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0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8735-E4A1-CB48-A376-9FED82BAB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Kaiqi’s</a:t>
            </a:r>
            <a:r>
              <a:rPr lang="en-US" dirty="0"/>
              <a:t> G20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C3542-8ED9-CB4B-ADD4-ABFC43FBA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DATS 6401 - Individual Project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47792-14B4-6948-B88E-3E07B9B53265}"/>
              </a:ext>
            </a:extLst>
          </p:cNvPr>
          <p:cNvSpPr txBox="1"/>
          <p:nvPr/>
        </p:nvSpPr>
        <p:spPr>
          <a:xfrm>
            <a:off x="9681210" y="505122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</a:t>
            </a:r>
          </a:p>
          <a:p>
            <a:r>
              <a:rPr lang="en-US" dirty="0">
                <a:solidFill>
                  <a:schemeClr val="bg1"/>
                </a:solidFill>
              </a:rPr>
              <a:t>Kaiqi Yu</a:t>
            </a:r>
          </a:p>
        </p:txBody>
      </p:sp>
    </p:spTree>
    <p:extLst>
      <p:ext uri="{BB962C8B-B14F-4D97-AF65-F5344CB8AC3E}">
        <p14:creationId xmlns:p14="http://schemas.microsoft.com/office/powerpoint/2010/main" val="147442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12C6-13F3-9D4A-ACC3-10A8B92D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Growth in the proportion of total GDP spent on education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FCD5CC-7425-7547-9765-64300D9B6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257193"/>
            <a:ext cx="7796212" cy="358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2AEB-89B9-F044-BCF4-88AF0D4D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035949-9B4A-B048-908B-B4438021C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853" y="2052638"/>
            <a:ext cx="7401232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0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6ADE-E0BC-A646-AA32-2BEE6476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Growth in the proportion of total GDP spent on healthcare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C01AC9-9748-0044-A6C6-D78C24D21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134060"/>
            <a:ext cx="7796212" cy="38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41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BCE1-DF41-F643-A69D-4C3F78B2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Military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C8C502-9795-E248-AE0B-77BA2C995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5566" y="2052638"/>
            <a:ext cx="7111805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44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CB5C-4CD7-C84F-A1E8-C9AE5BDA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Growth in the proportion of total GDP spent on military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683E0E-1390-FA42-A98A-FE407EFFB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253728"/>
            <a:ext cx="7796212" cy="35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1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96E3-2F59-8944-90D1-64523D54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34506C-FE52-E64B-B1FC-1213C0F00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3086" y="2052638"/>
            <a:ext cx="7776766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60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97B1-1DBE-5A4E-A4A9-95003F9A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AB524E-D92F-7A49-A809-8101E69A8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015" y="2052638"/>
            <a:ext cx="7582908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68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0B0B-14E3-DD4B-A896-1EA1964B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E96C47-9662-DA46-A0D3-4B35F9F36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065004"/>
            <a:ext cx="7796212" cy="397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95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90CD9-B117-4946-BCCA-41B6967C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048" y="2568817"/>
            <a:ext cx="7155598" cy="3133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6600" dirty="0">
                <a:solidFill>
                  <a:srgbClr val="1F2D29"/>
                </a:solidFill>
              </a:rPr>
              <a:t>Thank you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00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F9D58E-6CE4-3740-9040-E6163D84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813" y="467463"/>
            <a:ext cx="2437991" cy="967148"/>
          </a:xfrm>
        </p:spPr>
        <p:txBody>
          <a:bodyPr>
            <a:normAutofit/>
          </a:bodyPr>
          <a:lstStyle/>
          <a:p>
            <a:r>
              <a:rPr lang="en-US" sz="4400" dirty="0"/>
              <a:t>Catalog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BFD8D-BBA0-1C40-99F2-C33E01BE9761}"/>
              </a:ext>
            </a:extLst>
          </p:cNvPr>
          <p:cNvSpPr txBox="1"/>
          <p:nvPr/>
        </p:nvSpPr>
        <p:spPr>
          <a:xfrm>
            <a:off x="1995667" y="2282700"/>
            <a:ext cx="22921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HomePage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Healthcare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Military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207092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E69F-F48B-1D4A-9F7B-8FDF0AC8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HomePage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58EDC1-832F-984C-8D1C-7C7051993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943" y="2052638"/>
            <a:ext cx="7277051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8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5C6E-6BB3-3D4B-ADC3-FEE33FD4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8E13ED-2E36-894B-8317-98E00D4B4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893" y="2052638"/>
            <a:ext cx="7245151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3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BB11-AB98-DD40-A66C-04C85D72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 Per </a:t>
            </a:r>
            <a:r>
              <a:rPr lang="en-US" dirty="0" err="1"/>
              <a:t>Captia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2CF48F-E66E-A341-81FA-8FC8F880F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375" y="2052638"/>
            <a:ext cx="7118187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5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8AED-09D9-3446-A0D2-886852DB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Spending as Percentage of GDP in average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62C265-AD78-D542-8A6C-E927945FB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998" y="2052638"/>
            <a:ext cx="7716941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3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041F-5BAA-6D42-A3A2-2E43B728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Spending Per Capita in average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62B449-269F-7647-92A7-8C9604109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061598"/>
            <a:ext cx="7796212" cy="397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6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30FA-B2F9-2048-9AD5-6F48AA75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 Spending as Percentage of GDP in average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4DC9CC-29CA-C247-9381-52A3812F6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681" y="2052638"/>
            <a:ext cx="6465576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7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5732-DD19-F24A-9997-70277DE2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86905E-1AB8-3E4F-AE55-30A5FEFAA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598" y="2052638"/>
            <a:ext cx="7533742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30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Macintosh PowerPoint</Application>
  <PresentationFormat>Widescreen</PresentationFormat>
  <Paragraphs>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MS Shell Dlg 2</vt:lpstr>
      <vt:lpstr>Arial</vt:lpstr>
      <vt:lpstr>Wingdings</vt:lpstr>
      <vt:lpstr>Wingdings 3</vt:lpstr>
      <vt:lpstr>Madison</vt:lpstr>
      <vt:lpstr>Kaiqi’s G20 Analysis</vt:lpstr>
      <vt:lpstr>Catalog</vt:lpstr>
      <vt:lpstr>HomePage</vt:lpstr>
      <vt:lpstr>GDP</vt:lpstr>
      <vt:lpstr>GDP Per Captia</vt:lpstr>
      <vt:lpstr>Government Spending as Percentage of GDP in average</vt:lpstr>
      <vt:lpstr>Government Spending Per Capita in average</vt:lpstr>
      <vt:lpstr>Country Spending as Percentage of GDP in average</vt:lpstr>
      <vt:lpstr>Education</vt:lpstr>
      <vt:lpstr>The Growth in the proportion of total GDP spent on education</vt:lpstr>
      <vt:lpstr>Healthcare</vt:lpstr>
      <vt:lpstr>The Growth in the proportion of total GDP spent on healthcare</vt:lpstr>
      <vt:lpstr>Military</vt:lpstr>
      <vt:lpstr>The Growth in the proportion of total GDP spent on military</vt:lpstr>
      <vt:lpstr>Others</vt:lpstr>
      <vt:lpstr>Others</vt:lpstr>
      <vt:lpstr>Others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Kaiqi’s G20 Analysis</dc:title>
  <dc:creator>Yu, Kaiqi</dc:creator>
  <cp:lastModifiedBy>Yu, Kaiqi</cp:lastModifiedBy>
  <cp:revision>1</cp:revision>
  <dcterms:created xsi:type="dcterms:W3CDTF">2020-10-20T20:27:02Z</dcterms:created>
  <dcterms:modified xsi:type="dcterms:W3CDTF">2020-10-20T20:27:22Z</dcterms:modified>
</cp:coreProperties>
</file>