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395" r:id="rId7"/>
    <p:sldId id="262" r:id="rId8"/>
    <p:sldId id="267" r:id="rId9"/>
    <p:sldId id="390" r:id="rId10"/>
    <p:sldId id="394" r:id="rId11"/>
    <p:sldId id="391" r:id="rId12"/>
    <p:sldId id="39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05657-E0DD-4B40-956F-61FF7F59AD92}" v="22" dt="2020-04-15T23:30:38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0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于 凯齐" userId="b0298603690ed125" providerId="LiveId" clId="{CD505657-E0DD-4B40-956F-61FF7F59AD92}"/>
    <pc:docChg chg="undo custSel mod addSld delSld modSld sldOrd">
      <pc:chgData name="于 凯齐" userId="b0298603690ed125" providerId="LiveId" clId="{CD505657-E0DD-4B40-956F-61FF7F59AD92}" dt="2020-04-15T23:30:41.101" v="489" actId="20577"/>
      <pc:docMkLst>
        <pc:docMk/>
      </pc:docMkLst>
      <pc:sldChg chg="add del">
        <pc:chgData name="于 凯齐" userId="b0298603690ed125" providerId="LiveId" clId="{CD505657-E0DD-4B40-956F-61FF7F59AD92}" dt="2020-04-15T21:43:39.287" v="251" actId="2696"/>
        <pc:sldMkLst>
          <pc:docMk/>
          <pc:sldMk cId="1423885080" sldId="256"/>
        </pc:sldMkLst>
      </pc:sldChg>
      <pc:sldChg chg="addSp delSp modSp mod setBg setClrOvrMap">
        <pc:chgData name="于 凯齐" userId="b0298603690ed125" providerId="LiveId" clId="{CD505657-E0DD-4B40-956F-61FF7F59AD92}" dt="2020-04-15T21:44:43.713" v="292" actId="26606"/>
        <pc:sldMkLst>
          <pc:docMk/>
          <pc:sldMk cId="3282511844" sldId="257"/>
        </pc:sldMkLst>
        <pc:spChg chg="mod">
          <ac:chgData name="于 凯齐" userId="b0298603690ed125" providerId="LiveId" clId="{CD505657-E0DD-4B40-956F-61FF7F59AD92}" dt="2020-04-15T21:44:43.713" v="292" actId="26606"/>
          <ac:spMkLst>
            <pc:docMk/>
            <pc:sldMk cId="3282511844" sldId="257"/>
            <ac:spMk id="2" creationId="{C51A69DD-8F71-6E49-9B3F-E9830B5CC8A5}"/>
          </ac:spMkLst>
        </pc:spChg>
        <pc:spChg chg="mod">
          <ac:chgData name="于 凯齐" userId="b0298603690ed125" providerId="LiveId" clId="{CD505657-E0DD-4B40-956F-61FF7F59AD92}" dt="2020-04-15T21:44:43.713" v="292" actId="26606"/>
          <ac:spMkLst>
            <pc:docMk/>
            <pc:sldMk cId="3282511844" sldId="257"/>
            <ac:spMk id="3" creationId="{510BE8B2-216C-3D46-94D8-60C0C7931D3C}"/>
          </ac:spMkLst>
        </pc:spChg>
        <pc:spChg chg="add del">
          <ac:chgData name="于 凯齐" userId="b0298603690ed125" providerId="LiveId" clId="{CD505657-E0DD-4B40-956F-61FF7F59AD92}" dt="2020-04-15T21:43:54.453" v="253" actId="26606"/>
          <ac:spMkLst>
            <pc:docMk/>
            <pc:sldMk cId="3282511844" sldId="257"/>
            <ac:spMk id="5" creationId="{025E2AA9-10C9-4A14-BEA3-064CD0131100}"/>
          </ac:spMkLst>
        </pc:spChg>
        <pc:spChg chg="add del">
          <ac:chgData name="于 凯齐" userId="b0298603690ed125" providerId="LiveId" clId="{CD505657-E0DD-4B40-956F-61FF7F59AD92}" dt="2020-04-15T21:43:54.453" v="253" actId="26606"/>
          <ac:spMkLst>
            <pc:docMk/>
            <pc:sldMk cId="3282511844" sldId="257"/>
            <ac:spMk id="6" creationId="{F076F371-EE61-49EA-AA2A-3582C3AC9BCD}"/>
          </ac:spMkLst>
        </pc:spChg>
        <pc:spChg chg="add del">
          <ac:chgData name="于 凯齐" userId="b0298603690ed125" providerId="LiveId" clId="{CD505657-E0DD-4B40-956F-61FF7F59AD92}" dt="2020-04-15T21:44:42.820" v="289" actId="26606"/>
          <ac:spMkLst>
            <pc:docMk/>
            <pc:sldMk cId="3282511844" sldId="257"/>
            <ac:spMk id="7" creationId="{0B9F0169-0DD5-482B-BAF6-A0F78E300F60}"/>
          </ac:spMkLst>
        </pc:spChg>
        <pc:spChg chg="add del">
          <ac:chgData name="于 凯齐" userId="b0298603690ed125" providerId="LiveId" clId="{CD505657-E0DD-4B40-956F-61FF7F59AD92}" dt="2020-04-15T21:43:31.939" v="247" actId="26606"/>
          <ac:spMkLst>
            <pc:docMk/>
            <pc:sldMk cId="3282511844" sldId="257"/>
            <ac:spMk id="8" creationId="{DFF2AC85-FAA0-4844-813F-83C04D7382E2}"/>
          </ac:spMkLst>
        </pc:spChg>
        <pc:spChg chg="add del">
          <ac:chgData name="于 凯齐" userId="b0298603690ed125" providerId="LiveId" clId="{CD505657-E0DD-4B40-956F-61FF7F59AD92}" dt="2020-04-15T21:43:31.939" v="247" actId="26606"/>
          <ac:spMkLst>
            <pc:docMk/>
            <pc:sldMk cId="3282511844" sldId="257"/>
            <ac:spMk id="10" creationId="{89CC0F1E-BAA2-47B1-8F83-7ECB9FD9E009}"/>
          </ac:spMkLst>
        </pc:spChg>
        <pc:spChg chg="add del">
          <ac:chgData name="于 凯齐" userId="b0298603690ed125" providerId="LiveId" clId="{CD505657-E0DD-4B40-956F-61FF7F59AD92}" dt="2020-04-15T21:44:42.820" v="289" actId="26606"/>
          <ac:spMkLst>
            <pc:docMk/>
            <pc:sldMk cId="3282511844" sldId="257"/>
            <ac:spMk id="11" creationId="{FEA3E6C2-0820-41EE-816A-5D9A9CB330C8}"/>
          </ac:spMkLst>
        </pc:spChg>
        <pc:spChg chg="add del">
          <ac:chgData name="于 凯齐" userId="b0298603690ed125" providerId="LiveId" clId="{CD505657-E0DD-4B40-956F-61FF7F59AD92}" dt="2020-04-15T21:43:37.209" v="249" actId="26606"/>
          <ac:spMkLst>
            <pc:docMk/>
            <pc:sldMk cId="3282511844" sldId="257"/>
            <ac:spMk id="12" creationId="{DFF2AC85-FAA0-4844-813F-83C04D7382E2}"/>
          </ac:spMkLst>
        </pc:spChg>
        <pc:spChg chg="add del">
          <ac:chgData name="于 凯齐" userId="b0298603690ed125" providerId="LiveId" clId="{CD505657-E0DD-4B40-956F-61FF7F59AD92}" dt="2020-04-15T21:43:37.209" v="249" actId="26606"/>
          <ac:spMkLst>
            <pc:docMk/>
            <pc:sldMk cId="3282511844" sldId="257"/>
            <ac:spMk id="13" creationId="{89CC0F1E-BAA2-47B1-8F83-7ECB9FD9E009}"/>
          </ac:spMkLst>
        </pc:spChg>
        <pc:spChg chg="add del">
          <ac:chgData name="于 凯齐" userId="b0298603690ed125" providerId="LiveId" clId="{CD505657-E0DD-4B40-956F-61FF7F59AD92}" dt="2020-04-15T21:44:43.708" v="291" actId="26606"/>
          <ac:spMkLst>
            <pc:docMk/>
            <pc:sldMk cId="3282511844" sldId="257"/>
            <ac:spMk id="20" creationId="{CB5DFCDA-694D-4637-8E9B-038575194349}"/>
          </ac:spMkLst>
        </pc:spChg>
        <pc:spChg chg="add del">
          <ac:chgData name="于 凯齐" userId="b0298603690ed125" providerId="LiveId" clId="{CD505657-E0DD-4B40-956F-61FF7F59AD92}" dt="2020-04-15T21:44:43.708" v="291" actId="26606"/>
          <ac:spMkLst>
            <pc:docMk/>
            <pc:sldMk cId="3282511844" sldId="257"/>
            <ac:spMk id="21" creationId="{E4DB276E-BFF1-43F5-AB90-7ABA4B9A919A}"/>
          </ac:spMkLst>
        </pc:spChg>
        <pc:spChg chg="add">
          <ac:chgData name="于 凯齐" userId="b0298603690ed125" providerId="LiveId" clId="{CD505657-E0DD-4B40-956F-61FF7F59AD92}" dt="2020-04-15T21:44:43.713" v="292" actId="26606"/>
          <ac:spMkLst>
            <pc:docMk/>
            <pc:sldMk cId="3282511844" sldId="257"/>
            <ac:spMk id="23" creationId="{DFF2AC85-FAA0-4844-813F-83C04D7382E2}"/>
          </ac:spMkLst>
        </pc:spChg>
        <pc:spChg chg="add">
          <ac:chgData name="于 凯齐" userId="b0298603690ed125" providerId="LiveId" clId="{CD505657-E0DD-4B40-956F-61FF7F59AD92}" dt="2020-04-15T21:44:43.713" v="292" actId="26606"/>
          <ac:spMkLst>
            <pc:docMk/>
            <pc:sldMk cId="3282511844" sldId="257"/>
            <ac:spMk id="24" creationId="{89CC0F1E-BAA2-47B1-8F83-7ECB9FD9E009}"/>
          </ac:spMkLst>
        </pc:spChg>
        <pc:grpChg chg="add del">
          <ac:chgData name="于 凯齐" userId="b0298603690ed125" providerId="LiveId" clId="{CD505657-E0DD-4B40-956F-61FF7F59AD92}" dt="2020-04-15T21:44:42.820" v="289" actId="26606"/>
          <ac:grpSpMkLst>
            <pc:docMk/>
            <pc:sldMk cId="3282511844" sldId="257"/>
            <ac:grpSpMk id="16" creationId="{1C5299BC-879D-407F-A65E-B48CC42F61F0}"/>
          </ac:grpSpMkLst>
        </pc:grpChg>
        <pc:cxnChg chg="add del">
          <ac:chgData name="于 凯齐" userId="b0298603690ed125" providerId="LiveId" clId="{CD505657-E0DD-4B40-956F-61FF7F59AD92}" dt="2020-04-15T21:44:42.820" v="289" actId="26606"/>
          <ac:cxnSpMkLst>
            <pc:docMk/>
            <pc:sldMk cId="3282511844" sldId="257"/>
            <ac:cxnSpMk id="9" creationId="{8DBDAC9D-9591-45D0-BCFD-DD766ED6AF97}"/>
          </ac:cxnSpMkLst>
        </pc:cxnChg>
        <pc:cxnChg chg="add del">
          <ac:chgData name="于 凯齐" userId="b0298603690ed125" providerId="LiveId" clId="{CD505657-E0DD-4B40-956F-61FF7F59AD92}" dt="2020-04-15T21:44:42.820" v="289" actId="26606"/>
          <ac:cxnSpMkLst>
            <pc:docMk/>
            <pc:sldMk cId="3282511844" sldId="257"/>
            <ac:cxnSpMk id="14" creationId="{372EDBB9-307C-4053-8BEF-712E35671877}"/>
          </ac:cxnSpMkLst>
        </pc:cxnChg>
      </pc:sldChg>
      <pc:sldChg chg="addSp delSp modSp mod setBg">
        <pc:chgData name="于 凯齐" userId="b0298603690ed125" providerId="LiveId" clId="{CD505657-E0DD-4B40-956F-61FF7F59AD92}" dt="2020-04-15T23:25:52.752" v="431" actId="1076"/>
        <pc:sldMkLst>
          <pc:docMk/>
          <pc:sldMk cId="2188967397" sldId="258"/>
        </pc:sldMkLst>
        <pc:spChg chg="mod ord">
          <ac:chgData name="于 凯齐" userId="b0298603690ed125" providerId="LiveId" clId="{CD505657-E0DD-4B40-956F-61FF7F59AD92}" dt="2020-04-15T23:25:15.130" v="422" actId="26606"/>
          <ac:spMkLst>
            <pc:docMk/>
            <pc:sldMk cId="2188967397" sldId="258"/>
            <ac:spMk id="2" creationId="{E8C50CE7-CCA5-0346-8E0E-7911F780BA75}"/>
          </ac:spMkLst>
        </pc:spChg>
        <pc:spChg chg="add del">
          <ac:chgData name="于 凯齐" userId="b0298603690ed125" providerId="LiveId" clId="{CD505657-E0DD-4B40-956F-61FF7F59AD92}" dt="2020-04-15T21:41:04.311" v="220" actId="26606"/>
          <ac:spMkLst>
            <pc:docMk/>
            <pc:sldMk cId="2188967397" sldId="258"/>
            <ac:spMk id="7" creationId="{233F6408-E1FB-40EE-933F-488D38CCC73F}"/>
          </ac:spMkLst>
        </pc:spChg>
        <pc:spChg chg="add del">
          <ac:chgData name="于 凯齐" userId="b0298603690ed125" providerId="LiveId" clId="{CD505657-E0DD-4B40-956F-61FF7F59AD92}" dt="2020-04-15T21:41:04.311" v="220" actId="26606"/>
          <ac:spMkLst>
            <pc:docMk/>
            <pc:sldMk cId="2188967397" sldId="258"/>
            <ac:spMk id="8" creationId="{C739B8E0-F04F-42C9-A900-23F88EF9B123}"/>
          </ac:spMkLst>
        </pc:spChg>
        <pc:spChg chg="add del">
          <ac:chgData name="于 凯齐" userId="b0298603690ed125" providerId="LiveId" clId="{CD505657-E0DD-4B40-956F-61FF7F59AD92}" dt="2020-04-15T21:40:57.918" v="218" actId="26606"/>
          <ac:spMkLst>
            <pc:docMk/>
            <pc:sldMk cId="2188967397" sldId="258"/>
            <ac:spMk id="9" creationId="{6B39E738-95BF-4F08-8DF1-1C1B3496C8B9}"/>
          </ac:spMkLst>
        </pc:spChg>
        <pc:spChg chg="add del">
          <ac:chgData name="于 凯齐" userId="b0298603690ed125" providerId="LiveId" clId="{CD505657-E0DD-4B40-956F-61FF7F59AD92}" dt="2020-04-15T21:45:05.410" v="294" actId="26606"/>
          <ac:spMkLst>
            <pc:docMk/>
            <pc:sldMk cId="2188967397" sldId="258"/>
            <ac:spMk id="10" creationId="{233F6408-E1FB-40EE-933F-488D38CCC73F}"/>
          </ac:spMkLst>
        </pc:spChg>
        <pc:spChg chg="add del">
          <ac:chgData name="于 凯齐" userId="b0298603690ed125" providerId="LiveId" clId="{CD505657-E0DD-4B40-956F-61FF7F59AD92}" dt="2020-04-15T21:45:05.410" v="294" actId="26606"/>
          <ac:spMkLst>
            <pc:docMk/>
            <pc:sldMk cId="2188967397" sldId="258"/>
            <ac:spMk id="11" creationId="{F055C0C5-567C-4C02-83F3-B427BC740697}"/>
          </ac:spMkLst>
        </pc:spChg>
        <pc:spChg chg="add del">
          <ac:chgData name="于 凯齐" userId="b0298603690ed125" providerId="LiveId" clId="{CD505657-E0DD-4B40-956F-61FF7F59AD92}" dt="2020-04-15T21:40:57.918" v="218" actId="26606"/>
          <ac:spMkLst>
            <pc:docMk/>
            <pc:sldMk cId="2188967397" sldId="258"/>
            <ac:spMk id="12" creationId="{EBF87945-A001-489F-9D9B-7D9435F0B9CA}"/>
          </ac:spMkLst>
        </pc:spChg>
        <pc:spChg chg="add del mod">
          <ac:chgData name="于 凯齐" userId="b0298603690ed125" providerId="LiveId" clId="{CD505657-E0DD-4B40-956F-61FF7F59AD92}" dt="2020-04-15T21:45:05.410" v="294" actId="26606"/>
          <ac:spMkLst>
            <pc:docMk/>
            <pc:sldMk cId="2188967397" sldId="258"/>
            <ac:spMk id="13" creationId="{C739B8E0-F04F-42C9-A900-23F88EF9B123}"/>
          </ac:spMkLst>
        </pc:spChg>
        <pc:spChg chg="add del">
          <ac:chgData name="于 凯齐" userId="b0298603690ed125" providerId="LiveId" clId="{CD505657-E0DD-4B40-956F-61FF7F59AD92}" dt="2020-04-15T21:41:04.311" v="220" actId="26606"/>
          <ac:spMkLst>
            <pc:docMk/>
            <pc:sldMk cId="2188967397" sldId="258"/>
            <ac:spMk id="14" creationId="{F055C0C5-567C-4C02-83F3-B427BC740697}"/>
          </ac:spMkLst>
        </pc:spChg>
        <pc:spChg chg="add del">
          <ac:chgData name="于 凯齐" userId="b0298603690ed125" providerId="LiveId" clId="{CD505657-E0DD-4B40-956F-61FF7F59AD92}" dt="2020-04-15T21:45:05.410" v="294" actId="26606"/>
          <ac:spMkLst>
            <pc:docMk/>
            <pc:sldMk cId="2188967397" sldId="258"/>
            <ac:spMk id="15" creationId="{E48B6BD6-5DED-4B86-A4B3-D35037F68FC4}"/>
          </ac:spMkLst>
        </pc:spChg>
        <pc:spChg chg="add del">
          <ac:chgData name="于 凯齐" userId="b0298603690ed125" providerId="LiveId" clId="{CD505657-E0DD-4B40-956F-61FF7F59AD92}" dt="2020-04-15T21:41:04.311" v="220" actId="26606"/>
          <ac:spMkLst>
            <pc:docMk/>
            <pc:sldMk cId="2188967397" sldId="258"/>
            <ac:spMk id="16" creationId="{E48B6BD6-5DED-4B86-A4B3-D35037F68FC4}"/>
          </ac:spMkLst>
        </pc:spChg>
        <pc:spChg chg="add del">
          <ac:chgData name="于 凯齐" userId="b0298603690ed125" providerId="LiveId" clId="{CD505657-E0DD-4B40-956F-61FF7F59AD92}" dt="2020-04-15T23:24:49.039" v="419" actId="26606"/>
          <ac:spMkLst>
            <pc:docMk/>
            <pc:sldMk cId="2188967397" sldId="258"/>
            <ac:spMk id="20" creationId="{75CC5FF6-C911-4883-B5F7-F5F3E29A8BDE}"/>
          </ac:spMkLst>
        </pc:spChg>
        <pc:spChg chg="add del">
          <ac:chgData name="于 凯齐" userId="b0298603690ed125" providerId="LiveId" clId="{CD505657-E0DD-4B40-956F-61FF7F59AD92}" dt="2020-04-15T23:24:49.039" v="419" actId="26606"/>
          <ac:spMkLst>
            <pc:docMk/>
            <pc:sldMk cId="2188967397" sldId="258"/>
            <ac:spMk id="22" creationId="{84E2200F-ED39-40A1-A6F7-65A45ED6D752}"/>
          </ac:spMkLst>
        </pc:spChg>
        <pc:spChg chg="add del">
          <ac:chgData name="于 凯齐" userId="b0298603690ed125" providerId="LiveId" clId="{CD505657-E0DD-4B40-956F-61FF7F59AD92}" dt="2020-04-15T23:24:49.039" v="419" actId="26606"/>
          <ac:spMkLst>
            <pc:docMk/>
            <pc:sldMk cId="2188967397" sldId="258"/>
            <ac:spMk id="32" creationId="{B163B796-84D7-4069-93D0-7A496A03AA19}"/>
          </ac:spMkLst>
        </pc:spChg>
        <pc:spChg chg="add del">
          <ac:chgData name="于 凯齐" userId="b0298603690ed125" providerId="LiveId" clId="{CD505657-E0DD-4B40-956F-61FF7F59AD92}" dt="2020-04-15T23:24:49.039" v="419" actId="26606"/>
          <ac:spMkLst>
            <pc:docMk/>
            <pc:sldMk cId="2188967397" sldId="258"/>
            <ac:spMk id="40" creationId="{A4AE5E3E-9489-4D5A-A458-72C3E481CB83}"/>
          </ac:spMkLst>
        </pc:spChg>
        <pc:spChg chg="add del">
          <ac:chgData name="于 凯齐" userId="b0298603690ed125" providerId="LiveId" clId="{CD505657-E0DD-4B40-956F-61FF7F59AD92}" dt="2020-04-15T23:24:47.356" v="416" actId="26606"/>
          <ac:spMkLst>
            <pc:docMk/>
            <pc:sldMk cId="2188967397" sldId="258"/>
            <ac:spMk id="56" creationId="{B0882340-2EF5-4899-89C6-A277BC416729}"/>
          </ac:spMkLst>
        </pc:spChg>
        <pc:spChg chg="add del">
          <ac:chgData name="于 凯齐" userId="b0298603690ed125" providerId="LiveId" clId="{CD505657-E0DD-4B40-956F-61FF7F59AD92}" dt="2020-04-15T23:24:49.033" v="418" actId="26606"/>
          <ac:spMkLst>
            <pc:docMk/>
            <pc:sldMk cId="2188967397" sldId="258"/>
            <ac:spMk id="58" creationId="{ACCAA0FC-66AD-4208-93CF-46D0E78008A8}"/>
          </ac:spMkLst>
        </pc:spChg>
        <pc:spChg chg="add del">
          <ac:chgData name="于 凯齐" userId="b0298603690ed125" providerId="LiveId" clId="{CD505657-E0DD-4B40-956F-61FF7F59AD92}" dt="2020-04-15T23:25:15.130" v="422" actId="26606"/>
          <ac:spMkLst>
            <pc:docMk/>
            <pc:sldMk cId="2188967397" sldId="258"/>
            <ac:spMk id="59" creationId="{F60FCA6E-0894-46CD-BD49-5955A51E0084}"/>
          </ac:spMkLst>
        </pc:spChg>
        <pc:spChg chg="add del">
          <ac:chgData name="于 凯齐" userId="b0298603690ed125" providerId="LiveId" clId="{CD505657-E0DD-4B40-956F-61FF7F59AD92}" dt="2020-04-15T23:25:15.130" v="422" actId="26606"/>
          <ac:spMkLst>
            <pc:docMk/>
            <pc:sldMk cId="2188967397" sldId="258"/>
            <ac:spMk id="60" creationId="{33DDE39E-0A4E-4F0C-AB8F-6E159134B1B5}"/>
          </ac:spMkLst>
        </pc:spChg>
        <pc:spChg chg="add del">
          <ac:chgData name="于 凯齐" userId="b0298603690ed125" providerId="LiveId" clId="{CD505657-E0DD-4B40-956F-61FF7F59AD92}" dt="2020-04-15T23:25:15.130" v="422" actId="26606"/>
          <ac:spMkLst>
            <pc:docMk/>
            <pc:sldMk cId="2188967397" sldId="258"/>
            <ac:spMk id="61" creationId="{E78C6E4B-A1F1-4B6C-97EC-BE997495D6AC}"/>
          </ac:spMkLst>
        </pc:spChg>
        <pc:spChg chg="add del">
          <ac:chgData name="于 凯齐" userId="b0298603690ed125" providerId="LiveId" clId="{CD505657-E0DD-4B40-956F-61FF7F59AD92}" dt="2020-04-15T23:25:15.122" v="421" actId="26606"/>
          <ac:spMkLst>
            <pc:docMk/>
            <pc:sldMk cId="2188967397" sldId="258"/>
            <ac:spMk id="66" creationId="{398B9F3E-AAEC-4C9F-B8C2-2C7A6632EA96}"/>
          </ac:spMkLst>
        </pc:spChg>
        <pc:spChg chg="add">
          <ac:chgData name="于 凯齐" userId="b0298603690ed125" providerId="LiveId" clId="{CD505657-E0DD-4B40-956F-61FF7F59AD92}" dt="2020-04-15T23:25:15.130" v="422" actId="26606"/>
          <ac:spMkLst>
            <pc:docMk/>
            <pc:sldMk cId="2188967397" sldId="258"/>
            <ac:spMk id="70" creationId="{E48B6BD6-5DED-4B86-A4B3-D35037F68FC4}"/>
          </ac:spMkLst>
        </pc:spChg>
        <pc:spChg chg="add">
          <ac:chgData name="于 凯齐" userId="b0298603690ed125" providerId="LiveId" clId="{CD505657-E0DD-4B40-956F-61FF7F59AD92}" dt="2020-04-15T23:25:15.130" v="422" actId="26606"/>
          <ac:spMkLst>
            <pc:docMk/>
            <pc:sldMk cId="2188967397" sldId="258"/>
            <ac:spMk id="72" creationId="{233F6408-E1FB-40EE-933F-488D38CCC73F}"/>
          </ac:spMkLst>
        </pc:spChg>
        <pc:spChg chg="add">
          <ac:chgData name="于 凯齐" userId="b0298603690ed125" providerId="LiveId" clId="{CD505657-E0DD-4B40-956F-61FF7F59AD92}" dt="2020-04-15T23:25:15.130" v="422" actId="26606"/>
          <ac:spMkLst>
            <pc:docMk/>
            <pc:sldMk cId="2188967397" sldId="258"/>
            <ac:spMk id="73" creationId="{F055C0C5-567C-4C02-83F3-B427BC740697}"/>
          </ac:spMkLst>
        </pc:spChg>
        <pc:spChg chg="add">
          <ac:chgData name="于 凯齐" userId="b0298603690ed125" providerId="LiveId" clId="{CD505657-E0DD-4B40-956F-61FF7F59AD92}" dt="2020-04-15T23:25:15.130" v="422" actId="26606"/>
          <ac:spMkLst>
            <pc:docMk/>
            <pc:sldMk cId="2188967397" sldId="258"/>
            <ac:spMk id="74" creationId="{33DDE39E-0A4E-4F0C-AB8F-6E159134B1B5}"/>
          </ac:spMkLst>
        </pc:spChg>
        <pc:grpChg chg="add del">
          <ac:chgData name="于 凯齐" userId="b0298603690ed125" providerId="LiveId" clId="{CD505657-E0DD-4B40-956F-61FF7F59AD92}" dt="2020-04-15T23:24:49.039" v="419" actId="26606"/>
          <ac:grpSpMkLst>
            <pc:docMk/>
            <pc:sldMk cId="2188967397" sldId="258"/>
            <ac:grpSpMk id="24" creationId="{A4DC59FE-95C7-4792-8613-8387631B1D38}"/>
          </ac:grpSpMkLst>
        </pc:grpChg>
        <pc:grpChg chg="add del">
          <ac:chgData name="于 凯齐" userId="b0298603690ed125" providerId="LiveId" clId="{CD505657-E0DD-4B40-956F-61FF7F59AD92}" dt="2020-04-15T23:24:49.039" v="419" actId="26606"/>
          <ac:grpSpMkLst>
            <pc:docMk/>
            <pc:sldMk cId="2188967397" sldId="258"/>
            <ac:grpSpMk id="34" creationId="{87A77F8F-E829-4314-9F44-36169F7548CE}"/>
          </ac:grpSpMkLst>
        </pc:grpChg>
        <pc:grpChg chg="add del">
          <ac:chgData name="于 凯齐" userId="b0298603690ed125" providerId="LiveId" clId="{CD505657-E0DD-4B40-956F-61FF7F59AD92}" dt="2020-04-15T23:24:49.039" v="419" actId="26606"/>
          <ac:grpSpMkLst>
            <pc:docMk/>
            <pc:sldMk cId="2188967397" sldId="258"/>
            <ac:grpSpMk id="42" creationId="{0E88FC08-D56F-45D4-AC54-B89F64697BE4}"/>
          </ac:grpSpMkLst>
        </pc:grpChg>
        <pc:grpChg chg="add del">
          <ac:chgData name="于 凯齐" userId="b0298603690ed125" providerId="LiveId" clId="{CD505657-E0DD-4B40-956F-61FF7F59AD92}" dt="2020-04-15T23:24:49.039" v="419" actId="26606"/>
          <ac:grpSpMkLst>
            <pc:docMk/>
            <pc:sldMk cId="2188967397" sldId="258"/>
            <ac:grpSpMk id="48" creationId="{B138BDDD-D054-4F0A-BB1F-9D016848D623}"/>
          </ac:grpSpMkLst>
        </pc:grpChg>
        <pc:grpChg chg="add del">
          <ac:chgData name="于 凯齐" userId="b0298603690ed125" providerId="LiveId" clId="{CD505657-E0DD-4B40-956F-61FF7F59AD92}" dt="2020-04-15T23:25:15.122" v="421" actId="26606"/>
          <ac:grpSpMkLst>
            <pc:docMk/>
            <pc:sldMk cId="2188967397" sldId="258"/>
            <ac:grpSpMk id="68" creationId="{AF2675FE-7C81-45E3-AE40-C45F0206B4E8}"/>
          </ac:grpSpMkLst>
        </pc:grpChg>
        <pc:picChg chg="mod modCrop">
          <ac:chgData name="于 凯齐" userId="b0298603690ed125" providerId="LiveId" clId="{CD505657-E0DD-4B40-956F-61FF7F59AD92}" dt="2020-04-15T23:25:52.752" v="431" actId="1076"/>
          <ac:picMkLst>
            <pc:docMk/>
            <pc:sldMk cId="2188967397" sldId="258"/>
            <ac:picMk id="5" creationId="{1A014D57-9357-2C4E-AC4A-63079EB2DEFA}"/>
          </ac:picMkLst>
        </pc:picChg>
      </pc:sldChg>
      <pc:sldChg chg="addSp modSp mod setBg setClrOvrMap">
        <pc:chgData name="于 凯齐" userId="b0298603690ed125" providerId="LiveId" clId="{CD505657-E0DD-4B40-956F-61FF7F59AD92}" dt="2020-04-15T21:40:44.382" v="216" actId="26606"/>
        <pc:sldMkLst>
          <pc:docMk/>
          <pc:sldMk cId="664879047" sldId="259"/>
        </pc:sldMkLst>
        <pc:spChg chg="mod">
          <ac:chgData name="于 凯齐" userId="b0298603690ed125" providerId="LiveId" clId="{CD505657-E0DD-4B40-956F-61FF7F59AD92}" dt="2020-04-15T21:40:44.382" v="216" actId="26606"/>
          <ac:spMkLst>
            <pc:docMk/>
            <pc:sldMk cId="664879047" sldId="259"/>
            <ac:spMk id="2" creationId="{DD2107FC-DF3A-AD47-A010-AC82CEF66DEA}"/>
          </ac:spMkLst>
        </pc:spChg>
        <pc:spChg chg="mod">
          <ac:chgData name="于 凯齐" userId="b0298603690ed125" providerId="LiveId" clId="{CD505657-E0DD-4B40-956F-61FF7F59AD92}" dt="2020-04-15T21:40:44.382" v="216" actId="26606"/>
          <ac:spMkLst>
            <pc:docMk/>
            <pc:sldMk cId="664879047" sldId="259"/>
            <ac:spMk id="3" creationId="{16A4B2EC-B4B6-2F47-8B22-BEA7DB36E7F6}"/>
          </ac:spMkLst>
        </pc:spChg>
        <pc:spChg chg="add">
          <ac:chgData name="于 凯齐" userId="b0298603690ed125" providerId="LiveId" clId="{CD505657-E0DD-4B40-956F-61FF7F59AD92}" dt="2020-04-15T21:40:44.382" v="216" actId="26606"/>
          <ac:spMkLst>
            <pc:docMk/>
            <pc:sldMk cId="664879047" sldId="259"/>
            <ac:spMk id="8" creationId="{18208FED-83A8-44F0-9296-30193A41BAC6}"/>
          </ac:spMkLst>
        </pc:spChg>
        <pc:spChg chg="add">
          <ac:chgData name="于 凯齐" userId="b0298603690ed125" providerId="LiveId" clId="{CD505657-E0DD-4B40-956F-61FF7F59AD92}" dt="2020-04-15T21:40:44.382" v="216" actId="26606"/>
          <ac:spMkLst>
            <pc:docMk/>
            <pc:sldMk cId="664879047" sldId="259"/>
            <ac:spMk id="10" creationId="{D0AE711E-7D6D-41D1-AD81-1558FBD2B4CE}"/>
          </ac:spMkLst>
        </pc:spChg>
      </pc:sldChg>
      <pc:sldChg chg="addSp modSp mod setBg">
        <pc:chgData name="于 凯齐" userId="b0298603690ed125" providerId="LiveId" clId="{CD505657-E0DD-4B40-956F-61FF7F59AD92}" dt="2020-04-15T22:23:23.760" v="384" actId="313"/>
        <pc:sldMkLst>
          <pc:docMk/>
          <pc:sldMk cId="1626720503" sldId="260"/>
        </pc:sldMkLst>
        <pc:spChg chg="mod">
          <ac:chgData name="于 凯齐" userId="b0298603690ed125" providerId="LiveId" clId="{CD505657-E0DD-4B40-956F-61FF7F59AD92}" dt="2020-04-15T21:41:16.554" v="222" actId="26606"/>
          <ac:spMkLst>
            <pc:docMk/>
            <pc:sldMk cId="1626720503" sldId="260"/>
            <ac:spMk id="2" creationId="{51BCC87C-9616-CA46-9BF3-75FD45BB2423}"/>
          </ac:spMkLst>
        </pc:spChg>
        <pc:spChg chg="mod">
          <ac:chgData name="于 凯齐" userId="b0298603690ed125" providerId="LiveId" clId="{CD505657-E0DD-4B40-956F-61FF7F59AD92}" dt="2020-04-15T22:23:23.760" v="384" actId="313"/>
          <ac:spMkLst>
            <pc:docMk/>
            <pc:sldMk cId="1626720503" sldId="260"/>
            <ac:spMk id="3" creationId="{7FE3E3BB-24A8-7544-B988-BD7AF000817B}"/>
          </ac:spMkLst>
        </pc:spChg>
        <pc:spChg chg="add">
          <ac:chgData name="于 凯齐" userId="b0298603690ed125" providerId="LiveId" clId="{CD505657-E0DD-4B40-956F-61FF7F59AD92}" dt="2020-04-15T21:41:16.554" v="222" actId="26606"/>
          <ac:spMkLst>
            <pc:docMk/>
            <pc:sldMk cId="1626720503" sldId="260"/>
            <ac:spMk id="10" creationId="{233F6408-E1FB-40EE-933F-488D38CCC73F}"/>
          </ac:spMkLst>
        </pc:spChg>
        <pc:spChg chg="add">
          <ac:chgData name="于 凯齐" userId="b0298603690ed125" providerId="LiveId" clId="{CD505657-E0DD-4B40-956F-61FF7F59AD92}" dt="2020-04-15T21:41:16.554" v="222" actId="26606"/>
          <ac:spMkLst>
            <pc:docMk/>
            <pc:sldMk cId="1626720503" sldId="260"/>
            <ac:spMk id="12" creationId="{F055C0C5-567C-4C02-83F3-B427BC740697}"/>
          </ac:spMkLst>
        </pc:spChg>
        <pc:spChg chg="add">
          <ac:chgData name="于 凯齐" userId="b0298603690ed125" providerId="LiveId" clId="{CD505657-E0DD-4B40-956F-61FF7F59AD92}" dt="2020-04-15T21:41:16.554" v="222" actId="26606"/>
          <ac:spMkLst>
            <pc:docMk/>
            <pc:sldMk cId="1626720503" sldId="260"/>
            <ac:spMk id="14" creationId="{E48B6BD6-5DED-4B86-A4B3-D35037F68FC4}"/>
          </ac:spMkLst>
        </pc:spChg>
        <pc:picChg chg="mod">
          <ac:chgData name="于 凯齐" userId="b0298603690ed125" providerId="LiveId" clId="{CD505657-E0DD-4B40-956F-61FF7F59AD92}" dt="2020-04-15T21:41:16.554" v="222" actId="26606"/>
          <ac:picMkLst>
            <pc:docMk/>
            <pc:sldMk cId="1626720503" sldId="260"/>
            <ac:picMk id="5" creationId="{35064BE9-8916-134D-A35F-0650F8B3FE83}"/>
          </ac:picMkLst>
        </pc:picChg>
      </pc:sldChg>
      <pc:sldChg chg="addSp delSp modSp mod setBg setClrOvrMap">
        <pc:chgData name="于 凯齐" userId="b0298603690ed125" providerId="LiveId" clId="{CD505657-E0DD-4B40-956F-61FF7F59AD92}" dt="2020-04-15T23:26:37.117" v="444" actId="26606"/>
        <pc:sldMkLst>
          <pc:docMk/>
          <pc:sldMk cId="3107739305" sldId="261"/>
        </pc:sldMkLst>
        <pc:spChg chg="mod">
          <ac:chgData name="于 凯齐" userId="b0298603690ed125" providerId="LiveId" clId="{CD505657-E0DD-4B40-956F-61FF7F59AD92}" dt="2020-04-15T23:26:37.117" v="444" actId="26606"/>
          <ac:spMkLst>
            <pc:docMk/>
            <pc:sldMk cId="3107739305" sldId="261"/>
            <ac:spMk id="2" creationId="{12FB52BA-6194-7D47-84F2-708483EAA2C1}"/>
          </ac:spMkLst>
        </pc:spChg>
        <pc:spChg chg="mod">
          <ac:chgData name="于 凯齐" userId="b0298603690ed125" providerId="LiveId" clId="{CD505657-E0DD-4B40-956F-61FF7F59AD92}" dt="2020-04-15T23:26:37.117" v="444" actId="26606"/>
          <ac:spMkLst>
            <pc:docMk/>
            <pc:sldMk cId="3107739305" sldId="261"/>
            <ac:spMk id="5" creationId="{95ABC99E-330A-EC40-8343-CF1078B53ED2}"/>
          </ac:spMkLst>
        </pc:spChg>
        <pc:spChg chg="add del">
          <ac:chgData name="于 凯齐" userId="b0298603690ed125" providerId="LiveId" clId="{CD505657-E0DD-4B40-956F-61FF7F59AD92}" dt="2020-04-15T23:26:35.527" v="443" actId="26606"/>
          <ac:spMkLst>
            <pc:docMk/>
            <pc:sldMk cId="3107739305" sldId="261"/>
            <ac:spMk id="7" creationId="{F60FCA6E-0894-46CD-BD49-5955A51E0084}"/>
          </ac:spMkLst>
        </pc:spChg>
        <pc:spChg chg="add del">
          <ac:chgData name="于 凯齐" userId="b0298603690ed125" providerId="LiveId" clId="{CD505657-E0DD-4B40-956F-61FF7F59AD92}" dt="2020-04-15T23:26:35.527" v="443" actId="26606"/>
          <ac:spMkLst>
            <pc:docMk/>
            <pc:sldMk cId="3107739305" sldId="261"/>
            <ac:spMk id="9" creationId="{E78C6E4B-A1F1-4B6C-97EC-BE997495D6AC}"/>
          </ac:spMkLst>
        </pc:spChg>
        <pc:spChg chg="add del">
          <ac:chgData name="于 凯齐" userId="b0298603690ed125" providerId="LiveId" clId="{CD505657-E0DD-4B40-956F-61FF7F59AD92}" dt="2020-04-15T23:26:25.668" v="433" actId="26606"/>
          <ac:spMkLst>
            <pc:docMk/>
            <pc:sldMk cId="3107739305" sldId="261"/>
            <ac:spMk id="10" creationId="{94714483-7072-431F-9DBE-87F44E4D44BC}"/>
          </ac:spMkLst>
        </pc:spChg>
        <pc:spChg chg="add del">
          <ac:chgData name="于 凯齐" userId="b0298603690ed125" providerId="LiveId" clId="{CD505657-E0DD-4B40-956F-61FF7F59AD92}" dt="2020-04-15T23:26:35.527" v="443" actId="26606"/>
          <ac:spMkLst>
            <pc:docMk/>
            <pc:sldMk cId="3107739305" sldId="261"/>
            <ac:spMk id="11" creationId="{C4E68C18-8972-4C35-A067-EEA51802C736}"/>
          </ac:spMkLst>
        </pc:spChg>
        <pc:spChg chg="add del">
          <ac:chgData name="于 凯齐" userId="b0298603690ed125" providerId="LiveId" clId="{CD505657-E0DD-4B40-956F-61FF7F59AD92}" dt="2020-04-15T23:26:25.668" v="433" actId="26606"/>
          <ac:spMkLst>
            <pc:docMk/>
            <pc:sldMk cId="3107739305" sldId="261"/>
            <ac:spMk id="12" creationId="{495892E1-F4A5-4991-AC52-4F417B14A2A2}"/>
          </ac:spMkLst>
        </pc:spChg>
        <pc:spChg chg="add del">
          <ac:chgData name="于 凯齐" userId="b0298603690ed125" providerId="LiveId" clId="{CD505657-E0DD-4B40-956F-61FF7F59AD92}" dt="2020-04-15T23:26:26.815" v="435" actId="26606"/>
          <ac:spMkLst>
            <pc:docMk/>
            <pc:sldMk cId="3107739305" sldId="261"/>
            <ac:spMk id="13" creationId="{EE1FC7B4-E4A7-4452-B413-1A623E3A7230}"/>
          </ac:spMkLst>
        </pc:spChg>
        <pc:spChg chg="add del">
          <ac:chgData name="于 凯齐" userId="b0298603690ed125" providerId="LiveId" clId="{CD505657-E0DD-4B40-956F-61FF7F59AD92}" dt="2020-04-15T23:26:26.815" v="435" actId="26606"/>
          <ac:spMkLst>
            <pc:docMk/>
            <pc:sldMk cId="3107739305" sldId="261"/>
            <ac:spMk id="15" creationId="{E0709AF0-24F0-4486-B189-BE6386BDB198}"/>
          </ac:spMkLst>
        </pc:spChg>
        <pc:spChg chg="add del">
          <ac:chgData name="于 凯齐" userId="b0298603690ed125" providerId="LiveId" clId="{CD505657-E0DD-4B40-956F-61FF7F59AD92}" dt="2020-04-15T23:26:27.538" v="437" actId="26606"/>
          <ac:spMkLst>
            <pc:docMk/>
            <pc:sldMk cId="3107739305" sldId="261"/>
            <ac:spMk id="16" creationId="{04B69146-C1C0-4B58-86FC-34F3390EBAE8}"/>
          </ac:spMkLst>
        </pc:spChg>
        <pc:spChg chg="add del">
          <ac:chgData name="于 凯齐" userId="b0298603690ed125" providerId="LiveId" clId="{CD505657-E0DD-4B40-956F-61FF7F59AD92}" dt="2020-04-15T23:26:26.815" v="435" actId="26606"/>
          <ac:spMkLst>
            <pc:docMk/>
            <pc:sldMk cId="3107739305" sldId="261"/>
            <ac:spMk id="17" creationId="{FBE3B62F-5853-4A3C-B050-6186351A7176}"/>
          </ac:spMkLst>
        </pc:spChg>
        <pc:spChg chg="add">
          <ac:chgData name="于 凯齐" userId="b0298603690ed125" providerId="LiveId" clId="{CD505657-E0DD-4B40-956F-61FF7F59AD92}" dt="2020-04-15T23:26:37.117" v="444" actId="26606"/>
          <ac:spMkLst>
            <pc:docMk/>
            <pc:sldMk cId="3107739305" sldId="261"/>
            <ac:spMk id="21" creationId="{73C994B4-9721-4148-9EEC-6793CECDE8DD}"/>
          </ac:spMkLst>
        </pc:spChg>
        <pc:spChg chg="add del">
          <ac:chgData name="于 凯齐" userId="b0298603690ed125" providerId="LiveId" clId="{CD505657-E0DD-4B40-956F-61FF7F59AD92}" dt="2020-04-15T23:26:25.668" v="433" actId="26606"/>
          <ac:spMkLst>
            <pc:docMk/>
            <pc:sldMk cId="3107739305" sldId="261"/>
            <ac:spMk id="22" creationId="{E2683E3F-F855-4549-84F8-42064EC0F247}"/>
          </ac:spMkLst>
        </pc:spChg>
        <pc:spChg chg="add">
          <ac:chgData name="于 凯齐" userId="b0298603690ed125" providerId="LiveId" clId="{CD505657-E0DD-4B40-956F-61FF7F59AD92}" dt="2020-04-15T23:26:37.117" v="444" actId="26606"/>
          <ac:spMkLst>
            <pc:docMk/>
            <pc:sldMk cId="3107739305" sldId="261"/>
            <ac:spMk id="23" creationId="{F9D95E49-763A-4886-B038-82F734740554}"/>
          </ac:spMkLst>
        </pc:spChg>
        <pc:spChg chg="add">
          <ac:chgData name="于 凯齐" userId="b0298603690ed125" providerId="LiveId" clId="{CD505657-E0DD-4B40-956F-61FF7F59AD92}" dt="2020-04-15T23:26:37.117" v="444" actId="26606"/>
          <ac:spMkLst>
            <pc:docMk/>
            <pc:sldMk cId="3107739305" sldId="261"/>
            <ac:spMk id="25" creationId="{40477084-FECD-44E7-823D-1668E4D40192}"/>
          </ac:spMkLst>
        </pc:spChg>
        <pc:spChg chg="add">
          <ac:chgData name="于 凯齐" userId="b0298603690ed125" providerId="LiveId" clId="{CD505657-E0DD-4B40-956F-61FF7F59AD92}" dt="2020-04-15T23:26:37.117" v="444" actId="26606"/>
          <ac:spMkLst>
            <pc:docMk/>
            <pc:sldMk cId="3107739305" sldId="261"/>
            <ac:spMk id="26" creationId="{04B69146-C1C0-4B58-86FC-34F3390EBAE8}"/>
          </ac:spMkLst>
        </pc:spChg>
        <pc:spChg chg="add del">
          <ac:chgData name="于 凯齐" userId="b0298603690ed125" providerId="LiveId" clId="{CD505657-E0DD-4B40-956F-61FF7F59AD92}" dt="2020-04-15T23:26:25.668" v="433" actId="26606"/>
          <ac:spMkLst>
            <pc:docMk/>
            <pc:sldMk cId="3107739305" sldId="261"/>
            <ac:spMk id="30" creationId="{832F3179-0CD5-40C8-9939-D8355006F7BA}"/>
          </ac:spMkLst>
        </pc:spChg>
        <pc:spChg chg="add del">
          <ac:chgData name="于 凯齐" userId="b0298603690ed125" providerId="LiveId" clId="{CD505657-E0DD-4B40-956F-61FF7F59AD92}" dt="2020-04-15T23:26:26.815" v="435" actId="26606"/>
          <ac:spMkLst>
            <pc:docMk/>
            <pc:sldMk cId="3107739305" sldId="261"/>
            <ac:spMk id="38" creationId="{B4EC9026-2822-4CCC-8D86-A1E385D70E7C}"/>
          </ac:spMkLst>
        </pc:spChg>
        <pc:spChg chg="add del">
          <ac:chgData name="于 凯齐" userId="b0298603690ed125" providerId="LiveId" clId="{CD505657-E0DD-4B40-956F-61FF7F59AD92}" dt="2020-04-15T23:26:27.538" v="437" actId="26606"/>
          <ac:spMkLst>
            <pc:docMk/>
            <pc:sldMk cId="3107739305" sldId="261"/>
            <ac:spMk id="40" creationId="{73C994B4-9721-4148-9EEC-6793CECDE8DD}"/>
          </ac:spMkLst>
        </pc:spChg>
        <pc:spChg chg="add del">
          <ac:chgData name="于 凯齐" userId="b0298603690ed125" providerId="LiveId" clId="{CD505657-E0DD-4B40-956F-61FF7F59AD92}" dt="2020-04-15T23:26:27.538" v="437" actId="26606"/>
          <ac:spMkLst>
            <pc:docMk/>
            <pc:sldMk cId="3107739305" sldId="261"/>
            <ac:spMk id="41" creationId="{F9D95E49-763A-4886-B038-82F734740554}"/>
          </ac:spMkLst>
        </pc:spChg>
        <pc:spChg chg="add del">
          <ac:chgData name="于 凯齐" userId="b0298603690ed125" providerId="LiveId" clId="{CD505657-E0DD-4B40-956F-61FF7F59AD92}" dt="2020-04-15T23:26:27.538" v="437" actId="26606"/>
          <ac:spMkLst>
            <pc:docMk/>
            <pc:sldMk cId="3107739305" sldId="261"/>
            <ac:spMk id="42" creationId="{40477084-FECD-44E7-823D-1668E4D40192}"/>
          </ac:spMkLst>
        </pc:spChg>
        <pc:spChg chg="add del">
          <ac:chgData name="于 凯齐" userId="b0298603690ed125" providerId="LiveId" clId="{CD505657-E0DD-4B40-956F-61FF7F59AD92}" dt="2020-04-15T23:26:28.262" v="439" actId="26606"/>
          <ac:spMkLst>
            <pc:docMk/>
            <pc:sldMk cId="3107739305" sldId="261"/>
            <ac:spMk id="45" creationId="{F60FCA6E-0894-46CD-BD49-5955A51E0084}"/>
          </ac:spMkLst>
        </pc:spChg>
        <pc:spChg chg="add del">
          <ac:chgData name="于 凯齐" userId="b0298603690ed125" providerId="LiveId" clId="{CD505657-E0DD-4B40-956F-61FF7F59AD92}" dt="2020-04-15T23:26:28.262" v="439" actId="26606"/>
          <ac:spMkLst>
            <pc:docMk/>
            <pc:sldMk cId="3107739305" sldId="261"/>
            <ac:spMk id="46" creationId="{E78C6E4B-A1F1-4B6C-97EC-BE997495D6AC}"/>
          </ac:spMkLst>
        </pc:spChg>
        <pc:spChg chg="add del">
          <ac:chgData name="于 凯齐" userId="b0298603690ed125" providerId="LiveId" clId="{CD505657-E0DD-4B40-956F-61FF7F59AD92}" dt="2020-04-15T23:26:28.262" v="439" actId="26606"/>
          <ac:spMkLst>
            <pc:docMk/>
            <pc:sldMk cId="3107739305" sldId="261"/>
            <ac:spMk id="47" creationId="{C4E68C18-8972-4C35-A067-EEA51802C736}"/>
          </ac:spMkLst>
        </pc:spChg>
        <pc:spChg chg="add del">
          <ac:chgData name="于 凯齐" userId="b0298603690ed125" providerId="LiveId" clId="{CD505657-E0DD-4B40-956F-61FF7F59AD92}" dt="2020-04-15T23:26:30.370" v="441" actId="26606"/>
          <ac:spMkLst>
            <pc:docMk/>
            <pc:sldMk cId="3107739305" sldId="261"/>
            <ac:spMk id="50" creationId="{94714483-7072-431F-9DBE-87F44E4D44BC}"/>
          </ac:spMkLst>
        </pc:spChg>
        <pc:spChg chg="add del">
          <ac:chgData name="于 凯齐" userId="b0298603690ed125" providerId="LiveId" clId="{CD505657-E0DD-4B40-956F-61FF7F59AD92}" dt="2020-04-15T23:26:30.370" v="441" actId="26606"/>
          <ac:spMkLst>
            <pc:docMk/>
            <pc:sldMk cId="3107739305" sldId="261"/>
            <ac:spMk id="51" creationId="{495892E1-F4A5-4991-AC52-4F417B14A2A2}"/>
          </ac:spMkLst>
        </pc:spChg>
        <pc:spChg chg="add del">
          <ac:chgData name="于 凯齐" userId="b0298603690ed125" providerId="LiveId" clId="{CD505657-E0DD-4B40-956F-61FF7F59AD92}" dt="2020-04-15T23:26:30.370" v="441" actId="26606"/>
          <ac:spMkLst>
            <pc:docMk/>
            <pc:sldMk cId="3107739305" sldId="261"/>
            <ac:spMk id="58" creationId="{E2683E3F-F855-4549-84F8-42064EC0F247}"/>
          </ac:spMkLst>
        </pc:spChg>
        <pc:spChg chg="add del">
          <ac:chgData name="于 凯齐" userId="b0298603690ed125" providerId="LiveId" clId="{CD505657-E0DD-4B40-956F-61FF7F59AD92}" dt="2020-04-15T23:26:30.370" v="441" actId="26606"/>
          <ac:spMkLst>
            <pc:docMk/>
            <pc:sldMk cId="3107739305" sldId="261"/>
            <ac:spMk id="60" creationId="{832F3179-0CD5-40C8-9939-D8355006F7BA}"/>
          </ac:spMkLst>
        </pc:spChg>
        <pc:grpChg chg="add del">
          <ac:chgData name="于 凯齐" userId="b0298603690ed125" providerId="LiveId" clId="{CD505657-E0DD-4B40-956F-61FF7F59AD92}" dt="2020-04-15T23:26:25.668" v="433" actId="26606"/>
          <ac:grpSpMkLst>
            <pc:docMk/>
            <pc:sldMk cId="3107739305" sldId="261"/>
            <ac:grpSpMk id="14" creationId="{ACF597F8-76AA-44FA-8E6A-06223B66C0DD}"/>
          </ac:grpSpMkLst>
        </pc:grpChg>
        <pc:grpChg chg="add del">
          <ac:chgData name="于 凯齐" userId="b0298603690ed125" providerId="LiveId" clId="{CD505657-E0DD-4B40-956F-61FF7F59AD92}" dt="2020-04-15T23:26:25.668" v="433" actId="26606"/>
          <ac:grpSpMkLst>
            <pc:docMk/>
            <pc:sldMk cId="3107739305" sldId="261"/>
            <ac:grpSpMk id="24" creationId="{8FC90B1E-0223-4440-AF22-8F32F6F0C7D2}"/>
          </ac:grpSpMkLst>
        </pc:grpChg>
        <pc:grpChg chg="add del">
          <ac:chgData name="于 凯齐" userId="b0298603690ed125" providerId="LiveId" clId="{CD505657-E0DD-4B40-956F-61FF7F59AD92}" dt="2020-04-15T23:26:25.668" v="433" actId="26606"/>
          <ac:grpSpMkLst>
            <pc:docMk/>
            <pc:sldMk cId="3107739305" sldId="261"/>
            <ac:grpSpMk id="32" creationId="{11CE155D-684B-4F5E-B835-C52765E310E7}"/>
          </ac:grpSpMkLst>
        </pc:grpChg>
        <pc:grpChg chg="add del">
          <ac:chgData name="于 凯齐" userId="b0298603690ed125" providerId="LiveId" clId="{CD505657-E0DD-4B40-956F-61FF7F59AD92}" dt="2020-04-15T23:26:30.370" v="441" actId="26606"/>
          <ac:grpSpMkLst>
            <pc:docMk/>
            <pc:sldMk cId="3107739305" sldId="261"/>
            <ac:grpSpMk id="52" creationId="{ACF597F8-76AA-44FA-8E6A-06223B66C0DD}"/>
          </ac:grpSpMkLst>
        </pc:grpChg>
        <pc:grpChg chg="add del">
          <ac:chgData name="于 凯齐" userId="b0298603690ed125" providerId="LiveId" clId="{CD505657-E0DD-4B40-956F-61FF7F59AD92}" dt="2020-04-15T23:26:30.370" v="441" actId="26606"/>
          <ac:grpSpMkLst>
            <pc:docMk/>
            <pc:sldMk cId="3107739305" sldId="261"/>
            <ac:grpSpMk id="59" creationId="{8FC90B1E-0223-4440-AF22-8F32F6F0C7D2}"/>
          </ac:grpSpMkLst>
        </pc:grpChg>
        <pc:grpChg chg="add del">
          <ac:chgData name="于 凯齐" userId="b0298603690ed125" providerId="LiveId" clId="{CD505657-E0DD-4B40-956F-61FF7F59AD92}" dt="2020-04-15T23:26:30.370" v="441" actId="26606"/>
          <ac:grpSpMkLst>
            <pc:docMk/>
            <pc:sldMk cId="3107739305" sldId="261"/>
            <ac:grpSpMk id="61" creationId="{11CE155D-684B-4F5E-B835-C52765E310E7}"/>
          </ac:grpSpMkLst>
        </pc:grpChg>
        <pc:graphicFrameChg chg="add del mod ord modGraphic">
          <ac:chgData name="于 凯齐" userId="b0298603690ed125" providerId="LiveId" clId="{CD505657-E0DD-4B40-956F-61FF7F59AD92}" dt="2020-04-15T23:26:37.117" v="444" actId="26606"/>
          <ac:graphicFrameMkLst>
            <pc:docMk/>
            <pc:sldMk cId="3107739305" sldId="261"/>
            <ac:graphicFrameMk id="4" creationId="{DEFED3DE-C761-0140-A385-893045D0B959}"/>
          </ac:graphicFrameMkLst>
        </pc:graphicFrameChg>
        <pc:graphicFrameChg chg="add del">
          <ac:chgData name="于 凯齐" userId="b0298603690ed125" providerId="LiveId" clId="{CD505657-E0DD-4B40-956F-61FF7F59AD92}" dt="2020-04-15T23:26:26.815" v="435" actId="26606"/>
          <ac:graphicFrameMkLst>
            <pc:docMk/>
            <pc:sldMk cId="3107739305" sldId="261"/>
            <ac:graphicFrameMk id="8" creationId="{DEFED3DE-C761-0140-A385-893045D0B959}"/>
          </ac:graphicFrameMkLst>
        </pc:graphicFrameChg>
        <pc:graphicFrameChg chg="add del">
          <ac:chgData name="于 凯齐" userId="b0298603690ed125" providerId="LiveId" clId="{CD505657-E0DD-4B40-956F-61FF7F59AD92}" dt="2020-04-15T23:26:35.527" v="443" actId="26606"/>
          <ac:graphicFrameMkLst>
            <pc:docMk/>
            <pc:sldMk cId="3107739305" sldId="261"/>
            <ac:graphicFrameMk id="19" creationId="{DEFED3DE-C761-0140-A385-893045D0B959}"/>
          </ac:graphicFrameMkLst>
        </pc:graphicFrameChg>
        <pc:graphicFrameChg chg="add del">
          <ac:chgData name="于 凯齐" userId="b0298603690ed125" providerId="LiveId" clId="{CD505657-E0DD-4B40-956F-61FF7F59AD92}" dt="2020-04-15T23:26:27.538" v="437" actId="26606"/>
          <ac:graphicFrameMkLst>
            <pc:docMk/>
            <pc:sldMk cId="3107739305" sldId="261"/>
            <ac:graphicFrameMk id="43" creationId="{DEFED3DE-C761-0140-A385-893045D0B959}"/>
          </ac:graphicFrameMkLst>
        </pc:graphicFrameChg>
        <pc:graphicFrameChg chg="add del">
          <ac:chgData name="于 凯齐" userId="b0298603690ed125" providerId="LiveId" clId="{CD505657-E0DD-4B40-956F-61FF7F59AD92}" dt="2020-04-15T23:26:28.262" v="439" actId="26606"/>
          <ac:graphicFrameMkLst>
            <pc:docMk/>
            <pc:sldMk cId="3107739305" sldId="261"/>
            <ac:graphicFrameMk id="48" creationId="{DEFED3DE-C761-0140-A385-893045D0B959}"/>
          </ac:graphicFrameMkLst>
        </pc:graphicFrameChg>
        <pc:graphicFrameChg chg="add del">
          <ac:chgData name="于 凯齐" userId="b0298603690ed125" providerId="LiveId" clId="{CD505657-E0DD-4B40-956F-61FF7F59AD92}" dt="2020-04-15T23:26:30.370" v="441" actId="26606"/>
          <ac:graphicFrameMkLst>
            <pc:docMk/>
            <pc:sldMk cId="3107739305" sldId="261"/>
            <ac:graphicFrameMk id="62" creationId="{DEFED3DE-C761-0140-A385-893045D0B959}"/>
          </ac:graphicFrameMkLst>
        </pc:graphicFrameChg>
        <pc:cxnChg chg="add del">
          <ac:chgData name="于 凯齐" userId="b0298603690ed125" providerId="LiveId" clId="{CD505657-E0DD-4B40-956F-61FF7F59AD92}" dt="2020-04-15T23:26:27.538" v="437" actId="26606"/>
          <ac:cxnSpMkLst>
            <pc:docMk/>
            <pc:sldMk cId="3107739305" sldId="261"/>
            <ac:cxnSpMk id="18" creationId="{5D28AB17-F6FA-4C53-B3E3-D0A39D4A33C0}"/>
          </ac:cxnSpMkLst>
        </pc:cxnChg>
        <pc:cxnChg chg="add del">
          <ac:chgData name="于 凯齐" userId="b0298603690ed125" providerId="LiveId" clId="{CD505657-E0DD-4B40-956F-61FF7F59AD92}" dt="2020-04-15T23:26:27.538" v="437" actId="26606"/>
          <ac:cxnSpMkLst>
            <pc:docMk/>
            <pc:sldMk cId="3107739305" sldId="261"/>
            <ac:cxnSpMk id="20" creationId="{3EFADC67-92A1-44FB-8691-D8CD71A21EFA}"/>
          </ac:cxnSpMkLst>
        </pc:cxnChg>
        <pc:cxnChg chg="add">
          <ac:chgData name="于 凯齐" userId="b0298603690ed125" providerId="LiveId" clId="{CD505657-E0DD-4B40-956F-61FF7F59AD92}" dt="2020-04-15T23:26:37.117" v="444" actId="26606"/>
          <ac:cxnSpMkLst>
            <pc:docMk/>
            <pc:sldMk cId="3107739305" sldId="261"/>
            <ac:cxnSpMk id="27" creationId="{5D28AB17-F6FA-4C53-B3E3-D0A39D4A33C0}"/>
          </ac:cxnSpMkLst>
        </pc:cxnChg>
        <pc:cxnChg chg="add">
          <ac:chgData name="于 凯齐" userId="b0298603690ed125" providerId="LiveId" clId="{CD505657-E0DD-4B40-956F-61FF7F59AD92}" dt="2020-04-15T23:26:37.117" v="444" actId="26606"/>
          <ac:cxnSpMkLst>
            <pc:docMk/>
            <pc:sldMk cId="3107739305" sldId="261"/>
            <ac:cxnSpMk id="28" creationId="{3EFADC67-92A1-44FB-8691-D8CD71A21EFA}"/>
          </ac:cxnSpMkLst>
        </pc:cxnChg>
      </pc:sldChg>
      <pc:sldChg chg="addSp delSp modSp mod setBg">
        <pc:chgData name="于 凯齐" userId="b0298603690ed125" providerId="LiveId" clId="{CD505657-E0DD-4B40-956F-61FF7F59AD92}" dt="2020-04-15T21:41:27.137" v="223" actId="26606"/>
        <pc:sldMkLst>
          <pc:docMk/>
          <pc:sldMk cId="390484827" sldId="262"/>
        </pc:sldMkLst>
        <pc:spChg chg="mod">
          <ac:chgData name="于 凯齐" userId="b0298603690ed125" providerId="LiveId" clId="{CD505657-E0DD-4B40-956F-61FF7F59AD92}" dt="2020-04-15T21:41:27.137" v="223" actId="26606"/>
          <ac:spMkLst>
            <pc:docMk/>
            <pc:sldMk cId="390484827" sldId="262"/>
            <ac:spMk id="2" creationId="{D2C1D6BB-6DEB-3946-B244-EE5FADE6E900}"/>
          </ac:spMkLst>
        </pc:spChg>
        <pc:spChg chg="del">
          <ac:chgData name="于 凯齐" userId="b0298603690ed125" providerId="LiveId" clId="{CD505657-E0DD-4B40-956F-61FF7F59AD92}" dt="2020-04-15T21:41:27.137" v="223" actId="26606"/>
          <ac:spMkLst>
            <pc:docMk/>
            <pc:sldMk cId="390484827" sldId="262"/>
            <ac:spMk id="3" creationId="{03C7525D-42D3-A74A-8E06-F76DEF5B3B7D}"/>
          </ac:spMkLst>
        </pc:spChg>
        <pc:graphicFrameChg chg="add">
          <ac:chgData name="于 凯齐" userId="b0298603690ed125" providerId="LiveId" clId="{CD505657-E0DD-4B40-956F-61FF7F59AD92}" dt="2020-04-15T21:41:27.137" v="223" actId="26606"/>
          <ac:graphicFrameMkLst>
            <pc:docMk/>
            <pc:sldMk cId="390484827" sldId="262"/>
            <ac:graphicFrameMk id="5" creationId="{E6064522-3E25-4EF6-8D1E-EBB8455B2275}"/>
          </ac:graphicFrameMkLst>
        </pc:graphicFrameChg>
      </pc:sldChg>
      <pc:sldChg chg="delSp del">
        <pc:chgData name="于 凯齐" userId="b0298603690ed125" providerId="LiveId" clId="{CD505657-E0DD-4B40-956F-61FF7F59AD92}" dt="2020-04-15T21:36:28.963" v="83" actId="2696"/>
        <pc:sldMkLst>
          <pc:docMk/>
          <pc:sldMk cId="1794953481" sldId="266"/>
        </pc:sldMkLst>
        <pc:picChg chg="del">
          <ac:chgData name="于 凯齐" userId="b0298603690ed125" providerId="LiveId" clId="{CD505657-E0DD-4B40-956F-61FF7F59AD92}" dt="2020-04-15T21:36:25.940" v="82" actId="478"/>
          <ac:picMkLst>
            <pc:docMk/>
            <pc:sldMk cId="1794953481" sldId="266"/>
            <ac:picMk id="6" creationId="{2570C812-C7BC-A34D-A9E3-F46FF496E801}"/>
          </ac:picMkLst>
        </pc:picChg>
      </pc:sldChg>
      <pc:sldChg chg="addSp delSp modSp ord">
        <pc:chgData name="于 凯齐" userId="b0298603690ed125" providerId="LiveId" clId="{CD505657-E0DD-4B40-956F-61FF7F59AD92}" dt="2020-04-15T22:20:06.854" v="314"/>
        <pc:sldMkLst>
          <pc:docMk/>
          <pc:sldMk cId="1364589357" sldId="267"/>
        </pc:sldMkLst>
        <pc:spChg chg="del">
          <ac:chgData name="于 凯齐" userId="b0298603690ed125" providerId="LiveId" clId="{CD505657-E0DD-4B40-956F-61FF7F59AD92}" dt="2020-04-15T21:32:05.081" v="36" actId="478"/>
          <ac:spMkLst>
            <pc:docMk/>
            <pc:sldMk cId="1364589357" sldId="267"/>
            <ac:spMk id="18" creationId="{066295A4-E7E1-8D4B-A486-CD3F8F1A6CBD}"/>
          </ac:spMkLst>
        </pc:spChg>
        <pc:spChg chg="del">
          <ac:chgData name="于 凯齐" userId="b0298603690ed125" providerId="LiveId" clId="{CD505657-E0DD-4B40-956F-61FF7F59AD92}" dt="2020-04-15T21:32:34.749" v="42" actId="478"/>
          <ac:spMkLst>
            <pc:docMk/>
            <pc:sldMk cId="1364589357" sldId="267"/>
            <ac:spMk id="25" creationId="{6A36F504-6F0E-944F-ADF2-81AD3041E834}"/>
          </ac:spMkLst>
        </pc:spChg>
        <pc:spChg chg="mod">
          <ac:chgData name="于 凯齐" userId="b0298603690ed125" providerId="LiveId" clId="{CD505657-E0DD-4B40-956F-61FF7F59AD92}" dt="2020-04-15T21:33:34.130" v="53" actId="122"/>
          <ac:spMkLst>
            <pc:docMk/>
            <pc:sldMk cId="1364589357" sldId="267"/>
            <ac:spMk id="33" creationId="{0B31D7B7-99A6-5B41-8C7E-8E7038D1256C}"/>
          </ac:spMkLst>
        </pc:spChg>
        <pc:spChg chg="add mod">
          <ac:chgData name="于 凯齐" userId="b0298603690ed125" providerId="LiveId" clId="{CD505657-E0DD-4B40-956F-61FF7F59AD92}" dt="2020-04-15T21:30:58.237" v="28" actId="1076"/>
          <ac:spMkLst>
            <pc:docMk/>
            <pc:sldMk cId="1364589357" sldId="267"/>
            <ac:spMk id="39" creationId="{B816C463-9D88-4C0D-8417-B5ACE66529A7}"/>
          </ac:spMkLst>
        </pc:spChg>
        <pc:spChg chg="del">
          <ac:chgData name="于 凯齐" userId="b0298603690ed125" providerId="LiveId" clId="{CD505657-E0DD-4B40-956F-61FF7F59AD92}" dt="2020-04-15T21:29:48.865" v="20" actId="478"/>
          <ac:spMkLst>
            <pc:docMk/>
            <pc:sldMk cId="1364589357" sldId="267"/>
            <ac:spMk id="41" creationId="{828180BD-5D58-EF4F-8B7A-A9CB6661C7E6}"/>
          </ac:spMkLst>
        </pc:spChg>
        <pc:spChg chg="del mod">
          <ac:chgData name="于 凯齐" userId="b0298603690ed125" providerId="LiveId" clId="{CD505657-E0DD-4B40-956F-61FF7F59AD92}" dt="2020-04-15T21:30:37.394" v="23" actId="478"/>
          <ac:spMkLst>
            <pc:docMk/>
            <pc:sldMk cId="1364589357" sldId="267"/>
            <ac:spMk id="42" creationId="{A7834A43-AD52-C741-B9C4-B992F1F00880}"/>
          </ac:spMkLst>
        </pc:spChg>
        <pc:grpChg chg="del mod">
          <ac:chgData name="于 凯齐" userId="b0298603690ed125" providerId="LiveId" clId="{CD505657-E0DD-4B40-956F-61FF7F59AD92}" dt="2020-04-15T21:32:42.109" v="46" actId="478"/>
          <ac:grpSpMkLst>
            <pc:docMk/>
            <pc:sldMk cId="1364589357" sldId="267"/>
            <ac:grpSpMk id="29" creationId="{3A1DC473-A5A0-1448-AF2B-6EDC69287C49}"/>
          </ac:grpSpMkLst>
        </pc:grpChg>
        <pc:picChg chg="del">
          <ac:chgData name="于 凯齐" userId="b0298603690ed125" providerId="LiveId" clId="{CD505657-E0DD-4B40-956F-61FF7F59AD92}" dt="2020-04-15T21:32:06.552" v="37" actId="478"/>
          <ac:picMkLst>
            <pc:docMk/>
            <pc:sldMk cId="1364589357" sldId="267"/>
            <ac:picMk id="21" creationId="{71E442C6-CCF5-DB4A-8250-07418EBAB37B}"/>
          </ac:picMkLst>
        </pc:picChg>
        <pc:picChg chg="mod">
          <ac:chgData name="于 凯齐" userId="b0298603690ed125" providerId="LiveId" clId="{CD505657-E0DD-4B40-956F-61FF7F59AD92}" dt="2020-04-15T21:36:37.667" v="84" actId="1076"/>
          <ac:picMkLst>
            <pc:docMk/>
            <pc:sldMk cId="1364589357" sldId="267"/>
            <ac:picMk id="28" creationId="{90D25AE3-F362-B54D-8139-B605C821DBC5}"/>
          </ac:picMkLst>
        </pc:picChg>
        <pc:picChg chg="del">
          <ac:chgData name="于 凯齐" userId="b0298603690ed125" providerId="LiveId" clId="{CD505657-E0DD-4B40-956F-61FF7F59AD92}" dt="2020-04-15T21:32:38.027" v="43" actId="478"/>
          <ac:picMkLst>
            <pc:docMk/>
            <pc:sldMk cId="1364589357" sldId="267"/>
            <ac:picMk id="30" creationId="{555F0D72-726E-B341-B51A-5FD8A5366DF1}"/>
          </ac:picMkLst>
        </pc:picChg>
        <pc:picChg chg="add mod">
          <ac:chgData name="于 凯齐" userId="b0298603690ed125" providerId="LiveId" clId="{CD505657-E0DD-4B40-956F-61FF7F59AD92}" dt="2020-04-15T21:31:09.208" v="30" actId="1076"/>
          <ac:picMkLst>
            <pc:docMk/>
            <pc:sldMk cId="1364589357" sldId="267"/>
            <ac:picMk id="37" creationId="{62592BFF-05C5-45CC-A69D-4326373373D5}"/>
          </ac:picMkLst>
        </pc:picChg>
        <pc:picChg chg="del">
          <ac:chgData name="于 凯齐" userId="b0298603690ed125" providerId="LiveId" clId="{CD505657-E0DD-4B40-956F-61FF7F59AD92}" dt="2020-04-15T21:29:47.960" v="19" actId="478"/>
          <ac:picMkLst>
            <pc:docMk/>
            <pc:sldMk cId="1364589357" sldId="267"/>
            <ac:picMk id="40" creationId="{F6351D24-A6C5-0148-B5B2-C13D31F0F218}"/>
          </ac:picMkLst>
        </pc:picChg>
        <pc:picChg chg="add mod">
          <ac:chgData name="于 凯齐" userId="b0298603690ed125" providerId="LiveId" clId="{CD505657-E0DD-4B40-956F-61FF7F59AD92}" dt="2020-04-15T21:33:44.916" v="56" actId="1076"/>
          <ac:picMkLst>
            <pc:docMk/>
            <pc:sldMk cId="1364589357" sldId="267"/>
            <ac:picMk id="43" creationId="{3100C083-30BE-42DC-BBF4-2A5C3E7B0B2D}"/>
          </ac:picMkLst>
        </pc:picChg>
        <pc:cxnChg chg="add mod">
          <ac:chgData name="于 凯齐" userId="b0298603690ed125" providerId="LiveId" clId="{CD505657-E0DD-4B40-956F-61FF7F59AD92}" dt="2020-04-15T21:36:37.667" v="84" actId="1076"/>
          <ac:cxnSpMkLst>
            <pc:docMk/>
            <pc:sldMk cId="1364589357" sldId="267"/>
            <ac:cxnSpMk id="4" creationId="{340AAECC-8266-4184-A5D2-E186EE6787AD}"/>
          </ac:cxnSpMkLst>
        </pc:cxnChg>
        <pc:cxnChg chg="add del mod">
          <ac:chgData name="于 凯齐" userId="b0298603690ed125" providerId="LiveId" clId="{CD505657-E0DD-4B40-956F-61FF7F59AD92}" dt="2020-04-15T21:31:27.220" v="32" actId="478"/>
          <ac:cxnSpMkLst>
            <pc:docMk/>
            <pc:sldMk cId="1364589357" sldId="267"/>
            <ac:cxnSpMk id="7" creationId="{1F5512BF-D66B-44E2-ACDE-B8DD722D3E0E}"/>
          </ac:cxnSpMkLst>
        </pc:cxnChg>
        <pc:cxnChg chg="add mod">
          <ac:chgData name="于 凯齐" userId="b0298603690ed125" providerId="LiveId" clId="{CD505657-E0DD-4B40-956F-61FF7F59AD92}" dt="2020-04-15T21:31:36.872" v="33" actId="11529"/>
          <ac:cxnSpMkLst>
            <pc:docMk/>
            <pc:sldMk cId="1364589357" sldId="267"/>
            <ac:cxnSpMk id="9" creationId="{276A9B0D-F79A-4E7B-A0CC-79C875A860D6}"/>
          </ac:cxnSpMkLst>
        </pc:cxnChg>
        <pc:cxnChg chg="add mod">
          <ac:chgData name="于 凯齐" userId="b0298603690ed125" providerId="LiveId" clId="{CD505657-E0DD-4B40-956F-61FF7F59AD92}" dt="2020-04-15T21:32:00.353" v="35" actId="14100"/>
          <ac:cxnSpMkLst>
            <pc:docMk/>
            <pc:sldMk cId="1364589357" sldId="267"/>
            <ac:cxnSpMk id="11" creationId="{A5A7476C-C23C-40FE-A04C-A6B14C36F405}"/>
          </ac:cxnSpMkLst>
        </pc:cxnChg>
        <pc:cxnChg chg="add mod">
          <ac:chgData name="于 凯齐" userId="b0298603690ed125" providerId="LiveId" clId="{CD505657-E0DD-4B40-956F-61FF7F59AD92}" dt="2020-04-15T21:33:49.586" v="57" actId="1076"/>
          <ac:cxnSpMkLst>
            <pc:docMk/>
            <pc:sldMk cId="1364589357" sldId="267"/>
            <ac:cxnSpMk id="44" creationId="{EA92FB3F-916A-4FE0-B54D-1A4B74C2EF88}"/>
          </ac:cxnSpMkLst>
        </pc:cxnChg>
        <pc:cxnChg chg="add del mod">
          <ac:chgData name="于 凯齐" userId="b0298603690ed125" providerId="LiveId" clId="{CD505657-E0DD-4B40-956F-61FF7F59AD92}" dt="2020-04-15T21:32:57.412" v="49" actId="478"/>
          <ac:cxnSpMkLst>
            <pc:docMk/>
            <pc:sldMk cId="1364589357" sldId="267"/>
            <ac:cxnSpMk id="46" creationId="{694865C7-36AC-4FE0-B3D4-2E4C36A058CA}"/>
          </ac:cxnSpMkLst>
        </pc:cxnChg>
        <pc:cxnChg chg="add mod">
          <ac:chgData name="于 凯齐" userId="b0298603690ed125" providerId="LiveId" clId="{CD505657-E0DD-4B40-956F-61FF7F59AD92}" dt="2020-04-15T21:33:44.916" v="56" actId="1076"/>
          <ac:cxnSpMkLst>
            <pc:docMk/>
            <pc:sldMk cId="1364589357" sldId="267"/>
            <ac:cxnSpMk id="48" creationId="{765DFA03-25E9-4F04-8DA5-19EF778EEC35}"/>
          </ac:cxnSpMkLst>
        </pc:cxnChg>
      </pc:sldChg>
      <pc:sldChg chg="del">
        <pc:chgData name="于 凯齐" userId="b0298603690ed125" providerId="LiveId" clId="{CD505657-E0DD-4B40-956F-61FF7F59AD92}" dt="2020-04-15T21:33:55.058" v="58" actId="2696"/>
        <pc:sldMkLst>
          <pc:docMk/>
          <pc:sldMk cId="2722690074" sldId="389"/>
        </pc:sldMkLst>
      </pc:sldChg>
      <pc:sldChg chg="addSp delSp modSp add mod setBg setClrOvrMap">
        <pc:chgData name="于 凯齐" userId="b0298603690ed125" providerId="LiveId" clId="{CD505657-E0DD-4B40-956F-61FF7F59AD92}" dt="2020-04-15T21:42:37.204" v="244" actId="20577"/>
        <pc:sldMkLst>
          <pc:docMk/>
          <pc:sldMk cId="4269027917" sldId="390"/>
        </pc:sldMkLst>
        <pc:spChg chg="mod">
          <ac:chgData name="于 凯齐" userId="b0298603690ed125" providerId="LiveId" clId="{CD505657-E0DD-4B40-956F-61FF7F59AD92}" dt="2020-04-15T21:42:07.760" v="226" actId="26606"/>
          <ac:spMkLst>
            <pc:docMk/>
            <pc:sldMk cId="4269027917" sldId="390"/>
            <ac:spMk id="2" creationId="{EBA2B1AE-5C07-4901-ACD5-9A19A9ACE360}"/>
          </ac:spMkLst>
        </pc:spChg>
        <pc:spChg chg="mod">
          <ac:chgData name="于 凯齐" userId="b0298603690ed125" providerId="LiveId" clId="{CD505657-E0DD-4B40-956F-61FF7F59AD92}" dt="2020-04-15T21:42:37.204" v="244" actId="20577"/>
          <ac:spMkLst>
            <pc:docMk/>
            <pc:sldMk cId="4269027917" sldId="390"/>
            <ac:spMk id="3" creationId="{B2690293-530B-48BD-8285-663AE36BB0B0}"/>
          </ac:spMkLst>
        </pc:spChg>
        <pc:spChg chg="add del">
          <ac:chgData name="于 凯齐" userId="b0298603690ed125" providerId="LiveId" clId="{CD505657-E0DD-4B40-956F-61FF7F59AD92}" dt="2020-04-15T21:42:07.760" v="226" actId="26606"/>
          <ac:spMkLst>
            <pc:docMk/>
            <pc:sldMk cId="4269027917" sldId="390"/>
            <ac:spMk id="8" creationId="{18208FED-83A8-44F0-9296-30193A41BAC6}"/>
          </ac:spMkLst>
        </pc:spChg>
        <pc:spChg chg="add del">
          <ac:chgData name="于 凯齐" userId="b0298603690ed125" providerId="LiveId" clId="{CD505657-E0DD-4B40-956F-61FF7F59AD92}" dt="2020-04-15T21:42:07.760" v="226" actId="26606"/>
          <ac:spMkLst>
            <pc:docMk/>
            <pc:sldMk cId="4269027917" sldId="390"/>
            <ac:spMk id="10" creationId="{D0AE711E-7D6D-41D1-AD81-1558FBD2B4CE}"/>
          </ac:spMkLst>
        </pc:spChg>
        <pc:spChg chg="add">
          <ac:chgData name="于 凯齐" userId="b0298603690ed125" providerId="LiveId" clId="{CD505657-E0DD-4B40-956F-61FF7F59AD92}" dt="2020-04-15T21:42:07.760" v="226" actId="26606"/>
          <ac:spMkLst>
            <pc:docMk/>
            <pc:sldMk cId="4269027917" sldId="390"/>
            <ac:spMk id="15" creationId="{025E2AA9-10C9-4A14-BEA3-064CD0131100}"/>
          </ac:spMkLst>
        </pc:spChg>
        <pc:spChg chg="add">
          <ac:chgData name="于 凯齐" userId="b0298603690ed125" providerId="LiveId" clId="{CD505657-E0DD-4B40-956F-61FF7F59AD92}" dt="2020-04-15T21:42:07.760" v="226" actId="26606"/>
          <ac:spMkLst>
            <pc:docMk/>
            <pc:sldMk cId="4269027917" sldId="390"/>
            <ac:spMk id="17" creationId="{F076F371-EE61-49EA-AA2A-3582C3AC9BCD}"/>
          </ac:spMkLst>
        </pc:spChg>
      </pc:sldChg>
      <pc:sldChg chg="addSp delSp modSp add mod setBg">
        <pc:chgData name="于 凯齐" userId="b0298603690ed125" providerId="LiveId" clId="{CD505657-E0DD-4B40-956F-61FF7F59AD92}" dt="2020-04-15T21:40:09.918" v="213" actId="26606"/>
        <pc:sldMkLst>
          <pc:docMk/>
          <pc:sldMk cId="100324536" sldId="391"/>
        </pc:sldMkLst>
        <pc:spChg chg="mod">
          <ac:chgData name="于 凯齐" userId="b0298603690ed125" providerId="LiveId" clId="{CD505657-E0DD-4B40-956F-61FF7F59AD92}" dt="2020-04-15T21:40:09.918" v="213" actId="26606"/>
          <ac:spMkLst>
            <pc:docMk/>
            <pc:sldMk cId="100324536" sldId="391"/>
            <ac:spMk id="2" creationId="{F3A72C4F-0EF9-45BB-9B55-2E144AD72A6B}"/>
          </ac:spMkLst>
        </pc:spChg>
        <pc:spChg chg="add del">
          <ac:chgData name="于 凯齐" userId="b0298603690ed125" providerId="LiveId" clId="{CD505657-E0DD-4B40-956F-61FF7F59AD92}" dt="2020-04-15T21:40:09.918" v="213" actId="26606"/>
          <ac:spMkLst>
            <pc:docMk/>
            <pc:sldMk cId="100324536" sldId="391"/>
            <ac:spMk id="3" creationId="{C4807BE8-EC66-4738-846F-205ED06C3B7E}"/>
          </ac:spMkLst>
        </pc:spChg>
        <pc:spChg chg="add del">
          <ac:chgData name="于 凯齐" userId="b0298603690ed125" providerId="LiveId" clId="{CD505657-E0DD-4B40-956F-61FF7F59AD92}" dt="2020-04-15T21:40:09.909" v="212" actId="26606"/>
          <ac:spMkLst>
            <pc:docMk/>
            <pc:sldMk cId="100324536" sldId="391"/>
            <ac:spMk id="8" creationId="{3B854194-185D-494D-905C-7C7CB2E30F6E}"/>
          </ac:spMkLst>
        </pc:spChg>
        <pc:spChg chg="add del">
          <ac:chgData name="于 凯齐" userId="b0298603690ed125" providerId="LiveId" clId="{CD505657-E0DD-4B40-956F-61FF7F59AD92}" dt="2020-04-15T21:40:07.903" v="210" actId="26606"/>
          <ac:spMkLst>
            <pc:docMk/>
            <pc:sldMk cId="100324536" sldId="391"/>
            <ac:spMk id="10" creationId="{5B32A67F-3598-4A13-8552-DA884FFCCE57}"/>
          </ac:spMkLst>
        </pc:spChg>
        <pc:spChg chg="add del">
          <ac:chgData name="于 凯齐" userId="b0298603690ed125" providerId="LiveId" clId="{CD505657-E0DD-4B40-956F-61FF7F59AD92}" dt="2020-04-15T21:40:07.903" v="210" actId="26606"/>
          <ac:spMkLst>
            <pc:docMk/>
            <pc:sldMk cId="100324536" sldId="391"/>
            <ac:spMk id="12" creationId="{BCC55ACC-A2F6-403C-A3A4-D59B3734D45F}"/>
          </ac:spMkLst>
        </pc:spChg>
        <pc:spChg chg="add del">
          <ac:chgData name="于 凯齐" userId="b0298603690ed125" providerId="LiveId" clId="{CD505657-E0DD-4B40-956F-61FF7F59AD92}" dt="2020-04-15T21:40:07.903" v="210" actId="26606"/>
          <ac:spMkLst>
            <pc:docMk/>
            <pc:sldMk cId="100324536" sldId="391"/>
            <ac:spMk id="14" creationId="{598EBA13-C937-430B-9523-439FE21096E6}"/>
          </ac:spMkLst>
        </pc:spChg>
        <pc:spChg chg="add del">
          <ac:chgData name="于 凯齐" userId="b0298603690ed125" providerId="LiveId" clId="{CD505657-E0DD-4B40-956F-61FF7F59AD92}" dt="2020-04-15T21:40:09.909" v="212" actId="26606"/>
          <ac:spMkLst>
            <pc:docMk/>
            <pc:sldMk cId="100324536" sldId="391"/>
            <ac:spMk id="16" creationId="{B4F5FA0D-0104-4987-8241-EFF7C85B88DE}"/>
          </ac:spMkLst>
        </pc:spChg>
        <pc:spChg chg="add del">
          <ac:chgData name="于 凯齐" userId="b0298603690ed125" providerId="LiveId" clId="{CD505657-E0DD-4B40-956F-61FF7F59AD92}" dt="2020-04-15T21:40:09.909" v="212" actId="26606"/>
          <ac:spMkLst>
            <pc:docMk/>
            <pc:sldMk cId="100324536" sldId="391"/>
            <ac:spMk id="18" creationId="{C4807BE8-EC66-4738-846F-205ED06C3B7E}"/>
          </ac:spMkLst>
        </pc:spChg>
        <pc:spChg chg="add">
          <ac:chgData name="于 凯齐" userId="b0298603690ed125" providerId="LiveId" clId="{CD505657-E0DD-4B40-956F-61FF7F59AD92}" dt="2020-04-15T21:40:09.918" v="213" actId="26606"/>
          <ac:spMkLst>
            <pc:docMk/>
            <pc:sldMk cId="100324536" sldId="391"/>
            <ac:spMk id="20" creationId="{5B32A67F-3598-4A13-8552-DA884FFCCE57}"/>
          </ac:spMkLst>
        </pc:spChg>
        <pc:spChg chg="add">
          <ac:chgData name="于 凯齐" userId="b0298603690ed125" providerId="LiveId" clId="{CD505657-E0DD-4B40-956F-61FF7F59AD92}" dt="2020-04-15T21:40:09.918" v="213" actId="26606"/>
          <ac:spMkLst>
            <pc:docMk/>
            <pc:sldMk cId="100324536" sldId="391"/>
            <ac:spMk id="21" creationId="{BCC55ACC-A2F6-403C-A3A4-D59B3734D45F}"/>
          </ac:spMkLst>
        </pc:spChg>
        <pc:spChg chg="add">
          <ac:chgData name="于 凯齐" userId="b0298603690ed125" providerId="LiveId" clId="{CD505657-E0DD-4B40-956F-61FF7F59AD92}" dt="2020-04-15T21:40:09.918" v="213" actId="26606"/>
          <ac:spMkLst>
            <pc:docMk/>
            <pc:sldMk cId="100324536" sldId="391"/>
            <ac:spMk id="22" creationId="{598EBA13-C937-430B-9523-439FE21096E6}"/>
          </ac:spMkLst>
        </pc:spChg>
        <pc:picChg chg="add del">
          <ac:chgData name="于 凯齐" userId="b0298603690ed125" providerId="LiveId" clId="{CD505657-E0DD-4B40-956F-61FF7F59AD92}" dt="2020-04-15T21:40:07.903" v="210" actId="26606"/>
          <ac:picMkLst>
            <pc:docMk/>
            <pc:sldMk cId="100324536" sldId="391"/>
            <ac:picMk id="7" creationId="{4E9A9C92-352C-4BF3-841E-0168335C82D3}"/>
          </ac:picMkLst>
        </pc:picChg>
        <pc:picChg chg="add del">
          <ac:chgData name="于 凯齐" userId="b0298603690ed125" providerId="LiveId" clId="{CD505657-E0DD-4B40-956F-61FF7F59AD92}" dt="2020-04-15T21:40:09.909" v="212" actId="26606"/>
          <ac:picMkLst>
            <pc:docMk/>
            <pc:sldMk cId="100324536" sldId="391"/>
            <ac:picMk id="17" creationId="{2897127E-6CEF-446C-BE87-93B7C46E49D1}"/>
          </ac:picMkLst>
        </pc:picChg>
        <pc:picChg chg="add">
          <ac:chgData name="于 凯齐" userId="b0298603690ed125" providerId="LiveId" clId="{CD505657-E0DD-4B40-956F-61FF7F59AD92}" dt="2020-04-15T21:40:09.918" v="213" actId="26606"/>
          <ac:picMkLst>
            <pc:docMk/>
            <pc:sldMk cId="100324536" sldId="391"/>
            <ac:picMk id="23" creationId="{4E9A9C92-352C-4BF3-841E-0168335C82D3}"/>
          </ac:picMkLst>
        </pc:picChg>
      </pc:sldChg>
      <pc:sldChg chg="addSp delSp modSp add mod setBg setClrOvrMap">
        <pc:chgData name="于 凯齐" userId="b0298603690ed125" providerId="LiveId" clId="{CD505657-E0DD-4B40-956F-61FF7F59AD92}" dt="2020-04-15T23:30:41.101" v="489" actId="20577"/>
        <pc:sldMkLst>
          <pc:docMk/>
          <pc:sldMk cId="1913497978" sldId="392"/>
        </pc:sldMkLst>
        <pc:spChg chg="mod">
          <ac:chgData name="于 凯齐" userId="b0298603690ed125" providerId="LiveId" clId="{CD505657-E0DD-4B40-956F-61FF7F59AD92}" dt="2020-04-15T23:30:41.101" v="489" actId="20577"/>
          <ac:spMkLst>
            <pc:docMk/>
            <pc:sldMk cId="1913497978" sldId="392"/>
            <ac:spMk id="2" creationId="{97A0EC46-4662-4555-BE18-56A91824127D}"/>
          </ac:spMkLst>
        </pc:spChg>
        <pc:spChg chg="del">
          <ac:chgData name="于 凯齐" userId="b0298603690ed125" providerId="LiveId" clId="{CD505657-E0DD-4B40-956F-61FF7F59AD92}" dt="2020-04-15T21:41:58.337" v="224" actId="478"/>
          <ac:spMkLst>
            <pc:docMk/>
            <pc:sldMk cId="1913497978" sldId="392"/>
            <ac:spMk id="3" creationId="{C73D712C-CCE8-4FC4-B3BB-EDEFBEBA2C5A}"/>
          </ac:spMkLst>
        </pc:spChg>
        <pc:spChg chg="add">
          <ac:chgData name="于 凯齐" userId="b0298603690ed125" providerId="LiveId" clId="{CD505657-E0DD-4B40-956F-61FF7F59AD92}" dt="2020-04-15T21:42:00.189" v="225" actId="26606"/>
          <ac:spMkLst>
            <pc:docMk/>
            <pc:sldMk cId="1913497978" sldId="392"/>
            <ac:spMk id="7" creationId="{66B332A4-D438-4773-A77F-5ED49A448D9D}"/>
          </ac:spMkLst>
        </pc:spChg>
        <pc:spChg chg="add">
          <ac:chgData name="于 凯齐" userId="b0298603690ed125" providerId="LiveId" clId="{CD505657-E0DD-4B40-956F-61FF7F59AD92}" dt="2020-04-15T21:42:00.189" v="225" actId="26606"/>
          <ac:spMkLst>
            <pc:docMk/>
            <pc:sldMk cId="1913497978" sldId="392"/>
            <ac:spMk id="9" creationId="{DF9AD32D-FF05-44F4-BD4D-9CEE89B71EB9}"/>
          </ac:spMkLst>
        </pc:spChg>
      </pc:sldChg>
      <pc:sldChg chg="add del">
        <pc:chgData name="于 凯齐" userId="b0298603690ed125" providerId="LiveId" clId="{CD505657-E0DD-4B40-956F-61FF7F59AD92}" dt="2020-04-15T21:37:22.661" v="104" actId="2696"/>
        <pc:sldMkLst>
          <pc:docMk/>
          <pc:sldMk cId="2748992488" sldId="393"/>
        </pc:sldMkLst>
      </pc:sldChg>
      <pc:sldChg chg="addSp delSp modSp add mod setBg setClrOvrMap">
        <pc:chgData name="于 凯齐" userId="b0298603690ed125" providerId="LiveId" clId="{CD505657-E0DD-4B40-956F-61FF7F59AD92}" dt="2020-04-15T21:42:11.337" v="227" actId="26606"/>
        <pc:sldMkLst>
          <pc:docMk/>
          <pc:sldMk cId="3765405564" sldId="394"/>
        </pc:sldMkLst>
        <pc:spChg chg="mod">
          <ac:chgData name="于 凯齐" userId="b0298603690ed125" providerId="LiveId" clId="{CD505657-E0DD-4B40-956F-61FF7F59AD92}" dt="2020-04-15T21:42:11.337" v="227" actId="26606"/>
          <ac:spMkLst>
            <pc:docMk/>
            <pc:sldMk cId="3765405564" sldId="394"/>
            <ac:spMk id="2" creationId="{71CB95C9-5F92-4B9D-9AC3-07917903A0C8}"/>
          </ac:spMkLst>
        </pc:spChg>
        <pc:spChg chg="mod">
          <ac:chgData name="于 凯齐" userId="b0298603690ed125" providerId="LiveId" clId="{CD505657-E0DD-4B40-956F-61FF7F59AD92}" dt="2020-04-15T21:42:11.337" v="227" actId="26606"/>
          <ac:spMkLst>
            <pc:docMk/>
            <pc:sldMk cId="3765405564" sldId="394"/>
            <ac:spMk id="3" creationId="{808AB864-C551-4595-B5CE-AB15E49B17B6}"/>
          </ac:spMkLst>
        </pc:spChg>
        <pc:spChg chg="add del">
          <ac:chgData name="于 凯齐" userId="b0298603690ed125" providerId="LiveId" clId="{CD505657-E0DD-4B40-956F-61FF7F59AD92}" dt="2020-04-15T21:42:11.337" v="227" actId="26606"/>
          <ac:spMkLst>
            <pc:docMk/>
            <pc:sldMk cId="3765405564" sldId="394"/>
            <ac:spMk id="8" creationId="{025E2AA9-10C9-4A14-BEA3-064CD0131100}"/>
          </ac:spMkLst>
        </pc:spChg>
        <pc:spChg chg="add del">
          <ac:chgData name="于 凯齐" userId="b0298603690ed125" providerId="LiveId" clId="{CD505657-E0DD-4B40-956F-61FF7F59AD92}" dt="2020-04-15T21:42:11.337" v="227" actId="26606"/>
          <ac:spMkLst>
            <pc:docMk/>
            <pc:sldMk cId="3765405564" sldId="394"/>
            <ac:spMk id="10" creationId="{F076F371-EE61-49EA-AA2A-3582C3AC9BCD}"/>
          </ac:spMkLst>
        </pc:spChg>
        <pc:spChg chg="add">
          <ac:chgData name="于 凯齐" userId="b0298603690ed125" providerId="LiveId" clId="{CD505657-E0DD-4B40-956F-61FF7F59AD92}" dt="2020-04-15T21:42:11.337" v="227" actId="26606"/>
          <ac:spMkLst>
            <pc:docMk/>
            <pc:sldMk cId="3765405564" sldId="394"/>
            <ac:spMk id="15" creationId="{5BD1C87D-7B83-49A8-844E-433D32C45671}"/>
          </ac:spMkLst>
        </pc:spChg>
        <pc:spChg chg="add">
          <ac:chgData name="于 凯齐" userId="b0298603690ed125" providerId="LiveId" clId="{CD505657-E0DD-4B40-956F-61FF7F59AD92}" dt="2020-04-15T21:42:11.337" v="227" actId="26606"/>
          <ac:spMkLst>
            <pc:docMk/>
            <pc:sldMk cId="3765405564" sldId="394"/>
            <ac:spMk id="17" creationId="{1703047A-2C9B-4E2C-9A75-B67521B6D638}"/>
          </ac:spMkLst>
        </pc:spChg>
      </pc:sldChg>
      <pc:sldChg chg="addSp delSp modSp add mod setBg setClrOvrMap">
        <pc:chgData name="于 凯齐" userId="b0298603690ed125" providerId="LiveId" clId="{CD505657-E0DD-4B40-956F-61FF7F59AD92}" dt="2020-04-15T23:24:14.113" v="414" actId="26606"/>
        <pc:sldMkLst>
          <pc:docMk/>
          <pc:sldMk cId="3832188799" sldId="395"/>
        </pc:sldMkLst>
        <pc:spChg chg="mod">
          <ac:chgData name="于 凯齐" userId="b0298603690ed125" providerId="LiveId" clId="{CD505657-E0DD-4B40-956F-61FF7F59AD92}" dt="2020-04-15T23:24:14.113" v="414" actId="26606"/>
          <ac:spMkLst>
            <pc:docMk/>
            <pc:sldMk cId="3832188799" sldId="395"/>
            <ac:spMk id="2" creationId="{1492D742-6719-4203-8723-22D504DB49A2}"/>
          </ac:spMkLst>
        </pc:spChg>
        <pc:spChg chg="del mod">
          <ac:chgData name="于 凯齐" userId="b0298603690ed125" providerId="LiveId" clId="{CD505657-E0DD-4B40-956F-61FF7F59AD92}" dt="2020-04-15T23:23:20.410" v="387" actId="478"/>
          <ac:spMkLst>
            <pc:docMk/>
            <pc:sldMk cId="3832188799" sldId="395"/>
            <ac:spMk id="3" creationId="{076B033F-EBF8-4D44-9708-52D1E76A042E}"/>
          </ac:spMkLst>
        </pc:spChg>
        <pc:spChg chg="add del">
          <ac:chgData name="于 凯齐" userId="b0298603690ed125" providerId="LiveId" clId="{CD505657-E0DD-4B40-956F-61FF7F59AD92}" dt="2020-04-15T23:24:14.113" v="414" actId="26606"/>
          <ac:spMkLst>
            <pc:docMk/>
            <pc:sldMk cId="3832188799" sldId="395"/>
            <ac:spMk id="8" creationId="{DFF2AC85-FAA0-4844-813F-83C04D7382E2}"/>
          </ac:spMkLst>
        </pc:spChg>
        <pc:spChg chg="add del">
          <ac:chgData name="于 凯齐" userId="b0298603690ed125" providerId="LiveId" clId="{CD505657-E0DD-4B40-956F-61FF7F59AD92}" dt="2020-04-15T23:24:14.113" v="414" actId="26606"/>
          <ac:spMkLst>
            <pc:docMk/>
            <pc:sldMk cId="3832188799" sldId="395"/>
            <ac:spMk id="10" creationId="{89CC0F1E-BAA2-47B1-8F83-7ECB9FD9E009}"/>
          </ac:spMkLst>
        </pc:spChg>
        <pc:spChg chg="add">
          <ac:chgData name="于 凯齐" userId="b0298603690ed125" providerId="LiveId" clId="{CD505657-E0DD-4B40-956F-61FF7F59AD92}" dt="2020-04-15T23:24:14.113" v="414" actId="26606"/>
          <ac:spMkLst>
            <pc:docMk/>
            <pc:sldMk cId="3832188799" sldId="395"/>
            <ac:spMk id="15" creationId="{A4AC5506-6312-4701-8D3C-40187889A947}"/>
          </ac:spMkLst>
        </pc:spChg>
        <pc:picChg chg="add mod">
          <ac:chgData name="于 凯齐" userId="b0298603690ed125" providerId="LiveId" clId="{CD505657-E0DD-4B40-956F-61FF7F59AD92}" dt="2020-04-15T23:24:14.113" v="414" actId="26606"/>
          <ac:picMkLst>
            <pc:docMk/>
            <pc:sldMk cId="3832188799" sldId="395"/>
            <ac:picMk id="5" creationId="{BDA3523E-79BD-4F11-B8AE-1B1B00ABFF5A}"/>
          </ac:picMkLst>
        </pc:picChg>
      </pc:sldChg>
      <pc:sldMasterChg chg="delSldLayout">
        <pc:chgData name="于 凯齐" userId="b0298603690ed125" providerId="LiveId" clId="{CD505657-E0DD-4B40-956F-61FF7F59AD92}" dt="2020-04-15T21:33:55.059" v="59" actId="2696"/>
        <pc:sldMasterMkLst>
          <pc:docMk/>
          <pc:sldMasterMk cId="1617506054" sldId="2147483648"/>
        </pc:sldMasterMkLst>
        <pc:sldLayoutChg chg="del">
          <pc:chgData name="于 凯齐" userId="b0298603690ed125" providerId="LiveId" clId="{CD505657-E0DD-4B40-956F-61FF7F59AD92}" dt="2020-04-15T21:33:55.059" v="59" actId="2696"/>
          <pc:sldLayoutMkLst>
            <pc:docMk/>
            <pc:sldMasterMk cId="1617506054" sldId="2147483648"/>
            <pc:sldLayoutMk cId="589312221" sldId="214748366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63E32-9268-4555-9C83-405349FCA52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388E268-83EB-4C71-8640-90DD622C433D}">
      <dgm:prSet/>
      <dgm:spPr/>
      <dgm:t>
        <a:bodyPr/>
        <a:lstStyle/>
        <a:p>
          <a:r>
            <a:rPr kumimoji="1" lang="en-US" dirty="0"/>
            <a:t>Epoch: 20</a:t>
          </a:r>
          <a:endParaRPr lang="en-US" dirty="0"/>
        </a:p>
      </dgm:t>
    </dgm:pt>
    <dgm:pt modelId="{1BE62EBB-CB88-4189-832A-AFA7DD0B19CF}" type="parTrans" cxnId="{03FD0244-1F59-44E2-B5C9-2609AA1D8237}">
      <dgm:prSet/>
      <dgm:spPr/>
      <dgm:t>
        <a:bodyPr/>
        <a:lstStyle/>
        <a:p>
          <a:endParaRPr lang="en-US"/>
        </a:p>
      </dgm:t>
    </dgm:pt>
    <dgm:pt modelId="{33686E03-5F02-4744-A8B3-B17E24536962}" type="sibTrans" cxnId="{03FD0244-1F59-44E2-B5C9-2609AA1D8237}">
      <dgm:prSet/>
      <dgm:spPr/>
      <dgm:t>
        <a:bodyPr/>
        <a:lstStyle/>
        <a:p>
          <a:endParaRPr lang="en-US"/>
        </a:p>
      </dgm:t>
    </dgm:pt>
    <dgm:pt modelId="{12908851-0FD3-44F7-9FB6-F4A0F98C75D4}">
      <dgm:prSet/>
      <dgm:spPr/>
      <dgm:t>
        <a:bodyPr/>
        <a:lstStyle/>
        <a:p>
          <a:r>
            <a:rPr kumimoji="1" lang="en-US" dirty="0"/>
            <a:t>Accuracy: 85.3%</a:t>
          </a:r>
          <a:endParaRPr lang="en-US" dirty="0"/>
        </a:p>
      </dgm:t>
    </dgm:pt>
    <dgm:pt modelId="{3DBDAC3B-D032-4E84-A9A4-1AEF87EE5DB3}" type="parTrans" cxnId="{E2DA9A25-76E6-45FE-89DB-003762D79852}">
      <dgm:prSet/>
      <dgm:spPr/>
      <dgm:t>
        <a:bodyPr/>
        <a:lstStyle/>
        <a:p>
          <a:endParaRPr lang="en-US"/>
        </a:p>
      </dgm:t>
    </dgm:pt>
    <dgm:pt modelId="{B5914C61-61FA-4E3A-88D9-8D117D6E799D}" type="sibTrans" cxnId="{E2DA9A25-76E6-45FE-89DB-003762D79852}">
      <dgm:prSet/>
      <dgm:spPr/>
      <dgm:t>
        <a:bodyPr/>
        <a:lstStyle/>
        <a:p>
          <a:endParaRPr lang="en-US"/>
        </a:p>
      </dgm:t>
    </dgm:pt>
    <dgm:pt modelId="{8B2CD314-D92C-405A-8C83-85620428F974}">
      <dgm:prSet/>
      <dgm:spPr/>
      <dgm:t>
        <a:bodyPr/>
        <a:lstStyle/>
        <a:p>
          <a:r>
            <a:rPr kumimoji="1" lang="en-US" dirty="0"/>
            <a:t>Loss: 1.5613</a:t>
          </a:r>
          <a:endParaRPr lang="en-US" dirty="0"/>
        </a:p>
      </dgm:t>
    </dgm:pt>
    <dgm:pt modelId="{2270048D-8D51-4448-8B69-DB438EF54B60}" type="parTrans" cxnId="{7CD1DA38-D111-4AEC-AB2C-1FB1CBBD8BFB}">
      <dgm:prSet/>
      <dgm:spPr/>
      <dgm:t>
        <a:bodyPr/>
        <a:lstStyle/>
        <a:p>
          <a:endParaRPr lang="en-US"/>
        </a:p>
      </dgm:t>
    </dgm:pt>
    <dgm:pt modelId="{C8419547-53D3-4FE9-8277-0C6BFEB118C6}" type="sibTrans" cxnId="{7CD1DA38-D111-4AEC-AB2C-1FB1CBBD8BFB}">
      <dgm:prSet/>
      <dgm:spPr/>
      <dgm:t>
        <a:bodyPr/>
        <a:lstStyle/>
        <a:p>
          <a:endParaRPr lang="en-US"/>
        </a:p>
      </dgm:t>
    </dgm:pt>
    <dgm:pt modelId="{1290762C-E4A1-4CE6-915F-2ABCAAED36DF}" type="pres">
      <dgm:prSet presAssocID="{86B63E32-9268-4555-9C83-405349FCA52D}" presName="root" presStyleCnt="0">
        <dgm:presLayoutVars>
          <dgm:dir/>
          <dgm:resizeHandles val="exact"/>
        </dgm:presLayoutVars>
      </dgm:prSet>
      <dgm:spPr/>
    </dgm:pt>
    <dgm:pt modelId="{A79F0892-E45F-4878-9165-79457391914C}" type="pres">
      <dgm:prSet presAssocID="{86B63E32-9268-4555-9C83-405349FCA52D}" presName="container" presStyleCnt="0">
        <dgm:presLayoutVars>
          <dgm:dir/>
          <dgm:resizeHandles val="exact"/>
        </dgm:presLayoutVars>
      </dgm:prSet>
      <dgm:spPr/>
    </dgm:pt>
    <dgm:pt modelId="{C024BB66-7037-4217-8D39-50A0641B508B}" type="pres">
      <dgm:prSet presAssocID="{1388E268-83EB-4C71-8640-90DD622C433D}" presName="compNode" presStyleCnt="0"/>
      <dgm:spPr/>
    </dgm:pt>
    <dgm:pt modelId="{B72C0B99-24DC-481B-895D-878ED19E4753}" type="pres">
      <dgm:prSet presAssocID="{1388E268-83EB-4C71-8640-90DD622C433D}" presName="iconBgRect" presStyleLbl="bgShp" presStyleIdx="0" presStyleCnt="3"/>
      <dgm:spPr/>
    </dgm:pt>
    <dgm:pt modelId="{55A1ACB5-5186-4301-BBC7-F20D0C59A7A7}" type="pres">
      <dgm:prSet presAssocID="{1388E268-83EB-4C71-8640-90DD622C43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77887F2-36CD-42D7-9CBE-D401BC6D063F}" type="pres">
      <dgm:prSet presAssocID="{1388E268-83EB-4C71-8640-90DD622C433D}" presName="spaceRect" presStyleCnt="0"/>
      <dgm:spPr/>
    </dgm:pt>
    <dgm:pt modelId="{C6EFFE87-08CE-4C8B-83CB-27663BB38F73}" type="pres">
      <dgm:prSet presAssocID="{1388E268-83EB-4C71-8640-90DD622C433D}" presName="textRect" presStyleLbl="revTx" presStyleIdx="0" presStyleCnt="3">
        <dgm:presLayoutVars>
          <dgm:chMax val="1"/>
          <dgm:chPref val="1"/>
        </dgm:presLayoutVars>
      </dgm:prSet>
      <dgm:spPr/>
    </dgm:pt>
    <dgm:pt modelId="{6C6B50CB-A480-45AB-93F7-98E90E150296}" type="pres">
      <dgm:prSet presAssocID="{33686E03-5F02-4744-A8B3-B17E24536962}" presName="sibTrans" presStyleLbl="sibTrans2D1" presStyleIdx="0" presStyleCnt="0"/>
      <dgm:spPr/>
    </dgm:pt>
    <dgm:pt modelId="{AD3181EC-A548-45DE-B8D5-9EA191557B18}" type="pres">
      <dgm:prSet presAssocID="{12908851-0FD3-44F7-9FB6-F4A0F98C75D4}" presName="compNode" presStyleCnt="0"/>
      <dgm:spPr/>
    </dgm:pt>
    <dgm:pt modelId="{1E9F9392-8A76-4B2D-B6D5-045DDEE73C74}" type="pres">
      <dgm:prSet presAssocID="{12908851-0FD3-44F7-9FB6-F4A0F98C75D4}" presName="iconBgRect" presStyleLbl="bgShp" presStyleIdx="1" presStyleCnt="3"/>
      <dgm:spPr/>
    </dgm:pt>
    <dgm:pt modelId="{70A51574-0E08-42AF-939B-FB931F500FA2}" type="pres">
      <dgm:prSet presAssocID="{12908851-0FD3-44F7-9FB6-F4A0F98C75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44B19AF-BBEF-4B2B-AC5B-7775DBFFD90D}" type="pres">
      <dgm:prSet presAssocID="{12908851-0FD3-44F7-9FB6-F4A0F98C75D4}" presName="spaceRect" presStyleCnt="0"/>
      <dgm:spPr/>
    </dgm:pt>
    <dgm:pt modelId="{D5FD23BF-B009-4603-A5DD-A1D482E730D7}" type="pres">
      <dgm:prSet presAssocID="{12908851-0FD3-44F7-9FB6-F4A0F98C75D4}" presName="textRect" presStyleLbl="revTx" presStyleIdx="1" presStyleCnt="3">
        <dgm:presLayoutVars>
          <dgm:chMax val="1"/>
          <dgm:chPref val="1"/>
        </dgm:presLayoutVars>
      </dgm:prSet>
      <dgm:spPr/>
    </dgm:pt>
    <dgm:pt modelId="{6F480C53-2354-4879-9031-3D9E44FBA6B2}" type="pres">
      <dgm:prSet presAssocID="{B5914C61-61FA-4E3A-88D9-8D117D6E799D}" presName="sibTrans" presStyleLbl="sibTrans2D1" presStyleIdx="0" presStyleCnt="0"/>
      <dgm:spPr/>
    </dgm:pt>
    <dgm:pt modelId="{9EED3A2A-6147-49AF-B7FD-EBB2DBCE8725}" type="pres">
      <dgm:prSet presAssocID="{8B2CD314-D92C-405A-8C83-85620428F974}" presName="compNode" presStyleCnt="0"/>
      <dgm:spPr/>
    </dgm:pt>
    <dgm:pt modelId="{109EE3F0-DCF0-4F11-ABE7-5A096E6B0136}" type="pres">
      <dgm:prSet presAssocID="{8B2CD314-D92C-405A-8C83-85620428F974}" presName="iconBgRect" presStyleLbl="bgShp" presStyleIdx="2" presStyleCnt="3"/>
      <dgm:spPr/>
    </dgm:pt>
    <dgm:pt modelId="{E778C781-E97C-4192-95DD-3791DC057547}" type="pres">
      <dgm:prSet presAssocID="{8B2CD314-D92C-405A-8C83-85620428F9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A9FF5F1-820D-4F11-96A8-2E4B69721906}" type="pres">
      <dgm:prSet presAssocID="{8B2CD314-D92C-405A-8C83-85620428F974}" presName="spaceRect" presStyleCnt="0"/>
      <dgm:spPr/>
    </dgm:pt>
    <dgm:pt modelId="{751F23F0-92DA-45C7-A926-0086799F08A9}" type="pres">
      <dgm:prSet presAssocID="{8B2CD314-D92C-405A-8C83-85620428F9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2DA9A25-76E6-45FE-89DB-003762D79852}" srcId="{86B63E32-9268-4555-9C83-405349FCA52D}" destId="{12908851-0FD3-44F7-9FB6-F4A0F98C75D4}" srcOrd="1" destOrd="0" parTransId="{3DBDAC3B-D032-4E84-A9A4-1AEF87EE5DB3}" sibTransId="{B5914C61-61FA-4E3A-88D9-8D117D6E799D}"/>
    <dgm:cxn modelId="{7CD1DA38-D111-4AEC-AB2C-1FB1CBBD8BFB}" srcId="{86B63E32-9268-4555-9C83-405349FCA52D}" destId="{8B2CD314-D92C-405A-8C83-85620428F974}" srcOrd="2" destOrd="0" parTransId="{2270048D-8D51-4448-8B69-DB438EF54B60}" sibTransId="{C8419547-53D3-4FE9-8277-0C6BFEB118C6}"/>
    <dgm:cxn modelId="{03FD0244-1F59-44E2-B5C9-2609AA1D8237}" srcId="{86B63E32-9268-4555-9C83-405349FCA52D}" destId="{1388E268-83EB-4C71-8640-90DD622C433D}" srcOrd="0" destOrd="0" parTransId="{1BE62EBB-CB88-4189-832A-AFA7DD0B19CF}" sibTransId="{33686E03-5F02-4744-A8B3-B17E24536962}"/>
    <dgm:cxn modelId="{5983FD67-76B5-4E42-B8AD-2F9F108924B5}" type="presOf" srcId="{33686E03-5F02-4744-A8B3-B17E24536962}" destId="{6C6B50CB-A480-45AB-93F7-98E90E150296}" srcOrd="0" destOrd="0" presId="urn:microsoft.com/office/officeart/2018/2/layout/IconCircleList"/>
    <dgm:cxn modelId="{82AEA76C-3425-442A-AE23-D005E6DC0181}" type="presOf" srcId="{86B63E32-9268-4555-9C83-405349FCA52D}" destId="{1290762C-E4A1-4CE6-915F-2ABCAAED36DF}" srcOrd="0" destOrd="0" presId="urn:microsoft.com/office/officeart/2018/2/layout/IconCircleList"/>
    <dgm:cxn modelId="{CC6F1E6D-4CB2-40FD-9098-40EFDD4DEA66}" type="presOf" srcId="{1388E268-83EB-4C71-8640-90DD622C433D}" destId="{C6EFFE87-08CE-4C8B-83CB-27663BB38F73}" srcOrd="0" destOrd="0" presId="urn:microsoft.com/office/officeart/2018/2/layout/IconCircleList"/>
    <dgm:cxn modelId="{F581FC4E-E84F-44DA-9F10-093454C402D1}" type="presOf" srcId="{12908851-0FD3-44F7-9FB6-F4A0F98C75D4}" destId="{D5FD23BF-B009-4603-A5DD-A1D482E730D7}" srcOrd="0" destOrd="0" presId="urn:microsoft.com/office/officeart/2018/2/layout/IconCircleList"/>
    <dgm:cxn modelId="{12C940BC-DD5B-474C-8D9B-C9E539742DBE}" type="presOf" srcId="{B5914C61-61FA-4E3A-88D9-8D117D6E799D}" destId="{6F480C53-2354-4879-9031-3D9E44FBA6B2}" srcOrd="0" destOrd="0" presId="urn:microsoft.com/office/officeart/2018/2/layout/IconCircleList"/>
    <dgm:cxn modelId="{1712C5C1-1027-4775-924D-3B1D90A48B16}" type="presOf" srcId="{8B2CD314-D92C-405A-8C83-85620428F974}" destId="{751F23F0-92DA-45C7-A926-0086799F08A9}" srcOrd="0" destOrd="0" presId="urn:microsoft.com/office/officeart/2018/2/layout/IconCircleList"/>
    <dgm:cxn modelId="{AF1A6434-155B-4303-8664-F51EDE0B6ACE}" type="presParOf" srcId="{1290762C-E4A1-4CE6-915F-2ABCAAED36DF}" destId="{A79F0892-E45F-4878-9165-79457391914C}" srcOrd="0" destOrd="0" presId="urn:microsoft.com/office/officeart/2018/2/layout/IconCircleList"/>
    <dgm:cxn modelId="{7FB97C90-40E8-4C5C-84EA-6CEE5857B2E7}" type="presParOf" srcId="{A79F0892-E45F-4878-9165-79457391914C}" destId="{C024BB66-7037-4217-8D39-50A0641B508B}" srcOrd="0" destOrd="0" presId="urn:microsoft.com/office/officeart/2018/2/layout/IconCircleList"/>
    <dgm:cxn modelId="{9DCBE312-1286-411F-8863-BE5C372D321B}" type="presParOf" srcId="{C024BB66-7037-4217-8D39-50A0641B508B}" destId="{B72C0B99-24DC-481B-895D-878ED19E4753}" srcOrd="0" destOrd="0" presId="urn:microsoft.com/office/officeart/2018/2/layout/IconCircleList"/>
    <dgm:cxn modelId="{C6B8C7A8-328C-40EF-85F4-555D0D246085}" type="presParOf" srcId="{C024BB66-7037-4217-8D39-50A0641B508B}" destId="{55A1ACB5-5186-4301-BBC7-F20D0C59A7A7}" srcOrd="1" destOrd="0" presId="urn:microsoft.com/office/officeart/2018/2/layout/IconCircleList"/>
    <dgm:cxn modelId="{08EE08E0-6392-40D8-A3CD-583FDE776B4C}" type="presParOf" srcId="{C024BB66-7037-4217-8D39-50A0641B508B}" destId="{077887F2-36CD-42D7-9CBE-D401BC6D063F}" srcOrd="2" destOrd="0" presId="urn:microsoft.com/office/officeart/2018/2/layout/IconCircleList"/>
    <dgm:cxn modelId="{23681284-86A1-49C3-9DDF-C5345DAB25FA}" type="presParOf" srcId="{C024BB66-7037-4217-8D39-50A0641B508B}" destId="{C6EFFE87-08CE-4C8B-83CB-27663BB38F73}" srcOrd="3" destOrd="0" presId="urn:microsoft.com/office/officeart/2018/2/layout/IconCircleList"/>
    <dgm:cxn modelId="{8ADD0108-89FA-47A9-97E4-55388A9FEC56}" type="presParOf" srcId="{A79F0892-E45F-4878-9165-79457391914C}" destId="{6C6B50CB-A480-45AB-93F7-98E90E150296}" srcOrd="1" destOrd="0" presId="urn:microsoft.com/office/officeart/2018/2/layout/IconCircleList"/>
    <dgm:cxn modelId="{7B1E6EFE-E909-4149-9534-18FBA52A3FB4}" type="presParOf" srcId="{A79F0892-E45F-4878-9165-79457391914C}" destId="{AD3181EC-A548-45DE-B8D5-9EA191557B18}" srcOrd="2" destOrd="0" presId="urn:microsoft.com/office/officeart/2018/2/layout/IconCircleList"/>
    <dgm:cxn modelId="{28A6D84F-7FED-4ECE-AA0C-1100322EB7AC}" type="presParOf" srcId="{AD3181EC-A548-45DE-B8D5-9EA191557B18}" destId="{1E9F9392-8A76-4B2D-B6D5-045DDEE73C74}" srcOrd="0" destOrd="0" presId="urn:microsoft.com/office/officeart/2018/2/layout/IconCircleList"/>
    <dgm:cxn modelId="{78A88C58-776A-4DE6-9153-57F8956908E6}" type="presParOf" srcId="{AD3181EC-A548-45DE-B8D5-9EA191557B18}" destId="{70A51574-0E08-42AF-939B-FB931F500FA2}" srcOrd="1" destOrd="0" presId="urn:microsoft.com/office/officeart/2018/2/layout/IconCircleList"/>
    <dgm:cxn modelId="{30877618-B11F-414C-8FCD-8563AC95E516}" type="presParOf" srcId="{AD3181EC-A548-45DE-B8D5-9EA191557B18}" destId="{444B19AF-BBEF-4B2B-AC5B-7775DBFFD90D}" srcOrd="2" destOrd="0" presId="urn:microsoft.com/office/officeart/2018/2/layout/IconCircleList"/>
    <dgm:cxn modelId="{64314777-0992-4223-9732-D85B28F0DA40}" type="presParOf" srcId="{AD3181EC-A548-45DE-B8D5-9EA191557B18}" destId="{D5FD23BF-B009-4603-A5DD-A1D482E730D7}" srcOrd="3" destOrd="0" presId="urn:microsoft.com/office/officeart/2018/2/layout/IconCircleList"/>
    <dgm:cxn modelId="{7D1643B3-C749-4430-A5C8-DF8F33AD154C}" type="presParOf" srcId="{A79F0892-E45F-4878-9165-79457391914C}" destId="{6F480C53-2354-4879-9031-3D9E44FBA6B2}" srcOrd="3" destOrd="0" presId="urn:microsoft.com/office/officeart/2018/2/layout/IconCircleList"/>
    <dgm:cxn modelId="{7E0FB8D2-81B6-4495-9C0D-19758CE7EEA7}" type="presParOf" srcId="{A79F0892-E45F-4878-9165-79457391914C}" destId="{9EED3A2A-6147-49AF-B7FD-EBB2DBCE8725}" srcOrd="4" destOrd="0" presId="urn:microsoft.com/office/officeart/2018/2/layout/IconCircleList"/>
    <dgm:cxn modelId="{C84BB176-D699-478A-82CF-B261B1F2F734}" type="presParOf" srcId="{9EED3A2A-6147-49AF-B7FD-EBB2DBCE8725}" destId="{109EE3F0-DCF0-4F11-ABE7-5A096E6B0136}" srcOrd="0" destOrd="0" presId="urn:microsoft.com/office/officeart/2018/2/layout/IconCircleList"/>
    <dgm:cxn modelId="{7D9BA109-F33C-4F99-A07F-5F1EA5407DFE}" type="presParOf" srcId="{9EED3A2A-6147-49AF-B7FD-EBB2DBCE8725}" destId="{E778C781-E97C-4192-95DD-3791DC057547}" srcOrd="1" destOrd="0" presId="urn:microsoft.com/office/officeart/2018/2/layout/IconCircleList"/>
    <dgm:cxn modelId="{E54873C6-923D-49DC-9B3C-E5E974B6A119}" type="presParOf" srcId="{9EED3A2A-6147-49AF-B7FD-EBB2DBCE8725}" destId="{4A9FF5F1-820D-4F11-96A8-2E4B69721906}" srcOrd="2" destOrd="0" presId="urn:microsoft.com/office/officeart/2018/2/layout/IconCircleList"/>
    <dgm:cxn modelId="{9055B3A9-A5FC-4057-957B-D08EFCE4DE21}" type="presParOf" srcId="{9EED3A2A-6147-49AF-B7FD-EBB2DBCE8725}" destId="{751F23F0-92DA-45C7-A926-0086799F08A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0B99-24DC-481B-895D-878ED19E4753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1ACB5-5186-4301-BBC7-F20D0C59A7A7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FFE87-08CE-4C8B-83CB-27663BB38F73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 dirty="0"/>
            <a:t>Epoch: 20</a:t>
          </a:r>
          <a:endParaRPr lang="en-US" sz="2400" kern="1200" dirty="0"/>
        </a:p>
      </dsp:txBody>
      <dsp:txXfrm>
        <a:off x="1172126" y="1727046"/>
        <a:ext cx="2114937" cy="897246"/>
      </dsp:txXfrm>
    </dsp:sp>
    <dsp:sp modelId="{1E9F9392-8A76-4B2D-B6D5-045DDEE73C74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51574-0E08-42AF-939B-FB931F500FA2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23BF-B009-4603-A5DD-A1D482E730D7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 dirty="0"/>
            <a:t>Accuracy: 85.3%</a:t>
          </a:r>
          <a:endParaRPr lang="en-US" sz="2400" kern="1200" dirty="0"/>
        </a:p>
      </dsp:txBody>
      <dsp:txXfrm>
        <a:off x="4745088" y="1727046"/>
        <a:ext cx="2114937" cy="897246"/>
      </dsp:txXfrm>
    </dsp:sp>
    <dsp:sp modelId="{109EE3F0-DCF0-4F11-ABE7-5A096E6B0136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8C781-E97C-4192-95DD-3791DC057547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F23F0-92DA-45C7-A926-0086799F08A9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 dirty="0"/>
            <a:t>Loss: 1.5613</a:t>
          </a:r>
          <a:endParaRPr lang="en-US" sz="2400" kern="1200" dirty="0"/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CCA4A-0745-D54C-9F4D-4A9CA80E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2EFD48-1C52-E14E-A80E-FAC3C83BC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29F59-6149-B24E-A196-E71A3697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A16-F251-FC4B-BA66-1CC28626BC63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E5614-63F9-0240-AFAD-76335C59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5C49E-3A60-0E41-8883-26479A6D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A17-817A-C746-9178-0857E173E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18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E77E5-4CAE-7E4A-8A0C-B8EB6451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5E0E30-1433-874B-BD1D-550C4D50B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28DE3-6718-B345-9867-D87E6BA7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A16-F251-FC4B-BA66-1CC28626BC63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4D1F0-B044-8845-99B5-A1BDB1E6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DAA68-ABFC-3949-AE1F-CFB896C7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A17-817A-C746-9178-0857E173E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952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DFC26C-CFBB-1C4D-92E9-B9350FB30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2D5B11-A1BD-8A4E-8108-D8B18FFE1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D64E8-28B7-534B-954A-FEBBB107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A16-F251-FC4B-BA66-1CC28626BC63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67A47-174F-4444-9AB2-9D3A7ECA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D2958-74B4-424A-9384-D9F80557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A17-817A-C746-9178-0857E173E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54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E282F-63A2-4544-B4B2-A9EA1FA8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A25FE-0553-5C4F-A491-0C59EEEC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FBAFB-7FDD-3545-AFF4-F50D4280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A16-F251-FC4B-BA66-1CC28626BC63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598FE-2A09-9A43-9DE6-067F7639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60F72-910C-2A47-B697-1ED8FC51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A17-817A-C746-9178-0857E173E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115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395FE-3FDA-AA49-A04D-28274366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807AC-ADC3-7F45-AC69-4CD7BE5D8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1EAE7-8C66-644D-81C9-9208A10D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A16-F251-FC4B-BA66-1CC28626BC63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FBEAC-649B-A144-8D93-A15618FB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7DC80-5366-704B-A166-BDF914C6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A17-817A-C746-9178-0857E173E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50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1F6CA-5FF4-F14C-BFDA-CE4729BE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8CCFE-9826-774F-8D1D-09AC0EF32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C8349A-3EB2-D14D-A369-811FC098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0D6756-8733-A749-95A7-CEAD17FE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A16-F251-FC4B-BA66-1CC28626BC63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625BC-19B9-C64D-803B-36F621AB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85C79-1994-BA45-8DD9-04F3EAA6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A17-817A-C746-9178-0857E173E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7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17BA1-B06D-7B48-8F46-029C522D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264E4-0D43-BE42-910F-952189D3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8DC14D-E094-FD4D-B4A4-B5044DF9E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C99E5D-9755-3649-B930-F259F0569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44E739-98F1-404B-BF7A-24054311A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DC46BE-8AA7-2642-8F4A-10B1DA17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A16-F251-FC4B-BA66-1CC28626BC63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D2BC2B-03BC-8748-9646-E747FA84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FF2942-DC8E-0045-A4D9-6C4F2D86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A17-817A-C746-9178-0857E173E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96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2E97A-AE9B-2A4D-AA5C-98848E71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C8E7A-61B6-8B4E-BBFD-3E412978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A16-F251-FC4B-BA66-1CC28626BC63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5AD4A7-D1F1-8046-98DA-3E8F3A33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3AE3CD-2D33-6448-AB9A-0FE98ABA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A17-817A-C746-9178-0857E173E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35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1DEAE2-5EC8-9744-9EAF-62988136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A16-F251-FC4B-BA66-1CC28626BC63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081EA7-5276-7F46-8D8E-8F42B96B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57498-5384-B848-8893-49283D05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A17-817A-C746-9178-0857E173E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86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EB758-4699-2E4B-A2CB-97EF5AD2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95366-47DE-3B45-BBE4-8D434340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52BD5B-C3A4-E244-BF9C-3C07AAFE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7CB9B-5B72-CE45-8A1B-2239383E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A16-F251-FC4B-BA66-1CC28626BC63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13616-3560-204E-AEFA-48167F79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CB289-84CB-0249-9712-12DA3FCA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A17-817A-C746-9178-0857E173E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89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1A723-BC9A-0F42-988F-D3AF3FDF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35235A-B92B-944E-90D0-92B0C142D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E8AEC7-0C48-4645-B91F-AD5C2A92B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6F7A5E-834F-6141-A844-9DDDA4D5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A16-F251-FC4B-BA66-1CC28626BC63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3BF77-42DD-F44B-88F4-8562D7E8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F5A81-1A85-704B-BE38-DFAB347D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A17-817A-C746-9178-0857E173E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1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852DE6-9764-DC4E-B342-BF616233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A9510-18B1-734E-85E1-D0579B1A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E0547-CA22-3E4D-ADCE-9F4174ED3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0A16-F251-FC4B-BA66-1CC28626BC63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77873-094C-C043-9762-27D2C6B90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FE303-6396-184E-9953-63FF46C1A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CA17-817A-C746-9178-0857E173E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50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A69DD-8F71-6E49-9B3F-E9830B5C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kumimoji="1" lang="en-US" altLang="zh-CN" sz="4800" dirty="0"/>
              <a:t>Draw And Guess</a:t>
            </a:r>
            <a:endParaRPr kumimoji="1" lang="zh-CN" altLang="en-US" sz="4800"/>
          </a:p>
        </p:txBody>
      </p:sp>
      <p:sp>
        <p:nvSpPr>
          <p:cNvPr id="23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BE8B2-216C-3D46-94D8-60C0C793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CN" sz="2200" dirty="0" err="1">
                <a:solidFill>
                  <a:schemeClr val="bg1"/>
                </a:solidFill>
              </a:rPr>
              <a:t>Kaiqi</a:t>
            </a:r>
            <a:r>
              <a:rPr kumimoji="1" lang="en-US" altLang="zh-CN" sz="2200">
                <a:solidFill>
                  <a:schemeClr val="bg1"/>
                </a:solidFill>
              </a:rPr>
              <a:t> Yu</a:t>
            </a:r>
          </a:p>
          <a:p>
            <a:pPr marL="0" indent="0">
              <a:buNone/>
            </a:pPr>
            <a:r>
              <a:rPr kumimoji="1" lang="en-US" altLang="zh-CN" sz="2200">
                <a:solidFill>
                  <a:schemeClr val="bg1"/>
                </a:solidFill>
              </a:rPr>
              <a:t>Zichu Chen</a:t>
            </a:r>
            <a:endParaRPr kumimoji="1" lang="zh-CN" alt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11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B95C9-5F92-4B9D-9AC3-07917903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sz="4800"/>
              <a:t>Build the Web—front-end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B864-C551-4595-B5CE-AB15E49B1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/>
          </a:bodyPr>
          <a:lstStyle/>
          <a:p>
            <a:r>
              <a:rPr lang="en-US" sz="2100"/>
              <a:t>CSS</a:t>
            </a:r>
          </a:p>
          <a:p>
            <a:r>
              <a:rPr lang="en-US" sz="2100"/>
              <a:t>JavaScript</a:t>
            </a:r>
          </a:p>
          <a:p>
            <a:r>
              <a:rPr lang="en-US" sz="2100"/>
              <a:t>HTML</a:t>
            </a:r>
          </a:p>
          <a:p>
            <a:r>
              <a:rPr lang="en-US" sz="2100"/>
              <a:t>Tensorflow.js</a:t>
            </a:r>
          </a:p>
        </p:txBody>
      </p:sp>
    </p:spTree>
    <p:extLst>
      <p:ext uri="{BB962C8B-B14F-4D97-AF65-F5344CB8AC3E}">
        <p14:creationId xmlns:p14="http://schemas.microsoft.com/office/powerpoint/2010/main" val="3765405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72C4F-0EF9-45BB-9B55-2E144AD7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Graphic 6" descr="Play">
            <a:extLst>
              <a:ext uri="{FF2B5EF4-FFF2-40B4-BE49-F238E27FC236}">
                <a16:creationId xmlns:a16="http://schemas.microsoft.com/office/drawing/2014/main" id="{4E9A9C92-352C-4BF3-841E-0168335C8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0EC46-4662-4555-BE18-56A91824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lang="en-US" altLang="zh-CN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hank you for listening</a:t>
            </a:r>
            <a:br>
              <a:rPr lang="en-US" altLang="zh-CN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zh-CN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--</a:t>
            </a:r>
            <a:r>
              <a:rPr lang="en-US" altLang="zh-CN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Hope you like it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97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8208FED-83A8-44F0-9296-30193A41B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24041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E711E-7D6D-41D1-AD81-1558FBD2B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770701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2107FC-DF3A-AD47-A010-AC82CEF6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kumimoji="1" lang="en-US" altLang="zh-CN" sz="5400"/>
              <a:t>Google Quickdraw dataset</a:t>
            </a:r>
            <a:endParaRPr kumimoji="1" lang="zh-CN" altLang="en-US" sz="54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4B2EC-B4B6-2F47-8B22-BEA7DB36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zh-CN" sz="2200"/>
              <a:t>The dataset contains around 50 million drawings of 345 classes.</a:t>
            </a:r>
            <a:endParaRPr kumimoji="1" lang="en-US" altLang="zh-CN" sz="2200"/>
          </a:p>
          <a:p>
            <a:endParaRPr kumimoji="1"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664879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65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C50CE7-CCA5-0346-8E0E-7911F780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zh-CN" sz="3200"/>
              <a:t>Project definition</a:t>
            </a:r>
          </a:p>
        </p:txBody>
      </p:sp>
      <p:sp>
        <p:nvSpPr>
          <p:cNvPr id="74" name="Content Placeholder 55">
            <a:extLst>
              <a:ext uri="{FF2B5EF4-FFF2-40B4-BE49-F238E27FC236}">
                <a16:creationId xmlns:a16="http://schemas.microsoft.com/office/drawing/2014/main" id="{33DDE39E-0A4E-4F0C-AB8F-6E159134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70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rgbClr val="4252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1A014D57-9357-2C4E-AC4A-63079EB2D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38" t="6592" r="10547" b="7187"/>
          <a:stretch/>
        </p:blipFill>
        <p:spPr>
          <a:xfrm>
            <a:off x="5278944" y="1472831"/>
            <a:ext cx="6269591" cy="37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6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1BCC87C-9616-CA46-9BF3-75FD45BB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kumimoji="1" lang="en-US" altLang="zh-CN" sz="3200"/>
              <a:t>Preprocess</a:t>
            </a:r>
            <a:endParaRPr kumimoji="1"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3E3BB-24A8-7544-B988-BD7AF000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kumimoji="1" lang="en-US" altLang="zh-CN" sz="1800" dirty="0"/>
              <a:t>Import data from S3 bucket</a:t>
            </a:r>
          </a:p>
          <a:p>
            <a:r>
              <a:rPr kumimoji="1" lang="en-US" altLang="zh-CN" sz="1800" dirty="0"/>
              <a:t>Choose 4000 image matrix from each categories</a:t>
            </a:r>
          </a:p>
          <a:p>
            <a:r>
              <a:rPr kumimoji="1" lang="en-US" altLang="zh-CN" sz="1800" dirty="0"/>
              <a:t>28*28 grey matrix for each image</a:t>
            </a:r>
          </a:p>
          <a:p>
            <a:r>
              <a:rPr kumimoji="1" lang="en-US" altLang="zh-CN" sz="1800" dirty="0"/>
              <a:t>Normalize each matrix into a range from 0 to 255</a:t>
            </a:r>
          </a:p>
          <a:p>
            <a:r>
              <a:rPr kumimoji="1" lang="en-US" altLang="zh-CN" sz="1800" dirty="0"/>
              <a:t>80% as training set, 20% as testing set</a:t>
            </a:r>
            <a:endParaRPr kumimoji="1" lang="zh-CN" altLang="en-US" sz="1800" dirty="0"/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rgbClr val="441A5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35064BE9-8916-134D-A35F-0650F8B3F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064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2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0477084-FECD-44E7-823D-1668E4D40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FB52BA-6194-7D47-84F2-708483EA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691647"/>
            <a:ext cx="4591862" cy="2026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CN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465" y="2820681"/>
            <a:ext cx="826009" cy="329728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5ABC99E-330A-EC40-8343-CF1078B53ED2}"/>
              </a:ext>
            </a:extLst>
          </p:cNvPr>
          <p:cNvSpPr txBox="1"/>
          <p:nvPr/>
        </p:nvSpPr>
        <p:spPr>
          <a:xfrm>
            <a:off x="838200" y="6029325"/>
            <a:ext cx="271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/>
              <a:t>Total parameters: 808793</a:t>
            </a:r>
            <a:endParaRPr kumimoji="1"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EFED3DE-C761-0140-A385-893045D0B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444271"/>
              </p:ext>
            </p:extLst>
          </p:nvPr>
        </p:nvGraphicFramePr>
        <p:xfrm>
          <a:off x="2310484" y="2820683"/>
          <a:ext cx="8220295" cy="329729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742718">
                  <a:extLst>
                    <a:ext uri="{9D8B030D-6E8A-4147-A177-3AD203B41FA5}">
                      <a16:colId xmlns:a16="http://schemas.microsoft.com/office/drawing/2014/main" val="3390285708"/>
                    </a:ext>
                  </a:extLst>
                </a:gridCol>
                <a:gridCol w="2713850">
                  <a:extLst>
                    <a:ext uri="{9D8B030D-6E8A-4147-A177-3AD203B41FA5}">
                      <a16:colId xmlns:a16="http://schemas.microsoft.com/office/drawing/2014/main" val="20737163"/>
                    </a:ext>
                  </a:extLst>
                </a:gridCol>
                <a:gridCol w="2763727">
                  <a:extLst>
                    <a:ext uri="{9D8B030D-6E8A-4147-A177-3AD203B41FA5}">
                      <a16:colId xmlns:a16="http://schemas.microsoft.com/office/drawing/2014/main" val="425666178"/>
                    </a:ext>
                  </a:extLst>
                </a:gridCol>
              </a:tblGrid>
              <a:tr h="329729"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FFFFFF"/>
                          </a:solidFill>
                        </a:rPr>
                        <a:t>Layers</a:t>
                      </a:r>
                    </a:p>
                  </a:txBody>
                  <a:tcPr marL="135877" marR="81526" marT="81526" marB="8152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FFFFFF"/>
                          </a:solidFill>
                        </a:rPr>
                        <a:t>Output shape</a:t>
                      </a:r>
                      <a:endParaRPr lang="zh-CN" altLang="en-US" sz="1000" b="1">
                        <a:solidFill>
                          <a:srgbClr val="FFFFFF"/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FFFFFF"/>
                          </a:solidFill>
                        </a:rPr>
                        <a:t>Number of parameters</a:t>
                      </a:r>
                      <a:endParaRPr lang="zh-CN" altLang="en-US" sz="1000" b="1">
                        <a:solidFill>
                          <a:srgbClr val="FFFFFF"/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116708"/>
                  </a:ext>
                </a:extLst>
              </a:tr>
              <a:tr h="32972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Convolutional Layer 1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28*28*32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320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734057"/>
                  </a:ext>
                </a:extLst>
              </a:tr>
              <a:tr h="32972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 Pooling Layer 1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14*14*32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783765"/>
                  </a:ext>
                </a:extLst>
              </a:tr>
              <a:tr h="32972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Convolutional Layer 2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14*14*64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8256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98841"/>
                  </a:ext>
                </a:extLst>
              </a:tr>
              <a:tr h="32972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 Pooling Layer 2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7*7*64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569308"/>
                  </a:ext>
                </a:extLst>
              </a:tr>
              <a:tr h="329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Convolutional Layer 3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7*7*128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32896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97985"/>
                  </a:ext>
                </a:extLst>
              </a:tr>
              <a:tr h="329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 Pooling Layer3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3*3*128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04452"/>
                  </a:ext>
                </a:extLst>
              </a:tr>
              <a:tr h="32972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Flatten Layer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1152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58677"/>
                  </a:ext>
                </a:extLst>
              </a:tr>
              <a:tr h="32972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Dense Layer1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512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590336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67232"/>
                  </a:ext>
                </a:extLst>
              </a:tr>
              <a:tr h="329729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Dense Layer2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345</a:t>
                      </a:r>
                      <a:endParaRPr lang="zh-CN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176895</a:t>
                      </a:r>
                      <a:endParaRPr lang="zh-CN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5877" marR="81526" marT="81526" marB="81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5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73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2D742-6719-4203-8723-22D504DB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 the model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DA3523E-79BD-4F11-B8AE-1B1B00AB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63" y="1675227"/>
            <a:ext cx="874467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8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1D6BB-6DEB-3946-B244-EE5FADE6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Fit the model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6064522-3E25-4EF6-8D1E-EBB8455B2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5205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8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8721E-DFA4-8642-A905-1C403BB8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88709"/>
            <a:ext cx="5449824" cy="59709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Logic Architecture	</a:t>
            </a:r>
            <a:endParaRPr kumimoji="1" lang="zh-CN" alt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42147E6-8F24-AD4D-8306-B4FE72A03642}"/>
              </a:ext>
            </a:extLst>
          </p:cNvPr>
          <p:cNvSpPr/>
          <p:nvPr/>
        </p:nvSpPr>
        <p:spPr>
          <a:xfrm>
            <a:off x="646176" y="828674"/>
            <a:ext cx="11169587" cy="57435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3" name="Graphic 11">
            <a:extLst>
              <a:ext uri="{FF2B5EF4-FFF2-40B4-BE49-F238E27FC236}">
                <a16:creationId xmlns:a16="http://schemas.microsoft.com/office/drawing/2014/main" id="{747B5DD8-D97F-B14E-B3DD-8172E627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176" y="828674"/>
            <a:ext cx="277535" cy="277535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A05DFD40-FB52-1447-9826-BC9166A843E2}"/>
              </a:ext>
            </a:extLst>
          </p:cNvPr>
          <p:cNvSpPr/>
          <p:nvPr/>
        </p:nvSpPr>
        <p:spPr>
          <a:xfrm>
            <a:off x="923710" y="1357312"/>
            <a:ext cx="8806077" cy="504348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5" name="Graphic 12">
            <a:extLst>
              <a:ext uri="{FF2B5EF4-FFF2-40B4-BE49-F238E27FC236}">
                <a16:creationId xmlns:a16="http://schemas.microsoft.com/office/drawing/2014/main" id="{FA84FD88-2BE6-3C43-A5E0-0FDA4BA8F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710" y="1357312"/>
            <a:ext cx="277535" cy="277535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5752754C-947F-3B40-9FB6-2F2260703DB3}"/>
              </a:ext>
            </a:extLst>
          </p:cNvPr>
          <p:cNvSpPr/>
          <p:nvPr/>
        </p:nvSpPr>
        <p:spPr>
          <a:xfrm>
            <a:off x="1245707" y="2189767"/>
            <a:ext cx="2433011" cy="383955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accent3"/>
                </a:solidFill>
              </a:rPr>
              <a:t>Availability Zone 1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6B901F3-47E2-0543-8912-12E7363057E2}"/>
              </a:ext>
            </a:extLst>
          </p:cNvPr>
          <p:cNvSpPr/>
          <p:nvPr/>
        </p:nvSpPr>
        <p:spPr>
          <a:xfrm>
            <a:off x="5548940" y="2189767"/>
            <a:ext cx="2280610" cy="383955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accent3"/>
                </a:solidFill>
              </a:rPr>
              <a:t>Availability Zone 2</a:t>
            </a:r>
          </a:p>
        </p:txBody>
      </p:sp>
      <p:pic>
        <p:nvPicPr>
          <p:cNvPr id="19" name="Graphic 20">
            <a:extLst>
              <a:ext uri="{FF2B5EF4-FFF2-40B4-BE49-F238E27FC236}">
                <a16:creationId xmlns:a16="http://schemas.microsoft.com/office/drawing/2014/main" id="{8D57C3FD-CC5A-594B-A878-B85760E0B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3332" y="4718942"/>
            <a:ext cx="394953" cy="394953"/>
          </a:xfrm>
          <a:prstGeom prst="rect">
            <a:avLst/>
          </a:prstGeom>
        </p:spPr>
      </p:pic>
      <p:pic>
        <p:nvPicPr>
          <p:cNvPr id="20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1768" y="4718941"/>
            <a:ext cx="394953" cy="3949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E66441-9232-CE4C-A615-A53B805B95E2}"/>
              </a:ext>
            </a:extLst>
          </p:cNvPr>
          <p:cNvSpPr txBox="1"/>
          <p:nvPr/>
        </p:nvSpPr>
        <p:spPr>
          <a:xfrm>
            <a:off x="1719662" y="5193998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rgbClr val="232F3E"/>
                </a:solidFill>
              </a:rPr>
              <a:t>Instance</a:t>
            </a: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A2E66441-9232-CE4C-A615-A53B805B95E2}"/>
              </a:ext>
            </a:extLst>
          </p:cNvPr>
          <p:cNvSpPr txBox="1"/>
          <p:nvPr/>
        </p:nvSpPr>
        <p:spPr>
          <a:xfrm>
            <a:off x="5946694" y="5218134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rgbClr val="232F3E"/>
                </a:solidFill>
              </a:rPr>
              <a:t>Instance</a:t>
            </a:r>
          </a:p>
        </p:txBody>
      </p:sp>
      <p:pic>
        <p:nvPicPr>
          <p:cNvPr id="28" name="图片 27" descr="图片包含 体育, 篮球, 桌子, 游戏机&#10;&#10;描述已自动生成">
            <a:extLst>
              <a:ext uri="{FF2B5EF4-FFF2-40B4-BE49-F238E27FC236}">
                <a16:creationId xmlns:a16="http://schemas.microsoft.com/office/drawing/2014/main" id="{90D25AE3-F362-B54D-8139-B605C821DB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7332" y="3031600"/>
            <a:ext cx="718434" cy="718434"/>
          </a:xfrm>
          <a:prstGeom prst="rect">
            <a:avLst/>
          </a:prstGeom>
        </p:spPr>
      </p:pic>
      <p:pic>
        <p:nvPicPr>
          <p:cNvPr id="31" name="Graphic 16">
            <a:extLst>
              <a:ext uri="{FF2B5EF4-FFF2-40B4-BE49-F238E27FC236}">
                <a16:creationId xmlns:a16="http://schemas.microsoft.com/office/drawing/2014/main" id="{0776AA21-694F-8A42-877C-F5363CA16D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7005" y="3095968"/>
            <a:ext cx="394953" cy="394953"/>
          </a:xfrm>
          <a:prstGeom prst="rect">
            <a:avLst/>
          </a:prstGeom>
        </p:spPr>
      </p:pic>
      <p:pic>
        <p:nvPicPr>
          <p:cNvPr id="32" name="Graphic 16">
            <a:extLst>
              <a:ext uri="{FF2B5EF4-FFF2-40B4-BE49-F238E27FC236}">
                <a16:creationId xmlns:a16="http://schemas.microsoft.com/office/drawing/2014/main" id="{D6B69BB3-BB28-5244-8282-228FFB469B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38727" y="3103796"/>
            <a:ext cx="394953" cy="394953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B31D7B7-99A6-5B41-8C7E-8E7038D1256C}"/>
              </a:ext>
            </a:extLst>
          </p:cNvPr>
          <p:cNvSpPr txBox="1"/>
          <p:nvPr/>
        </p:nvSpPr>
        <p:spPr>
          <a:xfrm>
            <a:off x="10364384" y="2324040"/>
            <a:ext cx="65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S3</a:t>
            </a:r>
            <a:endParaRPr kumimoji="1" lang="zh-CN" altLang="en-US" dirty="0"/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E7F9FF03-7F61-A845-9113-DD8831B71608}"/>
              </a:ext>
            </a:extLst>
          </p:cNvPr>
          <p:cNvSpPr txBox="1"/>
          <p:nvPr/>
        </p:nvSpPr>
        <p:spPr>
          <a:xfrm>
            <a:off x="5931839" y="3611219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NAT gateway</a:t>
            </a: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308BA2CE-54CC-5B4D-9B87-E9AF3493A566}"/>
              </a:ext>
            </a:extLst>
          </p:cNvPr>
          <p:cNvSpPr txBox="1"/>
          <p:nvPr/>
        </p:nvSpPr>
        <p:spPr>
          <a:xfrm>
            <a:off x="1728258" y="3567603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rgbClr val="232F3E"/>
                </a:solidFill>
              </a:rPr>
              <a:t>NAT gateway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62592BFF-05C5-45CC-A69D-4326373373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17015" y="4396411"/>
            <a:ext cx="711200" cy="711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816C463-9D88-4C0D-8417-B5ACE66529A7}"/>
              </a:ext>
            </a:extLst>
          </p:cNvPr>
          <p:cNvSpPr txBox="1"/>
          <p:nvPr/>
        </p:nvSpPr>
        <p:spPr>
          <a:xfrm>
            <a:off x="9603216" y="5301719"/>
            <a:ext cx="221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endParaRPr lang="en-US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0AAECC-8266-4184-A5D2-E186EE6787AD}"/>
              </a:ext>
            </a:extLst>
          </p:cNvPr>
          <p:cNvCxnSpPr>
            <a:stCxn id="37" idx="0"/>
            <a:endCxn id="28" idx="2"/>
          </p:cNvCxnSpPr>
          <p:nvPr/>
        </p:nvCxnSpPr>
        <p:spPr>
          <a:xfrm flipV="1">
            <a:off x="10672615" y="3750034"/>
            <a:ext cx="3934" cy="64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76A9B0D-F79A-4E7B-A0CC-79C875A860D6}"/>
              </a:ext>
            </a:extLst>
          </p:cNvPr>
          <p:cNvCxnSpPr>
            <a:stCxn id="37" idx="1"/>
            <a:endCxn id="20" idx="2"/>
          </p:cNvCxnSpPr>
          <p:nvPr/>
        </p:nvCxnSpPr>
        <p:spPr>
          <a:xfrm rot="10800000" flipV="1">
            <a:off x="6689245" y="4752010"/>
            <a:ext cx="3627770" cy="361883"/>
          </a:xfrm>
          <a:prstGeom prst="bentConnector4">
            <a:avLst>
              <a:gd name="adj1" fmla="val 47278"/>
              <a:gd name="adj2" fmla="val 163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A7476C-C23C-40FE-A04C-A6B14C36F405}"/>
              </a:ext>
            </a:extLst>
          </p:cNvPr>
          <p:cNvCxnSpPr>
            <a:stCxn id="37" idx="1"/>
            <a:endCxn id="19" idx="2"/>
          </p:cNvCxnSpPr>
          <p:nvPr/>
        </p:nvCxnSpPr>
        <p:spPr>
          <a:xfrm rot="10800000" flipV="1">
            <a:off x="2470809" y="4752011"/>
            <a:ext cx="7846206" cy="361884"/>
          </a:xfrm>
          <a:prstGeom prst="bentConnector4">
            <a:avLst>
              <a:gd name="adj1" fmla="val 21813"/>
              <a:gd name="adj2" fmla="val 1631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27" descr="图片包含 体育, 篮球, 桌子, 游戏机&#10;&#10;描述已自动生成">
            <a:extLst>
              <a:ext uri="{FF2B5EF4-FFF2-40B4-BE49-F238E27FC236}">
                <a16:creationId xmlns:a16="http://schemas.microsoft.com/office/drawing/2014/main" id="{3100C083-30BE-42DC-BBF4-2A5C3E7B0B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5769" y="1307500"/>
            <a:ext cx="718434" cy="718434"/>
          </a:xfrm>
          <a:prstGeom prst="rect">
            <a:avLst/>
          </a:prstGeom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A92FB3F-916A-4FE0-B54D-1A4B74C2EF8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02898" y="-713933"/>
            <a:ext cx="3059844" cy="7838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65DFA03-25E9-4F04-8DA5-19EF778EEC35}"/>
              </a:ext>
            </a:extLst>
          </p:cNvPr>
          <p:cNvCxnSpPr>
            <a:stCxn id="20" idx="0"/>
            <a:endCxn id="43" idx="1"/>
          </p:cNvCxnSpPr>
          <p:nvPr/>
        </p:nvCxnSpPr>
        <p:spPr>
          <a:xfrm rot="5400000" flipH="1" flipV="1">
            <a:off x="6946395" y="1409567"/>
            <a:ext cx="3052224" cy="35665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8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2B1AE-5C07-4901-ACD5-9A19A9AC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/>
              <a:t>B</a:t>
            </a:r>
            <a:r>
              <a:rPr lang="en-US" altLang="zh-CN"/>
              <a:t>uild the Web—back-end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0293-530B-48BD-8285-663AE36B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en-US" sz="2100" dirty="0"/>
              <a:t>Flask + Apache2</a:t>
            </a:r>
          </a:p>
          <a:p>
            <a:r>
              <a:rPr lang="en-US" sz="21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269027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179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Helvetica Neue Medium</vt:lpstr>
      <vt:lpstr>Arial</vt:lpstr>
      <vt:lpstr>Calibri</vt:lpstr>
      <vt:lpstr>Office 主题​​</vt:lpstr>
      <vt:lpstr>Draw And Guess</vt:lpstr>
      <vt:lpstr>Google Quickdraw dataset</vt:lpstr>
      <vt:lpstr>Project definition</vt:lpstr>
      <vt:lpstr>Preprocess</vt:lpstr>
      <vt:lpstr>Model</vt:lpstr>
      <vt:lpstr>Training the model</vt:lpstr>
      <vt:lpstr>Fit the model</vt:lpstr>
      <vt:lpstr>Logic Architecture </vt:lpstr>
      <vt:lpstr>Build the Web—back-end</vt:lpstr>
      <vt:lpstr>Build the Web—front-end</vt:lpstr>
      <vt:lpstr>Demo</vt:lpstr>
      <vt:lpstr>Thank you for listening --Hope you like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 And Guess</dc:title>
  <dc:creator>于 凯齐</dc:creator>
  <cp:lastModifiedBy>于 凯齐</cp:lastModifiedBy>
  <cp:revision>1</cp:revision>
  <dcterms:created xsi:type="dcterms:W3CDTF">2020-04-15T23:26:37Z</dcterms:created>
  <dcterms:modified xsi:type="dcterms:W3CDTF">2020-04-15T23:30:43Z</dcterms:modified>
</cp:coreProperties>
</file>