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 id="281" r:id="rId27"/>
    <p:sldId id="282" r:id="rId28"/>
    <p:sldId id="283" r:id="rId29"/>
    <p:sldId id="284" r:id="rId30"/>
    <p:sldId id="285" r:id="rId31"/>
    <p:sldId id="286" r:id="rId32"/>
    <p:sldId id="287" r:id="rId33"/>
    <p:sldId id="288" r:id="rId34"/>
    <p:sldId id="289" r:id="rId35"/>
    <p:sldId id="290" r:id="rId36"/>
    <p:sldId id="292" r:id="rId37"/>
    <p:sldId id="29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4485"/>
  </p:normalViewPr>
  <p:slideViewPr>
    <p:cSldViewPr snapToGrid="0" snapToObjects="1">
      <p:cViewPr varScale="1">
        <p:scale>
          <a:sx n="94" d="100"/>
          <a:sy n="94" d="100"/>
        </p:scale>
        <p:origin x="12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7.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sv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11" Type="http://schemas.openxmlformats.org/officeDocument/2006/relationships/image" Target="../media/image52.png"/><Relationship Id="rId5" Type="http://schemas.openxmlformats.org/officeDocument/2006/relationships/image" Target="../media/image46.png"/><Relationship Id="rId10" Type="http://schemas.openxmlformats.org/officeDocument/2006/relationships/image" Target="../media/image51.svg"/><Relationship Id="rId4" Type="http://schemas.openxmlformats.org/officeDocument/2006/relationships/image" Target="../media/image45.svg"/><Relationship Id="rId9" Type="http://schemas.openxmlformats.org/officeDocument/2006/relationships/image" Target="../media/image5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svg"/><Relationship Id="rId1"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image" Target="../media/image12.svg"/><Relationship Id="rId1" Type="http://schemas.openxmlformats.org/officeDocument/2006/relationships/image" Target="../media/image19.png"/><Relationship Id="rId6" Type="http://schemas.openxmlformats.org/officeDocument/2006/relationships/image" Target="../media/image16.svg"/><Relationship Id="rId5" Type="http://schemas.openxmlformats.org/officeDocument/2006/relationships/image" Target="../media/image21.png"/><Relationship Id="rId4" Type="http://schemas.openxmlformats.org/officeDocument/2006/relationships/image" Target="../media/image14.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55.png"/><Relationship Id="rId7" Type="http://schemas.openxmlformats.org/officeDocument/2006/relationships/image" Target="../media/image57.png"/><Relationship Id="rId12" Type="http://schemas.openxmlformats.org/officeDocument/2006/relationships/image" Target="../media/image53.svg"/><Relationship Id="rId2" Type="http://schemas.openxmlformats.org/officeDocument/2006/relationships/image" Target="../media/image43.svg"/><Relationship Id="rId1" Type="http://schemas.openxmlformats.org/officeDocument/2006/relationships/image" Target="../media/image54.png"/><Relationship Id="rId6" Type="http://schemas.openxmlformats.org/officeDocument/2006/relationships/image" Target="../media/image47.svg"/><Relationship Id="rId11" Type="http://schemas.openxmlformats.org/officeDocument/2006/relationships/image" Target="../media/image59.png"/><Relationship Id="rId5" Type="http://schemas.openxmlformats.org/officeDocument/2006/relationships/image" Target="../media/image56.png"/><Relationship Id="rId10" Type="http://schemas.openxmlformats.org/officeDocument/2006/relationships/image" Target="../media/image51.svg"/><Relationship Id="rId4" Type="http://schemas.openxmlformats.org/officeDocument/2006/relationships/image" Target="../media/image45.svg"/><Relationship Id="rId9" Type="http://schemas.openxmlformats.org/officeDocument/2006/relationships/image" Target="../media/image58.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E07822-67DC-4D55-BAF7-21A299D6A5D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E1C927B-23ED-4682-818A-C51FD7F236B8}">
      <dgm:prSet/>
      <dgm:spPr/>
      <dgm:t>
        <a:bodyPr/>
        <a:lstStyle/>
        <a:p>
          <a:pPr>
            <a:defRPr cap="all"/>
          </a:pPr>
          <a:r>
            <a:rPr lang="en-US" dirty="0"/>
            <a:t>HAVE YOU SHOPPED ONLINE BEFORE?</a:t>
          </a:r>
        </a:p>
      </dgm:t>
    </dgm:pt>
    <dgm:pt modelId="{287D1260-F6F4-47BA-A6E9-05EEC01B7751}" type="parTrans" cxnId="{C037A4CB-BB69-4AA7-BE59-3D5F76252642}">
      <dgm:prSet/>
      <dgm:spPr/>
      <dgm:t>
        <a:bodyPr/>
        <a:lstStyle/>
        <a:p>
          <a:endParaRPr lang="en-US"/>
        </a:p>
      </dgm:t>
    </dgm:pt>
    <dgm:pt modelId="{2C0B4053-5BBA-4245-9BFA-612A1FC0B309}" type="sibTrans" cxnId="{C037A4CB-BB69-4AA7-BE59-3D5F76252642}">
      <dgm:prSet/>
      <dgm:spPr/>
      <dgm:t>
        <a:bodyPr/>
        <a:lstStyle/>
        <a:p>
          <a:endParaRPr lang="en-US"/>
        </a:p>
      </dgm:t>
    </dgm:pt>
    <dgm:pt modelId="{FB888969-2412-469D-95C8-A5751A9DD8B7}">
      <dgm:prSet/>
      <dgm:spPr/>
      <dgm:t>
        <a:bodyPr/>
        <a:lstStyle/>
        <a:p>
          <a:pPr>
            <a:defRPr cap="all"/>
          </a:pPr>
          <a:r>
            <a:rPr lang="en-US" dirty="0"/>
            <a:t>HAVE YOU BOUGHT GROCERIES ONLINE?</a:t>
          </a:r>
        </a:p>
      </dgm:t>
    </dgm:pt>
    <dgm:pt modelId="{4442D45B-CE10-4630-9DB4-B5EE2EE4C038}" type="parTrans" cxnId="{C35076A5-6DC5-4923-9680-134360831EAD}">
      <dgm:prSet/>
      <dgm:spPr/>
      <dgm:t>
        <a:bodyPr/>
        <a:lstStyle/>
        <a:p>
          <a:endParaRPr lang="en-US"/>
        </a:p>
      </dgm:t>
    </dgm:pt>
    <dgm:pt modelId="{F2B02B29-3CEE-4C9F-8A0A-CA16D2C2D89E}" type="sibTrans" cxnId="{C35076A5-6DC5-4923-9680-134360831EAD}">
      <dgm:prSet/>
      <dgm:spPr/>
      <dgm:t>
        <a:bodyPr/>
        <a:lstStyle/>
        <a:p>
          <a:endParaRPr lang="en-US"/>
        </a:p>
      </dgm:t>
    </dgm:pt>
    <dgm:pt modelId="{F3CA6965-B809-47BD-A29D-34CCA2D37E1A}" type="pres">
      <dgm:prSet presAssocID="{E5E07822-67DC-4D55-BAF7-21A299D6A5D5}" presName="root" presStyleCnt="0">
        <dgm:presLayoutVars>
          <dgm:dir/>
          <dgm:resizeHandles val="exact"/>
        </dgm:presLayoutVars>
      </dgm:prSet>
      <dgm:spPr/>
    </dgm:pt>
    <dgm:pt modelId="{B274AA48-4079-4945-8BE0-F6DB112D1B58}" type="pres">
      <dgm:prSet presAssocID="{FE1C927B-23ED-4682-818A-C51FD7F236B8}" presName="compNode" presStyleCnt="0"/>
      <dgm:spPr/>
    </dgm:pt>
    <dgm:pt modelId="{5DFFA7CD-D5F0-4A9F-9EF1-49AE1F295A6C}" type="pres">
      <dgm:prSet presAssocID="{FE1C927B-23ED-4682-818A-C51FD7F236B8}" presName="iconBgRect" presStyleLbl="bgShp" presStyleIdx="0" presStyleCnt="2"/>
      <dgm:spPr/>
    </dgm:pt>
    <dgm:pt modelId="{05842CD9-5D08-4866-AC45-5C3811B3F21C}" type="pres">
      <dgm:prSet presAssocID="{FE1C927B-23ED-4682-818A-C51FD7F236B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B49A887A-E8E2-45DC-8C69-1D64CA9FBE41}" type="pres">
      <dgm:prSet presAssocID="{FE1C927B-23ED-4682-818A-C51FD7F236B8}" presName="spaceRect" presStyleCnt="0"/>
      <dgm:spPr/>
    </dgm:pt>
    <dgm:pt modelId="{8416DE61-E9D1-49A8-BE3F-D15BB1F7DA1E}" type="pres">
      <dgm:prSet presAssocID="{FE1C927B-23ED-4682-818A-C51FD7F236B8}" presName="textRect" presStyleLbl="revTx" presStyleIdx="0" presStyleCnt="2">
        <dgm:presLayoutVars>
          <dgm:chMax val="1"/>
          <dgm:chPref val="1"/>
        </dgm:presLayoutVars>
      </dgm:prSet>
      <dgm:spPr/>
    </dgm:pt>
    <dgm:pt modelId="{0CC712BD-0174-4059-88B9-A2AFFE39F469}" type="pres">
      <dgm:prSet presAssocID="{2C0B4053-5BBA-4245-9BFA-612A1FC0B309}" presName="sibTrans" presStyleCnt="0"/>
      <dgm:spPr/>
    </dgm:pt>
    <dgm:pt modelId="{850E5F6E-AE57-4A7B-908D-38AD52982F33}" type="pres">
      <dgm:prSet presAssocID="{FB888969-2412-469D-95C8-A5751A9DD8B7}" presName="compNode" presStyleCnt="0"/>
      <dgm:spPr/>
    </dgm:pt>
    <dgm:pt modelId="{E9AA3696-6D46-4F3B-AC45-F33DB03D162D}" type="pres">
      <dgm:prSet presAssocID="{FB888969-2412-469D-95C8-A5751A9DD8B7}" presName="iconBgRect" presStyleLbl="bgShp" presStyleIdx="1" presStyleCnt="2"/>
      <dgm:spPr/>
    </dgm:pt>
    <dgm:pt modelId="{0924EFB7-9AC0-4D2C-B47A-35403AF1DB5B}" type="pres">
      <dgm:prSet presAssocID="{FB888969-2412-469D-95C8-A5751A9DD8B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opping cart"/>
        </a:ext>
      </dgm:extLst>
    </dgm:pt>
    <dgm:pt modelId="{EB460EBC-0094-4E24-BB6D-2EC262B0600C}" type="pres">
      <dgm:prSet presAssocID="{FB888969-2412-469D-95C8-A5751A9DD8B7}" presName="spaceRect" presStyleCnt="0"/>
      <dgm:spPr/>
    </dgm:pt>
    <dgm:pt modelId="{E0A261D3-173A-47A0-8BE0-2E2BBFD15D8C}" type="pres">
      <dgm:prSet presAssocID="{FB888969-2412-469D-95C8-A5751A9DD8B7}" presName="textRect" presStyleLbl="revTx" presStyleIdx="1" presStyleCnt="2">
        <dgm:presLayoutVars>
          <dgm:chMax val="1"/>
          <dgm:chPref val="1"/>
        </dgm:presLayoutVars>
      </dgm:prSet>
      <dgm:spPr/>
    </dgm:pt>
  </dgm:ptLst>
  <dgm:cxnLst>
    <dgm:cxn modelId="{63EA412E-6E4A-4AF5-B9E5-673FA87770AE}" type="presOf" srcId="{E5E07822-67DC-4D55-BAF7-21A299D6A5D5}" destId="{F3CA6965-B809-47BD-A29D-34CCA2D37E1A}" srcOrd="0" destOrd="0" presId="urn:microsoft.com/office/officeart/2018/5/layout/IconCircleLabelList"/>
    <dgm:cxn modelId="{02B72349-0025-489F-B939-43C53828E2BA}" type="presOf" srcId="{FE1C927B-23ED-4682-818A-C51FD7F236B8}" destId="{8416DE61-E9D1-49A8-BE3F-D15BB1F7DA1E}" srcOrd="0" destOrd="0" presId="urn:microsoft.com/office/officeart/2018/5/layout/IconCircleLabelList"/>
    <dgm:cxn modelId="{6683DA7A-F10D-4697-9E31-4DDBEEDF48BF}" type="presOf" srcId="{FB888969-2412-469D-95C8-A5751A9DD8B7}" destId="{E0A261D3-173A-47A0-8BE0-2E2BBFD15D8C}" srcOrd="0" destOrd="0" presId="urn:microsoft.com/office/officeart/2018/5/layout/IconCircleLabelList"/>
    <dgm:cxn modelId="{C35076A5-6DC5-4923-9680-134360831EAD}" srcId="{E5E07822-67DC-4D55-BAF7-21A299D6A5D5}" destId="{FB888969-2412-469D-95C8-A5751A9DD8B7}" srcOrd="1" destOrd="0" parTransId="{4442D45B-CE10-4630-9DB4-B5EE2EE4C038}" sibTransId="{F2B02B29-3CEE-4C9F-8A0A-CA16D2C2D89E}"/>
    <dgm:cxn modelId="{C037A4CB-BB69-4AA7-BE59-3D5F76252642}" srcId="{E5E07822-67DC-4D55-BAF7-21A299D6A5D5}" destId="{FE1C927B-23ED-4682-818A-C51FD7F236B8}" srcOrd="0" destOrd="0" parTransId="{287D1260-F6F4-47BA-A6E9-05EEC01B7751}" sibTransId="{2C0B4053-5BBA-4245-9BFA-612A1FC0B309}"/>
    <dgm:cxn modelId="{179B1E47-9CC9-4A02-99F1-6E9841395714}" type="presParOf" srcId="{F3CA6965-B809-47BD-A29D-34CCA2D37E1A}" destId="{B274AA48-4079-4945-8BE0-F6DB112D1B58}" srcOrd="0" destOrd="0" presId="urn:microsoft.com/office/officeart/2018/5/layout/IconCircleLabelList"/>
    <dgm:cxn modelId="{2413693C-70A6-4BD5-B5BE-C6F799268A2C}" type="presParOf" srcId="{B274AA48-4079-4945-8BE0-F6DB112D1B58}" destId="{5DFFA7CD-D5F0-4A9F-9EF1-49AE1F295A6C}" srcOrd="0" destOrd="0" presId="urn:microsoft.com/office/officeart/2018/5/layout/IconCircleLabelList"/>
    <dgm:cxn modelId="{E51DF9A7-B179-4214-9AE7-2C639A908BC9}" type="presParOf" srcId="{B274AA48-4079-4945-8BE0-F6DB112D1B58}" destId="{05842CD9-5D08-4866-AC45-5C3811B3F21C}" srcOrd="1" destOrd="0" presId="urn:microsoft.com/office/officeart/2018/5/layout/IconCircleLabelList"/>
    <dgm:cxn modelId="{A03EAAB2-5C41-4107-B1E6-3F9A899ED8C4}" type="presParOf" srcId="{B274AA48-4079-4945-8BE0-F6DB112D1B58}" destId="{B49A887A-E8E2-45DC-8C69-1D64CA9FBE41}" srcOrd="2" destOrd="0" presId="urn:microsoft.com/office/officeart/2018/5/layout/IconCircleLabelList"/>
    <dgm:cxn modelId="{16E6E943-0914-48B3-BC7F-4FFA014F623A}" type="presParOf" srcId="{B274AA48-4079-4945-8BE0-F6DB112D1B58}" destId="{8416DE61-E9D1-49A8-BE3F-D15BB1F7DA1E}" srcOrd="3" destOrd="0" presId="urn:microsoft.com/office/officeart/2018/5/layout/IconCircleLabelList"/>
    <dgm:cxn modelId="{AEC448A5-B79B-449B-9DF2-C1677F112C8B}" type="presParOf" srcId="{F3CA6965-B809-47BD-A29D-34CCA2D37E1A}" destId="{0CC712BD-0174-4059-88B9-A2AFFE39F469}" srcOrd="1" destOrd="0" presId="urn:microsoft.com/office/officeart/2018/5/layout/IconCircleLabelList"/>
    <dgm:cxn modelId="{64D633E5-0F26-492F-913C-C98870231D8C}" type="presParOf" srcId="{F3CA6965-B809-47BD-A29D-34CCA2D37E1A}" destId="{850E5F6E-AE57-4A7B-908D-38AD52982F33}" srcOrd="2" destOrd="0" presId="urn:microsoft.com/office/officeart/2018/5/layout/IconCircleLabelList"/>
    <dgm:cxn modelId="{3DF141B7-8BED-40D4-BDF8-52F0579BB0DB}" type="presParOf" srcId="{850E5F6E-AE57-4A7B-908D-38AD52982F33}" destId="{E9AA3696-6D46-4F3B-AC45-F33DB03D162D}" srcOrd="0" destOrd="0" presId="urn:microsoft.com/office/officeart/2018/5/layout/IconCircleLabelList"/>
    <dgm:cxn modelId="{209EA5C0-CE94-451B-8300-945DAF698B2D}" type="presParOf" srcId="{850E5F6E-AE57-4A7B-908D-38AD52982F33}" destId="{0924EFB7-9AC0-4D2C-B47A-35403AF1DB5B}" srcOrd="1" destOrd="0" presId="urn:microsoft.com/office/officeart/2018/5/layout/IconCircleLabelList"/>
    <dgm:cxn modelId="{96C2687A-851E-4650-870C-76D794FA71B1}" type="presParOf" srcId="{850E5F6E-AE57-4A7B-908D-38AD52982F33}" destId="{EB460EBC-0094-4E24-BB6D-2EC262B0600C}" srcOrd="2" destOrd="0" presId="urn:microsoft.com/office/officeart/2018/5/layout/IconCircleLabelList"/>
    <dgm:cxn modelId="{BC9A50C0-4F20-467D-8205-EA38B8AC7087}" type="presParOf" srcId="{850E5F6E-AE57-4A7B-908D-38AD52982F33}" destId="{E0A261D3-173A-47A0-8BE0-2E2BBFD15D8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FBB8FB-2EBF-47C8-A776-CD8456AA0444}"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5010665-354E-4B14-8038-A3BFB191FE49}">
      <dgm:prSet/>
      <dgm:spPr/>
      <dgm:t>
        <a:bodyPr/>
        <a:lstStyle/>
        <a:p>
          <a:pPr>
            <a:defRPr b="1"/>
          </a:pPr>
          <a:r>
            <a:rPr lang="en-US" dirty="0"/>
            <a:t>Data Source: Kaggle</a:t>
          </a:r>
        </a:p>
      </dgm:t>
    </dgm:pt>
    <dgm:pt modelId="{9D936A7F-88F1-4158-B701-3C5DE8F28CA3}" type="parTrans" cxnId="{E4C01DCD-AA9B-45C6-997A-58C42A37D5BC}">
      <dgm:prSet/>
      <dgm:spPr/>
      <dgm:t>
        <a:bodyPr/>
        <a:lstStyle/>
        <a:p>
          <a:endParaRPr lang="en-US"/>
        </a:p>
      </dgm:t>
    </dgm:pt>
    <dgm:pt modelId="{1355C60B-366E-426C-A7E4-F5D5D7583977}" type="sibTrans" cxnId="{E4C01DCD-AA9B-45C6-997A-58C42A37D5BC}">
      <dgm:prSet/>
      <dgm:spPr/>
      <dgm:t>
        <a:bodyPr/>
        <a:lstStyle/>
        <a:p>
          <a:endParaRPr lang="en-US"/>
        </a:p>
      </dgm:t>
    </dgm:pt>
    <dgm:pt modelId="{FAF44CD0-A3D6-4B68-9BB4-E3340D3D8681}">
      <dgm:prSet/>
      <dgm:spPr/>
      <dgm:t>
        <a:bodyPr/>
        <a:lstStyle/>
        <a:p>
          <a:pPr>
            <a:defRPr b="1"/>
          </a:pPr>
          <a:r>
            <a:rPr lang="en-US" dirty="0"/>
            <a:t>Time Frame: 2017</a:t>
          </a:r>
        </a:p>
      </dgm:t>
    </dgm:pt>
    <dgm:pt modelId="{A1CA3A5E-E5BF-4A4F-BF8B-1FDDEC38F867}" type="parTrans" cxnId="{E2C98FCA-B02F-4F43-9ECC-EB0DDD734F83}">
      <dgm:prSet/>
      <dgm:spPr/>
      <dgm:t>
        <a:bodyPr/>
        <a:lstStyle/>
        <a:p>
          <a:endParaRPr lang="en-US"/>
        </a:p>
      </dgm:t>
    </dgm:pt>
    <dgm:pt modelId="{30551A74-962F-47E8-8355-458784EC8FB0}" type="sibTrans" cxnId="{E2C98FCA-B02F-4F43-9ECC-EB0DDD734F83}">
      <dgm:prSet/>
      <dgm:spPr/>
      <dgm:t>
        <a:bodyPr/>
        <a:lstStyle/>
        <a:p>
          <a:endParaRPr lang="en-US"/>
        </a:p>
      </dgm:t>
    </dgm:pt>
    <dgm:pt modelId="{C78A2749-D0F0-4C2A-944E-759B59BAAB12}">
      <dgm:prSet/>
      <dgm:spPr/>
      <dgm:t>
        <a:bodyPr/>
        <a:lstStyle/>
        <a:p>
          <a:pPr>
            <a:defRPr b="1"/>
          </a:pPr>
          <a:r>
            <a:rPr lang="en-US" dirty="0"/>
            <a:t>Number of Observations: Over 3 million orders from 200,000 users</a:t>
          </a:r>
        </a:p>
      </dgm:t>
    </dgm:pt>
    <dgm:pt modelId="{7EBE3F68-04C8-441B-81D1-E77E92EB0020}" type="parTrans" cxnId="{F2F44AD6-886E-4F9B-9F58-9B79B6613CD8}">
      <dgm:prSet/>
      <dgm:spPr/>
      <dgm:t>
        <a:bodyPr/>
        <a:lstStyle/>
        <a:p>
          <a:endParaRPr lang="en-US"/>
        </a:p>
      </dgm:t>
    </dgm:pt>
    <dgm:pt modelId="{3D5603FC-C80E-4176-9BE2-FB1C03AE7E37}" type="sibTrans" cxnId="{F2F44AD6-886E-4F9B-9F58-9B79B6613CD8}">
      <dgm:prSet/>
      <dgm:spPr/>
      <dgm:t>
        <a:bodyPr/>
        <a:lstStyle/>
        <a:p>
          <a:endParaRPr lang="en-US"/>
        </a:p>
      </dgm:t>
    </dgm:pt>
    <dgm:pt modelId="{E7807693-5531-491D-854F-1979D2A4DD4B}">
      <dgm:prSet/>
      <dgm:spPr/>
      <dgm:t>
        <a:bodyPr/>
        <a:lstStyle/>
        <a:p>
          <a:pPr>
            <a:defRPr b="1"/>
          </a:pPr>
          <a:r>
            <a:rPr lang="en-US" dirty="0"/>
            <a:t>Dataset – consists of 6 csv files </a:t>
          </a:r>
        </a:p>
      </dgm:t>
    </dgm:pt>
    <dgm:pt modelId="{7292D570-45CE-4030-9E6E-834835665489}" type="parTrans" cxnId="{BEBB88AC-ED0E-4863-A691-C34276723A3B}">
      <dgm:prSet/>
      <dgm:spPr/>
      <dgm:t>
        <a:bodyPr/>
        <a:lstStyle/>
        <a:p>
          <a:endParaRPr lang="en-US"/>
        </a:p>
      </dgm:t>
    </dgm:pt>
    <dgm:pt modelId="{E42732AA-0138-41D4-9265-5D8D67515294}" type="sibTrans" cxnId="{BEBB88AC-ED0E-4863-A691-C34276723A3B}">
      <dgm:prSet/>
      <dgm:spPr/>
      <dgm:t>
        <a:bodyPr/>
        <a:lstStyle/>
        <a:p>
          <a:endParaRPr lang="en-US"/>
        </a:p>
      </dgm:t>
    </dgm:pt>
    <dgm:pt modelId="{E50AE840-0DD6-4E87-9186-8C24CA8D3C5A}">
      <dgm:prSet custT="1"/>
      <dgm:spPr/>
      <dgm:t>
        <a:bodyPr/>
        <a:lstStyle/>
        <a:p>
          <a:pPr algn="l"/>
          <a:r>
            <a:rPr lang="en-US" sz="1400" b="1" dirty="0">
              <a:solidFill>
                <a:schemeClr val="accent2">
                  <a:lumMod val="50000"/>
                </a:schemeClr>
              </a:solidFill>
            </a:rPr>
            <a:t>Orders </a:t>
          </a:r>
          <a:r>
            <a:rPr lang="en-US" sz="1400" dirty="0"/>
            <a:t>- gives a list of all orders </a:t>
          </a:r>
        </a:p>
      </dgm:t>
    </dgm:pt>
    <dgm:pt modelId="{D8E5858C-DD22-44DB-ABE9-AA542EA1FA41}" type="parTrans" cxnId="{E2D51755-570A-40D1-AE00-E095959E76A3}">
      <dgm:prSet/>
      <dgm:spPr/>
      <dgm:t>
        <a:bodyPr/>
        <a:lstStyle/>
        <a:p>
          <a:endParaRPr lang="en-US"/>
        </a:p>
      </dgm:t>
    </dgm:pt>
    <dgm:pt modelId="{226C6A08-3254-48AE-A5E7-AF545B26ACBE}" type="sibTrans" cxnId="{E2D51755-570A-40D1-AE00-E095959E76A3}">
      <dgm:prSet/>
      <dgm:spPr/>
      <dgm:t>
        <a:bodyPr/>
        <a:lstStyle/>
        <a:p>
          <a:endParaRPr lang="en-US"/>
        </a:p>
      </dgm:t>
    </dgm:pt>
    <dgm:pt modelId="{C28D2BA2-ADCF-40CE-8041-6D7CC5C011C1}">
      <dgm:prSet custT="1"/>
      <dgm:spPr/>
      <dgm:t>
        <a:bodyPr/>
        <a:lstStyle/>
        <a:p>
          <a:pPr algn="l"/>
          <a:r>
            <a:rPr lang="en-US" sz="1400" b="1" dirty="0">
              <a:solidFill>
                <a:schemeClr val="accent2">
                  <a:lumMod val="50000"/>
                </a:schemeClr>
              </a:solidFill>
            </a:rPr>
            <a:t>Products</a:t>
          </a:r>
          <a:r>
            <a:rPr lang="en-US" sz="1400" dirty="0"/>
            <a:t>- contains the names of the products with their corresponding product id </a:t>
          </a:r>
        </a:p>
      </dgm:t>
    </dgm:pt>
    <dgm:pt modelId="{D573B279-7EC6-4B7E-85CE-C895D18630CC}" type="parTrans" cxnId="{E9816552-BE84-4ED4-8733-F259E13F4A6C}">
      <dgm:prSet/>
      <dgm:spPr/>
      <dgm:t>
        <a:bodyPr/>
        <a:lstStyle/>
        <a:p>
          <a:endParaRPr lang="en-US"/>
        </a:p>
      </dgm:t>
    </dgm:pt>
    <dgm:pt modelId="{BBDEBEA6-558C-4DE2-B7A5-3B2ECBC4B110}" type="sibTrans" cxnId="{E9816552-BE84-4ED4-8733-F259E13F4A6C}">
      <dgm:prSet/>
      <dgm:spPr/>
      <dgm:t>
        <a:bodyPr/>
        <a:lstStyle/>
        <a:p>
          <a:endParaRPr lang="en-US"/>
        </a:p>
      </dgm:t>
    </dgm:pt>
    <dgm:pt modelId="{7C0162B9-0D83-4E81-B83A-9FD555DC9979}">
      <dgm:prSet custT="1"/>
      <dgm:spPr/>
      <dgm:t>
        <a:bodyPr/>
        <a:lstStyle/>
        <a:p>
          <a:pPr algn="l"/>
          <a:r>
            <a:rPr lang="en-US" sz="1400" b="1" dirty="0">
              <a:solidFill>
                <a:schemeClr val="accent2">
                  <a:lumMod val="50000"/>
                </a:schemeClr>
              </a:solidFill>
            </a:rPr>
            <a:t>Prior Orders </a:t>
          </a:r>
          <a:r>
            <a:rPr lang="en-US" sz="1400" dirty="0"/>
            <a:t>- contains previous order contents for all customers </a:t>
          </a:r>
        </a:p>
      </dgm:t>
    </dgm:pt>
    <dgm:pt modelId="{ED470802-3BCB-4F71-862B-40878C5E8202}" type="parTrans" cxnId="{54538D72-AB30-4D4E-A910-FEED32C4BA47}">
      <dgm:prSet/>
      <dgm:spPr/>
      <dgm:t>
        <a:bodyPr/>
        <a:lstStyle/>
        <a:p>
          <a:endParaRPr lang="en-US"/>
        </a:p>
      </dgm:t>
    </dgm:pt>
    <dgm:pt modelId="{D3807A9A-8332-4ADC-8CD8-A6E795446503}" type="sibTrans" cxnId="{54538D72-AB30-4D4E-A910-FEED32C4BA47}">
      <dgm:prSet/>
      <dgm:spPr/>
      <dgm:t>
        <a:bodyPr/>
        <a:lstStyle/>
        <a:p>
          <a:endParaRPr lang="en-US"/>
        </a:p>
      </dgm:t>
    </dgm:pt>
    <dgm:pt modelId="{FC26ED73-B6AB-46C8-855D-1CE02123A2C7}">
      <dgm:prSet custT="1"/>
      <dgm:spPr/>
      <dgm:t>
        <a:bodyPr/>
        <a:lstStyle/>
        <a:p>
          <a:pPr algn="l"/>
          <a:r>
            <a:rPr lang="en-US" sz="1400" b="1" dirty="0">
              <a:solidFill>
                <a:schemeClr val="accent2">
                  <a:lumMod val="50000"/>
                </a:schemeClr>
              </a:solidFill>
            </a:rPr>
            <a:t>Train data for prior orders </a:t>
          </a:r>
          <a:r>
            <a:rPr lang="en-US" sz="1400" dirty="0"/>
            <a:t>– Similar to prior orders but used for data training</a:t>
          </a:r>
        </a:p>
      </dgm:t>
    </dgm:pt>
    <dgm:pt modelId="{D432E470-81C8-46A8-9993-A407C5C82478}" type="parTrans" cxnId="{59EA1AC0-D572-43DE-89FB-5608648AB353}">
      <dgm:prSet/>
      <dgm:spPr/>
      <dgm:t>
        <a:bodyPr/>
        <a:lstStyle/>
        <a:p>
          <a:endParaRPr lang="en-US"/>
        </a:p>
      </dgm:t>
    </dgm:pt>
    <dgm:pt modelId="{46375948-FB40-40E6-931C-6FF26463C4A6}" type="sibTrans" cxnId="{59EA1AC0-D572-43DE-89FB-5608648AB353}">
      <dgm:prSet/>
      <dgm:spPr/>
      <dgm:t>
        <a:bodyPr/>
        <a:lstStyle/>
        <a:p>
          <a:endParaRPr lang="en-US"/>
        </a:p>
      </dgm:t>
    </dgm:pt>
    <dgm:pt modelId="{35729FC9-A212-448A-9689-66DBDF14F503}">
      <dgm:prSet custT="1"/>
      <dgm:spPr/>
      <dgm:t>
        <a:bodyPr/>
        <a:lstStyle/>
        <a:p>
          <a:pPr algn="l"/>
          <a:r>
            <a:rPr lang="en-US" sz="1400" b="1" dirty="0">
              <a:solidFill>
                <a:schemeClr val="accent2">
                  <a:lumMod val="50000"/>
                </a:schemeClr>
              </a:solidFill>
            </a:rPr>
            <a:t>Department</a:t>
          </a:r>
          <a:r>
            <a:rPr lang="en-US" sz="1400" dirty="0"/>
            <a:t> – shows the different departments and products in each department</a:t>
          </a:r>
        </a:p>
      </dgm:t>
    </dgm:pt>
    <dgm:pt modelId="{119BFBE8-8B64-4557-BA86-DC94B313930C}" type="parTrans" cxnId="{5EBC5E90-CA38-4DD7-8E6E-CF05AC5FE7D6}">
      <dgm:prSet/>
      <dgm:spPr/>
      <dgm:t>
        <a:bodyPr/>
        <a:lstStyle/>
        <a:p>
          <a:endParaRPr lang="en-US"/>
        </a:p>
      </dgm:t>
    </dgm:pt>
    <dgm:pt modelId="{937C2701-8545-4F97-9A93-A895E1B8DA13}" type="sibTrans" cxnId="{5EBC5E90-CA38-4DD7-8E6E-CF05AC5FE7D6}">
      <dgm:prSet/>
      <dgm:spPr/>
      <dgm:t>
        <a:bodyPr/>
        <a:lstStyle/>
        <a:p>
          <a:endParaRPr lang="en-US"/>
        </a:p>
      </dgm:t>
    </dgm:pt>
    <dgm:pt modelId="{525D0C4A-8F5A-4F5F-9A8F-E3ECD147658C}">
      <dgm:prSet custT="1"/>
      <dgm:spPr/>
      <dgm:t>
        <a:bodyPr/>
        <a:lstStyle/>
        <a:p>
          <a:pPr algn="l"/>
          <a:r>
            <a:rPr lang="en-US" sz="1400" b="1" dirty="0">
              <a:solidFill>
                <a:schemeClr val="accent2">
                  <a:lumMod val="50000"/>
                </a:schemeClr>
              </a:solidFill>
            </a:rPr>
            <a:t>Aisles – </a:t>
          </a:r>
          <a:r>
            <a:rPr lang="en-US" sz="1400" dirty="0"/>
            <a:t>shows the different aisles and products in each aisle</a:t>
          </a:r>
        </a:p>
      </dgm:t>
    </dgm:pt>
    <dgm:pt modelId="{5FEC48A1-F9BD-4B33-9DCD-85C23C73D4C0}" type="parTrans" cxnId="{5A36316B-F95E-49FA-83E4-F0A75D4E63D8}">
      <dgm:prSet/>
      <dgm:spPr/>
      <dgm:t>
        <a:bodyPr/>
        <a:lstStyle/>
        <a:p>
          <a:endParaRPr lang="en-US"/>
        </a:p>
      </dgm:t>
    </dgm:pt>
    <dgm:pt modelId="{DBD3389D-4FA9-400B-A357-DE528CB2498D}" type="sibTrans" cxnId="{5A36316B-F95E-49FA-83E4-F0A75D4E63D8}">
      <dgm:prSet/>
      <dgm:spPr/>
      <dgm:t>
        <a:bodyPr/>
        <a:lstStyle/>
        <a:p>
          <a:endParaRPr lang="en-US"/>
        </a:p>
      </dgm:t>
    </dgm:pt>
    <dgm:pt modelId="{ECE15A43-DF7D-4B48-8F02-E59A6D24958D}" type="pres">
      <dgm:prSet presAssocID="{66FBB8FB-2EBF-47C8-A776-CD8456AA0444}" presName="root" presStyleCnt="0">
        <dgm:presLayoutVars>
          <dgm:dir/>
          <dgm:resizeHandles val="exact"/>
        </dgm:presLayoutVars>
      </dgm:prSet>
      <dgm:spPr/>
    </dgm:pt>
    <dgm:pt modelId="{E1362C30-778C-49E7-BF97-7B2FBEDFEA81}" type="pres">
      <dgm:prSet presAssocID="{05010665-354E-4B14-8038-A3BFB191FE49}" presName="compNode" presStyleCnt="0"/>
      <dgm:spPr/>
    </dgm:pt>
    <dgm:pt modelId="{82E84EBF-7256-47F8-A105-3A27E84C33E8}" type="pres">
      <dgm:prSet presAssocID="{05010665-354E-4B14-8038-A3BFB191FE49}" presName="iconRect" presStyleLbl="node1" presStyleIdx="0" presStyleCnt="4" custLinFactY="-25040" custLinFactNeighborX="1985" custLinFactNeighborY="-1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B7997161-2D20-4F62-BA19-64C8AD92DD38}" type="pres">
      <dgm:prSet presAssocID="{05010665-354E-4B14-8038-A3BFB191FE49}" presName="iconSpace" presStyleCnt="0"/>
      <dgm:spPr/>
    </dgm:pt>
    <dgm:pt modelId="{B72014BE-E29B-405D-B503-CDFC85715FB5}" type="pres">
      <dgm:prSet presAssocID="{05010665-354E-4B14-8038-A3BFB191FE49}" presName="parTx" presStyleLbl="revTx" presStyleIdx="0" presStyleCnt="8" custLinFactY="-36958" custLinFactNeighborX="-695" custLinFactNeighborY="-100000">
        <dgm:presLayoutVars>
          <dgm:chMax val="0"/>
          <dgm:chPref val="0"/>
        </dgm:presLayoutVars>
      </dgm:prSet>
      <dgm:spPr/>
    </dgm:pt>
    <dgm:pt modelId="{3654EF0B-36AB-4856-9A43-CFFFF849673D}" type="pres">
      <dgm:prSet presAssocID="{05010665-354E-4B14-8038-A3BFB191FE49}" presName="txSpace" presStyleCnt="0"/>
      <dgm:spPr/>
    </dgm:pt>
    <dgm:pt modelId="{8740E559-75C2-41F6-8940-7B5723C0B01A}" type="pres">
      <dgm:prSet presAssocID="{05010665-354E-4B14-8038-A3BFB191FE49}" presName="desTx" presStyleLbl="revTx" presStyleIdx="1" presStyleCnt="8">
        <dgm:presLayoutVars/>
      </dgm:prSet>
      <dgm:spPr/>
    </dgm:pt>
    <dgm:pt modelId="{16C73A6B-35B7-4188-AFF6-871567FE669F}" type="pres">
      <dgm:prSet presAssocID="{1355C60B-366E-426C-A7E4-F5D5D7583977}" presName="sibTrans" presStyleCnt="0"/>
      <dgm:spPr/>
    </dgm:pt>
    <dgm:pt modelId="{93CFDA26-1504-470A-B125-9541F446BE17}" type="pres">
      <dgm:prSet presAssocID="{FAF44CD0-A3D6-4B68-9BB4-E3340D3D8681}" presName="compNode" presStyleCnt="0"/>
      <dgm:spPr/>
    </dgm:pt>
    <dgm:pt modelId="{CAB73CE5-65EB-4518-B8E1-B6DC1CC374ED}" type="pres">
      <dgm:prSet presAssocID="{FAF44CD0-A3D6-4B68-9BB4-E3340D3D8681}" presName="iconRect" presStyleLbl="node1" presStyleIdx="1" presStyleCnt="4" custLinFactY="-36949" custLinFactNeighborX="-1985"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ck"/>
        </a:ext>
      </dgm:extLst>
    </dgm:pt>
    <dgm:pt modelId="{859F0251-3D31-42F8-8637-47FB9FB24C10}" type="pres">
      <dgm:prSet presAssocID="{FAF44CD0-A3D6-4B68-9BB4-E3340D3D8681}" presName="iconSpace" presStyleCnt="0"/>
      <dgm:spPr/>
    </dgm:pt>
    <dgm:pt modelId="{B4462979-23B6-46D8-8ADD-F42FF8C4AB83}" type="pres">
      <dgm:prSet presAssocID="{FAF44CD0-A3D6-4B68-9BB4-E3340D3D8681}" presName="parTx" presStyleLbl="revTx" presStyleIdx="2" presStyleCnt="8" custLinFactY="-36958" custLinFactNeighborY="-100000">
        <dgm:presLayoutVars>
          <dgm:chMax val="0"/>
          <dgm:chPref val="0"/>
        </dgm:presLayoutVars>
      </dgm:prSet>
      <dgm:spPr/>
    </dgm:pt>
    <dgm:pt modelId="{2C0FBEEE-8DC7-47D7-8445-4766ABFC50B2}" type="pres">
      <dgm:prSet presAssocID="{FAF44CD0-A3D6-4B68-9BB4-E3340D3D8681}" presName="txSpace" presStyleCnt="0"/>
      <dgm:spPr/>
    </dgm:pt>
    <dgm:pt modelId="{4C6AABFE-CD51-4DCA-8CBD-DF3649B21F23}" type="pres">
      <dgm:prSet presAssocID="{FAF44CD0-A3D6-4B68-9BB4-E3340D3D8681}" presName="desTx" presStyleLbl="revTx" presStyleIdx="3" presStyleCnt="8">
        <dgm:presLayoutVars/>
      </dgm:prSet>
      <dgm:spPr/>
    </dgm:pt>
    <dgm:pt modelId="{6EAE666C-74B5-408A-ADA4-A42D5B9224E0}" type="pres">
      <dgm:prSet presAssocID="{30551A74-962F-47E8-8355-458784EC8FB0}" presName="sibTrans" presStyleCnt="0"/>
      <dgm:spPr/>
    </dgm:pt>
    <dgm:pt modelId="{89E5890E-BF41-476F-BF24-FCEBE3F8028D}" type="pres">
      <dgm:prSet presAssocID="{C78A2749-D0F0-4C2A-944E-759B59BAAB12}" presName="compNode" presStyleCnt="0"/>
      <dgm:spPr/>
    </dgm:pt>
    <dgm:pt modelId="{473AB789-8266-49A6-AF71-5121C2E0C0DD}" type="pres">
      <dgm:prSet presAssocID="{C78A2749-D0F0-4C2A-944E-759B59BAAB12}" presName="iconRect" presStyleLbl="node1" presStyleIdx="2" presStyleCnt="4" custLinFactY="-38933" custLinFactNeighborX="-5954" custLinFactNeighborY="-1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udience"/>
        </a:ext>
      </dgm:extLst>
    </dgm:pt>
    <dgm:pt modelId="{9B6653FA-50B9-4949-8F6F-5E3D09E23CE7}" type="pres">
      <dgm:prSet presAssocID="{C78A2749-D0F0-4C2A-944E-759B59BAAB12}" presName="iconSpace" presStyleCnt="0"/>
      <dgm:spPr/>
    </dgm:pt>
    <dgm:pt modelId="{51DBBB84-E108-46FD-909A-B198A199527B}" type="pres">
      <dgm:prSet presAssocID="{C78A2749-D0F0-4C2A-944E-759B59BAAB12}" presName="parTx" presStyleLbl="revTx" presStyleIdx="4" presStyleCnt="8" custLinFactY="-36958" custLinFactNeighborX="-695" custLinFactNeighborY="-100000">
        <dgm:presLayoutVars>
          <dgm:chMax val="0"/>
          <dgm:chPref val="0"/>
        </dgm:presLayoutVars>
      </dgm:prSet>
      <dgm:spPr/>
    </dgm:pt>
    <dgm:pt modelId="{C6B87D93-0AC0-45AE-B6AA-DAAAAB3DA0F9}" type="pres">
      <dgm:prSet presAssocID="{C78A2749-D0F0-4C2A-944E-759B59BAAB12}" presName="txSpace" presStyleCnt="0"/>
      <dgm:spPr/>
    </dgm:pt>
    <dgm:pt modelId="{DC63A20A-9F8B-4258-8806-5FB013E62985}" type="pres">
      <dgm:prSet presAssocID="{C78A2749-D0F0-4C2A-944E-759B59BAAB12}" presName="desTx" presStyleLbl="revTx" presStyleIdx="5" presStyleCnt="8">
        <dgm:presLayoutVars/>
      </dgm:prSet>
      <dgm:spPr/>
    </dgm:pt>
    <dgm:pt modelId="{16522125-C367-4FBC-9FF2-F233F28E8118}" type="pres">
      <dgm:prSet presAssocID="{3D5603FC-C80E-4176-9BE2-FB1C03AE7E37}" presName="sibTrans" presStyleCnt="0"/>
      <dgm:spPr/>
    </dgm:pt>
    <dgm:pt modelId="{D994C645-3B4C-4B84-B9AA-A249BA05BF76}" type="pres">
      <dgm:prSet presAssocID="{E7807693-5531-491D-854F-1979D2A4DD4B}" presName="compNode" presStyleCnt="0"/>
      <dgm:spPr/>
    </dgm:pt>
    <dgm:pt modelId="{D24FC55F-E7B6-4DFB-BBFF-0C44F8792F40}" type="pres">
      <dgm:prSet presAssocID="{E7807693-5531-491D-854F-1979D2A4DD4B}" presName="iconRect" presStyleLbl="node1" presStyleIdx="3" presStyleCnt="4" custLinFactY="-27025" custLinFactNeighborY="-10000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053620DC-1983-47D3-9E45-ACBECBEC8E90}" type="pres">
      <dgm:prSet presAssocID="{E7807693-5531-491D-854F-1979D2A4DD4B}" presName="iconSpace" presStyleCnt="0"/>
      <dgm:spPr/>
    </dgm:pt>
    <dgm:pt modelId="{0057E8CD-5AAE-4A5F-9982-1C0CFCCA60CD}" type="pres">
      <dgm:prSet presAssocID="{E7807693-5531-491D-854F-1979D2A4DD4B}" presName="parTx" presStyleLbl="revTx" presStyleIdx="6" presStyleCnt="8" custLinFactY="-25922" custLinFactNeighborX="-3473" custLinFactNeighborY="-100000">
        <dgm:presLayoutVars>
          <dgm:chMax val="0"/>
          <dgm:chPref val="0"/>
        </dgm:presLayoutVars>
      </dgm:prSet>
      <dgm:spPr/>
    </dgm:pt>
    <dgm:pt modelId="{3760584B-60E3-4525-AA8F-FC384F31B4BF}" type="pres">
      <dgm:prSet presAssocID="{E7807693-5531-491D-854F-1979D2A4DD4B}" presName="txSpace" presStyleCnt="0"/>
      <dgm:spPr/>
    </dgm:pt>
    <dgm:pt modelId="{220D1992-C597-4CB7-ABFC-EECCD626B312}" type="pres">
      <dgm:prSet presAssocID="{E7807693-5531-491D-854F-1979D2A4DD4B}" presName="desTx" presStyleLbl="revTx" presStyleIdx="7" presStyleCnt="8" custScaleX="224578" custLinFactY="-8777" custLinFactNeighborX="-2084" custLinFactNeighborY="-100000">
        <dgm:presLayoutVars/>
      </dgm:prSet>
      <dgm:spPr/>
    </dgm:pt>
  </dgm:ptLst>
  <dgm:cxnLst>
    <dgm:cxn modelId="{474FB90A-10D1-4BEF-9A7B-64AAA1C1983B}" type="presOf" srcId="{FC26ED73-B6AB-46C8-855D-1CE02123A2C7}" destId="{220D1992-C597-4CB7-ABFC-EECCD626B312}" srcOrd="0" destOrd="3" presId="urn:microsoft.com/office/officeart/2018/5/layout/CenteredIconLabelDescriptionList"/>
    <dgm:cxn modelId="{516B2E0D-3DE4-4D8A-80DA-45D6362413D7}" type="presOf" srcId="{66FBB8FB-2EBF-47C8-A776-CD8456AA0444}" destId="{ECE15A43-DF7D-4B48-8F02-E59A6D24958D}" srcOrd="0" destOrd="0" presId="urn:microsoft.com/office/officeart/2018/5/layout/CenteredIconLabelDescriptionList"/>
    <dgm:cxn modelId="{C91BD416-3A60-47DF-B01F-8FB3E799F8F5}" type="presOf" srcId="{C78A2749-D0F0-4C2A-944E-759B59BAAB12}" destId="{51DBBB84-E108-46FD-909A-B198A199527B}" srcOrd="0" destOrd="0" presId="urn:microsoft.com/office/officeart/2018/5/layout/CenteredIconLabelDescriptionList"/>
    <dgm:cxn modelId="{3BC3741D-0CF2-4C4E-9608-475DD99071F8}" type="presOf" srcId="{C28D2BA2-ADCF-40CE-8041-6D7CC5C011C1}" destId="{220D1992-C597-4CB7-ABFC-EECCD626B312}" srcOrd="0" destOrd="1" presId="urn:microsoft.com/office/officeart/2018/5/layout/CenteredIconLabelDescriptionList"/>
    <dgm:cxn modelId="{0D57E525-F244-4F04-9BC5-3C43E1FC6E4F}" type="presOf" srcId="{525D0C4A-8F5A-4F5F-9A8F-E3ECD147658C}" destId="{220D1992-C597-4CB7-ABFC-EECCD626B312}" srcOrd="0" destOrd="5" presId="urn:microsoft.com/office/officeart/2018/5/layout/CenteredIconLabelDescriptionList"/>
    <dgm:cxn modelId="{86E92327-44EC-4625-A536-7D10C0DC815E}" type="presOf" srcId="{FAF44CD0-A3D6-4B68-9BB4-E3340D3D8681}" destId="{B4462979-23B6-46D8-8ADD-F42FF8C4AB83}" srcOrd="0" destOrd="0" presId="urn:microsoft.com/office/officeart/2018/5/layout/CenteredIconLabelDescriptionList"/>
    <dgm:cxn modelId="{8E80E94B-486F-46B1-BE9A-F5A62E1CFE5D}" type="presOf" srcId="{35729FC9-A212-448A-9689-66DBDF14F503}" destId="{220D1992-C597-4CB7-ABFC-EECCD626B312}" srcOrd="0" destOrd="4" presId="urn:microsoft.com/office/officeart/2018/5/layout/CenteredIconLabelDescriptionList"/>
    <dgm:cxn modelId="{E9816552-BE84-4ED4-8733-F259E13F4A6C}" srcId="{E7807693-5531-491D-854F-1979D2A4DD4B}" destId="{C28D2BA2-ADCF-40CE-8041-6D7CC5C011C1}" srcOrd="1" destOrd="0" parTransId="{D573B279-7EC6-4B7E-85CE-C895D18630CC}" sibTransId="{BBDEBEA6-558C-4DE2-B7A5-3B2ECBC4B110}"/>
    <dgm:cxn modelId="{E2D51755-570A-40D1-AE00-E095959E76A3}" srcId="{E7807693-5531-491D-854F-1979D2A4DD4B}" destId="{E50AE840-0DD6-4E87-9186-8C24CA8D3C5A}" srcOrd="0" destOrd="0" parTransId="{D8E5858C-DD22-44DB-ABE9-AA542EA1FA41}" sibTransId="{226C6A08-3254-48AE-A5E7-AF545B26ACBE}"/>
    <dgm:cxn modelId="{5A36316B-F95E-49FA-83E4-F0A75D4E63D8}" srcId="{E7807693-5531-491D-854F-1979D2A4DD4B}" destId="{525D0C4A-8F5A-4F5F-9A8F-E3ECD147658C}" srcOrd="5" destOrd="0" parTransId="{5FEC48A1-F9BD-4B33-9DCD-85C23C73D4C0}" sibTransId="{DBD3389D-4FA9-400B-A357-DE528CB2498D}"/>
    <dgm:cxn modelId="{54538D72-AB30-4D4E-A910-FEED32C4BA47}" srcId="{E7807693-5531-491D-854F-1979D2A4DD4B}" destId="{7C0162B9-0D83-4E81-B83A-9FD555DC9979}" srcOrd="2" destOrd="0" parTransId="{ED470802-3BCB-4F71-862B-40878C5E8202}" sibTransId="{D3807A9A-8332-4ADC-8CD8-A6E795446503}"/>
    <dgm:cxn modelId="{5EBC5E90-CA38-4DD7-8E6E-CF05AC5FE7D6}" srcId="{E7807693-5531-491D-854F-1979D2A4DD4B}" destId="{35729FC9-A212-448A-9689-66DBDF14F503}" srcOrd="4" destOrd="0" parTransId="{119BFBE8-8B64-4557-BA86-DC94B313930C}" sibTransId="{937C2701-8545-4F97-9A93-A895E1B8DA13}"/>
    <dgm:cxn modelId="{1D263095-6BF9-488C-B55C-714A84E83A47}" type="presOf" srcId="{E50AE840-0DD6-4E87-9186-8C24CA8D3C5A}" destId="{220D1992-C597-4CB7-ABFC-EECCD626B312}" srcOrd="0" destOrd="0" presId="urn:microsoft.com/office/officeart/2018/5/layout/CenteredIconLabelDescriptionList"/>
    <dgm:cxn modelId="{BEBB88AC-ED0E-4863-A691-C34276723A3B}" srcId="{66FBB8FB-2EBF-47C8-A776-CD8456AA0444}" destId="{E7807693-5531-491D-854F-1979D2A4DD4B}" srcOrd="3" destOrd="0" parTransId="{7292D570-45CE-4030-9E6E-834835665489}" sibTransId="{E42732AA-0138-41D4-9265-5D8D67515294}"/>
    <dgm:cxn modelId="{E41CEDB9-293E-4451-B651-1B47B599F60D}" type="presOf" srcId="{05010665-354E-4B14-8038-A3BFB191FE49}" destId="{B72014BE-E29B-405D-B503-CDFC85715FB5}" srcOrd="0" destOrd="0" presId="urn:microsoft.com/office/officeart/2018/5/layout/CenteredIconLabelDescriptionList"/>
    <dgm:cxn modelId="{59EA1AC0-D572-43DE-89FB-5608648AB353}" srcId="{E7807693-5531-491D-854F-1979D2A4DD4B}" destId="{FC26ED73-B6AB-46C8-855D-1CE02123A2C7}" srcOrd="3" destOrd="0" parTransId="{D432E470-81C8-46A8-9993-A407C5C82478}" sibTransId="{46375948-FB40-40E6-931C-6FF26463C4A6}"/>
    <dgm:cxn modelId="{F80C49C9-493A-4135-BE1B-47D42A5120D3}" type="presOf" srcId="{E7807693-5531-491D-854F-1979D2A4DD4B}" destId="{0057E8CD-5AAE-4A5F-9982-1C0CFCCA60CD}" srcOrd="0" destOrd="0" presId="urn:microsoft.com/office/officeart/2018/5/layout/CenteredIconLabelDescriptionList"/>
    <dgm:cxn modelId="{E2C98FCA-B02F-4F43-9ECC-EB0DDD734F83}" srcId="{66FBB8FB-2EBF-47C8-A776-CD8456AA0444}" destId="{FAF44CD0-A3D6-4B68-9BB4-E3340D3D8681}" srcOrd="1" destOrd="0" parTransId="{A1CA3A5E-E5BF-4A4F-BF8B-1FDDEC38F867}" sibTransId="{30551A74-962F-47E8-8355-458784EC8FB0}"/>
    <dgm:cxn modelId="{E4C01DCD-AA9B-45C6-997A-58C42A37D5BC}" srcId="{66FBB8FB-2EBF-47C8-A776-CD8456AA0444}" destId="{05010665-354E-4B14-8038-A3BFB191FE49}" srcOrd="0" destOrd="0" parTransId="{9D936A7F-88F1-4158-B701-3C5DE8F28CA3}" sibTransId="{1355C60B-366E-426C-A7E4-F5D5D7583977}"/>
    <dgm:cxn modelId="{F2F44AD6-886E-4F9B-9F58-9B79B6613CD8}" srcId="{66FBB8FB-2EBF-47C8-A776-CD8456AA0444}" destId="{C78A2749-D0F0-4C2A-944E-759B59BAAB12}" srcOrd="2" destOrd="0" parTransId="{7EBE3F68-04C8-441B-81D1-E77E92EB0020}" sibTransId="{3D5603FC-C80E-4176-9BE2-FB1C03AE7E37}"/>
    <dgm:cxn modelId="{4268D6D6-F70A-4877-AF5A-C73E88242ADA}" type="presOf" srcId="{7C0162B9-0D83-4E81-B83A-9FD555DC9979}" destId="{220D1992-C597-4CB7-ABFC-EECCD626B312}" srcOrd="0" destOrd="2" presId="urn:microsoft.com/office/officeart/2018/5/layout/CenteredIconLabelDescriptionList"/>
    <dgm:cxn modelId="{BB7C4F76-9799-4D7F-B5FE-96D9FCF68DF9}" type="presParOf" srcId="{ECE15A43-DF7D-4B48-8F02-E59A6D24958D}" destId="{E1362C30-778C-49E7-BF97-7B2FBEDFEA81}" srcOrd="0" destOrd="0" presId="urn:microsoft.com/office/officeart/2018/5/layout/CenteredIconLabelDescriptionList"/>
    <dgm:cxn modelId="{A95E0A3F-3A28-4893-B407-3ED2DBD8F85E}" type="presParOf" srcId="{E1362C30-778C-49E7-BF97-7B2FBEDFEA81}" destId="{82E84EBF-7256-47F8-A105-3A27E84C33E8}" srcOrd="0" destOrd="0" presId="urn:microsoft.com/office/officeart/2018/5/layout/CenteredIconLabelDescriptionList"/>
    <dgm:cxn modelId="{3927D67B-5F15-4AC1-94D1-DE37AA4E57B4}" type="presParOf" srcId="{E1362C30-778C-49E7-BF97-7B2FBEDFEA81}" destId="{B7997161-2D20-4F62-BA19-64C8AD92DD38}" srcOrd="1" destOrd="0" presId="urn:microsoft.com/office/officeart/2018/5/layout/CenteredIconLabelDescriptionList"/>
    <dgm:cxn modelId="{FA02B2D2-977B-41EB-837C-E209CCF49F60}" type="presParOf" srcId="{E1362C30-778C-49E7-BF97-7B2FBEDFEA81}" destId="{B72014BE-E29B-405D-B503-CDFC85715FB5}" srcOrd="2" destOrd="0" presId="urn:microsoft.com/office/officeart/2018/5/layout/CenteredIconLabelDescriptionList"/>
    <dgm:cxn modelId="{DE1E1DF9-2DB7-4084-BBAD-61ACFCA65849}" type="presParOf" srcId="{E1362C30-778C-49E7-BF97-7B2FBEDFEA81}" destId="{3654EF0B-36AB-4856-9A43-CFFFF849673D}" srcOrd="3" destOrd="0" presId="urn:microsoft.com/office/officeart/2018/5/layout/CenteredIconLabelDescriptionList"/>
    <dgm:cxn modelId="{D638D97E-E4D3-4C57-8904-D232D66544AE}" type="presParOf" srcId="{E1362C30-778C-49E7-BF97-7B2FBEDFEA81}" destId="{8740E559-75C2-41F6-8940-7B5723C0B01A}" srcOrd="4" destOrd="0" presId="urn:microsoft.com/office/officeart/2018/5/layout/CenteredIconLabelDescriptionList"/>
    <dgm:cxn modelId="{5B37DC73-320F-41E0-B986-C754D48173F9}" type="presParOf" srcId="{ECE15A43-DF7D-4B48-8F02-E59A6D24958D}" destId="{16C73A6B-35B7-4188-AFF6-871567FE669F}" srcOrd="1" destOrd="0" presId="urn:microsoft.com/office/officeart/2018/5/layout/CenteredIconLabelDescriptionList"/>
    <dgm:cxn modelId="{506CAF6D-5DC3-4E29-9306-82FEAE92B1E8}" type="presParOf" srcId="{ECE15A43-DF7D-4B48-8F02-E59A6D24958D}" destId="{93CFDA26-1504-470A-B125-9541F446BE17}" srcOrd="2" destOrd="0" presId="urn:microsoft.com/office/officeart/2018/5/layout/CenteredIconLabelDescriptionList"/>
    <dgm:cxn modelId="{9458280D-A9D3-49BD-84E4-30E31856E4AA}" type="presParOf" srcId="{93CFDA26-1504-470A-B125-9541F446BE17}" destId="{CAB73CE5-65EB-4518-B8E1-B6DC1CC374ED}" srcOrd="0" destOrd="0" presId="urn:microsoft.com/office/officeart/2018/5/layout/CenteredIconLabelDescriptionList"/>
    <dgm:cxn modelId="{34757A34-B6C8-449F-BAEB-3ABFA7F5909D}" type="presParOf" srcId="{93CFDA26-1504-470A-B125-9541F446BE17}" destId="{859F0251-3D31-42F8-8637-47FB9FB24C10}" srcOrd="1" destOrd="0" presId="urn:microsoft.com/office/officeart/2018/5/layout/CenteredIconLabelDescriptionList"/>
    <dgm:cxn modelId="{150A9D2D-4BB2-45D3-A5C7-32A30BBC5A1C}" type="presParOf" srcId="{93CFDA26-1504-470A-B125-9541F446BE17}" destId="{B4462979-23B6-46D8-8ADD-F42FF8C4AB83}" srcOrd="2" destOrd="0" presId="urn:microsoft.com/office/officeart/2018/5/layout/CenteredIconLabelDescriptionList"/>
    <dgm:cxn modelId="{CD606936-723D-4C05-8093-5CC8F5722F85}" type="presParOf" srcId="{93CFDA26-1504-470A-B125-9541F446BE17}" destId="{2C0FBEEE-8DC7-47D7-8445-4766ABFC50B2}" srcOrd="3" destOrd="0" presId="urn:microsoft.com/office/officeart/2018/5/layout/CenteredIconLabelDescriptionList"/>
    <dgm:cxn modelId="{54013A2D-0386-47E4-9E36-B380038160FB}" type="presParOf" srcId="{93CFDA26-1504-470A-B125-9541F446BE17}" destId="{4C6AABFE-CD51-4DCA-8CBD-DF3649B21F23}" srcOrd="4" destOrd="0" presId="urn:microsoft.com/office/officeart/2018/5/layout/CenteredIconLabelDescriptionList"/>
    <dgm:cxn modelId="{9E3AC6EC-0F6A-4A66-8FAC-78599AB63F33}" type="presParOf" srcId="{ECE15A43-DF7D-4B48-8F02-E59A6D24958D}" destId="{6EAE666C-74B5-408A-ADA4-A42D5B9224E0}" srcOrd="3" destOrd="0" presId="urn:microsoft.com/office/officeart/2018/5/layout/CenteredIconLabelDescriptionList"/>
    <dgm:cxn modelId="{E02AF224-82FF-4CAF-82A1-E813BEC1D3E2}" type="presParOf" srcId="{ECE15A43-DF7D-4B48-8F02-E59A6D24958D}" destId="{89E5890E-BF41-476F-BF24-FCEBE3F8028D}" srcOrd="4" destOrd="0" presId="urn:microsoft.com/office/officeart/2018/5/layout/CenteredIconLabelDescriptionList"/>
    <dgm:cxn modelId="{34FA5C35-FF87-4C18-A94B-529EB1ED653E}" type="presParOf" srcId="{89E5890E-BF41-476F-BF24-FCEBE3F8028D}" destId="{473AB789-8266-49A6-AF71-5121C2E0C0DD}" srcOrd="0" destOrd="0" presId="urn:microsoft.com/office/officeart/2018/5/layout/CenteredIconLabelDescriptionList"/>
    <dgm:cxn modelId="{96E0D7AF-33D3-4206-9F1F-95DA6B24EBA7}" type="presParOf" srcId="{89E5890E-BF41-476F-BF24-FCEBE3F8028D}" destId="{9B6653FA-50B9-4949-8F6F-5E3D09E23CE7}" srcOrd="1" destOrd="0" presId="urn:microsoft.com/office/officeart/2018/5/layout/CenteredIconLabelDescriptionList"/>
    <dgm:cxn modelId="{EC6F1FF8-2847-456C-9E49-35388E474E49}" type="presParOf" srcId="{89E5890E-BF41-476F-BF24-FCEBE3F8028D}" destId="{51DBBB84-E108-46FD-909A-B198A199527B}" srcOrd="2" destOrd="0" presId="urn:microsoft.com/office/officeart/2018/5/layout/CenteredIconLabelDescriptionList"/>
    <dgm:cxn modelId="{D4ECB6D2-D3E6-474D-B2FC-6E91A71604C8}" type="presParOf" srcId="{89E5890E-BF41-476F-BF24-FCEBE3F8028D}" destId="{C6B87D93-0AC0-45AE-B6AA-DAAAAB3DA0F9}" srcOrd="3" destOrd="0" presId="urn:microsoft.com/office/officeart/2018/5/layout/CenteredIconLabelDescriptionList"/>
    <dgm:cxn modelId="{11CD650A-3E95-42C5-8DE0-0406D91CC3B4}" type="presParOf" srcId="{89E5890E-BF41-476F-BF24-FCEBE3F8028D}" destId="{DC63A20A-9F8B-4258-8806-5FB013E62985}" srcOrd="4" destOrd="0" presId="urn:microsoft.com/office/officeart/2018/5/layout/CenteredIconLabelDescriptionList"/>
    <dgm:cxn modelId="{982A3A89-DED3-4AA2-B864-258B3466410F}" type="presParOf" srcId="{ECE15A43-DF7D-4B48-8F02-E59A6D24958D}" destId="{16522125-C367-4FBC-9FF2-F233F28E8118}" srcOrd="5" destOrd="0" presId="urn:microsoft.com/office/officeart/2018/5/layout/CenteredIconLabelDescriptionList"/>
    <dgm:cxn modelId="{72A064B8-6874-4B0B-8AF9-B3EFBFEDB894}" type="presParOf" srcId="{ECE15A43-DF7D-4B48-8F02-E59A6D24958D}" destId="{D994C645-3B4C-4B84-B9AA-A249BA05BF76}" srcOrd="6" destOrd="0" presId="urn:microsoft.com/office/officeart/2018/5/layout/CenteredIconLabelDescriptionList"/>
    <dgm:cxn modelId="{7BB0CD27-20C8-4099-9CAB-5D0747D52E8B}" type="presParOf" srcId="{D994C645-3B4C-4B84-B9AA-A249BA05BF76}" destId="{D24FC55F-E7B6-4DFB-BBFF-0C44F8792F40}" srcOrd="0" destOrd="0" presId="urn:microsoft.com/office/officeart/2018/5/layout/CenteredIconLabelDescriptionList"/>
    <dgm:cxn modelId="{1C827DE4-F3AE-43DE-8EDE-EC9CF55B5FA4}" type="presParOf" srcId="{D994C645-3B4C-4B84-B9AA-A249BA05BF76}" destId="{053620DC-1983-47D3-9E45-ACBECBEC8E90}" srcOrd="1" destOrd="0" presId="urn:microsoft.com/office/officeart/2018/5/layout/CenteredIconLabelDescriptionList"/>
    <dgm:cxn modelId="{D9A6836C-4376-4209-A021-A9502FBB0562}" type="presParOf" srcId="{D994C645-3B4C-4B84-B9AA-A249BA05BF76}" destId="{0057E8CD-5AAE-4A5F-9982-1C0CFCCA60CD}" srcOrd="2" destOrd="0" presId="urn:microsoft.com/office/officeart/2018/5/layout/CenteredIconLabelDescriptionList"/>
    <dgm:cxn modelId="{F5D16CDD-7AFB-4179-BE38-825518E15034}" type="presParOf" srcId="{D994C645-3B4C-4B84-B9AA-A249BA05BF76}" destId="{3760584B-60E3-4525-AA8F-FC384F31B4BF}" srcOrd="3" destOrd="0" presId="urn:microsoft.com/office/officeart/2018/5/layout/CenteredIconLabelDescriptionList"/>
    <dgm:cxn modelId="{065EC17A-105F-4DF0-A46F-CAB5B48C79F3}" type="presParOf" srcId="{D994C645-3B4C-4B84-B9AA-A249BA05BF76}" destId="{220D1992-C597-4CB7-ABFC-EECCD626B312}"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E4D78A-C938-4B28-A257-3F55A941B04A}" type="doc">
      <dgm:prSet loTypeId="urn:microsoft.com/office/officeart/2005/8/layout/hierarchy1" loCatId="hierarchy" qsTypeId="urn:microsoft.com/office/officeart/2005/8/quickstyle/simple1" qsCatId="simple" csTypeId="urn:microsoft.com/office/officeart/2005/8/colors/accent4_2" csCatId="accent4"/>
      <dgm:spPr/>
      <dgm:t>
        <a:bodyPr/>
        <a:lstStyle/>
        <a:p>
          <a:endParaRPr lang="en-US"/>
        </a:p>
      </dgm:t>
    </dgm:pt>
    <dgm:pt modelId="{AD05F700-CD33-4075-B38E-1416D4D725E7}">
      <dgm:prSet/>
      <dgm:spPr/>
      <dgm:t>
        <a:bodyPr/>
        <a:lstStyle/>
        <a:p>
          <a:r>
            <a:rPr lang="en-US" dirty="0"/>
            <a:t>User Features</a:t>
          </a:r>
        </a:p>
      </dgm:t>
    </dgm:pt>
    <dgm:pt modelId="{AFDD2074-CB09-4442-8CDA-DBDDBC126BD8}" type="parTrans" cxnId="{DD4FAAD6-87A5-41B7-AEE6-03D88189B5D7}">
      <dgm:prSet/>
      <dgm:spPr/>
      <dgm:t>
        <a:bodyPr/>
        <a:lstStyle/>
        <a:p>
          <a:endParaRPr lang="en-US"/>
        </a:p>
      </dgm:t>
    </dgm:pt>
    <dgm:pt modelId="{00858641-FEF4-4C2B-AEC4-41229DDA8370}" type="sibTrans" cxnId="{DD4FAAD6-87A5-41B7-AEE6-03D88189B5D7}">
      <dgm:prSet/>
      <dgm:spPr/>
      <dgm:t>
        <a:bodyPr/>
        <a:lstStyle/>
        <a:p>
          <a:endParaRPr lang="en-US"/>
        </a:p>
      </dgm:t>
    </dgm:pt>
    <dgm:pt modelId="{184DA217-7291-4026-8900-CF5F777F4D39}">
      <dgm:prSet/>
      <dgm:spPr/>
      <dgm:t>
        <a:bodyPr/>
        <a:lstStyle/>
        <a:p>
          <a:r>
            <a:rPr lang="en-US"/>
            <a:t>Product Features</a:t>
          </a:r>
        </a:p>
      </dgm:t>
    </dgm:pt>
    <dgm:pt modelId="{0404B0D5-88A1-40C6-BDAF-8F52CA526DAD}" type="parTrans" cxnId="{E0C1FF63-7C62-49C5-916F-2D6B2010545A}">
      <dgm:prSet/>
      <dgm:spPr/>
      <dgm:t>
        <a:bodyPr/>
        <a:lstStyle/>
        <a:p>
          <a:endParaRPr lang="en-US"/>
        </a:p>
      </dgm:t>
    </dgm:pt>
    <dgm:pt modelId="{69F7BD96-FAF8-4603-AFA6-F7A701F052D6}" type="sibTrans" cxnId="{E0C1FF63-7C62-49C5-916F-2D6B2010545A}">
      <dgm:prSet/>
      <dgm:spPr/>
      <dgm:t>
        <a:bodyPr/>
        <a:lstStyle/>
        <a:p>
          <a:endParaRPr lang="en-US"/>
        </a:p>
      </dgm:t>
    </dgm:pt>
    <dgm:pt modelId="{60BBDBE0-D3CC-49E2-A307-0D181BAB70B8}">
      <dgm:prSet/>
      <dgm:spPr/>
      <dgm:t>
        <a:bodyPr/>
        <a:lstStyle/>
        <a:p>
          <a:r>
            <a:rPr lang="en-US"/>
            <a:t>User and Product Features</a:t>
          </a:r>
        </a:p>
      </dgm:t>
    </dgm:pt>
    <dgm:pt modelId="{F200AECA-69A1-4A2F-9643-F4D1091AFF19}" type="parTrans" cxnId="{D57D54B4-1ED7-4160-96B4-6F16C1A53123}">
      <dgm:prSet/>
      <dgm:spPr/>
      <dgm:t>
        <a:bodyPr/>
        <a:lstStyle/>
        <a:p>
          <a:endParaRPr lang="en-US"/>
        </a:p>
      </dgm:t>
    </dgm:pt>
    <dgm:pt modelId="{303FC12F-97F6-4F51-BA08-B1444D0799F9}" type="sibTrans" cxnId="{D57D54B4-1ED7-4160-96B4-6F16C1A53123}">
      <dgm:prSet/>
      <dgm:spPr/>
      <dgm:t>
        <a:bodyPr/>
        <a:lstStyle/>
        <a:p>
          <a:endParaRPr lang="en-US"/>
        </a:p>
      </dgm:t>
    </dgm:pt>
    <dgm:pt modelId="{A1C7D730-687C-A74F-9B8E-6F38E91585FF}" type="pres">
      <dgm:prSet presAssocID="{26E4D78A-C938-4B28-A257-3F55A941B04A}" presName="hierChild1" presStyleCnt="0">
        <dgm:presLayoutVars>
          <dgm:chPref val="1"/>
          <dgm:dir/>
          <dgm:animOne val="branch"/>
          <dgm:animLvl val="lvl"/>
          <dgm:resizeHandles/>
        </dgm:presLayoutVars>
      </dgm:prSet>
      <dgm:spPr/>
    </dgm:pt>
    <dgm:pt modelId="{8B6D876A-25D2-634E-BA43-005A6D5827DB}" type="pres">
      <dgm:prSet presAssocID="{AD05F700-CD33-4075-B38E-1416D4D725E7}" presName="hierRoot1" presStyleCnt="0"/>
      <dgm:spPr/>
    </dgm:pt>
    <dgm:pt modelId="{AF4CED08-0120-CF45-B009-219B631F1EFC}" type="pres">
      <dgm:prSet presAssocID="{AD05F700-CD33-4075-B38E-1416D4D725E7}" presName="composite" presStyleCnt="0"/>
      <dgm:spPr/>
    </dgm:pt>
    <dgm:pt modelId="{DEC7DDD3-8542-6C4F-8565-0A0828BD714A}" type="pres">
      <dgm:prSet presAssocID="{AD05F700-CD33-4075-B38E-1416D4D725E7}" presName="background" presStyleLbl="node0" presStyleIdx="0" presStyleCnt="3"/>
      <dgm:spPr/>
    </dgm:pt>
    <dgm:pt modelId="{2C00C706-839B-174A-A5CA-FE91F2722A45}" type="pres">
      <dgm:prSet presAssocID="{AD05F700-CD33-4075-B38E-1416D4D725E7}" presName="text" presStyleLbl="fgAcc0" presStyleIdx="0" presStyleCnt="3">
        <dgm:presLayoutVars>
          <dgm:chPref val="3"/>
        </dgm:presLayoutVars>
      </dgm:prSet>
      <dgm:spPr/>
    </dgm:pt>
    <dgm:pt modelId="{75B6FBC9-6228-7047-9348-70EC9A7F4D61}" type="pres">
      <dgm:prSet presAssocID="{AD05F700-CD33-4075-B38E-1416D4D725E7}" presName="hierChild2" presStyleCnt="0"/>
      <dgm:spPr/>
    </dgm:pt>
    <dgm:pt modelId="{F473EF50-759C-634F-A374-7B25B2994603}" type="pres">
      <dgm:prSet presAssocID="{184DA217-7291-4026-8900-CF5F777F4D39}" presName="hierRoot1" presStyleCnt="0"/>
      <dgm:spPr/>
    </dgm:pt>
    <dgm:pt modelId="{58350DD1-6659-D142-BD9E-9274152575B1}" type="pres">
      <dgm:prSet presAssocID="{184DA217-7291-4026-8900-CF5F777F4D39}" presName="composite" presStyleCnt="0"/>
      <dgm:spPr/>
    </dgm:pt>
    <dgm:pt modelId="{976EE264-E00D-F843-BB6A-C73CF387E298}" type="pres">
      <dgm:prSet presAssocID="{184DA217-7291-4026-8900-CF5F777F4D39}" presName="background" presStyleLbl="node0" presStyleIdx="1" presStyleCnt="3"/>
      <dgm:spPr/>
    </dgm:pt>
    <dgm:pt modelId="{0ECFFCA2-15F1-094E-ADEF-E99999F301F2}" type="pres">
      <dgm:prSet presAssocID="{184DA217-7291-4026-8900-CF5F777F4D39}" presName="text" presStyleLbl="fgAcc0" presStyleIdx="1" presStyleCnt="3">
        <dgm:presLayoutVars>
          <dgm:chPref val="3"/>
        </dgm:presLayoutVars>
      </dgm:prSet>
      <dgm:spPr/>
    </dgm:pt>
    <dgm:pt modelId="{6CBE9C96-6027-1748-997A-430FD7F78883}" type="pres">
      <dgm:prSet presAssocID="{184DA217-7291-4026-8900-CF5F777F4D39}" presName="hierChild2" presStyleCnt="0"/>
      <dgm:spPr/>
    </dgm:pt>
    <dgm:pt modelId="{14F6E5A1-E134-0A4E-97F8-AB53F607CD9F}" type="pres">
      <dgm:prSet presAssocID="{60BBDBE0-D3CC-49E2-A307-0D181BAB70B8}" presName="hierRoot1" presStyleCnt="0"/>
      <dgm:spPr/>
    </dgm:pt>
    <dgm:pt modelId="{39291125-5143-114D-9369-2004F7D9581C}" type="pres">
      <dgm:prSet presAssocID="{60BBDBE0-D3CC-49E2-A307-0D181BAB70B8}" presName="composite" presStyleCnt="0"/>
      <dgm:spPr/>
    </dgm:pt>
    <dgm:pt modelId="{FE378628-1F36-524D-951F-E8CB6F960D9B}" type="pres">
      <dgm:prSet presAssocID="{60BBDBE0-D3CC-49E2-A307-0D181BAB70B8}" presName="background" presStyleLbl="node0" presStyleIdx="2" presStyleCnt="3"/>
      <dgm:spPr/>
    </dgm:pt>
    <dgm:pt modelId="{069055CA-3EF0-2848-805E-6610DCDB5AD2}" type="pres">
      <dgm:prSet presAssocID="{60BBDBE0-D3CC-49E2-A307-0D181BAB70B8}" presName="text" presStyleLbl="fgAcc0" presStyleIdx="2" presStyleCnt="3">
        <dgm:presLayoutVars>
          <dgm:chPref val="3"/>
        </dgm:presLayoutVars>
      </dgm:prSet>
      <dgm:spPr/>
    </dgm:pt>
    <dgm:pt modelId="{119F73D7-CFFC-0C43-9B4F-1F4D154725F0}" type="pres">
      <dgm:prSet presAssocID="{60BBDBE0-D3CC-49E2-A307-0D181BAB70B8}" presName="hierChild2" presStyleCnt="0"/>
      <dgm:spPr/>
    </dgm:pt>
  </dgm:ptLst>
  <dgm:cxnLst>
    <dgm:cxn modelId="{E0C1FF63-7C62-49C5-916F-2D6B2010545A}" srcId="{26E4D78A-C938-4B28-A257-3F55A941B04A}" destId="{184DA217-7291-4026-8900-CF5F777F4D39}" srcOrd="1" destOrd="0" parTransId="{0404B0D5-88A1-40C6-BDAF-8F52CA526DAD}" sibTransId="{69F7BD96-FAF8-4603-AFA6-F7A701F052D6}"/>
    <dgm:cxn modelId="{48077795-3CCA-6246-8FFA-216936C49257}" type="presOf" srcId="{26E4D78A-C938-4B28-A257-3F55A941B04A}" destId="{A1C7D730-687C-A74F-9B8E-6F38E91585FF}" srcOrd="0" destOrd="0" presId="urn:microsoft.com/office/officeart/2005/8/layout/hierarchy1"/>
    <dgm:cxn modelId="{7A897FA1-525A-AE4E-8BD6-98B51520295D}" type="presOf" srcId="{60BBDBE0-D3CC-49E2-A307-0D181BAB70B8}" destId="{069055CA-3EF0-2848-805E-6610DCDB5AD2}" srcOrd="0" destOrd="0" presId="urn:microsoft.com/office/officeart/2005/8/layout/hierarchy1"/>
    <dgm:cxn modelId="{F6D503AA-C461-2A44-A701-FEE5A2F01F6F}" type="presOf" srcId="{AD05F700-CD33-4075-B38E-1416D4D725E7}" destId="{2C00C706-839B-174A-A5CA-FE91F2722A45}" srcOrd="0" destOrd="0" presId="urn:microsoft.com/office/officeart/2005/8/layout/hierarchy1"/>
    <dgm:cxn modelId="{D57D54B4-1ED7-4160-96B4-6F16C1A53123}" srcId="{26E4D78A-C938-4B28-A257-3F55A941B04A}" destId="{60BBDBE0-D3CC-49E2-A307-0D181BAB70B8}" srcOrd="2" destOrd="0" parTransId="{F200AECA-69A1-4A2F-9643-F4D1091AFF19}" sibTransId="{303FC12F-97F6-4F51-BA08-B1444D0799F9}"/>
    <dgm:cxn modelId="{025E9FD1-33BF-3246-95FB-4C38EB421F41}" type="presOf" srcId="{184DA217-7291-4026-8900-CF5F777F4D39}" destId="{0ECFFCA2-15F1-094E-ADEF-E99999F301F2}" srcOrd="0" destOrd="0" presId="urn:microsoft.com/office/officeart/2005/8/layout/hierarchy1"/>
    <dgm:cxn modelId="{DD4FAAD6-87A5-41B7-AEE6-03D88189B5D7}" srcId="{26E4D78A-C938-4B28-A257-3F55A941B04A}" destId="{AD05F700-CD33-4075-B38E-1416D4D725E7}" srcOrd="0" destOrd="0" parTransId="{AFDD2074-CB09-4442-8CDA-DBDDBC126BD8}" sibTransId="{00858641-FEF4-4C2B-AEC4-41229DDA8370}"/>
    <dgm:cxn modelId="{5598BB7C-9803-384A-A982-4B55CF5CB710}" type="presParOf" srcId="{A1C7D730-687C-A74F-9B8E-6F38E91585FF}" destId="{8B6D876A-25D2-634E-BA43-005A6D5827DB}" srcOrd="0" destOrd="0" presId="urn:microsoft.com/office/officeart/2005/8/layout/hierarchy1"/>
    <dgm:cxn modelId="{3EBA11DA-1D47-4A42-A8CB-FC258CA50142}" type="presParOf" srcId="{8B6D876A-25D2-634E-BA43-005A6D5827DB}" destId="{AF4CED08-0120-CF45-B009-219B631F1EFC}" srcOrd="0" destOrd="0" presId="urn:microsoft.com/office/officeart/2005/8/layout/hierarchy1"/>
    <dgm:cxn modelId="{1265D66E-79AF-F54E-B8F7-EA9E296435B5}" type="presParOf" srcId="{AF4CED08-0120-CF45-B009-219B631F1EFC}" destId="{DEC7DDD3-8542-6C4F-8565-0A0828BD714A}" srcOrd="0" destOrd="0" presId="urn:microsoft.com/office/officeart/2005/8/layout/hierarchy1"/>
    <dgm:cxn modelId="{B9C9A25D-9C39-1441-8C01-6E256C8FE607}" type="presParOf" srcId="{AF4CED08-0120-CF45-B009-219B631F1EFC}" destId="{2C00C706-839B-174A-A5CA-FE91F2722A45}" srcOrd="1" destOrd="0" presId="urn:microsoft.com/office/officeart/2005/8/layout/hierarchy1"/>
    <dgm:cxn modelId="{2EE656DA-626E-9540-8ED9-CD363126E5EE}" type="presParOf" srcId="{8B6D876A-25D2-634E-BA43-005A6D5827DB}" destId="{75B6FBC9-6228-7047-9348-70EC9A7F4D61}" srcOrd="1" destOrd="0" presId="urn:microsoft.com/office/officeart/2005/8/layout/hierarchy1"/>
    <dgm:cxn modelId="{93B2EE91-DAE5-334D-8198-25651054099F}" type="presParOf" srcId="{A1C7D730-687C-A74F-9B8E-6F38E91585FF}" destId="{F473EF50-759C-634F-A374-7B25B2994603}" srcOrd="1" destOrd="0" presId="urn:microsoft.com/office/officeart/2005/8/layout/hierarchy1"/>
    <dgm:cxn modelId="{EB147703-5BD0-B340-AD97-BF2AAB847878}" type="presParOf" srcId="{F473EF50-759C-634F-A374-7B25B2994603}" destId="{58350DD1-6659-D142-BD9E-9274152575B1}" srcOrd="0" destOrd="0" presId="urn:microsoft.com/office/officeart/2005/8/layout/hierarchy1"/>
    <dgm:cxn modelId="{8180EEC3-46EA-EF43-9F4C-1D2BD7A39898}" type="presParOf" srcId="{58350DD1-6659-D142-BD9E-9274152575B1}" destId="{976EE264-E00D-F843-BB6A-C73CF387E298}" srcOrd="0" destOrd="0" presId="urn:microsoft.com/office/officeart/2005/8/layout/hierarchy1"/>
    <dgm:cxn modelId="{D487FBEA-88F8-2B47-A34C-02B095054FD5}" type="presParOf" srcId="{58350DD1-6659-D142-BD9E-9274152575B1}" destId="{0ECFFCA2-15F1-094E-ADEF-E99999F301F2}" srcOrd="1" destOrd="0" presId="urn:microsoft.com/office/officeart/2005/8/layout/hierarchy1"/>
    <dgm:cxn modelId="{CD8BC41E-EBC0-364D-86CE-EB1784BCA398}" type="presParOf" srcId="{F473EF50-759C-634F-A374-7B25B2994603}" destId="{6CBE9C96-6027-1748-997A-430FD7F78883}" srcOrd="1" destOrd="0" presId="urn:microsoft.com/office/officeart/2005/8/layout/hierarchy1"/>
    <dgm:cxn modelId="{AFC05DB0-2DD2-614E-B5E0-FDBE03B9ED38}" type="presParOf" srcId="{A1C7D730-687C-A74F-9B8E-6F38E91585FF}" destId="{14F6E5A1-E134-0A4E-97F8-AB53F607CD9F}" srcOrd="2" destOrd="0" presId="urn:microsoft.com/office/officeart/2005/8/layout/hierarchy1"/>
    <dgm:cxn modelId="{18B35F59-F4BA-9141-9AFA-1B2AC6D5A52D}" type="presParOf" srcId="{14F6E5A1-E134-0A4E-97F8-AB53F607CD9F}" destId="{39291125-5143-114D-9369-2004F7D9581C}" srcOrd="0" destOrd="0" presId="urn:microsoft.com/office/officeart/2005/8/layout/hierarchy1"/>
    <dgm:cxn modelId="{0CD5AFFD-011B-5246-A486-2313DB3467F6}" type="presParOf" srcId="{39291125-5143-114D-9369-2004F7D9581C}" destId="{FE378628-1F36-524D-951F-E8CB6F960D9B}" srcOrd="0" destOrd="0" presId="urn:microsoft.com/office/officeart/2005/8/layout/hierarchy1"/>
    <dgm:cxn modelId="{74AB358F-CD04-9C4B-8E5E-AF26F37849C4}" type="presParOf" srcId="{39291125-5143-114D-9369-2004F7D9581C}" destId="{069055CA-3EF0-2848-805E-6610DCDB5AD2}" srcOrd="1" destOrd="0" presId="urn:microsoft.com/office/officeart/2005/8/layout/hierarchy1"/>
    <dgm:cxn modelId="{0CBBCD98-8103-574A-A547-6AE6AC6895D3}" type="presParOf" srcId="{14F6E5A1-E134-0A4E-97F8-AB53F607CD9F}" destId="{119F73D7-CFFC-0C43-9B4F-1F4D154725F0}"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F0A8976-E32F-47FD-975B-D8DCA8023E5B}"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F0F1E332-E86B-4B3C-A65F-96765C8343C0}">
      <dgm:prSet/>
      <dgm:spPr/>
      <dgm:t>
        <a:bodyPr/>
        <a:lstStyle/>
        <a:p>
          <a:r>
            <a:rPr lang="en-US"/>
            <a:t>n.o.u(feature1): The number of orders for each user </a:t>
          </a:r>
        </a:p>
      </dgm:t>
    </dgm:pt>
    <dgm:pt modelId="{99D34169-4CA7-4F03-9417-10DE1B0626A2}" type="parTrans" cxnId="{81BB7BC4-81B1-489B-A6AF-0B340006FD86}">
      <dgm:prSet/>
      <dgm:spPr/>
      <dgm:t>
        <a:bodyPr/>
        <a:lstStyle/>
        <a:p>
          <a:endParaRPr lang="en-US"/>
        </a:p>
      </dgm:t>
    </dgm:pt>
    <dgm:pt modelId="{FC7940BE-12A1-4490-9E7A-09E2A630300F}" type="sibTrans" cxnId="{81BB7BC4-81B1-489B-A6AF-0B340006FD86}">
      <dgm:prSet/>
      <dgm:spPr/>
      <dgm:t>
        <a:bodyPr/>
        <a:lstStyle/>
        <a:p>
          <a:endParaRPr lang="en-US"/>
        </a:p>
      </dgm:t>
    </dgm:pt>
    <dgm:pt modelId="{AD5B9233-7283-4018-A697-91E64FF8961E}">
      <dgm:prSet/>
      <dgm:spPr/>
      <dgm:t>
        <a:bodyPr/>
        <a:lstStyle/>
        <a:p>
          <a:r>
            <a:rPr lang="en-US"/>
            <a:t>n.p.u(feature2): The number of products for each user </a:t>
          </a:r>
        </a:p>
      </dgm:t>
    </dgm:pt>
    <dgm:pt modelId="{F5A79B7B-24E8-4B99-9D53-A9C63AC4BED0}" type="parTrans" cxnId="{9CA41A69-EAD8-4E18-81A7-182FE440D0DF}">
      <dgm:prSet/>
      <dgm:spPr/>
      <dgm:t>
        <a:bodyPr/>
        <a:lstStyle/>
        <a:p>
          <a:endParaRPr lang="en-US"/>
        </a:p>
      </dgm:t>
    </dgm:pt>
    <dgm:pt modelId="{D3B0783E-3201-41B5-8682-62F75D624FFC}" type="sibTrans" cxnId="{9CA41A69-EAD8-4E18-81A7-182FE440D0DF}">
      <dgm:prSet/>
      <dgm:spPr/>
      <dgm:t>
        <a:bodyPr/>
        <a:lstStyle/>
        <a:p>
          <a:endParaRPr lang="en-US"/>
        </a:p>
      </dgm:t>
    </dgm:pt>
    <dgm:pt modelId="{0CE50E52-017E-40BC-B1B3-CD0AAEEBDEA7}">
      <dgm:prSet/>
      <dgm:spPr/>
      <dgm:t>
        <a:bodyPr/>
        <a:lstStyle/>
        <a:p>
          <a:r>
            <a:rPr lang="en-US"/>
            <a:t>avg.pou(feature3): Average number of products per user ordered </a:t>
          </a:r>
        </a:p>
      </dgm:t>
    </dgm:pt>
    <dgm:pt modelId="{CA02708D-3BCD-4768-89E7-144E3C44C359}" type="parTrans" cxnId="{41B95CFF-D7F7-4227-AF41-8FE8C098E3BE}">
      <dgm:prSet/>
      <dgm:spPr/>
      <dgm:t>
        <a:bodyPr/>
        <a:lstStyle/>
        <a:p>
          <a:endParaRPr lang="en-US"/>
        </a:p>
      </dgm:t>
    </dgm:pt>
    <dgm:pt modelId="{0DDE6967-AABC-4568-BF8F-80C4E7C68A77}" type="sibTrans" cxnId="{41B95CFF-D7F7-4227-AF41-8FE8C098E3BE}">
      <dgm:prSet/>
      <dgm:spPr/>
      <dgm:t>
        <a:bodyPr/>
        <a:lstStyle/>
        <a:p>
          <a:endParaRPr lang="en-US"/>
        </a:p>
      </dgm:t>
    </dgm:pt>
    <dgm:pt modelId="{7122D890-04B2-42D2-B1AD-4A1DA2EF3627}">
      <dgm:prSet/>
      <dgm:spPr/>
      <dgm:t>
        <a:bodyPr/>
        <a:lstStyle/>
        <a:p>
          <a:r>
            <a:rPr lang="en-US"/>
            <a:t>d.m.p(feature4): The day on which each user ordered most frequently </a:t>
          </a:r>
        </a:p>
      </dgm:t>
    </dgm:pt>
    <dgm:pt modelId="{D3EDB4A5-C7CF-40FF-BC78-ED44C2FFF31F}" type="parTrans" cxnId="{7A74708E-FE49-4403-8891-DDB8A4CC470E}">
      <dgm:prSet/>
      <dgm:spPr/>
      <dgm:t>
        <a:bodyPr/>
        <a:lstStyle/>
        <a:p>
          <a:endParaRPr lang="en-US"/>
        </a:p>
      </dgm:t>
    </dgm:pt>
    <dgm:pt modelId="{B0A5AAF6-8518-400E-85F5-4807DB0567EE}" type="sibTrans" cxnId="{7A74708E-FE49-4403-8891-DDB8A4CC470E}">
      <dgm:prSet/>
      <dgm:spPr/>
      <dgm:t>
        <a:bodyPr/>
        <a:lstStyle/>
        <a:p>
          <a:endParaRPr lang="en-US"/>
        </a:p>
      </dgm:t>
    </dgm:pt>
    <dgm:pt modelId="{862099AB-FBCE-43C4-8859-A7DFD6C97002}">
      <dgm:prSet/>
      <dgm:spPr/>
      <dgm:t>
        <a:bodyPr/>
        <a:lstStyle/>
        <a:p>
          <a:r>
            <a:rPr lang="en-US"/>
            <a:t>t.m.o(feature5): The time of a day on which each user ordered most frequently </a:t>
          </a:r>
        </a:p>
      </dgm:t>
    </dgm:pt>
    <dgm:pt modelId="{83B70F6C-5152-4409-A465-3D1E5BCC300E}" type="parTrans" cxnId="{A5889FFE-7C5C-4F48-A688-A0CF08CAD9E5}">
      <dgm:prSet/>
      <dgm:spPr/>
      <dgm:t>
        <a:bodyPr/>
        <a:lstStyle/>
        <a:p>
          <a:endParaRPr lang="en-US"/>
        </a:p>
      </dgm:t>
    </dgm:pt>
    <dgm:pt modelId="{3ADC0F7D-B365-438B-95FE-B13DEA2BCC30}" type="sibTrans" cxnId="{A5889FFE-7C5C-4F48-A688-A0CF08CAD9E5}">
      <dgm:prSet/>
      <dgm:spPr/>
      <dgm:t>
        <a:bodyPr/>
        <a:lstStyle/>
        <a:p>
          <a:endParaRPr lang="en-US"/>
        </a:p>
      </dgm:t>
    </dgm:pt>
    <dgm:pt modelId="{0D92DECB-E573-46AF-974D-A74255DA21AB}">
      <dgm:prSet/>
      <dgm:spPr/>
      <dgm:t>
        <a:bodyPr/>
        <a:lstStyle/>
        <a:p>
          <a:r>
            <a:rPr lang="en-US"/>
            <a:t>ror.u(feature6): Reordered ratio per user </a:t>
          </a:r>
        </a:p>
      </dgm:t>
    </dgm:pt>
    <dgm:pt modelId="{75F81F63-E825-49B0-AC5E-D044DFC8C2B0}" type="parTrans" cxnId="{3ADF37EB-E780-4E25-85D8-8CC0F074D67F}">
      <dgm:prSet/>
      <dgm:spPr/>
      <dgm:t>
        <a:bodyPr/>
        <a:lstStyle/>
        <a:p>
          <a:endParaRPr lang="en-US"/>
        </a:p>
      </dgm:t>
    </dgm:pt>
    <dgm:pt modelId="{DD00E3FF-823E-4869-A840-1A1588B82ADB}" type="sibTrans" cxnId="{3ADF37EB-E780-4E25-85D8-8CC0F074D67F}">
      <dgm:prSet/>
      <dgm:spPr/>
      <dgm:t>
        <a:bodyPr/>
        <a:lstStyle/>
        <a:p>
          <a:endParaRPr lang="en-US"/>
        </a:p>
      </dgm:t>
    </dgm:pt>
    <dgm:pt modelId="{597F04D7-E2E0-4B28-9B45-5DAE3E83199A}">
      <dgm:prSet/>
      <dgm:spPr/>
      <dgm:t>
        <a:bodyPr/>
        <a:lstStyle/>
        <a:p>
          <a:r>
            <a:rPr lang="en-US"/>
            <a:t>o.f(feature7): Shopping frequency for each user </a:t>
          </a:r>
        </a:p>
      </dgm:t>
    </dgm:pt>
    <dgm:pt modelId="{822AC84D-F326-4992-906B-59CE8AC8CDBB}" type="parTrans" cxnId="{EDA67810-D9CA-4DFB-A9AB-3C8C5C719BF1}">
      <dgm:prSet/>
      <dgm:spPr/>
      <dgm:t>
        <a:bodyPr/>
        <a:lstStyle/>
        <a:p>
          <a:endParaRPr lang="en-US"/>
        </a:p>
      </dgm:t>
    </dgm:pt>
    <dgm:pt modelId="{97461309-E69F-4F14-B423-0693B995FA11}" type="sibTrans" cxnId="{EDA67810-D9CA-4DFB-A9AB-3C8C5C719BF1}">
      <dgm:prSet/>
      <dgm:spPr/>
      <dgm:t>
        <a:bodyPr/>
        <a:lstStyle/>
        <a:p>
          <a:endParaRPr lang="en-US"/>
        </a:p>
      </dgm:t>
    </dgm:pt>
    <dgm:pt modelId="{CFD9C70A-8921-1542-B700-CEAF4B269084}" type="pres">
      <dgm:prSet presAssocID="{BF0A8976-E32F-47FD-975B-D8DCA8023E5B}" presName="diagram" presStyleCnt="0">
        <dgm:presLayoutVars>
          <dgm:dir/>
          <dgm:resizeHandles val="exact"/>
        </dgm:presLayoutVars>
      </dgm:prSet>
      <dgm:spPr/>
    </dgm:pt>
    <dgm:pt modelId="{B801480D-2704-664D-8654-FEE8DAA078BF}" type="pres">
      <dgm:prSet presAssocID="{F0F1E332-E86B-4B3C-A65F-96765C8343C0}" presName="node" presStyleLbl="node1" presStyleIdx="0" presStyleCnt="7">
        <dgm:presLayoutVars>
          <dgm:bulletEnabled val="1"/>
        </dgm:presLayoutVars>
      </dgm:prSet>
      <dgm:spPr/>
    </dgm:pt>
    <dgm:pt modelId="{4E625D7B-76CE-FB4E-A924-C3AA73843C78}" type="pres">
      <dgm:prSet presAssocID="{FC7940BE-12A1-4490-9E7A-09E2A630300F}" presName="sibTrans" presStyleCnt="0"/>
      <dgm:spPr/>
    </dgm:pt>
    <dgm:pt modelId="{D0E6A447-B41C-D14B-AF80-E7BA1751017D}" type="pres">
      <dgm:prSet presAssocID="{AD5B9233-7283-4018-A697-91E64FF8961E}" presName="node" presStyleLbl="node1" presStyleIdx="1" presStyleCnt="7">
        <dgm:presLayoutVars>
          <dgm:bulletEnabled val="1"/>
        </dgm:presLayoutVars>
      </dgm:prSet>
      <dgm:spPr/>
    </dgm:pt>
    <dgm:pt modelId="{8D6F1A1A-7D11-8C4C-B74F-1B984EFCFC61}" type="pres">
      <dgm:prSet presAssocID="{D3B0783E-3201-41B5-8682-62F75D624FFC}" presName="sibTrans" presStyleCnt="0"/>
      <dgm:spPr/>
    </dgm:pt>
    <dgm:pt modelId="{C4BE3660-88FC-5641-8147-1F6541E563FA}" type="pres">
      <dgm:prSet presAssocID="{0CE50E52-017E-40BC-B1B3-CD0AAEEBDEA7}" presName="node" presStyleLbl="node1" presStyleIdx="2" presStyleCnt="7">
        <dgm:presLayoutVars>
          <dgm:bulletEnabled val="1"/>
        </dgm:presLayoutVars>
      </dgm:prSet>
      <dgm:spPr/>
    </dgm:pt>
    <dgm:pt modelId="{5A08A48B-958C-F04B-9951-2F5343E4464C}" type="pres">
      <dgm:prSet presAssocID="{0DDE6967-AABC-4568-BF8F-80C4E7C68A77}" presName="sibTrans" presStyleCnt="0"/>
      <dgm:spPr/>
    </dgm:pt>
    <dgm:pt modelId="{7BACB5CD-FA2C-A04F-9A69-459947C06B45}" type="pres">
      <dgm:prSet presAssocID="{7122D890-04B2-42D2-B1AD-4A1DA2EF3627}" presName="node" presStyleLbl="node1" presStyleIdx="3" presStyleCnt="7">
        <dgm:presLayoutVars>
          <dgm:bulletEnabled val="1"/>
        </dgm:presLayoutVars>
      </dgm:prSet>
      <dgm:spPr/>
    </dgm:pt>
    <dgm:pt modelId="{B047B45C-4016-3641-B3D1-A171DCFE1376}" type="pres">
      <dgm:prSet presAssocID="{B0A5AAF6-8518-400E-85F5-4807DB0567EE}" presName="sibTrans" presStyleCnt="0"/>
      <dgm:spPr/>
    </dgm:pt>
    <dgm:pt modelId="{5D05EF4C-481B-4243-A744-E157256942B4}" type="pres">
      <dgm:prSet presAssocID="{862099AB-FBCE-43C4-8859-A7DFD6C97002}" presName="node" presStyleLbl="node1" presStyleIdx="4" presStyleCnt="7">
        <dgm:presLayoutVars>
          <dgm:bulletEnabled val="1"/>
        </dgm:presLayoutVars>
      </dgm:prSet>
      <dgm:spPr/>
    </dgm:pt>
    <dgm:pt modelId="{9361C305-B2CF-E84A-B568-07C8CD081DB3}" type="pres">
      <dgm:prSet presAssocID="{3ADC0F7D-B365-438B-95FE-B13DEA2BCC30}" presName="sibTrans" presStyleCnt="0"/>
      <dgm:spPr/>
    </dgm:pt>
    <dgm:pt modelId="{20742DDE-264A-DD46-BE9C-F6F96B9871F1}" type="pres">
      <dgm:prSet presAssocID="{0D92DECB-E573-46AF-974D-A74255DA21AB}" presName="node" presStyleLbl="node1" presStyleIdx="5" presStyleCnt="7">
        <dgm:presLayoutVars>
          <dgm:bulletEnabled val="1"/>
        </dgm:presLayoutVars>
      </dgm:prSet>
      <dgm:spPr/>
    </dgm:pt>
    <dgm:pt modelId="{FAEA5B11-E4BD-1D46-BA55-A056F932C8FC}" type="pres">
      <dgm:prSet presAssocID="{DD00E3FF-823E-4869-A840-1A1588B82ADB}" presName="sibTrans" presStyleCnt="0"/>
      <dgm:spPr/>
    </dgm:pt>
    <dgm:pt modelId="{8EBBF675-46AC-8443-A52A-64B731DED999}" type="pres">
      <dgm:prSet presAssocID="{597F04D7-E2E0-4B28-9B45-5DAE3E83199A}" presName="node" presStyleLbl="node1" presStyleIdx="6" presStyleCnt="7">
        <dgm:presLayoutVars>
          <dgm:bulletEnabled val="1"/>
        </dgm:presLayoutVars>
      </dgm:prSet>
      <dgm:spPr/>
    </dgm:pt>
  </dgm:ptLst>
  <dgm:cxnLst>
    <dgm:cxn modelId="{47A0690A-65EC-974D-9095-9EC95189C06E}" type="presOf" srcId="{BF0A8976-E32F-47FD-975B-D8DCA8023E5B}" destId="{CFD9C70A-8921-1542-B700-CEAF4B269084}" srcOrd="0" destOrd="0" presId="urn:microsoft.com/office/officeart/2005/8/layout/default"/>
    <dgm:cxn modelId="{DF442010-6AD5-2646-951D-B9AC1DCFD9B0}" type="presOf" srcId="{0D92DECB-E573-46AF-974D-A74255DA21AB}" destId="{20742DDE-264A-DD46-BE9C-F6F96B9871F1}" srcOrd="0" destOrd="0" presId="urn:microsoft.com/office/officeart/2005/8/layout/default"/>
    <dgm:cxn modelId="{EDA67810-D9CA-4DFB-A9AB-3C8C5C719BF1}" srcId="{BF0A8976-E32F-47FD-975B-D8DCA8023E5B}" destId="{597F04D7-E2E0-4B28-9B45-5DAE3E83199A}" srcOrd="6" destOrd="0" parTransId="{822AC84D-F326-4992-906B-59CE8AC8CDBB}" sibTransId="{97461309-E69F-4F14-B423-0693B995FA11}"/>
    <dgm:cxn modelId="{EE0B564C-26CD-FC4E-BC9F-D1AD2BCF2AED}" type="presOf" srcId="{597F04D7-E2E0-4B28-9B45-5DAE3E83199A}" destId="{8EBBF675-46AC-8443-A52A-64B731DED999}" srcOrd="0" destOrd="0" presId="urn:microsoft.com/office/officeart/2005/8/layout/default"/>
    <dgm:cxn modelId="{1CC37D60-07DE-4046-9410-88AED6D55400}" type="presOf" srcId="{AD5B9233-7283-4018-A697-91E64FF8961E}" destId="{D0E6A447-B41C-D14B-AF80-E7BA1751017D}" srcOrd="0" destOrd="0" presId="urn:microsoft.com/office/officeart/2005/8/layout/default"/>
    <dgm:cxn modelId="{9CA41A69-EAD8-4E18-81A7-182FE440D0DF}" srcId="{BF0A8976-E32F-47FD-975B-D8DCA8023E5B}" destId="{AD5B9233-7283-4018-A697-91E64FF8961E}" srcOrd="1" destOrd="0" parTransId="{F5A79B7B-24E8-4B99-9D53-A9C63AC4BED0}" sibTransId="{D3B0783E-3201-41B5-8682-62F75D624FFC}"/>
    <dgm:cxn modelId="{F878CB70-2774-0B47-B367-35CD6D6A67F1}" type="presOf" srcId="{F0F1E332-E86B-4B3C-A65F-96765C8343C0}" destId="{B801480D-2704-664D-8654-FEE8DAA078BF}" srcOrd="0" destOrd="0" presId="urn:microsoft.com/office/officeart/2005/8/layout/default"/>
    <dgm:cxn modelId="{5CE9BA89-FB02-5847-8B95-3E1651F77DC1}" type="presOf" srcId="{7122D890-04B2-42D2-B1AD-4A1DA2EF3627}" destId="{7BACB5CD-FA2C-A04F-9A69-459947C06B45}" srcOrd="0" destOrd="0" presId="urn:microsoft.com/office/officeart/2005/8/layout/default"/>
    <dgm:cxn modelId="{7A74708E-FE49-4403-8891-DDB8A4CC470E}" srcId="{BF0A8976-E32F-47FD-975B-D8DCA8023E5B}" destId="{7122D890-04B2-42D2-B1AD-4A1DA2EF3627}" srcOrd="3" destOrd="0" parTransId="{D3EDB4A5-C7CF-40FF-BC78-ED44C2FFF31F}" sibTransId="{B0A5AAF6-8518-400E-85F5-4807DB0567EE}"/>
    <dgm:cxn modelId="{E4D64B8F-18BE-1542-A3E6-F0D282C4F65B}" type="presOf" srcId="{0CE50E52-017E-40BC-B1B3-CD0AAEEBDEA7}" destId="{C4BE3660-88FC-5641-8147-1F6541E563FA}" srcOrd="0" destOrd="0" presId="urn:microsoft.com/office/officeart/2005/8/layout/default"/>
    <dgm:cxn modelId="{81BB7BC4-81B1-489B-A6AF-0B340006FD86}" srcId="{BF0A8976-E32F-47FD-975B-D8DCA8023E5B}" destId="{F0F1E332-E86B-4B3C-A65F-96765C8343C0}" srcOrd="0" destOrd="0" parTransId="{99D34169-4CA7-4F03-9417-10DE1B0626A2}" sibTransId="{FC7940BE-12A1-4490-9E7A-09E2A630300F}"/>
    <dgm:cxn modelId="{D4E441DF-9C81-AA41-9487-BB6076F445BA}" type="presOf" srcId="{862099AB-FBCE-43C4-8859-A7DFD6C97002}" destId="{5D05EF4C-481B-4243-A744-E157256942B4}" srcOrd="0" destOrd="0" presId="urn:microsoft.com/office/officeart/2005/8/layout/default"/>
    <dgm:cxn modelId="{3ADF37EB-E780-4E25-85D8-8CC0F074D67F}" srcId="{BF0A8976-E32F-47FD-975B-D8DCA8023E5B}" destId="{0D92DECB-E573-46AF-974D-A74255DA21AB}" srcOrd="5" destOrd="0" parTransId="{75F81F63-E825-49B0-AC5E-D044DFC8C2B0}" sibTransId="{DD00E3FF-823E-4869-A840-1A1588B82ADB}"/>
    <dgm:cxn modelId="{A5889FFE-7C5C-4F48-A688-A0CF08CAD9E5}" srcId="{BF0A8976-E32F-47FD-975B-D8DCA8023E5B}" destId="{862099AB-FBCE-43C4-8859-A7DFD6C97002}" srcOrd="4" destOrd="0" parTransId="{83B70F6C-5152-4409-A465-3D1E5BCC300E}" sibTransId="{3ADC0F7D-B365-438B-95FE-B13DEA2BCC30}"/>
    <dgm:cxn modelId="{41B95CFF-D7F7-4227-AF41-8FE8C098E3BE}" srcId="{BF0A8976-E32F-47FD-975B-D8DCA8023E5B}" destId="{0CE50E52-017E-40BC-B1B3-CD0AAEEBDEA7}" srcOrd="2" destOrd="0" parTransId="{CA02708D-3BCD-4768-89E7-144E3C44C359}" sibTransId="{0DDE6967-AABC-4568-BF8F-80C4E7C68A77}"/>
    <dgm:cxn modelId="{7087A98E-6423-144B-A213-B63D81D53F87}" type="presParOf" srcId="{CFD9C70A-8921-1542-B700-CEAF4B269084}" destId="{B801480D-2704-664D-8654-FEE8DAA078BF}" srcOrd="0" destOrd="0" presId="urn:microsoft.com/office/officeart/2005/8/layout/default"/>
    <dgm:cxn modelId="{A78FE28B-8D68-E041-812F-B32A54B1E04B}" type="presParOf" srcId="{CFD9C70A-8921-1542-B700-CEAF4B269084}" destId="{4E625D7B-76CE-FB4E-A924-C3AA73843C78}" srcOrd="1" destOrd="0" presId="urn:microsoft.com/office/officeart/2005/8/layout/default"/>
    <dgm:cxn modelId="{4A8484F0-DCED-374D-916E-52FA0A83631C}" type="presParOf" srcId="{CFD9C70A-8921-1542-B700-CEAF4B269084}" destId="{D0E6A447-B41C-D14B-AF80-E7BA1751017D}" srcOrd="2" destOrd="0" presId="urn:microsoft.com/office/officeart/2005/8/layout/default"/>
    <dgm:cxn modelId="{E7A2F946-6C2A-A642-B526-3363E0DA7E32}" type="presParOf" srcId="{CFD9C70A-8921-1542-B700-CEAF4B269084}" destId="{8D6F1A1A-7D11-8C4C-B74F-1B984EFCFC61}" srcOrd="3" destOrd="0" presId="urn:microsoft.com/office/officeart/2005/8/layout/default"/>
    <dgm:cxn modelId="{A14DA84C-8837-EE4A-874C-3E85ADFB24B9}" type="presParOf" srcId="{CFD9C70A-8921-1542-B700-CEAF4B269084}" destId="{C4BE3660-88FC-5641-8147-1F6541E563FA}" srcOrd="4" destOrd="0" presId="urn:microsoft.com/office/officeart/2005/8/layout/default"/>
    <dgm:cxn modelId="{31B76CB3-D24D-204C-B5DF-BA335BC9389E}" type="presParOf" srcId="{CFD9C70A-8921-1542-B700-CEAF4B269084}" destId="{5A08A48B-958C-F04B-9951-2F5343E4464C}" srcOrd="5" destOrd="0" presId="urn:microsoft.com/office/officeart/2005/8/layout/default"/>
    <dgm:cxn modelId="{7B1BAE2C-FD75-784C-942D-C57DDDC43799}" type="presParOf" srcId="{CFD9C70A-8921-1542-B700-CEAF4B269084}" destId="{7BACB5CD-FA2C-A04F-9A69-459947C06B45}" srcOrd="6" destOrd="0" presId="urn:microsoft.com/office/officeart/2005/8/layout/default"/>
    <dgm:cxn modelId="{06321816-715E-4B44-824B-856A581D0874}" type="presParOf" srcId="{CFD9C70A-8921-1542-B700-CEAF4B269084}" destId="{B047B45C-4016-3641-B3D1-A171DCFE1376}" srcOrd="7" destOrd="0" presId="urn:microsoft.com/office/officeart/2005/8/layout/default"/>
    <dgm:cxn modelId="{57C580BC-715A-9B4F-BC80-47A5C6CFAEE9}" type="presParOf" srcId="{CFD9C70A-8921-1542-B700-CEAF4B269084}" destId="{5D05EF4C-481B-4243-A744-E157256942B4}" srcOrd="8" destOrd="0" presId="urn:microsoft.com/office/officeart/2005/8/layout/default"/>
    <dgm:cxn modelId="{6D4549EE-9EAB-0A4D-9070-4C15943893B7}" type="presParOf" srcId="{CFD9C70A-8921-1542-B700-CEAF4B269084}" destId="{9361C305-B2CF-E84A-B568-07C8CD081DB3}" srcOrd="9" destOrd="0" presId="urn:microsoft.com/office/officeart/2005/8/layout/default"/>
    <dgm:cxn modelId="{B10A3DB3-6E3B-0140-9CE7-5B20CD74E1B5}" type="presParOf" srcId="{CFD9C70A-8921-1542-B700-CEAF4B269084}" destId="{20742DDE-264A-DD46-BE9C-F6F96B9871F1}" srcOrd="10" destOrd="0" presId="urn:microsoft.com/office/officeart/2005/8/layout/default"/>
    <dgm:cxn modelId="{31065115-0A26-9049-9107-9C834E865C11}" type="presParOf" srcId="{CFD9C70A-8921-1542-B700-CEAF4B269084}" destId="{FAEA5B11-E4BD-1D46-BA55-A056F932C8FC}" srcOrd="11" destOrd="0" presId="urn:microsoft.com/office/officeart/2005/8/layout/default"/>
    <dgm:cxn modelId="{7F95CC54-ADF1-1A44-A459-F8B451FA01D0}" type="presParOf" srcId="{CFD9C70A-8921-1542-B700-CEAF4B269084}" destId="{8EBBF675-46AC-8443-A52A-64B731DED999}" srcOrd="12"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0C68936-3F7B-C841-860B-31B667484FA1}"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8722ABF8-005C-1945-99F5-B941E6E4643E}">
      <dgm:prSet/>
      <dgm:spPr/>
      <dgm:t>
        <a:bodyPr/>
        <a:lstStyle/>
        <a:p>
          <a:r>
            <a:rPr lang="en-US"/>
            <a:t>n.o.p(feature8): Ordering frequency for each product. </a:t>
          </a:r>
        </a:p>
      </dgm:t>
    </dgm:pt>
    <dgm:pt modelId="{9615DFCB-C52A-6444-BE8F-06306942DD5B}" type="parTrans" cxnId="{76D5A068-58EB-E340-9C70-2DE8AD4EDE44}">
      <dgm:prSet/>
      <dgm:spPr/>
      <dgm:t>
        <a:bodyPr/>
        <a:lstStyle/>
        <a:p>
          <a:endParaRPr lang="en-US"/>
        </a:p>
      </dgm:t>
    </dgm:pt>
    <dgm:pt modelId="{0DB95B95-8C5F-774B-A3A1-C1BBEA2EAB51}" type="sibTrans" cxnId="{76D5A068-58EB-E340-9C70-2DE8AD4EDE44}">
      <dgm:prSet/>
      <dgm:spPr/>
      <dgm:t>
        <a:bodyPr/>
        <a:lstStyle/>
        <a:p>
          <a:endParaRPr lang="en-US"/>
        </a:p>
      </dgm:t>
    </dgm:pt>
    <dgm:pt modelId="{5DECA08E-B590-5740-9B80-D76410C9D851}">
      <dgm:prSet/>
      <dgm:spPr/>
      <dgm:t>
        <a:bodyPr/>
        <a:lstStyle/>
        <a:p>
          <a:r>
            <a:rPr lang="en-US"/>
            <a:t>ror.p(feature9): Reordered ratio for each product. </a:t>
          </a:r>
        </a:p>
      </dgm:t>
    </dgm:pt>
    <dgm:pt modelId="{3276440C-AC63-3248-8BB4-BF4D5ABD0785}" type="parTrans" cxnId="{9117864A-02A7-5845-A5E9-E7E97EA5002F}">
      <dgm:prSet/>
      <dgm:spPr/>
      <dgm:t>
        <a:bodyPr/>
        <a:lstStyle/>
        <a:p>
          <a:endParaRPr lang="en-US"/>
        </a:p>
      </dgm:t>
    </dgm:pt>
    <dgm:pt modelId="{804109FE-C4A4-E846-97B9-B7D2807EBFE9}" type="sibTrans" cxnId="{9117864A-02A7-5845-A5E9-E7E97EA5002F}">
      <dgm:prSet/>
      <dgm:spPr/>
      <dgm:t>
        <a:bodyPr/>
        <a:lstStyle/>
        <a:p>
          <a:endParaRPr lang="en-US"/>
        </a:p>
      </dgm:t>
    </dgm:pt>
    <dgm:pt modelId="{448DD65B-1E2B-6447-92AA-10C0C9B42D3F}">
      <dgm:prSet/>
      <dgm:spPr/>
      <dgm:t>
        <a:bodyPr/>
        <a:lstStyle/>
        <a:p>
          <a:r>
            <a:rPr lang="en-US"/>
            <a:t>ror.pd(feature10): Average sequence in the cart for each product. </a:t>
          </a:r>
        </a:p>
      </dgm:t>
    </dgm:pt>
    <dgm:pt modelId="{6E0940E4-ACBB-7A4A-80C9-D9C1986AEC39}" type="parTrans" cxnId="{E660EEF6-B954-F746-B85D-83A4F9B1CDAE}">
      <dgm:prSet/>
      <dgm:spPr/>
      <dgm:t>
        <a:bodyPr/>
        <a:lstStyle/>
        <a:p>
          <a:endParaRPr lang="en-US"/>
        </a:p>
      </dgm:t>
    </dgm:pt>
    <dgm:pt modelId="{31940718-811B-414E-9D3E-D368E36EF464}" type="sibTrans" cxnId="{E660EEF6-B954-F746-B85D-83A4F9B1CDAE}">
      <dgm:prSet/>
      <dgm:spPr/>
      <dgm:t>
        <a:bodyPr/>
        <a:lstStyle/>
        <a:p>
          <a:endParaRPr lang="en-US"/>
        </a:p>
      </dgm:t>
    </dgm:pt>
    <dgm:pt modelId="{349AE8D4-8D07-9444-9181-881E30A01E2B}">
      <dgm:prSet/>
      <dgm:spPr/>
      <dgm:t>
        <a:bodyPr/>
        <a:lstStyle/>
        <a:p>
          <a:r>
            <a:rPr lang="en-US"/>
            <a:t>avg.p(feature11): Reordered ratio for each department </a:t>
          </a:r>
        </a:p>
      </dgm:t>
    </dgm:pt>
    <dgm:pt modelId="{73D84A83-B7BD-484B-9B99-331D612B3957}" type="parTrans" cxnId="{4FCDBC68-2234-D140-8C50-91FB36B0B104}">
      <dgm:prSet/>
      <dgm:spPr/>
      <dgm:t>
        <a:bodyPr/>
        <a:lstStyle/>
        <a:p>
          <a:endParaRPr lang="en-US"/>
        </a:p>
      </dgm:t>
    </dgm:pt>
    <dgm:pt modelId="{C59102DE-B8EB-B447-B186-8B0E55049234}" type="sibTrans" cxnId="{4FCDBC68-2234-D140-8C50-91FB36B0B104}">
      <dgm:prSet/>
      <dgm:spPr/>
      <dgm:t>
        <a:bodyPr/>
        <a:lstStyle/>
        <a:p>
          <a:endParaRPr lang="en-US"/>
        </a:p>
      </dgm:t>
    </dgm:pt>
    <dgm:pt modelId="{846EF655-CFAB-5E46-9AD8-B3E73C6ACC21}" type="pres">
      <dgm:prSet presAssocID="{D0C68936-3F7B-C841-860B-31B667484FA1}" presName="hierChild1" presStyleCnt="0">
        <dgm:presLayoutVars>
          <dgm:chPref val="1"/>
          <dgm:dir/>
          <dgm:animOne val="branch"/>
          <dgm:animLvl val="lvl"/>
          <dgm:resizeHandles/>
        </dgm:presLayoutVars>
      </dgm:prSet>
      <dgm:spPr/>
    </dgm:pt>
    <dgm:pt modelId="{E28DC13A-3237-6342-A850-57617B1B19E7}" type="pres">
      <dgm:prSet presAssocID="{8722ABF8-005C-1945-99F5-B941E6E4643E}" presName="hierRoot1" presStyleCnt="0"/>
      <dgm:spPr/>
    </dgm:pt>
    <dgm:pt modelId="{0EC29908-62C1-E349-8AE9-5D735844F02E}" type="pres">
      <dgm:prSet presAssocID="{8722ABF8-005C-1945-99F5-B941E6E4643E}" presName="composite" presStyleCnt="0"/>
      <dgm:spPr/>
    </dgm:pt>
    <dgm:pt modelId="{892AF0C4-070C-3C49-A6CC-C80B016B18A6}" type="pres">
      <dgm:prSet presAssocID="{8722ABF8-005C-1945-99F5-B941E6E4643E}" presName="background" presStyleLbl="node0" presStyleIdx="0" presStyleCnt="4"/>
      <dgm:spPr/>
    </dgm:pt>
    <dgm:pt modelId="{4835415B-6822-EE4E-B6E6-EB88FAF35FBE}" type="pres">
      <dgm:prSet presAssocID="{8722ABF8-005C-1945-99F5-B941E6E4643E}" presName="text" presStyleLbl="fgAcc0" presStyleIdx="0" presStyleCnt="4">
        <dgm:presLayoutVars>
          <dgm:chPref val="3"/>
        </dgm:presLayoutVars>
      </dgm:prSet>
      <dgm:spPr/>
    </dgm:pt>
    <dgm:pt modelId="{2C0EDBF9-3706-C342-81CA-1485C4627784}" type="pres">
      <dgm:prSet presAssocID="{8722ABF8-005C-1945-99F5-B941E6E4643E}" presName="hierChild2" presStyleCnt="0"/>
      <dgm:spPr/>
    </dgm:pt>
    <dgm:pt modelId="{9ADAC81E-34A0-B54F-9206-3CC625C348E7}" type="pres">
      <dgm:prSet presAssocID="{5DECA08E-B590-5740-9B80-D76410C9D851}" presName="hierRoot1" presStyleCnt="0"/>
      <dgm:spPr/>
    </dgm:pt>
    <dgm:pt modelId="{3F989DB0-0ECE-4747-9F11-19BEAE4937F6}" type="pres">
      <dgm:prSet presAssocID="{5DECA08E-B590-5740-9B80-D76410C9D851}" presName="composite" presStyleCnt="0"/>
      <dgm:spPr/>
    </dgm:pt>
    <dgm:pt modelId="{22FE5A5E-7046-8B48-81A7-8A7D90FAA8C8}" type="pres">
      <dgm:prSet presAssocID="{5DECA08E-B590-5740-9B80-D76410C9D851}" presName="background" presStyleLbl="node0" presStyleIdx="1" presStyleCnt="4"/>
      <dgm:spPr/>
    </dgm:pt>
    <dgm:pt modelId="{3F2CBAB3-2E19-2040-8919-9B1282E238DF}" type="pres">
      <dgm:prSet presAssocID="{5DECA08E-B590-5740-9B80-D76410C9D851}" presName="text" presStyleLbl="fgAcc0" presStyleIdx="1" presStyleCnt="4">
        <dgm:presLayoutVars>
          <dgm:chPref val="3"/>
        </dgm:presLayoutVars>
      </dgm:prSet>
      <dgm:spPr/>
    </dgm:pt>
    <dgm:pt modelId="{73D4B8C9-AA39-8F46-A488-681F7F342A85}" type="pres">
      <dgm:prSet presAssocID="{5DECA08E-B590-5740-9B80-D76410C9D851}" presName="hierChild2" presStyleCnt="0"/>
      <dgm:spPr/>
    </dgm:pt>
    <dgm:pt modelId="{E2F6F676-FCB2-5E4C-8376-7FA75CFEFF2A}" type="pres">
      <dgm:prSet presAssocID="{448DD65B-1E2B-6447-92AA-10C0C9B42D3F}" presName="hierRoot1" presStyleCnt="0"/>
      <dgm:spPr/>
    </dgm:pt>
    <dgm:pt modelId="{2B7F2A8B-D311-1746-86A5-177EA1DF6F7E}" type="pres">
      <dgm:prSet presAssocID="{448DD65B-1E2B-6447-92AA-10C0C9B42D3F}" presName="composite" presStyleCnt="0"/>
      <dgm:spPr/>
    </dgm:pt>
    <dgm:pt modelId="{B106847C-57F0-5A45-B224-80E3F8D25557}" type="pres">
      <dgm:prSet presAssocID="{448DD65B-1E2B-6447-92AA-10C0C9B42D3F}" presName="background" presStyleLbl="node0" presStyleIdx="2" presStyleCnt="4"/>
      <dgm:spPr/>
    </dgm:pt>
    <dgm:pt modelId="{640EA573-9D1C-384C-A329-3A6050DB3B78}" type="pres">
      <dgm:prSet presAssocID="{448DD65B-1E2B-6447-92AA-10C0C9B42D3F}" presName="text" presStyleLbl="fgAcc0" presStyleIdx="2" presStyleCnt="4">
        <dgm:presLayoutVars>
          <dgm:chPref val="3"/>
        </dgm:presLayoutVars>
      </dgm:prSet>
      <dgm:spPr/>
    </dgm:pt>
    <dgm:pt modelId="{EDE0D555-FCC9-C046-B41B-9F8833FE4980}" type="pres">
      <dgm:prSet presAssocID="{448DD65B-1E2B-6447-92AA-10C0C9B42D3F}" presName="hierChild2" presStyleCnt="0"/>
      <dgm:spPr/>
    </dgm:pt>
    <dgm:pt modelId="{5295D93A-C119-5946-93CC-597C6B674EDB}" type="pres">
      <dgm:prSet presAssocID="{349AE8D4-8D07-9444-9181-881E30A01E2B}" presName="hierRoot1" presStyleCnt="0"/>
      <dgm:spPr/>
    </dgm:pt>
    <dgm:pt modelId="{6926ECEB-2724-7F4F-9187-3BB0A9E529F0}" type="pres">
      <dgm:prSet presAssocID="{349AE8D4-8D07-9444-9181-881E30A01E2B}" presName="composite" presStyleCnt="0"/>
      <dgm:spPr/>
    </dgm:pt>
    <dgm:pt modelId="{CB1A483A-3768-5D45-959C-A27E8CC21E8E}" type="pres">
      <dgm:prSet presAssocID="{349AE8D4-8D07-9444-9181-881E30A01E2B}" presName="background" presStyleLbl="node0" presStyleIdx="3" presStyleCnt="4"/>
      <dgm:spPr/>
    </dgm:pt>
    <dgm:pt modelId="{2E3C41CB-20FB-C947-80D2-CD41B7181008}" type="pres">
      <dgm:prSet presAssocID="{349AE8D4-8D07-9444-9181-881E30A01E2B}" presName="text" presStyleLbl="fgAcc0" presStyleIdx="3" presStyleCnt="4">
        <dgm:presLayoutVars>
          <dgm:chPref val="3"/>
        </dgm:presLayoutVars>
      </dgm:prSet>
      <dgm:spPr/>
    </dgm:pt>
    <dgm:pt modelId="{B2DF6DC0-D2EB-B645-86F0-D62207A36C41}" type="pres">
      <dgm:prSet presAssocID="{349AE8D4-8D07-9444-9181-881E30A01E2B}" presName="hierChild2" presStyleCnt="0"/>
      <dgm:spPr/>
    </dgm:pt>
  </dgm:ptLst>
  <dgm:cxnLst>
    <dgm:cxn modelId="{966CAC19-E045-4647-9915-DAFC01FCC1B3}" type="presOf" srcId="{5DECA08E-B590-5740-9B80-D76410C9D851}" destId="{3F2CBAB3-2E19-2040-8919-9B1282E238DF}" srcOrd="0" destOrd="0" presId="urn:microsoft.com/office/officeart/2005/8/layout/hierarchy1"/>
    <dgm:cxn modelId="{9117864A-02A7-5845-A5E9-E7E97EA5002F}" srcId="{D0C68936-3F7B-C841-860B-31B667484FA1}" destId="{5DECA08E-B590-5740-9B80-D76410C9D851}" srcOrd="1" destOrd="0" parTransId="{3276440C-AC63-3248-8BB4-BF4D5ABD0785}" sibTransId="{804109FE-C4A4-E846-97B9-B7D2807EBFE9}"/>
    <dgm:cxn modelId="{76D5A068-58EB-E340-9C70-2DE8AD4EDE44}" srcId="{D0C68936-3F7B-C841-860B-31B667484FA1}" destId="{8722ABF8-005C-1945-99F5-B941E6E4643E}" srcOrd="0" destOrd="0" parTransId="{9615DFCB-C52A-6444-BE8F-06306942DD5B}" sibTransId="{0DB95B95-8C5F-774B-A3A1-C1BBEA2EAB51}"/>
    <dgm:cxn modelId="{4FCDBC68-2234-D140-8C50-91FB36B0B104}" srcId="{D0C68936-3F7B-C841-860B-31B667484FA1}" destId="{349AE8D4-8D07-9444-9181-881E30A01E2B}" srcOrd="3" destOrd="0" parTransId="{73D84A83-B7BD-484B-9B99-331D612B3957}" sibTransId="{C59102DE-B8EB-B447-B186-8B0E55049234}"/>
    <dgm:cxn modelId="{563B2579-D4E4-5445-B433-68FF9113C54E}" type="presOf" srcId="{8722ABF8-005C-1945-99F5-B941E6E4643E}" destId="{4835415B-6822-EE4E-B6E6-EB88FAF35FBE}" srcOrd="0" destOrd="0" presId="urn:microsoft.com/office/officeart/2005/8/layout/hierarchy1"/>
    <dgm:cxn modelId="{B5520890-028A-4D4A-8C00-37C7893829BD}" type="presOf" srcId="{448DD65B-1E2B-6447-92AA-10C0C9B42D3F}" destId="{640EA573-9D1C-384C-A329-3A6050DB3B78}" srcOrd="0" destOrd="0" presId="urn:microsoft.com/office/officeart/2005/8/layout/hierarchy1"/>
    <dgm:cxn modelId="{16D2C6A4-BAF6-7B48-A70B-4041F290F91A}" type="presOf" srcId="{349AE8D4-8D07-9444-9181-881E30A01E2B}" destId="{2E3C41CB-20FB-C947-80D2-CD41B7181008}" srcOrd="0" destOrd="0" presId="urn:microsoft.com/office/officeart/2005/8/layout/hierarchy1"/>
    <dgm:cxn modelId="{7F847FCF-B05D-8044-B132-29BB5859155D}" type="presOf" srcId="{D0C68936-3F7B-C841-860B-31B667484FA1}" destId="{846EF655-CFAB-5E46-9AD8-B3E73C6ACC21}" srcOrd="0" destOrd="0" presId="urn:microsoft.com/office/officeart/2005/8/layout/hierarchy1"/>
    <dgm:cxn modelId="{E660EEF6-B954-F746-B85D-83A4F9B1CDAE}" srcId="{D0C68936-3F7B-C841-860B-31B667484FA1}" destId="{448DD65B-1E2B-6447-92AA-10C0C9B42D3F}" srcOrd="2" destOrd="0" parTransId="{6E0940E4-ACBB-7A4A-80C9-D9C1986AEC39}" sibTransId="{31940718-811B-414E-9D3E-D368E36EF464}"/>
    <dgm:cxn modelId="{E59ACABE-700C-D042-BF30-A2907E532CEB}" type="presParOf" srcId="{846EF655-CFAB-5E46-9AD8-B3E73C6ACC21}" destId="{E28DC13A-3237-6342-A850-57617B1B19E7}" srcOrd="0" destOrd="0" presId="urn:microsoft.com/office/officeart/2005/8/layout/hierarchy1"/>
    <dgm:cxn modelId="{41AAC887-0252-514D-BC27-6C9D6FD575C1}" type="presParOf" srcId="{E28DC13A-3237-6342-A850-57617B1B19E7}" destId="{0EC29908-62C1-E349-8AE9-5D735844F02E}" srcOrd="0" destOrd="0" presId="urn:microsoft.com/office/officeart/2005/8/layout/hierarchy1"/>
    <dgm:cxn modelId="{F0E0008E-9E56-494B-B2C6-A4A2D79191DA}" type="presParOf" srcId="{0EC29908-62C1-E349-8AE9-5D735844F02E}" destId="{892AF0C4-070C-3C49-A6CC-C80B016B18A6}" srcOrd="0" destOrd="0" presId="urn:microsoft.com/office/officeart/2005/8/layout/hierarchy1"/>
    <dgm:cxn modelId="{F9EC4DFA-8842-3546-81DD-D323AB465813}" type="presParOf" srcId="{0EC29908-62C1-E349-8AE9-5D735844F02E}" destId="{4835415B-6822-EE4E-B6E6-EB88FAF35FBE}" srcOrd="1" destOrd="0" presId="urn:microsoft.com/office/officeart/2005/8/layout/hierarchy1"/>
    <dgm:cxn modelId="{FEB82C2F-E5A6-E84B-89B4-92D60A41C514}" type="presParOf" srcId="{E28DC13A-3237-6342-A850-57617B1B19E7}" destId="{2C0EDBF9-3706-C342-81CA-1485C4627784}" srcOrd="1" destOrd="0" presId="urn:microsoft.com/office/officeart/2005/8/layout/hierarchy1"/>
    <dgm:cxn modelId="{577E1653-3952-9640-92E3-80718891AECE}" type="presParOf" srcId="{846EF655-CFAB-5E46-9AD8-B3E73C6ACC21}" destId="{9ADAC81E-34A0-B54F-9206-3CC625C348E7}" srcOrd="1" destOrd="0" presId="urn:microsoft.com/office/officeart/2005/8/layout/hierarchy1"/>
    <dgm:cxn modelId="{3B675252-739B-814F-A1AC-302C1D5FE6DF}" type="presParOf" srcId="{9ADAC81E-34A0-B54F-9206-3CC625C348E7}" destId="{3F989DB0-0ECE-4747-9F11-19BEAE4937F6}" srcOrd="0" destOrd="0" presId="urn:microsoft.com/office/officeart/2005/8/layout/hierarchy1"/>
    <dgm:cxn modelId="{7F3C9D7D-4D9D-1A43-8ACD-187710014EC2}" type="presParOf" srcId="{3F989DB0-0ECE-4747-9F11-19BEAE4937F6}" destId="{22FE5A5E-7046-8B48-81A7-8A7D90FAA8C8}" srcOrd="0" destOrd="0" presId="urn:microsoft.com/office/officeart/2005/8/layout/hierarchy1"/>
    <dgm:cxn modelId="{26FEA242-9E8E-A640-9EC6-A366769F00DB}" type="presParOf" srcId="{3F989DB0-0ECE-4747-9F11-19BEAE4937F6}" destId="{3F2CBAB3-2E19-2040-8919-9B1282E238DF}" srcOrd="1" destOrd="0" presId="urn:microsoft.com/office/officeart/2005/8/layout/hierarchy1"/>
    <dgm:cxn modelId="{A4BA9456-051E-3D41-BCA6-7DD9E2AB4571}" type="presParOf" srcId="{9ADAC81E-34A0-B54F-9206-3CC625C348E7}" destId="{73D4B8C9-AA39-8F46-A488-681F7F342A85}" srcOrd="1" destOrd="0" presId="urn:microsoft.com/office/officeart/2005/8/layout/hierarchy1"/>
    <dgm:cxn modelId="{F99D1EA1-4D22-3E4B-86F9-8AF9D10F62DB}" type="presParOf" srcId="{846EF655-CFAB-5E46-9AD8-B3E73C6ACC21}" destId="{E2F6F676-FCB2-5E4C-8376-7FA75CFEFF2A}" srcOrd="2" destOrd="0" presId="urn:microsoft.com/office/officeart/2005/8/layout/hierarchy1"/>
    <dgm:cxn modelId="{FD1DB535-8363-324F-8C0B-C77794A5B523}" type="presParOf" srcId="{E2F6F676-FCB2-5E4C-8376-7FA75CFEFF2A}" destId="{2B7F2A8B-D311-1746-86A5-177EA1DF6F7E}" srcOrd="0" destOrd="0" presId="urn:microsoft.com/office/officeart/2005/8/layout/hierarchy1"/>
    <dgm:cxn modelId="{28205A28-EE74-4741-AA75-E2DE7992CD68}" type="presParOf" srcId="{2B7F2A8B-D311-1746-86A5-177EA1DF6F7E}" destId="{B106847C-57F0-5A45-B224-80E3F8D25557}" srcOrd="0" destOrd="0" presId="urn:microsoft.com/office/officeart/2005/8/layout/hierarchy1"/>
    <dgm:cxn modelId="{97585131-7DF7-9546-9EDB-C538AC5ADF68}" type="presParOf" srcId="{2B7F2A8B-D311-1746-86A5-177EA1DF6F7E}" destId="{640EA573-9D1C-384C-A329-3A6050DB3B78}" srcOrd="1" destOrd="0" presId="urn:microsoft.com/office/officeart/2005/8/layout/hierarchy1"/>
    <dgm:cxn modelId="{4816EA0F-3436-744B-B817-CC748D957AEB}" type="presParOf" srcId="{E2F6F676-FCB2-5E4C-8376-7FA75CFEFF2A}" destId="{EDE0D555-FCC9-C046-B41B-9F8833FE4980}" srcOrd="1" destOrd="0" presId="urn:microsoft.com/office/officeart/2005/8/layout/hierarchy1"/>
    <dgm:cxn modelId="{0E4E6677-0691-304D-B314-163A9F1A7FD0}" type="presParOf" srcId="{846EF655-CFAB-5E46-9AD8-B3E73C6ACC21}" destId="{5295D93A-C119-5946-93CC-597C6B674EDB}" srcOrd="3" destOrd="0" presId="urn:microsoft.com/office/officeart/2005/8/layout/hierarchy1"/>
    <dgm:cxn modelId="{ADD18633-B44F-174F-96B0-96861416423E}" type="presParOf" srcId="{5295D93A-C119-5946-93CC-597C6B674EDB}" destId="{6926ECEB-2724-7F4F-9187-3BB0A9E529F0}" srcOrd="0" destOrd="0" presId="urn:microsoft.com/office/officeart/2005/8/layout/hierarchy1"/>
    <dgm:cxn modelId="{813FCA4F-E093-FA47-ADAF-06D72975EF84}" type="presParOf" srcId="{6926ECEB-2724-7F4F-9187-3BB0A9E529F0}" destId="{CB1A483A-3768-5D45-959C-A27E8CC21E8E}" srcOrd="0" destOrd="0" presId="urn:microsoft.com/office/officeart/2005/8/layout/hierarchy1"/>
    <dgm:cxn modelId="{B00BF216-2847-1E43-9D3F-6E5ECC677EDE}" type="presParOf" srcId="{6926ECEB-2724-7F4F-9187-3BB0A9E529F0}" destId="{2E3C41CB-20FB-C947-80D2-CD41B7181008}" srcOrd="1" destOrd="0" presId="urn:microsoft.com/office/officeart/2005/8/layout/hierarchy1"/>
    <dgm:cxn modelId="{EE2A4CBD-AED4-8348-AE5D-ADD449329784}" type="presParOf" srcId="{5295D93A-C119-5946-93CC-597C6B674EDB}" destId="{B2DF6DC0-D2EB-B645-86F0-D62207A36C41}"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9B27E3F-7C1D-F34A-BFC6-2246D26CF337}" type="doc">
      <dgm:prSet loTypeId="urn:microsoft.com/office/officeart/2005/8/layout/hierarchy1" loCatId="hierarchy" qsTypeId="urn:microsoft.com/office/officeart/2005/8/quickstyle/simple5" qsCatId="simple" csTypeId="urn:microsoft.com/office/officeart/2005/8/colors/accent3_2" csCatId="accent3"/>
      <dgm:spPr/>
      <dgm:t>
        <a:bodyPr/>
        <a:lstStyle/>
        <a:p>
          <a:endParaRPr lang="en-US"/>
        </a:p>
      </dgm:t>
    </dgm:pt>
    <dgm:pt modelId="{A2675A0F-D6D3-184D-AF95-42C5F7E14705}">
      <dgm:prSet/>
      <dgm:spPr/>
      <dgm:t>
        <a:bodyPr/>
        <a:lstStyle/>
        <a:p>
          <a:r>
            <a:rPr lang="en-US"/>
            <a:t>t.b(feature12): Times of each product bought by each user. </a:t>
          </a:r>
        </a:p>
      </dgm:t>
    </dgm:pt>
    <dgm:pt modelId="{D89264D7-FE30-6B43-B86D-B78C7D43D51D}" type="parTrans" cxnId="{EBB5975C-EEC4-A54C-BB0E-05C1BB02D3A2}">
      <dgm:prSet/>
      <dgm:spPr/>
      <dgm:t>
        <a:bodyPr/>
        <a:lstStyle/>
        <a:p>
          <a:endParaRPr lang="en-US"/>
        </a:p>
      </dgm:t>
    </dgm:pt>
    <dgm:pt modelId="{8B37EEE4-5EAA-3C48-A1B2-415EEA8B15AE}" type="sibTrans" cxnId="{EBB5975C-EEC4-A54C-BB0E-05C1BB02D3A2}">
      <dgm:prSet/>
      <dgm:spPr/>
      <dgm:t>
        <a:bodyPr/>
        <a:lstStyle/>
        <a:p>
          <a:endParaRPr lang="en-US"/>
        </a:p>
      </dgm:t>
    </dgm:pt>
    <dgm:pt modelId="{E5A7CE47-9A0D-2141-A045-28C774DD3807}">
      <dgm:prSet/>
      <dgm:spPr/>
      <dgm:t>
        <a:bodyPr/>
        <a:lstStyle/>
        <a:p>
          <a:r>
            <a:rPr lang="en-US"/>
            <a:t>f.o.n(feature13): The order number in which customer bought the product. </a:t>
          </a:r>
        </a:p>
      </dgm:t>
    </dgm:pt>
    <dgm:pt modelId="{07A06BE0-FC99-5143-AC07-3D32622F47BE}" type="parTrans" cxnId="{96A8916A-A3B8-6F40-9A84-1065F7167D76}">
      <dgm:prSet/>
      <dgm:spPr/>
      <dgm:t>
        <a:bodyPr/>
        <a:lstStyle/>
        <a:p>
          <a:endParaRPr lang="en-US"/>
        </a:p>
      </dgm:t>
    </dgm:pt>
    <dgm:pt modelId="{C815919B-9434-0441-9F8A-2D79D2E7DF43}" type="sibTrans" cxnId="{96A8916A-A3B8-6F40-9A84-1065F7167D76}">
      <dgm:prSet/>
      <dgm:spPr/>
      <dgm:t>
        <a:bodyPr/>
        <a:lstStyle/>
        <a:p>
          <a:endParaRPr lang="en-US"/>
        </a:p>
      </dgm:t>
    </dgm:pt>
    <dgm:pt modelId="{42355F45-B3CA-8C40-85C2-9E1D8CF8FB86}">
      <dgm:prSet/>
      <dgm:spPr/>
      <dgm:t>
        <a:bodyPr/>
        <a:lstStyle/>
        <a:p>
          <a:r>
            <a:rPr lang="en-US"/>
            <a:t>ror.pu(feature14): The ratio at which each product is reordered by each user. </a:t>
          </a:r>
        </a:p>
      </dgm:t>
    </dgm:pt>
    <dgm:pt modelId="{3C5BD386-6A86-ED45-B93E-F4ACDBB22AD2}" type="parTrans" cxnId="{B3E8EE93-A150-8C49-8239-2015CC92039E}">
      <dgm:prSet/>
      <dgm:spPr/>
      <dgm:t>
        <a:bodyPr/>
        <a:lstStyle/>
        <a:p>
          <a:endParaRPr lang="en-US"/>
        </a:p>
      </dgm:t>
    </dgm:pt>
    <dgm:pt modelId="{258D27CB-AEF5-B94C-9232-702FBE0988E1}" type="sibTrans" cxnId="{B3E8EE93-A150-8C49-8239-2015CC92039E}">
      <dgm:prSet/>
      <dgm:spPr/>
      <dgm:t>
        <a:bodyPr/>
        <a:lstStyle/>
        <a:p>
          <a:endParaRPr lang="en-US"/>
        </a:p>
      </dgm:t>
    </dgm:pt>
    <dgm:pt modelId="{7C71DF47-FC92-7648-B5FA-321485DA2EFE}">
      <dgm:prSet/>
      <dgm:spPr/>
      <dgm:t>
        <a:bodyPr/>
        <a:lstStyle/>
        <a:p>
          <a:r>
            <a:rPr lang="en-US"/>
            <a:t>l4o(feature15): The ratio of each product bought in each user’s last four orders </a:t>
          </a:r>
        </a:p>
      </dgm:t>
    </dgm:pt>
    <dgm:pt modelId="{AB130B37-DCBD-C449-9BFE-9DA9EE623CE9}" type="parTrans" cxnId="{40D8E460-C1BD-5C44-99B4-613E90E38D4F}">
      <dgm:prSet/>
      <dgm:spPr/>
      <dgm:t>
        <a:bodyPr/>
        <a:lstStyle/>
        <a:p>
          <a:endParaRPr lang="en-US"/>
        </a:p>
      </dgm:t>
    </dgm:pt>
    <dgm:pt modelId="{39017955-2AA9-C740-9FC9-931A67122E20}" type="sibTrans" cxnId="{40D8E460-C1BD-5C44-99B4-613E90E38D4F}">
      <dgm:prSet/>
      <dgm:spPr/>
      <dgm:t>
        <a:bodyPr/>
        <a:lstStyle/>
        <a:p>
          <a:endParaRPr lang="en-US"/>
        </a:p>
      </dgm:t>
    </dgm:pt>
    <dgm:pt modelId="{A0510E6F-F168-284F-9170-69DAE25497D5}" type="pres">
      <dgm:prSet presAssocID="{69B27E3F-7C1D-F34A-BFC6-2246D26CF337}" presName="hierChild1" presStyleCnt="0">
        <dgm:presLayoutVars>
          <dgm:chPref val="1"/>
          <dgm:dir/>
          <dgm:animOne val="branch"/>
          <dgm:animLvl val="lvl"/>
          <dgm:resizeHandles/>
        </dgm:presLayoutVars>
      </dgm:prSet>
      <dgm:spPr/>
    </dgm:pt>
    <dgm:pt modelId="{1B4917E5-B381-054C-A68B-2945DF8CB0A4}" type="pres">
      <dgm:prSet presAssocID="{A2675A0F-D6D3-184D-AF95-42C5F7E14705}" presName="hierRoot1" presStyleCnt="0"/>
      <dgm:spPr/>
    </dgm:pt>
    <dgm:pt modelId="{F7EDFE2B-AA1E-5C4B-A27B-0F76B2923274}" type="pres">
      <dgm:prSet presAssocID="{A2675A0F-D6D3-184D-AF95-42C5F7E14705}" presName="composite" presStyleCnt="0"/>
      <dgm:spPr/>
    </dgm:pt>
    <dgm:pt modelId="{4E7A4934-ED09-7B4E-89E8-8CCF5A0A5186}" type="pres">
      <dgm:prSet presAssocID="{A2675A0F-D6D3-184D-AF95-42C5F7E14705}" presName="background" presStyleLbl="node0" presStyleIdx="0" presStyleCnt="4"/>
      <dgm:spPr/>
    </dgm:pt>
    <dgm:pt modelId="{B22821E2-C86C-0C4A-97D8-E8E0A7DF09B6}" type="pres">
      <dgm:prSet presAssocID="{A2675A0F-D6D3-184D-AF95-42C5F7E14705}" presName="text" presStyleLbl="fgAcc0" presStyleIdx="0" presStyleCnt="4">
        <dgm:presLayoutVars>
          <dgm:chPref val="3"/>
        </dgm:presLayoutVars>
      </dgm:prSet>
      <dgm:spPr/>
    </dgm:pt>
    <dgm:pt modelId="{5EE420E1-0963-D142-88CA-42370F44345F}" type="pres">
      <dgm:prSet presAssocID="{A2675A0F-D6D3-184D-AF95-42C5F7E14705}" presName="hierChild2" presStyleCnt="0"/>
      <dgm:spPr/>
    </dgm:pt>
    <dgm:pt modelId="{6D782266-B3E0-A941-9BE1-5FF38B34F845}" type="pres">
      <dgm:prSet presAssocID="{E5A7CE47-9A0D-2141-A045-28C774DD3807}" presName="hierRoot1" presStyleCnt="0"/>
      <dgm:spPr/>
    </dgm:pt>
    <dgm:pt modelId="{15D7B48F-868A-5143-BF5C-4387D61A4C1A}" type="pres">
      <dgm:prSet presAssocID="{E5A7CE47-9A0D-2141-A045-28C774DD3807}" presName="composite" presStyleCnt="0"/>
      <dgm:spPr/>
    </dgm:pt>
    <dgm:pt modelId="{093BC75E-2310-B04C-9A14-C6078B54D64D}" type="pres">
      <dgm:prSet presAssocID="{E5A7CE47-9A0D-2141-A045-28C774DD3807}" presName="background" presStyleLbl="node0" presStyleIdx="1" presStyleCnt="4"/>
      <dgm:spPr/>
    </dgm:pt>
    <dgm:pt modelId="{CFA19C04-265C-D04F-A696-4CEDD4356880}" type="pres">
      <dgm:prSet presAssocID="{E5A7CE47-9A0D-2141-A045-28C774DD3807}" presName="text" presStyleLbl="fgAcc0" presStyleIdx="1" presStyleCnt="4">
        <dgm:presLayoutVars>
          <dgm:chPref val="3"/>
        </dgm:presLayoutVars>
      </dgm:prSet>
      <dgm:spPr/>
    </dgm:pt>
    <dgm:pt modelId="{DC2E4F77-DE1C-9D4E-8441-09D9C893B660}" type="pres">
      <dgm:prSet presAssocID="{E5A7CE47-9A0D-2141-A045-28C774DD3807}" presName="hierChild2" presStyleCnt="0"/>
      <dgm:spPr/>
    </dgm:pt>
    <dgm:pt modelId="{69B4863B-40B5-5D48-9817-7D30548CCDC0}" type="pres">
      <dgm:prSet presAssocID="{42355F45-B3CA-8C40-85C2-9E1D8CF8FB86}" presName="hierRoot1" presStyleCnt="0"/>
      <dgm:spPr/>
    </dgm:pt>
    <dgm:pt modelId="{54D8C290-0E59-5647-9D83-806B5F662B15}" type="pres">
      <dgm:prSet presAssocID="{42355F45-B3CA-8C40-85C2-9E1D8CF8FB86}" presName="composite" presStyleCnt="0"/>
      <dgm:spPr/>
    </dgm:pt>
    <dgm:pt modelId="{FB2F71FF-1635-F64F-8218-653A2B941E94}" type="pres">
      <dgm:prSet presAssocID="{42355F45-B3CA-8C40-85C2-9E1D8CF8FB86}" presName="background" presStyleLbl="node0" presStyleIdx="2" presStyleCnt="4"/>
      <dgm:spPr/>
    </dgm:pt>
    <dgm:pt modelId="{C718C5C2-E852-7E4B-BA4D-1CE8B271C393}" type="pres">
      <dgm:prSet presAssocID="{42355F45-B3CA-8C40-85C2-9E1D8CF8FB86}" presName="text" presStyleLbl="fgAcc0" presStyleIdx="2" presStyleCnt="4">
        <dgm:presLayoutVars>
          <dgm:chPref val="3"/>
        </dgm:presLayoutVars>
      </dgm:prSet>
      <dgm:spPr/>
    </dgm:pt>
    <dgm:pt modelId="{BB6533C6-955D-2344-83D7-03AE72248643}" type="pres">
      <dgm:prSet presAssocID="{42355F45-B3CA-8C40-85C2-9E1D8CF8FB86}" presName="hierChild2" presStyleCnt="0"/>
      <dgm:spPr/>
    </dgm:pt>
    <dgm:pt modelId="{29584584-0B76-1D4D-BB44-862A984374A6}" type="pres">
      <dgm:prSet presAssocID="{7C71DF47-FC92-7648-B5FA-321485DA2EFE}" presName="hierRoot1" presStyleCnt="0"/>
      <dgm:spPr/>
    </dgm:pt>
    <dgm:pt modelId="{CEB19D32-7086-984E-9C87-8E17DCAC83F3}" type="pres">
      <dgm:prSet presAssocID="{7C71DF47-FC92-7648-B5FA-321485DA2EFE}" presName="composite" presStyleCnt="0"/>
      <dgm:spPr/>
    </dgm:pt>
    <dgm:pt modelId="{E98609BD-E0FA-9348-9621-7A1FAAE81ECA}" type="pres">
      <dgm:prSet presAssocID="{7C71DF47-FC92-7648-B5FA-321485DA2EFE}" presName="background" presStyleLbl="node0" presStyleIdx="3" presStyleCnt="4"/>
      <dgm:spPr/>
    </dgm:pt>
    <dgm:pt modelId="{377F0AC9-6C99-114C-A685-8DFAF6896480}" type="pres">
      <dgm:prSet presAssocID="{7C71DF47-FC92-7648-B5FA-321485DA2EFE}" presName="text" presStyleLbl="fgAcc0" presStyleIdx="3" presStyleCnt="4">
        <dgm:presLayoutVars>
          <dgm:chPref val="3"/>
        </dgm:presLayoutVars>
      </dgm:prSet>
      <dgm:spPr/>
    </dgm:pt>
    <dgm:pt modelId="{E951C430-D3DE-E245-974A-3E9F99FC39C9}" type="pres">
      <dgm:prSet presAssocID="{7C71DF47-FC92-7648-B5FA-321485DA2EFE}" presName="hierChild2" presStyleCnt="0"/>
      <dgm:spPr/>
    </dgm:pt>
  </dgm:ptLst>
  <dgm:cxnLst>
    <dgm:cxn modelId="{EBB5975C-EEC4-A54C-BB0E-05C1BB02D3A2}" srcId="{69B27E3F-7C1D-F34A-BFC6-2246D26CF337}" destId="{A2675A0F-D6D3-184D-AF95-42C5F7E14705}" srcOrd="0" destOrd="0" parTransId="{D89264D7-FE30-6B43-B86D-B78C7D43D51D}" sibTransId="{8B37EEE4-5EAA-3C48-A1B2-415EEA8B15AE}"/>
    <dgm:cxn modelId="{40D8E460-C1BD-5C44-99B4-613E90E38D4F}" srcId="{69B27E3F-7C1D-F34A-BFC6-2246D26CF337}" destId="{7C71DF47-FC92-7648-B5FA-321485DA2EFE}" srcOrd="3" destOrd="0" parTransId="{AB130B37-DCBD-C449-9BFE-9DA9EE623CE9}" sibTransId="{39017955-2AA9-C740-9FC9-931A67122E20}"/>
    <dgm:cxn modelId="{96A8916A-A3B8-6F40-9A84-1065F7167D76}" srcId="{69B27E3F-7C1D-F34A-BFC6-2246D26CF337}" destId="{E5A7CE47-9A0D-2141-A045-28C774DD3807}" srcOrd="1" destOrd="0" parTransId="{07A06BE0-FC99-5143-AC07-3D32622F47BE}" sibTransId="{C815919B-9434-0441-9F8A-2D79D2E7DF43}"/>
    <dgm:cxn modelId="{EA913B78-B179-EF4A-8C23-B07C7190162F}" type="presOf" srcId="{E5A7CE47-9A0D-2141-A045-28C774DD3807}" destId="{CFA19C04-265C-D04F-A696-4CEDD4356880}" srcOrd="0" destOrd="0" presId="urn:microsoft.com/office/officeart/2005/8/layout/hierarchy1"/>
    <dgm:cxn modelId="{B3E8EE93-A150-8C49-8239-2015CC92039E}" srcId="{69B27E3F-7C1D-F34A-BFC6-2246D26CF337}" destId="{42355F45-B3CA-8C40-85C2-9E1D8CF8FB86}" srcOrd="2" destOrd="0" parTransId="{3C5BD386-6A86-ED45-B93E-F4ACDBB22AD2}" sibTransId="{258D27CB-AEF5-B94C-9232-702FBE0988E1}"/>
    <dgm:cxn modelId="{134E68B4-AF43-514C-BF27-5A83D98EEC59}" type="presOf" srcId="{7C71DF47-FC92-7648-B5FA-321485DA2EFE}" destId="{377F0AC9-6C99-114C-A685-8DFAF6896480}" srcOrd="0" destOrd="0" presId="urn:microsoft.com/office/officeart/2005/8/layout/hierarchy1"/>
    <dgm:cxn modelId="{506949BD-709B-F243-9496-9CE3855ABBA9}" type="presOf" srcId="{69B27E3F-7C1D-F34A-BFC6-2246D26CF337}" destId="{A0510E6F-F168-284F-9170-69DAE25497D5}" srcOrd="0" destOrd="0" presId="urn:microsoft.com/office/officeart/2005/8/layout/hierarchy1"/>
    <dgm:cxn modelId="{84078EC2-8F8D-5142-AABA-4A5D8A8187BD}" type="presOf" srcId="{A2675A0F-D6D3-184D-AF95-42C5F7E14705}" destId="{B22821E2-C86C-0C4A-97D8-E8E0A7DF09B6}" srcOrd="0" destOrd="0" presId="urn:microsoft.com/office/officeart/2005/8/layout/hierarchy1"/>
    <dgm:cxn modelId="{DC642ADF-9342-B341-AC30-4B324E735A1E}" type="presOf" srcId="{42355F45-B3CA-8C40-85C2-9E1D8CF8FB86}" destId="{C718C5C2-E852-7E4B-BA4D-1CE8B271C393}" srcOrd="0" destOrd="0" presId="urn:microsoft.com/office/officeart/2005/8/layout/hierarchy1"/>
    <dgm:cxn modelId="{2CC3F6E5-7964-0F40-91CF-052DD9EED756}" type="presParOf" srcId="{A0510E6F-F168-284F-9170-69DAE25497D5}" destId="{1B4917E5-B381-054C-A68B-2945DF8CB0A4}" srcOrd="0" destOrd="0" presId="urn:microsoft.com/office/officeart/2005/8/layout/hierarchy1"/>
    <dgm:cxn modelId="{74A1DD18-297D-9E49-8C46-836DEAE1BADC}" type="presParOf" srcId="{1B4917E5-B381-054C-A68B-2945DF8CB0A4}" destId="{F7EDFE2B-AA1E-5C4B-A27B-0F76B2923274}" srcOrd="0" destOrd="0" presId="urn:microsoft.com/office/officeart/2005/8/layout/hierarchy1"/>
    <dgm:cxn modelId="{88D08E2D-FC03-2A40-B43C-122A293F47A0}" type="presParOf" srcId="{F7EDFE2B-AA1E-5C4B-A27B-0F76B2923274}" destId="{4E7A4934-ED09-7B4E-89E8-8CCF5A0A5186}" srcOrd="0" destOrd="0" presId="urn:microsoft.com/office/officeart/2005/8/layout/hierarchy1"/>
    <dgm:cxn modelId="{3917A222-3E3D-D646-BCC3-0F84B81F7036}" type="presParOf" srcId="{F7EDFE2B-AA1E-5C4B-A27B-0F76B2923274}" destId="{B22821E2-C86C-0C4A-97D8-E8E0A7DF09B6}" srcOrd="1" destOrd="0" presId="urn:microsoft.com/office/officeart/2005/8/layout/hierarchy1"/>
    <dgm:cxn modelId="{585BB946-665D-6746-ABB0-3A230E22B67F}" type="presParOf" srcId="{1B4917E5-B381-054C-A68B-2945DF8CB0A4}" destId="{5EE420E1-0963-D142-88CA-42370F44345F}" srcOrd="1" destOrd="0" presId="urn:microsoft.com/office/officeart/2005/8/layout/hierarchy1"/>
    <dgm:cxn modelId="{FDAF8C17-6141-5A49-AD18-789D85D0CA01}" type="presParOf" srcId="{A0510E6F-F168-284F-9170-69DAE25497D5}" destId="{6D782266-B3E0-A941-9BE1-5FF38B34F845}" srcOrd="1" destOrd="0" presId="urn:microsoft.com/office/officeart/2005/8/layout/hierarchy1"/>
    <dgm:cxn modelId="{72193983-87BD-6B4A-9F70-F9896C7ACE23}" type="presParOf" srcId="{6D782266-B3E0-A941-9BE1-5FF38B34F845}" destId="{15D7B48F-868A-5143-BF5C-4387D61A4C1A}" srcOrd="0" destOrd="0" presId="urn:microsoft.com/office/officeart/2005/8/layout/hierarchy1"/>
    <dgm:cxn modelId="{EBB4F93A-614B-1C4E-8CE8-AC65DFE92531}" type="presParOf" srcId="{15D7B48F-868A-5143-BF5C-4387D61A4C1A}" destId="{093BC75E-2310-B04C-9A14-C6078B54D64D}" srcOrd="0" destOrd="0" presId="urn:microsoft.com/office/officeart/2005/8/layout/hierarchy1"/>
    <dgm:cxn modelId="{113D5594-9668-D44B-AF36-D59E515AEA19}" type="presParOf" srcId="{15D7B48F-868A-5143-BF5C-4387D61A4C1A}" destId="{CFA19C04-265C-D04F-A696-4CEDD4356880}" srcOrd="1" destOrd="0" presId="urn:microsoft.com/office/officeart/2005/8/layout/hierarchy1"/>
    <dgm:cxn modelId="{812D102D-886F-804A-8DB5-5312E7EB59B1}" type="presParOf" srcId="{6D782266-B3E0-A941-9BE1-5FF38B34F845}" destId="{DC2E4F77-DE1C-9D4E-8441-09D9C893B660}" srcOrd="1" destOrd="0" presId="urn:microsoft.com/office/officeart/2005/8/layout/hierarchy1"/>
    <dgm:cxn modelId="{0AB99A0E-4208-BD45-A8C1-BC590720D8F7}" type="presParOf" srcId="{A0510E6F-F168-284F-9170-69DAE25497D5}" destId="{69B4863B-40B5-5D48-9817-7D30548CCDC0}" srcOrd="2" destOrd="0" presId="urn:microsoft.com/office/officeart/2005/8/layout/hierarchy1"/>
    <dgm:cxn modelId="{885CDA60-19B0-894F-A3EE-A11558693C6F}" type="presParOf" srcId="{69B4863B-40B5-5D48-9817-7D30548CCDC0}" destId="{54D8C290-0E59-5647-9D83-806B5F662B15}" srcOrd="0" destOrd="0" presId="urn:microsoft.com/office/officeart/2005/8/layout/hierarchy1"/>
    <dgm:cxn modelId="{C68A4176-83AE-7740-8329-A718885D3C9A}" type="presParOf" srcId="{54D8C290-0E59-5647-9D83-806B5F662B15}" destId="{FB2F71FF-1635-F64F-8218-653A2B941E94}" srcOrd="0" destOrd="0" presId="urn:microsoft.com/office/officeart/2005/8/layout/hierarchy1"/>
    <dgm:cxn modelId="{3656E47F-9AFF-3D43-B9F4-8D51BEBE7A56}" type="presParOf" srcId="{54D8C290-0E59-5647-9D83-806B5F662B15}" destId="{C718C5C2-E852-7E4B-BA4D-1CE8B271C393}" srcOrd="1" destOrd="0" presId="urn:microsoft.com/office/officeart/2005/8/layout/hierarchy1"/>
    <dgm:cxn modelId="{B59953EC-AB1D-1148-A79F-E9A252D85961}" type="presParOf" srcId="{69B4863B-40B5-5D48-9817-7D30548CCDC0}" destId="{BB6533C6-955D-2344-83D7-03AE72248643}" srcOrd="1" destOrd="0" presId="urn:microsoft.com/office/officeart/2005/8/layout/hierarchy1"/>
    <dgm:cxn modelId="{62EF6CA4-F891-164A-B7B4-8C6890E54532}" type="presParOf" srcId="{A0510E6F-F168-284F-9170-69DAE25497D5}" destId="{29584584-0B76-1D4D-BB44-862A984374A6}" srcOrd="3" destOrd="0" presId="urn:microsoft.com/office/officeart/2005/8/layout/hierarchy1"/>
    <dgm:cxn modelId="{F5A5761A-0AF1-5B40-9DAB-BB738BD7C34E}" type="presParOf" srcId="{29584584-0B76-1D4D-BB44-862A984374A6}" destId="{CEB19D32-7086-984E-9C87-8E17DCAC83F3}" srcOrd="0" destOrd="0" presId="urn:microsoft.com/office/officeart/2005/8/layout/hierarchy1"/>
    <dgm:cxn modelId="{66CE44B2-CDAE-9B4E-A3E6-1BE1E2D7D35D}" type="presParOf" srcId="{CEB19D32-7086-984E-9C87-8E17DCAC83F3}" destId="{E98609BD-E0FA-9348-9621-7A1FAAE81ECA}" srcOrd="0" destOrd="0" presId="urn:microsoft.com/office/officeart/2005/8/layout/hierarchy1"/>
    <dgm:cxn modelId="{384129A1-33BA-F148-9F52-BB7EDF13D505}" type="presParOf" srcId="{CEB19D32-7086-984E-9C87-8E17DCAC83F3}" destId="{377F0AC9-6C99-114C-A685-8DFAF6896480}" srcOrd="1" destOrd="0" presId="urn:microsoft.com/office/officeart/2005/8/layout/hierarchy1"/>
    <dgm:cxn modelId="{336AB23D-B88B-3D43-B596-64BDAFA03240}" type="presParOf" srcId="{29584584-0B76-1D4D-BB44-862A984374A6}" destId="{E951C430-D3DE-E245-974A-3E9F99FC39C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9FAA62-47C1-4E35-AFBB-5A0D6038F13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932218E-7F78-4FA8-A0DF-579DABD59E32}">
      <dgm:prSet/>
      <dgm:spPr/>
      <dgm:t>
        <a:bodyPr/>
        <a:lstStyle/>
        <a:p>
          <a:r>
            <a:rPr lang="en-US"/>
            <a:t>Goal: Predict which previously purchased products will be in a user’s next order </a:t>
          </a:r>
        </a:p>
      </dgm:t>
    </dgm:pt>
    <dgm:pt modelId="{3C6E1237-FC88-4C3E-A9D9-90285D9E31FC}" type="parTrans" cxnId="{F9395A35-8704-40A0-8282-C9057D9230AE}">
      <dgm:prSet/>
      <dgm:spPr/>
      <dgm:t>
        <a:bodyPr/>
        <a:lstStyle/>
        <a:p>
          <a:endParaRPr lang="en-US"/>
        </a:p>
      </dgm:t>
    </dgm:pt>
    <dgm:pt modelId="{CFC3091D-0CE4-463A-AE97-4124B5B7A39A}" type="sibTrans" cxnId="{F9395A35-8704-40A0-8282-C9057D9230AE}">
      <dgm:prSet/>
      <dgm:spPr/>
      <dgm:t>
        <a:bodyPr/>
        <a:lstStyle/>
        <a:p>
          <a:endParaRPr lang="en-US"/>
        </a:p>
      </dgm:t>
    </dgm:pt>
    <dgm:pt modelId="{C23729DF-F3FB-4283-8C7A-574CDDC74B29}">
      <dgm:prSet/>
      <dgm:spPr/>
      <dgm:t>
        <a:bodyPr/>
        <a:lstStyle/>
        <a:p>
          <a:r>
            <a:rPr lang="en-US"/>
            <a:t>0 means will not buy, 1 means will buy </a:t>
          </a:r>
        </a:p>
      </dgm:t>
    </dgm:pt>
    <dgm:pt modelId="{B5D264C4-3BB2-46DA-BD70-05B100299765}" type="parTrans" cxnId="{9E5B6E8A-F0A0-4CF0-B180-D4E067483CB7}">
      <dgm:prSet/>
      <dgm:spPr/>
      <dgm:t>
        <a:bodyPr/>
        <a:lstStyle/>
        <a:p>
          <a:endParaRPr lang="en-US"/>
        </a:p>
      </dgm:t>
    </dgm:pt>
    <dgm:pt modelId="{6F02D077-3F2A-4E66-9417-4E923FC8DA0C}" type="sibTrans" cxnId="{9E5B6E8A-F0A0-4CF0-B180-D4E067483CB7}">
      <dgm:prSet/>
      <dgm:spPr/>
      <dgm:t>
        <a:bodyPr/>
        <a:lstStyle/>
        <a:p>
          <a:endParaRPr lang="en-US"/>
        </a:p>
      </dgm:t>
    </dgm:pt>
    <dgm:pt modelId="{715B7327-E97B-4036-AD07-28B7201F45ED}">
      <dgm:prSet/>
      <dgm:spPr/>
      <dgm:t>
        <a:bodyPr/>
        <a:lstStyle/>
        <a:p>
          <a:r>
            <a:rPr lang="en-US"/>
            <a:t>15 Features we created</a:t>
          </a:r>
        </a:p>
      </dgm:t>
    </dgm:pt>
    <dgm:pt modelId="{0DC06880-DA60-4609-901A-21F7C846EDB3}" type="parTrans" cxnId="{BACC6CDC-B6F5-45B3-86E7-2249B5F8FA4B}">
      <dgm:prSet/>
      <dgm:spPr/>
      <dgm:t>
        <a:bodyPr/>
        <a:lstStyle/>
        <a:p>
          <a:endParaRPr lang="en-US"/>
        </a:p>
      </dgm:t>
    </dgm:pt>
    <dgm:pt modelId="{D12718D7-EF9C-4171-913E-8CCC9C9C55E1}" type="sibTrans" cxnId="{BACC6CDC-B6F5-45B3-86E7-2249B5F8FA4B}">
      <dgm:prSet/>
      <dgm:spPr/>
      <dgm:t>
        <a:bodyPr/>
        <a:lstStyle/>
        <a:p>
          <a:endParaRPr lang="en-US"/>
        </a:p>
      </dgm:t>
    </dgm:pt>
    <dgm:pt modelId="{C6E4D7D5-905E-4925-AC0E-20722CC43159}">
      <dgm:prSet/>
      <dgm:spPr/>
      <dgm:t>
        <a:bodyPr/>
        <a:lstStyle/>
        <a:p>
          <a:r>
            <a:rPr lang="en-US"/>
            <a:t>Logistic regression: because our dependent variable is binary</a:t>
          </a:r>
        </a:p>
      </dgm:t>
    </dgm:pt>
    <dgm:pt modelId="{B90B05BD-526E-4D46-AEB0-C34833F29CC8}" type="parTrans" cxnId="{6AEF2BB0-15AD-4785-AEE4-0FC48D87666B}">
      <dgm:prSet/>
      <dgm:spPr/>
      <dgm:t>
        <a:bodyPr/>
        <a:lstStyle/>
        <a:p>
          <a:endParaRPr lang="en-US"/>
        </a:p>
      </dgm:t>
    </dgm:pt>
    <dgm:pt modelId="{D838C715-8B17-466A-B539-06774A5E13D5}" type="sibTrans" cxnId="{6AEF2BB0-15AD-4785-AEE4-0FC48D87666B}">
      <dgm:prSet/>
      <dgm:spPr/>
      <dgm:t>
        <a:bodyPr/>
        <a:lstStyle/>
        <a:p>
          <a:endParaRPr lang="en-US"/>
        </a:p>
      </dgm:t>
    </dgm:pt>
    <dgm:pt modelId="{5996CA39-948E-475F-B14E-F89E7041E93E}">
      <dgm:prSet/>
      <dgm:spPr/>
      <dgm:t>
        <a:bodyPr/>
        <a:lstStyle/>
        <a:p>
          <a:r>
            <a:rPr lang="en-US"/>
            <a:t>PCA &amp; PCR: To see whether those 15 features can be decomposed to several components </a:t>
          </a:r>
        </a:p>
      </dgm:t>
    </dgm:pt>
    <dgm:pt modelId="{11710E46-8A29-4C0A-8F64-14E8701B3232}" type="parTrans" cxnId="{0DE9F163-CD0D-4CCA-B3B9-C928AD582426}">
      <dgm:prSet/>
      <dgm:spPr/>
      <dgm:t>
        <a:bodyPr/>
        <a:lstStyle/>
        <a:p>
          <a:endParaRPr lang="en-US"/>
        </a:p>
      </dgm:t>
    </dgm:pt>
    <dgm:pt modelId="{7F16A939-4D3D-4BDA-BF6A-9126E3FBE361}" type="sibTrans" cxnId="{0DE9F163-CD0D-4CCA-B3B9-C928AD582426}">
      <dgm:prSet/>
      <dgm:spPr/>
      <dgm:t>
        <a:bodyPr/>
        <a:lstStyle/>
        <a:p>
          <a:endParaRPr lang="en-US"/>
        </a:p>
      </dgm:t>
    </dgm:pt>
    <dgm:pt modelId="{0023E9B3-614F-415D-999E-8ED26BA3D343}">
      <dgm:prSet/>
      <dgm:spPr/>
      <dgm:t>
        <a:bodyPr/>
        <a:lstStyle/>
        <a:p>
          <a:r>
            <a:rPr lang="en-US"/>
            <a:t>KNN and Decision Tree algorithms: because it is a classification question</a:t>
          </a:r>
        </a:p>
      </dgm:t>
    </dgm:pt>
    <dgm:pt modelId="{9E2B1AB7-B825-4EC7-B34F-1D7CA1E3CD9B}" type="parTrans" cxnId="{8BF64ECD-DB9E-4830-86C1-27B4D5F80B19}">
      <dgm:prSet/>
      <dgm:spPr/>
      <dgm:t>
        <a:bodyPr/>
        <a:lstStyle/>
        <a:p>
          <a:endParaRPr lang="en-US"/>
        </a:p>
      </dgm:t>
    </dgm:pt>
    <dgm:pt modelId="{A075F326-A63C-4367-ACA6-F8A2A385A89F}" type="sibTrans" cxnId="{8BF64ECD-DB9E-4830-86C1-27B4D5F80B19}">
      <dgm:prSet/>
      <dgm:spPr/>
      <dgm:t>
        <a:bodyPr/>
        <a:lstStyle/>
        <a:p>
          <a:endParaRPr lang="en-US"/>
        </a:p>
      </dgm:t>
    </dgm:pt>
    <dgm:pt modelId="{EC39404C-2581-4238-B6D5-6ADF7E9EBB31}" type="pres">
      <dgm:prSet presAssocID="{F79FAA62-47C1-4E35-AFBB-5A0D6038F13C}" presName="root" presStyleCnt="0">
        <dgm:presLayoutVars>
          <dgm:dir/>
          <dgm:resizeHandles val="exact"/>
        </dgm:presLayoutVars>
      </dgm:prSet>
      <dgm:spPr/>
    </dgm:pt>
    <dgm:pt modelId="{577255F3-76FD-4676-B6F0-D7250E1EC50B}" type="pres">
      <dgm:prSet presAssocID="{1932218E-7F78-4FA8-A0DF-579DABD59E32}" presName="compNode" presStyleCnt="0"/>
      <dgm:spPr/>
    </dgm:pt>
    <dgm:pt modelId="{ACD53961-4A2B-4F5C-9BE9-9B449B0F08E8}" type="pres">
      <dgm:prSet presAssocID="{1932218E-7F78-4FA8-A0DF-579DABD59E32}" presName="bgRect" presStyleLbl="bgShp" presStyleIdx="0" presStyleCnt="6"/>
      <dgm:spPr/>
    </dgm:pt>
    <dgm:pt modelId="{FBCF5EF5-F0C5-4281-8F89-21CEFFD548FF}" type="pres">
      <dgm:prSet presAssocID="{1932218E-7F78-4FA8-A0DF-579DABD59E3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C3835FE4-49FB-43CB-B77A-7DAD5FFB0331}" type="pres">
      <dgm:prSet presAssocID="{1932218E-7F78-4FA8-A0DF-579DABD59E32}" presName="spaceRect" presStyleCnt="0"/>
      <dgm:spPr/>
    </dgm:pt>
    <dgm:pt modelId="{3BBD8F5D-C3D5-4822-AE90-D28CF8B8E252}" type="pres">
      <dgm:prSet presAssocID="{1932218E-7F78-4FA8-A0DF-579DABD59E32}" presName="parTx" presStyleLbl="revTx" presStyleIdx="0" presStyleCnt="6">
        <dgm:presLayoutVars>
          <dgm:chMax val="0"/>
          <dgm:chPref val="0"/>
        </dgm:presLayoutVars>
      </dgm:prSet>
      <dgm:spPr/>
    </dgm:pt>
    <dgm:pt modelId="{E1B5FABB-7C1C-448A-A465-4D0A77562DF9}" type="pres">
      <dgm:prSet presAssocID="{CFC3091D-0CE4-463A-AE97-4124B5B7A39A}" presName="sibTrans" presStyleCnt="0"/>
      <dgm:spPr/>
    </dgm:pt>
    <dgm:pt modelId="{FFE87C4F-EA3C-451D-B132-477990C41BB2}" type="pres">
      <dgm:prSet presAssocID="{C23729DF-F3FB-4283-8C7A-574CDDC74B29}" presName="compNode" presStyleCnt="0"/>
      <dgm:spPr/>
    </dgm:pt>
    <dgm:pt modelId="{F9210FAA-57F7-45C8-8D18-E6F63EB49AF0}" type="pres">
      <dgm:prSet presAssocID="{C23729DF-F3FB-4283-8C7A-574CDDC74B29}" presName="bgRect" presStyleLbl="bgShp" presStyleIdx="1" presStyleCnt="6"/>
      <dgm:spPr/>
    </dgm:pt>
    <dgm:pt modelId="{34191EDB-A582-41F6-AAD4-C7221EC2C764}" type="pres">
      <dgm:prSet presAssocID="{C23729DF-F3FB-4283-8C7A-574CDDC74B2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0DF6D984-C467-48C6-BB99-1E31769707DE}" type="pres">
      <dgm:prSet presAssocID="{C23729DF-F3FB-4283-8C7A-574CDDC74B29}" presName="spaceRect" presStyleCnt="0"/>
      <dgm:spPr/>
    </dgm:pt>
    <dgm:pt modelId="{9210693C-4417-4DF9-9E13-4450250C6F38}" type="pres">
      <dgm:prSet presAssocID="{C23729DF-F3FB-4283-8C7A-574CDDC74B29}" presName="parTx" presStyleLbl="revTx" presStyleIdx="1" presStyleCnt="6">
        <dgm:presLayoutVars>
          <dgm:chMax val="0"/>
          <dgm:chPref val="0"/>
        </dgm:presLayoutVars>
      </dgm:prSet>
      <dgm:spPr/>
    </dgm:pt>
    <dgm:pt modelId="{5C3A64EA-7AA6-4C52-80FD-FD4709AD968B}" type="pres">
      <dgm:prSet presAssocID="{6F02D077-3F2A-4E66-9417-4E923FC8DA0C}" presName="sibTrans" presStyleCnt="0"/>
      <dgm:spPr/>
    </dgm:pt>
    <dgm:pt modelId="{4386E599-6705-4D7F-8633-1FDEF00C6FE2}" type="pres">
      <dgm:prSet presAssocID="{715B7327-E97B-4036-AD07-28B7201F45ED}" presName="compNode" presStyleCnt="0"/>
      <dgm:spPr/>
    </dgm:pt>
    <dgm:pt modelId="{6E59ACB2-B688-4EB6-98D8-DE12A065BA8A}" type="pres">
      <dgm:prSet presAssocID="{715B7327-E97B-4036-AD07-28B7201F45ED}" presName="bgRect" presStyleLbl="bgShp" presStyleIdx="2" presStyleCnt="6"/>
      <dgm:spPr/>
    </dgm:pt>
    <dgm:pt modelId="{C8F4AE84-3FB8-49E0-9870-1B84C8E95C8C}" type="pres">
      <dgm:prSet presAssocID="{715B7327-E97B-4036-AD07-28B7201F45E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sOn"/>
        </a:ext>
      </dgm:extLst>
    </dgm:pt>
    <dgm:pt modelId="{942B0EA4-D9ED-49F2-A381-98A3D3667924}" type="pres">
      <dgm:prSet presAssocID="{715B7327-E97B-4036-AD07-28B7201F45ED}" presName="spaceRect" presStyleCnt="0"/>
      <dgm:spPr/>
    </dgm:pt>
    <dgm:pt modelId="{C230CE0B-7E93-4200-93A3-DCBFC7B6CDFF}" type="pres">
      <dgm:prSet presAssocID="{715B7327-E97B-4036-AD07-28B7201F45ED}" presName="parTx" presStyleLbl="revTx" presStyleIdx="2" presStyleCnt="6">
        <dgm:presLayoutVars>
          <dgm:chMax val="0"/>
          <dgm:chPref val="0"/>
        </dgm:presLayoutVars>
      </dgm:prSet>
      <dgm:spPr/>
    </dgm:pt>
    <dgm:pt modelId="{59B18F02-D899-4C2D-A0AD-07304CB14341}" type="pres">
      <dgm:prSet presAssocID="{D12718D7-EF9C-4171-913E-8CCC9C9C55E1}" presName="sibTrans" presStyleCnt="0"/>
      <dgm:spPr/>
    </dgm:pt>
    <dgm:pt modelId="{2EA84116-B1AC-49AA-8779-55772076B3D0}" type="pres">
      <dgm:prSet presAssocID="{C6E4D7D5-905E-4925-AC0E-20722CC43159}" presName="compNode" presStyleCnt="0"/>
      <dgm:spPr/>
    </dgm:pt>
    <dgm:pt modelId="{43C38968-786A-460E-8F5C-793A1A4EA8DF}" type="pres">
      <dgm:prSet presAssocID="{C6E4D7D5-905E-4925-AC0E-20722CC43159}" presName="bgRect" presStyleLbl="bgShp" presStyleIdx="3" presStyleCnt="6"/>
      <dgm:spPr/>
    </dgm:pt>
    <dgm:pt modelId="{33E0C006-A05A-4D69-B80E-E513A9C59524}" type="pres">
      <dgm:prSet presAssocID="{C6E4D7D5-905E-4925-AC0E-20722CC4315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lculator"/>
        </a:ext>
      </dgm:extLst>
    </dgm:pt>
    <dgm:pt modelId="{9659E90A-0DD2-4CF2-A51F-3813DAA0F58A}" type="pres">
      <dgm:prSet presAssocID="{C6E4D7D5-905E-4925-AC0E-20722CC43159}" presName="spaceRect" presStyleCnt="0"/>
      <dgm:spPr/>
    </dgm:pt>
    <dgm:pt modelId="{5B4CC972-B801-4AED-BA44-8DA12814F902}" type="pres">
      <dgm:prSet presAssocID="{C6E4D7D5-905E-4925-AC0E-20722CC43159}" presName="parTx" presStyleLbl="revTx" presStyleIdx="3" presStyleCnt="6">
        <dgm:presLayoutVars>
          <dgm:chMax val="0"/>
          <dgm:chPref val="0"/>
        </dgm:presLayoutVars>
      </dgm:prSet>
      <dgm:spPr/>
    </dgm:pt>
    <dgm:pt modelId="{04FF73E5-0778-4DAA-A637-D5F4CA414650}" type="pres">
      <dgm:prSet presAssocID="{D838C715-8B17-466A-B539-06774A5E13D5}" presName="sibTrans" presStyleCnt="0"/>
      <dgm:spPr/>
    </dgm:pt>
    <dgm:pt modelId="{646114D6-F784-4F7A-9BB3-DED8FADC3562}" type="pres">
      <dgm:prSet presAssocID="{5996CA39-948E-475F-B14E-F89E7041E93E}" presName="compNode" presStyleCnt="0"/>
      <dgm:spPr/>
    </dgm:pt>
    <dgm:pt modelId="{EEF5FA33-2113-463F-89C3-EDFE136148EE}" type="pres">
      <dgm:prSet presAssocID="{5996CA39-948E-475F-B14E-F89E7041E93E}" presName="bgRect" presStyleLbl="bgShp" presStyleIdx="4" presStyleCnt="6"/>
      <dgm:spPr/>
    </dgm:pt>
    <dgm:pt modelId="{E66C9D62-475E-4876-820F-2A1410971696}" type="pres">
      <dgm:prSet presAssocID="{5996CA39-948E-475F-B14E-F89E7041E93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icroscope"/>
        </a:ext>
      </dgm:extLst>
    </dgm:pt>
    <dgm:pt modelId="{DBFFAFDE-F3A3-412D-8722-287CD18AD790}" type="pres">
      <dgm:prSet presAssocID="{5996CA39-948E-475F-B14E-F89E7041E93E}" presName="spaceRect" presStyleCnt="0"/>
      <dgm:spPr/>
    </dgm:pt>
    <dgm:pt modelId="{761F290C-26C4-48F9-A014-E36AAD9DBE09}" type="pres">
      <dgm:prSet presAssocID="{5996CA39-948E-475F-B14E-F89E7041E93E}" presName="parTx" presStyleLbl="revTx" presStyleIdx="4" presStyleCnt="6">
        <dgm:presLayoutVars>
          <dgm:chMax val="0"/>
          <dgm:chPref val="0"/>
        </dgm:presLayoutVars>
      </dgm:prSet>
      <dgm:spPr/>
    </dgm:pt>
    <dgm:pt modelId="{C09DAB45-4FC0-402B-9DF6-E267C7DC3F69}" type="pres">
      <dgm:prSet presAssocID="{7F16A939-4D3D-4BDA-BF6A-9126E3FBE361}" presName="sibTrans" presStyleCnt="0"/>
      <dgm:spPr/>
    </dgm:pt>
    <dgm:pt modelId="{28E623B2-9991-4B07-B543-CDF992EE7F2D}" type="pres">
      <dgm:prSet presAssocID="{0023E9B3-614F-415D-999E-8ED26BA3D343}" presName="compNode" presStyleCnt="0"/>
      <dgm:spPr/>
    </dgm:pt>
    <dgm:pt modelId="{AF9948BE-C278-484A-8511-C07E26AC80FD}" type="pres">
      <dgm:prSet presAssocID="{0023E9B3-614F-415D-999E-8ED26BA3D343}" presName="bgRect" presStyleLbl="bgShp" presStyleIdx="5" presStyleCnt="6"/>
      <dgm:spPr/>
    </dgm:pt>
    <dgm:pt modelId="{7C9D093C-E20D-4FCB-B93E-B60C7C4F61F3}" type="pres">
      <dgm:prSet presAssocID="{0023E9B3-614F-415D-999E-8ED26BA3D34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Questions"/>
        </a:ext>
      </dgm:extLst>
    </dgm:pt>
    <dgm:pt modelId="{1BEE28AF-4553-43DF-A23D-6D58F982EDFB}" type="pres">
      <dgm:prSet presAssocID="{0023E9B3-614F-415D-999E-8ED26BA3D343}" presName="spaceRect" presStyleCnt="0"/>
      <dgm:spPr/>
    </dgm:pt>
    <dgm:pt modelId="{E397500F-57BC-41D8-B2CF-F145F0FD5986}" type="pres">
      <dgm:prSet presAssocID="{0023E9B3-614F-415D-999E-8ED26BA3D343}" presName="parTx" presStyleLbl="revTx" presStyleIdx="5" presStyleCnt="6">
        <dgm:presLayoutVars>
          <dgm:chMax val="0"/>
          <dgm:chPref val="0"/>
        </dgm:presLayoutVars>
      </dgm:prSet>
      <dgm:spPr/>
    </dgm:pt>
  </dgm:ptLst>
  <dgm:cxnLst>
    <dgm:cxn modelId="{75C8E410-6F2C-4157-9FB6-FF034A9BF98C}" type="presOf" srcId="{5996CA39-948E-475F-B14E-F89E7041E93E}" destId="{761F290C-26C4-48F9-A014-E36AAD9DBE09}" srcOrd="0" destOrd="0" presId="urn:microsoft.com/office/officeart/2018/2/layout/IconVerticalSolidList"/>
    <dgm:cxn modelId="{78CEE91C-4149-492D-B8CD-28C0847F7A05}" type="presOf" srcId="{C6E4D7D5-905E-4925-AC0E-20722CC43159}" destId="{5B4CC972-B801-4AED-BA44-8DA12814F902}" srcOrd="0" destOrd="0" presId="urn:microsoft.com/office/officeart/2018/2/layout/IconVerticalSolidList"/>
    <dgm:cxn modelId="{F9395A35-8704-40A0-8282-C9057D9230AE}" srcId="{F79FAA62-47C1-4E35-AFBB-5A0D6038F13C}" destId="{1932218E-7F78-4FA8-A0DF-579DABD59E32}" srcOrd="0" destOrd="0" parTransId="{3C6E1237-FC88-4C3E-A9D9-90285D9E31FC}" sibTransId="{CFC3091D-0CE4-463A-AE97-4124B5B7A39A}"/>
    <dgm:cxn modelId="{0DE9F163-CD0D-4CCA-B3B9-C928AD582426}" srcId="{F79FAA62-47C1-4E35-AFBB-5A0D6038F13C}" destId="{5996CA39-948E-475F-B14E-F89E7041E93E}" srcOrd="4" destOrd="0" parTransId="{11710E46-8A29-4C0A-8F64-14E8701B3232}" sibTransId="{7F16A939-4D3D-4BDA-BF6A-9126E3FBE361}"/>
    <dgm:cxn modelId="{8D8FDF74-A034-4F9F-AA7F-EE4999061619}" type="presOf" srcId="{1932218E-7F78-4FA8-A0DF-579DABD59E32}" destId="{3BBD8F5D-C3D5-4822-AE90-D28CF8B8E252}" srcOrd="0" destOrd="0" presId="urn:microsoft.com/office/officeart/2018/2/layout/IconVerticalSolidList"/>
    <dgm:cxn modelId="{32355D7F-BFE1-4557-B99F-9B56FD5E434E}" type="presOf" srcId="{C23729DF-F3FB-4283-8C7A-574CDDC74B29}" destId="{9210693C-4417-4DF9-9E13-4450250C6F38}" srcOrd="0" destOrd="0" presId="urn:microsoft.com/office/officeart/2018/2/layout/IconVerticalSolidList"/>
    <dgm:cxn modelId="{9E5B6E8A-F0A0-4CF0-B180-D4E067483CB7}" srcId="{F79FAA62-47C1-4E35-AFBB-5A0D6038F13C}" destId="{C23729DF-F3FB-4283-8C7A-574CDDC74B29}" srcOrd="1" destOrd="0" parTransId="{B5D264C4-3BB2-46DA-BD70-05B100299765}" sibTransId="{6F02D077-3F2A-4E66-9417-4E923FC8DA0C}"/>
    <dgm:cxn modelId="{056F8B9F-CC41-4D1C-A6C7-629396B21D01}" type="presOf" srcId="{0023E9B3-614F-415D-999E-8ED26BA3D343}" destId="{E397500F-57BC-41D8-B2CF-F145F0FD5986}" srcOrd="0" destOrd="0" presId="urn:microsoft.com/office/officeart/2018/2/layout/IconVerticalSolidList"/>
    <dgm:cxn modelId="{6AEF2BB0-15AD-4785-AEE4-0FC48D87666B}" srcId="{F79FAA62-47C1-4E35-AFBB-5A0D6038F13C}" destId="{C6E4D7D5-905E-4925-AC0E-20722CC43159}" srcOrd="3" destOrd="0" parTransId="{B90B05BD-526E-4D46-AEB0-C34833F29CC8}" sibTransId="{D838C715-8B17-466A-B539-06774A5E13D5}"/>
    <dgm:cxn modelId="{8BF64ECD-DB9E-4830-86C1-27B4D5F80B19}" srcId="{F79FAA62-47C1-4E35-AFBB-5A0D6038F13C}" destId="{0023E9B3-614F-415D-999E-8ED26BA3D343}" srcOrd="5" destOrd="0" parTransId="{9E2B1AB7-B825-4EC7-B34F-1D7CA1E3CD9B}" sibTransId="{A075F326-A63C-4367-ACA6-F8A2A385A89F}"/>
    <dgm:cxn modelId="{BACC6CDC-B6F5-45B3-86E7-2249B5F8FA4B}" srcId="{F79FAA62-47C1-4E35-AFBB-5A0D6038F13C}" destId="{715B7327-E97B-4036-AD07-28B7201F45ED}" srcOrd="2" destOrd="0" parTransId="{0DC06880-DA60-4609-901A-21F7C846EDB3}" sibTransId="{D12718D7-EF9C-4171-913E-8CCC9C9C55E1}"/>
    <dgm:cxn modelId="{7C846CDF-C687-4821-9FDB-F68B6B39AE1B}" type="presOf" srcId="{F79FAA62-47C1-4E35-AFBB-5A0D6038F13C}" destId="{EC39404C-2581-4238-B6D5-6ADF7E9EBB31}" srcOrd="0" destOrd="0" presId="urn:microsoft.com/office/officeart/2018/2/layout/IconVerticalSolidList"/>
    <dgm:cxn modelId="{9AF3FEE8-2523-4948-A4C7-24B4A7CA06D6}" type="presOf" srcId="{715B7327-E97B-4036-AD07-28B7201F45ED}" destId="{C230CE0B-7E93-4200-93A3-DCBFC7B6CDFF}" srcOrd="0" destOrd="0" presId="urn:microsoft.com/office/officeart/2018/2/layout/IconVerticalSolidList"/>
    <dgm:cxn modelId="{7754C752-7AA9-403D-B41D-D92311D8CEB7}" type="presParOf" srcId="{EC39404C-2581-4238-B6D5-6ADF7E9EBB31}" destId="{577255F3-76FD-4676-B6F0-D7250E1EC50B}" srcOrd="0" destOrd="0" presId="urn:microsoft.com/office/officeart/2018/2/layout/IconVerticalSolidList"/>
    <dgm:cxn modelId="{E0360835-7DC3-44B6-952B-F224CEA7214F}" type="presParOf" srcId="{577255F3-76FD-4676-B6F0-D7250E1EC50B}" destId="{ACD53961-4A2B-4F5C-9BE9-9B449B0F08E8}" srcOrd="0" destOrd="0" presId="urn:microsoft.com/office/officeart/2018/2/layout/IconVerticalSolidList"/>
    <dgm:cxn modelId="{2C544172-456E-4B8A-8615-9126E0CF56CA}" type="presParOf" srcId="{577255F3-76FD-4676-B6F0-D7250E1EC50B}" destId="{FBCF5EF5-F0C5-4281-8F89-21CEFFD548FF}" srcOrd="1" destOrd="0" presId="urn:microsoft.com/office/officeart/2018/2/layout/IconVerticalSolidList"/>
    <dgm:cxn modelId="{BE8797E2-8212-4953-A576-9B1DBBC1D236}" type="presParOf" srcId="{577255F3-76FD-4676-B6F0-D7250E1EC50B}" destId="{C3835FE4-49FB-43CB-B77A-7DAD5FFB0331}" srcOrd="2" destOrd="0" presId="urn:microsoft.com/office/officeart/2018/2/layout/IconVerticalSolidList"/>
    <dgm:cxn modelId="{539CD135-DA4B-4964-816F-EF5FC259B55D}" type="presParOf" srcId="{577255F3-76FD-4676-B6F0-D7250E1EC50B}" destId="{3BBD8F5D-C3D5-4822-AE90-D28CF8B8E252}" srcOrd="3" destOrd="0" presId="urn:microsoft.com/office/officeart/2018/2/layout/IconVerticalSolidList"/>
    <dgm:cxn modelId="{07512619-FF5D-43F7-B19F-E365BA789887}" type="presParOf" srcId="{EC39404C-2581-4238-B6D5-6ADF7E9EBB31}" destId="{E1B5FABB-7C1C-448A-A465-4D0A77562DF9}" srcOrd="1" destOrd="0" presId="urn:microsoft.com/office/officeart/2018/2/layout/IconVerticalSolidList"/>
    <dgm:cxn modelId="{5CB9F421-4E95-4831-B186-61065F4C0A9B}" type="presParOf" srcId="{EC39404C-2581-4238-B6D5-6ADF7E9EBB31}" destId="{FFE87C4F-EA3C-451D-B132-477990C41BB2}" srcOrd="2" destOrd="0" presId="urn:microsoft.com/office/officeart/2018/2/layout/IconVerticalSolidList"/>
    <dgm:cxn modelId="{5426F180-8D92-4BD9-B0BE-492F0C082F5B}" type="presParOf" srcId="{FFE87C4F-EA3C-451D-B132-477990C41BB2}" destId="{F9210FAA-57F7-45C8-8D18-E6F63EB49AF0}" srcOrd="0" destOrd="0" presId="urn:microsoft.com/office/officeart/2018/2/layout/IconVerticalSolidList"/>
    <dgm:cxn modelId="{31F50DF9-142A-4CCA-A2E4-5D6594D224CB}" type="presParOf" srcId="{FFE87C4F-EA3C-451D-B132-477990C41BB2}" destId="{34191EDB-A582-41F6-AAD4-C7221EC2C764}" srcOrd="1" destOrd="0" presId="urn:microsoft.com/office/officeart/2018/2/layout/IconVerticalSolidList"/>
    <dgm:cxn modelId="{754CAC9F-2047-4879-B1A4-59A5E2723B02}" type="presParOf" srcId="{FFE87C4F-EA3C-451D-B132-477990C41BB2}" destId="{0DF6D984-C467-48C6-BB99-1E31769707DE}" srcOrd="2" destOrd="0" presId="urn:microsoft.com/office/officeart/2018/2/layout/IconVerticalSolidList"/>
    <dgm:cxn modelId="{A7B65220-B0D7-4022-9F40-E40E66A44F07}" type="presParOf" srcId="{FFE87C4F-EA3C-451D-B132-477990C41BB2}" destId="{9210693C-4417-4DF9-9E13-4450250C6F38}" srcOrd="3" destOrd="0" presId="urn:microsoft.com/office/officeart/2018/2/layout/IconVerticalSolidList"/>
    <dgm:cxn modelId="{F173459E-A5FA-4598-9D4B-6E1A2847C3B3}" type="presParOf" srcId="{EC39404C-2581-4238-B6D5-6ADF7E9EBB31}" destId="{5C3A64EA-7AA6-4C52-80FD-FD4709AD968B}" srcOrd="3" destOrd="0" presId="urn:microsoft.com/office/officeart/2018/2/layout/IconVerticalSolidList"/>
    <dgm:cxn modelId="{7978C371-C3AC-445E-93DB-CDC257416B04}" type="presParOf" srcId="{EC39404C-2581-4238-B6D5-6ADF7E9EBB31}" destId="{4386E599-6705-4D7F-8633-1FDEF00C6FE2}" srcOrd="4" destOrd="0" presId="urn:microsoft.com/office/officeart/2018/2/layout/IconVerticalSolidList"/>
    <dgm:cxn modelId="{0BDF3FA3-B1C1-4CBC-9E96-19A274B5CC42}" type="presParOf" srcId="{4386E599-6705-4D7F-8633-1FDEF00C6FE2}" destId="{6E59ACB2-B688-4EB6-98D8-DE12A065BA8A}" srcOrd="0" destOrd="0" presId="urn:microsoft.com/office/officeart/2018/2/layout/IconVerticalSolidList"/>
    <dgm:cxn modelId="{DAE1A635-93A2-4C65-BB39-029BD4598361}" type="presParOf" srcId="{4386E599-6705-4D7F-8633-1FDEF00C6FE2}" destId="{C8F4AE84-3FB8-49E0-9870-1B84C8E95C8C}" srcOrd="1" destOrd="0" presId="urn:microsoft.com/office/officeart/2018/2/layout/IconVerticalSolidList"/>
    <dgm:cxn modelId="{F68FEE38-3122-43A4-89FD-518520CB0E1D}" type="presParOf" srcId="{4386E599-6705-4D7F-8633-1FDEF00C6FE2}" destId="{942B0EA4-D9ED-49F2-A381-98A3D3667924}" srcOrd="2" destOrd="0" presId="urn:microsoft.com/office/officeart/2018/2/layout/IconVerticalSolidList"/>
    <dgm:cxn modelId="{187CA5D9-F171-4812-B1BB-ECCD6D00D3A8}" type="presParOf" srcId="{4386E599-6705-4D7F-8633-1FDEF00C6FE2}" destId="{C230CE0B-7E93-4200-93A3-DCBFC7B6CDFF}" srcOrd="3" destOrd="0" presId="urn:microsoft.com/office/officeart/2018/2/layout/IconVerticalSolidList"/>
    <dgm:cxn modelId="{A192B1B8-7E41-466D-9475-C032E2B9419F}" type="presParOf" srcId="{EC39404C-2581-4238-B6D5-6ADF7E9EBB31}" destId="{59B18F02-D899-4C2D-A0AD-07304CB14341}" srcOrd="5" destOrd="0" presId="urn:microsoft.com/office/officeart/2018/2/layout/IconVerticalSolidList"/>
    <dgm:cxn modelId="{A0677C6E-1253-4ABC-AAF1-208F7CCF2BFA}" type="presParOf" srcId="{EC39404C-2581-4238-B6D5-6ADF7E9EBB31}" destId="{2EA84116-B1AC-49AA-8779-55772076B3D0}" srcOrd="6" destOrd="0" presId="urn:microsoft.com/office/officeart/2018/2/layout/IconVerticalSolidList"/>
    <dgm:cxn modelId="{FCAE0216-E99C-4684-8C67-001042E898B3}" type="presParOf" srcId="{2EA84116-B1AC-49AA-8779-55772076B3D0}" destId="{43C38968-786A-460E-8F5C-793A1A4EA8DF}" srcOrd="0" destOrd="0" presId="urn:microsoft.com/office/officeart/2018/2/layout/IconVerticalSolidList"/>
    <dgm:cxn modelId="{6E31EFF7-678F-48B3-BADB-C54B1E638606}" type="presParOf" srcId="{2EA84116-B1AC-49AA-8779-55772076B3D0}" destId="{33E0C006-A05A-4D69-B80E-E513A9C59524}" srcOrd="1" destOrd="0" presId="urn:microsoft.com/office/officeart/2018/2/layout/IconVerticalSolidList"/>
    <dgm:cxn modelId="{72AD15EC-79A8-4083-855E-12C0C1B1FF20}" type="presParOf" srcId="{2EA84116-B1AC-49AA-8779-55772076B3D0}" destId="{9659E90A-0DD2-4CF2-A51F-3813DAA0F58A}" srcOrd="2" destOrd="0" presId="urn:microsoft.com/office/officeart/2018/2/layout/IconVerticalSolidList"/>
    <dgm:cxn modelId="{3405330A-084D-4A30-B8B0-80B377C12309}" type="presParOf" srcId="{2EA84116-B1AC-49AA-8779-55772076B3D0}" destId="{5B4CC972-B801-4AED-BA44-8DA12814F902}" srcOrd="3" destOrd="0" presId="urn:microsoft.com/office/officeart/2018/2/layout/IconVerticalSolidList"/>
    <dgm:cxn modelId="{50D3589A-9128-436A-99AF-F5C013591E66}" type="presParOf" srcId="{EC39404C-2581-4238-B6D5-6ADF7E9EBB31}" destId="{04FF73E5-0778-4DAA-A637-D5F4CA414650}" srcOrd="7" destOrd="0" presId="urn:microsoft.com/office/officeart/2018/2/layout/IconVerticalSolidList"/>
    <dgm:cxn modelId="{79020B3E-0D09-499C-9E02-9BB0613018E9}" type="presParOf" srcId="{EC39404C-2581-4238-B6D5-6ADF7E9EBB31}" destId="{646114D6-F784-4F7A-9BB3-DED8FADC3562}" srcOrd="8" destOrd="0" presId="urn:microsoft.com/office/officeart/2018/2/layout/IconVerticalSolidList"/>
    <dgm:cxn modelId="{08F1B3C3-1238-49A0-ABBE-A2B1E42A30D4}" type="presParOf" srcId="{646114D6-F784-4F7A-9BB3-DED8FADC3562}" destId="{EEF5FA33-2113-463F-89C3-EDFE136148EE}" srcOrd="0" destOrd="0" presId="urn:microsoft.com/office/officeart/2018/2/layout/IconVerticalSolidList"/>
    <dgm:cxn modelId="{2FC1437B-3D91-4ABC-822B-3C7EFBA97B33}" type="presParOf" srcId="{646114D6-F784-4F7A-9BB3-DED8FADC3562}" destId="{E66C9D62-475E-4876-820F-2A1410971696}" srcOrd="1" destOrd="0" presId="urn:microsoft.com/office/officeart/2018/2/layout/IconVerticalSolidList"/>
    <dgm:cxn modelId="{DF9E1602-D682-4A4A-925A-9F4BE704D3C6}" type="presParOf" srcId="{646114D6-F784-4F7A-9BB3-DED8FADC3562}" destId="{DBFFAFDE-F3A3-412D-8722-287CD18AD790}" srcOrd="2" destOrd="0" presId="urn:microsoft.com/office/officeart/2018/2/layout/IconVerticalSolidList"/>
    <dgm:cxn modelId="{89E99CBB-224A-42C6-B212-553751A6D391}" type="presParOf" srcId="{646114D6-F784-4F7A-9BB3-DED8FADC3562}" destId="{761F290C-26C4-48F9-A014-E36AAD9DBE09}" srcOrd="3" destOrd="0" presId="urn:microsoft.com/office/officeart/2018/2/layout/IconVerticalSolidList"/>
    <dgm:cxn modelId="{7F41153A-57C7-4FE7-A610-FD1AA4700ECA}" type="presParOf" srcId="{EC39404C-2581-4238-B6D5-6ADF7E9EBB31}" destId="{C09DAB45-4FC0-402B-9DF6-E267C7DC3F69}" srcOrd="9" destOrd="0" presId="urn:microsoft.com/office/officeart/2018/2/layout/IconVerticalSolidList"/>
    <dgm:cxn modelId="{E61CEB4B-07FA-4AC4-A86A-057B175BB977}" type="presParOf" srcId="{EC39404C-2581-4238-B6D5-6ADF7E9EBB31}" destId="{28E623B2-9991-4B07-B543-CDF992EE7F2D}" srcOrd="10" destOrd="0" presId="urn:microsoft.com/office/officeart/2018/2/layout/IconVerticalSolidList"/>
    <dgm:cxn modelId="{2F7B8881-3389-4B06-B299-D183E148446E}" type="presParOf" srcId="{28E623B2-9991-4B07-B543-CDF992EE7F2D}" destId="{AF9948BE-C278-484A-8511-C07E26AC80FD}" srcOrd="0" destOrd="0" presId="urn:microsoft.com/office/officeart/2018/2/layout/IconVerticalSolidList"/>
    <dgm:cxn modelId="{EB28C67D-24B1-4B1A-9859-60097E14D3FB}" type="presParOf" srcId="{28E623B2-9991-4B07-B543-CDF992EE7F2D}" destId="{7C9D093C-E20D-4FCB-B93E-B60C7C4F61F3}" srcOrd="1" destOrd="0" presId="urn:microsoft.com/office/officeart/2018/2/layout/IconVerticalSolidList"/>
    <dgm:cxn modelId="{0D285C27-163C-4177-8DB8-DCB50AAB4805}" type="presParOf" srcId="{28E623B2-9991-4B07-B543-CDF992EE7F2D}" destId="{1BEE28AF-4553-43DF-A23D-6D58F982EDFB}" srcOrd="2" destOrd="0" presId="urn:microsoft.com/office/officeart/2018/2/layout/IconVerticalSolidList"/>
    <dgm:cxn modelId="{51D71EC6-720D-4652-A05F-15E25F00F00B}" type="presParOf" srcId="{28E623B2-9991-4B07-B543-CDF992EE7F2D}" destId="{E397500F-57BC-41D8-B2CF-F145F0FD5986}"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C6CA1FD-1547-4233-933C-7B8F0C18360B}" type="doc">
      <dgm:prSet loTypeId="urn:microsoft.com/office/officeart/2005/8/layout/process1" loCatId="process" qsTypeId="urn:microsoft.com/office/officeart/2005/8/quickstyle/simple1" qsCatId="simple" csTypeId="urn:microsoft.com/office/officeart/2005/8/colors/colorful2" csCatId="colorful"/>
      <dgm:spPr/>
      <dgm:t>
        <a:bodyPr/>
        <a:lstStyle/>
        <a:p>
          <a:endParaRPr lang="en-US"/>
        </a:p>
      </dgm:t>
    </dgm:pt>
    <dgm:pt modelId="{C7BD650C-0AEF-409A-B580-E2FEBED1AEDF}">
      <dgm:prSet/>
      <dgm:spPr/>
      <dgm:t>
        <a:bodyPr/>
        <a:lstStyle/>
        <a:p>
          <a:r>
            <a:rPr lang="en-US"/>
            <a:t>We tried four models - Logistic Regression, PCA/PCR, KNN and Decision Tree</a:t>
          </a:r>
        </a:p>
      </dgm:t>
    </dgm:pt>
    <dgm:pt modelId="{08944A43-DB2B-4BDD-A3CB-F5FB95ECBE18}" type="parTrans" cxnId="{2E4F4769-CACB-4E02-A27E-78EAAAF5DE26}">
      <dgm:prSet/>
      <dgm:spPr/>
      <dgm:t>
        <a:bodyPr/>
        <a:lstStyle/>
        <a:p>
          <a:endParaRPr lang="en-US"/>
        </a:p>
      </dgm:t>
    </dgm:pt>
    <dgm:pt modelId="{DB272B18-D98D-43C3-83CA-2FA46ADB35EE}" type="sibTrans" cxnId="{2E4F4769-CACB-4E02-A27E-78EAAAF5DE26}">
      <dgm:prSet/>
      <dgm:spPr/>
      <dgm:t>
        <a:bodyPr/>
        <a:lstStyle/>
        <a:p>
          <a:endParaRPr lang="en-US"/>
        </a:p>
      </dgm:t>
    </dgm:pt>
    <dgm:pt modelId="{EA7E13A8-7F10-4287-9F5A-3988017A5A4B}">
      <dgm:prSet/>
      <dgm:spPr/>
      <dgm:t>
        <a:bodyPr/>
        <a:lstStyle/>
        <a:p>
          <a:r>
            <a:rPr lang="en-US"/>
            <a:t>The PCA results shows there is no significant effect of dimension reduction, so we only compared the other three models</a:t>
          </a:r>
        </a:p>
      </dgm:t>
    </dgm:pt>
    <dgm:pt modelId="{31F58A77-1C66-4652-B7F6-02CBE1E965D8}" type="parTrans" cxnId="{0C36B498-45B8-4B55-B128-8B55A125CB76}">
      <dgm:prSet/>
      <dgm:spPr/>
      <dgm:t>
        <a:bodyPr/>
        <a:lstStyle/>
        <a:p>
          <a:endParaRPr lang="en-US"/>
        </a:p>
      </dgm:t>
    </dgm:pt>
    <dgm:pt modelId="{1B3EE992-BC8E-4F58-97BA-96494B50B8D7}" type="sibTrans" cxnId="{0C36B498-45B8-4B55-B128-8B55A125CB76}">
      <dgm:prSet/>
      <dgm:spPr/>
      <dgm:t>
        <a:bodyPr/>
        <a:lstStyle/>
        <a:p>
          <a:endParaRPr lang="en-US"/>
        </a:p>
      </dgm:t>
    </dgm:pt>
    <dgm:pt modelId="{C274A1D9-C83E-454C-8C3F-A40C500028D6}">
      <dgm:prSet/>
      <dgm:spPr/>
      <dgm:t>
        <a:bodyPr/>
        <a:lstStyle/>
        <a:p>
          <a:r>
            <a:rPr lang="en-US"/>
            <a:t>The F1 score of these three models are pretty close, Logistic Regression is 0.9673, KNN is 0.9398 and Decision Tree is 0.9396</a:t>
          </a:r>
        </a:p>
      </dgm:t>
    </dgm:pt>
    <dgm:pt modelId="{94C7FB77-3FFB-47B4-A743-F9F9C962B644}" type="parTrans" cxnId="{315115C3-228D-4AF3-81FE-957FDE561570}">
      <dgm:prSet/>
      <dgm:spPr/>
      <dgm:t>
        <a:bodyPr/>
        <a:lstStyle/>
        <a:p>
          <a:endParaRPr lang="en-US"/>
        </a:p>
      </dgm:t>
    </dgm:pt>
    <dgm:pt modelId="{6D75162D-E1DC-4A6B-BF5F-3BCBBD6E4A44}" type="sibTrans" cxnId="{315115C3-228D-4AF3-81FE-957FDE561570}">
      <dgm:prSet/>
      <dgm:spPr/>
      <dgm:t>
        <a:bodyPr/>
        <a:lstStyle/>
        <a:p>
          <a:endParaRPr lang="en-US"/>
        </a:p>
      </dgm:t>
    </dgm:pt>
    <dgm:pt modelId="{387CC838-E185-4335-B1F9-60DC0A46D1D5}">
      <dgm:prSet/>
      <dgm:spPr/>
      <dgm:t>
        <a:bodyPr/>
        <a:lstStyle/>
        <a:p>
          <a:r>
            <a:rPr lang="en-US"/>
            <a:t>Although the F1 score of the three models are relatively high, we found that all the specificity value are low. This indicates that the high accuracy is due to the high proportion of false negative, which means that we correctly predicted what kinds of products customers will not buy rather than they will buy</a:t>
          </a:r>
        </a:p>
      </dgm:t>
    </dgm:pt>
    <dgm:pt modelId="{FFAC58EF-BD84-4704-85C5-43B1519C5CD4}" type="parTrans" cxnId="{EE88EB23-5C1B-4637-A8AB-656AAD5F7879}">
      <dgm:prSet/>
      <dgm:spPr/>
      <dgm:t>
        <a:bodyPr/>
        <a:lstStyle/>
        <a:p>
          <a:endParaRPr lang="en-US"/>
        </a:p>
      </dgm:t>
    </dgm:pt>
    <dgm:pt modelId="{1483609F-647E-427E-A4BC-32D6A8717456}" type="sibTrans" cxnId="{EE88EB23-5C1B-4637-A8AB-656AAD5F7879}">
      <dgm:prSet/>
      <dgm:spPr/>
      <dgm:t>
        <a:bodyPr/>
        <a:lstStyle/>
        <a:p>
          <a:endParaRPr lang="en-US"/>
        </a:p>
      </dgm:t>
    </dgm:pt>
    <dgm:pt modelId="{58978ACA-D5C1-46F2-A801-53E45BD76CFA}">
      <dgm:prSet/>
      <dgm:spPr/>
      <dgm:t>
        <a:bodyPr/>
        <a:lstStyle/>
        <a:p>
          <a:r>
            <a:rPr lang="en-US" dirty="0"/>
            <a:t>So, when it comes to what products the customer will buy next time, there are relative small amount of cases in the model where the predicted value is the same as the observed value.</a:t>
          </a:r>
        </a:p>
      </dgm:t>
    </dgm:pt>
    <dgm:pt modelId="{5BE22EB1-66EA-48E5-9819-C02AD7F8B731}" type="parTrans" cxnId="{D65AEE09-21D7-4BF0-8A2D-34C80C546594}">
      <dgm:prSet/>
      <dgm:spPr/>
      <dgm:t>
        <a:bodyPr/>
        <a:lstStyle/>
        <a:p>
          <a:endParaRPr lang="en-US"/>
        </a:p>
      </dgm:t>
    </dgm:pt>
    <dgm:pt modelId="{B0B43E23-B77D-43CD-ABFB-D36BC25B108F}" type="sibTrans" cxnId="{D65AEE09-21D7-4BF0-8A2D-34C80C546594}">
      <dgm:prSet/>
      <dgm:spPr/>
      <dgm:t>
        <a:bodyPr/>
        <a:lstStyle/>
        <a:p>
          <a:endParaRPr lang="en-US"/>
        </a:p>
      </dgm:t>
    </dgm:pt>
    <dgm:pt modelId="{CC198A25-90CD-B442-9F60-C86A92B664B2}" type="pres">
      <dgm:prSet presAssocID="{CC6CA1FD-1547-4233-933C-7B8F0C18360B}" presName="Name0" presStyleCnt="0">
        <dgm:presLayoutVars>
          <dgm:dir/>
          <dgm:resizeHandles val="exact"/>
        </dgm:presLayoutVars>
      </dgm:prSet>
      <dgm:spPr/>
    </dgm:pt>
    <dgm:pt modelId="{A84A5379-3DF3-984B-A5B6-73E4CFCC050E}" type="pres">
      <dgm:prSet presAssocID="{C7BD650C-0AEF-409A-B580-E2FEBED1AEDF}" presName="node" presStyleLbl="node1" presStyleIdx="0" presStyleCnt="5">
        <dgm:presLayoutVars>
          <dgm:bulletEnabled val="1"/>
        </dgm:presLayoutVars>
      </dgm:prSet>
      <dgm:spPr/>
    </dgm:pt>
    <dgm:pt modelId="{BB859F14-F7EC-3642-9883-B30B8C671319}" type="pres">
      <dgm:prSet presAssocID="{DB272B18-D98D-43C3-83CA-2FA46ADB35EE}" presName="sibTrans" presStyleLbl="sibTrans2D1" presStyleIdx="0" presStyleCnt="4"/>
      <dgm:spPr/>
    </dgm:pt>
    <dgm:pt modelId="{B89E7984-158C-9F49-9818-2B5D633B7ED1}" type="pres">
      <dgm:prSet presAssocID="{DB272B18-D98D-43C3-83CA-2FA46ADB35EE}" presName="connectorText" presStyleLbl="sibTrans2D1" presStyleIdx="0" presStyleCnt="4"/>
      <dgm:spPr/>
    </dgm:pt>
    <dgm:pt modelId="{C9A55F8F-36F6-3449-95B2-406AEAEA0817}" type="pres">
      <dgm:prSet presAssocID="{EA7E13A8-7F10-4287-9F5A-3988017A5A4B}" presName="node" presStyleLbl="node1" presStyleIdx="1" presStyleCnt="5">
        <dgm:presLayoutVars>
          <dgm:bulletEnabled val="1"/>
        </dgm:presLayoutVars>
      </dgm:prSet>
      <dgm:spPr/>
    </dgm:pt>
    <dgm:pt modelId="{7689DA8E-CAA9-3D4F-8535-8D0EA4E1D06E}" type="pres">
      <dgm:prSet presAssocID="{1B3EE992-BC8E-4F58-97BA-96494B50B8D7}" presName="sibTrans" presStyleLbl="sibTrans2D1" presStyleIdx="1" presStyleCnt="4"/>
      <dgm:spPr/>
    </dgm:pt>
    <dgm:pt modelId="{79AE53E6-1A00-0F4E-AC69-FDB0D4517057}" type="pres">
      <dgm:prSet presAssocID="{1B3EE992-BC8E-4F58-97BA-96494B50B8D7}" presName="connectorText" presStyleLbl="sibTrans2D1" presStyleIdx="1" presStyleCnt="4"/>
      <dgm:spPr/>
    </dgm:pt>
    <dgm:pt modelId="{4EE09DC7-26DB-4C49-B6F1-B2A0A83DD0B7}" type="pres">
      <dgm:prSet presAssocID="{C274A1D9-C83E-454C-8C3F-A40C500028D6}" presName="node" presStyleLbl="node1" presStyleIdx="2" presStyleCnt="5">
        <dgm:presLayoutVars>
          <dgm:bulletEnabled val="1"/>
        </dgm:presLayoutVars>
      </dgm:prSet>
      <dgm:spPr/>
    </dgm:pt>
    <dgm:pt modelId="{48B974EA-284A-AC43-88DE-D4D264EDFC07}" type="pres">
      <dgm:prSet presAssocID="{6D75162D-E1DC-4A6B-BF5F-3BCBBD6E4A44}" presName="sibTrans" presStyleLbl="sibTrans2D1" presStyleIdx="2" presStyleCnt="4"/>
      <dgm:spPr/>
    </dgm:pt>
    <dgm:pt modelId="{2C54D13D-9922-794A-9598-83F1895F2062}" type="pres">
      <dgm:prSet presAssocID="{6D75162D-E1DC-4A6B-BF5F-3BCBBD6E4A44}" presName="connectorText" presStyleLbl="sibTrans2D1" presStyleIdx="2" presStyleCnt="4"/>
      <dgm:spPr/>
    </dgm:pt>
    <dgm:pt modelId="{B2C0ECC6-B5A4-4C43-B6A8-5086B210BC70}" type="pres">
      <dgm:prSet presAssocID="{387CC838-E185-4335-B1F9-60DC0A46D1D5}" presName="node" presStyleLbl="node1" presStyleIdx="3" presStyleCnt="5">
        <dgm:presLayoutVars>
          <dgm:bulletEnabled val="1"/>
        </dgm:presLayoutVars>
      </dgm:prSet>
      <dgm:spPr/>
    </dgm:pt>
    <dgm:pt modelId="{7BE67A00-8042-784F-B39C-75FBD5CC5C6B}" type="pres">
      <dgm:prSet presAssocID="{1483609F-647E-427E-A4BC-32D6A8717456}" presName="sibTrans" presStyleLbl="sibTrans2D1" presStyleIdx="3" presStyleCnt="4"/>
      <dgm:spPr/>
    </dgm:pt>
    <dgm:pt modelId="{B57B32FB-54E5-5F47-8D77-94E884A0A071}" type="pres">
      <dgm:prSet presAssocID="{1483609F-647E-427E-A4BC-32D6A8717456}" presName="connectorText" presStyleLbl="sibTrans2D1" presStyleIdx="3" presStyleCnt="4"/>
      <dgm:spPr/>
    </dgm:pt>
    <dgm:pt modelId="{CB200CC6-AA3F-9B44-95F9-27453826252C}" type="pres">
      <dgm:prSet presAssocID="{58978ACA-D5C1-46F2-A801-53E45BD76CFA}" presName="node" presStyleLbl="node1" presStyleIdx="4" presStyleCnt="5">
        <dgm:presLayoutVars>
          <dgm:bulletEnabled val="1"/>
        </dgm:presLayoutVars>
      </dgm:prSet>
      <dgm:spPr/>
    </dgm:pt>
  </dgm:ptLst>
  <dgm:cxnLst>
    <dgm:cxn modelId="{A805C604-88EE-AC42-848F-F5E68FBDC800}" type="presOf" srcId="{DB272B18-D98D-43C3-83CA-2FA46ADB35EE}" destId="{B89E7984-158C-9F49-9818-2B5D633B7ED1}" srcOrd="1" destOrd="0" presId="urn:microsoft.com/office/officeart/2005/8/layout/process1"/>
    <dgm:cxn modelId="{9BA3D805-ACC4-C143-BF1D-52DC17B238E2}" type="presOf" srcId="{C7BD650C-0AEF-409A-B580-E2FEBED1AEDF}" destId="{A84A5379-3DF3-984B-A5B6-73E4CFCC050E}" srcOrd="0" destOrd="0" presId="urn:microsoft.com/office/officeart/2005/8/layout/process1"/>
    <dgm:cxn modelId="{D65AEE09-21D7-4BF0-8A2D-34C80C546594}" srcId="{CC6CA1FD-1547-4233-933C-7B8F0C18360B}" destId="{58978ACA-D5C1-46F2-A801-53E45BD76CFA}" srcOrd="4" destOrd="0" parTransId="{5BE22EB1-66EA-48E5-9819-C02AD7F8B731}" sibTransId="{B0B43E23-B77D-43CD-ABFB-D36BC25B108F}"/>
    <dgm:cxn modelId="{74887112-BFF5-F04C-90F2-802C0B72E911}" type="presOf" srcId="{6D75162D-E1DC-4A6B-BF5F-3BCBBD6E4A44}" destId="{48B974EA-284A-AC43-88DE-D4D264EDFC07}" srcOrd="0" destOrd="0" presId="urn:microsoft.com/office/officeart/2005/8/layout/process1"/>
    <dgm:cxn modelId="{8ECFDA12-2FC4-9344-AAE8-E6646AEE7968}" type="presOf" srcId="{C274A1D9-C83E-454C-8C3F-A40C500028D6}" destId="{4EE09DC7-26DB-4C49-B6F1-B2A0A83DD0B7}" srcOrd="0" destOrd="0" presId="urn:microsoft.com/office/officeart/2005/8/layout/process1"/>
    <dgm:cxn modelId="{F0EDAB18-C469-DF4A-BBC9-93CEDD813209}" type="presOf" srcId="{387CC838-E185-4335-B1F9-60DC0A46D1D5}" destId="{B2C0ECC6-B5A4-4C43-B6A8-5086B210BC70}" srcOrd="0" destOrd="0" presId="urn:microsoft.com/office/officeart/2005/8/layout/process1"/>
    <dgm:cxn modelId="{EE88EB23-5C1B-4637-A8AB-656AAD5F7879}" srcId="{CC6CA1FD-1547-4233-933C-7B8F0C18360B}" destId="{387CC838-E185-4335-B1F9-60DC0A46D1D5}" srcOrd="3" destOrd="0" parTransId="{FFAC58EF-BD84-4704-85C5-43B1519C5CD4}" sibTransId="{1483609F-647E-427E-A4BC-32D6A8717456}"/>
    <dgm:cxn modelId="{6857C83B-8033-F342-9AB6-970B64ABFD1F}" type="presOf" srcId="{CC6CA1FD-1547-4233-933C-7B8F0C18360B}" destId="{CC198A25-90CD-B442-9F60-C86A92B664B2}" srcOrd="0" destOrd="0" presId="urn:microsoft.com/office/officeart/2005/8/layout/process1"/>
    <dgm:cxn modelId="{FBEDC33E-BDE5-E24A-B275-A51D02535234}" type="presOf" srcId="{58978ACA-D5C1-46F2-A801-53E45BD76CFA}" destId="{CB200CC6-AA3F-9B44-95F9-27453826252C}" srcOrd="0" destOrd="0" presId="urn:microsoft.com/office/officeart/2005/8/layout/process1"/>
    <dgm:cxn modelId="{2E4F4769-CACB-4E02-A27E-78EAAAF5DE26}" srcId="{CC6CA1FD-1547-4233-933C-7B8F0C18360B}" destId="{C7BD650C-0AEF-409A-B580-E2FEBED1AEDF}" srcOrd="0" destOrd="0" parTransId="{08944A43-DB2B-4BDD-A3CB-F5FB95ECBE18}" sibTransId="{DB272B18-D98D-43C3-83CA-2FA46ADB35EE}"/>
    <dgm:cxn modelId="{77779680-B671-784A-B79C-CD58CF5BE0E1}" type="presOf" srcId="{1B3EE992-BC8E-4F58-97BA-96494B50B8D7}" destId="{7689DA8E-CAA9-3D4F-8535-8D0EA4E1D06E}" srcOrd="0" destOrd="0" presId="urn:microsoft.com/office/officeart/2005/8/layout/process1"/>
    <dgm:cxn modelId="{0C36B498-45B8-4B55-B128-8B55A125CB76}" srcId="{CC6CA1FD-1547-4233-933C-7B8F0C18360B}" destId="{EA7E13A8-7F10-4287-9F5A-3988017A5A4B}" srcOrd="1" destOrd="0" parTransId="{31F58A77-1C66-4652-B7F6-02CBE1E965D8}" sibTransId="{1B3EE992-BC8E-4F58-97BA-96494B50B8D7}"/>
    <dgm:cxn modelId="{95B1A6AB-FCB9-7F4E-95A0-FB931E99B545}" type="presOf" srcId="{6D75162D-E1DC-4A6B-BF5F-3BCBBD6E4A44}" destId="{2C54D13D-9922-794A-9598-83F1895F2062}" srcOrd="1" destOrd="0" presId="urn:microsoft.com/office/officeart/2005/8/layout/process1"/>
    <dgm:cxn modelId="{18D876AE-B47C-7041-A17F-5E07E4313EC3}" type="presOf" srcId="{DB272B18-D98D-43C3-83CA-2FA46ADB35EE}" destId="{BB859F14-F7EC-3642-9883-B30B8C671319}" srcOrd="0" destOrd="0" presId="urn:microsoft.com/office/officeart/2005/8/layout/process1"/>
    <dgm:cxn modelId="{315115C3-228D-4AF3-81FE-957FDE561570}" srcId="{CC6CA1FD-1547-4233-933C-7B8F0C18360B}" destId="{C274A1D9-C83E-454C-8C3F-A40C500028D6}" srcOrd="2" destOrd="0" parTransId="{94C7FB77-3FFB-47B4-A743-F9F9C962B644}" sibTransId="{6D75162D-E1DC-4A6B-BF5F-3BCBBD6E4A44}"/>
    <dgm:cxn modelId="{DC37FCC5-019E-6D4F-A650-5AD1C1DF3F35}" type="presOf" srcId="{1B3EE992-BC8E-4F58-97BA-96494B50B8D7}" destId="{79AE53E6-1A00-0F4E-AC69-FDB0D4517057}" srcOrd="1" destOrd="0" presId="urn:microsoft.com/office/officeart/2005/8/layout/process1"/>
    <dgm:cxn modelId="{C0A99BD5-38E1-9B43-8DFE-72F06D6BEE95}" type="presOf" srcId="{EA7E13A8-7F10-4287-9F5A-3988017A5A4B}" destId="{C9A55F8F-36F6-3449-95B2-406AEAEA0817}" srcOrd="0" destOrd="0" presId="urn:microsoft.com/office/officeart/2005/8/layout/process1"/>
    <dgm:cxn modelId="{8C44A9E0-4770-E449-B215-7056A1AAB6C6}" type="presOf" srcId="{1483609F-647E-427E-A4BC-32D6A8717456}" destId="{7BE67A00-8042-784F-B39C-75FBD5CC5C6B}" srcOrd="0" destOrd="0" presId="urn:microsoft.com/office/officeart/2005/8/layout/process1"/>
    <dgm:cxn modelId="{2AB55BE8-8ED0-BD4D-9B54-FFF0F8B0D277}" type="presOf" srcId="{1483609F-647E-427E-A4BC-32D6A8717456}" destId="{B57B32FB-54E5-5F47-8D77-94E884A0A071}" srcOrd="1" destOrd="0" presId="urn:microsoft.com/office/officeart/2005/8/layout/process1"/>
    <dgm:cxn modelId="{BCD4BA1E-481F-5140-9ABA-1309882BAEBC}" type="presParOf" srcId="{CC198A25-90CD-B442-9F60-C86A92B664B2}" destId="{A84A5379-3DF3-984B-A5B6-73E4CFCC050E}" srcOrd="0" destOrd="0" presId="urn:microsoft.com/office/officeart/2005/8/layout/process1"/>
    <dgm:cxn modelId="{02790B71-9CFC-3A4F-9EF5-DA8CDC0A190B}" type="presParOf" srcId="{CC198A25-90CD-B442-9F60-C86A92B664B2}" destId="{BB859F14-F7EC-3642-9883-B30B8C671319}" srcOrd="1" destOrd="0" presId="urn:microsoft.com/office/officeart/2005/8/layout/process1"/>
    <dgm:cxn modelId="{BD1374C3-45FF-D74F-87D4-B2CCE2D2641E}" type="presParOf" srcId="{BB859F14-F7EC-3642-9883-B30B8C671319}" destId="{B89E7984-158C-9F49-9818-2B5D633B7ED1}" srcOrd="0" destOrd="0" presId="urn:microsoft.com/office/officeart/2005/8/layout/process1"/>
    <dgm:cxn modelId="{BE98A1BE-CDE7-D647-8190-A52A4F81C308}" type="presParOf" srcId="{CC198A25-90CD-B442-9F60-C86A92B664B2}" destId="{C9A55F8F-36F6-3449-95B2-406AEAEA0817}" srcOrd="2" destOrd="0" presId="urn:microsoft.com/office/officeart/2005/8/layout/process1"/>
    <dgm:cxn modelId="{67ECB95B-B26D-6643-8EEE-0F07D845D783}" type="presParOf" srcId="{CC198A25-90CD-B442-9F60-C86A92B664B2}" destId="{7689DA8E-CAA9-3D4F-8535-8D0EA4E1D06E}" srcOrd="3" destOrd="0" presId="urn:microsoft.com/office/officeart/2005/8/layout/process1"/>
    <dgm:cxn modelId="{02B86624-BB07-2F45-AC50-B5B50945E8EF}" type="presParOf" srcId="{7689DA8E-CAA9-3D4F-8535-8D0EA4E1D06E}" destId="{79AE53E6-1A00-0F4E-AC69-FDB0D4517057}" srcOrd="0" destOrd="0" presId="urn:microsoft.com/office/officeart/2005/8/layout/process1"/>
    <dgm:cxn modelId="{9A35830A-BD76-EB4B-8F32-AB322CE11DA8}" type="presParOf" srcId="{CC198A25-90CD-B442-9F60-C86A92B664B2}" destId="{4EE09DC7-26DB-4C49-B6F1-B2A0A83DD0B7}" srcOrd="4" destOrd="0" presId="urn:microsoft.com/office/officeart/2005/8/layout/process1"/>
    <dgm:cxn modelId="{24901A31-49A7-1049-9FDC-A011773EEF69}" type="presParOf" srcId="{CC198A25-90CD-B442-9F60-C86A92B664B2}" destId="{48B974EA-284A-AC43-88DE-D4D264EDFC07}" srcOrd="5" destOrd="0" presId="urn:microsoft.com/office/officeart/2005/8/layout/process1"/>
    <dgm:cxn modelId="{F6CAB02C-61D5-B14E-AD99-9077F830E8DD}" type="presParOf" srcId="{48B974EA-284A-AC43-88DE-D4D264EDFC07}" destId="{2C54D13D-9922-794A-9598-83F1895F2062}" srcOrd="0" destOrd="0" presId="urn:microsoft.com/office/officeart/2005/8/layout/process1"/>
    <dgm:cxn modelId="{E9C1AE65-A1F2-AC4B-8C4B-DA80F881674E}" type="presParOf" srcId="{CC198A25-90CD-B442-9F60-C86A92B664B2}" destId="{B2C0ECC6-B5A4-4C43-B6A8-5086B210BC70}" srcOrd="6" destOrd="0" presId="urn:microsoft.com/office/officeart/2005/8/layout/process1"/>
    <dgm:cxn modelId="{33F6856D-DA84-924F-99E6-CFF6471A9113}" type="presParOf" srcId="{CC198A25-90CD-B442-9F60-C86A92B664B2}" destId="{7BE67A00-8042-784F-B39C-75FBD5CC5C6B}" srcOrd="7" destOrd="0" presId="urn:microsoft.com/office/officeart/2005/8/layout/process1"/>
    <dgm:cxn modelId="{5ED3DE68-35B9-AE46-B988-5845B2ABACCB}" type="presParOf" srcId="{7BE67A00-8042-784F-B39C-75FBD5CC5C6B}" destId="{B57B32FB-54E5-5F47-8D77-94E884A0A071}" srcOrd="0" destOrd="0" presId="urn:microsoft.com/office/officeart/2005/8/layout/process1"/>
    <dgm:cxn modelId="{728FAAD2-5A7E-A64C-9DB1-61AB0A437BFC}" type="presParOf" srcId="{CC198A25-90CD-B442-9F60-C86A92B664B2}" destId="{CB200CC6-AA3F-9B44-95F9-27453826252C}" srcOrd="8"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569A50F-CE97-4BD7-97E9-8C71B0EBCF47}" type="doc">
      <dgm:prSet loTypeId="urn:microsoft.com/office/officeart/2005/8/layout/hierarchy1" loCatId="hierarchy" qsTypeId="urn:microsoft.com/office/officeart/2005/8/quickstyle/simple5" qsCatId="simple" csTypeId="urn:microsoft.com/office/officeart/2005/8/colors/colorful5" csCatId="colorful" phldr="1"/>
      <dgm:spPr/>
      <dgm:t>
        <a:bodyPr/>
        <a:lstStyle/>
        <a:p>
          <a:endParaRPr lang="en-US"/>
        </a:p>
      </dgm:t>
    </dgm:pt>
    <dgm:pt modelId="{217DD231-7811-4C8F-8735-36CDE77F859E}">
      <dgm:prSet/>
      <dgm:spPr/>
      <dgm:t>
        <a:bodyPr/>
        <a:lstStyle/>
        <a:p>
          <a:r>
            <a:rPr lang="en-US"/>
            <a:t>The values in the target are not evenly distributed, since there are only 35288 observations of 1 but 272406 observations of 0, obviously there are too many targets where values are 0. However, we can improve on this with oversampling method.</a:t>
          </a:r>
        </a:p>
      </dgm:t>
    </dgm:pt>
    <dgm:pt modelId="{837EAED4-B345-440C-8345-FF0115D1B7FE}" type="parTrans" cxnId="{F56ECB42-C8CD-4EAE-92C3-D9A4EA1AB96F}">
      <dgm:prSet/>
      <dgm:spPr/>
      <dgm:t>
        <a:bodyPr/>
        <a:lstStyle/>
        <a:p>
          <a:endParaRPr lang="en-US"/>
        </a:p>
      </dgm:t>
    </dgm:pt>
    <dgm:pt modelId="{30649707-A072-487D-A303-92B3690281B7}" type="sibTrans" cxnId="{F56ECB42-C8CD-4EAE-92C3-D9A4EA1AB96F}">
      <dgm:prSet/>
      <dgm:spPr/>
      <dgm:t>
        <a:bodyPr/>
        <a:lstStyle/>
        <a:p>
          <a:endParaRPr lang="en-US"/>
        </a:p>
      </dgm:t>
    </dgm:pt>
    <dgm:pt modelId="{EC0297C9-D5F9-4864-A891-979F599BBFDC}">
      <dgm:prSet/>
      <dgm:spPr/>
      <dgm:t>
        <a:bodyPr/>
        <a:lstStyle/>
        <a:p>
          <a:r>
            <a:rPr lang="en-US" dirty="0"/>
            <a:t>Due to the large amount of data, we only selected the first 10,000 users as our modeling sample. Although this is the easiest way to achieve subset, it may not as propitiate as random sampling. However, users are independent with each other, so the way we select the data will not </a:t>
          </a:r>
          <a:r>
            <a:rPr lang="en-US" dirty="0" err="1"/>
            <a:t>influnece</a:t>
          </a:r>
          <a:r>
            <a:rPr lang="en-US" dirty="0"/>
            <a:t> the modeling process.</a:t>
          </a:r>
        </a:p>
      </dgm:t>
    </dgm:pt>
    <dgm:pt modelId="{C5B1D8AF-4B8F-4E2D-8668-AA4C7395D3CA}" type="parTrans" cxnId="{ABFD9F1E-699D-4E99-A624-2BAD7AACEDD4}">
      <dgm:prSet/>
      <dgm:spPr/>
      <dgm:t>
        <a:bodyPr/>
        <a:lstStyle/>
        <a:p>
          <a:endParaRPr lang="en-US"/>
        </a:p>
      </dgm:t>
    </dgm:pt>
    <dgm:pt modelId="{5BF14875-DCE5-4CD1-AA1F-46DAE410AAA2}" type="sibTrans" cxnId="{ABFD9F1E-699D-4E99-A624-2BAD7AACEDD4}">
      <dgm:prSet/>
      <dgm:spPr/>
      <dgm:t>
        <a:bodyPr/>
        <a:lstStyle/>
        <a:p>
          <a:endParaRPr lang="en-US"/>
        </a:p>
      </dgm:t>
    </dgm:pt>
    <dgm:pt modelId="{AF06785C-851F-834F-8089-8828FE1AE4EF}" type="pres">
      <dgm:prSet presAssocID="{0569A50F-CE97-4BD7-97E9-8C71B0EBCF47}" presName="hierChild1" presStyleCnt="0">
        <dgm:presLayoutVars>
          <dgm:chPref val="1"/>
          <dgm:dir/>
          <dgm:animOne val="branch"/>
          <dgm:animLvl val="lvl"/>
          <dgm:resizeHandles/>
        </dgm:presLayoutVars>
      </dgm:prSet>
      <dgm:spPr/>
    </dgm:pt>
    <dgm:pt modelId="{5EE82B10-9018-CD42-B81A-D833E5CC045B}" type="pres">
      <dgm:prSet presAssocID="{217DD231-7811-4C8F-8735-36CDE77F859E}" presName="hierRoot1" presStyleCnt="0"/>
      <dgm:spPr/>
    </dgm:pt>
    <dgm:pt modelId="{2C01B281-044E-3942-AC83-22AED215B5A7}" type="pres">
      <dgm:prSet presAssocID="{217DD231-7811-4C8F-8735-36CDE77F859E}" presName="composite" presStyleCnt="0"/>
      <dgm:spPr/>
    </dgm:pt>
    <dgm:pt modelId="{BAE18869-B46E-2C44-8392-590D29354653}" type="pres">
      <dgm:prSet presAssocID="{217DD231-7811-4C8F-8735-36CDE77F859E}" presName="background" presStyleLbl="node0" presStyleIdx="0" presStyleCnt="2"/>
      <dgm:spPr/>
    </dgm:pt>
    <dgm:pt modelId="{9A96A153-3248-D341-914F-2126A505E38D}" type="pres">
      <dgm:prSet presAssocID="{217DD231-7811-4C8F-8735-36CDE77F859E}" presName="text" presStyleLbl="fgAcc0" presStyleIdx="0" presStyleCnt="2">
        <dgm:presLayoutVars>
          <dgm:chPref val="3"/>
        </dgm:presLayoutVars>
      </dgm:prSet>
      <dgm:spPr/>
    </dgm:pt>
    <dgm:pt modelId="{0B486A98-52C2-AD40-9A59-850E10360FE1}" type="pres">
      <dgm:prSet presAssocID="{217DD231-7811-4C8F-8735-36CDE77F859E}" presName="hierChild2" presStyleCnt="0"/>
      <dgm:spPr/>
    </dgm:pt>
    <dgm:pt modelId="{DFC29D83-B457-BD48-9310-2747BCCDC764}" type="pres">
      <dgm:prSet presAssocID="{EC0297C9-D5F9-4864-A891-979F599BBFDC}" presName="hierRoot1" presStyleCnt="0"/>
      <dgm:spPr/>
    </dgm:pt>
    <dgm:pt modelId="{C7AB8010-0DE2-0842-A022-7D2174F9DD1F}" type="pres">
      <dgm:prSet presAssocID="{EC0297C9-D5F9-4864-A891-979F599BBFDC}" presName="composite" presStyleCnt="0"/>
      <dgm:spPr/>
    </dgm:pt>
    <dgm:pt modelId="{C40009A0-0EA2-A848-A076-DF96E871FE00}" type="pres">
      <dgm:prSet presAssocID="{EC0297C9-D5F9-4864-A891-979F599BBFDC}" presName="background" presStyleLbl="node0" presStyleIdx="1" presStyleCnt="2"/>
      <dgm:spPr/>
    </dgm:pt>
    <dgm:pt modelId="{E8FD9400-0CDD-6141-BE2C-7F24971C87F3}" type="pres">
      <dgm:prSet presAssocID="{EC0297C9-D5F9-4864-A891-979F599BBFDC}" presName="text" presStyleLbl="fgAcc0" presStyleIdx="1" presStyleCnt="2">
        <dgm:presLayoutVars>
          <dgm:chPref val="3"/>
        </dgm:presLayoutVars>
      </dgm:prSet>
      <dgm:spPr/>
    </dgm:pt>
    <dgm:pt modelId="{064DCBCA-C0C0-CB42-A09B-D5532441F633}" type="pres">
      <dgm:prSet presAssocID="{EC0297C9-D5F9-4864-A891-979F599BBFDC}" presName="hierChild2" presStyleCnt="0"/>
      <dgm:spPr/>
    </dgm:pt>
  </dgm:ptLst>
  <dgm:cxnLst>
    <dgm:cxn modelId="{ABFD9F1E-699D-4E99-A624-2BAD7AACEDD4}" srcId="{0569A50F-CE97-4BD7-97E9-8C71B0EBCF47}" destId="{EC0297C9-D5F9-4864-A891-979F599BBFDC}" srcOrd="1" destOrd="0" parTransId="{C5B1D8AF-4B8F-4E2D-8668-AA4C7395D3CA}" sibTransId="{5BF14875-DCE5-4CD1-AA1F-46DAE410AAA2}"/>
    <dgm:cxn modelId="{F56ECB42-C8CD-4EAE-92C3-D9A4EA1AB96F}" srcId="{0569A50F-CE97-4BD7-97E9-8C71B0EBCF47}" destId="{217DD231-7811-4C8F-8735-36CDE77F859E}" srcOrd="0" destOrd="0" parTransId="{837EAED4-B345-440C-8345-FF0115D1B7FE}" sibTransId="{30649707-A072-487D-A303-92B3690281B7}"/>
    <dgm:cxn modelId="{51EDF08C-610F-C841-87D4-CDF1F398F711}" type="presOf" srcId="{217DD231-7811-4C8F-8735-36CDE77F859E}" destId="{9A96A153-3248-D341-914F-2126A505E38D}" srcOrd="0" destOrd="0" presId="urn:microsoft.com/office/officeart/2005/8/layout/hierarchy1"/>
    <dgm:cxn modelId="{587A8F9C-A177-294B-9FB4-1187B293AA47}" type="presOf" srcId="{0569A50F-CE97-4BD7-97E9-8C71B0EBCF47}" destId="{AF06785C-851F-834F-8089-8828FE1AE4EF}" srcOrd="0" destOrd="0" presId="urn:microsoft.com/office/officeart/2005/8/layout/hierarchy1"/>
    <dgm:cxn modelId="{4AFF95D4-282D-9C41-B9CE-5C8FA540BDFA}" type="presOf" srcId="{EC0297C9-D5F9-4864-A891-979F599BBFDC}" destId="{E8FD9400-0CDD-6141-BE2C-7F24971C87F3}" srcOrd="0" destOrd="0" presId="urn:microsoft.com/office/officeart/2005/8/layout/hierarchy1"/>
    <dgm:cxn modelId="{99290705-E997-7841-9B74-3C668C6DB063}" type="presParOf" srcId="{AF06785C-851F-834F-8089-8828FE1AE4EF}" destId="{5EE82B10-9018-CD42-B81A-D833E5CC045B}" srcOrd="0" destOrd="0" presId="urn:microsoft.com/office/officeart/2005/8/layout/hierarchy1"/>
    <dgm:cxn modelId="{FA6D6522-3F31-BA4D-8ABD-7D5974A55FB3}" type="presParOf" srcId="{5EE82B10-9018-CD42-B81A-D833E5CC045B}" destId="{2C01B281-044E-3942-AC83-22AED215B5A7}" srcOrd="0" destOrd="0" presId="urn:microsoft.com/office/officeart/2005/8/layout/hierarchy1"/>
    <dgm:cxn modelId="{07C55734-047C-274C-B486-8FB63BCF9333}" type="presParOf" srcId="{2C01B281-044E-3942-AC83-22AED215B5A7}" destId="{BAE18869-B46E-2C44-8392-590D29354653}" srcOrd="0" destOrd="0" presId="urn:microsoft.com/office/officeart/2005/8/layout/hierarchy1"/>
    <dgm:cxn modelId="{64383CFD-3A1C-1B42-BACA-1157517809D2}" type="presParOf" srcId="{2C01B281-044E-3942-AC83-22AED215B5A7}" destId="{9A96A153-3248-D341-914F-2126A505E38D}" srcOrd="1" destOrd="0" presId="urn:microsoft.com/office/officeart/2005/8/layout/hierarchy1"/>
    <dgm:cxn modelId="{D17FB0EA-8E96-7A43-A533-CC3B00A3EAFA}" type="presParOf" srcId="{5EE82B10-9018-CD42-B81A-D833E5CC045B}" destId="{0B486A98-52C2-AD40-9A59-850E10360FE1}" srcOrd="1" destOrd="0" presId="urn:microsoft.com/office/officeart/2005/8/layout/hierarchy1"/>
    <dgm:cxn modelId="{F691D4EF-4398-EF43-9131-8BD584C162EB}" type="presParOf" srcId="{AF06785C-851F-834F-8089-8828FE1AE4EF}" destId="{DFC29D83-B457-BD48-9310-2747BCCDC764}" srcOrd="1" destOrd="0" presId="urn:microsoft.com/office/officeart/2005/8/layout/hierarchy1"/>
    <dgm:cxn modelId="{9FB5A801-BB6E-A945-B638-2166BF407C70}" type="presParOf" srcId="{DFC29D83-B457-BD48-9310-2747BCCDC764}" destId="{C7AB8010-0DE2-0842-A022-7D2174F9DD1F}" srcOrd="0" destOrd="0" presId="urn:microsoft.com/office/officeart/2005/8/layout/hierarchy1"/>
    <dgm:cxn modelId="{86AF5FF0-0E12-2045-BC82-FCD6A010706B}" type="presParOf" srcId="{C7AB8010-0DE2-0842-A022-7D2174F9DD1F}" destId="{C40009A0-0EA2-A848-A076-DF96E871FE00}" srcOrd="0" destOrd="0" presId="urn:microsoft.com/office/officeart/2005/8/layout/hierarchy1"/>
    <dgm:cxn modelId="{BC28A80F-D0BD-9846-AE92-0A2CF35AFFA3}" type="presParOf" srcId="{C7AB8010-0DE2-0842-A022-7D2174F9DD1F}" destId="{E8FD9400-0CDD-6141-BE2C-7F24971C87F3}" srcOrd="1" destOrd="0" presId="urn:microsoft.com/office/officeart/2005/8/layout/hierarchy1"/>
    <dgm:cxn modelId="{EB642388-E9D2-8D4F-8273-B3B4BBD32728}" type="presParOf" srcId="{DFC29D83-B457-BD48-9310-2747BCCDC764}" destId="{064DCBCA-C0C0-CB42-A09B-D5532441F63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FFA7CD-D5F0-4A9F-9EF1-49AE1F295A6C}">
      <dsp:nvSpPr>
        <dsp:cNvPr id="0" name=""/>
        <dsp:cNvSpPr/>
      </dsp:nvSpPr>
      <dsp:spPr>
        <a:xfrm>
          <a:off x="2252523" y="21931"/>
          <a:ext cx="2161687" cy="21616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842CD9-5D08-4866-AC45-5C3811B3F21C}">
      <dsp:nvSpPr>
        <dsp:cNvPr id="0" name=""/>
        <dsp:cNvSpPr/>
      </dsp:nvSpPr>
      <dsp:spPr>
        <a:xfrm>
          <a:off x="2713211" y="482618"/>
          <a:ext cx="1240312" cy="1240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16DE61-E9D1-49A8-BE3F-D15BB1F7DA1E}">
      <dsp:nvSpPr>
        <dsp:cNvPr id="0" name=""/>
        <dsp:cNvSpPr/>
      </dsp:nvSpPr>
      <dsp:spPr>
        <a:xfrm>
          <a:off x="1561492" y="2856931"/>
          <a:ext cx="35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dirty="0"/>
            <a:t>HAVE YOU SHOPPED ONLINE BEFORE?</a:t>
          </a:r>
        </a:p>
      </dsp:txBody>
      <dsp:txXfrm>
        <a:off x="1561492" y="2856931"/>
        <a:ext cx="3543750" cy="720000"/>
      </dsp:txXfrm>
    </dsp:sp>
    <dsp:sp modelId="{E9AA3696-6D46-4F3B-AC45-F33DB03D162D}">
      <dsp:nvSpPr>
        <dsp:cNvPr id="0" name=""/>
        <dsp:cNvSpPr/>
      </dsp:nvSpPr>
      <dsp:spPr>
        <a:xfrm>
          <a:off x="6416429" y="21931"/>
          <a:ext cx="2161687" cy="21616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24EFB7-9AC0-4D2C-B47A-35403AF1DB5B}">
      <dsp:nvSpPr>
        <dsp:cNvPr id="0" name=""/>
        <dsp:cNvSpPr/>
      </dsp:nvSpPr>
      <dsp:spPr>
        <a:xfrm>
          <a:off x="6877117" y="482618"/>
          <a:ext cx="1240312" cy="1240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0A261D3-173A-47A0-8BE0-2E2BBFD15D8C}">
      <dsp:nvSpPr>
        <dsp:cNvPr id="0" name=""/>
        <dsp:cNvSpPr/>
      </dsp:nvSpPr>
      <dsp:spPr>
        <a:xfrm>
          <a:off x="5725398" y="2856931"/>
          <a:ext cx="35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dirty="0"/>
            <a:t>HAVE YOU BOUGHT GROCERIES ONLINE?</a:t>
          </a:r>
        </a:p>
      </dsp:txBody>
      <dsp:txXfrm>
        <a:off x="5725398" y="2856931"/>
        <a:ext cx="354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84EBF-7256-47F8-A105-3A27E84C33E8}">
      <dsp:nvSpPr>
        <dsp:cNvPr id="0" name=""/>
        <dsp:cNvSpPr/>
      </dsp:nvSpPr>
      <dsp:spPr>
        <a:xfrm>
          <a:off x="691833" y="400408"/>
          <a:ext cx="719858" cy="7198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2014BE-E29B-405D-B503-CDFC85715FB5}">
      <dsp:nvSpPr>
        <dsp:cNvPr id="0" name=""/>
        <dsp:cNvSpPr/>
      </dsp:nvSpPr>
      <dsp:spPr>
        <a:xfrm>
          <a:off x="0" y="1080963"/>
          <a:ext cx="2056739" cy="752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Data Source: Kaggle</a:t>
          </a:r>
        </a:p>
      </dsp:txBody>
      <dsp:txXfrm>
        <a:off x="0" y="1080963"/>
        <a:ext cx="2056739" cy="752730"/>
      </dsp:txXfrm>
    </dsp:sp>
    <dsp:sp modelId="{8740E559-75C2-41F6-8940-7B5723C0B01A}">
      <dsp:nvSpPr>
        <dsp:cNvPr id="0" name=""/>
        <dsp:cNvSpPr/>
      </dsp:nvSpPr>
      <dsp:spPr>
        <a:xfrm>
          <a:off x="9104" y="2907180"/>
          <a:ext cx="2056739" cy="521462"/>
        </a:xfrm>
        <a:prstGeom prst="rect">
          <a:avLst/>
        </a:prstGeom>
        <a:noFill/>
        <a:ln>
          <a:noFill/>
        </a:ln>
        <a:effectLst/>
      </dsp:spPr>
      <dsp:style>
        <a:lnRef idx="0">
          <a:scrgbClr r="0" g="0" b="0"/>
        </a:lnRef>
        <a:fillRef idx="0">
          <a:scrgbClr r="0" g="0" b="0"/>
        </a:fillRef>
        <a:effectRef idx="0">
          <a:scrgbClr r="0" g="0" b="0"/>
        </a:effectRef>
        <a:fontRef idx="minor"/>
      </dsp:style>
    </dsp:sp>
    <dsp:sp modelId="{CAB73CE5-65EB-4518-B8E1-B6DC1CC374ED}">
      <dsp:nvSpPr>
        <dsp:cNvPr id="0" name=""/>
        <dsp:cNvSpPr/>
      </dsp:nvSpPr>
      <dsp:spPr>
        <a:xfrm>
          <a:off x="3079924" y="314680"/>
          <a:ext cx="719858" cy="7198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462979-23B6-46D8-8ADD-F42FF8C4AB83}">
      <dsp:nvSpPr>
        <dsp:cNvPr id="0" name=""/>
        <dsp:cNvSpPr/>
      </dsp:nvSpPr>
      <dsp:spPr>
        <a:xfrm>
          <a:off x="2425773" y="1080963"/>
          <a:ext cx="2056739" cy="752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Time Frame: 2017</a:t>
          </a:r>
        </a:p>
      </dsp:txBody>
      <dsp:txXfrm>
        <a:off x="2425773" y="1080963"/>
        <a:ext cx="2056739" cy="752730"/>
      </dsp:txXfrm>
    </dsp:sp>
    <dsp:sp modelId="{4C6AABFE-CD51-4DCA-8CBD-DF3649B21F23}">
      <dsp:nvSpPr>
        <dsp:cNvPr id="0" name=""/>
        <dsp:cNvSpPr/>
      </dsp:nvSpPr>
      <dsp:spPr>
        <a:xfrm>
          <a:off x="2425773" y="2907180"/>
          <a:ext cx="2056739" cy="521462"/>
        </a:xfrm>
        <a:prstGeom prst="rect">
          <a:avLst/>
        </a:prstGeom>
        <a:noFill/>
        <a:ln>
          <a:noFill/>
        </a:ln>
        <a:effectLst/>
      </dsp:spPr>
      <dsp:style>
        <a:lnRef idx="0">
          <a:scrgbClr r="0" g="0" b="0"/>
        </a:lnRef>
        <a:fillRef idx="0">
          <a:scrgbClr r="0" g="0" b="0"/>
        </a:fillRef>
        <a:effectRef idx="0">
          <a:scrgbClr r="0" g="0" b="0"/>
        </a:effectRef>
        <a:fontRef idx="minor"/>
      </dsp:style>
    </dsp:sp>
    <dsp:sp modelId="{473AB789-8266-49A6-AF71-5121C2E0C0DD}">
      <dsp:nvSpPr>
        <dsp:cNvPr id="0" name=""/>
        <dsp:cNvSpPr/>
      </dsp:nvSpPr>
      <dsp:spPr>
        <a:xfrm>
          <a:off x="5468022" y="300398"/>
          <a:ext cx="719858" cy="7198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DBBB84-E108-46FD-909A-B198A199527B}">
      <dsp:nvSpPr>
        <dsp:cNvPr id="0" name=""/>
        <dsp:cNvSpPr/>
      </dsp:nvSpPr>
      <dsp:spPr>
        <a:xfrm>
          <a:off x="4828147" y="1080963"/>
          <a:ext cx="2056739" cy="752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Number of Observations: Over 3 million orders from 200,000 users</a:t>
          </a:r>
        </a:p>
      </dsp:txBody>
      <dsp:txXfrm>
        <a:off x="4828147" y="1080963"/>
        <a:ext cx="2056739" cy="752730"/>
      </dsp:txXfrm>
    </dsp:sp>
    <dsp:sp modelId="{DC63A20A-9F8B-4258-8806-5FB013E62985}">
      <dsp:nvSpPr>
        <dsp:cNvPr id="0" name=""/>
        <dsp:cNvSpPr/>
      </dsp:nvSpPr>
      <dsp:spPr>
        <a:xfrm>
          <a:off x="4842442" y="2907180"/>
          <a:ext cx="2056739" cy="521462"/>
        </a:xfrm>
        <a:prstGeom prst="rect">
          <a:avLst/>
        </a:prstGeom>
        <a:noFill/>
        <a:ln>
          <a:noFill/>
        </a:ln>
        <a:effectLst/>
      </dsp:spPr>
      <dsp:style>
        <a:lnRef idx="0">
          <a:scrgbClr r="0" g="0" b="0"/>
        </a:lnRef>
        <a:fillRef idx="0">
          <a:scrgbClr r="0" g="0" b="0"/>
        </a:fillRef>
        <a:effectRef idx="0">
          <a:scrgbClr r="0" g="0" b="0"/>
        </a:effectRef>
        <a:fontRef idx="minor"/>
      </dsp:style>
    </dsp:sp>
    <dsp:sp modelId="{D24FC55F-E7B6-4DFB-BBFF-0C44F8792F40}">
      <dsp:nvSpPr>
        <dsp:cNvPr id="0" name=""/>
        <dsp:cNvSpPr/>
      </dsp:nvSpPr>
      <dsp:spPr>
        <a:xfrm>
          <a:off x="9208673" y="303047"/>
          <a:ext cx="719858" cy="7198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057E8CD-5AAE-4A5F-9982-1C0CFCCA60CD}">
      <dsp:nvSpPr>
        <dsp:cNvPr id="0" name=""/>
        <dsp:cNvSpPr/>
      </dsp:nvSpPr>
      <dsp:spPr>
        <a:xfrm>
          <a:off x="8468803" y="1080962"/>
          <a:ext cx="2056739" cy="752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Dataset – consists of 6 csv files </a:t>
          </a:r>
        </a:p>
      </dsp:txBody>
      <dsp:txXfrm>
        <a:off x="8468803" y="1080962"/>
        <a:ext cx="2056739" cy="752730"/>
      </dsp:txXfrm>
    </dsp:sp>
    <dsp:sp modelId="{220D1992-C597-4CB7-ABFC-EECCD626B312}">
      <dsp:nvSpPr>
        <dsp:cNvPr id="0" name=""/>
        <dsp:cNvSpPr/>
      </dsp:nvSpPr>
      <dsp:spPr>
        <a:xfrm>
          <a:off x="7216248" y="1729282"/>
          <a:ext cx="4618984" cy="853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1" kern="1200" dirty="0">
              <a:solidFill>
                <a:schemeClr val="accent2">
                  <a:lumMod val="50000"/>
                </a:schemeClr>
              </a:solidFill>
            </a:rPr>
            <a:t>Orders </a:t>
          </a:r>
          <a:r>
            <a:rPr lang="en-US" sz="1400" kern="1200" dirty="0"/>
            <a:t>- gives a list of all orders </a:t>
          </a:r>
        </a:p>
        <a:p>
          <a:pPr marL="0" lvl="0" indent="0" algn="l" defTabSz="622300">
            <a:lnSpc>
              <a:spcPct val="90000"/>
            </a:lnSpc>
            <a:spcBef>
              <a:spcPct val="0"/>
            </a:spcBef>
            <a:spcAft>
              <a:spcPct val="35000"/>
            </a:spcAft>
            <a:buNone/>
          </a:pPr>
          <a:r>
            <a:rPr lang="en-US" sz="1400" b="1" kern="1200" dirty="0">
              <a:solidFill>
                <a:schemeClr val="accent2">
                  <a:lumMod val="50000"/>
                </a:schemeClr>
              </a:solidFill>
            </a:rPr>
            <a:t>Products</a:t>
          </a:r>
          <a:r>
            <a:rPr lang="en-US" sz="1400" kern="1200" dirty="0"/>
            <a:t>- contains the names of the products with their corresponding product id </a:t>
          </a:r>
        </a:p>
        <a:p>
          <a:pPr marL="0" lvl="0" indent="0" algn="l" defTabSz="622300">
            <a:lnSpc>
              <a:spcPct val="90000"/>
            </a:lnSpc>
            <a:spcBef>
              <a:spcPct val="0"/>
            </a:spcBef>
            <a:spcAft>
              <a:spcPct val="35000"/>
            </a:spcAft>
            <a:buNone/>
          </a:pPr>
          <a:r>
            <a:rPr lang="en-US" sz="1400" b="1" kern="1200" dirty="0">
              <a:solidFill>
                <a:schemeClr val="accent2">
                  <a:lumMod val="50000"/>
                </a:schemeClr>
              </a:solidFill>
            </a:rPr>
            <a:t>Prior Orders </a:t>
          </a:r>
          <a:r>
            <a:rPr lang="en-US" sz="1400" kern="1200" dirty="0"/>
            <a:t>- contains previous order contents for all customers </a:t>
          </a:r>
        </a:p>
        <a:p>
          <a:pPr marL="0" lvl="0" indent="0" algn="l" defTabSz="622300">
            <a:lnSpc>
              <a:spcPct val="90000"/>
            </a:lnSpc>
            <a:spcBef>
              <a:spcPct val="0"/>
            </a:spcBef>
            <a:spcAft>
              <a:spcPct val="35000"/>
            </a:spcAft>
            <a:buNone/>
          </a:pPr>
          <a:r>
            <a:rPr lang="en-US" sz="1400" b="1" kern="1200" dirty="0">
              <a:solidFill>
                <a:schemeClr val="accent2">
                  <a:lumMod val="50000"/>
                </a:schemeClr>
              </a:solidFill>
            </a:rPr>
            <a:t>Train data for prior orders </a:t>
          </a:r>
          <a:r>
            <a:rPr lang="en-US" sz="1400" kern="1200" dirty="0"/>
            <a:t>– Similar to prior orders but used for data training</a:t>
          </a:r>
        </a:p>
        <a:p>
          <a:pPr marL="0" lvl="0" indent="0" algn="l" defTabSz="622300">
            <a:lnSpc>
              <a:spcPct val="90000"/>
            </a:lnSpc>
            <a:spcBef>
              <a:spcPct val="0"/>
            </a:spcBef>
            <a:spcAft>
              <a:spcPct val="35000"/>
            </a:spcAft>
            <a:buNone/>
          </a:pPr>
          <a:r>
            <a:rPr lang="en-US" sz="1400" b="1" kern="1200" dirty="0">
              <a:solidFill>
                <a:schemeClr val="accent2">
                  <a:lumMod val="50000"/>
                </a:schemeClr>
              </a:solidFill>
            </a:rPr>
            <a:t>Department</a:t>
          </a:r>
          <a:r>
            <a:rPr lang="en-US" sz="1400" kern="1200" dirty="0"/>
            <a:t> – shows the different departments and products in each department</a:t>
          </a:r>
        </a:p>
        <a:p>
          <a:pPr marL="0" lvl="0" indent="0" algn="l" defTabSz="622300">
            <a:lnSpc>
              <a:spcPct val="90000"/>
            </a:lnSpc>
            <a:spcBef>
              <a:spcPct val="0"/>
            </a:spcBef>
            <a:spcAft>
              <a:spcPct val="35000"/>
            </a:spcAft>
            <a:buNone/>
          </a:pPr>
          <a:r>
            <a:rPr lang="en-US" sz="1400" b="1" kern="1200" dirty="0">
              <a:solidFill>
                <a:schemeClr val="accent2">
                  <a:lumMod val="50000"/>
                </a:schemeClr>
              </a:solidFill>
            </a:rPr>
            <a:t>Aisles – </a:t>
          </a:r>
          <a:r>
            <a:rPr lang="en-US" sz="1400" kern="1200" dirty="0"/>
            <a:t>shows the different aisles and products in each aisle</a:t>
          </a:r>
        </a:p>
      </dsp:txBody>
      <dsp:txXfrm>
        <a:off x="7216248" y="1729282"/>
        <a:ext cx="4618984" cy="8537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7DDD3-8542-6C4F-8565-0A0828BD714A}">
      <dsp:nvSpPr>
        <dsp:cNvPr id="0" name=""/>
        <dsp:cNvSpPr/>
      </dsp:nvSpPr>
      <dsp:spPr>
        <a:xfrm>
          <a:off x="0" y="597924"/>
          <a:ext cx="2653158" cy="168475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00C706-839B-174A-A5CA-FE91F2722A45}">
      <dsp:nvSpPr>
        <dsp:cNvPr id="0" name=""/>
        <dsp:cNvSpPr/>
      </dsp:nvSpPr>
      <dsp:spPr>
        <a:xfrm>
          <a:off x="294795" y="877980"/>
          <a:ext cx="2653158" cy="168475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User Features</a:t>
          </a:r>
        </a:p>
      </dsp:txBody>
      <dsp:txXfrm>
        <a:off x="344140" y="927325"/>
        <a:ext cx="2554468" cy="1586065"/>
      </dsp:txXfrm>
    </dsp:sp>
    <dsp:sp modelId="{976EE264-E00D-F843-BB6A-C73CF387E298}">
      <dsp:nvSpPr>
        <dsp:cNvPr id="0" name=""/>
        <dsp:cNvSpPr/>
      </dsp:nvSpPr>
      <dsp:spPr>
        <a:xfrm>
          <a:off x="3242749" y="597924"/>
          <a:ext cx="2653158" cy="168475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CFFCA2-15F1-094E-ADEF-E99999F301F2}">
      <dsp:nvSpPr>
        <dsp:cNvPr id="0" name=""/>
        <dsp:cNvSpPr/>
      </dsp:nvSpPr>
      <dsp:spPr>
        <a:xfrm>
          <a:off x="3537544" y="877980"/>
          <a:ext cx="2653158" cy="168475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Product Features</a:t>
          </a:r>
        </a:p>
      </dsp:txBody>
      <dsp:txXfrm>
        <a:off x="3586889" y="927325"/>
        <a:ext cx="2554468" cy="1586065"/>
      </dsp:txXfrm>
    </dsp:sp>
    <dsp:sp modelId="{FE378628-1F36-524D-951F-E8CB6F960D9B}">
      <dsp:nvSpPr>
        <dsp:cNvPr id="0" name=""/>
        <dsp:cNvSpPr/>
      </dsp:nvSpPr>
      <dsp:spPr>
        <a:xfrm>
          <a:off x="6485498" y="597924"/>
          <a:ext cx="2653158" cy="168475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9055CA-3EF0-2848-805E-6610DCDB5AD2}">
      <dsp:nvSpPr>
        <dsp:cNvPr id="0" name=""/>
        <dsp:cNvSpPr/>
      </dsp:nvSpPr>
      <dsp:spPr>
        <a:xfrm>
          <a:off x="6780294" y="877980"/>
          <a:ext cx="2653158" cy="168475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User and Product Features</a:t>
          </a:r>
        </a:p>
      </dsp:txBody>
      <dsp:txXfrm>
        <a:off x="6829639" y="927325"/>
        <a:ext cx="2554468" cy="15860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01480D-2704-664D-8654-FEE8DAA078BF}">
      <dsp:nvSpPr>
        <dsp:cNvPr id="0" name=""/>
        <dsp:cNvSpPr/>
      </dsp:nvSpPr>
      <dsp:spPr>
        <a:xfrm>
          <a:off x="3520" y="696401"/>
          <a:ext cx="2793100" cy="167586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n.o.u(feature1): The number of orders for each user </a:t>
          </a:r>
        </a:p>
      </dsp:txBody>
      <dsp:txXfrm>
        <a:off x="3520" y="696401"/>
        <a:ext cx="2793100" cy="1675860"/>
      </dsp:txXfrm>
    </dsp:sp>
    <dsp:sp modelId="{D0E6A447-B41C-D14B-AF80-E7BA1751017D}">
      <dsp:nvSpPr>
        <dsp:cNvPr id="0" name=""/>
        <dsp:cNvSpPr/>
      </dsp:nvSpPr>
      <dsp:spPr>
        <a:xfrm>
          <a:off x="3075931" y="696401"/>
          <a:ext cx="2793100" cy="167586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n.p.u(feature2): The number of products for each user </a:t>
          </a:r>
        </a:p>
      </dsp:txBody>
      <dsp:txXfrm>
        <a:off x="3075931" y="696401"/>
        <a:ext cx="2793100" cy="1675860"/>
      </dsp:txXfrm>
    </dsp:sp>
    <dsp:sp modelId="{C4BE3660-88FC-5641-8147-1F6541E563FA}">
      <dsp:nvSpPr>
        <dsp:cNvPr id="0" name=""/>
        <dsp:cNvSpPr/>
      </dsp:nvSpPr>
      <dsp:spPr>
        <a:xfrm>
          <a:off x="6148341" y="696401"/>
          <a:ext cx="2793100" cy="167586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avg.pou(feature3): Average number of products per user ordered </a:t>
          </a:r>
        </a:p>
      </dsp:txBody>
      <dsp:txXfrm>
        <a:off x="6148341" y="696401"/>
        <a:ext cx="2793100" cy="1675860"/>
      </dsp:txXfrm>
    </dsp:sp>
    <dsp:sp modelId="{7BACB5CD-FA2C-A04F-9A69-459947C06B45}">
      <dsp:nvSpPr>
        <dsp:cNvPr id="0" name=""/>
        <dsp:cNvSpPr/>
      </dsp:nvSpPr>
      <dsp:spPr>
        <a:xfrm>
          <a:off x="9220751" y="696401"/>
          <a:ext cx="2793100" cy="167586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d.m.p(feature4): The day on which each user ordered most frequently </a:t>
          </a:r>
        </a:p>
      </dsp:txBody>
      <dsp:txXfrm>
        <a:off x="9220751" y="696401"/>
        <a:ext cx="2793100" cy="1675860"/>
      </dsp:txXfrm>
    </dsp:sp>
    <dsp:sp modelId="{5D05EF4C-481B-4243-A744-E157256942B4}">
      <dsp:nvSpPr>
        <dsp:cNvPr id="0" name=""/>
        <dsp:cNvSpPr/>
      </dsp:nvSpPr>
      <dsp:spPr>
        <a:xfrm>
          <a:off x="1539725" y="2651572"/>
          <a:ext cx="2793100" cy="167586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t.m.o(feature5): The time of a day on which each user ordered most frequently </a:t>
          </a:r>
        </a:p>
      </dsp:txBody>
      <dsp:txXfrm>
        <a:off x="1539725" y="2651572"/>
        <a:ext cx="2793100" cy="1675860"/>
      </dsp:txXfrm>
    </dsp:sp>
    <dsp:sp modelId="{20742DDE-264A-DD46-BE9C-F6F96B9871F1}">
      <dsp:nvSpPr>
        <dsp:cNvPr id="0" name=""/>
        <dsp:cNvSpPr/>
      </dsp:nvSpPr>
      <dsp:spPr>
        <a:xfrm>
          <a:off x="4612136" y="2651572"/>
          <a:ext cx="2793100" cy="167586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ror.u(feature6): Reordered ratio per user </a:t>
          </a:r>
        </a:p>
      </dsp:txBody>
      <dsp:txXfrm>
        <a:off x="4612136" y="2651572"/>
        <a:ext cx="2793100" cy="1675860"/>
      </dsp:txXfrm>
    </dsp:sp>
    <dsp:sp modelId="{8EBBF675-46AC-8443-A52A-64B731DED999}">
      <dsp:nvSpPr>
        <dsp:cNvPr id="0" name=""/>
        <dsp:cNvSpPr/>
      </dsp:nvSpPr>
      <dsp:spPr>
        <a:xfrm>
          <a:off x="7684546" y="2651572"/>
          <a:ext cx="2793100" cy="167586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o.f(feature7): Shopping frequency for each user </a:t>
          </a:r>
        </a:p>
      </dsp:txBody>
      <dsp:txXfrm>
        <a:off x="7684546" y="2651572"/>
        <a:ext cx="2793100" cy="16758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2AF0C4-070C-3C49-A6CC-C80B016B18A6}">
      <dsp:nvSpPr>
        <dsp:cNvPr id="0" name=""/>
        <dsp:cNvSpPr/>
      </dsp:nvSpPr>
      <dsp:spPr>
        <a:xfrm>
          <a:off x="3291" y="1326033"/>
          <a:ext cx="2350228" cy="149239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35415B-6822-EE4E-B6E6-EB88FAF35FBE}">
      <dsp:nvSpPr>
        <dsp:cNvPr id="0" name=""/>
        <dsp:cNvSpPr/>
      </dsp:nvSpPr>
      <dsp:spPr>
        <a:xfrm>
          <a:off x="264428" y="1574112"/>
          <a:ext cx="2350228" cy="149239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n.o.p(feature8): Ordering frequency for each product. </a:t>
          </a:r>
        </a:p>
      </dsp:txBody>
      <dsp:txXfrm>
        <a:off x="308139" y="1617823"/>
        <a:ext cx="2262806" cy="1404973"/>
      </dsp:txXfrm>
    </dsp:sp>
    <dsp:sp modelId="{22FE5A5E-7046-8B48-81A7-8A7D90FAA8C8}">
      <dsp:nvSpPr>
        <dsp:cNvPr id="0" name=""/>
        <dsp:cNvSpPr/>
      </dsp:nvSpPr>
      <dsp:spPr>
        <a:xfrm>
          <a:off x="2875793" y="1326033"/>
          <a:ext cx="2350228" cy="149239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2CBAB3-2E19-2040-8919-9B1282E238DF}">
      <dsp:nvSpPr>
        <dsp:cNvPr id="0" name=""/>
        <dsp:cNvSpPr/>
      </dsp:nvSpPr>
      <dsp:spPr>
        <a:xfrm>
          <a:off x="3136929" y="1574112"/>
          <a:ext cx="2350228" cy="149239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ror.p(feature9): Reordered ratio for each product. </a:t>
          </a:r>
        </a:p>
      </dsp:txBody>
      <dsp:txXfrm>
        <a:off x="3180640" y="1617823"/>
        <a:ext cx="2262806" cy="1404973"/>
      </dsp:txXfrm>
    </dsp:sp>
    <dsp:sp modelId="{B106847C-57F0-5A45-B224-80E3F8D25557}">
      <dsp:nvSpPr>
        <dsp:cNvPr id="0" name=""/>
        <dsp:cNvSpPr/>
      </dsp:nvSpPr>
      <dsp:spPr>
        <a:xfrm>
          <a:off x="5748295" y="1326033"/>
          <a:ext cx="2350228" cy="149239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0EA573-9D1C-384C-A329-3A6050DB3B78}">
      <dsp:nvSpPr>
        <dsp:cNvPr id="0" name=""/>
        <dsp:cNvSpPr/>
      </dsp:nvSpPr>
      <dsp:spPr>
        <a:xfrm>
          <a:off x="6009431" y="1574112"/>
          <a:ext cx="2350228" cy="149239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ror.pd(feature10): Average sequence in the cart for each product. </a:t>
          </a:r>
        </a:p>
      </dsp:txBody>
      <dsp:txXfrm>
        <a:off x="6053142" y="1617823"/>
        <a:ext cx="2262806" cy="1404973"/>
      </dsp:txXfrm>
    </dsp:sp>
    <dsp:sp modelId="{CB1A483A-3768-5D45-959C-A27E8CC21E8E}">
      <dsp:nvSpPr>
        <dsp:cNvPr id="0" name=""/>
        <dsp:cNvSpPr/>
      </dsp:nvSpPr>
      <dsp:spPr>
        <a:xfrm>
          <a:off x="8620797" y="1326033"/>
          <a:ext cx="2350228" cy="149239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3C41CB-20FB-C947-80D2-CD41B7181008}">
      <dsp:nvSpPr>
        <dsp:cNvPr id="0" name=""/>
        <dsp:cNvSpPr/>
      </dsp:nvSpPr>
      <dsp:spPr>
        <a:xfrm>
          <a:off x="8881933" y="1574112"/>
          <a:ext cx="2350228" cy="149239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avg.p(feature11): Reordered ratio for each department </a:t>
          </a:r>
        </a:p>
      </dsp:txBody>
      <dsp:txXfrm>
        <a:off x="8925644" y="1617823"/>
        <a:ext cx="2262806" cy="140497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7A4934-ED09-7B4E-89E8-8CCF5A0A5186}">
      <dsp:nvSpPr>
        <dsp:cNvPr id="0" name=""/>
        <dsp:cNvSpPr/>
      </dsp:nvSpPr>
      <dsp:spPr>
        <a:xfrm>
          <a:off x="3461" y="1285090"/>
          <a:ext cx="2471617" cy="1569477"/>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22821E2-C86C-0C4A-97D8-E8E0A7DF09B6}">
      <dsp:nvSpPr>
        <dsp:cNvPr id="0" name=""/>
        <dsp:cNvSpPr/>
      </dsp:nvSpPr>
      <dsp:spPr>
        <a:xfrm>
          <a:off x="278085" y="1545982"/>
          <a:ext cx="2471617" cy="1569477"/>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t.b(feature12): Times of each product bought by each user. </a:t>
          </a:r>
        </a:p>
      </dsp:txBody>
      <dsp:txXfrm>
        <a:off x="324053" y="1591950"/>
        <a:ext cx="2379681" cy="1477541"/>
      </dsp:txXfrm>
    </dsp:sp>
    <dsp:sp modelId="{093BC75E-2310-B04C-9A14-C6078B54D64D}">
      <dsp:nvSpPr>
        <dsp:cNvPr id="0" name=""/>
        <dsp:cNvSpPr/>
      </dsp:nvSpPr>
      <dsp:spPr>
        <a:xfrm>
          <a:off x="3024327" y="1285090"/>
          <a:ext cx="2471617" cy="1569477"/>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FA19C04-265C-D04F-A696-4CEDD4356880}">
      <dsp:nvSpPr>
        <dsp:cNvPr id="0" name=""/>
        <dsp:cNvSpPr/>
      </dsp:nvSpPr>
      <dsp:spPr>
        <a:xfrm>
          <a:off x="3298951" y="1545982"/>
          <a:ext cx="2471617" cy="1569477"/>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f.o.n(feature13): The order number in which customer bought the product. </a:t>
          </a:r>
        </a:p>
      </dsp:txBody>
      <dsp:txXfrm>
        <a:off x="3344919" y="1591950"/>
        <a:ext cx="2379681" cy="1477541"/>
      </dsp:txXfrm>
    </dsp:sp>
    <dsp:sp modelId="{FB2F71FF-1635-F64F-8218-653A2B941E94}">
      <dsp:nvSpPr>
        <dsp:cNvPr id="0" name=""/>
        <dsp:cNvSpPr/>
      </dsp:nvSpPr>
      <dsp:spPr>
        <a:xfrm>
          <a:off x="6045193" y="1285090"/>
          <a:ext cx="2471617" cy="1569477"/>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718C5C2-E852-7E4B-BA4D-1CE8B271C393}">
      <dsp:nvSpPr>
        <dsp:cNvPr id="0" name=""/>
        <dsp:cNvSpPr/>
      </dsp:nvSpPr>
      <dsp:spPr>
        <a:xfrm>
          <a:off x="6319817" y="1545982"/>
          <a:ext cx="2471617" cy="1569477"/>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ror.pu(feature14): The ratio at which each product is reordered by each user. </a:t>
          </a:r>
        </a:p>
      </dsp:txBody>
      <dsp:txXfrm>
        <a:off x="6365785" y="1591950"/>
        <a:ext cx="2379681" cy="1477541"/>
      </dsp:txXfrm>
    </dsp:sp>
    <dsp:sp modelId="{E98609BD-E0FA-9348-9621-7A1FAAE81ECA}">
      <dsp:nvSpPr>
        <dsp:cNvPr id="0" name=""/>
        <dsp:cNvSpPr/>
      </dsp:nvSpPr>
      <dsp:spPr>
        <a:xfrm>
          <a:off x="9066058" y="1285090"/>
          <a:ext cx="2471617" cy="1569477"/>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77F0AC9-6C99-114C-A685-8DFAF6896480}">
      <dsp:nvSpPr>
        <dsp:cNvPr id="0" name=""/>
        <dsp:cNvSpPr/>
      </dsp:nvSpPr>
      <dsp:spPr>
        <a:xfrm>
          <a:off x="9340682" y="1545982"/>
          <a:ext cx="2471617" cy="1569477"/>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l4o(feature15): The ratio of each product bought in each user’s last four orders </a:t>
          </a:r>
        </a:p>
      </dsp:txBody>
      <dsp:txXfrm>
        <a:off x="9386650" y="1591950"/>
        <a:ext cx="2379681" cy="147754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D53961-4A2B-4F5C-9BE9-9B449B0F08E8}">
      <dsp:nvSpPr>
        <dsp:cNvPr id="0" name=""/>
        <dsp:cNvSpPr/>
      </dsp:nvSpPr>
      <dsp:spPr>
        <a:xfrm>
          <a:off x="0" y="1804"/>
          <a:ext cx="6261100" cy="76894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CF5EF5-F0C5-4281-8F89-21CEFFD548FF}">
      <dsp:nvSpPr>
        <dsp:cNvPr id="0" name=""/>
        <dsp:cNvSpPr/>
      </dsp:nvSpPr>
      <dsp:spPr>
        <a:xfrm>
          <a:off x="232606" y="174817"/>
          <a:ext cx="422920" cy="4229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BD8F5D-C3D5-4822-AE90-D28CF8B8E252}">
      <dsp:nvSpPr>
        <dsp:cNvPr id="0" name=""/>
        <dsp:cNvSpPr/>
      </dsp:nvSpPr>
      <dsp:spPr>
        <a:xfrm>
          <a:off x="888133" y="1804"/>
          <a:ext cx="5372966" cy="768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80" tIns="81380" rIns="81380" bIns="81380" numCol="1" spcCol="1270" anchor="ctr" anchorCtr="0">
          <a:noAutofit/>
        </a:bodyPr>
        <a:lstStyle/>
        <a:p>
          <a:pPr marL="0" lvl="0" indent="0" algn="l" defTabSz="844550">
            <a:lnSpc>
              <a:spcPct val="90000"/>
            </a:lnSpc>
            <a:spcBef>
              <a:spcPct val="0"/>
            </a:spcBef>
            <a:spcAft>
              <a:spcPct val="35000"/>
            </a:spcAft>
            <a:buNone/>
          </a:pPr>
          <a:r>
            <a:rPr lang="en-US" sz="1900" kern="1200"/>
            <a:t>Goal: Predict which previously purchased products will be in a user’s next order </a:t>
          </a:r>
        </a:p>
      </dsp:txBody>
      <dsp:txXfrm>
        <a:off x="888133" y="1804"/>
        <a:ext cx="5372966" cy="768947"/>
      </dsp:txXfrm>
    </dsp:sp>
    <dsp:sp modelId="{F9210FAA-57F7-45C8-8D18-E6F63EB49AF0}">
      <dsp:nvSpPr>
        <dsp:cNvPr id="0" name=""/>
        <dsp:cNvSpPr/>
      </dsp:nvSpPr>
      <dsp:spPr>
        <a:xfrm>
          <a:off x="0" y="962988"/>
          <a:ext cx="6261100" cy="76894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191EDB-A582-41F6-AAD4-C7221EC2C764}">
      <dsp:nvSpPr>
        <dsp:cNvPr id="0" name=""/>
        <dsp:cNvSpPr/>
      </dsp:nvSpPr>
      <dsp:spPr>
        <a:xfrm>
          <a:off x="232606" y="1136001"/>
          <a:ext cx="422920" cy="4229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210693C-4417-4DF9-9E13-4450250C6F38}">
      <dsp:nvSpPr>
        <dsp:cNvPr id="0" name=""/>
        <dsp:cNvSpPr/>
      </dsp:nvSpPr>
      <dsp:spPr>
        <a:xfrm>
          <a:off x="888133" y="962988"/>
          <a:ext cx="5372966" cy="768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80" tIns="81380" rIns="81380" bIns="81380" numCol="1" spcCol="1270" anchor="ctr" anchorCtr="0">
          <a:noAutofit/>
        </a:bodyPr>
        <a:lstStyle/>
        <a:p>
          <a:pPr marL="0" lvl="0" indent="0" algn="l" defTabSz="844550">
            <a:lnSpc>
              <a:spcPct val="90000"/>
            </a:lnSpc>
            <a:spcBef>
              <a:spcPct val="0"/>
            </a:spcBef>
            <a:spcAft>
              <a:spcPct val="35000"/>
            </a:spcAft>
            <a:buNone/>
          </a:pPr>
          <a:r>
            <a:rPr lang="en-US" sz="1900" kern="1200"/>
            <a:t>0 means will not buy, 1 means will buy </a:t>
          </a:r>
        </a:p>
      </dsp:txBody>
      <dsp:txXfrm>
        <a:off x="888133" y="962988"/>
        <a:ext cx="5372966" cy="768947"/>
      </dsp:txXfrm>
    </dsp:sp>
    <dsp:sp modelId="{6E59ACB2-B688-4EB6-98D8-DE12A065BA8A}">
      <dsp:nvSpPr>
        <dsp:cNvPr id="0" name=""/>
        <dsp:cNvSpPr/>
      </dsp:nvSpPr>
      <dsp:spPr>
        <a:xfrm>
          <a:off x="0" y="1924172"/>
          <a:ext cx="6261100" cy="76894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F4AE84-3FB8-49E0-9870-1B84C8E95C8C}">
      <dsp:nvSpPr>
        <dsp:cNvPr id="0" name=""/>
        <dsp:cNvSpPr/>
      </dsp:nvSpPr>
      <dsp:spPr>
        <a:xfrm>
          <a:off x="232606" y="2097185"/>
          <a:ext cx="422920" cy="4229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30CE0B-7E93-4200-93A3-DCBFC7B6CDFF}">
      <dsp:nvSpPr>
        <dsp:cNvPr id="0" name=""/>
        <dsp:cNvSpPr/>
      </dsp:nvSpPr>
      <dsp:spPr>
        <a:xfrm>
          <a:off x="888133" y="1924172"/>
          <a:ext cx="5372966" cy="768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80" tIns="81380" rIns="81380" bIns="81380" numCol="1" spcCol="1270" anchor="ctr" anchorCtr="0">
          <a:noAutofit/>
        </a:bodyPr>
        <a:lstStyle/>
        <a:p>
          <a:pPr marL="0" lvl="0" indent="0" algn="l" defTabSz="844550">
            <a:lnSpc>
              <a:spcPct val="90000"/>
            </a:lnSpc>
            <a:spcBef>
              <a:spcPct val="0"/>
            </a:spcBef>
            <a:spcAft>
              <a:spcPct val="35000"/>
            </a:spcAft>
            <a:buNone/>
          </a:pPr>
          <a:r>
            <a:rPr lang="en-US" sz="1900" kern="1200"/>
            <a:t>15 Features we created</a:t>
          </a:r>
        </a:p>
      </dsp:txBody>
      <dsp:txXfrm>
        <a:off x="888133" y="1924172"/>
        <a:ext cx="5372966" cy="768947"/>
      </dsp:txXfrm>
    </dsp:sp>
    <dsp:sp modelId="{43C38968-786A-460E-8F5C-793A1A4EA8DF}">
      <dsp:nvSpPr>
        <dsp:cNvPr id="0" name=""/>
        <dsp:cNvSpPr/>
      </dsp:nvSpPr>
      <dsp:spPr>
        <a:xfrm>
          <a:off x="0" y="2885355"/>
          <a:ext cx="6261100" cy="76894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E0C006-A05A-4D69-B80E-E513A9C59524}">
      <dsp:nvSpPr>
        <dsp:cNvPr id="0" name=""/>
        <dsp:cNvSpPr/>
      </dsp:nvSpPr>
      <dsp:spPr>
        <a:xfrm>
          <a:off x="232606" y="3058368"/>
          <a:ext cx="422920" cy="4229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4CC972-B801-4AED-BA44-8DA12814F902}">
      <dsp:nvSpPr>
        <dsp:cNvPr id="0" name=""/>
        <dsp:cNvSpPr/>
      </dsp:nvSpPr>
      <dsp:spPr>
        <a:xfrm>
          <a:off x="888133" y="2885355"/>
          <a:ext cx="5372966" cy="768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80" tIns="81380" rIns="81380" bIns="81380" numCol="1" spcCol="1270" anchor="ctr" anchorCtr="0">
          <a:noAutofit/>
        </a:bodyPr>
        <a:lstStyle/>
        <a:p>
          <a:pPr marL="0" lvl="0" indent="0" algn="l" defTabSz="844550">
            <a:lnSpc>
              <a:spcPct val="90000"/>
            </a:lnSpc>
            <a:spcBef>
              <a:spcPct val="0"/>
            </a:spcBef>
            <a:spcAft>
              <a:spcPct val="35000"/>
            </a:spcAft>
            <a:buNone/>
          </a:pPr>
          <a:r>
            <a:rPr lang="en-US" sz="1900" kern="1200"/>
            <a:t>Logistic regression: because our dependent variable is binary</a:t>
          </a:r>
        </a:p>
      </dsp:txBody>
      <dsp:txXfrm>
        <a:off x="888133" y="2885355"/>
        <a:ext cx="5372966" cy="768947"/>
      </dsp:txXfrm>
    </dsp:sp>
    <dsp:sp modelId="{EEF5FA33-2113-463F-89C3-EDFE136148EE}">
      <dsp:nvSpPr>
        <dsp:cNvPr id="0" name=""/>
        <dsp:cNvSpPr/>
      </dsp:nvSpPr>
      <dsp:spPr>
        <a:xfrm>
          <a:off x="0" y="3846539"/>
          <a:ext cx="6261100" cy="768947"/>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6C9D62-475E-4876-820F-2A1410971696}">
      <dsp:nvSpPr>
        <dsp:cNvPr id="0" name=""/>
        <dsp:cNvSpPr/>
      </dsp:nvSpPr>
      <dsp:spPr>
        <a:xfrm>
          <a:off x="232606" y="4019552"/>
          <a:ext cx="422920" cy="42292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1F290C-26C4-48F9-A014-E36AAD9DBE09}">
      <dsp:nvSpPr>
        <dsp:cNvPr id="0" name=""/>
        <dsp:cNvSpPr/>
      </dsp:nvSpPr>
      <dsp:spPr>
        <a:xfrm>
          <a:off x="888133" y="3846539"/>
          <a:ext cx="5372966" cy="768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80" tIns="81380" rIns="81380" bIns="81380" numCol="1" spcCol="1270" anchor="ctr" anchorCtr="0">
          <a:noAutofit/>
        </a:bodyPr>
        <a:lstStyle/>
        <a:p>
          <a:pPr marL="0" lvl="0" indent="0" algn="l" defTabSz="844550">
            <a:lnSpc>
              <a:spcPct val="90000"/>
            </a:lnSpc>
            <a:spcBef>
              <a:spcPct val="0"/>
            </a:spcBef>
            <a:spcAft>
              <a:spcPct val="35000"/>
            </a:spcAft>
            <a:buNone/>
          </a:pPr>
          <a:r>
            <a:rPr lang="en-US" sz="1900" kern="1200"/>
            <a:t>PCA &amp; PCR: To see whether those 15 features can be decomposed to several components </a:t>
          </a:r>
        </a:p>
      </dsp:txBody>
      <dsp:txXfrm>
        <a:off x="888133" y="3846539"/>
        <a:ext cx="5372966" cy="768947"/>
      </dsp:txXfrm>
    </dsp:sp>
    <dsp:sp modelId="{AF9948BE-C278-484A-8511-C07E26AC80FD}">
      <dsp:nvSpPr>
        <dsp:cNvPr id="0" name=""/>
        <dsp:cNvSpPr/>
      </dsp:nvSpPr>
      <dsp:spPr>
        <a:xfrm>
          <a:off x="0" y="4807723"/>
          <a:ext cx="6261100" cy="76894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9D093C-E20D-4FCB-B93E-B60C7C4F61F3}">
      <dsp:nvSpPr>
        <dsp:cNvPr id="0" name=""/>
        <dsp:cNvSpPr/>
      </dsp:nvSpPr>
      <dsp:spPr>
        <a:xfrm>
          <a:off x="232606" y="4980736"/>
          <a:ext cx="422920" cy="42292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397500F-57BC-41D8-B2CF-F145F0FD5986}">
      <dsp:nvSpPr>
        <dsp:cNvPr id="0" name=""/>
        <dsp:cNvSpPr/>
      </dsp:nvSpPr>
      <dsp:spPr>
        <a:xfrm>
          <a:off x="888133" y="4807723"/>
          <a:ext cx="5372966" cy="768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80" tIns="81380" rIns="81380" bIns="81380" numCol="1" spcCol="1270" anchor="ctr" anchorCtr="0">
          <a:noAutofit/>
        </a:bodyPr>
        <a:lstStyle/>
        <a:p>
          <a:pPr marL="0" lvl="0" indent="0" algn="l" defTabSz="844550">
            <a:lnSpc>
              <a:spcPct val="90000"/>
            </a:lnSpc>
            <a:spcBef>
              <a:spcPct val="0"/>
            </a:spcBef>
            <a:spcAft>
              <a:spcPct val="35000"/>
            </a:spcAft>
            <a:buNone/>
          </a:pPr>
          <a:r>
            <a:rPr lang="en-US" sz="1900" kern="1200"/>
            <a:t>KNN and Decision Tree algorithms: because it is a classification question</a:t>
          </a:r>
        </a:p>
      </dsp:txBody>
      <dsp:txXfrm>
        <a:off x="888133" y="4807723"/>
        <a:ext cx="5372966" cy="76894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4A5379-3DF3-984B-A5B6-73E4CFCC050E}">
      <dsp:nvSpPr>
        <dsp:cNvPr id="0" name=""/>
        <dsp:cNvSpPr/>
      </dsp:nvSpPr>
      <dsp:spPr>
        <a:xfrm>
          <a:off x="5837" y="1075010"/>
          <a:ext cx="1809664" cy="261588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We tried four models - Logistic Regression, PCA/PCR, KNN and Decision Tree</a:t>
          </a:r>
        </a:p>
      </dsp:txBody>
      <dsp:txXfrm>
        <a:off x="58840" y="1128013"/>
        <a:ext cx="1703658" cy="2509878"/>
      </dsp:txXfrm>
    </dsp:sp>
    <dsp:sp modelId="{BB859F14-F7EC-3642-9883-B30B8C671319}">
      <dsp:nvSpPr>
        <dsp:cNvPr id="0" name=""/>
        <dsp:cNvSpPr/>
      </dsp:nvSpPr>
      <dsp:spPr>
        <a:xfrm>
          <a:off x="1996468" y="2158554"/>
          <a:ext cx="383648" cy="44879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996468" y="2248313"/>
        <a:ext cx="268554" cy="269278"/>
      </dsp:txXfrm>
    </dsp:sp>
    <dsp:sp modelId="{C9A55F8F-36F6-3449-95B2-406AEAEA0817}">
      <dsp:nvSpPr>
        <dsp:cNvPr id="0" name=""/>
        <dsp:cNvSpPr/>
      </dsp:nvSpPr>
      <dsp:spPr>
        <a:xfrm>
          <a:off x="2539368" y="1075010"/>
          <a:ext cx="1809664" cy="2615884"/>
        </a:xfrm>
        <a:prstGeom prst="roundRect">
          <a:avLst>
            <a:gd name="adj" fmla="val 10000"/>
          </a:avLst>
        </a:prstGeom>
        <a:solidFill>
          <a:schemeClr val="accent2">
            <a:hueOff val="810023"/>
            <a:satOff val="113"/>
            <a:lumOff val="9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The PCA results shows there is no significant effect of dimension reduction, so we only compared the other three models</a:t>
          </a:r>
        </a:p>
      </dsp:txBody>
      <dsp:txXfrm>
        <a:off x="2592371" y="1128013"/>
        <a:ext cx="1703658" cy="2509878"/>
      </dsp:txXfrm>
    </dsp:sp>
    <dsp:sp modelId="{7689DA8E-CAA9-3D4F-8535-8D0EA4E1D06E}">
      <dsp:nvSpPr>
        <dsp:cNvPr id="0" name=""/>
        <dsp:cNvSpPr/>
      </dsp:nvSpPr>
      <dsp:spPr>
        <a:xfrm>
          <a:off x="4529999" y="2158554"/>
          <a:ext cx="383648" cy="448796"/>
        </a:xfrm>
        <a:prstGeom prst="rightArrow">
          <a:avLst>
            <a:gd name="adj1" fmla="val 60000"/>
            <a:gd name="adj2" fmla="val 50000"/>
          </a:avLst>
        </a:prstGeom>
        <a:solidFill>
          <a:schemeClr val="accent2">
            <a:hueOff val="1080030"/>
            <a:satOff val="150"/>
            <a:lumOff val="13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529999" y="2248313"/>
        <a:ext cx="268554" cy="269278"/>
      </dsp:txXfrm>
    </dsp:sp>
    <dsp:sp modelId="{4EE09DC7-26DB-4C49-B6F1-B2A0A83DD0B7}">
      <dsp:nvSpPr>
        <dsp:cNvPr id="0" name=""/>
        <dsp:cNvSpPr/>
      </dsp:nvSpPr>
      <dsp:spPr>
        <a:xfrm>
          <a:off x="5072898" y="1075010"/>
          <a:ext cx="1809664" cy="2615884"/>
        </a:xfrm>
        <a:prstGeom prst="roundRect">
          <a:avLst>
            <a:gd name="adj" fmla="val 10000"/>
          </a:avLst>
        </a:prstGeom>
        <a:solidFill>
          <a:schemeClr val="accent2">
            <a:hueOff val="1620045"/>
            <a:satOff val="225"/>
            <a:lumOff val="19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The F1 score of these three models are pretty close, Logistic Regression is 0.9673, KNN is 0.9398 and Decision Tree is 0.9396</a:t>
          </a:r>
        </a:p>
      </dsp:txBody>
      <dsp:txXfrm>
        <a:off x="5125901" y="1128013"/>
        <a:ext cx="1703658" cy="2509878"/>
      </dsp:txXfrm>
    </dsp:sp>
    <dsp:sp modelId="{48B974EA-284A-AC43-88DE-D4D264EDFC07}">
      <dsp:nvSpPr>
        <dsp:cNvPr id="0" name=""/>
        <dsp:cNvSpPr/>
      </dsp:nvSpPr>
      <dsp:spPr>
        <a:xfrm>
          <a:off x="7063529" y="2158554"/>
          <a:ext cx="383648" cy="448796"/>
        </a:xfrm>
        <a:prstGeom prst="rightArrow">
          <a:avLst>
            <a:gd name="adj1" fmla="val 60000"/>
            <a:gd name="adj2" fmla="val 50000"/>
          </a:avLst>
        </a:prstGeom>
        <a:solidFill>
          <a:schemeClr val="accent2">
            <a:hueOff val="2160060"/>
            <a:satOff val="301"/>
            <a:lumOff val="26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7063529" y="2248313"/>
        <a:ext cx="268554" cy="269278"/>
      </dsp:txXfrm>
    </dsp:sp>
    <dsp:sp modelId="{B2C0ECC6-B5A4-4C43-B6A8-5086B210BC70}">
      <dsp:nvSpPr>
        <dsp:cNvPr id="0" name=""/>
        <dsp:cNvSpPr/>
      </dsp:nvSpPr>
      <dsp:spPr>
        <a:xfrm>
          <a:off x="7606429" y="1075010"/>
          <a:ext cx="1809664" cy="2615884"/>
        </a:xfrm>
        <a:prstGeom prst="roundRect">
          <a:avLst>
            <a:gd name="adj" fmla="val 10000"/>
          </a:avLst>
        </a:prstGeom>
        <a:solidFill>
          <a:schemeClr val="accent2">
            <a:hueOff val="2430068"/>
            <a:satOff val="338"/>
            <a:lumOff val="29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Although the F1 score of the three models are relatively high, we found that all the specificity value are low. This indicates that the high accuracy is due to the high proportion of false negative, which means that we correctly predicted what kinds of products customers will not buy rather than they will buy</a:t>
          </a:r>
        </a:p>
      </dsp:txBody>
      <dsp:txXfrm>
        <a:off x="7659432" y="1128013"/>
        <a:ext cx="1703658" cy="2509878"/>
      </dsp:txXfrm>
    </dsp:sp>
    <dsp:sp modelId="{7BE67A00-8042-784F-B39C-75FBD5CC5C6B}">
      <dsp:nvSpPr>
        <dsp:cNvPr id="0" name=""/>
        <dsp:cNvSpPr/>
      </dsp:nvSpPr>
      <dsp:spPr>
        <a:xfrm>
          <a:off x="9597060" y="2158554"/>
          <a:ext cx="383648" cy="448796"/>
        </a:xfrm>
        <a:prstGeom prst="rightArrow">
          <a:avLst>
            <a:gd name="adj1" fmla="val 60000"/>
            <a:gd name="adj2" fmla="val 50000"/>
          </a:avLst>
        </a:prstGeom>
        <a:solidFill>
          <a:schemeClr val="accent2">
            <a:hueOff val="3240090"/>
            <a:satOff val="451"/>
            <a:lumOff val="39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9597060" y="2248313"/>
        <a:ext cx="268554" cy="269278"/>
      </dsp:txXfrm>
    </dsp:sp>
    <dsp:sp modelId="{CB200CC6-AA3F-9B44-95F9-27453826252C}">
      <dsp:nvSpPr>
        <dsp:cNvPr id="0" name=""/>
        <dsp:cNvSpPr/>
      </dsp:nvSpPr>
      <dsp:spPr>
        <a:xfrm>
          <a:off x="10139959" y="1075010"/>
          <a:ext cx="1809664" cy="2615884"/>
        </a:xfrm>
        <a:prstGeom prst="roundRect">
          <a:avLst>
            <a:gd name="adj" fmla="val 10000"/>
          </a:avLst>
        </a:prstGeom>
        <a:solidFill>
          <a:schemeClr val="accent2">
            <a:hueOff val="3240090"/>
            <a:satOff val="451"/>
            <a:lumOff val="39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So, when it comes to what products the customer will buy next time, there are relative small amount of cases in the model where the predicted value is the same as the observed value.</a:t>
          </a:r>
        </a:p>
      </dsp:txBody>
      <dsp:txXfrm>
        <a:off x="10192962" y="1128013"/>
        <a:ext cx="1703658" cy="250987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18869-B46E-2C44-8392-590D29354653}">
      <dsp:nvSpPr>
        <dsp:cNvPr id="0" name=""/>
        <dsp:cNvSpPr/>
      </dsp:nvSpPr>
      <dsp:spPr>
        <a:xfrm>
          <a:off x="1433" y="451317"/>
          <a:ext cx="5032053" cy="3195353"/>
        </a:xfrm>
        <a:prstGeom prst="roundRect">
          <a:avLst>
            <a:gd name="adj" fmla="val 1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A96A153-3248-D341-914F-2126A505E38D}">
      <dsp:nvSpPr>
        <dsp:cNvPr id="0" name=""/>
        <dsp:cNvSpPr/>
      </dsp:nvSpPr>
      <dsp:spPr>
        <a:xfrm>
          <a:off x="560550" y="982478"/>
          <a:ext cx="5032053" cy="3195353"/>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The values in the target are not evenly distributed, since there are only 35288 observations of 1 but 272406 observations of 0, obviously there are too many targets where values are 0. However, we can improve on this with oversampling method.</a:t>
          </a:r>
        </a:p>
      </dsp:txBody>
      <dsp:txXfrm>
        <a:off x="654139" y="1076067"/>
        <a:ext cx="4844875" cy="3008175"/>
      </dsp:txXfrm>
    </dsp:sp>
    <dsp:sp modelId="{C40009A0-0EA2-A848-A076-DF96E871FE00}">
      <dsp:nvSpPr>
        <dsp:cNvPr id="0" name=""/>
        <dsp:cNvSpPr/>
      </dsp:nvSpPr>
      <dsp:spPr>
        <a:xfrm>
          <a:off x="6151721" y="451317"/>
          <a:ext cx="5032053" cy="3195353"/>
        </a:xfrm>
        <a:prstGeom prst="roundRect">
          <a:avLst>
            <a:gd name="adj" fmla="val 1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8FD9400-0CDD-6141-BE2C-7F24971C87F3}">
      <dsp:nvSpPr>
        <dsp:cNvPr id="0" name=""/>
        <dsp:cNvSpPr/>
      </dsp:nvSpPr>
      <dsp:spPr>
        <a:xfrm>
          <a:off x="6710838" y="982478"/>
          <a:ext cx="5032053" cy="3195353"/>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Due to the large amount of data, we only selected the first 10,000 users as our modeling sample. Although this is the easiest way to achieve subset, it may not as propitiate as random sampling. However, users are independent with each other, so the way we select the data will not </a:t>
          </a:r>
          <a:r>
            <a:rPr lang="en-US" sz="2200" kern="1200" dirty="0" err="1"/>
            <a:t>influnece</a:t>
          </a:r>
          <a:r>
            <a:rPr lang="en-US" sz="2200" kern="1200" dirty="0"/>
            <a:t> the modeling process.</a:t>
          </a:r>
        </a:p>
      </dsp:txBody>
      <dsp:txXfrm>
        <a:off x="6804427" y="1076067"/>
        <a:ext cx="4844875" cy="300817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7B9EE1-A8FE-0E4C-8944-1D2327946817}" type="datetimeFigureOut">
              <a:rPr lang="en-US" smtClean="0"/>
              <a:t>11/25/19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0F5A0-0C8E-E948-97DA-56A4AACA3FA4}" type="slidenum">
              <a:rPr lang="en-US" smtClean="0"/>
              <a:t>‹#›</a:t>
            </a:fld>
            <a:endParaRPr lang="en-US"/>
          </a:p>
        </p:txBody>
      </p:sp>
    </p:spTree>
    <p:extLst>
      <p:ext uri="{BB962C8B-B14F-4D97-AF65-F5344CB8AC3E}">
        <p14:creationId xmlns:p14="http://schemas.microsoft.com/office/powerpoint/2010/main" val="1837837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D0F5A0-0C8E-E948-97DA-56A4AACA3FA4}" type="slidenum">
              <a:rPr lang="en-US" smtClean="0"/>
              <a:t>1</a:t>
            </a:fld>
            <a:endParaRPr lang="en-US"/>
          </a:p>
        </p:txBody>
      </p:sp>
    </p:spTree>
    <p:extLst>
      <p:ext uri="{BB962C8B-B14F-4D97-AF65-F5344CB8AC3E}">
        <p14:creationId xmlns:p14="http://schemas.microsoft.com/office/powerpoint/2010/main" val="3537324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explanation is not clear – why do you have to predict for the rest?</a:t>
            </a:r>
          </a:p>
        </p:txBody>
      </p:sp>
      <p:sp>
        <p:nvSpPr>
          <p:cNvPr id="4" name="Slide Number Placeholder 3"/>
          <p:cNvSpPr>
            <a:spLocks noGrp="1"/>
          </p:cNvSpPr>
          <p:nvPr>
            <p:ph type="sldNum" sz="quarter" idx="5"/>
          </p:nvPr>
        </p:nvSpPr>
        <p:spPr/>
        <p:txBody>
          <a:bodyPr/>
          <a:lstStyle/>
          <a:p>
            <a:fld id="{28D0F5A0-0C8E-E948-97DA-56A4AACA3FA4}" type="slidenum">
              <a:rPr lang="en-US" smtClean="0"/>
              <a:t>5</a:t>
            </a:fld>
            <a:endParaRPr lang="en-US"/>
          </a:p>
        </p:txBody>
      </p:sp>
    </p:spTree>
    <p:extLst>
      <p:ext uri="{BB962C8B-B14F-4D97-AF65-F5344CB8AC3E}">
        <p14:creationId xmlns:p14="http://schemas.microsoft.com/office/powerpoint/2010/main" val="2876200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D0F5A0-0C8E-E948-97DA-56A4AACA3FA4}" type="slidenum">
              <a:rPr lang="en-US" smtClean="0"/>
              <a:t>6</a:t>
            </a:fld>
            <a:endParaRPr lang="en-US"/>
          </a:p>
        </p:txBody>
      </p:sp>
    </p:spTree>
    <p:extLst>
      <p:ext uri="{BB962C8B-B14F-4D97-AF65-F5344CB8AC3E}">
        <p14:creationId xmlns:p14="http://schemas.microsoft.com/office/powerpoint/2010/main" val="1730947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are these figures different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Using confusion matrix to calculate accuracy and other evaluation parameters, we found that the F1 score is 0.9673, the sensitivity (recall value) is 0.9978, the specificity is 0.0283, the accuracy is 0.9369 and the precision value is 0.9387.</a:t>
            </a:r>
          </a:p>
          <a:p>
            <a:endParaRPr lang="en-US" dirty="0"/>
          </a:p>
        </p:txBody>
      </p:sp>
      <p:sp>
        <p:nvSpPr>
          <p:cNvPr id="4" name="Slide Number Placeholder 3"/>
          <p:cNvSpPr>
            <a:spLocks noGrp="1"/>
          </p:cNvSpPr>
          <p:nvPr>
            <p:ph type="sldNum" sz="quarter" idx="5"/>
          </p:nvPr>
        </p:nvSpPr>
        <p:spPr/>
        <p:txBody>
          <a:bodyPr/>
          <a:lstStyle/>
          <a:p>
            <a:fld id="{28D0F5A0-0C8E-E948-97DA-56A4AACA3FA4}" type="slidenum">
              <a:rPr lang="en-US" smtClean="0"/>
              <a:t>28</a:t>
            </a:fld>
            <a:endParaRPr lang="en-US"/>
          </a:p>
        </p:txBody>
      </p:sp>
    </p:spTree>
    <p:extLst>
      <p:ext uri="{BB962C8B-B14F-4D97-AF65-F5344CB8AC3E}">
        <p14:creationId xmlns:p14="http://schemas.microsoft.com/office/powerpoint/2010/main" val="23267331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142B36-F15D-E446-8901-518BD94377C4}" type="datetimeFigureOut">
              <a:rPr lang="en-US" smtClean="0"/>
              <a:t>11/25/19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2136824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142B36-F15D-E446-8901-518BD94377C4}" type="datetimeFigureOut">
              <a:rPr lang="en-US" smtClean="0"/>
              <a:t>11/25/19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540496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142B36-F15D-E446-8901-518BD94377C4}" type="datetimeFigureOut">
              <a:rPr lang="en-US" smtClean="0"/>
              <a:t>11/25/19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315201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142B36-F15D-E446-8901-518BD94377C4}" type="datetimeFigureOut">
              <a:rPr lang="en-US" smtClean="0"/>
              <a:t>11/25/19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87BBE01-9411-8946-85BF-5CCA5CD4CB15}"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811128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142B36-F15D-E446-8901-518BD94377C4}" type="datetimeFigureOut">
              <a:rPr lang="en-US" smtClean="0"/>
              <a:t>11/25/19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3593903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2142B36-F15D-E446-8901-518BD94377C4}" type="datetimeFigureOut">
              <a:rPr lang="en-US" smtClean="0"/>
              <a:t>11/25/19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1726374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2142B36-F15D-E446-8901-518BD94377C4}" type="datetimeFigureOut">
              <a:rPr lang="en-US" smtClean="0"/>
              <a:t>11/25/19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3231074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42B36-F15D-E446-8901-518BD94377C4}" type="datetimeFigureOut">
              <a:rPr lang="en-US" smtClean="0"/>
              <a:t>11/25/19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172189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D2142B36-F15D-E446-8901-518BD94377C4}" type="datetimeFigureOut">
              <a:rPr lang="en-US" smtClean="0"/>
              <a:t>11/25/19</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87BBE01-9411-8946-85BF-5CCA5CD4CB15}" type="slidenum">
              <a:rPr lang="en-US" smtClean="0"/>
              <a:t>‹#›</a:t>
            </a:fld>
            <a:endParaRPr lang="en-US"/>
          </a:p>
        </p:txBody>
      </p:sp>
    </p:spTree>
    <p:extLst>
      <p:ext uri="{BB962C8B-B14F-4D97-AF65-F5344CB8AC3E}">
        <p14:creationId xmlns:p14="http://schemas.microsoft.com/office/powerpoint/2010/main" val="1313312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42B36-F15D-E446-8901-518BD94377C4}" type="datetimeFigureOut">
              <a:rPr lang="en-US" smtClean="0"/>
              <a:t>11/25/19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1667153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142B36-F15D-E446-8901-518BD94377C4}" type="datetimeFigureOut">
              <a:rPr lang="en-US" smtClean="0"/>
              <a:t>11/25/19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1046081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142B36-F15D-E446-8901-518BD94377C4}" type="datetimeFigureOut">
              <a:rPr lang="en-US" smtClean="0"/>
              <a:t>11/25/19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78001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142B36-F15D-E446-8901-518BD94377C4}" type="datetimeFigureOut">
              <a:rPr lang="en-US" smtClean="0"/>
              <a:t>11/25/19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2901663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142B36-F15D-E446-8901-518BD94377C4}" type="datetimeFigureOut">
              <a:rPr lang="en-US" smtClean="0"/>
              <a:t>11/25/19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2027260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2142B36-F15D-E446-8901-518BD94377C4}" type="datetimeFigureOut">
              <a:rPr lang="en-US" smtClean="0"/>
              <a:t>11/25/19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913416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142B36-F15D-E446-8901-518BD94377C4}" type="datetimeFigureOut">
              <a:rPr lang="en-US" smtClean="0"/>
              <a:t>11/25/19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3457948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142B36-F15D-E446-8901-518BD94377C4}" type="datetimeFigureOut">
              <a:rPr lang="en-US" smtClean="0"/>
              <a:t>11/25/19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BBE01-9411-8946-85BF-5CCA5CD4CB15}" type="slidenum">
              <a:rPr lang="en-US" smtClean="0"/>
              <a:t>‹#›</a:t>
            </a:fld>
            <a:endParaRPr lang="en-US"/>
          </a:p>
        </p:txBody>
      </p:sp>
    </p:spTree>
    <p:extLst>
      <p:ext uri="{BB962C8B-B14F-4D97-AF65-F5344CB8AC3E}">
        <p14:creationId xmlns:p14="http://schemas.microsoft.com/office/powerpoint/2010/main" val="3106495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2142B36-F15D-E446-8901-518BD94377C4}" type="datetimeFigureOut">
              <a:rPr lang="en-US" smtClean="0"/>
              <a:t>11/25/19</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87BBE01-9411-8946-85BF-5CCA5CD4CB15}" type="slidenum">
              <a:rPr lang="en-US" smtClean="0"/>
              <a:t>‹#›</a:t>
            </a:fld>
            <a:endParaRPr lang="en-US"/>
          </a:p>
        </p:txBody>
      </p:sp>
    </p:spTree>
    <p:extLst>
      <p:ext uri="{BB962C8B-B14F-4D97-AF65-F5344CB8AC3E}">
        <p14:creationId xmlns:p14="http://schemas.microsoft.com/office/powerpoint/2010/main" val="254944133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eobrava.wordpress.com/2018/02/18/digital-retail-will-transform-grocery-shopping/" TargetMode="External"/><Relationship Id="rId5" Type="http://schemas.openxmlformats.org/officeDocument/2006/relationships/image" Target="../media/image4.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2.png"/><Relationship Id="rId7" Type="http://schemas.openxmlformats.org/officeDocument/2006/relationships/diagramQuickStyle" Target="../diagrams/quickStyle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3.png"/><Relationship Id="rId9" Type="http://schemas.microsoft.com/office/2007/relationships/diagramDrawing" Target="../diagrams/drawing3.xml"/></Relationships>
</file>

<file path=ppt/slides/_rels/slide18.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2.png"/><Relationship Id="rId7" Type="http://schemas.openxmlformats.org/officeDocument/2006/relationships/diagramQuickStyle" Target="../diagrams/quickStyle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3.png"/><Relationship Id="rId9" Type="http://schemas.microsoft.com/office/2007/relationships/diagramDrawing" Target="../diagrams/drawing4.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png"/><Relationship Id="rId7" Type="http://schemas.openxmlformats.org/officeDocument/2006/relationships/diagramColors" Target="../diagrams/colors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2.png"/><Relationship Id="rId7" Type="http://schemas.openxmlformats.org/officeDocument/2006/relationships/diagramQuickStyle" Target="../diagrams/quickStyle8.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3.png"/><Relationship Id="rId9" Type="http://schemas.microsoft.com/office/2007/relationships/diagramDrawing" Target="../diagrams/drawing8.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7.xml.rels><?xml version="1.0" encoding="UTF-8" standalone="yes"?>
<Relationships xmlns="http://schemas.openxmlformats.org/package/2006/relationships"><Relationship Id="rId3" Type="http://schemas.openxmlformats.org/officeDocument/2006/relationships/hyperlink" Target="http://the-patch-kas.blogspot.com/2010_08_01_archive.html" TargetMode="External"/><Relationship Id="rId2" Type="http://schemas.openxmlformats.org/officeDocument/2006/relationships/image" Target="../media/image7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D77D54DE-D35C-41CF-B0BE-209030A71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89">
            <a:extLst>
              <a:ext uri="{FF2B5EF4-FFF2-40B4-BE49-F238E27FC236}">
                <a16:creationId xmlns:a16="http://schemas.microsoft.com/office/drawing/2014/main" id="{C1BE412D-E43A-40F7-9D40-9A608E43CD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92" name="Rectangle 91">
            <a:extLst>
              <a:ext uri="{FF2B5EF4-FFF2-40B4-BE49-F238E27FC236}">
                <a16:creationId xmlns:a16="http://schemas.microsoft.com/office/drawing/2014/main" id="{7F1DCE60-EE3E-40AD-A094-D46BBD7D9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4" name="Picture 93">
            <a:extLst>
              <a:ext uri="{FF2B5EF4-FFF2-40B4-BE49-F238E27FC236}">
                <a16:creationId xmlns:a16="http://schemas.microsoft.com/office/drawing/2014/main" id="{0FD92A14-1D99-4216-ACAD-12048C4DF9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96" name="Rectangle 95">
            <a:extLst>
              <a:ext uri="{FF2B5EF4-FFF2-40B4-BE49-F238E27FC236}">
                <a16:creationId xmlns:a16="http://schemas.microsoft.com/office/drawing/2014/main" id="{85AB53B8-E9E6-4D13-AEB2-716CF5D06C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AFC5BC5-EE20-7542-A1A6-A55FAD433571}"/>
              </a:ext>
            </a:extLst>
          </p:cNvPr>
          <p:cNvSpPr>
            <a:spLocks noGrp="1"/>
          </p:cNvSpPr>
          <p:nvPr>
            <p:ph type="ctrTitle"/>
          </p:nvPr>
        </p:nvSpPr>
        <p:spPr>
          <a:xfrm>
            <a:off x="680322" y="2063262"/>
            <a:ext cx="3739278" cy="2661138"/>
          </a:xfrm>
        </p:spPr>
        <p:txBody>
          <a:bodyPr vert="horz" lIns="91440" tIns="45720" rIns="91440" bIns="45720" rtlCol="0">
            <a:normAutofit/>
          </a:bodyPr>
          <a:lstStyle/>
          <a:p>
            <a:r>
              <a:rPr lang="en-US" sz="4600" b="1"/>
              <a:t>INSTACART ONLINE GROCERY SHOPPING</a:t>
            </a:r>
          </a:p>
        </p:txBody>
      </p:sp>
      <p:sp>
        <p:nvSpPr>
          <p:cNvPr id="3" name="Subtitle 2">
            <a:extLst>
              <a:ext uri="{FF2B5EF4-FFF2-40B4-BE49-F238E27FC236}">
                <a16:creationId xmlns:a16="http://schemas.microsoft.com/office/drawing/2014/main" id="{13785B17-7E0B-BD43-A2E5-C9B8A9E301AE}"/>
              </a:ext>
            </a:extLst>
          </p:cNvPr>
          <p:cNvSpPr>
            <a:spLocks noGrp="1"/>
          </p:cNvSpPr>
          <p:nvPr>
            <p:ph type="subTitle" idx="1"/>
          </p:nvPr>
        </p:nvSpPr>
        <p:spPr>
          <a:xfrm>
            <a:off x="0" y="5244173"/>
            <a:ext cx="4644526" cy="1613827"/>
          </a:xfrm>
        </p:spPr>
        <p:txBody>
          <a:bodyPr vert="horz" lIns="91440" tIns="45720" rIns="91440" bIns="45720" rtlCol="0">
            <a:normAutofit lnSpcReduction="10000"/>
          </a:bodyPr>
          <a:lstStyle/>
          <a:p>
            <a:pPr algn="ctr"/>
            <a:r>
              <a:rPr lang="en-US" sz="1300" b="1" dirty="0">
                <a:solidFill>
                  <a:schemeClr val="accent2">
                    <a:lumMod val="50000"/>
                  </a:schemeClr>
                </a:solidFill>
                <a:latin typeface="Ayuthaya" pitchFamily="2" charset="-34"/>
                <a:ea typeface="Ayuthaya" pitchFamily="2" charset="-34"/>
                <a:cs typeface="Ayuthaya" pitchFamily="2" charset="-34"/>
              </a:rPr>
              <a:t>DATS 6101 – PROJECT 2</a:t>
            </a:r>
          </a:p>
          <a:p>
            <a:pPr algn="ctr"/>
            <a:endParaRPr lang="en-US" sz="1300" b="1" dirty="0">
              <a:solidFill>
                <a:schemeClr val="accent2">
                  <a:lumMod val="50000"/>
                </a:schemeClr>
              </a:solidFill>
              <a:latin typeface="Ayuthaya" pitchFamily="2" charset="-34"/>
              <a:ea typeface="Ayuthaya" pitchFamily="2" charset="-34"/>
              <a:cs typeface="Ayuthaya" pitchFamily="2" charset="-34"/>
            </a:endParaRPr>
          </a:p>
          <a:p>
            <a:pPr algn="ctr"/>
            <a:r>
              <a:rPr lang="en-US" sz="1300" b="1" dirty="0">
                <a:solidFill>
                  <a:schemeClr val="accent2">
                    <a:lumMod val="50000"/>
                  </a:schemeClr>
                </a:solidFill>
                <a:latin typeface="Ayuthaya" pitchFamily="2" charset="-34"/>
                <a:ea typeface="Ayuthaya" pitchFamily="2" charset="-34"/>
                <a:cs typeface="Ayuthaya" pitchFamily="2" charset="-34"/>
              </a:rPr>
              <a:t>GROUP NAME – CHERRY</a:t>
            </a:r>
          </a:p>
          <a:p>
            <a:pPr algn="ctr"/>
            <a:endParaRPr lang="en-US" sz="1300" b="1" dirty="0">
              <a:solidFill>
                <a:schemeClr val="accent2">
                  <a:lumMod val="50000"/>
                </a:schemeClr>
              </a:solidFill>
              <a:latin typeface="Ayuthaya" pitchFamily="2" charset="-34"/>
              <a:ea typeface="Ayuthaya" pitchFamily="2" charset="-34"/>
              <a:cs typeface="Ayuthaya" pitchFamily="2" charset="-34"/>
            </a:endParaRPr>
          </a:p>
          <a:p>
            <a:pPr algn="ctr"/>
            <a:r>
              <a:rPr lang="en-US" sz="1300" b="1" dirty="0">
                <a:solidFill>
                  <a:schemeClr val="accent2">
                    <a:lumMod val="50000"/>
                  </a:schemeClr>
                </a:solidFill>
                <a:latin typeface="Ayuthaya" pitchFamily="2" charset="-34"/>
                <a:ea typeface="Ayuthaya" pitchFamily="2" charset="-34"/>
                <a:cs typeface="Ayuthaya" pitchFamily="2" charset="-34"/>
              </a:rPr>
              <a:t>GROUP MEMBERS – </a:t>
            </a:r>
            <a:r>
              <a:rPr lang="en-US" sz="1300" b="1" dirty="0" err="1">
                <a:solidFill>
                  <a:schemeClr val="accent2">
                    <a:lumMod val="50000"/>
                  </a:schemeClr>
                </a:solidFill>
                <a:latin typeface="Ayuthaya" pitchFamily="2" charset="-34"/>
                <a:ea typeface="Ayuthaya" pitchFamily="2" charset="-34"/>
                <a:cs typeface="Ayuthaya" pitchFamily="2" charset="-34"/>
              </a:rPr>
              <a:t>Zichu</a:t>
            </a:r>
            <a:r>
              <a:rPr lang="en-US" sz="1300" b="1" dirty="0">
                <a:solidFill>
                  <a:schemeClr val="accent2">
                    <a:lumMod val="50000"/>
                  </a:schemeClr>
                </a:solidFill>
                <a:latin typeface="Ayuthaya" pitchFamily="2" charset="-34"/>
                <a:ea typeface="Ayuthaya" pitchFamily="2" charset="-34"/>
                <a:cs typeface="Ayuthaya" pitchFamily="2" charset="-34"/>
              </a:rPr>
              <a:t> Chen,    </a:t>
            </a:r>
            <a:r>
              <a:rPr lang="en-US" sz="1300" b="1" dirty="0" err="1">
                <a:solidFill>
                  <a:schemeClr val="accent2">
                    <a:lumMod val="50000"/>
                  </a:schemeClr>
                </a:solidFill>
                <a:latin typeface="Ayuthaya" pitchFamily="2" charset="-34"/>
                <a:ea typeface="Ayuthaya" pitchFamily="2" charset="-34"/>
                <a:cs typeface="Ayuthaya" pitchFamily="2" charset="-34"/>
              </a:rPr>
              <a:t>Zixuan</a:t>
            </a:r>
            <a:r>
              <a:rPr lang="en-US" sz="1300" b="1" dirty="0">
                <a:solidFill>
                  <a:schemeClr val="accent2">
                    <a:lumMod val="50000"/>
                  </a:schemeClr>
                </a:solidFill>
                <a:latin typeface="Ayuthaya" pitchFamily="2" charset="-34"/>
                <a:ea typeface="Ayuthaya" pitchFamily="2" charset="-34"/>
                <a:cs typeface="Ayuthaya" pitchFamily="2" charset="-34"/>
              </a:rPr>
              <a:t> Huang, Ruth </a:t>
            </a:r>
            <a:r>
              <a:rPr lang="en-US" sz="1300" b="1" dirty="0" err="1">
                <a:solidFill>
                  <a:schemeClr val="accent2">
                    <a:lumMod val="50000"/>
                  </a:schemeClr>
                </a:solidFill>
                <a:latin typeface="Ayuthaya" pitchFamily="2" charset="-34"/>
                <a:ea typeface="Ayuthaya" pitchFamily="2" charset="-34"/>
                <a:cs typeface="Ayuthaya" pitchFamily="2" charset="-34"/>
              </a:rPr>
              <a:t>Akor</a:t>
            </a:r>
            <a:r>
              <a:rPr lang="en-US" sz="1300" b="1" dirty="0">
                <a:solidFill>
                  <a:schemeClr val="accent2">
                    <a:lumMod val="50000"/>
                  </a:schemeClr>
                </a:solidFill>
                <a:latin typeface="Ayuthaya" pitchFamily="2" charset="-34"/>
                <a:ea typeface="Ayuthaya" pitchFamily="2" charset="-34"/>
                <a:cs typeface="Ayuthaya" pitchFamily="2" charset="-34"/>
              </a:rPr>
              <a:t>, Qing </a:t>
            </a:r>
            <a:r>
              <a:rPr lang="en-US" sz="1300" b="1" dirty="0" err="1">
                <a:solidFill>
                  <a:schemeClr val="accent2">
                    <a:lumMod val="50000"/>
                  </a:schemeClr>
                </a:solidFill>
                <a:latin typeface="Ayuthaya" pitchFamily="2" charset="-34"/>
                <a:ea typeface="Ayuthaya" pitchFamily="2" charset="-34"/>
                <a:cs typeface="Ayuthaya" pitchFamily="2" charset="-34"/>
              </a:rPr>
              <a:t>Ruan</a:t>
            </a:r>
            <a:r>
              <a:rPr lang="en-US" sz="1300" b="1" dirty="0">
                <a:solidFill>
                  <a:schemeClr val="accent2">
                    <a:lumMod val="50000"/>
                  </a:schemeClr>
                </a:solidFill>
                <a:latin typeface="Ayuthaya" pitchFamily="2" charset="-34"/>
                <a:ea typeface="Ayuthaya" pitchFamily="2" charset="-34"/>
                <a:cs typeface="Ayuthaya" pitchFamily="2" charset="-34"/>
              </a:rPr>
              <a:t>, </a:t>
            </a:r>
            <a:r>
              <a:rPr lang="en-US" sz="1300" b="1" dirty="0" err="1">
                <a:solidFill>
                  <a:schemeClr val="accent2">
                    <a:lumMod val="50000"/>
                  </a:schemeClr>
                </a:solidFill>
                <a:latin typeface="Ayuthaya" pitchFamily="2" charset="-34"/>
                <a:ea typeface="Ayuthaya" pitchFamily="2" charset="-34"/>
                <a:cs typeface="Ayuthaya" pitchFamily="2" charset="-34"/>
              </a:rPr>
              <a:t>Kaiqi</a:t>
            </a:r>
            <a:r>
              <a:rPr lang="en-US" sz="1300" b="1" dirty="0">
                <a:solidFill>
                  <a:schemeClr val="accent2">
                    <a:lumMod val="50000"/>
                  </a:schemeClr>
                </a:solidFill>
                <a:latin typeface="Ayuthaya" pitchFamily="2" charset="-34"/>
                <a:ea typeface="Ayuthaya" pitchFamily="2" charset="-34"/>
                <a:cs typeface="Ayuthaya" pitchFamily="2" charset="-34"/>
              </a:rPr>
              <a:t>  Yu </a:t>
            </a:r>
          </a:p>
          <a:p>
            <a:endParaRPr lang="en-US" sz="700" dirty="0">
              <a:solidFill>
                <a:schemeClr val="accent2">
                  <a:lumMod val="50000"/>
                </a:schemeClr>
              </a:solidFill>
            </a:endParaRPr>
          </a:p>
        </p:txBody>
      </p:sp>
      <p:pic>
        <p:nvPicPr>
          <p:cNvPr id="12" name="Picture 11" descr="A picture containing person, holding, cellphone, phone&#10;&#10;Description automatically generated">
            <a:extLst>
              <a:ext uri="{FF2B5EF4-FFF2-40B4-BE49-F238E27FC236}">
                <a16:creationId xmlns:a16="http://schemas.microsoft.com/office/drawing/2014/main" id="{39DC066F-68EC-2C46-8F9E-1175D7289BD3}"/>
              </a:ext>
            </a:extLst>
          </p:cNvPr>
          <p:cNvPicPr>
            <a:picLocks noChangeAspect="1"/>
          </p:cNvPicPr>
          <p:nvPr/>
        </p:nvPicPr>
        <p:blipFill rotWithShape="1">
          <a:blip r:embed="rId5">
            <a:extLst>
              <a:ext uri="{837473B0-CC2E-450A-ABE3-18F120FF3D39}">
                <a1611:picAttrSrcUrl xmlns:a1611="http://schemas.microsoft.com/office/drawing/2016/11/main" r:id="rId6"/>
              </a:ext>
            </a:extLst>
          </a:blip>
          <a:srcRect l="21436" r="5033"/>
          <a:stretch/>
        </p:blipFill>
        <p:spPr>
          <a:xfrm>
            <a:off x="5342846" y="640080"/>
            <a:ext cx="6144482" cy="557784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063979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EED26-1D95-A24D-8C10-C4FE77C27629}"/>
              </a:ext>
            </a:extLst>
          </p:cNvPr>
          <p:cNvSpPr>
            <a:spLocks noGrp="1"/>
          </p:cNvSpPr>
          <p:nvPr>
            <p:ph type="title"/>
          </p:nvPr>
        </p:nvSpPr>
        <p:spPr>
          <a:xfrm>
            <a:off x="680321" y="753228"/>
            <a:ext cx="9613861" cy="1080938"/>
          </a:xfrm>
        </p:spPr>
        <p:txBody>
          <a:bodyPr/>
          <a:lstStyle/>
          <a:p>
            <a:r>
              <a:rPr lang="en-US"/>
              <a:t>PRODUCTS &amp; DEPARTMENTS and AISLES</a:t>
            </a:r>
            <a:endParaRPr lang="en-US" dirty="0"/>
          </a:p>
        </p:txBody>
      </p:sp>
      <p:pic>
        <p:nvPicPr>
          <p:cNvPr id="4" name="Picture">
            <a:extLst>
              <a:ext uri="{FF2B5EF4-FFF2-40B4-BE49-F238E27FC236}">
                <a16:creationId xmlns:a16="http://schemas.microsoft.com/office/drawing/2014/main" id="{0280D6B2-2571-0D4A-9841-209BF22A5E23}"/>
              </a:ext>
            </a:extLst>
          </p:cNvPr>
          <p:cNvPicPr/>
          <p:nvPr/>
        </p:nvPicPr>
        <p:blipFill>
          <a:blip r:embed="rId2"/>
          <a:stretch>
            <a:fillRect/>
          </a:stretch>
        </p:blipFill>
        <p:spPr bwMode="auto">
          <a:xfrm>
            <a:off x="6329363" y="2281238"/>
            <a:ext cx="5334000" cy="4267200"/>
          </a:xfrm>
          <a:prstGeom prst="rect">
            <a:avLst/>
          </a:prstGeom>
          <a:noFill/>
          <a:ln w="9525">
            <a:noFill/>
            <a:headEnd/>
            <a:tailEnd/>
          </a:ln>
        </p:spPr>
      </p:pic>
      <p:pic>
        <p:nvPicPr>
          <p:cNvPr id="5" name="Picture">
            <a:extLst>
              <a:ext uri="{FF2B5EF4-FFF2-40B4-BE49-F238E27FC236}">
                <a16:creationId xmlns:a16="http://schemas.microsoft.com/office/drawing/2014/main" id="{25423876-6F04-6F4D-A936-E5CF28FD20FF}"/>
              </a:ext>
            </a:extLst>
          </p:cNvPr>
          <p:cNvPicPr/>
          <p:nvPr/>
        </p:nvPicPr>
        <p:blipFill>
          <a:blip r:embed="rId3"/>
          <a:stretch>
            <a:fillRect/>
          </a:stretch>
        </p:blipFill>
        <p:spPr bwMode="auto">
          <a:xfrm>
            <a:off x="371475" y="2281238"/>
            <a:ext cx="5334000" cy="4267200"/>
          </a:xfrm>
          <a:prstGeom prst="rect">
            <a:avLst/>
          </a:prstGeom>
          <a:noFill/>
          <a:ln w="9525">
            <a:noFill/>
            <a:headEnd/>
            <a:tailEnd/>
          </a:ln>
        </p:spPr>
      </p:pic>
    </p:spTree>
    <p:extLst>
      <p:ext uri="{BB962C8B-B14F-4D97-AF65-F5344CB8AC3E}">
        <p14:creationId xmlns:p14="http://schemas.microsoft.com/office/powerpoint/2010/main" val="49306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31" name="Picture 8">
            <a:extLst>
              <a:ext uri="{FF2B5EF4-FFF2-40B4-BE49-F238E27FC236}">
                <a16:creationId xmlns:a16="http://schemas.microsoft.com/office/drawing/2014/main" id="{9B9C2B48-3899-4B1D-B526-C35DFD16BC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2" name="Picture 10">
            <a:extLst>
              <a:ext uri="{FF2B5EF4-FFF2-40B4-BE49-F238E27FC236}">
                <a16:creationId xmlns:a16="http://schemas.microsoft.com/office/drawing/2014/main" id="{1A89A43D-53DA-411B-94AD-DEEF9B654A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3" name="Picture 12">
            <a:extLst>
              <a:ext uri="{FF2B5EF4-FFF2-40B4-BE49-F238E27FC236}">
                <a16:creationId xmlns:a16="http://schemas.microsoft.com/office/drawing/2014/main" id="{5D844A84-2EA4-4FF5-83FD-E14C9E8D72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34" name="Rectangle 14">
            <a:extLst>
              <a:ext uri="{FF2B5EF4-FFF2-40B4-BE49-F238E27FC236}">
                <a16:creationId xmlns:a16="http://schemas.microsoft.com/office/drawing/2014/main" id="{6A23D1B2-B408-4913-9A1D-051C9DB38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16">
            <a:extLst>
              <a:ext uri="{FF2B5EF4-FFF2-40B4-BE49-F238E27FC236}">
                <a16:creationId xmlns:a16="http://schemas.microsoft.com/office/drawing/2014/main" id="{0189E329-C38B-4230-A181-B6B8BB9E1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6" name="Rectangle 18">
            <a:extLst>
              <a:ext uri="{FF2B5EF4-FFF2-40B4-BE49-F238E27FC236}">
                <a16:creationId xmlns:a16="http://schemas.microsoft.com/office/drawing/2014/main" id="{D77D54DE-D35C-41CF-B0BE-209030A71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20">
            <a:extLst>
              <a:ext uri="{FF2B5EF4-FFF2-40B4-BE49-F238E27FC236}">
                <a16:creationId xmlns:a16="http://schemas.microsoft.com/office/drawing/2014/main" id="{C1BE412D-E43A-40F7-9D40-9A608E43CD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38" name="Rectangle 22">
            <a:extLst>
              <a:ext uri="{FF2B5EF4-FFF2-40B4-BE49-F238E27FC236}">
                <a16:creationId xmlns:a16="http://schemas.microsoft.com/office/drawing/2014/main" id="{7F1DCE60-EE3E-40AD-A094-D46BBD7D9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4">
            <a:extLst>
              <a:ext uri="{FF2B5EF4-FFF2-40B4-BE49-F238E27FC236}">
                <a16:creationId xmlns:a16="http://schemas.microsoft.com/office/drawing/2014/main" id="{0FD92A14-1D99-4216-ACAD-12048C4DF9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40" name="Rectangle 26">
            <a:extLst>
              <a:ext uri="{FF2B5EF4-FFF2-40B4-BE49-F238E27FC236}">
                <a16:creationId xmlns:a16="http://schemas.microsoft.com/office/drawing/2014/main" id="{85AB53B8-E9E6-4D13-AEB2-716CF5D06C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CF6A568-663C-394B-8081-7E3CB4ABE000}"/>
              </a:ext>
            </a:extLst>
          </p:cNvPr>
          <p:cNvSpPr>
            <a:spLocks noGrp="1"/>
          </p:cNvSpPr>
          <p:nvPr>
            <p:ph type="title"/>
          </p:nvPr>
        </p:nvSpPr>
        <p:spPr>
          <a:xfrm>
            <a:off x="680322" y="2063262"/>
            <a:ext cx="3739278" cy="2661138"/>
          </a:xfrm>
        </p:spPr>
        <p:txBody>
          <a:bodyPr vert="horz" lIns="91440" tIns="45720" rIns="91440" bIns="45720" rtlCol="0" anchor="b">
            <a:normAutofit/>
          </a:bodyPr>
          <a:lstStyle/>
          <a:p>
            <a:pPr algn="r"/>
            <a:r>
              <a:rPr lang="en-US" sz="4600"/>
              <a:t>TOP 10 AISLES WITH HIGHEST PRODUCTS</a:t>
            </a:r>
          </a:p>
        </p:txBody>
      </p:sp>
      <p:pic>
        <p:nvPicPr>
          <p:cNvPr id="4" name="Picture">
            <a:extLst>
              <a:ext uri="{FF2B5EF4-FFF2-40B4-BE49-F238E27FC236}">
                <a16:creationId xmlns:a16="http://schemas.microsoft.com/office/drawing/2014/main" id="{57A390E1-D75F-D746-AAD9-0ABBD8EA88B1}"/>
              </a:ext>
            </a:extLst>
          </p:cNvPr>
          <p:cNvPicPr/>
          <p:nvPr/>
        </p:nvPicPr>
        <p:blipFill>
          <a:blip r:embed="rId5"/>
          <a:stretch>
            <a:fillRect/>
          </a:stretch>
        </p:blipFill>
        <p:spPr bwMode="auto">
          <a:xfrm>
            <a:off x="5189494" y="585788"/>
            <a:ext cx="6640556" cy="5347597"/>
          </a:xfrm>
          <a:prstGeom prst="rect">
            <a:avLst/>
          </a:prstGeom>
          <a:noFill/>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671250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76337-F194-9041-9EA2-4CDEE2162519}"/>
              </a:ext>
            </a:extLst>
          </p:cNvPr>
          <p:cNvSpPr>
            <a:spLocks noGrp="1"/>
          </p:cNvSpPr>
          <p:nvPr>
            <p:ph type="title"/>
          </p:nvPr>
        </p:nvSpPr>
        <p:spPr/>
        <p:txBody>
          <a:bodyPr/>
          <a:lstStyle/>
          <a:p>
            <a:r>
              <a:rPr lang="en-US" b="1" dirty="0"/>
              <a:t>ORDERS, DEPARTMENTS &amp; AISLES</a:t>
            </a:r>
            <a:endParaRPr lang="en-US" dirty="0"/>
          </a:p>
        </p:txBody>
      </p:sp>
      <p:pic>
        <p:nvPicPr>
          <p:cNvPr id="4" name="Picture">
            <a:extLst>
              <a:ext uri="{FF2B5EF4-FFF2-40B4-BE49-F238E27FC236}">
                <a16:creationId xmlns:a16="http://schemas.microsoft.com/office/drawing/2014/main" id="{945A4455-DDD5-5743-AC93-EB97DBF1AE9B}"/>
              </a:ext>
            </a:extLst>
          </p:cNvPr>
          <p:cNvPicPr/>
          <p:nvPr/>
        </p:nvPicPr>
        <p:blipFill>
          <a:blip r:embed="rId2"/>
          <a:stretch>
            <a:fillRect/>
          </a:stretch>
        </p:blipFill>
        <p:spPr bwMode="auto">
          <a:xfrm>
            <a:off x="985838" y="2071688"/>
            <a:ext cx="6057900" cy="4672011"/>
          </a:xfrm>
          <a:prstGeom prst="rect">
            <a:avLst/>
          </a:prstGeom>
          <a:noFill/>
          <a:ln w="9525">
            <a:noFill/>
            <a:headEnd/>
            <a:tailEnd/>
          </a:ln>
        </p:spPr>
      </p:pic>
      <p:sp>
        <p:nvSpPr>
          <p:cNvPr id="5" name="TextBox 4">
            <a:extLst>
              <a:ext uri="{FF2B5EF4-FFF2-40B4-BE49-F238E27FC236}">
                <a16:creationId xmlns:a16="http://schemas.microsoft.com/office/drawing/2014/main" id="{F206E8AB-5ED0-DF4E-90EC-BC250FC25E38}"/>
              </a:ext>
            </a:extLst>
          </p:cNvPr>
          <p:cNvSpPr txBox="1"/>
          <p:nvPr/>
        </p:nvSpPr>
        <p:spPr>
          <a:xfrm>
            <a:off x="7486651" y="3829496"/>
            <a:ext cx="4000500" cy="923330"/>
          </a:xfrm>
          <a:prstGeom prst="rect">
            <a:avLst/>
          </a:prstGeom>
          <a:noFill/>
        </p:spPr>
        <p:txBody>
          <a:bodyPr wrap="square" rtlCol="0">
            <a:spAutoFit/>
          </a:bodyPr>
          <a:lstStyle/>
          <a:p>
            <a:r>
              <a:rPr lang="en-US" dirty="0"/>
              <a:t>The most three popular departments according to orders are produce, dairy eggs and beverages.</a:t>
            </a:r>
          </a:p>
        </p:txBody>
      </p:sp>
    </p:spTree>
    <p:extLst>
      <p:ext uri="{BB962C8B-B14F-4D97-AF65-F5344CB8AC3E}">
        <p14:creationId xmlns:p14="http://schemas.microsoft.com/office/powerpoint/2010/main" val="470872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B9C2B48-3899-4B1D-B526-C35DFD16BC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1A89A43D-53DA-411B-94AD-DEEF9B654A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3" name="Picture 12">
            <a:extLst>
              <a:ext uri="{FF2B5EF4-FFF2-40B4-BE49-F238E27FC236}">
                <a16:creationId xmlns:a16="http://schemas.microsoft.com/office/drawing/2014/main" id="{5D844A84-2EA4-4FF5-83FD-E14C9E8D72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5" name="Rectangle 14">
            <a:extLst>
              <a:ext uri="{FF2B5EF4-FFF2-40B4-BE49-F238E27FC236}">
                <a16:creationId xmlns:a16="http://schemas.microsoft.com/office/drawing/2014/main" id="{6A23D1B2-B408-4913-9A1D-051C9DB38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0189E329-C38B-4230-A181-B6B8BB9E1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8">
            <a:extLst>
              <a:ext uri="{FF2B5EF4-FFF2-40B4-BE49-F238E27FC236}">
                <a16:creationId xmlns:a16="http://schemas.microsoft.com/office/drawing/2014/main" id="{1F679832-8E5F-4988-BBD4-0A420DCB3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479CC6F2-1238-4FCB-AA29-A8FEB5D5C9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23" name="Rectangle 22">
            <a:extLst>
              <a:ext uri="{FF2B5EF4-FFF2-40B4-BE49-F238E27FC236}">
                <a16:creationId xmlns:a16="http://schemas.microsoft.com/office/drawing/2014/main" id="{977EFBDA-465A-4C02-A5FE-379C64DE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EFC5F49F-DA32-48F5-8341-10EC931F5A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7" name="Rectangle 26">
            <a:extLst>
              <a:ext uri="{FF2B5EF4-FFF2-40B4-BE49-F238E27FC236}">
                <a16:creationId xmlns:a16="http://schemas.microsoft.com/office/drawing/2014/main" id="{5D750453-C34A-4B4A-8328-5E301E3E0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A62BD4A-266C-0D41-9415-85CA665DD083}"/>
              </a:ext>
            </a:extLst>
          </p:cNvPr>
          <p:cNvSpPr>
            <a:spLocks noGrp="1"/>
          </p:cNvSpPr>
          <p:nvPr>
            <p:ph type="title"/>
          </p:nvPr>
        </p:nvSpPr>
        <p:spPr>
          <a:xfrm>
            <a:off x="680322" y="2063262"/>
            <a:ext cx="3739278" cy="2661138"/>
          </a:xfrm>
        </p:spPr>
        <p:txBody>
          <a:bodyPr vert="horz" lIns="91440" tIns="45720" rIns="91440" bIns="45720" rtlCol="0" anchor="b">
            <a:normAutofit/>
          </a:bodyPr>
          <a:lstStyle/>
          <a:p>
            <a:pPr algn="r"/>
            <a:r>
              <a:rPr lang="en-US" sz="4600"/>
              <a:t>HOW MANY PRODUCTS ARE RE-ORDERED?</a:t>
            </a:r>
          </a:p>
        </p:txBody>
      </p:sp>
      <p:sp>
        <p:nvSpPr>
          <p:cNvPr id="29" name="Rectangle 28">
            <a:extLst>
              <a:ext uri="{FF2B5EF4-FFF2-40B4-BE49-F238E27FC236}">
                <a16:creationId xmlns:a16="http://schemas.microsoft.com/office/drawing/2014/main" id="{3EA711C0-8B99-4EEA-B366-8E80E5ABC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a:extLst>
              <a:ext uri="{FF2B5EF4-FFF2-40B4-BE49-F238E27FC236}">
                <a16:creationId xmlns:a16="http://schemas.microsoft.com/office/drawing/2014/main" id="{A3672015-D063-3D44-BA6F-56DDE9C56B26}"/>
              </a:ext>
            </a:extLst>
          </p:cNvPr>
          <p:cNvPicPr/>
          <p:nvPr/>
        </p:nvPicPr>
        <p:blipFill>
          <a:blip r:embed="rId5"/>
          <a:stretch>
            <a:fillRect/>
          </a:stretch>
        </p:blipFill>
        <p:spPr bwMode="auto">
          <a:xfrm>
            <a:off x="5596129" y="828675"/>
            <a:ext cx="5694040" cy="5257800"/>
          </a:xfrm>
          <a:prstGeom prst="rect">
            <a:avLst/>
          </a:prstGeom>
          <a:noFill/>
          <a:ln>
            <a:noFill/>
          </a:ln>
          <a:effectLst/>
        </p:spPr>
      </p:pic>
    </p:spTree>
    <p:extLst>
      <p:ext uri="{BB962C8B-B14F-4D97-AF65-F5344CB8AC3E}">
        <p14:creationId xmlns:p14="http://schemas.microsoft.com/office/powerpoint/2010/main" val="2374577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1837D-98C3-2A4A-94CD-E1070FD37D3F}"/>
              </a:ext>
            </a:extLst>
          </p:cNvPr>
          <p:cNvSpPr>
            <a:spLocks noGrp="1"/>
          </p:cNvSpPr>
          <p:nvPr>
            <p:ph type="title"/>
          </p:nvPr>
        </p:nvSpPr>
        <p:spPr/>
        <p:txBody>
          <a:bodyPr/>
          <a:lstStyle/>
          <a:p>
            <a:r>
              <a:rPr lang="en-US" dirty="0"/>
              <a:t>WHAT PRODUCTS ARE MOSTLY RE-ORDERED?</a:t>
            </a:r>
          </a:p>
        </p:txBody>
      </p:sp>
      <p:pic>
        <p:nvPicPr>
          <p:cNvPr id="4" name="Picture">
            <a:extLst>
              <a:ext uri="{FF2B5EF4-FFF2-40B4-BE49-F238E27FC236}">
                <a16:creationId xmlns:a16="http://schemas.microsoft.com/office/drawing/2014/main" id="{9FC8EB96-CE04-5A49-9A9F-E68E32876162}"/>
              </a:ext>
            </a:extLst>
          </p:cNvPr>
          <p:cNvPicPr/>
          <p:nvPr/>
        </p:nvPicPr>
        <p:blipFill>
          <a:blip r:embed="rId2"/>
          <a:stretch>
            <a:fillRect/>
          </a:stretch>
        </p:blipFill>
        <p:spPr bwMode="auto">
          <a:xfrm>
            <a:off x="1843088" y="2085975"/>
            <a:ext cx="6043612" cy="4586288"/>
          </a:xfrm>
          <a:prstGeom prst="rect">
            <a:avLst/>
          </a:prstGeom>
          <a:noFill/>
          <a:ln w="9525">
            <a:noFill/>
            <a:headEnd/>
            <a:tailEnd/>
          </a:ln>
        </p:spPr>
      </p:pic>
    </p:spTree>
    <p:extLst>
      <p:ext uri="{BB962C8B-B14F-4D97-AF65-F5344CB8AC3E}">
        <p14:creationId xmlns:p14="http://schemas.microsoft.com/office/powerpoint/2010/main" val="1803817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1CA24-47A1-9C45-9EA5-00ECBDE6D317}"/>
              </a:ext>
            </a:extLst>
          </p:cNvPr>
          <p:cNvSpPr>
            <a:spLocks noGrp="1"/>
          </p:cNvSpPr>
          <p:nvPr>
            <p:ph type="title"/>
          </p:nvPr>
        </p:nvSpPr>
        <p:spPr/>
        <p:txBody>
          <a:bodyPr/>
          <a:lstStyle/>
          <a:p>
            <a:pPr algn="ctr"/>
            <a:r>
              <a:rPr lang="en-US" dirty="0"/>
              <a:t>WHICH DEPARTMENT HAS THE HIGHEST AND LOWEST RE-ORDER RATIO?</a:t>
            </a:r>
          </a:p>
        </p:txBody>
      </p:sp>
      <p:pic>
        <p:nvPicPr>
          <p:cNvPr id="4" name="Picture">
            <a:extLst>
              <a:ext uri="{FF2B5EF4-FFF2-40B4-BE49-F238E27FC236}">
                <a16:creationId xmlns:a16="http://schemas.microsoft.com/office/drawing/2014/main" id="{A5B35C29-12F3-0E44-8463-BF962DC2049E}"/>
              </a:ext>
            </a:extLst>
          </p:cNvPr>
          <p:cNvPicPr/>
          <p:nvPr/>
        </p:nvPicPr>
        <p:blipFill>
          <a:blip r:embed="rId2"/>
          <a:stretch>
            <a:fillRect/>
          </a:stretch>
        </p:blipFill>
        <p:spPr bwMode="auto">
          <a:xfrm>
            <a:off x="1971675" y="2100263"/>
            <a:ext cx="5948363" cy="4476749"/>
          </a:xfrm>
          <a:prstGeom prst="rect">
            <a:avLst/>
          </a:prstGeom>
          <a:noFill/>
          <a:ln w="9525">
            <a:noFill/>
            <a:headEnd/>
            <a:tailEnd/>
          </a:ln>
        </p:spPr>
      </p:pic>
      <p:sp>
        <p:nvSpPr>
          <p:cNvPr id="5" name="TextBox 4">
            <a:extLst>
              <a:ext uri="{FF2B5EF4-FFF2-40B4-BE49-F238E27FC236}">
                <a16:creationId xmlns:a16="http://schemas.microsoft.com/office/drawing/2014/main" id="{12BA0FF8-90C6-0240-8DE7-D200F2234BF4}"/>
              </a:ext>
            </a:extLst>
          </p:cNvPr>
          <p:cNvSpPr txBox="1"/>
          <p:nvPr/>
        </p:nvSpPr>
        <p:spPr>
          <a:xfrm>
            <a:off x="8543925" y="3269509"/>
            <a:ext cx="2686050" cy="1200329"/>
          </a:xfrm>
          <a:prstGeom prst="rect">
            <a:avLst/>
          </a:prstGeom>
          <a:noFill/>
        </p:spPr>
        <p:txBody>
          <a:bodyPr wrap="square" rtlCol="0">
            <a:spAutoFit/>
          </a:bodyPr>
          <a:lstStyle/>
          <a:p>
            <a:r>
              <a:rPr lang="en-US" dirty="0"/>
              <a:t>Personal care has lowest reorder ratio and dairy eggs have highest reorder ratio.</a:t>
            </a:r>
          </a:p>
        </p:txBody>
      </p:sp>
    </p:spTree>
    <p:extLst>
      <p:ext uri="{BB962C8B-B14F-4D97-AF65-F5344CB8AC3E}">
        <p14:creationId xmlns:p14="http://schemas.microsoft.com/office/powerpoint/2010/main" val="2742021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8DFBA-734A-C541-A526-05624231A77B}"/>
              </a:ext>
            </a:extLst>
          </p:cNvPr>
          <p:cNvSpPr>
            <a:spLocks noGrp="1"/>
          </p:cNvSpPr>
          <p:nvPr>
            <p:ph type="title"/>
          </p:nvPr>
        </p:nvSpPr>
        <p:spPr>
          <a:xfrm>
            <a:off x="157163" y="753228"/>
            <a:ext cx="10137019" cy="1080938"/>
          </a:xfrm>
        </p:spPr>
        <p:txBody>
          <a:bodyPr>
            <a:normAutofit fontScale="90000"/>
          </a:bodyPr>
          <a:lstStyle/>
          <a:p>
            <a:r>
              <a:rPr lang="en-US" b="1" dirty="0"/>
              <a:t>Is there any relationship between the sequence of adding to cart and a chance of re-ordering？</a:t>
            </a:r>
            <a:endParaRPr lang="en-US" dirty="0"/>
          </a:p>
        </p:txBody>
      </p:sp>
      <p:pic>
        <p:nvPicPr>
          <p:cNvPr id="4" name="Picture">
            <a:extLst>
              <a:ext uri="{FF2B5EF4-FFF2-40B4-BE49-F238E27FC236}">
                <a16:creationId xmlns:a16="http://schemas.microsoft.com/office/drawing/2014/main" id="{CE4C1DC4-8B0B-674C-9C2F-86A5E1B4DBFA}"/>
              </a:ext>
            </a:extLst>
          </p:cNvPr>
          <p:cNvPicPr/>
          <p:nvPr/>
        </p:nvPicPr>
        <p:blipFill>
          <a:blip r:embed="rId2"/>
          <a:stretch>
            <a:fillRect/>
          </a:stretch>
        </p:blipFill>
        <p:spPr bwMode="auto">
          <a:xfrm>
            <a:off x="157163" y="2685366"/>
            <a:ext cx="5334000" cy="4267200"/>
          </a:xfrm>
          <a:prstGeom prst="rect">
            <a:avLst/>
          </a:prstGeom>
          <a:noFill/>
          <a:ln w="9525">
            <a:noFill/>
            <a:headEnd/>
            <a:tailEnd/>
          </a:ln>
        </p:spPr>
      </p:pic>
      <p:sp>
        <p:nvSpPr>
          <p:cNvPr id="5" name="TextBox 4">
            <a:extLst>
              <a:ext uri="{FF2B5EF4-FFF2-40B4-BE49-F238E27FC236}">
                <a16:creationId xmlns:a16="http://schemas.microsoft.com/office/drawing/2014/main" id="{C920DB97-1193-7446-B178-63282A46FD08}"/>
              </a:ext>
            </a:extLst>
          </p:cNvPr>
          <p:cNvSpPr txBox="1"/>
          <p:nvPr/>
        </p:nvSpPr>
        <p:spPr>
          <a:xfrm>
            <a:off x="271464" y="2039035"/>
            <a:ext cx="5595936" cy="646331"/>
          </a:xfrm>
          <a:prstGeom prst="rect">
            <a:avLst/>
          </a:prstGeom>
          <a:noFill/>
        </p:spPr>
        <p:txBody>
          <a:bodyPr wrap="square" rtlCol="0">
            <a:spAutoFit/>
          </a:bodyPr>
          <a:lstStyle/>
          <a:p>
            <a:r>
              <a:rPr lang="en-US" dirty="0"/>
              <a:t>Products placed initially in the cart are more likely to be reordered than one placed later in the cart. </a:t>
            </a:r>
          </a:p>
        </p:txBody>
      </p:sp>
      <p:pic>
        <p:nvPicPr>
          <p:cNvPr id="7" name="Picture 6">
            <a:extLst>
              <a:ext uri="{FF2B5EF4-FFF2-40B4-BE49-F238E27FC236}">
                <a16:creationId xmlns:a16="http://schemas.microsoft.com/office/drawing/2014/main" id="{D703FFAE-45F9-BB43-B79A-ECF3A17B72BF}"/>
              </a:ext>
            </a:extLst>
          </p:cNvPr>
          <p:cNvPicPr>
            <a:picLocks noChangeAspect="1"/>
          </p:cNvPicPr>
          <p:nvPr/>
        </p:nvPicPr>
        <p:blipFill>
          <a:blip r:embed="rId3"/>
          <a:stretch>
            <a:fillRect/>
          </a:stretch>
        </p:blipFill>
        <p:spPr>
          <a:xfrm>
            <a:off x="6478587" y="2886075"/>
            <a:ext cx="5556250" cy="1847850"/>
          </a:xfrm>
          <a:prstGeom prst="rect">
            <a:avLst/>
          </a:prstGeom>
        </p:spPr>
      </p:pic>
      <p:sp>
        <p:nvSpPr>
          <p:cNvPr id="8" name="TextBox 7">
            <a:extLst>
              <a:ext uri="{FF2B5EF4-FFF2-40B4-BE49-F238E27FC236}">
                <a16:creationId xmlns:a16="http://schemas.microsoft.com/office/drawing/2014/main" id="{3D693CFC-1B8C-9C4E-B2E1-9086FE90790A}"/>
              </a:ext>
            </a:extLst>
          </p:cNvPr>
          <p:cNvSpPr txBox="1"/>
          <p:nvPr/>
        </p:nvSpPr>
        <p:spPr>
          <a:xfrm>
            <a:off x="6478587" y="5023835"/>
            <a:ext cx="5334000" cy="1200329"/>
          </a:xfrm>
          <a:prstGeom prst="rect">
            <a:avLst/>
          </a:prstGeom>
          <a:noFill/>
        </p:spPr>
        <p:txBody>
          <a:bodyPr wrap="square" rtlCol="0">
            <a:spAutoFit/>
          </a:bodyPr>
          <a:lstStyle/>
          <a:p>
            <a:r>
              <a:rPr lang="en-US" dirty="0"/>
              <a:t>We can conclude from the results that the p-value is smaller than 0.05 which implies that the sequence of products adding to cart significantly influence whether the products are reordered </a:t>
            </a:r>
          </a:p>
        </p:txBody>
      </p:sp>
    </p:spTree>
    <p:extLst>
      <p:ext uri="{BB962C8B-B14F-4D97-AF65-F5344CB8AC3E}">
        <p14:creationId xmlns:p14="http://schemas.microsoft.com/office/powerpoint/2010/main" val="2334579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F66F84-488A-4844-9842-54A44AA1B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AA5319C-B33F-4EEA-8216-44D49DADED7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Rectangle 14">
            <a:extLst>
              <a:ext uri="{FF2B5EF4-FFF2-40B4-BE49-F238E27FC236}">
                <a16:creationId xmlns:a16="http://schemas.microsoft.com/office/drawing/2014/main" id="{8A223C6B-9B09-429F-8EC7-2247F6F85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6DB4DDA-4BED-7240-BA2E-072524426A9C}"/>
              </a:ext>
            </a:extLst>
          </p:cNvPr>
          <p:cNvSpPr>
            <a:spLocks noGrp="1"/>
          </p:cNvSpPr>
          <p:nvPr>
            <p:ph type="title"/>
          </p:nvPr>
        </p:nvSpPr>
        <p:spPr>
          <a:xfrm>
            <a:off x="680321" y="753228"/>
            <a:ext cx="9613861" cy="1080938"/>
          </a:xfrm>
        </p:spPr>
        <p:txBody>
          <a:bodyPr vert="horz" lIns="91440" tIns="45720" rIns="91440" bIns="45720" rtlCol="0">
            <a:normAutofit/>
          </a:bodyPr>
          <a:lstStyle/>
          <a:p>
            <a:r>
              <a:rPr lang="en-US" dirty="0"/>
              <a:t>FEATURE SELECTION</a:t>
            </a:r>
            <a:endParaRPr lang="en-US"/>
          </a:p>
        </p:txBody>
      </p:sp>
      <p:sp>
        <p:nvSpPr>
          <p:cNvPr id="17" name="Rectangle 16">
            <a:extLst>
              <a:ext uri="{FF2B5EF4-FFF2-40B4-BE49-F238E27FC236}">
                <a16:creationId xmlns:a16="http://schemas.microsoft.com/office/drawing/2014/main" id="{2545D866-050C-4D40-A605-67E60B854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27720AC9-C70E-49B0-A839-1AF327EB7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1" name="Picture 20">
            <a:extLst>
              <a:ext uri="{FF2B5EF4-FFF2-40B4-BE49-F238E27FC236}">
                <a16:creationId xmlns:a16="http://schemas.microsoft.com/office/drawing/2014/main" id="{CC9BA3C9-28E4-43BD-870F-673E1775A2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23" name="Picture 22">
            <a:extLst>
              <a:ext uri="{FF2B5EF4-FFF2-40B4-BE49-F238E27FC236}">
                <a16:creationId xmlns:a16="http://schemas.microsoft.com/office/drawing/2014/main" id="{8FD19149-7681-43E0-8504-1992ADCF4C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graphicFrame>
        <p:nvGraphicFramePr>
          <p:cNvPr id="6" name="TextBox 3">
            <a:extLst>
              <a:ext uri="{FF2B5EF4-FFF2-40B4-BE49-F238E27FC236}">
                <a16:creationId xmlns:a16="http://schemas.microsoft.com/office/drawing/2014/main" id="{E4D61FF8-E80A-4BE4-A41F-1F9C8520A9CA}"/>
              </a:ext>
            </a:extLst>
          </p:cNvPr>
          <p:cNvGraphicFramePr/>
          <p:nvPr>
            <p:extLst>
              <p:ext uri="{D42A27DB-BD31-4B8C-83A1-F6EECF244321}">
                <p14:modId xmlns:p14="http://schemas.microsoft.com/office/powerpoint/2010/main" val="3507313257"/>
              </p:ext>
            </p:extLst>
          </p:nvPr>
        </p:nvGraphicFramePr>
        <p:xfrm>
          <a:off x="681038" y="2427478"/>
          <a:ext cx="9433453" cy="316066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309568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BF66F84-488A-4844-9842-54A44AA1B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AA5319C-B33F-4EEA-8216-44D49DADED7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8A223C6B-9B09-429F-8EC7-2247F6F85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74697FE-DBE5-BF44-8331-DA6ACDA9C0D3}"/>
              </a:ext>
            </a:extLst>
          </p:cNvPr>
          <p:cNvSpPr>
            <a:spLocks noGrp="1"/>
          </p:cNvSpPr>
          <p:nvPr>
            <p:ph type="title"/>
          </p:nvPr>
        </p:nvSpPr>
        <p:spPr>
          <a:xfrm>
            <a:off x="680321" y="753228"/>
            <a:ext cx="9613861" cy="1080938"/>
          </a:xfrm>
        </p:spPr>
        <p:txBody>
          <a:bodyPr>
            <a:normAutofit/>
          </a:bodyPr>
          <a:lstStyle/>
          <a:p>
            <a:r>
              <a:rPr lang="en-US"/>
              <a:t>USER FEATURES</a:t>
            </a:r>
            <a:endParaRPr lang="en-US" dirty="0"/>
          </a:p>
        </p:txBody>
      </p:sp>
      <p:sp>
        <p:nvSpPr>
          <p:cNvPr id="16" name="Rectangle 15">
            <a:extLst>
              <a:ext uri="{FF2B5EF4-FFF2-40B4-BE49-F238E27FC236}">
                <a16:creationId xmlns:a16="http://schemas.microsoft.com/office/drawing/2014/main" id="{2545D866-050C-4D40-A605-67E60B854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27720AC9-C70E-49B0-A839-1AF327EB7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 name="Picture 19">
            <a:extLst>
              <a:ext uri="{FF2B5EF4-FFF2-40B4-BE49-F238E27FC236}">
                <a16:creationId xmlns:a16="http://schemas.microsoft.com/office/drawing/2014/main" id="{CC9BA3C9-28E4-43BD-870F-673E1775A2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22" name="Picture 21">
            <a:extLst>
              <a:ext uri="{FF2B5EF4-FFF2-40B4-BE49-F238E27FC236}">
                <a16:creationId xmlns:a16="http://schemas.microsoft.com/office/drawing/2014/main" id="{8FD19149-7681-43E0-8504-1992ADCF4C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graphicFrame>
        <p:nvGraphicFramePr>
          <p:cNvPr id="5" name="Content Placeholder 2">
            <a:extLst>
              <a:ext uri="{FF2B5EF4-FFF2-40B4-BE49-F238E27FC236}">
                <a16:creationId xmlns:a16="http://schemas.microsoft.com/office/drawing/2014/main" id="{4F995200-88E5-452B-9F5B-359828EE3B05}"/>
              </a:ext>
            </a:extLst>
          </p:cNvPr>
          <p:cNvGraphicFramePr>
            <a:graphicFrameLocks noGrp="1"/>
          </p:cNvGraphicFramePr>
          <p:nvPr>
            <p:ph idx="1"/>
            <p:extLst>
              <p:ext uri="{D42A27DB-BD31-4B8C-83A1-F6EECF244321}">
                <p14:modId xmlns:p14="http://schemas.microsoft.com/office/powerpoint/2010/main" val="451198590"/>
              </p:ext>
            </p:extLst>
          </p:nvPr>
        </p:nvGraphicFramePr>
        <p:xfrm>
          <a:off x="171450" y="1834166"/>
          <a:ext cx="12017373" cy="502383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1843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95E8D-D32F-2A46-B14A-681D9A59B395}"/>
              </a:ext>
            </a:extLst>
          </p:cNvPr>
          <p:cNvSpPr>
            <a:spLocks noGrp="1"/>
          </p:cNvSpPr>
          <p:nvPr>
            <p:ph type="title"/>
          </p:nvPr>
        </p:nvSpPr>
        <p:spPr/>
        <p:txBody>
          <a:bodyPr/>
          <a:lstStyle/>
          <a:p>
            <a:r>
              <a:rPr lang="en-US" dirty="0"/>
              <a:t>USER FEATURES</a:t>
            </a:r>
          </a:p>
        </p:txBody>
      </p:sp>
      <p:pic>
        <p:nvPicPr>
          <p:cNvPr id="5" name="Picture 4" descr="A screenshot of a cell phone&#10;&#10;Description automatically generated">
            <a:extLst>
              <a:ext uri="{FF2B5EF4-FFF2-40B4-BE49-F238E27FC236}">
                <a16:creationId xmlns:a16="http://schemas.microsoft.com/office/drawing/2014/main" id="{5D23CC37-90AD-794F-AD66-95D2DCC076E2}"/>
              </a:ext>
            </a:extLst>
          </p:cNvPr>
          <p:cNvPicPr>
            <a:picLocks noChangeAspect="1"/>
          </p:cNvPicPr>
          <p:nvPr/>
        </p:nvPicPr>
        <p:blipFill>
          <a:blip r:embed="rId2"/>
          <a:stretch>
            <a:fillRect/>
          </a:stretch>
        </p:blipFill>
        <p:spPr>
          <a:xfrm>
            <a:off x="193103" y="2314574"/>
            <a:ext cx="11805794" cy="2909285"/>
          </a:xfrm>
          <a:prstGeom prst="rect">
            <a:avLst/>
          </a:prstGeom>
        </p:spPr>
      </p:pic>
      <p:sp>
        <p:nvSpPr>
          <p:cNvPr id="6" name="TextBox 5">
            <a:extLst>
              <a:ext uri="{FF2B5EF4-FFF2-40B4-BE49-F238E27FC236}">
                <a16:creationId xmlns:a16="http://schemas.microsoft.com/office/drawing/2014/main" id="{37652BFC-34FA-9C43-814B-1B6C5927BB2C}"/>
              </a:ext>
            </a:extLst>
          </p:cNvPr>
          <p:cNvSpPr txBox="1"/>
          <p:nvPr/>
        </p:nvSpPr>
        <p:spPr>
          <a:xfrm>
            <a:off x="200285" y="5643107"/>
            <a:ext cx="11244263" cy="830997"/>
          </a:xfrm>
          <a:prstGeom prst="rect">
            <a:avLst/>
          </a:prstGeom>
          <a:noFill/>
        </p:spPr>
        <p:txBody>
          <a:bodyPr wrap="square" rtlCol="0">
            <a:spAutoFit/>
          </a:bodyPr>
          <a:lstStyle/>
          <a:p>
            <a:r>
              <a:rPr lang="en-US" sz="2400" b="1" dirty="0">
                <a:solidFill>
                  <a:schemeClr val="accent1">
                    <a:lumMod val="50000"/>
                  </a:schemeClr>
                </a:solidFill>
              </a:rPr>
              <a:t>We combine all the user features above into a new data frame. ‘</a:t>
            </a:r>
            <a:r>
              <a:rPr lang="en-US" sz="2400" b="1" dirty="0" err="1">
                <a:solidFill>
                  <a:schemeClr val="accent1">
                    <a:lumMod val="50000"/>
                  </a:schemeClr>
                </a:solidFill>
              </a:rPr>
              <a:t>user_id</a:t>
            </a:r>
            <a:r>
              <a:rPr lang="en-US" sz="2400" b="1" dirty="0">
                <a:solidFill>
                  <a:schemeClr val="accent1">
                    <a:lumMod val="50000"/>
                  </a:schemeClr>
                </a:solidFill>
              </a:rPr>
              <a:t>’ is the key variable in this data frame.</a:t>
            </a:r>
          </a:p>
        </p:txBody>
      </p:sp>
    </p:spTree>
    <p:extLst>
      <p:ext uri="{BB962C8B-B14F-4D97-AF65-F5344CB8AC3E}">
        <p14:creationId xmlns:p14="http://schemas.microsoft.com/office/powerpoint/2010/main" val="3284051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8A00-EC93-B04A-BDB2-7D4120501EBE}"/>
              </a:ext>
            </a:extLst>
          </p:cNvPr>
          <p:cNvSpPr>
            <a:spLocks noGrp="1"/>
          </p:cNvSpPr>
          <p:nvPr>
            <p:ph type="title"/>
          </p:nvPr>
        </p:nvSpPr>
        <p:spPr>
          <a:xfrm>
            <a:off x="680321" y="753228"/>
            <a:ext cx="9613861" cy="1080938"/>
          </a:xfrm>
        </p:spPr>
        <p:txBody>
          <a:bodyPr>
            <a:normAutofit/>
          </a:bodyPr>
          <a:lstStyle/>
          <a:p>
            <a:r>
              <a:rPr lang="en-US" dirty="0"/>
              <a:t>WHY IS THIS STUDY IMPORTANT</a:t>
            </a:r>
          </a:p>
        </p:txBody>
      </p:sp>
      <p:graphicFrame>
        <p:nvGraphicFramePr>
          <p:cNvPr id="5" name="Content Placeholder 2">
            <a:extLst>
              <a:ext uri="{FF2B5EF4-FFF2-40B4-BE49-F238E27FC236}">
                <a16:creationId xmlns:a16="http://schemas.microsoft.com/office/drawing/2014/main" id="{FEEF184F-96E7-4D41-AA49-1798E796984E}"/>
              </a:ext>
            </a:extLst>
          </p:cNvPr>
          <p:cNvGraphicFramePr>
            <a:graphicFrameLocks noGrp="1"/>
          </p:cNvGraphicFramePr>
          <p:nvPr>
            <p:ph idx="1"/>
            <p:extLst>
              <p:ext uri="{D42A27DB-BD31-4B8C-83A1-F6EECF244321}">
                <p14:modId xmlns:p14="http://schemas.microsoft.com/office/powerpoint/2010/main" val="1422331209"/>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7190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17341052-73F2-435C-A1F0-70961D11B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A4D2D0F6-68B7-4A2F-B80D-B3AAC1F4DC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sp>
        <p:nvSpPr>
          <p:cNvPr id="45" name="Rectangle 44">
            <a:extLst>
              <a:ext uri="{FF2B5EF4-FFF2-40B4-BE49-F238E27FC236}">
                <a16:creationId xmlns:a16="http://schemas.microsoft.com/office/drawing/2014/main" id="{A0BCEF11-98AA-4EF8-91CF-8146F6479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1E28066-13EC-3F4D-8413-7A95A12DCFDF}"/>
              </a:ext>
            </a:extLst>
          </p:cNvPr>
          <p:cNvSpPr>
            <a:spLocks noGrp="1"/>
          </p:cNvSpPr>
          <p:nvPr>
            <p:ph type="title"/>
          </p:nvPr>
        </p:nvSpPr>
        <p:spPr>
          <a:xfrm>
            <a:off x="680321" y="753228"/>
            <a:ext cx="9613861" cy="1080938"/>
          </a:xfrm>
        </p:spPr>
        <p:txBody>
          <a:bodyPr>
            <a:normAutofit/>
          </a:bodyPr>
          <a:lstStyle/>
          <a:p>
            <a:r>
              <a:rPr lang="en-US" dirty="0"/>
              <a:t>PRODUCT FEATURES</a:t>
            </a:r>
          </a:p>
        </p:txBody>
      </p:sp>
      <p:pic>
        <p:nvPicPr>
          <p:cNvPr id="47" name="Picture 46">
            <a:extLst>
              <a:ext uri="{FF2B5EF4-FFF2-40B4-BE49-F238E27FC236}">
                <a16:creationId xmlns:a16="http://schemas.microsoft.com/office/drawing/2014/main" id="{DB816C00-E2A2-4A28-A8CB-2E9E10E9FD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49" name="Rectangle 48">
            <a:extLst>
              <a:ext uri="{FF2B5EF4-FFF2-40B4-BE49-F238E27FC236}">
                <a16:creationId xmlns:a16="http://schemas.microsoft.com/office/drawing/2014/main" id="{B2892C6A-FAAA-49A9-B836-6ECC4D48D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3">
            <a:extLst>
              <a:ext uri="{FF2B5EF4-FFF2-40B4-BE49-F238E27FC236}">
                <a16:creationId xmlns:a16="http://schemas.microsoft.com/office/drawing/2014/main" id="{9E0091B9-F791-5643-B90A-828D8460E0B9}"/>
              </a:ext>
            </a:extLst>
          </p:cNvPr>
          <p:cNvGraphicFramePr>
            <a:graphicFrameLocks noGrp="1"/>
          </p:cNvGraphicFramePr>
          <p:nvPr>
            <p:ph idx="1"/>
            <p:extLst>
              <p:ext uri="{D42A27DB-BD31-4B8C-83A1-F6EECF244321}">
                <p14:modId xmlns:p14="http://schemas.microsoft.com/office/powerpoint/2010/main" val="2413155819"/>
              </p:ext>
            </p:extLst>
          </p:nvPr>
        </p:nvGraphicFramePr>
        <p:xfrm>
          <a:off x="680321" y="2336872"/>
          <a:ext cx="11235454" cy="43925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77805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AF99-C8C1-F94C-A73D-EF4A972DBE75}"/>
              </a:ext>
            </a:extLst>
          </p:cNvPr>
          <p:cNvSpPr>
            <a:spLocks noGrp="1"/>
          </p:cNvSpPr>
          <p:nvPr>
            <p:ph type="title"/>
          </p:nvPr>
        </p:nvSpPr>
        <p:spPr/>
        <p:txBody>
          <a:bodyPr/>
          <a:lstStyle/>
          <a:p>
            <a:r>
              <a:rPr lang="en-US" dirty="0"/>
              <a:t>PRODUCT FEATURES</a:t>
            </a:r>
          </a:p>
        </p:txBody>
      </p:sp>
      <p:pic>
        <p:nvPicPr>
          <p:cNvPr id="5" name="Picture 4" descr="A screenshot of a cell phone&#10;&#10;Description automatically generated">
            <a:extLst>
              <a:ext uri="{FF2B5EF4-FFF2-40B4-BE49-F238E27FC236}">
                <a16:creationId xmlns:a16="http://schemas.microsoft.com/office/drawing/2014/main" id="{93959BAD-5030-6E49-96D1-53321C2A7D47}"/>
              </a:ext>
            </a:extLst>
          </p:cNvPr>
          <p:cNvPicPr>
            <a:picLocks noChangeAspect="1"/>
          </p:cNvPicPr>
          <p:nvPr/>
        </p:nvPicPr>
        <p:blipFill>
          <a:blip r:embed="rId2"/>
          <a:stretch>
            <a:fillRect/>
          </a:stretch>
        </p:blipFill>
        <p:spPr>
          <a:xfrm>
            <a:off x="409300" y="2511424"/>
            <a:ext cx="11373400" cy="2703513"/>
          </a:xfrm>
          <a:prstGeom prst="rect">
            <a:avLst/>
          </a:prstGeom>
        </p:spPr>
      </p:pic>
      <p:sp>
        <p:nvSpPr>
          <p:cNvPr id="6" name="TextBox 5">
            <a:extLst>
              <a:ext uri="{FF2B5EF4-FFF2-40B4-BE49-F238E27FC236}">
                <a16:creationId xmlns:a16="http://schemas.microsoft.com/office/drawing/2014/main" id="{BE6C1BD7-2D31-D64E-BFD4-A199BFB336A3}"/>
              </a:ext>
            </a:extLst>
          </p:cNvPr>
          <p:cNvSpPr txBox="1"/>
          <p:nvPr/>
        </p:nvSpPr>
        <p:spPr>
          <a:xfrm>
            <a:off x="680321" y="5686425"/>
            <a:ext cx="10921129" cy="830997"/>
          </a:xfrm>
          <a:prstGeom prst="rect">
            <a:avLst/>
          </a:prstGeom>
          <a:noFill/>
        </p:spPr>
        <p:txBody>
          <a:bodyPr wrap="square" rtlCol="0">
            <a:spAutoFit/>
          </a:bodyPr>
          <a:lstStyle/>
          <a:p>
            <a:r>
              <a:rPr lang="en-US" sz="2400" b="1" dirty="0">
                <a:solidFill>
                  <a:schemeClr val="accent1">
                    <a:lumMod val="50000"/>
                  </a:schemeClr>
                </a:solidFill>
              </a:rPr>
              <a:t>Next, we merged these product features together. ‘</a:t>
            </a:r>
            <a:r>
              <a:rPr lang="en-US" sz="2400" b="1" dirty="0" err="1">
                <a:solidFill>
                  <a:schemeClr val="accent1">
                    <a:lumMod val="50000"/>
                  </a:schemeClr>
                </a:solidFill>
              </a:rPr>
              <a:t>product_id</a:t>
            </a:r>
            <a:r>
              <a:rPr lang="en-US" sz="2400" b="1" dirty="0">
                <a:solidFill>
                  <a:schemeClr val="accent1">
                    <a:lumMod val="50000"/>
                  </a:schemeClr>
                </a:solidFill>
              </a:rPr>
              <a:t>’ is the key variable in this data frame.</a:t>
            </a:r>
          </a:p>
        </p:txBody>
      </p:sp>
    </p:spTree>
    <p:extLst>
      <p:ext uri="{BB962C8B-B14F-4D97-AF65-F5344CB8AC3E}">
        <p14:creationId xmlns:p14="http://schemas.microsoft.com/office/powerpoint/2010/main" val="3799161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6DCF3-D04A-9D42-9FB4-4BBBCBEC4B09}"/>
              </a:ext>
            </a:extLst>
          </p:cNvPr>
          <p:cNvSpPr>
            <a:spLocks noGrp="1"/>
          </p:cNvSpPr>
          <p:nvPr>
            <p:ph type="title"/>
          </p:nvPr>
        </p:nvSpPr>
        <p:spPr>
          <a:xfrm>
            <a:off x="680321" y="753228"/>
            <a:ext cx="9613861" cy="1080938"/>
          </a:xfrm>
        </p:spPr>
        <p:txBody>
          <a:bodyPr>
            <a:normAutofit/>
          </a:bodyPr>
          <a:lstStyle/>
          <a:p>
            <a:r>
              <a:rPr lang="en-US" dirty="0"/>
              <a:t>USER &amp; PRODUCT FEATURES</a:t>
            </a:r>
          </a:p>
        </p:txBody>
      </p:sp>
      <p:graphicFrame>
        <p:nvGraphicFramePr>
          <p:cNvPr id="4" name="Content Placeholder 3">
            <a:extLst>
              <a:ext uri="{FF2B5EF4-FFF2-40B4-BE49-F238E27FC236}">
                <a16:creationId xmlns:a16="http://schemas.microsoft.com/office/drawing/2014/main" id="{2C54EFCA-A563-204A-873B-5628D67AB4D4}"/>
              </a:ext>
            </a:extLst>
          </p:cNvPr>
          <p:cNvGraphicFramePr>
            <a:graphicFrameLocks noGrp="1"/>
          </p:cNvGraphicFramePr>
          <p:nvPr>
            <p:ph idx="1"/>
            <p:extLst>
              <p:ext uri="{D42A27DB-BD31-4B8C-83A1-F6EECF244321}">
                <p14:modId xmlns:p14="http://schemas.microsoft.com/office/powerpoint/2010/main" val="4194932083"/>
              </p:ext>
            </p:extLst>
          </p:nvPr>
        </p:nvGraphicFramePr>
        <p:xfrm>
          <a:off x="128589" y="2171700"/>
          <a:ext cx="11815762" cy="4400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8511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C9692-805A-0C41-B709-06F0369B37A7}"/>
              </a:ext>
            </a:extLst>
          </p:cNvPr>
          <p:cNvSpPr>
            <a:spLocks noGrp="1"/>
          </p:cNvSpPr>
          <p:nvPr>
            <p:ph type="title"/>
          </p:nvPr>
        </p:nvSpPr>
        <p:spPr/>
        <p:txBody>
          <a:bodyPr/>
          <a:lstStyle/>
          <a:p>
            <a:r>
              <a:rPr lang="en-US" dirty="0"/>
              <a:t>USER &amp; PRODUCT FEATURES</a:t>
            </a:r>
          </a:p>
        </p:txBody>
      </p:sp>
      <p:pic>
        <p:nvPicPr>
          <p:cNvPr id="5" name="Picture 4" descr="A screenshot of a cell phone&#10;&#10;Description automatically generated">
            <a:extLst>
              <a:ext uri="{FF2B5EF4-FFF2-40B4-BE49-F238E27FC236}">
                <a16:creationId xmlns:a16="http://schemas.microsoft.com/office/drawing/2014/main" id="{2CE461FD-3079-F044-8587-C711124A2867}"/>
              </a:ext>
            </a:extLst>
          </p:cNvPr>
          <p:cNvPicPr>
            <a:picLocks noChangeAspect="1"/>
          </p:cNvPicPr>
          <p:nvPr/>
        </p:nvPicPr>
        <p:blipFill>
          <a:blip r:embed="rId2"/>
          <a:stretch>
            <a:fillRect/>
          </a:stretch>
        </p:blipFill>
        <p:spPr>
          <a:xfrm>
            <a:off x="680282" y="2616200"/>
            <a:ext cx="9613900" cy="2540000"/>
          </a:xfrm>
          <a:prstGeom prst="rect">
            <a:avLst/>
          </a:prstGeom>
        </p:spPr>
      </p:pic>
      <p:sp>
        <p:nvSpPr>
          <p:cNvPr id="6" name="TextBox 5">
            <a:extLst>
              <a:ext uri="{FF2B5EF4-FFF2-40B4-BE49-F238E27FC236}">
                <a16:creationId xmlns:a16="http://schemas.microsoft.com/office/drawing/2014/main" id="{14BF4EC2-BFA7-4C4F-B0E1-1ED08FFF6F9A}"/>
              </a:ext>
            </a:extLst>
          </p:cNvPr>
          <p:cNvSpPr txBox="1"/>
          <p:nvPr/>
        </p:nvSpPr>
        <p:spPr>
          <a:xfrm>
            <a:off x="500063" y="5600700"/>
            <a:ext cx="5790368" cy="369332"/>
          </a:xfrm>
          <a:prstGeom prst="rect">
            <a:avLst/>
          </a:prstGeom>
          <a:noFill/>
        </p:spPr>
        <p:txBody>
          <a:bodyPr wrap="none" rtlCol="0">
            <a:spAutoFit/>
          </a:bodyPr>
          <a:lstStyle/>
          <a:p>
            <a:r>
              <a:rPr lang="en-US" dirty="0"/>
              <a:t>Next, we merged these new features we just created </a:t>
            </a:r>
          </a:p>
        </p:txBody>
      </p:sp>
    </p:spTree>
    <p:extLst>
      <p:ext uri="{BB962C8B-B14F-4D97-AF65-F5344CB8AC3E}">
        <p14:creationId xmlns:p14="http://schemas.microsoft.com/office/powerpoint/2010/main" val="4130672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0CB5B-311A-FD4E-AA58-6946D58A6CEF}"/>
              </a:ext>
            </a:extLst>
          </p:cNvPr>
          <p:cNvSpPr>
            <a:spLocks noGrp="1"/>
          </p:cNvSpPr>
          <p:nvPr>
            <p:ph type="title"/>
          </p:nvPr>
        </p:nvSpPr>
        <p:spPr/>
        <p:txBody>
          <a:bodyPr/>
          <a:lstStyle/>
          <a:p>
            <a:r>
              <a:rPr lang="en-US" dirty="0"/>
              <a:t>ALL 15 FEATURES</a:t>
            </a:r>
          </a:p>
        </p:txBody>
      </p:sp>
      <p:pic>
        <p:nvPicPr>
          <p:cNvPr id="5" name="Picture 4" descr="A screenshot of a cell phone&#10;&#10;Description automatically generated">
            <a:extLst>
              <a:ext uri="{FF2B5EF4-FFF2-40B4-BE49-F238E27FC236}">
                <a16:creationId xmlns:a16="http://schemas.microsoft.com/office/drawing/2014/main" id="{82C969E7-55D5-9D44-BFA5-9AD28CE5CFB5}"/>
              </a:ext>
            </a:extLst>
          </p:cNvPr>
          <p:cNvPicPr>
            <a:picLocks noChangeAspect="1"/>
          </p:cNvPicPr>
          <p:nvPr/>
        </p:nvPicPr>
        <p:blipFill>
          <a:blip r:embed="rId2"/>
          <a:stretch>
            <a:fillRect/>
          </a:stretch>
        </p:blipFill>
        <p:spPr>
          <a:xfrm>
            <a:off x="0" y="2242529"/>
            <a:ext cx="12192000" cy="3000983"/>
          </a:xfrm>
          <a:prstGeom prst="rect">
            <a:avLst/>
          </a:prstGeom>
        </p:spPr>
      </p:pic>
    </p:spTree>
    <p:extLst>
      <p:ext uri="{BB962C8B-B14F-4D97-AF65-F5344CB8AC3E}">
        <p14:creationId xmlns:p14="http://schemas.microsoft.com/office/powerpoint/2010/main" val="780209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485FFDC-0CAD-450C-A1F1-75E392CC8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F9672BDB-4ABD-40E5-A8B8-F7340E3BD8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B1FA2BC7-3F19-4E1C-B3D1-19995D9F6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62FF40B5-1E36-4442-8D28-D1AA571AD2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8" name="Rectangle 17">
            <a:extLst>
              <a:ext uri="{FF2B5EF4-FFF2-40B4-BE49-F238E27FC236}">
                <a16:creationId xmlns:a16="http://schemas.microsoft.com/office/drawing/2014/main" id="{73C09592-2DB2-47C0-A5CB-BD39288D1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4834188-9C5D-4B41-A3CD-C1E0C4A3770F}"/>
              </a:ext>
            </a:extLst>
          </p:cNvPr>
          <p:cNvSpPr>
            <a:spLocks noGrp="1"/>
          </p:cNvSpPr>
          <p:nvPr>
            <p:ph type="title"/>
          </p:nvPr>
        </p:nvSpPr>
        <p:spPr>
          <a:xfrm>
            <a:off x="680321" y="2063262"/>
            <a:ext cx="3739279" cy="2661052"/>
          </a:xfrm>
        </p:spPr>
        <p:txBody>
          <a:bodyPr>
            <a:normAutofit/>
          </a:bodyPr>
          <a:lstStyle/>
          <a:p>
            <a:pPr algn="r"/>
            <a:r>
              <a:rPr lang="en-US" sz="3400"/>
              <a:t>Smart question: What products will the customers buy in thier next order? </a:t>
            </a:r>
          </a:p>
        </p:txBody>
      </p:sp>
      <p:graphicFrame>
        <p:nvGraphicFramePr>
          <p:cNvPr id="5" name="Content Placeholder 2">
            <a:extLst>
              <a:ext uri="{FF2B5EF4-FFF2-40B4-BE49-F238E27FC236}">
                <a16:creationId xmlns:a16="http://schemas.microsoft.com/office/drawing/2014/main" id="{DE2C4900-D071-4B82-8C5B-77913944415F}"/>
              </a:ext>
            </a:extLst>
          </p:cNvPr>
          <p:cNvGraphicFramePr>
            <a:graphicFrameLocks noGrp="1"/>
          </p:cNvGraphicFramePr>
          <p:nvPr>
            <p:ph idx="1"/>
            <p:extLst>
              <p:ext uri="{D42A27DB-BD31-4B8C-83A1-F6EECF244321}">
                <p14:modId xmlns:p14="http://schemas.microsoft.com/office/powerpoint/2010/main" val="593782862"/>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87027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7AC5B-32B3-B846-B7E6-1272CC4AD7B9}"/>
              </a:ext>
            </a:extLst>
          </p:cNvPr>
          <p:cNvSpPr>
            <a:spLocks noGrp="1"/>
          </p:cNvSpPr>
          <p:nvPr>
            <p:ph type="title"/>
          </p:nvPr>
        </p:nvSpPr>
        <p:spPr/>
        <p:txBody>
          <a:bodyPr/>
          <a:lstStyle/>
          <a:p>
            <a:r>
              <a:rPr lang="en-US" dirty="0"/>
              <a:t>LOGISTIC REGRESSION</a:t>
            </a:r>
          </a:p>
        </p:txBody>
      </p:sp>
      <p:pic>
        <p:nvPicPr>
          <p:cNvPr id="5" name="Picture 4" descr="A screenshot of text&#10;&#10;Description automatically generated">
            <a:extLst>
              <a:ext uri="{FF2B5EF4-FFF2-40B4-BE49-F238E27FC236}">
                <a16:creationId xmlns:a16="http://schemas.microsoft.com/office/drawing/2014/main" id="{174562E9-CB14-A446-9F57-3B71257B9736}"/>
              </a:ext>
            </a:extLst>
          </p:cNvPr>
          <p:cNvPicPr>
            <a:picLocks noChangeAspect="1"/>
          </p:cNvPicPr>
          <p:nvPr/>
        </p:nvPicPr>
        <p:blipFill>
          <a:blip r:embed="rId2"/>
          <a:stretch>
            <a:fillRect/>
          </a:stretch>
        </p:blipFill>
        <p:spPr>
          <a:xfrm>
            <a:off x="161210" y="2100264"/>
            <a:ext cx="6492003" cy="4757736"/>
          </a:xfrm>
          <a:prstGeom prst="rect">
            <a:avLst/>
          </a:prstGeom>
          <a:solidFill>
            <a:schemeClr val="accent4">
              <a:lumMod val="20000"/>
              <a:lumOff val="80000"/>
            </a:schemeClr>
          </a:solidFill>
          <a:ln>
            <a:solidFill>
              <a:schemeClr val="accent3"/>
            </a:solidFill>
          </a:ln>
        </p:spPr>
      </p:pic>
      <p:sp>
        <p:nvSpPr>
          <p:cNvPr id="6" name="TextBox 5">
            <a:extLst>
              <a:ext uri="{FF2B5EF4-FFF2-40B4-BE49-F238E27FC236}">
                <a16:creationId xmlns:a16="http://schemas.microsoft.com/office/drawing/2014/main" id="{CFC89218-F3CC-0E4A-8250-06D6A3308E1D}"/>
              </a:ext>
            </a:extLst>
          </p:cNvPr>
          <p:cNvSpPr txBox="1"/>
          <p:nvPr/>
        </p:nvSpPr>
        <p:spPr>
          <a:xfrm>
            <a:off x="6653213" y="753228"/>
            <a:ext cx="3305175" cy="923330"/>
          </a:xfrm>
          <a:prstGeom prst="rect">
            <a:avLst/>
          </a:prstGeom>
          <a:solidFill>
            <a:schemeClr val="accent4">
              <a:lumMod val="20000"/>
              <a:lumOff val="80000"/>
            </a:schemeClr>
          </a:solidFill>
        </p:spPr>
        <p:txBody>
          <a:bodyPr wrap="square" rtlCol="0">
            <a:spAutoFit/>
          </a:bodyPr>
          <a:lstStyle/>
          <a:p>
            <a:r>
              <a:rPr lang="en-US" dirty="0"/>
              <a:t>Split data into Train set (246155 observations) and Test set (61539 observations)</a:t>
            </a:r>
          </a:p>
        </p:txBody>
      </p:sp>
      <p:sp>
        <p:nvSpPr>
          <p:cNvPr id="7" name="TextBox 6">
            <a:extLst>
              <a:ext uri="{FF2B5EF4-FFF2-40B4-BE49-F238E27FC236}">
                <a16:creationId xmlns:a16="http://schemas.microsoft.com/office/drawing/2014/main" id="{E9424D22-7F3D-D64A-97C2-138662DE01DE}"/>
              </a:ext>
            </a:extLst>
          </p:cNvPr>
          <p:cNvSpPr txBox="1"/>
          <p:nvPr/>
        </p:nvSpPr>
        <p:spPr>
          <a:xfrm>
            <a:off x="6934200" y="2509362"/>
            <a:ext cx="5014911" cy="3939540"/>
          </a:xfrm>
          <a:prstGeom prst="rect">
            <a:avLst/>
          </a:prstGeom>
          <a:solidFill>
            <a:schemeClr val="accent3">
              <a:lumMod val="40000"/>
              <a:lumOff val="60000"/>
            </a:schemeClr>
          </a:solidFill>
        </p:spPr>
        <p:txBody>
          <a:bodyPr wrap="square" rtlCol="0">
            <a:spAutoFit/>
          </a:bodyPr>
          <a:lstStyle/>
          <a:p>
            <a:r>
              <a:rPr lang="en-US" dirty="0"/>
              <a:t>The results of the regression show that the following variables significantly influence the choice of customers in their next orders</a:t>
            </a:r>
          </a:p>
          <a:p>
            <a:pPr marL="285750" indent="-285750">
              <a:buFont typeface="Arial" panose="020B0604020202020204" pitchFamily="34" charset="0"/>
              <a:buChar char="•"/>
            </a:pPr>
            <a:r>
              <a:rPr lang="en-US" sz="1400" dirty="0">
                <a:solidFill>
                  <a:srgbClr val="C00000"/>
                </a:solidFill>
              </a:rPr>
              <a:t> </a:t>
            </a:r>
            <a:r>
              <a:rPr lang="en-US" sz="1400" dirty="0" err="1">
                <a:solidFill>
                  <a:srgbClr val="C00000"/>
                </a:solidFill>
              </a:rPr>
              <a:t>t.b</a:t>
            </a:r>
            <a:r>
              <a:rPr lang="en-US" sz="1400" dirty="0">
                <a:solidFill>
                  <a:srgbClr val="C00000"/>
                </a:solidFill>
              </a:rPr>
              <a:t> (times of each product bought by each user) </a:t>
            </a:r>
          </a:p>
          <a:p>
            <a:pPr marL="285750" indent="-285750">
              <a:buFont typeface="Arial" panose="020B0604020202020204" pitchFamily="34" charset="0"/>
              <a:buChar char="•"/>
            </a:pPr>
            <a:r>
              <a:rPr lang="en-US" sz="1400" dirty="0" err="1">
                <a:solidFill>
                  <a:srgbClr val="C00000"/>
                </a:solidFill>
              </a:rPr>
              <a:t>f.o.n</a:t>
            </a:r>
            <a:r>
              <a:rPr lang="en-US" sz="1400" dirty="0">
                <a:solidFill>
                  <a:srgbClr val="C00000"/>
                </a:solidFill>
              </a:rPr>
              <a:t> (the order number in which customer bought the product) </a:t>
            </a:r>
          </a:p>
          <a:p>
            <a:pPr marL="285750" indent="-285750">
              <a:buFont typeface="Arial" panose="020B0604020202020204" pitchFamily="34" charset="0"/>
              <a:buChar char="•"/>
            </a:pPr>
            <a:r>
              <a:rPr lang="en-US" sz="1400" dirty="0" err="1">
                <a:solidFill>
                  <a:srgbClr val="C00000"/>
                </a:solidFill>
              </a:rPr>
              <a:t>ror.pu</a:t>
            </a:r>
            <a:r>
              <a:rPr lang="en-US" sz="1400" dirty="0">
                <a:solidFill>
                  <a:srgbClr val="C00000"/>
                </a:solidFill>
              </a:rPr>
              <a:t> (the ratio at which each product is reordered by each user) </a:t>
            </a:r>
          </a:p>
          <a:p>
            <a:pPr marL="285750" indent="-285750">
              <a:buFont typeface="Arial" panose="020B0604020202020204" pitchFamily="34" charset="0"/>
              <a:buChar char="•"/>
            </a:pPr>
            <a:r>
              <a:rPr lang="en-US" sz="1400" dirty="0">
                <a:solidFill>
                  <a:srgbClr val="C00000"/>
                </a:solidFill>
              </a:rPr>
              <a:t>l4o (the ratio of each product bought in each user’s last four orders) </a:t>
            </a:r>
          </a:p>
          <a:p>
            <a:pPr marL="285750" indent="-285750">
              <a:buFont typeface="Arial" panose="020B0604020202020204" pitchFamily="34" charset="0"/>
              <a:buChar char="•"/>
            </a:pPr>
            <a:r>
              <a:rPr lang="en-US" sz="1400" dirty="0" err="1">
                <a:solidFill>
                  <a:srgbClr val="C00000"/>
                </a:solidFill>
              </a:rPr>
              <a:t>ror.p</a:t>
            </a:r>
            <a:r>
              <a:rPr lang="en-US" sz="1400" dirty="0">
                <a:solidFill>
                  <a:srgbClr val="C00000"/>
                </a:solidFill>
              </a:rPr>
              <a:t>(reordered ratio for each product) </a:t>
            </a:r>
          </a:p>
          <a:p>
            <a:pPr marL="285750" indent="-285750">
              <a:buFont typeface="Arial" panose="020B0604020202020204" pitchFamily="34" charset="0"/>
              <a:buChar char="•"/>
            </a:pPr>
            <a:r>
              <a:rPr lang="en-US" sz="1400" dirty="0" err="1">
                <a:solidFill>
                  <a:srgbClr val="C00000"/>
                </a:solidFill>
              </a:rPr>
              <a:t>ror.pd</a:t>
            </a:r>
            <a:r>
              <a:rPr lang="en-US" sz="1400" dirty="0">
                <a:solidFill>
                  <a:srgbClr val="C00000"/>
                </a:solidFill>
              </a:rPr>
              <a:t> (average sequence in the cart for each product) </a:t>
            </a:r>
          </a:p>
          <a:p>
            <a:pPr marL="285750" indent="-285750">
              <a:buFont typeface="Arial" panose="020B0604020202020204" pitchFamily="34" charset="0"/>
              <a:buChar char="•"/>
            </a:pPr>
            <a:r>
              <a:rPr lang="en-US" sz="1400" dirty="0" err="1">
                <a:solidFill>
                  <a:srgbClr val="C00000"/>
                </a:solidFill>
              </a:rPr>
              <a:t>avg.pou</a:t>
            </a:r>
            <a:r>
              <a:rPr lang="en-US" sz="1400" dirty="0">
                <a:solidFill>
                  <a:srgbClr val="C00000"/>
                </a:solidFill>
              </a:rPr>
              <a:t> (average number of products per user ordered), </a:t>
            </a:r>
          </a:p>
          <a:p>
            <a:pPr marL="285750" indent="-285750">
              <a:buFont typeface="Arial" panose="020B0604020202020204" pitchFamily="34" charset="0"/>
              <a:buChar char="•"/>
            </a:pPr>
            <a:r>
              <a:rPr lang="en-US" sz="1400" dirty="0" err="1">
                <a:solidFill>
                  <a:srgbClr val="C00000"/>
                </a:solidFill>
              </a:rPr>
              <a:t>d.m.p</a:t>
            </a:r>
            <a:r>
              <a:rPr lang="en-US" sz="1400" dirty="0">
                <a:solidFill>
                  <a:srgbClr val="C00000"/>
                </a:solidFill>
              </a:rPr>
              <a:t> (the day on which each user ordered most frequently), </a:t>
            </a:r>
          </a:p>
          <a:p>
            <a:pPr marL="285750" indent="-285750">
              <a:buFont typeface="Arial" panose="020B0604020202020204" pitchFamily="34" charset="0"/>
              <a:buChar char="•"/>
            </a:pPr>
            <a:r>
              <a:rPr lang="en-US" sz="1400" dirty="0" err="1">
                <a:solidFill>
                  <a:srgbClr val="C00000"/>
                </a:solidFill>
              </a:rPr>
              <a:t>ror.u</a:t>
            </a:r>
            <a:r>
              <a:rPr lang="en-US" sz="1400" dirty="0">
                <a:solidFill>
                  <a:srgbClr val="C00000"/>
                </a:solidFill>
              </a:rPr>
              <a:t> (reordered ratio per user)</a:t>
            </a:r>
          </a:p>
          <a:p>
            <a:pPr marL="285750" indent="-285750">
              <a:buFont typeface="Arial" panose="020B0604020202020204" pitchFamily="34" charset="0"/>
              <a:buChar char="•"/>
            </a:pPr>
            <a:r>
              <a:rPr lang="en-US" sz="1400" dirty="0" err="1">
                <a:solidFill>
                  <a:srgbClr val="C00000"/>
                </a:solidFill>
              </a:rPr>
              <a:t>o.f</a:t>
            </a:r>
            <a:r>
              <a:rPr lang="en-US" sz="1400" dirty="0">
                <a:solidFill>
                  <a:srgbClr val="C00000"/>
                </a:solidFill>
              </a:rPr>
              <a:t>(shopping frequency for each user) </a:t>
            </a:r>
            <a:endParaRPr lang="en-US" dirty="0">
              <a:solidFill>
                <a:srgbClr val="C00000"/>
              </a:solidFill>
            </a:endParaRPr>
          </a:p>
        </p:txBody>
      </p:sp>
    </p:spTree>
    <p:extLst>
      <p:ext uri="{BB962C8B-B14F-4D97-AF65-F5344CB8AC3E}">
        <p14:creationId xmlns:p14="http://schemas.microsoft.com/office/powerpoint/2010/main" val="1875706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20A4E-3989-A448-AE30-A52B43EFEDCB}"/>
              </a:ext>
            </a:extLst>
          </p:cNvPr>
          <p:cNvSpPr>
            <a:spLocks noGrp="1"/>
          </p:cNvSpPr>
          <p:nvPr>
            <p:ph type="title"/>
          </p:nvPr>
        </p:nvSpPr>
        <p:spPr/>
        <p:txBody>
          <a:bodyPr/>
          <a:lstStyle/>
          <a:p>
            <a:pPr algn="ctr"/>
            <a:r>
              <a:rPr lang="en-US" dirty="0"/>
              <a:t>AREA UNDER THE CURVE</a:t>
            </a:r>
          </a:p>
        </p:txBody>
      </p:sp>
      <p:pic>
        <p:nvPicPr>
          <p:cNvPr id="4" name="Picture">
            <a:extLst>
              <a:ext uri="{FF2B5EF4-FFF2-40B4-BE49-F238E27FC236}">
                <a16:creationId xmlns:a16="http://schemas.microsoft.com/office/drawing/2014/main" id="{5B6F3E7D-1336-6947-AD03-6A25B669FC94}"/>
              </a:ext>
            </a:extLst>
          </p:cNvPr>
          <p:cNvPicPr/>
          <p:nvPr/>
        </p:nvPicPr>
        <p:blipFill>
          <a:blip r:embed="rId2"/>
          <a:stretch>
            <a:fillRect/>
          </a:stretch>
        </p:blipFill>
        <p:spPr bwMode="auto">
          <a:xfrm>
            <a:off x="481864" y="2338387"/>
            <a:ext cx="5334000" cy="4267200"/>
          </a:xfrm>
          <a:prstGeom prst="rect">
            <a:avLst/>
          </a:prstGeom>
          <a:noFill/>
          <a:ln w="9525">
            <a:noFill/>
            <a:headEnd/>
            <a:tailEnd/>
          </a:ln>
        </p:spPr>
      </p:pic>
      <p:sp>
        <p:nvSpPr>
          <p:cNvPr id="5" name="TextBox 4">
            <a:extLst>
              <a:ext uri="{FF2B5EF4-FFF2-40B4-BE49-F238E27FC236}">
                <a16:creationId xmlns:a16="http://schemas.microsoft.com/office/drawing/2014/main" id="{B33CBA69-C61C-8B4C-B2E0-7184334D196F}"/>
              </a:ext>
            </a:extLst>
          </p:cNvPr>
          <p:cNvSpPr txBox="1"/>
          <p:nvPr/>
        </p:nvSpPr>
        <p:spPr>
          <a:xfrm>
            <a:off x="6096000" y="3471862"/>
            <a:ext cx="5185512" cy="1754326"/>
          </a:xfrm>
          <a:prstGeom prst="rect">
            <a:avLst/>
          </a:prstGeom>
          <a:solidFill>
            <a:schemeClr val="accent3">
              <a:lumMod val="20000"/>
              <a:lumOff val="80000"/>
            </a:schemeClr>
          </a:solidFill>
        </p:spPr>
        <p:txBody>
          <a:bodyPr wrap="square" rtlCol="0">
            <a:spAutoFit/>
          </a:bodyPr>
          <a:lstStyle/>
          <a:p>
            <a:r>
              <a:rPr lang="en-US" dirty="0"/>
              <a:t>Since area under the curve is 0.74, which is smaller than 0.8. With the McFadden value, only 10.93% of target (will buy or not buy) is explained by the explanatory variables in the model. This model is not as good as we expected.</a:t>
            </a:r>
          </a:p>
        </p:txBody>
      </p:sp>
    </p:spTree>
    <p:extLst>
      <p:ext uri="{BB962C8B-B14F-4D97-AF65-F5344CB8AC3E}">
        <p14:creationId xmlns:p14="http://schemas.microsoft.com/office/powerpoint/2010/main" val="1889043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18DA8-FBEB-9B4E-9B87-03F0294AAA55}"/>
              </a:ext>
            </a:extLst>
          </p:cNvPr>
          <p:cNvSpPr>
            <a:spLocks noGrp="1"/>
          </p:cNvSpPr>
          <p:nvPr>
            <p:ph type="title"/>
          </p:nvPr>
        </p:nvSpPr>
        <p:spPr/>
        <p:txBody>
          <a:bodyPr/>
          <a:lstStyle/>
          <a:p>
            <a:r>
              <a:rPr lang="en-US" dirty="0"/>
              <a:t>CONFUSION MATRIX</a:t>
            </a:r>
          </a:p>
        </p:txBody>
      </p:sp>
      <p:pic>
        <p:nvPicPr>
          <p:cNvPr id="5" name="Picture 4" descr="A screenshot of a cell phone&#10;&#10;Description automatically generated">
            <a:extLst>
              <a:ext uri="{FF2B5EF4-FFF2-40B4-BE49-F238E27FC236}">
                <a16:creationId xmlns:a16="http://schemas.microsoft.com/office/drawing/2014/main" id="{77B8ACAA-2611-7D41-8C60-F4260915AE4D}"/>
              </a:ext>
            </a:extLst>
          </p:cNvPr>
          <p:cNvPicPr>
            <a:picLocks noChangeAspect="1"/>
          </p:cNvPicPr>
          <p:nvPr/>
        </p:nvPicPr>
        <p:blipFill>
          <a:blip r:embed="rId3"/>
          <a:stretch>
            <a:fillRect/>
          </a:stretch>
        </p:blipFill>
        <p:spPr>
          <a:xfrm>
            <a:off x="937496" y="2162517"/>
            <a:ext cx="4301783" cy="4694839"/>
          </a:xfrm>
          <a:prstGeom prst="rect">
            <a:avLst/>
          </a:prstGeom>
        </p:spPr>
      </p:pic>
      <p:sp>
        <p:nvSpPr>
          <p:cNvPr id="6" name="TextBox 5">
            <a:extLst>
              <a:ext uri="{FF2B5EF4-FFF2-40B4-BE49-F238E27FC236}">
                <a16:creationId xmlns:a16="http://schemas.microsoft.com/office/drawing/2014/main" id="{DE4E60CC-B462-D04E-810F-030EF32F4C70}"/>
              </a:ext>
            </a:extLst>
          </p:cNvPr>
          <p:cNvSpPr txBox="1"/>
          <p:nvPr/>
        </p:nvSpPr>
        <p:spPr>
          <a:xfrm>
            <a:off x="6579432" y="3217276"/>
            <a:ext cx="3714750" cy="2585323"/>
          </a:xfrm>
          <a:prstGeom prst="rect">
            <a:avLst/>
          </a:prstGeom>
          <a:solidFill>
            <a:schemeClr val="accent3">
              <a:lumMod val="20000"/>
              <a:lumOff val="80000"/>
            </a:schemeClr>
          </a:solidFill>
        </p:spPr>
        <p:txBody>
          <a:bodyPr wrap="square" rtlCol="0">
            <a:spAutoFit/>
          </a:bodyPr>
          <a:lstStyle/>
          <a:p>
            <a:r>
              <a:rPr lang="en-US" dirty="0"/>
              <a:t>Using confusion matrix to calculate accuracy and other evaluation parameters, we found that the F1 score is 0.9673, the sensitivity (recall value) is 0.9978, the specificity is 0.0283, the accuracy is 0.9369 and the precision value is 0.9387.</a:t>
            </a:r>
          </a:p>
          <a:p>
            <a:endParaRPr lang="en-US" dirty="0"/>
          </a:p>
        </p:txBody>
      </p:sp>
    </p:spTree>
    <p:extLst>
      <p:ext uri="{BB962C8B-B14F-4D97-AF65-F5344CB8AC3E}">
        <p14:creationId xmlns:p14="http://schemas.microsoft.com/office/powerpoint/2010/main" val="24298979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395ACAC-577D-4FAD-955D-280C3D104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E228037F-2EF2-4A1A-8D1D-D08F2C98AD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36" name="Rectangle 35">
            <a:extLst>
              <a:ext uri="{FF2B5EF4-FFF2-40B4-BE49-F238E27FC236}">
                <a16:creationId xmlns:a16="http://schemas.microsoft.com/office/drawing/2014/main" id="{0AB11C2E-6CA2-4822-BF14-C1C9A6BC6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8B3A2B2-7BBB-4E52-8C30-BE2A6F34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68F9EA4-5DB6-1A44-971E-2E72347204BE}"/>
              </a:ext>
            </a:extLst>
          </p:cNvPr>
          <p:cNvSpPr>
            <a:spLocks noGrp="1"/>
          </p:cNvSpPr>
          <p:nvPr>
            <p:ph type="title"/>
          </p:nvPr>
        </p:nvSpPr>
        <p:spPr>
          <a:xfrm>
            <a:off x="296519" y="722458"/>
            <a:ext cx="4136123" cy="1080938"/>
          </a:xfrm>
        </p:spPr>
        <p:txBody>
          <a:bodyPr vert="horz" lIns="91440" tIns="45720" rIns="91440" bIns="45720" rtlCol="0" anchor="ctr">
            <a:normAutofit/>
          </a:bodyPr>
          <a:lstStyle/>
          <a:p>
            <a:r>
              <a:rPr lang="en-US" b="1" dirty="0"/>
              <a:t>PCA &amp; PCR</a:t>
            </a:r>
          </a:p>
        </p:txBody>
      </p:sp>
      <p:pic>
        <p:nvPicPr>
          <p:cNvPr id="40" name="Picture 39">
            <a:extLst>
              <a:ext uri="{FF2B5EF4-FFF2-40B4-BE49-F238E27FC236}">
                <a16:creationId xmlns:a16="http://schemas.microsoft.com/office/drawing/2014/main" id="{FFF756FE-278B-4106-BB2E-DB87CF02DF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5" name="TextBox 4">
            <a:extLst>
              <a:ext uri="{FF2B5EF4-FFF2-40B4-BE49-F238E27FC236}">
                <a16:creationId xmlns:a16="http://schemas.microsoft.com/office/drawing/2014/main" id="{3B2F6D99-6148-3C46-8F05-C9C84FC8B17C}"/>
              </a:ext>
            </a:extLst>
          </p:cNvPr>
          <p:cNvSpPr txBox="1"/>
          <p:nvPr/>
        </p:nvSpPr>
        <p:spPr>
          <a:xfrm>
            <a:off x="314325" y="2336873"/>
            <a:ext cx="4100513" cy="3599316"/>
          </a:xfrm>
          <a:prstGeom prst="rect">
            <a:avLst/>
          </a:prstGeom>
        </p:spPr>
        <p:txBody>
          <a:bodyPr vert="horz" lIns="91440" tIns="45720" rIns="91440" bIns="45720" rtlCol="0">
            <a:normAutofit fontScale="92500" lnSpcReduction="10000"/>
          </a:bodyPr>
          <a:lstStyle/>
          <a:p>
            <a:pPr defTabSz="914400">
              <a:lnSpc>
                <a:spcPct val="90000"/>
              </a:lnSpc>
              <a:spcAft>
                <a:spcPts val="600"/>
              </a:spcAft>
            </a:pPr>
            <a:r>
              <a:rPr lang="en-US" dirty="0"/>
              <a:t>8 components of the standardized analysis compose around 80% of the variance</a:t>
            </a:r>
          </a:p>
          <a:p>
            <a:pPr defTabSz="914400">
              <a:lnSpc>
                <a:spcPct val="90000"/>
              </a:lnSpc>
              <a:spcAft>
                <a:spcPts val="600"/>
              </a:spcAft>
            </a:pPr>
            <a:endParaRPr lang="en-US" dirty="0"/>
          </a:p>
          <a:p>
            <a:pPr defTabSz="914400">
              <a:lnSpc>
                <a:spcPct val="90000"/>
              </a:lnSpc>
              <a:spcAft>
                <a:spcPts val="600"/>
              </a:spcAft>
            </a:pPr>
            <a:r>
              <a:rPr lang="en-US" dirty="0"/>
              <a:t>11 components compose approximate 90% of the variance </a:t>
            </a:r>
          </a:p>
          <a:p>
            <a:pPr defTabSz="914400">
              <a:lnSpc>
                <a:spcPct val="90000"/>
              </a:lnSpc>
              <a:spcAft>
                <a:spcPts val="600"/>
              </a:spcAft>
            </a:pPr>
            <a:endParaRPr lang="en-US" dirty="0"/>
          </a:p>
          <a:p>
            <a:pPr defTabSz="914400">
              <a:lnSpc>
                <a:spcPct val="90000"/>
              </a:lnSpc>
              <a:spcAft>
                <a:spcPts val="600"/>
              </a:spcAft>
            </a:pPr>
            <a:r>
              <a:rPr lang="en-US" dirty="0"/>
              <a:t>13 components carry 99% of the variance. </a:t>
            </a:r>
          </a:p>
          <a:p>
            <a:pPr defTabSz="914400">
              <a:lnSpc>
                <a:spcPct val="90000"/>
              </a:lnSpc>
              <a:spcAft>
                <a:spcPts val="600"/>
              </a:spcAft>
            </a:pPr>
            <a:endParaRPr lang="en-US" dirty="0"/>
          </a:p>
          <a:p>
            <a:pPr defTabSz="914400">
              <a:lnSpc>
                <a:spcPct val="90000"/>
              </a:lnSpc>
              <a:spcAft>
                <a:spcPts val="600"/>
              </a:spcAft>
            </a:pPr>
            <a:r>
              <a:rPr lang="en-US" dirty="0"/>
              <a:t>So the curve on the graph is gradually increasing, meaning that there is no one component that carries a lot of variance.</a:t>
            </a:r>
          </a:p>
          <a:p>
            <a:pPr indent="-228600" defTabSz="914400">
              <a:lnSpc>
                <a:spcPct val="90000"/>
              </a:lnSpc>
              <a:spcAft>
                <a:spcPts val="600"/>
              </a:spcAft>
              <a:buFont typeface="Arial" panose="020B0604020202020204" pitchFamily="34" charset="0"/>
              <a:buChar char="•"/>
            </a:pPr>
            <a:endParaRPr lang="en-US" sz="1400" dirty="0"/>
          </a:p>
        </p:txBody>
      </p:sp>
      <p:sp>
        <p:nvSpPr>
          <p:cNvPr id="42" name="Rectangle 41">
            <a:extLst>
              <a:ext uri="{FF2B5EF4-FFF2-40B4-BE49-F238E27FC236}">
                <a16:creationId xmlns:a16="http://schemas.microsoft.com/office/drawing/2014/main" id="{09D6A950-3339-40EB-8972-64F44542D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descr="A screenshot of a cell phone&#10;&#10;Description automatically generated">
            <a:extLst>
              <a:ext uri="{FF2B5EF4-FFF2-40B4-BE49-F238E27FC236}">
                <a16:creationId xmlns:a16="http://schemas.microsoft.com/office/drawing/2014/main" id="{E440E4CC-37B9-5D4E-86A1-548CD496CA25}"/>
              </a:ext>
            </a:extLst>
          </p:cNvPr>
          <p:cNvPicPr/>
          <p:nvPr/>
        </p:nvPicPr>
        <p:blipFill>
          <a:blip r:embed="rId4"/>
          <a:stretch>
            <a:fillRect/>
          </a:stretch>
        </p:blipFill>
        <p:spPr bwMode="auto">
          <a:xfrm>
            <a:off x="5593085" y="942975"/>
            <a:ext cx="5629268" cy="4734335"/>
          </a:xfrm>
          <a:prstGeom prst="rect">
            <a:avLst/>
          </a:prstGeom>
          <a:noFill/>
          <a:ln>
            <a:noFill/>
          </a:ln>
          <a:effectLst/>
        </p:spPr>
      </p:pic>
    </p:spTree>
    <p:extLst>
      <p:ext uri="{BB962C8B-B14F-4D97-AF65-F5344CB8AC3E}">
        <p14:creationId xmlns:p14="http://schemas.microsoft.com/office/powerpoint/2010/main" val="3225204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98EEB-38DD-134E-8C2E-FDBEC652A52C}"/>
              </a:ext>
            </a:extLst>
          </p:cNvPr>
          <p:cNvSpPr>
            <a:spLocks noGrp="1"/>
          </p:cNvSpPr>
          <p:nvPr>
            <p:ph type="title"/>
          </p:nvPr>
        </p:nvSpPr>
        <p:spPr>
          <a:xfrm>
            <a:off x="680321" y="753228"/>
            <a:ext cx="9613861" cy="1080938"/>
          </a:xfrm>
        </p:spPr>
        <p:txBody>
          <a:bodyPr>
            <a:normAutofit/>
          </a:bodyPr>
          <a:lstStyle/>
          <a:p>
            <a:r>
              <a:rPr lang="en-US" dirty="0"/>
              <a:t>DATA DESCRIPTION</a:t>
            </a:r>
          </a:p>
        </p:txBody>
      </p:sp>
      <p:graphicFrame>
        <p:nvGraphicFramePr>
          <p:cNvPr id="5" name="Content Placeholder 2">
            <a:extLst>
              <a:ext uri="{FF2B5EF4-FFF2-40B4-BE49-F238E27FC236}">
                <a16:creationId xmlns:a16="http://schemas.microsoft.com/office/drawing/2014/main" id="{937067B9-5182-4F97-BD23-27BB1A709D0C}"/>
              </a:ext>
            </a:extLst>
          </p:cNvPr>
          <p:cNvGraphicFramePr>
            <a:graphicFrameLocks noGrp="1"/>
          </p:cNvGraphicFramePr>
          <p:nvPr>
            <p:ph idx="1"/>
            <p:extLst>
              <p:ext uri="{D42A27DB-BD31-4B8C-83A1-F6EECF244321}">
                <p14:modId xmlns:p14="http://schemas.microsoft.com/office/powerpoint/2010/main" val="3658318168"/>
              </p:ext>
            </p:extLst>
          </p:nvPr>
        </p:nvGraphicFramePr>
        <p:xfrm>
          <a:off x="128589" y="1971675"/>
          <a:ext cx="11887200" cy="4729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3149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a:extLst>
              <a:ext uri="{FF2B5EF4-FFF2-40B4-BE49-F238E27FC236}">
                <a16:creationId xmlns:a16="http://schemas.microsoft.com/office/drawing/2014/main" id="{D08E06B6-6E3A-0F4A-A2F0-7C9B10F4877F}"/>
              </a:ext>
            </a:extLst>
          </p:cNvPr>
          <p:cNvPicPr/>
          <p:nvPr/>
        </p:nvPicPr>
        <p:blipFill>
          <a:blip r:embed="rId2"/>
          <a:stretch>
            <a:fillRect/>
          </a:stretch>
        </p:blipFill>
        <p:spPr bwMode="auto">
          <a:xfrm>
            <a:off x="153251" y="2076450"/>
            <a:ext cx="5334000" cy="4267200"/>
          </a:xfrm>
          <a:prstGeom prst="rect">
            <a:avLst/>
          </a:prstGeom>
          <a:noFill/>
          <a:ln w="9525">
            <a:noFill/>
            <a:headEnd/>
            <a:tailEnd/>
          </a:ln>
        </p:spPr>
      </p:pic>
      <p:pic>
        <p:nvPicPr>
          <p:cNvPr id="5" name="Picture">
            <a:extLst>
              <a:ext uri="{FF2B5EF4-FFF2-40B4-BE49-F238E27FC236}">
                <a16:creationId xmlns:a16="http://schemas.microsoft.com/office/drawing/2014/main" id="{EC89ABC9-A645-5A41-BC17-F142FA123E06}"/>
              </a:ext>
            </a:extLst>
          </p:cNvPr>
          <p:cNvPicPr/>
          <p:nvPr/>
        </p:nvPicPr>
        <p:blipFill>
          <a:blip r:embed="rId3"/>
          <a:stretch>
            <a:fillRect/>
          </a:stretch>
        </p:blipFill>
        <p:spPr bwMode="auto">
          <a:xfrm>
            <a:off x="6200774" y="2076450"/>
            <a:ext cx="5334000" cy="4267200"/>
          </a:xfrm>
          <a:prstGeom prst="rect">
            <a:avLst/>
          </a:prstGeom>
          <a:noFill/>
          <a:ln w="9525">
            <a:noFill/>
            <a:headEnd/>
            <a:tailEnd/>
          </a:ln>
        </p:spPr>
      </p:pic>
      <p:sp>
        <p:nvSpPr>
          <p:cNvPr id="6" name="Title 5">
            <a:extLst>
              <a:ext uri="{FF2B5EF4-FFF2-40B4-BE49-F238E27FC236}">
                <a16:creationId xmlns:a16="http://schemas.microsoft.com/office/drawing/2014/main" id="{70FDE8F8-A716-F44D-BC60-DCC06CBD6B2C}"/>
              </a:ext>
            </a:extLst>
          </p:cNvPr>
          <p:cNvSpPr>
            <a:spLocks noGrp="1"/>
          </p:cNvSpPr>
          <p:nvPr>
            <p:ph type="title"/>
          </p:nvPr>
        </p:nvSpPr>
        <p:spPr>
          <a:xfrm>
            <a:off x="680321" y="753228"/>
            <a:ext cx="9613861" cy="1080938"/>
          </a:xfrm>
        </p:spPr>
        <p:txBody>
          <a:bodyPr/>
          <a:lstStyle/>
          <a:p>
            <a:r>
              <a:rPr lang="en-US"/>
              <a:t>CROSS - VALIDATION METHOD</a:t>
            </a:r>
            <a:endParaRPr lang="en-US" dirty="0"/>
          </a:p>
        </p:txBody>
      </p:sp>
      <p:sp>
        <p:nvSpPr>
          <p:cNvPr id="8" name="TextBox 7">
            <a:extLst>
              <a:ext uri="{FF2B5EF4-FFF2-40B4-BE49-F238E27FC236}">
                <a16:creationId xmlns:a16="http://schemas.microsoft.com/office/drawing/2014/main" id="{0324522C-C806-EC4C-99EB-C0C706A9BCC2}"/>
              </a:ext>
            </a:extLst>
          </p:cNvPr>
          <p:cNvSpPr txBox="1"/>
          <p:nvPr/>
        </p:nvSpPr>
        <p:spPr>
          <a:xfrm>
            <a:off x="273487" y="6343650"/>
            <a:ext cx="11435479" cy="584775"/>
          </a:xfrm>
          <a:prstGeom prst="rect">
            <a:avLst/>
          </a:prstGeom>
          <a:solidFill>
            <a:schemeClr val="accent3">
              <a:lumMod val="20000"/>
              <a:lumOff val="80000"/>
            </a:schemeClr>
          </a:solidFill>
        </p:spPr>
        <p:txBody>
          <a:bodyPr wrap="square" rtlCol="0">
            <a:spAutoFit/>
          </a:bodyPr>
          <a:lstStyle/>
          <a:p>
            <a:r>
              <a:rPr lang="en-US" sz="1600" dirty="0"/>
              <a:t>The first plot is mean square error prediction (MSE) and the second one is R squared (R2). Starting with the fourth component, the MSE value is becoming </a:t>
            </a:r>
            <a:r>
              <a:rPr lang="en-US" sz="1600" dirty="0" err="1"/>
              <a:t>low，and</a:t>
            </a:r>
            <a:r>
              <a:rPr lang="en-US" sz="1600" dirty="0"/>
              <a:t> at the same time that the R2 value gets bigger from the fourth one.</a:t>
            </a:r>
          </a:p>
        </p:txBody>
      </p:sp>
    </p:spTree>
    <p:extLst>
      <p:ext uri="{BB962C8B-B14F-4D97-AF65-F5344CB8AC3E}">
        <p14:creationId xmlns:p14="http://schemas.microsoft.com/office/powerpoint/2010/main" val="1018716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14272-47B2-4A4D-A72C-9905711E02C5}"/>
              </a:ext>
            </a:extLst>
          </p:cNvPr>
          <p:cNvSpPr>
            <a:spLocks noGrp="1"/>
          </p:cNvSpPr>
          <p:nvPr>
            <p:ph type="title"/>
          </p:nvPr>
        </p:nvSpPr>
        <p:spPr>
          <a:xfrm>
            <a:off x="680321" y="753228"/>
            <a:ext cx="9613861" cy="1080938"/>
          </a:xfrm>
        </p:spPr>
        <p:txBody>
          <a:bodyPr/>
          <a:lstStyle/>
          <a:p>
            <a:r>
              <a:rPr lang="en-US"/>
              <a:t>KNN</a:t>
            </a:r>
            <a:endParaRPr lang="en-US" dirty="0"/>
          </a:p>
        </p:txBody>
      </p:sp>
      <p:pic>
        <p:nvPicPr>
          <p:cNvPr id="5" name="Picture 4" descr="A screenshot of a cell phone&#10;&#10;Description automatically generated">
            <a:extLst>
              <a:ext uri="{FF2B5EF4-FFF2-40B4-BE49-F238E27FC236}">
                <a16:creationId xmlns:a16="http://schemas.microsoft.com/office/drawing/2014/main" id="{6C700A8E-F8A1-FC48-80D1-578EF3762F6B}"/>
              </a:ext>
            </a:extLst>
          </p:cNvPr>
          <p:cNvPicPr>
            <a:picLocks noChangeAspect="1"/>
          </p:cNvPicPr>
          <p:nvPr/>
        </p:nvPicPr>
        <p:blipFill>
          <a:blip r:embed="rId2"/>
          <a:stretch>
            <a:fillRect/>
          </a:stretch>
        </p:blipFill>
        <p:spPr>
          <a:xfrm>
            <a:off x="950951" y="2071140"/>
            <a:ext cx="9613861" cy="4786860"/>
          </a:xfrm>
          <a:prstGeom prst="rect">
            <a:avLst/>
          </a:prstGeom>
        </p:spPr>
      </p:pic>
      <p:sp>
        <p:nvSpPr>
          <p:cNvPr id="6" name="TextBox 5">
            <a:extLst>
              <a:ext uri="{FF2B5EF4-FFF2-40B4-BE49-F238E27FC236}">
                <a16:creationId xmlns:a16="http://schemas.microsoft.com/office/drawing/2014/main" id="{8775AE8F-1AD6-4144-9DDD-977A4A0F6211}"/>
              </a:ext>
            </a:extLst>
          </p:cNvPr>
          <p:cNvSpPr txBox="1"/>
          <p:nvPr/>
        </p:nvSpPr>
        <p:spPr>
          <a:xfrm>
            <a:off x="5330088" y="832032"/>
            <a:ext cx="4806931" cy="923330"/>
          </a:xfrm>
          <a:prstGeom prst="rect">
            <a:avLst/>
          </a:prstGeom>
          <a:solidFill>
            <a:schemeClr val="accent3">
              <a:lumMod val="20000"/>
              <a:lumOff val="80000"/>
            </a:schemeClr>
          </a:solidFill>
        </p:spPr>
        <p:txBody>
          <a:bodyPr wrap="square" rtlCol="0">
            <a:spAutoFit/>
          </a:bodyPr>
          <a:lstStyle/>
          <a:p>
            <a:r>
              <a:rPr lang="en-US" dirty="0"/>
              <a:t>We built model from 1NN to 21NN (k is odd number) to see what is the best k value and used confusion Matrix for evaluation.</a:t>
            </a:r>
          </a:p>
        </p:txBody>
      </p:sp>
    </p:spTree>
    <p:extLst>
      <p:ext uri="{BB962C8B-B14F-4D97-AF65-F5344CB8AC3E}">
        <p14:creationId xmlns:p14="http://schemas.microsoft.com/office/powerpoint/2010/main" val="1449290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a:extLst>
              <a:ext uri="{FF2B5EF4-FFF2-40B4-BE49-F238E27FC236}">
                <a16:creationId xmlns:a16="http://schemas.microsoft.com/office/drawing/2014/main" id="{6D59D721-D791-FC42-AD85-D67BB5723C3A}"/>
              </a:ext>
            </a:extLst>
          </p:cNvPr>
          <p:cNvPicPr/>
          <p:nvPr/>
        </p:nvPicPr>
        <p:blipFill>
          <a:blip r:embed="rId2"/>
          <a:stretch>
            <a:fillRect/>
          </a:stretch>
        </p:blipFill>
        <p:spPr bwMode="auto">
          <a:xfrm>
            <a:off x="1971675" y="114300"/>
            <a:ext cx="7143750" cy="5014913"/>
          </a:xfrm>
          <a:prstGeom prst="rect">
            <a:avLst/>
          </a:prstGeom>
          <a:noFill/>
          <a:ln w="9525">
            <a:noFill/>
            <a:headEnd/>
            <a:tailEnd/>
          </a:ln>
        </p:spPr>
      </p:pic>
      <p:sp>
        <p:nvSpPr>
          <p:cNvPr id="5" name="TextBox 4">
            <a:extLst>
              <a:ext uri="{FF2B5EF4-FFF2-40B4-BE49-F238E27FC236}">
                <a16:creationId xmlns:a16="http://schemas.microsoft.com/office/drawing/2014/main" id="{B3BC7664-B6BB-B34D-90B7-3A550AA0C16A}"/>
              </a:ext>
            </a:extLst>
          </p:cNvPr>
          <p:cNvSpPr txBox="1"/>
          <p:nvPr/>
        </p:nvSpPr>
        <p:spPr>
          <a:xfrm>
            <a:off x="385763" y="5248096"/>
            <a:ext cx="10801350" cy="1200329"/>
          </a:xfrm>
          <a:prstGeom prst="rect">
            <a:avLst/>
          </a:prstGeom>
          <a:solidFill>
            <a:schemeClr val="accent2">
              <a:lumMod val="40000"/>
              <a:lumOff val="60000"/>
            </a:schemeClr>
          </a:solidFill>
        </p:spPr>
        <p:txBody>
          <a:bodyPr wrap="square" rtlCol="0">
            <a:spAutoFit/>
          </a:bodyPr>
          <a:lstStyle/>
          <a:p>
            <a:r>
              <a:rPr lang="en-US" dirty="0"/>
              <a:t>We tried k value as all odd numbers from 1 to 21, and found that when k value is 15, the F1 score is the highest, which is 0.9398. We chose a small k value to ensure the complexity of the model. It seems 15-nearest neighbors is a decent choice. In this case, the sensitivity is 0.9984, the specificity is 0.0096, the precision value is 0.8876.</a:t>
            </a:r>
          </a:p>
        </p:txBody>
      </p:sp>
    </p:spTree>
    <p:extLst>
      <p:ext uri="{BB962C8B-B14F-4D97-AF65-F5344CB8AC3E}">
        <p14:creationId xmlns:p14="http://schemas.microsoft.com/office/powerpoint/2010/main" val="42406324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9C951-3E41-2A44-9A3F-4732A02484AF}"/>
              </a:ext>
            </a:extLst>
          </p:cNvPr>
          <p:cNvSpPr>
            <a:spLocks noGrp="1"/>
          </p:cNvSpPr>
          <p:nvPr>
            <p:ph type="title"/>
          </p:nvPr>
        </p:nvSpPr>
        <p:spPr/>
        <p:txBody>
          <a:bodyPr/>
          <a:lstStyle/>
          <a:p>
            <a:r>
              <a:rPr lang="en-US" dirty="0"/>
              <a:t>DECISION TREE</a:t>
            </a:r>
          </a:p>
        </p:txBody>
      </p:sp>
      <p:pic>
        <p:nvPicPr>
          <p:cNvPr id="4" name="Picture">
            <a:extLst>
              <a:ext uri="{FF2B5EF4-FFF2-40B4-BE49-F238E27FC236}">
                <a16:creationId xmlns:a16="http://schemas.microsoft.com/office/drawing/2014/main" id="{BE15E639-30B0-C04A-85CE-B1E3B04168BE}"/>
              </a:ext>
            </a:extLst>
          </p:cNvPr>
          <p:cNvPicPr/>
          <p:nvPr/>
        </p:nvPicPr>
        <p:blipFill>
          <a:blip r:embed="rId2"/>
          <a:stretch>
            <a:fillRect/>
          </a:stretch>
        </p:blipFill>
        <p:spPr bwMode="auto">
          <a:xfrm>
            <a:off x="153251" y="2060459"/>
            <a:ext cx="5334000" cy="4267200"/>
          </a:xfrm>
          <a:prstGeom prst="rect">
            <a:avLst/>
          </a:prstGeom>
          <a:noFill/>
          <a:ln w="9525">
            <a:noFill/>
            <a:headEnd/>
            <a:tailEnd/>
          </a:ln>
        </p:spPr>
      </p:pic>
      <p:pic>
        <p:nvPicPr>
          <p:cNvPr id="5" name="Picture">
            <a:extLst>
              <a:ext uri="{FF2B5EF4-FFF2-40B4-BE49-F238E27FC236}">
                <a16:creationId xmlns:a16="http://schemas.microsoft.com/office/drawing/2014/main" id="{18897E18-908B-174A-A24F-B02A679B0FC5}"/>
              </a:ext>
            </a:extLst>
          </p:cNvPr>
          <p:cNvPicPr/>
          <p:nvPr/>
        </p:nvPicPr>
        <p:blipFill>
          <a:blip r:embed="rId3"/>
          <a:stretch>
            <a:fillRect/>
          </a:stretch>
        </p:blipFill>
        <p:spPr bwMode="auto">
          <a:xfrm>
            <a:off x="6096000" y="2060459"/>
            <a:ext cx="5334000" cy="4267200"/>
          </a:xfrm>
          <a:prstGeom prst="rect">
            <a:avLst/>
          </a:prstGeom>
          <a:noFill/>
          <a:ln w="9525">
            <a:noFill/>
            <a:headEnd/>
            <a:tailEnd/>
          </a:ln>
        </p:spPr>
      </p:pic>
    </p:spTree>
    <p:extLst>
      <p:ext uri="{BB962C8B-B14F-4D97-AF65-F5344CB8AC3E}">
        <p14:creationId xmlns:p14="http://schemas.microsoft.com/office/powerpoint/2010/main" val="34462902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074608C-9FCE-49BC-9DB1-9CC2635BC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FF3562F2-7BE2-1A4C-A0DC-8ECB855B4CD6}"/>
              </a:ext>
            </a:extLst>
          </p:cNvPr>
          <p:cNvPicPr>
            <a:picLocks noGrp="1" noChangeAspect="1"/>
          </p:cNvPicPr>
          <p:nvPr>
            <p:ph idx="4294967295"/>
          </p:nvPr>
        </p:nvPicPr>
        <p:blipFill>
          <a:blip r:embed="rId2"/>
          <a:stretch>
            <a:fillRect/>
          </a:stretch>
        </p:blipFill>
        <p:spPr>
          <a:xfrm>
            <a:off x="1793513" y="626533"/>
            <a:ext cx="4998281" cy="5604933"/>
          </a:xfrm>
          <a:prstGeom prst="rect">
            <a:avLst/>
          </a:prstGeom>
          <a:ln>
            <a:noFill/>
          </a:ln>
          <a:effectLst/>
        </p:spPr>
      </p:pic>
      <p:sp>
        <p:nvSpPr>
          <p:cNvPr id="12" name="Rectangle 11">
            <a:extLst>
              <a:ext uri="{FF2B5EF4-FFF2-40B4-BE49-F238E27FC236}">
                <a16:creationId xmlns:a16="http://schemas.microsoft.com/office/drawing/2014/main" id="{49A4766C-526F-49D1-8838-A325A46FB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1402B744-70F6-4A40-A3CA-F5F59FDDFA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a:extLst>
              <a:ext uri="{FF2B5EF4-FFF2-40B4-BE49-F238E27FC236}">
                <a16:creationId xmlns:a16="http://schemas.microsoft.com/office/drawing/2014/main" id="{F44BB062-BF7D-41D7-82CA-4D108E1FB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D4B98FB1-83E8-5B49-8CA2-CDD24CEB6320}"/>
              </a:ext>
            </a:extLst>
          </p:cNvPr>
          <p:cNvSpPr txBox="1"/>
          <p:nvPr/>
        </p:nvSpPr>
        <p:spPr>
          <a:xfrm>
            <a:off x="7374360" y="2928938"/>
            <a:ext cx="2628900" cy="2862322"/>
          </a:xfrm>
          <a:prstGeom prst="rect">
            <a:avLst/>
          </a:prstGeom>
          <a:solidFill>
            <a:schemeClr val="accent2">
              <a:lumMod val="40000"/>
              <a:lumOff val="60000"/>
            </a:schemeClr>
          </a:solidFill>
        </p:spPr>
        <p:txBody>
          <a:bodyPr wrap="square" rtlCol="0">
            <a:spAutoFit/>
          </a:bodyPr>
          <a:lstStyle/>
          <a:p>
            <a:r>
              <a:rPr lang="en-US" dirty="0"/>
              <a:t>The result of decision tree model shows that the F1 score is 0.9397. We can also notice that sensitivity is (recall rate) is 0.9910, specificity is 0.0736, overall accuracy is 0.8871 and precision is 0.8933.</a:t>
            </a:r>
          </a:p>
        </p:txBody>
      </p:sp>
    </p:spTree>
    <p:extLst>
      <p:ext uri="{BB962C8B-B14F-4D97-AF65-F5344CB8AC3E}">
        <p14:creationId xmlns:p14="http://schemas.microsoft.com/office/powerpoint/2010/main" val="17072459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BF66F84-488A-4844-9842-54A44AA1B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AA5319C-B33F-4EEA-8216-44D49DADED7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8A223C6B-9B09-429F-8EC7-2247F6F85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A2D3EDD-3447-9545-A35D-16D6946A1A1B}"/>
              </a:ext>
            </a:extLst>
          </p:cNvPr>
          <p:cNvSpPr>
            <a:spLocks noGrp="1"/>
          </p:cNvSpPr>
          <p:nvPr>
            <p:ph type="title"/>
          </p:nvPr>
        </p:nvSpPr>
        <p:spPr>
          <a:xfrm>
            <a:off x="680321" y="753228"/>
            <a:ext cx="9613861" cy="1080938"/>
          </a:xfrm>
        </p:spPr>
        <p:txBody>
          <a:bodyPr>
            <a:normAutofit/>
          </a:bodyPr>
          <a:lstStyle/>
          <a:p>
            <a:r>
              <a:rPr lang="en-US" dirty="0"/>
              <a:t>SUMMARY</a:t>
            </a:r>
          </a:p>
        </p:txBody>
      </p:sp>
      <p:sp>
        <p:nvSpPr>
          <p:cNvPr id="16" name="Rectangle 15">
            <a:extLst>
              <a:ext uri="{FF2B5EF4-FFF2-40B4-BE49-F238E27FC236}">
                <a16:creationId xmlns:a16="http://schemas.microsoft.com/office/drawing/2014/main" id="{2545D866-050C-4D40-A605-67E60B854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27720AC9-C70E-49B0-A839-1AF327EB7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 name="Picture 19">
            <a:extLst>
              <a:ext uri="{FF2B5EF4-FFF2-40B4-BE49-F238E27FC236}">
                <a16:creationId xmlns:a16="http://schemas.microsoft.com/office/drawing/2014/main" id="{CC9BA3C9-28E4-43BD-870F-673E1775A2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22" name="Picture 21">
            <a:extLst>
              <a:ext uri="{FF2B5EF4-FFF2-40B4-BE49-F238E27FC236}">
                <a16:creationId xmlns:a16="http://schemas.microsoft.com/office/drawing/2014/main" id="{8FD19149-7681-43E0-8504-1992ADCF4C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graphicFrame>
        <p:nvGraphicFramePr>
          <p:cNvPr id="5" name="Content Placeholder 2">
            <a:extLst>
              <a:ext uri="{FF2B5EF4-FFF2-40B4-BE49-F238E27FC236}">
                <a16:creationId xmlns:a16="http://schemas.microsoft.com/office/drawing/2014/main" id="{2CC1FE04-B46D-41D9-8E20-EED32CDA11CC}"/>
              </a:ext>
            </a:extLst>
          </p:cNvPr>
          <p:cNvGraphicFramePr>
            <a:graphicFrameLocks noGrp="1"/>
          </p:cNvGraphicFramePr>
          <p:nvPr>
            <p:ph idx="1"/>
            <p:extLst>
              <p:ext uri="{D42A27DB-BD31-4B8C-83A1-F6EECF244321}">
                <p14:modId xmlns:p14="http://schemas.microsoft.com/office/powerpoint/2010/main" val="893045497"/>
              </p:ext>
            </p:extLst>
          </p:nvPr>
        </p:nvGraphicFramePr>
        <p:xfrm>
          <a:off x="3176" y="1977794"/>
          <a:ext cx="11955462" cy="476590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477835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81D6E-E1D7-774B-B80C-60328CDB7D7A}"/>
              </a:ext>
            </a:extLst>
          </p:cNvPr>
          <p:cNvSpPr>
            <a:spLocks noGrp="1"/>
          </p:cNvSpPr>
          <p:nvPr>
            <p:ph type="title"/>
          </p:nvPr>
        </p:nvSpPr>
        <p:spPr>
          <a:xfrm>
            <a:off x="680321" y="753228"/>
            <a:ext cx="9613861" cy="1080938"/>
          </a:xfrm>
        </p:spPr>
        <p:txBody>
          <a:bodyPr>
            <a:normAutofit/>
          </a:bodyPr>
          <a:lstStyle/>
          <a:p>
            <a:r>
              <a:rPr lang="en-US"/>
              <a:t>LIMITATIONS</a:t>
            </a:r>
          </a:p>
        </p:txBody>
      </p:sp>
      <p:graphicFrame>
        <p:nvGraphicFramePr>
          <p:cNvPr id="5" name="Content Placeholder 2">
            <a:extLst>
              <a:ext uri="{FF2B5EF4-FFF2-40B4-BE49-F238E27FC236}">
                <a16:creationId xmlns:a16="http://schemas.microsoft.com/office/drawing/2014/main" id="{52DA2D6D-7681-46B3-9E5A-CED027D4DCC0}"/>
              </a:ext>
            </a:extLst>
          </p:cNvPr>
          <p:cNvGraphicFramePr>
            <a:graphicFrameLocks noGrp="1"/>
          </p:cNvGraphicFramePr>
          <p:nvPr>
            <p:ph idx="1"/>
            <p:extLst>
              <p:ext uri="{D42A27DB-BD31-4B8C-83A1-F6EECF244321}">
                <p14:modId xmlns:p14="http://schemas.microsoft.com/office/powerpoint/2010/main" val="452823709"/>
              </p:ext>
            </p:extLst>
          </p:nvPr>
        </p:nvGraphicFramePr>
        <p:xfrm>
          <a:off x="100013" y="2028826"/>
          <a:ext cx="11744325" cy="4629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22871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BE2A9B-3E0E-41A9-8FD8-F25493075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986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drawing, can, sign, food&#10;&#10;Description automatically generated">
            <a:extLst>
              <a:ext uri="{FF2B5EF4-FFF2-40B4-BE49-F238E27FC236}">
                <a16:creationId xmlns:a16="http://schemas.microsoft.com/office/drawing/2014/main" id="{0007EBA5-BE1E-DB45-AE9A-21C34F00FEA0}"/>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7401" r="1" b="10298"/>
          <a:stretch/>
        </p:blipFill>
        <p:spPr>
          <a:xfrm>
            <a:off x="634277" y="609600"/>
            <a:ext cx="9659904" cy="5604933"/>
          </a:xfrm>
          <a:prstGeom prst="rect">
            <a:avLst/>
          </a:prstGeom>
          <a:ln>
            <a:noFill/>
          </a:ln>
          <a:effectLst>
            <a:outerShdw blurRad="76200" dist="63500" dir="5040000" algn="tl" rotWithShape="0">
              <a:srgbClr val="000000">
                <a:alpha val="41000"/>
              </a:srgbClr>
            </a:outerShdw>
          </a:effectLst>
        </p:spPr>
      </p:pic>
      <p:sp>
        <p:nvSpPr>
          <p:cNvPr id="13" name="Rectangle 12">
            <a:extLst>
              <a:ext uri="{FF2B5EF4-FFF2-40B4-BE49-F238E27FC236}">
                <a16:creationId xmlns:a16="http://schemas.microsoft.com/office/drawing/2014/main" id="{26AEE725-B4A4-4E3A-AE74-BD9294C3C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596EC803-A908-4463-B0DE-B2F55770303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a:extLst>
              <a:ext uri="{FF2B5EF4-FFF2-40B4-BE49-F238E27FC236}">
                <a16:creationId xmlns:a16="http://schemas.microsoft.com/office/drawing/2014/main" id="{75360CD6-1151-4683-9162-8AC8A24E6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96767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2EE83-897E-A040-AD5E-95EEAEAF37DA}"/>
              </a:ext>
            </a:extLst>
          </p:cNvPr>
          <p:cNvSpPr>
            <a:spLocks noGrp="1"/>
          </p:cNvSpPr>
          <p:nvPr>
            <p:ph type="title"/>
          </p:nvPr>
        </p:nvSpPr>
        <p:spPr/>
        <p:txBody>
          <a:bodyPr/>
          <a:lstStyle/>
          <a:p>
            <a:r>
              <a:rPr lang="en-US" dirty="0"/>
              <a:t>EXPLORATORY DATA ANALYSIS – ORDERS DATA</a:t>
            </a:r>
          </a:p>
        </p:txBody>
      </p:sp>
      <p:sp>
        <p:nvSpPr>
          <p:cNvPr id="4" name="TextBox 3">
            <a:extLst>
              <a:ext uri="{FF2B5EF4-FFF2-40B4-BE49-F238E27FC236}">
                <a16:creationId xmlns:a16="http://schemas.microsoft.com/office/drawing/2014/main" id="{1EADE73C-915C-1A45-A83E-8AF37A79DC5E}"/>
              </a:ext>
            </a:extLst>
          </p:cNvPr>
          <p:cNvSpPr txBox="1"/>
          <p:nvPr/>
        </p:nvSpPr>
        <p:spPr>
          <a:xfrm>
            <a:off x="6001791" y="2441020"/>
            <a:ext cx="6074868" cy="369332"/>
          </a:xfrm>
          <a:prstGeom prst="rect">
            <a:avLst/>
          </a:prstGeom>
          <a:noFill/>
        </p:spPr>
        <p:txBody>
          <a:bodyPr wrap="none" rtlCol="0">
            <a:spAutoFit/>
          </a:bodyPr>
          <a:lstStyle/>
          <a:p>
            <a:r>
              <a:rPr lang="en-US" dirty="0"/>
              <a:t>The data is divided into three sets - prior, train and test</a:t>
            </a:r>
          </a:p>
        </p:txBody>
      </p:sp>
      <p:pic>
        <p:nvPicPr>
          <p:cNvPr id="5" name="Picture">
            <a:extLst>
              <a:ext uri="{FF2B5EF4-FFF2-40B4-BE49-F238E27FC236}">
                <a16:creationId xmlns:a16="http://schemas.microsoft.com/office/drawing/2014/main" id="{8277E748-F24A-2143-A1DE-933285A2ADE5}"/>
              </a:ext>
            </a:extLst>
          </p:cNvPr>
          <p:cNvPicPr/>
          <p:nvPr/>
        </p:nvPicPr>
        <p:blipFill>
          <a:blip r:embed="rId2"/>
          <a:stretch>
            <a:fillRect/>
          </a:stretch>
        </p:blipFill>
        <p:spPr bwMode="auto">
          <a:xfrm>
            <a:off x="115341" y="2100263"/>
            <a:ext cx="5704434" cy="4607957"/>
          </a:xfrm>
          <a:prstGeom prst="rect">
            <a:avLst/>
          </a:prstGeom>
          <a:noFill/>
          <a:ln w="9525">
            <a:noFill/>
            <a:headEnd/>
            <a:tailEnd/>
          </a:ln>
        </p:spPr>
      </p:pic>
      <p:sp>
        <p:nvSpPr>
          <p:cNvPr id="6" name="TextBox 5">
            <a:extLst>
              <a:ext uri="{FF2B5EF4-FFF2-40B4-BE49-F238E27FC236}">
                <a16:creationId xmlns:a16="http://schemas.microsoft.com/office/drawing/2014/main" id="{E15AC98B-5C41-A543-8B3B-CC63B438D7CD}"/>
              </a:ext>
            </a:extLst>
          </p:cNvPr>
          <p:cNvSpPr txBox="1"/>
          <p:nvPr/>
        </p:nvSpPr>
        <p:spPr>
          <a:xfrm>
            <a:off x="6372225" y="3225224"/>
            <a:ext cx="5334000" cy="2585323"/>
          </a:xfrm>
          <a:prstGeom prst="rect">
            <a:avLst/>
          </a:prstGeom>
          <a:noFill/>
        </p:spPr>
        <p:txBody>
          <a:bodyPr wrap="square" rtlCol="0">
            <a:spAutoFit/>
          </a:bodyPr>
          <a:lstStyle/>
          <a:p>
            <a:r>
              <a:rPr lang="en-US" dirty="0">
                <a:solidFill>
                  <a:schemeClr val="accent3">
                    <a:lumMod val="50000"/>
                  </a:schemeClr>
                </a:solidFill>
              </a:rPr>
              <a:t>3214,784 orders belong to the prior set and the remaining orders which are the latest orders for each customer are separated into train set and test set. </a:t>
            </a:r>
          </a:p>
          <a:p>
            <a:endParaRPr lang="en-US" dirty="0">
              <a:solidFill>
                <a:schemeClr val="accent3">
                  <a:lumMod val="50000"/>
                </a:schemeClr>
              </a:solidFill>
            </a:endParaRPr>
          </a:p>
          <a:p>
            <a:r>
              <a:rPr lang="en-US" dirty="0">
                <a:solidFill>
                  <a:schemeClr val="accent3">
                    <a:lumMod val="50000"/>
                  </a:schemeClr>
                </a:solidFill>
              </a:rPr>
              <a:t>The train set has 131,209 observations. </a:t>
            </a:r>
          </a:p>
          <a:p>
            <a:endParaRPr lang="en-US" dirty="0">
              <a:solidFill>
                <a:schemeClr val="accent3">
                  <a:lumMod val="50000"/>
                </a:schemeClr>
              </a:solidFill>
            </a:endParaRPr>
          </a:p>
          <a:p>
            <a:r>
              <a:rPr lang="en-US" dirty="0">
                <a:solidFill>
                  <a:schemeClr val="accent3">
                    <a:lumMod val="50000"/>
                  </a:schemeClr>
                </a:solidFill>
              </a:rPr>
              <a:t>The test dataset has 75,000 observations.</a:t>
            </a:r>
          </a:p>
          <a:p>
            <a:endParaRPr lang="en-US" dirty="0"/>
          </a:p>
        </p:txBody>
      </p:sp>
    </p:spTree>
    <p:extLst>
      <p:ext uri="{BB962C8B-B14F-4D97-AF65-F5344CB8AC3E}">
        <p14:creationId xmlns:p14="http://schemas.microsoft.com/office/powerpoint/2010/main" val="17040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A9C56-90AF-A34C-954E-FF03C9DE1320}"/>
              </a:ext>
            </a:extLst>
          </p:cNvPr>
          <p:cNvSpPr>
            <a:spLocks noGrp="1"/>
          </p:cNvSpPr>
          <p:nvPr>
            <p:ph type="title"/>
          </p:nvPr>
        </p:nvSpPr>
        <p:spPr/>
        <p:txBody>
          <a:bodyPr/>
          <a:lstStyle/>
          <a:p>
            <a:r>
              <a:rPr lang="en-US" dirty="0"/>
              <a:t>CUSTOMERS IN EACH SET</a:t>
            </a:r>
          </a:p>
        </p:txBody>
      </p:sp>
      <p:pic>
        <p:nvPicPr>
          <p:cNvPr id="4" name="Picture">
            <a:extLst>
              <a:ext uri="{FF2B5EF4-FFF2-40B4-BE49-F238E27FC236}">
                <a16:creationId xmlns:a16="http://schemas.microsoft.com/office/drawing/2014/main" id="{8BFF5C11-21F2-214B-B0CC-882B18AB592A}"/>
              </a:ext>
            </a:extLst>
          </p:cNvPr>
          <p:cNvPicPr/>
          <p:nvPr/>
        </p:nvPicPr>
        <p:blipFill>
          <a:blip r:embed="rId3"/>
          <a:stretch>
            <a:fillRect/>
          </a:stretch>
        </p:blipFill>
        <p:spPr bwMode="auto">
          <a:xfrm>
            <a:off x="5815013" y="2252663"/>
            <a:ext cx="5334000" cy="4267200"/>
          </a:xfrm>
          <a:prstGeom prst="rect">
            <a:avLst/>
          </a:prstGeom>
          <a:noFill/>
          <a:ln w="9525">
            <a:noFill/>
            <a:headEnd/>
            <a:tailEnd/>
          </a:ln>
        </p:spPr>
      </p:pic>
      <p:sp>
        <p:nvSpPr>
          <p:cNvPr id="5" name="TextBox 4">
            <a:extLst>
              <a:ext uri="{FF2B5EF4-FFF2-40B4-BE49-F238E27FC236}">
                <a16:creationId xmlns:a16="http://schemas.microsoft.com/office/drawing/2014/main" id="{3F4A93D1-A2A0-574B-BF92-22DBBA62B6D8}"/>
              </a:ext>
            </a:extLst>
          </p:cNvPr>
          <p:cNvSpPr txBox="1"/>
          <p:nvPr/>
        </p:nvSpPr>
        <p:spPr>
          <a:xfrm>
            <a:off x="680321" y="3429000"/>
            <a:ext cx="3671888" cy="1754326"/>
          </a:xfrm>
          <a:prstGeom prst="rect">
            <a:avLst/>
          </a:prstGeom>
          <a:noFill/>
        </p:spPr>
        <p:txBody>
          <a:bodyPr wrap="square" rtlCol="0">
            <a:spAutoFit/>
          </a:bodyPr>
          <a:lstStyle/>
          <a:p>
            <a:r>
              <a:rPr lang="en-US" dirty="0"/>
              <a:t>There are 206,209 customers in total. Out of which, the last purchase of 131,209 customers are given as train set and we need to predict for the rest 75,000 customers.</a:t>
            </a:r>
          </a:p>
        </p:txBody>
      </p:sp>
    </p:spTree>
    <p:extLst>
      <p:ext uri="{BB962C8B-B14F-4D97-AF65-F5344CB8AC3E}">
        <p14:creationId xmlns:p14="http://schemas.microsoft.com/office/powerpoint/2010/main" val="3274165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95ACAC-577D-4FAD-955D-280C3D104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228037F-2EF2-4A1A-8D1D-D08F2C98AD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4" name="Rectangle 13">
            <a:extLst>
              <a:ext uri="{FF2B5EF4-FFF2-40B4-BE49-F238E27FC236}">
                <a16:creationId xmlns:a16="http://schemas.microsoft.com/office/drawing/2014/main" id="{0AB11C2E-6CA2-4822-BF14-C1C9A6BC6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8B3A2B2-7BBB-4E52-8C30-BE2A6F34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055A982-CF88-0E48-9818-6F64DD6F0137}"/>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a:t>HOW MANY ORDERS DO CUSTOMERS PLACE?</a:t>
            </a:r>
          </a:p>
        </p:txBody>
      </p:sp>
      <p:pic>
        <p:nvPicPr>
          <p:cNvPr id="18" name="Picture 17">
            <a:extLst>
              <a:ext uri="{FF2B5EF4-FFF2-40B4-BE49-F238E27FC236}">
                <a16:creationId xmlns:a16="http://schemas.microsoft.com/office/drawing/2014/main" id="{FFF756FE-278B-4106-BB2E-DB87CF02DF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5" name="TextBox 4">
            <a:extLst>
              <a:ext uri="{FF2B5EF4-FFF2-40B4-BE49-F238E27FC236}">
                <a16:creationId xmlns:a16="http://schemas.microsoft.com/office/drawing/2014/main" id="{E8648972-89EC-604D-9B4D-5F268C3DBA6D}"/>
              </a:ext>
            </a:extLst>
          </p:cNvPr>
          <p:cNvSpPr txBox="1"/>
          <p:nvPr/>
        </p:nvSpPr>
        <p:spPr>
          <a:xfrm>
            <a:off x="489796" y="2888315"/>
            <a:ext cx="3656289" cy="3599316"/>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400" dirty="0"/>
              <a:t>Most customers have more than 4 orders and the maximum order per customer is 100</a:t>
            </a:r>
          </a:p>
        </p:txBody>
      </p:sp>
      <p:sp>
        <p:nvSpPr>
          <p:cNvPr id="20" name="Rectangle 19">
            <a:extLst>
              <a:ext uri="{FF2B5EF4-FFF2-40B4-BE49-F238E27FC236}">
                <a16:creationId xmlns:a16="http://schemas.microsoft.com/office/drawing/2014/main" id="{09D6A950-3339-40EB-8972-64F44542D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descr="A close up of a logo&#10;&#10;Description automatically generated">
            <a:extLst>
              <a:ext uri="{FF2B5EF4-FFF2-40B4-BE49-F238E27FC236}">
                <a16:creationId xmlns:a16="http://schemas.microsoft.com/office/drawing/2014/main" id="{5BBF58E0-566C-FA49-9B21-821A30EBCB7E}"/>
              </a:ext>
            </a:extLst>
          </p:cNvPr>
          <p:cNvPicPr/>
          <p:nvPr/>
        </p:nvPicPr>
        <p:blipFill>
          <a:blip r:embed="rId5"/>
          <a:stretch>
            <a:fillRect/>
          </a:stretch>
        </p:blipFill>
        <p:spPr bwMode="auto">
          <a:xfrm>
            <a:off x="5593085" y="1173896"/>
            <a:ext cx="5629268" cy="4503414"/>
          </a:xfrm>
          <a:prstGeom prst="rect">
            <a:avLst/>
          </a:prstGeom>
          <a:noFill/>
          <a:ln>
            <a:noFill/>
          </a:ln>
          <a:effectLst/>
        </p:spPr>
      </p:pic>
    </p:spTree>
    <p:extLst>
      <p:ext uri="{BB962C8B-B14F-4D97-AF65-F5344CB8AC3E}">
        <p14:creationId xmlns:p14="http://schemas.microsoft.com/office/powerpoint/2010/main" val="851784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23C0A-6BFE-614A-9333-90201054E9B0}"/>
              </a:ext>
            </a:extLst>
          </p:cNvPr>
          <p:cNvSpPr>
            <a:spLocks noGrp="1"/>
          </p:cNvSpPr>
          <p:nvPr>
            <p:ph type="title"/>
          </p:nvPr>
        </p:nvSpPr>
        <p:spPr/>
        <p:txBody>
          <a:bodyPr/>
          <a:lstStyle/>
          <a:p>
            <a:r>
              <a:rPr lang="en-US" dirty="0"/>
              <a:t>WHAT TIME OF THE DAY ARE ORDERS PLACED?</a:t>
            </a:r>
          </a:p>
        </p:txBody>
      </p:sp>
      <p:pic>
        <p:nvPicPr>
          <p:cNvPr id="4" name="Picture">
            <a:extLst>
              <a:ext uri="{FF2B5EF4-FFF2-40B4-BE49-F238E27FC236}">
                <a16:creationId xmlns:a16="http://schemas.microsoft.com/office/drawing/2014/main" id="{2BF83FD5-CB14-B744-8533-18297D715D98}"/>
              </a:ext>
            </a:extLst>
          </p:cNvPr>
          <p:cNvPicPr/>
          <p:nvPr/>
        </p:nvPicPr>
        <p:blipFill>
          <a:blip r:embed="rId2"/>
          <a:stretch>
            <a:fillRect/>
          </a:stretch>
        </p:blipFill>
        <p:spPr bwMode="auto">
          <a:xfrm>
            <a:off x="2657475" y="2338387"/>
            <a:ext cx="5334000" cy="4267200"/>
          </a:xfrm>
          <a:prstGeom prst="rect">
            <a:avLst/>
          </a:prstGeom>
          <a:noFill/>
          <a:ln w="9525">
            <a:noFill/>
            <a:headEnd/>
            <a:tailEnd/>
          </a:ln>
        </p:spPr>
      </p:pic>
      <p:sp>
        <p:nvSpPr>
          <p:cNvPr id="5" name="TextBox 4">
            <a:extLst>
              <a:ext uri="{FF2B5EF4-FFF2-40B4-BE49-F238E27FC236}">
                <a16:creationId xmlns:a16="http://schemas.microsoft.com/office/drawing/2014/main" id="{8D9D9BD4-39F9-EE4D-9EF9-1F675A075384}"/>
              </a:ext>
            </a:extLst>
          </p:cNvPr>
          <p:cNvSpPr txBox="1"/>
          <p:nvPr/>
        </p:nvSpPr>
        <p:spPr>
          <a:xfrm>
            <a:off x="8272463" y="3823506"/>
            <a:ext cx="3257550" cy="1200329"/>
          </a:xfrm>
          <a:prstGeom prst="rect">
            <a:avLst/>
          </a:prstGeom>
          <a:noFill/>
        </p:spPr>
        <p:txBody>
          <a:bodyPr wrap="square" rtlCol="0">
            <a:spAutoFit/>
          </a:bodyPr>
          <a:lstStyle/>
          <a:p>
            <a:r>
              <a:rPr lang="en-US" dirty="0"/>
              <a:t>Orders are highest between 10am and 4pm although there is a slight decrease during lunch time (noon)</a:t>
            </a:r>
          </a:p>
        </p:txBody>
      </p:sp>
    </p:spTree>
    <p:extLst>
      <p:ext uri="{BB962C8B-B14F-4D97-AF65-F5344CB8AC3E}">
        <p14:creationId xmlns:p14="http://schemas.microsoft.com/office/powerpoint/2010/main" val="1625433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F11DF-40CB-4F4A-A8B1-3014E17A06BF}"/>
              </a:ext>
            </a:extLst>
          </p:cNvPr>
          <p:cNvSpPr>
            <a:spLocks noGrp="1"/>
          </p:cNvSpPr>
          <p:nvPr>
            <p:ph type="title"/>
          </p:nvPr>
        </p:nvSpPr>
        <p:spPr>
          <a:xfrm>
            <a:off x="180258" y="753228"/>
            <a:ext cx="9911479" cy="1080938"/>
          </a:xfrm>
        </p:spPr>
        <p:txBody>
          <a:bodyPr/>
          <a:lstStyle/>
          <a:p>
            <a:r>
              <a:rPr lang="en-US" dirty="0"/>
              <a:t>WHAT DAY OF THE WEEK ARE ORDERS PLACED?</a:t>
            </a:r>
          </a:p>
        </p:txBody>
      </p:sp>
      <p:pic>
        <p:nvPicPr>
          <p:cNvPr id="4" name="Picture">
            <a:extLst>
              <a:ext uri="{FF2B5EF4-FFF2-40B4-BE49-F238E27FC236}">
                <a16:creationId xmlns:a16="http://schemas.microsoft.com/office/drawing/2014/main" id="{82420205-7F58-BF40-9334-9EBA8276B3E3}"/>
              </a:ext>
            </a:extLst>
          </p:cNvPr>
          <p:cNvPicPr/>
          <p:nvPr/>
        </p:nvPicPr>
        <p:blipFill>
          <a:blip r:embed="rId2"/>
          <a:stretch>
            <a:fillRect/>
          </a:stretch>
        </p:blipFill>
        <p:spPr bwMode="auto">
          <a:xfrm>
            <a:off x="5257800" y="2195513"/>
            <a:ext cx="5334000" cy="4267200"/>
          </a:xfrm>
          <a:prstGeom prst="rect">
            <a:avLst/>
          </a:prstGeom>
          <a:noFill/>
          <a:ln w="9525">
            <a:noFill/>
            <a:headEnd/>
            <a:tailEnd/>
          </a:ln>
        </p:spPr>
      </p:pic>
      <p:sp>
        <p:nvSpPr>
          <p:cNvPr id="5" name="TextBox 4">
            <a:extLst>
              <a:ext uri="{FF2B5EF4-FFF2-40B4-BE49-F238E27FC236}">
                <a16:creationId xmlns:a16="http://schemas.microsoft.com/office/drawing/2014/main" id="{6F976CA2-B5C7-DE40-BCAD-3B9A5A3C5590}"/>
              </a:ext>
            </a:extLst>
          </p:cNvPr>
          <p:cNvSpPr txBox="1"/>
          <p:nvPr/>
        </p:nvSpPr>
        <p:spPr>
          <a:xfrm>
            <a:off x="800099" y="3257550"/>
            <a:ext cx="4029075" cy="1631216"/>
          </a:xfrm>
          <a:prstGeom prst="rect">
            <a:avLst/>
          </a:prstGeom>
          <a:noFill/>
        </p:spPr>
        <p:txBody>
          <a:bodyPr wrap="square" rtlCol="0">
            <a:spAutoFit/>
          </a:bodyPr>
          <a:lstStyle/>
          <a:p>
            <a:r>
              <a:rPr lang="en-US" sz="2000" b="1" dirty="0">
                <a:solidFill>
                  <a:srgbClr val="C00000"/>
                </a:solidFill>
              </a:rPr>
              <a:t>O</a:t>
            </a:r>
            <a:r>
              <a:rPr lang="en-US" sz="2000" dirty="0">
                <a:solidFill>
                  <a:schemeClr val="accent2">
                    <a:lumMod val="75000"/>
                  </a:schemeClr>
                </a:solidFill>
              </a:rPr>
              <a:t> represents Saturday</a:t>
            </a:r>
          </a:p>
          <a:p>
            <a:r>
              <a:rPr lang="en-US" sz="2000" b="1" dirty="0">
                <a:solidFill>
                  <a:srgbClr val="C00000"/>
                </a:solidFill>
              </a:rPr>
              <a:t>1</a:t>
            </a:r>
            <a:r>
              <a:rPr lang="en-US" sz="2000" dirty="0">
                <a:solidFill>
                  <a:schemeClr val="accent2">
                    <a:lumMod val="75000"/>
                  </a:schemeClr>
                </a:solidFill>
              </a:rPr>
              <a:t> represents Sunday</a:t>
            </a:r>
          </a:p>
          <a:p>
            <a:endParaRPr lang="en-US" sz="2000" dirty="0">
              <a:solidFill>
                <a:schemeClr val="accent2">
                  <a:lumMod val="75000"/>
                </a:schemeClr>
              </a:solidFill>
            </a:endParaRPr>
          </a:p>
          <a:p>
            <a:r>
              <a:rPr lang="en-US" sz="2000" dirty="0">
                <a:solidFill>
                  <a:schemeClr val="accent2">
                    <a:lumMod val="75000"/>
                  </a:schemeClr>
                </a:solidFill>
              </a:rPr>
              <a:t>Orders are mostly placed during the weekend </a:t>
            </a:r>
          </a:p>
        </p:txBody>
      </p:sp>
    </p:spTree>
    <p:extLst>
      <p:ext uri="{BB962C8B-B14F-4D97-AF65-F5344CB8AC3E}">
        <p14:creationId xmlns:p14="http://schemas.microsoft.com/office/powerpoint/2010/main" val="1823754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98FDD-F5DB-144E-9A7C-EDA9DA626D40}"/>
              </a:ext>
            </a:extLst>
          </p:cNvPr>
          <p:cNvSpPr>
            <a:spLocks noGrp="1"/>
          </p:cNvSpPr>
          <p:nvPr>
            <p:ph type="title"/>
          </p:nvPr>
        </p:nvSpPr>
        <p:spPr/>
        <p:txBody>
          <a:bodyPr/>
          <a:lstStyle/>
          <a:p>
            <a:r>
              <a:rPr lang="en-US" dirty="0"/>
              <a:t>HOW OFTEN DO CUSTOMERS PLACE ORDERS?</a:t>
            </a:r>
          </a:p>
        </p:txBody>
      </p:sp>
      <p:pic>
        <p:nvPicPr>
          <p:cNvPr id="4" name="Picture">
            <a:extLst>
              <a:ext uri="{FF2B5EF4-FFF2-40B4-BE49-F238E27FC236}">
                <a16:creationId xmlns:a16="http://schemas.microsoft.com/office/drawing/2014/main" id="{EBA0FEED-A429-DA4A-AB8D-E71E89F49158}"/>
              </a:ext>
            </a:extLst>
          </p:cNvPr>
          <p:cNvPicPr/>
          <p:nvPr/>
        </p:nvPicPr>
        <p:blipFill>
          <a:blip r:embed="rId2"/>
          <a:stretch>
            <a:fillRect/>
          </a:stretch>
        </p:blipFill>
        <p:spPr bwMode="auto">
          <a:xfrm>
            <a:off x="371475" y="2252664"/>
            <a:ext cx="5334000" cy="4267200"/>
          </a:xfrm>
          <a:prstGeom prst="rect">
            <a:avLst/>
          </a:prstGeom>
          <a:noFill/>
          <a:ln w="9525">
            <a:noFill/>
            <a:headEnd/>
            <a:tailEnd/>
          </a:ln>
        </p:spPr>
      </p:pic>
      <p:sp>
        <p:nvSpPr>
          <p:cNvPr id="5" name="TextBox 4">
            <a:extLst>
              <a:ext uri="{FF2B5EF4-FFF2-40B4-BE49-F238E27FC236}">
                <a16:creationId xmlns:a16="http://schemas.microsoft.com/office/drawing/2014/main" id="{E8EF0E5B-23E3-9446-92D9-8D9FF4A08FA0}"/>
              </a:ext>
            </a:extLst>
          </p:cNvPr>
          <p:cNvSpPr txBox="1"/>
          <p:nvPr/>
        </p:nvSpPr>
        <p:spPr>
          <a:xfrm>
            <a:off x="6281739" y="3429000"/>
            <a:ext cx="5214939" cy="1200329"/>
          </a:xfrm>
          <a:prstGeom prst="rect">
            <a:avLst/>
          </a:prstGeom>
          <a:noFill/>
        </p:spPr>
        <p:txBody>
          <a:bodyPr wrap="square" rtlCol="0">
            <a:spAutoFit/>
          </a:bodyPr>
          <a:lstStyle/>
          <a:p>
            <a:r>
              <a:rPr lang="en-US" dirty="0"/>
              <a:t>Looks like customers order once in every week (check the peak at 7 days) or once in a month (peak at 30 days). We could also see smaller peaks at 14, 21 and 28 days (weekly intervals) </a:t>
            </a:r>
          </a:p>
        </p:txBody>
      </p:sp>
    </p:spTree>
    <p:extLst>
      <p:ext uri="{BB962C8B-B14F-4D97-AF65-F5344CB8AC3E}">
        <p14:creationId xmlns:p14="http://schemas.microsoft.com/office/powerpoint/2010/main" val="1728585606"/>
      </p:ext>
    </p:extLst>
  </p:cSld>
  <p:clrMapOvr>
    <a:masterClrMapping/>
  </p:clrMapOvr>
</p:sld>
</file>

<file path=ppt/theme/theme1.xml><?xml version="1.0" encoding="utf-8"?>
<a:theme xmlns:a="http://schemas.openxmlformats.org/drawingml/2006/main" name="Berli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1753</Words>
  <Application>Microsoft Macintosh PowerPoint</Application>
  <PresentationFormat>Widescreen</PresentationFormat>
  <Paragraphs>135</Paragraphs>
  <Slides>37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Ayuthaya</vt:lpstr>
      <vt:lpstr>Calibri</vt:lpstr>
      <vt:lpstr>Trebuchet MS</vt:lpstr>
      <vt:lpstr>Berlin</vt:lpstr>
      <vt:lpstr>INSTACART ONLINE GROCERY SHOPPING</vt:lpstr>
      <vt:lpstr>WHY IS THIS STUDY IMPORTANT</vt:lpstr>
      <vt:lpstr>DATA DESCRIPTION</vt:lpstr>
      <vt:lpstr>EXPLORATORY DATA ANALYSIS – ORDERS DATA</vt:lpstr>
      <vt:lpstr>CUSTOMERS IN EACH SET</vt:lpstr>
      <vt:lpstr>HOW MANY ORDERS DO CUSTOMERS PLACE?</vt:lpstr>
      <vt:lpstr>WHAT TIME OF THE DAY ARE ORDERS PLACED?</vt:lpstr>
      <vt:lpstr>WHAT DAY OF THE WEEK ARE ORDERS PLACED?</vt:lpstr>
      <vt:lpstr>HOW OFTEN DO CUSTOMERS PLACE ORDERS?</vt:lpstr>
      <vt:lpstr>PRODUCTS &amp; DEPARTMENTS and AISLES</vt:lpstr>
      <vt:lpstr>TOP 10 AISLES WITH HIGHEST PRODUCTS</vt:lpstr>
      <vt:lpstr>ORDERS, DEPARTMENTS &amp; AISLES</vt:lpstr>
      <vt:lpstr>HOW MANY PRODUCTS ARE RE-ORDERED?</vt:lpstr>
      <vt:lpstr>WHAT PRODUCTS ARE MOSTLY RE-ORDERED?</vt:lpstr>
      <vt:lpstr>WHICH DEPARTMENT HAS THE HIGHEST AND LOWEST RE-ORDER RATIO?</vt:lpstr>
      <vt:lpstr>Is there any relationship between the sequence of adding to cart and a chance of re-ordering？</vt:lpstr>
      <vt:lpstr>FEATURE SELECTION</vt:lpstr>
      <vt:lpstr>USER FEATURES</vt:lpstr>
      <vt:lpstr>USER FEATURES</vt:lpstr>
      <vt:lpstr>PRODUCT FEATURES</vt:lpstr>
      <vt:lpstr>PRODUCT FEATURES</vt:lpstr>
      <vt:lpstr>USER &amp; PRODUCT FEATURES</vt:lpstr>
      <vt:lpstr>USER &amp; PRODUCT FEATURES</vt:lpstr>
      <vt:lpstr>ALL 15 FEATURES</vt:lpstr>
      <vt:lpstr>Smart question: What products will the customers buy in thier next order? </vt:lpstr>
      <vt:lpstr>LOGISTIC REGRESSION</vt:lpstr>
      <vt:lpstr>AREA UNDER THE CURVE</vt:lpstr>
      <vt:lpstr>CONFUSION MATRIX</vt:lpstr>
      <vt:lpstr>PCA &amp; PCR</vt:lpstr>
      <vt:lpstr>CROSS - VALIDATION METHOD</vt:lpstr>
      <vt:lpstr>KNN</vt:lpstr>
      <vt:lpstr>PowerPoint Presentation</vt:lpstr>
      <vt:lpstr>DECISION TREE</vt:lpstr>
      <vt:lpstr>PowerPoint Presentation</vt:lpstr>
      <vt:lpstr>SUMMARY</vt:lpstr>
      <vt:lpstr>LIMITATIONS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INSTACART ONLINE GROCERY SHOPPING</dc:title>
  <dc:creator>Ruth Akor</dc:creator>
  <cp:lastModifiedBy>Ruth Akor</cp:lastModifiedBy>
  <cp:revision>3</cp:revision>
  <dcterms:created xsi:type="dcterms:W3CDTF">2019-11-25T03:18:19Z</dcterms:created>
  <dcterms:modified xsi:type="dcterms:W3CDTF">2019-11-25T13:48:46Z</dcterms:modified>
</cp:coreProperties>
</file>