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3" r:id="rId18"/>
    <p:sldId id="272" r:id="rId19"/>
    <p:sldId id="273" r:id="rId20"/>
    <p:sldId id="274" r:id="rId21"/>
    <p:sldId id="275" r:id="rId22"/>
    <p:sldId id="276" r:id="rId23"/>
    <p:sldId id="277" r:id="rId24"/>
    <p:sldId id="278" r:id="rId25"/>
    <p:sldId id="280" r:id="rId26"/>
    <p:sldId id="279" r:id="rId27"/>
    <p:sldId id="281" r:id="rId28"/>
    <p:sldId id="282" r:id="rId29"/>
    <p:sldId id="283" r:id="rId30"/>
    <p:sldId id="284" r:id="rId31"/>
    <p:sldId id="285" r:id="rId32"/>
    <p:sldId id="286" r:id="rId33"/>
    <p:sldId id="287" r:id="rId34"/>
    <p:sldId id="288" r:id="rId35"/>
    <p:sldId id="289" r:id="rId36"/>
    <p:sldId id="290" r:id="rId37"/>
    <p:sldId id="292"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p:restoredTop sz="84498"/>
  </p:normalViewPr>
  <p:slideViewPr>
    <p:cSldViewPr snapToGrid="0" snapToObjects="1">
      <p:cViewPr varScale="1">
        <p:scale>
          <a:sx n="90" d="100"/>
          <a:sy n="90" d="100"/>
        </p:scale>
        <p:origin x="22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2.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2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svg"/><Relationship Id="rId1" Type="http://schemas.openxmlformats.org/officeDocument/2006/relationships/image" Target="../media/image44.png"/><Relationship Id="rId6" Type="http://schemas.openxmlformats.org/officeDocument/2006/relationships/image" Target="../media/image43.svg"/><Relationship Id="rId5" Type="http://schemas.openxmlformats.org/officeDocument/2006/relationships/image" Target="../media/image46.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07822-67DC-4D55-BAF7-21A299D6A5D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1C927B-23ED-4682-818A-C51FD7F236B8}">
      <dgm:prSet/>
      <dgm:spPr/>
      <dgm:t>
        <a:bodyPr/>
        <a:lstStyle/>
        <a:p>
          <a:pPr>
            <a:defRPr cap="all"/>
          </a:pPr>
          <a:r>
            <a:rPr lang="en-US" dirty="0"/>
            <a:t>HAVE YOU SHOPPED ONLINE BEFORE?</a:t>
          </a:r>
        </a:p>
      </dgm:t>
    </dgm:pt>
    <dgm:pt modelId="{287D1260-F6F4-47BA-A6E9-05EEC01B7751}" type="parTrans" cxnId="{C037A4CB-BB69-4AA7-BE59-3D5F76252642}">
      <dgm:prSet/>
      <dgm:spPr/>
      <dgm:t>
        <a:bodyPr/>
        <a:lstStyle/>
        <a:p>
          <a:endParaRPr lang="en-US"/>
        </a:p>
      </dgm:t>
    </dgm:pt>
    <dgm:pt modelId="{2C0B4053-5BBA-4245-9BFA-612A1FC0B309}" type="sibTrans" cxnId="{C037A4CB-BB69-4AA7-BE59-3D5F76252642}">
      <dgm:prSet/>
      <dgm:spPr/>
      <dgm:t>
        <a:bodyPr/>
        <a:lstStyle/>
        <a:p>
          <a:endParaRPr lang="en-US"/>
        </a:p>
      </dgm:t>
    </dgm:pt>
    <dgm:pt modelId="{FB888969-2412-469D-95C8-A5751A9DD8B7}">
      <dgm:prSet/>
      <dgm:spPr/>
      <dgm:t>
        <a:bodyPr/>
        <a:lstStyle/>
        <a:p>
          <a:pPr>
            <a:defRPr cap="all"/>
          </a:pPr>
          <a:r>
            <a:rPr lang="en-US" dirty="0"/>
            <a:t>HAVE YOU BOUGHT GROCERIES ONLINE?</a:t>
          </a:r>
        </a:p>
      </dgm:t>
    </dgm:pt>
    <dgm:pt modelId="{4442D45B-CE10-4630-9DB4-B5EE2EE4C038}" type="parTrans" cxnId="{C35076A5-6DC5-4923-9680-134360831EAD}">
      <dgm:prSet/>
      <dgm:spPr/>
      <dgm:t>
        <a:bodyPr/>
        <a:lstStyle/>
        <a:p>
          <a:endParaRPr lang="en-US"/>
        </a:p>
      </dgm:t>
    </dgm:pt>
    <dgm:pt modelId="{F2B02B29-3CEE-4C9F-8A0A-CA16D2C2D89E}" type="sibTrans" cxnId="{C35076A5-6DC5-4923-9680-134360831EAD}">
      <dgm:prSet/>
      <dgm:spPr/>
      <dgm:t>
        <a:bodyPr/>
        <a:lstStyle/>
        <a:p>
          <a:endParaRPr lang="en-US"/>
        </a:p>
      </dgm:t>
    </dgm:pt>
    <dgm:pt modelId="{F3CA6965-B809-47BD-A29D-34CCA2D37E1A}" type="pres">
      <dgm:prSet presAssocID="{E5E07822-67DC-4D55-BAF7-21A299D6A5D5}" presName="root" presStyleCnt="0">
        <dgm:presLayoutVars>
          <dgm:dir/>
          <dgm:resizeHandles val="exact"/>
        </dgm:presLayoutVars>
      </dgm:prSet>
      <dgm:spPr/>
    </dgm:pt>
    <dgm:pt modelId="{B274AA48-4079-4945-8BE0-F6DB112D1B58}" type="pres">
      <dgm:prSet presAssocID="{FE1C927B-23ED-4682-818A-C51FD7F236B8}" presName="compNode" presStyleCnt="0"/>
      <dgm:spPr/>
    </dgm:pt>
    <dgm:pt modelId="{5DFFA7CD-D5F0-4A9F-9EF1-49AE1F295A6C}" type="pres">
      <dgm:prSet presAssocID="{FE1C927B-23ED-4682-818A-C51FD7F236B8}" presName="iconBgRect" presStyleLbl="bgShp" presStyleIdx="0" presStyleCnt="2"/>
      <dgm:spPr/>
    </dgm:pt>
    <dgm:pt modelId="{05842CD9-5D08-4866-AC45-5C3811B3F21C}" type="pres">
      <dgm:prSet presAssocID="{FE1C927B-23ED-4682-818A-C51FD7F236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49A887A-E8E2-45DC-8C69-1D64CA9FBE41}" type="pres">
      <dgm:prSet presAssocID="{FE1C927B-23ED-4682-818A-C51FD7F236B8}" presName="spaceRect" presStyleCnt="0"/>
      <dgm:spPr/>
    </dgm:pt>
    <dgm:pt modelId="{8416DE61-E9D1-49A8-BE3F-D15BB1F7DA1E}" type="pres">
      <dgm:prSet presAssocID="{FE1C927B-23ED-4682-818A-C51FD7F236B8}" presName="textRect" presStyleLbl="revTx" presStyleIdx="0" presStyleCnt="2">
        <dgm:presLayoutVars>
          <dgm:chMax val="1"/>
          <dgm:chPref val="1"/>
        </dgm:presLayoutVars>
      </dgm:prSet>
      <dgm:spPr/>
    </dgm:pt>
    <dgm:pt modelId="{0CC712BD-0174-4059-88B9-A2AFFE39F469}" type="pres">
      <dgm:prSet presAssocID="{2C0B4053-5BBA-4245-9BFA-612A1FC0B309}" presName="sibTrans" presStyleCnt="0"/>
      <dgm:spPr/>
    </dgm:pt>
    <dgm:pt modelId="{850E5F6E-AE57-4A7B-908D-38AD52982F33}" type="pres">
      <dgm:prSet presAssocID="{FB888969-2412-469D-95C8-A5751A9DD8B7}" presName="compNode" presStyleCnt="0"/>
      <dgm:spPr/>
    </dgm:pt>
    <dgm:pt modelId="{E9AA3696-6D46-4F3B-AC45-F33DB03D162D}" type="pres">
      <dgm:prSet presAssocID="{FB888969-2412-469D-95C8-A5751A9DD8B7}" presName="iconBgRect" presStyleLbl="bgShp" presStyleIdx="1" presStyleCnt="2"/>
      <dgm:spPr/>
    </dgm:pt>
    <dgm:pt modelId="{0924EFB7-9AC0-4D2C-B47A-35403AF1DB5B}" type="pres">
      <dgm:prSet presAssocID="{FB888969-2412-469D-95C8-A5751A9DD8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EB460EBC-0094-4E24-BB6D-2EC262B0600C}" type="pres">
      <dgm:prSet presAssocID="{FB888969-2412-469D-95C8-A5751A9DD8B7}" presName="spaceRect" presStyleCnt="0"/>
      <dgm:spPr/>
    </dgm:pt>
    <dgm:pt modelId="{E0A261D3-173A-47A0-8BE0-2E2BBFD15D8C}" type="pres">
      <dgm:prSet presAssocID="{FB888969-2412-469D-95C8-A5751A9DD8B7}" presName="textRect" presStyleLbl="revTx" presStyleIdx="1" presStyleCnt="2">
        <dgm:presLayoutVars>
          <dgm:chMax val="1"/>
          <dgm:chPref val="1"/>
        </dgm:presLayoutVars>
      </dgm:prSet>
      <dgm:spPr/>
    </dgm:pt>
  </dgm:ptLst>
  <dgm:cxnLst>
    <dgm:cxn modelId="{63EA412E-6E4A-4AF5-B9E5-673FA87770AE}" type="presOf" srcId="{E5E07822-67DC-4D55-BAF7-21A299D6A5D5}" destId="{F3CA6965-B809-47BD-A29D-34CCA2D37E1A}" srcOrd="0" destOrd="0" presId="urn:microsoft.com/office/officeart/2018/5/layout/IconCircleLabelList"/>
    <dgm:cxn modelId="{02B72349-0025-489F-B939-43C53828E2BA}" type="presOf" srcId="{FE1C927B-23ED-4682-818A-C51FD7F236B8}" destId="{8416DE61-E9D1-49A8-BE3F-D15BB1F7DA1E}" srcOrd="0" destOrd="0" presId="urn:microsoft.com/office/officeart/2018/5/layout/IconCircleLabelList"/>
    <dgm:cxn modelId="{6683DA7A-F10D-4697-9E31-4DDBEEDF48BF}" type="presOf" srcId="{FB888969-2412-469D-95C8-A5751A9DD8B7}" destId="{E0A261D3-173A-47A0-8BE0-2E2BBFD15D8C}" srcOrd="0" destOrd="0" presId="urn:microsoft.com/office/officeart/2018/5/layout/IconCircleLabelList"/>
    <dgm:cxn modelId="{C35076A5-6DC5-4923-9680-134360831EAD}" srcId="{E5E07822-67DC-4D55-BAF7-21A299D6A5D5}" destId="{FB888969-2412-469D-95C8-A5751A9DD8B7}" srcOrd="1" destOrd="0" parTransId="{4442D45B-CE10-4630-9DB4-B5EE2EE4C038}" sibTransId="{F2B02B29-3CEE-4C9F-8A0A-CA16D2C2D89E}"/>
    <dgm:cxn modelId="{C037A4CB-BB69-4AA7-BE59-3D5F76252642}" srcId="{E5E07822-67DC-4D55-BAF7-21A299D6A5D5}" destId="{FE1C927B-23ED-4682-818A-C51FD7F236B8}" srcOrd="0" destOrd="0" parTransId="{287D1260-F6F4-47BA-A6E9-05EEC01B7751}" sibTransId="{2C0B4053-5BBA-4245-9BFA-612A1FC0B309}"/>
    <dgm:cxn modelId="{179B1E47-9CC9-4A02-99F1-6E9841395714}" type="presParOf" srcId="{F3CA6965-B809-47BD-A29D-34CCA2D37E1A}" destId="{B274AA48-4079-4945-8BE0-F6DB112D1B58}" srcOrd="0" destOrd="0" presId="urn:microsoft.com/office/officeart/2018/5/layout/IconCircleLabelList"/>
    <dgm:cxn modelId="{2413693C-70A6-4BD5-B5BE-C6F799268A2C}" type="presParOf" srcId="{B274AA48-4079-4945-8BE0-F6DB112D1B58}" destId="{5DFFA7CD-D5F0-4A9F-9EF1-49AE1F295A6C}" srcOrd="0" destOrd="0" presId="urn:microsoft.com/office/officeart/2018/5/layout/IconCircleLabelList"/>
    <dgm:cxn modelId="{E51DF9A7-B179-4214-9AE7-2C639A908BC9}" type="presParOf" srcId="{B274AA48-4079-4945-8BE0-F6DB112D1B58}" destId="{05842CD9-5D08-4866-AC45-5C3811B3F21C}" srcOrd="1" destOrd="0" presId="urn:microsoft.com/office/officeart/2018/5/layout/IconCircleLabelList"/>
    <dgm:cxn modelId="{A03EAAB2-5C41-4107-B1E6-3F9A899ED8C4}" type="presParOf" srcId="{B274AA48-4079-4945-8BE0-F6DB112D1B58}" destId="{B49A887A-E8E2-45DC-8C69-1D64CA9FBE41}" srcOrd="2" destOrd="0" presId="urn:microsoft.com/office/officeart/2018/5/layout/IconCircleLabelList"/>
    <dgm:cxn modelId="{16E6E943-0914-48B3-BC7F-4FFA014F623A}" type="presParOf" srcId="{B274AA48-4079-4945-8BE0-F6DB112D1B58}" destId="{8416DE61-E9D1-49A8-BE3F-D15BB1F7DA1E}" srcOrd="3" destOrd="0" presId="urn:microsoft.com/office/officeart/2018/5/layout/IconCircleLabelList"/>
    <dgm:cxn modelId="{AEC448A5-B79B-449B-9DF2-C1677F112C8B}" type="presParOf" srcId="{F3CA6965-B809-47BD-A29D-34CCA2D37E1A}" destId="{0CC712BD-0174-4059-88B9-A2AFFE39F469}" srcOrd="1" destOrd="0" presId="urn:microsoft.com/office/officeart/2018/5/layout/IconCircleLabelList"/>
    <dgm:cxn modelId="{64D633E5-0F26-492F-913C-C98870231D8C}" type="presParOf" srcId="{F3CA6965-B809-47BD-A29D-34CCA2D37E1A}" destId="{850E5F6E-AE57-4A7B-908D-38AD52982F33}" srcOrd="2" destOrd="0" presId="urn:microsoft.com/office/officeart/2018/5/layout/IconCircleLabelList"/>
    <dgm:cxn modelId="{3DF141B7-8BED-40D4-BDF8-52F0579BB0DB}" type="presParOf" srcId="{850E5F6E-AE57-4A7B-908D-38AD52982F33}" destId="{E9AA3696-6D46-4F3B-AC45-F33DB03D162D}" srcOrd="0" destOrd="0" presId="urn:microsoft.com/office/officeart/2018/5/layout/IconCircleLabelList"/>
    <dgm:cxn modelId="{209EA5C0-CE94-451B-8300-945DAF698B2D}" type="presParOf" srcId="{850E5F6E-AE57-4A7B-908D-38AD52982F33}" destId="{0924EFB7-9AC0-4D2C-B47A-35403AF1DB5B}" srcOrd="1" destOrd="0" presId="urn:microsoft.com/office/officeart/2018/5/layout/IconCircleLabelList"/>
    <dgm:cxn modelId="{96C2687A-851E-4650-870C-76D794FA71B1}" type="presParOf" srcId="{850E5F6E-AE57-4A7B-908D-38AD52982F33}" destId="{EB460EBC-0094-4E24-BB6D-2EC262B0600C}" srcOrd="2" destOrd="0" presId="urn:microsoft.com/office/officeart/2018/5/layout/IconCircleLabelList"/>
    <dgm:cxn modelId="{BC9A50C0-4F20-467D-8205-EA38B8AC7087}" type="presParOf" srcId="{850E5F6E-AE57-4A7B-908D-38AD52982F33}" destId="{E0A261D3-173A-47A0-8BE0-2E2BBFD15D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BB8FB-2EBF-47C8-A776-CD8456AA044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010665-354E-4B14-8038-A3BFB191FE49}">
      <dgm:prSet/>
      <dgm:spPr/>
      <dgm:t>
        <a:bodyPr/>
        <a:lstStyle/>
        <a:p>
          <a:pPr>
            <a:defRPr b="1"/>
          </a:pPr>
          <a:r>
            <a:rPr lang="en-US" dirty="0"/>
            <a:t>Data Source: Kaggle</a:t>
          </a:r>
        </a:p>
      </dgm:t>
    </dgm:pt>
    <dgm:pt modelId="{9D936A7F-88F1-4158-B701-3C5DE8F28CA3}" type="parTrans" cxnId="{E4C01DCD-AA9B-45C6-997A-58C42A37D5BC}">
      <dgm:prSet/>
      <dgm:spPr/>
      <dgm:t>
        <a:bodyPr/>
        <a:lstStyle/>
        <a:p>
          <a:endParaRPr lang="en-US"/>
        </a:p>
      </dgm:t>
    </dgm:pt>
    <dgm:pt modelId="{1355C60B-366E-426C-A7E4-F5D5D7583977}" type="sibTrans" cxnId="{E4C01DCD-AA9B-45C6-997A-58C42A37D5BC}">
      <dgm:prSet/>
      <dgm:spPr/>
      <dgm:t>
        <a:bodyPr/>
        <a:lstStyle/>
        <a:p>
          <a:endParaRPr lang="en-US"/>
        </a:p>
      </dgm:t>
    </dgm:pt>
    <dgm:pt modelId="{FAF44CD0-A3D6-4B68-9BB4-E3340D3D8681}">
      <dgm:prSet/>
      <dgm:spPr/>
      <dgm:t>
        <a:bodyPr/>
        <a:lstStyle/>
        <a:p>
          <a:pPr>
            <a:defRPr b="1"/>
          </a:pPr>
          <a:r>
            <a:rPr lang="en-US" dirty="0"/>
            <a:t>Time Frame: 2017</a:t>
          </a:r>
        </a:p>
      </dgm:t>
    </dgm:pt>
    <dgm:pt modelId="{A1CA3A5E-E5BF-4A4F-BF8B-1FDDEC38F867}" type="parTrans" cxnId="{E2C98FCA-B02F-4F43-9ECC-EB0DDD734F83}">
      <dgm:prSet/>
      <dgm:spPr/>
      <dgm:t>
        <a:bodyPr/>
        <a:lstStyle/>
        <a:p>
          <a:endParaRPr lang="en-US"/>
        </a:p>
      </dgm:t>
    </dgm:pt>
    <dgm:pt modelId="{30551A74-962F-47E8-8355-458784EC8FB0}" type="sibTrans" cxnId="{E2C98FCA-B02F-4F43-9ECC-EB0DDD734F83}">
      <dgm:prSet/>
      <dgm:spPr/>
      <dgm:t>
        <a:bodyPr/>
        <a:lstStyle/>
        <a:p>
          <a:endParaRPr lang="en-US"/>
        </a:p>
      </dgm:t>
    </dgm:pt>
    <dgm:pt modelId="{C78A2749-D0F0-4C2A-944E-759B59BAAB12}">
      <dgm:prSet/>
      <dgm:spPr/>
      <dgm:t>
        <a:bodyPr/>
        <a:lstStyle/>
        <a:p>
          <a:pPr>
            <a:defRPr b="1"/>
          </a:pPr>
          <a:r>
            <a:rPr lang="en-US" dirty="0"/>
            <a:t>Number of Observations: Over 3 million orders from 200,000 users</a:t>
          </a:r>
        </a:p>
      </dgm:t>
    </dgm:pt>
    <dgm:pt modelId="{7EBE3F68-04C8-441B-81D1-E77E92EB0020}" type="parTrans" cxnId="{F2F44AD6-886E-4F9B-9F58-9B79B6613CD8}">
      <dgm:prSet/>
      <dgm:spPr/>
      <dgm:t>
        <a:bodyPr/>
        <a:lstStyle/>
        <a:p>
          <a:endParaRPr lang="en-US"/>
        </a:p>
      </dgm:t>
    </dgm:pt>
    <dgm:pt modelId="{3D5603FC-C80E-4176-9BE2-FB1C03AE7E37}" type="sibTrans" cxnId="{F2F44AD6-886E-4F9B-9F58-9B79B6613CD8}">
      <dgm:prSet/>
      <dgm:spPr/>
      <dgm:t>
        <a:bodyPr/>
        <a:lstStyle/>
        <a:p>
          <a:endParaRPr lang="en-US"/>
        </a:p>
      </dgm:t>
    </dgm:pt>
    <dgm:pt modelId="{E7807693-5531-491D-854F-1979D2A4DD4B}">
      <dgm:prSet/>
      <dgm:spPr/>
      <dgm:t>
        <a:bodyPr/>
        <a:lstStyle/>
        <a:p>
          <a:pPr>
            <a:defRPr b="1"/>
          </a:pPr>
          <a:r>
            <a:rPr lang="en-US" dirty="0"/>
            <a:t>Dataset – consists of 6 csv files </a:t>
          </a:r>
        </a:p>
      </dgm:t>
    </dgm:pt>
    <dgm:pt modelId="{7292D570-45CE-4030-9E6E-834835665489}" type="parTrans" cxnId="{BEBB88AC-ED0E-4863-A691-C34276723A3B}">
      <dgm:prSet/>
      <dgm:spPr/>
      <dgm:t>
        <a:bodyPr/>
        <a:lstStyle/>
        <a:p>
          <a:endParaRPr lang="en-US"/>
        </a:p>
      </dgm:t>
    </dgm:pt>
    <dgm:pt modelId="{E42732AA-0138-41D4-9265-5D8D67515294}" type="sibTrans" cxnId="{BEBB88AC-ED0E-4863-A691-C34276723A3B}">
      <dgm:prSet/>
      <dgm:spPr/>
      <dgm:t>
        <a:bodyPr/>
        <a:lstStyle/>
        <a:p>
          <a:endParaRPr lang="en-US"/>
        </a:p>
      </dgm:t>
    </dgm:pt>
    <dgm:pt modelId="{E50AE840-0DD6-4E87-9186-8C24CA8D3C5A}">
      <dgm:prSet custT="1"/>
      <dgm:spPr/>
      <dgm:t>
        <a:bodyPr/>
        <a:lstStyle/>
        <a:p>
          <a:pPr algn="l"/>
          <a:r>
            <a:rPr lang="en-US" sz="1400" b="1" dirty="0">
              <a:solidFill>
                <a:schemeClr val="accent2">
                  <a:lumMod val="50000"/>
                </a:schemeClr>
              </a:solidFill>
            </a:rPr>
            <a:t>Orders </a:t>
          </a:r>
          <a:r>
            <a:rPr lang="en-US" sz="1400" dirty="0"/>
            <a:t>- gives a list of all orders </a:t>
          </a:r>
        </a:p>
      </dgm:t>
    </dgm:pt>
    <dgm:pt modelId="{D8E5858C-DD22-44DB-ABE9-AA542EA1FA41}" type="parTrans" cxnId="{E2D51755-570A-40D1-AE00-E095959E76A3}">
      <dgm:prSet/>
      <dgm:spPr/>
      <dgm:t>
        <a:bodyPr/>
        <a:lstStyle/>
        <a:p>
          <a:endParaRPr lang="en-US"/>
        </a:p>
      </dgm:t>
    </dgm:pt>
    <dgm:pt modelId="{226C6A08-3254-48AE-A5E7-AF545B26ACBE}" type="sibTrans" cxnId="{E2D51755-570A-40D1-AE00-E095959E76A3}">
      <dgm:prSet/>
      <dgm:spPr/>
      <dgm:t>
        <a:bodyPr/>
        <a:lstStyle/>
        <a:p>
          <a:endParaRPr lang="en-US"/>
        </a:p>
      </dgm:t>
    </dgm:pt>
    <dgm:pt modelId="{C28D2BA2-ADCF-40CE-8041-6D7CC5C011C1}">
      <dgm:prSet custT="1"/>
      <dgm:spPr/>
      <dgm:t>
        <a:bodyPr/>
        <a:lstStyle/>
        <a:p>
          <a:pPr algn="l"/>
          <a:r>
            <a:rPr lang="en-US" sz="1400" b="1" dirty="0">
              <a:solidFill>
                <a:schemeClr val="accent2">
                  <a:lumMod val="50000"/>
                </a:schemeClr>
              </a:solidFill>
            </a:rPr>
            <a:t>Products</a:t>
          </a:r>
          <a:r>
            <a:rPr lang="en-US" sz="1400" dirty="0"/>
            <a:t>- contains the names of the products with their corresponding product id </a:t>
          </a:r>
        </a:p>
      </dgm:t>
    </dgm:pt>
    <dgm:pt modelId="{D573B279-7EC6-4B7E-85CE-C895D18630CC}" type="parTrans" cxnId="{E9816552-BE84-4ED4-8733-F259E13F4A6C}">
      <dgm:prSet/>
      <dgm:spPr/>
      <dgm:t>
        <a:bodyPr/>
        <a:lstStyle/>
        <a:p>
          <a:endParaRPr lang="en-US"/>
        </a:p>
      </dgm:t>
    </dgm:pt>
    <dgm:pt modelId="{BBDEBEA6-558C-4DE2-B7A5-3B2ECBC4B110}" type="sibTrans" cxnId="{E9816552-BE84-4ED4-8733-F259E13F4A6C}">
      <dgm:prSet/>
      <dgm:spPr/>
      <dgm:t>
        <a:bodyPr/>
        <a:lstStyle/>
        <a:p>
          <a:endParaRPr lang="en-US"/>
        </a:p>
      </dgm:t>
    </dgm:pt>
    <dgm:pt modelId="{7C0162B9-0D83-4E81-B83A-9FD555DC9979}">
      <dgm:prSet custT="1"/>
      <dgm:spPr/>
      <dgm:t>
        <a:bodyPr/>
        <a:lstStyle/>
        <a:p>
          <a:pPr algn="l"/>
          <a:r>
            <a:rPr lang="en-US" sz="1400" b="1" dirty="0">
              <a:solidFill>
                <a:schemeClr val="accent2">
                  <a:lumMod val="50000"/>
                </a:schemeClr>
              </a:solidFill>
            </a:rPr>
            <a:t>Prior Orders </a:t>
          </a:r>
          <a:r>
            <a:rPr lang="en-US" sz="1400" dirty="0"/>
            <a:t>- contains previous order contents for all customers </a:t>
          </a:r>
        </a:p>
      </dgm:t>
    </dgm:pt>
    <dgm:pt modelId="{ED470802-3BCB-4F71-862B-40878C5E8202}" type="parTrans" cxnId="{54538D72-AB30-4D4E-A910-FEED32C4BA47}">
      <dgm:prSet/>
      <dgm:spPr/>
      <dgm:t>
        <a:bodyPr/>
        <a:lstStyle/>
        <a:p>
          <a:endParaRPr lang="en-US"/>
        </a:p>
      </dgm:t>
    </dgm:pt>
    <dgm:pt modelId="{D3807A9A-8332-4ADC-8CD8-A6E795446503}" type="sibTrans" cxnId="{54538D72-AB30-4D4E-A910-FEED32C4BA47}">
      <dgm:prSet/>
      <dgm:spPr/>
      <dgm:t>
        <a:bodyPr/>
        <a:lstStyle/>
        <a:p>
          <a:endParaRPr lang="en-US"/>
        </a:p>
      </dgm:t>
    </dgm:pt>
    <dgm:pt modelId="{FC26ED73-B6AB-46C8-855D-1CE02123A2C7}">
      <dgm:prSet custT="1"/>
      <dgm:spPr/>
      <dgm:t>
        <a:bodyPr/>
        <a:lstStyle/>
        <a:p>
          <a:pPr algn="l"/>
          <a:r>
            <a:rPr lang="en-US" sz="1400" b="1" dirty="0">
              <a:solidFill>
                <a:schemeClr val="accent2">
                  <a:lumMod val="50000"/>
                </a:schemeClr>
              </a:solidFill>
            </a:rPr>
            <a:t>Train data for prior orders </a:t>
          </a:r>
          <a:r>
            <a:rPr lang="en-US" sz="1400" dirty="0"/>
            <a:t>– Similar to prior orders but used for data training</a:t>
          </a:r>
        </a:p>
      </dgm:t>
    </dgm:pt>
    <dgm:pt modelId="{D432E470-81C8-46A8-9993-A407C5C82478}" type="parTrans" cxnId="{59EA1AC0-D572-43DE-89FB-5608648AB353}">
      <dgm:prSet/>
      <dgm:spPr/>
      <dgm:t>
        <a:bodyPr/>
        <a:lstStyle/>
        <a:p>
          <a:endParaRPr lang="en-US"/>
        </a:p>
      </dgm:t>
    </dgm:pt>
    <dgm:pt modelId="{46375948-FB40-40E6-931C-6FF26463C4A6}" type="sibTrans" cxnId="{59EA1AC0-D572-43DE-89FB-5608648AB353}">
      <dgm:prSet/>
      <dgm:spPr/>
      <dgm:t>
        <a:bodyPr/>
        <a:lstStyle/>
        <a:p>
          <a:endParaRPr lang="en-US"/>
        </a:p>
      </dgm:t>
    </dgm:pt>
    <dgm:pt modelId="{35729FC9-A212-448A-9689-66DBDF14F503}">
      <dgm:prSet custT="1"/>
      <dgm:spPr/>
      <dgm:t>
        <a:bodyPr/>
        <a:lstStyle/>
        <a:p>
          <a:pPr algn="l"/>
          <a:r>
            <a:rPr lang="en-US" sz="1400" b="1" dirty="0">
              <a:solidFill>
                <a:schemeClr val="accent2">
                  <a:lumMod val="50000"/>
                </a:schemeClr>
              </a:solidFill>
            </a:rPr>
            <a:t>Department</a:t>
          </a:r>
          <a:r>
            <a:rPr lang="en-US" sz="1400" dirty="0"/>
            <a:t> – shows the different departments and products in each department</a:t>
          </a:r>
        </a:p>
      </dgm:t>
    </dgm:pt>
    <dgm:pt modelId="{119BFBE8-8B64-4557-BA86-DC94B313930C}" type="parTrans" cxnId="{5EBC5E90-CA38-4DD7-8E6E-CF05AC5FE7D6}">
      <dgm:prSet/>
      <dgm:spPr/>
      <dgm:t>
        <a:bodyPr/>
        <a:lstStyle/>
        <a:p>
          <a:endParaRPr lang="en-US"/>
        </a:p>
      </dgm:t>
    </dgm:pt>
    <dgm:pt modelId="{937C2701-8545-4F97-9A93-A895E1B8DA13}" type="sibTrans" cxnId="{5EBC5E90-CA38-4DD7-8E6E-CF05AC5FE7D6}">
      <dgm:prSet/>
      <dgm:spPr/>
      <dgm:t>
        <a:bodyPr/>
        <a:lstStyle/>
        <a:p>
          <a:endParaRPr lang="en-US"/>
        </a:p>
      </dgm:t>
    </dgm:pt>
    <dgm:pt modelId="{525D0C4A-8F5A-4F5F-9A8F-E3ECD147658C}">
      <dgm:prSet custT="1"/>
      <dgm:spPr/>
      <dgm:t>
        <a:bodyPr/>
        <a:lstStyle/>
        <a:p>
          <a:pPr algn="l"/>
          <a:r>
            <a:rPr lang="en-US" sz="1400" b="1" dirty="0">
              <a:solidFill>
                <a:schemeClr val="accent2">
                  <a:lumMod val="50000"/>
                </a:schemeClr>
              </a:solidFill>
            </a:rPr>
            <a:t>Aisles – </a:t>
          </a:r>
          <a:r>
            <a:rPr lang="en-US" sz="1400" dirty="0"/>
            <a:t>shows the different aisles and products in each aisle</a:t>
          </a:r>
        </a:p>
      </dgm:t>
    </dgm:pt>
    <dgm:pt modelId="{5FEC48A1-F9BD-4B33-9DCD-85C23C73D4C0}" type="parTrans" cxnId="{5A36316B-F95E-49FA-83E4-F0A75D4E63D8}">
      <dgm:prSet/>
      <dgm:spPr/>
      <dgm:t>
        <a:bodyPr/>
        <a:lstStyle/>
        <a:p>
          <a:endParaRPr lang="en-US"/>
        </a:p>
      </dgm:t>
    </dgm:pt>
    <dgm:pt modelId="{DBD3389D-4FA9-400B-A357-DE528CB2498D}" type="sibTrans" cxnId="{5A36316B-F95E-49FA-83E4-F0A75D4E63D8}">
      <dgm:prSet/>
      <dgm:spPr/>
      <dgm:t>
        <a:bodyPr/>
        <a:lstStyle/>
        <a:p>
          <a:endParaRPr lang="en-US"/>
        </a:p>
      </dgm:t>
    </dgm:pt>
    <dgm:pt modelId="{ECE15A43-DF7D-4B48-8F02-E59A6D24958D}" type="pres">
      <dgm:prSet presAssocID="{66FBB8FB-2EBF-47C8-A776-CD8456AA0444}" presName="root" presStyleCnt="0">
        <dgm:presLayoutVars>
          <dgm:dir/>
          <dgm:resizeHandles val="exact"/>
        </dgm:presLayoutVars>
      </dgm:prSet>
      <dgm:spPr/>
    </dgm:pt>
    <dgm:pt modelId="{E1362C30-778C-49E7-BF97-7B2FBEDFEA81}" type="pres">
      <dgm:prSet presAssocID="{05010665-354E-4B14-8038-A3BFB191FE49}" presName="compNode" presStyleCnt="0"/>
      <dgm:spPr/>
    </dgm:pt>
    <dgm:pt modelId="{82E84EBF-7256-47F8-A105-3A27E84C33E8}" type="pres">
      <dgm:prSet presAssocID="{05010665-354E-4B14-8038-A3BFB191FE49}" presName="iconRect" presStyleLbl="node1" presStyleIdx="0" presStyleCnt="4" custLinFactY="-25040" custLinFactNeighborX="1985"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7997161-2D20-4F62-BA19-64C8AD92DD38}" type="pres">
      <dgm:prSet presAssocID="{05010665-354E-4B14-8038-A3BFB191FE49}" presName="iconSpace" presStyleCnt="0"/>
      <dgm:spPr/>
    </dgm:pt>
    <dgm:pt modelId="{B72014BE-E29B-405D-B503-CDFC85715FB5}" type="pres">
      <dgm:prSet presAssocID="{05010665-354E-4B14-8038-A3BFB191FE49}" presName="parTx" presStyleLbl="revTx" presStyleIdx="0" presStyleCnt="8" custLinFactY="-36958" custLinFactNeighborX="-695" custLinFactNeighborY="-100000">
        <dgm:presLayoutVars>
          <dgm:chMax val="0"/>
          <dgm:chPref val="0"/>
        </dgm:presLayoutVars>
      </dgm:prSet>
      <dgm:spPr/>
    </dgm:pt>
    <dgm:pt modelId="{3654EF0B-36AB-4856-9A43-CFFFF849673D}" type="pres">
      <dgm:prSet presAssocID="{05010665-354E-4B14-8038-A3BFB191FE49}" presName="txSpace" presStyleCnt="0"/>
      <dgm:spPr/>
    </dgm:pt>
    <dgm:pt modelId="{8740E559-75C2-41F6-8940-7B5723C0B01A}" type="pres">
      <dgm:prSet presAssocID="{05010665-354E-4B14-8038-A3BFB191FE49}" presName="desTx" presStyleLbl="revTx" presStyleIdx="1" presStyleCnt="8">
        <dgm:presLayoutVars/>
      </dgm:prSet>
      <dgm:spPr/>
    </dgm:pt>
    <dgm:pt modelId="{16C73A6B-35B7-4188-AFF6-871567FE669F}" type="pres">
      <dgm:prSet presAssocID="{1355C60B-366E-426C-A7E4-F5D5D7583977}" presName="sibTrans" presStyleCnt="0"/>
      <dgm:spPr/>
    </dgm:pt>
    <dgm:pt modelId="{93CFDA26-1504-470A-B125-9541F446BE17}" type="pres">
      <dgm:prSet presAssocID="{FAF44CD0-A3D6-4B68-9BB4-E3340D3D8681}" presName="compNode" presStyleCnt="0"/>
      <dgm:spPr/>
    </dgm:pt>
    <dgm:pt modelId="{CAB73CE5-65EB-4518-B8E1-B6DC1CC374ED}" type="pres">
      <dgm:prSet presAssocID="{FAF44CD0-A3D6-4B68-9BB4-E3340D3D8681}" presName="iconRect" presStyleLbl="node1" presStyleIdx="1" presStyleCnt="4" custLinFactY="-36949" custLinFactNeighborX="-1985"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859F0251-3D31-42F8-8637-47FB9FB24C10}" type="pres">
      <dgm:prSet presAssocID="{FAF44CD0-A3D6-4B68-9BB4-E3340D3D8681}" presName="iconSpace" presStyleCnt="0"/>
      <dgm:spPr/>
    </dgm:pt>
    <dgm:pt modelId="{B4462979-23B6-46D8-8ADD-F42FF8C4AB83}" type="pres">
      <dgm:prSet presAssocID="{FAF44CD0-A3D6-4B68-9BB4-E3340D3D8681}" presName="parTx" presStyleLbl="revTx" presStyleIdx="2" presStyleCnt="8" custLinFactY="-36958" custLinFactNeighborY="-100000">
        <dgm:presLayoutVars>
          <dgm:chMax val="0"/>
          <dgm:chPref val="0"/>
        </dgm:presLayoutVars>
      </dgm:prSet>
      <dgm:spPr/>
    </dgm:pt>
    <dgm:pt modelId="{2C0FBEEE-8DC7-47D7-8445-4766ABFC50B2}" type="pres">
      <dgm:prSet presAssocID="{FAF44CD0-A3D6-4B68-9BB4-E3340D3D8681}" presName="txSpace" presStyleCnt="0"/>
      <dgm:spPr/>
    </dgm:pt>
    <dgm:pt modelId="{4C6AABFE-CD51-4DCA-8CBD-DF3649B21F23}" type="pres">
      <dgm:prSet presAssocID="{FAF44CD0-A3D6-4B68-9BB4-E3340D3D8681}" presName="desTx" presStyleLbl="revTx" presStyleIdx="3" presStyleCnt="8">
        <dgm:presLayoutVars/>
      </dgm:prSet>
      <dgm:spPr/>
    </dgm:pt>
    <dgm:pt modelId="{6EAE666C-74B5-408A-ADA4-A42D5B9224E0}" type="pres">
      <dgm:prSet presAssocID="{30551A74-962F-47E8-8355-458784EC8FB0}" presName="sibTrans" presStyleCnt="0"/>
      <dgm:spPr/>
    </dgm:pt>
    <dgm:pt modelId="{89E5890E-BF41-476F-BF24-FCEBE3F8028D}" type="pres">
      <dgm:prSet presAssocID="{C78A2749-D0F0-4C2A-944E-759B59BAAB12}" presName="compNode" presStyleCnt="0"/>
      <dgm:spPr/>
    </dgm:pt>
    <dgm:pt modelId="{473AB789-8266-49A6-AF71-5121C2E0C0DD}" type="pres">
      <dgm:prSet presAssocID="{C78A2749-D0F0-4C2A-944E-759B59BAAB12}" presName="iconRect" presStyleLbl="node1" presStyleIdx="2" presStyleCnt="4" custLinFactY="-38933" custLinFactNeighborX="-5954"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9B6653FA-50B9-4949-8F6F-5E3D09E23CE7}" type="pres">
      <dgm:prSet presAssocID="{C78A2749-D0F0-4C2A-944E-759B59BAAB12}" presName="iconSpace" presStyleCnt="0"/>
      <dgm:spPr/>
    </dgm:pt>
    <dgm:pt modelId="{51DBBB84-E108-46FD-909A-B198A199527B}" type="pres">
      <dgm:prSet presAssocID="{C78A2749-D0F0-4C2A-944E-759B59BAAB12}" presName="parTx" presStyleLbl="revTx" presStyleIdx="4" presStyleCnt="8" custLinFactY="-36958" custLinFactNeighborX="-695" custLinFactNeighborY="-100000">
        <dgm:presLayoutVars>
          <dgm:chMax val="0"/>
          <dgm:chPref val="0"/>
        </dgm:presLayoutVars>
      </dgm:prSet>
      <dgm:spPr/>
    </dgm:pt>
    <dgm:pt modelId="{C6B87D93-0AC0-45AE-B6AA-DAAAAB3DA0F9}" type="pres">
      <dgm:prSet presAssocID="{C78A2749-D0F0-4C2A-944E-759B59BAAB12}" presName="txSpace" presStyleCnt="0"/>
      <dgm:spPr/>
    </dgm:pt>
    <dgm:pt modelId="{DC63A20A-9F8B-4258-8806-5FB013E62985}" type="pres">
      <dgm:prSet presAssocID="{C78A2749-D0F0-4C2A-944E-759B59BAAB12}" presName="desTx" presStyleLbl="revTx" presStyleIdx="5" presStyleCnt="8">
        <dgm:presLayoutVars/>
      </dgm:prSet>
      <dgm:spPr/>
    </dgm:pt>
    <dgm:pt modelId="{16522125-C367-4FBC-9FF2-F233F28E8118}" type="pres">
      <dgm:prSet presAssocID="{3D5603FC-C80E-4176-9BE2-FB1C03AE7E37}" presName="sibTrans" presStyleCnt="0"/>
      <dgm:spPr/>
    </dgm:pt>
    <dgm:pt modelId="{D994C645-3B4C-4B84-B9AA-A249BA05BF76}" type="pres">
      <dgm:prSet presAssocID="{E7807693-5531-491D-854F-1979D2A4DD4B}" presName="compNode" presStyleCnt="0"/>
      <dgm:spPr/>
    </dgm:pt>
    <dgm:pt modelId="{D24FC55F-E7B6-4DFB-BBFF-0C44F8792F40}" type="pres">
      <dgm:prSet presAssocID="{E7807693-5531-491D-854F-1979D2A4DD4B}" presName="iconRect" presStyleLbl="node1" presStyleIdx="3" presStyleCnt="4" custLinFactY="-27025"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53620DC-1983-47D3-9E45-ACBECBEC8E90}" type="pres">
      <dgm:prSet presAssocID="{E7807693-5531-491D-854F-1979D2A4DD4B}" presName="iconSpace" presStyleCnt="0"/>
      <dgm:spPr/>
    </dgm:pt>
    <dgm:pt modelId="{0057E8CD-5AAE-4A5F-9982-1C0CFCCA60CD}" type="pres">
      <dgm:prSet presAssocID="{E7807693-5531-491D-854F-1979D2A4DD4B}" presName="parTx" presStyleLbl="revTx" presStyleIdx="6" presStyleCnt="8" custLinFactY="-25922" custLinFactNeighborX="-3473" custLinFactNeighborY="-100000">
        <dgm:presLayoutVars>
          <dgm:chMax val="0"/>
          <dgm:chPref val="0"/>
        </dgm:presLayoutVars>
      </dgm:prSet>
      <dgm:spPr/>
    </dgm:pt>
    <dgm:pt modelId="{3760584B-60E3-4525-AA8F-FC384F31B4BF}" type="pres">
      <dgm:prSet presAssocID="{E7807693-5531-491D-854F-1979D2A4DD4B}" presName="txSpace" presStyleCnt="0"/>
      <dgm:spPr/>
    </dgm:pt>
    <dgm:pt modelId="{220D1992-C597-4CB7-ABFC-EECCD626B312}" type="pres">
      <dgm:prSet presAssocID="{E7807693-5531-491D-854F-1979D2A4DD4B}" presName="desTx" presStyleLbl="revTx" presStyleIdx="7" presStyleCnt="8" custScaleX="224578" custLinFactY="-8777" custLinFactNeighborX="-2084" custLinFactNeighborY="-100000">
        <dgm:presLayoutVars/>
      </dgm:prSet>
      <dgm:spPr/>
    </dgm:pt>
  </dgm:ptLst>
  <dgm:cxnLst>
    <dgm:cxn modelId="{474FB90A-10D1-4BEF-9A7B-64AAA1C1983B}" type="presOf" srcId="{FC26ED73-B6AB-46C8-855D-1CE02123A2C7}" destId="{220D1992-C597-4CB7-ABFC-EECCD626B312}" srcOrd="0" destOrd="3" presId="urn:microsoft.com/office/officeart/2018/5/layout/CenteredIconLabelDescriptionList"/>
    <dgm:cxn modelId="{516B2E0D-3DE4-4D8A-80DA-45D6362413D7}" type="presOf" srcId="{66FBB8FB-2EBF-47C8-A776-CD8456AA0444}" destId="{ECE15A43-DF7D-4B48-8F02-E59A6D24958D}" srcOrd="0" destOrd="0" presId="urn:microsoft.com/office/officeart/2018/5/layout/CenteredIconLabelDescriptionList"/>
    <dgm:cxn modelId="{C91BD416-3A60-47DF-B01F-8FB3E799F8F5}" type="presOf" srcId="{C78A2749-D0F0-4C2A-944E-759B59BAAB12}" destId="{51DBBB84-E108-46FD-909A-B198A199527B}" srcOrd="0" destOrd="0" presId="urn:microsoft.com/office/officeart/2018/5/layout/CenteredIconLabelDescriptionList"/>
    <dgm:cxn modelId="{3BC3741D-0CF2-4C4E-9608-475DD99071F8}" type="presOf" srcId="{C28D2BA2-ADCF-40CE-8041-6D7CC5C011C1}" destId="{220D1992-C597-4CB7-ABFC-EECCD626B312}" srcOrd="0" destOrd="1" presId="urn:microsoft.com/office/officeart/2018/5/layout/CenteredIconLabelDescriptionList"/>
    <dgm:cxn modelId="{0D57E525-F244-4F04-9BC5-3C43E1FC6E4F}" type="presOf" srcId="{525D0C4A-8F5A-4F5F-9A8F-E3ECD147658C}" destId="{220D1992-C597-4CB7-ABFC-EECCD626B312}" srcOrd="0" destOrd="5" presId="urn:microsoft.com/office/officeart/2018/5/layout/CenteredIconLabelDescriptionList"/>
    <dgm:cxn modelId="{86E92327-44EC-4625-A536-7D10C0DC815E}" type="presOf" srcId="{FAF44CD0-A3D6-4B68-9BB4-E3340D3D8681}" destId="{B4462979-23B6-46D8-8ADD-F42FF8C4AB83}" srcOrd="0" destOrd="0" presId="urn:microsoft.com/office/officeart/2018/5/layout/CenteredIconLabelDescriptionList"/>
    <dgm:cxn modelId="{8E80E94B-486F-46B1-BE9A-F5A62E1CFE5D}" type="presOf" srcId="{35729FC9-A212-448A-9689-66DBDF14F503}" destId="{220D1992-C597-4CB7-ABFC-EECCD626B312}" srcOrd="0" destOrd="4" presId="urn:microsoft.com/office/officeart/2018/5/layout/CenteredIconLabelDescriptionList"/>
    <dgm:cxn modelId="{E9816552-BE84-4ED4-8733-F259E13F4A6C}" srcId="{E7807693-5531-491D-854F-1979D2A4DD4B}" destId="{C28D2BA2-ADCF-40CE-8041-6D7CC5C011C1}" srcOrd="1" destOrd="0" parTransId="{D573B279-7EC6-4B7E-85CE-C895D18630CC}" sibTransId="{BBDEBEA6-558C-4DE2-B7A5-3B2ECBC4B110}"/>
    <dgm:cxn modelId="{E2D51755-570A-40D1-AE00-E095959E76A3}" srcId="{E7807693-5531-491D-854F-1979D2A4DD4B}" destId="{E50AE840-0DD6-4E87-9186-8C24CA8D3C5A}" srcOrd="0" destOrd="0" parTransId="{D8E5858C-DD22-44DB-ABE9-AA542EA1FA41}" sibTransId="{226C6A08-3254-48AE-A5E7-AF545B26ACBE}"/>
    <dgm:cxn modelId="{5A36316B-F95E-49FA-83E4-F0A75D4E63D8}" srcId="{E7807693-5531-491D-854F-1979D2A4DD4B}" destId="{525D0C4A-8F5A-4F5F-9A8F-E3ECD147658C}" srcOrd="5" destOrd="0" parTransId="{5FEC48A1-F9BD-4B33-9DCD-85C23C73D4C0}" sibTransId="{DBD3389D-4FA9-400B-A357-DE528CB2498D}"/>
    <dgm:cxn modelId="{54538D72-AB30-4D4E-A910-FEED32C4BA47}" srcId="{E7807693-5531-491D-854F-1979D2A4DD4B}" destId="{7C0162B9-0D83-4E81-B83A-9FD555DC9979}" srcOrd="2" destOrd="0" parTransId="{ED470802-3BCB-4F71-862B-40878C5E8202}" sibTransId="{D3807A9A-8332-4ADC-8CD8-A6E795446503}"/>
    <dgm:cxn modelId="{5EBC5E90-CA38-4DD7-8E6E-CF05AC5FE7D6}" srcId="{E7807693-5531-491D-854F-1979D2A4DD4B}" destId="{35729FC9-A212-448A-9689-66DBDF14F503}" srcOrd="4" destOrd="0" parTransId="{119BFBE8-8B64-4557-BA86-DC94B313930C}" sibTransId="{937C2701-8545-4F97-9A93-A895E1B8DA13}"/>
    <dgm:cxn modelId="{1D263095-6BF9-488C-B55C-714A84E83A47}" type="presOf" srcId="{E50AE840-0DD6-4E87-9186-8C24CA8D3C5A}" destId="{220D1992-C597-4CB7-ABFC-EECCD626B312}" srcOrd="0" destOrd="0" presId="urn:microsoft.com/office/officeart/2018/5/layout/CenteredIconLabelDescriptionList"/>
    <dgm:cxn modelId="{BEBB88AC-ED0E-4863-A691-C34276723A3B}" srcId="{66FBB8FB-2EBF-47C8-A776-CD8456AA0444}" destId="{E7807693-5531-491D-854F-1979D2A4DD4B}" srcOrd="3" destOrd="0" parTransId="{7292D570-45CE-4030-9E6E-834835665489}" sibTransId="{E42732AA-0138-41D4-9265-5D8D67515294}"/>
    <dgm:cxn modelId="{E41CEDB9-293E-4451-B651-1B47B599F60D}" type="presOf" srcId="{05010665-354E-4B14-8038-A3BFB191FE49}" destId="{B72014BE-E29B-405D-B503-CDFC85715FB5}" srcOrd="0" destOrd="0" presId="urn:microsoft.com/office/officeart/2018/5/layout/CenteredIconLabelDescriptionList"/>
    <dgm:cxn modelId="{59EA1AC0-D572-43DE-89FB-5608648AB353}" srcId="{E7807693-5531-491D-854F-1979D2A4DD4B}" destId="{FC26ED73-B6AB-46C8-855D-1CE02123A2C7}" srcOrd="3" destOrd="0" parTransId="{D432E470-81C8-46A8-9993-A407C5C82478}" sibTransId="{46375948-FB40-40E6-931C-6FF26463C4A6}"/>
    <dgm:cxn modelId="{F80C49C9-493A-4135-BE1B-47D42A5120D3}" type="presOf" srcId="{E7807693-5531-491D-854F-1979D2A4DD4B}" destId="{0057E8CD-5AAE-4A5F-9982-1C0CFCCA60CD}" srcOrd="0" destOrd="0" presId="urn:microsoft.com/office/officeart/2018/5/layout/CenteredIconLabelDescriptionList"/>
    <dgm:cxn modelId="{E2C98FCA-B02F-4F43-9ECC-EB0DDD734F83}" srcId="{66FBB8FB-2EBF-47C8-A776-CD8456AA0444}" destId="{FAF44CD0-A3D6-4B68-9BB4-E3340D3D8681}" srcOrd="1" destOrd="0" parTransId="{A1CA3A5E-E5BF-4A4F-BF8B-1FDDEC38F867}" sibTransId="{30551A74-962F-47E8-8355-458784EC8FB0}"/>
    <dgm:cxn modelId="{E4C01DCD-AA9B-45C6-997A-58C42A37D5BC}" srcId="{66FBB8FB-2EBF-47C8-A776-CD8456AA0444}" destId="{05010665-354E-4B14-8038-A3BFB191FE49}" srcOrd="0" destOrd="0" parTransId="{9D936A7F-88F1-4158-B701-3C5DE8F28CA3}" sibTransId="{1355C60B-366E-426C-A7E4-F5D5D7583977}"/>
    <dgm:cxn modelId="{F2F44AD6-886E-4F9B-9F58-9B79B6613CD8}" srcId="{66FBB8FB-2EBF-47C8-A776-CD8456AA0444}" destId="{C78A2749-D0F0-4C2A-944E-759B59BAAB12}" srcOrd="2" destOrd="0" parTransId="{7EBE3F68-04C8-441B-81D1-E77E92EB0020}" sibTransId="{3D5603FC-C80E-4176-9BE2-FB1C03AE7E37}"/>
    <dgm:cxn modelId="{4268D6D6-F70A-4877-AF5A-C73E88242ADA}" type="presOf" srcId="{7C0162B9-0D83-4E81-B83A-9FD555DC9979}" destId="{220D1992-C597-4CB7-ABFC-EECCD626B312}" srcOrd="0" destOrd="2" presId="urn:microsoft.com/office/officeart/2018/5/layout/CenteredIconLabelDescriptionList"/>
    <dgm:cxn modelId="{BB7C4F76-9799-4D7F-B5FE-96D9FCF68DF9}" type="presParOf" srcId="{ECE15A43-DF7D-4B48-8F02-E59A6D24958D}" destId="{E1362C30-778C-49E7-BF97-7B2FBEDFEA81}" srcOrd="0" destOrd="0" presId="urn:microsoft.com/office/officeart/2018/5/layout/CenteredIconLabelDescriptionList"/>
    <dgm:cxn modelId="{A95E0A3F-3A28-4893-B407-3ED2DBD8F85E}" type="presParOf" srcId="{E1362C30-778C-49E7-BF97-7B2FBEDFEA81}" destId="{82E84EBF-7256-47F8-A105-3A27E84C33E8}" srcOrd="0" destOrd="0" presId="urn:microsoft.com/office/officeart/2018/5/layout/CenteredIconLabelDescriptionList"/>
    <dgm:cxn modelId="{3927D67B-5F15-4AC1-94D1-DE37AA4E57B4}" type="presParOf" srcId="{E1362C30-778C-49E7-BF97-7B2FBEDFEA81}" destId="{B7997161-2D20-4F62-BA19-64C8AD92DD38}" srcOrd="1" destOrd="0" presId="urn:microsoft.com/office/officeart/2018/5/layout/CenteredIconLabelDescriptionList"/>
    <dgm:cxn modelId="{FA02B2D2-977B-41EB-837C-E209CCF49F60}" type="presParOf" srcId="{E1362C30-778C-49E7-BF97-7B2FBEDFEA81}" destId="{B72014BE-E29B-405D-B503-CDFC85715FB5}" srcOrd="2" destOrd="0" presId="urn:microsoft.com/office/officeart/2018/5/layout/CenteredIconLabelDescriptionList"/>
    <dgm:cxn modelId="{DE1E1DF9-2DB7-4084-BBAD-61ACFCA65849}" type="presParOf" srcId="{E1362C30-778C-49E7-BF97-7B2FBEDFEA81}" destId="{3654EF0B-36AB-4856-9A43-CFFFF849673D}" srcOrd="3" destOrd="0" presId="urn:microsoft.com/office/officeart/2018/5/layout/CenteredIconLabelDescriptionList"/>
    <dgm:cxn modelId="{D638D97E-E4D3-4C57-8904-D232D66544AE}" type="presParOf" srcId="{E1362C30-778C-49E7-BF97-7B2FBEDFEA81}" destId="{8740E559-75C2-41F6-8940-7B5723C0B01A}" srcOrd="4" destOrd="0" presId="urn:microsoft.com/office/officeart/2018/5/layout/CenteredIconLabelDescriptionList"/>
    <dgm:cxn modelId="{5B37DC73-320F-41E0-B986-C754D48173F9}" type="presParOf" srcId="{ECE15A43-DF7D-4B48-8F02-E59A6D24958D}" destId="{16C73A6B-35B7-4188-AFF6-871567FE669F}" srcOrd="1" destOrd="0" presId="urn:microsoft.com/office/officeart/2018/5/layout/CenteredIconLabelDescriptionList"/>
    <dgm:cxn modelId="{506CAF6D-5DC3-4E29-9306-82FEAE92B1E8}" type="presParOf" srcId="{ECE15A43-DF7D-4B48-8F02-E59A6D24958D}" destId="{93CFDA26-1504-470A-B125-9541F446BE17}" srcOrd="2" destOrd="0" presId="urn:microsoft.com/office/officeart/2018/5/layout/CenteredIconLabelDescriptionList"/>
    <dgm:cxn modelId="{9458280D-A9D3-49BD-84E4-30E31856E4AA}" type="presParOf" srcId="{93CFDA26-1504-470A-B125-9541F446BE17}" destId="{CAB73CE5-65EB-4518-B8E1-B6DC1CC374ED}" srcOrd="0" destOrd="0" presId="urn:microsoft.com/office/officeart/2018/5/layout/CenteredIconLabelDescriptionList"/>
    <dgm:cxn modelId="{34757A34-B6C8-449F-BAEB-3ABFA7F5909D}" type="presParOf" srcId="{93CFDA26-1504-470A-B125-9541F446BE17}" destId="{859F0251-3D31-42F8-8637-47FB9FB24C10}" srcOrd="1" destOrd="0" presId="urn:microsoft.com/office/officeart/2018/5/layout/CenteredIconLabelDescriptionList"/>
    <dgm:cxn modelId="{150A9D2D-4BB2-45D3-A5C7-32A30BBC5A1C}" type="presParOf" srcId="{93CFDA26-1504-470A-B125-9541F446BE17}" destId="{B4462979-23B6-46D8-8ADD-F42FF8C4AB83}" srcOrd="2" destOrd="0" presId="urn:microsoft.com/office/officeart/2018/5/layout/CenteredIconLabelDescriptionList"/>
    <dgm:cxn modelId="{CD606936-723D-4C05-8093-5CC8F5722F85}" type="presParOf" srcId="{93CFDA26-1504-470A-B125-9541F446BE17}" destId="{2C0FBEEE-8DC7-47D7-8445-4766ABFC50B2}" srcOrd="3" destOrd="0" presId="urn:microsoft.com/office/officeart/2018/5/layout/CenteredIconLabelDescriptionList"/>
    <dgm:cxn modelId="{54013A2D-0386-47E4-9E36-B380038160FB}" type="presParOf" srcId="{93CFDA26-1504-470A-B125-9541F446BE17}" destId="{4C6AABFE-CD51-4DCA-8CBD-DF3649B21F23}" srcOrd="4" destOrd="0" presId="urn:microsoft.com/office/officeart/2018/5/layout/CenteredIconLabelDescriptionList"/>
    <dgm:cxn modelId="{9E3AC6EC-0F6A-4A66-8FAC-78599AB63F33}" type="presParOf" srcId="{ECE15A43-DF7D-4B48-8F02-E59A6D24958D}" destId="{6EAE666C-74B5-408A-ADA4-A42D5B9224E0}" srcOrd="3" destOrd="0" presId="urn:microsoft.com/office/officeart/2018/5/layout/CenteredIconLabelDescriptionList"/>
    <dgm:cxn modelId="{E02AF224-82FF-4CAF-82A1-E813BEC1D3E2}" type="presParOf" srcId="{ECE15A43-DF7D-4B48-8F02-E59A6D24958D}" destId="{89E5890E-BF41-476F-BF24-FCEBE3F8028D}" srcOrd="4" destOrd="0" presId="urn:microsoft.com/office/officeart/2018/5/layout/CenteredIconLabelDescriptionList"/>
    <dgm:cxn modelId="{34FA5C35-FF87-4C18-A94B-529EB1ED653E}" type="presParOf" srcId="{89E5890E-BF41-476F-BF24-FCEBE3F8028D}" destId="{473AB789-8266-49A6-AF71-5121C2E0C0DD}" srcOrd="0" destOrd="0" presId="urn:microsoft.com/office/officeart/2018/5/layout/CenteredIconLabelDescriptionList"/>
    <dgm:cxn modelId="{96E0D7AF-33D3-4206-9F1F-95DA6B24EBA7}" type="presParOf" srcId="{89E5890E-BF41-476F-BF24-FCEBE3F8028D}" destId="{9B6653FA-50B9-4949-8F6F-5E3D09E23CE7}" srcOrd="1" destOrd="0" presId="urn:microsoft.com/office/officeart/2018/5/layout/CenteredIconLabelDescriptionList"/>
    <dgm:cxn modelId="{EC6F1FF8-2847-456C-9E49-35388E474E49}" type="presParOf" srcId="{89E5890E-BF41-476F-BF24-FCEBE3F8028D}" destId="{51DBBB84-E108-46FD-909A-B198A199527B}" srcOrd="2" destOrd="0" presId="urn:microsoft.com/office/officeart/2018/5/layout/CenteredIconLabelDescriptionList"/>
    <dgm:cxn modelId="{D4ECB6D2-D3E6-474D-B2FC-6E91A71604C8}" type="presParOf" srcId="{89E5890E-BF41-476F-BF24-FCEBE3F8028D}" destId="{C6B87D93-0AC0-45AE-B6AA-DAAAAB3DA0F9}" srcOrd="3" destOrd="0" presId="urn:microsoft.com/office/officeart/2018/5/layout/CenteredIconLabelDescriptionList"/>
    <dgm:cxn modelId="{11CD650A-3E95-42C5-8DE0-0406D91CC3B4}" type="presParOf" srcId="{89E5890E-BF41-476F-BF24-FCEBE3F8028D}" destId="{DC63A20A-9F8B-4258-8806-5FB013E62985}" srcOrd="4" destOrd="0" presId="urn:microsoft.com/office/officeart/2018/5/layout/CenteredIconLabelDescriptionList"/>
    <dgm:cxn modelId="{982A3A89-DED3-4AA2-B864-258B3466410F}" type="presParOf" srcId="{ECE15A43-DF7D-4B48-8F02-E59A6D24958D}" destId="{16522125-C367-4FBC-9FF2-F233F28E8118}" srcOrd="5" destOrd="0" presId="urn:microsoft.com/office/officeart/2018/5/layout/CenteredIconLabelDescriptionList"/>
    <dgm:cxn modelId="{72A064B8-6874-4B0B-8AF9-B3EFBFEDB894}" type="presParOf" srcId="{ECE15A43-DF7D-4B48-8F02-E59A6D24958D}" destId="{D994C645-3B4C-4B84-B9AA-A249BA05BF76}" srcOrd="6" destOrd="0" presId="urn:microsoft.com/office/officeart/2018/5/layout/CenteredIconLabelDescriptionList"/>
    <dgm:cxn modelId="{7BB0CD27-20C8-4099-9CAB-5D0747D52E8B}" type="presParOf" srcId="{D994C645-3B4C-4B84-B9AA-A249BA05BF76}" destId="{D24FC55F-E7B6-4DFB-BBFF-0C44F8792F40}" srcOrd="0" destOrd="0" presId="urn:microsoft.com/office/officeart/2018/5/layout/CenteredIconLabelDescriptionList"/>
    <dgm:cxn modelId="{1C827DE4-F3AE-43DE-8EDE-EC9CF55B5FA4}" type="presParOf" srcId="{D994C645-3B4C-4B84-B9AA-A249BA05BF76}" destId="{053620DC-1983-47D3-9E45-ACBECBEC8E90}" srcOrd="1" destOrd="0" presId="urn:microsoft.com/office/officeart/2018/5/layout/CenteredIconLabelDescriptionList"/>
    <dgm:cxn modelId="{D9A6836C-4376-4209-A021-A9502FBB0562}" type="presParOf" srcId="{D994C645-3B4C-4B84-B9AA-A249BA05BF76}" destId="{0057E8CD-5AAE-4A5F-9982-1C0CFCCA60CD}" srcOrd="2" destOrd="0" presId="urn:microsoft.com/office/officeart/2018/5/layout/CenteredIconLabelDescriptionList"/>
    <dgm:cxn modelId="{F5D16CDD-7AFB-4179-BE38-825518E15034}" type="presParOf" srcId="{D994C645-3B4C-4B84-B9AA-A249BA05BF76}" destId="{3760584B-60E3-4525-AA8F-FC384F31B4BF}" srcOrd="3" destOrd="0" presId="urn:microsoft.com/office/officeart/2018/5/layout/CenteredIconLabelDescriptionList"/>
    <dgm:cxn modelId="{065EC17A-105F-4DF0-A46F-CAB5B48C79F3}" type="presParOf" srcId="{D994C645-3B4C-4B84-B9AA-A249BA05BF76}" destId="{220D1992-C597-4CB7-ABFC-EECCD626B31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D574E-97C6-40D9-A5CC-4DCC106EE1C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C925FF-EAB6-4EE1-B169-9B0F8BE78D2B}">
      <dgm:prSet/>
      <dgm:spPr/>
      <dgm:t>
        <a:bodyPr/>
        <a:lstStyle/>
        <a:p>
          <a:pPr>
            <a:defRPr cap="all"/>
          </a:pPr>
          <a:r>
            <a:rPr lang="en-US"/>
            <a:t>Goal: Predict which previously purchased products will be in a user’s next order </a:t>
          </a:r>
        </a:p>
      </dgm:t>
    </dgm:pt>
    <dgm:pt modelId="{62474837-9081-481A-A0CB-ABCC9BAF326F}" type="parTrans" cxnId="{670BBBA3-5193-4B2F-A56D-AA1232ACF708}">
      <dgm:prSet/>
      <dgm:spPr/>
      <dgm:t>
        <a:bodyPr/>
        <a:lstStyle/>
        <a:p>
          <a:endParaRPr lang="en-US"/>
        </a:p>
      </dgm:t>
    </dgm:pt>
    <dgm:pt modelId="{0BBDCF52-6845-439E-8992-BF18EE2677AD}" type="sibTrans" cxnId="{670BBBA3-5193-4B2F-A56D-AA1232ACF708}">
      <dgm:prSet/>
      <dgm:spPr/>
      <dgm:t>
        <a:bodyPr/>
        <a:lstStyle/>
        <a:p>
          <a:endParaRPr lang="en-US"/>
        </a:p>
      </dgm:t>
    </dgm:pt>
    <dgm:pt modelId="{78B00B6A-49D9-4916-95B0-ECABC5F4D06B}">
      <dgm:prSet/>
      <dgm:spPr/>
      <dgm:t>
        <a:bodyPr/>
        <a:lstStyle/>
        <a:p>
          <a:pPr>
            <a:defRPr cap="all"/>
          </a:pPr>
          <a:r>
            <a:rPr lang="en-US"/>
            <a:t>0 means will not buy, 1 means will buy </a:t>
          </a:r>
        </a:p>
      </dgm:t>
    </dgm:pt>
    <dgm:pt modelId="{B7087113-C063-4B63-8073-694B5E9B4476}" type="parTrans" cxnId="{0D2729F7-7AEC-414B-96A1-C2E48F714B51}">
      <dgm:prSet/>
      <dgm:spPr/>
      <dgm:t>
        <a:bodyPr/>
        <a:lstStyle/>
        <a:p>
          <a:endParaRPr lang="en-US"/>
        </a:p>
      </dgm:t>
    </dgm:pt>
    <dgm:pt modelId="{2EDF974A-2AD2-4229-8071-91FE30EC0C73}" type="sibTrans" cxnId="{0D2729F7-7AEC-414B-96A1-C2E48F714B51}">
      <dgm:prSet/>
      <dgm:spPr/>
      <dgm:t>
        <a:bodyPr/>
        <a:lstStyle/>
        <a:p>
          <a:endParaRPr lang="en-US"/>
        </a:p>
      </dgm:t>
    </dgm:pt>
    <dgm:pt modelId="{6BBBFD34-3816-45D1-9095-841C2128338E}">
      <dgm:prSet/>
      <dgm:spPr/>
      <dgm:t>
        <a:bodyPr/>
        <a:lstStyle/>
        <a:p>
          <a:pPr>
            <a:defRPr cap="all"/>
          </a:pPr>
          <a:r>
            <a:rPr lang="en-US"/>
            <a:t>15 Features we created</a:t>
          </a:r>
        </a:p>
      </dgm:t>
    </dgm:pt>
    <dgm:pt modelId="{E4E85FC3-12E4-4E8D-B538-3CA77B2F3975}" type="parTrans" cxnId="{7130CAC6-4446-4546-A107-A16A860AA28C}">
      <dgm:prSet/>
      <dgm:spPr/>
      <dgm:t>
        <a:bodyPr/>
        <a:lstStyle/>
        <a:p>
          <a:endParaRPr lang="en-US"/>
        </a:p>
      </dgm:t>
    </dgm:pt>
    <dgm:pt modelId="{7B9E442D-7BED-4B02-BBF0-65495E57F019}" type="sibTrans" cxnId="{7130CAC6-4446-4546-A107-A16A860AA28C}">
      <dgm:prSet/>
      <dgm:spPr/>
      <dgm:t>
        <a:bodyPr/>
        <a:lstStyle/>
        <a:p>
          <a:endParaRPr lang="en-US"/>
        </a:p>
      </dgm:t>
    </dgm:pt>
    <dgm:pt modelId="{54D1649D-C2A5-4C80-85BE-37D427DC41F3}" type="pres">
      <dgm:prSet presAssocID="{5D3D574E-97C6-40D9-A5CC-4DCC106EE1C7}" presName="root" presStyleCnt="0">
        <dgm:presLayoutVars>
          <dgm:dir/>
          <dgm:resizeHandles val="exact"/>
        </dgm:presLayoutVars>
      </dgm:prSet>
      <dgm:spPr/>
    </dgm:pt>
    <dgm:pt modelId="{287CF250-9D67-4BD0-A786-0E52A2B6B485}" type="pres">
      <dgm:prSet presAssocID="{5FC925FF-EAB6-4EE1-B169-9B0F8BE78D2B}" presName="compNode" presStyleCnt="0"/>
      <dgm:spPr/>
    </dgm:pt>
    <dgm:pt modelId="{28F99E16-E560-4647-B88C-2BE34E9633DE}" type="pres">
      <dgm:prSet presAssocID="{5FC925FF-EAB6-4EE1-B169-9B0F8BE78D2B}" presName="iconBgRect" presStyleLbl="bgShp" presStyleIdx="0" presStyleCnt="3"/>
      <dgm:spPr/>
    </dgm:pt>
    <dgm:pt modelId="{6A2FE86C-2DEB-4052-8907-19863547F324}" type="pres">
      <dgm:prSet presAssocID="{5FC925FF-EAB6-4EE1-B169-9B0F8BE78D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3ED18F1-90CE-44B1-A487-4A4C8BDD3DA1}" type="pres">
      <dgm:prSet presAssocID="{5FC925FF-EAB6-4EE1-B169-9B0F8BE78D2B}" presName="spaceRect" presStyleCnt="0"/>
      <dgm:spPr/>
    </dgm:pt>
    <dgm:pt modelId="{6C4B14C9-F555-4ADB-9AF1-36940E416D0F}" type="pres">
      <dgm:prSet presAssocID="{5FC925FF-EAB6-4EE1-B169-9B0F8BE78D2B}" presName="textRect" presStyleLbl="revTx" presStyleIdx="0" presStyleCnt="3">
        <dgm:presLayoutVars>
          <dgm:chMax val="1"/>
          <dgm:chPref val="1"/>
        </dgm:presLayoutVars>
      </dgm:prSet>
      <dgm:spPr/>
    </dgm:pt>
    <dgm:pt modelId="{1BB4309D-7E2B-40A6-94B1-A2781DCD2FE8}" type="pres">
      <dgm:prSet presAssocID="{0BBDCF52-6845-439E-8992-BF18EE2677AD}" presName="sibTrans" presStyleCnt="0"/>
      <dgm:spPr/>
    </dgm:pt>
    <dgm:pt modelId="{AAA929DD-C52A-424C-AF5C-9BCCD496B45E}" type="pres">
      <dgm:prSet presAssocID="{78B00B6A-49D9-4916-95B0-ECABC5F4D06B}" presName="compNode" presStyleCnt="0"/>
      <dgm:spPr/>
    </dgm:pt>
    <dgm:pt modelId="{34F96470-2C11-4CB6-A0DB-03394167DBB8}" type="pres">
      <dgm:prSet presAssocID="{78B00B6A-49D9-4916-95B0-ECABC5F4D06B}" presName="iconBgRect" presStyleLbl="bgShp" presStyleIdx="1" presStyleCnt="3"/>
      <dgm:spPr/>
    </dgm:pt>
    <dgm:pt modelId="{3140819B-1316-4459-B495-424EFE7CADF0}" type="pres">
      <dgm:prSet presAssocID="{78B00B6A-49D9-4916-95B0-ECABC5F4D0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840ED00-E920-471B-8C1E-85C6CA3B12CD}" type="pres">
      <dgm:prSet presAssocID="{78B00B6A-49D9-4916-95B0-ECABC5F4D06B}" presName="spaceRect" presStyleCnt="0"/>
      <dgm:spPr/>
    </dgm:pt>
    <dgm:pt modelId="{F111D010-ACB8-41A2-870A-6D708577E3FA}" type="pres">
      <dgm:prSet presAssocID="{78B00B6A-49D9-4916-95B0-ECABC5F4D06B}" presName="textRect" presStyleLbl="revTx" presStyleIdx="1" presStyleCnt="3">
        <dgm:presLayoutVars>
          <dgm:chMax val="1"/>
          <dgm:chPref val="1"/>
        </dgm:presLayoutVars>
      </dgm:prSet>
      <dgm:spPr/>
    </dgm:pt>
    <dgm:pt modelId="{2082F649-6DBE-4374-A7C0-E1DC5F369224}" type="pres">
      <dgm:prSet presAssocID="{2EDF974A-2AD2-4229-8071-91FE30EC0C73}" presName="sibTrans" presStyleCnt="0"/>
      <dgm:spPr/>
    </dgm:pt>
    <dgm:pt modelId="{F804A33A-5F25-4DF7-A658-A16EA78724E2}" type="pres">
      <dgm:prSet presAssocID="{6BBBFD34-3816-45D1-9095-841C2128338E}" presName="compNode" presStyleCnt="0"/>
      <dgm:spPr/>
    </dgm:pt>
    <dgm:pt modelId="{7D751242-F701-4026-96E4-8321AD36FE27}" type="pres">
      <dgm:prSet presAssocID="{6BBBFD34-3816-45D1-9095-841C2128338E}" presName="iconBgRect" presStyleLbl="bgShp" presStyleIdx="2" presStyleCnt="3"/>
      <dgm:spPr/>
    </dgm:pt>
    <dgm:pt modelId="{8A9CE8C5-9C4F-4B0D-855E-A4264AF3203C}" type="pres">
      <dgm:prSet presAssocID="{6BBBFD34-3816-45D1-9095-841C212833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sOn"/>
        </a:ext>
      </dgm:extLst>
    </dgm:pt>
    <dgm:pt modelId="{178A774D-CB90-43C6-8E98-234DF81532C6}" type="pres">
      <dgm:prSet presAssocID="{6BBBFD34-3816-45D1-9095-841C2128338E}" presName="spaceRect" presStyleCnt="0"/>
      <dgm:spPr/>
    </dgm:pt>
    <dgm:pt modelId="{E1630F72-FB69-47CC-945F-E16F39C53505}" type="pres">
      <dgm:prSet presAssocID="{6BBBFD34-3816-45D1-9095-841C2128338E}" presName="textRect" presStyleLbl="revTx" presStyleIdx="2" presStyleCnt="3">
        <dgm:presLayoutVars>
          <dgm:chMax val="1"/>
          <dgm:chPref val="1"/>
        </dgm:presLayoutVars>
      </dgm:prSet>
      <dgm:spPr/>
    </dgm:pt>
  </dgm:ptLst>
  <dgm:cxnLst>
    <dgm:cxn modelId="{C05C9338-7A31-4627-B2D9-9F3E51318DEC}" type="presOf" srcId="{5D3D574E-97C6-40D9-A5CC-4DCC106EE1C7}" destId="{54D1649D-C2A5-4C80-85BE-37D427DC41F3}" srcOrd="0" destOrd="0" presId="urn:microsoft.com/office/officeart/2018/5/layout/IconCircleLabelList"/>
    <dgm:cxn modelId="{BDA5AF53-B439-4C89-B452-AC45FD8C1097}" type="presOf" srcId="{5FC925FF-EAB6-4EE1-B169-9B0F8BE78D2B}" destId="{6C4B14C9-F555-4ADB-9AF1-36940E416D0F}" srcOrd="0" destOrd="0" presId="urn:microsoft.com/office/officeart/2018/5/layout/IconCircleLabelList"/>
    <dgm:cxn modelId="{D8800E64-FFE3-479B-A4E3-12E1D4DE3B68}" type="presOf" srcId="{78B00B6A-49D9-4916-95B0-ECABC5F4D06B}" destId="{F111D010-ACB8-41A2-870A-6D708577E3FA}" srcOrd="0" destOrd="0" presId="urn:microsoft.com/office/officeart/2018/5/layout/IconCircleLabelList"/>
    <dgm:cxn modelId="{670BBBA3-5193-4B2F-A56D-AA1232ACF708}" srcId="{5D3D574E-97C6-40D9-A5CC-4DCC106EE1C7}" destId="{5FC925FF-EAB6-4EE1-B169-9B0F8BE78D2B}" srcOrd="0" destOrd="0" parTransId="{62474837-9081-481A-A0CB-ABCC9BAF326F}" sibTransId="{0BBDCF52-6845-439E-8992-BF18EE2677AD}"/>
    <dgm:cxn modelId="{40D804C5-BE19-478F-A9F2-DC4F2250B0F7}" type="presOf" srcId="{6BBBFD34-3816-45D1-9095-841C2128338E}" destId="{E1630F72-FB69-47CC-945F-E16F39C53505}" srcOrd="0" destOrd="0" presId="urn:microsoft.com/office/officeart/2018/5/layout/IconCircleLabelList"/>
    <dgm:cxn modelId="{7130CAC6-4446-4546-A107-A16A860AA28C}" srcId="{5D3D574E-97C6-40D9-A5CC-4DCC106EE1C7}" destId="{6BBBFD34-3816-45D1-9095-841C2128338E}" srcOrd="2" destOrd="0" parTransId="{E4E85FC3-12E4-4E8D-B538-3CA77B2F3975}" sibTransId="{7B9E442D-7BED-4B02-BBF0-65495E57F019}"/>
    <dgm:cxn modelId="{0D2729F7-7AEC-414B-96A1-C2E48F714B51}" srcId="{5D3D574E-97C6-40D9-A5CC-4DCC106EE1C7}" destId="{78B00B6A-49D9-4916-95B0-ECABC5F4D06B}" srcOrd="1" destOrd="0" parTransId="{B7087113-C063-4B63-8073-694B5E9B4476}" sibTransId="{2EDF974A-2AD2-4229-8071-91FE30EC0C73}"/>
    <dgm:cxn modelId="{A2B5D334-04DA-4BB5-8F9E-6579252B1C93}" type="presParOf" srcId="{54D1649D-C2A5-4C80-85BE-37D427DC41F3}" destId="{287CF250-9D67-4BD0-A786-0E52A2B6B485}" srcOrd="0" destOrd="0" presId="urn:microsoft.com/office/officeart/2018/5/layout/IconCircleLabelList"/>
    <dgm:cxn modelId="{C61B3028-CB8C-4A4C-AB9C-B0C81CB142EE}" type="presParOf" srcId="{287CF250-9D67-4BD0-A786-0E52A2B6B485}" destId="{28F99E16-E560-4647-B88C-2BE34E9633DE}" srcOrd="0" destOrd="0" presId="urn:microsoft.com/office/officeart/2018/5/layout/IconCircleLabelList"/>
    <dgm:cxn modelId="{AE4F6FB7-0568-4C11-82F7-EF432B737840}" type="presParOf" srcId="{287CF250-9D67-4BD0-A786-0E52A2B6B485}" destId="{6A2FE86C-2DEB-4052-8907-19863547F324}" srcOrd="1" destOrd="0" presId="urn:microsoft.com/office/officeart/2018/5/layout/IconCircleLabelList"/>
    <dgm:cxn modelId="{AAF2581E-7132-493B-9383-5C4AE7F09AEB}" type="presParOf" srcId="{287CF250-9D67-4BD0-A786-0E52A2B6B485}" destId="{33ED18F1-90CE-44B1-A487-4A4C8BDD3DA1}" srcOrd="2" destOrd="0" presId="urn:microsoft.com/office/officeart/2018/5/layout/IconCircleLabelList"/>
    <dgm:cxn modelId="{A13FBB4D-BF43-443D-A055-10349F730E3F}" type="presParOf" srcId="{287CF250-9D67-4BD0-A786-0E52A2B6B485}" destId="{6C4B14C9-F555-4ADB-9AF1-36940E416D0F}" srcOrd="3" destOrd="0" presId="urn:microsoft.com/office/officeart/2018/5/layout/IconCircleLabelList"/>
    <dgm:cxn modelId="{43A900C6-2E30-4F86-9934-FF95B8C846BE}" type="presParOf" srcId="{54D1649D-C2A5-4C80-85BE-37D427DC41F3}" destId="{1BB4309D-7E2B-40A6-94B1-A2781DCD2FE8}" srcOrd="1" destOrd="0" presId="urn:microsoft.com/office/officeart/2018/5/layout/IconCircleLabelList"/>
    <dgm:cxn modelId="{BFFF3D3F-FF1D-4005-BD07-4FB39407FE0B}" type="presParOf" srcId="{54D1649D-C2A5-4C80-85BE-37D427DC41F3}" destId="{AAA929DD-C52A-424C-AF5C-9BCCD496B45E}" srcOrd="2" destOrd="0" presId="urn:microsoft.com/office/officeart/2018/5/layout/IconCircleLabelList"/>
    <dgm:cxn modelId="{7C470855-1054-4950-A8F2-F0BD542506C2}" type="presParOf" srcId="{AAA929DD-C52A-424C-AF5C-9BCCD496B45E}" destId="{34F96470-2C11-4CB6-A0DB-03394167DBB8}" srcOrd="0" destOrd="0" presId="urn:microsoft.com/office/officeart/2018/5/layout/IconCircleLabelList"/>
    <dgm:cxn modelId="{A4DB9159-0A59-4A3F-9AC1-208699B91EDD}" type="presParOf" srcId="{AAA929DD-C52A-424C-AF5C-9BCCD496B45E}" destId="{3140819B-1316-4459-B495-424EFE7CADF0}" srcOrd="1" destOrd="0" presId="urn:microsoft.com/office/officeart/2018/5/layout/IconCircleLabelList"/>
    <dgm:cxn modelId="{BF2089AA-2DBE-4DCD-8219-51708E9AA5D3}" type="presParOf" srcId="{AAA929DD-C52A-424C-AF5C-9BCCD496B45E}" destId="{8840ED00-E920-471B-8C1E-85C6CA3B12CD}" srcOrd="2" destOrd="0" presId="urn:microsoft.com/office/officeart/2018/5/layout/IconCircleLabelList"/>
    <dgm:cxn modelId="{809A634E-07FB-4D75-9707-A6136EB86A2C}" type="presParOf" srcId="{AAA929DD-C52A-424C-AF5C-9BCCD496B45E}" destId="{F111D010-ACB8-41A2-870A-6D708577E3FA}" srcOrd="3" destOrd="0" presId="urn:microsoft.com/office/officeart/2018/5/layout/IconCircleLabelList"/>
    <dgm:cxn modelId="{AE40FD79-17F0-41D2-B15D-DD832CCA7E8A}" type="presParOf" srcId="{54D1649D-C2A5-4C80-85BE-37D427DC41F3}" destId="{2082F649-6DBE-4374-A7C0-E1DC5F369224}" srcOrd="3" destOrd="0" presId="urn:microsoft.com/office/officeart/2018/5/layout/IconCircleLabelList"/>
    <dgm:cxn modelId="{9F9228FE-5C8D-4051-BE93-814B61930080}" type="presParOf" srcId="{54D1649D-C2A5-4C80-85BE-37D427DC41F3}" destId="{F804A33A-5F25-4DF7-A658-A16EA78724E2}" srcOrd="4" destOrd="0" presId="urn:microsoft.com/office/officeart/2018/5/layout/IconCircleLabelList"/>
    <dgm:cxn modelId="{C13BAE84-AC21-4EEE-9FD3-D90183AAAB4C}" type="presParOf" srcId="{F804A33A-5F25-4DF7-A658-A16EA78724E2}" destId="{7D751242-F701-4026-96E4-8321AD36FE27}" srcOrd="0" destOrd="0" presId="urn:microsoft.com/office/officeart/2018/5/layout/IconCircleLabelList"/>
    <dgm:cxn modelId="{559998F6-7C62-4402-B2AC-773DA2B69351}" type="presParOf" srcId="{F804A33A-5F25-4DF7-A658-A16EA78724E2}" destId="{8A9CE8C5-9C4F-4B0D-855E-A4264AF3203C}" srcOrd="1" destOrd="0" presId="urn:microsoft.com/office/officeart/2018/5/layout/IconCircleLabelList"/>
    <dgm:cxn modelId="{DDFFAC17-66E9-411C-AF7A-EA685926CF9F}" type="presParOf" srcId="{F804A33A-5F25-4DF7-A658-A16EA78724E2}" destId="{178A774D-CB90-43C6-8E98-234DF81532C6}" srcOrd="2" destOrd="0" presId="urn:microsoft.com/office/officeart/2018/5/layout/IconCircleLabelList"/>
    <dgm:cxn modelId="{76A7290C-CB83-4664-90F8-85A2C2FCC81D}" type="presParOf" srcId="{F804A33A-5F25-4DF7-A658-A16EA78724E2}" destId="{E1630F72-FB69-47CC-945F-E16F39C5350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E4D78A-C938-4B28-A257-3F55A941B04A}"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AD05F700-CD33-4075-B38E-1416D4D725E7}">
      <dgm:prSet/>
      <dgm:spPr/>
      <dgm:t>
        <a:bodyPr/>
        <a:lstStyle/>
        <a:p>
          <a:r>
            <a:rPr lang="en-US" dirty="0"/>
            <a:t>User Features</a:t>
          </a:r>
        </a:p>
      </dgm:t>
    </dgm:pt>
    <dgm:pt modelId="{AFDD2074-CB09-4442-8CDA-DBDDBC126BD8}" type="parTrans" cxnId="{DD4FAAD6-87A5-41B7-AEE6-03D88189B5D7}">
      <dgm:prSet/>
      <dgm:spPr/>
      <dgm:t>
        <a:bodyPr/>
        <a:lstStyle/>
        <a:p>
          <a:endParaRPr lang="en-US"/>
        </a:p>
      </dgm:t>
    </dgm:pt>
    <dgm:pt modelId="{00858641-FEF4-4C2B-AEC4-41229DDA8370}" type="sibTrans" cxnId="{DD4FAAD6-87A5-41B7-AEE6-03D88189B5D7}">
      <dgm:prSet/>
      <dgm:spPr/>
      <dgm:t>
        <a:bodyPr/>
        <a:lstStyle/>
        <a:p>
          <a:endParaRPr lang="en-US"/>
        </a:p>
      </dgm:t>
    </dgm:pt>
    <dgm:pt modelId="{184DA217-7291-4026-8900-CF5F777F4D39}">
      <dgm:prSet/>
      <dgm:spPr/>
      <dgm:t>
        <a:bodyPr/>
        <a:lstStyle/>
        <a:p>
          <a:r>
            <a:rPr lang="en-US"/>
            <a:t>Product Features</a:t>
          </a:r>
        </a:p>
      </dgm:t>
    </dgm:pt>
    <dgm:pt modelId="{0404B0D5-88A1-40C6-BDAF-8F52CA526DAD}" type="parTrans" cxnId="{E0C1FF63-7C62-49C5-916F-2D6B2010545A}">
      <dgm:prSet/>
      <dgm:spPr/>
      <dgm:t>
        <a:bodyPr/>
        <a:lstStyle/>
        <a:p>
          <a:endParaRPr lang="en-US"/>
        </a:p>
      </dgm:t>
    </dgm:pt>
    <dgm:pt modelId="{69F7BD96-FAF8-4603-AFA6-F7A701F052D6}" type="sibTrans" cxnId="{E0C1FF63-7C62-49C5-916F-2D6B2010545A}">
      <dgm:prSet/>
      <dgm:spPr/>
      <dgm:t>
        <a:bodyPr/>
        <a:lstStyle/>
        <a:p>
          <a:endParaRPr lang="en-US"/>
        </a:p>
      </dgm:t>
    </dgm:pt>
    <dgm:pt modelId="{60BBDBE0-D3CC-49E2-A307-0D181BAB70B8}">
      <dgm:prSet/>
      <dgm:spPr/>
      <dgm:t>
        <a:bodyPr/>
        <a:lstStyle/>
        <a:p>
          <a:r>
            <a:rPr lang="en-US"/>
            <a:t>User and Product Features</a:t>
          </a:r>
        </a:p>
      </dgm:t>
    </dgm:pt>
    <dgm:pt modelId="{F200AECA-69A1-4A2F-9643-F4D1091AFF19}" type="parTrans" cxnId="{D57D54B4-1ED7-4160-96B4-6F16C1A53123}">
      <dgm:prSet/>
      <dgm:spPr/>
      <dgm:t>
        <a:bodyPr/>
        <a:lstStyle/>
        <a:p>
          <a:endParaRPr lang="en-US"/>
        </a:p>
      </dgm:t>
    </dgm:pt>
    <dgm:pt modelId="{303FC12F-97F6-4F51-BA08-B1444D0799F9}" type="sibTrans" cxnId="{D57D54B4-1ED7-4160-96B4-6F16C1A53123}">
      <dgm:prSet/>
      <dgm:spPr/>
      <dgm:t>
        <a:bodyPr/>
        <a:lstStyle/>
        <a:p>
          <a:endParaRPr lang="en-US"/>
        </a:p>
      </dgm:t>
    </dgm:pt>
    <dgm:pt modelId="{A1C7D730-687C-A74F-9B8E-6F38E91585FF}" type="pres">
      <dgm:prSet presAssocID="{26E4D78A-C938-4B28-A257-3F55A941B04A}" presName="hierChild1" presStyleCnt="0">
        <dgm:presLayoutVars>
          <dgm:chPref val="1"/>
          <dgm:dir/>
          <dgm:animOne val="branch"/>
          <dgm:animLvl val="lvl"/>
          <dgm:resizeHandles/>
        </dgm:presLayoutVars>
      </dgm:prSet>
      <dgm:spPr/>
    </dgm:pt>
    <dgm:pt modelId="{8B6D876A-25D2-634E-BA43-005A6D5827DB}" type="pres">
      <dgm:prSet presAssocID="{AD05F700-CD33-4075-B38E-1416D4D725E7}" presName="hierRoot1" presStyleCnt="0"/>
      <dgm:spPr/>
    </dgm:pt>
    <dgm:pt modelId="{AF4CED08-0120-CF45-B009-219B631F1EFC}" type="pres">
      <dgm:prSet presAssocID="{AD05F700-CD33-4075-B38E-1416D4D725E7}" presName="composite" presStyleCnt="0"/>
      <dgm:spPr/>
    </dgm:pt>
    <dgm:pt modelId="{DEC7DDD3-8542-6C4F-8565-0A0828BD714A}" type="pres">
      <dgm:prSet presAssocID="{AD05F700-CD33-4075-B38E-1416D4D725E7}" presName="background" presStyleLbl="node0" presStyleIdx="0" presStyleCnt="3"/>
      <dgm:spPr/>
    </dgm:pt>
    <dgm:pt modelId="{2C00C706-839B-174A-A5CA-FE91F2722A45}" type="pres">
      <dgm:prSet presAssocID="{AD05F700-CD33-4075-B38E-1416D4D725E7}" presName="text" presStyleLbl="fgAcc0" presStyleIdx="0" presStyleCnt="3">
        <dgm:presLayoutVars>
          <dgm:chPref val="3"/>
        </dgm:presLayoutVars>
      </dgm:prSet>
      <dgm:spPr/>
    </dgm:pt>
    <dgm:pt modelId="{75B6FBC9-6228-7047-9348-70EC9A7F4D61}" type="pres">
      <dgm:prSet presAssocID="{AD05F700-CD33-4075-B38E-1416D4D725E7}" presName="hierChild2" presStyleCnt="0"/>
      <dgm:spPr/>
    </dgm:pt>
    <dgm:pt modelId="{F473EF50-759C-634F-A374-7B25B2994603}" type="pres">
      <dgm:prSet presAssocID="{184DA217-7291-4026-8900-CF5F777F4D39}" presName="hierRoot1" presStyleCnt="0"/>
      <dgm:spPr/>
    </dgm:pt>
    <dgm:pt modelId="{58350DD1-6659-D142-BD9E-9274152575B1}" type="pres">
      <dgm:prSet presAssocID="{184DA217-7291-4026-8900-CF5F777F4D39}" presName="composite" presStyleCnt="0"/>
      <dgm:spPr/>
    </dgm:pt>
    <dgm:pt modelId="{976EE264-E00D-F843-BB6A-C73CF387E298}" type="pres">
      <dgm:prSet presAssocID="{184DA217-7291-4026-8900-CF5F777F4D39}" presName="background" presStyleLbl="node0" presStyleIdx="1" presStyleCnt="3"/>
      <dgm:spPr/>
    </dgm:pt>
    <dgm:pt modelId="{0ECFFCA2-15F1-094E-ADEF-E99999F301F2}" type="pres">
      <dgm:prSet presAssocID="{184DA217-7291-4026-8900-CF5F777F4D39}" presName="text" presStyleLbl="fgAcc0" presStyleIdx="1" presStyleCnt="3">
        <dgm:presLayoutVars>
          <dgm:chPref val="3"/>
        </dgm:presLayoutVars>
      </dgm:prSet>
      <dgm:spPr/>
    </dgm:pt>
    <dgm:pt modelId="{6CBE9C96-6027-1748-997A-430FD7F78883}" type="pres">
      <dgm:prSet presAssocID="{184DA217-7291-4026-8900-CF5F777F4D39}" presName="hierChild2" presStyleCnt="0"/>
      <dgm:spPr/>
    </dgm:pt>
    <dgm:pt modelId="{14F6E5A1-E134-0A4E-97F8-AB53F607CD9F}" type="pres">
      <dgm:prSet presAssocID="{60BBDBE0-D3CC-49E2-A307-0D181BAB70B8}" presName="hierRoot1" presStyleCnt="0"/>
      <dgm:spPr/>
    </dgm:pt>
    <dgm:pt modelId="{39291125-5143-114D-9369-2004F7D9581C}" type="pres">
      <dgm:prSet presAssocID="{60BBDBE0-D3CC-49E2-A307-0D181BAB70B8}" presName="composite" presStyleCnt="0"/>
      <dgm:spPr/>
    </dgm:pt>
    <dgm:pt modelId="{FE378628-1F36-524D-951F-E8CB6F960D9B}" type="pres">
      <dgm:prSet presAssocID="{60BBDBE0-D3CC-49E2-A307-0D181BAB70B8}" presName="background" presStyleLbl="node0" presStyleIdx="2" presStyleCnt="3"/>
      <dgm:spPr/>
    </dgm:pt>
    <dgm:pt modelId="{069055CA-3EF0-2848-805E-6610DCDB5AD2}" type="pres">
      <dgm:prSet presAssocID="{60BBDBE0-D3CC-49E2-A307-0D181BAB70B8}" presName="text" presStyleLbl="fgAcc0" presStyleIdx="2" presStyleCnt="3">
        <dgm:presLayoutVars>
          <dgm:chPref val="3"/>
        </dgm:presLayoutVars>
      </dgm:prSet>
      <dgm:spPr/>
    </dgm:pt>
    <dgm:pt modelId="{119F73D7-CFFC-0C43-9B4F-1F4D154725F0}" type="pres">
      <dgm:prSet presAssocID="{60BBDBE0-D3CC-49E2-A307-0D181BAB70B8}" presName="hierChild2" presStyleCnt="0"/>
      <dgm:spPr/>
    </dgm:pt>
  </dgm:ptLst>
  <dgm:cxnLst>
    <dgm:cxn modelId="{E0C1FF63-7C62-49C5-916F-2D6B2010545A}" srcId="{26E4D78A-C938-4B28-A257-3F55A941B04A}" destId="{184DA217-7291-4026-8900-CF5F777F4D39}" srcOrd="1" destOrd="0" parTransId="{0404B0D5-88A1-40C6-BDAF-8F52CA526DAD}" sibTransId="{69F7BD96-FAF8-4603-AFA6-F7A701F052D6}"/>
    <dgm:cxn modelId="{48077795-3CCA-6246-8FFA-216936C49257}" type="presOf" srcId="{26E4D78A-C938-4B28-A257-3F55A941B04A}" destId="{A1C7D730-687C-A74F-9B8E-6F38E91585FF}" srcOrd="0" destOrd="0" presId="urn:microsoft.com/office/officeart/2005/8/layout/hierarchy1"/>
    <dgm:cxn modelId="{7A897FA1-525A-AE4E-8BD6-98B51520295D}" type="presOf" srcId="{60BBDBE0-D3CC-49E2-A307-0D181BAB70B8}" destId="{069055CA-3EF0-2848-805E-6610DCDB5AD2}" srcOrd="0" destOrd="0" presId="urn:microsoft.com/office/officeart/2005/8/layout/hierarchy1"/>
    <dgm:cxn modelId="{F6D503AA-C461-2A44-A701-FEE5A2F01F6F}" type="presOf" srcId="{AD05F700-CD33-4075-B38E-1416D4D725E7}" destId="{2C00C706-839B-174A-A5CA-FE91F2722A45}" srcOrd="0" destOrd="0" presId="urn:microsoft.com/office/officeart/2005/8/layout/hierarchy1"/>
    <dgm:cxn modelId="{D57D54B4-1ED7-4160-96B4-6F16C1A53123}" srcId="{26E4D78A-C938-4B28-A257-3F55A941B04A}" destId="{60BBDBE0-D3CC-49E2-A307-0D181BAB70B8}" srcOrd="2" destOrd="0" parTransId="{F200AECA-69A1-4A2F-9643-F4D1091AFF19}" sibTransId="{303FC12F-97F6-4F51-BA08-B1444D0799F9}"/>
    <dgm:cxn modelId="{025E9FD1-33BF-3246-95FB-4C38EB421F41}" type="presOf" srcId="{184DA217-7291-4026-8900-CF5F777F4D39}" destId="{0ECFFCA2-15F1-094E-ADEF-E99999F301F2}" srcOrd="0" destOrd="0" presId="urn:microsoft.com/office/officeart/2005/8/layout/hierarchy1"/>
    <dgm:cxn modelId="{DD4FAAD6-87A5-41B7-AEE6-03D88189B5D7}" srcId="{26E4D78A-C938-4B28-A257-3F55A941B04A}" destId="{AD05F700-CD33-4075-B38E-1416D4D725E7}" srcOrd="0" destOrd="0" parTransId="{AFDD2074-CB09-4442-8CDA-DBDDBC126BD8}" sibTransId="{00858641-FEF4-4C2B-AEC4-41229DDA8370}"/>
    <dgm:cxn modelId="{5598BB7C-9803-384A-A982-4B55CF5CB710}" type="presParOf" srcId="{A1C7D730-687C-A74F-9B8E-6F38E91585FF}" destId="{8B6D876A-25D2-634E-BA43-005A6D5827DB}" srcOrd="0" destOrd="0" presId="urn:microsoft.com/office/officeart/2005/8/layout/hierarchy1"/>
    <dgm:cxn modelId="{3EBA11DA-1D47-4A42-A8CB-FC258CA50142}" type="presParOf" srcId="{8B6D876A-25D2-634E-BA43-005A6D5827DB}" destId="{AF4CED08-0120-CF45-B009-219B631F1EFC}" srcOrd="0" destOrd="0" presId="urn:microsoft.com/office/officeart/2005/8/layout/hierarchy1"/>
    <dgm:cxn modelId="{1265D66E-79AF-F54E-B8F7-EA9E296435B5}" type="presParOf" srcId="{AF4CED08-0120-CF45-B009-219B631F1EFC}" destId="{DEC7DDD3-8542-6C4F-8565-0A0828BD714A}" srcOrd="0" destOrd="0" presId="urn:microsoft.com/office/officeart/2005/8/layout/hierarchy1"/>
    <dgm:cxn modelId="{B9C9A25D-9C39-1441-8C01-6E256C8FE607}" type="presParOf" srcId="{AF4CED08-0120-CF45-B009-219B631F1EFC}" destId="{2C00C706-839B-174A-A5CA-FE91F2722A45}" srcOrd="1" destOrd="0" presId="urn:microsoft.com/office/officeart/2005/8/layout/hierarchy1"/>
    <dgm:cxn modelId="{2EE656DA-626E-9540-8ED9-CD363126E5EE}" type="presParOf" srcId="{8B6D876A-25D2-634E-BA43-005A6D5827DB}" destId="{75B6FBC9-6228-7047-9348-70EC9A7F4D61}" srcOrd="1" destOrd="0" presId="urn:microsoft.com/office/officeart/2005/8/layout/hierarchy1"/>
    <dgm:cxn modelId="{93B2EE91-DAE5-334D-8198-25651054099F}" type="presParOf" srcId="{A1C7D730-687C-A74F-9B8E-6F38E91585FF}" destId="{F473EF50-759C-634F-A374-7B25B2994603}" srcOrd="1" destOrd="0" presId="urn:microsoft.com/office/officeart/2005/8/layout/hierarchy1"/>
    <dgm:cxn modelId="{EB147703-5BD0-B340-AD97-BF2AAB847878}" type="presParOf" srcId="{F473EF50-759C-634F-A374-7B25B2994603}" destId="{58350DD1-6659-D142-BD9E-9274152575B1}" srcOrd="0" destOrd="0" presId="urn:microsoft.com/office/officeart/2005/8/layout/hierarchy1"/>
    <dgm:cxn modelId="{8180EEC3-46EA-EF43-9F4C-1D2BD7A39898}" type="presParOf" srcId="{58350DD1-6659-D142-BD9E-9274152575B1}" destId="{976EE264-E00D-F843-BB6A-C73CF387E298}" srcOrd="0" destOrd="0" presId="urn:microsoft.com/office/officeart/2005/8/layout/hierarchy1"/>
    <dgm:cxn modelId="{D487FBEA-88F8-2B47-A34C-02B095054FD5}" type="presParOf" srcId="{58350DD1-6659-D142-BD9E-9274152575B1}" destId="{0ECFFCA2-15F1-094E-ADEF-E99999F301F2}" srcOrd="1" destOrd="0" presId="urn:microsoft.com/office/officeart/2005/8/layout/hierarchy1"/>
    <dgm:cxn modelId="{CD8BC41E-EBC0-364D-86CE-EB1784BCA398}" type="presParOf" srcId="{F473EF50-759C-634F-A374-7B25B2994603}" destId="{6CBE9C96-6027-1748-997A-430FD7F78883}" srcOrd="1" destOrd="0" presId="urn:microsoft.com/office/officeart/2005/8/layout/hierarchy1"/>
    <dgm:cxn modelId="{AFC05DB0-2DD2-614E-B5E0-FDBE03B9ED38}" type="presParOf" srcId="{A1C7D730-687C-A74F-9B8E-6F38E91585FF}" destId="{14F6E5A1-E134-0A4E-97F8-AB53F607CD9F}" srcOrd="2" destOrd="0" presId="urn:microsoft.com/office/officeart/2005/8/layout/hierarchy1"/>
    <dgm:cxn modelId="{18B35F59-F4BA-9141-9AFA-1B2AC6D5A52D}" type="presParOf" srcId="{14F6E5A1-E134-0A4E-97F8-AB53F607CD9F}" destId="{39291125-5143-114D-9369-2004F7D9581C}" srcOrd="0" destOrd="0" presId="urn:microsoft.com/office/officeart/2005/8/layout/hierarchy1"/>
    <dgm:cxn modelId="{0CD5AFFD-011B-5246-A486-2313DB3467F6}" type="presParOf" srcId="{39291125-5143-114D-9369-2004F7D9581C}" destId="{FE378628-1F36-524D-951F-E8CB6F960D9B}" srcOrd="0" destOrd="0" presId="urn:microsoft.com/office/officeart/2005/8/layout/hierarchy1"/>
    <dgm:cxn modelId="{74AB358F-CD04-9C4B-8E5E-AF26F37849C4}" type="presParOf" srcId="{39291125-5143-114D-9369-2004F7D9581C}" destId="{069055CA-3EF0-2848-805E-6610DCDB5AD2}" srcOrd="1" destOrd="0" presId="urn:microsoft.com/office/officeart/2005/8/layout/hierarchy1"/>
    <dgm:cxn modelId="{0CBBCD98-8103-574A-A547-6AE6AC6895D3}" type="presParOf" srcId="{14F6E5A1-E134-0A4E-97F8-AB53F607CD9F}" destId="{119F73D7-CFFC-0C43-9B4F-1F4D154725F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8976-E32F-47FD-975B-D8DCA8023E5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0F1E332-E86B-4B3C-A65F-96765C8343C0}">
      <dgm:prSet/>
      <dgm:spPr/>
      <dgm:t>
        <a:bodyPr/>
        <a:lstStyle/>
        <a:p>
          <a:r>
            <a:rPr lang="en-US"/>
            <a:t>n.o.u(feature1): The number of orders for each user </a:t>
          </a:r>
        </a:p>
      </dgm:t>
    </dgm:pt>
    <dgm:pt modelId="{99D34169-4CA7-4F03-9417-10DE1B0626A2}" type="parTrans" cxnId="{81BB7BC4-81B1-489B-A6AF-0B340006FD86}">
      <dgm:prSet/>
      <dgm:spPr/>
      <dgm:t>
        <a:bodyPr/>
        <a:lstStyle/>
        <a:p>
          <a:endParaRPr lang="en-US"/>
        </a:p>
      </dgm:t>
    </dgm:pt>
    <dgm:pt modelId="{FC7940BE-12A1-4490-9E7A-09E2A630300F}" type="sibTrans" cxnId="{81BB7BC4-81B1-489B-A6AF-0B340006FD86}">
      <dgm:prSet/>
      <dgm:spPr/>
      <dgm:t>
        <a:bodyPr/>
        <a:lstStyle/>
        <a:p>
          <a:endParaRPr lang="en-US"/>
        </a:p>
      </dgm:t>
    </dgm:pt>
    <dgm:pt modelId="{AD5B9233-7283-4018-A697-91E64FF8961E}">
      <dgm:prSet/>
      <dgm:spPr/>
      <dgm:t>
        <a:bodyPr/>
        <a:lstStyle/>
        <a:p>
          <a:r>
            <a:rPr lang="en-US"/>
            <a:t>n.p.u(feature2): The number of products for each user </a:t>
          </a:r>
        </a:p>
      </dgm:t>
    </dgm:pt>
    <dgm:pt modelId="{F5A79B7B-24E8-4B99-9D53-A9C63AC4BED0}" type="parTrans" cxnId="{9CA41A69-EAD8-4E18-81A7-182FE440D0DF}">
      <dgm:prSet/>
      <dgm:spPr/>
      <dgm:t>
        <a:bodyPr/>
        <a:lstStyle/>
        <a:p>
          <a:endParaRPr lang="en-US"/>
        </a:p>
      </dgm:t>
    </dgm:pt>
    <dgm:pt modelId="{D3B0783E-3201-41B5-8682-62F75D624FFC}" type="sibTrans" cxnId="{9CA41A69-EAD8-4E18-81A7-182FE440D0DF}">
      <dgm:prSet/>
      <dgm:spPr/>
      <dgm:t>
        <a:bodyPr/>
        <a:lstStyle/>
        <a:p>
          <a:endParaRPr lang="en-US"/>
        </a:p>
      </dgm:t>
    </dgm:pt>
    <dgm:pt modelId="{0CE50E52-017E-40BC-B1B3-CD0AAEEBDEA7}">
      <dgm:prSet/>
      <dgm:spPr/>
      <dgm:t>
        <a:bodyPr/>
        <a:lstStyle/>
        <a:p>
          <a:r>
            <a:rPr lang="en-US"/>
            <a:t>avg.pou(feature3): Average number of products per user ordered </a:t>
          </a:r>
        </a:p>
      </dgm:t>
    </dgm:pt>
    <dgm:pt modelId="{CA02708D-3BCD-4768-89E7-144E3C44C359}" type="parTrans" cxnId="{41B95CFF-D7F7-4227-AF41-8FE8C098E3BE}">
      <dgm:prSet/>
      <dgm:spPr/>
      <dgm:t>
        <a:bodyPr/>
        <a:lstStyle/>
        <a:p>
          <a:endParaRPr lang="en-US"/>
        </a:p>
      </dgm:t>
    </dgm:pt>
    <dgm:pt modelId="{0DDE6967-AABC-4568-BF8F-80C4E7C68A77}" type="sibTrans" cxnId="{41B95CFF-D7F7-4227-AF41-8FE8C098E3BE}">
      <dgm:prSet/>
      <dgm:spPr/>
      <dgm:t>
        <a:bodyPr/>
        <a:lstStyle/>
        <a:p>
          <a:endParaRPr lang="en-US"/>
        </a:p>
      </dgm:t>
    </dgm:pt>
    <dgm:pt modelId="{7122D890-04B2-42D2-B1AD-4A1DA2EF3627}">
      <dgm:prSet/>
      <dgm:spPr/>
      <dgm:t>
        <a:bodyPr/>
        <a:lstStyle/>
        <a:p>
          <a:r>
            <a:rPr lang="en-US"/>
            <a:t>d.m.p(feature4): The day on which each user ordered most frequently </a:t>
          </a:r>
        </a:p>
      </dgm:t>
    </dgm:pt>
    <dgm:pt modelId="{D3EDB4A5-C7CF-40FF-BC78-ED44C2FFF31F}" type="parTrans" cxnId="{7A74708E-FE49-4403-8891-DDB8A4CC470E}">
      <dgm:prSet/>
      <dgm:spPr/>
      <dgm:t>
        <a:bodyPr/>
        <a:lstStyle/>
        <a:p>
          <a:endParaRPr lang="en-US"/>
        </a:p>
      </dgm:t>
    </dgm:pt>
    <dgm:pt modelId="{B0A5AAF6-8518-400E-85F5-4807DB0567EE}" type="sibTrans" cxnId="{7A74708E-FE49-4403-8891-DDB8A4CC470E}">
      <dgm:prSet/>
      <dgm:spPr/>
      <dgm:t>
        <a:bodyPr/>
        <a:lstStyle/>
        <a:p>
          <a:endParaRPr lang="en-US"/>
        </a:p>
      </dgm:t>
    </dgm:pt>
    <dgm:pt modelId="{862099AB-FBCE-43C4-8859-A7DFD6C97002}">
      <dgm:prSet/>
      <dgm:spPr/>
      <dgm:t>
        <a:bodyPr/>
        <a:lstStyle/>
        <a:p>
          <a:r>
            <a:rPr lang="en-US"/>
            <a:t>t.m.o(feature5): The time of a day on which each user ordered most frequently </a:t>
          </a:r>
        </a:p>
      </dgm:t>
    </dgm:pt>
    <dgm:pt modelId="{83B70F6C-5152-4409-A465-3D1E5BCC300E}" type="parTrans" cxnId="{A5889FFE-7C5C-4F48-A688-A0CF08CAD9E5}">
      <dgm:prSet/>
      <dgm:spPr/>
      <dgm:t>
        <a:bodyPr/>
        <a:lstStyle/>
        <a:p>
          <a:endParaRPr lang="en-US"/>
        </a:p>
      </dgm:t>
    </dgm:pt>
    <dgm:pt modelId="{3ADC0F7D-B365-438B-95FE-B13DEA2BCC30}" type="sibTrans" cxnId="{A5889FFE-7C5C-4F48-A688-A0CF08CAD9E5}">
      <dgm:prSet/>
      <dgm:spPr/>
      <dgm:t>
        <a:bodyPr/>
        <a:lstStyle/>
        <a:p>
          <a:endParaRPr lang="en-US"/>
        </a:p>
      </dgm:t>
    </dgm:pt>
    <dgm:pt modelId="{0D92DECB-E573-46AF-974D-A74255DA21AB}">
      <dgm:prSet/>
      <dgm:spPr/>
      <dgm:t>
        <a:bodyPr/>
        <a:lstStyle/>
        <a:p>
          <a:r>
            <a:rPr lang="en-US"/>
            <a:t>ror.u(feature6): Reordered ratio per user </a:t>
          </a:r>
        </a:p>
      </dgm:t>
    </dgm:pt>
    <dgm:pt modelId="{75F81F63-E825-49B0-AC5E-D044DFC8C2B0}" type="parTrans" cxnId="{3ADF37EB-E780-4E25-85D8-8CC0F074D67F}">
      <dgm:prSet/>
      <dgm:spPr/>
      <dgm:t>
        <a:bodyPr/>
        <a:lstStyle/>
        <a:p>
          <a:endParaRPr lang="en-US"/>
        </a:p>
      </dgm:t>
    </dgm:pt>
    <dgm:pt modelId="{DD00E3FF-823E-4869-A840-1A1588B82ADB}" type="sibTrans" cxnId="{3ADF37EB-E780-4E25-85D8-8CC0F074D67F}">
      <dgm:prSet/>
      <dgm:spPr/>
      <dgm:t>
        <a:bodyPr/>
        <a:lstStyle/>
        <a:p>
          <a:endParaRPr lang="en-US"/>
        </a:p>
      </dgm:t>
    </dgm:pt>
    <dgm:pt modelId="{597F04D7-E2E0-4B28-9B45-5DAE3E83199A}">
      <dgm:prSet/>
      <dgm:spPr/>
      <dgm:t>
        <a:bodyPr/>
        <a:lstStyle/>
        <a:p>
          <a:r>
            <a:rPr lang="en-US"/>
            <a:t>o.f(feature7): Shopping frequency for each user </a:t>
          </a:r>
        </a:p>
      </dgm:t>
    </dgm:pt>
    <dgm:pt modelId="{822AC84D-F326-4992-906B-59CE8AC8CDBB}" type="parTrans" cxnId="{EDA67810-D9CA-4DFB-A9AB-3C8C5C719BF1}">
      <dgm:prSet/>
      <dgm:spPr/>
      <dgm:t>
        <a:bodyPr/>
        <a:lstStyle/>
        <a:p>
          <a:endParaRPr lang="en-US"/>
        </a:p>
      </dgm:t>
    </dgm:pt>
    <dgm:pt modelId="{97461309-E69F-4F14-B423-0693B995FA11}" type="sibTrans" cxnId="{EDA67810-D9CA-4DFB-A9AB-3C8C5C719BF1}">
      <dgm:prSet/>
      <dgm:spPr/>
      <dgm:t>
        <a:bodyPr/>
        <a:lstStyle/>
        <a:p>
          <a:endParaRPr lang="en-US"/>
        </a:p>
      </dgm:t>
    </dgm:pt>
    <dgm:pt modelId="{CFD9C70A-8921-1542-B700-CEAF4B269084}" type="pres">
      <dgm:prSet presAssocID="{BF0A8976-E32F-47FD-975B-D8DCA8023E5B}" presName="diagram" presStyleCnt="0">
        <dgm:presLayoutVars>
          <dgm:dir/>
          <dgm:resizeHandles val="exact"/>
        </dgm:presLayoutVars>
      </dgm:prSet>
      <dgm:spPr/>
    </dgm:pt>
    <dgm:pt modelId="{B801480D-2704-664D-8654-FEE8DAA078BF}" type="pres">
      <dgm:prSet presAssocID="{F0F1E332-E86B-4B3C-A65F-96765C8343C0}" presName="node" presStyleLbl="node1" presStyleIdx="0" presStyleCnt="7">
        <dgm:presLayoutVars>
          <dgm:bulletEnabled val="1"/>
        </dgm:presLayoutVars>
      </dgm:prSet>
      <dgm:spPr/>
    </dgm:pt>
    <dgm:pt modelId="{4E625D7B-76CE-FB4E-A924-C3AA73843C78}" type="pres">
      <dgm:prSet presAssocID="{FC7940BE-12A1-4490-9E7A-09E2A630300F}" presName="sibTrans" presStyleCnt="0"/>
      <dgm:spPr/>
    </dgm:pt>
    <dgm:pt modelId="{D0E6A447-B41C-D14B-AF80-E7BA1751017D}" type="pres">
      <dgm:prSet presAssocID="{AD5B9233-7283-4018-A697-91E64FF8961E}" presName="node" presStyleLbl="node1" presStyleIdx="1" presStyleCnt="7">
        <dgm:presLayoutVars>
          <dgm:bulletEnabled val="1"/>
        </dgm:presLayoutVars>
      </dgm:prSet>
      <dgm:spPr/>
    </dgm:pt>
    <dgm:pt modelId="{8D6F1A1A-7D11-8C4C-B74F-1B984EFCFC61}" type="pres">
      <dgm:prSet presAssocID="{D3B0783E-3201-41B5-8682-62F75D624FFC}" presName="sibTrans" presStyleCnt="0"/>
      <dgm:spPr/>
    </dgm:pt>
    <dgm:pt modelId="{C4BE3660-88FC-5641-8147-1F6541E563FA}" type="pres">
      <dgm:prSet presAssocID="{0CE50E52-017E-40BC-B1B3-CD0AAEEBDEA7}" presName="node" presStyleLbl="node1" presStyleIdx="2" presStyleCnt="7">
        <dgm:presLayoutVars>
          <dgm:bulletEnabled val="1"/>
        </dgm:presLayoutVars>
      </dgm:prSet>
      <dgm:spPr/>
    </dgm:pt>
    <dgm:pt modelId="{5A08A48B-958C-F04B-9951-2F5343E4464C}" type="pres">
      <dgm:prSet presAssocID="{0DDE6967-AABC-4568-BF8F-80C4E7C68A77}" presName="sibTrans" presStyleCnt="0"/>
      <dgm:spPr/>
    </dgm:pt>
    <dgm:pt modelId="{7BACB5CD-FA2C-A04F-9A69-459947C06B45}" type="pres">
      <dgm:prSet presAssocID="{7122D890-04B2-42D2-B1AD-4A1DA2EF3627}" presName="node" presStyleLbl="node1" presStyleIdx="3" presStyleCnt="7">
        <dgm:presLayoutVars>
          <dgm:bulletEnabled val="1"/>
        </dgm:presLayoutVars>
      </dgm:prSet>
      <dgm:spPr/>
    </dgm:pt>
    <dgm:pt modelId="{B047B45C-4016-3641-B3D1-A171DCFE1376}" type="pres">
      <dgm:prSet presAssocID="{B0A5AAF6-8518-400E-85F5-4807DB0567EE}" presName="sibTrans" presStyleCnt="0"/>
      <dgm:spPr/>
    </dgm:pt>
    <dgm:pt modelId="{5D05EF4C-481B-4243-A744-E157256942B4}" type="pres">
      <dgm:prSet presAssocID="{862099AB-FBCE-43C4-8859-A7DFD6C97002}" presName="node" presStyleLbl="node1" presStyleIdx="4" presStyleCnt="7">
        <dgm:presLayoutVars>
          <dgm:bulletEnabled val="1"/>
        </dgm:presLayoutVars>
      </dgm:prSet>
      <dgm:spPr/>
    </dgm:pt>
    <dgm:pt modelId="{9361C305-B2CF-E84A-B568-07C8CD081DB3}" type="pres">
      <dgm:prSet presAssocID="{3ADC0F7D-B365-438B-95FE-B13DEA2BCC30}" presName="sibTrans" presStyleCnt="0"/>
      <dgm:spPr/>
    </dgm:pt>
    <dgm:pt modelId="{20742DDE-264A-DD46-BE9C-F6F96B9871F1}" type="pres">
      <dgm:prSet presAssocID="{0D92DECB-E573-46AF-974D-A74255DA21AB}" presName="node" presStyleLbl="node1" presStyleIdx="5" presStyleCnt="7">
        <dgm:presLayoutVars>
          <dgm:bulletEnabled val="1"/>
        </dgm:presLayoutVars>
      </dgm:prSet>
      <dgm:spPr/>
    </dgm:pt>
    <dgm:pt modelId="{FAEA5B11-E4BD-1D46-BA55-A056F932C8FC}" type="pres">
      <dgm:prSet presAssocID="{DD00E3FF-823E-4869-A840-1A1588B82ADB}" presName="sibTrans" presStyleCnt="0"/>
      <dgm:spPr/>
    </dgm:pt>
    <dgm:pt modelId="{8EBBF675-46AC-8443-A52A-64B731DED999}" type="pres">
      <dgm:prSet presAssocID="{597F04D7-E2E0-4B28-9B45-5DAE3E83199A}" presName="node" presStyleLbl="node1" presStyleIdx="6" presStyleCnt="7">
        <dgm:presLayoutVars>
          <dgm:bulletEnabled val="1"/>
        </dgm:presLayoutVars>
      </dgm:prSet>
      <dgm:spPr/>
    </dgm:pt>
  </dgm:ptLst>
  <dgm:cxnLst>
    <dgm:cxn modelId="{47A0690A-65EC-974D-9095-9EC95189C06E}" type="presOf" srcId="{BF0A8976-E32F-47FD-975B-D8DCA8023E5B}" destId="{CFD9C70A-8921-1542-B700-CEAF4B269084}" srcOrd="0" destOrd="0" presId="urn:microsoft.com/office/officeart/2005/8/layout/default"/>
    <dgm:cxn modelId="{DF442010-6AD5-2646-951D-B9AC1DCFD9B0}" type="presOf" srcId="{0D92DECB-E573-46AF-974D-A74255DA21AB}" destId="{20742DDE-264A-DD46-BE9C-F6F96B9871F1}" srcOrd="0" destOrd="0" presId="urn:microsoft.com/office/officeart/2005/8/layout/default"/>
    <dgm:cxn modelId="{EDA67810-D9CA-4DFB-A9AB-3C8C5C719BF1}" srcId="{BF0A8976-E32F-47FD-975B-D8DCA8023E5B}" destId="{597F04D7-E2E0-4B28-9B45-5DAE3E83199A}" srcOrd="6" destOrd="0" parTransId="{822AC84D-F326-4992-906B-59CE8AC8CDBB}" sibTransId="{97461309-E69F-4F14-B423-0693B995FA11}"/>
    <dgm:cxn modelId="{EE0B564C-26CD-FC4E-BC9F-D1AD2BCF2AED}" type="presOf" srcId="{597F04D7-E2E0-4B28-9B45-5DAE3E83199A}" destId="{8EBBF675-46AC-8443-A52A-64B731DED999}" srcOrd="0" destOrd="0" presId="urn:microsoft.com/office/officeart/2005/8/layout/default"/>
    <dgm:cxn modelId="{1CC37D60-07DE-4046-9410-88AED6D55400}" type="presOf" srcId="{AD5B9233-7283-4018-A697-91E64FF8961E}" destId="{D0E6A447-B41C-D14B-AF80-E7BA1751017D}" srcOrd="0" destOrd="0" presId="urn:microsoft.com/office/officeart/2005/8/layout/default"/>
    <dgm:cxn modelId="{9CA41A69-EAD8-4E18-81A7-182FE440D0DF}" srcId="{BF0A8976-E32F-47FD-975B-D8DCA8023E5B}" destId="{AD5B9233-7283-4018-A697-91E64FF8961E}" srcOrd="1" destOrd="0" parTransId="{F5A79B7B-24E8-4B99-9D53-A9C63AC4BED0}" sibTransId="{D3B0783E-3201-41B5-8682-62F75D624FFC}"/>
    <dgm:cxn modelId="{F878CB70-2774-0B47-B367-35CD6D6A67F1}" type="presOf" srcId="{F0F1E332-E86B-4B3C-A65F-96765C8343C0}" destId="{B801480D-2704-664D-8654-FEE8DAA078BF}" srcOrd="0" destOrd="0" presId="urn:microsoft.com/office/officeart/2005/8/layout/default"/>
    <dgm:cxn modelId="{5CE9BA89-FB02-5847-8B95-3E1651F77DC1}" type="presOf" srcId="{7122D890-04B2-42D2-B1AD-4A1DA2EF3627}" destId="{7BACB5CD-FA2C-A04F-9A69-459947C06B45}" srcOrd="0" destOrd="0" presId="urn:microsoft.com/office/officeart/2005/8/layout/default"/>
    <dgm:cxn modelId="{7A74708E-FE49-4403-8891-DDB8A4CC470E}" srcId="{BF0A8976-E32F-47FD-975B-D8DCA8023E5B}" destId="{7122D890-04B2-42D2-B1AD-4A1DA2EF3627}" srcOrd="3" destOrd="0" parTransId="{D3EDB4A5-C7CF-40FF-BC78-ED44C2FFF31F}" sibTransId="{B0A5AAF6-8518-400E-85F5-4807DB0567EE}"/>
    <dgm:cxn modelId="{E4D64B8F-18BE-1542-A3E6-F0D282C4F65B}" type="presOf" srcId="{0CE50E52-017E-40BC-B1B3-CD0AAEEBDEA7}" destId="{C4BE3660-88FC-5641-8147-1F6541E563FA}" srcOrd="0" destOrd="0" presId="urn:microsoft.com/office/officeart/2005/8/layout/default"/>
    <dgm:cxn modelId="{81BB7BC4-81B1-489B-A6AF-0B340006FD86}" srcId="{BF0A8976-E32F-47FD-975B-D8DCA8023E5B}" destId="{F0F1E332-E86B-4B3C-A65F-96765C8343C0}" srcOrd="0" destOrd="0" parTransId="{99D34169-4CA7-4F03-9417-10DE1B0626A2}" sibTransId="{FC7940BE-12A1-4490-9E7A-09E2A630300F}"/>
    <dgm:cxn modelId="{D4E441DF-9C81-AA41-9487-BB6076F445BA}" type="presOf" srcId="{862099AB-FBCE-43C4-8859-A7DFD6C97002}" destId="{5D05EF4C-481B-4243-A744-E157256942B4}" srcOrd="0" destOrd="0" presId="urn:microsoft.com/office/officeart/2005/8/layout/default"/>
    <dgm:cxn modelId="{3ADF37EB-E780-4E25-85D8-8CC0F074D67F}" srcId="{BF0A8976-E32F-47FD-975B-D8DCA8023E5B}" destId="{0D92DECB-E573-46AF-974D-A74255DA21AB}" srcOrd="5" destOrd="0" parTransId="{75F81F63-E825-49B0-AC5E-D044DFC8C2B0}" sibTransId="{DD00E3FF-823E-4869-A840-1A1588B82ADB}"/>
    <dgm:cxn modelId="{A5889FFE-7C5C-4F48-A688-A0CF08CAD9E5}" srcId="{BF0A8976-E32F-47FD-975B-D8DCA8023E5B}" destId="{862099AB-FBCE-43C4-8859-A7DFD6C97002}" srcOrd="4" destOrd="0" parTransId="{83B70F6C-5152-4409-A465-3D1E5BCC300E}" sibTransId="{3ADC0F7D-B365-438B-95FE-B13DEA2BCC30}"/>
    <dgm:cxn modelId="{41B95CFF-D7F7-4227-AF41-8FE8C098E3BE}" srcId="{BF0A8976-E32F-47FD-975B-D8DCA8023E5B}" destId="{0CE50E52-017E-40BC-B1B3-CD0AAEEBDEA7}" srcOrd="2" destOrd="0" parTransId="{CA02708D-3BCD-4768-89E7-144E3C44C359}" sibTransId="{0DDE6967-AABC-4568-BF8F-80C4E7C68A77}"/>
    <dgm:cxn modelId="{7087A98E-6423-144B-A213-B63D81D53F87}" type="presParOf" srcId="{CFD9C70A-8921-1542-B700-CEAF4B269084}" destId="{B801480D-2704-664D-8654-FEE8DAA078BF}" srcOrd="0" destOrd="0" presId="urn:microsoft.com/office/officeart/2005/8/layout/default"/>
    <dgm:cxn modelId="{A78FE28B-8D68-E041-812F-B32A54B1E04B}" type="presParOf" srcId="{CFD9C70A-8921-1542-B700-CEAF4B269084}" destId="{4E625D7B-76CE-FB4E-A924-C3AA73843C78}" srcOrd="1" destOrd="0" presId="urn:microsoft.com/office/officeart/2005/8/layout/default"/>
    <dgm:cxn modelId="{4A8484F0-DCED-374D-916E-52FA0A83631C}" type="presParOf" srcId="{CFD9C70A-8921-1542-B700-CEAF4B269084}" destId="{D0E6A447-B41C-D14B-AF80-E7BA1751017D}" srcOrd="2" destOrd="0" presId="urn:microsoft.com/office/officeart/2005/8/layout/default"/>
    <dgm:cxn modelId="{E7A2F946-6C2A-A642-B526-3363E0DA7E32}" type="presParOf" srcId="{CFD9C70A-8921-1542-B700-CEAF4B269084}" destId="{8D6F1A1A-7D11-8C4C-B74F-1B984EFCFC61}" srcOrd="3" destOrd="0" presId="urn:microsoft.com/office/officeart/2005/8/layout/default"/>
    <dgm:cxn modelId="{A14DA84C-8837-EE4A-874C-3E85ADFB24B9}" type="presParOf" srcId="{CFD9C70A-8921-1542-B700-CEAF4B269084}" destId="{C4BE3660-88FC-5641-8147-1F6541E563FA}" srcOrd="4" destOrd="0" presId="urn:microsoft.com/office/officeart/2005/8/layout/default"/>
    <dgm:cxn modelId="{31B76CB3-D24D-204C-B5DF-BA335BC9389E}" type="presParOf" srcId="{CFD9C70A-8921-1542-B700-CEAF4B269084}" destId="{5A08A48B-958C-F04B-9951-2F5343E4464C}" srcOrd="5" destOrd="0" presId="urn:microsoft.com/office/officeart/2005/8/layout/default"/>
    <dgm:cxn modelId="{7B1BAE2C-FD75-784C-942D-C57DDDC43799}" type="presParOf" srcId="{CFD9C70A-8921-1542-B700-CEAF4B269084}" destId="{7BACB5CD-FA2C-A04F-9A69-459947C06B45}" srcOrd="6" destOrd="0" presId="urn:microsoft.com/office/officeart/2005/8/layout/default"/>
    <dgm:cxn modelId="{06321816-715E-4B44-824B-856A581D0874}" type="presParOf" srcId="{CFD9C70A-8921-1542-B700-CEAF4B269084}" destId="{B047B45C-4016-3641-B3D1-A171DCFE1376}" srcOrd="7" destOrd="0" presId="urn:microsoft.com/office/officeart/2005/8/layout/default"/>
    <dgm:cxn modelId="{57C580BC-715A-9B4F-BC80-47A5C6CFAEE9}" type="presParOf" srcId="{CFD9C70A-8921-1542-B700-CEAF4B269084}" destId="{5D05EF4C-481B-4243-A744-E157256942B4}" srcOrd="8" destOrd="0" presId="urn:microsoft.com/office/officeart/2005/8/layout/default"/>
    <dgm:cxn modelId="{6D4549EE-9EAB-0A4D-9070-4C15943893B7}" type="presParOf" srcId="{CFD9C70A-8921-1542-B700-CEAF4B269084}" destId="{9361C305-B2CF-E84A-B568-07C8CD081DB3}" srcOrd="9" destOrd="0" presId="urn:microsoft.com/office/officeart/2005/8/layout/default"/>
    <dgm:cxn modelId="{B10A3DB3-6E3B-0140-9CE7-5B20CD74E1B5}" type="presParOf" srcId="{CFD9C70A-8921-1542-B700-CEAF4B269084}" destId="{20742DDE-264A-DD46-BE9C-F6F96B9871F1}" srcOrd="10" destOrd="0" presId="urn:microsoft.com/office/officeart/2005/8/layout/default"/>
    <dgm:cxn modelId="{31065115-0A26-9049-9107-9C834E865C11}" type="presParOf" srcId="{CFD9C70A-8921-1542-B700-CEAF4B269084}" destId="{FAEA5B11-E4BD-1D46-BA55-A056F932C8FC}" srcOrd="11" destOrd="0" presId="urn:microsoft.com/office/officeart/2005/8/layout/default"/>
    <dgm:cxn modelId="{7F95CC54-ADF1-1A44-A459-F8B451FA01D0}" type="presParOf" srcId="{CFD9C70A-8921-1542-B700-CEAF4B269084}" destId="{8EBBF675-46AC-8443-A52A-64B731DED999}"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C68936-3F7B-C841-860B-31B667484FA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722ABF8-005C-1945-99F5-B941E6E4643E}">
      <dgm:prSet/>
      <dgm:spPr/>
      <dgm:t>
        <a:bodyPr/>
        <a:lstStyle/>
        <a:p>
          <a:r>
            <a:rPr lang="en-US"/>
            <a:t>n.o.p(feature8): Ordering frequency for each product. </a:t>
          </a:r>
        </a:p>
      </dgm:t>
    </dgm:pt>
    <dgm:pt modelId="{9615DFCB-C52A-6444-BE8F-06306942DD5B}" type="parTrans" cxnId="{76D5A068-58EB-E340-9C70-2DE8AD4EDE44}">
      <dgm:prSet/>
      <dgm:spPr/>
      <dgm:t>
        <a:bodyPr/>
        <a:lstStyle/>
        <a:p>
          <a:endParaRPr lang="en-US"/>
        </a:p>
      </dgm:t>
    </dgm:pt>
    <dgm:pt modelId="{0DB95B95-8C5F-774B-A3A1-C1BBEA2EAB51}" type="sibTrans" cxnId="{76D5A068-58EB-E340-9C70-2DE8AD4EDE44}">
      <dgm:prSet/>
      <dgm:spPr/>
      <dgm:t>
        <a:bodyPr/>
        <a:lstStyle/>
        <a:p>
          <a:endParaRPr lang="en-US"/>
        </a:p>
      </dgm:t>
    </dgm:pt>
    <dgm:pt modelId="{5DECA08E-B590-5740-9B80-D76410C9D851}">
      <dgm:prSet/>
      <dgm:spPr/>
      <dgm:t>
        <a:bodyPr/>
        <a:lstStyle/>
        <a:p>
          <a:r>
            <a:rPr lang="en-US"/>
            <a:t>ror.p(feature9): Reordered ratio for each product. </a:t>
          </a:r>
        </a:p>
      </dgm:t>
    </dgm:pt>
    <dgm:pt modelId="{3276440C-AC63-3248-8BB4-BF4D5ABD0785}" type="parTrans" cxnId="{9117864A-02A7-5845-A5E9-E7E97EA5002F}">
      <dgm:prSet/>
      <dgm:spPr/>
      <dgm:t>
        <a:bodyPr/>
        <a:lstStyle/>
        <a:p>
          <a:endParaRPr lang="en-US"/>
        </a:p>
      </dgm:t>
    </dgm:pt>
    <dgm:pt modelId="{804109FE-C4A4-E846-97B9-B7D2807EBFE9}" type="sibTrans" cxnId="{9117864A-02A7-5845-A5E9-E7E97EA5002F}">
      <dgm:prSet/>
      <dgm:spPr/>
      <dgm:t>
        <a:bodyPr/>
        <a:lstStyle/>
        <a:p>
          <a:endParaRPr lang="en-US"/>
        </a:p>
      </dgm:t>
    </dgm:pt>
    <dgm:pt modelId="{448DD65B-1E2B-6447-92AA-10C0C9B42D3F}">
      <dgm:prSet/>
      <dgm:spPr/>
      <dgm:t>
        <a:bodyPr/>
        <a:lstStyle/>
        <a:p>
          <a:r>
            <a:rPr lang="en-US"/>
            <a:t>ror.pd(feature10): Average sequence in the cart for each product. </a:t>
          </a:r>
        </a:p>
      </dgm:t>
    </dgm:pt>
    <dgm:pt modelId="{6E0940E4-ACBB-7A4A-80C9-D9C1986AEC39}" type="parTrans" cxnId="{E660EEF6-B954-F746-B85D-83A4F9B1CDAE}">
      <dgm:prSet/>
      <dgm:spPr/>
      <dgm:t>
        <a:bodyPr/>
        <a:lstStyle/>
        <a:p>
          <a:endParaRPr lang="en-US"/>
        </a:p>
      </dgm:t>
    </dgm:pt>
    <dgm:pt modelId="{31940718-811B-414E-9D3E-D368E36EF464}" type="sibTrans" cxnId="{E660EEF6-B954-F746-B85D-83A4F9B1CDAE}">
      <dgm:prSet/>
      <dgm:spPr/>
      <dgm:t>
        <a:bodyPr/>
        <a:lstStyle/>
        <a:p>
          <a:endParaRPr lang="en-US"/>
        </a:p>
      </dgm:t>
    </dgm:pt>
    <dgm:pt modelId="{349AE8D4-8D07-9444-9181-881E30A01E2B}">
      <dgm:prSet/>
      <dgm:spPr/>
      <dgm:t>
        <a:bodyPr/>
        <a:lstStyle/>
        <a:p>
          <a:r>
            <a:rPr lang="en-US"/>
            <a:t>avg.p(feature11): Reordered ratio for each department </a:t>
          </a:r>
        </a:p>
      </dgm:t>
    </dgm:pt>
    <dgm:pt modelId="{73D84A83-B7BD-484B-9B99-331D612B3957}" type="parTrans" cxnId="{4FCDBC68-2234-D140-8C50-91FB36B0B104}">
      <dgm:prSet/>
      <dgm:spPr/>
      <dgm:t>
        <a:bodyPr/>
        <a:lstStyle/>
        <a:p>
          <a:endParaRPr lang="en-US"/>
        </a:p>
      </dgm:t>
    </dgm:pt>
    <dgm:pt modelId="{C59102DE-B8EB-B447-B186-8B0E55049234}" type="sibTrans" cxnId="{4FCDBC68-2234-D140-8C50-91FB36B0B104}">
      <dgm:prSet/>
      <dgm:spPr/>
      <dgm:t>
        <a:bodyPr/>
        <a:lstStyle/>
        <a:p>
          <a:endParaRPr lang="en-US"/>
        </a:p>
      </dgm:t>
    </dgm:pt>
    <dgm:pt modelId="{846EF655-CFAB-5E46-9AD8-B3E73C6ACC21}" type="pres">
      <dgm:prSet presAssocID="{D0C68936-3F7B-C841-860B-31B667484FA1}" presName="hierChild1" presStyleCnt="0">
        <dgm:presLayoutVars>
          <dgm:chPref val="1"/>
          <dgm:dir/>
          <dgm:animOne val="branch"/>
          <dgm:animLvl val="lvl"/>
          <dgm:resizeHandles/>
        </dgm:presLayoutVars>
      </dgm:prSet>
      <dgm:spPr/>
    </dgm:pt>
    <dgm:pt modelId="{E28DC13A-3237-6342-A850-57617B1B19E7}" type="pres">
      <dgm:prSet presAssocID="{8722ABF8-005C-1945-99F5-B941E6E4643E}" presName="hierRoot1" presStyleCnt="0"/>
      <dgm:spPr/>
    </dgm:pt>
    <dgm:pt modelId="{0EC29908-62C1-E349-8AE9-5D735844F02E}" type="pres">
      <dgm:prSet presAssocID="{8722ABF8-005C-1945-99F5-B941E6E4643E}" presName="composite" presStyleCnt="0"/>
      <dgm:spPr/>
    </dgm:pt>
    <dgm:pt modelId="{892AF0C4-070C-3C49-A6CC-C80B016B18A6}" type="pres">
      <dgm:prSet presAssocID="{8722ABF8-005C-1945-99F5-B941E6E4643E}" presName="background" presStyleLbl="node0" presStyleIdx="0" presStyleCnt="4"/>
      <dgm:spPr/>
    </dgm:pt>
    <dgm:pt modelId="{4835415B-6822-EE4E-B6E6-EB88FAF35FBE}" type="pres">
      <dgm:prSet presAssocID="{8722ABF8-005C-1945-99F5-B941E6E4643E}" presName="text" presStyleLbl="fgAcc0" presStyleIdx="0" presStyleCnt="4">
        <dgm:presLayoutVars>
          <dgm:chPref val="3"/>
        </dgm:presLayoutVars>
      </dgm:prSet>
      <dgm:spPr/>
    </dgm:pt>
    <dgm:pt modelId="{2C0EDBF9-3706-C342-81CA-1485C4627784}" type="pres">
      <dgm:prSet presAssocID="{8722ABF8-005C-1945-99F5-B941E6E4643E}" presName="hierChild2" presStyleCnt="0"/>
      <dgm:spPr/>
    </dgm:pt>
    <dgm:pt modelId="{9ADAC81E-34A0-B54F-9206-3CC625C348E7}" type="pres">
      <dgm:prSet presAssocID="{5DECA08E-B590-5740-9B80-D76410C9D851}" presName="hierRoot1" presStyleCnt="0"/>
      <dgm:spPr/>
    </dgm:pt>
    <dgm:pt modelId="{3F989DB0-0ECE-4747-9F11-19BEAE4937F6}" type="pres">
      <dgm:prSet presAssocID="{5DECA08E-B590-5740-9B80-D76410C9D851}" presName="composite" presStyleCnt="0"/>
      <dgm:spPr/>
    </dgm:pt>
    <dgm:pt modelId="{22FE5A5E-7046-8B48-81A7-8A7D90FAA8C8}" type="pres">
      <dgm:prSet presAssocID="{5DECA08E-B590-5740-9B80-D76410C9D851}" presName="background" presStyleLbl="node0" presStyleIdx="1" presStyleCnt="4"/>
      <dgm:spPr/>
    </dgm:pt>
    <dgm:pt modelId="{3F2CBAB3-2E19-2040-8919-9B1282E238DF}" type="pres">
      <dgm:prSet presAssocID="{5DECA08E-B590-5740-9B80-D76410C9D851}" presName="text" presStyleLbl="fgAcc0" presStyleIdx="1" presStyleCnt="4">
        <dgm:presLayoutVars>
          <dgm:chPref val="3"/>
        </dgm:presLayoutVars>
      </dgm:prSet>
      <dgm:spPr/>
    </dgm:pt>
    <dgm:pt modelId="{73D4B8C9-AA39-8F46-A488-681F7F342A85}" type="pres">
      <dgm:prSet presAssocID="{5DECA08E-B590-5740-9B80-D76410C9D851}" presName="hierChild2" presStyleCnt="0"/>
      <dgm:spPr/>
    </dgm:pt>
    <dgm:pt modelId="{E2F6F676-FCB2-5E4C-8376-7FA75CFEFF2A}" type="pres">
      <dgm:prSet presAssocID="{448DD65B-1E2B-6447-92AA-10C0C9B42D3F}" presName="hierRoot1" presStyleCnt="0"/>
      <dgm:spPr/>
    </dgm:pt>
    <dgm:pt modelId="{2B7F2A8B-D311-1746-86A5-177EA1DF6F7E}" type="pres">
      <dgm:prSet presAssocID="{448DD65B-1E2B-6447-92AA-10C0C9B42D3F}" presName="composite" presStyleCnt="0"/>
      <dgm:spPr/>
    </dgm:pt>
    <dgm:pt modelId="{B106847C-57F0-5A45-B224-80E3F8D25557}" type="pres">
      <dgm:prSet presAssocID="{448DD65B-1E2B-6447-92AA-10C0C9B42D3F}" presName="background" presStyleLbl="node0" presStyleIdx="2" presStyleCnt="4"/>
      <dgm:spPr/>
    </dgm:pt>
    <dgm:pt modelId="{640EA573-9D1C-384C-A329-3A6050DB3B78}" type="pres">
      <dgm:prSet presAssocID="{448DD65B-1E2B-6447-92AA-10C0C9B42D3F}" presName="text" presStyleLbl="fgAcc0" presStyleIdx="2" presStyleCnt="4">
        <dgm:presLayoutVars>
          <dgm:chPref val="3"/>
        </dgm:presLayoutVars>
      </dgm:prSet>
      <dgm:spPr/>
    </dgm:pt>
    <dgm:pt modelId="{EDE0D555-FCC9-C046-B41B-9F8833FE4980}" type="pres">
      <dgm:prSet presAssocID="{448DD65B-1E2B-6447-92AA-10C0C9B42D3F}" presName="hierChild2" presStyleCnt="0"/>
      <dgm:spPr/>
    </dgm:pt>
    <dgm:pt modelId="{5295D93A-C119-5946-93CC-597C6B674EDB}" type="pres">
      <dgm:prSet presAssocID="{349AE8D4-8D07-9444-9181-881E30A01E2B}" presName="hierRoot1" presStyleCnt="0"/>
      <dgm:spPr/>
    </dgm:pt>
    <dgm:pt modelId="{6926ECEB-2724-7F4F-9187-3BB0A9E529F0}" type="pres">
      <dgm:prSet presAssocID="{349AE8D4-8D07-9444-9181-881E30A01E2B}" presName="composite" presStyleCnt="0"/>
      <dgm:spPr/>
    </dgm:pt>
    <dgm:pt modelId="{CB1A483A-3768-5D45-959C-A27E8CC21E8E}" type="pres">
      <dgm:prSet presAssocID="{349AE8D4-8D07-9444-9181-881E30A01E2B}" presName="background" presStyleLbl="node0" presStyleIdx="3" presStyleCnt="4"/>
      <dgm:spPr/>
    </dgm:pt>
    <dgm:pt modelId="{2E3C41CB-20FB-C947-80D2-CD41B7181008}" type="pres">
      <dgm:prSet presAssocID="{349AE8D4-8D07-9444-9181-881E30A01E2B}" presName="text" presStyleLbl="fgAcc0" presStyleIdx="3" presStyleCnt="4">
        <dgm:presLayoutVars>
          <dgm:chPref val="3"/>
        </dgm:presLayoutVars>
      </dgm:prSet>
      <dgm:spPr/>
    </dgm:pt>
    <dgm:pt modelId="{B2DF6DC0-D2EB-B645-86F0-D62207A36C41}" type="pres">
      <dgm:prSet presAssocID="{349AE8D4-8D07-9444-9181-881E30A01E2B}" presName="hierChild2" presStyleCnt="0"/>
      <dgm:spPr/>
    </dgm:pt>
  </dgm:ptLst>
  <dgm:cxnLst>
    <dgm:cxn modelId="{966CAC19-E045-4647-9915-DAFC01FCC1B3}" type="presOf" srcId="{5DECA08E-B590-5740-9B80-D76410C9D851}" destId="{3F2CBAB3-2E19-2040-8919-9B1282E238DF}" srcOrd="0" destOrd="0" presId="urn:microsoft.com/office/officeart/2005/8/layout/hierarchy1"/>
    <dgm:cxn modelId="{9117864A-02A7-5845-A5E9-E7E97EA5002F}" srcId="{D0C68936-3F7B-C841-860B-31B667484FA1}" destId="{5DECA08E-B590-5740-9B80-D76410C9D851}" srcOrd="1" destOrd="0" parTransId="{3276440C-AC63-3248-8BB4-BF4D5ABD0785}" sibTransId="{804109FE-C4A4-E846-97B9-B7D2807EBFE9}"/>
    <dgm:cxn modelId="{76D5A068-58EB-E340-9C70-2DE8AD4EDE44}" srcId="{D0C68936-3F7B-C841-860B-31B667484FA1}" destId="{8722ABF8-005C-1945-99F5-B941E6E4643E}" srcOrd="0" destOrd="0" parTransId="{9615DFCB-C52A-6444-BE8F-06306942DD5B}" sibTransId="{0DB95B95-8C5F-774B-A3A1-C1BBEA2EAB51}"/>
    <dgm:cxn modelId="{4FCDBC68-2234-D140-8C50-91FB36B0B104}" srcId="{D0C68936-3F7B-C841-860B-31B667484FA1}" destId="{349AE8D4-8D07-9444-9181-881E30A01E2B}" srcOrd="3" destOrd="0" parTransId="{73D84A83-B7BD-484B-9B99-331D612B3957}" sibTransId="{C59102DE-B8EB-B447-B186-8B0E55049234}"/>
    <dgm:cxn modelId="{563B2579-D4E4-5445-B433-68FF9113C54E}" type="presOf" srcId="{8722ABF8-005C-1945-99F5-B941E6E4643E}" destId="{4835415B-6822-EE4E-B6E6-EB88FAF35FBE}" srcOrd="0" destOrd="0" presId="urn:microsoft.com/office/officeart/2005/8/layout/hierarchy1"/>
    <dgm:cxn modelId="{B5520890-028A-4D4A-8C00-37C7893829BD}" type="presOf" srcId="{448DD65B-1E2B-6447-92AA-10C0C9B42D3F}" destId="{640EA573-9D1C-384C-A329-3A6050DB3B78}" srcOrd="0" destOrd="0" presId="urn:microsoft.com/office/officeart/2005/8/layout/hierarchy1"/>
    <dgm:cxn modelId="{16D2C6A4-BAF6-7B48-A70B-4041F290F91A}" type="presOf" srcId="{349AE8D4-8D07-9444-9181-881E30A01E2B}" destId="{2E3C41CB-20FB-C947-80D2-CD41B7181008}" srcOrd="0" destOrd="0" presId="urn:microsoft.com/office/officeart/2005/8/layout/hierarchy1"/>
    <dgm:cxn modelId="{7F847FCF-B05D-8044-B132-29BB5859155D}" type="presOf" srcId="{D0C68936-3F7B-C841-860B-31B667484FA1}" destId="{846EF655-CFAB-5E46-9AD8-B3E73C6ACC21}" srcOrd="0" destOrd="0" presId="urn:microsoft.com/office/officeart/2005/8/layout/hierarchy1"/>
    <dgm:cxn modelId="{E660EEF6-B954-F746-B85D-83A4F9B1CDAE}" srcId="{D0C68936-3F7B-C841-860B-31B667484FA1}" destId="{448DD65B-1E2B-6447-92AA-10C0C9B42D3F}" srcOrd="2" destOrd="0" parTransId="{6E0940E4-ACBB-7A4A-80C9-D9C1986AEC39}" sibTransId="{31940718-811B-414E-9D3E-D368E36EF464}"/>
    <dgm:cxn modelId="{E59ACABE-700C-D042-BF30-A2907E532CEB}" type="presParOf" srcId="{846EF655-CFAB-5E46-9AD8-B3E73C6ACC21}" destId="{E28DC13A-3237-6342-A850-57617B1B19E7}" srcOrd="0" destOrd="0" presId="urn:microsoft.com/office/officeart/2005/8/layout/hierarchy1"/>
    <dgm:cxn modelId="{41AAC887-0252-514D-BC27-6C9D6FD575C1}" type="presParOf" srcId="{E28DC13A-3237-6342-A850-57617B1B19E7}" destId="{0EC29908-62C1-E349-8AE9-5D735844F02E}" srcOrd="0" destOrd="0" presId="urn:microsoft.com/office/officeart/2005/8/layout/hierarchy1"/>
    <dgm:cxn modelId="{F0E0008E-9E56-494B-B2C6-A4A2D79191DA}" type="presParOf" srcId="{0EC29908-62C1-E349-8AE9-5D735844F02E}" destId="{892AF0C4-070C-3C49-A6CC-C80B016B18A6}" srcOrd="0" destOrd="0" presId="urn:microsoft.com/office/officeart/2005/8/layout/hierarchy1"/>
    <dgm:cxn modelId="{F9EC4DFA-8842-3546-81DD-D323AB465813}" type="presParOf" srcId="{0EC29908-62C1-E349-8AE9-5D735844F02E}" destId="{4835415B-6822-EE4E-B6E6-EB88FAF35FBE}" srcOrd="1" destOrd="0" presId="urn:microsoft.com/office/officeart/2005/8/layout/hierarchy1"/>
    <dgm:cxn modelId="{FEB82C2F-E5A6-E84B-89B4-92D60A41C514}" type="presParOf" srcId="{E28DC13A-3237-6342-A850-57617B1B19E7}" destId="{2C0EDBF9-3706-C342-81CA-1485C4627784}" srcOrd="1" destOrd="0" presId="urn:microsoft.com/office/officeart/2005/8/layout/hierarchy1"/>
    <dgm:cxn modelId="{577E1653-3952-9640-92E3-80718891AECE}" type="presParOf" srcId="{846EF655-CFAB-5E46-9AD8-B3E73C6ACC21}" destId="{9ADAC81E-34A0-B54F-9206-3CC625C348E7}" srcOrd="1" destOrd="0" presId="urn:microsoft.com/office/officeart/2005/8/layout/hierarchy1"/>
    <dgm:cxn modelId="{3B675252-739B-814F-A1AC-302C1D5FE6DF}" type="presParOf" srcId="{9ADAC81E-34A0-B54F-9206-3CC625C348E7}" destId="{3F989DB0-0ECE-4747-9F11-19BEAE4937F6}" srcOrd="0" destOrd="0" presId="urn:microsoft.com/office/officeart/2005/8/layout/hierarchy1"/>
    <dgm:cxn modelId="{7F3C9D7D-4D9D-1A43-8ACD-187710014EC2}" type="presParOf" srcId="{3F989DB0-0ECE-4747-9F11-19BEAE4937F6}" destId="{22FE5A5E-7046-8B48-81A7-8A7D90FAA8C8}" srcOrd="0" destOrd="0" presId="urn:microsoft.com/office/officeart/2005/8/layout/hierarchy1"/>
    <dgm:cxn modelId="{26FEA242-9E8E-A640-9EC6-A366769F00DB}" type="presParOf" srcId="{3F989DB0-0ECE-4747-9F11-19BEAE4937F6}" destId="{3F2CBAB3-2E19-2040-8919-9B1282E238DF}" srcOrd="1" destOrd="0" presId="urn:microsoft.com/office/officeart/2005/8/layout/hierarchy1"/>
    <dgm:cxn modelId="{A4BA9456-051E-3D41-BCA6-7DD9E2AB4571}" type="presParOf" srcId="{9ADAC81E-34A0-B54F-9206-3CC625C348E7}" destId="{73D4B8C9-AA39-8F46-A488-681F7F342A85}" srcOrd="1" destOrd="0" presId="urn:microsoft.com/office/officeart/2005/8/layout/hierarchy1"/>
    <dgm:cxn modelId="{F99D1EA1-4D22-3E4B-86F9-8AF9D10F62DB}" type="presParOf" srcId="{846EF655-CFAB-5E46-9AD8-B3E73C6ACC21}" destId="{E2F6F676-FCB2-5E4C-8376-7FA75CFEFF2A}" srcOrd="2" destOrd="0" presId="urn:microsoft.com/office/officeart/2005/8/layout/hierarchy1"/>
    <dgm:cxn modelId="{FD1DB535-8363-324F-8C0B-C77794A5B523}" type="presParOf" srcId="{E2F6F676-FCB2-5E4C-8376-7FA75CFEFF2A}" destId="{2B7F2A8B-D311-1746-86A5-177EA1DF6F7E}" srcOrd="0" destOrd="0" presId="urn:microsoft.com/office/officeart/2005/8/layout/hierarchy1"/>
    <dgm:cxn modelId="{28205A28-EE74-4741-AA75-E2DE7992CD68}" type="presParOf" srcId="{2B7F2A8B-D311-1746-86A5-177EA1DF6F7E}" destId="{B106847C-57F0-5A45-B224-80E3F8D25557}" srcOrd="0" destOrd="0" presId="urn:microsoft.com/office/officeart/2005/8/layout/hierarchy1"/>
    <dgm:cxn modelId="{97585131-7DF7-9546-9EDB-C538AC5ADF68}" type="presParOf" srcId="{2B7F2A8B-D311-1746-86A5-177EA1DF6F7E}" destId="{640EA573-9D1C-384C-A329-3A6050DB3B78}" srcOrd="1" destOrd="0" presId="urn:microsoft.com/office/officeart/2005/8/layout/hierarchy1"/>
    <dgm:cxn modelId="{4816EA0F-3436-744B-B817-CC748D957AEB}" type="presParOf" srcId="{E2F6F676-FCB2-5E4C-8376-7FA75CFEFF2A}" destId="{EDE0D555-FCC9-C046-B41B-9F8833FE4980}" srcOrd="1" destOrd="0" presId="urn:microsoft.com/office/officeart/2005/8/layout/hierarchy1"/>
    <dgm:cxn modelId="{0E4E6677-0691-304D-B314-163A9F1A7FD0}" type="presParOf" srcId="{846EF655-CFAB-5E46-9AD8-B3E73C6ACC21}" destId="{5295D93A-C119-5946-93CC-597C6B674EDB}" srcOrd="3" destOrd="0" presId="urn:microsoft.com/office/officeart/2005/8/layout/hierarchy1"/>
    <dgm:cxn modelId="{ADD18633-B44F-174F-96B0-96861416423E}" type="presParOf" srcId="{5295D93A-C119-5946-93CC-597C6B674EDB}" destId="{6926ECEB-2724-7F4F-9187-3BB0A9E529F0}" srcOrd="0" destOrd="0" presId="urn:microsoft.com/office/officeart/2005/8/layout/hierarchy1"/>
    <dgm:cxn modelId="{813FCA4F-E093-FA47-ADAF-06D72975EF84}" type="presParOf" srcId="{6926ECEB-2724-7F4F-9187-3BB0A9E529F0}" destId="{CB1A483A-3768-5D45-959C-A27E8CC21E8E}" srcOrd="0" destOrd="0" presId="urn:microsoft.com/office/officeart/2005/8/layout/hierarchy1"/>
    <dgm:cxn modelId="{B00BF216-2847-1E43-9D3F-6E5ECC677EDE}" type="presParOf" srcId="{6926ECEB-2724-7F4F-9187-3BB0A9E529F0}" destId="{2E3C41CB-20FB-C947-80D2-CD41B7181008}" srcOrd="1" destOrd="0" presId="urn:microsoft.com/office/officeart/2005/8/layout/hierarchy1"/>
    <dgm:cxn modelId="{EE2A4CBD-AED4-8348-AE5D-ADD449329784}" type="presParOf" srcId="{5295D93A-C119-5946-93CC-597C6B674EDB}" destId="{B2DF6DC0-D2EB-B645-86F0-D62207A36C4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B27E3F-7C1D-F34A-BFC6-2246D26CF337}"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A2675A0F-D6D3-184D-AF95-42C5F7E14705}">
      <dgm:prSet/>
      <dgm:spPr/>
      <dgm:t>
        <a:bodyPr/>
        <a:lstStyle/>
        <a:p>
          <a:r>
            <a:rPr lang="en-US"/>
            <a:t>t.b(feature12): Times of each product bought by each user. </a:t>
          </a:r>
        </a:p>
      </dgm:t>
    </dgm:pt>
    <dgm:pt modelId="{D89264D7-FE30-6B43-B86D-B78C7D43D51D}" type="parTrans" cxnId="{EBB5975C-EEC4-A54C-BB0E-05C1BB02D3A2}">
      <dgm:prSet/>
      <dgm:spPr/>
      <dgm:t>
        <a:bodyPr/>
        <a:lstStyle/>
        <a:p>
          <a:endParaRPr lang="en-US"/>
        </a:p>
      </dgm:t>
    </dgm:pt>
    <dgm:pt modelId="{8B37EEE4-5EAA-3C48-A1B2-415EEA8B15AE}" type="sibTrans" cxnId="{EBB5975C-EEC4-A54C-BB0E-05C1BB02D3A2}">
      <dgm:prSet/>
      <dgm:spPr/>
      <dgm:t>
        <a:bodyPr/>
        <a:lstStyle/>
        <a:p>
          <a:endParaRPr lang="en-US"/>
        </a:p>
      </dgm:t>
    </dgm:pt>
    <dgm:pt modelId="{E5A7CE47-9A0D-2141-A045-28C774DD3807}">
      <dgm:prSet/>
      <dgm:spPr/>
      <dgm:t>
        <a:bodyPr/>
        <a:lstStyle/>
        <a:p>
          <a:r>
            <a:rPr lang="en-US"/>
            <a:t>f.o.n(feature13): The order number in which customer bought the product. </a:t>
          </a:r>
        </a:p>
      </dgm:t>
    </dgm:pt>
    <dgm:pt modelId="{07A06BE0-FC99-5143-AC07-3D32622F47BE}" type="parTrans" cxnId="{96A8916A-A3B8-6F40-9A84-1065F7167D76}">
      <dgm:prSet/>
      <dgm:spPr/>
      <dgm:t>
        <a:bodyPr/>
        <a:lstStyle/>
        <a:p>
          <a:endParaRPr lang="en-US"/>
        </a:p>
      </dgm:t>
    </dgm:pt>
    <dgm:pt modelId="{C815919B-9434-0441-9F8A-2D79D2E7DF43}" type="sibTrans" cxnId="{96A8916A-A3B8-6F40-9A84-1065F7167D76}">
      <dgm:prSet/>
      <dgm:spPr/>
      <dgm:t>
        <a:bodyPr/>
        <a:lstStyle/>
        <a:p>
          <a:endParaRPr lang="en-US"/>
        </a:p>
      </dgm:t>
    </dgm:pt>
    <dgm:pt modelId="{42355F45-B3CA-8C40-85C2-9E1D8CF8FB86}">
      <dgm:prSet/>
      <dgm:spPr/>
      <dgm:t>
        <a:bodyPr/>
        <a:lstStyle/>
        <a:p>
          <a:r>
            <a:rPr lang="en-US"/>
            <a:t>ror.pu(feature14): The ratio at which each product is reordered by each user. </a:t>
          </a:r>
        </a:p>
      </dgm:t>
    </dgm:pt>
    <dgm:pt modelId="{3C5BD386-6A86-ED45-B93E-F4ACDBB22AD2}" type="parTrans" cxnId="{B3E8EE93-A150-8C49-8239-2015CC92039E}">
      <dgm:prSet/>
      <dgm:spPr/>
      <dgm:t>
        <a:bodyPr/>
        <a:lstStyle/>
        <a:p>
          <a:endParaRPr lang="en-US"/>
        </a:p>
      </dgm:t>
    </dgm:pt>
    <dgm:pt modelId="{258D27CB-AEF5-B94C-9232-702FBE0988E1}" type="sibTrans" cxnId="{B3E8EE93-A150-8C49-8239-2015CC92039E}">
      <dgm:prSet/>
      <dgm:spPr/>
      <dgm:t>
        <a:bodyPr/>
        <a:lstStyle/>
        <a:p>
          <a:endParaRPr lang="en-US"/>
        </a:p>
      </dgm:t>
    </dgm:pt>
    <dgm:pt modelId="{7C71DF47-FC92-7648-B5FA-321485DA2EFE}">
      <dgm:prSet/>
      <dgm:spPr/>
      <dgm:t>
        <a:bodyPr/>
        <a:lstStyle/>
        <a:p>
          <a:r>
            <a:rPr lang="en-US"/>
            <a:t>l4o(feature15): The ratio of each product bought in each user’s last four orders </a:t>
          </a:r>
        </a:p>
      </dgm:t>
    </dgm:pt>
    <dgm:pt modelId="{AB130B37-DCBD-C449-9BFE-9DA9EE623CE9}" type="parTrans" cxnId="{40D8E460-C1BD-5C44-99B4-613E90E38D4F}">
      <dgm:prSet/>
      <dgm:spPr/>
      <dgm:t>
        <a:bodyPr/>
        <a:lstStyle/>
        <a:p>
          <a:endParaRPr lang="en-US"/>
        </a:p>
      </dgm:t>
    </dgm:pt>
    <dgm:pt modelId="{39017955-2AA9-C740-9FC9-931A67122E20}" type="sibTrans" cxnId="{40D8E460-C1BD-5C44-99B4-613E90E38D4F}">
      <dgm:prSet/>
      <dgm:spPr/>
      <dgm:t>
        <a:bodyPr/>
        <a:lstStyle/>
        <a:p>
          <a:endParaRPr lang="en-US"/>
        </a:p>
      </dgm:t>
    </dgm:pt>
    <dgm:pt modelId="{A0510E6F-F168-284F-9170-69DAE25497D5}" type="pres">
      <dgm:prSet presAssocID="{69B27E3F-7C1D-F34A-BFC6-2246D26CF337}" presName="hierChild1" presStyleCnt="0">
        <dgm:presLayoutVars>
          <dgm:chPref val="1"/>
          <dgm:dir/>
          <dgm:animOne val="branch"/>
          <dgm:animLvl val="lvl"/>
          <dgm:resizeHandles/>
        </dgm:presLayoutVars>
      </dgm:prSet>
      <dgm:spPr/>
    </dgm:pt>
    <dgm:pt modelId="{1B4917E5-B381-054C-A68B-2945DF8CB0A4}" type="pres">
      <dgm:prSet presAssocID="{A2675A0F-D6D3-184D-AF95-42C5F7E14705}" presName="hierRoot1" presStyleCnt="0"/>
      <dgm:spPr/>
    </dgm:pt>
    <dgm:pt modelId="{F7EDFE2B-AA1E-5C4B-A27B-0F76B2923274}" type="pres">
      <dgm:prSet presAssocID="{A2675A0F-D6D3-184D-AF95-42C5F7E14705}" presName="composite" presStyleCnt="0"/>
      <dgm:spPr/>
    </dgm:pt>
    <dgm:pt modelId="{4E7A4934-ED09-7B4E-89E8-8CCF5A0A5186}" type="pres">
      <dgm:prSet presAssocID="{A2675A0F-D6D3-184D-AF95-42C5F7E14705}" presName="background" presStyleLbl="node0" presStyleIdx="0" presStyleCnt="4"/>
      <dgm:spPr/>
    </dgm:pt>
    <dgm:pt modelId="{B22821E2-C86C-0C4A-97D8-E8E0A7DF09B6}" type="pres">
      <dgm:prSet presAssocID="{A2675A0F-D6D3-184D-AF95-42C5F7E14705}" presName="text" presStyleLbl="fgAcc0" presStyleIdx="0" presStyleCnt="4">
        <dgm:presLayoutVars>
          <dgm:chPref val="3"/>
        </dgm:presLayoutVars>
      </dgm:prSet>
      <dgm:spPr/>
    </dgm:pt>
    <dgm:pt modelId="{5EE420E1-0963-D142-88CA-42370F44345F}" type="pres">
      <dgm:prSet presAssocID="{A2675A0F-D6D3-184D-AF95-42C5F7E14705}" presName="hierChild2" presStyleCnt="0"/>
      <dgm:spPr/>
    </dgm:pt>
    <dgm:pt modelId="{6D782266-B3E0-A941-9BE1-5FF38B34F845}" type="pres">
      <dgm:prSet presAssocID="{E5A7CE47-9A0D-2141-A045-28C774DD3807}" presName="hierRoot1" presStyleCnt="0"/>
      <dgm:spPr/>
    </dgm:pt>
    <dgm:pt modelId="{15D7B48F-868A-5143-BF5C-4387D61A4C1A}" type="pres">
      <dgm:prSet presAssocID="{E5A7CE47-9A0D-2141-A045-28C774DD3807}" presName="composite" presStyleCnt="0"/>
      <dgm:spPr/>
    </dgm:pt>
    <dgm:pt modelId="{093BC75E-2310-B04C-9A14-C6078B54D64D}" type="pres">
      <dgm:prSet presAssocID="{E5A7CE47-9A0D-2141-A045-28C774DD3807}" presName="background" presStyleLbl="node0" presStyleIdx="1" presStyleCnt="4"/>
      <dgm:spPr/>
    </dgm:pt>
    <dgm:pt modelId="{CFA19C04-265C-D04F-A696-4CEDD4356880}" type="pres">
      <dgm:prSet presAssocID="{E5A7CE47-9A0D-2141-A045-28C774DD3807}" presName="text" presStyleLbl="fgAcc0" presStyleIdx="1" presStyleCnt="4">
        <dgm:presLayoutVars>
          <dgm:chPref val="3"/>
        </dgm:presLayoutVars>
      </dgm:prSet>
      <dgm:spPr/>
    </dgm:pt>
    <dgm:pt modelId="{DC2E4F77-DE1C-9D4E-8441-09D9C893B660}" type="pres">
      <dgm:prSet presAssocID="{E5A7CE47-9A0D-2141-A045-28C774DD3807}" presName="hierChild2" presStyleCnt="0"/>
      <dgm:spPr/>
    </dgm:pt>
    <dgm:pt modelId="{69B4863B-40B5-5D48-9817-7D30548CCDC0}" type="pres">
      <dgm:prSet presAssocID="{42355F45-B3CA-8C40-85C2-9E1D8CF8FB86}" presName="hierRoot1" presStyleCnt="0"/>
      <dgm:spPr/>
    </dgm:pt>
    <dgm:pt modelId="{54D8C290-0E59-5647-9D83-806B5F662B15}" type="pres">
      <dgm:prSet presAssocID="{42355F45-B3CA-8C40-85C2-9E1D8CF8FB86}" presName="composite" presStyleCnt="0"/>
      <dgm:spPr/>
    </dgm:pt>
    <dgm:pt modelId="{FB2F71FF-1635-F64F-8218-653A2B941E94}" type="pres">
      <dgm:prSet presAssocID="{42355F45-B3CA-8C40-85C2-9E1D8CF8FB86}" presName="background" presStyleLbl="node0" presStyleIdx="2" presStyleCnt="4"/>
      <dgm:spPr/>
    </dgm:pt>
    <dgm:pt modelId="{C718C5C2-E852-7E4B-BA4D-1CE8B271C393}" type="pres">
      <dgm:prSet presAssocID="{42355F45-B3CA-8C40-85C2-9E1D8CF8FB86}" presName="text" presStyleLbl="fgAcc0" presStyleIdx="2" presStyleCnt="4">
        <dgm:presLayoutVars>
          <dgm:chPref val="3"/>
        </dgm:presLayoutVars>
      </dgm:prSet>
      <dgm:spPr/>
    </dgm:pt>
    <dgm:pt modelId="{BB6533C6-955D-2344-83D7-03AE72248643}" type="pres">
      <dgm:prSet presAssocID="{42355F45-B3CA-8C40-85C2-9E1D8CF8FB86}" presName="hierChild2" presStyleCnt="0"/>
      <dgm:spPr/>
    </dgm:pt>
    <dgm:pt modelId="{29584584-0B76-1D4D-BB44-862A984374A6}" type="pres">
      <dgm:prSet presAssocID="{7C71DF47-FC92-7648-B5FA-321485DA2EFE}" presName="hierRoot1" presStyleCnt="0"/>
      <dgm:spPr/>
    </dgm:pt>
    <dgm:pt modelId="{CEB19D32-7086-984E-9C87-8E17DCAC83F3}" type="pres">
      <dgm:prSet presAssocID="{7C71DF47-FC92-7648-B5FA-321485DA2EFE}" presName="composite" presStyleCnt="0"/>
      <dgm:spPr/>
    </dgm:pt>
    <dgm:pt modelId="{E98609BD-E0FA-9348-9621-7A1FAAE81ECA}" type="pres">
      <dgm:prSet presAssocID="{7C71DF47-FC92-7648-B5FA-321485DA2EFE}" presName="background" presStyleLbl="node0" presStyleIdx="3" presStyleCnt="4"/>
      <dgm:spPr/>
    </dgm:pt>
    <dgm:pt modelId="{377F0AC9-6C99-114C-A685-8DFAF6896480}" type="pres">
      <dgm:prSet presAssocID="{7C71DF47-FC92-7648-B5FA-321485DA2EFE}" presName="text" presStyleLbl="fgAcc0" presStyleIdx="3" presStyleCnt="4">
        <dgm:presLayoutVars>
          <dgm:chPref val="3"/>
        </dgm:presLayoutVars>
      </dgm:prSet>
      <dgm:spPr/>
    </dgm:pt>
    <dgm:pt modelId="{E951C430-D3DE-E245-974A-3E9F99FC39C9}" type="pres">
      <dgm:prSet presAssocID="{7C71DF47-FC92-7648-B5FA-321485DA2EFE}" presName="hierChild2" presStyleCnt="0"/>
      <dgm:spPr/>
    </dgm:pt>
  </dgm:ptLst>
  <dgm:cxnLst>
    <dgm:cxn modelId="{EBB5975C-EEC4-A54C-BB0E-05C1BB02D3A2}" srcId="{69B27E3F-7C1D-F34A-BFC6-2246D26CF337}" destId="{A2675A0F-D6D3-184D-AF95-42C5F7E14705}" srcOrd="0" destOrd="0" parTransId="{D89264D7-FE30-6B43-B86D-B78C7D43D51D}" sibTransId="{8B37EEE4-5EAA-3C48-A1B2-415EEA8B15AE}"/>
    <dgm:cxn modelId="{40D8E460-C1BD-5C44-99B4-613E90E38D4F}" srcId="{69B27E3F-7C1D-F34A-BFC6-2246D26CF337}" destId="{7C71DF47-FC92-7648-B5FA-321485DA2EFE}" srcOrd="3" destOrd="0" parTransId="{AB130B37-DCBD-C449-9BFE-9DA9EE623CE9}" sibTransId="{39017955-2AA9-C740-9FC9-931A67122E20}"/>
    <dgm:cxn modelId="{96A8916A-A3B8-6F40-9A84-1065F7167D76}" srcId="{69B27E3F-7C1D-F34A-BFC6-2246D26CF337}" destId="{E5A7CE47-9A0D-2141-A045-28C774DD3807}" srcOrd="1" destOrd="0" parTransId="{07A06BE0-FC99-5143-AC07-3D32622F47BE}" sibTransId="{C815919B-9434-0441-9F8A-2D79D2E7DF43}"/>
    <dgm:cxn modelId="{EA913B78-B179-EF4A-8C23-B07C7190162F}" type="presOf" srcId="{E5A7CE47-9A0D-2141-A045-28C774DD3807}" destId="{CFA19C04-265C-D04F-A696-4CEDD4356880}" srcOrd="0" destOrd="0" presId="urn:microsoft.com/office/officeart/2005/8/layout/hierarchy1"/>
    <dgm:cxn modelId="{B3E8EE93-A150-8C49-8239-2015CC92039E}" srcId="{69B27E3F-7C1D-F34A-BFC6-2246D26CF337}" destId="{42355F45-B3CA-8C40-85C2-9E1D8CF8FB86}" srcOrd="2" destOrd="0" parTransId="{3C5BD386-6A86-ED45-B93E-F4ACDBB22AD2}" sibTransId="{258D27CB-AEF5-B94C-9232-702FBE0988E1}"/>
    <dgm:cxn modelId="{134E68B4-AF43-514C-BF27-5A83D98EEC59}" type="presOf" srcId="{7C71DF47-FC92-7648-B5FA-321485DA2EFE}" destId="{377F0AC9-6C99-114C-A685-8DFAF6896480}" srcOrd="0" destOrd="0" presId="urn:microsoft.com/office/officeart/2005/8/layout/hierarchy1"/>
    <dgm:cxn modelId="{506949BD-709B-F243-9496-9CE3855ABBA9}" type="presOf" srcId="{69B27E3F-7C1D-F34A-BFC6-2246D26CF337}" destId="{A0510E6F-F168-284F-9170-69DAE25497D5}" srcOrd="0" destOrd="0" presId="urn:microsoft.com/office/officeart/2005/8/layout/hierarchy1"/>
    <dgm:cxn modelId="{84078EC2-8F8D-5142-AABA-4A5D8A8187BD}" type="presOf" srcId="{A2675A0F-D6D3-184D-AF95-42C5F7E14705}" destId="{B22821E2-C86C-0C4A-97D8-E8E0A7DF09B6}" srcOrd="0" destOrd="0" presId="urn:microsoft.com/office/officeart/2005/8/layout/hierarchy1"/>
    <dgm:cxn modelId="{DC642ADF-9342-B341-AC30-4B324E735A1E}" type="presOf" srcId="{42355F45-B3CA-8C40-85C2-9E1D8CF8FB86}" destId="{C718C5C2-E852-7E4B-BA4D-1CE8B271C393}" srcOrd="0" destOrd="0" presId="urn:microsoft.com/office/officeart/2005/8/layout/hierarchy1"/>
    <dgm:cxn modelId="{2CC3F6E5-7964-0F40-91CF-052DD9EED756}" type="presParOf" srcId="{A0510E6F-F168-284F-9170-69DAE25497D5}" destId="{1B4917E5-B381-054C-A68B-2945DF8CB0A4}" srcOrd="0" destOrd="0" presId="urn:microsoft.com/office/officeart/2005/8/layout/hierarchy1"/>
    <dgm:cxn modelId="{74A1DD18-297D-9E49-8C46-836DEAE1BADC}" type="presParOf" srcId="{1B4917E5-B381-054C-A68B-2945DF8CB0A4}" destId="{F7EDFE2B-AA1E-5C4B-A27B-0F76B2923274}" srcOrd="0" destOrd="0" presId="urn:microsoft.com/office/officeart/2005/8/layout/hierarchy1"/>
    <dgm:cxn modelId="{88D08E2D-FC03-2A40-B43C-122A293F47A0}" type="presParOf" srcId="{F7EDFE2B-AA1E-5C4B-A27B-0F76B2923274}" destId="{4E7A4934-ED09-7B4E-89E8-8CCF5A0A5186}" srcOrd="0" destOrd="0" presId="urn:microsoft.com/office/officeart/2005/8/layout/hierarchy1"/>
    <dgm:cxn modelId="{3917A222-3E3D-D646-BCC3-0F84B81F7036}" type="presParOf" srcId="{F7EDFE2B-AA1E-5C4B-A27B-0F76B2923274}" destId="{B22821E2-C86C-0C4A-97D8-E8E0A7DF09B6}" srcOrd="1" destOrd="0" presId="urn:microsoft.com/office/officeart/2005/8/layout/hierarchy1"/>
    <dgm:cxn modelId="{585BB946-665D-6746-ABB0-3A230E22B67F}" type="presParOf" srcId="{1B4917E5-B381-054C-A68B-2945DF8CB0A4}" destId="{5EE420E1-0963-D142-88CA-42370F44345F}" srcOrd="1" destOrd="0" presId="urn:microsoft.com/office/officeart/2005/8/layout/hierarchy1"/>
    <dgm:cxn modelId="{FDAF8C17-6141-5A49-AD18-789D85D0CA01}" type="presParOf" srcId="{A0510E6F-F168-284F-9170-69DAE25497D5}" destId="{6D782266-B3E0-A941-9BE1-5FF38B34F845}" srcOrd="1" destOrd="0" presId="urn:microsoft.com/office/officeart/2005/8/layout/hierarchy1"/>
    <dgm:cxn modelId="{72193983-87BD-6B4A-9F70-F9896C7ACE23}" type="presParOf" srcId="{6D782266-B3E0-A941-9BE1-5FF38B34F845}" destId="{15D7B48F-868A-5143-BF5C-4387D61A4C1A}" srcOrd="0" destOrd="0" presId="urn:microsoft.com/office/officeart/2005/8/layout/hierarchy1"/>
    <dgm:cxn modelId="{EBB4F93A-614B-1C4E-8CE8-AC65DFE92531}" type="presParOf" srcId="{15D7B48F-868A-5143-BF5C-4387D61A4C1A}" destId="{093BC75E-2310-B04C-9A14-C6078B54D64D}" srcOrd="0" destOrd="0" presId="urn:microsoft.com/office/officeart/2005/8/layout/hierarchy1"/>
    <dgm:cxn modelId="{113D5594-9668-D44B-AF36-D59E515AEA19}" type="presParOf" srcId="{15D7B48F-868A-5143-BF5C-4387D61A4C1A}" destId="{CFA19C04-265C-D04F-A696-4CEDD4356880}" srcOrd="1" destOrd="0" presId="urn:microsoft.com/office/officeart/2005/8/layout/hierarchy1"/>
    <dgm:cxn modelId="{812D102D-886F-804A-8DB5-5312E7EB59B1}" type="presParOf" srcId="{6D782266-B3E0-A941-9BE1-5FF38B34F845}" destId="{DC2E4F77-DE1C-9D4E-8441-09D9C893B660}" srcOrd="1" destOrd="0" presId="urn:microsoft.com/office/officeart/2005/8/layout/hierarchy1"/>
    <dgm:cxn modelId="{0AB99A0E-4208-BD45-A8C1-BC590720D8F7}" type="presParOf" srcId="{A0510E6F-F168-284F-9170-69DAE25497D5}" destId="{69B4863B-40B5-5D48-9817-7D30548CCDC0}" srcOrd="2" destOrd="0" presId="urn:microsoft.com/office/officeart/2005/8/layout/hierarchy1"/>
    <dgm:cxn modelId="{885CDA60-19B0-894F-A3EE-A11558693C6F}" type="presParOf" srcId="{69B4863B-40B5-5D48-9817-7D30548CCDC0}" destId="{54D8C290-0E59-5647-9D83-806B5F662B15}" srcOrd="0" destOrd="0" presId="urn:microsoft.com/office/officeart/2005/8/layout/hierarchy1"/>
    <dgm:cxn modelId="{C68A4176-83AE-7740-8329-A718885D3C9A}" type="presParOf" srcId="{54D8C290-0E59-5647-9D83-806B5F662B15}" destId="{FB2F71FF-1635-F64F-8218-653A2B941E94}" srcOrd="0" destOrd="0" presId="urn:microsoft.com/office/officeart/2005/8/layout/hierarchy1"/>
    <dgm:cxn modelId="{3656E47F-9AFF-3D43-B9F4-8D51BEBE7A56}" type="presParOf" srcId="{54D8C290-0E59-5647-9D83-806B5F662B15}" destId="{C718C5C2-E852-7E4B-BA4D-1CE8B271C393}" srcOrd="1" destOrd="0" presId="urn:microsoft.com/office/officeart/2005/8/layout/hierarchy1"/>
    <dgm:cxn modelId="{B59953EC-AB1D-1148-A79F-E9A252D85961}" type="presParOf" srcId="{69B4863B-40B5-5D48-9817-7D30548CCDC0}" destId="{BB6533C6-955D-2344-83D7-03AE72248643}" srcOrd="1" destOrd="0" presId="urn:microsoft.com/office/officeart/2005/8/layout/hierarchy1"/>
    <dgm:cxn modelId="{62EF6CA4-F891-164A-B7B4-8C6890E54532}" type="presParOf" srcId="{A0510E6F-F168-284F-9170-69DAE25497D5}" destId="{29584584-0B76-1D4D-BB44-862A984374A6}" srcOrd="3" destOrd="0" presId="urn:microsoft.com/office/officeart/2005/8/layout/hierarchy1"/>
    <dgm:cxn modelId="{F5A5761A-0AF1-5B40-9DAB-BB738BD7C34E}" type="presParOf" srcId="{29584584-0B76-1D4D-BB44-862A984374A6}" destId="{CEB19D32-7086-984E-9C87-8E17DCAC83F3}" srcOrd="0" destOrd="0" presId="urn:microsoft.com/office/officeart/2005/8/layout/hierarchy1"/>
    <dgm:cxn modelId="{66CE44B2-CDAE-9B4E-A3E6-1BE1E2D7D35D}" type="presParOf" srcId="{CEB19D32-7086-984E-9C87-8E17DCAC83F3}" destId="{E98609BD-E0FA-9348-9621-7A1FAAE81ECA}" srcOrd="0" destOrd="0" presId="urn:microsoft.com/office/officeart/2005/8/layout/hierarchy1"/>
    <dgm:cxn modelId="{384129A1-33BA-F148-9F52-BB7EDF13D505}" type="presParOf" srcId="{CEB19D32-7086-984E-9C87-8E17DCAC83F3}" destId="{377F0AC9-6C99-114C-A685-8DFAF6896480}" srcOrd="1" destOrd="0" presId="urn:microsoft.com/office/officeart/2005/8/layout/hierarchy1"/>
    <dgm:cxn modelId="{336AB23D-B88B-3D43-B596-64BDAFA03240}" type="presParOf" srcId="{29584584-0B76-1D4D-BB44-862A984374A6}" destId="{E951C430-D3DE-E245-974A-3E9F99FC39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9FAA62-47C1-4E35-AFBB-5A0D6038F1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E4D7D5-905E-4925-AC0E-20722CC43159}">
      <dgm:prSet/>
      <dgm:spPr/>
      <dgm:t>
        <a:bodyPr/>
        <a:lstStyle/>
        <a:p>
          <a:pPr>
            <a:lnSpc>
              <a:spcPct val="100000"/>
            </a:lnSpc>
          </a:pPr>
          <a:r>
            <a:rPr lang="en-US"/>
            <a:t>Logistic regression: because our dependent variable is binary</a:t>
          </a:r>
        </a:p>
      </dgm:t>
    </dgm:pt>
    <dgm:pt modelId="{B90B05BD-526E-4D46-AEB0-C34833F29CC8}" type="parTrans" cxnId="{6AEF2BB0-15AD-4785-AEE4-0FC48D87666B}">
      <dgm:prSet/>
      <dgm:spPr/>
      <dgm:t>
        <a:bodyPr/>
        <a:lstStyle/>
        <a:p>
          <a:endParaRPr lang="en-US"/>
        </a:p>
      </dgm:t>
    </dgm:pt>
    <dgm:pt modelId="{D838C715-8B17-466A-B539-06774A5E13D5}" type="sibTrans" cxnId="{6AEF2BB0-15AD-4785-AEE4-0FC48D87666B}">
      <dgm:prSet/>
      <dgm:spPr/>
      <dgm:t>
        <a:bodyPr/>
        <a:lstStyle/>
        <a:p>
          <a:endParaRPr lang="en-US"/>
        </a:p>
      </dgm:t>
    </dgm:pt>
    <dgm:pt modelId="{5996CA39-948E-475F-B14E-F89E7041E93E}">
      <dgm:prSet/>
      <dgm:spPr/>
      <dgm:t>
        <a:bodyPr/>
        <a:lstStyle/>
        <a:p>
          <a:pPr>
            <a:lnSpc>
              <a:spcPct val="100000"/>
            </a:lnSpc>
          </a:pPr>
          <a:r>
            <a:rPr lang="en-US"/>
            <a:t>PCA &amp; PCR: To see whether those 15 features can be decomposed to several components </a:t>
          </a:r>
        </a:p>
      </dgm:t>
    </dgm:pt>
    <dgm:pt modelId="{11710E46-8A29-4C0A-8F64-14E8701B3232}" type="parTrans" cxnId="{0DE9F163-CD0D-4CCA-B3B9-C928AD582426}">
      <dgm:prSet/>
      <dgm:spPr/>
      <dgm:t>
        <a:bodyPr/>
        <a:lstStyle/>
        <a:p>
          <a:endParaRPr lang="en-US"/>
        </a:p>
      </dgm:t>
    </dgm:pt>
    <dgm:pt modelId="{7F16A939-4D3D-4BDA-BF6A-9126E3FBE361}" type="sibTrans" cxnId="{0DE9F163-CD0D-4CCA-B3B9-C928AD582426}">
      <dgm:prSet/>
      <dgm:spPr/>
      <dgm:t>
        <a:bodyPr/>
        <a:lstStyle/>
        <a:p>
          <a:endParaRPr lang="en-US"/>
        </a:p>
      </dgm:t>
    </dgm:pt>
    <dgm:pt modelId="{0023E9B3-614F-415D-999E-8ED26BA3D343}">
      <dgm:prSet/>
      <dgm:spPr/>
      <dgm:t>
        <a:bodyPr/>
        <a:lstStyle/>
        <a:p>
          <a:pPr>
            <a:lnSpc>
              <a:spcPct val="100000"/>
            </a:lnSpc>
          </a:pPr>
          <a:r>
            <a:rPr lang="en-US"/>
            <a:t>KNN and Decision Tree algorithms: because it is a classification question</a:t>
          </a:r>
        </a:p>
      </dgm:t>
    </dgm:pt>
    <dgm:pt modelId="{9E2B1AB7-B825-4EC7-B34F-1D7CA1E3CD9B}" type="parTrans" cxnId="{8BF64ECD-DB9E-4830-86C1-27B4D5F80B19}">
      <dgm:prSet/>
      <dgm:spPr/>
      <dgm:t>
        <a:bodyPr/>
        <a:lstStyle/>
        <a:p>
          <a:endParaRPr lang="en-US"/>
        </a:p>
      </dgm:t>
    </dgm:pt>
    <dgm:pt modelId="{A075F326-A63C-4367-ACA6-F8A2A385A89F}" type="sibTrans" cxnId="{8BF64ECD-DB9E-4830-86C1-27B4D5F80B19}">
      <dgm:prSet/>
      <dgm:spPr/>
      <dgm:t>
        <a:bodyPr/>
        <a:lstStyle/>
        <a:p>
          <a:endParaRPr lang="en-US"/>
        </a:p>
      </dgm:t>
    </dgm:pt>
    <dgm:pt modelId="{D0DC9F10-94B3-49A7-80BB-07DF99F804A4}" type="pres">
      <dgm:prSet presAssocID="{F79FAA62-47C1-4E35-AFBB-5A0D6038F13C}" presName="root" presStyleCnt="0">
        <dgm:presLayoutVars>
          <dgm:dir/>
          <dgm:resizeHandles val="exact"/>
        </dgm:presLayoutVars>
      </dgm:prSet>
      <dgm:spPr/>
    </dgm:pt>
    <dgm:pt modelId="{D4416E3B-215A-418E-9341-504014A54A63}" type="pres">
      <dgm:prSet presAssocID="{C6E4D7D5-905E-4925-AC0E-20722CC43159}" presName="compNode" presStyleCnt="0"/>
      <dgm:spPr/>
    </dgm:pt>
    <dgm:pt modelId="{863C5C95-607E-4423-8208-617ADD65B134}" type="pres">
      <dgm:prSet presAssocID="{C6E4D7D5-905E-4925-AC0E-20722CC43159}" presName="bgRect" presStyleLbl="bgShp" presStyleIdx="0" presStyleCnt="3"/>
      <dgm:spPr/>
    </dgm:pt>
    <dgm:pt modelId="{9A085C0B-FA18-47C1-A5A8-CBE937958627}" type="pres">
      <dgm:prSet presAssocID="{C6E4D7D5-905E-4925-AC0E-20722CC431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A72EF631-7FFE-42A5-82D8-C4DCC49C11EE}" type="pres">
      <dgm:prSet presAssocID="{C6E4D7D5-905E-4925-AC0E-20722CC43159}" presName="spaceRect" presStyleCnt="0"/>
      <dgm:spPr/>
    </dgm:pt>
    <dgm:pt modelId="{B88C9C5F-78ED-4CC5-A1FA-34CA4655EAA3}" type="pres">
      <dgm:prSet presAssocID="{C6E4D7D5-905E-4925-AC0E-20722CC43159}" presName="parTx" presStyleLbl="revTx" presStyleIdx="0" presStyleCnt="3">
        <dgm:presLayoutVars>
          <dgm:chMax val="0"/>
          <dgm:chPref val="0"/>
        </dgm:presLayoutVars>
      </dgm:prSet>
      <dgm:spPr/>
    </dgm:pt>
    <dgm:pt modelId="{AC443A8C-BD0C-4AAC-AD2C-32C798EFB470}" type="pres">
      <dgm:prSet presAssocID="{D838C715-8B17-466A-B539-06774A5E13D5}" presName="sibTrans" presStyleCnt="0"/>
      <dgm:spPr/>
    </dgm:pt>
    <dgm:pt modelId="{A386916D-8D78-4FCB-9980-AA3AB00E5826}" type="pres">
      <dgm:prSet presAssocID="{5996CA39-948E-475F-B14E-F89E7041E93E}" presName="compNode" presStyleCnt="0"/>
      <dgm:spPr/>
    </dgm:pt>
    <dgm:pt modelId="{B75A0AC0-9E3E-497C-A173-941B0E1A5CAB}" type="pres">
      <dgm:prSet presAssocID="{5996CA39-948E-475F-B14E-F89E7041E93E}" presName="bgRect" presStyleLbl="bgShp" presStyleIdx="1" presStyleCnt="3"/>
      <dgm:spPr/>
    </dgm:pt>
    <dgm:pt modelId="{45BAB983-2E54-4995-942D-2D3F4B5532C7}" type="pres">
      <dgm:prSet presAssocID="{5996CA39-948E-475F-B14E-F89E7041E9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2BD5A6C6-685F-421F-A5CD-365436F7C0FE}" type="pres">
      <dgm:prSet presAssocID="{5996CA39-948E-475F-B14E-F89E7041E93E}" presName="spaceRect" presStyleCnt="0"/>
      <dgm:spPr/>
    </dgm:pt>
    <dgm:pt modelId="{F1FCEAA3-AEF0-4B6F-A4D6-4CA50427F8F6}" type="pres">
      <dgm:prSet presAssocID="{5996CA39-948E-475F-B14E-F89E7041E93E}" presName="parTx" presStyleLbl="revTx" presStyleIdx="1" presStyleCnt="3">
        <dgm:presLayoutVars>
          <dgm:chMax val="0"/>
          <dgm:chPref val="0"/>
        </dgm:presLayoutVars>
      </dgm:prSet>
      <dgm:spPr/>
    </dgm:pt>
    <dgm:pt modelId="{8861D1E4-8ED5-4FB9-A77B-5E84A7DE7709}" type="pres">
      <dgm:prSet presAssocID="{7F16A939-4D3D-4BDA-BF6A-9126E3FBE361}" presName="sibTrans" presStyleCnt="0"/>
      <dgm:spPr/>
    </dgm:pt>
    <dgm:pt modelId="{F7ABE7AB-47F0-4EA8-84AA-EA204D803CD1}" type="pres">
      <dgm:prSet presAssocID="{0023E9B3-614F-415D-999E-8ED26BA3D343}" presName="compNode" presStyleCnt="0"/>
      <dgm:spPr/>
    </dgm:pt>
    <dgm:pt modelId="{1F1527C7-727D-47B6-90D4-A3B8740ED7CA}" type="pres">
      <dgm:prSet presAssocID="{0023E9B3-614F-415D-999E-8ED26BA3D343}" presName="bgRect" presStyleLbl="bgShp" presStyleIdx="2" presStyleCnt="3"/>
      <dgm:spPr/>
    </dgm:pt>
    <dgm:pt modelId="{1572FC45-DBAD-462C-9CEC-C1C8ACA2C06F}" type="pres">
      <dgm:prSet presAssocID="{0023E9B3-614F-415D-999E-8ED26BA3D3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90BDD204-D40B-494A-9029-317ABCDCE43C}" type="pres">
      <dgm:prSet presAssocID="{0023E9B3-614F-415D-999E-8ED26BA3D343}" presName="spaceRect" presStyleCnt="0"/>
      <dgm:spPr/>
    </dgm:pt>
    <dgm:pt modelId="{325D6817-F63F-4CBA-A6F8-C666010F4B53}" type="pres">
      <dgm:prSet presAssocID="{0023E9B3-614F-415D-999E-8ED26BA3D343}" presName="parTx" presStyleLbl="revTx" presStyleIdx="2" presStyleCnt="3">
        <dgm:presLayoutVars>
          <dgm:chMax val="0"/>
          <dgm:chPref val="0"/>
        </dgm:presLayoutVars>
      </dgm:prSet>
      <dgm:spPr/>
    </dgm:pt>
  </dgm:ptLst>
  <dgm:cxnLst>
    <dgm:cxn modelId="{F0F5A813-E0A5-0745-BEE0-CB5C9468AE96}" type="presOf" srcId="{F79FAA62-47C1-4E35-AFBB-5A0D6038F13C}" destId="{D0DC9F10-94B3-49A7-80BB-07DF99F804A4}" srcOrd="0" destOrd="0" presId="urn:microsoft.com/office/officeart/2018/2/layout/IconVerticalSolidList"/>
    <dgm:cxn modelId="{5FFEDE27-BC6F-2344-BD16-DB62EE1FF2CD}" type="presOf" srcId="{C6E4D7D5-905E-4925-AC0E-20722CC43159}" destId="{B88C9C5F-78ED-4CC5-A1FA-34CA4655EAA3}" srcOrd="0" destOrd="0" presId="urn:microsoft.com/office/officeart/2018/2/layout/IconVerticalSolidList"/>
    <dgm:cxn modelId="{A64D3834-F934-994C-9817-3D9F8D42D90D}" type="presOf" srcId="{5996CA39-948E-475F-B14E-F89E7041E93E}" destId="{F1FCEAA3-AEF0-4B6F-A4D6-4CA50427F8F6}" srcOrd="0" destOrd="0" presId="urn:microsoft.com/office/officeart/2018/2/layout/IconVerticalSolidList"/>
    <dgm:cxn modelId="{0DE9F163-CD0D-4CCA-B3B9-C928AD582426}" srcId="{F79FAA62-47C1-4E35-AFBB-5A0D6038F13C}" destId="{5996CA39-948E-475F-B14E-F89E7041E93E}" srcOrd="1" destOrd="0" parTransId="{11710E46-8A29-4C0A-8F64-14E8701B3232}" sibTransId="{7F16A939-4D3D-4BDA-BF6A-9126E3FBE361}"/>
    <dgm:cxn modelId="{A64EF88B-9845-884D-BEDF-06D225252B3D}" type="presOf" srcId="{0023E9B3-614F-415D-999E-8ED26BA3D343}" destId="{325D6817-F63F-4CBA-A6F8-C666010F4B53}" srcOrd="0" destOrd="0" presId="urn:microsoft.com/office/officeart/2018/2/layout/IconVerticalSolidList"/>
    <dgm:cxn modelId="{6AEF2BB0-15AD-4785-AEE4-0FC48D87666B}" srcId="{F79FAA62-47C1-4E35-AFBB-5A0D6038F13C}" destId="{C6E4D7D5-905E-4925-AC0E-20722CC43159}" srcOrd="0" destOrd="0" parTransId="{B90B05BD-526E-4D46-AEB0-C34833F29CC8}" sibTransId="{D838C715-8B17-466A-B539-06774A5E13D5}"/>
    <dgm:cxn modelId="{8BF64ECD-DB9E-4830-86C1-27B4D5F80B19}" srcId="{F79FAA62-47C1-4E35-AFBB-5A0D6038F13C}" destId="{0023E9B3-614F-415D-999E-8ED26BA3D343}" srcOrd="2" destOrd="0" parTransId="{9E2B1AB7-B825-4EC7-B34F-1D7CA1E3CD9B}" sibTransId="{A075F326-A63C-4367-ACA6-F8A2A385A89F}"/>
    <dgm:cxn modelId="{94CDC28D-9CB5-964C-830C-5360D92511AE}" type="presParOf" srcId="{D0DC9F10-94B3-49A7-80BB-07DF99F804A4}" destId="{D4416E3B-215A-418E-9341-504014A54A63}" srcOrd="0" destOrd="0" presId="urn:microsoft.com/office/officeart/2018/2/layout/IconVerticalSolidList"/>
    <dgm:cxn modelId="{1006AA40-6D42-EF41-8261-4161E1F900C4}" type="presParOf" srcId="{D4416E3B-215A-418E-9341-504014A54A63}" destId="{863C5C95-607E-4423-8208-617ADD65B134}" srcOrd="0" destOrd="0" presId="urn:microsoft.com/office/officeart/2018/2/layout/IconVerticalSolidList"/>
    <dgm:cxn modelId="{136361B3-5AC1-4D4D-B968-70D4EF400BC0}" type="presParOf" srcId="{D4416E3B-215A-418E-9341-504014A54A63}" destId="{9A085C0B-FA18-47C1-A5A8-CBE937958627}" srcOrd="1" destOrd="0" presId="urn:microsoft.com/office/officeart/2018/2/layout/IconVerticalSolidList"/>
    <dgm:cxn modelId="{1CC898CF-59E6-D64F-87A9-D245F8B01F5C}" type="presParOf" srcId="{D4416E3B-215A-418E-9341-504014A54A63}" destId="{A72EF631-7FFE-42A5-82D8-C4DCC49C11EE}" srcOrd="2" destOrd="0" presId="urn:microsoft.com/office/officeart/2018/2/layout/IconVerticalSolidList"/>
    <dgm:cxn modelId="{3DC3E886-B14B-9D41-92B9-274920E2AA01}" type="presParOf" srcId="{D4416E3B-215A-418E-9341-504014A54A63}" destId="{B88C9C5F-78ED-4CC5-A1FA-34CA4655EAA3}" srcOrd="3" destOrd="0" presId="urn:microsoft.com/office/officeart/2018/2/layout/IconVerticalSolidList"/>
    <dgm:cxn modelId="{2A7D9888-6FB9-3841-B1DF-CDD46BBD28E4}" type="presParOf" srcId="{D0DC9F10-94B3-49A7-80BB-07DF99F804A4}" destId="{AC443A8C-BD0C-4AAC-AD2C-32C798EFB470}" srcOrd="1" destOrd="0" presId="urn:microsoft.com/office/officeart/2018/2/layout/IconVerticalSolidList"/>
    <dgm:cxn modelId="{CED88E4B-010A-074E-8C30-4875C30482CE}" type="presParOf" srcId="{D0DC9F10-94B3-49A7-80BB-07DF99F804A4}" destId="{A386916D-8D78-4FCB-9980-AA3AB00E5826}" srcOrd="2" destOrd="0" presId="urn:microsoft.com/office/officeart/2018/2/layout/IconVerticalSolidList"/>
    <dgm:cxn modelId="{99509925-149F-E14D-AD1D-50C71042DB69}" type="presParOf" srcId="{A386916D-8D78-4FCB-9980-AA3AB00E5826}" destId="{B75A0AC0-9E3E-497C-A173-941B0E1A5CAB}" srcOrd="0" destOrd="0" presId="urn:microsoft.com/office/officeart/2018/2/layout/IconVerticalSolidList"/>
    <dgm:cxn modelId="{D59A9A60-E4D7-C94D-9E7B-CE297C6322C5}" type="presParOf" srcId="{A386916D-8D78-4FCB-9980-AA3AB00E5826}" destId="{45BAB983-2E54-4995-942D-2D3F4B5532C7}" srcOrd="1" destOrd="0" presId="urn:microsoft.com/office/officeart/2018/2/layout/IconVerticalSolidList"/>
    <dgm:cxn modelId="{0DB274E0-8BEE-D94F-B7C4-9F449DE9A092}" type="presParOf" srcId="{A386916D-8D78-4FCB-9980-AA3AB00E5826}" destId="{2BD5A6C6-685F-421F-A5CD-365436F7C0FE}" srcOrd="2" destOrd="0" presId="urn:microsoft.com/office/officeart/2018/2/layout/IconVerticalSolidList"/>
    <dgm:cxn modelId="{6ECF89CE-F3DD-BE49-A831-759E8C19D14A}" type="presParOf" srcId="{A386916D-8D78-4FCB-9980-AA3AB00E5826}" destId="{F1FCEAA3-AEF0-4B6F-A4D6-4CA50427F8F6}" srcOrd="3" destOrd="0" presId="urn:microsoft.com/office/officeart/2018/2/layout/IconVerticalSolidList"/>
    <dgm:cxn modelId="{82D36FCA-3A4C-2646-9005-A8F1686803A8}" type="presParOf" srcId="{D0DC9F10-94B3-49A7-80BB-07DF99F804A4}" destId="{8861D1E4-8ED5-4FB9-A77B-5E84A7DE7709}" srcOrd="3" destOrd="0" presId="urn:microsoft.com/office/officeart/2018/2/layout/IconVerticalSolidList"/>
    <dgm:cxn modelId="{3FFBA6D9-CD51-3B44-8631-F92F3621D2F1}" type="presParOf" srcId="{D0DC9F10-94B3-49A7-80BB-07DF99F804A4}" destId="{F7ABE7AB-47F0-4EA8-84AA-EA204D803CD1}" srcOrd="4" destOrd="0" presId="urn:microsoft.com/office/officeart/2018/2/layout/IconVerticalSolidList"/>
    <dgm:cxn modelId="{DE7C988C-B9C6-EC43-9815-7C46FAB1E087}" type="presParOf" srcId="{F7ABE7AB-47F0-4EA8-84AA-EA204D803CD1}" destId="{1F1527C7-727D-47B6-90D4-A3B8740ED7CA}" srcOrd="0" destOrd="0" presId="urn:microsoft.com/office/officeart/2018/2/layout/IconVerticalSolidList"/>
    <dgm:cxn modelId="{0B3F770E-BA53-DD49-947F-65266A6312CF}" type="presParOf" srcId="{F7ABE7AB-47F0-4EA8-84AA-EA204D803CD1}" destId="{1572FC45-DBAD-462C-9CEC-C1C8ACA2C06F}" srcOrd="1" destOrd="0" presId="urn:microsoft.com/office/officeart/2018/2/layout/IconVerticalSolidList"/>
    <dgm:cxn modelId="{9D890584-7E19-A745-9785-F51C30754A0A}" type="presParOf" srcId="{F7ABE7AB-47F0-4EA8-84AA-EA204D803CD1}" destId="{90BDD204-D40B-494A-9029-317ABCDCE43C}" srcOrd="2" destOrd="0" presId="urn:microsoft.com/office/officeart/2018/2/layout/IconVerticalSolidList"/>
    <dgm:cxn modelId="{0F6B267A-81BD-B440-83EF-0994DB7124CD}" type="presParOf" srcId="{F7ABE7AB-47F0-4EA8-84AA-EA204D803CD1}" destId="{325D6817-F63F-4CBA-A6F8-C666010F4B5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69A50F-CE97-4BD7-97E9-8C71B0EBCF47}"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217DD231-7811-4C8F-8735-36CDE77F859E}">
      <dgm:prSet/>
      <dgm:spPr/>
      <dgm:t>
        <a:bodyPr/>
        <a:lstStyle/>
        <a:p>
          <a:r>
            <a:rPr lang="en-US" dirty="0"/>
            <a:t>The values in the target are not evenly distributed, since there are only 35288 observations of 1 but 272406 observations of 0, obviously there are too many targets where values are 0. Maybe using oversampling method to improve it.</a:t>
          </a:r>
        </a:p>
      </dgm:t>
    </dgm:pt>
    <dgm:pt modelId="{837EAED4-B345-440C-8345-FF0115D1B7FE}" type="parTrans" cxnId="{F56ECB42-C8CD-4EAE-92C3-D9A4EA1AB96F}">
      <dgm:prSet/>
      <dgm:spPr/>
      <dgm:t>
        <a:bodyPr/>
        <a:lstStyle/>
        <a:p>
          <a:endParaRPr lang="en-US"/>
        </a:p>
      </dgm:t>
    </dgm:pt>
    <dgm:pt modelId="{30649707-A072-487D-A303-92B3690281B7}" type="sibTrans" cxnId="{F56ECB42-C8CD-4EAE-92C3-D9A4EA1AB96F}">
      <dgm:prSet/>
      <dgm:spPr/>
      <dgm:t>
        <a:bodyPr/>
        <a:lstStyle/>
        <a:p>
          <a:endParaRPr lang="en-US"/>
        </a:p>
      </dgm:t>
    </dgm:pt>
    <dgm:pt modelId="{EC0297C9-D5F9-4864-A891-979F599BBFDC}">
      <dgm:prSet/>
      <dgm:spPr/>
      <dgm:t>
        <a:bodyPr/>
        <a:lstStyle/>
        <a:p>
          <a:r>
            <a:rPr lang="en-US" dirty="0"/>
            <a:t>Due to the large amount of data, we only selected the first 10,000 users as our modeling sample. Although this is the easiest way to achieve subset, it may not as propitiate as random sampling. However, users are independent with each other, so the way we select the data will not influence the modeling process.</a:t>
          </a:r>
        </a:p>
      </dgm:t>
    </dgm:pt>
    <dgm:pt modelId="{C5B1D8AF-4B8F-4E2D-8668-AA4C7395D3CA}" type="parTrans" cxnId="{ABFD9F1E-699D-4E99-A624-2BAD7AACEDD4}">
      <dgm:prSet/>
      <dgm:spPr/>
      <dgm:t>
        <a:bodyPr/>
        <a:lstStyle/>
        <a:p>
          <a:endParaRPr lang="en-US"/>
        </a:p>
      </dgm:t>
    </dgm:pt>
    <dgm:pt modelId="{5BF14875-DCE5-4CD1-AA1F-46DAE410AAA2}" type="sibTrans" cxnId="{ABFD9F1E-699D-4E99-A624-2BAD7AACEDD4}">
      <dgm:prSet/>
      <dgm:spPr/>
      <dgm:t>
        <a:bodyPr/>
        <a:lstStyle/>
        <a:p>
          <a:endParaRPr lang="en-US"/>
        </a:p>
      </dgm:t>
    </dgm:pt>
    <dgm:pt modelId="{AF06785C-851F-834F-8089-8828FE1AE4EF}" type="pres">
      <dgm:prSet presAssocID="{0569A50F-CE97-4BD7-97E9-8C71B0EBCF47}" presName="hierChild1" presStyleCnt="0">
        <dgm:presLayoutVars>
          <dgm:chPref val="1"/>
          <dgm:dir/>
          <dgm:animOne val="branch"/>
          <dgm:animLvl val="lvl"/>
          <dgm:resizeHandles/>
        </dgm:presLayoutVars>
      </dgm:prSet>
      <dgm:spPr/>
    </dgm:pt>
    <dgm:pt modelId="{5EE82B10-9018-CD42-B81A-D833E5CC045B}" type="pres">
      <dgm:prSet presAssocID="{217DD231-7811-4C8F-8735-36CDE77F859E}" presName="hierRoot1" presStyleCnt="0"/>
      <dgm:spPr/>
    </dgm:pt>
    <dgm:pt modelId="{2C01B281-044E-3942-AC83-22AED215B5A7}" type="pres">
      <dgm:prSet presAssocID="{217DD231-7811-4C8F-8735-36CDE77F859E}" presName="composite" presStyleCnt="0"/>
      <dgm:spPr/>
    </dgm:pt>
    <dgm:pt modelId="{BAE18869-B46E-2C44-8392-590D29354653}" type="pres">
      <dgm:prSet presAssocID="{217DD231-7811-4C8F-8735-36CDE77F859E}" presName="background" presStyleLbl="node0" presStyleIdx="0" presStyleCnt="2"/>
      <dgm:spPr/>
    </dgm:pt>
    <dgm:pt modelId="{9A96A153-3248-D341-914F-2126A505E38D}" type="pres">
      <dgm:prSet presAssocID="{217DD231-7811-4C8F-8735-36CDE77F859E}" presName="text" presStyleLbl="fgAcc0" presStyleIdx="0" presStyleCnt="2">
        <dgm:presLayoutVars>
          <dgm:chPref val="3"/>
        </dgm:presLayoutVars>
      </dgm:prSet>
      <dgm:spPr/>
    </dgm:pt>
    <dgm:pt modelId="{0B486A98-52C2-AD40-9A59-850E10360FE1}" type="pres">
      <dgm:prSet presAssocID="{217DD231-7811-4C8F-8735-36CDE77F859E}" presName="hierChild2" presStyleCnt="0"/>
      <dgm:spPr/>
    </dgm:pt>
    <dgm:pt modelId="{DFC29D83-B457-BD48-9310-2747BCCDC764}" type="pres">
      <dgm:prSet presAssocID="{EC0297C9-D5F9-4864-A891-979F599BBFDC}" presName="hierRoot1" presStyleCnt="0"/>
      <dgm:spPr/>
    </dgm:pt>
    <dgm:pt modelId="{C7AB8010-0DE2-0842-A022-7D2174F9DD1F}" type="pres">
      <dgm:prSet presAssocID="{EC0297C9-D5F9-4864-A891-979F599BBFDC}" presName="composite" presStyleCnt="0"/>
      <dgm:spPr/>
    </dgm:pt>
    <dgm:pt modelId="{C40009A0-0EA2-A848-A076-DF96E871FE00}" type="pres">
      <dgm:prSet presAssocID="{EC0297C9-D5F9-4864-A891-979F599BBFDC}" presName="background" presStyleLbl="node0" presStyleIdx="1" presStyleCnt="2"/>
      <dgm:spPr/>
    </dgm:pt>
    <dgm:pt modelId="{E8FD9400-0CDD-6141-BE2C-7F24971C87F3}" type="pres">
      <dgm:prSet presAssocID="{EC0297C9-D5F9-4864-A891-979F599BBFDC}" presName="text" presStyleLbl="fgAcc0" presStyleIdx="1" presStyleCnt="2">
        <dgm:presLayoutVars>
          <dgm:chPref val="3"/>
        </dgm:presLayoutVars>
      </dgm:prSet>
      <dgm:spPr/>
    </dgm:pt>
    <dgm:pt modelId="{064DCBCA-C0C0-CB42-A09B-D5532441F633}" type="pres">
      <dgm:prSet presAssocID="{EC0297C9-D5F9-4864-A891-979F599BBFDC}" presName="hierChild2" presStyleCnt="0"/>
      <dgm:spPr/>
    </dgm:pt>
  </dgm:ptLst>
  <dgm:cxnLst>
    <dgm:cxn modelId="{ABFD9F1E-699D-4E99-A624-2BAD7AACEDD4}" srcId="{0569A50F-CE97-4BD7-97E9-8C71B0EBCF47}" destId="{EC0297C9-D5F9-4864-A891-979F599BBFDC}" srcOrd="1" destOrd="0" parTransId="{C5B1D8AF-4B8F-4E2D-8668-AA4C7395D3CA}" sibTransId="{5BF14875-DCE5-4CD1-AA1F-46DAE410AAA2}"/>
    <dgm:cxn modelId="{F56ECB42-C8CD-4EAE-92C3-D9A4EA1AB96F}" srcId="{0569A50F-CE97-4BD7-97E9-8C71B0EBCF47}" destId="{217DD231-7811-4C8F-8735-36CDE77F859E}" srcOrd="0" destOrd="0" parTransId="{837EAED4-B345-440C-8345-FF0115D1B7FE}" sibTransId="{30649707-A072-487D-A303-92B3690281B7}"/>
    <dgm:cxn modelId="{51EDF08C-610F-C841-87D4-CDF1F398F711}" type="presOf" srcId="{217DD231-7811-4C8F-8735-36CDE77F859E}" destId="{9A96A153-3248-D341-914F-2126A505E38D}" srcOrd="0" destOrd="0" presId="urn:microsoft.com/office/officeart/2005/8/layout/hierarchy1"/>
    <dgm:cxn modelId="{587A8F9C-A177-294B-9FB4-1187B293AA47}" type="presOf" srcId="{0569A50F-CE97-4BD7-97E9-8C71B0EBCF47}" destId="{AF06785C-851F-834F-8089-8828FE1AE4EF}" srcOrd="0" destOrd="0" presId="urn:microsoft.com/office/officeart/2005/8/layout/hierarchy1"/>
    <dgm:cxn modelId="{4AFF95D4-282D-9C41-B9CE-5C8FA540BDFA}" type="presOf" srcId="{EC0297C9-D5F9-4864-A891-979F599BBFDC}" destId="{E8FD9400-0CDD-6141-BE2C-7F24971C87F3}" srcOrd="0" destOrd="0" presId="urn:microsoft.com/office/officeart/2005/8/layout/hierarchy1"/>
    <dgm:cxn modelId="{99290705-E997-7841-9B74-3C668C6DB063}" type="presParOf" srcId="{AF06785C-851F-834F-8089-8828FE1AE4EF}" destId="{5EE82B10-9018-CD42-B81A-D833E5CC045B}" srcOrd="0" destOrd="0" presId="urn:microsoft.com/office/officeart/2005/8/layout/hierarchy1"/>
    <dgm:cxn modelId="{FA6D6522-3F31-BA4D-8ABD-7D5974A55FB3}" type="presParOf" srcId="{5EE82B10-9018-CD42-B81A-D833E5CC045B}" destId="{2C01B281-044E-3942-AC83-22AED215B5A7}" srcOrd="0" destOrd="0" presId="urn:microsoft.com/office/officeart/2005/8/layout/hierarchy1"/>
    <dgm:cxn modelId="{07C55734-047C-274C-B486-8FB63BCF9333}" type="presParOf" srcId="{2C01B281-044E-3942-AC83-22AED215B5A7}" destId="{BAE18869-B46E-2C44-8392-590D29354653}" srcOrd="0" destOrd="0" presId="urn:microsoft.com/office/officeart/2005/8/layout/hierarchy1"/>
    <dgm:cxn modelId="{64383CFD-3A1C-1B42-BACA-1157517809D2}" type="presParOf" srcId="{2C01B281-044E-3942-AC83-22AED215B5A7}" destId="{9A96A153-3248-D341-914F-2126A505E38D}" srcOrd="1" destOrd="0" presId="urn:microsoft.com/office/officeart/2005/8/layout/hierarchy1"/>
    <dgm:cxn modelId="{D17FB0EA-8E96-7A43-A533-CC3B00A3EAFA}" type="presParOf" srcId="{5EE82B10-9018-CD42-B81A-D833E5CC045B}" destId="{0B486A98-52C2-AD40-9A59-850E10360FE1}" srcOrd="1" destOrd="0" presId="urn:microsoft.com/office/officeart/2005/8/layout/hierarchy1"/>
    <dgm:cxn modelId="{F691D4EF-4398-EF43-9131-8BD584C162EB}" type="presParOf" srcId="{AF06785C-851F-834F-8089-8828FE1AE4EF}" destId="{DFC29D83-B457-BD48-9310-2747BCCDC764}" srcOrd="1" destOrd="0" presId="urn:microsoft.com/office/officeart/2005/8/layout/hierarchy1"/>
    <dgm:cxn modelId="{9FB5A801-BB6E-A945-B638-2166BF407C70}" type="presParOf" srcId="{DFC29D83-B457-BD48-9310-2747BCCDC764}" destId="{C7AB8010-0DE2-0842-A022-7D2174F9DD1F}" srcOrd="0" destOrd="0" presId="urn:microsoft.com/office/officeart/2005/8/layout/hierarchy1"/>
    <dgm:cxn modelId="{86AF5FF0-0E12-2045-BC82-FCD6A010706B}" type="presParOf" srcId="{C7AB8010-0DE2-0842-A022-7D2174F9DD1F}" destId="{C40009A0-0EA2-A848-A076-DF96E871FE00}" srcOrd="0" destOrd="0" presId="urn:microsoft.com/office/officeart/2005/8/layout/hierarchy1"/>
    <dgm:cxn modelId="{BC28A80F-D0BD-9846-AE92-0A2CF35AFFA3}" type="presParOf" srcId="{C7AB8010-0DE2-0842-A022-7D2174F9DD1F}" destId="{E8FD9400-0CDD-6141-BE2C-7F24971C87F3}" srcOrd="1" destOrd="0" presId="urn:microsoft.com/office/officeart/2005/8/layout/hierarchy1"/>
    <dgm:cxn modelId="{EB642388-E9D2-8D4F-8273-B3B4BBD32728}" type="presParOf" srcId="{DFC29D83-B457-BD48-9310-2747BCCDC764}" destId="{064DCBCA-C0C0-CB42-A09B-D5532441F63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FA7CD-D5F0-4A9F-9EF1-49AE1F295A6C}">
      <dsp:nvSpPr>
        <dsp:cNvPr id="0" name=""/>
        <dsp:cNvSpPr/>
      </dsp:nvSpPr>
      <dsp:spPr>
        <a:xfrm>
          <a:off x="2252523" y="21931"/>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42CD9-5D08-4866-AC45-5C3811B3F21C}">
      <dsp:nvSpPr>
        <dsp:cNvPr id="0" name=""/>
        <dsp:cNvSpPr/>
      </dsp:nvSpPr>
      <dsp:spPr>
        <a:xfrm>
          <a:off x="2713211" y="482618"/>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16DE61-E9D1-49A8-BE3F-D15BB1F7DA1E}">
      <dsp:nvSpPr>
        <dsp:cNvPr id="0" name=""/>
        <dsp:cNvSpPr/>
      </dsp:nvSpPr>
      <dsp:spPr>
        <a:xfrm>
          <a:off x="1561492"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SHOPPED ONLINE BEFORE?</a:t>
          </a:r>
        </a:p>
      </dsp:txBody>
      <dsp:txXfrm>
        <a:off x="1561492" y="2856931"/>
        <a:ext cx="3543750" cy="720000"/>
      </dsp:txXfrm>
    </dsp:sp>
    <dsp:sp modelId="{E9AA3696-6D46-4F3B-AC45-F33DB03D162D}">
      <dsp:nvSpPr>
        <dsp:cNvPr id="0" name=""/>
        <dsp:cNvSpPr/>
      </dsp:nvSpPr>
      <dsp:spPr>
        <a:xfrm>
          <a:off x="6416429" y="21931"/>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4EFB7-9AC0-4D2C-B47A-35403AF1DB5B}">
      <dsp:nvSpPr>
        <dsp:cNvPr id="0" name=""/>
        <dsp:cNvSpPr/>
      </dsp:nvSpPr>
      <dsp:spPr>
        <a:xfrm>
          <a:off x="6877117" y="482618"/>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A261D3-173A-47A0-8BE0-2E2BBFD15D8C}">
      <dsp:nvSpPr>
        <dsp:cNvPr id="0" name=""/>
        <dsp:cNvSpPr/>
      </dsp:nvSpPr>
      <dsp:spPr>
        <a:xfrm>
          <a:off x="5725398"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BOUGHT GROCERIES ONLINE?</a:t>
          </a:r>
        </a:p>
      </dsp:txBody>
      <dsp:txXfrm>
        <a:off x="5725398" y="2856931"/>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EBF-7256-47F8-A105-3A27E84C33E8}">
      <dsp:nvSpPr>
        <dsp:cNvPr id="0" name=""/>
        <dsp:cNvSpPr/>
      </dsp:nvSpPr>
      <dsp:spPr>
        <a:xfrm>
          <a:off x="691833" y="400408"/>
          <a:ext cx="719858" cy="719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2014BE-E29B-405D-B503-CDFC85715FB5}">
      <dsp:nvSpPr>
        <dsp:cNvPr id="0" name=""/>
        <dsp:cNvSpPr/>
      </dsp:nvSpPr>
      <dsp:spPr>
        <a:xfrm>
          <a:off x="0"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 Source: Kaggle</a:t>
          </a:r>
        </a:p>
      </dsp:txBody>
      <dsp:txXfrm>
        <a:off x="0" y="1080963"/>
        <a:ext cx="2056739" cy="752730"/>
      </dsp:txXfrm>
    </dsp:sp>
    <dsp:sp modelId="{8740E559-75C2-41F6-8940-7B5723C0B01A}">
      <dsp:nvSpPr>
        <dsp:cNvPr id="0" name=""/>
        <dsp:cNvSpPr/>
      </dsp:nvSpPr>
      <dsp:spPr>
        <a:xfrm>
          <a:off x="9104"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CAB73CE5-65EB-4518-B8E1-B6DC1CC374ED}">
      <dsp:nvSpPr>
        <dsp:cNvPr id="0" name=""/>
        <dsp:cNvSpPr/>
      </dsp:nvSpPr>
      <dsp:spPr>
        <a:xfrm>
          <a:off x="3079924" y="314680"/>
          <a:ext cx="719858" cy="719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462979-23B6-46D8-8ADD-F42FF8C4AB83}">
      <dsp:nvSpPr>
        <dsp:cNvPr id="0" name=""/>
        <dsp:cNvSpPr/>
      </dsp:nvSpPr>
      <dsp:spPr>
        <a:xfrm>
          <a:off x="2425773"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Time Frame: 2017</a:t>
          </a:r>
        </a:p>
      </dsp:txBody>
      <dsp:txXfrm>
        <a:off x="2425773" y="1080963"/>
        <a:ext cx="2056739" cy="752730"/>
      </dsp:txXfrm>
    </dsp:sp>
    <dsp:sp modelId="{4C6AABFE-CD51-4DCA-8CBD-DF3649B21F23}">
      <dsp:nvSpPr>
        <dsp:cNvPr id="0" name=""/>
        <dsp:cNvSpPr/>
      </dsp:nvSpPr>
      <dsp:spPr>
        <a:xfrm>
          <a:off x="2425773"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473AB789-8266-49A6-AF71-5121C2E0C0DD}">
      <dsp:nvSpPr>
        <dsp:cNvPr id="0" name=""/>
        <dsp:cNvSpPr/>
      </dsp:nvSpPr>
      <dsp:spPr>
        <a:xfrm>
          <a:off x="5468022" y="300398"/>
          <a:ext cx="719858" cy="719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DBBB84-E108-46FD-909A-B198A199527B}">
      <dsp:nvSpPr>
        <dsp:cNvPr id="0" name=""/>
        <dsp:cNvSpPr/>
      </dsp:nvSpPr>
      <dsp:spPr>
        <a:xfrm>
          <a:off x="4828147"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Number of Observations: Over 3 million orders from 200,000 users</a:t>
          </a:r>
        </a:p>
      </dsp:txBody>
      <dsp:txXfrm>
        <a:off x="4828147" y="1080963"/>
        <a:ext cx="2056739" cy="752730"/>
      </dsp:txXfrm>
    </dsp:sp>
    <dsp:sp modelId="{DC63A20A-9F8B-4258-8806-5FB013E62985}">
      <dsp:nvSpPr>
        <dsp:cNvPr id="0" name=""/>
        <dsp:cNvSpPr/>
      </dsp:nvSpPr>
      <dsp:spPr>
        <a:xfrm>
          <a:off x="4842442"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D24FC55F-E7B6-4DFB-BBFF-0C44F8792F40}">
      <dsp:nvSpPr>
        <dsp:cNvPr id="0" name=""/>
        <dsp:cNvSpPr/>
      </dsp:nvSpPr>
      <dsp:spPr>
        <a:xfrm>
          <a:off x="9208673" y="303047"/>
          <a:ext cx="719858" cy="719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7E8CD-5AAE-4A5F-9982-1C0CFCCA60CD}">
      <dsp:nvSpPr>
        <dsp:cNvPr id="0" name=""/>
        <dsp:cNvSpPr/>
      </dsp:nvSpPr>
      <dsp:spPr>
        <a:xfrm>
          <a:off x="8468803" y="1080962"/>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Dataset – consists of 6 csv files </a:t>
          </a:r>
        </a:p>
      </dsp:txBody>
      <dsp:txXfrm>
        <a:off x="8468803" y="1080962"/>
        <a:ext cx="2056739" cy="752730"/>
      </dsp:txXfrm>
    </dsp:sp>
    <dsp:sp modelId="{220D1992-C597-4CB7-ABFC-EECCD626B312}">
      <dsp:nvSpPr>
        <dsp:cNvPr id="0" name=""/>
        <dsp:cNvSpPr/>
      </dsp:nvSpPr>
      <dsp:spPr>
        <a:xfrm>
          <a:off x="7216248" y="1729282"/>
          <a:ext cx="4618984" cy="853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accent2">
                  <a:lumMod val="50000"/>
                </a:schemeClr>
              </a:solidFill>
            </a:rPr>
            <a:t>Orders </a:t>
          </a:r>
          <a:r>
            <a:rPr lang="en-US" sz="1400" kern="1200" dirty="0"/>
            <a:t>- gives a list of all orders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Products</a:t>
          </a:r>
          <a:r>
            <a:rPr lang="en-US" sz="1400" kern="1200" dirty="0"/>
            <a:t>- contains the names of the products with their corresponding product id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Prior Orders </a:t>
          </a:r>
          <a:r>
            <a:rPr lang="en-US" sz="1400" kern="1200" dirty="0"/>
            <a:t>- contains previous order contents for all customers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Train data for prior orders </a:t>
          </a:r>
          <a:r>
            <a:rPr lang="en-US" sz="1400" kern="1200" dirty="0"/>
            <a:t>– Similar to prior orders but used for data training</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Department</a:t>
          </a:r>
          <a:r>
            <a:rPr lang="en-US" sz="1400" kern="1200" dirty="0"/>
            <a:t> – shows the different departments and products in each department</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Aisles – </a:t>
          </a:r>
          <a:r>
            <a:rPr lang="en-US" sz="1400" kern="1200" dirty="0"/>
            <a:t>shows the different aisles and products in each aisle</a:t>
          </a:r>
        </a:p>
      </dsp:txBody>
      <dsp:txXfrm>
        <a:off x="7216248" y="1729282"/>
        <a:ext cx="4618984" cy="853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99E16-E560-4647-B88C-2BE34E9633DE}">
      <dsp:nvSpPr>
        <dsp:cNvPr id="0" name=""/>
        <dsp:cNvSpPr/>
      </dsp:nvSpPr>
      <dsp:spPr>
        <a:xfrm>
          <a:off x="670070" y="15693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FE86C-2DEB-4052-8907-19863547F324}">
      <dsp:nvSpPr>
        <dsp:cNvPr id="0" name=""/>
        <dsp:cNvSpPr/>
      </dsp:nvSpPr>
      <dsp:spPr>
        <a:xfrm>
          <a:off x="1086883" y="5737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4B14C9-F555-4ADB-9AF1-36940E416D0F}">
      <dsp:nvSpPr>
        <dsp:cNvPr id="0" name=""/>
        <dsp:cNvSpPr/>
      </dsp:nvSpPr>
      <dsp:spPr>
        <a:xfrm>
          <a:off x="44851" y="272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Goal: Predict which previously purchased products will be in a user’s next order </a:t>
          </a:r>
        </a:p>
      </dsp:txBody>
      <dsp:txXfrm>
        <a:off x="44851" y="2721931"/>
        <a:ext cx="3206250" cy="720000"/>
      </dsp:txXfrm>
    </dsp:sp>
    <dsp:sp modelId="{34F96470-2C11-4CB6-A0DB-03394167DBB8}">
      <dsp:nvSpPr>
        <dsp:cNvPr id="0" name=""/>
        <dsp:cNvSpPr/>
      </dsp:nvSpPr>
      <dsp:spPr>
        <a:xfrm>
          <a:off x="4437414" y="15693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0819B-1316-4459-B495-424EFE7CADF0}">
      <dsp:nvSpPr>
        <dsp:cNvPr id="0" name=""/>
        <dsp:cNvSpPr/>
      </dsp:nvSpPr>
      <dsp:spPr>
        <a:xfrm>
          <a:off x="4854226" y="5737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11D010-ACB8-41A2-870A-6D708577E3FA}">
      <dsp:nvSpPr>
        <dsp:cNvPr id="0" name=""/>
        <dsp:cNvSpPr/>
      </dsp:nvSpPr>
      <dsp:spPr>
        <a:xfrm>
          <a:off x="3812195" y="272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0 means will not buy, 1 means will buy </a:t>
          </a:r>
        </a:p>
      </dsp:txBody>
      <dsp:txXfrm>
        <a:off x="3812195" y="2721931"/>
        <a:ext cx="3206250" cy="720000"/>
      </dsp:txXfrm>
    </dsp:sp>
    <dsp:sp modelId="{7D751242-F701-4026-96E4-8321AD36FE27}">
      <dsp:nvSpPr>
        <dsp:cNvPr id="0" name=""/>
        <dsp:cNvSpPr/>
      </dsp:nvSpPr>
      <dsp:spPr>
        <a:xfrm>
          <a:off x="8204758" y="156931"/>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CE8C5-9C4F-4B0D-855E-A4264AF3203C}">
      <dsp:nvSpPr>
        <dsp:cNvPr id="0" name=""/>
        <dsp:cNvSpPr/>
      </dsp:nvSpPr>
      <dsp:spPr>
        <a:xfrm>
          <a:off x="8621570" y="5737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630F72-FB69-47CC-945F-E16F39C53505}">
      <dsp:nvSpPr>
        <dsp:cNvPr id="0" name=""/>
        <dsp:cNvSpPr/>
      </dsp:nvSpPr>
      <dsp:spPr>
        <a:xfrm>
          <a:off x="7579539" y="272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15 Features we created</a:t>
          </a:r>
        </a:p>
      </dsp:txBody>
      <dsp:txXfrm>
        <a:off x="7579539" y="2721931"/>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DDD3-8542-6C4F-8565-0A0828BD714A}">
      <dsp:nvSpPr>
        <dsp:cNvPr id="0" name=""/>
        <dsp:cNvSpPr/>
      </dsp:nvSpPr>
      <dsp:spPr>
        <a:xfrm>
          <a:off x="0"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00C706-839B-174A-A5CA-FE91F2722A45}">
      <dsp:nvSpPr>
        <dsp:cNvPr id="0" name=""/>
        <dsp:cNvSpPr/>
      </dsp:nvSpPr>
      <dsp:spPr>
        <a:xfrm>
          <a:off x="294795"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User Features</a:t>
          </a:r>
        </a:p>
      </dsp:txBody>
      <dsp:txXfrm>
        <a:off x="344140" y="927325"/>
        <a:ext cx="2554468" cy="1586065"/>
      </dsp:txXfrm>
    </dsp:sp>
    <dsp:sp modelId="{976EE264-E00D-F843-BB6A-C73CF387E298}">
      <dsp:nvSpPr>
        <dsp:cNvPr id="0" name=""/>
        <dsp:cNvSpPr/>
      </dsp:nvSpPr>
      <dsp:spPr>
        <a:xfrm>
          <a:off x="3242749"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FFCA2-15F1-094E-ADEF-E99999F301F2}">
      <dsp:nvSpPr>
        <dsp:cNvPr id="0" name=""/>
        <dsp:cNvSpPr/>
      </dsp:nvSpPr>
      <dsp:spPr>
        <a:xfrm>
          <a:off x="353754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Product Features</a:t>
          </a:r>
        </a:p>
      </dsp:txBody>
      <dsp:txXfrm>
        <a:off x="3586889" y="927325"/>
        <a:ext cx="2554468" cy="1586065"/>
      </dsp:txXfrm>
    </dsp:sp>
    <dsp:sp modelId="{FE378628-1F36-524D-951F-E8CB6F960D9B}">
      <dsp:nvSpPr>
        <dsp:cNvPr id="0" name=""/>
        <dsp:cNvSpPr/>
      </dsp:nvSpPr>
      <dsp:spPr>
        <a:xfrm>
          <a:off x="6485498"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055CA-3EF0-2848-805E-6610DCDB5AD2}">
      <dsp:nvSpPr>
        <dsp:cNvPr id="0" name=""/>
        <dsp:cNvSpPr/>
      </dsp:nvSpPr>
      <dsp:spPr>
        <a:xfrm>
          <a:off x="678029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User and Product Features</a:t>
          </a:r>
        </a:p>
      </dsp:txBody>
      <dsp:txXfrm>
        <a:off x="6829639" y="927325"/>
        <a:ext cx="2554468" cy="1586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1480D-2704-664D-8654-FEE8DAA078BF}">
      <dsp:nvSpPr>
        <dsp:cNvPr id="0" name=""/>
        <dsp:cNvSpPr/>
      </dsp:nvSpPr>
      <dsp:spPr>
        <a:xfrm>
          <a:off x="3520" y="696401"/>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n.o.u(feature1): The number of orders for each user </a:t>
          </a:r>
        </a:p>
      </dsp:txBody>
      <dsp:txXfrm>
        <a:off x="3520" y="696401"/>
        <a:ext cx="2793100" cy="1675860"/>
      </dsp:txXfrm>
    </dsp:sp>
    <dsp:sp modelId="{D0E6A447-B41C-D14B-AF80-E7BA1751017D}">
      <dsp:nvSpPr>
        <dsp:cNvPr id="0" name=""/>
        <dsp:cNvSpPr/>
      </dsp:nvSpPr>
      <dsp:spPr>
        <a:xfrm>
          <a:off x="3075931" y="696401"/>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n.p.u(feature2): The number of products for each user </a:t>
          </a:r>
        </a:p>
      </dsp:txBody>
      <dsp:txXfrm>
        <a:off x="3075931" y="696401"/>
        <a:ext cx="2793100" cy="1675860"/>
      </dsp:txXfrm>
    </dsp:sp>
    <dsp:sp modelId="{C4BE3660-88FC-5641-8147-1F6541E563FA}">
      <dsp:nvSpPr>
        <dsp:cNvPr id="0" name=""/>
        <dsp:cNvSpPr/>
      </dsp:nvSpPr>
      <dsp:spPr>
        <a:xfrm>
          <a:off x="6148341" y="696401"/>
          <a:ext cx="2793100" cy="16758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avg.pou(feature3): Average number of products per user ordered </a:t>
          </a:r>
        </a:p>
      </dsp:txBody>
      <dsp:txXfrm>
        <a:off x="6148341" y="696401"/>
        <a:ext cx="2793100" cy="1675860"/>
      </dsp:txXfrm>
    </dsp:sp>
    <dsp:sp modelId="{7BACB5CD-FA2C-A04F-9A69-459947C06B45}">
      <dsp:nvSpPr>
        <dsp:cNvPr id="0" name=""/>
        <dsp:cNvSpPr/>
      </dsp:nvSpPr>
      <dsp:spPr>
        <a:xfrm>
          <a:off x="9220751" y="696401"/>
          <a:ext cx="2793100" cy="16758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d.m.p(feature4): The day on which each user ordered most frequently </a:t>
          </a:r>
        </a:p>
      </dsp:txBody>
      <dsp:txXfrm>
        <a:off x="9220751" y="696401"/>
        <a:ext cx="2793100" cy="1675860"/>
      </dsp:txXfrm>
    </dsp:sp>
    <dsp:sp modelId="{5D05EF4C-481B-4243-A744-E157256942B4}">
      <dsp:nvSpPr>
        <dsp:cNvPr id="0" name=""/>
        <dsp:cNvSpPr/>
      </dsp:nvSpPr>
      <dsp:spPr>
        <a:xfrm>
          <a:off x="1539725" y="2651572"/>
          <a:ext cx="2793100" cy="16758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t.m.o(feature5): The time of a day on which each user ordered most frequently </a:t>
          </a:r>
        </a:p>
      </dsp:txBody>
      <dsp:txXfrm>
        <a:off x="1539725" y="2651572"/>
        <a:ext cx="2793100" cy="1675860"/>
      </dsp:txXfrm>
    </dsp:sp>
    <dsp:sp modelId="{20742DDE-264A-DD46-BE9C-F6F96B9871F1}">
      <dsp:nvSpPr>
        <dsp:cNvPr id="0" name=""/>
        <dsp:cNvSpPr/>
      </dsp:nvSpPr>
      <dsp:spPr>
        <a:xfrm>
          <a:off x="4612136" y="2651572"/>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ror.u(feature6): Reordered ratio per user </a:t>
          </a:r>
        </a:p>
      </dsp:txBody>
      <dsp:txXfrm>
        <a:off x="4612136" y="2651572"/>
        <a:ext cx="2793100" cy="1675860"/>
      </dsp:txXfrm>
    </dsp:sp>
    <dsp:sp modelId="{8EBBF675-46AC-8443-A52A-64B731DED999}">
      <dsp:nvSpPr>
        <dsp:cNvPr id="0" name=""/>
        <dsp:cNvSpPr/>
      </dsp:nvSpPr>
      <dsp:spPr>
        <a:xfrm>
          <a:off x="7684546" y="2651572"/>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o.f(feature7): Shopping frequency for each user </a:t>
          </a:r>
        </a:p>
      </dsp:txBody>
      <dsp:txXfrm>
        <a:off x="7684546" y="2651572"/>
        <a:ext cx="2793100" cy="1675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AF0C4-070C-3C49-A6CC-C80B016B18A6}">
      <dsp:nvSpPr>
        <dsp:cNvPr id="0" name=""/>
        <dsp:cNvSpPr/>
      </dsp:nvSpPr>
      <dsp:spPr>
        <a:xfrm>
          <a:off x="3291"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415B-6822-EE4E-B6E6-EB88FAF35FBE}">
      <dsp:nvSpPr>
        <dsp:cNvPr id="0" name=""/>
        <dsp:cNvSpPr/>
      </dsp:nvSpPr>
      <dsp:spPr>
        <a:xfrm>
          <a:off x="264428"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n.o.p(feature8): Ordering frequency for each product. </a:t>
          </a:r>
        </a:p>
      </dsp:txBody>
      <dsp:txXfrm>
        <a:off x="308139" y="1617823"/>
        <a:ext cx="2262806" cy="1404973"/>
      </dsp:txXfrm>
    </dsp:sp>
    <dsp:sp modelId="{22FE5A5E-7046-8B48-81A7-8A7D90FAA8C8}">
      <dsp:nvSpPr>
        <dsp:cNvPr id="0" name=""/>
        <dsp:cNvSpPr/>
      </dsp:nvSpPr>
      <dsp:spPr>
        <a:xfrm>
          <a:off x="2875793"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CBAB3-2E19-2040-8919-9B1282E238DF}">
      <dsp:nvSpPr>
        <dsp:cNvPr id="0" name=""/>
        <dsp:cNvSpPr/>
      </dsp:nvSpPr>
      <dsp:spPr>
        <a:xfrm>
          <a:off x="3136929"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ror.p(feature9): Reordered ratio for each product. </a:t>
          </a:r>
        </a:p>
      </dsp:txBody>
      <dsp:txXfrm>
        <a:off x="3180640" y="1617823"/>
        <a:ext cx="2262806" cy="1404973"/>
      </dsp:txXfrm>
    </dsp:sp>
    <dsp:sp modelId="{B106847C-57F0-5A45-B224-80E3F8D25557}">
      <dsp:nvSpPr>
        <dsp:cNvPr id="0" name=""/>
        <dsp:cNvSpPr/>
      </dsp:nvSpPr>
      <dsp:spPr>
        <a:xfrm>
          <a:off x="5748295"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EA573-9D1C-384C-A329-3A6050DB3B78}">
      <dsp:nvSpPr>
        <dsp:cNvPr id="0" name=""/>
        <dsp:cNvSpPr/>
      </dsp:nvSpPr>
      <dsp:spPr>
        <a:xfrm>
          <a:off x="6009431"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ror.pd(feature10): Average sequence in the cart for each product. </a:t>
          </a:r>
        </a:p>
      </dsp:txBody>
      <dsp:txXfrm>
        <a:off x="6053142" y="1617823"/>
        <a:ext cx="2262806" cy="1404973"/>
      </dsp:txXfrm>
    </dsp:sp>
    <dsp:sp modelId="{CB1A483A-3768-5D45-959C-A27E8CC21E8E}">
      <dsp:nvSpPr>
        <dsp:cNvPr id="0" name=""/>
        <dsp:cNvSpPr/>
      </dsp:nvSpPr>
      <dsp:spPr>
        <a:xfrm>
          <a:off x="8620797"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C41CB-20FB-C947-80D2-CD41B7181008}">
      <dsp:nvSpPr>
        <dsp:cNvPr id="0" name=""/>
        <dsp:cNvSpPr/>
      </dsp:nvSpPr>
      <dsp:spPr>
        <a:xfrm>
          <a:off x="8881933"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avg.p(feature11): Reordered ratio for each department </a:t>
          </a:r>
        </a:p>
      </dsp:txBody>
      <dsp:txXfrm>
        <a:off x="8925644" y="1617823"/>
        <a:ext cx="2262806" cy="14049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4934-ED09-7B4E-89E8-8CCF5A0A5186}">
      <dsp:nvSpPr>
        <dsp:cNvPr id="0" name=""/>
        <dsp:cNvSpPr/>
      </dsp:nvSpPr>
      <dsp:spPr>
        <a:xfrm>
          <a:off x="3461"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2821E2-C86C-0C4A-97D8-E8E0A7DF09B6}">
      <dsp:nvSpPr>
        <dsp:cNvPr id="0" name=""/>
        <dsp:cNvSpPr/>
      </dsp:nvSpPr>
      <dsp:spPr>
        <a:xfrm>
          <a:off x="278085"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t.b(feature12): Times of each product bought by each user. </a:t>
          </a:r>
        </a:p>
      </dsp:txBody>
      <dsp:txXfrm>
        <a:off x="324053" y="1591950"/>
        <a:ext cx="2379681" cy="1477541"/>
      </dsp:txXfrm>
    </dsp:sp>
    <dsp:sp modelId="{093BC75E-2310-B04C-9A14-C6078B54D64D}">
      <dsp:nvSpPr>
        <dsp:cNvPr id="0" name=""/>
        <dsp:cNvSpPr/>
      </dsp:nvSpPr>
      <dsp:spPr>
        <a:xfrm>
          <a:off x="3024327"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A19C04-265C-D04F-A696-4CEDD4356880}">
      <dsp:nvSpPr>
        <dsp:cNvPr id="0" name=""/>
        <dsp:cNvSpPr/>
      </dsp:nvSpPr>
      <dsp:spPr>
        <a:xfrm>
          <a:off x="3298951"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f.o.n(feature13): The order number in which customer bought the product. </a:t>
          </a:r>
        </a:p>
      </dsp:txBody>
      <dsp:txXfrm>
        <a:off x="3344919" y="1591950"/>
        <a:ext cx="2379681" cy="1477541"/>
      </dsp:txXfrm>
    </dsp:sp>
    <dsp:sp modelId="{FB2F71FF-1635-F64F-8218-653A2B941E94}">
      <dsp:nvSpPr>
        <dsp:cNvPr id="0" name=""/>
        <dsp:cNvSpPr/>
      </dsp:nvSpPr>
      <dsp:spPr>
        <a:xfrm>
          <a:off x="6045193"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18C5C2-E852-7E4B-BA4D-1CE8B271C393}">
      <dsp:nvSpPr>
        <dsp:cNvPr id="0" name=""/>
        <dsp:cNvSpPr/>
      </dsp:nvSpPr>
      <dsp:spPr>
        <a:xfrm>
          <a:off x="6319817"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ror.pu(feature14): The ratio at which each product is reordered by each user. </a:t>
          </a:r>
        </a:p>
      </dsp:txBody>
      <dsp:txXfrm>
        <a:off x="6365785" y="1591950"/>
        <a:ext cx="2379681" cy="1477541"/>
      </dsp:txXfrm>
    </dsp:sp>
    <dsp:sp modelId="{E98609BD-E0FA-9348-9621-7A1FAAE81ECA}">
      <dsp:nvSpPr>
        <dsp:cNvPr id="0" name=""/>
        <dsp:cNvSpPr/>
      </dsp:nvSpPr>
      <dsp:spPr>
        <a:xfrm>
          <a:off x="9066058"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7F0AC9-6C99-114C-A685-8DFAF6896480}">
      <dsp:nvSpPr>
        <dsp:cNvPr id="0" name=""/>
        <dsp:cNvSpPr/>
      </dsp:nvSpPr>
      <dsp:spPr>
        <a:xfrm>
          <a:off x="9340682"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l4o(feature15): The ratio of each product bought in each user’s last four orders </a:t>
          </a:r>
        </a:p>
      </dsp:txBody>
      <dsp:txXfrm>
        <a:off x="9386650" y="1591950"/>
        <a:ext cx="2379681" cy="14775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C5C95-607E-4423-8208-617ADD65B134}">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85C0B-FA18-47C1-A5A8-CBE937958627}">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8C9C5F-78ED-4CC5-A1FA-34CA4655EAA3}">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933450">
            <a:lnSpc>
              <a:spcPct val="100000"/>
            </a:lnSpc>
            <a:spcBef>
              <a:spcPct val="0"/>
            </a:spcBef>
            <a:spcAft>
              <a:spcPct val="35000"/>
            </a:spcAft>
            <a:buNone/>
          </a:pPr>
          <a:r>
            <a:rPr lang="en-US" sz="2100" kern="1200"/>
            <a:t>Logistic regression: because our dependent variable is binary</a:t>
          </a:r>
        </a:p>
      </dsp:txBody>
      <dsp:txXfrm>
        <a:off x="1840447" y="680"/>
        <a:ext cx="4420652" cy="1593460"/>
      </dsp:txXfrm>
    </dsp:sp>
    <dsp:sp modelId="{B75A0AC0-9E3E-497C-A173-941B0E1A5CAB}">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AB983-2E54-4995-942D-2D3F4B5532C7}">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FCEAA3-AEF0-4B6F-A4D6-4CA50427F8F6}">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933450">
            <a:lnSpc>
              <a:spcPct val="100000"/>
            </a:lnSpc>
            <a:spcBef>
              <a:spcPct val="0"/>
            </a:spcBef>
            <a:spcAft>
              <a:spcPct val="35000"/>
            </a:spcAft>
            <a:buNone/>
          </a:pPr>
          <a:r>
            <a:rPr lang="en-US" sz="2100" kern="1200"/>
            <a:t>PCA &amp; PCR: To see whether those 15 features can be decomposed to several components </a:t>
          </a:r>
        </a:p>
      </dsp:txBody>
      <dsp:txXfrm>
        <a:off x="1840447" y="1992507"/>
        <a:ext cx="4420652" cy="1593460"/>
      </dsp:txXfrm>
    </dsp:sp>
    <dsp:sp modelId="{1F1527C7-727D-47B6-90D4-A3B8740ED7CA}">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2FC45-DBAD-462C-9CEC-C1C8ACA2C06F}">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D6817-F63F-4CBA-A6F8-C666010F4B53}">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933450">
            <a:lnSpc>
              <a:spcPct val="100000"/>
            </a:lnSpc>
            <a:spcBef>
              <a:spcPct val="0"/>
            </a:spcBef>
            <a:spcAft>
              <a:spcPct val="35000"/>
            </a:spcAft>
            <a:buNone/>
          </a:pPr>
          <a:r>
            <a:rPr lang="en-US" sz="2100" kern="1200"/>
            <a:t>KNN and Decision Tree algorithms: because it is a classification question</a:t>
          </a:r>
        </a:p>
      </dsp:txBody>
      <dsp:txXfrm>
        <a:off x="1840447" y="3984333"/>
        <a:ext cx="4420652" cy="15934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18869-B46E-2C44-8392-590D29354653}">
      <dsp:nvSpPr>
        <dsp:cNvPr id="0" name=""/>
        <dsp:cNvSpPr/>
      </dsp:nvSpPr>
      <dsp:spPr>
        <a:xfrm>
          <a:off x="1433"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A96A153-3248-D341-914F-2126A505E38D}">
      <dsp:nvSpPr>
        <dsp:cNvPr id="0" name=""/>
        <dsp:cNvSpPr/>
      </dsp:nvSpPr>
      <dsp:spPr>
        <a:xfrm>
          <a:off x="560550"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values in the target are not evenly distributed, since there are only 35288 observations of 1 but 272406 observations of 0, obviously there are too many targets where values are 0. Maybe using oversampling method to improve it.</a:t>
          </a:r>
        </a:p>
      </dsp:txBody>
      <dsp:txXfrm>
        <a:off x="654139" y="1076067"/>
        <a:ext cx="4844875" cy="3008175"/>
      </dsp:txXfrm>
    </dsp:sp>
    <dsp:sp modelId="{C40009A0-0EA2-A848-A076-DF96E871FE00}">
      <dsp:nvSpPr>
        <dsp:cNvPr id="0" name=""/>
        <dsp:cNvSpPr/>
      </dsp:nvSpPr>
      <dsp:spPr>
        <a:xfrm>
          <a:off x="6151721"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FD9400-0CDD-6141-BE2C-7F24971C87F3}">
      <dsp:nvSpPr>
        <dsp:cNvPr id="0" name=""/>
        <dsp:cNvSpPr/>
      </dsp:nvSpPr>
      <dsp:spPr>
        <a:xfrm>
          <a:off x="6710838"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Due to the large amount of data, we only selected the first 10,000 users as our modeling sample. Although this is the easiest way to achieve subset, it may not as propitiate as random sampling. However, users are independent with each other, so the way we select the data will not influence the modeling process.</a:t>
          </a:r>
        </a:p>
      </dsp:txBody>
      <dsp:txXfrm>
        <a:off x="6804427" y="1076067"/>
        <a:ext cx="4844875" cy="30081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B9EE1-A8FE-0E4C-8944-1D2327946817}" type="datetimeFigureOut">
              <a:rPr lang="en-US" smtClean="0"/>
              <a:t>11/25/19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0F5A0-0C8E-E948-97DA-56A4AACA3FA4}" type="slidenum">
              <a:rPr lang="en-US" smtClean="0"/>
              <a:t>‹#›</a:t>
            </a:fld>
            <a:endParaRPr lang="en-US"/>
          </a:p>
        </p:txBody>
      </p:sp>
    </p:spTree>
    <p:extLst>
      <p:ext uri="{BB962C8B-B14F-4D97-AF65-F5344CB8AC3E}">
        <p14:creationId xmlns:p14="http://schemas.microsoft.com/office/powerpoint/2010/main" val="183783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a:t>
            </a:fld>
            <a:endParaRPr lang="en-US"/>
          </a:p>
        </p:txBody>
      </p:sp>
    </p:spTree>
    <p:extLst>
      <p:ext uri="{BB962C8B-B14F-4D97-AF65-F5344CB8AC3E}">
        <p14:creationId xmlns:p14="http://schemas.microsoft.com/office/powerpoint/2010/main" val="353732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the specificity value are low. This indicates that the high accuracy is due to the high proportion of false negative, which means that we correctly predicted what kinds of products customers will not buy rather than they will buy. So, when it comes to what products the customer will buy next time, there are relatively small amount of cases in the model where the predicted value is the same as the observed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36</a:t>
            </a:fld>
            <a:endParaRPr lang="en-US"/>
          </a:p>
        </p:txBody>
      </p:sp>
    </p:spTree>
    <p:extLst>
      <p:ext uri="{BB962C8B-B14F-4D97-AF65-F5344CB8AC3E}">
        <p14:creationId xmlns:p14="http://schemas.microsoft.com/office/powerpoint/2010/main" val="148086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37</a:t>
            </a:fld>
            <a:endParaRPr lang="en-US"/>
          </a:p>
        </p:txBody>
      </p:sp>
    </p:spTree>
    <p:extLst>
      <p:ext uri="{BB962C8B-B14F-4D97-AF65-F5344CB8AC3E}">
        <p14:creationId xmlns:p14="http://schemas.microsoft.com/office/powerpoint/2010/main" val="360397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a:t>
            </a:fld>
            <a:endParaRPr lang="en-US"/>
          </a:p>
        </p:txBody>
      </p:sp>
    </p:spTree>
    <p:extLst>
      <p:ext uri="{BB962C8B-B14F-4D97-AF65-F5344CB8AC3E}">
        <p14:creationId xmlns:p14="http://schemas.microsoft.com/office/powerpoint/2010/main" val="285918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4</a:t>
            </a:fld>
            <a:endParaRPr lang="en-US"/>
          </a:p>
        </p:txBody>
      </p:sp>
    </p:spTree>
    <p:extLst>
      <p:ext uri="{BB962C8B-B14F-4D97-AF65-F5344CB8AC3E}">
        <p14:creationId xmlns:p14="http://schemas.microsoft.com/office/powerpoint/2010/main" val="233030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5</a:t>
            </a:fld>
            <a:endParaRPr lang="en-US"/>
          </a:p>
        </p:txBody>
      </p:sp>
    </p:spTree>
    <p:extLst>
      <p:ext uri="{BB962C8B-B14F-4D97-AF65-F5344CB8AC3E}">
        <p14:creationId xmlns:p14="http://schemas.microsoft.com/office/powerpoint/2010/main" val="287620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6</a:t>
            </a:fld>
            <a:endParaRPr lang="en-US"/>
          </a:p>
        </p:txBody>
      </p:sp>
    </p:spTree>
    <p:extLst>
      <p:ext uri="{BB962C8B-B14F-4D97-AF65-F5344CB8AC3E}">
        <p14:creationId xmlns:p14="http://schemas.microsoft.com/office/powerpoint/2010/main" val="173094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16</a:t>
            </a:fld>
            <a:endParaRPr lang="en-US"/>
          </a:p>
        </p:txBody>
      </p:sp>
    </p:spTree>
    <p:extLst>
      <p:ext uri="{BB962C8B-B14F-4D97-AF65-F5344CB8AC3E}">
        <p14:creationId xmlns:p14="http://schemas.microsoft.com/office/powerpoint/2010/main" val="69797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29</a:t>
            </a:fld>
            <a:endParaRPr lang="en-US"/>
          </a:p>
        </p:txBody>
      </p:sp>
    </p:spTree>
    <p:extLst>
      <p:ext uri="{BB962C8B-B14F-4D97-AF65-F5344CB8AC3E}">
        <p14:creationId xmlns:p14="http://schemas.microsoft.com/office/powerpoint/2010/main" val="232673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31</a:t>
            </a:fld>
            <a:endParaRPr lang="en-US"/>
          </a:p>
        </p:txBody>
      </p:sp>
    </p:spTree>
    <p:extLst>
      <p:ext uri="{BB962C8B-B14F-4D97-AF65-F5344CB8AC3E}">
        <p14:creationId xmlns:p14="http://schemas.microsoft.com/office/powerpoint/2010/main" val="362419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33</a:t>
            </a:fld>
            <a:endParaRPr lang="en-US"/>
          </a:p>
        </p:txBody>
      </p:sp>
    </p:spTree>
    <p:extLst>
      <p:ext uri="{BB962C8B-B14F-4D97-AF65-F5344CB8AC3E}">
        <p14:creationId xmlns:p14="http://schemas.microsoft.com/office/powerpoint/2010/main" val="2101148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13682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5404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5201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1112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59390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637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23107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18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131331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66715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0460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780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42B36-F15D-E446-8901-518BD94377C4}" type="datetimeFigureOut">
              <a:rPr lang="en-US" smtClean="0"/>
              <a:t>11/25/19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90166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0272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2142B36-F15D-E446-8901-518BD94377C4}" type="datetimeFigureOut">
              <a:rPr lang="en-US" smtClean="0"/>
              <a:t>11/25/19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91341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45794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064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142B36-F15D-E446-8901-518BD94377C4}" type="datetimeFigureOut">
              <a:rPr lang="en-US" smtClean="0"/>
              <a:t>11/25/19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254944133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eobrava.wordpress.com/2018/02/18/digital-retail-will-transform-grocery-shopping/" TargetMode="Externa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the-patch-kas.blogspot.com/2010_08_01_archive.html" TargetMode="External"/><Relationship Id="rId2" Type="http://schemas.openxmlformats.org/officeDocument/2006/relationships/image" Target="../media/image68.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2" name="Rectangle 91">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96" name="Rectangle 95">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FC5BC5-EE20-7542-A1A6-A55FAD433571}"/>
              </a:ext>
            </a:extLst>
          </p:cNvPr>
          <p:cNvSpPr>
            <a:spLocks noGrp="1"/>
          </p:cNvSpPr>
          <p:nvPr>
            <p:ph type="ctrTitle"/>
          </p:nvPr>
        </p:nvSpPr>
        <p:spPr>
          <a:xfrm>
            <a:off x="680322" y="2063262"/>
            <a:ext cx="3739278" cy="2661138"/>
          </a:xfrm>
        </p:spPr>
        <p:txBody>
          <a:bodyPr vert="horz" lIns="91440" tIns="45720" rIns="91440" bIns="45720" rtlCol="0">
            <a:normAutofit/>
          </a:bodyPr>
          <a:lstStyle/>
          <a:p>
            <a:r>
              <a:rPr lang="en-US" sz="4600" b="1"/>
              <a:t>INSTACART ONLINE GROCERY SHOPPING</a:t>
            </a:r>
          </a:p>
        </p:txBody>
      </p:sp>
      <p:sp>
        <p:nvSpPr>
          <p:cNvPr id="3" name="Subtitle 2">
            <a:extLst>
              <a:ext uri="{FF2B5EF4-FFF2-40B4-BE49-F238E27FC236}">
                <a16:creationId xmlns:a16="http://schemas.microsoft.com/office/drawing/2014/main" id="{13785B17-7E0B-BD43-A2E5-C9B8A9E301AE}"/>
              </a:ext>
            </a:extLst>
          </p:cNvPr>
          <p:cNvSpPr>
            <a:spLocks noGrp="1"/>
          </p:cNvSpPr>
          <p:nvPr>
            <p:ph type="subTitle" idx="1"/>
          </p:nvPr>
        </p:nvSpPr>
        <p:spPr>
          <a:xfrm>
            <a:off x="0" y="5244173"/>
            <a:ext cx="4644526" cy="1613827"/>
          </a:xfrm>
        </p:spPr>
        <p:txBody>
          <a:bodyPr vert="horz" lIns="91440" tIns="45720" rIns="91440" bIns="45720" rtlCol="0">
            <a:normAutofit lnSpcReduction="10000"/>
          </a:bodyPr>
          <a:lstStyle/>
          <a:p>
            <a:pPr algn="ctr"/>
            <a:r>
              <a:rPr lang="en-US" sz="1300" b="1" dirty="0">
                <a:solidFill>
                  <a:schemeClr val="accent2">
                    <a:lumMod val="50000"/>
                  </a:schemeClr>
                </a:solidFill>
                <a:latin typeface="Ayuthaya" pitchFamily="2" charset="-34"/>
                <a:ea typeface="Ayuthaya" pitchFamily="2" charset="-34"/>
                <a:cs typeface="Ayuthaya" pitchFamily="2" charset="-34"/>
              </a:rPr>
              <a:t>DATS 6101 – PROJECT 2</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NAME – CHERRY</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MEMBERS – </a:t>
            </a:r>
            <a:r>
              <a:rPr lang="en-US" sz="1300" b="1" dirty="0" err="1">
                <a:solidFill>
                  <a:schemeClr val="accent2">
                    <a:lumMod val="50000"/>
                  </a:schemeClr>
                </a:solidFill>
                <a:latin typeface="Ayuthaya" pitchFamily="2" charset="-34"/>
                <a:ea typeface="Ayuthaya" pitchFamily="2" charset="-34"/>
                <a:cs typeface="Ayuthaya" pitchFamily="2" charset="-34"/>
              </a:rPr>
              <a:t>Zichu</a:t>
            </a:r>
            <a:r>
              <a:rPr lang="en-US" sz="1300" b="1" dirty="0">
                <a:solidFill>
                  <a:schemeClr val="accent2">
                    <a:lumMod val="50000"/>
                  </a:schemeClr>
                </a:solidFill>
                <a:latin typeface="Ayuthaya" pitchFamily="2" charset="-34"/>
                <a:ea typeface="Ayuthaya" pitchFamily="2" charset="-34"/>
                <a:cs typeface="Ayuthaya" pitchFamily="2" charset="-34"/>
              </a:rPr>
              <a:t> Chen,    </a:t>
            </a:r>
            <a:r>
              <a:rPr lang="en-US" sz="1300" b="1" dirty="0" err="1">
                <a:solidFill>
                  <a:schemeClr val="accent2">
                    <a:lumMod val="50000"/>
                  </a:schemeClr>
                </a:solidFill>
                <a:latin typeface="Ayuthaya" pitchFamily="2" charset="-34"/>
                <a:ea typeface="Ayuthaya" pitchFamily="2" charset="-34"/>
                <a:cs typeface="Ayuthaya" pitchFamily="2" charset="-34"/>
              </a:rPr>
              <a:t>Zixuan</a:t>
            </a:r>
            <a:r>
              <a:rPr lang="en-US" sz="1300" b="1" dirty="0">
                <a:solidFill>
                  <a:schemeClr val="accent2">
                    <a:lumMod val="50000"/>
                  </a:schemeClr>
                </a:solidFill>
                <a:latin typeface="Ayuthaya" pitchFamily="2" charset="-34"/>
                <a:ea typeface="Ayuthaya" pitchFamily="2" charset="-34"/>
                <a:cs typeface="Ayuthaya" pitchFamily="2" charset="-34"/>
              </a:rPr>
              <a:t> Huang, Ruth </a:t>
            </a:r>
            <a:r>
              <a:rPr lang="en-US" sz="1300" b="1" dirty="0" err="1">
                <a:solidFill>
                  <a:schemeClr val="accent2">
                    <a:lumMod val="50000"/>
                  </a:schemeClr>
                </a:solidFill>
                <a:latin typeface="Ayuthaya" pitchFamily="2" charset="-34"/>
                <a:ea typeface="Ayuthaya" pitchFamily="2" charset="-34"/>
                <a:cs typeface="Ayuthaya" pitchFamily="2" charset="-34"/>
              </a:rPr>
              <a:t>Akor</a:t>
            </a:r>
            <a:r>
              <a:rPr lang="en-US" sz="1300" b="1" dirty="0">
                <a:solidFill>
                  <a:schemeClr val="accent2">
                    <a:lumMod val="50000"/>
                  </a:schemeClr>
                </a:solidFill>
                <a:latin typeface="Ayuthaya" pitchFamily="2" charset="-34"/>
                <a:ea typeface="Ayuthaya" pitchFamily="2" charset="-34"/>
                <a:cs typeface="Ayuthaya" pitchFamily="2" charset="-34"/>
              </a:rPr>
              <a:t>, Qing </a:t>
            </a:r>
            <a:r>
              <a:rPr lang="en-US" sz="1300" b="1" dirty="0" err="1">
                <a:solidFill>
                  <a:schemeClr val="accent2">
                    <a:lumMod val="50000"/>
                  </a:schemeClr>
                </a:solidFill>
                <a:latin typeface="Ayuthaya" pitchFamily="2" charset="-34"/>
                <a:ea typeface="Ayuthaya" pitchFamily="2" charset="-34"/>
                <a:cs typeface="Ayuthaya" pitchFamily="2" charset="-34"/>
              </a:rPr>
              <a:t>Ruan</a:t>
            </a:r>
            <a:r>
              <a:rPr lang="en-US" sz="1300" b="1" dirty="0">
                <a:solidFill>
                  <a:schemeClr val="accent2">
                    <a:lumMod val="50000"/>
                  </a:schemeClr>
                </a:solidFill>
                <a:latin typeface="Ayuthaya" pitchFamily="2" charset="-34"/>
                <a:ea typeface="Ayuthaya" pitchFamily="2" charset="-34"/>
                <a:cs typeface="Ayuthaya" pitchFamily="2" charset="-34"/>
              </a:rPr>
              <a:t>, </a:t>
            </a:r>
            <a:r>
              <a:rPr lang="en-US" sz="1300" b="1" dirty="0" err="1">
                <a:solidFill>
                  <a:schemeClr val="accent2">
                    <a:lumMod val="50000"/>
                  </a:schemeClr>
                </a:solidFill>
                <a:latin typeface="Ayuthaya" pitchFamily="2" charset="-34"/>
                <a:ea typeface="Ayuthaya" pitchFamily="2" charset="-34"/>
                <a:cs typeface="Ayuthaya" pitchFamily="2" charset="-34"/>
              </a:rPr>
              <a:t>Kaiqi</a:t>
            </a:r>
            <a:r>
              <a:rPr lang="en-US" sz="1300" b="1" dirty="0">
                <a:solidFill>
                  <a:schemeClr val="accent2">
                    <a:lumMod val="50000"/>
                  </a:schemeClr>
                </a:solidFill>
                <a:latin typeface="Ayuthaya" pitchFamily="2" charset="-34"/>
                <a:ea typeface="Ayuthaya" pitchFamily="2" charset="-34"/>
                <a:cs typeface="Ayuthaya" pitchFamily="2" charset="-34"/>
              </a:rPr>
              <a:t>  Yu </a:t>
            </a:r>
          </a:p>
          <a:p>
            <a:endParaRPr lang="en-US" sz="700" dirty="0">
              <a:solidFill>
                <a:schemeClr val="accent2">
                  <a:lumMod val="50000"/>
                </a:schemeClr>
              </a:solidFill>
            </a:endParaRPr>
          </a:p>
        </p:txBody>
      </p:sp>
      <p:pic>
        <p:nvPicPr>
          <p:cNvPr id="12" name="Picture 11" descr="A picture containing person, holding, cellphone, phone&#10;&#10;Description automatically generated">
            <a:extLst>
              <a:ext uri="{FF2B5EF4-FFF2-40B4-BE49-F238E27FC236}">
                <a16:creationId xmlns:a16="http://schemas.microsoft.com/office/drawing/2014/main" id="{39DC066F-68EC-2C46-8F9E-1175D7289BD3}"/>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1436" r="5033"/>
          <a:stretch/>
        </p:blipFill>
        <p:spPr>
          <a:xfrm>
            <a:off x="5342846" y="640080"/>
            <a:ext cx="614448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6397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ED26-1D95-A24D-8C10-C4FE77C27629}"/>
              </a:ext>
            </a:extLst>
          </p:cNvPr>
          <p:cNvSpPr>
            <a:spLocks noGrp="1"/>
          </p:cNvSpPr>
          <p:nvPr>
            <p:ph type="title"/>
          </p:nvPr>
        </p:nvSpPr>
        <p:spPr>
          <a:xfrm>
            <a:off x="680321" y="753228"/>
            <a:ext cx="9613861" cy="1080938"/>
          </a:xfrm>
        </p:spPr>
        <p:txBody>
          <a:bodyPr/>
          <a:lstStyle/>
          <a:p>
            <a:r>
              <a:rPr lang="en-US"/>
              <a:t>PRODUCTS &amp; DEPARTMENTS and AISLES</a:t>
            </a:r>
            <a:endParaRPr lang="en-US" dirty="0"/>
          </a:p>
        </p:txBody>
      </p:sp>
      <p:pic>
        <p:nvPicPr>
          <p:cNvPr id="4" name="Picture">
            <a:extLst>
              <a:ext uri="{FF2B5EF4-FFF2-40B4-BE49-F238E27FC236}">
                <a16:creationId xmlns:a16="http://schemas.microsoft.com/office/drawing/2014/main" id="{0280D6B2-2571-0D4A-9841-209BF22A5E23}"/>
              </a:ext>
            </a:extLst>
          </p:cNvPr>
          <p:cNvPicPr/>
          <p:nvPr/>
        </p:nvPicPr>
        <p:blipFill>
          <a:blip r:embed="rId2"/>
          <a:stretch>
            <a:fillRect/>
          </a:stretch>
        </p:blipFill>
        <p:spPr bwMode="auto">
          <a:xfrm>
            <a:off x="6329363" y="2281238"/>
            <a:ext cx="5334000" cy="4267200"/>
          </a:xfrm>
          <a:prstGeom prst="rect">
            <a:avLst/>
          </a:prstGeom>
          <a:noFill/>
          <a:ln w="9525">
            <a:noFill/>
            <a:headEnd/>
            <a:tailEnd/>
          </a:ln>
        </p:spPr>
      </p:pic>
      <p:pic>
        <p:nvPicPr>
          <p:cNvPr id="5" name="Picture">
            <a:extLst>
              <a:ext uri="{FF2B5EF4-FFF2-40B4-BE49-F238E27FC236}">
                <a16:creationId xmlns:a16="http://schemas.microsoft.com/office/drawing/2014/main" id="{25423876-6F04-6F4D-A936-E5CF28FD20FF}"/>
              </a:ext>
            </a:extLst>
          </p:cNvPr>
          <p:cNvPicPr/>
          <p:nvPr/>
        </p:nvPicPr>
        <p:blipFill>
          <a:blip r:embed="rId3"/>
          <a:stretch>
            <a:fillRect/>
          </a:stretch>
        </p:blipFill>
        <p:spPr bwMode="auto">
          <a:xfrm>
            <a:off x="371475" y="2281238"/>
            <a:ext cx="5334000" cy="4267200"/>
          </a:xfrm>
          <a:prstGeom prst="rect">
            <a:avLst/>
          </a:prstGeom>
          <a:noFill/>
          <a:ln w="9525">
            <a:noFill/>
            <a:headEnd/>
            <a:tailEnd/>
          </a:ln>
        </p:spPr>
      </p:pic>
    </p:spTree>
    <p:extLst>
      <p:ext uri="{BB962C8B-B14F-4D97-AF65-F5344CB8AC3E}">
        <p14:creationId xmlns:p14="http://schemas.microsoft.com/office/powerpoint/2010/main" val="4930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18">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0">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8" name="Rectangle 22">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4">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0" name="Rectangle 26">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F6A568-663C-394B-8081-7E3CB4ABE000}"/>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TOP 10 AISLES WITH HIGHEST PRODUCTS</a:t>
            </a:r>
          </a:p>
        </p:txBody>
      </p:sp>
      <p:pic>
        <p:nvPicPr>
          <p:cNvPr id="4" name="Picture">
            <a:extLst>
              <a:ext uri="{FF2B5EF4-FFF2-40B4-BE49-F238E27FC236}">
                <a16:creationId xmlns:a16="http://schemas.microsoft.com/office/drawing/2014/main" id="{57A390E1-D75F-D746-AAD9-0ABBD8EA88B1}"/>
              </a:ext>
            </a:extLst>
          </p:cNvPr>
          <p:cNvPicPr/>
          <p:nvPr/>
        </p:nvPicPr>
        <p:blipFill>
          <a:blip r:embed="rId5"/>
          <a:stretch>
            <a:fillRect/>
          </a:stretch>
        </p:blipFill>
        <p:spPr bwMode="auto">
          <a:xfrm>
            <a:off x="5189494" y="585788"/>
            <a:ext cx="6640556" cy="5347597"/>
          </a:xfrm>
          <a:prstGeom prst="rect">
            <a:avLst/>
          </a:prstGeom>
          <a:noFill/>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7125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337-F194-9041-9EA2-4CDEE2162519}"/>
              </a:ext>
            </a:extLst>
          </p:cNvPr>
          <p:cNvSpPr>
            <a:spLocks noGrp="1"/>
          </p:cNvSpPr>
          <p:nvPr>
            <p:ph type="title"/>
          </p:nvPr>
        </p:nvSpPr>
        <p:spPr/>
        <p:txBody>
          <a:bodyPr/>
          <a:lstStyle/>
          <a:p>
            <a:r>
              <a:rPr lang="en-US" b="1" dirty="0"/>
              <a:t>ORDERS, DEPARTMENTS &amp; AISLES</a:t>
            </a:r>
            <a:endParaRPr lang="en-US" dirty="0"/>
          </a:p>
        </p:txBody>
      </p:sp>
      <p:pic>
        <p:nvPicPr>
          <p:cNvPr id="4" name="Picture">
            <a:extLst>
              <a:ext uri="{FF2B5EF4-FFF2-40B4-BE49-F238E27FC236}">
                <a16:creationId xmlns:a16="http://schemas.microsoft.com/office/drawing/2014/main" id="{945A4455-DDD5-5743-AC93-EB97DBF1AE9B}"/>
              </a:ext>
            </a:extLst>
          </p:cNvPr>
          <p:cNvPicPr/>
          <p:nvPr/>
        </p:nvPicPr>
        <p:blipFill>
          <a:blip r:embed="rId2"/>
          <a:stretch>
            <a:fillRect/>
          </a:stretch>
        </p:blipFill>
        <p:spPr bwMode="auto">
          <a:xfrm>
            <a:off x="985838" y="2071688"/>
            <a:ext cx="6057900" cy="4672011"/>
          </a:xfrm>
          <a:prstGeom prst="rect">
            <a:avLst/>
          </a:prstGeom>
          <a:noFill/>
          <a:ln w="9525">
            <a:noFill/>
            <a:headEnd/>
            <a:tailEnd/>
          </a:ln>
        </p:spPr>
      </p:pic>
      <p:sp>
        <p:nvSpPr>
          <p:cNvPr id="5" name="TextBox 4">
            <a:extLst>
              <a:ext uri="{FF2B5EF4-FFF2-40B4-BE49-F238E27FC236}">
                <a16:creationId xmlns:a16="http://schemas.microsoft.com/office/drawing/2014/main" id="{F206E8AB-5ED0-DF4E-90EC-BC250FC25E38}"/>
              </a:ext>
            </a:extLst>
          </p:cNvPr>
          <p:cNvSpPr txBox="1"/>
          <p:nvPr/>
        </p:nvSpPr>
        <p:spPr>
          <a:xfrm>
            <a:off x="7424657" y="3622863"/>
            <a:ext cx="4000500" cy="1569660"/>
          </a:xfrm>
          <a:prstGeom prst="rect">
            <a:avLst/>
          </a:prstGeom>
          <a:noFill/>
        </p:spPr>
        <p:txBody>
          <a:bodyPr wrap="square" rtlCol="0">
            <a:spAutoFit/>
          </a:bodyPr>
          <a:lstStyle/>
          <a:p>
            <a:r>
              <a:rPr lang="en-US" sz="2400" dirty="0"/>
              <a:t>The most three popular departments according to orders are produce, dairy eggs and beverages.</a:t>
            </a:r>
          </a:p>
        </p:txBody>
      </p:sp>
    </p:spTree>
    <p:extLst>
      <p:ext uri="{BB962C8B-B14F-4D97-AF65-F5344CB8AC3E}">
        <p14:creationId xmlns:p14="http://schemas.microsoft.com/office/powerpoint/2010/main" val="47087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62BD4A-266C-0D41-9415-85CA665DD083}"/>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HOW MANY PRODUCTS ARE RE-ORDERED?</a:t>
            </a:r>
          </a:p>
        </p:txBody>
      </p:sp>
      <p:sp>
        <p:nvSpPr>
          <p:cNvPr id="29" name="Rectangle 28">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a:extLst>
              <a:ext uri="{FF2B5EF4-FFF2-40B4-BE49-F238E27FC236}">
                <a16:creationId xmlns:a16="http://schemas.microsoft.com/office/drawing/2014/main" id="{A3672015-D063-3D44-BA6F-56DDE9C56B26}"/>
              </a:ext>
            </a:extLst>
          </p:cNvPr>
          <p:cNvPicPr/>
          <p:nvPr/>
        </p:nvPicPr>
        <p:blipFill>
          <a:blip r:embed="rId5"/>
          <a:stretch>
            <a:fillRect/>
          </a:stretch>
        </p:blipFill>
        <p:spPr bwMode="auto">
          <a:xfrm>
            <a:off x="5596129" y="828675"/>
            <a:ext cx="5694040" cy="5257800"/>
          </a:xfrm>
          <a:prstGeom prst="rect">
            <a:avLst/>
          </a:prstGeom>
          <a:noFill/>
          <a:ln>
            <a:noFill/>
          </a:ln>
          <a:effectLst/>
        </p:spPr>
      </p:pic>
    </p:spTree>
    <p:extLst>
      <p:ext uri="{BB962C8B-B14F-4D97-AF65-F5344CB8AC3E}">
        <p14:creationId xmlns:p14="http://schemas.microsoft.com/office/powerpoint/2010/main" val="237457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837D-98C3-2A4A-94CD-E1070FD37D3F}"/>
              </a:ext>
            </a:extLst>
          </p:cNvPr>
          <p:cNvSpPr>
            <a:spLocks noGrp="1"/>
          </p:cNvSpPr>
          <p:nvPr>
            <p:ph type="title"/>
          </p:nvPr>
        </p:nvSpPr>
        <p:spPr/>
        <p:txBody>
          <a:bodyPr/>
          <a:lstStyle/>
          <a:p>
            <a:r>
              <a:rPr lang="en-US" dirty="0"/>
              <a:t>WHAT PRODUCTS ARE MOSTLY RE-ORDERED?</a:t>
            </a:r>
          </a:p>
        </p:txBody>
      </p:sp>
      <p:pic>
        <p:nvPicPr>
          <p:cNvPr id="4" name="Picture">
            <a:extLst>
              <a:ext uri="{FF2B5EF4-FFF2-40B4-BE49-F238E27FC236}">
                <a16:creationId xmlns:a16="http://schemas.microsoft.com/office/drawing/2014/main" id="{9FC8EB96-CE04-5A49-9A9F-E68E32876162}"/>
              </a:ext>
            </a:extLst>
          </p:cNvPr>
          <p:cNvPicPr/>
          <p:nvPr/>
        </p:nvPicPr>
        <p:blipFill>
          <a:blip r:embed="rId2"/>
          <a:stretch>
            <a:fillRect/>
          </a:stretch>
        </p:blipFill>
        <p:spPr bwMode="auto">
          <a:xfrm>
            <a:off x="1843088" y="2085975"/>
            <a:ext cx="6043612" cy="4586288"/>
          </a:xfrm>
          <a:prstGeom prst="rect">
            <a:avLst/>
          </a:prstGeom>
          <a:noFill/>
          <a:ln w="9525">
            <a:noFill/>
            <a:headEnd/>
            <a:tailEnd/>
          </a:ln>
        </p:spPr>
      </p:pic>
    </p:spTree>
    <p:extLst>
      <p:ext uri="{BB962C8B-B14F-4D97-AF65-F5344CB8AC3E}">
        <p14:creationId xmlns:p14="http://schemas.microsoft.com/office/powerpoint/2010/main" val="180381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A24-47A1-9C45-9EA5-00ECBDE6D317}"/>
              </a:ext>
            </a:extLst>
          </p:cNvPr>
          <p:cNvSpPr>
            <a:spLocks noGrp="1"/>
          </p:cNvSpPr>
          <p:nvPr>
            <p:ph type="title"/>
          </p:nvPr>
        </p:nvSpPr>
        <p:spPr/>
        <p:txBody>
          <a:bodyPr/>
          <a:lstStyle/>
          <a:p>
            <a:pPr algn="ctr"/>
            <a:r>
              <a:rPr lang="en-US" dirty="0"/>
              <a:t>WHICH DEPARTMENT HAS THE HIGHEST AND LOWEST RE-ORDER RATIO?</a:t>
            </a:r>
          </a:p>
        </p:txBody>
      </p:sp>
      <p:pic>
        <p:nvPicPr>
          <p:cNvPr id="4" name="Picture">
            <a:extLst>
              <a:ext uri="{FF2B5EF4-FFF2-40B4-BE49-F238E27FC236}">
                <a16:creationId xmlns:a16="http://schemas.microsoft.com/office/drawing/2014/main" id="{A5B35C29-12F3-0E44-8463-BF962DC2049E}"/>
              </a:ext>
            </a:extLst>
          </p:cNvPr>
          <p:cNvPicPr/>
          <p:nvPr/>
        </p:nvPicPr>
        <p:blipFill>
          <a:blip r:embed="rId2"/>
          <a:stretch>
            <a:fillRect/>
          </a:stretch>
        </p:blipFill>
        <p:spPr bwMode="auto">
          <a:xfrm>
            <a:off x="1413736" y="2100263"/>
            <a:ext cx="5948363" cy="4476749"/>
          </a:xfrm>
          <a:prstGeom prst="rect">
            <a:avLst/>
          </a:prstGeom>
          <a:noFill/>
          <a:ln w="9525">
            <a:noFill/>
            <a:headEnd/>
            <a:tailEnd/>
          </a:ln>
        </p:spPr>
      </p:pic>
      <p:sp>
        <p:nvSpPr>
          <p:cNvPr id="5" name="TextBox 4">
            <a:extLst>
              <a:ext uri="{FF2B5EF4-FFF2-40B4-BE49-F238E27FC236}">
                <a16:creationId xmlns:a16="http://schemas.microsoft.com/office/drawing/2014/main" id="{12BA0FF8-90C6-0240-8DE7-D200F2234BF4}"/>
              </a:ext>
            </a:extLst>
          </p:cNvPr>
          <p:cNvSpPr txBox="1"/>
          <p:nvPr/>
        </p:nvSpPr>
        <p:spPr>
          <a:xfrm>
            <a:off x="7718156" y="3269509"/>
            <a:ext cx="3511819" cy="1569660"/>
          </a:xfrm>
          <a:prstGeom prst="rect">
            <a:avLst/>
          </a:prstGeom>
          <a:noFill/>
        </p:spPr>
        <p:txBody>
          <a:bodyPr wrap="square" rtlCol="0">
            <a:spAutoFit/>
          </a:bodyPr>
          <a:lstStyle/>
          <a:p>
            <a:r>
              <a:rPr lang="en-US" sz="2400" dirty="0"/>
              <a:t>Personal care has lowest reorder ratio and dairy eggs have highest reorder ratio.</a:t>
            </a:r>
          </a:p>
        </p:txBody>
      </p:sp>
    </p:spTree>
    <p:extLst>
      <p:ext uri="{BB962C8B-B14F-4D97-AF65-F5344CB8AC3E}">
        <p14:creationId xmlns:p14="http://schemas.microsoft.com/office/powerpoint/2010/main" val="27420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DFBA-734A-C541-A526-05624231A77B}"/>
              </a:ext>
            </a:extLst>
          </p:cNvPr>
          <p:cNvSpPr>
            <a:spLocks noGrp="1"/>
          </p:cNvSpPr>
          <p:nvPr>
            <p:ph type="title"/>
          </p:nvPr>
        </p:nvSpPr>
        <p:spPr>
          <a:xfrm>
            <a:off x="157163" y="753228"/>
            <a:ext cx="10137019" cy="1080938"/>
          </a:xfrm>
        </p:spPr>
        <p:txBody>
          <a:bodyPr>
            <a:normAutofit fontScale="90000"/>
          </a:bodyPr>
          <a:lstStyle/>
          <a:p>
            <a:r>
              <a:rPr lang="en-US" b="1" dirty="0"/>
              <a:t>Is there any relationship between the sequence of adding to cart and a chance of re-ordering？</a:t>
            </a:r>
            <a:endParaRPr lang="en-US" dirty="0"/>
          </a:p>
        </p:txBody>
      </p:sp>
      <p:pic>
        <p:nvPicPr>
          <p:cNvPr id="4" name="Picture">
            <a:extLst>
              <a:ext uri="{FF2B5EF4-FFF2-40B4-BE49-F238E27FC236}">
                <a16:creationId xmlns:a16="http://schemas.microsoft.com/office/drawing/2014/main" id="{CE4C1DC4-8B0B-674C-9C2F-86A5E1B4DBFA}"/>
              </a:ext>
            </a:extLst>
          </p:cNvPr>
          <p:cNvPicPr/>
          <p:nvPr/>
        </p:nvPicPr>
        <p:blipFill>
          <a:blip r:embed="rId3"/>
          <a:stretch>
            <a:fillRect/>
          </a:stretch>
        </p:blipFill>
        <p:spPr bwMode="auto">
          <a:xfrm>
            <a:off x="248687" y="2931160"/>
            <a:ext cx="5276230" cy="3843470"/>
          </a:xfrm>
          <a:prstGeom prst="rect">
            <a:avLst/>
          </a:prstGeom>
          <a:noFill/>
          <a:ln w="9525">
            <a:noFill/>
            <a:headEnd/>
            <a:tailEnd/>
          </a:ln>
        </p:spPr>
      </p:pic>
      <p:sp>
        <p:nvSpPr>
          <p:cNvPr id="5" name="TextBox 4">
            <a:extLst>
              <a:ext uri="{FF2B5EF4-FFF2-40B4-BE49-F238E27FC236}">
                <a16:creationId xmlns:a16="http://schemas.microsoft.com/office/drawing/2014/main" id="{C920DB97-1193-7446-B178-63282A46FD08}"/>
              </a:ext>
            </a:extLst>
          </p:cNvPr>
          <p:cNvSpPr txBox="1"/>
          <p:nvPr/>
        </p:nvSpPr>
        <p:spPr>
          <a:xfrm>
            <a:off x="157163" y="1932976"/>
            <a:ext cx="5595936" cy="1015663"/>
          </a:xfrm>
          <a:prstGeom prst="rect">
            <a:avLst/>
          </a:prstGeom>
          <a:noFill/>
        </p:spPr>
        <p:txBody>
          <a:bodyPr wrap="square" rtlCol="0">
            <a:spAutoFit/>
          </a:bodyPr>
          <a:lstStyle/>
          <a:p>
            <a:r>
              <a:rPr lang="en-US" sz="2000" dirty="0"/>
              <a:t>Products placed initially in the cart are more likely to be reordered than one placed later in the cart. </a:t>
            </a:r>
          </a:p>
        </p:txBody>
      </p:sp>
      <p:pic>
        <p:nvPicPr>
          <p:cNvPr id="7" name="Picture 6">
            <a:extLst>
              <a:ext uri="{FF2B5EF4-FFF2-40B4-BE49-F238E27FC236}">
                <a16:creationId xmlns:a16="http://schemas.microsoft.com/office/drawing/2014/main" id="{D703FFAE-45F9-BB43-B79A-ECF3A17B72BF}"/>
              </a:ext>
            </a:extLst>
          </p:cNvPr>
          <p:cNvPicPr>
            <a:picLocks noChangeAspect="1"/>
          </p:cNvPicPr>
          <p:nvPr/>
        </p:nvPicPr>
        <p:blipFill>
          <a:blip r:embed="rId4"/>
          <a:stretch>
            <a:fillRect/>
          </a:stretch>
        </p:blipFill>
        <p:spPr>
          <a:xfrm>
            <a:off x="5870154" y="2931160"/>
            <a:ext cx="5553959" cy="1847088"/>
          </a:xfrm>
          <a:prstGeom prst="rect">
            <a:avLst/>
          </a:prstGeom>
        </p:spPr>
      </p:pic>
      <p:sp>
        <p:nvSpPr>
          <p:cNvPr id="8" name="TextBox 7">
            <a:extLst>
              <a:ext uri="{FF2B5EF4-FFF2-40B4-BE49-F238E27FC236}">
                <a16:creationId xmlns:a16="http://schemas.microsoft.com/office/drawing/2014/main" id="{3D693CFC-1B8C-9C4E-B2E1-9086FE90790A}"/>
              </a:ext>
            </a:extLst>
          </p:cNvPr>
          <p:cNvSpPr txBox="1"/>
          <p:nvPr/>
        </p:nvSpPr>
        <p:spPr>
          <a:xfrm>
            <a:off x="5870154" y="5023835"/>
            <a:ext cx="6098691" cy="1323439"/>
          </a:xfrm>
          <a:prstGeom prst="rect">
            <a:avLst/>
          </a:prstGeom>
          <a:noFill/>
        </p:spPr>
        <p:txBody>
          <a:bodyPr wrap="square" rtlCol="0">
            <a:spAutoFit/>
          </a:bodyPr>
          <a:lstStyle/>
          <a:p>
            <a:r>
              <a:rPr lang="en-US" sz="2000" dirty="0"/>
              <a:t>We can conclude from the results that the p-value is smaller than 0.05 which implies that the sequence of products adding to cart significantly influence whether the products are reordered </a:t>
            </a:r>
          </a:p>
        </p:txBody>
      </p:sp>
    </p:spTree>
    <p:extLst>
      <p:ext uri="{BB962C8B-B14F-4D97-AF65-F5344CB8AC3E}">
        <p14:creationId xmlns:p14="http://schemas.microsoft.com/office/powerpoint/2010/main" val="233457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5051-9E70-3749-B2C7-0B2AB5FBE8D1}"/>
              </a:ext>
            </a:extLst>
          </p:cNvPr>
          <p:cNvSpPr>
            <a:spLocks noGrp="1"/>
          </p:cNvSpPr>
          <p:nvPr>
            <p:ph type="title"/>
          </p:nvPr>
        </p:nvSpPr>
        <p:spPr>
          <a:xfrm>
            <a:off x="680321" y="753228"/>
            <a:ext cx="9613861" cy="1080938"/>
          </a:xfrm>
        </p:spPr>
        <p:txBody>
          <a:bodyPr>
            <a:normAutofit/>
          </a:bodyPr>
          <a:lstStyle/>
          <a:p>
            <a:r>
              <a:rPr lang="en-US" dirty="0"/>
              <a:t>Smart Question: What Products Will The Customers Buy In Their Next Order? </a:t>
            </a:r>
          </a:p>
        </p:txBody>
      </p:sp>
      <p:graphicFrame>
        <p:nvGraphicFramePr>
          <p:cNvPr id="5" name="Content Placeholder 2">
            <a:extLst>
              <a:ext uri="{FF2B5EF4-FFF2-40B4-BE49-F238E27FC236}">
                <a16:creationId xmlns:a16="http://schemas.microsoft.com/office/drawing/2014/main" id="{219BE1FF-EEE1-48E3-B048-DEB1559BCA03}"/>
              </a:ext>
            </a:extLst>
          </p:cNvPr>
          <p:cNvGraphicFramePr>
            <a:graphicFrameLocks noGrp="1"/>
          </p:cNvGraphicFramePr>
          <p:nvPr>
            <p:ph idx="1"/>
            <p:extLst>
              <p:ext uri="{D42A27DB-BD31-4B8C-83A1-F6EECF244321}">
                <p14:modId xmlns:p14="http://schemas.microsoft.com/office/powerpoint/2010/main" val="105623347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01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DB4DDA-4BED-7240-BA2E-072524426A9C}"/>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t>FEATURE SELECTION</a:t>
            </a:r>
            <a:endParaRPr lang="en-US"/>
          </a:p>
        </p:txBody>
      </p:sp>
      <p:sp>
        <p:nvSpPr>
          <p:cNvPr id="17" name="Rectangle 16">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3" name="Picture 22">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6" name="TextBox 3">
            <a:extLst>
              <a:ext uri="{FF2B5EF4-FFF2-40B4-BE49-F238E27FC236}">
                <a16:creationId xmlns:a16="http://schemas.microsoft.com/office/drawing/2014/main" id="{E4D61FF8-E80A-4BE4-A41F-1F9C8520A9CA}"/>
              </a:ext>
            </a:extLst>
          </p:cNvPr>
          <p:cNvGraphicFramePr/>
          <p:nvPr>
            <p:extLst>
              <p:ext uri="{D42A27DB-BD31-4B8C-83A1-F6EECF244321}">
                <p14:modId xmlns:p14="http://schemas.microsoft.com/office/powerpoint/2010/main" val="3507313257"/>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0956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697FE-DBE5-BF44-8331-DA6ACDA9C0D3}"/>
              </a:ext>
            </a:extLst>
          </p:cNvPr>
          <p:cNvSpPr>
            <a:spLocks noGrp="1"/>
          </p:cNvSpPr>
          <p:nvPr>
            <p:ph type="title"/>
          </p:nvPr>
        </p:nvSpPr>
        <p:spPr>
          <a:xfrm>
            <a:off x="680321" y="753228"/>
            <a:ext cx="9613861" cy="1080938"/>
          </a:xfrm>
        </p:spPr>
        <p:txBody>
          <a:bodyPr>
            <a:normAutofit/>
          </a:bodyPr>
          <a:lstStyle/>
          <a:p>
            <a:r>
              <a:rPr lang="en-US"/>
              <a:t>USER FEATURES</a:t>
            </a:r>
            <a:endParaRPr lang="en-US" dirty="0"/>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4F995200-88E5-452B-9F5B-359828EE3B05}"/>
              </a:ext>
            </a:extLst>
          </p:cNvPr>
          <p:cNvGraphicFramePr>
            <a:graphicFrameLocks noGrp="1"/>
          </p:cNvGraphicFramePr>
          <p:nvPr>
            <p:ph idx="1"/>
            <p:extLst>
              <p:ext uri="{D42A27DB-BD31-4B8C-83A1-F6EECF244321}">
                <p14:modId xmlns:p14="http://schemas.microsoft.com/office/powerpoint/2010/main" val="451198590"/>
              </p:ext>
            </p:extLst>
          </p:nvPr>
        </p:nvGraphicFramePr>
        <p:xfrm>
          <a:off x="171450" y="1834166"/>
          <a:ext cx="12017373" cy="5023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84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8A00-EC93-B04A-BDB2-7D4120501EBE}"/>
              </a:ext>
            </a:extLst>
          </p:cNvPr>
          <p:cNvSpPr>
            <a:spLocks noGrp="1"/>
          </p:cNvSpPr>
          <p:nvPr>
            <p:ph type="title"/>
          </p:nvPr>
        </p:nvSpPr>
        <p:spPr>
          <a:xfrm>
            <a:off x="680321" y="753228"/>
            <a:ext cx="9613861" cy="1080938"/>
          </a:xfrm>
        </p:spPr>
        <p:txBody>
          <a:bodyPr>
            <a:normAutofit/>
          </a:bodyPr>
          <a:lstStyle/>
          <a:p>
            <a:r>
              <a:rPr lang="en-US" dirty="0"/>
              <a:t>WHY IS THIS STUDY IMPORTANT?</a:t>
            </a:r>
          </a:p>
        </p:txBody>
      </p:sp>
      <p:graphicFrame>
        <p:nvGraphicFramePr>
          <p:cNvPr id="5" name="Content Placeholder 2">
            <a:extLst>
              <a:ext uri="{FF2B5EF4-FFF2-40B4-BE49-F238E27FC236}">
                <a16:creationId xmlns:a16="http://schemas.microsoft.com/office/drawing/2014/main" id="{FEEF184F-96E7-4D41-AA49-1798E796984E}"/>
              </a:ext>
            </a:extLst>
          </p:cNvPr>
          <p:cNvGraphicFramePr>
            <a:graphicFrameLocks noGrp="1"/>
          </p:cNvGraphicFramePr>
          <p:nvPr>
            <p:ph idx="1"/>
            <p:extLst>
              <p:ext uri="{D42A27DB-BD31-4B8C-83A1-F6EECF244321}">
                <p14:modId xmlns:p14="http://schemas.microsoft.com/office/powerpoint/2010/main" val="231280161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19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5E8D-D32F-2A46-B14A-681D9A59B395}"/>
              </a:ext>
            </a:extLst>
          </p:cNvPr>
          <p:cNvSpPr>
            <a:spLocks noGrp="1"/>
          </p:cNvSpPr>
          <p:nvPr>
            <p:ph type="title"/>
          </p:nvPr>
        </p:nvSpPr>
        <p:spPr/>
        <p:txBody>
          <a:bodyPr/>
          <a:lstStyle/>
          <a:p>
            <a:r>
              <a:rPr lang="en-US" dirty="0"/>
              <a:t>USER FEATURES</a:t>
            </a:r>
          </a:p>
        </p:txBody>
      </p:sp>
      <p:pic>
        <p:nvPicPr>
          <p:cNvPr id="5" name="Picture 4" descr="A screenshot of a cell phone&#10;&#10;Description automatically generated">
            <a:extLst>
              <a:ext uri="{FF2B5EF4-FFF2-40B4-BE49-F238E27FC236}">
                <a16:creationId xmlns:a16="http://schemas.microsoft.com/office/drawing/2014/main" id="{5D23CC37-90AD-794F-AD66-95D2DCC076E2}"/>
              </a:ext>
            </a:extLst>
          </p:cNvPr>
          <p:cNvPicPr>
            <a:picLocks noChangeAspect="1"/>
          </p:cNvPicPr>
          <p:nvPr/>
        </p:nvPicPr>
        <p:blipFill>
          <a:blip r:embed="rId2"/>
          <a:stretch>
            <a:fillRect/>
          </a:stretch>
        </p:blipFill>
        <p:spPr>
          <a:xfrm>
            <a:off x="193103" y="2314574"/>
            <a:ext cx="11805794" cy="2909285"/>
          </a:xfrm>
          <a:prstGeom prst="rect">
            <a:avLst/>
          </a:prstGeom>
        </p:spPr>
      </p:pic>
      <p:sp>
        <p:nvSpPr>
          <p:cNvPr id="6" name="TextBox 5">
            <a:extLst>
              <a:ext uri="{FF2B5EF4-FFF2-40B4-BE49-F238E27FC236}">
                <a16:creationId xmlns:a16="http://schemas.microsoft.com/office/drawing/2014/main" id="{37652BFC-34FA-9C43-814B-1B6C5927BB2C}"/>
              </a:ext>
            </a:extLst>
          </p:cNvPr>
          <p:cNvSpPr txBox="1"/>
          <p:nvPr/>
        </p:nvSpPr>
        <p:spPr>
          <a:xfrm>
            <a:off x="200285" y="5643107"/>
            <a:ext cx="11244263" cy="830997"/>
          </a:xfrm>
          <a:prstGeom prst="rect">
            <a:avLst/>
          </a:prstGeom>
          <a:noFill/>
        </p:spPr>
        <p:txBody>
          <a:bodyPr wrap="square" rtlCol="0">
            <a:spAutoFit/>
          </a:bodyPr>
          <a:lstStyle/>
          <a:p>
            <a:r>
              <a:rPr lang="en-US" sz="2400" b="1" dirty="0">
                <a:solidFill>
                  <a:schemeClr val="accent1">
                    <a:lumMod val="50000"/>
                  </a:schemeClr>
                </a:solidFill>
              </a:rPr>
              <a:t>We combine all the user features above into a new data frame. ‘</a:t>
            </a:r>
            <a:r>
              <a:rPr lang="en-US" sz="2400" b="1" dirty="0" err="1">
                <a:solidFill>
                  <a:schemeClr val="accent1">
                    <a:lumMod val="50000"/>
                  </a:schemeClr>
                </a:solidFill>
              </a:rPr>
              <a:t>user_id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28405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45" name="Rectangle 4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E28066-13EC-3F4D-8413-7A95A12DCFDF}"/>
              </a:ext>
            </a:extLst>
          </p:cNvPr>
          <p:cNvSpPr>
            <a:spLocks noGrp="1"/>
          </p:cNvSpPr>
          <p:nvPr>
            <p:ph type="title"/>
          </p:nvPr>
        </p:nvSpPr>
        <p:spPr>
          <a:xfrm>
            <a:off x="680321" y="753228"/>
            <a:ext cx="9613861" cy="1080938"/>
          </a:xfrm>
        </p:spPr>
        <p:txBody>
          <a:bodyPr>
            <a:normAutofit/>
          </a:bodyPr>
          <a:lstStyle/>
          <a:p>
            <a:r>
              <a:rPr lang="en-US" dirty="0"/>
              <a:t>PRODUCT FEATURES</a:t>
            </a:r>
          </a:p>
        </p:txBody>
      </p:sp>
      <p:pic>
        <p:nvPicPr>
          <p:cNvPr id="47" name="Picture 46">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9" name="Rectangle 48">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E0091B9-F791-5643-B90A-828D8460E0B9}"/>
              </a:ext>
            </a:extLst>
          </p:cNvPr>
          <p:cNvGraphicFramePr>
            <a:graphicFrameLocks noGrp="1"/>
          </p:cNvGraphicFramePr>
          <p:nvPr>
            <p:ph idx="1"/>
            <p:extLst>
              <p:ext uri="{D42A27DB-BD31-4B8C-83A1-F6EECF244321}">
                <p14:modId xmlns:p14="http://schemas.microsoft.com/office/powerpoint/2010/main" val="2413155819"/>
              </p:ext>
            </p:extLst>
          </p:nvPr>
        </p:nvGraphicFramePr>
        <p:xfrm>
          <a:off x="680321" y="2336872"/>
          <a:ext cx="11235454" cy="4392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780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AF99-C8C1-F94C-A73D-EF4A972DBE75}"/>
              </a:ext>
            </a:extLst>
          </p:cNvPr>
          <p:cNvSpPr>
            <a:spLocks noGrp="1"/>
          </p:cNvSpPr>
          <p:nvPr>
            <p:ph type="title"/>
          </p:nvPr>
        </p:nvSpPr>
        <p:spPr/>
        <p:txBody>
          <a:bodyPr/>
          <a:lstStyle/>
          <a:p>
            <a:r>
              <a:rPr lang="en-US" dirty="0"/>
              <a:t>PRODUCT FEATURES</a:t>
            </a:r>
          </a:p>
        </p:txBody>
      </p:sp>
      <p:pic>
        <p:nvPicPr>
          <p:cNvPr id="5" name="Picture 4" descr="A screenshot of a cell phone&#10;&#10;Description automatically generated">
            <a:extLst>
              <a:ext uri="{FF2B5EF4-FFF2-40B4-BE49-F238E27FC236}">
                <a16:creationId xmlns:a16="http://schemas.microsoft.com/office/drawing/2014/main" id="{93959BAD-5030-6E49-96D1-53321C2A7D47}"/>
              </a:ext>
            </a:extLst>
          </p:cNvPr>
          <p:cNvPicPr>
            <a:picLocks noChangeAspect="1"/>
          </p:cNvPicPr>
          <p:nvPr/>
        </p:nvPicPr>
        <p:blipFill>
          <a:blip r:embed="rId2"/>
          <a:stretch>
            <a:fillRect/>
          </a:stretch>
        </p:blipFill>
        <p:spPr>
          <a:xfrm>
            <a:off x="409300" y="2511424"/>
            <a:ext cx="11373400" cy="2703513"/>
          </a:xfrm>
          <a:prstGeom prst="rect">
            <a:avLst/>
          </a:prstGeom>
        </p:spPr>
      </p:pic>
      <p:sp>
        <p:nvSpPr>
          <p:cNvPr id="6" name="TextBox 5">
            <a:extLst>
              <a:ext uri="{FF2B5EF4-FFF2-40B4-BE49-F238E27FC236}">
                <a16:creationId xmlns:a16="http://schemas.microsoft.com/office/drawing/2014/main" id="{BE6C1BD7-2D31-D64E-BFD4-A199BFB336A3}"/>
              </a:ext>
            </a:extLst>
          </p:cNvPr>
          <p:cNvSpPr txBox="1"/>
          <p:nvPr/>
        </p:nvSpPr>
        <p:spPr>
          <a:xfrm>
            <a:off x="680321" y="5686425"/>
            <a:ext cx="10921129" cy="830997"/>
          </a:xfrm>
          <a:prstGeom prst="rect">
            <a:avLst/>
          </a:prstGeom>
          <a:noFill/>
        </p:spPr>
        <p:txBody>
          <a:bodyPr wrap="square" rtlCol="0">
            <a:spAutoFit/>
          </a:bodyPr>
          <a:lstStyle/>
          <a:p>
            <a:r>
              <a:rPr lang="en-US" sz="2400" b="1" dirty="0">
                <a:solidFill>
                  <a:schemeClr val="accent1">
                    <a:lumMod val="50000"/>
                  </a:schemeClr>
                </a:solidFill>
              </a:rPr>
              <a:t>Next, we merged these product features together. ‘</a:t>
            </a:r>
            <a:r>
              <a:rPr lang="en-US" sz="2400" b="1" dirty="0" err="1">
                <a:solidFill>
                  <a:schemeClr val="accent1">
                    <a:lumMod val="50000"/>
                  </a:schemeClr>
                </a:solidFill>
              </a:rPr>
              <a:t>product_id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79916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DCF3-D04A-9D42-9FB4-4BBBCBEC4B09}"/>
              </a:ext>
            </a:extLst>
          </p:cNvPr>
          <p:cNvSpPr>
            <a:spLocks noGrp="1"/>
          </p:cNvSpPr>
          <p:nvPr>
            <p:ph type="title"/>
          </p:nvPr>
        </p:nvSpPr>
        <p:spPr>
          <a:xfrm>
            <a:off x="680321" y="753228"/>
            <a:ext cx="9613861" cy="1080938"/>
          </a:xfrm>
        </p:spPr>
        <p:txBody>
          <a:bodyPr>
            <a:normAutofit/>
          </a:bodyPr>
          <a:lstStyle/>
          <a:p>
            <a:r>
              <a:rPr lang="en-US" dirty="0"/>
              <a:t>USER &amp; PRODUCT FEATURES</a:t>
            </a:r>
          </a:p>
        </p:txBody>
      </p:sp>
      <p:graphicFrame>
        <p:nvGraphicFramePr>
          <p:cNvPr id="4" name="Content Placeholder 3">
            <a:extLst>
              <a:ext uri="{FF2B5EF4-FFF2-40B4-BE49-F238E27FC236}">
                <a16:creationId xmlns:a16="http://schemas.microsoft.com/office/drawing/2014/main" id="{2C54EFCA-A563-204A-873B-5628D67AB4D4}"/>
              </a:ext>
            </a:extLst>
          </p:cNvPr>
          <p:cNvGraphicFramePr>
            <a:graphicFrameLocks noGrp="1"/>
          </p:cNvGraphicFramePr>
          <p:nvPr>
            <p:ph idx="1"/>
            <p:extLst>
              <p:ext uri="{D42A27DB-BD31-4B8C-83A1-F6EECF244321}">
                <p14:modId xmlns:p14="http://schemas.microsoft.com/office/powerpoint/2010/main" val="4194932083"/>
              </p:ext>
            </p:extLst>
          </p:nvPr>
        </p:nvGraphicFramePr>
        <p:xfrm>
          <a:off x="128589" y="2171700"/>
          <a:ext cx="11815762"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51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9692-805A-0C41-B709-06F0369B37A7}"/>
              </a:ext>
            </a:extLst>
          </p:cNvPr>
          <p:cNvSpPr>
            <a:spLocks noGrp="1"/>
          </p:cNvSpPr>
          <p:nvPr>
            <p:ph type="title"/>
          </p:nvPr>
        </p:nvSpPr>
        <p:spPr/>
        <p:txBody>
          <a:bodyPr/>
          <a:lstStyle/>
          <a:p>
            <a:r>
              <a:rPr lang="en-US" dirty="0"/>
              <a:t>USER &amp; PRODUCT FEATURES</a:t>
            </a:r>
          </a:p>
        </p:txBody>
      </p:sp>
      <p:pic>
        <p:nvPicPr>
          <p:cNvPr id="5" name="Picture 4" descr="A screenshot of a cell phone&#10;&#10;Description automatically generated">
            <a:extLst>
              <a:ext uri="{FF2B5EF4-FFF2-40B4-BE49-F238E27FC236}">
                <a16:creationId xmlns:a16="http://schemas.microsoft.com/office/drawing/2014/main" id="{2CE461FD-3079-F044-8587-C711124A2867}"/>
              </a:ext>
            </a:extLst>
          </p:cNvPr>
          <p:cNvPicPr>
            <a:picLocks noChangeAspect="1"/>
          </p:cNvPicPr>
          <p:nvPr/>
        </p:nvPicPr>
        <p:blipFill>
          <a:blip r:embed="rId2"/>
          <a:stretch>
            <a:fillRect/>
          </a:stretch>
        </p:blipFill>
        <p:spPr>
          <a:xfrm>
            <a:off x="680282" y="2616200"/>
            <a:ext cx="9613900" cy="2540000"/>
          </a:xfrm>
          <a:prstGeom prst="rect">
            <a:avLst/>
          </a:prstGeom>
        </p:spPr>
      </p:pic>
      <p:sp>
        <p:nvSpPr>
          <p:cNvPr id="6" name="TextBox 5">
            <a:extLst>
              <a:ext uri="{FF2B5EF4-FFF2-40B4-BE49-F238E27FC236}">
                <a16:creationId xmlns:a16="http://schemas.microsoft.com/office/drawing/2014/main" id="{14BF4EC2-BFA7-4C4F-B0E1-1ED08FFF6F9A}"/>
              </a:ext>
            </a:extLst>
          </p:cNvPr>
          <p:cNvSpPr txBox="1"/>
          <p:nvPr/>
        </p:nvSpPr>
        <p:spPr>
          <a:xfrm>
            <a:off x="680282" y="5643107"/>
            <a:ext cx="7665881" cy="461665"/>
          </a:xfrm>
          <a:prstGeom prst="rect">
            <a:avLst/>
          </a:prstGeom>
          <a:noFill/>
        </p:spPr>
        <p:txBody>
          <a:bodyPr wrap="none" rtlCol="0">
            <a:spAutoFit/>
          </a:bodyPr>
          <a:lstStyle/>
          <a:p>
            <a:r>
              <a:rPr lang="en-US" sz="2400" dirty="0"/>
              <a:t>Next, we merged these new features we just created </a:t>
            </a:r>
          </a:p>
        </p:txBody>
      </p:sp>
    </p:spTree>
    <p:extLst>
      <p:ext uri="{BB962C8B-B14F-4D97-AF65-F5344CB8AC3E}">
        <p14:creationId xmlns:p14="http://schemas.microsoft.com/office/powerpoint/2010/main" val="413067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CB5B-311A-FD4E-AA58-6946D58A6CEF}"/>
              </a:ext>
            </a:extLst>
          </p:cNvPr>
          <p:cNvSpPr>
            <a:spLocks noGrp="1"/>
          </p:cNvSpPr>
          <p:nvPr>
            <p:ph type="title"/>
          </p:nvPr>
        </p:nvSpPr>
        <p:spPr/>
        <p:txBody>
          <a:bodyPr/>
          <a:lstStyle/>
          <a:p>
            <a:r>
              <a:rPr lang="en-US" dirty="0"/>
              <a:t>ALL 15 FEATURES</a:t>
            </a:r>
          </a:p>
        </p:txBody>
      </p:sp>
      <p:pic>
        <p:nvPicPr>
          <p:cNvPr id="5" name="Picture 4" descr="A screenshot of a cell phone&#10;&#10;Description automatically generated">
            <a:extLst>
              <a:ext uri="{FF2B5EF4-FFF2-40B4-BE49-F238E27FC236}">
                <a16:creationId xmlns:a16="http://schemas.microsoft.com/office/drawing/2014/main" id="{82C969E7-55D5-9D44-BFA5-9AD28CE5CFB5}"/>
              </a:ext>
            </a:extLst>
          </p:cNvPr>
          <p:cNvPicPr>
            <a:picLocks noChangeAspect="1"/>
          </p:cNvPicPr>
          <p:nvPr/>
        </p:nvPicPr>
        <p:blipFill>
          <a:blip r:embed="rId2"/>
          <a:stretch>
            <a:fillRect/>
          </a:stretch>
        </p:blipFill>
        <p:spPr>
          <a:xfrm>
            <a:off x="0" y="2242529"/>
            <a:ext cx="12192000" cy="3000983"/>
          </a:xfrm>
          <a:prstGeom prst="rect">
            <a:avLst/>
          </a:prstGeom>
        </p:spPr>
      </p:pic>
      <p:sp>
        <p:nvSpPr>
          <p:cNvPr id="3" name="TextBox 2">
            <a:extLst>
              <a:ext uri="{FF2B5EF4-FFF2-40B4-BE49-F238E27FC236}">
                <a16:creationId xmlns:a16="http://schemas.microsoft.com/office/drawing/2014/main" id="{1A904217-6984-1145-9ABC-4D48A920CEDC}"/>
              </a:ext>
            </a:extLst>
          </p:cNvPr>
          <p:cNvSpPr txBox="1"/>
          <p:nvPr/>
        </p:nvSpPr>
        <p:spPr>
          <a:xfrm>
            <a:off x="242889" y="5729288"/>
            <a:ext cx="11187112" cy="646331"/>
          </a:xfrm>
          <a:prstGeom prst="rect">
            <a:avLst/>
          </a:prstGeom>
          <a:noFill/>
        </p:spPr>
        <p:txBody>
          <a:bodyPr wrap="square" rtlCol="0">
            <a:spAutoFit/>
          </a:bodyPr>
          <a:lstStyle/>
          <a:p>
            <a:r>
              <a:rPr lang="en-US" dirty="0"/>
              <a:t>We used just records of the first 10,000 users because the dataset is very large. So, we now have 300,000 observations</a:t>
            </a:r>
          </a:p>
        </p:txBody>
      </p:sp>
    </p:spTree>
    <p:extLst>
      <p:ext uri="{BB962C8B-B14F-4D97-AF65-F5344CB8AC3E}">
        <p14:creationId xmlns:p14="http://schemas.microsoft.com/office/powerpoint/2010/main" val="780209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4" name="Rectangle 4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8" name="Rectangle 4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834188-9C5D-4B41-A3CD-C1E0C4A3770F}"/>
              </a:ext>
            </a:extLst>
          </p:cNvPr>
          <p:cNvSpPr>
            <a:spLocks noGrp="1"/>
          </p:cNvSpPr>
          <p:nvPr>
            <p:ph type="title"/>
          </p:nvPr>
        </p:nvSpPr>
        <p:spPr>
          <a:xfrm>
            <a:off x="-5472" y="2012779"/>
            <a:ext cx="3739279" cy="2661052"/>
          </a:xfrm>
        </p:spPr>
        <p:txBody>
          <a:bodyPr>
            <a:normAutofit/>
          </a:bodyPr>
          <a:lstStyle/>
          <a:p>
            <a:pPr algn="r"/>
            <a:r>
              <a:rPr lang="en-US" sz="4400" dirty="0"/>
              <a:t>MODELS</a:t>
            </a:r>
          </a:p>
        </p:txBody>
      </p:sp>
      <p:graphicFrame>
        <p:nvGraphicFramePr>
          <p:cNvPr id="5" name="Content Placeholder 2">
            <a:extLst>
              <a:ext uri="{FF2B5EF4-FFF2-40B4-BE49-F238E27FC236}">
                <a16:creationId xmlns:a16="http://schemas.microsoft.com/office/drawing/2014/main" id="{DE2C4900-D071-4B82-8C5B-77913944415F}"/>
              </a:ext>
            </a:extLst>
          </p:cNvPr>
          <p:cNvGraphicFramePr>
            <a:graphicFrameLocks noGrp="1"/>
          </p:cNvGraphicFramePr>
          <p:nvPr>
            <p:ph idx="1"/>
            <p:extLst>
              <p:ext uri="{D42A27DB-BD31-4B8C-83A1-F6EECF244321}">
                <p14:modId xmlns:p14="http://schemas.microsoft.com/office/powerpoint/2010/main" val="1810065739"/>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7027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AC5B-32B3-B846-B7E6-1272CC4AD7B9}"/>
              </a:ext>
            </a:extLst>
          </p:cNvPr>
          <p:cNvSpPr>
            <a:spLocks noGrp="1"/>
          </p:cNvSpPr>
          <p:nvPr>
            <p:ph type="title"/>
          </p:nvPr>
        </p:nvSpPr>
        <p:spPr/>
        <p:txBody>
          <a:bodyPr/>
          <a:lstStyle/>
          <a:p>
            <a:r>
              <a:rPr lang="en-US" dirty="0"/>
              <a:t>LOGISTIC REGRESSION</a:t>
            </a:r>
          </a:p>
        </p:txBody>
      </p:sp>
      <p:pic>
        <p:nvPicPr>
          <p:cNvPr id="5" name="Picture 4" descr="A screenshot of text&#10;&#10;Description automatically generated">
            <a:extLst>
              <a:ext uri="{FF2B5EF4-FFF2-40B4-BE49-F238E27FC236}">
                <a16:creationId xmlns:a16="http://schemas.microsoft.com/office/drawing/2014/main" id="{174562E9-CB14-A446-9F57-3B71257B9736}"/>
              </a:ext>
            </a:extLst>
          </p:cNvPr>
          <p:cNvPicPr>
            <a:picLocks noChangeAspect="1"/>
          </p:cNvPicPr>
          <p:nvPr/>
        </p:nvPicPr>
        <p:blipFill>
          <a:blip r:embed="rId2"/>
          <a:stretch>
            <a:fillRect/>
          </a:stretch>
        </p:blipFill>
        <p:spPr>
          <a:xfrm>
            <a:off x="161210" y="2100264"/>
            <a:ext cx="6492003" cy="4757736"/>
          </a:xfrm>
          <a:prstGeom prst="rect">
            <a:avLst/>
          </a:prstGeom>
          <a:solidFill>
            <a:schemeClr val="accent4">
              <a:lumMod val="20000"/>
              <a:lumOff val="80000"/>
            </a:schemeClr>
          </a:solidFill>
          <a:ln>
            <a:solidFill>
              <a:schemeClr val="accent3"/>
            </a:solidFill>
          </a:ln>
        </p:spPr>
      </p:pic>
      <p:sp>
        <p:nvSpPr>
          <p:cNvPr id="6" name="TextBox 5">
            <a:extLst>
              <a:ext uri="{FF2B5EF4-FFF2-40B4-BE49-F238E27FC236}">
                <a16:creationId xmlns:a16="http://schemas.microsoft.com/office/drawing/2014/main" id="{CFC89218-F3CC-0E4A-8250-06D6A3308E1D}"/>
              </a:ext>
            </a:extLst>
          </p:cNvPr>
          <p:cNvSpPr txBox="1"/>
          <p:nvPr/>
        </p:nvSpPr>
        <p:spPr>
          <a:xfrm>
            <a:off x="6096001" y="753228"/>
            <a:ext cx="3862388" cy="1015663"/>
          </a:xfrm>
          <a:prstGeom prst="rect">
            <a:avLst/>
          </a:prstGeom>
          <a:solidFill>
            <a:schemeClr val="accent4">
              <a:lumMod val="20000"/>
              <a:lumOff val="80000"/>
            </a:schemeClr>
          </a:solidFill>
        </p:spPr>
        <p:txBody>
          <a:bodyPr wrap="square" rtlCol="0">
            <a:spAutoFit/>
          </a:bodyPr>
          <a:lstStyle/>
          <a:p>
            <a:r>
              <a:rPr lang="en-US" sz="2000" dirty="0"/>
              <a:t>Split data into Train set (246155 observations) and Test set (61539 observations)</a:t>
            </a:r>
          </a:p>
        </p:txBody>
      </p:sp>
      <p:sp>
        <p:nvSpPr>
          <p:cNvPr id="7" name="TextBox 6">
            <a:extLst>
              <a:ext uri="{FF2B5EF4-FFF2-40B4-BE49-F238E27FC236}">
                <a16:creationId xmlns:a16="http://schemas.microsoft.com/office/drawing/2014/main" id="{E9424D22-7F3D-D64A-97C2-138662DE01DE}"/>
              </a:ext>
            </a:extLst>
          </p:cNvPr>
          <p:cNvSpPr txBox="1"/>
          <p:nvPr/>
        </p:nvSpPr>
        <p:spPr>
          <a:xfrm>
            <a:off x="6749510" y="2309307"/>
            <a:ext cx="5014911" cy="4339650"/>
          </a:xfrm>
          <a:prstGeom prst="rect">
            <a:avLst/>
          </a:prstGeom>
          <a:solidFill>
            <a:schemeClr val="accent3">
              <a:lumMod val="40000"/>
              <a:lumOff val="60000"/>
            </a:schemeClr>
          </a:solidFill>
        </p:spPr>
        <p:txBody>
          <a:bodyPr wrap="square" rtlCol="0">
            <a:spAutoFit/>
          </a:bodyPr>
          <a:lstStyle/>
          <a:p>
            <a:r>
              <a:rPr lang="en-US" sz="2000" dirty="0"/>
              <a:t>The results of the regression show that the following variables significantly influence the choice of customers in their next orders</a:t>
            </a:r>
          </a:p>
          <a:p>
            <a:pPr marL="285750" indent="-285750">
              <a:buFont typeface="Arial" panose="020B0604020202020204" pitchFamily="34" charset="0"/>
              <a:buChar char="•"/>
            </a:pPr>
            <a:r>
              <a:rPr lang="en-US" sz="1400" dirty="0">
                <a:solidFill>
                  <a:srgbClr val="C00000"/>
                </a:solidFill>
              </a:rPr>
              <a:t> </a:t>
            </a:r>
            <a:r>
              <a:rPr lang="en-US" sz="1400" dirty="0" err="1">
                <a:solidFill>
                  <a:srgbClr val="C00000"/>
                </a:solidFill>
              </a:rPr>
              <a:t>t.b</a:t>
            </a:r>
            <a:r>
              <a:rPr lang="en-US" sz="1400" dirty="0">
                <a:solidFill>
                  <a:srgbClr val="C00000"/>
                </a:solidFill>
              </a:rPr>
              <a:t> (times of each product bought by each user) </a:t>
            </a:r>
          </a:p>
          <a:p>
            <a:pPr marL="285750" indent="-285750">
              <a:buFont typeface="Arial" panose="020B0604020202020204" pitchFamily="34" charset="0"/>
              <a:buChar char="•"/>
            </a:pPr>
            <a:r>
              <a:rPr lang="en-US" sz="1400" dirty="0" err="1">
                <a:solidFill>
                  <a:srgbClr val="C00000"/>
                </a:solidFill>
              </a:rPr>
              <a:t>f.o.n</a:t>
            </a:r>
            <a:r>
              <a:rPr lang="en-US" sz="1400" dirty="0">
                <a:solidFill>
                  <a:srgbClr val="C00000"/>
                </a:solidFill>
              </a:rPr>
              <a:t> (the order number in which customer bought the product) </a:t>
            </a:r>
          </a:p>
          <a:p>
            <a:pPr marL="285750" indent="-285750">
              <a:buFont typeface="Arial" panose="020B0604020202020204" pitchFamily="34" charset="0"/>
              <a:buChar char="•"/>
            </a:pPr>
            <a:r>
              <a:rPr lang="en-US" sz="1400" dirty="0" err="1">
                <a:solidFill>
                  <a:srgbClr val="C00000"/>
                </a:solidFill>
              </a:rPr>
              <a:t>ror.pu</a:t>
            </a:r>
            <a:r>
              <a:rPr lang="en-US" sz="1400" dirty="0">
                <a:solidFill>
                  <a:srgbClr val="C00000"/>
                </a:solidFill>
              </a:rPr>
              <a:t> (the ratio at which each product is reordered by each user) </a:t>
            </a:r>
          </a:p>
          <a:p>
            <a:pPr marL="285750" indent="-285750">
              <a:buFont typeface="Arial" panose="020B0604020202020204" pitchFamily="34" charset="0"/>
              <a:buChar char="•"/>
            </a:pPr>
            <a:r>
              <a:rPr lang="en-US" sz="1400" dirty="0">
                <a:solidFill>
                  <a:srgbClr val="C00000"/>
                </a:solidFill>
              </a:rPr>
              <a:t>l4o (the ratio of each product bought in each user’s last four orders) </a:t>
            </a:r>
          </a:p>
          <a:p>
            <a:pPr marL="285750" indent="-285750">
              <a:buFont typeface="Arial" panose="020B0604020202020204" pitchFamily="34" charset="0"/>
              <a:buChar char="•"/>
            </a:pPr>
            <a:r>
              <a:rPr lang="en-US" sz="1400" dirty="0" err="1">
                <a:solidFill>
                  <a:srgbClr val="C00000"/>
                </a:solidFill>
              </a:rPr>
              <a:t>ror.p</a:t>
            </a:r>
            <a:r>
              <a:rPr lang="en-US" sz="1400" dirty="0">
                <a:solidFill>
                  <a:srgbClr val="C00000"/>
                </a:solidFill>
              </a:rPr>
              <a:t>(reordered ratio for each product) </a:t>
            </a:r>
          </a:p>
          <a:p>
            <a:pPr marL="285750" indent="-285750">
              <a:buFont typeface="Arial" panose="020B0604020202020204" pitchFamily="34" charset="0"/>
              <a:buChar char="•"/>
            </a:pPr>
            <a:r>
              <a:rPr lang="en-US" sz="1400" dirty="0" err="1">
                <a:solidFill>
                  <a:srgbClr val="C00000"/>
                </a:solidFill>
              </a:rPr>
              <a:t>ror.pd</a:t>
            </a:r>
            <a:r>
              <a:rPr lang="en-US" sz="1400" dirty="0">
                <a:solidFill>
                  <a:srgbClr val="C00000"/>
                </a:solidFill>
              </a:rPr>
              <a:t> (average sequence in the cart for each product) </a:t>
            </a:r>
          </a:p>
          <a:p>
            <a:pPr marL="285750" indent="-285750">
              <a:buFont typeface="Arial" panose="020B0604020202020204" pitchFamily="34" charset="0"/>
              <a:buChar char="•"/>
            </a:pPr>
            <a:r>
              <a:rPr lang="en-US" sz="1400" dirty="0" err="1">
                <a:solidFill>
                  <a:srgbClr val="C00000"/>
                </a:solidFill>
              </a:rPr>
              <a:t>avg.pou</a:t>
            </a:r>
            <a:r>
              <a:rPr lang="en-US" sz="1400" dirty="0">
                <a:solidFill>
                  <a:srgbClr val="C00000"/>
                </a:solidFill>
              </a:rPr>
              <a:t> (average number of products per user ordered), </a:t>
            </a:r>
          </a:p>
          <a:p>
            <a:pPr marL="285750" indent="-285750">
              <a:buFont typeface="Arial" panose="020B0604020202020204" pitchFamily="34" charset="0"/>
              <a:buChar char="•"/>
            </a:pPr>
            <a:r>
              <a:rPr lang="en-US" sz="1400" dirty="0" err="1">
                <a:solidFill>
                  <a:srgbClr val="C00000"/>
                </a:solidFill>
              </a:rPr>
              <a:t>d.m.p</a:t>
            </a:r>
            <a:r>
              <a:rPr lang="en-US" sz="1400" dirty="0">
                <a:solidFill>
                  <a:srgbClr val="C00000"/>
                </a:solidFill>
              </a:rPr>
              <a:t> (the day on which each user ordered most frequently), </a:t>
            </a:r>
          </a:p>
          <a:p>
            <a:pPr marL="285750" indent="-285750">
              <a:buFont typeface="Arial" panose="020B0604020202020204" pitchFamily="34" charset="0"/>
              <a:buChar char="•"/>
            </a:pPr>
            <a:r>
              <a:rPr lang="en-US" sz="1400" dirty="0" err="1">
                <a:solidFill>
                  <a:srgbClr val="C00000"/>
                </a:solidFill>
              </a:rPr>
              <a:t>ror.u</a:t>
            </a:r>
            <a:r>
              <a:rPr lang="en-US" sz="1400" dirty="0">
                <a:solidFill>
                  <a:srgbClr val="C00000"/>
                </a:solidFill>
              </a:rPr>
              <a:t> (reordered ratio per user)</a:t>
            </a:r>
          </a:p>
          <a:p>
            <a:pPr marL="285750" indent="-285750">
              <a:buFont typeface="Arial" panose="020B0604020202020204" pitchFamily="34" charset="0"/>
              <a:buChar char="•"/>
            </a:pPr>
            <a:r>
              <a:rPr lang="en-US" sz="1400" dirty="0" err="1">
                <a:solidFill>
                  <a:srgbClr val="C00000"/>
                </a:solidFill>
              </a:rPr>
              <a:t>o.f</a:t>
            </a:r>
            <a:r>
              <a:rPr lang="en-US" sz="1400" dirty="0">
                <a:solidFill>
                  <a:srgbClr val="C00000"/>
                </a:solidFill>
              </a:rPr>
              <a:t>(shopping frequency for each user) </a:t>
            </a:r>
            <a:endParaRPr lang="en-US" dirty="0">
              <a:solidFill>
                <a:srgbClr val="C00000"/>
              </a:solidFill>
            </a:endParaRPr>
          </a:p>
        </p:txBody>
      </p:sp>
    </p:spTree>
    <p:extLst>
      <p:ext uri="{BB962C8B-B14F-4D97-AF65-F5344CB8AC3E}">
        <p14:creationId xmlns:p14="http://schemas.microsoft.com/office/powerpoint/2010/main" val="187570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0A4E-3989-A448-AE30-A52B43EFEDCB}"/>
              </a:ext>
            </a:extLst>
          </p:cNvPr>
          <p:cNvSpPr>
            <a:spLocks noGrp="1"/>
          </p:cNvSpPr>
          <p:nvPr>
            <p:ph type="title"/>
          </p:nvPr>
        </p:nvSpPr>
        <p:spPr/>
        <p:txBody>
          <a:bodyPr/>
          <a:lstStyle/>
          <a:p>
            <a:pPr algn="ctr"/>
            <a:r>
              <a:rPr lang="en-US" dirty="0"/>
              <a:t>AREA UNDER THE CURVE</a:t>
            </a:r>
          </a:p>
        </p:txBody>
      </p:sp>
      <p:pic>
        <p:nvPicPr>
          <p:cNvPr id="4" name="Picture">
            <a:extLst>
              <a:ext uri="{FF2B5EF4-FFF2-40B4-BE49-F238E27FC236}">
                <a16:creationId xmlns:a16="http://schemas.microsoft.com/office/drawing/2014/main" id="{5B6F3E7D-1336-6947-AD03-6A25B669FC94}"/>
              </a:ext>
            </a:extLst>
          </p:cNvPr>
          <p:cNvPicPr/>
          <p:nvPr/>
        </p:nvPicPr>
        <p:blipFill>
          <a:blip r:embed="rId2"/>
          <a:stretch>
            <a:fillRect/>
          </a:stretch>
        </p:blipFill>
        <p:spPr bwMode="auto">
          <a:xfrm>
            <a:off x="481864" y="2338387"/>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B33CBA69-C61C-8B4C-B2E0-7184334D196F}"/>
              </a:ext>
            </a:extLst>
          </p:cNvPr>
          <p:cNvSpPr txBox="1"/>
          <p:nvPr/>
        </p:nvSpPr>
        <p:spPr>
          <a:xfrm>
            <a:off x="6096000" y="3133159"/>
            <a:ext cx="5185512" cy="2677656"/>
          </a:xfrm>
          <a:prstGeom prst="rect">
            <a:avLst/>
          </a:prstGeom>
          <a:solidFill>
            <a:schemeClr val="accent3">
              <a:lumMod val="20000"/>
              <a:lumOff val="80000"/>
            </a:schemeClr>
          </a:solidFill>
        </p:spPr>
        <p:txBody>
          <a:bodyPr wrap="square" rtlCol="0">
            <a:spAutoFit/>
          </a:bodyPr>
          <a:lstStyle/>
          <a:p>
            <a:r>
              <a:rPr lang="en-US" sz="2400" dirty="0"/>
              <a:t>Since area under the curve is 0.74, which is smaller than 0.8. With the McFadden value, only 10.93% of target (will buy or not buy) is explained by the explanatory variables in the model. This model is not as good as we expected.</a:t>
            </a:r>
          </a:p>
        </p:txBody>
      </p:sp>
    </p:spTree>
    <p:extLst>
      <p:ext uri="{BB962C8B-B14F-4D97-AF65-F5344CB8AC3E}">
        <p14:creationId xmlns:p14="http://schemas.microsoft.com/office/powerpoint/2010/main" val="1889043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8DA8-FBEB-9B4E-9B87-03F0294AAA55}"/>
              </a:ext>
            </a:extLst>
          </p:cNvPr>
          <p:cNvSpPr>
            <a:spLocks noGrp="1"/>
          </p:cNvSpPr>
          <p:nvPr>
            <p:ph type="title"/>
          </p:nvPr>
        </p:nvSpPr>
        <p:spPr/>
        <p:txBody>
          <a:bodyPr/>
          <a:lstStyle/>
          <a:p>
            <a:r>
              <a:rPr lang="en-US" dirty="0"/>
              <a:t>CONFUSION MATRIX</a:t>
            </a:r>
          </a:p>
        </p:txBody>
      </p:sp>
      <p:pic>
        <p:nvPicPr>
          <p:cNvPr id="5" name="Picture 4" descr="A screenshot of a cell phone&#10;&#10;Description automatically generated">
            <a:extLst>
              <a:ext uri="{FF2B5EF4-FFF2-40B4-BE49-F238E27FC236}">
                <a16:creationId xmlns:a16="http://schemas.microsoft.com/office/drawing/2014/main" id="{77B8ACAA-2611-7D41-8C60-F4260915AE4D}"/>
              </a:ext>
            </a:extLst>
          </p:cNvPr>
          <p:cNvPicPr>
            <a:picLocks noChangeAspect="1"/>
          </p:cNvPicPr>
          <p:nvPr/>
        </p:nvPicPr>
        <p:blipFill>
          <a:blip r:embed="rId3"/>
          <a:stretch>
            <a:fillRect/>
          </a:stretch>
        </p:blipFill>
        <p:spPr>
          <a:xfrm>
            <a:off x="937496" y="2162517"/>
            <a:ext cx="4301783" cy="4694839"/>
          </a:xfrm>
          <a:prstGeom prst="rect">
            <a:avLst/>
          </a:prstGeom>
        </p:spPr>
      </p:pic>
      <p:sp>
        <p:nvSpPr>
          <p:cNvPr id="6" name="TextBox 5">
            <a:extLst>
              <a:ext uri="{FF2B5EF4-FFF2-40B4-BE49-F238E27FC236}">
                <a16:creationId xmlns:a16="http://schemas.microsoft.com/office/drawing/2014/main" id="{DE4E60CC-B462-D04E-810F-030EF32F4C70}"/>
              </a:ext>
            </a:extLst>
          </p:cNvPr>
          <p:cNvSpPr txBox="1"/>
          <p:nvPr/>
        </p:nvSpPr>
        <p:spPr>
          <a:xfrm>
            <a:off x="5866833" y="2801776"/>
            <a:ext cx="4796001" cy="3416320"/>
          </a:xfrm>
          <a:prstGeom prst="rect">
            <a:avLst/>
          </a:prstGeom>
          <a:solidFill>
            <a:schemeClr val="accent3">
              <a:lumMod val="20000"/>
              <a:lumOff val="80000"/>
            </a:schemeClr>
          </a:solidFill>
        </p:spPr>
        <p:txBody>
          <a:bodyPr wrap="square" rtlCol="0">
            <a:spAutoFit/>
          </a:bodyPr>
          <a:lstStyle/>
          <a:p>
            <a:r>
              <a:rPr lang="en-US" sz="2400" dirty="0"/>
              <a:t>Using confusion matrix to calculate accuracy and other evaluation parameters, we found that the F1 score is 0.9396, the sensitivity (recall value) is 0.9944, the specificity is 0.0436, the accuracy is 0.8867 and the precision value is 0.8906.</a:t>
            </a:r>
          </a:p>
          <a:p>
            <a:endParaRPr lang="en-US" sz="2400" dirty="0"/>
          </a:p>
        </p:txBody>
      </p:sp>
    </p:spTree>
    <p:extLst>
      <p:ext uri="{BB962C8B-B14F-4D97-AF65-F5344CB8AC3E}">
        <p14:creationId xmlns:p14="http://schemas.microsoft.com/office/powerpoint/2010/main" val="242989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EEB-38DD-134E-8C2E-FDBEC652A52C}"/>
              </a:ext>
            </a:extLst>
          </p:cNvPr>
          <p:cNvSpPr>
            <a:spLocks noGrp="1"/>
          </p:cNvSpPr>
          <p:nvPr>
            <p:ph type="title"/>
          </p:nvPr>
        </p:nvSpPr>
        <p:spPr>
          <a:xfrm>
            <a:off x="680321" y="753228"/>
            <a:ext cx="9613861" cy="1080938"/>
          </a:xfrm>
        </p:spPr>
        <p:txBody>
          <a:bodyPr>
            <a:normAutofit/>
          </a:bodyPr>
          <a:lstStyle/>
          <a:p>
            <a:r>
              <a:rPr lang="en-US" dirty="0"/>
              <a:t>DATA DESCRIPTION</a:t>
            </a:r>
          </a:p>
        </p:txBody>
      </p:sp>
      <p:graphicFrame>
        <p:nvGraphicFramePr>
          <p:cNvPr id="5" name="Content Placeholder 2">
            <a:extLst>
              <a:ext uri="{FF2B5EF4-FFF2-40B4-BE49-F238E27FC236}">
                <a16:creationId xmlns:a16="http://schemas.microsoft.com/office/drawing/2014/main" id="{937067B9-5182-4F97-BD23-27BB1A709D0C}"/>
              </a:ext>
            </a:extLst>
          </p:cNvPr>
          <p:cNvGraphicFramePr>
            <a:graphicFrameLocks noGrp="1"/>
          </p:cNvGraphicFramePr>
          <p:nvPr>
            <p:ph idx="1"/>
            <p:extLst>
              <p:ext uri="{D42A27DB-BD31-4B8C-83A1-F6EECF244321}">
                <p14:modId xmlns:p14="http://schemas.microsoft.com/office/powerpoint/2010/main" val="3658318168"/>
              </p:ext>
            </p:extLst>
          </p:nvPr>
        </p:nvGraphicFramePr>
        <p:xfrm>
          <a:off x="128589" y="1971675"/>
          <a:ext cx="11887200" cy="4729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149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3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F9EA4-5DB6-1A44-971E-2E72347204BE}"/>
              </a:ext>
            </a:extLst>
          </p:cNvPr>
          <p:cNvSpPr>
            <a:spLocks noGrp="1"/>
          </p:cNvSpPr>
          <p:nvPr>
            <p:ph type="title"/>
          </p:nvPr>
        </p:nvSpPr>
        <p:spPr>
          <a:xfrm>
            <a:off x="296519" y="722458"/>
            <a:ext cx="4136123" cy="1080938"/>
          </a:xfrm>
        </p:spPr>
        <p:txBody>
          <a:bodyPr vert="horz" lIns="91440" tIns="45720" rIns="91440" bIns="45720" rtlCol="0" anchor="ctr">
            <a:normAutofit/>
          </a:bodyPr>
          <a:lstStyle/>
          <a:p>
            <a:r>
              <a:rPr lang="en-US" b="1" dirty="0"/>
              <a:t>PCA &amp; PCR</a:t>
            </a:r>
          </a:p>
        </p:txBody>
      </p:sp>
      <p:pic>
        <p:nvPicPr>
          <p:cNvPr id="40" name="Picture 3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3B2F6D99-6148-3C46-8F05-C9C84FC8B17C}"/>
              </a:ext>
            </a:extLst>
          </p:cNvPr>
          <p:cNvSpPr txBox="1"/>
          <p:nvPr/>
        </p:nvSpPr>
        <p:spPr>
          <a:xfrm>
            <a:off x="212152" y="2144643"/>
            <a:ext cx="4100513" cy="3599316"/>
          </a:xfrm>
          <a:prstGeom prst="rect">
            <a:avLst/>
          </a:prstGeom>
        </p:spPr>
        <p:txBody>
          <a:bodyPr vert="horz" lIns="91440" tIns="45720" rIns="91440" bIns="45720" rtlCol="0">
            <a:noAutofit/>
          </a:bodyPr>
          <a:lstStyle/>
          <a:p>
            <a:pPr defTabSz="914400">
              <a:lnSpc>
                <a:spcPct val="90000"/>
              </a:lnSpc>
              <a:spcAft>
                <a:spcPts val="600"/>
              </a:spcAft>
            </a:pPr>
            <a:r>
              <a:rPr lang="en-US" sz="2000" dirty="0"/>
              <a:t>8 components of the standardized analysis compose around 80% of the variance</a:t>
            </a:r>
          </a:p>
          <a:p>
            <a:pPr defTabSz="914400">
              <a:lnSpc>
                <a:spcPct val="90000"/>
              </a:lnSpc>
              <a:spcAft>
                <a:spcPts val="600"/>
              </a:spcAft>
            </a:pPr>
            <a:endParaRPr lang="en-US" sz="2000" dirty="0"/>
          </a:p>
          <a:p>
            <a:pPr defTabSz="914400">
              <a:lnSpc>
                <a:spcPct val="90000"/>
              </a:lnSpc>
              <a:spcAft>
                <a:spcPts val="600"/>
              </a:spcAft>
            </a:pPr>
            <a:r>
              <a:rPr lang="en-US" sz="2000" dirty="0"/>
              <a:t>11 components compose approximate 90% of the variance </a:t>
            </a:r>
          </a:p>
          <a:p>
            <a:pPr defTabSz="914400">
              <a:lnSpc>
                <a:spcPct val="90000"/>
              </a:lnSpc>
              <a:spcAft>
                <a:spcPts val="600"/>
              </a:spcAft>
            </a:pPr>
            <a:endParaRPr lang="en-US" sz="2000" dirty="0"/>
          </a:p>
          <a:p>
            <a:pPr defTabSz="914400">
              <a:lnSpc>
                <a:spcPct val="90000"/>
              </a:lnSpc>
              <a:spcAft>
                <a:spcPts val="600"/>
              </a:spcAft>
            </a:pPr>
            <a:r>
              <a:rPr lang="en-US" sz="2000" dirty="0"/>
              <a:t>13 components carry 99% of the variance. </a:t>
            </a:r>
          </a:p>
          <a:p>
            <a:pPr defTabSz="914400">
              <a:lnSpc>
                <a:spcPct val="90000"/>
              </a:lnSpc>
              <a:spcAft>
                <a:spcPts val="600"/>
              </a:spcAft>
            </a:pPr>
            <a:endParaRPr lang="en-US" sz="2000" dirty="0"/>
          </a:p>
          <a:p>
            <a:pPr defTabSz="914400">
              <a:lnSpc>
                <a:spcPct val="90000"/>
              </a:lnSpc>
              <a:spcAft>
                <a:spcPts val="600"/>
              </a:spcAft>
            </a:pPr>
            <a:r>
              <a:rPr lang="en-US" sz="2000" dirty="0"/>
              <a:t>So the curve on the graph is gradually increasing, meaning that there is no one component that carries a lot of variance.</a:t>
            </a:r>
          </a:p>
          <a:p>
            <a:pPr indent="-228600" defTabSz="914400">
              <a:lnSpc>
                <a:spcPct val="90000"/>
              </a:lnSpc>
              <a:spcAft>
                <a:spcPts val="600"/>
              </a:spcAft>
              <a:buFont typeface="Arial" panose="020B0604020202020204" pitchFamily="34" charset="0"/>
              <a:buChar char="•"/>
            </a:pPr>
            <a:endParaRPr lang="en-US" sz="2000" dirty="0"/>
          </a:p>
        </p:txBody>
      </p:sp>
      <p:sp>
        <p:nvSpPr>
          <p:cNvPr id="42" name="Rectangle 4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screenshot of a cell phone&#10;&#10;Description automatically generated">
            <a:extLst>
              <a:ext uri="{FF2B5EF4-FFF2-40B4-BE49-F238E27FC236}">
                <a16:creationId xmlns:a16="http://schemas.microsoft.com/office/drawing/2014/main" id="{E440E4CC-37B9-5D4E-86A1-548CD496CA25}"/>
              </a:ext>
            </a:extLst>
          </p:cNvPr>
          <p:cNvPicPr/>
          <p:nvPr/>
        </p:nvPicPr>
        <p:blipFill>
          <a:blip r:embed="rId4"/>
          <a:stretch>
            <a:fillRect/>
          </a:stretch>
        </p:blipFill>
        <p:spPr bwMode="auto">
          <a:xfrm>
            <a:off x="5593085" y="942975"/>
            <a:ext cx="5629268" cy="4734335"/>
          </a:xfrm>
          <a:prstGeom prst="rect">
            <a:avLst/>
          </a:prstGeom>
          <a:noFill/>
          <a:ln>
            <a:noFill/>
          </a:ln>
          <a:effectLst/>
        </p:spPr>
      </p:pic>
    </p:spTree>
    <p:extLst>
      <p:ext uri="{BB962C8B-B14F-4D97-AF65-F5344CB8AC3E}">
        <p14:creationId xmlns:p14="http://schemas.microsoft.com/office/powerpoint/2010/main" val="3225204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D08E06B6-6E3A-0F4A-A2F0-7C9B10F4877F}"/>
              </a:ext>
            </a:extLst>
          </p:cNvPr>
          <p:cNvPicPr/>
          <p:nvPr/>
        </p:nvPicPr>
        <p:blipFill>
          <a:blip r:embed="rId3"/>
          <a:stretch>
            <a:fillRect/>
          </a:stretch>
        </p:blipFill>
        <p:spPr bwMode="auto">
          <a:xfrm>
            <a:off x="576023" y="2003864"/>
            <a:ext cx="5178166" cy="4024916"/>
          </a:xfrm>
          <a:prstGeom prst="rect">
            <a:avLst/>
          </a:prstGeom>
          <a:noFill/>
          <a:ln w="9525">
            <a:noFill/>
            <a:headEnd/>
            <a:tailEnd/>
          </a:ln>
        </p:spPr>
      </p:pic>
      <p:pic>
        <p:nvPicPr>
          <p:cNvPr id="5" name="Picture">
            <a:extLst>
              <a:ext uri="{FF2B5EF4-FFF2-40B4-BE49-F238E27FC236}">
                <a16:creationId xmlns:a16="http://schemas.microsoft.com/office/drawing/2014/main" id="{EC89ABC9-A645-5A41-BC17-F142FA123E06}"/>
              </a:ext>
            </a:extLst>
          </p:cNvPr>
          <p:cNvPicPr/>
          <p:nvPr/>
        </p:nvPicPr>
        <p:blipFill>
          <a:blip r:embed="rId4"/>
          <a:stretch>
            <a:fillRect/>
          </a:stretch>
        </p:blipFill>
        <p:spPr bwMode="auto">
          <a:xfrm>
            <a:off x="6096000" y="2003864"/>
            <a:ext cx="5040984" cy="4024916"/>
          </a:xfrm>
          <a:prstGeom prst="rect">
            <a:avLst/>
          </a:prstGeom>
          <a:noFill/>
          <a:ln w="9525">
            <a:noFill/>
            <a:headEnd/>
            <a:tailEnd/>
          </a:ln>
        </p:spPr>
      </p:pic>
      <p:sp>
        <p:nvSpPr>
          <p:cNvPr id="6" name="Title 5">
            <a:extLst>
              <a:ext uri="{FF2B5EF4-FFF2-40B4-BE49-F238E27FC236}">
                <a16:creationId xmlns:a16="http://schemas.microsoft.com/office/drawing/2014/main" id="{70FDE8F8-A716-F44D-BC60-DCC06CBD6B2C}"/>
              </a:ext>
            </a:extLst>
          </p:cNvPr>
          <p:cNvSpPr>
            <a:spLocks noGrp="1"/>
          </p:cNvSpPr>
          <p:nvPr>
            <p:ph type="title"/>
          </p:nvPr>
        </p:nvSpPr>
        <p:spPr>
          <a:xfrm>
            <a:off x="680321" y="753228"/>
            <a:ext cx="9613861" cy="1080938"/>
          </a:xfrm>
        </p:spPr>
        <p:txBody>
          <a:bodyPr/>
          <a:lstStyle/>
          <a:p>
            <a:r>
              <a:rPr lang="en-US"/>
              <a:t>CROSS - VALIDATION METHOD</a:t>
            </a:r>
            <a:endParaRPr lang="en-US" dirty="0"/>
          </a:p>
        </p:txBody>
      </p:sp>
      <p:sp>
        <p:nvSpPr>
          <p:cNvPr id="8" name="TextBox 7">
            <a:extLst>
              <a:ext uri="{FF2B5EF4-FFF2-40B4-BE49-F238E27FC236}">
                <a16:creationId xmlns:a16="http://schemas.microsoft.com/office/drawing/2014/main" id="{0324522C-C806-EC4C-99EB-C0C706A9BCC2}"/>
              </a:ext>
            </a:extLst>
          </p:cNvPr>
          <p:cNvSpPr txBox="1"/>
          <p:nvPr/>
        </p:nvSpPr>
        <p:spPr>
          <a:xfrm>
            <a:off x="264006" y="5842337"/>
            <a:ext cx="11435479" cy="1015663"/>
          </a:xfrm>
          <a:prstGeom prst="rect">
            <a:avLst/>
          </a:prstGeom>
          <a:solidFill>
            <a:schemeClr val="accent3">
              <a:lumMod val="20000"/>
              <a:lumOff val="80000"/>
            </a:schemeClr>
          </a:solidFill>
        </p:spPr>
        <p:txBody>
          <a:bodyPr wrap="square" rtlCol="0">
            <a:spAutoFit/>
          </a:bodyPr>
          <a:lstStyle/>
          <a:p>
            <a:r>
              <a:rPr lang="en-US" sz="2000" dirty="0"/>
              <a:t>The first plot is mean square error prediction (MSE) and the second one is R squared (R2). Starting with the fourth component, the MSE value is becoming low, and at the same time the R2 value gets bigger from the fourth one.</a:t>
            </a:r>
          </a:p>
        </p:txBody>
      </p:sp>
    </p:spTree>
    <p:extLst>
      <p:ext uri="{BB962C8B-B14F-4D97-AF65-F5344CB8AC3E}">
        <p14:creationId xmlns:p14="http://schemas.microsoft.com/office/powerpoint/2010/main" val="1018716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272-47B2-4A4D-A72C-9905711E02C5}"/>
              </a:ext>
            </a:extLst>
          </p:cNvPr>
          <p:cNvSpPr>
            <a:spLocks noGrp="1"/>
          </p:cNvSpPr>
          <p:nvPr>
            <p:ph type="title"/>
          </p:nvPr>
        </p:nvSpPr>
        <p:spPr>
          <a:xfrm>
            <a:off x="680321" y="753228"/>
            <a:ext cx="9613861" cy="1080938"/>
          </a:xfrm>
        </p:spPr>
        <p:txBody>
          <a:bodyPr/>
          <a:lstStyle/>
          <a:p>
            <a:r>
              <a:rPr lang="en-US"/>
              <a:t>KNN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C700A8E-F8A1-FC48-80D1-578EF3762F6B}"/>
              </a:ext>
            </a:extLst>
          </p:cNvPr>
          <p:cNvPicPr>
            <a:picLocks noChangeAspect="1"/>
          </p:cNvPicPr>
          <p:nvPr/>
        </p:nvPicPr>
        <p:blipFill>
          <a:blip r:embed="rId2"/>
          <a:stretch>
            <a:fillRect/>
          </a:stretch>
        </p:blipFill>
        <p:spPr>
          <a:xfrm>
            <a:off x="950951" y="2071140"/>
            <a:ext cx="9613861" cy="4786860"/>
          </a:xfrm>
          <a:prstGeom prst="rect">
            <a:avLst/>
          </a:prstGeom>
        </p:spPr>
      </p:pic>
      <p:sp>
        <p:nvSpPr>
          <p:cNvPr id="6" name="TextBox 5">
            <a:extLst>
              <a:ext uri="{FF2B5EF4-FFF2-40B4-BE49-F238E27FC236}">
                <a16:creationId xmlns:a16="http://schemas.microsoft.com/office/drawing/2014/main" id="{8775AE8F-1AD6-4144-9DDD-977A4A0F6211}"/>
              </a:ext>
            </a:extLst>
          </p:cNvPr>
          <p:cNvSpPr txBox="1"/>
          <p:nvPr/>
        </p:nvSpPr>
        <p:spPr>
          <a:xfrm>
            <a:off x="4912964" y="832032"/>
            <a:ext cx="5224056" cy="1015663"/>
          </a:xfrm>
          <a:prstGeom prst="rect">
            <a:avLst/>
          </a:prstGeom>
          <a:solidFill>
            <a:schemeClr val="accent3">
              <a:lumMod val="20000"/>
              <a:lumOff val="80000"/>
            </a:schemeClr>
          </a:solidFill>
        </p:spPr>
        <p:txBody>
          <a:bodyPr wrap="square" rtlCol="0">
            <a:spAutoFit/>
          </a:bodyPr>
          <a:lstStyle/>
          <a:p>
            <a:r>
              <a:rPr lang="en-US" sz="2000" dirty="0"/>
              <a:t>We built model from 1NN to 21NN (k is odd number) to see what is the best k value and used confusion Matrix for evaluation.</a:t>
            </a:r>
          </a:p>
        </p:txBody>
      </p:sp>
    </p:spTree>
    <p:extLst>
      <p:ext uri="{BB962C8B-B14F-4D97-AF65-F5344CB8AC3E}">
        <p14:creationId xmlns:p14="http://schemas.microsoft.com/office/powerpoint/2010/main" val="1449290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6D59D721-D791-FC42-AD85-D67BB5723C3A}"/>
              </a:ext>
            </a:extLst>
          </p:cNvPr>
          <p:cNvPicPr/>
          <p:nvPr/>
        </p:nvPicPr>
        <p:blipFill>
          <a:blip r:embed="rId3"/>
          <a:stretch>
            <a:fillRect/>
          </a:stretch>
        </p:blipFill>
        <p:spPr bwMode="auto">
          <a:xfrm>
            <a:off x="1971675" y="114300"/>
            <a:ext cx="7143750" cy="5014913"/>
          </a:xfrm>
          <a:prstGeom prst="rect">
            <a:avLst/>
          </a:prstGeom>
          <a:noFill/>
          <a:ln w="9525">
            <a:noFill/>
            <a:headEnd/>
            <a:tailEnd/>
          </a:ln>
        </p:spPr>
      </p:pic>
      <p:sp>
        <p:nvSpPr>
          <p:cNvPr id="5" name="TextBox 4">
            <a:extLst>
              <a:ext uri="{FF2B5EF4-FFF2-40B4-BE49-F238E27FC236}">
                <a16:creationId xmlns:a16="http://schemas.microsoft.com/office/drawing/2014/main" id="{B3BC7664-B6BB-B34D-90B7-3A550AA0C16A}"/>
              </a:ext>
            </a:extLst>
          </p:cNvPr>
          <p:cNvSpPr txBox="1"/>
          <p:nvPr/>
        </p:nvSpPr>
        <p:spPr>
          <a:xfrm>
            <a:off x="478753" y="5263594"/>
            <a:ext cx="10801350" cy="1323439"/>
          </a:xfrm>
          <a:prstGeom prst="rect">
            <a:avLst/>
          </a:prstGeom>
          <a:solidFill>
            <a:schemeClr val="accent2">
              <a:lumMod val="40000"/>
              <a:lumOff val="60000"/>
            </a:schemeClr>
          </a:solidFill>
        </p:spPr>
        <p:txBody>
          <a:bodyPr wrap="square" rtlCol="0">
            <a:spAutoFit/>
          </a:bodyPr>
          <a:lstStyle/>
          <a:p>
            <a:r>
              <a:rPr lang="en-US" sz="2000" dirty="0"/>
              <a:t>We tried k value as all odd numbers from 1 to 21, and found that when k value is 15, the F1 score is the highest, which is 0.9398. We chose a small k value to ensure the complexity of the model. It seems 15-nearest neighbors is a decent choice. In this case, the sensitivity is 0.9984, the specificity is 0.0096, the precision value is 0.8876.</a:t>
            </a:r>
          </a:p>
        </p:txBody>
      </p:sp>
    </p:spTree>
    <p:extLst>
      <p:ext uri="{BB962C8B-B14F-4D97-AF65-F5344CB8AC3E}">
        <p14:creationId xmlns:p14="http://schemas.microsoft.com/office/powerpoint/2010/main" val="4240632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C951-3E41-2A44-9A3F-4732A02484AF}"/>
              </a:ext>
            </a:extLst>
          </p:cNvPr>
          <p:cNvSpPr>
            <a:spLocks noGrp="1"/>
          </p:cNvSpPr>
          <p:nvPr>
            <p:ph type="title"/>
          </p:nvPr>
        </p:nvSpPr>
        <p:spPr/>
        <p:txBody>
          <a:bodyPr/>
          <a:lstStyle/>
          <a:p>
            <a:r>
              <a:rPr lang="en-US" dirty="0"/>
              <a:t>DECISION TREE</a:t>
            </a:r>
          </a:p>
        </p:txBody>
      </p:sp>
      <p:pic>
        <p:nvPicPr>
          <p:cNvPr id="4" name="Picture">
            <a:extLst>
              <a:ext uri="{FF2B5EF4-FFF2-40B4-BE49-F238E27FC236}">
                <a16:creationId xmlns:a16="http://schemas.microsoft.com/office/drawing/2014/main" id="{BE15E639-30B0-C04A-85CE-B1E3B04168BE}"/>
              </a:ext>
            </a:extLst>
          </p:cNvPr>
          <p:cNvPicPr/>
          <p:nvPr/>
        </p:nvPicPr>
        <p:blipFill>
          <a:blip r:embed="rId2"/>
          <a:stretch>
            <a:fillRect/>
          </a:stretch>
        </p:blipFill>
        <p:spPr bwMode="auto">
          <a:xfrm>
            <a:off x="380533" y="2072612"/>
            <a:ext cx="5106718" cy="4134494"/>
          </a:xfrm>
          <a:prstGeom prst="rect">
            <a:avLst/>
          </a:prstGeom>
          <a:noFill/>
          <a:ln w="9525">
            <a:noFill/>
            <a:headEnd/>
            <a:tailEnd/>
          </a:ln>
        </p:spPr>
      </p:pic>
      <p:pic>
        <p:nvPicPr>
          <p:cNvPr id="5" name="Picture">
            <a:extLst>
              <a:ext uri="{FF2B5EF4-FFF2-40B4-BE49-F238E27FC236}">
                <a16:creationId xmlns:a16="http://schemas.microsoft.com/office/drawing/2014/main" id="{18897E18-908B-174A-A24F-B02A679B0FC5}"/>
              </a:ext>
            </a:extLst>
          </p:cNvPr>
          <p:cNvPicPr/>
          <p:nvPr/>
        </p:nvPicPr>
        <p:blipFill>
          <a:blip r:embed="rId3"/>
          <a:stretch>
            <a:fillRect/>
          </a:stretch>
        </p:blipFill>
        <p:spPr bwMode="auto">
          <a:xfrm>
            <a:off x="6095999" y="2072612"/>
            <a:ext cx="5126229" cy="3924776"/>
          </a:xfrm>
          <a:prstGeom prst="rect">
            <a:avLst/>
          </a:prstGeom>
          <a:noFill/>
          <a:ln w="9525">
            <a:noFill/>
            <a:headEnd/>
            <a:tailEnd/>
          </a:ln>
        </p:spPr>
      </p:pic>
      <p:sp>
        <p:nvSpPr>
          <p:cNvPr id="3" name="TextBox 2">
            <a:extLst>
              <a:ext uri="{FF2B5EF4-FFF2-40B4-BE49-F238E27FC236}">
                <a16:creationId xmlns:a16="http://schemas.microsoft.com/office/drawing/2014/main" id="{B02AEBB5-2F65-0A4D-9642-702095CCF292}"/>
              </a:ext>
            </a:extLst>
          </p:cNvPr>
          <p:cNvSpPr txBox="1"/>
          <p:nvPr/>
        </p:nvSpPr>
        <p:spPr>
          <a:xfrm>
            <a:off x="534716" y="6030053"/>
            <a:ext cx="11122566" cy="830997"/>
          </a:xfrm>
          <a:prstGeom prst="rect">
            <a:avLst/>
          </a:prstGeom>
          <a:solidFill>
            <a:schemeClr val="accent2">
              <a:lumMod val="40000"/>
              <a:lumOff val="60000"/>
            </a:schemeClr>
          </a:solidFill>
        </p:spPr>
        <p:txBody>
          <a:bodyPr wrap="square" rtlCol="0">
            <a:spAutoFit/>
          </a:bodyPr>
          <a:lstStyle/>
          <a:p>
            <a:r>
              <a:rPr lang="en-US" sz="1600" dirty="0" err="1"/>
              <a:t>minbucket</a:t>
            </a:r>
            <a:r>
              <a:rPr lang="en-US" sz="1600" dirty="0"/>
              <a:t>=20,cp=0.0001</a:t>
            </a:r>
          </a:p>
          <a:p>
            <a:r>
              <a:rPr lang="en-US" sz="1600" dirty="0" err="1"/>
              <a:t>minbucket</a:t>
            </a:r>
            <a:r>
              <a:rPr lang="en-US" sz="1600" dirty="0"/>
              <a:t>: the minimum number of observations in any terminal &lt;leaf&gt; node</a:t>
            </a:r>
          </a:p>
          <a:p>
            <a:r>
              <a:rPr lang="en-US" sz="1600" dirty="0" err="1"/>
              <a:t>cp:complexity</a:t>
            </a:r>
            <a:r>
              <a:rPr lang="en-US" sz="1600" dirty="0"/>
              <a:t> parameter. Any split that does not decrease the overall lack of fit by a factor of cp is not attempted</a:t>
            </a:r>
          </a:p>
        </p:txBody>
      </p:sp>
    </p:spTree>
    <p:extLst>
      <p:ext uri="{BB962C8B-B14F-4D97-AF65-F5344CB8AC3E}">
        <p14:creationId xmlns:p14="http://schemas.microsoft.com/office/powerpoint/2010/main" val="34462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4608C-9FCE-49BC-9DB1-9CC2635BC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F3562F2-7BE2-1A4C-A0DC-8ECB855B4CD6}"/>
              </a:ext>
            </a:extLst>
          </p:cNvPr>
          <p:cNvPicPr>
            <a:picLocks noGrp="1" noChangeAspect="1"/>
          </p:cNvPicPr>
          <p:nvPr>
            <p:ph idx="4294967295"/>
          </p:nvPr>
        </p:nvPicPr>
        <p:blipFill>
          <a:blip r:embed="rId2"/>
          <a:stretch>
            <a:fillRect/>
          </a:stretch>
        </p:blipFill>
        <p:spPr>
          <a:xfrm>
            <a:off x="1793513" y="626533"/>
            <a:ext cx="4998281" cy="5604933"/>
          </a:xfrm>
          <a:prstGeom prst="rect">
            <a:avLst/>
          </a:prstGeom>
          <a:ln>
            <a:noFill/>
          </a:ln>
          <a:effectLst/>
        </p:spPr>
      </p:pic>
      <p:sp>
        <p:nvSpPr>
          <p:cNvPr id="12" name="Rectangle 11">
            <a:extLst>
              <a:ext uri="{FF2B5EF4-FFF2-40B4-BE49-F238E27FC236}">
                <a16:creationId xmlns:a16="http://schemas.microsoft.com/office/drawing/2014/main" id="{49A4766C-526F-49D1-8838-A325A46FB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402B744-70F6-4A40-A3CA-F5F59FDDF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F44BB062-BF7D-41D7-82CA-4D108E1FB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4B98FB1-83E8-5B49-8CA2-CDD24CEB6320}"/>
              </a:ext>
            </a:extLst>
          </p:cNvPr>
          <p:cNvSpPr txBox="1"/>
          <p:nvPr/>
        </p:nvSpPr>
        <p:spPr>
          <a:xfrm>
            <a:off x="7187021" y="2463989"/>
            <a:ext cx="3211466" cy="2554545"/>
          </a:xfrm>
          <a:prstGeom prst="rect">
            <a:avLst/>
          </a:prstGeom>
          <a:solidFill>
            <a:schemeClr val="accent2">
              <a:lumMod val="40000"/>
              <a:lumOff val="60000"/>
            </a:schemeClr>
          </a:solidFill>
        </p:spPr>
        <p:txBody>
          <a:bodyPr wrap="square" rtlCol="0">
            <a:spAutoFit/>
          </a:bodyPr>
          <a:lstStyle/>
          <a:p>
            <a:r>
              <a:rPr lang="en-US" sz="2000" dirty="0"/>
              <a:t>The result of decision tree model shows that the F1 score is 0.9397. We can also notice that sensitivity is (recall rate) is 0.9910, specificity is 0.0736, overall accuracy is 0.8871 and precision is 0.8933.</a:t>
            </a:r>
          </a:p>
        </p:txBody>
      </p:sp>
    </p:spTree>
    <p:extLst>
      <p:ext uri="{BB962C8B-B14F-4D97-AF65-F5344CB8AC3E}">
        <p14:creationId xmlns:p14="http://schemas.microsoft.com/office/powerpoint/2010/main" val="1707245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D3EDD-3447-9545-A35D-16D6946A1A1B}"/>
              </a:ext>
            </a:extLst>
          </p:cNvPr>
          <p:cNvSpPr>
            <a:spLocks noGrp="1"/>
          </p:cNvSpPr>
          <p:nvPr>
            <p:ph type="title"/>
          </p:nvPr>
        </p:nvSpPr>
        <p:spPr>
          <a:xfrm>
            <a:off x="3666410" y="706727"/>
            <a:ext cx="4206004" cy="1080938"/>
          </a:xfrm>
        </p:spPr>
        <p:txBody>
          <a:bodyPr>
            <a:normAutofit/>
          </a:bodyPr>
          <a:lstStyle/>
          <a:p>
            <a:r>
              <a:rPr lang="en-US" dirty="0"/>
              <a:t>SUMMARY</a:t>
            </a:r>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9B41235A-26ED-0344-9AE4-38C4470F202B}"/>
              </a:ext>
            </a:extLst>
          </p:cNvPr>
          <p:cNvGraphicFramePr>
            <a:graphicFrameLocks noGrp="1"/>
          </p:cNvGraphicFramePr>
          <p:nvPr>
            <p:ph idx="1"/>
            <p:extLst>
              <p:ext uri="{D42A27DB-BD31-4B8C-83A1-F6EECF244321}">
                <p14:modId xmlns:p14="http://schemas.microsoft.com/office/powerpoint/2010/main" val="244824141"/>
              </p:ext>
            </p:extLst>
          </p:nvPr>
        </p:nvGraphicFramePr>
        <p:xfrm>
          <a:off x="300415" y="1733218"/>
          <a:ext cx="9836982" cy="3451190"/>
        </p:xfrm>
        <a:graphic>
          <a:graphicData uri="http://schemas.openxmlformats.org/drawingml/2006/table">
            <a:tbl>
              <a:tblPr firstRow="1" bandRow="1">
                <a:tableStyleId>{5C22544A-7EE6-4342-B048-85BDC9FD1C3A}</a:tableStyleId>
              </a:tblPr>
              <a:tblGrid>
                <a:gridCol w="2120703">
                  <a:extLst>
                    <a:ext uri="{9D8B030D-6E8A-4147-A177-3AD203B41FA5}">
                      <a16:colId xmlns:a16="http://schemas.microsoft.com/office/drawing/2014/main" val="460450168"/>
                    </a:ext>
                  </a:extLst>
                </a:gridCol>
                <a:gridCol w="2572093">
                  <a:extLst>
                    <a:ext uri="{9D8B030D-6E8A-4147-A177-3AD203B41FA5}">
                      <a16:colId xmlns:a16="http://schemas.microsoft.com/office/drawing/2014/main" val="2489852843"/>
                    </a:ext>
                  </a:extLst>
                </a:gridCol>
                <a:gridCol w="2572093">
                  <a:extLst>
                    <a:ext uri="{9D8B030D-6E8A-4147-A177-3AD203B41FA5}">
                      <a16:colId xmlns:a16="http://schemas.microsoft.com/office/drawing/2014/main" val="1723470350"/>
                    </a:ext>
                  </a:extLst>
                </a:gridCol>
                <a:gridCol w="2572093">
                  <a:extLst>
                    <a:ext uri="{9D8B030D-6E8A-4147-A177-3AD203B41FA5}">
                      <a16:colId xmlns:a16="http://schemas.microsoft.com/office/drawing/2014/main" val="2192160378"/>
                    </a:ext>
                  </a:extLst>
                </a:gridCol>
              </a:tblGrid>
              <a:tr h="895650">
                <a:tc>
                  <a:txBody>
                    <a:bodyPr/>
                    <a:lstStyle/>
                    <a:p>
                      <a:pPr algn="ct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Logistic Regression</a:t>
                      </a:r>
                    </a:p>
                  </a:txBody>
                  <a:tcPr/>
                </a:tc>
                <a:tc>
                  <a:txBody>
                    <a:bodyPr/>
                    <a:lstStyle/>
                    <a:p>
                      <a:pPr algn="ctr"/>
                      <a:r>
                        <a:rPr lang="en-US" sz="2400" dirty="0"/>
                        <a:t>KNN</a:t>
                      </a:r>
                    </a:p>
                    <a:p>
                      <a:pPr algn="ctr"/>
                      <a:r>
                        <a:rPr lang="en-US" sz="2400" dirty="0"/>
                        <a:t>(K=15)</a:t>
                      </a:r>
                    </a:p>
                  </a:txBody>
                  <a:tcPr/>
                </a:tc>
                <a:tc>
                  <a:txBody>
                    <a:bodyPr/>
                    <a:lstStyle/>
                    <a:p>
                      <a:pPr algn="ctr"/>
                      <a:r>
                        <a:rPr lang="en-US" sz="2400" dirty="0"/>
                        <a:t>Decision</a:t>
                      </a:r>
                    </a:p>
                    <a:p>
                      <a:pPr algn="ctr"/>
                      <a:r>
                        <a:rPr lang="en-US" sz="2400" dirty="0"/>
                        <a:t> Tree</a:t>
                      </a:r>
                    </a:p>
                  </a:txBody>
                  <a:tcPr/>
                </a:tc>
                <a:extLst>
                  <a:ext uri="{0D108BD9-81ED-4DB2-BD59-A6C34878D82A}">
                    <a16:rowId xmlns:a16="http://schemas.microsoft.com/office/drawing/2014/main" val="142579725"/>
                  </a:ext>
                </a:extLst>
              </a:tr>
              <a:tr h="511108">
                <a:tc>
                  <a:txBody>
                    <a:bodyPr/>
                    <a:lstStyle/>
                    <a:p>
                      <a:pPr algn="ctr"/>
                      <a:r>
                        <a:rPr lang="en-US" sz="2400" dirty="0"/>
                        <a:t>F1</a:t>
                      </a:r>
                    </a:p>
                  </a:txBody>
                  <a:tcPr/>
                </a:tc>
                <a:tc>
                  <a:txBody>
                    <a:bodyPr/>
                    <a:lstStyle/>
                    <a:p>
                      <a:pPr algn="ctr"/>
                      <a:r>
                        <a:rPr lang="en-US" sz="2400" dirty="0"/>
                        <a:t>0.9673</a:t>
                      </a:r>
                    </a:p>
                  </a:txBody>
                  <a:tcPr/>
                </a:tc>
                <a:tc>
                  <a:txBody>
                    <a:bodyPr/>
                    <a:lstStyle/>
                    <a:p>
                      <a:pPr algn="ctr"/>
                      <a:r>
                        <a:rPr lang="en-US" sz="2400" dirty="0"/>
                        <a:t>0.9398</a:t>
                      </a:r>
                    </a:p>
                  </a:txBody>
                  <a:tcPr/>
                </a:tc>
                <a:tc>
                  <a:txBody>
                    <a:bodyPr/>
                    <a:lstStyle/>
                    <a:p>
                      <a:pPr algn="ctr"/>
                      <a:r>
                        <a:rPr lang="en-US" sz="2400" dirty="0"/>
                        <a:t>0.9397</a:t>
                      </a:r>
                    </a:p>
                  </a:txBody>
                  <a:tcPr/>
                </a:tc>
                <a:extLst>
                  <a:ext uri="{0D108BD9-81ED-4DB2-BD59-A6C34878D82A}">
                    <a16:rowId xmlns:a16="http://schemas.microsoft.com/office/drawing/2014/main" val="3097857702"/>
                  </a:ext>
                </a:extLst>
              </a:tr>
              <a:tr h="511108">
                <a:tc>
                  <a:txBody>
                    <a:bodyPr/>
                    <a:lstStyle/>
                    <a:p>
                      <a:pPr algn="ctr"/>
                      <a:r>
                        <a:rPr lang="en-US" sz="2400" dirty="0"/>
                        <a:t>Sensitivity</a:t>
                      </a:r>
                    </a:p>
                  </a:txBody>
                  <a:tcPr/>
                </a:tc>
                <a:tc>
                  <a:txBody>
                    <a:bodyPr/>
                    <a:lstStyle/>
                    <a:p>
                      <a:pPr algn="ctr"/>
                      <a:r>
                        <a:rPr lang="en-US" sz="2400" dirty="0"/>
                        <a:t>0.9978</a:t>
                      </a:r>
                    </a:p>
                  </a:txBody>
                  <a:tcPr/>
                </a:tc>
                <a:tc>
                  <a:txBody>
                    <a:bodyPr/>
                    <a:lstStyle/>
                    <a:p>
                      <a:pPr algn="ctr"/>
                      <a:r>
                        <a:rPr lang="en-US" sz="2400" dirty="0"/>
                        <a:t>0.9984</a:t>
                      </a:r>
                    </a:p>
                  </a:txBody>
                  <a:tcPr/>
                </a:tc>
                <a:tc>
                  <a:txBody>
                    <a:bodyPr/>
                    <a:lstStyle/>
                    <a:p>
                      <a:pPr algn="ctr"/>
                      <a:r>
                        <a:rPr lang="en-US" sz="2400" dirty="0"/>
                        <a:t>0.9910</a:t>
                      </a:r>
                    </a:p>
                  </a:txBody>
                  <a:tcPr/>
                </a:tc>
                <a:extLst>
                  <a:ext uri="{0D108BD9-81ED-4DB2-BD59-A6C34878D82A}">
                    <a16:rowId xmlns:a16="http://schemas.microsoft.com/office/drawing/2014/main" val="3503792416"/>
                  </a:ext>
                </a:extLst>
              </a:tr>
              <a:tr h="511108">
                <a:tc>
                  <a:txBody>
                    <a:bodyPr/>
                    <a:lstStyle/>
                    <a:p>
                      <a:pPr algn="ctr"/>
                      <a:r>
                        <a:rPr lang="en-US" sz="2400" dirty="0"/>
                        <a:t>Specificity</a:t>
                      </a:r>
                    </a:p>
                  </a:txBody>
                  <a:tcPr/>
                </a:tc>
                <a:tc>
                  <a:txBody>
                    <a:bodyPr/>
                    <a:lstStyle/>
                    <a:p>
                      <a:pPr algn="ctr"/>
                      <a:r>
                        <a:rPr lang="en-US" sz="2400" dirty="0"/>
                        <a:t>0.0283</a:t>
                      </a:r>
                    </a:p>
                  </a:txBody>
                  <a:tcPr/>
                </a:tc>
                <a:tc>
                  <a:txBody>
                    <a:bodyPr/>
                    <a:lstStyle/>
                    <a:p>
                      <a:pPr algn="ctr"/>
                      <a:r>
                        <a:rPr lang="en-US" sz="2400" dirty="0"/>
                        <a:t>0.0096</a:t>
                      </a:r>
                    </a:p>
                  </a:txBody>
                  <a:tcPr/>
                </a:tc>
                <a:tc>
                  <a:txBody>
                    <a:bodyPr/>
                    <a:lstStyle/>
                    <a:p>
                      <a:pPr algn="ctr"/>
                      <a:r>
                        <a:rPr lang="en-US" sz="2400" dirty="0"/>
                        <a:t>0.0736</a:t>
                      </a:r>
                    </a:p>
                  </a:txBody>
                  <a:tcPr/>
                </a:tc>
                <a:extLst>
                  <a:ext uri="{0D108BD9-81ED-4DB2-BD59-A6C34878D82A}">
                    <a16:rowId xmlns:a16="http://schemas.microsoft.com/office/drawing/2014/main" val="556207251"/>
                  </a:ext>
                </a:extLst>
              </a:tr>
              <a:tr h="511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Precision</a:t>
                      </a:r>
                    </a:p>
                  </a:txBody>
                  <a:tcPr/>
                </a:tc>
                <a:tc>
                  <a:txBody>
                    <a:bodyPr/>
                    <a:lstStyle/>
                    <a:p>
                      <a:pPr algn="ctr"/>
                      <a:r>
                        <a:rPr lang="en-US" sz="2400" dirty="0"/>
                        <a:t>0.9387</a:t>
                      </a:r>
                    </a:p>
                  </a:txBody>
                  <a:tcPr/>
                </a:tc>
                <a:tc>
                  <a:txBody>
                    <a:bodyPr/>
                    <a:lstStyle/>
                    <a:p>
                      <a:pPr algn="ctr"/>
                      <a:r>
                        <a:rPr lang="en-US" sz="2400" dirty="0"/>
                        <a:t>0.8876</a:t>
                      </a:r>
                    </a:p>
                  </a:txBody>
                  <a:tcPr/>
                </a:tc>
                <a:tc>
                  <a:txBody>
                    <a:bodyPr/>
                    <a:lstStyle/>
                    <a:p>
                      <a:pPr algn="ctr"/>
                      <a:r>
                        <a:rPr lang="en-US" sz="2400" dirty="0"/>
                        <a:t>0.8933</a:t>
                      </a:r>
                    </a:p>
                  </a:txBody>
                  <a:tcPr/>
                </a:tc>
                <a:extLst>
                  <a:ext uri="{0D108BD9-81ED-4DB2-BD59-A6C34878D82A}">
                    <a16:rowId xmlns:a16="http://schemas.microsoft.com/office/drawing/2014/main" val="4039525415"/>
                  </a:ext>
                </a:extLst>
              </a:tr>
              <a:tr h="511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Accuracy</a:t>
                      </a:r>
                    </a:p>
                  </a:txBody>
                  <a:tcPr/>
                </a:tc>
                <a:tc>
                  <a:txBody>
                    <a:bodyPr/>
                    <a:lstStyle/>
                    <a:p>
                      <a:pPr algn="ctr"/>
                      <a:r>
                        <a:rPr lang="en-US" sz="2400" dirty="0"/>
                        <a:t>0.8867</a:t>
                      </a:r>
                    </a:p>
                  </a:txBody>
                  <a:tcPr/>
                </a:tc>
                <a:tc>
                  <a:txBody>
                    <a:bodyPr/>
                    <a:lstStyle/>
                    <a:p>
                      <a:pPr algn="ctr"/>
                      <a:r>
                        <a:rPr lang="en-US" sz="2400" dirty="0"/>
                        <a:t>0.8859</a:t>
                      </a:r>
                    </a:p>
                  </a:txBody>
                  <a:tcPr/>
                </a:tc>
                <a:tc>
                  <a:txBody>
                    <a:bodyPr/>
                    <a:lstStyle/>
                    <a:p>
                      <a:pPr algn="ctr"/>
                      <a:r>
                        <a:rPr lang="en-US" sz="2400" dirty="0"/>
                        <a:t>0.8871</a:t>
                      </a:r>
                    </a:p>
                  </a:txBody>
                  <a:tcPr/>
                </a:tc>
                <a:extLst>
                  <a:ext uri="{0D108BD9-81ED-4DB2-BD59-A6C34878D82A}">
                    <a16:rowId xmlns:a16="http://schemas.microsoft.com/office/drawing/2014/main" val="1555318674"/>
                  </a:ext>
                </a:extLst>
              </a:tr>
            </a:tbl>
          </a:graphicData>
        </a:graphic>
      </p:graphicFrame>
      <p:sp>
        <p:nvSpPr>
          <p:cNvPr id="11" name="TextBox 10">
            <a:extLst>
              <a:ext uri="{FF2B5EF4-FFF2-40B4-BE49-F238E27FC236}">
                <a16:creationId xmlns:a16="http://schemas.microsoft.com/office/drawing/2014/main" id="{5F25F9AD-F026-8441-8FBD-19EE043512AE}"/>
              </a:ext>
            </a:extLst>
          </p:cNvPr>
          <p:cNvSpPr txBox="1"/>
          <p:nvPr/>
        </p:nvSpPr>
        <p:spPr>
          <a:xfrm>
            <a:off x="1619084" y="5513410"/>
            <a:ext cx="7629635" cy="1323439"/>
          </a:xfrm>
          <a:prstGeom prst="rect">
            <a:avLst/>
          </a:prstGeom>
          <a:solidFill>
            <a:schemeClr val="accent2">
              <a:lumMod val="40000"/>
              <a:lumOff val="60000"/>
            </a:schemeClr>
          </a:solidFill>
          <a:ln>
            <a:solidFill>
              <a:schemeClr val="accent1">
                <a:lumMod val="75000"/>
              </a:schemeClr>
            </a:solidFill>
          </a:ln>
        </p:spPr>
        <p:txBody>
          <a:bodyPr wrap="square" rtlCol="0">
            <a:spAutoFit/>
          </a:bodyPr>
          <a:lstStyle/>
          <a:p>
            <a:r>
              <a:rPr lang="en-US" sz="2000" dirty="0"/>
              <a:t>Conclusion:</a:t>
            </a:r>
          </a:p>
          <a:p>
            <a:r>
              <a:rPr lang="en-US" sz="2000" dirty="0"/>
              <a:t>The F1 score of three models are very high and close.</a:t>
            </a:r>
          </a:p>
          <a:p>
            <a:r>
              <a:rPr lang="en-US" sz="2000" dirty="0"/>
              <a:t>All the specificity value are low. </a:t>
            </a:r>
          </a:p>
          <a:p>
            <a:endParaRPr lang="en-US" sz="2000" dirty="0"/>
          </a:p>
        </p:txBody>
      </p:sp>
    </p:spTree>
    <p:extLst>
      <p:ext uri="{BB962C8B-B14F-4D97-AF65-F5344CB8AC3E}">
        <p14:creationId xmlns:p14="http://schemas.microsoft.com/office/powerpoint/2010/main" val="3347783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1D6E-E1D7-774B-B80C-60328CDB7D7A}"/>
              </a:ext>
            </a:extLst>
          </p:cNvPr>
          <p:cNvSpPr>
            <a:spLocks noGrp="1"/>
          </p:cNvSpPr>
          <p:nvPr>
            <p:ph type="title"/>
          </p:nvPr>
        </p:nvSpPr>
        <p:spPr>
          <a:xfrm>
            <a:off x="680321" y="753228"/>
            <a:ext cx="9613861" cy="1080938"/>
          </a:xfrm>
        </p:spPr>
        <p:txBody>
          <a:bodyPr>
            <a:normAutofit/>
          </a:bodyPr>
          <a:lstStyle/>
          <a:p>
            <a:r>
              <a:rPr lang="en-US"/>
              <a:t>LIMITATIONS</a:t>
            </a:r>
          </a:p>
        </p:txBody>
      </p:sp>
      <p:graphicFrame>
        <p:nvGraphicFramePr>
          <p:cNvPr id="5" name="Content Placeholder 2">
            <a:extLst>
              <a:ext uri="{FF2B5EF4-FFF2-40B4-BE49-F238E27FC236}">
                <a16:creationId xmlns:a16="http://schemas.microsoft.com/office/drawing/2014/main" id="{52DA2D6D-7681-46B3-9E5A-CED027D4DCC0}"/>
              </a:ext>
            </a:extLst>
          </p:cNvPr>
          <p:cNvGraphicFramePr>
            <a:graphicFrameLocks noGrp="1"/>
          </p:cNvGraphicFramePr>
          <p:nvPr>
            <p:ph idx="1"/>
            <p:extLst>
              <p:ext uri="{D42A27DB-BD31-4B8C-83A1-F6EECF244321}">
                <p14:modId xmlns:p14="http://schemas.microsoft.com/office/powerpoint/2010/main" val="745394295"/>
              </p:ext>
            </p:extLst>
          </p:nvPr>
        </p:nvGraphicFramePr>
        <p:xfrm>
          <a:off x="100013" y="2028826"/>
          <a:ext cx="11744325"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2287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BE2A9B-3E0E-41A9-8FD8-F2549307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98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 can, sign, food&#10;&#10;Description automatically generated">
            <a:extLst>
              <a:ext uri="{FF2B5EF4-FFF2-40B4-BE49-F238E27FC236}">
                <a16:creationId xmlns:a16="http://schemas.microsoft.com/office/drawing/2014/main" id="{0007EBA5-BE1E-DB45-AE9A-21C34F00FEA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401" r="1" b="10298"/>
          <a:stretch/>
        </p:blipFill>
        <p:spPr>
          <a:xfrm>
            <a:off x="634277" y="609600"/>
            <a:ext cx="9659904" cy="5604933"/>
          </a:xfrm>
          <a:prstGeom prst="rect">
            <a:avLst/>
          </a:prstGeom>
          <a:ln>
            <a:noFill/>
          </a:ln>
          <a:effectLst>
            <a:outerShdw blurRad="76200" dist="63500" dir="5040000" algn="tl" rotWithShape="0">
              <a:srgbClr val="000000">
                <a:alpha val="41000"/>
              </a:srgbClr>
            </a:outerShdw>
          </a:effectLst>
        </p:spPr>
      </p:pic>
      <p:sp>
        <p:nvSpPr>
          <p:cNvPr id="13" name="Rectangle 12">
            <a:extLst>
              <a:ext uri="{FF2B5EF4-FFF2-40B4-BE49-F238E27FC236}">
                <a16:creationId xmlns:a16="http://schemas.microsoft.com/office/drawing/2014/main" id="{26AEE725-B4A4-4E3A-AE74-BD9294C3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6EC803-A908-4463-B0DE-B2F55770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75360CD6-1151-4683-9162-8AC8A24E6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676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EE83-897E-A040-AD5E-95EEAEAF37DA}"/>
              </a:ext>
            </a:extLst>
          </p:cNvPr>
          <p:cNvSpPr>
            <a:spLocks noGrp="1"/>
          </p:cNvSpPr>
          <p:nvPr>
            <p:ph type="title"/>
          </p:nvPr>
        </p:nvSpPr>
        <p:spPr/>
        <p:txBody>
          <a:bodyPr/>
          <a:lstStyle/>
          <a:p>
            <a:r>
              <a:rPr lang="en-US" dirty="0"/>
              <a:t>EXPLORATORY DATA ANALYSIS – ORDERS DATA</a:t>
            </a:r>
          </a:p>
        </p:txBody>
      </p:sp>
      <p:sp>
        <p:nvSpPr>
          <p:cNvPr id="4" name="TextBox 3">
            <a:extLst>
              <a:ext uri="{FF2B5EF4-FFF2-40B4-BE49-F238E27FC236}">
                <a16:creationId xmlns:a16="http://schemas.microsoft.com/office/drawing/2014/main" id="{1EADE73C-915C-1A45-A83E-8AF37A79DC5E}"/>
              </a:ext>
            </a:extLst>
          </p:cNvPr>
          <p:cNvSpPr txBox="1"/>
          <p:nvPr/>
        </p:nvSpPr>
        <p:spPr>
          <a:xfrm>
            <a:off x="6249764" y="2394227"/>
            <a:ext cx="4927952" cy="830997"/>
          </a:xfrm>
          <a:prstGeom prst="rect">
            <a:avLst/>
          </a:prstGeom>
          <a:noFill/>
        </p:spPr>
        <p:txBody>
          <a:bodyPr wrap="none" rtlCol="0">
            <a:spAutoFit/>
          </a:bodyPr>
          <a:lstStyle/>
          <a:p>
            <a:r>
              <a:rPr lang="en-US" sz="2400" dirty="0"/>
              <a:t>The data is divided into three sets</a:t>
            </a:r>
          </a:p>
          <a:p>
            <a:r>
              <a:rPr lang="en-US" sz="2400" dirty="0"/>
              <a:t> – prior, train and test</a:t>
            </a:r>
          </a:p>
        </p:txBody>
      </p:sp>
      <p:pic>
        <p:nvPicPr>
          <p:cNvPr id="5" name="Picture">
            <a:extLst>
              <a:ext uri="{FF2B5EF4-FFF2-40B4-BE49-F238E27FC236}">
                <a16:creationId xmlns:a16="http://schemas.microsoft.com/office/drawing/2014/main" id="{8277E748-F24A-2143-A1DE-933285A2ADE5}"/>
              </a:ext>
            </a:extLst>
          </p:cNvPr>
          <p:cNvPicPr/>
          <p:nvPr/>
        </p:nvPicPr>
        <p:blipFill>
          <a:blip r:embed="rId3"/>
          <a:stretch>
            <a:fillRect/>
          </a:stretch>
        </p:blipFill>
        <p:spPr bwMode="auto">
          <a:xfrm>
            <a:off x="115341" y="2100263"/>
            <a:ext cx="5704434" cy="4607957"/>
          </a:xfrm>
          <a:prstGeom prst="rect">
            <a:avLst/>
          </a:prstGeom>
          <a:noFill/>
          <a:ln w="9525">
            <a:noFill/>
            <a:headEnd/>
            <a:tailEnd/>
          </a:ln>
        </p:spPr>
      </p:pic>
      <p:sp>
        <p:nvSpPr>
          <p:cNvPr id="6" name="TextBox 5">
            <a:extLst>
              <a:ext uri="{FF2B5EF4-FFF2-40B4-BE49-F238E27FC236}">
                <a16:creationId xmlns:a16="http://schemas.microsoft.com/office/drawing/2014/main" id="{E15AC98B-5C41-A543-8B3B-CC63B438D7CD}"/>
              </a:ext>
            </a:extLst>
          </p:cNvPr>
          <p:cNvSpPr txBox="1"/>
          <p:nvPr/>
        </p:nvSpPr>
        <p:spPr>
          <a:xfrm>
            <a:off x="6372225" y="3225224"/>
            <a:ext cx="5334000" cy="2862322"/>
          </a:xfrm>
          <a:prstGeom prst="rect">
            <a:avLst/>
          </a:prstGeom>
          <a:noFill/>
        </p:spPr>
        <p:txBody>
          <a:bodyPr wrap="square" rtlCol="0">
            <a:spAutoFit/>
          </a:bodyPr>
          <a:lstStyle/>
          <a:p>
            <a:r>
              <a:rPr lang="en-US" sz="2000" dirty="0">
                <a:solidFill>
                  <a:schemeClr val="accent3">
                    <a:lumMod val="50000"/>
                  </a:schemeClr>
                </a:solidFill>
              </a:rPr>
              <a:t>3214,784 orders belong to the prior set and the remaining orders which are the latest orders for each customer are separated into train set and test set. </a:t>
            </a:r>
          </a:p>
          <a:p>
            <a:endParaRPr lang="en-US" sz="2000" dirty="0">
              <a:solidFill>
                <a:schemeClr val="accent3">
                  <a:lumMod val="50000"/>
                </a:schemeClr>
              </a:solidFill>
            </a:endParaRPr>
          </a:p>
          <a:p>
            <a:r>
              <a:rPr lang="en-US" sz="2000" dirty="0">
                <a:solidFill>
                  <a:schemeClr val="accent3">
                    <a:lumMod val="50000"/>
                  </a:schemeClr>
                </a:solidFill>
              </a:rPr>
              <a:t>The train set has 131,209 observations. </a:t>
            </a:r>
          </a:p>
          <a:p>
            <a:endParaRPr lang="en-US" sz="2000" dirty="0">
              <a:solidFill>
                <a:schemeClr val="accent3">
                  <a:lumMod val="50000"/>
                </a:schemeClr>
              </a:solidFill>
            </a:endParaRPr>
          </a:p>
          <a:p>
            <a:r>
              <a:rPr lang="en-US" sz="2000" dirty="0">
                <a:solidFill>
                  <a:schemeClr val="accent3">
                    <a:lumMod val="50000"/>
                  </a:schemeClr>
                </a:solidFill>
              </a:rPr>
              <a:t>The test dataset has 75,000 observations.</a:t>
            </a:r>
          </a:p>
          <a:p>
            <a:endParaRPr lang="en-US" sz="2000" dirty="0"/>
          </a:p>
        </p:txBody>
      </p:sp>
    </p:spTree>
    <p:extLst>
      <p:ext uri="{BB962C8B-B14F-4D97-AF65-F5344CB8AC3E}">
        <p14:creationId xmlns:p14="http://schemas.microsoft.com/office/powerpoint/2010/main" val="1704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9C56-90AF-A34C-954E-FF03C9DE1320}"/>
              </a:ext>
            </a:extLst>
          </p:cNvPr>
          <p:cNvSpPr>
            <a:spLocks noGrp="1"/>
          </p:cNvSpPr>
          <p:nvPr>
            <p:ph type="title"/>
          </p:nvPr>
        </p:nvSpPr>
        <p:spPr/>
        <p:txBody>
          <a:bodyPr/>
          <a:lstStyle/>
          <a:p>
            <a:r>
              <a:rPr lang="en-US" dirty="0"/>
              <a:t>CUSTOMERS IN EACH SET</a:t>
            </a:r>
          </a:p>
        </p:txBody>
      </p:sp>
      <p:pic>
        <p:nvPicPr>
          <p:cNvPr id="4" name="Picture">
            <a:extLst>
              <a:ext uri="{FF2B5EF4-FFF2-40B4-BE49-F238E27FC236}">
                <a16:creationId xmlns:a16="http://schemas.microsoft.com/office/drawing/2014/main" id="{8BFF5C11-21F2-214B-B0CC-882B18AB592A}"/>
              </a:ext>
            </a:extLst>
          </p:cNvPr>
          <p:cNvPicPr/>
          <p:nvPr/>
        </p:nvPicPr>
        <p:blipFill>
          <a:blip r:embed="rId3"/>
          <a:stretch>
            <a:fillRect/>
          </a:stretch>
        </p:blipFill>
        <p:spPr bwMode="auto">
          <a:xfrm>
            <a:off x="5815013" y="225266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3F4A93D1-A2A0-574B-BF92-22DBBA62B6D8}"/>
              </a:ext>
            </a:extLst>
          </p:cNvPr>
          <p:cNvSpPr txBox="1"/>
          <p:nvPr/>
        </p:nvSpPr>
        <p:spPr>
          <a:xfrm>
            <a:off x="478843" y="3026044"/>
            <a:ext cx="4666594" cy="2308324"/>
          </a:xfrm>
          <a:prstGeom prst="rect">
            <a:avLst/>
          </a:prstGeom>
          <a:noFill/>
        </p:spPr>
        <p:txBody>
          <a:bodyPr wrap="square" rtlCol="0">
            <a:spAutoFit/>
          </a:bodyPr>
          <a:lstStyle/>
          <a:p>
            <a:r>
              <a:rPr lang="en-US" sz="2400" dirty="0"/>
              <a:t>There are 206,209 customers in total. Out of which, the last purchase of 75,000 customers are given as train set and we will use this train set to build our models</a:t>
            </a:r>
          </a:p>
        </p:txBody>
      </p:sp>
    </p:spTree>
    <p:extLst>
      <p:ext uri="{BB962C8B-B14F-4D97-AF65-F5344CB8AC3E}">
        <p14:creationId xmlns:p14="http://schemas.microsoft.com/office/powerpoint/2010/main" val="327416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55A982-CF88-0E48-9818-6F64DD6F013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HOW MANY ORDERS DO CUSTOMERS PLACE?</a:t>
            </a:r>
          </a:p>
        </p:txBody>
      </p:sp>
      <p:pic>
        <p:nvPicPr>
          <p:cNvPr id="18" name="Picture 17">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E8648972-89EC-604D-9B4D-5F268C3DBA6D}"/>
              </a:ext>
            </a:extLst>
          </p:cNvPr>
          <p:cNvSpPr txBox="1"/>
          <p:nvPr/>
        </p:nvSpPr>
        <p:spPr>
          <a:xfrm>
            <a:off x="489796" y="2888315"/>
            <a:ext cx="3656289"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t>Most customers have more than 4 orders and the maximum order per customer is 100</a:t>
            </a:r>
          </a:p>
        </p:txBody>
      </p:sp>
      <p:sp>
        <p:nvSpPr>
          <p:cNvPr id="20" name="Rectangle 19">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close up of a logo&#10;&#10;Description automatically generated">
            <a:extLst>
              <a:ext uri="{FF2B5EF4-FFF2-40B4-BE49-F238E27FC236}">
                <a16:creationId xmlns:a16="http://schemas.microsoft.com/office/drawing/2014/main" id="{5BBF58E0-566C-FA49-9B21-821A30EBCB7E}"/>
              </a:ext>
            </a:extLst>
          </p:cNvPr>
          <p:cNvPicPr/>
          <p:nvPr/>
        </p:nvPicPr>
        <p:blipFill>
          <a:blip r:embed="rId5"/>
          <a:stretch>
            <a:fillRect/>
          </a:stretch>
        </p:blipFill>
        <p:spPr bwMode="auto">
          <a:xfrm>
            <a:off x="5593085" y="1173896"/>
            <a:ext cx="5629268" cy="4503414"/>
          </a:xfrm>
          <a:prstGeom prst="rect">
            <a:avLst/>
          </a:prstGeom>
          <a:noFill/>
          <a:ln>
            <a:noFill/>
          </a:ln>
          <a:effectLst/>
        </p:spPr>
      </p:pic>
    </p:spTree>
    <p:extLst>
      <p:ext uri="{BB962C8B-B14F-4D97-AF65-F5344CB8AC3E}">
        <p14:creationId xmlns:p14="http://schemas.microsoft.com/office/powerpoint/2010/main" val="85178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3C0A-6BFE-614A-9333-90201054E9B0}"/>
              </a:ext>
            </a:extLst>
          </p:cNvPr>
          <p:cNvSpPr>
            <a:spLocks noGrp="1"/>
          </p:cNvSpPr>
          <p:nvPr>
            <p:ph type="title"/>
          </p:nvPr>
        </p:nvSpPr>
        <p:spPr/>
        <p:txBody>
          <a:bodyPr/>
          <a:lstStyle/>
          <a:p>
            <a:r>
              <a:rPr lang="en-US" dirty="0"/>
              <a:t>WHAT TIME OF THE DAY ARE ORDERS PLACED?</a:t>
            </a:r>
          </a:p>
        </p:txBody>
      </p:sp>
      <p:pic>
        <p:nvPicPr>
          <p:cNvPr id="4" name="Picture">
            <a:extLst>
              <a:ext uri="{FF2B5EF4-FFF2-40B4-BE49-F238E27FC236}">
                <a16:creationId xmlns:a16="http://schemas.microsoft.com/office/drawing/2014/main" id="{2BF83FD5-CB14-B744-8533-18297D715D98}"/>
              </a:ext>
            </a:extLst>
          </p:cNvPr>
          <p:cNvPicPr/>
          <p:nvPr/>
        </p:nvPicPr>
        <p:blipFill>
          <a:blip r:embed="rId2"/>
          <a:stretch>
            <a:fillRect/>
          </a:stretch>
        </p:blipFill>
        <p:spPr bwMode="auto">
          <a:xfrm>
            <a:off x="1681082" y="2229899"/>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8D9D9BD4-39F9-EE4D-9EF9-1F675A075384}"/>
              </a:ext>
            </a:extLst>
          </p:cNvPr>
          <p:cNvSpPr txBox="1"/>
          <p:nvPr/>
        </p:nvSpPr>
        <p:spPr>
          <a:xfrm>
            <a:off x="7637031" y="3317825"/>
            <a:ext cx="3614737" cy="1938992"/>
          </a:xfrm>
          <a:prstGeom prst="rect">
            <a:avLst/>
          </a:prstGeom>
          <a:noFill/>
        </p:spPr>
        <p:txBody>
          <a:bodyPr wrap="square" rtlCol="0">
            <a:spAutoFit/>
          </a:bodyPr>
          <a:lstStyle/>
          <a:p>
            <a:r>
              <a:rPr lang="en-US" sz="2400" dirty="0"/>
              <a:t>Orders are highest between 10am and 4pm although there is a slight decrease during lunch time (noon)</a:t>
            </a:r>
          </a:p>
        </p:txBody>
      </p:sp>
    </p:spTree>
    <p:extLst>
      <p:ext uri="{BB962C8B-B14F-4D97-AF65-F5344CB8AC3E}">
        <p14:creationId xmlns:p14="http://schemas.microsoft.com/office/powerpoint/2010/main" val="16254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11DF-40CB-4F4A-A8B1-3014E17A06BF}"/>
              </a:ext>
            </a:extLst>
          </p:cNvPr>
          <p:cNvSpPr>
            <a:spLocks noGrp="1"/>
          </p:cNvSpPr>
          <p:nvPr>
            <p:ph type="title"/>
          </p:nvPr>
        </p:nvSpPr>
        <p:spPr>
          <a:xfrm>
            <a:off x="180258" y="753228"/>
            <a:ext cx="9911479" cy="1080938"/>
          </a:xfrm>
        </p:spPr>
        <p:txBody>
          <a:bodyPr/>
          <a:lstStyle/>
          <a:p>
            <a:r>
              <a:rPr lang="en-US" dirty="0"/>
              <a:t>WHAT DAY OF THE WEEK ARE ORDERS PLACED?</a:t>
            </a:r>
          </a:p>
        </p:txBody>
      </p:sp>
      <p:pic>
        <p:nvPicPr>
          <p:cNvPr id="4" name="Picture">
            <a:extLst>
              <a:ext uri="{FF2B5EF4-FFF2-40B4-BE49-F238E27FC236}">
                <a16:creationId xmlns:a16="http://schemas.microsoft.com/office/drawing/2014/main" id="{82420205-7F58-BF40-9334-9EBA8276B3E3}"/>
              </a:ext>
            </a:extLst>
          </p:cNvPr>
          <p:cNvPicPr/>
          <p:nvPr/>
        </p:nvPicPr>
        <p:blipFill>
          <a:blip r:embed="rId2"/>
          <a:stretch>
            <a:fillRect/>
          </a:stretch>
        </p:blipFill>
        <p:spPr bwMode="auto">
          <a:xfrm>
            <a:off x="5257800" y="219551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6F976CA2-B5C7-DE40-BCAD-3B9A5A3C5590}"/>
              </a:ext>
            </a:extLst>
          </p:cNvPr>
          <p:cNvSpPr txBox="1"/>
          <p:nvPr/>
        </p:nvSpPr>
        <p:spPr>
          <a:xfrm>
            <a:off x="800099" y="3257550"/>
            <a:ext cx="4029075" cy="1938992"/>
          </a:xfrm>
          <a:prstGeom prst="rect">
            <a:avLst/>
          </a:prstGeom>
          <a:noFill/>
        </p:spPr>
        <p:txBody>
          <a:bodyPr wrap="square" rtlCol="0">
            <a:spAutoFit/>
          </a:bodyPr>
          <a:lstStyle/>
          <a:p>
            <a:r>
              <a:rPr lang="en-US" sz="2400" b="1" dirty="0">
                <a:solidFill>
                  <a:srgbClr val="C00000"/>
                </a:solidFill>
              </a:rPr>
              <a:t>O</a:t>
            </a:r>
            <a:r>
              <a:rPr lang="en-US" sz="2400" dirty="0">
                <a:solidFill>
                  <a:schemeClr val="accent2">
                    <a:lumMod val="75000"/>
                  </a:schemeClr>
                </a:solidFill>
              </a:rPr>
              <a:t> represents Saturday</a:t>
            </a:r>
          </a:p>
          <a:p>
            <a:r>
              <a:rPr lang="en-US" sz="2400" b="1" dirty="0">
                <a:solidFill>
                  <a:srgbClr val="C00000"/>
                </a:solidFill>
              </a:rPr>
              <a:t>1</a:t>
            </a:r>
            <a:r>
              <a:rPr lang="en-US" sz="2400" dirty="0">
                <a:solidFill>
                  <a:schemeClr val="accent2">
                    <a:lumMod val="75000"/>
                  </a:schemeClr>
                </a:solidFill>
              </a:rPr>
              <a:t> represents Sunday</a:t>
            </a:r>
          </a:p>
          <a:p>
            <a:endParaRPr lang="en-US" sz="2400" dirty="0">
              <a:solidFill>
                <a:schemeClr val="accent2">
                  <a:lumMod val="75000"/>
                </a:schemeClr>
              </a:solidFill>
            </a:endParaRPr>
          </a:p>
          <a:p>
            <a:r>
              <a:rPr lang="en-US" sz="2400" dirty="0"/>
              <a:t>Orders are mostly placed during the weekend </a:t>
            </a:r>
          </a:p>
        </p:txBody>
      </p:sp>
    </p:spTree>
    <p:extLst>
      <p:ext uri="{BB962C8B-B14F-4D97-AF65-F5344CB8AC3E}">
        <p14:creationId xmlns:p14="http://schemas.microsoft.com/office/powerpoint/2010/main" val="182375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8FDD-F5DB-144E-9A7C-EDA9DA626D40}"/>
              </a:ext>
            </a:extLst>
          </p:cNvPr>
          <p:cNvSpPr>
            <a:spLocks noGrp="1"/>
          </p:cNvSpPr>
          <p:nvPr>
            <p:ph type="title"/>
          </p:nvPr>
        </p:nvSpPr>
        <p:spPr/>
        <p:txBody>
          <a:bodyPr/>
          <a:lstStyle/>
          <a:p>
            <a:r>
              <a:rPr lang="en-US" dirty="0"/>
              <a:t>HOW OFTEN DO CUSTOMERS PLACE ORDERS?</a:t>
            </a:r>
          </a:p>
        </p:txBody>
      </p:sp>
      <p:pic>
        <p:nvPicPr>
          <p:cNvPr id="4" name="Picture">
            <a:extLst>
              <a:ext uri="{FF2B5EF4-FFF2-40B4-BE49-F238E27FC236}">
                <a16:creationId xmlns:a16="http://schemas.microsoft.com/office/drawing/2014/main" id="{EBA0FEED-A429-DA4A-AB8D-E71E89F49158}"/>
              </a:ext>
            </a:extLst>
          </p:cNvPr>
          <p:cNvPicPr/>
          <p:nvPr/>
        </p:nvPicPr>
        <p:blipFill>
          <a:blip r:embed="rId2"/>
          <a:stretch>
            <a:fillRect/>
          </a:stretch>
        </p:blipFill>
        <p:spPr bwMode="auto">
          <a:xfrm>
            <a:off x="371475" y="2252664"/>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E8EF0E5B-23E3-9446-92D9-8D9FF4A08FA0}"/>
              </a:ext>
            </a:extLst>
          </p:cNvPr>
          <p:cNvSpPr txBox="1"/>
          <p:nvPr/>
        </p:nvSpPr>
        <p:spPr>
          <a:xfrm>
            <a:off x="6281739" y="3232102"/>
            <a:ext cx="5214939" cy="2308324"/>
          </a:xfrm>
          <a:prstGeom prst="rect">
            <a:avLst/>
          </a:prstGeom>
          <a:noFill/>
        </p:spPr>
        <p:txBody>
          <a:bodyPr wrap="square" rtlCol="0">
            <a:spAutoFit/>
          </a:bodyPr>
          <a:lstStyle/>
          <a:p>
            <a:r>
              <a:rPr lang="en-US" sz="2400" dirty="0"/>
              <a:t>Looks like customers order once in every week (check the peak at 7 days) or once in a month (peak at 30 days). We could also see smaller peaks at 14, 21 and 28 days (weekly intervals) </a:t>
            </a:r>
          </a:p>
        </p:txBody>
      </p:sp>
    </p:spTree>
    <p:extLst>
      <p:ext uri="{BB962C8B-B14F-4D97-AF65-F5344CB8AC3E}">
        <p14:creationId xmlns:p14="http://schemas.microsoft.com/office/powerpoint/2010/main" val="1728585606"/>
      </p:ext>
    </p:extLst>
  </p:cSld>
  <p:clrMapOvr>
    <a:masterClrMapping/>
  </p:clrMapOvr>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1737</Words>
  <Application>Microsoft Macintosh PowerPoint</Application>
  <PresentationFormat>Widescreen</PresentationFormat>
  <Paragraphs>170</Paragraphs>
  <Slides>38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Ayuthaya</vt:lpstr>
      <vt:lpstr>Calibri</vt:lpstr>
      <vt:lpstr>Trebuchet MS</vt:lpstr>
      <vt:lpstr>Berlin</vt:lpstr>
      <vt:lpstr>INSTACART ONLINE GROCERY SHOPPING</vt:lpstr>
      <vt:lpstr>WHY IS THIS STUDY IMPORTANT?</vt:lpstr>
      <vt:lpstr>DATA DESCRIPTION</vt:lpstr>
      <vt:lpstr>EXPLORATORY DATA ANALYSIS – ORDERS DATA</vt:lpstr>
      <vt:lpstr>CUSTOMERS IN EACH SET</vt:lpstr>
      <vt:lpstr>HOW MANY ORDERS DO CUSTOMERS PLACE?</vt:lpstr>
      <vt:lpstr>WHAT TIME OF THE DAY ARE ORDERS PLACED?</vt:lpstr>
      <vt:lpstr>WHAT DAY OF THE WEEK ARE ORDERS PLACED?</vt:lpstr>
      <vt:lpstr>HOW OFTEN DO CUSTOMERS PLACE ORDERS?</vt:lpstr>
      <vt:lpstr>PRODUCTS &amp; DEPARTMENTS and AISLES</vt:lpstr>
      <vt:lpstr>TOP 10 AISLES WITH HIGHEST PRODUCTS</vt:lpstr>
      <vt:lpstr>ORDERS, DEPARTMENTS &amp; AISLES</vt:lpstr>
      <vt:lpstr>HOW MANY PRODUCTS ARE RE-ORDERED?</vt:lpstr>
      <vt:lpstr>WHAT PRODUCTS ARE MOSTLY RE-ORDERED?</vt:lpstr>
      <vt:lpstr>WHICH DEPARTMENT HAS THE HIGHEST AND LOWEST RE-ORDER RATIO?</vt:lpstr>
      <vt:lpstr>Is there any relationship between the sequence of adding to cart and a chance of re-ordering？</vt:lpstr>
      <vt:lpstr>Smart Question: What Products Will The Customers Buy In Their Next Order? </vt:lpstr>
      <vt:lpstr>FEATURE SELECTION</vt:lpstr>
      <vt:lpstr>USER FEATURES</vt:lpstr>
      <vt:lpstr>USER FEATURES</vt:lpstr>
      <vt:lpstr>PRODUCT FEATURES</vt:lpstr>
      <vt:lpstr>PRODUCT FEATURES</vt:lpstr>
      <vt:lpstr>USER &amp; PRODUCT FEATURES</vt:lpstr>
      <vt:lpstr>USER &amp; PRODUCT FEATURES</vt:lpstr>
      <vt:lpstr>ALL 15 FEATURES</vt:lpstr>
      <vt:lpstr>MODELS</vt:lpstr>
      <vt:lpstr>LOGISTIC REGRESSION</vt:lpstr>
      <vt:lpstr>AREA UNDER THE CURVE</vt:lpstr>
      <vt:lpstr>CONFUSION MATRIX</vt:lpstr>
      <vt:lpstr>PCA &amp; PCR</vt:lpstr>
      <vt:lpstr>CROSS - VALIDATION METHOD</vt:lpstr>
      <vt:lpstr>KNN</vt:lpstr>
      <vt:lpstr>PowerPoint Presentation</vt:lpstr>
      <vt:lpstr>DECISION TREE</vt:lpstr>
      <vt:lpstr>PowerPoint Presentation</vt:lpstr>
      <vt:lpstr>SUMMARY</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ONLINE GROCERY SHOPPING</dc:title>
  <dc:creator>Ruth Akor</dc:creator>
  <cp:lastModifiedBy>Ruth Akor</cp:lastModifiedBy>
  <cp:revision>2</cp:revision>
  <dcterms:created xsi:type="dcterms:W3CDTF">2019-11-25T19:55:46Z</dcterms:created>
  <dcterms:modified xsi:type="dcterms:W3CDTF">2019-11-25T20:02:09Z</dcterms:modified>
</cp:coreProperties>
</file>