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Advent Pro" panose="020B0604020202020204" charset="0"/>
      <p:regular r:id="rId24"/>
      <p:bold r:id="rId25"/>
      <p:italic r:id="rId26"/>
      <p:boldItalic r:id="rId27"/>
    </p:embeddedFont>
    <p:embeddedFont>
      <p:font typeface="Advent Pro ExtraBold" panose="020B0604020202020204" charset="0"/>
      <p:bold r:id="rId28"/>
      <p:boldItalic r:id="rId29"/>
    </p:embeddedFont>
    <p:embeddedFont>
      <p:font typeface="Poppins" panose="00000500000000000000" pitchFamily="2" charset="0"/>
      <p:regular r:id="rId30"/>
      <p:bold r:id="rId31"/>
      <p:italic r:id="rId32"/>
      <p:boldItalic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48">
          <p15:clr>
            <a:srgbClr val="9AA0A6"/>
          </p15:clr>
        </p15:guide>
        <p15:guide id="3" pos="5311">
          <p15:clr>
            <a:srgbClr val="9AA0A6"/>
          </p15:clr>
        </p15:guide>
        <p15:guide id="4" orient="horz" pos="2897">
          <p15:clr>
            <a:srgbClr val="9AA0A6"/>
          </p15:clr>
        </p15:guide>
        <p15:guide id="5" orient="horz" pos="346">
          <p15:clr>
            <a:srgbClr val="9AA0A6"/>
          </p15:clr>
        </p15:guide>
        <p15:guide id="6" pos="44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D65680-FB7C-44C4-B509-D3D44F64008B}">
  <a:tblStyle styleId="{64D65680-FB7C-44C4-B509-D3D44F64008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48"/>
        <p:guide pos="5311"/>
        <p:guide orient="horz" pos="2897"/>
        <p:guide orient="horz" pos="346"/>
        <p:guide pos="44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Lim Wee Liang Kelven, S10221788K</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28d5e21ab63_0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28d5e21ab63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Tay Gao Jun, S10227533B ]</a:t>
            </a:r>
            <a:endParaRPr/>
          </a:p>
          <a:p>
            <a:pPr marL="0" lvl="0" indent="0" algn="l" rtl="0">
              <a:spcBef>
                <a:spcPts val="0"/>
              </a:spcBef>
              <a:spcAft>
                <a:spcPts val="0"/>
              </a:spcAft>
              <a:buNone/>
            </a:pPr>
            <a:endParaRPr/>
          </a:p>
          <a:p>
            <a:pPr marL="0" lvl="0" indent="0" algn="l" rtl="0">
              <a:spcBef>
                <a:spcPts val="0"/>
              </a:spcBef>
              <a:spcAft>
                <a:spcPts val="0"/>
              </a:spcAft>
              <a:buNone/>
            </a:pPr>
            <a:r>
              <a:rPr lang="en"/>
              <a:t>Here are the key benefits of our solution.</a:t>
            </a:r>
            <a:endParaRPr/>
          </a:p>
          <a:p>
            <a:pPr marL="0" lvl="0" indent="0" algn="l" rtl="0">
              <a:spcBef>
                <a:spcPts val="0"/>
              </a:spcBef>
              <a:spcAft>
                <a:spcPts val="0"/>
              </a:spcAft>
              <a:buNone/>
            </a:pPr>
            <a:endParaRPr/>
          </a:p>
          <a:p>
            <a:pPr marL="0" lvl="0" indent="0" algn="l" rtl="0">
              <a:spcBef>
                <a:spcPts val="0"/>
              </a:spcBef>
              <a:spcAft>
                <a:spcPts val="0"/>
              </a:spcAft>
              <a:buNone/>
            </a:pPr>
            <a:r>
              <a:rPr lang="en" b="1"/>
              <a:t>Cost-Saving &amp; Cashback</a:t>
            </a:r>
            <a:endParaRPr b="1"/>
          </a:p>
          <a:p>
            <a:pPr marL="457200" lvl="0" indent="-298450" algn="l" rtl="0">
              <a:spcBef>
                <a:spcPts val="0"/>
              </a:spcBef>
              <a:spcAft>
                <a:spcPts val="0"/>
              </a:spcAft>
              <a:buSzPts val="1100"/>
              <a:buChar char="-"/>
            </a:pPr>
            <a:r>
              <a:rPr lang="en"/>
              <a:t>Users can compare prices and promotions from various supermarkets, ensuring they get the best deals and save money on their grocery purchases. As well as subsidies, vouchers and even point reward system to help.</a:t>
            </a:r>
            <a:endParaRPr/>
          </a:p>
          <a:p>
            <a:pPr marL="0" lvl="0" indent="0" algn="l" rtl="0">
              <a:spcBef>
                <a:spcPts val="0"/>
              </a:spcBef>
              <a:spcAft>
                <a:spcPts val="0"/>
              </a:spcAft>
              <a:buNone/>
            </a:pPr>
            <a:endParaRPr/>
          </a:p>
          <a:p>
            <a:pPr marL="0" lvl="0" indent="0" algn="l" rtl="0">
              <a:spcBef>
                <a:spcPts val="0"/>
              </a:spcBef>
              <a:spcAft>
                <a:spcPts val="0"/>
              </a:spcAft>
              <a:buNone/>
            </a:pPr>
            <a:r>
              <a:rPr lang="en" b="1">
                <a:solidFill>
                  <a:schemeClr val="dk1"/>
                </a:solidFill>
              </a:rPr>
              <a:t>Convenience and Accessibility</a:t>
            </a:r>
            <a:endParaRPr b="1"/>
          </a:p>
          <a:p>
            <a:pPr marL="457200" lvl="0" indent="-298450" algn="l" rtl="0">
              <a:spcBef>
                <a:spcPts val="0"/>
              </a:spcBef>
              <a:spcAft>
                <a:spcPts val="0"/>
              </a:spcAft>
              <a:buSzPts val="1100"/>
              <a:buChar char="-"/>
            </a:pPr>
            <a:r>
              <a:rPr lang="en"/>
              <a:t>The app empowers low-income families with access to affordable and quality groceries, reducing financial strain and promoting food security.</a:t>
            </a:r>
            <a:endParaRPr/>
          </a:p>
          <a:p>
            <a:pPr marL="0" lvl="0" indent="0" algn="l" rtl="0">
              <a:spcBef>
                <a:spcPts val="0"/>
              </a:spcBef>
              <a:spcAft>
                <a:spcPts val="0"/>
              </a:spcAft>
              <a:buNone/>
            </a:pPr>
            <a:endParaRPr/>
          </a:p>
          <a:p>
            <a:pPr marL="0" lvl="0" indent="0" algn="l" rtl="0">
              <a:spcBef>
                <a:spcPts val="0"/>
              </a:spcBef>
              <a:spcAft>
                <a:spcPts val="0"/>
              </a:spcAft>
              <a:buNone/>
            </a:pPr>
            <a:r>
              <a:rPr lang="en" b="1"/>
              <a:t>Saves Time</a:t>
            </a:r>
            <a:endParaRPr b="1"/>
          </a:p>
          <a:p>
            <a:pPr marL="457200" lvl="0" indent="-298450" algn="l" rtl="0">
              <a:spcBef>
                <a:spcPts val="0"/>
              </a:spcBef>
              <a:spcAft>
                <a:spcPts val="0"/>
              </a:spcAft>
              <a:buSzPts val="1100"/>
              <a:buChar char="-"/>
            </a:pPr>
            <a:r>
              <a:rPr lang="en"/>
              <a:t>JustPicked eliminates the need for users to visit multiple supermarkets physically. They can shop from the comfort of their homes and have groceries delivered to their doorstep.</a:t>
            </a:r>
            <a:endParaRPr/>
          </a:p>
          <a:p>
            <a:pPr marL="457200" lvl="0" indent="-298450" algn="l" rtl="0">
              <a:spcBef>
                <a:spcPts val="0"/>
              </a:spcBef>
              <a:spcAft>
                <a:spcPts val="0"/>
              </a:spcAft>
              <a:buSzPts val="1100"/>
              <a:buChar char="-"/>
            </a:pPr>
            <a:r>
              <a:rPr lang="en">
                <a:solidFill>
                  <a:schemeClr val="dk1"/>
                </a:solidFill>
              </a:rPr>
              <a:t>Users save time by using the app's price comparison feature, quickly identifying the most cost-effective options without extensive research.</a:t>
            </a:r>
            <a:endParaRPr/>
          </a:p>
          <a:p>
            <a:pPr marL="0" lvl="0" indent="0" algn="l" rtl="0">
              <a:spcBef>
                <a:spcPts val="0"/>
              </a:spcBef>
              <a:spcAft>
                <a:spcPts val="0"/>
              </a:spcAft>
              <a:buNone/>
            </a:pPr>
            <a:endParaRPr/>
          </a:p>
          <a:p>
            <a:pPr marL="0" lvl="0" indent="0" algn="l" rtl="0">
              <a:spcBef>
                <a:spcPts val="0"/>
              </a:spcBef>
              <a:spcAft>
                <a:spcPts val="0"/>
              </a:spcAft>
              <a:buNone/>
            </a:pPr>
            <a:r>
              <a:rPr lang="en" b="1"/>
              <a:t>Reduces Food Waste</a:t>
            </a:r>
            <a:endParaRPr b="1"/>
          </a:p>
          <a:p>
            <a:pPr marL="457200" lvl="0" indent="-298450" algn="l" rtl="0">
              <a:spcBef>
                <a:spcPts val="0"/>
              </a:spcBef>
              <a:spcAft>
                <a:spcPts val="0"/>
              </a:spcAft>
              <a:buSzPts val="1100"/>
              <a:buChar char="-"/>
            </a:pPr>
            <a:r>
              <a:rPr lang="en"/>
              <a:t>The app's feature of showcasing perishable items' best deals can help reduce food waste, as users can purchase products before they spoil.</a:t>
            </a:r>
            <a:endParaRPr/>
          </a:p>
          <a:p>
            <a:pPr marL="0" lvl="0" indent="0" algn="l" rtl="0">
              <a:spcBef>
                <a:spcPts val="0"/>
              </a:spcBef>
              <a:spcAft>
                <a:spcPts val="0"/>
              </a:spcAft>
              <a:buNone/>
            </a:pPr>
            <a:endParaRPr/>
          </a:p>
          <a:p>
            <a:pPr marL="0" lvl="0" indent="0" algn="l" rtl="0">
              <a:spcBef>
                <a:spcPts val="0"/>
              </a:spcBef>
              <a:spcAft>
                <a:spcPts val="0"/>
              </a:spcAft>
              <a:buNone/>
            </a:pPr>
            <a:r>
              <a:rPr lang="en" b="1"/>
              <a:t>Social Impact</a:t>
            </a:r>
            <a:endParaRPr b="1"/>
          </a:p>
          <a:p>
            <a:pPr marL="457200" lvl="0" indent="-298450" algn="l" rtl="0">
              <a:spcBef>
                <a:spcPts val="0"/>
              </a:spcBef>
              <a:spcAft>
                <a:spcPts val="0"/>
              </a:spcAft>
              <a:buSzPts val="1100"/>
              <a:buChar char="-"/>
            </a:pPr>
            <a:r>
              <a:rPr lang="en"/>
              <a:t>JustPicked aims to address food insecurity and financial challenges faced by low-income families by providing free delivery and potential cashback incentives to eligible users, making a positive impact on vulnerable communities.</a:t>
            </a:r>
            <a:endParaRPr/>
          </a:p>
          <a:p>
            <a:pPr marL="0" lvl="0" indent="0" algn="l" rtl="0">
              <a:spcBef>
                <a:spcPts val="0"/>
              </a:spcBef>
              <a:spcAft>
                <a:spcPts val="0"/>
              </a:spcAft>
              <a:buNone/>
            </a:pPr>
            <a:endParaRPr/>
          </a:p>
          <a:p>
            <a:pPr marL="0" lvl="0" indent="0" algn="l" rtl="0">
              <a:spcBef>
                <a:spcPts val="0"/>
              </a:spcBef>
              <a:spcAft>
                <a:spcPts val="0"/>
              </a:spcAft>
              <a:buNone/>
            </a:pPr>
            <a:r>
              <a:rPr lang="en" b="1"/>
              <a:t>Increases Traffic to Supermarkets</a:t>
            </a:r>
            <a:endParaRPr b="1"/>
          </a:p>
          <a:p>
            <a:pPr marL="457200" lvl="0" indent="-298450" algn="l" rtl="0">
              <a:spcBef>
                <a:spcPts val="0"/>
              </a:spcBef>
              <a:spcAft>
                <a:spcPts val="0"/>
              </a:spcAft>
              <a:buSzPts val="1100"/>
              <a:buChar char="-"/>
            </a:pPr>
            <a:r>
              <a:rPr lang="en"/>
              <a:t>JustPicked can drive more customers to supermarkets, especially price-conscious shoppers seeking the best deals, thus benefiting the retail industry.</a:t>
            </a: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28d5e21ab63_0_2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28d5e21ab63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 Tay Gao Jun, S10227533B ]</a:t>
            </a:r>
            <a:endParaRPr/>
          </a:p>
          <a:p>
            <a:pPr marL="0" lvl="0" indent="0" algn="l" rtl="0">
              <a:spcBef>
                <a:spcPts val="0"/>
              </a:spcBef>
              <a:spcAft>
                <a:spcPts val="0"/>
              </a:spcAft>
              <a:buNone/>
            </a:pPr>
            <a:endParaRPr/>
          </a:p>
          <a:p>
            <a:pPr marL="0" lvl="0" indent="0" algn="l" rtl="0">
              <a:spcBef>
                <a:spcPts val="0"/>
              </a:spcBef>
              <a:spcAft>
                <a:spcPts val="0"/>
              </a:spcAft>
              <a:buNone/>
            </a:pPr>
            <a:r>
              <a:rPr lang="en"/>
              <a:t>We will now be proceeding with a short demonstration of our solution and its key features.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25c5b7e3965_5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25c5b7e3965_5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u="sng">
                <a:solidFill>
                  <a:schemeClr val="dk1"/>
                </a:solidFill>
              </a:rPr>
              <a:t>Zenix Teo, S10204049C</a:t>
            </a:r>
            <a:endParaRPr sz="1200" b="1" u="sng">
              <a:solidFill>
                <a:schemeClr val="dk1"/>
              </a:solidFill>
            </a:endParaRPr>
          </a:p>
          <a:p>
            <a:pPr marL="0" lvl="0" indent="0" algn="l" rtl="0">
              <a:lnSpc>
                <a:spcPct val="115000"/>
              </a:lnSpc>
              <a:spcBef>
                <a:spcPts val="0"/>
              </a:spcBef>
              <a:spcAft>
                <a:spcPts val="0"/>
              </a:spcAft>
              <a:buNone/>
            </a:pPr>
            <a:endParaRPr sz="1200" b="1" u="sng">
              <a:solidFill>
                <a:schemeClr val="dk1"/>
              </a:solidFill>
            </a:endParaRPr>
          </a:p>
          <a:p>
            <a:pPr marL="0" lvl="0" indent="0" algn="l" rtl="0">
              <a:lnSpc>
                <a:spcPct val="115000"/>
              </a:lnSpc>
              <a:spcBef>
                <a:spcPts val="0"/>
              </a:spcBef>
              <a:spcAft>
                <a:spcPts val="0"/>
              </a:spcAft>
              <a:buNone/>
            </a:pPr>
            <a:r>
              <a:rPr lang="en" sz="1200" b="1" u="sng">
                <a:solidFill>
                  <a:schemeClr val="dk1"/>
                </a:solidFill>
              </a:rPr>
              <a:t>Technical</a:t>
            </a:r>
            <a:endParaRPr sz="1200" b="1" u="sng">
              <a:solidFill>
                <a:schemeClr val="dk1"/>
              </a:solidFill>
            </a:endParaRPr>
          </a:p>
          <a:p>
            <a:pPr marL="457200" lvl="0" indent="-304800" algn="l" rtl="0">
              <a:lnSpc>
                <a:spcPct val="115000"/>
              </a:lnSpc>
              <a:spcBef>
                <a:spcPts val="0"/>
              </a:spcBef>
              <a:spcAft>
                <a:spcPts val="0"/>
              </a:spcAft>
              <a:buClr>
                <a:schemeClr val="dk1"/>
              </a:buClr>
              <a:buSzPts val="1200"/>
              <a:buFont typeface="Arial"/>
              <a:buChar char="●"/>
            </a:pPr>
            <a:r>
              <a:rPr lang="en" sz="1200">
                <a:solidFill>
                  <a:schemeClr val="dk1"/>
                </a:solidFill>
              </a:rPr>
              <a:t>User-Friendly Interface: The app's design focuses on simplicity and ease of use, ensuring that users of all ages and technological backgrounds can navigate it effortlessly.</a:t>
            </a:r>
            <a:endParaRPr sz="1200">
              <a:solidFill>
                <a:schemeClr val="dk1"/>
              </a:solidFill>
            </a:endParaRPr>
          </a:p>
          <a:p>
            <a:pPr marL="457200" lvl="0" indent="-304800" algn="l" rtl="0">
              <a:lnSpc>
                <a:spcPct val="115000"/>
              </a:lnSpc>
              <a:spcBef>
                <a:spcPts val="0"/>
              </a:spcBef>
              <a:spcAft>
                <a:spcPts val="0"/>
              </a:spcAft>
              <a:buClr>
                <a:schemeClr val="dk1"/>
              </a:buClr>
              <a:buSzPts val="1200"/>
              <a:buFont typeface="Arial"/>
              <a:buChar char="●"/>
            </a:pPr>
            <a:r>
              <a:rPr lang="en" sz="1200">
                <a:solidFill>
                  <a:schemeClr val="dk1"/>
                </a:solidFill>
              </a:rPr>
              <a:t>Real-Time Data Integration: JustPicked can partner with supermarkets and utilize their APIs to access real-time pricing and promotion data, ensuring accurate and up-to-date information for users.</a:t>
            </a:r>
            <a:endParaRPr sz="1200">
              <a:solidFill>
                <a:schemeClr val="dk1"/>
              </a:solidFill>
            </a:endParaRPr>
          </a:p>
          <a:p>
            <a:pPr marL="457200" lvl="0" indent="-304800" algn="l" rtl="0">
              <a:lnSpc>
                <a:spcPct val="115000"/>
              </a:lnSpc>
              <a:spcBef>
                <a:spcPts val="0"/>
              </a:spcBef>
              <a:spcAft>
                <a:spcPts val="0"/>
              </a:spcAft>
              <a:buClr>
                <a:schemeClr val="dk1"/>
              </a:buClr>
              <a:buSzPts val="1200"/>
              <a:buFont typeface="Arial"/>
              <a:buChar char="●"/>
            </a:pPr>
            <a:r>
              <a:rPr lang="en" sz="1200">
                <a:solidFill>
                  <a:schemeClr val="dk1"/>
                </a:solidFill>
              </a:rPr>
              <a:t>Scalability: The app's architecture is built to handle a growing user base and increasing demands, making it scalable as the number of users and supermarkets increases.</a:t>
            </a:r>
            <a:endParaRPr sz="1200">
              <a:solidFill>
                <a:schemeClr val="dk1"/>
              </a:solidFill>
            </a:endParaRPr>
          </a:p>
          <a:p>
            <a:pPr marL="457200" lvl="0" indent="-304800" algn="l" rtl="0">
              <a:lnSpc>
                <a:spcPct val="115000"/>
              </a:lnSpc>
              <a:spcBef>
                <a:spcPts val="0"/>
              </a:spcBef>
              <a:spcAft>
                <a:spcPts val="0"/>
              </a:spcAft>
              <a:buClr>
                <a:schemeClr val="dk1"/>
              </a:buClr>
              <a:buSzPts val="1200"/>
              <a:buFont typeface="Arial"/>
              <a:buChar char="●"/>
            </a:pPr>
            <a:r>
              <a:rPr lang="en" sz="1200">
                <a:solidFill>
                  <a:schemeClr val="dk1"/>
                </a:solidFill>
              </a:rPr>
              <a:t>Mobile Compatibility: JustPicked can be developed for both Android and iOS platforms, ensuring accessibility to a wide range of smartphone users.</a:t>
            </a:r>
            <a:endParaRPr sz="1200" b="1" u="sng">
              <a:solidFill>
                <a:schemeClr val="dk1"/>
              </a:solidFill>
            </a:endParaRPr>
          </a:p>
          <a:p>
            <a:pPr marL="0" lvl="0" indent="0" algn="l" rtl="0">
              <a:lnSpc>
                <a:spcPct val="115000"/>
              </a:lnSpc>
              <a:spcBef>
                <a:spcPts val="0"/>
              </a:spcBef>
              <a:spcAft>
                <a:spcPts val="0"/>
              </a:spcAft>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 sz="1200" b="1">
                <a:solidFill>
                  <a:schemeClr val="dk1"/>
                </a:solidFill>
              </a:rPr>
              <a:t>Operation Feasibility</a:t>
            </a:r>
            <a:r>
              <a:rPr lang="en" sz="1200">
                <a:solidFill>
                  <a:schemeClr val="dk1"/>
                </a:solidFill>
              </a:rPr>
              <a:t>:</a:t>
            </a:r>
            <a:endParaRPr sz="1200">
              <a:solidFill>
                <a:schemeClr val="dk1"/>
              </a:solidFill>
            </a:endParaRPr>
          </a:p>
          <a:p>
            <a:pPr marL="457200" lvl="0" indent="-304800" algn="l" rtl="0">
              <a:lnSpc>
                <a:spcPct val="115000"/>
              </a:lnSpc>
              <a:spcBef>
                <a:spcPts val="0"/>
              </a:spcBef>
              <a:spcAft>
                <a:spcPts val="0"/>
              </a:spcAft>
              <a:buClr>
                <a:schemeClr val="dk1"/>
              </a:buClr>
              <a:buSzPts val="1200"/>
              <a:buFont typeface="Arial"/>
              <a:buChar char="●"/>
            </a:pPr>
            <a:r>
              <a:rPr lang="en" sz="1200">
                <a:solidFill>
                  <a:schemeClr val="dk1"/>
                </a:solidFill>
              </a:rPr>
              <a:t>Supermarkets Partnerships: Building partnerships with major supermarkets is crucial for the app's success. JustPicked can collaborate with supermarkets to access their product data and ensure accurate price comparisons.</a:t>
            </a:r>
            <a:endParaRPr sz="1200">
              <a:solidFill>
                <a:schemeClr val="dk1"/>
              </a:solidFill>
            </a:endParaRPr>
          </a:p>
          <a:p>
            <a:pPr marL="457200" lvl="0" indent="-304800" algn="l" rtl="0">
              <a:lnSpc>
                <a:spcPct val="115000"/>
              </a:lnSpc>
              <a:spcBef>
                <a:spcPts val="0"/>
              </a:spcBef>
              <a:spcAft>
                <a:spcPts val="0"/>
              </a:spcAft>
              <a:buClr>
                <a:schemeClr val="dk1"/>
              </a:buClr>
              <a:buSzPts val="1200"/>
              <a:buFont typeface="Arial"/>
              <a:buChar char="●"/>
            </a:pPr>
            <a:r>
              <a:rPr lang="en" sz="1200">
                <a:solidFill>
                  <a:schemeClr val="dk1"/>
                </a:solidFill>
              </a:rPr>
              <a:t>Delivery and Logistics Integration: By partnering with existing delivery and logistics services, JustPicked can streamline the delivery process and offer users reliable and efficient delivery options.</a:t>
            </a:r>
            <a:endParaRPr sz="1200">
              <a:solidFill>
                <a:schemeClr val="dk1"/>
              </a:solidFill>
            </a:endParaRPr>
          </a:p>
          <a:p>
            <a:pPr marL="457200" lvl="0" indent="-304800" algn="l" rtl="0">
              <a:lnSpc>
                <a:spcPct val="115000"/>
              </a:lnSpc>
              <a:spcBef>
                <a:spcPts val="0"/>
              </a:spcBef>
              <a:spcAft>
                <a:spcPts val="0"/>
              </a:spcAft>
              <a:buClr>
                <a:schemeClr val="dk1"/>
              </a:buClr>
              <a:buSzPts val="1200"/>
              <a:buFont typeface="Arial"/>
              <a:buChar char="●"/>
            </a:pPr>
            <a:r>
              <a:rPr lang="en" sz="1200">
                <a:solidFill>
                  <a:schemeClr val="dk1"/>
                </a:solidFill>
              </a:rPr>
              <a:t>Customer Support: Establishing a customer support team ensures prompt resolution of any user issues, enhancing user satisfaction and retention.</a:t>
            </a:r>
            <a:endParaRPr sz="1200">
              <a:solidFill>
                <a:schemeClr val="dk1"/>
              </a:solidFill>
            </a:endParaRPr>
          </a:p>
          <a:p>
            <a:pPr marL="0" lvl="0" indent="0" algn="l" rtl="0">
              <a:lnSpc>
                <a:spcPct val="115000"/>
              </a:lnSpc>
              <a:spcBef>
                <a:spcPts val="0"/>
              </a:spcBef>
              <a:spcAft>
                <a:spcPts val="0"/>
              </a:spcAft>
              <a:buNone/>
            </a:pPr>
            <a:endParaRPr sz="1200">
              <a:solidFill>
                <a:schemeClr val="dk1"/>
              </a:solidFill>
            </a:endParaRPr>
          </a:p>
          <a:p>
            <a:pPr marL="0" lvl="0" indent="0" algn="l" rtl="0">
              <a:lnSpc>
                <a:spcPct val="115000"/>
              </a:lnSpc>
              <a:spcBef>
                <a:spcPts val="0"/>
              </a:spcBef>
              <a:spcAft>
                <a:spcPts val="0"/>
              </a:spcAft>
              <a:buNone/>
            </a:pPr>
            <a:r>
              <a:rPr lang="en" sz="1200">
                <a:solidFill>
                  <a:schemeClr val="dk1"/>
                </a:solidFill>
              </a:rPr>
              <a:t>One of our teammates, Kelven, studies database. First, we will add all the products and prices into a database via a pipeline connection. The app will then display the products using this database.</a:t>
            </a:r>
            <a:endParaRPr sz="12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28d5e21ab63_0_2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28d5e21ab63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u="sng">
                <a:solidFill>
                  <a:schemeClr val="dk1"/>
                </a:solidFill>
              </a:rPr>
              <a:t>Zenix Teo, S10204049C</a:t>
            </a:r>
            <a:endParaRPr sz="1200" b="1" u="sng">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b="1" u="sng">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b="1" u="sng">
                <a:solidFill>
                  <a:schemeClr val="dk1"/>
                </a:solidFill>
              </a:rPr>
              <a:t>Economic Feasibility</a:t>
            </a:r>
            <a:endParaRPr sz="1200" b="1" u="sng">
              <a:solidFill>
                <a:schemeClr val="dk1"/>
              </a:solidFill>
            </a:endParaRPr>
          </a:p>
          <a:p>
            <a:pPr marL="457200" lvl="0" indent="-304800" algn="l" rtl="0">
              <a:lnSpc>
                <a:spcPct val="115000"/>
              </a:lnSpc>
              <a:spcBef>
                <a:spcPts val="0"/>
              </a:spcBef>
              <a:spcAft>
                <a:spcPts val="0"/>
              </a:spcAft>
              <a:buClr>
                <a:schemeClr val="dk1"/>
              </a:buClr>
              <a:buSzPts val="1200"/>
              <a:buFont typeface="Arial"/>
              <a:buChar char="●"/>
            </a:pPr>
            <a:r>
              <a:rPr lang="en" sz="1200">
                <a:solidFill>
                  <a:schemeClr val="dk1"/>
                </a:solidFill>
              </a:rPr>
              <a:t>Revenue Model: JustPicked can adopt a revenue model based on a small commission from each purchase made through the app. This model ensures that the app remains economically viable while providing value to users and supermarkets.</a:t>
            </a:r>
            <a:endParaRPr sz="1200">
              <a:solidFill>
                <a:schemeClr val="dk1"/>
              </a:solidFill>
            </a:endParaRPr>
          </a:p>
          <a:p>
            <a:pPr marL="457200" lvl="0" indent="-304800" algn="l" rtl="0">
              <a:lnSpc>
                <a:spcPct val="115000"/>
              </a:lnSpc>
              <a:spcBef>
                <a:spcPts val="0"/>
              </a:spcBef>
              <a:spcAft>
                <a:spcPts val="0"/>
              </a:spcAft>
              <a:buClr>
                <a:schemeClr val="dk1"/>
              </a:buClr>
              <a:buSzPts val="1200"/>
              <a:buFont typeface="Arial"/>
              <a:buChar char="●"/>
            </a:pPr>
            <a:r>
              <a:rPr lang="en" sz="1200">
                <a:solidFill>
                  <a:schemeClr val="dk1"/>
                </a:solidFill>
              </a:rPr>
              <a:t>Cost-Effective Development: Advances in app development tools and technologies make it cost-effective to create and maintain the JustPicked app, minimizing initial investment and ongoing expenses.</a:t>
            </a:r>
            <a:endParaRPr sz="1200">
              <a:solidFill>
                <a:schemeClr val="dk1"/>
              </a:solidFill>
            </a:endParaRPr>
          </a:p>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a commission rate ranging from 5% to 10% could be a reasonable starting point. However, the best commission rate will ultimately depend on the specific dynamics of the app, the response from partner supermarkets, and the app's ability to maintain its social impact mission while generating sustainable revenue. As the app gains traction and establishes successful partnerships, you may refine the commission rate based on real-world feedback and performance.</a:t>
            </a: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None/>
            </a:pPr>
            <a:r>
              <a:rPr lang="en" sz="1200" b="1"/>
              <a:t>Funding Feasibility</a:t>
            </a:r>
            <a:endParaRPr sz="1200" b="1"/>
          </a:p>
          <a:p>
            <a:pPr marL="457200" lvl="0" indent="-304800" algn="l" rtl="0">
              <a:lnSpc>
                <a:spcPct val="115000"/>
              </a:lnSpc>
              <a:spcBef>
                <a:spcPts val="0"/>
              </a:spcBef>
              <a:spcAft>
                <a:spcPts val="0"/>
              </a:spcAft>
              <a:buClr>
                <a:schemeClr val="dk1"/>
              </a:buClr>
              <a:buSzPts val="1200"/>
              <a:buFont typeface="Arial"/>
              <a:buChar char="●"/>
            </a:pPr>
            <a:r>
              <a:rPr lang="en" sz="1200">
                <a:solidFill>
                  <a:schemeClr val="dk1"/>
                </a:solidFill>
              </a:rPr>
              <a:t>Initial Investment: The development and launch of the JustPicked app can be supported by initial funding from grants, angel investors, or venture capital firms interested in social impact and innovative solutions.</a:t>
            </a:r>
            <a:endParaRPr sz="1200">
              <a:solidFill>
                <a:schemeClr val="dk1"/>
              </a:solidFill>
            </a:endParaRPr>
          </a:p>
          <a:p>
            <a:pPr marL="457200" lvl="0" indent="-304800" algn="l" rtl="0">
              <a:lnSpc>
                <a:spcPct val="115000"/>
              </a:lnSpc>
              <a:spcBef>
                <a:spcPts val="0"/>
              </a:spcBef>
              <a:spcAft>
                <a:spcPts val="0"/>
              </a:spcAft>
              <a:buClr>
                <a:schemeClr val="dk1"/>
              </a:buClr>
              <a:buSzPts val="1200"/>
              <a:buFont typeface="Arial"/>
              <a:buChar char="●"/>
            </a:pPr>
            <a:r>
              <a:rPr lang="en" sz="1200">
                <a:solidFill>
                  <a:schemeClr val="dk1"/>
                </a:solidFill>
              </a:rPr>
              <a:t>Crowdfunding: The app's concept aligns with the interests of socially-conscious consumers, making crowdfunding campaigns a viable option to raise additional funds.</a:t>
            </a:r>
            <a:endParaRPr sz="1200">
              <a:solidFill>
                <a:schemeClr val="dk1"/>
              </a:solidFill>
            </a:endParaRPr>
          </a:p>
          <a:p>
            <a:pPr marL="457200" lvl="0" indent="-304800" algn="l" rtl="0">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Government Funding: Many governments around the world have initiatives and grant programs that support innovative projects focused on sustainability, environmental conservation, and technology. In Singapore, for example, there are various government agencies like Enterprise Singapore and the National Environment Agency (NEA) that offer funding opportunities for startups and projects that promote environmental sustainability and waste reduction. Collaborating with the government can provide financial support, regulatory assistance, and access to resources that can help your app grow and achieve its objectives.</a:t>
            </a:r>
            <a:endParaRPr sz="120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Supermarket Funding: Supermarkets, especially those with a focus on corporate social responsibility (CSR) and sustainability, may also be interested in funding projects that align with their values and contribute to environmental causes. As your app aims to encourage glass bottle recycling and promote a circular economy, supermarkets with similar objectives may see the value in supporting your initiatives. Funding from supermarkets can provide financial support for the app's development, marketing, and ongoing operations. Additionally, supermarkets may collaborate with your app to offer exclusive promotions and rewards to app users, further incentivizing participation and engagement.</a:t>
            </a:r>
            <a:endParaRPr sz="120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rough estimate, a social impact-focused mobile app development project in Singapore can typically range from SGD 50,000 to SGD 150,000 or more, depending on its complexity and scale. This estimation includes app development costs, marketing expenses, server hosting fees, team salaries, and potential contingencies.</a:t>
            </a:r>
            <a:endParaRPr sz="1200">
              <a:solidFill>
                <a:schemeClr val="dk1"/>
              </a:solidFill>
            </a:endParaRPr>
          </a:p>
          <a:p>
            <a:pPr marL="0" lvl="0" indent="0" algn="l" rtl="0">
              <a:spcBef>
                <a:spcPts val="1500"/>
              </a:spcBef>
              <a:spcAft>
                <a:spcPts val="0"/>
              </a:spcAft>
              <a:buNone/>
            </a:pPr>
            <a:r>
              <a:rPr lang="en" sz="1200"/>
              <a:t>Practical Feasibility</a:t>
            </a:r>
            <a:endParaRPr sz="1200"/>
          </a:p>
          <a:p>
            <a:pPr marL="457200" lvl="0" indent="-304800" algn="l" rtl="0">
              <a:lnSpc>
                <a:spcPct val="115000"/>
              </a:lnSpc>
              <a:spcBef>
                <a:spcPts val="0"/>
              </a:spcBef>
              <a:spcAft>
                <a:spcPts val="0"/>
              </a:spcAft>
              <a:buClr>
                <a:schemeClr val="dk1"/>
              </a:buClr>
              <a:buSzPts val="1200"/>
              <a:buFont typeface="Arial"/>
              <a:buChar char="●"/>
            </a:pPr>
            <a:r>
              <a:rPr lang="en" sz="1200">
                <a:solidFill>
                  <a:schemeClr val="dk1"/>
                </a:solidFill>
              </a:rPr>
              <a:t>User Registration and Verification: To implement the free delivery and cashback benefits for low-income users, the app can require income verification during the registration process.</a:t>
            </a:r>
            <a:endParaRPr sz="1200">
              <a:solidFill>
                <a:schemeClr val="dk1"/>
              </a:solidFill>
            </a:endParaRPr>
          </a:p>
          <a:p>
            <a:pPr marL="457200" lvl="0" indent="-304800" algn="l" rtl="0">
              <a:lnSpc>
                <a:spcPct val="115000"/>
              </a:lnSpc>
              <a:spcBef>
                <a:spcPts val="0"/>
              </a:spcBef>
              <a:spcAft>
                <a:spcPts val="0"/>
              </a:spcAft>
              <a:buClr>
                <a:schemeClr val="dk1"/>
              </a:buClr>
              <a:buSzPts val="1200"/>
              <a:buFont typeface="Arial"/>
              <a:buChar char="●"/>
            </a:pPr>
            <a:r>
              <a:rPr lang="en" sz="1200">
                <a:solidFill>
                  <a:schemeClr val="dk1"/>
                </a:solidFill>
              </a:rPr>
              <a:t>Payment Integration: Secure and convenient payment gateways can be integrated into the app to facilitate seamless transactions.</a:t>
            </a:r>
            <a:endParaRPr sz="1200">
              <a:solidFill>
                <a:schemeClr val="dk1"/>
              </a:solidFill>
            </a:endParaRPr>
          </a:p>
          <a:p>
            <a:pPr marL="457200" lvl="0" indent="-304800" algn="l" rtl="0">
              <a:lnSpc>
                <a:spcPct val="115000"/>
              </a:lnSpc>
              <a:spcBef>
                <a:spcPts val="0"/>
              </a:spcBef>
              <a:spcAft>
                <a:spcPts val="0"/>
              </a:spcAft>
              <a:buClr>
                <a:schemeClr val="dk1"/>
              </a:buClr>
              <a:buSzPts val="1200"/>
              <a:buFont typeface="Arial"/>
              <a:buChar char="●"/>
            </a:pPr>
            <a:r>
              <a:rPr lang="en" sz="1200">
                <a:solidFill>
                  <a:schemeClr val="dk1"/>
                </a:solidFill>
              </a:rPr>
              <a:t>Marketing and Outreach: JustPicked can conduct marketing campaigns to raise awareness among low-income communities, collaborating with NGOs and government agencies to reach the target audience effectively.</a:t>
            </a:r>
            <a:endParaRPr sz="1200">
              <a:solidFill>
                <a:schemeClr val="dk1"/>
              </a:solidFill>
            </a:endParaRPr>
          </a:p>
          <a:p>
            <a:pPr marL="0" lvl="0" indent="0" algn="l" rtl="0">
              <a:spcBef>
                <a:spcPts val="0"/>
              </a:spcBef>
              <a:spcAft>
                <a:spcPts val="0"/>
              </a:spcAft>
              <a:buNone/>
            </a:pPr>
            <a:endParaRPr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25c5b7e3965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25c5b7e3965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u="sng">
                <a:solidFill>
                  <a:schemeClr val="dk1"/>
                </a:solidFill>
              </a:rPr>
              <a:t>Zenix Teo, S10204049C</a:t>
            </a:r>
            <a:endParaRPr/>
          </a:p>
          <a:p>
            <a:pPr marL="0" lvl="0" indent="0" algn="l" rtl="0">
              <a:spcBef>
                <a:spcPts val="0"/>
              </a:spcBef>
              <a:spcAft>
                <a:spcPts val="0"/>
              </a:spcAft>
              <a:buNone/>
            </a:pPr>
            <a:endParaRPr/>
          </a:p>
          <a:p>
            <a:pPr marL="0" lvl="0" indent="0" algn="l" rtl="0">
              <a:spcBef>
                <a:spcPts val="0"/>
              </a:spcBef>
              <a:spcAft>
                <a:spcPts val="0"/>
              </a:spcAft>
              <a:buNone/>
            </a:pPr>
            <a:r>
              <a:rPr lang="en"/>
              <a:t>Access to Affordable and Quality Groceries: </a:t>
            </a:r>
            <a:endParaRPr/>
          </a:p>
          <a:p>
            <a:pPr marL="457200" lvl="0" indent="-298450" algn="l" rtl="0">
              <a:spcBef>
                <a:spcPts val="0"/>
              </a:spcBef>
              <a:spcAft>
                <a:spcPts val="0"/>
              </a:spcAft>
              <a:buSzPts val="1100"/>
              <a:buChar char="-"/>
            </a:pPr>
            <a:r>
              <a:rPr lang="en"/>
              <a:t>The app compares prices and promotions from various supermarkets, allowing users to identify the most budget-friendly options without compromising on the quality of groceries.</a:t>
            </a:r>
            <a:endParaRPr/>
          </a:p>
          <a:p>
            <a:pPr marL="0" lvl="0" indent="0" algn="l" rtl="0">
              <a:spcBef>
                <a:spcPts val="0"/>
              </a:spcBef>
              <a:spcAft>
                <a:spcPts val="0"/>
              </a:spcAft>
              <a:buNone/>
            </a:pPr>
            <a:endParaRPr/>
          </a:p>
          <a:p>
            <a:pPr marL="0" lvl="0" indent="0" algn="l" rtl="0">
              <a:spcBef>
                <a:spcPts val="0"/>
              </a:spcBef>
              <a:spcAft>
                <a:spcPts val="0"/>
              </a:spcAft>
              <a:buNone/>
            </a:pPr>
            <a:r>
              <a:rPr lang="en"/>
              <a:t>Price Transparency: </a:t>
            </a:r>
            <a:endParaRPr/>
          </a:p>
          <a:p>
            <a:pPr marL="457200" lvl="0" indent="-298450" algn="l" rtl="0">
              <a:spcBef>
                <a:spcPts val="0"/>
              </a:spcBef>
              <a:spcAft>
                <a:spcPts val="0"/>
              </a:spcAft>
              <a:buSzPts val="1100"/>
              <a:buChar char="-"/>
            </a:pPr>
            <a:r>
              <a:rPr lang="en"/>
              <a:t>JustPicked ensures price transparency by aggregating real-time data from partner supermarkets, making it easy for users to find the best deals and promotions available.</a:t>
            </a:r>
            <a:endParaRPr/>
          </a:p>
          <a:p>
            <a:pPr marL="0" lvl="0" indent="0" algn="l" rtl="0">
              <a:spcBef>
                <a:spcPts val="0"/>
              </a:spcBef>
              <a:spcAft>
                <a:spcPts val="0"/>
              </a:spcAft>
              <a:buNone/>
            </a:pPr>
            <a:endParaRPr/>
          </a:p>
          <a:p>
            <a:pPr marL="0" lvl="0" indent="0" algn="l" rtl="0">
              <a:spcBef>
                <a:spcPts val="0"/>
              </a:spcBef>
              <a:spcAft>
                <a:spcPts val="0"/>
              </a:spcAft>
              <a:buNone/>
            </a:pPr>
            <a:r>
              <a:rPr lang="en"/>
              <a:t>Time-Efficient Shopping: </a:t>
            </a:r>
            <a:endParaRPr/>
          </a:p>
          <a:p>
            <a:pPr marL="457200" lvl="0" indent="-298450" algn="l" rtl="0">
              <a:spcBef>
                <a:spcPts val="0"/>
              </a:spcBef>
              <a:spcAft>
                <a:spcPts val="0"/>
              </a:spcAft>
              <a:buSzPts val="1100"/>
              <a:buChar char="-"/>
            </a:pPr>
            <a:r>
              <a:rPr lang="en"/>
              <a:t>Instead of visiting multiple supermarkets physically, users can use JustPicked to quickly compare prices and promotions in one place, saving time and effort.</a:t>
            </a:r>
            <a:endParaRPr/>
          </a:p>
          <a:p>
            <a:pPr marL="0" lvl="0" indent="0" algn="l" rtl="0">
              <a:spcBef>
                <a:spcPts val="0"/>
              </a:spcBef>
              <a:spcAft>
                <a:spcPts val="0"/>
              </a:spcAft>
              <a:buNone/>
            </a:pPr>
            <a:endParaRPr/>
          </a:p>
          <a:p>
            <a:pPr marL="0" lvl="0" indent="0" algn="l" rtl="0">
              <a:spcBef>
                <a:spcPts val="0"/>
              </a:spcBef>
              <a:spcAft>
                <a:spcPts val="0"/>
              </a:spcAft>
              <a:buNone/>
            </a:pPr>
            <a:r>
              <a:rPr lang="en"/>
              <a:t>Improved Budget Management: </a:t>
            </a:r>
            <a:endParaRPr/>
          </a:p>
          <a:p>
            <a:pPr marL="457200" lvl="0" indent="-298450" algn="l" rtl="0">
              <a:spcBef>
                <a:spcPts val="0"/>
              </a:spcBef>
              <a:spcAft>
                <a:spcPts val="0"/>
              </a:spcAft>
              <a:buSzPts val="1100"/>
              <a:buChar char="-"/>
            </a:pPr>
            <a:r>
              <a:rPr lang="en"/>
              <a:t>With access to price comparison tools, low-income families can make informed decisions, stretching their budgets and maximizing the value of their available funds.</a:t>
            </a:r>
            <a:endParaRPr/>
          </a:p>
          <a:p>
            <a:pPr marL="457200" lvl="0" indent="-298450" algn="l" rtl="0">
              <a:spcBef>
                <a:spcPts val="0"/>
              </a:spcBef>
              <a:spcAft>
                <a:spcPts val="0"/>
              </a:spcAft>
              <a:buClr>
                <a:schemeClr val="dk1"/>
              </a:buClr>
              <a:buSzPts val="1100"/>
              <a:buChar char="-"/>
            </a:pPr>
            <a:r>
              <a:rPr lang="en">
                <a:solidFill>
                  <a:schemeClr val="dk1"/>
                </a:solidFill>
              </a:rPr>
              <a:t>Alleviating financial strain, allowing them to allocate funds to other essential expenses like housing, education, and healthcare.</a:t>
            </a:r>
            <a:endParaRPr/>
          </a:p>
          <a:p>
            <a:pPr marL="0" lvl="0" indent="0" algn="l" rtl="0">
              <a:spcBef>
                <a:spcPts val="0"/>
              </a:spcBef>
              <a:spcAft>
                <a:spcPts val="0"/>
              </a:spcAft>
              <a:buNone/>
            </a:pPr>
            <a:endParaRPr/>
          </a:p>
          <a:p>
            <a:pPr marL="0" lvl="0" indent="0" algn="l" rtl="0">
              <a:spcBef>
                <a:spcPts val="0"/>
              </a:spcBef>
              <a:spcAft>
                <a:spcPts val="0"/>
              </a:spcAft>
              <a:buNone/>
            </a:pPr>
            <a:r>
              <a:rPr lang="en"/>
              <a:t>Reduced Transportation Costs: </a:t>
            </a:r>
            <a:endParaRPr/>
          </a:p>
          <a:p>
            <a:pPr marL="457200" lvl="0" indent="-298450" algn="l" rtl="0">
              <a:spcBef>
                <a:spcPts val="0"/>
              </a:spcBef>
              <a:spcAft>
                <a:spcPts val="0"/>
              </a:spcAft>
              <a:buSzPts val="1100"/>
              <a:buChar char="-"/>
            </a:pPr>
            <a:r>
              <a:rPr lang="en"/>
              <a:t>By providing information on budget-friendly items and promotions from nearby supermarkets, the app minimizes the need for low-income families to travel long distances, thus reducing transportation costs.</a:t>
            </a:r>
            <a:endParaRPr/>
          </a:p>
          <a:p>
            <a:pPr marL="0" lvl="0" indent="0" algn="l" rtl="0">
              <a:spcBef>
                <a:spcPts val="0"/>
              </a:spcBef>
              <a:spcAft>
                <a:spcPts val="0"/>
              </a:spcAft>
              <a:buNone/>
            </a:pPr>
            <a:endParaRPr/>
          </a:p>
          <a:p>
            <a:pPr marL="0" lvl="0" indent="0" algn="l" rtl="0">
              <a:spcBef>
                <a:spcPts val="0"/>
              </a:spcBef>
              <a:spcAft>
                <a:spcPts val="0"/>
              </a:spcAft>
              <a:buNone/>
            </a:pPr>
            <a:r>
              <a:rPr lang="en"/>
              <a:t>Free Delivery and Cashback: </a:t>
            </a:r>
            <a:endParaRPr/>
          </a:p>
          <a:p>
            <a:pPr marL="457200" lvl="0" indent="-298450" algn="l" rtl="0">
              <a:spcBef>
                <a:spcPts val="0"/>
              </a:spcBef>
              <a:spcAft>
                <a:spcPts val="0"/>
              </a:spcAft>
              <a:buSzPts val="1100"/>
              <a:buChar char="-"/>
            </a:pPr>
            <a:r>
              <a:rPr lang="en"/>
              <a:t>JustPicked offers free delivery and potential cashback to eligible low-income users, easing their financial burden and providing additional savings.</a:t>
            </a:r>
            <a:endParaRPr/>
          </a:p>
          <a:p>
            <a:pPr marL="0" lvl="0" indent="0" algn="l" rtl="0">
              <a:spcBef>
                <a:spcPts val="0"/>
              </a:spcBef>
              <a:spcAft>
                <a:spcPts val="0"/>
              </a:spcAft>
              <a:buNone/>
            </a:pPr>
            <a:endParaRPr/>
          </a:p>
          <a:p>
            <a:pPr marL="0" lvl="0" indent="0" algn="l" rtl="0">
              <a:spcBef>
                <a:spcPts val="0"/>
              </a:spcBef>
              <a:spcAft>
                <a:spcPts val="0"/>
              </a:spcAft>
              <a:buNone/>
            </a:pPr>
            <a:r>
              <a:rPr lang="en"/>
              <a:t>All of these are interconnected to help combat the FDQ of </a:t>
            </a:r>
            <a:r>
              <a:rPr lang="en" b="1">
                <a:solidFill>
                  <a:schemeClr val="dk1"/>
                </a:solidFill>
              </a:rPr>
              <a:t>How can we ensure </a:t>
            </a:r>
            <a:r>
              <a:rPr lang="en" b="1" u="sng">
                <a:solidFill>
                  <a:schemeClr val="dk1"/>
                </a:solidFill>
              </a:rPr>
              <a:t>low-income families</a:t>
            </a:r>
            <a:r>
              <a:rPr lang="en" b="1">
                <a:solidFill>
                  <a:schemeClr val="dk1"/>
                </a:solidFill>
              </a:rPr>
              <a:t> in Singapore have access to currently existing </a:t>
            </a:r>
            <a:r>
              <a:rPr lang="en" b="1" u="sng">
                <a:solidFill>
                  <a:schemeClr val="dk1"/>
                </a:solidFill>
              </a:rPr>
              <a:t>affordable and quality food</a:t>
            </a:r>
            <a:r>
              <a:rPr lang="en" b="1">
                <a:solidFill>
                  <a:schemeClr val="dk1"/>
                </a:solidFill>
              </a:rPr>
              <a:t>?</a:t>
            </a:r>
            <a:endParaRPr b="1">
              <a:solidFill>
                <a:schemeClr val="dk1"/>
              </a:solidFill>
            </a:endParaRPr>
          </a:p>
          <a:p>
            <a:pPr marL="0" lvl="0" indent="0" algn="l" rtl="0">
              <a:spcBef>
                <a:spcPts val="0"/>
              </a:spcBef>
              <a:spcAft>
                <a:spcPts val="0"/>
              </a:spcAft>
              <a:buNone/>
            </a:pPr>
            <a:r>
              <a:rPr lang="en">
                <a:solidFill>
                  <a:schemeClr val="dk1"/>
                </a:solidFill>
              </a:rPr>
              <a:t>Each feature plays a part to create a comprehensive and cohesive solution to this FDQ.</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6ba8e432a2_0_6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6ba8e432a2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u="sng">
                <a:solidFill>
                  <a:schemeClr val="dk1"/>
                </a:solidFill>
              </a:rPr>
              <a:t>Zenix Teo, S10204049C</a:t>
            </a:r>
            <a:endParaRPr/>
          </a:p>
          <a:p>
            <a:pPr marL="0" lvl="0" indent="0" algn="l" rtl="0">
              <a:spcBef>
                <a:spcPts val="0"/>
              </a:spcBef>
              <a:spcAft>
                <a:spcPts val="0"/>
              </a:spcAft>
              <a:buNone/>
            </a:pPr>
            <a:endParaRPr/>
          </a:p>
          <a:p>
            <a:pPr marL="0" lvl="0" indent="0" algn="l" rtl="0">
              <a:spcBef>
                <a:spcPts val="0"/>
              </a:spcBef>
              <a:spcAft>
                <a:spcPts val="0"/>
              </a:spcAft>
              <a:buNone/>
            </a:pPr>
            <a:r>
              <a:rPr lang="en"/>
              <a:t>Thank you for listening, we will now be proceeding to the Q&amp;A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28d5e21ab63_0_2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28d5e21ab63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are our references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g25c5b7e3965_5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3" name="Google Shape;723;g25c5b7e3965_5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Roles :</a:t>
            </a:r>
            <a:endParaRPr b="1"/>
          </a:p>
          <a:p>
            <a:pPr marL="457200" lvl="0" indent="-298450" algn="l" rtl="0">
              <a:spcBef>
                <a:spcPts val="0"/>
              </a:spcBef>
              <a:spcAft>
                <a:spcPts val="0"/>
              </a:spcAft>
              <a:buSzPts val="1100"/>
              <a:buChar char="-"/>
            </a:pPr>
            <a:r>
              <a:rPr lang="en"/>
              <a:t>Making of first prototype with Kelven</a:t>
            </a:r>
            <a:endParaRPr/>
          </a:p>
          <a:p>
            <a:pPr marL="457200" lvl="0" indent="-298450" algn="l" rtl="0">
              <a:spcBef>
                <a:spcPts val="0"/>
              </a:spcBef>
              <a:spcAft>
                <a:spcPts val="0"/>
              </a:spcAft>
              <a:buSzPts val="1100"/>
              <a:buChar char="-"/>
            </a:pPr>
            <a:r>
              <a:rPr lang="en"/>
              <a:t>Making of second prototype with Jonita</a:t>
            </a:r>
            <a:endParaRPr/>
          </a:p>
          <a:p>
            <a:pPr marL="457200" lvl="0" indent="-298450" algn="l" rtl="0">
              <a:spcBef>
                <a:spcPts val="0"/>
              </a:spcBef>
              <a:spcAft>
                <a:spcPts val="0"/>
              </a:spcAft>
              <a:buSzPts val="1100"/>
              <a:buChar char="-"/>
            </a:pPr>
            <a:r>
              <a:rPr lang="en"/>
              <a:t>Assist with Prototype Slides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25c5b7e3965_5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25c5b7e3965_5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Roles:</a:t>
            </a:r>
            <a:endParaRPr/>
          </a:p>
          <a:p>
            <a:pPr marL="0" lvl="0" indent="0" algn="l" rtl="0">
              <a:spcBef>
                <a:spcPts val="0"/>
              </a:spcBef>
              <a:spcAft>
                <a:spcPts val="0"/>
              </a:spcAft>
              <a:buNone/>
            </a:pPr>
            <a:r>
              <a:rPr lang="en"/>
              <a:t>Leading the team</a:t>
            </a:r>
            <a:endParaRPr/>
          </a:p>
          <a:p>
            <a:pPr marL="0" lvl="0" indent="0" algn="l" rtl="0">
              <a:spcBef>
                <a:spcPts val="0"/>
              </a:spcBef>
              <a:spcAft>
                <a:spcPts val="0"/>
              </a:spcAft>
              <a:buNone/>
            </a:pPr>
            <a:r>
              <a:rPr lang="en"/>
              <a:t>Allocating roles</a:t>
            </a:r>
            <a:endParaRPr/>
          </a:p>
          <a:p>
            <a:pPr marL="0" lvl="0" indent="0" algn="l" rtl="0">
              <a:spcBef>
                <a:spcPts val="0"/>
              </a:spcBef>
              <a:spcAft>
                <a:spcPts val="0"/>
              </a:spcAft>
              <a:buNone/>
            </a:pPr>
            <a:r>
              <a:rPr lang="en"/>
              <a:t>Marketing </a:t>
            </a:r>
            <a:endParaRPr/>
          </a:p>
          <a:p>
            <a:pPr marL="0" lvl="0" indent="0" algn="l" rtl="0">
              <a:spcBef>
                <a:spcPts val="0"/>
              </a:spcBef>
              <a:spcAft>
                <a:spcPts val="0"/>
              </a:spcAft>
              <a:buNone/>
            </a:pPr>
            <a:r>
              <a:rPr lang="en"/>
              <a:t>Pitch Slides</a:t>
            </a:r>
            <a:endParaRPr/>
          </a:p>
          <a:p>
            <a:pPr marL="0" lvl="0" indent="0" algn="l" rtl="0">
              <a:spcBef>
                <a:spcPts val="0"/>
              </a:spcBef>
              <a:spcAft>
                <a:spcPts val="0"/>
              </a:spcAft>
              <a:buNone/>
            </a:pPr>
            <a:r>
              <a:rPr lang="en"/>
              <a:t>Planning of Prototype components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25c5b7e3965_5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25c5b7e3965_5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Aided in designing the first app prototype, and second draft of the pitch slides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237a8b34bf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237a8b34bf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Lim Wee Liang Kelven, S10221788K</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Here are the topics we will be covering in this presentation.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25c5b7e3965_5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25c5b7e3965_5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25c5b7e3965_5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25c5b7e3965_5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 designer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b308cb1a8e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b308cb1a8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Lim Wee Liang Kelven, S10221788K</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Our initial FDQ was: How can we ensure most low-income elderly in Singapore have access to affordable and quality healthcare?</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We decided to change FDQ because after rounds of brainstorming, we found out that the healthcare market is too saturated and there are too many existing solutions that disjoint our solution.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Hence, we decided to venture into the food market along with technology.</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28d5e21ab63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28d5e21ab6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Lim Wee Liang Kelven, S10221788K</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Our new FDQ is: How can we ensure low-income families in Singapore have access to currently existing affordable and quality food?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28d5e21ab63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28d5e21ab6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Syed Packir Mohamed Synul Banu, 10226858G</a:t>
            </a:r>
            <a:endParaRPr/>
          </a:p>
          <a:p>
            <a:pPr marL="0" lvl="0" indent="0" algn="l" rtl="0">
              <a:spcBef>
                <a:spcPts val="0"/>
              </a:spcBef>
              <a:spcAft>
                <a:spcPts val="0"/>
              </a:spcAft>
              <a:buNone/>
            </a:pPr>
            <a:endParaRPr/>
          </a:p>
          <a:p>
            <a:pPr marL="0" lvl="0" indent="0" algn="l" rtl="0">
              <a:spcBef>
                <a:spcPts val="0"/>
              </a:spcBef>
              <a:spcAft>
                <a:spcPts val="0"/>
              </a:spcAft>
              <a:buNone/>
            </a:pPr>
            <a:r>
              <a:rPr lang="en"/>
              <a:t>Here are some real stories from low-income individuals</a:t>
            </a:r>
            <a:endParaRPr/>
          </a:p>
          <a:p>
            <a:pPr marL="0" lvl="0" indent="0" algn="l" rtl="0">
              <a:spcBef>
                <a:spcPts val="0"/>
              </a:spcBef>
              <a:spcAft>
                <a:spcPts val="0"/>
              </a:spcAft>
              <a:buNone/>
            </a:pPr>
            <a:endParaRPr/>
          </a:p>
          <a:p>
            <a:pPr marL="0" lvl="0" indent="0" algn="l" rtl="0">
              <a:spcBef>
                <a:spcPts val="0"/>
              </a:spcBef>
              <a:spcAft>
                <a:spcPts val="0"/>
              </a:spcAft>
              <a:buNone/>
            </a:pPr>
            <a:r>
              <a:rPr lang="en"/>
              <a:t>MDM. FATIMA, 47 </a:t>
            </a:r>
            <a:endParaRPr/>
          </a:p>
          <a:p>
            <a:pPr marL="0" lvl="0" indent="0" algn="l" rtl="0">
              <a:spcBef>
                <a:spcPts val="0"/>
              </a:spcBef>
              <a:spcAft>
                <a:spcPts val="0"/>
              </a:spcAft>
              <a:buNone/>
            </a:pPr>
            <a:r>
              <a:rPr lang="en"/>
              <a:t>Mdm. Fatima is divorced and lives in a 2-room HDB rental together with her two younger daughters (ages 17 and 14) and a granddaughter (age 12). Since her eldest daughter (age 30) has had a history of incarceration, Mdm. Fatima prefers to keep her grandchild with her. She works as a cleaner in a private condominium, earning $1,300 per month. She often ends up working overtime to supplement her income as it is not enough to meet the needs of her family. She budgets for monthly rental ($153), school pocket money for the three girls, EZ-Link top-ups, utility bills and groceries, among other expenses, to support the family of four. She has no family support. Her elder brother used to support her with a monthly allowance, but he has stopped as he has financial problems of his own. Mdm. Fatima did get some monthly support ($300/ month) from Majlis Ugama Islam Singapura when she was out of work, but that has stopped. “The only way I can better my family’s situation is to work hard so that the girls can get a good education and good job. I only study till Primary 3, so I’m a cleaner. I don’t want the girls to do the same. One day they will get a good job and earn, and I can rest.”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MS. CHEN Age: 36 years Ms. Chen has been living in a 1-room HDB flat with her infant son after her child’s father left her. She works part time in a coffee shop, earning $650 monthly to afford daily essentials such as rent, utilities and milk powder. Half her income goes on rent and utilities. With a limited income, she feels she has to prioritise what she needs to pay for monthly. Even though she receives $200 in support from the government, she worries about her bills and feels financially stretched every month. “Sometimes the nursery teacher called to buy something for the baby to take shower, the baby is so small, and we don’t want people to say that he is wearing broken clothes and pants.” She is relieved to be currently receiving some form of support from various sources. She is grateful to have received support from her MP in the form of milk powder and diapers. Once a year, she receives food support in the form of cookies, Milo and nuts from a church organisation. Ms. Chen’s son attends the neighbourhood nursery. Her neighbours pitch in to help watch over her son whenever she goes to work. As she does not have the time to cook at home because of caregiving responsibilities, she depends on canned food, noodles and cereal. At times, she saves the food available at home for her child instead of consuming it herself, leaving her hungry. She highlighted feeling embarrassed and ashamed as a result of having inadequate food for herself. She perceives her physical and mental health to have suffered as a result of her lack of access to adequate and nutritious food. At times, she highlighted having difficulty concentrating or focusing on tasks. </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25af1b393e1_3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25af1b393e1_3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Syed Packir Mohamed Synul Banu, 10226858G</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Our stakeholders include:</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Consumers, primarily those from low-income families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Supermarkets such as FairPrice, ColdStorage, and Sheng Siong</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Government and NGOs such as Food Bank and NVPC</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Delivery and logistics companies like Ninja Van, RedMart, and QXpress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App developers and investors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25c5b7e3965_5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25c5b7e3965_5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Syed Packir Mohamed Synul Banu, 10226858G</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25c5b7e3965_5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25c5b7e3965_5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Jonita S10222578D</a:t>
            </a:r>
            <a:endParaRPr>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first problem low-income families face is accessing affordable and quality groceries, leading to potential food insecurity, malnutrition, and limited awareness of ongoing promotions and most budget friendly items.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There is also a lack of price transparency. Some supermarkets may not openly display their promotions or competitive pricing, making it challenging for consumers, especially low-income individuals, to find the best deals.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Full-time working adults may have insufficient time for grocery shopping due to juggling multiple jobs and caregiving responsibilities. If they have time, they might visit multiple supermarkets to find affordable options. This is an inefficient shopping practice, it is time-consuming and impractical.</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Some individuals may have poor budget management. Without access to price comparison tools, they may struggle to budget effectively and stretch their dollar.</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With inflation worsening, high grocery costs can contribute to financial stress and affect budgeting, such as housing, education, and healthcare.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Low-income families who live in areas with limited access to affordable groceries may need to travel further leading to high transportation costs.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6b5a0b769d_0_2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6b5a0b769d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Jonita S10222578D</a:t>
            </a:r>
            <a:endParaRPr>
              <a:solidFill>
                <a:schemeClr val="dk1"/>
              </a:solidFill>
              <a:latin typeface="Roboto"/>
              <a:ea typeface="Roboto"/>
              <a:cs typeface="Roboto"/>
              <a:sym typeface="Roboto"/>
            </a:endParaRPr>
          </a:p>
          <a:p>
            <a:pPr marL="0" lvl="0" indent="0" algn="l" rtl="0">
              <a:spcBef>
                <a:spcPts val="0"/>
              </a:spcBef>
              <a:spcAft>
                <a:spcPts val="0"/>
              </a:spcAft>
              <a:buNone/>
            </a:pPr>
            <a:endParaRPr/>
          </a:p>
          <a:p>
            <a:pPr marL="0" lvl="0" indent="0" algn="l" rtl="0">
              <a:spcBef>
                <a:spcPts val="0"/>
              </a:spcBef>
              <a:spcAft>
                <a:spcPts val="0"/>
              </a:spcAft>
              <a:buNone/>
            </a:pPr>
            <a:r>
              <a:rPr lang="en"/>
              <a:t>To sum it all up,</a:t>
            </a:r>
            <a:endParaRPr/>
          </a:p>
          <a:p>
            <a:pPr marL="0" lvl="0" indent="0" algn="l" rtl="0">
              <a:spcBef>
                <a:spcPts val="0"/>
              </a:spcBef>
              <a:spcAft>
                <a:spcPts val="0"/>
              </a:spcAft>
              <a:buNone/>
            </a:pPr>
            <a:endParaRPr/>
          </a:p>
          <a:p>
            <a:pPr marL="0" lvl="0" indent="0" algn="l" rtl="0">
              <a:spcBef>
                <a:spcPts val="0"/>
              </a:spcBef>
              <a:spcAft>
                <a:spcPts val="0"/>
              </a:spcAft>
              <a:buNone/>
            </a:pPr>
            <a:r>
              <a:rPr lang="en"/>
              <a:t>JustPicked provides access to affordable and quality groceries for low-income families in Singapore. </a:t>
            </a:r>
            <a:endParaRPr/>
          </a:p>
          <a:p>
            <a:pPr marL="0" lvl="0" indent="0" algn="l" rtl="0">
              <a:spcBef>
                <a:spcPts val="0"/>
              </a:spcBef>
              <a:spcAft>
                <a:spcPts val="0"/>
              </a:spcAft>
              <a:buNone/>
            </a:pPr>
            <a:endParaRPr/>
          </a:p>
          <a:p>
            <a:pPr marL="0" lvl="0" indent="0" algn="l" rtl="0">
              <a:spcBef>
                <a:spcPts val="0"/>
              </a:spcBef>
              <a:spcAft>
                <a:spcPts val="0"/>
              </a:spcAft>
              <a:buNone/>
            </a:pPr>
            <a:r>
              <a:rPr lang="en"/>
              <a:t>By aggregating prices and promotions from various supermarkets, the app empowers users to make informed decisions and choose the most budget-friendly options along with delivery and potential cashbacks. </a:t>
            </a:r>
            <a:endParaRPr/>
          </a:p>
          <a:p>
            <a:pPr marL="0" lvl="0" indent="0" algn="l" rtl="0">
              <a:spcBef>
                <a:spcPts val="0"/>
              </a:spcBef>
              <a:spcAft>
                <a:spcPts val="0"/>
              </a:spcAft>
              <a:buNone/>
            </a:pPr>
            <a:endParaRPr/>
          </a:p>
          <a:p>
            <a:pPr marL="0" lvl="0" indent="0" algn="l" rtl="0">
              <a:spcBef>
                <a:spcPts val="0"/>
              </a:spcBef>
              <a:spcAft>
                <a:spcPts val="0"/>
              </a:spcAft>
              <a:buNone/>
            </a:pPr>
            <a:r>
              <a:rPr lang="en"/>
              <a:t>It bridges the gap between low-income families and affordable groceries, promoting better access to essential food items and improving overall well-being.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99600" y="762775"/>
            <a:ext cx="3618000" cy="24204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chemeClr val="accent6"/>
              </a:buClr>
              <a:buSzPts val="6000"/>
              <a:buNone/>
              <a:defRPr sz="6000">
                <a:solidFill>
                  <a:schemeClr val="accent6"/>
                </a:solidFill>
              </a:defRPr>
            </a:lvl1pPr>
            <a:lvl2pPr lvl="1">
              <a:spcBef>
                <a:spcPts val="0"/>
              </a:spcBef>
              <a:spcAft>
                <a:spcPts val="0"/>
              </a:spcAft>
              <a:buClr>
                <a:schemeClr val="accent6"/>
              </a:buClr>
              <a:buSzPts val="5200"/>
              <a:buNone/>
              <a:defRPr sz="5200">
                <a:solidFill>
                  <a:schemeClr val="accent6"/>
                </a:solidFill>
              </a:defRPr>
            </a:lvl2pPr>
            <a:lvl3pPr lvl="2">
              <a:spcBef>
                <a:spcPts val="0"/>
              </a:spcBef>
              <a:spcAft>
                <a:spcPts val="0"/>
              </a:spcAft>
              <a:buClr>
                <a:schemeClr val="accent6"/>
              </a:buClr>
              <a:buSzPts val="5200"/>
              <a:buNone/>
              <a:defRPr sz="5200">
                <a:solidFill>
                  <a:schemeClr val="accent6"/>
                </a:solidFill>
              </a:defRPr>
            </a:lvl3pPr>
            <a:lvl4pPr lvl="3">
              <a:spcBef>
                <a:spcPts val="0"/>
              </a:spcBef>
              <a:spcAft>
                <a:spcPts val="0"/>
              </a:spcAft>
              <a:buClr>
                <a:schemeClr val="accent6"/>
              </a:buClr>
              <a:buSzPts val="5200"/>
              <a:buNone/>
              <a:defRPr sz="5200">
                <a:solidFill>
                  <a:schemeClr val="accent6"/>
                </a:solidFill>
              </a:defRPr>
            </a:lvl4pPr>
            <a:lvl5pPr lvl="4">
              <a:spcBef>
                <a:spcPts val="0"/>
              </a:spcBef>
              <a:spcAft>
                <a:spcPts val="0"/>
              </a:spcAft>
              <a:buClr>
                <a:schemeClr val="accent6"/>
              </a:buClr>
              <a:buSzPts val="5200"/>
              <a:buNone/>
              <a:defRPr sz="5200">
                <a:solidFill>
                  <a:schemeClr val="accent6"/>
                </a:solidFill>
              </a:defRPr>
            </a:lvl5pPr>
            <a:lvl6pPr lvl="5">
              <a:spcBef>
                <a:spcPts val="0"/>
              </a:spcBef>
              <a:spcAft>
                <a:spcPts val="0"/>
              </a:spcAft>
              <a:buClr>
                <a:schemeClr val="accent6"/>
              </a:buClr>
              <a:buSzPts val="5200"/>
              <a:buNone/>
              <a:defRPr sz="5200">
                <a:solidFill>
                  <a:schemeClr val="accent6"/>
                </a:solidFill>
              </a:defRPr>
            </a:lvl6pPr>
            <a:lvl7pPr lvl="6">
              <a:spcBef>
                <a:spcPts val="0"/>
              </a:spcBef>
              <a:spcAft>
                <a:spcPts val="0"/>
              </a:spcAft>
              <a:buClr>
                <a:schemeClr val="accent6"/>
              </a:buClr>
              <a:buSzPts val="5200"/>
              <a:buNone/>
              <a:defRPr sz="5200">
                <a:solidFill>
                  <a:schemeClr val="accent6"/>
                </a:solidFill>
              </a:defRPr>
            </a:lvl7pPr>
            <a:lvl8pPr lvl="7">
              <a:spcBef>
                <a:spcPts val="0"/>
              </a:spcBef>
              <a:spcAft>
                <a:spcPts val="0"/>
              </a:spcAft>
              <a:buClr>
                <a:schemeClr val="accent6"/>
              </a:buClr>
              <a:buSzPts val="5200"/>
              <a:buNone/>
              <a:defRPr sz="5200">
                <a:solidFill>
                  <a:schemeClr val="accent6"/>
                </a:solidFill>
              </a:defRPr>
            </a:lvl8pPr>
            <a:lvl9pPr lvl="8">
              <a:spcBef>
                <a:spcPts val="0"/>
              </a:spcBef>
              <a:spcAft>
                <a:spcPts val="0"/>
              </a:spcAft>
              <a:buClr>
                <a:schemeClr val="accent6"/>
              </a:buClr>
              <a:buSzPts val="5200"/>
              <a:buNone/>
              <a:defRPr sz="5200">
                <a:solidFill>
                  <a:schemeClr val="accent6"/>
                </a:solidFill>
              </a:defRPr>
            </a:lvl9pPr>
          </a:lstStyle>
          <a:p>
            <a:endParaRPr/>
          </a:p>
        </p:txBody>
      </p:sp>
      <p:sp>
        <p:nvSpPr>
          <p:cNvPr id="10" name="Google Shape;10;p2"/>
          <p:cNvSpPr txBox="1">
            <a:spLocks noGrp="1"/>
          </p:cNvSpPr>
          <p:nvPr>
            <p:ph type="subTitle" idx="1"/>
          </p:nvPr>
        </p:nvSpPr>
        <p:spPr>
          <a:xfrm>
            <a:off x="699600" y="3372625"/>
            <a:ext cx="36180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0"/>
        <p:cNvGrpSpPr/>
        <p:nvPr/>
      </p:nvGrpSpPr>
      <p:grpSpPr>
        <a:xfrm>
          <a:off x="0" y="0"/>
          <a:ext cx="0" cy="0"/>
          <a:chOff x="0" y="0"/>
          <a:chExt cx="0" cy="0"/>
        </a:xfrm>
      </p:grpSpPr>
      <p:sp>
        <p:nvSpPr>
          <p:cNvPr id="41" name="Google Shape;41;p11"/>
          <p:cNvSpPr txBox="1">
            <a:spLocks noGrp="1"/>
          </p:cNvSpPr>
          <p:nvPr>
            <p:ph type="title" hasCustomPrompt="1"/>
          </p:nvPr>
        </p:nvSpPr>
        <p:spPr>
          <a:xfrm>
            <a:off x="730812" y="1182325"/>
            <a:ext cx="4395600" cy="19635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6"/>
              </a:buClr>
              <a:buSzPts val="9600"/>
              <a:buNone/>
              <a:defRPr sz="9600">
                <a:solidFill>
                  <a:schemeClr val="accent6"/>
                </a:solidFill>
              </a:defRPr>
            </a:lvl1pPr>
            <a:lvl2pPr lvl="1" algn="r">
              <a:spcBef>
                <a:spcPts val="0"/>
              </a:spcBef>
              <a:spcAft>
                <a:spcPts val="0"/>
              </a:spcAft>
              <a:buSzPts val="12000"/>
              <a:buNone/>
              <a:defRPr sz="12000"/>
            </a:lvl2pPr>
            <a:lvl3pPr lvl="2" algn="r">
              <a:spcBef>
                <a:spcPts val="0"/>
              </a:spcBef>
              <a:spcAft>
                <a:spcPts val="0"/>
              </a:spcAft>
              <a:buSzPts val="12000"/>
              <a:buNone/>
              <a:defRPr sz="12000"/>
            </a:lvl3pPr>
            <a:lvl4pPr lvl="3" algn="r">
              <a:spcBef>
                <a:spcPts val="0"/>
              </a:spcBef>
              <a:spcAft>
                <a:spcPts val="0"/>
              </a:spcAft>
              <a:buSzPts val="12000"/>
              <a:buNone/>
              <a:defRPr sz="12000"/>
            </a:lvl4pPr>
            <a:lvl5pPr lvl="4" algn="r">
              <a:spcBef>
                <a:spcPts val="0"/>
              </a:spcBef>
              <a:spcAft>
                <a:spcPts val="0"/>
              </a:spcAft>
              <a:buSzPts val="12000"/>
              <a:buNone/>
              <a:defRPr sz="12000"/>
            </a:lvl5pPr>
            <a:lvl6pPr lvl="5" algn="r">
              <a:spcBef>
                <a:spcPts val="0"/>
              </a:spcBef>
              <a:spcAft>
                <a:spcPts val="0"/>
              </a:spcAft>
              <a:buSzPts val="12000"/>
              <a:buNone/>
              <a:defRPr sz="12000"/>
            </a:lvl6pPr>
            <a:lvl7pPr lvl="6" algn="r">
              <a:spcBef>
                <a:spcPts val="0"/>
              </a:spcBef>
              <a:spcAft>
                <a:spcPts val="0"/>
              </a:spcAft>
              <a:buSzPts val="12000"/>
              <a:buNone/>
              <a:defRPr sz="12000"/>
            </a:lvl7pPr>
            <a:lvl8pPr lvl="7" algn="r">
              <a:spcBef>
                <a:spcPts val="0"/>
              </a:spcBef>
              <a:spcAft>
                <a:spcPts val="0"/>
              </a:spcAft>
              <a:buSzPts val="12000"/>
              <a:buNone/>
              <a:defRPr sz="12000"/>
            </a:lvl8pPr>
            <a:lvl9pPr lvl="8" algn="r">
              <a:spcBef>
                <a:spcPts val="0"/>
              </a:spcBef>
              <a:spcAft>
                <a:spcPts val="0"/>
              </a:spcAft>
              <a:buSzPts val="12000"/>
              <a:buNone/>
              <a:defRPr sz="12000"/>
            </a:lvl9pPr>
          </a:lstStyle>
          <a:p>
            <a:r>
              <a:t>xx%</a:t>
            </a:r>
          </a:p>
        </p:txBody>
      </p:sp>
      <p:sp>
        <p:nvSpPr>
          <p:cNvPr id="42" name="Google Shape;42;p11"/>
          <p:cNvSpPr txBox="1">
            <a:spLocks noGrp="1"/>
          </p:cNvSpPr>
          <p:nvPr>
            <p:ph type="body" idx="1"/>
          </p:nvPr>
        </p:nvSpPr>
        <p:spPr>
          <a:xfrm>
            <a:off x="730812" y="3228425"/>
            <a:ext cx="4395600" cy="1300800"/>
          </a:xfrm>
          <a:prstGeom prst="rect">
            <a:avLst/>
          </a:prstGeom>
        </p:spPr>
        <p:txBody>
          <a:bodyPr spcFirstLastPara="1" wrap="square" lIns="91425" tIns="91425" rIns="91425" bIns="91425" anchor="t" anchorCtr="0">
            <a:noAutofit/>
          </a:bodyPr>
          <a:lstStyle>
            <a:lvl1pPr marL="457200" lvl="0" indent="-342900" algn="r">
              <a:spcBef>
                <a:spcPts val="0"/>
              </a:spcBef>
              <a:spcAft>
                <a:spcPts val="0"/>
              </a:spcAft>
              <a:buSzPts val="1800"/>
              <a:buChar char="●"/>
              <a:defRPr sz="1400"/>
            </a:lvl1pPr>
            <a:lvl2pPr marL="914400" lvl="1" indent="-317500" algn="r">
              <a:spcBef>
                <a:spcPts val="0"/>
              </a:spcBef>
              <a:spcAft>
                <a:spcPts val="0"/>
              </a:spcAft>
              <a:buSzPts val="1400"/>
              <a:buChar char="○"/>
              <a:defRPr/>
            </a:lvl2pPr>
            <a:lvl3pPr marL="1371600" lvl="2" indent="-317500" algn="r">
              <a:spcBef>
                <a:spcPts val="1600"/>
              </a:spcBef>
              <a:spcAft>
                <a:spcPts val="0"/>
              </a:spcAft>
              <a:buSzPts val="1400"/>
              <a:buChar char="■"/>
              <a:defRPr/>
            </a:lvl3pPr>
            <a:lvl4pPr marL="1828800" lvl="3" indent="-317500" algn="r">
              <a:spcBef>
                <a:spcPts val="1600"/>
              </a:spcBef>
              <a:spcAft>
                <a:spcPts val="0"/>
              </a:spcAft>
              <a:buSzPts val="1400"/>
              <a:buChar char="●"/>
              <a:defRPr/>
            </a:lvl4pPr>
            <a:lvl5pPr marL="2286000" lvl="4" indent="-317500" algn="r">
              <a:spcBef>
                <a:spcPts val="1600"/>
              </a:spcBef>
              <a:spcAft>
                <a:spcPts val="0"/>
              </a:spcAft>
              <a:buSzPts val="1400"/>
              <a:buChar char="○"/>
              <a:defRPr/>
            </a:lvl5pPr>
            <a:lvl6pPr marL="2743200" lvl="5" indent="-317500" algn="r">
              <a:spcBef>
                <a:spcPts val="1600"/>
              </a:spcBef>
              <a:spcAft>
                <a:spcPts val="0"/>
              </a:spcAft>
              <a:buSzPts val="1400"/>
              <a:buChar char="■"/>
              <a:defRPr/>
            </a:lvl6pPr>
            <a:lvl7pPr marL="3200400" lvl="6" indent="-317500" algn="r">
              <a:spcBef>
                <a:spcPts val="1600"/>
              </a:spcBef>
              <a:spcAft>
                <a:spcPts val="0"/>
              </a:spcAft>
              <a:buSzPts val="1400"/>
              <a:buChar char="●"/>
              <a:defRPr/>
            </a:lvl7pPr>
            <a:lvl8pPr marL="3657600" lvl="7" indent="-317500" algn="r">
              <a:spcBef>
                <a:spcPts val="1600"/>
              </a:spcBef>
              <a:spcAft>
                <a:spcPts val="0"/>
              </a:spcAft>
              <a:buSzPts val="1400"/>
              <a:buChar char="○"/>
              <a:defRPr/>
            </a:lvl8pPr>
            <a:lvl9pPr marL="4114800" lvl="8" indent="-317500" algn="r">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44"/>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1" name="Shape 45"/>
        <p:cNvGrpSpPr/>
        <p:nvPr/>
      </p:nvGrpSpPr>
      <p:grpSpPr>
        <a:xfrm>
          <a:off x="0" y="0"/>
          <a:ext cx="0" cy="0"/>
          <a:chOff x="0" y="0"/>
          <a:chExt cx="0" cy="0"/>
        </a:xfrm>
      </p:grpSpPr>
      <p:sp>
        <p:nvSpPr>
          <p:cNvPr id="46" name="Google Shape;46;p14"/>
          <p:cNvSpPr txBox="1">
            <a:spLocks noGrp="1"/>
          </p:cNvSpPr>
          <p:nvPr>
            <p:ph type="title"/>
          </p:nvPr>
        </p:nvSpPr>
        <p:spPr>
          <a:xfrm>
            <a:off x="1186513"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47" name="Google Shape;47;p14"/>
          <p:cNvSpPr txBox="1">
            <a:spLocks noGrp="1"/>
          </p:cNvSpPr>
          <p:nvPr>
            <p:ph type="subTitle" idx="1"/>
          </p:nvPr>
        </p:nvSpPr>
        <p:spPr>
          <a:xfrm>
            <a:off x="1186513"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 name="Google Shape;48;p14"/>
          <p:cNvSpPr txBox="1">
            <a:spLocks noGrp="1"/>
          </p:cNvSpPr>
          <p:nvPr>
            <p:ph type="title" idx="2"/>
          </p:nvPr>
        </p:nvSpPr>
        <p:spPr>
          <a:xfrm>
            <a:off x="2908602"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49" name="Google Shape;49;p14"/>
          <p:cNvSpPr txBox="1">
            <a:spLocks noGrp="1"/>
          </p:cNvSpPr>
          <p:nvPr>
            <p:ph type="subTitle" idx="3"/>
          </p:nvPr>
        </p:nvSpPr>
        <p:spPr>
          <a:xfrm>
            <a:off x="2908602"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 name="Google Shape;50;p14"/>
          <p:cNvSpPr txBox="1">
            <a:spLocks noGrp="1"/>
          </p:cNvSpPr>
          <p:nvPr>
            <p:ph type="title" idx="4"/>
          </p:nvPr>
        </p:nvSpPr>
        <p:spPr>
          <a:xfrm>
            <a:off x="4630692"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51" name="Google Shape;51;p14"/>
          <p:cNvSpPr txBox="1">
            <a:spLocks noGrp="1"/>
          </p:cNvSpPr>
          <p:nvPr>
            <p:ph type="subTitle" idx="5"/>
          </p:nvPr>
        </p:nvSpPr>
        <p:spPr>
          <a:xfrm>
            <a:off x="4630692"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 name="Google Shape;52;p14"/>
          <p:cNvSpPr txBox="1">
            <a:spLocks noGrp="1"/>
          </p:cNvSpPr>
          <p:nvPr>
            <p:ph type="title" idx="6"/>
          </p:nvPr>
        </p:nvSpPr>
        <p:spPr>
          <a:xfrm>
            <a:off x="6352782"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53" name="Google Shape;53;p14"/>
          <p:cNvSpPr txBox="1">
            <a:spLocks noGrp="1"/>
          </p:cNvSpPr>
          <p:nvPr>
            <p:ph type="subTitle" idx="7"/>
          </p:nvPr>
        </p:nvSpPr>
        <p:spPr>
          <a:xfrm>
            <a:off x="6352782"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 name="Google Shape;54;p14"/>
          <p:cNvSpPr txBox="1">
            <a:spLocks noGrp="1"/>
          </p:cNvSpPr>
          <p:nvPr>
            <p:ph type="title" idx="8" hasCustomPrompt="1"/>
          </p:nvPr>
        </p:nvSpPr>
        <p:spPr>
          <a:xfrm>
            <a:off x="955525"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55" name="Google Shape;55;p14"/>
          <p:cNvSpPr txBox="1">
            <a:spLocks noGrp="1"/>
          </p:cNvSpPr>
          <p:nvPr>
            <p:ph type="title" idx="9" hasCustomPrompt="1"/>
          </p:nvPr>
        </p:nvSpPr>
        <p:spPr>
          <a:xfrm>
            <a:off x="2677600"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56" name="Google Shape;56;p14"/>
          <p:cNvSpPr txBox="1">
            <a:spLocks noGrp="1"/>
          </p:cNvSpPr>
          <p:nvPr>
            <p:ph type="title" idx="13" hasCustomPrompt="1"/>
          </p:nvPr>
        </p:nvSpPr>
        <p:spPr>
          <a:xfrm>
            <a:off x="4399700"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57" name="Google Shape;57;p14"/>
          <p:cNvSpPr txBox="1">
            <a:spLocks noGrp="1"/>
          </p:cNvSpPr>
          <p:nvPr>
            <p:ph type="title" idx="14" hasCustomPrompt="1"/>
          </p:nvPr>
        </p:nvSpPr>
        <p:spPr>
          <a:xfrm>
            <a:off x="6121775"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1">
  <p:cSld name="CUSTOM_12">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1871700" y="3005750"/>
            <a:ext cx="3135000" cy="2027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4000"/>
              <a:buNone/>
              <a:defRPr sz="3400">
                <a:solidFill>
                  <a:schemeClr val="lt1"/>
                </a:solidFill>
              </a:defRPr>
            </a:lvl1pPr>
            <a:lvl2pPr lvl="1" algn="r" rtl="0">
              <a:spcBef>
                <a:spcPts val="0"/>
              </a:spcBef>
              <a:spcAft>
                <a:spcPts val="0"/>
              </a:spcAft>
              <a:buClr>
                <a:schemeClr val="accent1"/>
              </a:buClr>
              <a:buSzPts val="3600"/>
              <a:buNone/>
              <a:defRPr sz="3600">
                <a:solidFill>
                  <a:schemeClr val="accent1"/>
                </a:solidFill>
              </a:defRPr>
            </a:lvl2pPr>
            <a:lvl3pPr lvl="2" algn="r" rtl="0">
              <a:spcBef>
                <a:spcPts val="0"/>
              </a:spcBef>
              <a:spcAft>
                <a:spcPts val="0"/>
              </a:spcAft>
              <a:buClr>
                <a:schemeClr val="accent1"/>
              </a:buClr>
              <a:buSzPts val="3600"/>
              <a:buNone/>
              <a:defRPr sz="3600">
                <a:solidFill>
                  <a:schemeClr val="accent1"/>
                </a:solidFill>
              </a:defRPr>
            </a:lvl3pPr>
            <a:lvl4pPr lvl="3" algn="r" rtl="0">
              <a:spcBef>
                <a:spcPts val="0"/>
              </a:spcBef>
              <a:spcAft>
                <a:spcPts val="0"/>
              </a:spcAft>
              <a:buClr>
                <a:schemeClr val="accent1"/>
              </a:buClr>
              <a:buSzPts val="3600"/>
              <a:buNone/>
              <a:defRPr sz="3600">
                <a:solidFill>
                  <a:schemeClr val="accent1"/>
                </a:solidFill>
              </a:defRPr>
            </a:lvl4pPr>
            <a:lvl5pPr lvl="4" algn="r" rtl="0">
              <a:spcBef>
                <a:spcPts val="0"/>
              </a:spcBef>
              <a:spcAft>
                <a:spcPts val="0"/>
              </a:spcAft>
              <a:buClr>
                <a:schemeClr val="accent1"/>
              </a:buClr>
              <a:buSzPts val="3600"/>
              <a:buNone/>
              <a:defRPr sz="3600">
                <a:solidFill>
                  <a:schemeClr val="accent1"/>
                </a:solidFill>
              </a:defRPr>
            </a:lvl5pPr>
            <a:lvl6pPr lvl="5" algn="r" rtl="0">
              <a:spcBef>
                <a:spcPts val="0"/>
              </a:spcBef>
              <a:spcAft>
                <a:spcPts val="0"/>
              </a:spcAft>
              <a:buClr>
                <a:schemeClr val="accent1"/>
              </a:buClr>
              <a:buSzPts val="3600"/>
              <a:buNone/>
              <a:defRPr sz="3600">
                <a:solidFill>
                  <a:schemeClr val="accent1"/>
                </a:solidFill>
              </a:defRPr>
            </a:lvl6pPr>
            <a:lvl7pPr lvl="6" algn="r" rtl="0">
              <a:spcBef>
                <a:spcPts val="0"/>
              </a:spcBef>
              <a:spcAft>
                <a:spcPts val="0"/>
              </a:spcAft>
              <a:buClr>
                <a:schemeClr val="accent1"/>
              </a:buClr>
              <a:buSzPts val="3600"/>
              <a:buNone/>
              <a:defRPr sz="3600">
                <a:solidFill>
                  <a:schemeClr val="accent1"/>
                </a:solidFill>
              </a:defRPr>
            </a:lvl7pPr>
            <a:lvl8pPr lvl="7" algn="r" rtl="0">
              <a:spcBef>
                <a:spcPts val="0"/>
              </a:spcBef>
              <a:spcAft>
                <a:spcPts val="0"/>
              </a:spcAft>
              <a:buClr>
                <a:schemeClr val="accent1"/>
              </a:buClr>
              <a:buSzPts val="3600"/>
              <a:buNone/>
              <a:defRPr sz="3600">
                <a:solidFill>
                  <a:schemeClr val="accent1"/>
                </a:solidFill>
              </a:defRPr>
            </a:lvl8pPr>
            <a:lvl9pPr lvl="8" algn="r" rtl="0">
              <a:spcBef>
                <a:spcPts val="0"/>
              </a:spcBef>
              <a:spcAft>
                <a:spcPts val="0"/>
              </a:spcAft>
              <a:buClr>
                <a:schemeClr val="accent1"/>
              </a:buClr>
              <a:buSzPts val="3600"/>
              <a:buNone/>
              <a:defRPr sz="3600">
                <a:solidFill>
                  <a:schemeClr val="accent1"/>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1">
  <p:cSld name="CUSTOM_1">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713225" y="1321900"/>
            <a:ext cx="4120800" cy="755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
        <p:nvSpPr>
          <p:cNvPr id="62" name="Google Shape;62;p16"/>
          <p:cNvSpPr txBox="1">
            <a:spLocks noGrp="1"/>
          </p:cNvSpPr>
          <p:nvPr>
            <p:ph type="subTitle" idx="1"/>
          </p:nvPr>
        </p:nvSpPr>
        <p:spPr>
          <a:xfrm>
            <a:off x="713225" y="2165000"/>
            <a:ext cx="4120800" cy="1656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ONE_COLUMN_TEXT_1">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65" name="Google Shape;65;p17"/>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66" name="Google Shape;66;p17"/>
          <p:cNvSpPr txBox="1">
            <a:spLocks noGrp="1"/>
          </p:cNvSpPr>
          <p:nvPr>
            <p:ph type="title" idx="2"/>
          </p:nvPr>
        </p:nvSpPr>
        <p:spPr>
          <a:xfrm>
            <a:off x="1197350" y="3267525"/>
            <a:ext cx="2776800" cy="548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67" name="Google Shape;67;p17"/>
          <p:cNvSpPr txBox="1">
            <a:spLocks noGrp="1"/>
          </p:cNvSpPr>
          <p:nvPr>
            <p:ph type="subTitle" idx="1"/>
          </p:nvPr>
        </p:nvSpPr>
        <p:spPr>
          <a:xfrm>
            <a:off x="1197350" y="3750925"/>
            <a:ext cx="2776800" cy="75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8" name="Google Shape;68;p17"/>
          <p:cNvSpPr txBox="1">
            <a:spLocks noGrp="1"/>
          </p:cNvSpPr>
          <p:nvPr>
            <p:ph type="title" idx="3"/>
          </p:nvPr>
        </p:nvSpPr>
        <p:spPr>
          <a:xfrm>
            <a:off x="5169860" y="3267525"/>
            <a:ext cx="2776800" cy="548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69" name="Google Shape;69;p17"/>
          <p:cNvSpPr txBox="1">
            <a:spLocks noGrp="1"/>
          </p:cNvSpPr>
          <p:nvPr>
            <p:ph type="subTitle" idx="4"/>
          </p:nvPr>
        </p:nvSpPr>
        <p:spPr>
          <a:xfrm>
            <a:off x="5169860" y="3750925"/>
            <a:ext cx="2776800" cy="75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ONE_COLUMN_TEXT_1_1">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72" name="Google Shape;72;p18"/>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73" name="Google Shape;73;p18"/>
          <p:cNvSpPr txBox="1">
            <a:spLocks noGrp="1"/>
          </p:cNvSpPr>
          <p:nvPr>
            <p:ph type="subTitle" idx="1"/>
          </p:nvPr>
        </p:nvSpPr>
        <p:spPr>
          <a:xfrm>
            <a:off x="2976000" y="3623075"/>
            <a:ext cx="3192000" cy="97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lumns 1">
  <p:cSld name="ONE_COLUMN_TEXT_1_2">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a:off x="1197363" y="2538100"/>
            <a:ext cx="27768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76" name="Google Shape;76;p19"/>
          <p:cNvCxnSpPr/>
          <p:nvPr/>
        </p:nvCxnSpPr>
        <p:spPr>
          <a:xfrm>
            <a:off x="2323550" y="3386325"/>
            <a:ext cx="524400" cy="0"/>
          </a:xfrm>
          <a:prstGeom prst="straightConnector1">
            <a:avLst/>
          </a:prstGeom>
          <a:noFill/>
          <a:ln w="38100" cap="flat" cmpd="sng">
            <a:solidFill>
              <a:schemeClr val="accent6"/>
            </a:solidFill>
            <a:prstDash val="solid"/>
            <a:round/>
            <a:headEnd type="none" w="med" len="med"/>
            <a:tailEnd type="none" w="med" len="med"/>
          </a:ln>
        </p:spPr>
      </p:cxnSp>
      <p:sp>
        <p:nvSpPr>
          <p:cNvPr id="77" name="Google Shape;77;p19"/>
          <p:cNvSpPr txBox="1">
            <a:spLocks noGrp="1"/>
          </p:cNvSpPr>
          <p:nvPr>
            <p:ph type="subTitle" idx="1"/>
          </p:nvPr>
        </p:nvSpPr>
        <p:spPr>
          <a:xfrm>
            <a:off x="1197350" y="3602775"/>
            <a:ext cx="2776800" cy="10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8" name="Google Shape;78;p19"/>
          <p:cNvSpPr txBox="1">
            <a:spLocks noGrp="1"/>
          </p:cNvSpPr>
          <p:nvPr>
            <p:ph type="subTitle" idx="2"/>
          </p:nvPr>
        </p:nvSpPr>
        <p:spPr>
          <a:xfrm>
            <a:off x="5196038" y="3602775"/>
            <a:ext cx="2776800" cy="10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9" name="Google Shape;79;p19"/>
          <p:cNvSpPr txBox="1">
            <a:spLocks noGrp="1"/>
          </p:cNvSpPr>
          <p:nvPr>
            <p:ph type="title" idx="3"/>
          </p:nvPr>
        </p:nvSpPr>
        <p:spPr>
          <a:xfrm>
            <a:off x="5196038" y="2538100"/>
            <a:ext cx="27768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80" name="Google Shape;80;p19"/>
          <p:cNvCxnSpPr/>
          <p:nvPr/>
        </p:nvCxnSpPr>
        <p:spPr>
          <a:xfrm>
            <a:off x="6296050" y="3386325"/>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lumns 2">
  <p:cSld name="CUSTOM_6">
    <p:spTree>
      <p:nvGrpSpPr>
        <p:cNvPr id="1" name="Shape 81"/>
        <p:cNvGrpSpPr/>
        <p:nvPr/>
      </p:nvGrpSpPr>
      <p:grpSpPr>
        <a:xfrm>
          <a:off x="0" y="0"/>
          <a:ext cx="0" cy="0"/>
          <a:chOff x="0" y="0"/>
          <a:chExt cx="0" cy="0"/>
        </a:xfrm>
      </p:grpSpPr>
      <p:sp>
        <p:nvSpPr>
          <p:cNvPr id="82" name="Google Shape;82;p20"/>
          <p:cNvSpPr txBox="1">
            <a:spLocks noGrp="1"/>
          </p:cNvSpPr>
          <p:nvPr>
            <p:ph type="title"/>
          </p:nvPr>
        </p:nvSpPr>
        <p:spPr>
          <a:xfrm>
            <a:off x="692175" y="631525"/>
            <a:ext cx="2776800" cy="755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
        <p:nvSpPr>
          <p:cNvPr id="83" name="Google Shape;83;p20"/>
          <p:cNvSpPr txBox="1">
            <a:spLocks noGrp="1"/>
          </p:cNvSpPr>
          <p:nvPr>
            <p:ph type="subTitle" idx="1"/>
          </p:nvPr>
        </p:nvSpPr>
        <p:spPr>
          <a:xfrm>
            <a:off x="692175" y="1387225"/>
            <a:ext cx="2776800" cy="109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4" name="Google Shape;84;p20"/>
          <p:cNvSpPr txBox="1">
            <a:spLocks noGrp="1"/>
          </p:cNvSpPr>
          <p:nvPr>
            <p:ph type="subTitle" idx="2"/>
          </p:nvPr>
        </p:nvSpPr>
        <p:spPr>
          <a:xfrm>
            <a:off x="5653977" y="3418588"/>
            <a:ext cx="2776800" cy="109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5" name="Google Shape;85;p20"/>
          <p:cNvSpPr txBox="1">
            <a:spLocks noGrp="1"/>
          </p:cNvSpPr>
          <p:nvPr>
            <p:ph type="title" idx="3"/>
          </p:nvPr>
        </p:nvSpPr>
        <p:spPr>
          <a:xfrm>
            <a:off x="5653975" y="2662888"/>
            <a:ext cx="2776800" cy="7557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5347800" y="2174900"/>
            <a:ext cx="3083100" cy="11607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chemeClr val="accent6"/>
              </a:buClr>
              <a:buSzPts val="3600"/>
              <a:buNone/>
              <a:defRPr sz="3600">
                <a:solidFill>
                  <a:schemeClr val="accent6"/>
                </a:solidFill>
              </a:defRPr>
            </a:lvl1pPr>
            <a:lvl2pPr lvl="1" rtl="0">
              <a:spcBef>
                <a:spcPts val="0"/>
              </a:spcBef>
              <a:spcAft>
                <a:spcPts val="0"/>
              </a:spcAft>
              <a:buClr>
                <a:schemeClr val="accent6"/>
              </a:buClr>
              <a:buSzPts val="5200"/>
              <a:buNone/>
              <a:defRPr sz="5200">
                <a:solidFill>
                  <a:schemeClr val="accent6"/>
                </a:solidFill>
              </a:defRPr>
            </a:lvl2pPr>
            <a:lvl3pPr lvl="2" rtl="0">
              <a:spcBef>
                <a:spcPts val="0"/>
              </a:spcBef>
              <a:spcAft>
                <a:spcPts val="0"/>
              </a:spcAft>
              <a:buClr>
                <a:schemeClr val="accent6"/>
              </a:buClr>
              <a:buSzPts val="5200"/>
              <a:buNone/>
              <a:defRPr sz="5200">
                <a:solidFill>
                  <a:schemeClr val="accent6"/>
                </a:solidFill>
              </a:defRPr>
            </a:lvl3pPr>
            <a:lvl4pPr lvl="3" rtl="0">
              <a:spcBef>
                <a:spcPts val="0"/>
              </a:spcBef>
              <a:spcAft>
                <a:spcPts val="0"/>
              </a:spcAft>
              <a:buClr>
                <a:schemeClr val="accent6"/>
              </a:buClr>
              <a:buSzPts val="5200"/>
              <a:buNone/>
              <a:defRPr sz="5200">
                <a:solidFill>
                  <a:schemeClr val="accent6"/>
                </a:solidFill>
              </a:defRPr>
            </a:lvl4pPr>
            <a:lvl5pPr lvl="4" rtl="0">
              <a:spcBef>
                <a:spcPts val="0"/>
              </a:spcBef>
              <a:spcAft>
                <a:spcPts val="0"/>
              </a:spcAft>
              <a:buClr>
                <a:schemeClr val="accent6"/>
              </a:buClr>
              <a:buSzPts val="5200"/>
              <a:buNone/>
              <a:defRPr sz="5200">
                <a:solidFill>
                  <a:schemeClr val="accent6"/>
                </a:solidFill>
              </a:defRPr>
            </a:lvl5pPr>
            <a:lvl6pPr lvl="5" rtl="0">
              <a:spcBef>
                <a:spcPts val="0"/>
              </a:spcBef>
              <a:spcAft>
                <a:spcPts val="0"/>
              </a:spcAft>
              <a:buClr>
                <a:schemeClr val="accent6"/>
              </a:buClr>
              <a:buSzPts val="5200"/>
              <a:buNone/>
              <a:defRPr sz="5200">
                <a:solidFill>
                  <a:schemeClr val="accent6"/>
                </a:solidFill>
              </a:defRPr>
            </a:lvl6pPr>
            <a:lvl7pPr lvl="6" rtl="0">
              <a:spcBef>
                <a:spcPts val="0"/>
              </a:spcBef>
              <a:spcAft>
                <a:spcPts val="0"/>
              </a:spcAft>
              <a:buClr>
                <a:schemeClr val="accent6"/>
              </a:buClr>
              <a:buSzPts val="5200"/>
              <a:buNone/>
              <a:defRPr sz="5200">
                <a:solidFill>
                  <a:schemeClr val="accent6"/>
                </a:solidFill>
              </a:defRPr>
            </a:lvl7pPr>
            <a:lvl8pPr lvl="7" rtl="0">
              <a:spcBef>
                <a:spcPts val="0"/>
              </a:spcBef>
              <a:spcAft>
                <a:spcPts val="0"/>
              </a:spcAft>
              <a:buClr>
                <a:schemeClr val="accent6"/>
              </a:buClr>
              <a:buSzPts val="5200"/>
              <a:buNone/>
              <a:defRPr sz="5200">
                <a:solidFill>
                  <a:schemeClr val="accent6"/>
                </a:solidFill>
              </a:defRPr>
            </a:lvl8pPr>
            <a:lvl9pPr lvl="8" rtl="0">
              <a:spcBef>
                <a:spcPts val="0"/>
              </a:spcBef>
              <a:spcAft>
                <a:spcPts val="0"/>
              </a:spcAft>
              <a:buClr>
                <a:schemeClr val="accent6"/>
              </a:buClr>
              <a:buSzPts val="5200"/>
              <a:buNone/>
              <a:defRPr sz="5200">
                <a:solidFill>
                  <a:schemeClr val="accent6"/>
                </a:solidFill>
              </a:defRPr>
            </a:lvl9pPr>
          </a:lstStyle>
          <a:p>
            <a:endParaRPr/>
          </a:p>
        </p:txBody>
      </p:sp>
      <p:sp>
        <p:nvSpPr>
          <p:cNvPr id="13" name="Google Shape;13;p3"/>
          <p:cNvSpPr txBox="1">
            <a:spLocks noGrp="1"/>
          </p:cNvSpPr>
          <p:nvPr>
            <p:ph type="subTitle" idx="1"/>
          </p:nvPr>
        </p:nvSpPr>
        <p:spPr>
          <a:xfrm>
            <a:off x="5347800" y="3372625"/>
            <a:ext cx="30831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14" name="Google Shape;14;p3"/>
          <p:cNvSpPr txBox="1">
            <a:spLocks noGrp="1"/>
          </p:cNvSpPr>
          <p:nvPr>
            <p:ph type="title" idx="2" hasCustomPrompt="1"/>
          </p:nvPr>
        </p:nvSpPr>
        <p:spPr>
          <a:xfrm>
            <a:off x="5347800" y="1262375"/>
            <a:ext cx="3083100" cy="792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6"/>
              </a:buClr>
              <a:buSzPts val="7200"/>
              <a:buNone/>
              <a:defRPr sz="7200">
                <a:solidFill>
                  <a:schemeClr val="accent6"/>
                </a:solidFill>
              </a:defRPr>
            </a:lvl1pPr>
            <a:lvl2pPr lvl="1" rtl="0">
              <a:spcBef>
                <a:spcPts val="0"/>
              </a:spcBef>
              <a:spcAft>
                <a:spcPts val="0"/>
              </a:spcAft>
              <a:buClr>
                <a:schemeClr val="accent6"/>
              </a:buClr>
              <a:buSzPts val="6000"/>
              <a:buNone/>
              <a:defRPr sz="6000">
                <a:solidFill>
                  <a:schemeClr val="accent6"/>
                </a:solidFill>
              </a:defRPr>
            </a:lvl2pPr>
            <a:lvl3pPr lvl="2" rtl="0">
              <a:spcBef>
                <a:spcPts val="0"/>
              </a:spcBef>
              <a:spcAft>
                <a:spcPts val="0"/>
              </a:spcAft>
              <a:buClr>
                <a:schemeClr val="accent6"/>
              </a:buClr>
              <a:buSzPts val="6000"/>
              <a:buNone/>
              <a:defRPr sz="6000">
                <a:solidFill>
                  <a:schemeClr val="accent6"/>
                </a:solidFill>
              </a:defRPr>
            </a:lvl3pPr>
            <a:lvl4pPr lvl="3" rtl="0">
              <a:spcBef>
                <a:spcPts val="0"/>
              </a:spcBef>
              <a:spcAft>
                <a:spcPts val="0"/>
              </a:spcAft>
              <a:buClr>
                <a:schemeClr val="accent6"/>
              </a:buClr>
              <a:buSzPts val="6000"/>
              <a:buNone/>
              <a:defRPr sz="6000">
                <a:solidFill>
                  <a:schemeClr val="accent6"/>
                </a:solidFill>
              </a:defRPr>
            </a:lvl4pPr>
            <a:lvl5pPr lvl="4" rtl="0">
              <a:spcBef>
                <a:spcPts val="0"/>
              </a:spcBef>
              <a:spcAft>
                <a:spcPts val="0"/>
              </a:spcAft>
              <a:buClr>
                <a:schemeClr val="accent6"/>
              </a:buClr>
              <a:buSzPts val="6000"/>
              <a:buNone/>
              <a:defRPr sz="6000">
                <a:solidFill>
                  <a:schemeClr val="accent6"/>
                </a:solidFill>
              </a:defRPr>
            </a:lvl5pPr>
            <a:lvl6pPr lvl="5" rtl="0">
              <a:spcBef>
                <a:spcPts val="0"/>
              </a:spcBef>
              <a:spcAft>
                <a:spcPts val="0"/>
              </a:spcAft>
              <a:buClr>
                <a:schemeClr val="accent6"/>
              </a:buClr>
              <a:buSzPts val="6000"/>
              <a:buNone/>
              <a:defRPr sz="6000">
                <a:solidFill>
                  <a:schemeClr val="accent6"/>
                </a:solidFill>
              </a:defRPr>
            </a:lvl6pPr>
            <a:lvl7pPr lvl="6" rtl="0">
              <a:spcBef>
                <a:spcPts val="0"/>
              </a:spcBef>
              <a:spcAft>
                <a:spcPts val="0"/>
              </a:spcAft>
              <a:buClr>
                <a:schemeClr val="accent6"/>
              </a:buClr>
              <a:buSzPts val="6000"/>
              <a:buNone/>
              <a:defRPr sz="6000">
                <a:solidFill>
                  <a:schemeClr val="accent6"/>
                </a:solidFill>
              </a:defRPr>
            </a:lvl7pPr>
            <a:lvl8pPr lvl="7" rtl="0">
              <a:spcBef>
                <a:spcPts val="0"/>
              </a:spcBef>
              <a:spcAft>
                <a:spcPts val="0"/>
              </a:spcAft>
              <a:buClr>
                <a:schemeClr val="accent6"/>
              </a:buClr>
              <a:buSzPts val="6000"/>
              <a:buNone/>
              <a:defRPr sz="6000">
                <a:solidFill>
                  <a:schemeClr val="accent6"/>
                </a:solidFill>
              </a:defRPr>
            </a:lvl8pPr>
            <a:lvl9pPr lvl="8" rtl="0">
              <a:spcBef>
                <a:spcPts val="0"/>
              </a:spcBef>
              <a:spcAft>
                <a:spcPts val="0"/>
              </a:spcAft>
              <a:buClr>
                <a:schemeClr val="accent6"/>
              </a:buClr>
              <a:buSzPts val="6000"/>
              <a:buNone/>
              <a:defRPr sz="6000">
                <a:solidFill>
                  <a:schemeClr val="accent6"/>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SECTION_TITLE_AND_DESCRIPTION_1_1">
    <p:spTree>
      <p:nvGrpSpPr>
        <p:cNvPr id="1" name="Shape 86"/>
        <p:cNvGrpSpPr/>
        <p:nvPr/>
      </p:nvGrpSpPr>
      <p:grpSpPr>
        <a:xfrm>
          <a:off x="0" y="0"/>
          <a:ext cx="0" cy="0"/>
          <a:chOff x="0" y="0"/>
          <a:chExt cx="0" cy="0"/>
        </a:xfrm>
      </p:grpSpPr>
      <p:sp>
        <p:nvSpPr>
          <p:cNvPr id="87" name="Google Shape;87;p21"/>
          <p:cNvSpPr txBox="1">
            <a:spLocks noGrp="1"/>
          </p:cNvSpPr>
          <p:nvPr>
            <p:ph type="title"/>
          </p:nvPr>
        </p:nvSpPr>
        <p:spPr>
          <a:xfrm>
            <a:off x="1930750" y="1474962"/>
            <a:ext cx="2423100" cy="75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a:endParaRPr/>
          </a:p>
        </p:txBody>
      </p:sp>
      <p:sp>
        <p:nvSpPr>
          <p:cNvPr id="88" name="Google Shape;88;p21"/>
          <p:cNvSpPr txBox="1">
            <a:spLocks noGrp="1"/>
          </p:cNvSpPr>
          <p:nvPr>
            <p:ph type="subTitle" idx="1"/>
          </p:nvPr>
        </p:nvSpPr>
        <p:spPr>
          <a:xfrm>
            <a:off x="1930750" y="2210942"/>
            <a:ext cx="2423100" cy="75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89" name="Google Shape;89;p21"/>
          <p:cNvSpPr txBox="1">
            <a:spLocks noGrp="1"/>
          </p:cNvSpPr>
          <p:nvPr>
            <p:ph type="title" idx="2"/>
          </p:nvPr>
        </p:nvSpPr>
        <p:spPr>
          <a:xfrm>
            <a:off x="1930750" y="3019844"/>
            <a:ext cx="2423100" cy="75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a:endParaRPr/>
          </a:p>
        </p:txBody>
      </p:sp>
      <p:sp>
        <p:nvSpPr>
          <p:cNvPr id="90" name="Google Shape;90;p21"/>
          <p:cNvSpPr txBox="1">
            <a:spLocks noGrp="1"/>
          </p:cNvSpPr>
          <p:nvPr>
            <p:ph type="subTitle" idx="3"/>
          </p:nvPr>
        </p:nvSpPr>
        <p:spPr>
          <a:xfrm>
            <a:off x="1930750" y="3747687"/>
            <a:ext cx="2423100" cy="75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91" name="Google Shape;91;p21"/>
          <p:cNvSpPr txBox="1">
            <a:spLocks noGrp="1"/>
          </p:cNvSpPr>
          <p:nvPr>
            <p:ph type="title" idx="4"/>
          </p:nvPr>
        </p:nvSpPr>
        <p:spPr>
          <a:xfrm>
            <a:off x="5866369" y="1474962"/>
            <a:ext cx="2423100" cy="75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a:endParaRPr/>
          </a:p>
        </p:txBody>
      </p:sp>
      <p:sp>
        <p:nvSpPr>
          <p:cNvPr id="92" name="Google Shape;92;p21"/>
          <p:cNvSpPr txBox="1">
            <a:spLocks noGrp="1"/>
          </p:cNvSpPr>
          <p:nvPr>
            <p:ph type="subTitle" idx="5"/>
          </p:nvPr>
        </p:nvSpPr>
        <p:spPr>
          <a:xfrm>
            <a:off x="5866369" y="2210942"/>
            <a:ext cx="2423100" cy="75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93" name="Google Shape;93;p21"/>
          <p:cNvSpPr txBox="1">
            <a:spLocks noGrp="1"/>
          </p:cNvSpPr>
          <p:nvPr>
            <p:ph type="title" idx="6"/>
          </p:nvPr>
        </p:nvSpPr>
        <p:spPr>
          <a:xfrm>
            <a:off x="5866369" y="3019844"/>
            <a:ext cx="2423100" cy="75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a:endParaRPr/>
          </a:p>
        </p:txBody>
      </p:sp>
      <p:sp>
        <p:nvSpPr>
          <p:cNvPr id="94" name="Google Shape;94;p21"/>
          <p:cNvSpPr txBox="1">
            <a:spLocks noGrp="1"/>
          </p:cNvSpPr>
          <p:nvPr>
            <p:ph type="subTitle" idx="7"/>
          </p:nvPr>
        </p:nvSpPr>
        <p:spPr>
          <a:xfrm>
            <a:off x="5866369" y="3747687"/>
            <a:ext cx="2423100" cy="75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95" name="Google Shape;95;p21"/>
          <p:cNvSpPr txBox="1">
            <a:spLocks noGrp="1"/>
          </p:cNvSpPr>
          <p:nvPr>
            <p:ph type="title" idx="8"/>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96" name="Google Shape;96;p21"/>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1">
  <p:cSld name="CUSTOM_7">
    <p:spTree>
      <p:nvGrpSpPr>
        <p:cNvPr id="1" name="Shape 97"/>
        <p:cNvGrpSpPr/>
        <p:nvPr/>
      </p:nvGrpSpPr>
      <p:grpSpPr>
        <a:xfrm>
          <a:off x="0" y="0"/>
          <a:ext cx="0" cy="0"/>
          <a:chOff x="0" y="0"/>
          <a:chExt cx="0" cy="0"/>
        </a:xfrm>
      </p:grpSpPr>
      <p:sp>
        <p:nvSpPr>
          <p:cNvPr id="98" name="Google Shape;98;p22"/>
          <p:cNvSpPr txBox="1">
            <a:spLocks noGrp="1"/>
          </p:cNvSpPr>
          <p:nvPr>
            <p:ph type="title"/>
          </p:nvPr>
        </p:nvSpPr>
        <p:spPr>
          <a:xfrm>
            <a:off x="859238" y="1511562"/>
            <a:ext cx="2423100" cy="751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a:endParaRPr/>
          </a:p>
        </p:txBody>
      </p:sp>
      <p:sp>
        <p:nvSpPr>
          <p:cNvPr id="99" name="Google Shape;99;p22"/>
          <p:cNvSpPr txBox="1">
            <a:spLocks noGrp="1"/>
          </p:cNvSpPr>
          <p:nvPr>
            <p:ph type="subTitle" idx="1"/>
          </p:nvPr>
        </p:nvSpPr>
        <p:spPr>
          <a:xfrm>
            <a:off x="859238" y="2247542"/>
            <a:ext cx="2423100" cy="75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00" name="Google Shape;100;p22"/>
          <p:cNvSpPr txBox="1">
            <a:spLocks noGrp="1"/>
          </p:cNvSpPr>
          <p:nvPr>
            <p:ph type="title" idx="2"/>
          </p:nvPr>
        </p:nvSpPr>
        <p:spPr>
          <a:xfrm>
            <a:off x="859238" y="2827844"/>
            <a:ext cx="2423100" cy="751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a:endParaRPr/>
          </a:p>
        </p:txBody>
      </p:sp>
      <p:sp>
        <p:nvSpPr>
          <p:cNvPr id="101" name="Google Shape;101;p22"/>
          <p:cNvSpPr txBox="1">
            <a:spLocks noGrp="1"/>
          </p:cNvSpPr>
          <p:nvPr>
            <p:ph type="subTitle" idx="3"/>
          </p:nvPr>
        </p:nvSpPr>
        <p:spPr>
          <a:xfrm>
            <a:off x="859238" y="3555687"/>
            <a:ext cx="2423100" cy="75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02" name="Google Shape;102;p22"/>
          <p:cNvSpPr txBox="1">
            <a:spLocks noGrp="1"/>
          </p:cNvSpPr>
          <p:nvPr>
            <p:ph type="title" idx="4"/>
          </p:nvPr>
        </p:nvSpPr>
        <p:spPr>
          <a:xfrm>
            <a:off x="5861657" y="1511562"/>
            <a:ext cx="2423100" cy="75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a:endParaRPr/>
          </a:p>
        </p:txBody>
      </p:sp>
      <p:sp>
        <p:nvSpPr>
          <p:cNvPr id="103" name="Google Shape;103;p22"/>
          <p:cNvSpPr txBox="1">
            <a:spLocks noGrp="1"/>
          </p:cNvSpPr>
          <p:nvPr>
            <p:ph type="subTitle" idx="5"/>
          </p:nvPr>
        </p:nvSpPr>
        <p:spPr>
          <a:xfrm>
            <a:off x="5861657" y="2247542"/>
            <a:ext cx="2423100" cy="75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04" name="Google Shape;104;p22"/>
          <p:cNvSpPr txBox="1">
            <a:spLocks noGrp="1"/>
          </p:cNvSpPr>
          <p:nvPr>
            <p:ph type="title" idx="6"/>
          </p:nvPr>
        </p:nvSpPr>
        <p:spPr>
          <a:xfrm>
            <a:off x="5861657" y="2827844"/>
            <a:ext cx="2423100" cy="75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a:endParaRPr/>
          </a:p>
        </p:txBody>
      </p:sp>
      <p:sp>
        <p:nvSpPr>
          <p:cNvPr id="105" name="Google Shape;105;p22"/>
          <p:cNvSpPr txBox="1">
            <a:spLocks noGrp="1"/>
          </p:cNvSpPr>
          <p:nvPr>
            <p:ph type="subTitle" idx="7"/>
          </p:nvPr>
        </p:nvSpPr>
        <p:spPr>
          <a:xfrm>
            <a:off x="5861657" y="3555687"/>
            <a:ext cx="2423100" cy="75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06" name="Google Shape;106;p22"/>
          <p:cNvSpPr txBox="1">
            <a:spLocks noGrp="1"/>
          </p:cNvSpPr>
          <p:nvPr>
            <p:ph type="title" idx="8"/>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07" name="Google Shape;107;p22"/>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2">
  <p:cSld name="CUSTOM_16">
    <p:spTree>
      <p:nvGrpSpPr>
        <p:cNvPr id="1" name="Shape 108"/>
        <p:cNvGrpSpPr/>
        <p:nvPr/>
      </p:nvGrpSpPr>
      <p:grpSpPr>
        <a:xfrm>
          <a:off x="0" y="0"/>
          <a:ext cx="0" cy="0"/>
          <a:chOff x="0" y="0"/>
          <a:chExt cx="0" cy="0"/>
        </a:xfrm>
      </p:grpSpPr>
      <p:sp>
        <p:nvSpPr>
          <p:cNvPr id="109" name="Google Shape;109;p23"/>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10" name="Google Shape;110;p23"/>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111" name="Google Shape;111;p23"/>
          <p:cNvSpPr txBox="1">
            <a:spLocks noGrp="1"/>
          </p:cNvSpPr>
          <p:nvPr>
            <p:ph type="title" idx="2"/>
          </p:nvPr>
        </p:nvSpPr>
        <p:spPr>
          <a:xfrm>
            <a:off x="5007425" y="1356350"/>
            <a:ext cx="2933400" cy="505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algn="r" rtl="0">
              <a:spcBef>
                <a:spcPts val="0"/>
              </a:spcBef>
              <a:spcAft>
                <a:spcPts val="0"/>
              </a:spcAft>
              <a:buClr>
                <a:schemeClr val="accent6"/>
              </a:buClr>
              <a:buSzPts val="2200"/>
              <a:buNone/>
              <a:defRPr sz="2200">
                <a:solidFill>
                  <a:schemeClr val="accent6"/>
                </a:solidFill>
              </a:defRPr>
            </a:lvl2pPr>
            <a:lvl3pPr lvl="2" algn="r" rtl="0">
              <a:spcBef>
                <a:spcPts val="0"/>
              </a:spcBef>
              <a:spcAft>
                <a:spcPts val="0"/>
              </a:spcAft>
              <a:buClr>
                <a:schemeClr val="accent6"/>
              </a:buClr>
              <a:buSzPts val="2200"/>
              <a:buNone/>
              <a:defRPr sz="2200">
                <a:solidFill>
                  <a:schemeClr val="accent6"/>
                </a:solidFill>
              </a:defRPr>
            </a:lvl3pPr>
            <a:lvl4pPr lvl="3" algn="r" rtl="0">
              <a:spcBef>
                <a:spcPts val="0"/>
              </a:spcBef>
              <a:spcAft>
                <a:spcPts val="0"/>
              </a:spcAft>
              <a:buClr>
                <a:schemeClr val="accent6"/>
              </a:buClr>
              <a:buSzPts val="2200"/>
              <a:buNone/>
              <a:defRPr sz="2200">
                <a:solidFill>
                  <a:schemeClr val="accent6"/>
                </a:solidFill>
              </a:defRPr>
            </a:lvl4pPr>
            <a:lvl5pPr lvl="4" algn="r" rtl="0">
              <a:spcBef>
                <a:spcPts val="0"/>
              </a:spcBef>
              <a:spcAft>
                <a:spcPts val="0"/>
              </a:spcAft>
              <a:buClr>
                <a:schemeClr val="accent6"/>
              </a:buClr>
              <a:buSzPts val="2200"/>
              <a:buNone/>
              <a:defRPr sz="2200">
                <a:solidFill>
                  <a:schemeClr val="accent6"/>
                </a:solidFill>
              </a:defRPr>
            </a:lvl5pPr>
            <a:lvl6pPr lvl="5" algn="r" rtl="0">
              <a:spcBef>
                <a:spcPts val="0"/>
              </a:spcBef>
              <a:spcAft>
                <a:spcPts val="0"/>
              </a:spcAft>
              <a:buClr>
                <a:schemeClr val="accent6"/>
              </a:buClr>
              <a:buSzPts val="2200"/>
              <a:buNone/>
              <a:defRPr sz="2200">
                <a:solidFill>
                  <a:schemeClr val="accent6"/>
                </a:solidFill>
              </a:defRPr>
            </a:lvl6pPr>
            <a:lvl7pPr lvl="6" algn="r" rtl="0">
              <a:spcBef>
                <a:spcPts val="0"/>
              </a:spcBef>
              <a:spcAft>
                <a:spcPts val="0"/>
              </a:spcAft>
              <a:buClr>
                <a:schemeClr val="accent6"/>
              </a:buClr>
              <a:buSzPts val="2200"/>
              <a:buNone/>
              <a:defRPr sz="2200">
                <a:solidFill>
                  <a:schemeClr val="accent6"/>
                </a:solidFill>
              </a:defRPr>
            </a:lvl7pPr>
            <a:lvl8pPr lvl="7" algn="r" rtl="0">
              <a:spcBef>
                <a:spcPts val="0"/>
              </a:spcBef>
              <a:spcAft>
                <a:spcPts val="0"/>
              </a:spcAft>
              <a:buClr>
                <a:schemeClr val="accent6"/>
              </a:buClr>
              <a:buSzPts val="2200"/>
              <a:buNone/>
              <a:defRPr sz="2200">
                <a:solidFill>
                  <a:schemeClr val="accent6"/>
                </a:solidFill>
              </a:defRPr>
            </a:lvl8pPr>
            <a:lvl9pPr lvl="8" algn="r" rtl="0">
              <a:spcBef>
                <a:spcPts val="0"/>
              </a:spcBef>
              <a:spcAft>
                <a:spcPts val="0"/>
              </a:spcAft>
              <a:buClr>
                <a:schemeClr val="accent6"/>
              </a:buClr>
              <a:buSzPts val="2200"/>
              <a:buNone/>
              <a:defRPr sz="2200">
                <a:solidFill>
                  <a:schemeClr val="accent6"/>
                </a:solidFill>
              </a:defRPr>
            </a:lvl9pPr>
          </a:lstStyle>
          <a:p>
            <a:endParaRPr/>
          </a:p>
        </p:txBody>
      </p:sp>
      <p:sp>
        <p:nvSpPr>
          <p:cNvPr id="112" name="Google Shape;112;p23"/>
          <p:cNvSpPr txBox="1">
            <a:spLocks noGrp="1"/>
          </p:cNvSpPr>
          <p:nvPr>
            <p:ph type="subTitle" idx="1"/>
          </p:nvPr>
        </p:nvSpPr>
        <p:spPr>
          <a:xfrm>
            <a:off x="5007425" y="1763897"/>
            <a:ext cx="2933400" cy="3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160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113" name="Google Shape;113;p23"/>
          <p:cNvSpPr txBox="1">
            <a:spLocks noGrp="1"/>
          </p:cNvSpPr>
          <p:nvPr>
            <p:ph type="title" idx="3"/>
          </p:nvPr>
        </p:nvSpPr>
        <p:spPr>
          <a:xfrm>
            <a:off x="5007425" y="2127300"/>
            <a:ext cx="2933400" cy="505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algn="r" rtl="0">
              <a:spcBef>
                <a:spcPts val="0"/>
              </a:spcBef>
              <a:spcAft>
                <a:spcPts val="0"/>
              </a:spcAft>
              <a:buClr>
                <a:schemeClr val="accent6"/>
              </a:buClr>
              <a:buSzPts val="2200"/>
              <a:buNone/>
              <a:defRPr sz="2200">
                <a:solidFill>
                  <a:schemeClr val="accent6"/>
                </a:solidFill>
              </a:defRPr>
            </a:lvl2pPr>
            <a:lvl3pPr lvl="2" algn="r" rtl="0">
              <a:spcBef>
                <a:spcPts val="0"/>
              </a:spcBef>
              <a:spcAft>
                <a:spcPts val="0"/>
              </a:spcAft>
              <a:buClr>
                <a:schemeClr val="accent6"/>
              </a:buClr>
              <a:buSzPts val="2200"/>
              <a:buNone/>
              <a:defRPr sz="2200">
                <a:solidFill>
                  <a:schemeClr val="accent6"/>
                </a:solidFill>
              </a:defRPr>
            </a:lvl3pPr>
            <a:lvl4pPr lvl="3" algn="r" rtl="0">
              <a:spcBef>
                <a:spcPts val="0"/>
              </a:spcBef>
              <a:spcAft>
                <a:spcPts val="0"/>
              </a:spcAft>
              <a:buClr>
                <a:schemeClr val="accent6"/>
              </a:buClr>
              <a:buSzPts val="2200"/>
              <a:buNone/>
              <a:defRPr sz="2200">
                <a:solidFill>
                  <a:schemeClr val="accent6"/>
                </a:solidFill>
              </a:defRPr>
            </a:lvl4pPr>
            <a:lvl5pPr lvl="4" algn="r" rtl="0">
              <a:spcBef>
                <a:spcPts val="0"/>
              </a:spcBef>
              <a:spcAft>
                <a:spcPts val="0"/>
              </a:spcAft>
              <a:buClr>
                <a:schemeClr val="accent6"/>
              </a:buClr>
              <a:buSzPts val="2200"/>
              <a:buNone/>
              <a:defRPr sz="2200">
                <a:solidFill>
                  <a:schemeClr val="accent6"/>
                </a:solidFill>
              </a:defRPr>
            </a:lvl5pPr>
            <a:lvl6pPr lvl="5" algn="r" rtl="0">
              <a:spcBef>
                <a:spcPts val="0"/>
              </a:spcBef>
              <a:spcAft>
                <a:spcPts val="0"/>
              </a:spcAft>
              <a:buClr>
                <a:schemeClr val="accent6"/>
              </a:buClr>
              <a:buSzPts val="2200"/>
              <a:buNone/>
              <a:defRPr sz="2200">
                <a:solidFill>
                  <a:schemeClr val="accent6"/>
                </a:solidFill>
              </a:defRPr>
            </a:lvl6pPr>
            <a:lvl7pPr lvl="6" algn="r" rtl="0">
              <a:spcBef>
                <a:spcPts val="0"/>
              </a:spcBef>
              <a:spcAft>
                <a:spcPts val="0"/>
              </a:spcAft>
              <a:buClr>
                <a:schemeClr val="accent6"/>
              </a:buClr>
              <a:buSzPts val="2200"/>
              <a:buNone/>
              <a:defRPr sz="2200">
                <a:solidFill>
                  <a:schemeClr val="accent6"/>
                </a:solidFill>
              </a:defRPr>
            </a:lvl7pPr>
            <a:lvl8pPr lvl="7" algn="r" rtl="0">
              <a:spcBef>
                <a:spcPts val="0"/>
              </a:spcBef>
              <a:spcAft>
                <a:spcPts val="0"/>
              </a:spcAft>
              <a:buClr>
                <a:schemeClr val="accent6"/>
              </a:buClr>
              <a:buSzPts val="2200"/>
              <a:buNone/>
              <a:defRPr sz="2200">
                <a:solidFill>
                  <a:schemeClr val="accent6"/>
                </a:solidFill>
              </a:defRPr>
            </a:lvl8pPr>
            <a:lvl9pPr lvl="8" algn="r" rtl="0">
              <a:spcBef>
                <a:spcPts val="0"/>
              </a:spcBef>
              <a:spcAft>
                <a:spcPts val="0"/>
              </a:spcAft>
              <a:buClr>
                <a:schemeClr val="accent6"/>
              </a:buClr>
              <a:buSzPts val="2200"/>
              <a:buNone/>
              <a:defRPr sz="2200">
                <a:solidFill>
                  <a:schemeClr val="accent6"/>
                </a:solidFill>
              </a:defRPr>
            </a:lvl9pPr>
          </a:lstStyle>
          <a:p>
            <a:endParaRPr/>
          </a:p>
        </p:txBody>
      </p:sp>
      <p:sp>
        <p:nvSpPr>
          <p:cNvPr id="114" name="Google Shape;114;p23"/>
          <p:cNvSpPr txBox="1">
            <a:spLocks noGrp="1"/>
          </p:cNvSpPr>
          <p:nvPr>
            <p:ph type="subTitle" idx="4"/>
          </p:nvPr>
        </p:nvSpPr>
        <p:spPr>
          <a:xfrm>
            <a:off x="5007425" y="2534847"/>
            <a:ext cx="2933400" cy="3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115" name="Google Shape;115;p23"/>
          <p:cNvSpPr txBox="1">
            <a:spLocks noGrp="1"/>
          </p:cNvSpPr>
          <p:nvPr>
            <p:ph type="title" idx="5"/>
          </p:nvPr>
        </p:nvSpPr>
        <p:spPr>
          <a:xfrm>
            <a:off x="5007425" y="2898238"/>
            <a:ext cx="2933400" cy="505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algn="r" rtl="0">
              <a:spcBef>
                <a:spcPts val="0"/>
              </a:spcBef>
              <a:spcAft>
                <a:spcPts val="0"/>
              </a:spcAft>
              <a:buClr>
                <a:schemeClr val="accent6"/>
              </a:buClr>
              <a:buSzPts val="2200"/>
              <a:buNone/>
              <a:defRPr sz="2200">
                <a:solidFill>
                  <a:schemeClr val="accent6"/>
                </a:solidFill>
              </a:defRPr>
            </a:lvl2pPr>
            <a:lvl3pPr lvl="2" algn="r" rtl="0">
              <a:spcBef>
                <a:spcPts val="0"/>
              </a:spcBef>
              <a:spcAft>
                <a:spcPts val="0"/>
              </a:spcAft>
              <a:buClr>
                <a:schemeClr val="accent6"/>
              </a:buClr>
              <a:buSzPts val="2200"/>
              <a:buNone/>
              <a:defRPr sz="2200">
                <a:solidFill>
                  <a:schemeClr val="accent6"/>
                </a:solidFill>
              </a:defRPr>
            </a:lvl3pPr>
            <a:lvl4pPr lvl="3" algn="r" rtl="0">
              <a:spcBef>
                <a:spcPts val="0"/>
              </a:spcBef>
              <a:spcAft>
                <a:spcPts val="0"/>
              </a:spcAft>
              <a:buClr>
                <a:schemeClr val="accent6"/>
              </a:buClr>
              <a:buSzPts val="2200"/>
              <a:buNone/>
              <a:defRPr sz="2200">
                <a:solidFill>
                  <a:schemeClr val="accent6"/>
                </a:solidFill>
              </a:defRPr>
            </a:lvl4pPr>
            <a:lvl5pPr lvl="4" algn="r" rtl="0">
              <a:spcBef>
                <a:spcPts val="0"/>
              </a:spcBef>
              <a:spcAft>
                <a:spcPts val="0"/>
              </a:spcAft>
              <a:buClr>
                <a:schemeClr val="accent6"/>
              </a:buClr>
              <a:buSzPts val="2200"/>
              <a:buNone/>
              <a:defRPr sz="2200">
                <a:solidFill>
                  <a:schemeClr val="accent6"/>
                </a:solidFill>
              </a:defRPr>
            </a:lvl5pPr>
            <a:lvl6pPr lvl="5" algn="r" rtl="0">
              <a:spcBef>
                <a:spcPts val="0"/>
              </a:spcBef>
              <a:spcAft>
                <a:spcPts val="0"/>
              </a:spcAft>
              <a:buClr>
                <a:schemeClr val="accent6"/>
              </a:buClr>
              <a:buSzPts val="2200"/>
              <a:buNone/>
              <a:defRPr sz="2200">
                <a:solidFill>
                  <a:schemeClr val="accent6"/>
                </a:solidFill>
              </a:defRPr>
            </a:lvl6pPr>
            <a:lvl7pPr lvl="6" algn="r" rtl="0">
              <a:spcBef>
                <a:spcPts val="0"/>
              </a:spcBef>
              <a:spcAft>
                <a:spcPts val="0"/>
              </a:spcAft>
              <a:buClr>
                <a:schemeClr val="accent6"/>
              </a:buClr>
              <a:buSzPts val="2200"/>
              <a:buNone/>
              <a:defRPr sz="2200">
                <a:solidFill>
                  <a:schemeClr val="accent6"/>
                </a:solidFill>
              </a:defRPr>
            </a:lvl7pPr>
            <a:lvl8pPr lvl="7" algn="r" rtl="0">
              <a:spcBef>
                <a:spcPts val="0"/>
              </a:spcBef>
              <a:spcAft>
                <a:spcPts val="0"/>
              </a:spcAft>
              <a:buClr>
                <a:schemeClr val="accent6"/>
              </a:buClr>
              <a:buSzPts val="2200"/>
              <a:buNone/>
              <a:defRPr sz="2200">
                <a:solidFill>
                  <a:schemeClr val="accent6"/>
                </a:solidFill>
              </a:defRPr>
            </a:lvl8pPr>
            <a:lvl9pPr lvl="8" algn="r" rtl="0">
              <a:spcBef>
                <a:spcPts val="0"/>
              </a:spcBef>
              <a:spcAft>
                <a:spcPts val="0"/>
              </a:spcAft>
              <a:buClr>
                <a:schemeClr val="accent6"/>
              </a:buClr>
              <a:buSzPts val="2200"/>
              <a:buNone/>
              <a:defRPr sz="2200">
                <a:solidFill>
                  <a:schemeClr val="accent6"/>
                </a:solidFill>
              </a:defRPr>
            </a:lvl9pPr>
          </a:lstStyle>
          <a:p>
            <a:endParaRPr/>
          </a:p>
        </p:txBody>
      </p:sp>
      <p:sp>
        <p:nvSpPr>
          <p:cNvPr id="116" name="Google Shape;116;p23"/>
          <p:cNvSpPr txBox="1">
            <a:spLocks noGrp="1"/>
          </p:cNvSpPr>
          <p:nvPr>
            <p:ph type="subTitle" idx="6"/>
          </p:nvPr>
        </p:nvSpPr>
        <p:spPr>
          <a:xfrm>
            <a:off x="5007425" y="3295973"/>
            <a:ext cx="2933400" cy="3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117" name="Google Shape;117;p23"/>
          <p:cNvSpPr txBox="1">
            <a:spLocks noGrp="1"/>
          </p:cNvSpPr>
          <p:nvPr>
            <p:ph type="title" idx="7"/>
          </p:nvPr>
        </p:nvSpPr>
        <p:spPr>
          <a:xfrm>
            <a:off x="5007425" y="3663550"/>
            <a:ext cx="2933400" cy="505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2200"/>
              <a:buNone/>
              <a:defRPr sz="2200">
                <a:solidFill>
                  <a:schemeClr val="accent6"/>
                </a:solidFill>
              </a:defRPr>
            </a:lvl1pPr>
            <a:lvl2pPr lvl="1" algn="r" rtl="0">
              <a:spcBef>
                <a:spcPts val="0"/>
              </a:spcBef>
              <a:spcAft>
                <a:spcPts val="0"/>
              </a:spcAft>
              <a:buClr>
                <a:schemeClr val="accent6"/>
              </a:buClr>
              <a:buSzPts val="2200"/>
              <a:buNone/>
              <a:defRPr sz="2200">
                <a:solidFill>
                  <a:schemeClr val="accent6"/>
                </a:solidFill>
              </a:defRPr>
            </a:lvl2pPr>
            <a:lvl3pPr lvl="2" algn="r" rtl="0">
              <a:spcBef>
                <a:spcPts val="0"/>
              </a:spcBef>
              <a:spcAft>
                <a:spcPts val="0"/>
              </a:spcAft>
              <a:buClr>
                <a:schemeClr val="accent6"/>
              </a:buClr>
              <a:buSzPts val="2200"/>
              <a:buNone/>
              <a:defRPr sz="2200">
                <a:solidFill>
                  <a:schemeClr val="accent6"/>
                </a:solidFill>
              </a:defRPr>
            </a:lvl3pPr>
            <a:lvl4pPr lvl="3" algn="r" rtl="0">
              <a:spcBef>
                <a:spcPts val="0"/>
              </a:spcBef>
              <a:spcAft>
                <a:spcPts val="0"/>
              </a:spcAft>
              <a:buClr>
                <a:schemeClr val="accent6"/>
              </a:buClr>
              <a:buSzPts val="2200"/>
              <a:buNone/>
              <a:defRPr sz="2200">
                <a:solidFill>
                  <a:schemeClr val="accent6"/>
                </a:solidFill>
              </a:defRPr>
            </a:lvl4pPr>
            <a:lvl5pPr lvl="4" algn="r" rtl="0">
              <a:spcBef>
                <a:spcPts val="0"/>
              </a:spcBef>
              <a:spcAft>
                <a:spcPts val="0"/>
              </a:spcAft>
              <a:buClr>
                <a:schemeClr val="accent6"/>
              </a:buClr>
              <a:buSzPts val="2200"/>
              <a:buNone/>
              <a:defRPr sz="2200">
                <a:solidFill>
                  <a:schemeClr val="accent6"/>
                </a:solidFill>
              </a:defRPr>
            </a:lvl5pPr>
            <a:lvl6pPr lvl="5" algn="r" rtl="0">
              <a:spcBef>
                <a:spcPts val="0"/>
              </a:spcBef>
              <a:spcAft>
                <a:spcPts val="0"/>
              </a:spcAft>
              <a:buClr>
                <a:schemeClr val="accent6"/>
              </a:buClr>
              <a:buSzPts val="2200"/>
              <a:buNone/>
              <a:defRPr sz="2200">
                <a:solidFill>
                  <a:schemeClr val="accent6"/>
                </a:solidFill>
              </a:defRPr>
            </a:lvl6pPr>
            <a:lvl7pPr lvl="6" algn="r" rtl="0">
              <a:spcBef>
                <a:spcPts val="0"/>
              </a:spcBef>
              <a:spcAft>
                <a:spcPts val="0"/>
              </a:spcAft>
              <a:buClr>
                <a:schemeClr val="accent6"/>
              </a:buClr>
              <a:buSzPts val="2200"/>
              <a:buNone/>
              <a:defRPr sz="2200">
                <a:solidFill>
                  <a:schemeClr val="accent6"/>
                </a:solidFill>
              </a:defRPr>
            </a:lvl7pPr>
            <a:lvl8pPr lvl="7" algn="r" rtl="0">
              <a:spcBef>
                <a:spcPts val="0"/>
              </a:spcBef>
              <a:spcAft>
                <a:spcPts val="0"/>
              </a:spcAft>
              <a:buClr>
                <a:schemeClr val="accent6"/>
              </a:buClr>
              <a:buSzPts val="2200"/>
              <a:buNone/>
              <a:defRPr sz="2200">
                <a:solidFill>
                  <a:schemeClr val="accent6"/>
                </a:solidFill>
              </a:defRPr>
            </a:lvl8pPr>
            <a:lvl9pPr lvl="8" algn="r" rtl="0">
              <a:spcBef>
                <a:spcPts val="0"/>
              </a:spcBef>
              <a:spcAft>
                <a:spcPts val="0"/>
              </a:spcAft>
              <a:buClr>
                <a:schemeClr val="accent6"/>
              </a:buClr>
              <a:buSzPts val="2200"/>
              <a:buNone/>
              <a:defRPr sz="2200">
                <a:solidFill>
                  <a:schemeClr val="accent6"/>
                </a:solidFill>
              </a:defRPr>
            </a:lvl9pPr>
          </a:lstStyle>
          <a:p>
            <a:endParaRPr/>
          </a:p>
        </p:txBody>
      </p:sp>
      <p:sp>
        <p:nvSpPr>
          <p:cNvPr id="118" name="Google Shape;118;p23"/>
          <p:cNvSpPr txBox="1">
            <a:spLocks noGrp="1"/>
          </p:cNvSpPr>
          <p:nvPr>
            <p:ph type="subTitle" idx="8"/>
          </p:nvPr>
        </p:nvSpPr>
        <p:spPr>
          <a:xfrm>
            <a:off x="5007425" y="4057100"/>
            <a:ext cx="2933400" cy="3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1">
  <p:cSld name="SECTION_TITLE_AND_DESCRIPTION_3">
    <p:spTree>
      <p:nvGrpSpPr>
        <p:cNvPr id="1" name="Shape 119"/>
        <p:cNvGrpSpPr/>
        <p:nvPr/>
      </p:nvGrpSpPr>
      <p:grpSpPr>
        <a:xfrm>
          <a:off x="0" y="0"/>
          <a:ext cx="0" cy="0"/>
          <a:chOff x="0" y="0"/>
          <a:chExt cx="0" cy="0"/>
        </a:xfrm>
      </p:grpSpPr>
      <p:sp>
        <p:nvSpPr>
          <p:cNvPr id="120" name="Google Shape;120;p24"/>
          <p:cNvSpPr txBox="1">
            <a:spLocks noGrp="1"/>
          </p:cNvSpPr>
          <p:nvPr>
            <p:ph type="subTitle" idx="1"/>
          </p:nvPr>
        </p:nvSpPr>
        <p:spPr>
          <a:xfrm>
            <a:off x="5208325" y="1199550"/>
            <a:ext cx="3111000" cy="1450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6"/>
              </a:buClr>
              <a:buSzPts val="3000"/>
              <a:buFont typeface="Advent Pro"/>
              <a:buNone/>
              <a:defRPr sz="3000" b="1">
                <a:solidFill>
                  <a:schemeClr val="accent6"/>
                </a:solidFill>
                <a:latin typeface="Advent Pro"/>
                <a:ea typeface="Advent Pro"/>
                <a:cs typeface="Advent Pro"/>
                <a:sym typeface="Advent Pro"/>
              </a:defRPr>
            </a:lvl1pPr>
            <a:lvl2pPr lvl="1"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2pPr>
            <a:lvl3pPr lvl="2"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3pPr>
            <a:lvl4pPr lvl="3"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4pPr>
            <a:lvl5pPr lvl="4"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5pPr>
            <a:lvl6pPr lvl="5"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6pPr>
            <a:lvl7pPr lvl="6"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7pPr>
            <a:lvl8pPr lvl="7"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8pPr>
            <a:lvl9pPr lvl="8"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9pPr>
          </a:lstStyle>
          <a:p>
            <a:endParaRPr/>
          </a:p>
        </p:txBody>
      </p:sp>
      <p:sp>
        <p:nvSpPr>
          <p:cNvPr id="121" name="Google Shape;121;p24"/>
          <p:cNvSpPr txBox="1">
            <a:spLocks noGrp="1"/>
          </p:cNvSpPr>
          <p:nvPr>
            <p:ph type="body" idx="2"/>
          </p:nvPr>
        </p:nvSpPr>
        <p:spPr>
          <a:xfrm>
            <a:off x="5208325" y="2778821"/>
            <a:ext cx="3111000" cy="1509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sz="1400"/>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ig number 1">
  <p:cSld name="CUSTOM_10">
    <p:spTree>
      <p:nvGrpSpPr>
        <p:cNvPr id="1" name="Shape 122"/>
        <p:cNvGrpSpPr/>
        <p:nvPr/>
      </p:nvGrpSpPr>
      <p:grpSpPr>
        <a:xfrm>
          <a:off x="0" y="0"/>
          <a:ext cx="0" cy="0"/>
          <a:chOff x="0" y="0"/>
          <a:chExt cx="0" cy="0"/>
        </a:xfrm>
      </p:grpSpPr>
      <p:sp>
        <p:nvSpPr>
          <p:cNvPr id="123" name="Google Shape;123;p25"/>
          <p:cNvSpPr txBox="1">
            <a:spLocks noGrp="1"/>
          </p:cNvSpPr>
          <p:nvPr>
            <p:ph type="title" hasCustomPrompt="1"/>
          </p:nvPr>
        </p:nvSpPr>
        <p:spPr>
          <a:xfrm>
            <a:off x="2374200" y="1186650"/>
            <a:ext cx="4395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9600"/>
              <a:buNone/>
              <a:defRPr sz="9600">
                <a:solidFill>
                  <a:schemeClr val="accent6"/>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124" name="Google Shape;124;p25"/>
          <p:cNvSpPr txBox="1">
            <a:spLocks noGrp="1"/>
          </p:cNvSpPr>
          <p:nvPr>
            <p:ph type="body" idx="1"/>
          </p:nvPr>
        </p:nvSpPr>
        <p:spPr>
          <a:xfrm>
            <a:off x="2374200" y="3073950"/>
            <a:ext cx="4395600" cy="7713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sz="1400"/>
            </a:lvl1pPr>
            <a:lvl2pPr marL="914400" lvl="1" indent="-317500" algn="r" rtl="0">
              <a:spcBef>
                <a:spcPts val="0"/>
              </a:spcBef>
              <a:spcAft>
                <a:spcPts val="0"/>
              </a:spcAft>
              <a:buSzPts val="1400"/>
              <a:buChar char="○"/>
              <a:defRPr/>
            </a:lvl2pPr>
            <a:lvl3pPr marL="1371600" lvl="2" indent="-317500" algn="r" rtl="0">
              <a:spcBef>
                <a:spcPts val="1600"/>
              </a:spcBef>
              <a:spcAft>
                <a:spcPts val="0"/>
              </a:spcAft>
              <a:buSzPts val="1400"/>
              <a:buChar char="■"/>
              <a:defRPr/>
            </a:lvl3pPr>
            <a:lvl4pPr marL="1828800" lvl="3" indent="-317500" algn="r" rtl="0">
              <a:spcBef>
                <a:spcPts val="1600"/>
              </a:spcBef>
              <a:spcAft>
                <a:spcPts val="0"/>
              </a:spcAft>
              <a:buSzPts val="1400"/>
              <a:buChar char="●"/>
              <a:defRPr/>
            </a:lvl4pPr>
            <a:lvl5pPr marL="2286000" lvl="4" indent="-317500" algn="r" rtl="0">
              <a:spcBef>
                <a:spcPts val="1600"/>
              </a:spcBef>
              <a:spcAft>
                <a:spcPts val="0"/>
              </a:spcAft>
              <a:buSzPts val="1400"/>
              <a:buChar char="○"/>
              <a:defRPr/>
            </a:lvl5pPr>
            <a:lvl6pPr marL="2743200" lvl="5" indent="-317500" algn="r" rtl="0">
              <a:spcBef>
                <a:spcPts val="1600"/>
              </a:spcBef>
              <a:spcAft>
                <a:spcPts val="0"/>
              </a:spcAft>
              <a:buSzPts val="1400"/>
              <a:buChar char="■"/>
              <a:defRPr/>
            </a:lvl6pPr>
            <a:lvl7pPr marL="3200400" lvl="6" indent="-317500" algn="r" rtl="0">
              <a:spcBef>
                <a:spcPts val="1600"/>
              </a:spcBef>
              <a:spcAft>
                <a:spcPts val="0"/>
              </a:spcAft>
              <a:buSzPts val="1400"/>
              <a:buChar char="●"/>
              <a:defRPr/>
            </a:lvl7pPr>
            <a:lvl8pPr marL="3657600" lvl="7" indent="-317500" algn="r" rtl="0">
              <a:spcBef>
                <a:spcPts val="1600"/>
              </a:spcBef>
              <a:spcAft>
                <a:spcPts val="0"/>
              </a:spcAft>
              <a:buSzPts val="1400"/>
              <a:buChar char="○"/>
              <a:defRPr/>
            </a:lvl8pPr>
            <a:lvl9pPr marL="4114800" lvl="8" indent="-317500" algn="r" rtl="0">
              <a:spcBef>
                <a:spcPts val="1600"/>
              </a:spcBef>
              <a:spcAft>
                <a:spcPts val="1600"/>
              </a:spcAft>
              <a:buSzPts val="14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2">
  <p:cSld name="TITLE_ONLY_1">
    <p:spTree>
      <p:nvGrpSpPr>
        <p:cNvPr id="1" name="Shape 125"/>
        <p:cNvGrpSpPr/>
        <p:nvPr/>
      </p:nvGrpSpPr>
      <p:grpSpPr>
        <a:xfrm>
          <a:off x="0" y="0"/>
          <a:ext cx="0" cy="0"/>
          <a:chOff x="0" y="0"/>
          <a:chExt cx="0" cy="0"/>
        </a:xfrm>
      </p:grpSpPr>
      <p:sp>
        <p:nvSpPr>
          <p:cNvPr id="126" name="Google Shape;126;p26"/>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27" name="Google Shape;127;p26"/>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128" name="Google Shape;128;p26"/>
          <p:cNvSpPr txBox="1">
            <a:spLocks noGrp="1"/>
          </p:cNvSpPr>
          <p:nvPr>
            <p:ph type="subTitle" idx="1"/>
          </p:nvPr>
        </p:nvSpPr>
        <p:spPr>
          <a:xfrm>
            <a:off x="5917025" y="3156192"/>
            <a:ext cx="2066700" cy="56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29" name="Google Shape;129;p26"/>
          <p:cNvSpPr txBox="1">
            <a:spLocks noGrp="1"/>
          </p:cNvSpPr>
          <p:nvPr>
            <p:ph type="title" idx="2" hasCustomPrompt="1"/>
          </p:nvPr>
        </p:nvSpPr>
        <p:spPr>
          <a:xfrm>
            <a:off x="5917025" y="2570292"/>
            <a:ext cx="2066700" cy="662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30" name="Google Shape;130;p26"/>
          <p:cNvSpPr txBox="1">
            <a:spLocks noGrp="1"/>
          </p:cNvSpPr>
          <p:nvPr>
            <p:ph type="subTitle" idx="3"/>
          </p:nvPr>
        </p:nvSpPr>
        <p:spPr>
          <a:xfrm>
            <a:off x="5917025" y="4276092"/>
            <a:ext cx="2066700" cy="56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1" name="Google Shape;131;p26"/>
          <p:cNvSpPr txBox="1">
            <a:spLocks noGrp="1"/>
          </p:cNvSpPr>
          <p:nvPr>
            <p:ph type="title" idx="4" hasCustomPrompt="1"/>
          </p:nvPr>
        </p:nvSpPr>
        <p:spPr>
          <a:xfrm>
            <a:off x="5917025" y="3690192"/>
            <a:ext cx="2066700" cy="662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One column text 2">
  <p:cSld name="CUSTOM_13">
    <p:spTree>
      <p:nvGrpSpPr>
        <p:cNvPr id="1" name="Shape 132"/>
        <p:cNvGrpSpPr/>
        <p:nvPr/>
      </p:nvGrpSpPr>
      <p:grpSpPr>
        <a:xfrm>
          <a:off x="0" y="0"/>
          <a:ext cx="0" cy="0"/>
          <a:chOff x="0" y="0"/>
          <a:chExt cx="0" cy="0"/>
        </a:xfrm>
      </p:grpSpPr>
      <p:sp>
        <p:nvSpPr>
          <p:cNvPr id="133" name="Google Shape;133;p27"/>
          <p:cNvSpPr txBox="1">
            <a:spLocks noGrp="1"/>
          </p:cNvSpPr>
          <p:nvPr>
            <p:ph type="title"/>
          </p:nvPr>
        </p:nvSpPr>
        <p:spPr>
          <a:xfrm>
            <a:off x="854275" y="1242775"/>
            <a:ext cx="3158700" cy="155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rtl="0">
              <a:spcBef>
                <a:spcPts val="0"/>
              </a:spcBef>
              <a:spcAft>
                <a:spcPts val="0"/>
              </a:spcAft>
              <a:buClr>
                <a:schemeClr val="accent6"/>
              </a:buClr>
              <a:buSzPts val="2400"/>
              <a:buNone/>
              <a:defRPr sz="2400">
                <a:solidFill>
                  <a:schemeClr val="accent6"/>
                </a:solidFill>
              </a:defRPr>
            </a:lvl2pPr>
            <a:lvl3pPr lvl="2" rtl="0">
              <a:spcBef>
                <a:spcPts val="0"/>
              </a:spcBef>
              <a:spcAft>
                <a:spcPts val="0"/>
              </a:spcAft>
              <a:buClr>
                <a:schemeClr val="accent6"/>
              </a:buClr>
              <a:buSzPts val="2400"/>
              <a:buNone/>
              <a:defRPr sz="2400">
                <a:solidFill>
                  <a:schemeClr val="accent6"/>
                </a:solidFill>
              </a:defRPr>
            </a:lvl3pPr>
            <a:lvl4pPr lvl="3" rtl="0">
              <a:spcBef>
                <a:spcPts val="0"/>
              </a:spcBef>
              <a:spcAft>
                <a:spcPts val="0"/>
              </a:spcAft>
              <a:buClr>
                <a:schemeClr val="accent6"/>
              </a:buClr>
              <a:buSzPts val="2400"/>
              <a:buNone/>
              <a:defRPr sz="2400">
                <a:solidFill>
                  <a:schemeClr val="accent6"/>
                </a:solidFill>
              </a:defRPr>
            </a:lvl4pPr>
            <a:lvl5pPr lvl="4" rtl="0">
              <a:spcBef>
                <a:spcPts val="0"/>
              </a:spcBef>
              <a:spcAft>
                <a:spcPts val="0"/>
              </a:spcAft>
              <a:buClr>
                <a:schemeClr val="accent6"/>
              </a:buClr>
              <a:buSzPts val="2400"/>
              <a:buNone/>
              <a:defRPr sz="2400">
                <a:solidFill>
                  <a:schemeClr val="accent6"/>
                </a:solidFill>
              </a:defRPr>
            </a:lvl5pPr>
            <a:lvl6pPr lvl="5" rtl="0">
              <a:spcBef>
                <a:spcPts val="0"/>
              </a:spcBef>
              <a:spcAft>
                <a:spcPts val="0"/>
              </a:spcAft>
              <a:buClr>
                <a:schemeClr val="accent6"/>
              </a:buClr>
              <a:buSzPts val="2400"/>
              <a:buNone/>
              <a:defRPr sz="2400">
                <a:solidFill>
                  <a:schemeClr val="accent6"/>
                </a:solidFill>
              </a:defRPr>
            </a:lvl6pPr>
            <a:lvl7pPr lvl="6" rtl="0">
              <a:spcBef>
                <a:spcPts val="0"/>
              </a:spcBef>
              <a:spcAft>
                <a:spcPts val="0"/>
              </a:spcAft>
              <a:buClr>
                <a:schemeClr val="accent6"/>
              </a:buClr>
              <a:buSzPts val="2400"/>
              <a:buNone/>
              <a:defRPr sz="2400">
                <a:solidFill>
                  <a:schemeClr val="accent6"/>
                </a:solidFill>
              </a:defRPr>
            </a:lvl7pPr>
            <a:lvl8pPr lvl="7" rtl="0">
              <a:spcBef>
                <a:spcPts val="0"/>
              </a:spcBef>
              <a:spcAft>
                <a:spcPts val="0"/>
              </a:spcAft>
              <a:buClr>
                <a:schemeClr val="accent6"/>
              </a:buClr>
              <a:buSzPts val="2400"/>
              <a:buNone/>
              <a:defRPr sz="2400">
                <a:solidFill>
                  <a:schemeClr val="accent6"/>
                </a:solidFill>
              </a:defRPr>
            </a:lvl8pPr>
            <a:lvl9pPr lvl="8" rtl="0">
              <a:spcBef>
                <a:spcPts val="0"/>
              </a:spcBef>
              <a:spcAft>
                <a:spcPts val="0"/>
              </a:spcAft>
              <a:buClr>
                <a:schemeClr val="accent6"/>
              </a:buClr>
              <a:buSzPts val="2400"/>
              <a:buNone/>
              <a:defRPr sz="2400">
                <a:solidFill>
                  <a:schemeClr val="accent6"/>
                </a:solidFill>
              </a:defRPr>
            </a:lvl9pPr>
          </a:lstStyle>
          <a:p>
            <a:endParaRPr/>
          </a:p>
        </p:txBody>
      </p:sp>
      <p:sp>
        <p:nvSpPr>
          <p:cNvPr id="134" name="Google Shape;134;p27"/>
          <p:cNvSpPr txBox="1">
            <a:spLocks noGrp="1"/>
          </p:cNvSpPr>
          <p:nvPr>
            <p:ph type="subTitle" idx="1"/>
          </p:nvPr>
        </p:nvSpPr>
        <p:spPr>
          <a:xfrm>
            <a:off x="854250" y="2774825"/>
            <a:ext cx="3158700" cy="127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hree columns">
  <p:cSld name="SECTION_TITLE_AND_DESCRIPTION_1_2">
    <p:spTree>
      <p:nvGrpSpPr>
        <p:cNvPr id="1" name="Shape 135"/>
        <p:cNvGrpSpPr/>
        <p:nvPr/>
      </p:nvGrpSpPr>
      <p:grpSpPr>
        <a:xfrm>
          <a:off x="0" y="0"/>
          <a:ext cx="0" cy="0"/>
          <a:chOff x="0" y="0"/>
          <a:chExt cx="0" cy="0"/>
        </a:xfrm>
      </p:grpSpPr>
      <p:sp>
        <p:nvSpPr>
          <p:cNvPr id="136" name="Google Shape;136;p28"/>
          <p:cNvSpPr txBox="1">
            <a:spLocks noGrp="1"/>
          </p:cNvSpPr>
          <p:nvPr>
            <p:ph type="title"/>
          </p:nvPr>
        </p:nvSpPr>
        <p:spPr>
          <a:xfrm>
            <a:off x="1167625" y="2881600"/>
            <a:ext cx="1869600" cy="709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37" name="Google Shape;137;p28"/>
          <p:cNvSpPr txBox="1">
            <a:spLocks noGrp="1"/>
          </p:cNvSpPr>
          <p:nvPr>
            <p:ph type="subTitle" idx="1"/>
          </p:nvPr>
        </p:nvSpPr>
        <p:spPr>
          <a:xfrm>
            <a:off x="1167625" y="3526350"/>
            <a:ext cx="1869600" cy="9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4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38" name="Google Shape;138;p28"/>
          <p:cNvSpPr txBox="1">
            <a:spLocks noGrp="1"/>
          </p:cNvSpPr>
          <p:nvPr>
            <p:ph type="title" idx="2"/>
          </p:nvPr>
        </p:nvSpPr>
        <p:spPr>
          <a:xfrm>
            <a:off x="3637201" y="2881600"/>
            <a:ext cx="1869600" cy="709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39" name="Google Shape;139;p28"/>
          <p:cNvSpPr txBox="1">
            <a:spLocks noGrp="1"/>
          </p:cNvSpPr>
          <p:nvPr>
            <p:ph type="subTitle" idx="3"/>
          </p:nvPr>
        </p:nvSpPr>
        <p:spPr>
          <a:xfrm>
            <a:off x="3637201" y="3526350"/>
            <a:ext cx="1869600" cy="9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4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40" name="Google Shape;140;p28"/>
          <p:cNvSpPr txBox="1">
            <a:spLocks noGrp="1"/>
          </p:cNvSpPr>
          <p:nvPr>
            <p:ph type="title" idx="4"/>
          </p:nvPr>
        </p:nvSpPr>
        <p:spPr>
          <a:xfrm>
            <a:off x="6106776" y="2881600"/>
            <a:ext cx="1869600" cy="709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41" name="Google Shape;141;p28"/>
          <p:cNvSpPr txBox="1">
            <a:spLocks noGrp="1"/>
          </p:cNvSpPr>
          <p:nvPr>
            <p:ph type="subTitle" idx="5"/>
          </p:nvPr>
        </p:nvSpPr>
        <p:spPr>
          <a:xfrm>
            <a:off x="6106776" y="3526350"/>
            <a:ext cx="1869600" cy="9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4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42" name="Google Shape;142;p28"/>
          <p:cNvSpPr txBox="1">
            <a:spLocks noGrp="1"/>
          </p:cNvSpPr>
          <p:nvPr>
            <p:ph type="title" idx="6"/>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43" name="Google Shape;143;p28"/>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hree columns 1">
  <p:cSld name="CUSTOM_9">
    <p:spTree>
      <p:nvGrpSpPr>
        <p:cNvPr id="1" name="Shape 144"/>
        <p:cNvGrpSpPr/>
        <p:nvPr/>
      </p:nvGrpSpPr>
      <p:grpSpPr>
        <a:xfrm>
          <a:off x="0" y="0"/>
          <a:ext cx="0" cy="0"/>
          <a:chOff x="0" y="0"/>
          <a:chExt cx="0" cy="0"/>
        </a:xfrm>
      </p:grpSpPr>
      <p:sp>
        <p:nvSpPr>
          <p:cNvPr id="145" name="Google Shape;145;p29"/>
          <p:cNvSpPr txBox="1">
            <a:spLocks noGrp="1"/>
          </p:cNvSpPr>
          <p:nvPr>
            <p:ph type="title"/>
          </p:nvPr>
        </p:nvSpPr>
        <p:spPr>
          <a:xfrm>
            <a:off x="1167625" y="1983950"/>
            <a:ext cx="1869600" cy="616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46" name="Google Shape;146;p29"/>
          <p:cNvSpPr txBox="1">
            <a:spLocks noGrp="1"/>
          </p:cNvSpPr>
          <p:nvPr>
            <p:ph type="subTitle" idx="1"/>
          </p:nvPr>
        </p:nvSpPr>
        <p:spPr>
          <a:xfrm>
            <a:off x="1167625" y="2535750"/>
            <a:ext cx="1869600" cy="9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4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47" name="Google Shape;147;p29"/>
          <p:cNvSpPr txBox="1">
            <a:spLocks noGrp="1"/>
          </p:cNvSpPr>
          <p:nvPr>
            <p:ph type="title" idx="2"/>
          </p:nvPr>
        </p:nvSpPr>
        <p:spPr>
          <a:xfrm>
            <a:off x="3637201" y="3050750"/>
            <a:ext cx="1869600" cy="616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48" name="Google Shape;148;p29"/>
          <p:cNvSpPr txBox="1">
            <a:spLocks noGrp="1"/>
          </p:cNvSpPr>
          <p:nvPr>
            <p:ph type="subTitle" idx="3"/>
          </p:nvPr>
        </p:nvSpPr>
        <p:spPr>
          <a:xfrm>
            <a:off x="3637201" y="3602550"/>
            <a:ext cx="1869600" cy="9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4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49" name="Google Shape;149;p29"/>
          <p:cNvSpPr txBox="1">
            <a:spLocks noGrp="1"/>
          </p:cNvSpPr>
          <p:nvPr>
            <p:ph type="title" idx="4"/>
          </p:nvPr>
        </p:nvSpPr>
        <p:spPr>
          <a:xfrm>
            <a:off x="6106776" y="1983950"/>
            <a:ext cx="1869600" cy="616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50" name="Google Shape;150;p29"/>
          <p:cNvSpPr txBox="1">
            <a:spLocks noGrp="1"/>
          </p:cNvSpPr>
          <p:nvPr>
            <p:ph type="subTitle" idx="5"/>
          </p:nvPr>
        </p:nvSpPr>
        <p:spPr>
          <a:xfrm>
            <a:off x="6106776" y="2535750"/>
            <a:ext cx="1869600" cy="9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4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51" name="Google Shape;151;p29"/>
          <p:cNvSpPr txBox="1">
            <a:spLocks noGrp="1"/>
          </p:cNvSpPr>
          <p:nvPr>
            <p:ph type="title" idx="6"/>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52" name="Google Shape;152;p29"/>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six columns">
  <p:cSld name="SECTION_TITLE_AND_DESCRIPTION_1_2_1">
    <p:spTree>
      <p:nvGrpSpPr>
        <p:cNvPr id="1" name="Shape 153"/>
        <p:cNvGrpSpPr/>
        <p:nvPr/>
      </p:nvGrpSpPr>
      <p:grpSpPr>
        <a:xfrm>
          <a:off x="0" y="0"/>
          <a:ext cx="0" cy="0"/>
          <a:chOff x="0" y="0"/>
          <a:chExt cx="0" cy="0"/>
        </a:xfrm>
      </p:grpSpPr>
      <p:sp>
        <p:nvSpPr>
          <p:cNvPr id="154" name="Google Shape;154;p30"/>
          <p:cNvSpPr txBox="1">
            <a:spLocks noGrp="1"/>
          </p:cNvSpPr>
          <p:nvPr>
            <p:ph type="title"/>
          </p:nvPr>
        </p:nvSpPr>
        <p:spPr>
          <a:xfrm>
            <a:off x="3637201" y="1610950"/>
            <a:ext cx="1869600" cy="666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55" name="Google Shape;155;p30"/>
          <p:cNvSpPr txBox="1">
            <a:spLocks noGrp="1"/>
          </p:cNvSpPr>
          <p:nvPr>
            <p:ph type="title" idx="2"/>
          </p:nvPr>
        </p:nvSpPr>
        <p:spPr>
          <a:xfrm>
            <a:off x="1167625" y="3305850"/>
            <a:ext cx="1869600" cy="666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56" name="Google Shape;156;p30"/>
          <p:cNvSpPr txBox="1">
            <a:spLocks noGrp="1"/>
          </p:cNvSpPr>
          <p:nvPr>
            <p:ph type="subTitle" idx="1"/>
          </p:nvPr>
        </p:nvSpPr>
        <p:spPr>
          <a:xfrm>
            <a:off x="1167625" y="3907350"/>
            <a:ext cx="1869600" cy="66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57" name="Google Shape;157;p30"/>
          <p:cNvSpPr txBox="1">
            <a:spLocks noGrp="1"/>
          </p:cNvSpPr>
          <p:nvPr>
            <p:ph type="title" idx="3"/>
          </p:nvPr>
        </p:nvSpPr>
        <p:spPr>
          <a:xfrm>
            <a:off x="3637201" y="3305850"/>
            <a:ext cx="1869600" cy="666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58" name="Google Shape;158;p30"/>
          <p:cNvSpPr txBox="1">
            <a:spLocks noGrp="1"/>
          </p:cNvSpPr>
          <p:nvPr>
            <p:ph type="subTitle" idx="4"/>
          </p:nvPr>
        </p:nvSpPr>
        <p:spPr>
          <a:xfrm>
            <a:off x="3637200" y="3907350"/>
            <a:ext cx="1869600" cy="66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59" name="Google Shape;159;p30"/>
          <p:cNvSpPr txBox="1">
            <a:spLocks noGrp="1"/>
          </p:cNvSpPr>
          <p:nvPr>
            <p:ph type="title" idx="5"/>
          </p:nvPr>
        </p:nvSpPr>
        <p:spPr>
          <a:xfrm>
            <a:off x="6106776" y="3305850"/>
            <a:ext cx="1869600" cy="666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60" name="Google Shape;160;p30"/>
          <p:cNvSpPr txBox="1">
            <a:spLocks noGrp="1"/>
          </p:cNvSpPr>
          <p:nvPr>
            <p:ph type="subTitle" idx="6"/>
          </p:nvPr>
        </p:nvSpPr>
        <p:spPr>
          <a:xfrm>
            <a:off x="6106775" y="3907350"/>
            <a:ext cx="1869600" cy="66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61" name="Google Shape;161;p30"/>
          <p:cNvSpPr txBox="1">
            <a:spLocks noGrp="1"/>
          </p:cNvSpPr>
          <p:nvPr>
            <p:ph type="title" idx="7"/>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62" name="Google Shape;162;p30"/>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163" name="Google Shape;163;p30"/>
          <p:cNvSpPr txBox="1">
            <a:spLocks noGrp="1"/>
          </p:cNvSpPr>
          <p:nvPr>
            <p:ph type="title" idx="8"/>
          </p:nvPr>
        </p:nvSpPr>
        <p:spPr>
          <a:xfrm>
            <a:off x="1167625" y="1610950"/>
            <a:ext cx="1869600" cy="666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64" name="Google Shape;164;p30"/>
          <p:cNvSpPr txBox="1">
            <a:spLocks noGrp="1"/>
          </p:cNvSpPr>
          <p:nvPr>
            <p:ph type="subTitle" idx="9"/>
          </p:nvPr>
        </p:nvSpPr>
        <p:spPr>
          <a:xfrm>
            <a:off x="1167625" y="2212450"/>
            <a:ext cx="1869600" cy="66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65" name="Google Shape;165;p30"/>
          <p:cNvSpPr txBox="1">
            <a:spLocks noGrp="1"/>
          </p:cNvSpPr>
          <p:nvPr>
            <p:ph type="subTitle" idx="13"/>
          </p:nvPr>
        </p:nvSpPr>
        <p:spPr>
          <a:xfrm>
            <a:off x="3637200" y="2212450"/>
            <a:ext cx="1869600" cy="66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66" name="Google Shape;166;p30"/>
          <p:cNvSpPr txBox="1">
            <a:spLocks noGrp="1"/>
          </p:cNvSpPr>
          <p:nvPr>
            <p:ph type="title" idx="14"/>
          </p:nvPr>
        </p:nvSpPr>
        <p:spPr>
          <a:xfrm>
            <a:off x="6106776" y="1610950"/>
            <a:ext cx="1869600" cy="666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67" name="Google Shape;167;p30"/>
          <p:cNvSpPr txBox="1">
            <a:spLocks noGrp="1"/>
          </p:cNvSpPr>
          <p:nvPr>
            <p:ph type="subTitle" idx="15"/>
          </p:nvPr>
        </p:nvSpPr>
        <p:spPr>
          <a:xfrm>
            <a:off x="6106775" y="2212450"/>
            <a:ext cx="1869600" cy="66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713250" y="1228675"/>
            <a:ext cx="7717500" cy="34164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dk2"/>
              </a:buClr>
              <a:buSzPts val="1100"/>
              <a:buAutoNum type="arabicPeriod"/>
              <a:defRPr sz="1250"/>
            </a:lvl1pPr>
            <a:lvl2pPr marL="914400" lvl="1" indent="-298450">
              <a:spcBef>
                <a:spcPts val="1600"/>
              </a:spcBef>
              <a:spcAft>
                <a:spcPts val="0"/>
              </a:spcAft>
              <a:buClr>
                <a:schemeClr val="dk1"/>
              </a:buClr>
              <a:buSzPts val="1100"/>
              <a:buFont typeface="Muli"/>
              <a:buAutoNum type="alphaLcPeriod"/>
              <a:defRPr/>
            </a:lvl2pPr>
            <a:lvl3pPr marL="1371600" lvl="2" indent="-298450">
              <a:spcBef>
                <a:spcPts val="1600"/>
              </a:spcBef>
              <a:spcAft>
                <a:spcPts val="0"/>
              </a:spcAft>
              <a:buClr>
                <a:schemeClr val="dk1"/>
              </a:buClr>
              <a:buSzPts val="1100"/>
              <a:buFont typeface="Muli"/>
              <a:buAutoNum type="romanLcPeriod"/>
              <a:defRPr/>
            </a:lvl3pPr>
            <a:lvl4pPr marL="1828800" lvl="3" indent="-298450">
              <a:spcBef>
                <a:spcPts val="1600"/>
              </a:spcBef>
              <a:spcAft>
                <a:spcPts val="0"/>
              </a:spcAft>
              <a:buClr>
                <a:schemeClr val="dk1"/>
              </a:buClr>
              <a:buSzPts val="1100"/>
              <a:buFont typeface="Muli"/>
              <a:buAutoNum type="arabicPeriod"/>
              <a:defRPr/>
            </a:lvl4pPr>
            <a:lvl5pPr marL="2286000" lvl="4" indent="-298450">
              <a:spcBef>
                <a:spcPts val="1600"/>
              </a:spcBef>
              <a:spcAft>
                <a:spcPts val="0"/>
              </a:spcAft>
              <a:buClr>
                <a:schemeClr val="dk1"/>
              </a:buClr>
              <a:buSzPts val="1100"/>
              <a:buFont typeface="Muli"/>
              <a:buAutoNum type="alphaLcPeriod"/>
              <a:defRPr/>
            </a:lvl5pPr>
            <a:lvl6pPr marL="2743200" lvl="5" indent="-298450">
              <a:spcBef>
                <a:spcPts val="1600"/>
              </a:spcBef>
              <a:spcAft>
                <a:spcPts val="0"/>
              </a:spcAft>
              <a:buClr>
                <a:schemeClr val="dk1"/>
              </a:buClr>
              <a:buSzPts val="1100"/>
              <a:buFont typeface="Muli"/>
              <a:buAutoNum type="romanLcPeriod"/>
              <a:defRPr/>
            </a:lvl6pPr>
            <a:lvl7pPr marL="3200400" lvl="6" indent="-298450">
              <a:spcBef>
                <a:spcPts val="1600"/>
              </a:spcBef>
              <a:spcAft>
                <a:spcPts val="0"/>
              </a:spcAft>
              <a:buClr>
                <a:schemeClr val="dk1"/>
              </a:buClr>
              <a:buSzPts val="1100"/>
              <a:buFont typeface="Muli"/>
              <a:buAutoNum type="arabicPeriod"/>
              <a:defRPr/>
            </a:lvl7pPr>
            <a:lvl8pPr marL="3657600" lvl="7" indent="-298450">
              <a:spcBef>
                <a:spcPts val="1600"/>
              </a:spcBef>
              <a:spcAft>
                <a:spcPts val="0"/>
              </a:spcAft>
              <a:buClr>
                <a:schemeClr val="dk1"/>
              </a:buClr>
              <a:buSzPts val="1100"/>
              <a:buFont typeface="Muli"/>
              <a:buAutoNum type="alphaLcPeriod"/>
              <a:defRPr/>
            </a:lvl8pPr>
            <a:lvl9pPr marL="4114800" lvl="8" indent="-298450">
              <a:spcBef>
                <a:spcPts val="1600"/>
              </a:spcBef>
              <a:spcAft>
                <a:spcPts val="1600"/>
              </a:spcAft>
              <a:buClr>
                <a:schemeClr val="dk1"/>
              </a:buClr>
              <a:buSzPts val="1100"/>
              <a:buFont typeface="Muli"/>
              <a:buAutoNum type="romanLcPeriod"/>
              <a:defRPr/>
            </a:lvl9pPr>
          </a:lstStyle>
          <a:p>
            <a:endParaRPr/>
          </a:p>
        </p:txBody>
      </p:sp>
      <p:sp>
        <p:nvSpPr>
          <p:cNvPr id="17" name="Google Shape;17;p4"/>
          <p:cNvSpPr txBox="1">
            <a:spLocks noGrp="1"/>
          </p:cNvSpPr>
          <p:nvPr>
            <p:ph type="title"/>
          </p:nvPr>
        </p:nvSpPr>
        <p:spPr>
          <a:xfrm>
            <a:off x="713250"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8" name="Google Shape;18;p4"/>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six columns 1">
  <p:cSld name="CUSTOM_8">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1673525" y="2185138"/>
            <a:ext cx="2571300" cy="666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70" name="Google Shape;170;p31"/>
          <p:cNvSpPr txBox="1">
            <a:spLocks noGrp="1"/>
          </p:cNvSpPr>
          <p:nvPr>
            <p:ph type="subTitle" idx="1"/>
          </p:nvPr>
        </p:nvSpPr>
        <p:spPr>
          <a:xfrm>
            <a:off x="1673525" y="2786638"/>
            <a:ext cx="2571300" cy="6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1" name="Google Shape;171;p31"/>
          <p:cNvSpPr txBox="1">
            <a:spLocks noGrp="1"/>
          </p:cNvSpPr>
          <p:nvPr>
            <p:ph type="title" idx="2"/>
          </p:nvPr>
        </p:nvSpPr>
        <p:spPr>
          <a:xfrm>
            <a:off x="5753026" y="1001350"/>
            <a:ext cx="2567400" cy="666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72" name="Google Shape;172;p31"/>
          <p:cNvSpPr txBox="1">
            <a:spLocks noGrp="1"/>
          </p:cNvSpPr>
          <p:nvPr>
            <p:ph type="subTitle" idx="3"/>
          </p:nvPr>
        </p:nvSpPr>
        <p:spPr>
          <a:xfrm>
            <a:off x="5753025" y="1602850"/>
            <a:ext cx="2567400" cy="6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3" name="Google Shape;173;p31"/>
          <p:cNvSpPr txBox="1">
            <a:spLocks noGrp="1"/>
          </p:cNvSpPr>
          <p:nvPr>
            <p:ph type="title" idx="4"/>
          </p:nvPr>
        </p:nvSpPr>
        <p:spPr>
          <a:xfrm>
            <a:off x="5753026" y="3394750"/>
            <a:ext cx="2567400" cy="666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74" name="Google Shape;174;p31"/>
          <p:cNvSpPr txBox="1">
            <a:spLocks noGrp="1"/>
          </p:cNvSpPr>
          <p:nvPr>
            <p:ph type="subTitle" idx="5"/>
          </p:nvPr>
        </p:nvSpPr>
        <p:spPr>
          <a:xfrm>
            <a:off x="5753025" y="3996250"/>
            <a:ext cx="2567400" cy="6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5" name="Google Shape;175;p31"/>
          <p:cNvSpPr txBox="1">
            <a:spLocks noGrp="1"/>
          </p:cNvSpPr>
          <p:nvPr>
            <p:ph type="title" idx="6"/>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
        <p:nvSpPr>
          <p:cNvPr id="176" name="Google Shape;176;p31"/>
          <p:cNvSpPr txBox="1">
            <a:spLocks noGrp="1"/>
          </p:cNvSpPr>
          <p:nvPr>
            <p:ph type="title" idx="7"/>
          </p:nvPr>
        </p:nvSpPr>
        <p:spPr>
          <a:xfrm>
            <a:off x="1670725" y="1001350"/>
            <a:ext cx="2571300" cy="666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77" name="Google Shape;177;p31"/>
          <p:cNvSpPr txBox="1">
            <a:spLocks noGrp="1"/>
          </p:cNvSpPr>
          <p:nvPr>
            <p:ph type="subTitle" idx="8"/>
          </p:nvPr>
        </p:nvSpPr>
        <p:spPr>
          <a:xfrm>
            <a:off x="1670725" y="1602850"/>
            <a:ext cx="2571300" cy="6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8" name="Google Shape;178;p31"/>
          <p:cNvSpPr txBox="1">
            <a:spLocks noGrp="1"/>
          </p:cNvSpPr>
          <p:nvPr>
            <p:ph type="title" idx="9"/>
          </p:nvPr>
        </p:nvSpPr>
        <p:spPr>
          <a:xfrm>
            <a:off x="1670726" y="3394750"/>
            <a:ext cx="2571300" cy="666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79" name="Google Shape;179;p31"/>
          <p:cNvSpPr txBox="1">
            <a:spLocks noGrp="1"/>
          </p:cNvSpPr>
          <p:nvPr>
            <p:ph type="subTitle" idx="13"/>
          </p:nvPr>
        </p:nvSpPr>
        <p:spPr>
          <a:xfrm>
            <a:off x="1670725" y="3996250"/>
            <a:ext cx="2571300" cy="6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0" name="Google Shape;180;p31"/>
          <p:cNvSpPr txBox="1">
            <a:spLocks noGrp="1"/>
          </p:cNvSpPr>
          <p:nvPr>
            <p:ph type="title" idx="14"/>
          </p:nvPr>
        </p:nvSpPr>
        <p:spPr>
          <a:xfrm>
            <a:off x="5756872" y="2185138"/>
            <a:ext cx="2567400" cy="666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81" name="Google Shape;181;p31"/>
          <p:cNvSpPr txBox="1">
            <a:spLocks noGrp="1"/>
          </p:cNvSpPr>
          <p:nvPr>
            <p:ph type="subTitle" idx="15"/>
          </p:nvPr>
        </p:nvSpPr>
        <p:spPr>
          <a:xfrm>
            <a:off x="5756870" y="2786638"/>
            <a:ext cx="2567400" cy="6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cxnSp>
        <p:nvCxnSpPr>
          <p:cNvPr id="182" name="Google Shape;182;p31"/>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ext 2">
  <p:cSld name="SECTION_TITLE_AND_DESCRIPTION_2">
    <p:spTree>
      <p:nvGrpSpPr>
        <p:cNvPr id="1" name="Shape 183"/>
        <p:cNvGrpSpPr/>
        <p:nvPr/>
      </p:nvGrpSpPr>
      <p:grpSpPr>
        <a:xfrm>
          <a:off x="0" y="0"/>
          <a:ext cx="0" cy="0"/>
          <a:chOff x="0" y="0"/>
          <a:chExt cx="0" cy="0"/>
        </a:xfrm>
      </p:grpSpPr>
      <p:sp>
        <p:nvSpPr>
          <p:cNvPr id="184" name="Google Shape;184;p32"/>
          <p:cNvSpPr txBox="1">
            <a:spLocks noGrp="1"/>
          </p:cNvSpPr>
          <p:nvPr>
            <p:ph type="subTitle" idx="1"/>
          </p:nvPr>
        </p:nvSpPr>
        <p:spPr>
          <a:xfrm>
            <a:off x="5429475" y="2012425"/>
            <a:ext cx="3001200" cy="50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2200"/>
              <a:buFont typeface="Advent Pro"/>
              <a:buNone/>
              <a:defRPr sz="2200" b="1">
                <a:solidFill>
                  <a:schemeClr val="accent6"/>
                </a:solidFill>
                <a:latin typeface="Advent Pro"/>
                <a:ea typeface="Advent Pro"/>
                <a:cs typeface="Advent Pro"/>
                <a:sym typeface="Advent Pro"/>
              </a:defRPr>
            </a:lvl1pPr>
            <a:lvl2pPr lvl="1"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2pPr>
            <a:lvl3pPr lvl="2"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3pPr>
            <a:lvl4pPr lvl="3"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4pPr>
            <a:lvl5pPr lvl="4"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5pPr>
            <a:lvl6pPr lvl="5"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6pPr>
            <a:lvl7pPr lvl="6"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7pPr>
            <a:lvl8pPr lvl="7"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8pPr>
            <a:lvl9pPr lvl="8"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9pPr>
          </a:lstStyle>
          <a:p>
            <a:endParaRPr/>
          </a:p>
        </p:txBody>
      </p:sp>
      <p:sp>
        <p:nvSpPr>
          <p:cNvPr id="185" name="Google Shape;185;p32"/>
          <p:cNvSpPr txBox="1">
            <a:spLocks noGrp="1"/>
          </p:cNvSpPr>
          <p:nvPr>
            <p:ph type="body" idx="2"/>
          </p:nvPr>
        </p:nvSpPr>
        <p:spPr>
          <a:xfrm>
            <a:off x="5429475" y="2649150"/>
            <a:ext cx="3001200" cy="1616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86" name="Google Shape;186;p32"/>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87" name="Google Shape;187;p32"/>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ext 3">
  <p:cSld name="CUSTOM_5">
    <p:spTree>
      <p:nvGrpSpPr>
        <p:cNvPr id="1" name="Shape 188"/>
        <p:cNvGrpSpPr/>
        <p:nvPr/>
      </p:nvGrpSpPr>
      <p:grpSpPr>
        <a:xfrm>
          <a:off x="0" y="0"/>
          <a:ext cx="0" cy="0"/>
          <a:chOff x="0" y="0"/>
          <a:chExt cx="0" cy="0"/>
        </a:xfrm>
      </p:grpSpPr>
      <p:sp>
        <p:nvSpPr>
          <p:cNvPr id="189" name="Google Shape;189;p33"/>
          <p:cNvSpPr txBox="1">
            <a:spLocks noGrp="1"/>
          </p:cNvSpPr>
          <p:nvPr>
            <p:ph type="title"/>
          </p:nvPr>
        </p:nvSpPr>
        <p:spPr>
          <a:xfrm>
            <a:off x="4846475" y="1698363"/>
            <a:ext cx="3411300" cy="7557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
        <p:nvSpPr>
          <p:cNvPr id="190" name="Google Shape;190;p33"/>
          <p:cNvSpPr txBox="1">
            <a:spLocks noGrp="1"/>
          </p:cNvSpPr>
          <p:nvPr>
            <p:ph type="subTitle" idx="1"/>
          </p:nvPr>
        </p:nvSpPr>
        <p:spPr>
          <a:xfrm>
            <a:off x="4846475" y="2435763"/>
            <a:ext cx="3411300" cy="1278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list">
  <p:cSld name="CUSTOM_2">
    <p:spTree>
      <p:nvGrpSpPr>
        <p:cNvPr id="1" name="Shape 191"/>
        <p:cNvGrpSpPr/>
        <p:nvPr/>
      </p:nvGrpSpPr>
      <p:grpSpPr>
        <a:xfrm>
          <a:off x="0" y="0"/>
          <a:ext cx="0" cy="0"/>
          <a:chOff x="0" y="0"/>
          <a:chExt cx="0" cy="0"/>
        </a:xfrm>
      </p:grpSpPr>
      <p:sp>
        <p:nvSpPr>
          <p:cNvPr id="192" name="Google Shape;192;p34"/>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
        <p:nvSpPr>
          <p:cNvPr id="193" name="Google Shape;193;p34"/>
          <p:cNvSpPr txBox="1">
            <a:spLocks noGrp="1"/>
          </p:cNvSpPr>
          <p:nvPr>
            <p:ph type="title" idx="2"/>
          </p:nvPr>
        </p:nvSpPr>
        <p:spPr>
          <a:xfrm>
            <a:off x="3484850" y="1388875"/>
            <a:ext cx="4923600" cy="602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94" name="Google Shape;194;p34"/>
          <p:cNvSpPr txBox="1">
            <a:spLocks noGrp="1"/>
          </p:cNvSpPr>
          <p:nvPr>
            <p:ph type="subTitle" idx="1"/>
          </p:nvPr>
        </p:nvSpPr>
        <p:spPr>
          <a:xfrm>
            <a:off x="3484850" y="2078275"/>
            <a:ext cx="2461800" cy="1948800"/>
          </a:xfrm>
          <a:prstGeom prst="rect">
            <a:avLst/>
          </a:prstGeom>
        </p:spPr>
        <p:txBody>
          <a:bodyPr spcFirstLastPara="1" wrap="square" lIns="91425" tIns="91425" rIns="91425" bIns="91425" anchor="b" anchorCtr="0">
            <a:noAutofit/>
          </a:bodyPr>
          <a:lstStyle>
            <a:lvl1pPr lvl="0">
              <a:spcBef>
                <a:spcPts val="0"/>
              </a:spcBef>
              <a:spcAft>
                <a:spcPts val="0"/>
              </a:spcAft>
              <a:buClr>
                <a:schemeClr val="dk2"/>
              </a:buClr>
              <a:buSzPts val="1400"/>
              <a:buChar char="●"/>
              <a:defRPr sz="1400"/>
            </a:lvl1pPr>
            <a:lvl2pPr lvl="1">
              <a:spcBef>
                <a:spcPts val="1000"/>
              </a:spcBef>
              <a:spcAft>
                <a:spcPts val="0"/>
              </a:spcAft>
              <a:buClr>
                <a:schemeClr val="dk2"/>
              </a:buClr>
              <a:buSzPts val="1400"/>
              <a:buChar char="○"/>
              <a:defRPr/>
            </a:lvl2pPr>
            <a:lvl3pPr lvl="2">
              <a:spcBef>
                <a:spcPts val="1600"/>
              </a:spcBef>
              <a:spcAft>
                <a:spcPts val="0"/>
              </a:spcAft>
              <a:buClr>
                <a:schemeClr val="dk2"/>
              </a:buClr>
              <a:buSzPts val="1400"/>
              <a:buChar char="■"/>
              <a:defRPr/>
            </a:lvl3pPr>
            <a:lvl4pPr lvl="3">
              <a:spcBef>
                <a:spcPts val="1600"/>
              </a:spcBef>
              <a:spcAft>
                <a:spcPts val="0"/>
              </a:spcAft>
              <a:buClr>
                <a:schemeClr val="dk2"/>
              </a:buClr>
              <a:buSzPts val="1400"/>
              <a:buChar char="●"/>
              <a:defRPr/>
            </a:lvl4pPr>
            <a:lvl5pPr lvl="4">
              <a:spcBef>
                <a:spcPts val="1600"/>
              </a:spcBef>
              <a:spcAft>
                <a:spcPts val="0"/>
              </a:spcAft>
              <a:buClr>
                <a:schemeClr val="dk2"/>
              </a:buClr>
              <a:buSzPts val="1400"/>
              <a:buChar char="○"/>
              <a:defRPr/>
            </a:lvl5pPr>
            <a:lvl6pPr lvl="5">
              <a:spcBef>
                <a:spcPts val="1600"/>
              </a:spcBef>
              <a:spcAft>
                <a:spcPts val="0"/>
              </a:spcAft>
              <a:buClr>
                <a:schemeClr val="dk2"/>
              </a:buClr>
              <a:buSzPts val="1400"/>
              <a:buChar char="■"/>
              <a:defRPr/>
            </a:lvl6pPr>
            <a:lvl7pPr lvl="6">
              <a:spcBef>
                <a:spcPts val="1600"/>
              </a:spcBef>
              <a:spcAft>
                <a:spcPts val="0"/>
              </a:spcAft>
              <a:buClr>
                <a:schemeClr val="dk2"/>
              </a:buClr>
              <a:buSzPts val="1400"/>
              <a:buChar char="●"/>
              <a:defRPr/>
            </a:lvl7pPr>
            <a:lvl8pPr lvl="7">
              <a:spcBef>
                <a:spcPts val="1600"/>
              </a:spcBef>
              <a:spcAft>
                <a:spcPts val="0"/>
              </a:spcAft>
              <a:buClr>
                <a:schemeClr val="dk2"/>
              </a:buClr>
              <a:buSzPts val="1400"/>
              <a:buChar char="○"/>
              <a:defRPr/>
            </a:lvl8pPr>
            <a:lvl9pPr lvl="8">
              <a:spcBef>
                <a:spcPts val="1600"/>
              </a:spcBef>
              <a:spcAft>
                <a:spcPts val="1600"/>
              </a:spcAft>
              <a:buClr>
                <a:schemeClr val="dk2"/>
              </a:buClr>
              <a:buSzPts val="1400"/>
              <a:buChar char="■"/>
              <a:defRPr/>
            </a:lvl9pPr>
          </a:lstStyle>
          <a:p>
            <a:endParaRPr/>
          </a:p>
        </p:txBody>
      </p:sp>
      <p:cxnSp>
        <p:nvCxnSpPr>
          <p:cNvPr id="195" name="Google Shape;195;p34"/>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196" name="Google Shape;196;p34"/>
          <p:cNvSpPr txBox="1">
            <a:spLocks noGrp="1"/>
          </p:cNvSpPr>
          <p:nvPr>
            <p:ph type="subTitle" idx="3"/>
          </p:nvPr>
        </p:nvSpPr>
        <p:spPr>
          <a:xfrm>
            <a:off x="5946650" y="2078275"/>
            <a:ext cx="2461800" cy="194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1400"/>
              <a:buChar char="●"/>
              <a:defRPr sz="1400"/>
            </a:lvl1pPr>
            <a:lvl2pPr lvl="1" rtl="0">
              <a:spcBef>
                <a:spcPts val="1000"/>
              </a:spcBef>
              <a:spcAft>
                <a:spcPts val="0"/>
              </a:spcAft>
              <a:buClr>
                <a:schemeClr val="dk2"/>
              </a:buClr>
              <a:buSzPts val="1400"/>
              <a:buChar char="○"/>
              <a:defRPr/>
            </a:lvl2pPr>
            <a:lvl3pPr lvl="2" rtl="0">
              <a:spcBef>
                <a:spcPts val="1600"/>
              </a:spcBef>
              <a:spcAft>
                <a:spcPts val="0"/>
              </a:spcAft>
              <a:buClr>
                <a:schemeClr val="dk2"/>
              </a:buClr>
              <a:buSzPts val="1400"/>
              <a:buChar char="■"/>
              <a:defRPr/>
            </a:lvl3pPr>
            <a:lvl4pPr lvl="3" rtl="0">
              <a:spcBef>
                <a:spcPts val="1600"/>
              </a:spcBef>
              <a:spcAft>
                <a:spcPts val="0"/>
              </a:spcAft>
              <a:buClr>
                <a:schemeClr val="dk2"/>
              </a:buClr>
              <a:buSzPts val="1400"/>
              <a:buChar char="●"/>
              <a:defRPr/>
            </a:lvl4pPr>
            <a:lvl5pPr lvl="4" rtl="0">
              <a:spcBef>
                <a:spcPts val="1600"/>
              </a:spcBef>
              <a:spcAft>
                <a:spcPts val="0"/>
              </a:spcAft>
              <a:buClr>
                <a:schemeClr val="dk2"/>
              </a:buClr>
              <a:buSzPts val="1400"/>
              <a:buChar char="○"/>
              <a:defRPr/>
            </a:lvl5pPr>
            <a:lvl6pPr lvl="5" rtl="0">
              <a:spcBef>
                <a:spcPts val="1600"/>
              </a:spcBef>
              <a:spcAft>
                <a:spcPts val="0"/>
              </a:spcAft>
              <a:buClr>
                <a:schemeClr val="dk2"/>
              </a:buClr>
              <a:buSzPts val="1400"/>
              <a:buChar char="■"/>
              <a:defRPr/>
            </a:lvl6pPr>
            <a:lvl7pPr lvl="6" rtl="0">
              <a:spcBef>
                <a:spcPts val="1600"/>
              </a:spcBef>
              <a:spcAft>
                <a:spcPts val="0"/>
              </a:spcAft>
              <a:buClr>
                <a:schemeClr val="dk2"/>
              </a:buClr>
              <a:buSzPts val="1400"/>
              <a:buChar char="●"/>
              <a:defRPr/>
            </a:lvl7pPr>
            <a:lvl8pPr lvl="7" rtl="0">
              <a:spcBef>
                <a:spcPts val="1600"/>
              </a:spcBef>
              <a:spcAft>
                <a:spcPts val="0"/>
              </a:spcAft>
              <a:buClr>
                <a:schemeClr val="dk2"/>
              </a:buClr>
              <a:buSzPts val="1400"/>
              <a:buChar char="○"/>
              <a:defRPr/>
            </a:lvl8pPr>
            <a:lvl9pPr lvl="8" rtl="0">
              <a:spcBef>
                <a:spcPts val="1600"/>
              </a:spcBef>
              <a:spcAft>
                <a:spcPts val="1600"/>
              </a:spcAft>
              <a:buClr>
                <a:schemeClr val="dk2"/>
              </a:buClr>
              <a:buSzPts val="1400"/>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Numbers and text">
  <p:cSld name="CUSTOM_11">
    <p:spTree>
      <p:nvGrpSpPr>
        <p:cNvPr id="1" name="Shape 197"/>
        <p:cNvGrpSpPr/>
        <p:nvPr/>
      </p:nvGrpSpPr>
      <p:grpSpPr>
        <a:xfrm>
          <a:off x="0" y="0"/>
          <a:ext cx="0" cy="0"/>
          <a:chOff x="0" y="0"/>
          <a:chExt cx="0" cy="0"/>
        </a:xfrm>
      </p:grpSpPr>
      <p:sp>
        <p:nvSpPr>
          <p:cNvPr id="198" name="Google Shape;198;p35"/>
          <p:cNvSpPr txBox="1">
            <a:spLocks noGrp="1"/>
          </p:cNvSpPr>
          <p:nvPr>
            <p:ph type="title" hasCustomPrompt="1"/>
          </p:nvPr>
        </p:nvSpPr>
        <p:spPr>
          <a:xfrm>
            <a:off x="4368875" y="460725"/>
            <a:ext cx="4049400" cy="1093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3"/>
              </a:buClr>
              <a:buSzPts val="12000"/>
              <a:buNone/>
              <a:defRPr sz="5000">
                <a:solidFill>
                  <a:schemeClr val="accent6"/>
                </a:solidFill>
              </a:defRPr>
            </a:lvl1pPr>
            <a:lvl2pPr lvl="1" algn="ctr" rtl="0">
              <a:spcBef>
                <a:spcPts val="0"/>
              </a:spcBef>
              <a:spcAft>
                <a:spcPts val="0"/>
              </a:spcAft>
              <a:buClr>
                <a:schemeClr val="accent3"/>
              </a:buClr>
              <a:buSzPts val="12000"/>
              <a:buNone/>
              <a:defRPr sz="12000">
                <a:solidFill>
                  <a:schemeClr val="accent3"/>
                </a:solidFill>
              </a:defRPr>
            </a:lvl2pPr>
            <a:lvl3pPr lvl="2" algn="ctr" rtl="0">
              <a:spcBef>
                <a:spcPts val="0"/>
              </a:spcBef>
              <a:spcAft>
                <a:spcPts val="0"/>
              </a:spcAft>
              <a:buClr>
                <a:schemeClr val="accent3"/>
              </a:buClr>
              <a:buSzPts val="12000"/>
              <a:buNone/>
              <a:defRPr sz="12000">
                <a:solidFill>
                  <a:schemeClr val="accent3"/>
                </a:solidFill>
              </a:defRPr>
            </a:lvl3pPr>
            <a:lvl4pPr lvl="3" algn="ctr" rtl="0">
              <a:spcBef>
                <a:spcPts val="0"/>
              </a:spcBef>
              <a:spcAft>
                <a:spcPts val="0"/>
              </a:spcAft>
              <a:buClr>
                <a:schemeClr val="accent3"/>
              </a:buClr>
              <a:buSzPts val="12000"/>
              <a:buNone/>
              <a:defRPr sz="12000">
                <a:solidFill>
                  <a:schemeClr val="accent3"/>
                </a:solidFill>
              </a:defRPr>
            </a:lvl4pPr>
            <a:lvl5pPr lvl="4" algn="ctr" rtl="0">
              <a:spcBef>
                <a:spcPts val="0"/>
              </a:spcBef>
              <a:spcAft>
                <a:spcPts val="0"/>
              </a:spcAft>
              <a:buClr>
                <a:schemeClr val="accent3"/>
              </a:buClr>
              <a:buSzPts val="12000"/>
              <a:buNone/>
              <a:defRPr sz="12000">
                <a:solidFill>
                  <a:schemeClr val="accent3"/>
                </a:solidFill>
              </a:defRPr>
            </a:lvl5pPr>
            <a:lvl6pPr lvl="5" algn="ctr" rtl="0">
              <a:spcBef>
                <a:spcPts val="0"/>
              </a:spcBef>
              <a:spcAft>
                <a:spcPts val="0"/>
              </a:spcAft>
              <a:buClr>
                <a:schemeClr val="accent3"/>
              </a:buClr>
              <a:buSzPts val="12000"/>
              <a:buNone/>
              <a:defRPr sz="12000">
                <a:solidFill>
                  <a:schemeClr val="accent3"/>
                </a:solidFill>
              </a:defRPr>
            </a:lvl6pPr>
            <a:lvl7pPr lvl="6" algn="ctr" rtl="0">
              <a:spcBef>
                <a:spcPts val="0"/>
              </a:spcBef>
              <a:spcAft>
                <a:spcPts val="0"/>
              </a:spcAft>
              <a:buClr>
                <a:schemeClr val="accent3"/>
              </a:buClr>
              <a:buSzPts val="12000"/>
              <a:buNone/>
              <a:defRPr sz="12000">
                <a:solidFill>
                  <a:schemeClr val="accent3"/>
                </a:solidFill>
              </a:defRPr>
            </a:lvl7pPr>
            <a:lvl8pPr lvl="7" algn="ctr" rtl="0">
              <a:spcBef>
                <a:spcPts val="0"/>
              </a:spcBef>
              <a:spcAft>
                <a:spcPts val="0"/>
              </a:spcAft>
              <a:buClr>
                <a:schemeClr val="accent3"/>
              </a:buClr>
              <a:buSzPts val="12000"/>
              <a:buNone/>
              <a:defRPr sz="12000">
                <a:solidFill>
                  <a:schemeClr val="accent3"/>
                </a:solidFill>
              </a:defRPr>
            </a:lvl8pPr>
            <a:lvl9pPr lvl="8" algn="ctr" rtl="0">
              <a:spcBef>
                <a:spcPts val="0"/>
              </a:spcBef>
              <a:spcAft>
                <a:spcPts val="0"/>
              </a:spcAft>
              <a:buClr>
                <a:schemeClr val="accent3"/>
              </a:buClr>
              <a:buSzPts val="12000"/>
              <a:buNone/>
              <a:defRPr sz="12000">
                <a:solidFill>
                  <a:schemeClr val="accent3"/>
                </a:solidFill>
              </a:defRPr>
            </a:lvl9pPr>
          </a:lstStyle>
          <a:p>
            <a:r>
              <a:t>xx%</a:t>
            </a:r>
          </a:p>
        </p:txBody>
      </p:sp>
      <p:sp>
        <p:nvSpPr>
          <p:cNvPr id="199" name="Google Shape;199;p35"/>
          <p:cNvSpPr txBox="1">
            <a:spLocks noGrp="1"/>
          </p:cNvSpPr>
          <p:nvPr>
            <p:ph type="subTitle" idx="1"/>
          </p:nvPr>
        </p:nvSpPr>
        <p:spPr>
          <a:xfrm>
            <a:off x="4368875" y="1412200"/>
            <a:ext cx="4049400" cy="631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400"/>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endParaRPr/>
          </a:p>
        </p:txBody>
      </p:sp>
      <p:sp>
        <p:nvSpPr>
          <p:cNvPr id="200" name="Google Shape;200;p35"/>
          <p:cNvSpPr txBox="1">
            <a:spLocks noGrp="1"/>
          </p:cNvSpPr>
          <p:nvPr>
            <p:ph type="title" idx="2" hasCustomPrompt="1"/>
          </p:nvPr>
        </p:nvSpPr>
        <p:spPr>
          <a:xfrm>
            <a:off x="4368875" y="1663000"/>
            <a:ext cx="4049400" cy="11904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3"/>
              </a:buClr>
              <a:buSzPts val="12000"/>
              <a:buNone/>
              <a:defRPr sz="5000">
                <a:solidFill>
                  <a:schemeClr val="accent6"/>
                </a:solidFill>
              </a:defRPr>
            </a:lvl1pPr>
            <a:lvl2pPr lvl="1" algn="ctr" rtl="0">
              <a:spcBef>
                <a:spcPts val="0"/>
              </a:spcBef>
              <a:spcAft>
                <a:spcPts val="0"/>
              </a:spcAft>
              <a:buClr>
                <a:schemeClr val="accent3"/>
              </a:buClr>
              <a:buSzPts val="12000"/>
              <a:buNone/>
              <a:defRPr sz="12000">
                <a:solidFill>
                  <a:schemeClr val="accent3"/>
                </a:solidFill>
              </a:defRPr>
            </a:lvl2pPr>
            <a:lvl3pPr lvl="2" algn="ctr" rtl="0">
              <a:spcBef>
                <a:spcPts val="0"/>
              </a:spcBef>
              <a:spcAft>
                <a:spcPts val="0"/>
              </a:spcAft>
              <a:buClr>
                <a:schemeClr val="accent3"/>
              </a:buClr>
              <a:buSzPts val="12000"/>
              <a:buNone/>
              <a:defRPr sz="12000">
                <a:solidFill>
                  <a:schemeClr val="accent3"/>
                </a:solidFill>
              </a:defRPr>
            </a:lvl3pPr>
            <a:lvl4pPr lvl="3" algn="ctr" rtl="0">
              <a:spcBef>
                <a:spcPts val="0"/>
              </a:spcBef>
              <a:spcAft>
                <a:spcPts val="0"/>
              </a:spcAft>
              <a:buClr>
                <a:schemeClr val="accent3"/>
              </a:buClr>
              <a:buSzPts val="12000"/>
              <a:buNone/>
              <a:defRPr sz="12000">
                <a:solidFill>
                  <a:schemeClr val="accent3"/>
                </a:solidFill>
              </a:defRPr>
            </a:lvl4pPr>
            <a:lvl5pPr lvl="4" algn="ctr" rtl="0">
              <a:spcBef>
                <a:spcPts val="0"/>
              </a:spcBef>
              <a:spcAft>
                <a:spcPts val="0"/>
              </a:spcAft>
              <a:buClr>
                <a:schemeClr val="accent3"/>
              </a:buClr>
              <a:buSzPts val="12000"/>
              <a:buNone/>
              <a:defRPr sz="12000">
                <a:solidFill>
                  <a:schemeClr val="accent3"/>
                </a:solidFill>
              </a:defRPr>
            </a:lvl5pPr>
            <a:lvl6pPr lvl="5" algn="ctr" rtl="0">
              <a:spcBef>
                <a:spcPts val="0"/>
              </a:spcBef>
              <a:spcAft>
                <a:spcPts val="0"/>
              </a:spcAft>
              <a:buClr>
                <a:schemeClr val="accent3"/>
              </a:buClr>
              <a:buSzPts val="12000"/>
              <a:buNone/>
              <a:defRPr sz="12000">
                <a:solidFill>
                  <a:schemeClr val="accent3"/>
                </a:solidFill>
              </a:defRPr>
            </a:lvl6pPr>
            <a:lvl7pPr lvl="6" algn="ctr" rtl="0">
              <a:spcBef>
                <a:spcPts val="0"/>
              </a:spcBef>
              <a:spcAft>
                <a:spcPts val="0"/>
              </a:spcAft>
              <a:buClr>
                <a:schemeClr val="accent3"/>
              </a:buClr>
              <a:buSzPts val="12000"/>
              <a:buNone/>
              <a:defRPr sz="12000">
                <a:solidFill>
                  <a:schemeClr val="accent3"/>
                </a:solidFill>
              </a:defRPr>
            </a:lvl7pPr>
            <a:lvl8pPr lvl="7" algn="ctr" rtl="0">
              <a:spcBef>
                <a:spcPts val="0"/>
              </a:spcBef>
              <a:spcAft>
                <a:spcPts val="0"/>
              </a:spcAft>
              <a:buClr>
                <a:schemeClr val="accent3"/>
              </a:buClr>
              <a:buSzPts val="12000"/>
              <a:buNone/>
              <a:defRPr sz="12000">
                <a:solidFill>
                  <a:schemeClr val="accent3"/>
                </a:solidFill>
              </a:defRPr>
            </a:lvl8pPr>
            <a:lvl9pPr lvl="8" algn="ctr" rtl="0">
              <a:spcBef>
                <a:spcPts val="0"/>
              </a:spcBef>
              <a:spcAft>
                <a:spcPts val="0"/>
              </a:spcAft>
              <a:buClr>
                <a:schemeClr val="accent3"/>
              </a:buClr>
              <a:buSzPts val="12000"/>
              <a:buNone/>
              <a:defRPr sz="12000">
                <a:solidFill>
                  <a:schemeClr val="accent3"/>
                </a:solidFill>
              </a:defRPr>
            </a:lvl9pPr>
          </a:lstStyle>
          <a:p>
            <a:r>
              <a:t>xx%</a:t>
            </a:r>
          </a:p>
        </p:txBody>
      </p:sp>
      <p:sp>
        <p:nvSpPr>
          <p:cNvPr id="201" name="Google Shape;201;p35"/>
          <p:cNvSpPr txBox="1">
            <a:spLocks noGrp="1"/>
          </p:cNvSpPr>
          <p:nvPr>
            <p:ph type="subTitle" idx="3"/>
          </p:nvPr>
        </p:nvSpPr>
        <p:spPr>
          <a:xfrm>
            <a:off x="4368875" y="2731300"/>
            <a:ext cx="4049400" cy="631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400"/>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endParaRPr/>
          </a:p>
        </p:txBody>
      </p:sp>
      <p:sp>
        <p:nvSpPr>
          <p:cNvPr id="202" name="Google Shape;202;p35"/>
          <p:cNvSpPr txBox="1">
            <a:spLocks noGrp="1"/>
          </p:cNvSpPr>
          <p:nvPr>
            <p:ph type="title" idx="4" hasCustomPrompt="1"/>
          </p:nvPr>
        </p:nvSpPr>
        <p:spPr>
          <a:xfrm>
            <a:off x="4368875" y="2982700"/>
            <a:ext cx="4049400" cy="11904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3"/>
              </a:buClr>
              <a:buSzPts val="12000"/>
              <a:buNone/>
              <a:defRPr sz="5000">
                <a:solidFill>
                  <a:schemeClr val="accent6"/>
                </a:solidFill>
              </a:defRPr>
            </a:lvl1pPr>
            <a:lvl2pPr lvl="1" algn="ctr" rtl="0">
              <a:spcBef>
                <a:spcPts val="0"/>
              </a:spcBef>
              <a:spcAft>
                <a:spcPts val="0"/>
              </a:spcAft>
              <a:buClr>
                <a:schemeClr val="accent3"/>
              </a:buClr>
              <a:buSzPts val="12000"/>
              <a:buNone/>
              <a:defRPr sz="12000">
                <a:solidFill>
                  <a:schemeClr val="accent3"/>
                </a:solidFill>
              </a:defRPr>
            </a:lvl2pPr>
            <a:lvl3pPr lvl="2" algn="ctr" rtl="0">
              <a:spcBef>
                <a:spcPts val="0"/>
              </a:spcBef>
              <a:spcAft>
                <a:spcPts val="0"/>
              </a:spcAft>
              <a:buClr>
                <a:schemeClr val="accent3"/>
              </a:buClr>
              <a:buSzPts val="12000"/>
              <a:buNone/>
              <a:defRPr sz="12000">
                <a:solidFill>
                  <a:schemeClr val="accent3"/>
                </a:solidFill>
              </a:defRPr>
            </a:lvl3pPr>
            <a:lvl4pPr lvl="3" algn="ctr" rtl="0">
              <a:spcBef>
                <a:spcPts val="0"/>
              </a:spcBef>
              <a:spcAft>
                <a:spcPts val="0"/>
              </a:spcAft>
              <a:buClr>
                <a:schemeClr val="accent3"/>
              </a:buClr>
              <a:buSzPts val="12000"/>
              <a:buNone/>
              <a:defRPr sz="12000">
                <a:solidFill>
                  <a:schemeClr val="accent3"/>
                </a:solidFill>
              </a:defRPr>
            </a:lvl4pPr>
            <a:lvl5pPr lvl="4" algn="ctr" rtl="0">
              <a:spcBef>
                <a:spcPts val="0"/>
              </a:spcBef>
              <a:spcAft>
                <a:spcPts val="0"/>
              </a:spcAft>
              <a:buClr>
                <a:schemeClr val="accent3"/>
              </a:buClr>
              <a:buSzPts val="12000"/>
              <a:buNone/>
              <a:defRPr sz="12000">
                <a:solidFill>
                  <a:schemeClr val="accent3"/>
                </a:solidFill>
              </a:defRPr>
            </a:lvl5pPr>
            <a:lvl6pPr lvl="5" algn="ctr" rtl="0">
              <a:spcBef>
                <a:spcPts val="0"/>
              </a:spcBef>
              <a:spcAft>
                <a:spcPts val="0"/>
              </a:spcAft>
              <a:buClr>
                <a:schemeClr val="accent3"/>
              </a:buClr>
              <a:buSzPts val="12000"/>
              <a:buNone/>
              <a:defRPr sz="12000">
                <a:solidFill>
                  <a:schemeClr val="accent3"/>
                </a:solidFill>
              </a:defRPr>
            </a:lvl6pPr>
            <a:lvl7pPr lvl="6" algn="ctr" rtl="0">
              <a:spcBef>
                <a:spcPts val="0"/>
              </a:spcBef>
              <a:spcAft>
                <a:spcPts val="0"/>
              </a:spcAft>
              <a:buClr>
                <a:schemeClr val="accent3"/>
              </a:buClr>
              <a:buSzPts val="12000"/>
              <a:buNone/>
              <a:defRPr sz="12000">
                <a:solidFill>
                  <a:schemeClr val="accent3"/>
                </a:solidFill>
              </a:defRPr>
            </a:lvl7pPr>
            <a:lvl8pPr lvl="7" algn="ctr" rtl="0">
              <a:spcBef>
                <a:spcPts val="0"/>
              </a:spcBef>
              <a:spcAft>
                <a:spcPts val="0"/>
              </a:spcAft>
              <a:buClr>
                <a:schemeClr val="accent3"/>
              </a:buClr>
              <a:buSzPts val="12000"/>
              <a:buNone/>
              <a:defRPr sz="12000">
                <a:solidFill>
                  <a:schemeClr val="accent3"/>
                </a:solidFill>
              </a:defRPr>
            </a:lvl8pPr>
            <a:lvl9pPr lvl="8" algn="ctr" rtl="0">
              <a:spcBef>
                <a:spcPts val="0"/>
              </a:spcBef>
              <a:spcAft>
                <a:spcPts val="0"/>
              </a:spcAft>
              <a:buClr>
                <a:schemeClr val="accent3"/>
              </a:buClr>
              <a:buSzPts val="12000"/>
              <a:buNone/>
              <a:defRPr sz="12000">
                <a:solidFill>
                  <a:schemeClr val="accent3"/>
                </a:solidFill>
              </a:defRPr>
            </a:lvl9pPr>
          </a:lstStyle>
          <a:p>
            <a:r>
              <a:t>xx%</a:t>
            </a:r>
          </a:p>
        </p:txBody>
      </p:sp>
      <p:sp>
        <p:nvSpPr>
          <p:cNvPr id="203" name="Google Shape;203;p35"/>
          <p:cNvSpPr txBox="1">
            <a:spLocks noGrp="1"/>
          </p:cNvSpPr>
          <p:nvPr>
            <p:ph type="subTitle" idx="5"/>
          </p:nvPr>
        </p:nvSpPr>
        <p:spPr>
          <a:xfrm>
            <a:off x="4368875" y="4051000"/>
            <a:ext cx="4049400" cy="63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lvl1pPr>
            <a:lvl2pPr lvl="1" algn="r" rtl="0">
              <a:lnSpc>
                <a:spcPct val="100000"/>
              </a:lnSpc>
              <a:spcBef>
                <a:spcPts val="1600"/>
              </a:spcBef>
              <a:spcAft>
                <a:spcPts val="0"/>
              </a:spcAft>
              <a:buNone/>
              <a:defRPr/>
            </a:lvl2pPr>
            <a:lvl3pPr lvl="2" algn="r" rtl="0">
              <a:lnSpc>
                <a:spcPct val="100000"/>
              </a:lnSpc>
              <a:spcBef>
                <a:spcPts val="1600"/>
              </a:spcBef>
              <a:spcAft>
                <a:spcPts val="0"/>
              </a:spcAft>
              <a:buNone/>
              <a:defRPr/>
            </a:lvl3pPr>
            <a:lvl4pPr lvl="3" algn="r" rtl="0">
              <a:lnSpc>
                <a:spcPct val="100000"/>
              </a:lnSpc>
              <a:spcBef>
                <a:spcPts val="1600"/>
              </a:spcBef>
              <a:spcAft>
                <a:spcPts val="0"/>
              </a:spcAft>
              <a:buNone/>
              <a:defRPr/>
            </a:lvl4pPr>
            <a:lvl5pPr lvl="4" algn="r" rtl="0">
              <a:lnSpc>
                <a:spcPct val="100000"/>
              </a:lnSpc>
              <a:spcBef>
                <a:spcPts val="1600"/>
              </a:spcBef>
              <a:spcAft>
                <a:spcPts val="0"/>
              </a:spcAft>
              <a:buNone/>
              <a:defRPr/>
            </a:lvl5pPr>
            <a:lvl6pPr lvl="5" algn="r" rtl="0">
              <a:lnSpc>
                <a:spcPct val="100000"/>
              </a:lnSpc>
              <a:spcBef>
                <a:spcPts val="1600"/>
              </a:spcBef>
              <a:spcAft>
                <a:spcPts val="0"/>
              </a:spcAft>
              <a:buNone/>
              <a:defRPr/>
            </a:lvl6pPr>
            <a:lvl7pPr lvl="6" algn="r" rtl="0">
              <a:lnSpc>
                <a:spcPct val="100000"/>
              </a:lnSpc>
              <a:spcBef>
                <a:spcPts val="1600"/>
              </a:spcBef>
              <a:spcAft>
                <a:spcPts val="0"/>
              </a:spcAft>
              <a:buNone/>
              <a:defRPr/>
            </a:lvl7pPr>
            <a:lvl8pPr lvl="7" algn="r" rtl="0">
              <a:lnSpc>
                <a:spcPct val="100000"/>
              </a:lnSpc>
              <a:spcBef>
                <a:spcPts val="1600"/>
              </a:spcBef>
              <a:spcAft>
                <a:spcPts val="0"/>
              </a:spcAft>
              <a:buNone/>
              <a:defRPr/>
            </a:lvl8pPr>
            <a:lvl9pPr lvl="8" algn="r" rtl="0">
              <a:lnSpc>
                <a:spcPct val="100000"/>
              </a:lnSpc>
              <a:spcBef>
                <a:spcPts val="1600"/>
              </a:spcBef>
              <a:spcAft>
                <a:spcPts val="1600"/>
              </a:spcAft>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Numbers and text 1">
  <p:cSld name="CUSTOM_14">
    <p:spTree>
      <p:nvGrpSpPr>
        <p:cNvPr id="1" name="Shape 204"/>
        <p:cNvGrpSpPr/>
        <p:nvPr/>
      </p:nvGrpSpPr>
      <p:grpSpPr>
        <a:xfrm>
          <a:off x="0" y="0"/>
          <a:ext cx="0" cy="0"/>
          <a:chOff x="0" y="0"/>
          <a:chExt cx="0" cy="0"/>
        </a:xfrm>
      </p:grpSpPr>
      <p:sp>
        <p:nvSpPr>
          <p:cNvPr id="205" name="Google Shape;205;p36"/>
          <p:cNvSpPr txBox="1">
            <a:spLocks noGrp="1"/>
          </p:cNvSpPr>
          <p:nvPr>
            <p:ph type="title" hasCustomPrompt="1"/>
          </p:nvPr>
        </p:nvSpPr>
        <p:spPr>
          <a:xfrm>
            <a:off x="709175" y="1390575"/>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2"/>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06" name="Google Shape;206;p36"/>
          <p:cNvSpPr txBox="1">
            <a:spLocks noGrp="1"/>
          </p:cNvSpPr>
          <p:nvPr>
            <p:ph type="title" idx="2" hasCustomPrompt="1"/>
          </p:nvPr>
        </p:nvSpPr>
        <p:spPr>
          <a:xfrm>
            <a:off x="2691000" y="1390575"/>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2"/>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07" name="Google Shape;207;p36"/>
          <p:cNvSpPr txBox="1">
            <a:spLocks noGrp="1"/>
          </p:cNvSpPr>
          <p:nvPr>
            <p:ph type="title" idx="3" hasCustomPrompt="1"/>
          </p:nvPr>
        </p:nvSpPr>
        <p:spPr>
          <a:xfrm>
            <a:off x="4672825" y="1390575"/>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2"/>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08" name="Google Shape;208;p36"/>
          <p:cNvSpPr txBox="1">
            <a:spLocks noGrp="1"/>
          </p:cNvSpPr>
          <p:nvPr>
            <p:ph type="subTitle" idx="1"/>
          </p:nvPr>
        </p:nvSpPr>
        <p:spPr>
          <a:xfrm>
            <a:off x="709163" y="3626575"/>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09" name="Google Shape;209;p36"/>
          <p:cNvSpPr txBox="1">
            <a:spLocks noGrp="1"/>
          </p:cNvSpPr>
          <p:nvPr>
            <p:ph type="subTitle" idx="4"/>
          </p:nvPr>
        </p:nvSpPr>
        <p:spPr>
          <a:xfrm>
            <a:off x="2690988" y="3626575"/>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0" name="Google Shape;210;p36"/>
          <p:cNvSpPr txBox="1">
            <a:spLocks noGrp="1"/>
          </p:cNvSpPr>
          <p:nvPr>
            <p:ph type="subTitle" idx="5"/>
          </p:nvPr>
        </p:nvSpPr>
        <p:spPr>
          <a:xfrm>
            <a:off x="4672813" y="3626575"/>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1" name="Google Shape;211;p36"/>
          <p:cNvSpPr txBox="1">
            <a:spLocks noGrp="1"/>
          </p:cNvSpPr>
          <p:nvPr>
            <p:ph type="title" idx="6" hasCustomPrompt="1"/>
          </p:nvPr>
        </p:nvSpPr>
        <p:spPr>
          <a:xfrm>
            <a:off x="6654650" y="1390575"/>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2"/>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12" name="Google Shape;212;p36"/>
          <p:cNvSpPr txBox="1">
            <a:spLocks noGrp="1"/>
          </p:cNvSpPr>
          <p:nvPr>
            <p:ph type="subTitle" idx="7"/>
          </p:nvPr>
        </p:nvSpPr>
        <p:spPr>
          <a:xfrm>
            <a:off x="6654638" y="3626575"/>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3" name="Google Shape;213;p36"/>
          <p:cNvSpPr txBox="1">
            <a:spLocks noGrp="1"/>
          </p:cNvSpPr>
          <p:nvPr>
            <p:ph type="title" idx="8"/>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214" name="Google Shape;214;p36"/>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Numbers and text 2">
  <p:cSld name="CUSTOM_15">
    <p:spTree>
      <p:nvGrpSpPr>
        <p:cNvPr id="1" name="Shape 215"/>
        <p:cNvGrpSpPr/>
        <p:nvPr/>
      </p:nvGrpSpPr>
      <p:grpSpPr>
        <a:xfrm>
          <a:off x="0" y="0"/>
          <a:ext cx="0" cy="0"/>
          <a:chOff x="0" y="0"/>
          <a:chExt cx="0" cy="0"/>
        </a:xfrm>
      </p:grpSpPr>
      <p:sp>
        <p:nvSpPr>
          <p:cNvPr id="216" name="Google Shape;216;p37"/>
          <p:cNvSpPr txBox="1">
            <a:spLocks noGrp="1"/>
          </p:cNvSpPr>
          <p:nvPr>
            <p:ph type="title" hasCustomPrompt="1"/>
          </p:nvPr>
        </p:nvSpPr>
        <p:spPr>
          <a:xfrm>
            <a:off x="1057550" y="1378547"/>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3"/>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17" name="Google Shape;217;p37"/>
          <p:cNvSpPr txBox="1">
            <a:spLocks noGrp="1"/>
          </p:cNvSpPr>
          <p:nvPr>
            <p:ph type="title" idx="2" hasCustomPrompt="1"/>
          </p:nvPr>
        </p:nvSpPr>
        <p:spPr>
          <a:xfrm>
            <a:off x="3644375" y="1378547"/>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3"/>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18" name="Google Shape;218;p37"/>
          <p:cNvSpPr txBox="1">
            <a:spLocks noGrp="1"/>
          </p:cNvSpPr>
          <p:nvPr>
            <p:ph type="subTitle" idx="1"/>
          </p:nvPr>
        </p:nvSpPr>
        <p:spPr>
          <a:xfrm>
            <a:off x="1057550" y="3843063"/>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9" name="Google Shape;219;p37"/>
          <p:cNvSpPr txBox="1">
            <a:spLocks noGrp="1"/>
          </p:cNvSpPr>
          <p:nvPr>
            <p:ph type="subTitle" idx="3"/>
          </p:nvPr>
        </p:nvSpPr>
        <p:spPr>
          <a:xfrm>
            <a:off x="3644375" y="3843063"/>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0" name="Google Shape;220;p37"/>
          <p:cNvSpPr txBox="1">
            <a:spLocks noGrp="1"/>
          </p:cNvSpPr>
          <p:nvPr>
            <p:ph type="subTitle" idx="4"/>
          </p:nvPr>
        </p:nvSpPr>
        <p:spPr>
          <a:xfrm>
            <a:off x="1045000" y="3381200"/>
            <a:ext cx="1780200" cy="444900"/>
          </a:xfrm>
          <a:prstGeom prst="rect">
            <a:avLst/>
          </a:prstGeom>
        </p:spPr>
        <p:txBody>
          <a:bodyPr spcFirstLastPara="1" wrap="square" lIns="91425" tIns="91425" rIns="91425" bIns="91425" anchor="t" anchorCtr="0">
            <a:noAutofit/>
          </a:bodyPr>
          <a:lstStyle>
            <a:lvl1pPr lvl="0" algn="ctr">
              <a:spcBef>
                <a:spcPts val="0"/>
              </a:spcBef>
              <a:spcAft>
                <a:spcPts val="0"/>
              </a:spcAft>
              <a:buSzPts val="2200"/>
              <a:buFont typeface="Advent Pro"/>
              <a:buNone/>
              <a:defRPr sz="2200" b="1">
                <a:solidFill>
                  <a:schemeClr val="accent1"/>
                </a:solidFill>
                <a:latin typeface="Advent Pro"/>
                <a:ea typeface="Advent Pro"/>
                <a:cs typeface="Advent Pro"/>
                <a:sym typeface="Advent Pro"/>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21" name="Google Shape;221;p37"/>
          <p:cNvSpPr txBox="1">
            <a:spLocks noGrp="1"/>
          </p:cNvSpPr>
          <p:nvPr>
            <p:ph type="subTitle" idx="5"/>
          </p:nvPr>
        </p:nvSpPr>
        <p:spPr>
          <a:xfrm>
            <a:off x="3644375" y="3381200"/>
            <a:ext cx="1780200" cy="44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Advent Pro"/>
              <a:buNone/>
              <a:defRPr sz="2200" b="1">
                <a:solidFill>
                  <a:schemeClr val="accent1"/>
                </a:solidFill>
                <a:latin typeface="Advent Pro"/>
                <a:ea typeface="Advent Pro"/>
                <a:cs typeface="Advent Pro"/>
                <a:sym typeface="Advent Pr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2" name="Google Shape;222;p37"/>
          <p:cNvSpPr txBox="1">
            <a:spLocks noGrp="1"/>
          </p:cNvSpPr>
          <p:nvPr>
            <p:ph type="title" idx="6" hasCustomPrompt="1"/>
          </p:nvPr>
        </p:nvSpPr>
        <p:spPr>
          <a:xfrm>
            <a:off x="6318700" y="1378550"/>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500">
                <a:solidFill>
                  <a:schemeClr val="accent3"/>
                </a:solidFill>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23" name="Google Shape;223;p37"/>
          <p:cNvSpPr txBox="1">
            <a:spLocks noGrp="1"/>
          </p:cNvSpPr>
          <p:nvPr>
            <p:ph type="subTitle" idx="7"/>
          </p:nvPr>
        </p:nvSpPr>
        <p:spPr>
          <a:xfrm>
            <a:off x="6318750" y="3843063"/>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4" name="Google Shape;224;p37"/>
          <p:cNvSpPr txBox="1">
            <a:spLocks noGrp="1"/>
          </p:cNvSpPr>
          <p:nvPr>
            <p:ph type="subTitle" idx="8"/>
          </p:nvPr>
        </p:nvSpPr>
        <p:spPr>
          <a:xfrm>
            <a:off x="6318750" y="3381200"/>
            <a:ext cx="1780200" cy="44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Advent Pro"/>
              <a:buNone/>
              <a:defRPr sz="2200" b="1">
                <a:solidFill>
                  <a:schemeClr val="accent1"/>
                </a:solidFill>
                <a:latin typeface="Advent Pro"/>
                <a:ea typeface="Advent Pro"/>
                <a:cs typeface="Advent Pro"/>
                <a:sym typeface="Advent Pr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5" name="Google Shape;225;p37"/>
          <p:cNvSpPr txBox="1">
            <a:spLocks noGrp="1"/>
          </p:cNvSpPr>
          <p:nvPr>
            <p:ph type="title" idx="9"/>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226" name="Google Shape;226;p37"/>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header 1">
  <p:cSld name="CUSTOM_3">
    <p:spTree>
      <p:nvGrpSpPr>
        <p:cNvPr id="1" name="Shape 227"/>
        <p:cNvGrpSpPr/>
        <p:nvPr/>
      </p:nvGrpSpPr>
      <p:grpSpPr>
        <a:xfrm>
          <a:off x="0" y="0"/>
          <a:ext cx="0" cy="0"/>
          <a:chOff x="0" y="0"/>
          <a:chExt cx="0" cy="0"/>
        </a:xfrm>
      </p:grpSpPr>
      <p:sp>
        <p:nvSpPr>
          <p:cNvPr id="228" name="Google Shape;228;p38"/>
          <p:cNvSpPr txBox="1">
            <a:spLocks noGrp="1"/>
          </p:cNvSpPr>
          <p:nvPr>
            <p:ph type="ctrTitle"/>
          </p:nvPr>
        </p:nvSpPr>
        <p:spPr>
          <a:xfrm>
            <a:off x="726575" y="1979350"/>
            <a:ext cx="3149100" cy="1233600"/>
          </a:xfrm>
          <a:prstGeom prst="rect">
            <a:avLst/>
          </a:prstGeom>
        </p:spPr>
        <p:txBody>
          <a:bodyPr spcFirstLastPara="1" wrap="square" lIns="91425" tIns="91425" rIns="91425" bIns="91425" anchor="b" anchorCtr="0">
            <a:noAutofit/>
          </a:bodyPr>
          <a:lstStyle>
            <a:lvl1pPr lvl="0" algn="r" rtl="0">
              <a:lnSpc>
                <a:spcPct val="80000"/>
              </a:lnSpc>
              <a:spcBef>
                <a:spcPts val="0"/>
              </a:spcBef>
              <a:spcAft>
                <a:spcPts val="0"/>
              </a:spcAft>
              <a:buClr>
                <a:schemeClr val="accent6"/>
              </a:buClr>
              <a:buSzPts val="3600"/>
              <a:buNone/>
              <a:defRPr sz="3600">
                <a:solidFill>
                  <a:schemeClr val="accent6"/>
                </a:solidFill>
              </a:defRPr>
            </a:lvl1pPr>
            <a:lvl2pPr lvl="1" algn="r" rtl="0">
              <a:spcBef>
                <a:spcPts val="0"/>
              </a:spcBef>
              <a:spcAft>
                <a:spcPts val="0"/>
              </a:spcAft>
              <a:buClr>
                <a:schemeClr val="accent6"/>
              </a:buClr>
              <a:buSzPts val="5200"/>
              <a:buNone/>
              <a:defRPr sz="5200">
                <a:solidFill>
                  <a:schemeClr val="accent6"/>
                </a:solidFill>
              </a:defRPr>
            </a:lvl2pPr>
            <a:lvl3pPr lvl="2" algn="r" rtl="0">
              <a:spcBef>
                <a:spcPts val="0"/>
              </a:spcBef>
              <a:spcAft>
                <a:spcPts val="0"/>
              </a:spcAft>
              <a:buClr>
                <a:schemeClr val="accent6"/>
              </a:buClr>
              <a:buSzPts val="5200"/>
              <a:buNone/>
              <a:defRPr sz="5200">
                <a:solidFill>
                  <a:schemeClr val="accent6"/>
                </a:solidFill>
              </a:defRPr>
            </a:lvl3pPr>
            <a:lvl4pPr lvl="3" algn="r" rtl="0">
              <a:spcBef>
                <a:spcPts val="0"/>
              </a:spcBef>
              <a:spcAft>
                <a:spcPts val="0"/>
              </a:spcAft>
              <a:buClr>
                <a:schemeClr val="accent6"/>
              </a:buClr>
              <a:buSzPts val="5200"/>
              <a:buNone/>
              <a:defRPr sz="5200">
                <a:solidFill>
                  <a:schemeClr val="accent6"/>
                </a:solidFill>
              </a:defRPr>
            </a:lvl4pPr>
            <a:lvl5pPr lvl="4" algn="r" rtl="0">
              <a:spcBef>
                <a:spcPts val="0"/>
              </a:spcBef>
              <a:spcAft>
                <a:spcPts val="0"/>
              </a:spcAft>
              <a:buClr>
                <a:schemeClr val="accent6"/>
              </a:buClr>
              <a:buSzPts val="5200"/>
              <a:buNone/>
              <a:defRPr sz="5200">
                <a:solidFill>
                  <a:schemeClr val="accent6"/>
                </a:solidFill>
              </a:defRPr>
            </a:lvl5pPr>
            <a:lvl6pPr lvl="5" algn="r" rtl="0">
              <a:spcBef>
                <a:spcPts val="0"/>
              </a:spcBef>
              <a:spcAft>
                <a:spcPts val="0"/>
              </a:spcAft>
              <a:buClr>
                <a:schemeClr val="accent6"/>
              </a:buClr>
              <a:buSzPts val="5200"/>
              <a:buNone/>
              <a:defRPr sz="5200">
                <a:solidFill>
                  <a:schemeClr val="accent6"/>
                </a:solidFill>
              </a:defRPr>
            </a:lvl6pPr>
            <a:lvl7pPr lvl="6" algn="r" rtl="0">
              <a:spcBef>
                <a:spcPts val="0"/>
              </a:spcBef>
              <a:spcAft>
                <a:spcPts val="0"/>
              </a:spcAft>
              <a:buClr>
                <a:schemeClr val="accent6"/>
              </a:buClr>
              <a:buSzPts val="5200"/>
              <a:buNone/>
              <a:defRPr sz="5200">
                <a:solidFill>
                  <a:schemeClr val="accent6"/>
                </a:solidFill>
              </a:defRPr>
            </a:lvl7pPr>
            <a:lvl8pPr lvl="7" algn="r" rtl="0">
              <a:spcBef>
                <a:spcPts val="0"/>
              </a:spcBef>
              <a:spcAft>
                <a:spcPts val="0"/>
              </a:spcAft>
              <a:buClr>
                <a:schemeClr val="accent6"/>
              </a:buClr>
              <a:buSzPts val="5200"/>
              <a:buNone/>
              <a:defRPr sz="5200">
                <a:solidFill>
                  <a:schemeClr val="accent6"/>
                </a:solidFill>
              </a:defRPr>
            </a:lvl8pPr>
            <a:lvl9pPr lvl="8" algn="r" rtl="0">
              <a:spcBef>
                <a:spcPts val="0"/>
              </a:spcBef>
              <a:spcAft>
                <a:spcPts val="0"/>
              </a:spcAft>
              <a:buClr>
                <a:schemeClr val="accent6"/>
              </a:buClr>
              <a:buSzPts val="5200"/>
              <a:buNone/>
              <a:defRPr sz="5200">
                <a:solidFill>
                  <a:schemeClr val="accent6"/>
                </a:solidFill>
              </a:defRPr>
            </a:lvl9pPr>
          </a:lstStyle>
          <a:p>
            <a:endParaRPr/>
          </a:p>
        </p:txBody>
      </p:sp>
      <p:sp>
        <p:nvSpPr>
          <p:cNvPr id="229" name="Google Shape;229;p38"/>
          <p:cNvSpPr txBox="1">
            <a:spLocks noGrp="1"/>
          </p:cNvSpPr>
          <p:nvPr>
            <p:ph type="subTitle" idx="1"/>
          </p:nvPr>
        </p:nvSpPr>
        <p:spPr>
          <a:xfrm>
            <a:off x="726575" y="3250025"/>
            <a:ext cx="31491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solidFill>
                  <a:schemeClr val="dk1"/>
                </a:solidFill>
              </a:defRPr>
            </a:lvl1pPr>
            <a:lvl2pPr lvl="1" algn="r" rtl="0">
              <a:lnSpc>
                <a:spcPct val="100000"/>
              </a:lnSpc>
              <a:spcBef>
                <a:spcPts val="0"/>
              </a:spcBef>
              <a:spcAft>
                <a:spcPts val="0"/>
              </a:spcAft>
              <a:buSzPts val="2400"/>
              <a:buNone/>
              <a:defRPr sz="2400"/>
            </a:lvl2pPr>
            <a:lvl3pPr lvl="2" algn="r" rtl="0">
              <a:lnSpc>
                <a:spcPct val="100000"/>
              </a:lnSpc>
              <a:spcBef>
                <a:spcPts val="0"/>
              </a:spcBef>
              <a:spcAft>
                <a:spcPts val="0"/>
              </a:spcAft>
              <a:buSzPts val="2400"/>
              <a:buNone/>
              <a:defRPr sz="2400"/>
            </a:lvl3pPr>
            <a:lvl4pPr lvl="3" algn="r" rtl="0">
              <a:lnSpc>
                <a:spcPct val="100000"/>
              </a:lnSpc>
              <a:spcBef>
                <a:spcPts val="0"/>
              </a:spcBef>
              <a:spcAft>
                <a:spcPts val="0"/>
              </a:spcAft>
              <a:buSzPts val="2400"/>
              <a:buNone/>
              <a:defRPr sz="2400"/>
            </a:lvl4pPr>
            <a:lvl5pPr lvl="4" algn="r" rtl="0">
              <a:lnSpc>
                <a:spcPct val="100000"/>
              </a:lnSpc>
              <a:spcBef>
                <a:spcPts val="0"/>
              </a:spcBef>
              <a:spcAft>
                <a:spcPts val="0"/>
              </a:spcAft>
              <a:buSzPts val="2400"/>
              <a:buNone/>
              <a:defRPr sz="2400"/>
            </a:lvl5pPr>
            <a:lvl6pPr lvl="5" algn="r" rtl="0">
              <a:lnSpc>
                <a:spcPct val="100000"/>
              </a:lnSpc>
              <a:spcBef>
                <a:spcPts val="0"/>
              </a:spcBef>
              <a:spcAft>
                <a:spcPts val="0"/>
              </a:spcAft>
              <a:buSzPts val="2400"/>
              <a:buNone/>
              <a:defRPr sz="2400"/>
            </a:lvl6pPr>
            <a:lvl7pPr lvl="6" algn="r" rtl="0">
              <a:lnSpc>
                <a:spcPct val="100000"/>
              </a:lnSpc>
              <a:spcBef>
                <a:spcPts val="0"/>
              </a:spcBef>
              <a:spcAft>
                <a:spcPts val="0"/>
              </a:spcAft>
              <a:buSzPts val="2400"/>
              <a:buNone/>
              <a:defRPr sz="2400"/>
            </a:lvl7pPr>
            <a:lvl8pPr lvl="7" algn="r" rtl="0">
              <a:lnSpc>
                <a:spcPct val="100000"/>
              </a:lnSpc>
              <a:spcBef>
                <a:spcPts val="0"/>
              </a:spcBef>
              <a:spcAft>
                <a:spcPts val="0"/>
              </a:spcAft>
              <a:buSzPts val="2400"/>
              <a:buNone/>
              <a:defRPr sz="2400"/>
            </a:lvl8pPr>
            <a:lvl9pPr lvl="8" algn="r" rtl="0">
              <a:lnSpc>
                <a:spcPct val="100000"/>
              </a:lnSpc>
              <a:spcBef>
                <a:spcPts val="0"/>
              </a:spcBef>
              <a:spcAft>
                <a:spcPts val="0"/>
              </a:spcAft>
              <a:buSzPts val="2400"/>
              <a:buNone/>
              <a:defRPr sz="2400"/>
            </a:lvl9pPr>
          </a:lstStyle>
          <a:p>
            <a:endParaRPr/>
          </a:p>
        </p:txBody>
      </p:sp>
      <p:sp>
        <p:nvSpPr>
          <p:cNvPr id="230" name="Google Shape;230;p38"/>
          <p:cNvSpPr txBox="1">
            <a:spLocks noGrp="1"/>
          </p:cNvSpPr>
          <p:nvPr>
            <p:ph type="title" idx="2" hasCustomPrompt="1"/>
          </p:nvPr>
        </p:nvSpPr>
        <p:spPr>
          <a:xfrm>
            <a:off x="726575" y="1139775"/>
            <a:ext cx="3149100" cy="7926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6"/>
              </a:buClr>
              <a:buSzPts val="7200"/>
              <a:buNone/>
              <a:defRPr sz="7200">
                <a:solidFill>
                  <a:schemeClr val="accent6"/>
                </a:solidFill>
              </a:defRPr>
            </a:lvl1pPr>
            <a:lvl2pPr lvl="1" algn="r" rtl="0">
              <a:spcBef>
                <a:spcPts val="0"/>
              </a:spcBef>
              <a:spcAft>
                <a:spcPts val="0"/>
              </a:spcAft>
              <a:buClr>
                <a:schemeClr val="accent6"/>
              </a:buClr>
              <a:buSzPts val="6000"/>
              <a:buNone/>
              <a:defRPr sz="6000">
                <a:solidFill>
                  <a:schemeClr val="accent6"/>
                </a:solidFill>
              </a:defRPr>
            </a:lvl2pPr>
            <a:lvl3pPr lvl="2" algn="r" rtl="0">
              <a:spcBef>
                <a:spcPts val="0"/>
              </a:spcBef>
              <a:spcAft>
                <a:spcPts val="0"/>
              </a:spcAft>
              <a:buClr>
                <a:schemeClr val="accent6"/>
              </a:buClr>
              <a:buSzPts val="6000"/>
              <a:buNone/>
              <a:defRPr sz="6000">
                <a:solidFill>
                  <a:schemeClr val="accent6"/>
                </a:solidFill>
              </a:defRPr>
            </a:lvl3pPr>
            <a:lvl4pPr lvl="3" algn="r" rtl="0">
              <a:spcBef>
                <a:spcPts val="0"/>
              </a:spcBef>
              <a:spcAft>
                <a:spcPts val="0"/>
              </a:spcAft>
              <a:buClr>
                <a:schemeClr val="accent6"/>
              </a:buClr>
              <a:buSzPts val="6000"/>
              <a:buNone/>
              <a:defRPr sz="6000">
                <a:solidFill>
                  <a:schemeClr val="accent6"/>
                </a:solidFill>
              </a:defRPr>
            </a:lvl4pPr>
            <a:lvl5pPr lvl="4" algn="r" rtl="0">
              <a:spcBef>
                <a:spcPts val="0"/>
              </a:spcBef>
              <a:spcAft>
                <a:spcPts val="0"/>
              </a:spcAft>
              <a:buClr>
                <a:schemeClr val="accent6"/>
              </a:buClr>
              <a:buSzPts val="6000"/>
              <a:buNone/>
              <a:defRPr sz="6000">
                <a:solidFill>
                  <a:schemeClr val="accent6"/>
                </a:solidFill>
              </a:defRPr>
            </a:lvl5pPr>
            <a:lvl6pPr lvl="5" algn="r" rtl="0">
              <a:spcBef>
                <a:spcPts val="0"/>
              </a:spcBef>
              <a:spcAft>
                <a:spcPts val="0"/>
              </a:spcAft>
              <a:buClr>
                <a:schemeClr val="accent6"/>
              </a:buClr>
              <a:buSzPts val="6000"/>
              <a:buNone/>
              <a:defRPr sz="6000">
                <a:solidFill>
                  <a:schemeClr val="accent6"/>
                </a:solidFill>
              </a:defRPr>
            </a:lvl6pPr>
            <a:lvl7pPr lvl="6" algn="r" rtl="0">
              <a:spcBef>
                <a:spcPts val="0"/>
              </a:spcBef>
              <a:spcAft>
                <a:spcPts val="0"/>
              </a:spcAft>
              <a:buClr>
                <a:schemeClr val="accent6"/>
              </a:buClr>
              <a:buSzPts val="6000"/>
              <a:buNone/>
              <a:defRPr sz="6000">
                <a:solidFill>
                  <a:schemeClr val="accent6"/>
                </a:solidFill>
              </a:defRPr>
            </a:lvl7pPr>
            <a:lvl8pPr lvl="7" algn="r" rtl="0">
              <a:spcBef>
                <a:spcPts val="0"/>
              </a:spcBef>
              <a:spcAft>
                <a:spcPts val="0"/>
              </a:spcAft>
              <a:buClr>
                <a:schemeClr val="accent6"/>
              </a:buClr>
              <a:buSzPts val="6000"/>
              <a:buNone/>
              <a:defRPr sz="6000">
                <a:solidFill>
                  <a:schemeClr val="accent6"/>
                </a:solidFill>
              </a:defRPr>
            </a:lvl8pPr>
            <a:lvl9pPr lvl="8" algn="r" rtl="0">
              <a:spcBef>
                <a:spcPts val="0"/>
              </a:spcBef>
              <a:spcAft>
                <a:spcPts val="0"/>
              </a:spcAft>
              <a:buClr>
                <a:schemeClr val="accent6"/>
              </a:buClr>
              <a:buSzPts val="6000"/>
              <a:buNone/>
              <a:defRPr sz="6000">
                <a:solidFill>
                  <a:schemeClr val="accent6"/>
                </a:solidFill>
              </a:defRPr>
            </a:lvl9pPr>
          </a:lstStyle>
          <a:p>
            <a:r>
              <a:t>xx%</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hanks ">
  <p:cSld name="ONE_COLUMN_TEXT_1_1_1">
    <p:spTree>
      <p:nvGrpSpPr>
        <p:cNvPr id="1" name="Shape 231"/>
        <p:cNvGrpSpPr/>
        <p:nvPr/>
      </p:nvGrpSpPr>
      <p:grpSpPr>
        <a:xfrm>
          <a:off x="0" y="0"/>
          <a:ext cx="0" cy="0"/>
          <a:chOff x="0" y="0"/>
          <a:chExt cx="0" cy="0"/>
        </a:xfrm>
      </p:grpSpPr>
      <p:sp>
        <p:nvSpPr>
          <p:cNvPr id="232" name="Google Shape;232;p39"/>
          <p:cNvSpPr txBox="1">
            <a:spLocks noGrp="1"/>
          </p:cNvSpPr>
          <p:nvPr>
            <p:ph type="title"/>
          </p:nvPr>
        </p:nvSpPr>
        <p:spPr>
          <a:xfrm>
            <a:off x="796050" y="77525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6000"/>
              <a:buNone/>
              <a:defRPr sz="6000">
                <a:solidFill>
                  <a:schemeClr val="accent6"/>
                </a:solidFill>
              </a:defRPr>
            </a:lvl1pPr>
            <a:lvl2pPr lvl="1" algn="ctr" rtl="0">
              <a:spcBef>
                <a:spcPts val="0"/>
              </a:spcBef>
              <a:spcAft>
                <a:spcPts val="0"/>
              </a:spcAft>
              <a:buClr>
                <a:schemeClr val="accent6"/>
              </a:buClr>
              <a:buSzPts val="6000"/>
              <a:buNone/>
              <a:defRPr sz="6000">
                <a:solidFill>
                  <a:schemeClr val="accent6"/>
                </a:solidFill>
              </a:defRPr>
            </a:lvl2pPr>
            <a:lvl3pPr lvl="2" algn="ctr" rtl="0">
              <a:spcBef>
                <a:spcPts val="0"/>
              </a:spcBef>
              <a:spcAft>
                <a:spcPts val="0"/>
              </a:spcAft>
              <a:buClr>
                <a:schemeClr val="accent6"/>
              </a:buClr>
              <a:buSzPts val="6000"/>
              <a:buNone/>
              <a:defRPr sz="6000">
                <a:solidFill>
                  <a:schemeClr val="accent6"/>
                </a:solidFill>
              </a:defRPr>
            </a:lvl3pPr>
            <a:lvl4pPr lvl="3" algn="ctr" rtl="0">
              <a:spcBef>
                <a:spcPts val="0"/>
              </a:spcBef>
              <a:spcAft>
                <a:spcPts val="0"/>
              </a:spcAft>
              <a:buClr>
                <a:schemeClr val="accent6"/>
              </a:buClr>
              <a:buSzPts val="6000"/>
              <a:buNone/>
              <a:defRPr sz="6000">
                <a:solidFill>
                  <a:schemeClr val="accent6"/>
                </a:solidFill>
              </a:defRPr>
            </a:lvl4pPr>
            <a:lvl5pPr lvl="4" algn="ctr" rtl="0">
              <a:spcBef>
                <a:spcPts val="0"/>
              </a:spcBef>
              <a:spcAft>
                <a:spcPts val="0"/>
              </a:spcAft>
              <a:buClr>
                <a:schemeClr val="accent6"/>
              </a:buClr>
              <a:buSzPts val="6000"/>
              <a:buNone/>
              <a:defRPr sz="6000">
                <a:solidFill>
                  <a:schemeClr val="accent6"/>
                </a:solidFill>
              </a:defRPr>
            </a:lvl5pPr>
            <a:lvl6pPr lvl="5" algn="ctr" rtl="0">
              <a:spcBef>
                <a:spcPts val="0"/>
              </a:spcBef>
              <a:spcAft>
                <a:spcPts val="0"/>
              </a:spcAft>
              <a:buClr>
                <a:schemeClr val="accent6"/>
              </a:buClr>
              <a:buSzPts val="6000"/>
              <a:buNone/>
              <a:defRPr sz="6000">
                <a:solidFill>
                  <a:schemeClr val="accent6"/>
                </a:solidFill>
              </a:defRPr>
            </a:lvl6pPr>
            <a:lvl7pPr lvl="6" algn="ctr" rtl="0">
              <a:spcBef>
                <a:spcPts val="0"/>
              </a:spcBef>
              <a:spcAft>
                <a:spcPts val="0"/>
              </a:spcAft>
              <a:buClr>
                <a:schemeClr val="accent6"/>
              </a:buClr>
              <a:buSzPts val="6000"/>
              <a:buNone/>
              <a:defRPr sz="6000">
                <a:solidFill>
                  <a:schemeClr val="accent6"/>
                </a:solidFill>
              </a:defRPr>
            </a:lvl7pPr>
            <a:lvl8pPr lvl="7" algn="ctr" rtl="0">
              <a:spcBef>
                <a:spcPts val="0"/>
              </a:spcBef>
              <a:spcAft>
                <a:spcPts val="0"/>
              </a:spcAft>
              <a:buClr>
                <a:schemeClr val="accent6"/>
              </a:buClr>
              <a:buSzPts val="6000"/>
              <a:buNone/>
              <a:defRPr sz="6000">
                <a:solidFill>
                  <a:schemeClr val="accent6"/>
                </a:solidFill>
              </a:defRPr>
            </a:lvl8pPr>
            <a:lvl9pPr lvl="8" algn="ctr" rtl="0">
              <a:spcBef>
                <a:spcPts val="0"/>
              </a:spcBef>
              <a:spcAft>
                <a:spcPts val="0"/>
              </a:spcAft>
              <a:buClr>
                <a:schemeClr val="accent6"/>
              </a:buClr>
              <a:buSzPts val="6000"/>
              <a:buNone/>
              <a:defRPr sz="6000">
                <a:solidFill>
                  <a:schemeClr val="accent6"/>
                </a:solidFill>
              </a:defRPr>
            </a:lvl9pPr>
          </a:lstStyle>
          <a:p>
            <a:endParaRPr/>
          </a:p>
        </p:txBody>
      </p:sp>
      <p:cxnSp>
        <p:nvCxnSpPr>
          <p:cNvPr id="233" name="Google Shape;233;p39"/>
          <p:cNvCxnSpPr/>
          <p:nvPr/>
        </p:nvCxnSpPr>
        <p:spPr>
          <a:xfrm>
            <a:off x="4309800" y="1597700"/>
            <a:ext cx="524400" cy="0"/>
          </a:xfrm>
          <a:prstGeom prst="straightConnector1">
            <a:avLst/>
          </a:prstGeom>
          <a:noFill/>
          <a:ln w="38100" cap="flat" cmpd="sng">
            <a:solidFill>
              <a:schemeClr val="accent6"/>
            </a:solidFill>
            <a:prstDash val="solid"/>
            <a:round/>
            <a:headEnd type="none" w="med" len="med"/>
            <a:tailEnd type="none" w="med" len="med"/>
          </a:ln>
        </p:spPr>
      </p:cxnSp>
      <p:sp>
        <p:nvSpPr>
          <p:cNvPr id="234" name="Google Shape;234;p39"/>
          <p:cNvSpPr txBox="1">
            <a:spLocks noGrp="1"/>
          </p:cNvSpPr>
          <p:nvPr>
            <p:ph type="subTitle" idx="1"/>
          </p:nvPr>
        </p:nvSpPr>
        <p:spPr>
          <a:xfrm>
            <a:off x="2669850" y="1791275"/>
            <a:ext cx="3804300" cy="11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35" name="Google Shape;235;p39"/>
          <p:cNvSpPr txBox="1"/>
          <p:nvPr/>
        </p:nvSpPr>
        <p:spPr>
          <a:xfrm>
            <a:off x="3017400" y="3530325"/>
            <a:ext cx="3109200" cy="10191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Clr>
                <a:schemeClr val="dk1"/>
              </a:buClr>
              <a:buSzPts val="1100"/>
              <a:buFont typeface="Arial"/>
              <a:buNone/>
            </a:pPr>
            <a:r>
              <a:rPr lang="en" sz="1000">
                <a:solidFill>
                  <a:srgbClr val="000549"/>
                </a:solidFill>
                <a:latin typeface="Roboto"/>
                <a:ea typeface="Roboto"/>
                <a:cs typeface="Roboto"/>
                <a:sym typeface="Roboto"/>
              </a:rPr>
              <a:t>CREDITS: This presentation template was created by </a:t>
            </a:r>
            <a:r>
              <a:rPr lang="en" sz="1000" b="1">
                <a:solidFill>
                  <a:srgbClr val="000549"/>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000">
                <a:solidFill>
                  <a:srgbClr val="000549"/>
                </a:solidFill>
                <a:latin typeface="Roboto"/>
                <a:ea typeface="Roboto"/>
                <a:cs typeface="Roboto"/>
                <a:sym typeface="Roboto"/>
              </a:rPr>
              <a:t>, including icons by </a:t>
            </a:r>
            <a:r>
              <a:rPr lang="en" sz="1000" b="1">
                <a:solidFill>
                  <a:srgbClr val="000549"/>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000">
                <a:solidFill>
                  <a:srgbClr val="000549"/>
                </a:solidFill>
                <a:latin typeface="Roboto"/>
                <a:ea typeface="Roboto"/>
                <a:cs typeface="Roboto"/>
                <a:sym typeface="Roboto"/>
              </a:rPr>
              <a:t>, and infographics &amp; images by </a:t>
            </a:r>
            <a:r>
              <a:rPr lang="en" sz="1000" b="1">
                <a:solidFill>
                  <a:srgbClr val="000549"/>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endParaRPr sz="1000" b="1">
              <a:solidFill>
                <a:srgbClr val="434343"/>
              </a:solidFill>
              <a:latin typeface="Roboto"/>
              <a:ea typeface="Roboto"/>
              <a:cs typeface="Roboto"/>
              <a:sym typeface="Roboto"/>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bullet ">
  <p:cSld name="TITLE_AND_TWO_COLUMNS_1">
    <p:spTree>
      <p:nvGrpSpPr>
        <p:cNvPr id="1" name="Shape 236"/>
        <p:cNvGrpSpPr/>
        <p:nvPr/>
      </p:nvGrpSpPr>
      <p:grpSpPr>
        <a:xfrm>
          <a:off x="0" y="0"/>
          <a:ext cx="0" cy="0"/>
          <a:chOff x="0" y="0"/>
          <a:chExt cx="0" cy="0"/>
        </a:xfrm>
      </p:grpSpPr>
      <p:sp>
        <p:nvSpPr>
          <p:cNvPr id="237" name="Google Shape;237;p40"/>
          <p:cNvSpPr txBox="1">
            <a:spLocks noGrp="1"/>
          </p:cNvSpPr>
          <p:nvPr>
            <p:ph type="body" idx="1"/>
          </p:nvPr>
        </p:nvSpPr>
        <p:spPr>
          <a:xfrm>
            <a:off x="737000" y="1408100"/>
            <a:ext cx="3834900" cy="3166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Char char="●"/>
              <a:defRPr sz="1400"/>
            </a:lvl1pPr>
            <a:lvl2pPr marL="914400" lvl="1" indent="-317500" rtl="0">
              <a:spcBef>
                <a:spcPts val="1600"/>
              </a:spcBef>
              <a:spcAft>
                <a:spcPts val="0"/>
              </a:spcAft>
              <a:buClr>
                <a:schemeClr val="dk2"/>
              </a:buClr>
              <a:buSzPts val="1400"/>
              <a:buChar char="○"/>
              <a:defRPr/>
            </a:lvl2pPr>
            <a:lvl3pPr marL="1371600" lvl="2" indent="-317500" rtl="0">
              <a:spcBef>
                <a:spcPts val="1600"/>
              </a:spcBef>
              <a:spcAft>
                <a:spcPts val="0"/>
              </a:spcAft>
              <a:buClr>
                <a:schemeClr val="dk2"/>
              </a:buClr>
              <a:buSzPts val="1400"/>
              <a:buChar char="■"/>
              <a:defRPr/>
            </a:lvl3pPr>
            <a:lvl4pPr marL="1828800" lvl="3" indent="-317500" rtl="0">
              <a:spcBef>
                <a:spcPts val="1600"/>
              </a:spcBef>
              <a:spcAft>
                <a:spcPts val="0"/>
              </a:spcAft>
              <a:buClr>
                <a:schemeClr val="dk2"/>
              </a:buClr>
              <a:buSzPts val="1400"/>
              <a:buChar char="●"/>
              <a:defRPr/>
            </a:lvl4pPr>
            <a:lvl5pPr marL="2286000" lvl="4" indent="-317500" rtl="0">
              <a:spcBef>
                <a:spcPts val="1600"/>
              </a:spcBef>
              <a:spcAft>
                <a:spcPts val="0"/>
              </a:spcAft>
              <a:buClr>
                <a:schemeClr val="dk2"/>
              </a:buClr>
              <a:buSzPts val="1400"/>
              <a:buChar char="○"/>
              <a:defRPr/>
            </a:lvl5pPr>
            <a:lvl6pPr marL="2743200" lvl="5" indent="-317500" rtl="0">
              <a:spcBef>
                <a:spcPts val="1600"/>
              </a:spcBef>
              <a:spcAft>
                <a:spcPts val="0"/>
              </a:spcAft>
              <a:buClr>
                <a:schemeClr val="dk2"/>
              </a:buClr>
              <a:buSzPts val="1400"/>
              <a:buChar char="■"/>
              <a:defRPr/>
            </a:lvl6pPr>
            <a:lvl7pPr marL="3200400" lvl="6" indent="-317500" rtl="0">
              <a:spcBef>
                <a:spcPts val="1600"/>
              </a:spcBef>
              <a:spcAft>
                <a:spcPts val="0"/>
              </a:spcAft>
              <a:buClr>
                <a:schemeClr val="dk2"/>
              </a:buClr>
              <a:buSzPts val="1400"/>
              <a:buChar char="●"/>
              <a:defRPr/>
            </a:lvl7pPr>
            <a:lvl8pPr marL="3657600" lvl="7" indent="-317500" rtl="0">
              <a:spcBef>
                <a:spcPts val="1600"/>
              </a:spcBef>
              <a:spcAft>
                <a:spcPts val="0"/>
              </a:spcAft>
              <a:buClr>
                <a:schemeClr val="dk2"/>
              </a:buClr>
              <a:buSzPts val="1400"/>
              <a:buChar char="○"/>
              <a:defRPr/>
            </a:lvl8pPr>
            <a:lvl9pPr marL="4114800" lvl="8" indent="-317500" rtl="0">
              <a:spcBef>
                <a:spcPts val="1600"/>
              </a:spcBef>
              <a:spcAft>
                <a:spcPts val="1600"/>
              </a:spcAft>
              <a:buClr>
                <a:schemeClr val="dk2"/>
              </a:buClr>
              <a:buSzPts val="1400"/>
              <a:buChar char="■"/>
              <a:defRPr/>
            </a:lvl9pPr>
          </a:lstStyle>
          <a:p>
            <a:endParaRPr/>
          </a:p>
        </p:txBody>
      </p:sp>
      <p:sp>
        <p:nvSpPr>
          <p:cNvPr id="238" name="Google Shape;238;p40"/>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239" name="Google Shape;239;p40"/>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body" idx="1"/>
          </p:nvPr>
        </p:nvSpPr>
        <p:spPr>
          <a:xfrm>
            <a:off x="737000" y="1408100"/>
            <a:ext cx="3600600" cy="31668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5"/>
          <p:cNvSpPr txBox="1">
            <a:spLocks noGrp="1"/>
          </p:cNvSpPr>
          <p:nvPr>
            <p:ph type="body" idx="2"/>
          </p:nvPr>
        </p:nvSpPr>
        <p:spPr>
          <a:xfrm>
            <a:off x="4806426" y="1408100"/>
            <a:ext cx="3600600" cy="31668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5"/>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23" name="Google Shape;23;p5"/>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26" name="Google Shape;26;p6"/>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6"/>
              </a:buClr>
              <a:buSzPts val="3000"/>
              <a:buNone/>
              <a:defRPr sz="3000">
                <a:solidFill>
                  <a:schemeClr val="accent6"/>
                </a:solidFill>
              </a:defRPr>
            </a:lvl1pPr>
            <a:lvl2pPr lvl="1" algn="ctr">
              <a:spcBef>
                <a:spcPts val="0"/>
              </a:spcBef>
              <a:spcAft>
                <a:spcPts val="0"/>
              </a:spcAft>
              <a:buClr>
                <a:schemeClr val="accent6"/>
              </a:buClr>
              <a:buSzPts val="2400"/>
              <a:buNone/>
              <a:defRPr sz="2400">
                <a:solidFill>
                  <a:schemeClr val="accent6"/>
                </a:solidFill>
              </a:defRPr>
            </a:lvl2pPr>
            <a:lvl3pPr lvl="2" algn="ctr">
              <a:spcBef>
                <a:spcPts val="0"/>
              </a:spcBef>
              <a:spcAft>
                <a:spcPts val="0"/>
              </a:spcAft>
              <a:buClr>
                <a:schemeClr val="accent6"/>
              </a:buClr>
              <a:buSzPts val="2400"/>
              <a:buNone/>
              <a:defRPr sz="2400">
                <a:solidFill>
                  <a:schemeClr val="accent6"/>
                </a:solidFill>
              </a:defRPr>
            </a:lvl3pPr>
            <a:lvl4pPr lvl="3" algn="ctr">
              <a:spcBef>
                <a:spcPts val="0"/>
              </a:spcBef>
              <a:spcAft>
                <a:spcPts val="0"/>
              </a:spcAft>
              <a:buClr>
                <a:schemeClr val="accent6"/>
              </a:buClr>
              <a:buSzPts val="2400"/>
              <a:buNone/>
              <a:defRPr sz="2400">
                <a:solidFill>
                  <a:schemeClr val="accent6"/>
                </a:solidFill>
              </a:defRPr>
            </a:lvl4pPr>
            <a:lvl5pPr lvl="4" algn="ctr">
              <a:spcBef>
                <a:spcPts val="0"/>
              </a:spcBef>
              <a:spcAft>
                <a:spcPts val="0"/>
              </a:spcAft>
              <a:buClr>
                <a:schemeClr val="accent6"/>
              </a:buClr>
              <a:buSzPts val="2400"/>
              <a:buNone/>
              <a:defRPr sz="2400">
                <a:solidFill>
                  <a:schemeClr val="accent6"/>
                </a:solidFill>
              </a:defRPr>
            </a:lvl5pPr>
            <a:lvl6pPr lvl="5" algn="ctr">
              <a:spcBef>
                <a:spcPts val="0"/>
              </a:spcBef>
              <a:spcAft>
                <a:spcPts val="0"/>
              </a:spcAft>
              <a:buClr>
                <a:schemeClr val="accent6"/>
              </a:buClr>
              <a:buSzPts val="2400"/>
              <a:buNone/>
              <a:defRPr sz="2400">
                <a:solidFill>
                  <a:schemeClr val="accent6"/>
                </a:solidFill>
              </a:defRPr>
            </a:lvl6pPr>
            <a:lvl7pPr lvl="6" algn="ctr">
              <a:spcBef>
                <a:spcPts val="0"/>
              </a:spcBef>
              <a:spcAft>
                <a:spcPts val="0"/>
              </a:spcAft>
              <a:buClr>
                <a:schemeClr val="accent6"/>
              </a:buClr>
              <a:buSzPts val="2400"/>
              <a:buNone/>
              <a:defRPr sz="2400">
                <a:solidFill>
                  <a:schemeClr val="accent6"/>
                </a:solidFill>
              </a:defRPr>
            </a:lvl7pPr>
            <a:lvl8pPr lvl="7" algn="ctr">
              <a:spcBef>
                <a:spcPts val="0"/>
              </a:spcBef>
              <a:spcAft>
                <a:spcPts val="0"/>
              </a:spcAft>
              <a:buClr>
                <a:schemeClr val="accent6"/>
              </a:buClr>
              <a:buSzPts val="2400"/>
              <a:buNone/>
              <a:defRPr sz="2400">
                <a:solidFill>
                  <a:schemeClr val="accent6"/>
                </a:solidFill>
              </a:defRPr>
            </a:lvl8pPr>
            <a:lvl9pPr lvl="8" algn="ctr">
              <a:spcBef>
                <a:spcPts val="0"/>
              </a:spcBef>
              <a:spcAft>
                <a:spcPts val="0"/>
              </a:spcAft>
              <a:buClr>
                <a:schemeClr val="accent6"/>
              </a:buClr>
              <a:buSzPts val="2400"/>
              <a:buNone/>
              <a:defRPr sz="2400">
                <a:solidFill>
                  <a:schemeClr val="accent6"/>
                </a:solidFill>
              </a:defRPr>
            </a:lvl9pPr>
          </a:lstStyle>
          <a:p>
            <a:endParaRPr/>
          </a:p>
        </p:txBody>
      </p:sp>
      <p:sp>
        <p:nvSpPr>
          <p:cNvPr id="29" name="Google Shape;29;p7"/>
          <p:cNvSpPr txBox="1">
            <a:spLocks noGrp="1"/>
          </p:cNvSpPr>
          <p:nvPr>
            <p:ph type="body" idx="1"/>
          </p:nvPr>
        </p:nvSpPr>
        <p:spPr>
          <a:xfrm>
            <a:off x="5578375" y="2125700"/>
            <a:ext cx="2666400" cy="19083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sz="1600"/>
            </a:lvl1pPr>
            <a:lvl2pPr marL="914400" lvl="1" indent="-330200">
              <a:spcBef>
                <a:spcPts val="1600"/>
              </a:spcBef>
              <a:spcAft>
                <a:spcPts val="0"/>
              </a:spcAft>
              <a:buSzPts val="1600"/>
              <a:buChar char="○"/>
              <a:defRPr sz="1600"/>
            </a:lvl2pPr>
            <a:lvl3pPr marL="1371600" lvl="2" indent="-330200">
              <a:spcBef>
                <a:spcPts val="1600"/>
              </a:spcBef>
              <a:spcAft>
                <a:spcPts val="0"/>
              </a:spcAft>
              <a:buSzPts val="1600"/>
              <a:buChar char="■"/>
              <a:defRPr sz="1600"/>
            </a:lvl3pPr>
            <a:lvl4pPr marL="1828800" lvl="3" indent="-330200">
              <a:spcBef>
                <a:spcPts val="1600"/>
              </a:spcBef>
              <a:spcAft>
                <a:spcPts val="0"/>
              </a:spcAft>
              <a:buSzPts val="1600"/>
              <a:buChar char="●"/>
              <a:defRPr sz="1600"/>
            </a:lvl4pPr>
            <a:lvl5pPr marL="2286000" lvl="4" indent="-330200">
              <a:spcBef>
                <a:spcPts val="1600"/>
              </a:spcBef>
              <a:spcAft>
                <a:spcPts val="0"/>
              </a:spcAft>
              <a:buSzPts val="1600"/>
              <a:buChar char="○"/>
              <a:defRPr sz="1600"/>
            </a:lvl5pPr>
            <a:lvl6pPr marL="2743200" lvl="5" indent="-330200">
              <a:spcBef>
                <a:spcPts val="1600"/>
              </a:spcBef>
              <a:spcAft>
                <a:spcPts val="0"/>
              </a:spcAft>
              <a:buSzPts val="1600"/>
              <a:buChar char="■"/>
              <a:defRPr sz="1600"/>
            </a:lvl6pPr>
            <a:lvl7pPr marL="3200400" lvl="6" indent="-330200">
              <a:spcBef>
                <a:spcPts val="1600"/>
              </a:spcBef>
              <a:spcAft>
                <a:spcPts val="0"/>
              </a:spcAft>
              <a:buSzPts val="1600"/>
              <a:buChar char="●"/>
              <a:defRPr sz="1600"/>
            </a:lvl7pPr>
            <a:lvl8pPr marL="3657600" lvl="7" indent="-330200">
              <a:spcBef>
                <a:spcPts val="1600"/>
              </a:spcBef>
              <a:spcAft>
                <a:spcPts val="0"/>
              </a:spcAft>
              <a:buSzPts val="1600"/>
              <a:buChar char="○"/>
              <a:defRPr sz="1600"/>
            </a:lvl8pPr>
            <a:lvl9pPr marL="4114800" lvl="8" indent="-330200">
              <a:spcBef>
                <a:spcPts val="1600"/>
              </a:spcBef>
              <a:spcAft>
                <a:spcPts val="1600"/>
              </a:spcAft>
              <a:buSzPts val="1600"/>
              <a:buChar char="■"/>
              <a:defRPr sz="1600"/>
            </a:lvl9pPr>
          </a:lstStyle>
          <a:p>
            <a:endParaRPr/>
          </a:p>
        </p:txBody>
      </p:sp>
      <p:cxnSp>
        <p:nvCxnSpPr>
          <p:cNvPr id="30" name="Google Shape;30;p7"/>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713225" y="1374600"/>
            <a:ext cx="4450800" cy="23943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4000"/>
              <a:buNone/>
              <a:defRPr sz="7200">
                <a:solidFill>
                  <a:schemeClr val="accent6"/>
                </a:solidFill>
              </a:defRPr>
            </a:lvl1pPr>
            <a:lvl2pPr lvl="1" algn="r">
              <a:spcBef>
                <a:spcPts val="0"/>
              </a:spcBef>
              <a:spcAft>
                <a:spcPts val="0"/>
              </a:spcAft>
              <a:buClr>
                <a:schemeClr val="accent1"/>
              </a:buClr>
              <a:buSzPts val="3600"/>
              <a:buNone/>
              <a:defRPr sz="3600">
                <a:solidFill>
                  <a:schemeClr val="accent1"/>
                </a:solidFill>
              </a:defRPr>
            </a:lvl2pPr>
            <a:lvl3pPr lvl="2" algn="r">
              <a:spcBef>
                <a:spcPts val="0"/>
              </a:spcBef>
              <a:spcAft>
                <a:spcPts val="0"/>
              </a:spcAft>
              <a:buClr>
                <a:schemeClr val="accent1"/>
              </a:buClr>
              <a:buSzPts val="3600"/>
              <a:buNone/>
              <a:defRPr sz="3600">
                <a:solidFill>
                  <a:schemeClr val="accent1"/>
                </a:solidFill>
              </a:defRPr>
            </a:lvl3pPr>
            <a:lvl4pPr lvl="3" algn="r">
              <a:spcBef>
                <a:spcPts val="0"/>
              </a:spcBef>
              <a:spcAft>
                <a:spcPts val="0"/>
              </a:spcAft>
              <a:buClr>
                <a:schemeClr val="accent1"/>
              </a:buClr>
              <a:buSzPts val="3600"/>
              <a:buNone/>
              <a:defRPr sz="3600">
                <a:solidFill>
                  <a:schemeClr val="accent1"/>
                </a:solidFill>
              </a:defRPr>
            </a:lvl4pPr>
            <a:lvl5pPr lvl="4" algn="r">
              <a:spcBef>
                <a:spcPts val="0"/>
              </a:spcBef>
              <a:spcAft>
                <a:spcPts val="0"/>
              </a:spcAft>
              <a:buClr>
                <a:schemeClr val="accent1"/>
              </a:buClr>
              <a:buSzPts val="3600"/>
              <a:buNone/>
              <a:defRPr sz="3600">
                <a:solidFill>
                  <a:schemeClr val="accent1"/>
                </a:solidFill>
              </a:defRPr>
            </a:lvl5pPr>
            <a:lvl6pPr lvl="5" algn="r">
              <a:spcBef>
                <a:spcPts val="0"/>
              </a:spcBef>
              <a:spcAft>
                <a:spcPts val="0"/>
              </a:spcAft>
              <a:buClr>
                <a:schemeClr val="accent1"/>
              </a:buClr>
              <a:buSzPts val="3600"/>
              <a:buNone/>
              <a:defRPr sz="3600">
                <a:solidFill>
                  <a:schemeClr val="accent1"/>
                </a:solidFill>
              </a:defRPr>
            </a:lvl6pPr>
            <a:lvl7pPr lvl="6" algn="r">
              <a:spcBef>
                <a:spcPts val="0"/>
              </a:spcBef>
              <a:spcAft>
                <a:spcPts val="0"/>
              </a:spcAft>
              <a:buClr>
                <a:schemeClr val="accent1"/>
              </a:buClr>
              <a:buSzPts val="3600"/>
              <a:buNone/>
              <a:defRPr sz="3600">
                <a:solidFill>
                  <a:schemeClr val="accent1"/>
                </a:solidFill>
              </a:defRPr>
            </a:lvl7pPr>
            <a:lvl8pPr lvl="7" algn="r">
              <a:spcBef>
                <a:spcPts val="0"/>
              </a:spcBef>
              <a:spcAft>
                <a:spcPts val="0"/>
              </a:spcAft>
              <a:buClr>
                <a:schemeClr val="accent1"/>
              </a:buClr>
              <a:buSzPts val="3600"/>
              <a:buNone/>
              <a:defRPr sz="3600">
                <a:solidFill>
                  <a:schemeClr val="accent1"/>
                </a:solidFill>
              </a:defRPr>
            </a:lvl8pPr>
            <a:lvl9pPr lvl="8" algn="r">
              <a:spcBef>
                <a:spcPts val="0"/>
              </a:spcBef>
              <a:spcAft>
                <a:spcPts val="0"/>
              </a:spcAft>
              <a:buClr>
                <a:schemeClr val="accent1"/>
              </a:buClr>
              <a:buSzPts val="3600"/>
              <a:buNone/>
              <a:defRPr sz="3600">
                <a:solidFill>
                  <a:schemeClr val="accen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
        <p:cNvGrpSpPr/>
        <p:nvPr/>
      </p:nvGrpSpPr>
      <p:grpSpPr>
        <a:xfrm>
          <a:off x="0" y="0"/>
          <a:ext cx="0" cy="0"/>
          <a:chOff x="0" y="0"/>
          <a:chExt cx="0" cy="0"/>
        </a:xfrm>
      </p:grpSpPr>
      <p:sp>
        <p:nvSpPr>
          <p:cNvPr id="34" name="Google Shape;34;p9"/>
          <p:cNvSpPr txBox="1">
            <a:spLocks noGrp="1"/>
          </p:cNvSpPr>
          <p:nvPr>
            <p:ph type="subTitle" idx="1"/>
          </p:nvPr>
        </p:nvSpPr>
        <p:spPr>
          <a:xfrm>
            <a:off x="719850" y="1550350"/>
            <a:ext cx="3821700" cy="50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6"/>
              </a:buClr>
              <a:buSzPts val="1800"/>
              <a:buFont typeface="Advent Pro"/>
              <a:buNone/>
              <a:defRPr sz="2200" b="1">
                <a:solidFill>
                  <a:schemeClr val="accent6"/>
                </a:solidFill>
                <a:latin typeface="Advent Pro"/>
                <a:ea typeface="Advent Pro"/>
                <a:cs typeface="Advent Pro"/>
                <a:sym typeface="Advent Pro"/>
              </a:defRPr>
            </a:lvl1pPr>
            <a:lvl2pPr lvl="1">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2pPr>
            <a:lvl3pPr lvl="2">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3pPr>
            <a:lvl4pPr lvl="3">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4pPr>
            <a:lvl5pPr lvl="4">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5pPr>
            <a:lvl6pPr lvl="5">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6pPr>
            <a:lvl7pPr lvl="6">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7pPr>
            <a:lvl8pPr lvl="7">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8pPr>
            <a:lvl9pPr lvl="8">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9pPr>
          </a:lstStyle>
          <a:p>
            <a:endParaRPr/>
          </a:p>
        </p:txBody>
      </p:sp>
      <p:sp>
        <p:nvSpPr>
          <p:cNvPr id="35" name="Google Shape;35;p9"/>
          <p:cNvSpPr txBox="1">
            <a:spLocks noGrp="1"/>
          </p:cNvSpPr>
          <p:nvPr>
            <p:ph type="body" idx="2"/>
          </p:nvPr>
        </p:nvSpPr>
        <p:spPr>
          <a:xfrm>
            <a:off x="719850" y="2187075"/>
            <a:ext cx="3821700" cy="2171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0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6" name="Google Shape;36;p9"/>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37" name="Google Shape;37;p9"/>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5108600" y="1906375"/>
            <a:ext cx="3135000" cy="23943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4000"/>
              <a:buNone/>
              <a:defRPr sz="4000">
                <a:solidFill>
                  <a:schemeClr val="lt1"/>
                </a:solidFill>
              </a:defRPr>
            </a:lvl1pPr>
            <a:lvl2pPr lvl="1" algn="r" rtl="0">
              <a:spcBef>
                <a:spcPts val="0"/>
              </a:spcBef>
              <a:spcAft>
                <a:spcPts val="0"/>
              </a:spcAft>
              <a:buClr>
                <a:schemeClr val="accent1"/>
              </a:buClr>
              <a:buSzPts val="3600"/>
              <a:buNone/>
              <a:defRPr sz="3600">
                <a:solidFill>
                  <a:schemeClr val="accent1"/>
                </a:solidFill>
              </a:defRPr>
            </a:lvl2pPr>
            <a:lvl3pPr lvl="2" algn="r" rtl="0">
              <a:spcBef>
                <a:spcPts val="0"/>
              </a:spcBef>
              <a:spcAft>
                <a:spcPts val="0"/>
              </a:spcAft>
              <a:buClr>
                <a:schemeClr val="accent1"/>
              </a:buClr>
              <a:buSzPts val="3600"/>
              <a:buNone/>
              <a:defRPr sz="3600">
                <a:solidFill>
                  <a:schemeClr val="accent1"/>
                </a:solidFill>
              </a:defRPr>
            </a:lvl3pPr>
            <a:lvl4pPr lvl="3" algn="r" rtl="0">
              <a:spcBef>
                <a:spcPts val="0"/>
              </a:spcBef>
              <a:spcAft>
                <a:spcPts val="0"/>
              </a:spcAft>
              <a:buClr>
                <a:schemeClr val="accent1"/>
              </a:buClr>
              <a:buSzPts val="3600"/>
              <a:buNone/>
              <a:defRPr sz="3600">
                <a:solidFill>
                  <a:schemeClr val="accent1"/>
                </a:solidFill>
              </a:defRPr>
            </a:lvl4pPr>
            <a:lvl5pPr lvl="4" algn="r" rtl="0">
              <a:spcBef>
                <a:spcPts val="0"/>
              </a:spcBef>
              <a:spcAft>
                <a:spcPts val="0"/>
              </a:spcAft>
              <a:buClr>
                <a:schemeClr val="accent1"/>
              </a:buClr>
              <a:buSzPts val="3600"/>
              <a:buNone/>
              <a:defRPr sz="3600">
                <a:solidFill>
                  <a:schemeClr val="accent1"/>
                </a:solidFill>
              </a:defRPr>
            </a:lvl5pPr>
            <a:lvl6pPr lvl="5" algn="r" rtl="0">
              <a:spcBef>
                <a:spcPts val="0"/>
              </a:spcBef>
              <a:spcAft>
                <a:spcPts val="0"/>
              </a:spcAft>
              <a:buClr>
                <a:schemeClr val="accent1"/>
              </a:buClr>
              <a:buSzPts val="3600"/>
              <a:buNone/>
              <a:defRPr sz="3600">
                <a:solidFill>
                  <a:schemeClr val="accent1"/>
                </a:solidFill>
              </a:defRPr>
            </a:lvl6pPr>
            <a:lvl7pPr lvl="6" algn="r" rtl="0">
              <a:spcBef>
                <a:spcPts val="0"/>
              </a:spcBef>
              <a:spcAft>
                <a:spcPts val="0"/>
              </a:spcAft>
              <a:buClr>
                <a:schemeClr val="accent1"/>
              </a:buClr>
              <a:buSzPts val="3600"/>
              <a:buNone/>
              <a:defRPr sz="3600">
                <a:solidFill>
                  <a:schemeClr val="accent1"/>
                </a:solidFill>
              </a:defRPr>
            </a:lvl7pPr>
            <a:lvl8pPr lvl="7" algn="r" rtl="0">
              <a:spcBef>
                <a:spcPts val="0"/>
              </a:spcBef>
              <a:spcAft>
                <a:spcPts val="0"/>
              </a:spcAft>
              <a:buClr>
                <a:schemeClr val="accent1"/>
              </a:buClr>
              <a:buSzPts val="3600"/>
              <a:buNone/>
              <a:defRPr sz="3600">
                <a:solidFill>
                  <a:schemeClr val="accent1"/>
                </a:solidFill>
              </a:defRPr>
            </a:lvl8pPr>
            <a:lvl9pPr lvl="8" algn="r" rtl="0">
              <a:spcBef>
                <a:spcPts val="0"/>
              </a:spcBef>
              <a:spcAft>
                <a:spcPts val="0"/>
              </a:spcAft>
              <a:buClr>
                <a:schemeClr val="accent1"/>
              </a:buClr>
              <a:buSzPts val="3600"/>
              <a:buNone/>
              <a:defRPr sz="3600">
                <a:solidFill>
                  <a:schemeClr val="accen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1pPr>
            <a:lvl2pPr lvl="1">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2pPr>
            <a:lvl3pPr lvl="2">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3pPr>
            <a:lvl4pPr lvl="3">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4pPr>
            <a:lvl5pPr lvl="4">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5pPr>
            <a:lvl6pPr lvl="5">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6pPr>
            <a:lvl7pPr lvl="6">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7pPr>
            <a:lvl8pPr lvl="7">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8pPr>
            <a:lvl9pPr lvl="8">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hyperlink" Target="http://drive.google.com/file/d/155tssG3xWI62I4jpDen72yuNQ7MUt9Bp/view"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jp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3" Type="http://schemas.openxmlformats.org/officeDocument/2006/relationships/hyperlink" Target="https://foodbank.sg/wp-content/uploads/2022/03/The-hunger-report_-An-in-depth-look-at-food-insecurity-in-Singapo.pdf"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grpSp>
        <p:nvGrpSpPr>
          <p:cNvPr id="244" name="Google Shape;244;p41"/>
          <p:cNvGrpSpPr/>
          <p:nvPr/>
        </p:nvGrpSpPr>
        <p:grpSpPr>
          <a:xfrm>
            <a:off x="4020093" y="607663"/>
            <a:ext cx="5065148" cy="3795451"/>
            <a:chOff x="936525" y="238100"/>
            <a:chExt cx="5319975" cy="3986400"/>
          </a:xfrm>
        </p:grpSpPr>
        <p:sp>
          <p:nvSpPr>
            <p:cNvPr id="245" name="Google Shape;245;p41"/>
            <p:cNvSpPr/>
            <p:nvPr/>
          </p:nvSpPr>
          <p:spPr>
            <a:xfrm>
              <a:off x="1585950" y="238100"/>
              <a:ext cx="4670550" cy="3949625"/>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1"/>
            <p:cNvSpPr/>
            <p:nvPr/>
          </p:nvSpPr>
          <p:spPr>
            <a:xfrm>
              <a:off x="936525" y="2497025"/>
              <a:ext cx="659925" cy="801900"/>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1"/>
            <p:cNvSpPr/>
            <p:nvPr/>
          </p:nvSpPr>
          <p:spPr>
            <a:xfrm>
              <a:off x="1602825" y="3328450"/>
              <a:ext cx="359400" cy="312375"/>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1"/>
            <p:cNvSpPr/>
            <p:nvPr/>
          </p:nvSpPr>
          <p:spPr>
            <a:xfrm>
              <a:off x="3230125" y="3806550"/>
              <a:ext cx="854375" cy="417950"/>
            </a:xfrm>
            <a:custGeom>
              <a:avLst/>
              <a:gdLst/>
              <a:ahLst/>
              <a:cxnLst/>
              <a:rect l="l" t="t" r="r" b="b"/>
              <a:pathLst>
                <a:path w="34175" h="16718" extrusionOk="0">
                  <a:moveTo>
                    <a:pt x="14322" y="0"/>
                  </a:moveTo>
                  <a:cubicBezTo>
                    <a:pt x="7249" y="0"/>
                    <a:pt x="1" y="1494"/>
                    <a:pt x="1937" y="7168"/>
                  </a:cubicBezTo>
                  <a:cubicBezTo>
                    <a:pt x="2738" y="9516"/>
                    <a:pt x="5431" y="10528"/>
                    <a:pt x="7804" y="11246"/>
                  </a:cubicBezTo>
                  <a:lnTo>
                    <a:pt x="23084" y="15864"/>
                  </a:lnTo>
                  <a:cubicBezTo>
                    <a:pt x="24492" y="16291"/>
                    <a:pt x="25966" y="16718"/>
                    <a:pt x="27416" y="16718"/>
                  </a:cubicBezTo>
                  <a:cubicBezTo>
                    <a:pt x="27959" y="16718"/>
                    <a:pt x="28498" y="16658"/>
                    <a:pt x="29029" y="16516"/>
                  </a:cubicBezTo>
                  <a:cubicBezTo>
                    <a:pt x="32440" y="15604"/>
                    <a:pt x="34174" y="11336"/>
                    <a:pt x="33114" y="7970"/>
                  </a:cubicBezTo>
                  <a:cubicBezTo>
                    <a:pt x="32054" y="4606"/>
                    <a:pt x="28883" y="2243"/>
                    <a:pt x="25509" y="1211"/>
                  </a:cubicBezTo>
                  <a:cubicBezTo>
                    <a:pt x="23765" y="677"/>
                    <a:pt x="19083" y="0"/>
                    <a:pt x="14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1"/>
            <p:cNvSpPr/>
            <p:nvPr/>
          </p:nvSpPr>
          <p:spPr>
            <a:xfrm>
              <a:off x="5137450" y="870200"/>
              <a:ext cx="1025675" cy="624125"/>
            </a:xfrm>
            <a:custGeom>
              <a:avLst/>
              <a:gdLst/>
              <a:ahLst/>
              <a:cxnLst/>
              <a:rect l="l" t="t" r="r" b="b"/>
              <a:pathLst>
                <a:path w="41027" h="24965" extrusionOk="0">
                  <a:moveTo>
                    <a:pt x="25549" y="0"/>
                  </a:moveTo>
                  <a:cubicBezTo>
                    <a:pt x="18911" y="0"/>
                    <a:pt x="13145" y="3402"/>
                    <a:pt x="8571" y="8262"/>
                  </a:cubicBezTo>
                  <a:cubicBezTo>
                    <a:pt x="4815" y="12252"/>
                    <a:pt x="1" y="19959"/>
                    <a:pt x="7114" y="23937"/>
                  </a:cubicBezTo>
                  <a:cubicBezTo>
                    <a:pt x="8457" y="24688"/>
                    <a:pt x="9936" y="24964"/>
                    <a:pt x="11463" y="24964"/>
                  </a:cubicBezTo>
                  <a:cubicBezTo>
                    <a:pt x="13537" y="24964"/>
                    <a:pt x="15699" y="24453"/>
                    <a:pt x="17723" y="23927"/>
                  </a:cubicBezTo>
                  <a:lnTo>
                    <a:pt x="31486" y="20348"/>
                  </a:lnTo>
                  <a:cubicBezTo>
                    <a:pt x="33714" y="19769"/>
                    <a:pt x="36033" y="19142"/>
                    <a:pt x="37758" y="17616"/>
                  </a:cubicBezTo>
                  <a:cubicBezTo>
                    <a:pt x="40848" y="14880"/>
                    <a:pt x="41027" y="9774"/>
                    <a:pt x="38820" y="6286"/>
                  </a:cubicBezTo>
                  <a:cubicBezTo>
                    <a:pt x="36613" y="2799"/>
                    <a:pt x="32548" y="821"/>
                    <a:pt x="28466" y="217"/>
                  </a:cubicBezTo>
                  <a:cubicBezTo>
                    <a:pt x="27476" y="71"/>
                    <a:pt x="26504" y="0"/>
                    <a:pt x="25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 name="Google Shape;250;p41"/>
          <p:cNvSpPr txBox="1">
            <a:spLocks noGrp="1"/>
          </p:cNvSpPr>
          <p:nvPr>
            <p:ph type="ctrTitle"/>
          </p:nvPr>
        </p:nvSpPr>
        <p:spPr>
          <a:xfrm>
            <a:off x="699600" y="259700"/>
            <a:ext cx="3618000" cy="242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JustPicked</a:t>
            </a:r>
            <a:endParaRPr/>
          </a:p>
        </p:txBody>
      </p:sp>
      <p:sp>
        <p:nvSpPr>
          <p:cNvPr id="251" name="Google Shape;251;p41"/>
          <p:cNvSpPr txBox="1">
            <a:spLocks noGrp="1"/>
          </p:cNvSpPr>
          <p:nvPr>
            <p:ph type="subTitle" idx="1"/>
          </p:nvPr>
        </p:nvSpPr>
        <p:spPr>
          <a:xfrm>
            <a:off x="699600" y="2831700"/>
            <a:ext cx="6637800" cy="18597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Times New Roman"/>
                <a:ea typeface="Times New Roman"/>
                <a:cs typeface="Times New Roman"/>
                <a:sym typeface="Times New Roman"/>
              </a:rPr>
              <a:t>Team E Pitch Slides</a:t>
            </a:r>
            <a:endParaRPr sz="1800" dirty="0">
              <a:latin typeface="Times New Roman"/>
              <a:ea typeface="Times New Roman"/>
              <a:cs typeface="Times New Roman"/>
              <a:sym typeface="Times New Roman"/>
            </a:endParaRPr>
          </a:p>
          <a:p>
            <a:pPr marL="0" lvl="0" indent="0" algn="l" rtl="0">
              <a:spcBef>
                <a:spcPts val="0"/>
              </a:spcBef>
              <a:spcAft>
                <a:spcPts val="0"/>
              </a:spcAft>
              <a:buNone/>
            </a:pPr>
            <a:r>
              <a:rPr lang="en" sz="1800" dirty="0">
                <a:latin typeface="Times New Roman"/>
                <a:ea typeface="Times New Roman"/>
                <a:cs typeface="Times New Roman"/>
                <a:sym typeface="Times New Roman"/>
              </a:rPr>
              <a:t>Zenix Teo</a:t>
            </a:r>
            <a:endParaRPr sz="1800" dirty="0">
              <a:latin typeface="Times New Roman"/>
              <a:ea typeface="Times New Roman"/>
              <a:cs typeface="Times New Roman"/>
              <a:sym typeface="Times New Roman"/>
            </a:endParaRPr>
          </a:p>
          <a:p>
            <a:pPr marL="0" lvl="0" indent="0" algn="l" rtl="0">
              <a:spcBef>
                <a:spcPts val="0"/>
              </a:spcBef>
              <a:spcAft>
                <a:spcPts val="0"/>
              </a:spcAft>
              <a:buNone/>
            </a:pPr>
            <a:r>
              <a:rPr lang="en" sz="1800" dirty="0">
                <a:latin typeface="Times New Roman"/>
                <a:ea typeface="Times New Roman"/>
                <a:cs typeface="Times New Roman"/>
                <a:sym typeface="Times New Roman"/>
              </a:rPr>
              <a:t>Lim Wee Liang Kelven</a:t>
            </a:r>
            <a:endParaRPr sz="1800" dirty="0">
              <a:latin typeface="Times New Roman"/>
              <a:ea typeface="Times New Roman"/>
              <a:cs typeface="Times New Roman"/>
              <a:sym typeface="Times New Roman"/>
            </a:endParaRPr>
          </a:p>
          <a:p>
            <a:pPr marL="0" lvl="0" indent="0" algn="l" rtl="0">
              <a:spcBef>
                <a:spcPts val="0"/>
              </a:spcBef>
              <a:spcAft>
                <a:spcPts val="0"/>
              </a:spcAft>
              <a:buNone/>
            </a:pPr>
            <a:r>
              <a:rPr lang="en" sz="1800" dirty="0">
                <a:latin typeface="Times New Roman"/>
                <a:ea typeface="Times New Roman"/>
                <a:cs typeface="Times New Roman"/>
                <a:sym typeface="Times New Roman"/>
              </a:rPr>
              <a:t>Tay Gao Jun</a:t>
            </a:r>
            <a:endParaRPr sz="1800" dirty="0">
              <a:latin typeface="Times New Roman"/>
              <a:ea typeface="Times New Roman"/>
              <a:cs typeface="Times New Roman"/>
              <a:sym typeface="Times New Roman"/>
            </a:endParaRPr>
          </a:p>
          <a:p>
            <a:pPr marL="0" lvl="0" indent="0" algn="l" rtl="0">
              <a:spcBef>
                <a:spcPts val="0"/>
              </a:spcBef>
              <a:spcAft>
                <a:spcPts val="0"/>
              </a:spcAft>
              <a:buNone/>
            </a:pPr>
            <a:r>
              <a:rPr lang="en" sz="1800" dirty="0">
                <a:latin typeface="Times New Roman"/>
                <a:ea typeface="Times New Roman"/>
                <a:cs typeface="Times New Roman"/>
                <a:sym typeface="Times New Roman"/>
              </a:rPr>
              <a:t>Syed Packir Mohamed Synul Banu</a:t>
            </a:r>
            <a:endParaRPr sz="1800" dirty="0">
              <a:latin typeface="Times New Roman"/>
              <a:ea typeface="Times New Roman"/>
              <a:cs typeface="Times New Roman"/>
              <a:sym typeface="Times New Roman"/>
            </a:endParaRPr>
          </a:p>
          <a:p>
            <a:pPr marL="0" lvl="0" indent="0" algn="l" rtl="0">
              <a:spcBef>
                <a:spcPts val="0"/>
              </a:spcBef>
              <a:spcAft>
                <a:spcPts val="0"/>
              </a:spcAft>
              <a:buNone/>
            </a:pPr>
            <a:r>
              <a:rPr lang="en" sz="1800" dirty="0">
                <a:latin typeface="Times New Roman"/>
                <a:ea typeface="Times New Roman"/>
                <a:cs typeface="Times New Roman"/>
                <a:sym typeface="Times New Roman"/>
              </a:rPr>
              <a:t>Jonita Limbu</a:t>
            </a:r>
            <a:endParaRPr sz="1800" dirty="0">
              <a:latin typeface="Times New Roman"/>
              <a:ea typeface="Times New Roman"/>
              <a:cs typeface="Times New Roman"/>
              <a:sym typeface="Times New Roman"/>
            </a:endParaRPr>
          </a:p>
          <a:p>
            <a:pPr marL="0" lvl="0" indent="0" algn="l" rtl="0">
              <a:spcBef>
                <a:spcPts val="0"/>
              </a:spcBef>
              <a:spcAft>
                <a:spcPts val="0"/>
              </a:spcAft>
              <a:buNone/>
            </a:pPr>
            <a:endParaRPr sz="1800" dirty="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800" dirty="0">
              <a:latin typeface="Times New Roman"/>
              <a:ea typeface="Times New Roman"/>
              <a:cs typeface="Times New Roman"/>
              <a:sym typeface="Times New Roman"/>
            </a:endParaRPr>
          </a:p>
          <a:p>
            <a:pPr marL="0" lvl="0" indent="0" algn="l" rtl="0">
              <a:spcBef>
                <a:spcPts val="0"/>
              </a:spcBef>
              <a:spcAft>
                <a:spcPts val="0"/>
              </a:spcAft>
              <a:buNone/>
            </a:pPr>
            <a:endParaRPr sz="1800" dirty="0">
              <a:latin typeface="Times New Roman"/>
              <a:ea typeface="Times New Roman"/>
              <a:cs typeface="Times New Roman"/>
              <a:sym typeface="Times New Roman"/>
            </a:endParaRPr>
          </a:p>
        </p:txBody>
      </p:sp>
      <p:cxnSp>
        <p:nvCxnSpPr>
          <p:cNvPr id="252" name="Google Shape;252;p41"/>
          <p:cNvCxnSpPr/>
          <p:nvPr/>
        </p:nvCxnSpPr>
        <p:spPr>
          <a:xfrm>
            <a:off x="711800" y="2755900"/>
            <a:ext cx="524400" cy="0"/>
          </a:xfrm>
          <a:prstGeom prst="straightConnector1">
            <a:avLst/>
          </a:prstGeom>
          <a:noFill/>
          <a:ln w="38100" cap="flat" cmpd="sng">
            <a:solidFill>
              <a:schemeClr val="accent6"/>
            </a:solidFill>
            <a:prstDash val="solid"/>
            <a:round/>
            <a:headEnd type="none" w="med" len="med"/>
            <a:tailEnd type="none" w="med" len="med"/>
          </a:ln>
        </p:spPr>
      </p:cxnSp>
      <p:grpSp>
        <p:nvGrpSpPr>
          <p:cNvPr id="253" name="Google Shape;253;p41"/>
          <p:cNvGrpSpPr/>
          <p:nvPr/>
        </p:nvGrpSpPr>
        <p:grpSpPr>
          <a:xfrm>
            <a:off x="4760184" y="632680"/>
            <a:ext cx="4717227" cy="4962536"/>
            <a:chOff x="1713850" y="264375"/>
            <a:chExt cx="4954550" cy="5212200"/>
          </a:xfrm>
        </p:grpSpPr>
        <p:sp>
          <p:nvSpPr>
            <p:cNvPr id="254" name="Google Shape;254;p41"/>
            <p:cNvSpPr/>
            <p:nvPr/>
          </p:nvSpPr>
          <p:spPr>
            <a:xfrm>
              <a:off x="2555400" y="2170725"/>
              <a:ext cx="694500" cy="332500"/>
            </a:xfrm>
            <a:custGeom>
              <a:avLst/>
              <a:gdLst/>
              <a:ahLst/>
              <a:cxnLst/>
              <a:rect l="l" t="t" r="r" b="b"/>
              <a:pathLst>
                <a:path w="27780" h="13300" extrusionOk="0">
                  <a:moveTo>
                    <a:pt x="21074" y="0"/>
                  </a:moveTo>
                  <a:lnTo>
                    <a:pt x="1" y="1924"/>
                  </a:lnTo>
                  <a:cubicBezTo>
                    <a:pt x="3646" y="8936"/>
                    <a:pt x="10884" y="13299"/>
                    <a:pt x="18732" y="13299"/>
                  </a:cubicBezTo>
                  <a:cubicBezTo>
                    <a:pt x="19059" y="13299"/>
                    <a:pt x="19387" y="13292"/>
                    <a:pt x="19716" y="13277"/>
                  </a:cubicBezTo>
                  <a:lnTo>
                    <a:pt x="27780" y="12901"/>
                  </a:lnTo>
                  <a:lnTo>
                    <a:pt x="210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1"/>
            <p:cNvSpPr/>
            <p:nvPr/>
          </p:nvSpPr>
          <p:spPr>
            <a:xfrm>
              <a:off x="2712825" y="2473500"/>
              <a:ext cx="694475" cy="332500"/>
            </a:xfrm>
            <a:custGeom>
              <a:avLst/>
              <a:gdLst/>
              <a:ahLst/>
              <a:cxnLst/>
              <a:rect l="l" t="t" r="r" b="b"/>
              <a:pathLst>
                <a:path w="27779" h="13300" extrusionOk="0">
                  <a:moveTo>
                    <a:pt x="21072" y="1"/>
                  </a:moveTo>
                  <a:lnTo>
                    <a:pt x="0" y="1924"/>
                  </a:lnTo>
                  <a:cubicBezTo>
                    <a:pt x="3644" y="8936"/>
                    <a:pt x="10882" y="13300"/>
                    <a:pt x="18731" y="13300"/>
                  </a:cubicBezTo>
                  <a:cubicBezTo>
                    <a:pt x="19058" y="13300"/>
                    <a:pt x="19386" y="13292"/>
                    <a:pt x="19714" y="13277"/>
                  </a:cubicBezTo>
                  <a:lnTo>
                    <a:pt x="27778" y="12903"/>
                  </a:lnTo>
                  <a:lnTo>
                    <a:pt x="210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1"/>
            <p:cNvSpPr/>
            <p:nvPr/>
          </p:nvSpPr>
          <p:spPr>
            <a:xfrm>
              <a:off x="3029050" y="3016525"/>
              <a:ext cx="596800" cy="352825"/>
            </a:xfrm>
            <a:custGeom>
              <a:avLst/>
              <a:gdLst/>
              <a:ahLst/>
              <a:cxnLst/>
              <a:rect l="l" t="t" r="r" b="b"/>
              <a:pathLst>
                <a:path w="23872" h="14113" extrusionOk="0">
                  <a:moveTo>
                    <a:pt x="19714" y="1"/>
                  </a:moveTo>
                  <a:lnTo>
                    <a:pt x="0" y="10249"/>
                  </a:lnTo>
                  <a:cubicBezTo>
                    <a:pt x="2423" y="12780"/>
                    <a:pt x="5714" y="14113"/>
                    <a:pt x="9052" y="14113"/>
                  </a:cubicBezTo>
                  <a:cubicBezTo>
                    <a:pt x="11016" y="14113"/>
                    <a:pt x="12997" y="13651"/>
                    <a:pt x="14826" y="12700"/>
                  </a:cubicBezTo>
                  <a:lnTo>
                    <a:pt x="23872" y="7999"/>
                  </a:lnTo>
                  <a:lnTo>
                    <a:pt x="197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1"/>
            <p:cNvSpPr/>
            <p:nvPr/>
          </p:nvSpPr>
          <p:spPr>
            <a:xfrm>
              <a:off x="3560800" y="2996475"/>
              <a:ext cx="1775175" cy="1111100"/>
            </a:xfrm>
            <a:custGeom>
              <a:avLst/>
              <a:gdLst/>
              <a:ahLst/>
              <a:cxnLst/>
              <a:rect l="l" t="t" r="r" b="b"/>
              <a:pathLst>
                <a:path w="71007" h="44444" extrusionOk="0">
                  <a:moveTo>
                    <a:pt x="65944" y="0"/>
                  </a:moveTo>
                  <a:lnTo>
                    <a:pt x="1" y="34278"/>
                  </a:lnTo>
                  <a:lnTo>
                    <a:pt x="2857" y="39771"/>
                  </a:lnTo>
                  <a:cubicBezTo>
                    <a:pt x="4401" y="42741"/>
                    <a:pt x="7424" y="44443"/>
                    <a:pt x="10556" y="44443"/>
                  </a:cubicBezTo>
                  <a:cubicBezTo>
                    <a:pt x="11903" y="44443"/>
                    <a:pt x="13269" y="44129"/>
                    <a:pt x="14547" y="43465"/>
                  </a:cubicBezTo>
                  <a:lnTo>
                    <a:pt x="65105" y="17184"/>
                  </a:lnTo>
                  <a:cubicBezTo>
                    <a:pt x="69354" y="14976"/>
                    <a:pt x="71007" y="9743"/>
                    <a:pt x="68799" y="5494"/>
                  </a:cubicBezTo>
                  <a:lnTo>
                    <a:pt x="659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1"/>
            <p:cNvSpPr/>
            <p:nvPr/>
          </p:nvSpPr>
          <p:spPr>
            <a:xfrm>
              <a:off x="2287850" y="547325"/>
              <a:ext cx="2921650" cy="3305875"/>
            </a:xfrm>
            <a:custGeom>
              <a:avLst/>
              <a:gdLst/>
              <a:ahLst/>
              <a:cxnLst/>
              <a:rect l="l" t="t" r="r" b="b"/>
              <a:pathLst>
                <a:path w="116866" h="132235" extrusionOk="0">
                  <a:moveTo>
                    <a:pt x="65940" y="0"/>
                  </a:moveTo>
                  <a:lnTo>
                    <a:pt x="0" y="34282"/>
                  </a:lnTo>
                  <a:lnTo>
                    <a:pt x="50925" y="132234"/>
                  </a:lnTo>
                  <a:lnTo>
                    <a:pt x="116865" y="97951"/>
                  </a:lnTo>
                  <a:lnTo>
                    <a:pt x="659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1"/>
            <p:cNvSpPr/>
            <p:nvPr/>
          </p:nvSpPr>
          <p:spPr>
            <a:xfrm>
              <a:off x="2387300" y="647025"/>
              <a:ext cx="2722650" cy="3107000"/>
            </a:xfrm>
            <a:custGeom>
              <a:avLst/>
              <a:gdLst/>
              <a:ahLst/>
              <a:cxnLst/>
              <a:rect l="l" t="t" r="r" b="b"/>
              <a:pathLst>
                <a:path w="108906" h="124280" extrusionOk="0">
                  <a:moveTo>
                    <a:pt x="60710" y="1"/>
                  </a:moveTo>
                  <a:lnTo>
                    <a:pt x="0" y="31558"/>
                  </a:lnTo>
                  <a:lnTo>
                    <a:pt x="48197" y="124279"/>
                  </a:lnTo>
                  <a:lnTo>
                    <a:pt x="108906" y="92722"/>
                  </a:lnTo>
                  <a:lnTo>
                    <a:pt x="607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1"/>
            <p:cNvSpPr/>
            <p:nvPr/>
          </p:nvSpPr>
          <p:spPr>
            <a:xfrm>
              <a:off x="2187350" y="343625"/>
              <a:ext cx="1749125" cy="1060950"/>
            </a:xfrm>
            <a:custGeom>
              <a:avLst/>
              <a:gdLst/>
              <a:ahLst/>
              <a:cxnLst/>
              <a:rect l="l" t="t" r="r" b="b"/>
              <a:pathLst>
                <a:path w="69965" h="42438" extrusionOk="0">
                  <a:moveTo>
                    <a:pt x="60453" y="0"/>
                  </a:moveTo>
                  <a:cubicBezTo>
                    <a:pt x="59106" y="0"/>
                    <a:pt x="57739" y="315"/>
                    <a:pt x="56461" y="979"/>
                  </a:cubicBezTo>
                  <a:lnTo>
                    <a:pt x="5902" y="27260"/>
                  </a:lnTo>
                  <a:cubicBezTo>
                    <a:pt x="1654" y="29468"/>
                    <a:pt x="0" y="34702"/>
                    <a:pt x="2209" y="38950"/>
                  </a:cubicBezTo>
                  <a:lnTo>
                    <a:pt x="4022" y="42438"/>
                  </a:lnTo>
                  <a:lnTo>
                    <a:pt x="69964" y="8160"/>
                  </a:lnTo>
                  <a:lnTo>
                    <a:pt x="68151" y="4673"/>
                  </a:lnTo>
                  <a:cubicBezTo>
                    <a:pt x="66607" y="1702"/>
                    <a:pt x="63584" y="0"/>
                    <a:pt x="604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1"/>
            <p:cNvSpPr/>
            <p:nvPr/>
          </p:nvSpPr>
          <p:spPr>
            <a:xfrm>
              <a:off x="2891850" y="714450"/>
              <a:ext cx="425150" cy="246050"/>
            </a:xfrm>
            <a:custGeom>
              <a:avLst/>
              <a:gdLst/>
              <a:ahLst/>
              <a:cxnLst/>
              <a:rect l="l" t="t" r="r" b="b"/>
              <a:pathLst>
                <a:path w="17006" h="9842" extrusionOk="0">
                  <a:moveTo>
                    <a:pt x="15603" y="0"/>
                  </a:moveTo>
                  <a:cubicBezTo>
                    <a:pt x="15416" y="0"/>
                    <a:pt x="15226" y="43"/>
                    <a:pt x="15048" y="134"/>
                  </a:cubicBezTo>
                  <a:lnTo>
                    <a:pt x="830" y="7525"/>
                  </a:lnTo>
                  <a:cubicBezTo>
                    <a:pt x="232" y="7840"/>
                    <a:pt x="1" y="8579"/>
                    <a:pt x="313" y="9178"/>
                  </a:cubicBezTo>
                  <a:cubicBezTo>
                    <a:pt x="531" y="9599"/>
                    <a:pt x="960" y="9841"/>
                    <a:pt x="1404" y="9841"/>
                  </a:cubicBezTo>
                  <a:cubicBezTo>
                    <a:pt x="1593" y="9841"/>
                    <a:pt x="1784" y="9798"/>
                    <a:pt x="1963" y="9706"/>
                  </a:cubicBezTo>
                  <a:lnTo>
                    <a:pt x="1963" y="9705"/>
                  </a:lnTo>
                  <a:lnTo>
                    <a:pt x="16182" y="2315"/>
                  </a:lnTo>
                  <a:cubicBezTo>
                    <a:pt x="16777" y="1998"/>
                    <a:pt x="17006" y="1261"/>
                    <a:pt x="16695" y="662"/>
                  </a:cubicBezTo>
                  <a:cubicBezTo>
                    <a:pt x="16476" y="242"/>
                    <a:pt x="16048" y="0"/>
                    <a:pt x="15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1"/>
            <p:cNvSpPr/>
            <p:nvPr/>
          </p:nvSpPr>
          <p:spPr>
            <a:xfrm>
              <a:off x="2792350" y="951775"/>
              <a:ext cx="64725" cy="61475"/>
            </a:xfrm>
            <a:custGeom>
              <a:avLst/>
              <a:gdLst/>
              <a:ahLst/>
              <a:cxnLst/>
              <a:rect l="l" t="t" r="r" b="b"/>
              <a:pathLst>
                <a:path w="2589" h="2459" extrusionOk="0">
                  <a:moveTo>
                    <a:pt x="1322" y="0"/>
                  </a:moveTo>
                  <a:cubicBezTo>
                    <a:pt x="965" y="0"/>
                    <a:pt x="618" y="156"/>
                    <a:pt x="380" y="439"/>
                  </a:cubicBezTo>
                  <a:cubicBezTo>
                    <a:pt x="60" y="820"/>
                    <a:pt x="1" y="1355"/>
                    <a:pt x="231" y="1797"/>
                  </a:cubicBezTo>
                  <a:cubicBezTo>
                    <a:pt x="449" y="2217"/>
                    <a:pt x="878" y="2459"/>
                    <a:pt x="1321" y="2459"/>
                  </a:cubicBezTo>
                  <a:cubicBezTo>
                    <a:pt x="1512" y="2459"/>
                    <a:pt x="1706" y="2414"/>
                    <a:pt x="1887" y="2320"/>
                  </a:cubicBezTo>
                  <a:cubicBezTo>
                    <a:pt x="2328" y="2091"/>
                    <a:pt x="2588" y="1619"/>
                    <a:pt x="2545" y="1123"/>
                  </a:cubicBezTo>
                  <a:cubicBezTo>
                    <a:pt x="2502" y="628"/>
                    <a:pt x="2166" y="208"/>
                    <a:pt x="1691" y="57"/>
                  </a:cubicBezTo>
                  <a:cubicBezTo>
                    <a:pt x="1569" y="19"/>
                    <a:pt x="1445" y="0"/>
                    <a:pt x="13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1"/>
            <p:cNvSpPr/>
            <p:nvPr/>
          </p:nvSpPr>
          <p:spPr>
            <a:xfrm>
              <a:off x="4233575" y="3422800"/>
              <a:ext cx="466300" cy="318325"/>
            </a:xfrm>
            <a:custGeom>
              <a:avLst/>
              <a:gdLst/>
              <a:ahLst/>
              <a:cxnLst/>
              <a:rect l="l" t="t" r="r" b="b"/>
              <a:pathLst>
                <a:path w="18652" h="12733" extrusionOk="0">
                  <a:moveTo>
                    <a:pt x="14382" y="0"/>
                  </a:moveTo>
                  <a:cubicBezTo>
                    <a:pt x="13802" y="0"/>
                    <a:pt x="13212" y="136"/>
                    <a:pt x="12662" y="422"/>
                  </a:cubicBezTo>
                  <a:lnTo>
                    <a:pt x="2544" y="5682"/>
                  </a:lnTo>
                  <a:cubicBezTo>
                    <a:pt x="713" y="6633"/>
                    <a:pt x="1" y="8889"/>
                    <a:pt x="951" y="10720"/>
                  </a:cubicBezTo>
                  <a:cubicBezTo>
                    <a:pt x="1617" y="11999"/>
                    <a:pt x="2920" y="12733"/>
                    <a:pt x="4270" y="12733"/>
                  </a:cubicBezTo>
                  <a:cubicBezTo>
                    <a:pt x="4850" y="12733"/>
                    <a:pt x="5439" y="12597"/>
                    <a:pt x="5989" y="12311"/>
                  </a:cubicBezTo>
                  <a:lnTo>
                    <a:pt x="16107" y="7051"/>
                  </a:lnTo>
                  <a:cubicBezTo>
                    <a:pt x="17938" y="6100"/>
                    <a:pt x="18651" y="3843"/>
                    <a:pt x="17699" y="2014"/>
                  </a:cubicBezTo>
                  <a:cubicBezTo>
                    <a:pt x="17034" y="733"/>
                    <a:pt x="15731" y="0"/>
                    <a:pt x="143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1"/>
            <p:cNvSpPr/>
            <p:nvPr/>
          </p:nvSpPr>
          <p:spPr>
            <a:xfrm>
              <a:off x="4267250" y="3452325"/>
              <a:ext cx="398925" cy="259300"/>
            </a:xfrm>
            <a:custGeom>
              <a:avLst/>
              <a:gdLst/>
              <a:ahLst/>
              <a:cxnLst/>
              <a:rect l="l" t="t" r="r" b="b"/>
              <a:pathLst>
                <a:path w="15957" h="10372" extrusionOk="0">
                  <a:moveTo>
                    <a:pt x="13034" y="0"/>
                  </a:moveTo>
                  <a:cubicBezTo>
                    <a:pt x="12637" y="0"/>
                    <a:pt x="12235" y="93"/>
                    <a:pt x="11859" y="288"/>
                  </a:cubicBezTo>
                  <a:lnTo>
                    <a:pt x="1740" y="5548"/>
                  </a:lnTo>
                  <a:cubicBezTo>
                    <a:pt x="489" y="6197"/>
                    <a:pt x="0" y="7744"/>
                    <a:pt x="651" y="8994"/>
                  </a:cubicBezTo>
                  <a:cubicBezTo>
                    <a:pt x="1106" y="9869"/>
                    <a:pt x="1999" y="10371"/>
                    <a:pt x="2923" y="10371"/>
                  </a:cubicBezTo>
                  <a:cubicBezTo>
                    <a:pt x="3320" y="10371"/>
                    <a:pt x="3722" y="10279"/>
                    <a:pt x="4097" y="10083"/>
                  </a:cubicBezTo>
                  <a:lnTo>
                    <a:pt x="14217" y="4824"/>
                  </a:lnTo>
                  <a:cubicBezTo>
                    <a:pt x="15467" y="4173"/>
                    <a:pt x="15956" y="2628"/>
                    <a:pt x="15306" y="1377"/>
                  </a:cubicBezTo>
                  <a:cubicBezTo>
                    <a:pt x="14850" y="502"/>
                    <a:pt x="13957" y="0"/>
                    <a:pt x="130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1"/>
            <p:cNvSpPr/>
            <p:nvPr/>
          </p:nvSpPr>
          <p:spPr>
            <a:xfrm>
              <a:off x="2987500" y="1043625"/>
              <a:ext cx="703525" cy="454950"/>
            </a:xfrm>
            <a:custGeom>
              <a:avLst/>
              <a:gdLst/>
              <a:ahLst/>
              <a:cxnLst/>
              <a:rect l="l" t="t" r="r" b="b"/>
              <a:pathLst>
                <a:path w="28141" h="18198" extrusionOk="0">
                  <a:moveTo>
                    <a:pt x="24100" y="0"/>
                  </a:moveTo>
                  <a:cubicBezTo>
                    <a:pt x="23688" y="0"/>
                    <a:pt x="23269" y="97"/>
                    <a:pt x="22877" y="300"/>
                  </a:cubicBezTo>
                  <a:lnTo>
                    <a:pt x="1809" y="11251"/>
                  </a:lnTo>
                  <a:cubicBezTo>
                    <a:pt x="508" y="11928"/>
                    <a:pt x="1" y="13532"/>
                    <a:pt x="678" y="14834"/>
                  </a:cubicBezTo>
                  <a:lnTo>
                    <a:pt x="1683" y="16766"/>
                  </a:lnTo>
                  <a:cubicBezTo>
                    <a:pt x="2155" y="17676"/>
                    <a:pt x="3081" y="18197"/>
                    <a:pt x="4041" y="18197"/>
                  </a:cubicBezTo>
                  <a:cubicBezTo>
                    <a:pt x="4454" y="18197"/>
                    <a:pt x="4872" y="18101"/>
                    <a:pt x="5264" y="17897"/>
                  </a:cubicBezTo>
                  <a:lnTo>
                    <a:pt x="26332" y="6947"/>
                  </a:lnTo>
                  <a:cubicBezTo>
                    <a:pt x="27633" y="6270"/>
                    <a:pt x="28141" y="4667"/>
                    <a:pt x="27463" y="3364"/>
                  </a:cubicBezTo>
                  <a:lnTo>
                    <a:pt x="26460" y="1432"/>
                  </a:lnTo>
                  <a:cubicBezTo>
                    <a:pt x="25987" y="521"/>
                    <a:pt x="25060" y="0"/>
                    <a:pt x="241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1"/>
            <p:cNvSpPr/>
            <p:nvPr/>
          </p:nvSpPr>
          <p:spPr>
            <a:xfrm>
              <a:off x="3098975" y="1119800"/>
              <a:ext cx="931950" cy="511425"/>
            </a:xfrm>
            <a:custGeom>
              <a:avLst/>
              <a:gdLst/>
              <a:ahLst/>
              <a:cxnLst/>
              <a:rect l="l" t="t" r="r" b="b"/>
              <a:pathLst>
                <a:path w="37278" h="20457" extrusionOk="0">
                  <a:moveTo>
                    <a:pt x="35759" y="1"/>
                  </a:moveTo>
                  <a:cubicBezTo>
                    <a:pt x="35553" y="1"/>
                    <a:pt x="35343" y="49"/>
                    <a:pt x="35147" y="151"/>
                  </a:cubicBezTo>
                  <a:lnTo>
                    <a:pt x="916" y="17944"/>
                  </a:lnTo>
                  <a:cubicBezTo>
                    <a:pt x="259" y="18279"/>
                    <a:pt x="0" y="19086"/>
                    <a:pt x="341" y="19740"/>
                  </a:cubicBezTo>
                  <a:cubicBezTo>
                    <a:pt x="578" y="20196"/>
                    <a:pt x="1041" y="20456"/>
                    <a:pt x="1520" y="20456"/>
                  </a:cubicBezTo>
                  <a:cubicBezTo>
                    <a:pt x="1730" y="20456"/>
                    <a:pt x="1943" y="20407"/>
                    <a:pt x="2141" y="20301"/>
                  </a:cubicBezTo>
                  <a:lnTo>
                    <a:pt x="36373" y="2509"/>
                  </a:lnTo>
                  <a:cubicBezTo>
                    <a:pt x="37023" y="2170"/>
                    <a:pt x="37277" y="1368"/>
                    <a:pt x="36939" y="717"/>
                  </a:cubicBezTo>
                  <a:cubicBezTo>
                    <a:pt x="36702" y="262"/>
                    <a:pt x="36239" y="1"/>
                    <a:pt x="35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1"/>
            <p:cNvSpPr/>
            <p:nvPr/>
          </p:nvSpPr>
          <p:spPr>
            <a:xfrm>
              <a:off x="2620925" y="1463425"/>
              <a:ext cx="369575" cy="323675"/>
            </a:xfrm>
            <a:custGeom>
              <a:avLst/>
              <a:gdLst/>
              <a:ahLst/>
              <a:cxnLst/>
              <a:rect l="l" t="t" r="r" b="b"/>
              <a:pathLst>
                <a:path w="14783" h="12947" extrusionOk="0">
                  <a:moveTo>
                    <a:pt x="7387" y="1"/>
                  </a:moveTo>
                  <a:cubicBezTo>
                    <a:pt x="6381" y="1"/>
                    <a:pt x="5360" y="236"/>
                    <a:pt x="4406" y="732"/>
                  </a:cubicBezTo>
                  <a:cubicBezTo>
                    <a:pt x="1236" y="2380"/>
                    <a:pt x="1" y="6287"/>
                    <a:pt x="1649" y="9458"/>
                  </a:cubicBezTo>
                  <a:cubicBezTo>
                    <a:pt x="2802" y="11676"/>
                    <a:pt x="5059" y="12946"/>
                    <a:pt x="7397" y="12946"/>
                  </a:cubicBezTo>
                  <a:cubicBezTo>
                    <a:pt x="8403" y="12946"/>
                    <a:pt x="9423" y="12711"/>
                    <a:pt x="10377" y="12216"/>
                  </a:cubicBezTo>
                  <a:cubicBezTo>
                    <a:pt x="13547" y="10567"/>
                    <a:pt x="14782" y="6660"/>
                    <a:pt x="13133" y="3488"/>
                  </a:cubicBezTo>
                  <a:cubicBezTo>
                    <a:pt x="11981" y="1271"/>
                    <a:pt x="9724" y="1"/>
                    <a:pt x="73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1"/>
            <p:cNvSpPr/>
            <p:nvPr/>
          </p:nvSpPr>
          <p:spPr>
            <a:xfrm>
              <a:off x="2817025" y="1674850"/>
              <a:ext cx="942525" cy="941950"/>
            </a:xfrm>
            <a:custGeom>
              <a:avLst/>
              <a:gdLst/>
              <a:ahLst/>
              <a:cxnLst/>
              <a:rect l="l" t="t" r="r" b="b"/>
              <a:pathLst>
                <a:path w="37701" h="37678" extrusionOk="0">
                  <a:moveTo>
                    <a:pt x="24777" y="0"/>
                  </a:moveTo>
                  <a:cubicBezTo>
                    <a:pt x="24765" y="0"/>
                    <a:pt x="24754" y="3"/>
                    <a:pt x="24743" y="9"/>
                  </a:cubicBezTo>
                  <a:lnTo>
                    <a:pt x="52" y="12846"/>
                  </a:lnTo>
                  <a:cubicBezTo>
                    <a:pt x="15" y="12865"/>
                    <a:pt x="0" y="12909"/>
                    <a:pt x="20" y="12947"/>
                  </a:cubicBezTo>
                  <a:lnTo>
                    <a:pt x="12856" y="37637"/>
                  </a:lnTo>
                  <a:cubicBezTo>
                    <a:pt x="12870" y="37663"/>
                    <a:pt x="12896" y="37677"/>
                    <a:pt x="12923" y="37677"/>
                  </a:cubicBezTo>
                  <a:cubicBezTo>
                    <a:pt x="12935" y="37677"/>
                    <a:pt x="12947" y="37675"/>
                    <a:pt x="12958" y="37669"/>
                  </a:cubicBezTo>
                  <a:lnTo>
                    <a:pt x="37648" y="24833"/>
                  </a:lnTo>
                  <a:cubicBezTo>
                    <a:pt x="37686" y="24814"/>
                    <a:pt x="37700" y="24768"/>
                    <a:pt x="37681" y="24731"/>
                  </a:cubicBezTo>
                  <a:lnTo>
                    <a:pt x="24844" y="41"/>
                  </a:lnTo>
                  <a:cubicBezTo>
                    <a:pt x="24831" y="15"/>
                    <a:pt x="24804" y="0"/>
                    <a:pt x="247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1"/>
            <p:cNvSpPr/>
            <p:nvPr/>
          </p:nvSpPr>
          <p:spPr>
            <a:xfrm>
              <a:off x="3497325" y="1321150"/>
              <a:ext cx="942525" cy="941975"/>
            </a:xfrm>
            <a:custGeom>
              <a:avLst/>
              <a:gdLst/>
              <a:ahLst/>
              <a:cxnLst/>
              <a:rect l="l" t="t" r="r" b="b"/>
              <a:pathLst>
                <a:path w="37701" h="37679" extrusionOk="0">
                  <a:moveTo>
                    <a:pt x="24777" y="1"/>
                  </a:moveTo>
                  <a:cubicBezTo>
                    <a:pt x="24765" y="1"/>
                    <a:pt x="24754" y="4"/>
                    <a:pt x="24743" y="9"/>
                  </a:cubicBezTo>
                  <a:lnTo>
                    <a:pt x="52" y="12846"/>
                  </a:lnTo>
                  <a:cubicBezTo>
                    <a:pt x="15" y="12865"/>
                    <a:pt x="0" y="12911"/>
                    <a:pt x="20" y="12949"/>
                  </a:cubicBezTo>
                  <a:lnTo>
                    <a:pt x="12856" y="37638"/>
                  </a:lnTo>
                  <a:cubicBezTo>
                    <a:pt x="12870" y="37664"/>
                    <a:pt x="12896" y="37679"/>
                    <a:pt x="12923" y="37679"/>
                  </a:cubicBezTo>
                  <a:cubicBezTo>
                    <a:pt x="12935" y="37679"/>
                    <a:pt x="12947" y="37676"/>
                    <a:pt x="12958" y="37670"/>
                  </a:cubicBezTo>
                  <a:lnTo>
                    <a:pt x="37648" y="24834"/>
                  </a:lnTo>
                  <a:cubicBezTo>
                    <a:pt x="37686" y="24814"/>
                    <a:pt x="37700" y="24770"/>
                    <a:pt x="37681" y="24732"/>
                  </a:cubicBezTo>
                  <a:lnTo>
                    <a:pt x="24844" y="42"/>
                  </a:lnTo>
                  <a:cubicBezTo>
                    <a:pt x="24831" y="16"/>
                    <a:pt x="24804" y="1"/>
                    <a:pt x="247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1"/>
            <p:cNvSpPr/>
            <p:nvPr/>
          </p:nvSpPr>
          <p:spPr>
            <a:xfrm>
              <a:off x="3188400" y="2361350"/>
              <a:ext cx="942475" cy="941975"/>
            </a:xfrm>
            <a:custGeom>
              <a:avLst/>
              <a:gdLst/>
              <a:ahLst/>
              <a:cxnLst/>
              <a:rect l="l" t="t" r="r" b="b"/>
              <a:pathLst>
                <a:path w="37699" h="37679" extrusionOk="0">
                  <a:moveTo>
                    <a:pt x="24776" y="0"/>
                  </a:moveTo>
                  <a:cubicBezTo>
                    <a:pt x="24764" y="0"/>
                    <a:pt x="24752" y="3"/>
                    <a:pt x="24741" y="9"/>
                  </a:cubicBezTo>
                  <a:lnTo>
                    <a:pt x="51" y="12846"/>
                  </a:lnTo>
                  <a:cubicBezTo>
                    <a:pt x="14" y="12865"/>
                    <a:pt x="0" y="12911"/>
                    <a:pt x="19" y="12947"/>
                  </a:cubicBezTo>
                  <a:lnTo>
                    <a:pt x="12856" y="37638"/>
                  </a:lnTo>
                  <a:cubicBezTo>
                    <a:pt x="12870" y="37664"/>
                    <a:pt x="12895" y="37679"/>
                    <a:pt x="12923" y="37679"/>
                  </a:cubicBezTo>
                  <a:cubicBezTo>
                    <a:pt x="12934" y="37679"/>
                    <a:pt x="12946" y="37676"/>
                    <a:pt x="12957" y="37670"/>
                  </a:cubicBezTo>
                  <a:lnTo>
                    <a:pt x="37648" y="24833"/>
                  </a:lnTo>
                  <a:cubicBezTo>
                    <a:pt x="37684" y="24814"/>
                    <a:pt x="37699" y="24768"/>
                    <a:pt x="37679" y="24732"/>
                  </a:cubicBezTo>
                  <a:lnTo>
                    <a:pt x="24842" y="41"/>
                  </a:lnTo>
                  <a:cubicBezTo>
                    <a:pt x="24829" y="15"/>
                    <a:pt x="24803" y="0"/>
                    <a:pt x="247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1"/>
            <p:cNvSpPr/>
            <p:nvPr/>
          </p:nvSpPr>
          <p:spPr>
            <a:xfrm>
              <a:off x="3868675" y="2007675"/>
              <a:ext cx="942500" cy="941975"/>
            </a:xfrm>
            <a:custGeom>
              <a:avLst/>
              <a:gdLst/>
              <a:ahLst/>
              <a:cxnLst/>
              <a:rect l="l" t="t" r="r" b="b"/>
              <a:pathLst>
                <a:path w="37700" h="37679" extrusionOk="0">
                  <a:moveTo>
                    <a:pt x="24778" y="1"/>
                  </a:moveTo>
                  <a:cubicBezTo>
                    <a:pt x="24766" y="1"/>
                    <a:pt x="24754" y="4"/>
                    <a:pt x="24742" y="10"/>
                  </a:cubicBezTo>
                  <a:lnTo>
                    <a:pt x="52" y="12845"/>
                  </a:lnTo>
                  <a:cubicBezTo>
                    <a:pt x="15" y="12865"/>
                    <a:pt x="1" y="12910"/>
                    <a:pt x="20" y="12948"/>
                  </a:cubicBezTo>
                  <a:lnTo>
                    <a:pt x="12857" y="37637"/>
                  </a:lnTo>
                  <a:cubicBezTo>
                    <a:pt x="12871" y="37663"/>
                    <a:pt x="12896" y="37678"/>
                    <a:pt x="12924" y="37678"/>
                  </a:cubicBezTo>
                  <a:cubicBezTo>
                    <a:pt x="12935" y="37678"/>
                    <a:pt x="12947" y="37675"/>
                    <a:pt x="12958" y="37670"/>
                  </a:cubicBezTo>
                  <a:lnTo>
                    <a:pt x="37649" y="24833"/>
                  </a:lnTo>
                  <a:cubicBezTo>
                    <a:pt x="37685" y="24814"/>
                    <a:pt x="37699" y="24769"/>
                    <a:pt x="37680" y="24732"/>
                  </a:cubicBezTo>
                  <a:lnTo>
                    <a:pt x="24843" y="41"/>
                  </a:lnTo>
                  <a:cubicBezTo>
                    <a:pt x="24830" y="15"/>
                    <a:pt x="24805" y="1"/>
                    <a:pt x="247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1"/>
            <p:cNvSpPr/>
            <p:nvPr/>
          </p:nvSpPr>
          <p:spPr>
            <a:xfrm>
              <a:off x="4203375" y="2307875"/>
              <a:ext cx="449575" cy="374100"/>
            </a:xfrm>
            <a:custGeom>
              <a:avLst/>
              <a:gdLst/>
              <a:ahLst/>
              <a:cxnLst/>
              <a:rect l="l" t="t" r="r" b="b"/>
              <a:pathLst>
                <a:path w="17983" h="14964" extrusionOk="0">
                  <a:moveTo>
                    <a:pt x="9611" y="0"/>
                  </a:moveTo>
                  <a:cubicBezTo>
                    <a:pt x="8286" y="0"/>
                    <a:pt x="6971" y="318"/>
                    <a:pt x="5761" y="946"/>
                  </a:cubicBezTo>
                  <a:lnTo>
                    <a:pt x="5554" y="1054"/>
                  </a:lnTo>
                  <a:cubicBezTo>
                    <a:pt x="1563" y="3124"/>
                    <a:pt x="0" y="8053"/>
                    <a:pt x="2070" y="12043"/>
                  </a:cubicBezTo>
                  <a:lnTo>
                    <a:pt x="3583" y="14963"/>
                  </a:lnTo>
                  <a:lnTo>
                    <a:pt x="15890" y="8929"/>
                  </a:lnTo>
                  <a:lnTo>
                    <a:pt x="15902" y="8923"/>
                  </a:lnTo>
                  <a:cubicBezTo>
                    <a:pt x="17397" y="8147"/>
                    <a:pt x="17982" y="6299"/>
                    <a:pt x="17208" y="4804"/>
                  </a:cubicBezTo>
                  <a:lnTo>
                    <a:pt x="17065" y="4531"/>
                  </a:lnTo>
                  <a:cubicBezTo>
                    <a:pt x="16034" y="2542"/>
                    <a:pt x="14290" y="1073"/>
                    <a:pt x="12155" y="396"/>
                  </a:cubicBezTo>
                  <a:cubicBezTo>
                    <a:pt x="11320" y="131"/>
                    <a:pt x="10463" y="0"/>
                    <a:pt x="96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1"/>
            <p:cNvSpPr/>
            <p:nvPr/>
          </p:nvSpPr>
          <p:spPr>
            <a:xfrm>
              <a:off x="4159575" y="2310500"/>
              <a:ext cx="424350" cy="376200"/>
            </a:xfrm>
            <a:custGeom>
              <a:avLst/>
              <a:gdLst/>
              <a:ahLst/>
              <a:cxnLst/>
              <a:rect l="l" t="t" r="r" b="b"/>
              <a:pathLst>
                <a:path w="16974" h="15048" extrusionOk="0">
                  <a:moveTo>
                    <a:pt x="10297" y="1"/>
                  </a:moveTo>
                  <a:cubicBezTo>
                    <a:pt x="9799" y="1"/>
                    <a:pt x="9302" y="74"/>
                    <a:pt x="8815" y="146"/>
                  </a:cubicBezTo>
                  <a:cubicBezTo>
                    <a:pt x="8541" y="185"/>
                    <a:pt x="8280" y="224"/>
                    <a:pt x="8024" y="248"/>
                  </a:cubicBezTo>
                  <a:cubicBezTo>
                    <a:pt x="7778" y="272"/>
                    <a:pt x="7521" y="283"/>
                    <a:pt x="7252" y="295"/>
                  </a:cubicBezTo>
                  <a:cubicBezTo>
                    <a:pt x="6441" y="329"/>
                    <a:pt x="5523" y="367"/>
                    <a:pt x="4687" y="801"/>
                  </a:cubicBezTo>
                  <a:cubicBezTo>
                    <a:pt x="3851" y="1235"/>
                    <a:pt x="3291" y="1962"/>
                    <a:pt x="2796" y="2604"/>
                  </a:cubicBezTo>
                  <a:cubicBezTo>
                    <a:pt x="2629" y="2820"/>
                    <a:pt x="2474" y="3022"/>
                    <a:pt x="2312" y="3210"/>
                  </a:cubicBezTo>
                  <a:cubicBezTo>
                    <a:pt x="2144" y="3405"/>
                    <a:pt x="1963" y="3596"/>
                    <a:pt x="1773" y="3797"/>
                  </a:cubicBezTo>
                  <a:cubicBezTo>
                    <a:pt x="1183" y="4419"/>
                    <a:pt x="572" y="5062"/>
                    <a:pt x="286" y="5913"/>
                  </a:cubicBezTo>
                  <a:cubicBezTo>
                    <a:pt x="1" y="6769"/>
                    <a:pt x="109" y="7630"/>
                    <a:pt x="214" y="8463"/>
                  </a:cubicBezTo>
                  <a:cubicBezTo>
                    <a:pt x="248" y="8731"/>
                    <a:pt x="280" y="8984"/>
                    <a:pt x="298" y="9235"/>
                  </a:cubicBezTo>
                  <a:cubicBezTo>
                    <a:pt x="316" y="9476"/>
                    <a:pt x="320" y="9725"/>
                    <a:pt x="325" y="9990"/>
                  </a:cubicBezTo>
                  <a:cubicBezTo>
                    <a:pt x="339" y="10790"/>
                    <a:pt x="355" y="11697"/>
                    <a:pt x="780" y="12516"/>
                  </a:cubicBezTo>
                  <a:cubicBezTo>
                    <a:pt x="1204" y="13337"/>
                    <a:pt x="1937" y="13871"/>
                    <a:pt x="2582" y="14344"/>
                  </a:cubicBezTo>
                  <a:cubicBezTo>
                    <a:pt x="2797" y="14500"/>
                    <a:pt x="2999" y="14648"/>
                    <a:pt x="3185" y="14800"/>
                  </a:cubicBezTo>
                  <a:lnTo>
                    <a:pt x="3486" y="15047"/>
                  </a:lnTo>
                  <a:lnTo>
                    <a:pt x="16920" y="8081"/>
                  </a:lnTo>
                  <a:cubicBezTo>
                    <a:pt x="16920" y="8081"/>
                    <a:pt x="16973" y="7148"/>
                    <a:pt x="16968" y="6883"/>
                  </a:cubicBezTo>
                  <a:cubicBezTo>
                    <a:pt x="16955" y="6083"/>
                    <a:pt x="16938" y="5177"/>
                    <a:pt x="16514" y="4357"/>
                  </a:cubicBezTo>
                  <a:cubicBezTo>
                    <a:pt x="16089" y="3538"/>
                    <a:pt x="15357" y="3002"/>
                    <a:pt x="14711" y="2531"/>
                  </a:cubicBezTo>
                  <a:cubicBezTo>
                    <a:pt x="14496" y="2374"/>
                    <a:pt x="14294" y="2226"/>
                    <a:pt x="14108" y="2073"/>
                  </a:cubicBezTo>
                  <a:cubicBezTo>
                    <a:pt x="13915" y="1914"/>
                    <a:pt x="13725" y="1742"/>
                    <a:pt x="13525" y="1559"/>
                  </a:cubicBezTo>
                  <a:cubicBezTo>
                    <a:pt x="12905" y="994"/>
                    <a:pt x="12264" y="408"/>
                    <a:pt x="11400" y="150"/>
                  </a:cubicBezTo>
                  <a:cubicBezTo>
                    <a:pt x="11034" y="41"/>
                    <a:pt x="10665" y="1"/>
                    <a:pt x="10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1"/>
            <p:cNvSpPr/>
            <p:nvPr/>
          </p:nvSpPr>
          <p:spPr>
            <a:xfrm>
              <a:off x="4276725" y="2310500"/>
              <a:ext cx="307200" cy="288425"/>
            </a:xfrm>
            <a:custGeom>
              <a:avLst/>
              <a:gdLst/>
              <a:ahLst/>
              <a:cxnLst/>
              <a:rect l="l" t="t" r="r" b="b"/>
              <a:pathLst>
                <a:path w="12288" h="11537" extrusionOk="0">
                  <a:moveTo>
                    <a:pt x="5611" y="1"/>
                  </a:moveTo>
                  <a:cubicBezTo>
                    <a:pt x="5113" y="1"/>
                    <a:pt x="4616" y="74"/>
                    <a:pt x="4129" y="146"/>
                  </a:cubicBezTo>
                  <a:cubicBezTo>
                    <a:pt x="3855" y="185"/>
                    <a:pt x="3594" y="224"/>
                    <a:pt x="3338" y="248"/>
                  </a:cubicBezTo>
                  <a:cubicBezTo>
                    <a:pt x="3092" y="272"/>
                    <a:pt x="2835" y="283"/>
                    <a:pt x="2566" y="295"/>
                  </a:cubicBezTo>
                  <a:cubicBezTo>
                    <a:pt x="1755" y="329"/>
                    <a:pt x="837" y="367"/>
                    <a:pt x="1" y="801"/>
                  </a:cubicBezTo>
                  <a:lnTo>
                    <a:pt x="5569" y="11537"/>
                  </a:lnTo>
                  <a:lnTo>
                    <a:pt x="12233" y="8081"/>
                  </a:lnTo>
                  <a:cubicBezTo>
                    <a:pt x="12233" y="8081"/>
                    <a:pt x="12287" y="7148"/>
                    <a:pt x="12282" y="6883"/>
                  </a:cubicBezTo>
                  <a:cubicBezTo>
                    <a:pt x="12268" y="6083"/>
                    <a:pt x="12252" y="5177"/>
                    <a:pt x="11827" y="4357"/>
                  </a:cubicBezTo>
                  <a:cubicBezTo>
                    <a:pt x="11403" y="3537"/>
                    <a:pt x="10671" y="3002"/>
                    <a:pt x="10025" y="2531"/>
                  </a:cubicBezTo>
                  <a:cubicBezTo>
                    <a:pt x="9810" y="2374"/>
                    <a:pt x="9608" y="2226"/>
                    <a:pt x="9422" y="2073"/>
                  </a:cubicBezTo>
                  <a:cubicBezTo>
                    <a:pt x="9229" y="1914"/>
                    <a:pt x="9039" y="1742"/>
                    <a:pt x="8839" y="1559"/>
                  </a:cubicBezTo>
                  <a:cubicBezTo>
                    <a:pt x="8219" y="994"/>
                    <a:pt x="7578" y="408"/>
                    <a:pt x="6714" y="150"/>
                  </a:cubicBezTo>
                  <a:cubicBezTo>
                    <a:pt x="6348" y="41"/>
                    <a:pt x="5979" y="1"/>
                    <a:pt x="56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1"/>
            <p:cNvSpPr/>
            <p:nvPr/>
          </p:nvSpPr>
          <p:spPr>
            <a:xfrm>
              <a:off x="4144275" y="2373975"/>
              <a:ext cx="449975" cy="353475"/>
            </a:xfrm>
            <a:custGeom>
              <a:avLst/>
              <a:gdLst/>
              <a:ahLst/>
              <a:cxnLst/>
              <a:rect l="l" t="t" r="r" b="b"/>
              <a:pathLst>
                <a:path w="17999" h="14139" extrusionOk="0">
                  <a:moveTo>
                    <a:pt x="9559" y="1"/>
                  </a:moveTo>
                  <a:cubicBezTo>
                    <a:pt x="8261" y="1"/>
                    <a:pt x="6943" y="303"/>
                    <a:pt x="5713" y="941"/>
                  </a:cubicBezTo>
                  <a:cubicBezTo>
                    <a:pt x="1608" y="3070"/>
                    <a:pt x="1" y="8141"/>
                    <a:pt x="2129" y="12246"/>
                  </a:cubicBezTo>
                  <a:lnTo>
                    <a:pt x="3110" y="14138"/>
                  </a:lnTo>
                  <a:lnTo>
                    <a:pt x="17998" y="6416"/>
                  </a:lnTo>
                  <a:lnTo>
                    <a:pt x="17017" y="4525"/>
                  </a:lnTo>
                  <a:cubicBezTo>
                    <a:pt x="15527" y="1651"/>
                    <a:pt x="12593" y="1"/>
                    <a:pt x="95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1"/>
            <p:cNvSpPr/>
            <p:nvPr/>
          </p:nvSpPr>
          <p:spPr>
            <a:xfrm>
              <a:off x="4287100" y="2374000"/>
              <a:ext cx="307150" cy="256925"/>
            </a:xfrm>
            <a:custGeom>
              <a:avLst/>
              <a:gdLst/>
              <a:ahLst/>
              <a:cxnLst/>
              <a:rect l="l" t="t" r="r" b="b"/>
              <a:pathLst>
                <a:path w="12286" h="10277" extrusionOk="0">
                  <a:moveTo>
                    <a:pt x="3846" y="0"/>
                  </a:moveTo>
                  <a:cubicBezTo>
                    <a:pt x="2548" y="0"/>
                    <a:pt x="1231" y="302"/>
                    <a:pt x="0" y="940"/>
                  </a:cubicBezTo>
                  <a:lnTo>
                    <a:pt x="4842" y="10276"/>
                  </a:lnTo>
                  <a:lnTo>
                    <a:pt x="12285" y="6416"/>
                  </a:lnTo>
                  <a:lnTo>
                    <a:pt x="11305" y="4525"/>
                  </a:lnTo>
                  <a:cubicBezTo>
                    <a:pt x="9814" y="1650"/>
                    <a:pt x="6881" y="0"/>
                    <a:pt x="3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1"/>
            <p:cNvSpPr/>
            <p:nvPr/>
          </p:nvSpPr>
          <p:spPr>
            <a:xfrm>
              <a:off x="4269125" y="2554275"/>
              <a:ext cx="39775" cy="39775"/>
            </a:xfrm>
            <a:custGeom>
              <a:avLst/>
              <a:gdLst/>
              <a:ahLst/>
              <a:cxnLst/>
              <a:rect l="l" t="t" r="r" b="b"/>
              <a:pathLst>
                <a:path w="1591" h="1591" extrusionOk="0">
                  <a:moveTo>
                    <a:pt x="1047" y="1"/>
                  </a:moveTo>
                  <a:lnTo>
                    <a:pt x="0" y="543"/>
                  </a:lnTo>
                  <a:lnTo>
                    <a:pt x="543" y="1591"/>
                  </a:lnTo>
                  <a:lnTo>
                    <a:pt x="1590" y="1047"/>
                  </a:lnTo>
                  <a:lnTo>
                    <a:pt x="10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1"/>
            <p:cNvSpPr/>
            <p:nvPr/>
          </p:nvSpPr>
          <p:spPr>
            <a:xfrm>
              <a:off x="4410450" y="2480975"/>
              <a:ext cx="39775" cy="39775"/>
            </a:xfrm>
            <a:custGeom>
              <a:avLst/>
              <a:gdLst/>
              <a:ahLst/>
              <a:cxnLst/>
              <a:rect l="l" t="t" r="r" b="b"/>
              <a:pathLst>
                <a:path w="1591" h="1591" extrusionOk="0">
                  <a:moveTo>
                    <a:pt x="1047" y="0"/>
                  </a:moveTo>
                  <a:lnTo>
                    <a:pt x="1" y="544"/>
                  </a:lnTo>
                  <a:lnTo>
                    <a:pt x="544" y="1591"/>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1"/>
            <p:cNvSpPr/>
            <p:nvPr/>
          </p:nvSpPr>
          <p:spPr>
            <a:xfrm>
              <a:off x="4315650" y="2471100"/>
              <a:ext cx="39775" cy="39775"/>
            </a:xfrm>
            <a:custGeom>
              <a:avLst/>
              <a:gdLst/>
              <a:ahLst/>
              <a:cxnLst/>
              <a:rect l="l" t="t" r="r" b="b"/>
              <a:pathLst>
                <a:path w="1591" h="1591" extrusionOk="0">
                  <a:moveTo>
                    <a:pt x="1048" y="0"/>
                  </a:moveTo>
                  <a:lnTo>
                    <a:pt x="0" y="544"/>
                  </a:lnTo>
                  <a:lnTo>
                    <a:pt x="544" y="1590"/>
                  </a:lnTo>
                  <a:lnTo>
                    <a:pt x="1590" y="1047"/>
                  </a:lnTo>
                  <a:lnTo>
                    <a:pt x="10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1"/>
            <p:cNvSpPr/>
            <p:nvPr/>
          </p:nvSpPr>
          <p:spPr>
            <a:xfrm>
              <a:off x="4328750" y="2471100"/>
              <a:ext cx="26675" cy="32975"/>
            </a:xfrm>
            <a:custGeom>
              <a:avLst/>
              <a:gdLst/>
              <a:ahLst/>
              <a:cxnLst/>
              <a:rect l="l" t="t" r="r" b="b"/>
              <a:pathLst>
                <a:path w="1067" h="1319" extrusionOk="0">
                  <a:moveTo>
                    <a:pt x="523" y="0"/>
                  </a:moveTo>
                  <a:lnTo>
                    <a:pt x="0" y="271"/>
                  </a:lnTo>
                  <a:lnTo>
                    <a:pt x="544" y="1318"/>
                  </a:lnTo>
                  <a:lnTo>
                    <a:pt x="1066" y="1047"/>
                  </a:lnTo>
                  <a:lnTo>
                    <a:pt x="5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1"/>
            <p:cNvSpPr/>
            <p:nvPr/>
          </p:nvSpPr>
          <p:spPr>
            <a:xfrm>
              <a:off x="3823525" y="1789950"/>
              <a:ext cx="408300" cy="276175"/>
            </a:xfrm>
            <a:custGeom>
              <a:avLst/>
              <a:gdLst/>
              <a:ahLst/>
              <a:cxnLst/>
              <a:rect l="l" t="t" r="r" b="b"/>
              <a:pathLst>
                <a:path w="16332" h="11047" extrusionOk="0">
                  <a:moveTo>
                    <a:pt x="14504" y="1"/>
                  </a:moveTo>
                  <a:lnTo>
                    <a:pt x="0" y="7521"/>
                  </a:lnTo>
                  <a:lnTo>
                    <a:pt x="1829" y="11046"/>
                  </a:lnTo>
                  <a:lnTo>
                    <a:pt x="16332" y="3525"/>
                  </a:lnTo>
                  <a:lnTo>
                    <a:pt x="145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1"/>
            <p:cNvSpPr/>
            <p:nvPr/>
          </p:nvSpPr>
          <p:spPr>
            <a:xfrm>
              <a:off x="4004825" y="1789950"/>
              <a:ext cx="227000" cy="182175"/>
            </a:xfrm>
            <a:custGeom>
              <a:avLst/>
              <a:gdLst/>
              <a:ahLst/>
              <a:cxnLst/>
              <a:rect l="l" t="t" r="r" b="b"/>
              <a:pathLst>
                <a:path w="9080" h="7287" extrusionOk="0">
                  <a:moveTo>
                    <a:pt x="7251" y="1"/>
                  </a:moveTo>
                  <a:lnTo>
                    <a:pt x="0" y="3760"/>
                  </a:lnTo>
                  <a:lnTo>
                    <a:pt x="1827" y="7286"/>
                  </a:lnTo>
                  <a:lnTo>
                    <a:pt x="9080" y="3525"/>
                  </a:lnTo>
                  <a:lnTo>
                    <a:pt x="72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1"/>
            <p:cNvSpPr/>
            <p:nvPr/>
          </p:nvSpPr>
          <p:spPr>
            <a:xfrm>
              <a:off x="3719800" y="1578750"/>
              <a:ext cx="448575" cy="366000"/>
            </a:xfrm>
            <a:custGeom>
              <a:avLst/>
              <a:gdLst/>
              <a:ahLst/>
              <a:cxnLst/>
              <a:rect l="l" t="t" r="r" b="b"/>
              <a:pathLst>
                <a:path w="17943" h="14640" extrusionOk="0">
                  <a:moveTo>
                    <a:pt x="9277" y="1"/>
                  </a:moveTo>
                  <a:cubicBezTo>
                    <a:pt x="8016" y="1"/>
                    <a:pt x="6738" y="294"/>
                    <a:pt x="5544" y="913"/>
                  </a:cubicBezTo>
                  <a:cubicBezTo>
                    <a:pt x="1560" y="2978"/>
                    <a:pt x="0" y="7900"/>
                    <a:pt x="2065" y="11883"/>
                  </a:cubicBezTo>
                  <a:lnTo>
                    <a:pt x="3495" y="14639"/>
                  </a:lnTo>
                  <a:lnTo>
                    <a:pt x="17942" y="7148"/>
                  </a:lnTo>
                  <a:lnTo>
                    <a:pt x="16512" y="4390"/>
                  </a:lnTo>
                  <a:cubicBezTo>
                    <a:pt x="15067" y="1601"/>
                    <a:pt x="12220" y="1"/>
                    <a:pt x="9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1"/>
            <p:cNvSpPr/>
            <p:nvPr/>
          </p:nvSpPr>
          <p:spPr>
            <a:xfrm>
              <a:off x="3858375" y="1578750"/>
              <a:ext cx="310025" cy="272350"/>
            </a:xfrm>
            <a:custGeom>
              <a:avLst/>
              <a:gdLst/>
              <a:ahLst/>
              <a:cxnLst/>
              <a:rect l="l" t="t" r="r" b="b"/>
              <a:pathLst>
                <a:path w="12401" h="10894" extrusionOk="0">
                  <a:moveTo>
                    <a:pt x="3734" y="1"/>
                  </a:moveTo>
                  <a:cubicBezTo>
                    <a:pt x="2473" y="1"/>
                    <a:pt x="1195" y="294"/>
                    <a:pt x="1" y="913"/>
                  </a:cubicBezTo>
                  <a:lnTo>
                    <a:pt x="5176" y="10894"/>
                  </a:lnTo>
                  <a:lnTo>
                    <a:pt x="12401" y="7148"/>
                  </a:lnTo>
                  <a:lnTo>
                    <a:pt x="10971" y="4390"/>
                  </a:lnTo>
                  <a:cubicBezTo>
                    <a:pt x="9524" y="1601"/>
                    <a:pt x="6678" y="1"/>
                    <a:pt x="37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1"/>
            <p:cNvSpPr/>
            <p:nvPr/>
          </p:nvSpPr>
          <p:spPr>
            <a:xfrm>
              <a:off x="3742250" y="1689100"/>
              <a:ext cx="481275" cy="305050"/>
            </a:xfrm>
            <a:custGeom>
              <a:avLst/>
              <a:gdLst/>
              <a:ahLst/>
              <a:cxnLst/>
              <a:rect l="l" t="t" r="r" b="b"/>
              <a:pathLst>
                <a:path w="19251" h="12202" extrusionOk="0">
                  <a:moveTo>
                    <a:pt x="16138" y="0"/>
                  </a:moveTo>
                  <a:cubicBezTo>
                    <a:pt x="15717" y="0"/>
                    <a:pt x="15290" y="98"/>
                    <a:pt x="14890" y="305"/>
                  </a:cubicBezTo>
                  <a:lnTo>
                    <a:pt x="1855" y="7065"/>
                  </a:lnTo>
                  <a:cubicBezTo>
                    <a:pt x="522" y="7756"/>
                    <a:pt x="1" y="9401"/>
                    <a:pt x="691" y="10734"/>
                  </a:cubicBezTo>
                  <a:cubicBezTo>
                    <a:pt x="1175" y="11666"/>
                    <a:pt x="2127" y="12202"/>
                    <a:pt x="3111" y="12202"/>
                  </a:cubicBezTo>
                  <a:cubicBezTo>
                    <a:pt x="3533" y="12202"/>
                    <a:pt x="3960" y="12104"/>
                    <a:pt x="4359" y="11896"/>
                  </a:cubicBezTo>
                  <a:lnTo>
                    <a:pt x="17396" y="5137"/>
                  </a:lnTo>
                  <a:cubicBezTo>
                    <a:pt x="18728" y="4445"/>
                    <a:pt x="19250" y="2800"/>
                    <a:pt x="18559" y="1469"/>
                  </a:cubicBezTo>
                  <a:cubicBezTo>
                    <a:pt x="18075" y="536"/>
                    <a:pt x="17123" y="0"/>
                    <a:pt x="161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1"/>
            <p:cNvSpPr/>
            <p:nvPr/>
          </p:nvSpPr>
          <p:spPr>
            <a:xfrm>
              <a:off x="3825750" y="1730050"/>
              <a:ext cx="39775" cy="39750"/>
            </a:xfrm>
            <a:custGeom>
              <a:avLst/>
              <a:gdLst/>
              <a:ahLst/>
              <a:cxnLst/>
              <a:rect l="l" t="t" r="r" b="b"/>
              <a:pathLst>
                <a:path w="1591" h="1590" extrusionOk="0">
                  <a:moveTo>
                    <a:pt x="1047" y="0"/>
                  </a:moveTo>
                  <a:lnTo>
                    <a:pt x="0" y="543"/>
                  </a:lnTo>
                  <a:lnTo>
                    <a:pt x="543" y="1589"/>
                  </a:lnTo>
                  <a:lnTo>
                    <a:pt x="1590"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1"/>
            <p:cNvSpPr/>
            <p:nvPr/>
          </p:nvSpPr>
          <p:spPr>
            <a:xfrm>
              <a:off x="3967075" y="1656750"/>
              <a:ext cx="39775" cy="39775"/>
            </a:xfrm>
            <a:custGeom>
              <a:avLst/>
              <a:gdLst/>
              <a:ahLst/>
              <a:cxnLst/>
              <a:rect l="l" t="t" r="r" b="b"/>
              <a:pathLst>
                <a:path w="1591" h="1591" extrusionOk="0">
                  <a:moveTo>
                    <a:pt x="1047" y="0"/>
                  </a:moveTo>
                  <a:lnTo>
                    <a:pt x="1" y="544"/>
                  </a:lnTo>
                  <a:lnTo>
                    <a:pt x="544" y="1590"/>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1"/>
            <p:cNvSpPr/>
            <p:nvPr/>
          </p:nvSpPr>
          <p:spPr>
            <a:xfrm>
              <a:off x="3872275" y="1646850"/>
              <a:ext cx="39775" cy="39775"/>
            </a:xfrm>
            <a:custGeom>
              <a:avLst/>
              <a:gdLst/>
              <a:ahLst/>
              <a:cxnLst/>
              <a:rect l="l" t="t" r="r" b="b"/>
              <a:pathLst>
                <a:path w="1591" h="1591" extrusionOk="0">
                  <a:moveTo>
                    <a:pt x="1047" y="0"/>
                  </a:moveTo>
                  <a:lnTo>
                    <a:pt x="0" y="543"/>
                  </a:lnTo>
                  <a:lnTo>
                    <a:pt x="544" y="1590"/>
                  </a:lnTo>
                  <a:lnTo>
                    <a:pt x="1590" y="1048"/>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1"/>
            <p:cNvSpPr/>
            <p:nvPr/>
          </p:nvSpPr>
          <p:spPr>
            <a:xfrm>
              <a:off x="3885375" y="1646850"/>
              <a:ext cx="26675" cy="33000"/>
            </a:xfrm>
            <a:custGeom>
              <a:avLst/>
              <a:gdLst/>
              <a:ahLst/>
              <a:cxnLst/>
              <a:rect l="l" t="t" r="r" b="b"/>
              <a:pathLst>
                <a:path w="1067" h="1320" extrusionOk="0">
                  <a:moveTo>
                    <a:pt x="524" y="0"/>
                  </a:moveTo>
                  <a:lnTo>
                    <a:pt x="0" y="272"/>
                  </a:lnTo>
                  <a:lnTo>
                    <a:pt x="544" y="1319"/>
                  </a:lnTo>
                  <a:lnTo>
                    <a:pt x="1066" y="1048"/>
                  </a:lnTo>
                  <a:lnTo>
                    <a:pt x="5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1"/>
            <p:cNvSpPr/>
            <p:nvPr/>
          </p:nvSpPr>
          <p:spPr>
            <a:xfrm>
              <a:off x="3951525" y="1689075"/>
              <a:ext cx="272000" cy="212925"/>
            </a:xfrm>
            <a:custGeom>
              <a:avLst/>
              <a:gdLst/>
              <a:ahLst/>
              <a:cxnLst/>
              <a:rect l="l" t="t" r="r" b="b"/>
              <a:pathLst>
                <a:path w="10880" h="8517" extrusionOk="0">
                  <a:moveTo>
                    <a:pt x="7768" y="1"/>
                  </a:moveTo>
                  <a:cubicBezTo>
                    <a:pt x="7347" y="1"/>
                    <a:pt x="6919" y="99"/>
                    <a:pt x="6519" y="306"/>
                  </a:cubicBezTo>
                  <a:lnTo>
                    <a:pt x="1" y="3686"/>
                  </a:lnTo>
                  <a:lnTo>
                    <a:pt x="2507" y="8517"/>
                  </a:lnTo>
                  <a:lnTo>
                    <a:pt x="9025" y="5137"/>
                  </a:lnTo>
                  <a:cubicBezTo>
                    <a:pt x="10356" y="4446"/>
                    <a:pt x="10879" y="2801"/>
                    <a:pt x="10188" y="1468"/>
                  </a:cubicBezTo>
                  <a:cubicBezTo>
                    <a:pt x="9704" y="536"/>
                    <a:pt x="8753" y="1"/>
                    <a:pt x="7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1"/>
            <p:cNvSpPr/>
            <p:nvPr/>
          </p:nvSpPr>
          <p:spPr>
            <a:xfrm>
              <a:off x="4025950" y="1713575"/>
              <a:ext cx="97625" cy="111100"/>
            </a:xfrm>
            <a:custGeom>
              <a:avLst/>
              <a:gdLst/>
              <a:ahLst/>
              <a:cxnLst/>
              <a:rect l="l" t="t" r="r" b="b"/>
              <a:pathLst>
                <a:path w="3905" h="4444" extrusionOk="0">
                  <a:moveTo>
                    <a:pt x="2234" y="1"/>
                  </a:moveTo>
                  <a:lnTo>
                    <a:pt x="1" y="1159"/>
                  </a:lnTo>
                  <a:lnTo>
                    <a:pt x="1351" y="3764"/>
                  </a:lnTo>
                  <a:cubicBezTo>
                    <a:pt x="1576" y="4196"/>
                    <a:pt x="2015" y="4443"/>
                    <a:pt x="2470" y="4443"/>
                  </a:cubicBezTo>
                  <a:cubicBezTo>
                    <a:pt x="2665" y="4443"/>
                    <a:pt x="2862" y="4398"/>
                    <a:pt x="3047" y="4302"/>
                  </a:cubicBezTo>
                  <a:cubicBezTo>
                    <a:pt x="3664" y="3982"/>
                    <a:pt x="3905" y="3223"/>
                    <a:pt x="3585" y="2606"/>
                  </a:cubicBezTo>
                  <a:lnTo>
                    <a:pt x="22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1"/>
            <p:cNvSpPr/>
            <p:nvPr/>
          </p:nvSpPr>
          <p:spPr>
            <a:xfrm>
              <a:off x="3853950" y="1844425"/>
              <a:ext cx="43800" cy="105375"/>
            </a:xfrm>
            <a:custGeom>
              <a:avLst/>
              <a:gdLst/>
              <a:ahLst/>
              <a:cxnLst/>
              <a:rect l="l" t="t" r="r" b="b"/>
              <a:pathLst>
                <a:path w="1752" h="4215" extrusionOk="0">
                  <a:moveTo>
                    <a:pt x="1751" y="1"/>
                  </a:moveTo>
                  <a:lnTo>
                    <a:pt x="473" y="663"/>
                  </a:lnTo>
                  <a:lnTo>
                    <a:pt x="1" y="4215"/>
                  </a:lnTo>
                  <a:lnTo>
                    <a:pt x="1279"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1"/>
            <p:cNvSpPr/>
            <p:nvPr/>
          </p:nvSpPr>
          <p:spPr>
            <a:xfrm>
              <a:off x="3961000" y="1788925"/>
              <a:ext cx="43775" cy="105375"/>
            </a:xfrm>
            <a:custGeom>
              <a:avLst/>
              <a:gdLst/>
              <a:ahLst/>
              <a:cxnLst/>
              <a:rect l="l" t="t" r="r" b="b"/>
              <a:pathLst>
                <a:path w="1751" h="4215" extrusionOk="0">
                  <a:moveTo>
                    <a:pt x="1751" y="1"/>
                  </a:moveTo>
                  <a:lnTo>
                    <a:pt x="472" y="663"/>
                  </a:lnTo>
                  <a:lnTo>
                    <a:pt x="0" y="4214"/>
                  </a:lnTo>
                  <a:lnTo>
                    <a:pt x="1277"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1"/>
            <p:cNvSpPr/>
            <p:nvPr/>
          </p:nvSpPr>
          <p:spPr>
            <a:xfrm>
              <a:off x="3971025" y="1788925"/>
              <a:ext cx="33750" cy="75525"/>
            </a:xfrm>
            <a:custGeom>
              <a:avLst/>
              <a:gdLst/>
              <a:ahLst/>
              <a:cxnLst/>
              <a:rect l="l" t="t" r="r" b="b"/>
              <a:pathLst>
                <a:path w="1350" h="3021" extrusionOk="0">
                  <a:moveTo>
                    <a:pt x="1350" y="1"/>
                  </a:moveTo>
                  <a:lnTo>
                    <a:pt x="71" y="663"/>
                  </a:lnTo>
                  <a:lnTo>
                    <a:pt x="0" y="1196"/>
                  </a:lnTo>
                  <a:lnTo>
                    <a:pt x="947" y="3021"/>
                  </a:lnTo>
                  <a:lnTo>
                    <a:pt x="13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1"/>
            <p:cNvSpPr/>
            <p:nvPr/>
          </p:nvSpPr>
          <p:spPr>
            <a:xfrm>
              <a:off x="4053875" y="1713575"/>
              <a:ext cx="69700" cy="107550"/>
            </a:xfrm>
            <a:custGeom>
              <a:avLst/>
              <a:gdLst/>
              <a:ahLst/>
              <a:cxnLst/>
              <a:rect l="l" t="t" r="r" b="b"/>
              <a:pathLst>
                <a:path w="2788" h="4302" extrusionOk="0">
                  <a:moveTo>
                    <a:pt x="0" y="579"/>
                  </a:moveTo>
                  <a:lnTo>
                    <a:pt x="0" y="580"/>
                  </a:lnTo>
                  <a:lnTo>
                    <a:pt x="1" y="580"/>
                  </a:lnTo>
                  <a:lnTo>
                    <a:pt x="0" y="579"/>
                  </a:lnTo>
                  <a:close/>
                  <a:moveTo>
                    <a:pt x="1117" y="1"/>
                  </a:moveTo>
                  <a:lnTo>
                    <a:pt x="1" y="580"/>
                  </a:lnTo>
                  <a:lnTo>
                    <a:pt x="1930" y="4301"/>
                  </a:lnTo>
                  <a:cubicBezTo>
                    <a:pt x="2547" y="3982"/>
                    <a:pt x="2788" y="3222"/>
                    <a:pt x="2468" y="2605"/>
                  </a:cubicBezTo>
                  <a:lnTo>
                    <a:pt x="11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1"/>
            <p:cNvSpPr/>
            <p:nvPr/>
          </p:nvSpPr>
          <p:spPr>
            <a:xfrm>
              <a:off x="3028200" y="1978900"/>
              <a:ext cx="332225" cy="383625"/>
            </a:xfrm>
            <a:custGeom>
              <a:avLst/>
              <a:gdLst/>
              <a:ahLst/>
              <a:cxnLst/>
              <a:rect l="l" t="t" r="r" b="b"/>
              <a:pathLst>
                <a:path w="13289" h="15345" extrusionOk="0">
                  <a:moveTo>
                    <a:pt x="3165" y="1"/>
                  </a:moveTo>
                  <a:lnTo>
                    <a:pt x="2916" y="391"/>
                  </a:lnTo>
                  <a:cubicBezTo>
                    <a:pt x="0" y="4964"/>
                    <a:pt x="447" y="10911"/>
                    <a:pt x="4016" y="14996"/>
                  </a:cubicBezTo>
                  <a:lnTo>
                    <a:pt x="4320" y="15344"/>
                  </a:lnTo>
                  <a:lnTo>
                    <a:pt x="13289" y="10693"/>
                  </a:lnTo>
                  <a:lnTo>
                    <a:pt x="8715" y="1876"/>
                  </a:lnTo>
                  <a:lnTo>
                    <a:pt x="31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1"/>
            <p:cNvSpPr/>
            <p:nvPr/>
          </p:nvSpPr>
          <p:spPr>
            <a:xfrm>
              <a:off x="3028200" y="1978900"/>
              <a:ext cx="173275" cy="383625"/>
            </a:xfrm>
            <a:custGeom>
              <a:avLst/>
              <a:gdLst/>
              <a:ahLst/>
              <a:cxnLst/>
              <a:rect l="l" t="t" r="r" b="b"/>
              <a:pathLst>
                <a:path w="6931" h="15345" extrusionOk="0">
                  <a:moveTo>
                    <a:pt x="3165" y="1"/>
                  </a:moveTo>
                  <a:lnTo>
                    <a:pt x="2916" y="391"/>
                  </a:lnTo>
                  <a:cubicBezTo>
                    <a:pt x="0" y="4964"/>
                    <a:pt x="447" y="10911"/>
                    <a:pt x="4016" y="14996"/>
                  </a:cubicBezTo>
                  <a:lnTo>
                    <a:pt x="4320" y="15344"/>
                  </a:lnTo>
                  <a:lnTo>
                    <a:pt x="6931" y="13990"/>
                  </a:lnTo>
                  <a:cubicBezTo>
                    <a:pt x="4078" y="10204"/>
                    <a:pt x="3670" y="5103"/>
                    <a:pt x="5870" y="915"/>
                  </a:cubicBezTo>
                  <a:lnTo>
                    <a:pt x="31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1"/>
            <p:cNvSpPr/>
            <p:nvPr/>
          </p:nvSpPr>
          <p:spPr>
            <a:xfrm>
              <a:off x="3189650" y="2158375"/>
              <a:ext cx="97275" cy="92375"/>
            </a:xfrm>
            <a:custGeom>
              <a:avLst/>
              <a:gdLst/>
              <a:ahLst/>
              <a:cxnLst/>
              <a:rect l="l" t="t" r="r" b="b"/>
              <a:pathLst>
                <a:path w="3891" h="3695" extrusionOk="0">
                  <a:moveTo>
                    <a:pt x="1904" y="0"/>
                  </a:moveTo>
                  <a:cubicBezTo>
                    <a:pt x="1618" y="0"/>
                    <a:pt x="1328" y="67"/>
                    <a:pt x="1056" y="207"/>
                  </a:cubicBezTo>
                  <a:cubicBezTo>
                    <a:pt x="392" y="551"/>
                    <a:pt x="1" y="1260"/>
                    <a:pt x="64" y="2006"/>
                  </a:cubicBezTo>
                  <a:cubicBezTo>
                    <a:pt x="130" y="2750"/>
                    <a:pt x="635" y="3383"/>
                    <a:pt x="1347" y="3608"/>
                  </a:cubicBezTo>
                  <a:cubicBezTo>
                    <a:pt x="1531" y="3667"/>
                    <a:pt x="1720" y="3695"/>
                    <a:pt x="1906" y="3695"/>
                  </a:cubicBezTo>
                  <a:cubicBezTo>
                    <a:pt x="2442" y="3695"/>
                    <a:pt x="2962" y="3461"/>
                    <a:pt x="3319" y="3037"/>
                  </a:cubicBezTo>
                  <a:cubicBezTo>
                    <a:pt x="3800" y="2465"/>
                    <a:pt x="3890" y="1660"/>
                    <a:pt x="3546" y="996"/>
                  </a:cubicBezTo>
                  <a:cubicBezTo>
                    <a:pt x="3217" y="363"/>
                    <a:pt x="2572" y="0"/>
                    <a:pt x="19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1"/>
            <p:cNvSpPr/>
            <p:nvPr/>
          </p:nvSpPr>
          <p:spPr>
            <a:xfrm>
              <a:off x="3216000" y="2158350"/>
              <a:ext cx="74050" cy="87225"/>
            </a:xfrm>
            <a:custGeom>
              <a:avLst/>
              <a:gdLst/>
              <a:ahLst/>
              <a:cxnLst/>
              <a:rect l="l" t="t" r="r" b="b"/>
              <a:pathLst>
                <a:path w="2962" h="3489" extrusionOk="0">
                  <a:moveTo>
                    <a:pt x="850" y="0"/>
                  </a:moveTo>
                  <a:cubicBezTo>
                    <a:pt x="564" y="0"/>
                    <a:pt x="273" y="67"/>
                    <a:pt x="1" y="208"/>
                  </a:cubicBezTo>
                  <a:lnTo>
                    <a:pt x="1703" y="3489"/>
                  </a:lnTo>
                  <a:cubicBezTo>
                    <a:pt x="2609" y="3019"/>
                    <a:pt x="2962" y="1903"/>
                    <a:pt x="2492" y="997"/>
                  </a:cubicBezTo>
                  <a:cubicBezTo>
                    <a:pt x="2163" y="363"/>
                    <a:pt x="1518" y="0"/>
                    <a:pt x="8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1"/>
            <p:cNvSpPr/>
            <p:nvPr/>
          </p:nvSpPr>
          <p:spPr>
            <a:xfrm>
              <a:off x="3229075" y="2020050"/>
              <a:ext cx="343625" cy="308425"/>
            </a:xfrm>
            <a:custGeom>
              <a:avLst/>
              <a:gdLst/>
              <a:ahLst/>
              <a:cxnLst/>
              <a:rect l="l" t="t" r="r" b="b"/>
              <a:pathLst>
                <a:path w="13745" h="12337" extrusionOk="0">
                  <a:moveTo>
                    <a:pt x="1" y="0"/>
                  </a:moveTo>
                  <a:lnTo>
                    <a:pt x="4811" y="9276"/>
                  </a:lnTo>
                  <a:lnTo>
                    <a:pt x="6300" y="8504"/>
                  </a:lnTo>
                  <a:lnTo>
                    <a:pt x="7936" y="11658"/>
                  </a:lnTo>
                  <a:cubicBezTo>
                    <a:pt x="8159" y="12089"/>
                    <a:pt x="8598" y="12336"/>
                    <a:pt x="9052" y="12336"/>
                  </a:cubicBezTo>
                  <a:cubicBezTo>
                    <a:pt x="9247" y="12336"/>
                    <a:pt x="9445" y="12291"/>
                    <a:pt x="9631" y="12195"/>
                  </a:cubicBezTo>
                  <a:cubicBezTo>
                    <a:pt x="10247" y="11874"/>
                    <a:pt x="10488" y="11115"/>
                    <a:pt x="10169" y="10499"/>
                  </a:cubicBezTo>
                  <a:lnTo>
                    <a:pt x="8533" y="7346"/>
                  </a:lnTo>
                  <a:lnTo>
                    <a:pt x="13744" y="464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1"/>
            <p:cNvSpPr/>
            <p:nvPr/>
          </p:nvSpPr>
          <p:spPr>
            <a:xfrm>
              <a:off x="3290100" y="2046300"/>
              <a:ext cx="152175" cy="95600"/>
            </a:xfrm>
            <a:custGeom>
              <a:avLst/>
              <a:gdLst/>
              <a:ahLst/>
              <a:cxnLst/>
              <a:rect l="l" t="t" r="r" b="b"/>
              <a:pathLst>
                <a:path w="6087" h="3824" extrusionOk="0">
                  <a:moveTo>
                    <a:pt x="489" y="1"/>
                  </a:moveTo>
                  <a:lnTo>
                    <a:pt x="489" y="1"/>
                  </a:lnTo>
                  <a:cubicBezTo>
                    <a:pt x="0" y="1546"/>
                    <a:pt x="855" y="3195"/>
                    <a:pt x="2401" y="3686"/>
                  </a:cubicBezTo>
                  <a:cubicBezTo>
                    <a:pt x="2696" y="3779"/>
                    <a:pt x="2994" y="3823"/>
                    <a:pt x="3288" y="3823"/>
                  </a:cubicBezTo>
                  <a:cubicBezTo>
                    <a:pt x="4533" y="3823"/>
                    <a:pt x="5689" y="3025"/>
                    <a:pt x="6086" y="1775"/>
                  </a:cubicBez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1"/>
            <p:cNvSpPr/>
            <p:nvPr/>
          </p:nvSpPr>
          <p:spPr>
            <a:xfrm>
              <a:off x="3501175" y="2738200"/>
              <a:ext cx="350525" cy="311550"/>
            </a:xfrm>
            <a:custGeom>
              <a:avLst/>
              <a:gdLst/>
              <a:ahLst/>
              <a:cxnLst/>
              <a:rect l="l" t="t" r="r" b="b"/>
              <a:pathLst>
                <a:path w="14021" h="12462" extrusionOk="0">
                  <a:moveTo>
                    <a:pt x="7364" y="0"/>
                  </a:moveTo>
                  <a:cubicBezTo>
                    <a:pt x="6364" y="0"/>
                    <a:pt x="5349" y="233"/>
                    <a:pt x="4401" y="724"/>
                  </a:cubicBezTo>
                  <a:cubicBezTo>
                    <a:pt x="1239" y="2364"/>
                    <a:pt x="1" y="6271"/>
                    <a:pt x="1640" y="9433"/>
                  </a:cubicBezTo>
                  <a:cubicBezTo>
                    <a:pt x="2356" y="10815"/>
                    <a:pt x="3547" y="11890"/>
                    <a:pt x="4995" y="12461"/>
                  </a:cubicBezTo>
                  <a:lnTo>
                    <a:pt x="13653" y="7972"/>
                  </a:lnTo>
                  <a:cubicBezTo>
                    <a:pt x="14020" y="6460"/>
                    <a:pt x="13828" y="4866"/>
                    <a:pt x="13111" y="3485"/>
                  </a:cubicBezTo>
                  <a:cubicBezTo>
                    <a:pt x="11962" y="1271"/>
                    <a:pt x="9702" y="0"/>
                    <a:pt x="73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1"/>
            <p:cNvSpPr/>
            <p:nvPr/>
          </p:nvSpPr>
          <p:spPr>
            <a:xfrm>
              <a:off x="3611200" y="2738200"/>
              <a:ext cx="240500" cy="255400"/>
            </a:xfrm>
            <a:custGeom>
              <a:avLst/>
              <a:gdLst/>
              <a:ahLst/>
              <a:cxnLst/>
              <a:rect l="l" t="t" r="r" b="b"/>
              <a:pathLst>
                <a:path w="9620" h="10216" extrusionOk="0">
                  <a:moveTo>
                    <a:pt x="2963" y="0"/>
                  </a:moveTo>
                  <a:cubicBezTo>
                    <a:pt x="1963" y="0"/>
                    <a:pt x="948" y="233"/>
                    <a:pt x="0" y="724"/>
                  </a:cubicBezTo>
                  <a:lnTo>
                    <a:pt x="4924" y="10216"/>
                  </a:lnTo>
                  <a:lnTo>
                    <a:pt x="9252" y="7972"/>
                  </a:lnTo>
                  <a:cubicBezTo>
                    <a:pt x="9619" y="6460"/>
                    <a:pt x="9427" y="4866"/>
                    <a:pt x="8710" y="3485"/>
                  </a:cubicBezTo>
                  <a:cubicBezTo>
                    <a:pt x="7561" y="1271"/>
                    <a:pt x="5301" y="0"/>
                    <a:pt x="29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1"/>
            <p:cNvSpPr/>
            <p:nvPr/>
          </p:nvSpPr>
          <p:spPr>
            <a:xfrm>
              <a:off x="3568175" y="2796875"/>
              <a:ext cx="222800" cy="196925"/>
            </a:xfrm>
            <a:custGeom>
              <a:avLst/>
              <a:gdLst/>
              <a:ahLst/>
              <a:cxnLst/>
              <a:rect l="l" t="t" r="r" b="b"/>
              <a:pathLst>
                <a:path w="8912" h="7877" extrusionOk="0">
                  <a:moveTo>
                    <a:pt x="4688" y="1"/>
                  </a:moveTo>
                  <a:cubicBezTo>
                    <a:pt x="4051" y="1"/>
                    <a:pt x="3405" y="149"/>
                    <a:pt x="2802" y="461"/>
                  </a:cubicBezTo>
                  <a:cubicBezTo>
                    <a:pt x="789" y="1506"/>
                    <a:pt x="1" y="3992"/>
                    <a:pt x="1044" y="6005"/>
                  </a:cubicBezTo>
                  <a:cubicBezTo>
                    <a:pt x="1477" y="6840"/>
                    <a:pt x="2183" y="7500"/>
                    <a:pt x="3044" y="7876"/>
                  </a:cubicBezTo>
                  <a:lnTo>
                    <a:pt x="8723" y="4932"/>
                  </a:lnTo>
                  <a:cubicBezTo>
                    <a:pt x="8912" y="4010"/>
                    <a:pt x="8778" y="3053"/>
                    <a:pt x="8346" y="2219"/>
                  </a:cubicBezTo>
                  <a:cubicBezTo>
                    <a:pt x="7614" y="809"/>
                    <a:pt x="6176" y="1"/>
                    <a:pt x="46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1"/>
            <p:cNvSpPr/>
            <p:nvPr/>
          </p:nvSpPr>
          <p:spPr>
            <a:xfrm>
              <a:off x="3638200" y="2796875"/>
              <a:ext cx="152775" cy="160100"/>
            </a:xfrm>
            <a:custGeom>
              <a:avLst/>
              <a:gdLst/>
              <a:ahLst/>
              <a:cxnLst/>
              <a:rect l="l" t="t" r="r" b="b"/>
              <a:pathLst>
                <a:path w="6111" h="6404" extrusionOk="0">
                  <a:moveTo>
                    <a:pt x="1887" y="1"/>
                  </a:moveTo>
                  <a:cubicBezTo>
                    <a:pt x="1250" y="1"/>
                    <a:pt x="604" y="149"/>
                    <a:pt x="1" y="461"/>
                  </a:cubicBezTo>
                  <a:lnTo>
                    <a:pt x="3082" y="6404"/>
                  </a:lnTo>
                  <a:lnTo>
                    <a:pt x="5922" y="4932"/>
                  </a:lnTo>
                  <a:cubicBezTo>
                    <a:pt x="6111" y="4010"/>
                    <a:pt x="5977" y="3053"/>
                    <a:pt x="5545" y="2219"/>
                  </a:cubicBezTo>
                  <a:cubicBezTo>
                    <a:pt x="4813" y="809"/>
                    <a:pt x="3375" y="1"/>
                    <a:pt x="18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1"/>
            <p:cNvSpPr/>
            <p:nvPr/>
          </p:nvSpPr>
          <p:spPr>
            <a:xfrm>
              <a:off x="3701400" y="2629925"/>
              <a:ext cx="132350" cy="218350"/>
            </a:xfrm>
            <a:custGeom>
              <a:avLst/>
              <a:gdLst/>
              <a:ahLst/>
              <a:cxnLst/>
              <a:rect l="l" t="t" r="r" b="b"/>
              <a:pathLst>
                <a:path w="5294" h="8734" extrusionOk="0">
                  <a:moveTo>
                    <a:pt x="1047" y="1"/>
                  </a:moveTo>
                  <a:lnTo>
                    <a:pt x="0" y="543"/>
                  </a:lnTo>
                  <a:lnTo>
                    <a:pt x="4247" y="8733"/>
                  </a:lnTo>
                  <a:lnTo>
                    <a:pt x="5293" y="8190"/>
                  </a:lnTo>
                  <a:lnTo>
                    <a:pt x="10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1"/>
            <p:cNvSpPr/>
            <p:nvPr/>
          </p:nvSpPr>
          <p:spPr>
            <a:xfrm>
              <a:off x="3413050" y="2615250"/>
              <a:ext cx="339325" cy="195125"/>
            </a:xfrm>
            <a:custGeom>
              <a:avLst/>
              <a:gdLst/>
              <a:ahLst/>
              <a:cxnLst/>
              <a:rect l="l" t="t" r="r" b="b"/>
              <a:pathLst>
                <a:path w="13573" h="7805" extrusionOk="0">
                  <a:moveTo>
                    <a:pt x="13029" y="1"/>
                  </a:moveTo>
                  <a:lnTo>
                    <a:pt x="1" y="6757"/>
                  </a:lnTo>
                  <a:lnTo>
                    <a:pt x="544" y="7805"/>
                  </a:lnTo>
                  <a:lnTo>
                    <a:pt x="13572" y="1048"/>
                  </a:lnTo>
                  <a:lnTo>
                    <a:pt x="130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1"/>
            <p:cNvSpPr/>
            <p:nvPr/>
          </p:nvSpPr>
          <p:spPr>
            <a:xfrm>
              <a:off x="3388350" y="2612150"/>
              <a:ext cx="364075" cy="111825"/>
            </a:xfrm>
            <a:custGeom>
              <a:avLst/>
              <a:gdLst/>
              <a:ahLst/>
              <a:cxnLst/>
              <a:rect l="l" t="t" r="r" b="b"/>
              <a:pathLst>
                <a:path w="14563" h="4473" extrusionOk="0">
                  <a:moveTo>
                    <a:pt x="14295" y="1"/>
                  </a:moveTo>
                  <a:lnTo>
                    <a:pt x="1" y="3325"/>
                  </a:lnTo>
                  <a:lnTo>
                    <a:pt x="133" y="3898"/>
                  </a:lnTo>
                  <a:lnTo>
                    <a:pt x="267" y="4473"/>
                  </a:lnTo>
                  <a:lnTo>
                    <a:pt x="14563" y="1149"/>
                  </a:lnTo>
                  <a:lnTo>
                    <a:pt x="14429" y="575"/>
                  </a:lnTo>
                  <a:lnTo>
                    <a:pt x="142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1"/>
            <p:cNvSpPr/>
            <p:nvPr/>
          </p:nvSpPr>
          <p:spPr>
            <a:xfrm>
              <a:off x="3499100" y="2807875"/>
              <a:ext cx="419525" cy="281075"/>
            </a:xfrm>
            <a:custGeom>
              <a:avLst/>
              <a:gdLst/>
              <a:ahLst/>
              <a:cxnLst/>
              <a:rect l="l" t="t" r="r" b="b"/>
              <a:pathLst>
                <a:path w="16781" h="11243" extrusionOk="0">
                  <a:moveTo>
                    <a:pt x="15192" y="1"/>
                  </a:moveTo>
                  <a:lnTo>
                    <a:pt x="0" y="7878"/>
                  </a:lnTo>
                  <a:lnTo>
                    <a:pt x="55" y="7983"/>
                  </a:lnTo>
                  <a:cubicBezTo>
                    <a:pt x="1128" y="10054"/>
                    <a:pt x="3242" y="11242"/>
                    <a:pt x="5427" y="11242"/>
                  </a:cubicBezTo>
                  <a:cubicBezTo>
                    <a:pt x="6363" y="11242"/>
                    <a:pt x="7312" y="11024"/>
                    <a:pt x="8198" y="10565"/>
                  </a:cubicBezTo>
                  <a:lnTo>
                    <a:pt x="12665" y="8249"/>
                  </a:lnTo>
                  <a:cubicBezTo>
                    <a:pt x="15622" y="6716"/>
                    <a:pt x="16780" y="3063"/>
                    <a:pt x="15247" y="106"/>
                  </a:cubicBezTo>
                  <a:lnTo>
                    <a:pt x="151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1"/>
            <p:cNvSpPr/>
            <p:nvPr/>
          </p:nvSpPr>
          <p:spPr>
            <a:xfrm>
              <a:off x="3689025" y="2807875"/>
              <a:ext cx="229600" cy="235175"/>
            </a:xfrm>
            <a:custGeom>
              <a:avLst/>
              <a:gdLst/>
              <a:ahLst/>
              <a:cxnLst/>
              <a:rect l="l" t="t" r="r" b="b"/>
              <a:pathLst>
                <a:path w="9184" h="9407" extrusionOk="0">
                  <a:moveTo>
                    <a:pt x="0" y="3939"/>
                  </a:moveTo>
                  <a:lnTo>
                    <a:pt x="0" y="3940"/>
                  </a:lnTo>
                  <a:lnTo>
                    <a:pt x="1" y="3940"/>
                  </a:lnTo>
                  <a:lnTo>
                    <a:pt x="1" y="3940"/>
                  </a:lnTo>
                  <a:lnTo>
                    <a:pt x="0" y="3939"/>
                  </a:lnTo>
                  <a:close/>
                  <a:moveTo>
                    <a:pt x="7595" y="1"/>
                  </a:moveTo>
                  <a:lnTo>
                    <a:pt x="1" y="3940"/>
                  </a:lnTo>
                  <a:lnTo>
                    <a:pt x="1" y="3940"/>
                  </a:lnTo>
                  <a:lnTo>
                    <a:pt x="2835" y="9407"/>
                  </a:lnTo>
                  <a:lnTo>
                    <a:pt x="5068" y="8249"/>
                  </a:lnTo>
                  <a:cubicBezTo>
                    <a:pt x="8025" y="6716"/>
                    <a:pt x="9183" y="3063"/>
                    <a:pt x="7650" y="106"/>
                  </a:cubicBezTo>
                  <a:lnTo>
                    <a:pt x="75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1"/>
            <p:cNvSpPr/>
            <p:nvPr/>
          </p:nvSpPr>
          <p:spPr>
            <a:xfrm>
              <a:off x="3460225" y="2780100"/>
              <a:ext cx="460275" cy="257850"/>
            </a:xfrm>
            <a:custGeom>
              <a:avLst/>
              <a:gdLst/>
              <a:ahLst/>
              <a:cxnLst/>
              <a:rect l="l" t="t" r="r" b="b"/>
              <a:pathLst>
                <a:path w="18411" h="10314" extrusionOk="0">
                  <a:moveTo>
                    <a:pt x="17868" y="0"/>
                  </a:moveTo>
                  <a:lnTo>
                    <a:pt x="0" y="9265"/>
                  </a:lnTo>
                  <a:lnTo>
                    <a:pt x="544" y="10313"/>
                  </a:lnTo>
                  <a:lnTo>
                    <a:pt x="18411" y="1047"/>
                  </a:lnTo>
                  <a:lnTo>
                    <a:pt x="178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1"/>
            <p:cNvSpPr/>
            <p:nvPr/>
          </p:nvSpPr>
          <p:spPr>
            <a:xfrm>
              <a:off x="3683550" y="2780100"/>
              <a:ext cx="236950" cy="142000"/>
            </a:xfrm>
            <a:custGeom>
              <a:avLst/>
              <a:gdLst/>
              <a:ahLst/>
              <a:cxnLst/>
              <a:rect l="l" t="t" r="r" b="b"/>
              <a:pathLst>
                <a:path w="9478" h="5680" extrusionOk="0">
                  <a:moveTo>
                    <a:pt x="8935" y="0"/>
                  </a:moveTo>
                  <a:lnTo>
                    <a:pt x="1" y="4633"/>
                  </a:lnTo>
                  <a:lnTo>
                    <a:pt x="544" y="5680"/>
                  </a:lnTo>
                  <a:lnTo>
                    <a:pt x="9478" y="1047"/>
                  </a:lnTo>
                  <a:lnTo>
                    <a:pt x="89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1"/>
            <p:cNvSpPr/>
            <p:nvPr/>
          </p:nvSpPr>
          <p:spPr>
            <a:xfrm>
              <a:off x="3551025" y="3240350"/>
              <a:ext cx="307700" cy="307725"/>
            </a:xfrm>
            <a:custGeom>
              <a:avLst/>
              <a:gdLst/>
              <a:ahLst/>
              <a:cxnLst/>
              <a:rect l="l" t="t" r="r" b="b"/>
              <a:pathLst>
                <a:path w="12308" h="12309" extrusionOk="0">
                  <a:moveTo>
                    <a:pt x="6154" y="1"/>
                  </a:moveTo>
                  <a:cubicBezTo>
                    <a:pt x="4521" y="1"/>
                    <a:pt x="2957" y="649"/>
                    <a:pt x="1802" y="1803"/>
                  </a:cubicBezTo>
                  <a:cubicBezTo>
                    <a:pt x="648" y="2957"/>
                    <a:pt x="0" y="4523"/>
                    <a:pt x="0" y="6154"/>
                  </a:cubicBezTo>
                  <a:cubicBezTo>
                    <a:pt x="0" y="7787"/>
                    <a:pt x="648" y="9353"/>
                    <a:pt x="1802" y="10505"/>
                  </a:cubicBezTo>
                  <a:cubicBezTo>
                    <a:pt x="2957" y="11659"/>
                    <a:pt x="4521" y="12309"/>
                    <a:pt x="6154" y="12309"/>
                  </a:cubicBezTo>
                  <a:cubicBezTo>
                    <a:pt x="7786" y="12309"/>
                    <a:pt x="9351" y="11659"/>
                    <a:pt x="10505" y="10505"/>
                  </a:cubicBezTo>
                  <a:cubicBezTo>
                    <a:pt x="11659" y="9353"/>
                    <a:pt x="12307" y="7787"/>
                    <a:pt x="12307" y="6154"/>
                  </a:cubicBezTo>
                  <a:cubicBezTo>
                    <a:pt x="12307" y="4523"/>
                    <a:pt x="11659" y="2957"/>
                    <a:pt x="10505" y="1803"/>
                  </a:cubicBezTo>
                  <a:cubicBezTo>
                    <a:pt x="9351" y="649"/>
                    <a:pt x="7786" y="1"/>
                    <a:pt x="6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1"/>
            <p:cNvSpPr/>
            <p:nvPr/>
          </p:nvSpPr>
          <p:spPr>
            <a:xfrm>
              <a:off x="3877800" y="3059100"/>
              <a:ext cx="351400" cy="307800"/>
            </a:xfrm>
            <a:custGeom>
              <a:avLst/>
              <a:gdLst/>
              <a:ahLst/>
              <a:cxnLst/>
              <a:rect l="l" t="t" r="r" b="b"/>
              <a:pathLst>
                <a:path w="14056" h="12312" extrusionOk="0">
                  <a:moveTo>
                    <a:pt x="7023" y="1"/>
                  </a:moveTo>
                  <a:cubicBezTo>
                    <a:pt x="6067" y="1"/>
                    <a:pt x="5097" y="225"/>
                    <a:pt x="4190" y="696"/>
                  </a:cubicBezTo>
                  <a:cubicBezTo>
                    <a:pt x="1174" y="2264"/>
                    <a:pt x="1" y="5979"/>
                    <a:pt x="1568" y="8994"/>
                  </a:cubicBezTo>
                  <a:cubicBezTo>
                    <a:pt x="2664" y="11103"/>
                    <a:pt x="4811" y="12311"/>
                    <a:pt x="7034" y="12311"/>
                  </a:cubicBezTo>
                  <a:cubicBezTo>
                    <a:pt x="7990" y="12311"/>
                    <a:pt x="8959" y="12088"/>
                    <a:pt x="9866" y="11616"/>
                  </a:cubicBezTo>
                  <a:cubicBezTo>
                    <a:pt x="12882" y="10049"/>
                    <a:pt x="14056" y="6333"/>
                    <a:pt x="12488" y="3318"/>
                  </a:cubicBezTo>
                  <a:cubicBezTo>
                    <a:pt x="11393" y="1209"/>
                    <a:pt x="9246" y="1"/>
                    <a:pt x="70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1"/>
            <p:cNvSpPr/>
            <p:nvPr/>
          </p:nvSpPr>
          <p:spPr>
            <a:xfrm>
              <a:off x="4248275" y="2877900"/>
              <a:ext cx="307725" cy="307725"/>
            </a:xfrm>
            <a:custGeom>
              <a:avLst/>
              <a:gdLst/>
              <a:ahLst/>
              <a:cxnLst/>
              <a:rect l="l" t="t" r="r" b="b"/>
              <a:pathLst>
                <a:path w="12309" h="12309" extrusionOk="0">
                  <a:moveTo>
                    <a:pt x="6155" y="1"/>
                  </a:moveTo>
                  <a:cubicBezTo>
                    <a:pt x="4523" y="1"/>
                    <a:pt x="2957" y="650"/>
                    <a:pt x="1803" y="1804"/>
                  </a:cubicBezTo>
                  <a:cubicBezTo>
                    <a:pt x="649" y="2958"/>
                    <a:pt x="0" y="4523"/>
                    <a:pt x="0" y="6155"/>
                  </a:cubicBezTo>
                  <a:cubicBezTo>
                    <a:pt x="0" y="7786"/>
                    <a:pt x="649" y="9353"/>
                    <a:pt x="1803" y="10507"/>
                  </a:cubicBezTo>
                  <a:cubicBezTo>
                    <a:pt x="2957" y="11661"/>
                    <a:pt x="4523" y="12309"/>
                    <a:pt x="6155" y="12309"/>
                  </a:cubicBezTo>
                  <a:cubicBezTo>
                    <a:pt x="7786" y="12309"/>
                    <a:pt x="9352" y="11661"/>
                    <a:pt x="10506" y="10507"/>
                  </a:cubicBezTo>
                  <a:cubicBezTo>
                    <a:pt x="11660" y="9353"/>
                    <a:pt x="12308" y="7786"/>
                    <a:pt x="12308" y="6155"/>
                  </a:cubicBezTo>
                  <a:cubicBezTo>
                    <a:pt x="12308" y="4523"/>
                    <a:pt x="11660" y="2958"/>
                    <a:pt x="10506" y="1804"/>
                  </a:cubicBezTo>
                  <a:cubicBezTo>
                    <a:pt x="9352" y="650"/>
                    <a:pt x="7786" y="1"/>
                    <a:pt x="6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1"/>
            <p:cNvSpPr/>
            <p:nvPr/>
          </p:nvSpPr>
          <p:spPr>
            <a:xfrm>
              <a:off x="4575075" y="2696675"/>
              <a:ext cx="351425" cy="307775"/>
            </a:xfrm>
            <a:custGeom>
              <a:avLst/>
              <a:gdLst/>
              <a:ahLst/>
              <a:cxnLst/>
              <a:rect l="l" t="t" r="r" b="b"/>
              <a:pathLst>
                <a:path w="14057" h="12311" extrusionOk="0">
                  <a:moveTo>
                    <a:pt x="7023" y="0"/>
                  </a:moveTo>
                  <a:cubicBezTo>
                    <a:pt x="6067" y="0"/>
                    <a:pt x="5097" y="224"/>
                    <a:pt x="4190" y="695"/>
                  </a:cubicBezTo>
                  <a:cubicBezTo>
                    <a:pt x="1175" y="2262"/>
                    <a:pt x="0" y="5978"/>
                    <a:pt x="1567" y="8993"/>
                  </a:cubicBezTo>
                  <a:cubicBezTo>
                    <a:pt x="2663" y="11102"/>
                    <a:pt x="4810" y="12310"/>
                    <a:pt x="7033" y="12310"/>
                  </a:cubicBezTo>
                  <a:cubicBezTo>
                    <a:pt x="7989" y="12310"/>
                    <a:pt x="8959" y="12087"/>
                    <a:pt x="9866" y="11615"/>
                  </a:cubicBezTo>
                  <a:cubicBezTo>
                    <a:pt x="12882" y="10048"/>
                    <a:pt x="14056" y="6332"/>
                    <a:pt x="12488" y="3317"/>
                  </a:cubicBezTo>
                  <a:cubicBezTo>
                    <a:pt x="11392" y="1208"/>
                    <a:pt x="9246" y="0"/>
                    <a:pt x="70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1"/>
            <p:cNvSpPr/>
            <p:nvPr/>
          </p:nvSpPr>
          <p:spPr>
            <a:xfrm>
              <a:off x="3728825" y="1553175"/>
              <a:ext cx="2939575" cy="3923400"/>
            </a:xfrm>
            <a:custGeom>
              <a:avLst/>
              <a:gdLst/>
              <a:ahLst/>
              <a:cxnLst/>
              <a:rect l="l" t="t" r="r" b="b"/>
              <a:pathLst>
                <a:path w="117583" h="156936" extrusionOk="0">
                  <a:moveTo>
                    <a:pt x="29283" y="1"/>
                  </a:moveTo>
                  <a:lnTo>
                    <a:pt x="49955" y="39769"/>
                  </a:lnTo>
                  <a:lnTo>
                    <a:pt x="50300" y="45191"/>
                  </a:lnTo>
                  <a:cubicBezTo>
                    <a:pt x="50548" y="49116"/>
                    <a:pt x="49623" y="53026"/>
                    <a:pt x="47639" y="56422"/>
                  </a:cubicBezTo>
                  <a:cubicBezTo>
                    <a:pt x="45896" y="59406"/>
                    <a:pt x="42737" y="61123"/>
                    <a:pt x="39451" y="61123"/>
                  </a:cubicBezTo>
                  <a:cubicBezTo>
                    <a:pt x="38294" y="61123"/>
                    <a:pt x="37121" y="60910"/>
                    <a:pt x="35988" y="60465"/>
                  </a:cubicBezTo>
                  <a:lnTo>
                    <a:pt x="33530" y="59500"/>
                  </a:lnTo>
                  <a:cubicBezTo>
                    <a:pt x="30457" y="58293"/>
                    <a:pt x="27888" y="56074"/>
                    <a:pt x="26248" y="53209"/>
                  </a:cubicBezTo>
                  <a:lnTo>
                    <a:pt x="26108" y="52963"/>
                  </a:lnTo>
                  <a:cubicBezTo>
                    <a:pt x="24768" y="50625"/>
                    <a:pt x="22803" y="48705"/>
                    <a:pt x="20434" y="47421"/>
                  </a:cubicBezTo>
                  <a:cubicBezTo>
                    <a:pt x="17335" y="45742"/>
                    <a:pt x="13921" y="44904"/>
                    <a:pt x="10509" y="44904"/>
                  </a:cubicBezTo>
                  <a:cubicBezTo>
                    <a:pt x="6875" y="44904"/>
                    <a:pt x="3243" y="45855"/>
                    <a:pt x="1" y="47750"/>
                  </a:cubicBezTo>
                  <a:lnTo>
                    <a:pt x="27487" y="71780"/>
                  </a:lnTo>
                  <a:lnTo>
                    <a:pt x="39212" y="89578"/>
                  </a:lnTo>
                  <a:cubicBezTo>
                    <a:pt x="42619" y="94749"/>
                    <a:pt x="47346" y="98916"/>
                    <a:pt x="52905" y="101646"/>
                  </a:cubicBezTo>
                  <a:lnTo>
                    <a:pt x="69094" y="109597"/>
                  </a:lnTo>
                  <a:lnTo>
                    <a:pt x="81269" y="156936"/>
                  </a:lnTo>
                  <a:lnTo>
                    <a:pt x="117582" y="138060"/>
                  </a:lnTo>
                  <a:lnTo>
                    <a:pt x="96516" y="83303"/>
                  </a:lnTo>
                  <a:lnTo>
                    <a:pt x="63838" y="42200"/>
                  </a:lnTo>
                  <a:lnTo>
                    <a:pt x="41607" y="4943"/>
                  </a:lnTo>
                  <a:lnTo>
                    <a:pt x="292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1"/>
            <p:cNvSpPr/>
            <p:nvPr/>
          </p:nvSpPr>
          <p:spPr>
            <a:xfrm>
              <a:off x="2262950" y="3080400"/>
              <a:ext cx="577900" cy="577900"/>
            </a:xfrm>
            <a:custGeom>
              <a:avLst/>
              <a:gdLst/>
              <a:ahLst/>
              <a:cxnLst/>
              <a:rect l="l" t="t" r="r" b="b"/>
              <a:pathLst>
                <a:path w="23116" h="23116" extrusionOk="0">
                  <a:moveTo>
                    <a:pt x="2656" y="1"/>
                  </a:moveTo>
                  <a:cubicBezTo>
                    <a:pt x="1184" y="1"/>
                    <a:pt x="0" y="1185"/>
                    <a:pt x="0" y="2657"/>
                  </a:cubicBezTo>
                  <a:lnTo>
                    <a:pt x="0" y="20460"/>
                  </a:lnTo>
                  <a:cubicBezTo>
                    <a:pt x="0" y="21930"/>
                    <a:pt x="1184" y="23116"/>
                    <a:pt x="2656" y="23116"/>
                  </a:cubicBezTo>
                  <a:lnTo>
                    <a:pt x="20459" y="23116"/>
                  </a:lnTo>
                  <a:cubicBezTo>
                    <a:pt x="21930" y="23116"/>
                    <a:pt x="23115" y="21930"/>
                    <a:pt x="23115" y="20460"/>
                  </a:cubicBezTo>
                  <a:lnTo>
                    <a:pt x="23115" y="2657"/>
                  </a:lnTo>
                  <a:cubicBezTo>
                    <a:pt x="23115" y="1185"/>
                    <a:pt x="21930" y="1"/>
                    <a:pt x="204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1"/>
            <p:cNvSpPr/>
            <p:nvPr/>
          </p:nvSpPr>
          <p:spPr>
            <a:xfrm>
              <a:off x="2383650" y="3201125"/>
              <a:ext cx="336475" cy="336475"/>
            </a:xfrm>
            <a:custGeom>
              <a:avLst/>
              <a:gdLst/>
              <a:ahLst/>
              <a:cxnLst/>
              <a:rect l="l" t="t" r="r" b="b"/>
              <a:pathLst>
                <a:path w="13459" h="13459" extrusionOk="0">
                  <a:moveTo>
                    <a:pt x="6730" y="0"/>
                  </a:moveTo>
                  <a:cubicBezTo>
                    <a:pt x="4944" y="0"/>
                    <a:pt x="3232" y="708"/>
                    <a:pt x="1971" y="1971"/>
                  </a:cubicBezTo>
                  <a:cubicBezTo>
                    <a:pt x="709" y="3232"/>
                    <a:pt x="0" y="4944"/>
                    <a:pt x="0" y="6729"/>
                  </a:cubicBezTo>
                  <a:cubicBezTo>
                    <a:pt x="0" y="8513"/>
                    <a:pt x="709" y="10225"/>
                    <a:pt x="1971" y="11488"/>
                  </a:cubicBezTo>
                  <a:cubicBezTo>
                    <a:pt x="3232" y="12749"/>
                    <a:pt x="4944" y="13459"/>
                    <a:pt x="6730" y="13459"/>
                  </a:cubicBezTo>
                  <a:cubicBezTo>
                    <a:pt x="8514" y="13459"/>
                    <a:pt x="10226" y="12749"/>
                    <a:pt x="11488" y="11488"/>
                  </a:cubicBezTo>
                  <a:cubicBezTo>
                    <a:pt x="12749" y="10225"/>
                    <a:pt x="13459" y="8513"/>
                    <a:pt x="13459" y="6729"/>
                  </a:cubicBezTo>
                  <a:cubicBezTo>
                    <a:pt x="13459" y="4944"/>
                    <a:pt x="12749" y="3232"/>
                    <a:pt x="11488" y="1971"/>
                  </a:cubicBezTo>
                  <a:cubicBezTo>
                    <a:pt x="10226" y="708"/>
                    <a:pt x="8514" y="0"/>
                    <a:pt x="67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1"/>
            <p:cNvSpPr/>
            <p:nvPr/>
          </p:nvSpPr>
          <p:spPr>
            <a:xfrm>
              <a:off x="5147150" y="1406650"/>
              <a:ext cx="577900" cy="577900"/>
            </a:xfrm>
            <a:custGeom>
              <a:avLst/>
              <a:gdLst/>
              <a:ahLst/>
              <a:cxnLst/>
              <a:rect l="l" t="t" r="r" b="b"/>
              <a:pathLst>
                <a:path w="23116" h="23116" extrusionOk="0">
                  <a:moveTo>
                    <a:pt x="2657" y="1"/>
                  </a:moveTo>
                  <a:cubicBezTo>
                    <a:pt x="1185" y="1"/>
                    <a:pt x="1" y="1185"/>
                    <a:pt x="1" y="2657"/>
                  </a:cubicBezTo>
                  <a:lnTo>
                    <a:pt x="1" y="20460"/>
                  </a:lnTo>
                  <a:cubicBezTo>
                    <a:pt x="1" y="21930"/>
                    <a:pt x="1185" y="23116"/>
                    <a:pt x="2657" y="23116"/>
                  </a:cubicBezTo>
                  <a:lnTo>
                    <a:pt x="20459" y="23116"/>
                  </a:lnTo>
                  <a:cubicBezTo>
                    <a:pt x="21930" y="23116"/>
                    <a:pt x="23116" y="21930"/>
                    <a:pt x="23116" y="20460"/>
                  </a:cubicBezTo>
                  <a:lnTo>
                    <a:pt x="23116" y="2657"/>
                  </a:lnTo>
                  <a:cubicBezTo>
                    <a:pt x="23116" y="1185"/>
                    <a:pt x="21930" y="1"/>
                    <a:pt x="204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1"/>
            <p:cNvSpPr/>
            <p:nvPr/>
          </p:nvSpPr>
          <p:spPr>
            <a:xfrm>
              <a:off x="5267875" y="1527375"/>
              <a:ext cx="336475" cy="336475"/>
            </a:xfrm>
            <a:custGeom>
              <a:avLst/>
              <a:gdLst/>
              <a:ahLst/>
              <a:cxnLst/>
              <a:rect l="l" t="t" r="r" b="b"/>
              <a:pathLst>
                <a:path w="13459" h="13459" extrusionOk="0">
                  <a:moveTo>
                    <a:pt x="6729" y="0"/>
                  </a:moveTo>
                  <a:cubicBezTo>
                    <a:pt x="4944" y="0"/>
                    <a:pt x="3232" y="708"/>
                    <a:pt x="1971" y="1971"/>
                  </a:cubicBezTo>
                  <a:cubicBezTo>
                    <a:pt x="708" y="3232"/>
                    <a:pt x="0" y="4944"/>
                    <a:pt x="0" y="6729"/>
                  </a:cubicBezTo>
                  <a:cubicBezTo>
                    <a:pt x="0" y="8513"/>
                    <a:pt x="708" y="10225"/>
                    <a:pt x="1971" y="11487"/>
                  </a:cubicBezTo>
                  <a:cubicBezTo>
                    <a:pt x="3232" y="12749"/>
                    <a:pt x="4944" y="13459"/>
                    <a:pt x="6729" y="13459"/>
                  </a:cubicBezTo>
                  <a:cubicBezTo>
                    <a:pt x="8513" y="13459"/>
                    <a:pt x="10225" y="12749"/>
                    <a:pt x="11488" y="11487"/>
                  </a:cubicBezTo>
                  <a:cubicBezTo>
                    <a:pt x="12749" y="10225"/>
                    <a:pt x="13458" y="8513"/>
                    <a:pt x="13458" y="6729"/>
                  </a:cubicBezTo>
                  <a:cubicBezTo>
                    <a:pt x="13458" y="4944"/>
                    <a:pt x="12749" y="3232"/>
                    <a:pt x="11488" y="1971"/>
                  </a:cubicBezTo>
                  <a:cubicBezTo>
                    <a:pt x="10225" y="708"/>
                    <a:pt x="8513" y="0"/>
                    <a:pt x="6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1"/>
            <p:cNvSpPr/>
            <p:nvPr/>
          </p:nvSpPr>
          <p:spPr>
            <a:xfrm>
              <a:off x="4206600" y="642725"/>
              <a:ext cx="780600" cy="286200"/>
            </a:xfrm>
            <a:custGeom>
              <a:avLst/>
              <a:gdLst/>
              <a:ahLst/>
              <a:cxnLst/>
              <a:rect l="l" t="t" r="r" b="b"/>
              <a:pathLst>
                <a:path w="31224" h="11448" extrusionOk="0">
                  <a:moveTo>
                    <a:pt x="0" y="1"/>
                  </a:moveTo>
                  <a:lnTo>
                    <a:pt x="12913" y="10244"/>
                  </a:lnTo>
                  <a:lnTo>
                    <a:pt x="13507" y="10715"/>
                  </a:lnTo>
                  <a:cubicBezTo>
                    <a:pt x="14124" y="11203"/>
                    <a:pt x="14868" y="11448"/>
                    <a:pt x="15612" y="11448"/>
                  </a:cubicBezTo>
                  <a:cubicBezTo>
                    <a:pt x="16356" y="11448"/>
                    <a:pt x="17100" y="11203"/>
                    <a:pt x="17717" y="10715"/>
                  </a:cubicBezTo>
                  <a:lnTo>
                    <a:pt x="18311" y="10244"/>
                  </a:lnTo>
                  <a:lnTo>
                    <a:pt x="31224" y="2"/>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1"/>
            <p:cNvSpPr/>
            <p:nvPr/>
          </p:nvSpPr>
          <p:spPr>
            <a:xfrm>
              <a:off x="4206600" y="642725"/>
              <a:ext cx="322825" cy="512125"/>
            </a:xfrm>
            <a:custGeom>
              <a:avLst/>
              <a:gdLst/>
              <a:ahLst/>
              <a:cxnLst/>
              <a:rect l="l" t="t" r="r" b="b"/>
              <a:pathLst>
                <a:path w="12913" h="20485" extrusionOk="0">
                  <a:moveTo>
                    <a:pt x="0" y="1"/>
                  </a:moveTo>
                  <a:lnTo>
                    <a:pt x="0" y="20485"/>
                  </a:lnTo>
                  <a:lnTo>
                    <a:pt x="12913" y="10243"/>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1"/>
            <p:cNvSpPr/>
            <p:nvPr/>
          </p:nvSpPr>
          <p:spPr>
            <a:xfrm>
              <a:off x="4206600" y="898800"/>
              <a:ext cx="780600" cy="256050"/>
            </a:xfrm>
            <a:custGeom>
              <a:avLst/>
              <a:gdLst/>
              <a:ahLst/>
              <a:cxnLst/>
              <a:rect l="l" t="t" r="r" b="b"/>
              <a:pathLst>
                <a:path w="31224" h="10242" extrusionOk="0">
                  <a:moveTo>
                    <a:pt x="12913" y="1"/>
                  </a:moveTo>
                  <a:lnTo>
                    <a:pt x="0" y="10242"/>
                  </a:lnTo>
                  <a:lnTo>
                    <a:pt x="31224" y="10242"/>
                  </a:lnTo>
                  <a:lnTo>
                    <a:pt x="18311" y="1"/>
                  </a:lnTo>
                  <a:lnTo>
                    <a:pt x="17717" y="471"/>
                  </a:lnTo>
                  <a:cubicBezTo>
                    <a:pt x="17100" y="960"/>
                    <a:pt x="16356" y="1204"/>
                    <a:pt x="15612" y="1204"/>
                  </a:cubicBezTo>
                  <a:cubicBezTo>
                    <a:pt x="14868" y="1204"/>
                    <a:pt x="14124" y="960"/>
                    <a:pt x="13507" y="471"/>
                  </a:cubicBezTo>
                  <a:lnTo>
                    <a:pt x="129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1"/>
            <p:cNvSpPr/>
            <p:nvPr/>
          </p:nvSpPr>
          <p:spPr>
            <a:xfrm>
              <a:off x="4664350" y="642725"/>
              <a:ext cx="322850" cy="512125"/>
            </a:xfrm>
            <a:custGeom>
              <a:avLst/>
              <a:gdLst/>
              <a:ahLst/>
              <a:cxnLst/>
              <a:rect l="l" t="t" r="r" b="b"/>
              <a:pathLst>
                <a:path w="12914" h="20485" extrusionOk="0">
                  <a:moveTo>
                    <a:pt x="12914" y="1"/>
                  </a:moveTo>
                  <a:lnTo>
                    <a:pt x="1" y="10243"/>
                  </a:lnTo>
                  <a:lnTo>
                    <a:pt x="12914" y="20485"/>
                  </a:lnTo>
                  <a:lnTo>
                    <a:pt x="129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1"/>
            <p:cNvSpPr/>
            <p:nvPr/>
          </p:nvSpPr>
          <p:spPr>
            <a:xfrm>
              <a:off x="1763725" y="1903150"/>
              <a:ext cx="575550" cy="752650"/>
            </a:xfrm>
            <a:custGeom>
              <a:avLst/>
              <a:gdLst/>
              <a:ahLst/>
              <a:cxnLst/>
              <a:rect l="l" t="t" r="r" b="b"/>
              <a:pathLst>
                <a:path w="23022" h="30106" extrusionOk="0">
                  <a:moveTo>
                    <a:pt x="1" y="1"/>
                  </a:moveTo>
                  <a:lnTo>
                    <a:pt x="1" y="30105"/>
                  </a:lnTo>
                  <a:lnTo>
                    <a:pt x="23022" y="30105"/>
                  </a:lnTo>
                  <a:lnTo>
                    <a:pt x="23022" y="4834"/>
                  </a:lnTo>
                  <a:lnTo>
                    <a:pt x="181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1"/>
            <p:cNvSpPr/>
            <p:nvPr/>
          </p:nvSpPr>
          <p:spPr>
            <a:xfrm>
              <a:off x="1713850" y="1853250"/>
              <a:ext cx="575550" cy="752675"/>
            </a:xfrm>
            <a:custGeom>
              <a:avLst/>
              <a:gdLst/>
              <a:ahLst/>
              <a:cxnLst/>
              <a:rect l="l" t="t" r="r" b="b"/>
              <a:pathLst>
                <a:path w="23022" h="30107" extrusionOk="0">
                  <a:moveTo>
                    <a:pt x="1" y="1"/>
                  </a:moveTo>
                  <a:lnTo>
                    <a:pt x="1" y="30106"/>
                  </a:lnTo>
                  <a:lnTo>
                    <a:pt x="23022" y="30106"/>
                  </a:lnTo>
                  <a:lnTo>
                    <a:pt x="23022" y="4835"/>
                  </a:lnTo>
                  <a:lnTo>
                    <a:pt x="181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1"/>
            <p:cNvSpPr/>
            <p:nvPr/>
          </p:nvSpPr>
          <p:spPr>
            <a:xfrm>
              <a:off x="2168525" y="1853250"/>
              <a:ext cx="120875" cy="120900"/>
            </a:xfrm>
            <a:custGeom>
              <a:avLst/>
              <a:gdLst/>
              <a:ahLst/>
              <a:cxnLst/>
              <a:rect l="l" t="t" r="r" b="b"/>
              <a:pathLst>
                <a:path w="4835" h="4836" extrusionOk="0">
                  <a:moveTo>
                    <a:pt x="1" y="1"/>
                  </a:moveTo>
                  <a:lnTo>
                    <a:pt x="1" y="4835"/>
                  </a:lnTo>
                  <a:lnTo>
                    <a:pt x="4835" y="4835"/>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1"/>
            <p:cNvSpPr/>
            <p:nvPr/>
          </p:nvSpPr>
          <p:spPr>
            <a:xfrm>
              <a:off x="1763725" y="1900425"/>
              <a:ext cx="244900" cy="26575"/>
            </a:xfrm>
            <a:custGeom>
              <a:avLst/>
              <a:gdLst/>
              <a:ahLst/>
              <a:cxnLst/>
              <a:rect l="l" t="t" r="r" b="b"/>
              <a:pathLst>
                <a:path w="9796" h="1063" extrusionOk="0">
                  <a:moveTo>
                    <a:pt x="1" y="0"/>
                  </a:moveTo>
                  <a:lnTo>
                    <a:pt x="1" y="1063"/>
                  </a:lnTo>
                  <a:lnTo>
                    <a:pt x="9796" y="1063"/>
                  </a:lnTo>
                  <a:lnTo>
                    <a:pt x="97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1"/>
            <p:cNvSpPr/>
            <p:nvPr/>
          </p:nvSpPr>
          <p:spPr>
            <a:xfrm>
              <a:off x="1763725" y="1955375"/>
              <a:ext cx="156600" cy="26600"/>
            </a:xfrm>
            <a:custGeom>
              <a:avLst/>
              <a:gdLst/>
              <a:ahLst/>
              <a:cxnLst/>
              <a:rect l="l" t="t" r="r" b="b"/>
              <a:pathLst>
                <a:path w="6264" h="1064" extrusionOk="0">
                  <a:moveTo>
                    <a:pt x="1" y="1"/>
                  </a:moveTo>
                  <a:lnTo>
                    <a:pt x="1" y="1063"/>
                  </a:lnTo>
                  <a:lnTo>
                    <a:pt x="6264" y="1063"/>
                  </a:lnTo>
                  <a:lnTo>
                    <a:pt x="62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1"/>
            <p:cNvSpPr/>
            <p:nvPr/>
          </p:nvSpPr>
          <p:spPr>
            <a:xfrm>
              <a:off x="1763725" y="2052775"/>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1"/>
            <p:cNvSpPr/>
            <p:nvPr/>
          </p:nvSpPr>
          <p:spPr>
            <a:xfrm>
              <a:off x="1763725" y="212805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1"/>
            <p:cNvSpPr/>
            <p:nvPr/>
          </p:nvSpPr>
          <p:spPr>
            <a:xfrm>
              <a:off x="1763725" y="220330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1"/>
            <p:cNvSpPr/>
            <p:nvPr/>
          </p:nvSpPr>
          <p:spPr>
            <a:xfrm>
              <a:off x="1763725" y="22785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1"/>
            <p:cNvSpPr/>
            <p:nvPr/>
          </p:nvSpPr>
          <p:spPr>
            <a:xfrm>
              <a:off x="1763725" y="23538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1"/>
            <p:cNvSpPr/>
            <p:nvPr/>
          </p:nvSpPr>
          <p:spPr>
            <a:xfrm>
              <a:off x="1763725" y="242910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1"/>
            <p:cNvSpPr/>
            <p:nvPr/>
          </p:nvSpPr>
          <p:spPr>
            <a:xfrm>
              <a:off x="1763725" y="2504350"/>
              <a:ext cx="274900" cy="26575"/>
            </a:xfrm>
            <a:custGeom>
              <a:avLst/>
              <a:gdLst/>
              <a:ahLst/>
              <a:cxnLst/>
              <a:rect l="l" t="t" r="r" b="b"/>
              <a:pathLst>
                <a:path w="10996" h="1063" extrusionOk="0">
                  <a:moveTo>
                    <a:pt x="1" y="0"/>
                  </a:moveTo>
                  <a:lnTo>
                    <a:pt x="1" y="1063"/>
                  </a:lnTo>
                  <a:lnTo>
                    <a:pt x="10996" y="1063"/>
                  </a:lnTo>
                  <a:lnTo>
                    <a:pt x="10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1"/>
            <p:cNvSpPr/>
            <p:nvPr/>
          </p:nvSpPr>
          <p:spPr>
            <a:xfrm>
              <a:off x="2275850" y="264375"/>
              <a:ext cx="702625" cy="600125"/>
            </a:xfrm>
            <a:custGeom>
              <a:avLst/>
              <a:gdLst/>
              <a:ahLst/>
              <a:cxnLst/>
              <a:rect l="l" t="t" r="r" b="b"/>
              <a:pathLst>
                <a:path w="28105" h="24005" extrusionOk="0">
                  <a:moveTo>
                    <a:pt x="2052" y="0"/>
                  </a:moveTo>
                  <a:cubicBezTo>
                    <a:pt x="919" y="0"/>
                    <a:pt x="1" y="918"/>
                    <a:pt x="1" y="2052"/>
                  </a:cubicBezTo>
                  <a:lnTo>
                    <a:pt x="1" y="15485"/>
                  </a:lnTo>
                  <a:cubicBezTo>
                    <a:pt x="1" y="16619"/>
                    <a:pt x="919" y="17537"/>
                    <a:pt x="2052" y="17537"/>
                  </a:cubicBezTo>
                  <a:lnTo>
                    <a:pt x="18239" y="17537"/>
                  </a:lnTo>
                  <a:lnTo>
                    <a:pt x="24707" y="24004"/>
                  </a:lnTo>
                  <a:lnTo>
                    <a:pt x="24707" y="17537"/>
                  </a:lnTo>
                  <a:lnTo>
                    <a:pt x="26053" y="17537"/>
                  </a:lnTo>
                  <a:cubicBezTo>
                    <a:pt x="27185" y="17537"/>
                    <a:pt x="28103" y="16619"/>
                    <a:pt x="28103" y="15485"/>
                  </a:cubicBezTo>
                  <a:lnTo>
                    <a:pt x="28103" y="2052"/>
                  </a:lnTo>
                  <a:cubicBezTo>
                    <a:pt x="28104" y="918"/>
                    <a:pt x="27185" y="0"/>
                    <a:pt x="26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1"/>
            <p:cNvSpPr/>
            <p:nvPr/>
          </p:nvSpPr>
          <p:spPr>
            <a:xfrm>
              <a:off x="2337200" y="341000"/>
              <a:ext cx="581250" cy="28825"/>
            </a:xfrm>
            <a:custGeom>
              <a:avLst/>
              <a:gdLst/>
              <a:ahLst/>
              <a:cxnLst/>
              <a:rect l="l" t="t" r="r" b="b"/>
              <a:pathLst>
                <a:path w="23250" h="1153"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1"/>
            <p:cNvSpPr/>
            <p:nvPr/>
          </p:nvSpPr>
          <p:spPr>
            <a:xfrm>
              <a:off x="2337200" y="401050"/>
              <a:ext cx="581250" cy="28850"/>
            </a:xfrm>
            <a:custGeom>
              <a:avLst/>
              <a:gdLst/>
              <a:ahLst/>
              <a:cxnLst/>
              <a:rect l="l" t="t" r="r" b="b"/>
              <a:pathLst>
                <a:path w="23250" h="1154"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1"/>
            <p:cNvSpPr/>
            <p:nvPr/>
          </p:nvSpPr>
          <p:spPr>
            <a:xfrm>
              <a:off x="2337200" y="461100"/>
              <a:ext cx="581250" cy="28875"/>
            </a:xfrm>
            <a:custGeom>
              <a:avLst/>
              <a:gdLst/>
              <a:ahLst/>
              <a:cxnLst/>
              <a:rect l="l" t="t" r="r" b="b"/>
              <a:pathLst>
                <a:path w="23250" h="1155" extrusionOk="0">
                  <a:moveTo>
                    <a:pt x="1" y="0"/>
                  </a:moveTo>
                  <a:lnTo>
                    <a:pt x="1" y="1154"/>
                  </a:lnTo>
                  <a:lnTo>
                    <a:pt x="23249" y="1154"/>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1"/>
            <p:cNvSpPr/>
            <p:nvPr/>
          </p:nvSpPr>
          <p:spPr>
            <a:xfrm>
              <a:off x="2337200" y="521175"/>
              <a:ext cx="581250" cy="28850"/>
            </a:xfrm>
            <a:custGeom>
              <a:avLst/>
              <a:gdLst/>
              <a:ahLst/>
              <a:cxnLst/>
              <a:rect l="l" t="t" r="r" b="b"/>
              <a:pathLst>
                <a:path w="23250" h="1154" extrusionOk="0">
                  <a:moveTo>
                    <a:pt x="1" y="1"/>
                  </a:moveTo>
                  <a:lnTo>
                    <a:pt x="1" y="1153"/>
                  </a:lnTo>
                  <a:lnTo>
                    <a:pt x="23249" y="1153"/>
                  </a:lnTo>
                  <a:lnTo>
                    <a:pt x="23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1"/>
            <p:cNvSpPr/>
            <p:nvPr/>
          </p:nvSpPr>
          <p:spPr>
            <a:xfrm>
              <a:off x="2337200" y="581225"/>
              <a:ext cx="290625" cy="28850"/>
            </a:xfrm>
            <a:custGeom>
              <a:avLst/>
              <a:gdLst/>
              <a:ahLst/>
              <a:cxnLst/>
              <a:rect l="l" t="t" r="r" b="b"/>
              <a:pathLst>
                <a:path w="11625" h="1154" extrusionOk="0">
                  <a:moveTo>
                    <a:pt x="1" y="1"/>
                  </a:moveTo>
                  <a:lnTo>
                    <a:pt x="1" y="1154"/>
                  </a:lnTo>
                  <a:lnTo>
                    <a:pt x="11625" y="1154"/>
                  </a:lnTo>
                  <a:lnTo>
                    <a:pt x="116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1"/>
            <p:cNvSpPr/>
            <p:nvPr/>
          </p:nvSpPr>
          <p:spPr>
            <a:xfrm>
              <a:off x="5549575" y="2338200"/>
              <a:ext cx="724525" cy="485125"/>
            </a:xfrm>
            <a:custGeom>
              <a:avLst/>
              <a:gdLst/>
              <a:ahLst/>
              <a:cxnLst/>
              <a:rect l="l" t="t" r="r" b="b"/>
              <a:pathLst>
                <a:path w="28981" h="19405" extrusionOk="0">
                  <a:moveTo>
                    <a:pt x="2657" y="0"/>
                  </a:moveTo>
                  <a:cubicBezTo>
                    <a:pt x="1189" y="0"/>
                    <a:pt x="0" y="1189"/>
                    <a:pt x="0" y="2656"/>
                  </a:cubicBezTo>
                  <a:lnTo>
                    <a:pt x="0" y="16748"/>
                  </a:lnTo>
                  <a:cubicBezTo>
                    <a:pt x="0" y="18216"/>
                    <a:pt x="1189" y="19405"/>
                    <a:pt x="2657" y="19405"/>
                  </a:cubicBezTo>
                  <a:lnTo>
                    <a:pt x="26325" y="19405"/>
                  </a:lnTo>
                  <a:cubicBezTo>
                    <a:pt x="27791" y="19405"/>
                    <a:pt x="28981" y="18216"/>
                    <a:pt x="28981" y="16748"/>
                  </a:cubicBezTo>
                  <a:lnTo>
                    <a:pt x="28981" y="2656"/>
                  </a:lnTo>
                  <a:cubicBezTo>
                    <a:pt x="28981" y="1189"/>
                    <a:pt x="27791" y="0"/>
                    <a:pt x="26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1"/>
            <p:cNvSpPr/>
            <p:nvPr/>
          </p:nvSpPr>
          <p:spPr>
            <a:xfrm>
              <a:off x="5489925" y="2278500"/>
              <a:ext cx="724500" cy="350525"/>
            </a:xfrm>
            <a:custGeom>
              <a:avLst/>
              <a:gdLst/>
              <a:ahLst/>
              <a:cxnLst/>
              <a:rect l="l" t="t" r="r" b="b"/>
              <a:pathLst>
                <a:path w="28980" h="14021" extrusionOk="0">
                  <a:moveTo>
                    <a:pt x="2656" y="0"/>
                  </a:moveTo>
                  <a:cubicBezTo>
                    <a:pt x="1189" y="0"/>
                    <a:pt x="0" y="1189"/>
                    <a:pt x="0" y="2657"/>
                  </a:cubicBezTo>
                  <a:lnTo>
                    <a:pt x="0" y="12904"/>
                  </a:lnTo>
                  <a:lnTo>
                    <a:pt x="5734" y="7169"/>
                  </a:lnTo>
                  <a:cubicBezTo>
                    <a:pt x="6365" y="6539"/>
                    <a:pt x="7192" y="6223"/>
                    <a:pt x="8018" y="6223"/>
                  </a:cubicBezTo>
                  <a:cubicBezTo>
                    <a:pt x="8845" y="6223"/>
                    <a:pt x="9671" y="6539"/>
                    <a:pt x="10301" y="7169"/>
                  </a:cubicBezTo>
                  <a:lnTo>
                    <a:pt x="15098" y="11965"/>
                  </a:lnTo>
                  <a:cubicBezTo>
                    <a:pt x="15729" y="12596"/>
                    <a:pt x="16555" y="12911"/>
                    <a:pt x="17381" y="12911"/>
                  </a:cubicBezTo>
                  <a:cubicBezTo>
                    <a:pt x="18208" y="12911"/>
                    <a:pt x="19034" y="12596"/>
                    <a:pt x="19665" y="11965"/>
                  </a:cubicBezTo>
                  <a:lnTo>
                    <a:pt x="21010" y="10620"/>
                  </a:lnTo>
                  <a:cubicBezTo>
                    <a:pt x="21641" y="9989"/>
                    <a:pt x="22468" y="9674"/>
                    <a:pt x="23294" y="9674"/>
                  </a:cubicBezTo>
                  <a:cubicBezTo>
                    <a:pt x="24121" y="9674"/>
                    <a:pt x="24948" y="9989"/>
                    <a:pt x="25578" y="10620"/>
                  </a:cubicBezTo>
                  <a:lnTo>
                    <a:pt x="28979" y="14020"/>
                  </a:lnTo>
                  <a:lnTo>
                    <a:pt x="28979" y="2657"/>
                  </a:lnTo>
                  <a:cubicBezTo>
                    <a:pt x="28979" y="1189"/>
                    <a:pt x="27790" y="0"/>
                    <a:pt x="26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1"/>
            <p:cNvSpPr/>
            <p:nvPr/>
          </p:nvSpPr>
          <p:spPr>
            <a:xfrm>
              <a:off x="5489925" y="2434075"/>
              <a:ext cx="724500" cy="329575"/>
            </a:xfrm>
            <a:custGeom>
              <a:avLst/>
              <a:gdLst/>
              <a:ahLst/>
              <a:cxnLst/>
              <a:rect l="l" t="t" r="r" b="b"/>
              <a:pathLst>
                <a:path w="28980" h="13183" extrusionOk="0">
                  <a:moveTo>
                    <a:pt x="8018" y="0"/>
                  </a:moveTo>
                  <a:cubicBezTo>
                    <a:pt x="7192" y="0"/>
                    <a:pt x="6365" y="316"/>
                    <a:pt x="5734" y="946"/>
                  </a:cubicBezTo>
                  <a:lnTo>
                    <a:pt x="0" y="6681"/>
                  </a:lnTo>
                  <a:lnTo>
                    <a:pt x="0" y="10526"/>
                  </a:lnTo>
                  <a:cubicBezTo>
                    <a:pt x="0" y="11993"/>
                    <a:pt x="1189" y="13182"/>
                    <a:pt x="2656" y="13182"/>
                  </a:cubicBezTo>
                  <a:lnTo>
                    <a:pt x="26323" y="13182"/>
                  </a:lnTo>
                  <a:cubicBezTo>
                    <a:pt x="27790" y="13182"/>
                    <a:pt x="28979" y="11993"/>
                    <a:pt x="28979" y="10526"/>
                  </a:cubicBezTo>
                  <a:lnTo>
                    <a:pt x="28979" y="7797"/>
                  </a:lnTo>
                  <a:lnTo>
                    <a:pt x="25578" y="4397"/>
                  </a:lnTo>
                  <a:cubicBezTo>
                    <a:pt x="24948" y="3766"/>
                    <a:pt x="24121" y="3451"/>
                    <a:pt x="23294" y="3451"/>
                  </a:cubicBezTo>
                  <a:cubicBezTo>
                    <a:pt x="22468" y="3451"/>
                    <a:pt x="21641" y="3766"/>
                    <a:pt x="21010" y="4397"/>
                  </a:cubicBezTo>
                  <a:lnTo>
                    <a:pt x="19665" y="5742"/>
                  </a:lnTo>
                  <a:cubicBezTo>
                    <a:pt x="19034" y="6373"/>
                    <a:pt x="18208" y="6688"/>
                    <a:pt x="17381" y="6688"/>
                  </a:cubicBezTo>
                  <a:cubicBezTo>
                    <a:pt x="16555" y="6688"/>
                    <a:pt x="15729" y="6373"/>
                    <a:pt x="15098" y="5742"/>
                  </a:cubicBezTo>
                  <a:lnTo>
                    <a:pt x="10301" y="946"/>
                  </a:lnTo>
                  <a:cubicBezTo>
                    <a:pt x="9671" y="316"/>
                    <a:pt x="8845" y="0"/>
                    <a:pt x="80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1"/>
            <p:cNvSpPr/>
            <p:nvPr/>
          </p:nvSpPr>
          <p:spPr>
            <a:xfrm>
              <a:off x="5947450" y="2324400"/>
              <a:ext cx="134475" cy="129375"/>
            </a:xfrm>
            <a:custGeom>
              <a:avLst/>
              <a:gdLst/>
              <a:ahLst/>
              <a:cxnLst/>
              <a:rect l="l" t="t" r="r" b="b"/>
              <a:pathLst>
                <a:path w="5379" h="5175" extrusionOk="0">
                  <a:moveTo>
                    <a:pt x="2791" y="0"/>
                  </a:moveTo>
                  <a:cubicBezTo>
                    <a:pt x="1744" y="0"/>
                    <a:pt x="801" y="630"/>
                    <a:pt x="401" y="1598"/>
                  </a:cubicBezTo>
                  <a:cubicBezTo>
                    <a:pt x="0" y="2564"/>
                    <a:pt x="222" y="3677"/>
                    <a:pt x="961" y="4417"/>
                  </a:cubicBezTo>
                  <a:cubicBezTo>
                    <a:pt x="1457" y="4912"/>
                    <a:pt x="2118" y="5175"/>
                    <a:pt x="2792" y="5175"/>
                  </a:cubicBezTo>
                  <a:cubicBezTo>
                    <a:pt x="3125" y="5175"/>
                    <a:pt x="3461" y="5110"/>
                    <a:pt x="3782" y="4978"/>
                  </a:cubicBezTo>
                  <a:cubicBezTo>
                    <a:pt x="4748" y="4577"/>
                    <a:pt x="5379" y="3634"/>
                    <a:pt x="5379" y="2588"/>
                  </a:cubicBezTo>
                  <a:cubicBezTo>
                    <a:pt x="5378" y="1159"/>
                    <a:pt x="4220" y="0"/>
                    <a:pt x="27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50"/>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Key Benefits of JustPicked</a:t>
            </a:r>
            <a:endParaRPr/>
          </a:p>
        </p:txBody>
      </p:sp>
      <p:sp>
        <p:nvSpPr>
          <p:cNvPr id="534" name="Google Shape;534;p50"/>
          <p:cNvSpPr/>
          <p:nvPr/>
        </p:nvSpPr>
        <p:spPr>
          <a:xfrm>
            <a:off x="1872573" y="1659451"/>
            <a:ext cx="1168207" cy="1422630"/>
          </a:xfrm>
          <a:custGeom>
            <a:avLst/>
            <a:gdLst/>
            <a:ahLst/>
            <a:cxnLst/>
            <a:rect l="l" t="t" r="r" b="b"/>
            <a:pathLst>
              <a:path w="57675" h="70236" extrusionOk="0">
                <a:moveTo>
                  <a:pt x="28838" y="0"/>
                </a:moveTo>
                <a:cubicBezTo>
                  <a:pt x="12931" y="0"/>
                  <a:pt x="1" y="12942"/>
                  <a:pt x="1" y="28837"/>
                </a:cubicBezTo>
                <a:cubicBezTo>
                  <a:pt x="1" y="29480"/>
                  <a:pt x="525" y="30004"/>
                  <a:pt x="1168" y="30004"/>
                </a:cubicBezTo>
                <a:cubicBezTo>
                  <a:pt x="1799" y="30004"/>
                  <a:pt x="2323" y="29480"/>
                  <a:pt x="2323" y="28837"/>
                </a:cubicBezTo>
                <a:cubicBezTo>
                  <a:pt x="2323" y="14216"/>
                  <a:pt x="14217" y="2322"/>
                  <a:pt x="28838" y="2322"/>
                </a:cubicBezTo>
                <a:cubicBezTo>
                  <a:pt x="43459" y="2322"/>
                  <a:pt x="55353" y="14216"/>
                  <a:pt x="55353" y="28837"/>
                </a:cubicBezTo>
                <a:cubicBezTo>
                  <a:pt x="55353" y="43458"/>
                  <a:pt x="43459" y="55352"/>
                  <a:pt x="28838" y="55352"/>
                </a:cubicBezTo>
                <a:cubicBezTo>
                  <a:pt x="28195" y="55352"/>
                  <a:pt x="27671" y="55864"/>
                  <a:pt x="27671" y="56507"/>
                </a:cubicBezTo>
                <a:lnTo>
                  <a:pt x="27671" y="66235"/>
                </a:lnTo>
                <a:lnTo>
                  <a:pt x="23039" y="61603"/>
                </a:lnTo>
                <a:cubicBezTo>
                  <a:pt x="22813" y="61371"/>
                  <a:pt x="22516" y="61255"/>
                  <a:pt x="22218" y="61255"/>
                </a:cubicBezTo>
                <a:cubicBezTo>
                  <a:pt x="21920" y="61255"/>
                  <a:pt x="21623" y="61371"/>
                  <a:pt x="21396" y="61603"/>
                </a:cubicBezTo>
                <a:cubicBezTo>
                  <a:pt x="20944" y="62056"/>
                  <a:pt x="20944" y="62782"/>
                  <a:pt x="21396" y="63234"/>
                </a:cubicBezTo>
                <a:lnTo>
                  <a:pt x="28052" y="69902"/>
                </a:lnTo>
                <a:cubicBezTo>
                  <a:pt x="28266" y="70116"/>
                  <a:pt x="28564" y="70235"/>
                  <a:pt x="28874" y="70235"/>
                </a:cubicBezTo>
                <a:cubicBezTo>
                  <a:pt x="29183" y="70235"/>
                  <a:pt x="29481" y="70116"/>
                  <a:pt x="29695" y="69902"/>
                </a:cubicBezTo>
                <a:lnTo>
                  <a:pt x="36351" y="63234"/>
                </a:lnTo>
                <a:cubicBezTo>
                  <a:pt x="36803" y="62782"/>
                  <a:pt x="36803" y="62056"/>
                  <a:pt x="36351" y="61603"/>
                </a:cubicBezTo>
                <a:cubicBezTo>
                  <a:pt x="36124" y="61371"/>
                  <a:pt x="35827" y="61255"/>
                  <a:pt x="35529" y="61255"/>
                </a:cubicBezTo>
                <a:cubicBezTo>
                  <a:pt x="35231" y="61255"/>
                  <a:pt x="34934" y="61371"/>
                  <a:pt x="34708" y="61603"/>
                </a:cubicBezTo>
                <a:lnTo>
                  <a:pt x="29993" y="66318"/>
                </a:lnTo>
                <a:lnTo>
                  <a:pt x="29993" y="57650"/>
                </a:lnTo>
                <a:cubicBezTo>
                  <a:pt x="45364" y="57031"/>
                  <a:pt x="57675" y="44351"/>
                  <a:pt x="57675" y="28837"/>
                </a:cubicBezTo>
                <a:cubicBezTo>
                  <a:pt x="57675" y="12942"/>
                  <a:pt x="44733" y="0"/>
                  <a:pt x="288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50"/>
          <p:cNvSpPr/>
          <p:nvPr/>
        </p:nvSpPr>
        <p:spPr>
          <a:xfrm>
            <a:off x="345989" y="1659447"/>
            <a:ext cx="1168207" cy="1422630"/>
          </a:xfrm>
          <a:custGeom>
            <a:avLst/>
            <a:gdLst/>
            <a:ahLst/>
            <a:cxnLst/>
            <a:rect l="l" t="t" r="r" b="b"/>
            <a:pathLst>
              <a:path w="57675" h="70236" extrusionOk="0">
                <a:moveTo>
                  <a:pt x="28838" y="0"/>
                </a:moveTo>
                <a:cubicBezTo>
                  <a:pt x="12943" y="0"/>
                  <a:pt x="1" y="12942"/>
                  <a:pt x="1" y="28837"/>
                </a:cubicBezTo>
                <a:cubicBezTo>
                  <a:pt x="1" y="29480"/>
                  <a:pt x="525" y="30004"/>
                  <a:pt x="1168" y="30004"/>
                </a:cubicBezTo>
                <a:cubicBezTo>
                  <a:pt x="1810" y="30004"/>
                  <a:pt x="2334" y="29480"/>
                  <a:pt x="2334" y="28837"/>
                </a:cubicBezTo>
                <a:cubicBezTo>
                  <a:pt x="2334" y="14216"/>
                  <a:pt x="14217" y="2322"/>
                  <a:pt x="28838" y="2322"/>
                </a:cubicBezTo>
                <a:cubicBezTo>
                  <a:pt x="43459" y="2322"/>
                  <a:pt x="55353" y="14216"/>
                  <a:pt x="55353" y="28837"/>
                </a:cubicBezTo>
                <a:cubicBezTo>
                  <a:pt x="55353" y="43458"/>
                  <a:pt x="43459" y="55352"/>
                  <a:pt x="28838" y="55352"/>
                </a:cubicBezTo>
                <a:cubicBezTo>
                  <a:pt x="28195" y="55352"/>
                  <a:pt x="27683" y="55864"/>
                  <a:pt x="27683" y="56507"/>
                </a:cubicBezTo>
                <a:lnTo>
                  <a:pt x="27683" y="66247"/>
                </a:lnTo>
                <a:lnTo>
                  <a:pt x="23027" y="61603"/>
                </a:lnTo>
                <a:cubicBezTo>
                  <a:pt x="22801" y="61371"/>
                  <a:pt x="22507" y="61255"/>
                  <a:pt x="22210" y="61255"/>
                </a:cubicBezTo>
                <a:cubicBezTo>
                  <a:pt x="21914" y="61255"/>
                  <a:pt x="21617" y="61371"/>
                  <a:pt x="21384" y="61603"/>
                </a:cubicBezTo>
                <a:cubicBezTo>
                  <a:pt x="20932" y="62056"/>
                  <a:pt x="20932" y="62782"/>
                  <a:pt x="21384" y="63234"/>
                </a:cubicBezTo>
                <a:lnTo>
                  <a:pt x="28052" y="69902"/>
                </a:lnTo>
                <a:cubicBezTo>
                  <a:pt x="28278" y="70128"/>
                  <a:pt x="28576" y="70235"/>
                  <a:pt x="28873" y="70235"/>
                </a:cubicBezTo>
                <a:cubicBezTo>
                  <a:pt x="29171" y="70235"/>
                  <a:pt x="29457" y="70128"/>
                  <a:pt x="29695" y="69902"/>
                </a:cubicBezTo>
                <a:lnTo>
                  <a:pt x="36351" y="63234"/>
                </a:lnTo>
                <a:cubicBezTo>
                  <a:pt x="36803" y="62782"/>
                  <a:pt x="36803" y="62056"/>
                  <a:pt x="36351" y="61603"/>
                </a:cubicBezTo>
                <a:cubicBezTo>
                  <a:pt x="36124" y="61371"/>
                  <a:pt x="35827" y="61255"/>
                  <a:pt x="35529" y="61255"/>
                </a:cubicBezTo>
                <a:cubicBezTo>
                  <a:pt x="35231" y="61255"/>
                  <a:pt x="34934" y="61371"/>
                  <a:pt x="34707" y="61603"/>
                </a:cubicBezTo>
                <a:lnTo>
                  <a:pt x="30004" y="66306"/>
                </a:lnTo>
                <a:lnTo>
                  <a:pt x="30004" y="57650"/>
                </a:lnTo>
                <a:cubicBezTo>
                  <a:pt x="45364" y="57031"/>
                  <a:pt x="57675" y="44351"/>
                  <a:pt x="57675" y="28837"/>
                </a:cubicBezTo>
                <a:cubicBezTo>
                  <a:pt x="57675" y="12942"/>
                  <a:pt x="44744" y="0"/>
                  <a:pt x="288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50"/>
          <p:cNvSpPr txBox="1"/>
          <p:nvPr/>
        </p:nvSpPr>
        <p:spPr>
          <a:xfrm>
            <a:off x="-89325" y="3269050"/>
            <a:ext cx="1872600" cy="424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700" b="1">
                <a:solidFill>
                  <a:schemeClr val="accent6"/>
                </a:solidFill>
                <a:latin typeface="Advent Pro"/>
                <a:ea typeface="Advent Pro"/>
                <a:cs typeface="Advent Pro"/>
                <a:sym typeface="Advent Pro"/>
              </a:rPr>
              <a:t>Cost-Saving</a:t>
            </a:r>
            <a:endParaRPr sz="1700" b="1">
              <a:solidFill>
                <a:schemeClr val="accent6"/>
              </a:solidFill>
              <a:latin typeface="Advent Pro"/>
              <a:ea typeface="Advent Pro"/>
              <a:cs typeface="Advent Pro"/>
              <a:sym typeface="Advent Pro"/>
            </a:endParaRPr>
          </a:p>
          <a:p>
            <a:pPr marL="0" lvl="0" indent="0" algn="ctr" rtl="0">
              <a:spcBef>
                <a:spcPts val="0"/>
              </a:spcBef>
              <a:spcAft>
                <a:spcPts val="0"/>
              </a:spcAft>
              <a:buNone/>
            </a:pPr>
            <a:r>
              <a:rPr lang="en" sz="1700" b="1">
                <a:solidFill>
                  <a:schemeClr val="accent6"/>
                </a:solidFill>
                <a:latin typeface="Advent Pro"/>
                <a:ea typeface="Advent Pro"/>
                <a:cs typeface="Advent Pro"/>
                <a:sym typeface="Advent Pro"/>
              </a:rPr>
              <a:t>&amp; Cashback</a:t>
            </a:r>
            <a:endParaRPr sz="1700" b="1">
              <a:solidFill>
                <a:schemeClr val="accent6"/>
              </a:solidFill>
              <a:latin typeface="Advent Pro"/>
              <a:ea typeface="Advent Pro"/>
              <a:cs typeface="Advent Pro"/>
              <a:sym typeface="Advent Pro"/>
            </a:endParaRPr>
          </a:p>
        </p:txBody>
      </p:sp>
      <p:sp>
        <p:nvSpPr>
          <p:cNvPr id="537" name="Google Shape;537;p50"/>
          <p:cNvSpPr/>
          <p:nvPr/>
        </p:nvSpPr>
        <p:spPr>
          <a:xfrm>
            <a:off x="432682" y="1743618"/>
            <a:ext cx="994800" cy="994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50"/>
          <p:cNvSpPr/>
          <p:nvPr/>
        </p:nvSpPr>
        <p:spPr>
          <a:xfrm>
            <a:off x="1959253" y="1743620"/>
            <a:ext cx="994800" cy="994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9" name="Google Shape;539;p50"/>
          <p:cNvGrpSpPr/>
          <p:nvPr/>
        </p:nvGrpSpPr>
        <p:grpSpPr>
          <a:xfrm>
            <a:off x="2160274" y="1929418"/>
            <a:ext cx="592901" cy="592901"/>
            <a:chOff x="1190625" y="238125"/>
            <a:chExt cx="5219200" cy="5219200"/>
          </a:xfrm>
        </p:grpSpPr>
        <p:sp>
          <p:nvSpPr>
            <p:cNvPr id="540" name="Google Shape;540;p50"/>
            <p:cNvSpPr/>
            <p:nvPr/>
          </p:nvSpPr>
          <p:spPr>
            <a:xfrm>
              <a:off x="1353700" y="1471950"/>
              <a:ext cx="2426150" cy="2426125"/>
            </a:xfrm>
            <a:custGeom>
              <a:avLst/>
              <a:gdLst/>
              <a:ahLst/>
              <a:cxnLst/>
              <a:rect l="l" t="t" r="r" b="b"/>
              <a:pathLst>
                <a:path w="97046" h="97045" extrusionOk="0">
                  <a:moveTo>
                    <a:pt x="48539" y="1"/>
                  </a:moveTo>
                  <a:cubicBezTo>
                    <a:pt x="21726" y="1"/>
                    <a:pt x="1" y="21693"/>
                    <a:pt x="1" y="48507"/>
                  </a:cubicBezTo>
                  <a:cubicBezTo>
                    <a:pt x="1" y="75320"/>
                    <a:pt x="21726" y="97045"/>
                    <a:pt x="48539" y="97045"/>
                  </a:cubicBezTo>
                  <a:cubicBezTo>
                    <a:pt x="75320" y="97045"/>
                    <a:pt x="97045" y="75320"/>
                    <a:pt x="97045" y="48507"/>
                  </a:cubicBezTo>
                  <a:cubicBezTo>
                    <a:pt x="97045" y="21693"/>
                    <a:pt x="75320" y="1"/>
                    <a:pt x="48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50"/>
            <p:cNvSpPr/>
            <p:nvPr/>
          </p:nvSpPr>
          <p:spPr>
            <a:xfrm>
              <a:off x="2567175" y="1471950"/>
              <a:ext cx="1212675" cy="2426125"/>
            </a:xfrm>
            <a:custGeom>
              <a:avLst/>
              <a:gdLst/>
              <a:ahLst/>
              <a:cxnLst/>
              <a:rect l="l" t="t" r="r" b="b"/>
              <a:pathLst>
                <a:path w="48507" h="97045" extrusionOk="0">
                  <a:moveTo>
                    <a:pt x="0" y="1"/>
                  </a:moveTo>
                  <a:lnTo>
                    <a:pt x="0" y="97045"/>
                  </a:lnTo>
                  <a:cubicBezTo>
                    <a:pt x="26749" y="97045"/>
                    <a:pt x="48506" y="75255"/>
                    <a:pt x="48506" y="48507"/>
                  </a:cubicBezTo>
                  <a:cubicBezTo>
                    <a:pt x="48506" y="21758"/>
                    <a:pt x="26749"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50"/>
            <p:cNvSpPr/>
            <p:nvPr/>
          </p:nvSpPr>
          <p:spPr>
            <a:xfrm>
              <a:off x="2131700" y="948750"/>
              <a:ext cx="1076475" cy="1155250"/>
            </a:xfrm>
            <a:custGeom>
              <a:avLst/>
              <a:gdLst/>
              <a:ahLst/>
              <a:cxnLst/>
              <a:rect l="l" t="t" r="r" b="b"/>
              <a:pathLst>
                <a:path w="43059" h="46210" extrusionOk="0">
                  <a:moveTo>
                    <a:pt x="36391" y="1"/>
                  </a:moveTo>
                  <a:cubicBezTo>
                    <a:pt x="35998" y="1"/>
                    <a:pt x="35598" y="39"/>
                    <a:pt x="35197" y="117"/>
                  </a:cubicBezTo>
                  <a:cubicBezTo>
                    <a:pt x="26781" y="1814"/>
                    <a:pt x="18463" y="8827"/>
                    <a:pt x="10471" y="20961"/>
                  </a:cubicBezTo>
                  <a:cubicBezTo>
                    <a:pt x="4893" y="29410"/>
                    <a:pt x="1468" y="37337"/>
                    <a:pt x="1338" y="37663"/>
                  </a:cubicBezTo>
                  <a:cubicBezTo>
                    <a:pt x="0" y="40762"/>
                    <a:pt x="1436" y="44383"/>
                    <a:pt x="4567" y="45687"/>
                  </a:cubicBezTo>
                  <a:cubicBezTo>
                    <a:pt x="5350" y="46046"/>
                    <a:pt x="6165" y="46209"/>
                    <a:pt x="6948" y="46209"/>
                  </a:cubicBezTo>
                  <a:cubicBezTo>
                    <a:pt x="9330" y="46209"/>
                    <a:pt x="11580" y="44807"/>
                    <a:pt x="12592" y="42491"/>
                  </a:cubicBezTo>
                  <a:cubicBezTo>
                    <a:pt x="15658" y="35282"/>
                    <a:pt x="26879" y="14274"/>
                    <a:pt x="37611" y="12121"/>
                  </a:cubicBezTo>
                  <a:cubicBezTo>
                    <a:pt x="40938" y="11469"/>
                    <a:pt x="43059" y="8240"/>
                    <a:pt x="42406" y="4945"/>
                  </a:cubicBezTo>
                  <a:cubicBezTo>
                    <a:pt x="41832" y="2019"/>
                    <a:pt x="39265" y="1"/>
                    <a:pt x="363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50"/>
            <p:cNvSpPr/>
            <p:nvPr/>
          </p:nvSpPr>
          <p:spPr>
            <a:xfrm>
              <a:off x="1467875" y="684850"/>
              <a:ext cx="1187400" cy="1419150"/>
            </a:xfrm>
            <a:custGeom>
              <a:avLst/>
              <a:gdLst/>
              <a:ahLst/>
              <a:cxnLst/>
              <a:rect l="l" t="t" r="r" b="b"/>
              <a:pathLst>
                <a:path w="47496" h="56766" extrusionOk="0">
                  <a:moveTo>
                    <a:pt x="14012" y="0"/>
                  </a:moveTo>
                  <a:cubicBezTo>
                    <a:pt x="11706" y="0"/>
                    <a:pt x="9533" y="1303"/>
                    <a:pt x="8482" y="3432"/>
                  </a:cubicBezTo>
                  <a:cubicBezTo>
                    <a:pt x="8156" y="4149"/>
                    <a:pt x="1" y="21210"/>
                    <a:pt x="6459" y="35758"/>
                  </a:cubicBezTo>
                  <a:cubicBezTo>
                    <a:pt x="12886" y="50209"/>
                    <a:pt x="30859" y="56211"/>
                    <a:pt x="31609" y="56439"/>
                  </a:cubicBezTo>
                  <a:cubicBezTo>
                    <a:pt x="32262" y="56667"/>
                    <a:pt x="32882" y="56765"/>
                    <a:pt x="33501" y="56765"/>
                  </a:cubicBezTo>
                  <a:cubicBezTo>
                    <a:pt x="35817" y="56765"/>
                    <a:pt x="38036" y="55428"/>
                    <a:pt x="39047" y="53242"/>
                  </a:cubicBezTo>
                  <a:cubicBezTo>
                    <a:pt x="39406" y="52492"/>
                    <a:pt x="47495" y="34877"/>
                    <a:pt x="41037" y="20394"/>
                  </a:cubicBezTo>
                  <a:cubicBezTo>
                    <a:pt x="34578" y="5813"/>
                    <a:pt x="16441" y="463"/>
                    <a:pt x="15691" y="235"/>
                  </a:cubicBezTo>
                  <a:cubicBezTo>
                    <a:pt x="15133" y="76"/>
                    <a:pt x="14568" y="0"/>
                    <a:pt x="140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50"/>
            <p:cNvSpPr/>
            <p:nvPr/>
          </p:nvSpPr>
          <p:spPr>
            <a:xfrm>
              <a:off x="4218550" y="238125"/>
              <a:ext cx="1610625" cy="3904600"/>
            </a:xfrm>
            <a:custGeom>
              <a:avLst/>
              <a:gdLst/>
              <a:ahLst/>
              <a:cxnLst/>
              <a:rect l="l" t="t" r="r" b="b"/>
              <a:pathLst>
                <a:path w="64425" h="156184" extrusionOk="0">
                  <a:moveTo>
                    <a:pt x="19148" y="0"/>
                  </a:moveTo>
                  <a:cubicBezTo>
                    <a:pt x="15789" y="0"/>
                    <a:pt x="13049" y="2740"/>
                    <a:pt x="13049" y="6133"/>
                  </a:cubicBezTo>
                  <a:lnTo>
                    <a:pt x="13049" y="48343"/>
                  </a:lnTo>
                  <a:cubicBezTo>
                    <a:pt x="4894" y="54018"/>
                    <a:pt x="1" y="63315"/>
                    <a:pt x="1" y="73395"/>
                  </a:cubicBezTo>
                  <a:lnTo>
                    <a:pt x="1" y="150051"/>
                  </a:lnTo>
                  <a:cubicBezTo>
                    <a:pt x="1" y="153444"/>
                    <a:pt x="2741" y="156184"/>
                    <a:pt x="6100" y="156184"/>
                  </a:cubicBezTo>
                  <a:lnTo>
                    <a:pt x="58292" y="156184"/>
                  </a:lnTo>
                  <a:cubicBezTo>
                    <a:pt x="61685" y="156184"/>
                    <a:pt x="64425" y="153444"/>
                    <a:pt x="64425" y="150051"/>
                  </a:cubicBezTo>
                  <a:lnTo>
                    <a:pt x="64425" y="73395"/>
                  </a:lnTo>
                  <a:cubicBezTo>
                    <a:pt x="64425" y="63380"/>
                    <a:pt x="59597" y="54410"/>
                    <a:pt x="51344" y="48734"/>
                  </a:cubicBezTo>
                  <a:lnTo>
                    <a:pt x="51377" y="6133"/>
                  </a:lnTo>
                  <a:cubicBezTo>
                    <a:pt x="51377" y="4502"/>
                    <a:pt x="50724" y="2936"/>
                    <a:pt x="49583" y="1794"/>
                  </a:cubicBezTo>
                  <a:cubicBezTo>
                    <a:pt x="48441" y="652"/>
                    <a:pt x="46875" y="0"/>
                    <a:pt x="452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50"/>
            <p:cNvSpPr/>
            <p:nvPr/>
          </p:nvSpPr>
          <p:spPr>
            <a:xfrm>
              <a:off x="5023450" y="238125"/>
              <a:ext cx="805725" cy="3904600"/>
            </a:xfrm>
            <a:custGeom>
              <a:avLst/>
              <a:gdLst/>
              <a:ahLst/>
              <a:cxnLst/>
              <a:rect l="l" t="t" r="r" b="b"/>
              <a:pathLst>
                <a:path w="32229" h="156184" extrusionOk="0">
                  <a:moveTo>
                    <a:pt x="0" y="0"/>
                  </a:moveTo>
                  <a:lnTo>
                    <a:pt x="0" y="156184"/>
                  </a:lnTo>
                  <a:lnTo>
                    <a:pt x="26096" y="156184"/>
                  </a:lnTo>
                  <a:cubicBezTo>
                    <a:pt x="29489" y="156184"/>
                    <a:pt x="32229" y="153444"/>
                    <a:pt x="32229" y="150051"/>
                  </a:cubicBezTo>
                  <a:lnTo>
                    <a:pt x="32229" y="73395"/>
                  </a:lnTo>
                  <a:cubicBezTo>
                    <a:pt x="32229" y="63380"/>
                    <a:pt x="27401" y="54410"/>
                    <a:pt x="19148" y="48734"/>
                  </a:cubicBezTo>
                  <a:lnTo>
                    <a:pt x="19181" y="6133"/>
                  </a:lnTo>
                  <a:cubicBezTo>
                    <a:pt x="19181" y="4502"/>
                    <a:pt x="18528" y="2936"/>
                    <a:pt x="17387" y="1794"/>
                  </a:cubicBezTo>
                  <a:cubicBezTo>
                    <a:pt x="16245" y="652"/>
                    <a:pt x="14679" y="0"/>
                    <a:pt x="130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50"/>
            <p:cNvSpPr/>
            <p:nvPr/>
          </p:nvSpPr>
          <p:spPr>
            <a:xfrm>
              <a:off x="4544750" y="238125"/>
              <a:ext cx="958225" cy="968825"/>
            </a:xfrm>
            <a:custGeom>
              <a:avLst/>
              <a:gdLst/>
              <a:ahLst/>
              <a:cxnLst/>
              <a:rect l="l" t="t" r="r" b="b"/>
              <a:pathLst>
                <a:path w="38329" h="38753" extrusionOk="0">
                  <a:moveTo>
                    <a:pt x="6100" y="0"/>
                  </a:moveTo>
                  <a:cubicBezTo>
                    <a:pt x="2708" y="0"/>
                    <a:pt x="1" y="2740"/>
                    <a:pt x="1" y="6133"/>
                  </a:cubicBezTo>
                  <a:lnTo>
                    <a:pt x="1" y="32620"/>
                  </a:lnTo>
                  <a:cubicBezTo>
                    <a:pt x="1" y="36012"/>
                    <a:pt x="2708" y="38752"/>
                    <a:pt x="6100" y="38752"/>
                  </a:cubicBezTo>
                  <a:lnTo>
                    <a:pt x="32196" y="38752"/>
                  </a:lnTo>
                  <a:cubicBezTo>
                    <a:pt x="35556" y="38752"/>
                    <a:pt x="38296" y="36012"/>
                    <a:pt x="38296" y="32620"/>
                  </a:cubicBezTo>
                  <a:lnTo>
                    <a:pt x="38329" y="6133"/>
                  </a:lnTo>
                  <a:cubicBezTo>
                    <a:pt x="38329" y="4502"/>
                    <a:pt x="37676" y="2936"/>
                    <a:pt x="36535" y="1794"/>
                  </a:cubicBezTo>
                  <a:cubicBezTo>
                    <a:pt x="35360" y="652"/>
                    <a:pt x="33827" y="0"/>
                    <a:pt x="321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50"/>
            <p:cNvSpPr/>
            <p:nvPr/>
          </p:nvSpPr>
          <p:spPr>
            <a:xfrm>
              <a:off x="5023450" y="238125"/>
              <a:ext cx="479525" cy="968825"/>
            </a:xfrm>
            <a:custGeom>
              <a:avLst/>
              <a:gdLst/>
              <a:ahLst/>
              <a:cxnLst/>
              <a:rect l="l" t="t" r="r" b="b"/>
              <a:pathLst>
                <a:path w="19181" h="38753" extrusionOk="0">
                  <a:moveTo>
                    <a:pt x="0" y="0"/>
                  </a:moveTo>
                  <a:lnTo>
                    <a:pt x="0" y="38752"/>
                  </a:lnTo>
                  <a:lnTo>
                    <a:pt x="13048" y="38752"/>
                  </a:lnTo>
                  <a:cubicBezTo>
                    <a:pt x="16408" y="38752"/>
                    <a:pt x="19148" y="36012"/>
                    <a:pt x="19148" y="32620"/>
                  </a:cubicBezTo>
                  <a:lnTo>
                    <a:pt x="19181" y="6133"/>
                  </a:lnTo>
                  <a:cubicBezTo>
                    <a:pt x="19181" y="4502"/>
                    <a:pt x="18528" y="2936"/>
                    <a:pt x="17387" y="1794"/>
                  </a:cubicBezTo>
                  <a:cubicBezTo>
                    <a:pt x="16212" y="652"/>
                    <a:pt x="14679" y="0"/>
                    <a:pt x="130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50"/>
            <p:cNvSpPr/>
            <p:nvPr/>
          </p:nvSpPr>
          <p:spPr>
            <a:xfrm>
              <a:off x="4544750" y="901100"/>
              <a:ext cx="957425" cy="305850"/>
            </a:xfrm>
            <a:custGeom>
              <a:avLst/>
              <a:gdLst/>
              <a:ahLst/>
              <a:cxnLst/>
              <a:rect l="l" t="t" r="r" b="b"/>
              <a:pathLst>
                <a:path w="38297" h="12234" extrusionOk="0">
                  <a:moveTo>
                    <a:pt x="1" y="1"/>
                  </a:moveTo>
                  <a:lnTo>
                    <a:pt x="1" y="12233"/>
                  </a:lnTo>
                  <a:lnTo>
                    <a:pt x="38296" y="12233"/>
                  </a:lnTo>
                  <a:lnTo>
                    <a:pt x="3829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50"/>
            <p:cNvSpPr/>
            <p:nvPr/>
          </p:nvSpPr>
          <p:spPr>
            <a:xfrm>
              <a:off x="5023450" y="901100"/>
              <a:ext cx="478725" cy="305850"/>
            </a:xfrm>
            <a:custGeom>
              <a:avLst/>
              <a:gdLst/>
              <a:ahLst/>
              <a:cxnLst/>
              <a:rect l="l" t="t" r="r" b="b"/>
              <a:pathLst>
                <a:path w="19149" h="12234" extrusionOk="0">
                  <a:moveTo>
                    <a:pt x="0" y="1"/>
                  </a:moveTo>
                  <a:lnTo>
                    <a:pt x="0" y="12233"/>
                  </a:lnTo>
                  <a:lnTo>
                    <a:pt x="19148" y="12233"/>
                  </a:lnTo>
                  <a:lnTo>
                    <a:pt x="191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50"/>
            <p:cNvSpPr/>
            <p:nvPr/>
          </p:nvSpPr>
          <p:spPr>
            <a:xfrm>
              <a:off x="1190625" y="2776350"/>
              <a:ext cx="5219200" cy="2680975"/>
            </a:xfrm>
            <a:custGeom>
              <a:avLst/>
              <a:gdLst/>
              <a:ahLst/>
              <a:cxnLst/>
              <a:rect l="l" t="t" r="r" b="b"/>
              <a:pathLst>
                <a:path w="208768" h="107239" extrusionOk="0">
                  <a:moveTo>
                    <a:pt x="65240" y="0"/>
                  </a:moveTo>
                  <a:cubicBezTo>
                    <a:pt x="64302" y="0"/>
                    <a:pt x="63364" y="212"/>
                    <a:pt x="62500" y="636"/>
                  </a:cubicBezTo>
                  <a:lnTo>
                    <a:pt x="44722" y="9542"/>
                  </a:lnTo>
                  <a:lnTo>
                    <a:pt x="27107" y="6606"/>
                  </a:lnTo>
                  <a:cubicBezTo>
                    <a:pt x="26766" y="6549"/>
                    <a:pt x="26421" y="6520"/>
                    <a:pt x="26078" y="6520"/>
                  </a:cubicBezTo>
                  <a:cubicBezTo>
                    <a:pt x="25436" y="6520"/>
                    <a:pt x="24799" y="6622"/>
                    <a:pt x="24204" y="6834"/>
                  </a:cubicBezTo>
                  <a:lnTo>
                    <a:pt x="4208" y="13358"/>
                  </a:lnTo>
                  <a:cubicBezTo>
                    <a:pt x="1696" y="14174"/>
                    <a:pt x="0" y="16522"/>
                    <a:pt x="0" y="19164"/>
                  </a:cubicBezTo>
                  <a:lnTo>
                    <a:pt x="0" y="101138"/>
                  </a:lnTo>
                  <a:cubicBezTo>
                    <a:pt x="0" y="104498"/>
                    <a:pt x="2740" y="107238"/>
                    <a:pt x="6100" y="107238"/>
                  </a:cubicBezTo>
                  <a:lnTo>
                    <a:pt x="202667" y="107238"/>
                  </a:lnTo>
                  <a:cubicBezTo>
                    <a:pt x="206027" y="107238"/>
                    <a:pt x="208767" y="104498"/>
                    <a:pt x="208767" y="101138"/>
                  </a:cubicBezTo>
                  <a:lnTo>
                    <a:pt x="208767" y="19164"/>
                  </a:lnTo>
                  <a:cubicBezTo>
                    <a:pt x="208767" y="16522"/>
                    <a:pt x="207071" y="14174"/>
                    <a:pt x="204559" y="13358"/>
                  </a:cubicBezTo>
                  <a:lnTo>
                    <a:pt x="184563" y="6834"/>
                  </a:lnTo>
                  <a:cubicBezTo>
                    <a:pt x="183947" y="6622"/>
                    <a:pt x="183317" y="6520"/>
                    <a:pt x="182682" y="6520"/>
                  </a:cubicBezTo>
                  <a:cubicBezTo>
                    <a:pt x="182342" y="6520"/>
                    <a:pt x="182001" y="6549"/>
                    <a:pt x="181660" y="6606"/>
                  </a:cubicBezTo>
                  <a:lnTo>
                    <a:pt x="164045" y="9542"/>
                  </a:lnTo>
                  <a:lnTo>
                    <a:pt x="146267" y="636"/>
                  </a:lnTo>
                  <a:cubicBezTo>
                    <a:pt x="145403" y="212"/>
                    <a:pt x="144465" y="0"/>
                    <a:pt x="143527" y="0"/>
                  </a:cubicBezTo>
                  <a:cubicBezTo>
                    <a:pt x="142590" y="0"/>
                    <a:pt x="141652" y="212"/>
                    <a:pt x="140787" y="636"/>
                  </a:cubicBezTo>
                  <a:lnTo>
                    <a:pt x="123955" y="9052"/>
                  </a:lnTo>
                  <a:lnTo>
                    <a:pt x="107124" y="636"/>
                  </a:lnTo>
                  <a:cubicBezTo>
                    <a:pt x="106259" y="212"/>
                    <a:pt x="105321" y="0"/>
                    <a:pt x="104384" y="0"/>
                  </a:cubicBezTo>
                  <a:cubicBezTo>
                    <a:pt x="103446" y="0"/>
                    <a:pt x="102508" y="212"/>
                    <a:pt x="101644" y="636"/>
                  </a:cubicBezTo>
                  <a:lnTo>
                    <a:pt x="84812" y="9052"/>
                  </a:lnTo>
                  <a:lnTo>
                    <a:pt x="67980" y="636"/>
                  </a:lnTo>
                  <a:cubicBezTo>
                    <a:pt x="67115" y="212"/>
                    <a:pt x="66178" y="0"/>
                    <a:pt x="652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50"/>
            <p:cNvSpPr/>
            <p:nvPr/>
          </p:nvSpPr>
          <p:spPr>
            <a:xfrm>
              <a:off x="3800200" y="2775950"/>
              <a:ext cx="2609625" cy="2681375"/>
            </a:xfrm>
            <a:custGeom>
              <a:avLst/>
              <a:gdLst/>
              <a:ahLst/>
              <a:cxnLst/>
              <a:rect l="l" t="t" r="r" b="b"/>
              <a:pathLst>
                <a:path w="104385" h="107255" extrusionOk="0">
                  <a:moveTo>
                    <a:pt x="1" y="0"/>
                  </a:moveTo>
                  <a:lnTo>
                    <a:pt x="1" y="107254"/>
                  </a:lnTo>
                  <a:lnTo>
                    <a:pt x="98284" y="107254"/>
                  </a:lnTo>
                  <a:cubicBezTo>
                    <a:pt x="101644" y="107254"/>
                    <a:pt x="104384" y="104514"/>
                    <a:pt x="104384" y="101154"/>
                  </a:cubicBezTo>
                  <a:lnTo>
                    <a:pt x="104384" y="19180"/>
                  </a:lnTo>
                  <a:cubicBezTo>
                    <a:pt x="104384" y="16538"/>
                    <a:pt x="102688" y="14190"/>
                    <a:pt x="100176" y="13374"/>
                  </a:cubicBezTo>
                  <a:lnTo>
                    <a:pt x="80180" y="6850"/>
                  </a:lnTo>
                  <a:cubicBezTo>
                    <a:pt x="79564" y="6638"/>
                    <a:pt x="78934" y="6536"/>
                    <a:pt x="78299" y="6536"/>
                  </a:cubicBezTo>
                  <a:cubicBezTo>
                    <a:pt x="77959" y="6536"/>
                    <a:pt x="77618" y="6565"/>
                    <a:pt x="77277" y="6622"/>
                  </a:cubicBezTo>
                  <a:lnTo>
                    <a:pt x="59662" y="9558"/>
                  </a:lnTo>
                  <a:lnTo>
                    <a:pt x="41884" y="652"/>
                  </a:lnTo>
                  <a:cubicBezTo>
                    <a:pt x="41020" y="228"/>
                    <a:pt x="40082" y="16"/>
                    <a:pt x="39144" y="16"/>
                  </a:cubicBezTo>
                  <a:cubicBezTo>
                    <a:pt x="38207" y="16"/>
                    <a:pt x="37269" y="228"/>
                    <a:pt x="36404" y="652"/>
                  </a:cubicBezTo>
                  <a:lnTo>
                    <a:pt x="19572" y="9068"/>
                  </a:lnTo>
                  <a:lnTo>
                    <a:pt x="2741" y="652"/>
                  </a:lnTo>
                  <a:cubicBezTo>
                    <a:pt x="1860" y="228"/>
                    <a:pt x="947"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2" name="Google Shape;552;p50"/>
          <p:cNvSpPr/>
          <p:nvPr/>
        </p:nvSpPr>
        <p:spPr>
          <a:xfrm>
            <a:off x="3353773" y="1659451"/>
            <a:ext cx="1168207" cy="1422630"/>
          </a:xfrm>
          <a:custGeom>
            <a:avLst/>
            <a:gdLst/>
            <a:ahLst/>
            <a:cxnLst/>
            <a:rect l="l" t="t" r="r" b="b"/>
            <a:pathLst>
              <a:path w="57675" h="70236" extrusionOk="0">
                <a:moveTo>
                  <a:pt x="28838" y="0"/>
                </a:moveTo>
                <a:cubicBezTo>
                  <a:pt x="12931" y="0"/>
                  <a:pt x="1" y="12942"/>
                  <a:pt x="1" y="28837"/>
                </a:cubicBezTo>
                <a:cubicBezTo>
                  <a:pt x="1" y="29480"/>
                  <a:pt x="525" y="30004"/>
                  <a:pt x="1168" y="30004"/>
                </a:cubicBezTo>
                <a:cubicBezTo>
                  <a:pt x="1799" y="30004"/>
                  <a:pt x="2323" y="29480"/>
                  <a:pt x="2323" y="28837"/>
                </a:cubicBezTo>
                <a:cubicBezTo>
                  <a:pt x="2323" y="14216"/>
                  <a:pt x="14217" y="2322"/>
                  <a:pt x="28838" y="2322"/>
                </a:cubicBezTo>
                <a:cubicBezTo>
                  <a:pt x="43459" y="2322"/>
                  <a:pt x="55353" y="14216"/>
                  <a:pt x="55353" y="28837"/>
                </a:cubicBezTo>
                <a:cubicBezTo>
                  <a:pt x="55353" y="43458"/>
                  <a:pt x="43459" y="55352"/>
                  <a:pt x="28838" y="55352"/>
                </a:cubicBezTo>
                <a:cubicBezTo>
                  <a:pt x="28195" y="55352"/>
                  <a:pt x="27671" y="55864"/>
                  <a:pt x="27671" y="56507"/>
                </a:cubicBezTo>
                <a:lnTo>
                  <a:pt x="27671" y="66235"/>
                </a:lnTo>
                <a:lnTo>
                  <a:pt x="23039" y="61603"/>
                </a:lnTo>
                <a:cubicBezTo>
                  <a:pt x="22813" y="61371"/>
                  <a:pt x="22516" y="61255"/>
                  <a:pt x="22218" y="61255"/>
                </a:cubicBezTo>
                <a:cubicBezTo>
                  <a:pt x="21920" y="61255"/>
                  <a:pt x="21623" y="61371"/>
                  <a:pt x="21396" y="61603"/>
                </a:cubicBezTo>
                <a:cubicBezTo>
                  <a:pt x="20944" y="62056"/>
                  <a:pt x="20944" y="62782"/>
                  <a:pt x="21396" y="63234"/>
                </a:cubicBezTo>
                <a:lnTo>
                  <a:pt x="28052" y="69902"/>
                </a:lnTo>
                <a:cubicBezTo>
                  <a:pt x="28266" y="70116"/>
                  <a:pt x="28564" y="70235"/>
                  <a:pt x="28874" y="70235"/>
                </a:cubicBezTo>
                <a:cubicBezTo>
                  <a:pt x="29183" y="70235"/>
                  <a:pt x="29481" y="70116"/>
                  <a:pt x="29695" y="69902"/>
                </a:cubicBezTo>
                <a:lnTo>
                  <a:pt x="36351" y="63234"/>
                </a:lnTo>
                <a:cubicBezTo>
                  <a:pt x="36803" y="62782"/>
                  <a:pt x="36803" y="62056"/>
                  <a:pt x="36351" y="61603"/>
                </a:cubicBezTo>
                <a:cubicBezTo>
                  <a:pt x="36124" y="61371"/>
                  <a:pt x="35827" y="61255"/>
                  <a:pt x="35529" y="61255"/>
                </a:cubicBezTo>
                <a:cubicBezTo>
                  <a:pt x="35231" y="61255"/>
                  <a:pt x="34934" y="61371"/>
                  <a:pt x="34708" y="61603"/>
                </a:cubicBezTo>
                <a:lnTo>
                  <a:pt x="29993" y="66318"/>
                </a:lnTo>
                <a:lnTo>
                  <a:pt x="29993" y="57650"/>
                </a:lnTo>
                <a:cubicBezTo>
                  <a:pt x="45364" y="57031"/>
                  <a:pt x="57675" y="44351"/>
                  <a:pt x="57675" y="28837"/>
                </a:cubicBezTo>
                <a:cubicBezTo>
                  <a:pt x="57675" y="12942"/>
                  <a:pt x="44733" y="0"/>
                  <a:pt x="288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0"/>
          <p:cNvSpPr/>
          <p:nvPr/>
        </p:nvSpPr>
        <p:spPr>
          <a:xfrm>
            <a:off x="3440453" y="1743620"/>
            <a:ext cx="994800" cy="994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50"/>
          <p:cNvSpPr/>
          <p:nvPr/>
        </p:nvSpPr>
        <p:spPr>
          <a:xfrm>
            <a:off x="4834973" y="1659451"/>
            <a:ext cx="1168207" cy="1422630"/>
          </a:xfrm>
          <a:custGeom>
            <a:avLst/>
            <a:gdLst/>
            <a:ahLst/>
            <a:cxnLst/>
            <a:rect l="l" t="t" r="r" b="b"/>
            <a:pathLst>
              <a:path w="57675" h="70236" extrusionOk="0">
                <a:moveTo>
                  <a:pt x="28838" y="0"/>
                </a:moveTo>
                <a:cubicBezTo>
                  <a:pt x="12931" y="0"/>
                  <a:pt x="1" y="12942"/>
                  <a:pt x="1" y="28837"/>
                </a:cubicBezTo>
                <a:cubicBezTo>
                  <a:pt x="1" y="29480"/>
                  <a:pt x="525" y="30004"/>
                  <a:pt x="1168" y="30004"/>
                </a:cubicBezTo>
                <a:cubicBezTo>
                  <a:pt x="1799" y="30004"/>
                  <a:pt x="2323" y="29480"/>
                  <a:pt x="2323" y="28837"/>
                </a:cubicBezTo>
                <a:cubicBezTo>
                  <a:pt x="2323" y="14216"/>
                  <a:pt x="14217" y="2322"/>
                  <a:pt x="28838" y="2322"/>
                </a:cubicBezTo>
                <a:cubicBezTo>
                  <a:pt x="43459" y="2322"/>
                  <a:pt x="55353" y="14216"/>
                  <a:pt x="55353" y="28837"/>
                </a:cubicBezTo>
                <a:cubicBezTo>
                  <a:pt x="55353" y="43458"/>
                  <a:pt x="43459" y="55352"/>
                  <a:pt x="28838" y="55352"/>
                </a:cubicBezTo>
                <a:cubicBezTo>
                  <a:pt x="28195" y="55352"/>
                  <a:pt x="27671" y="55864"/>
                  <a:pt x="27671" y="56507"/>
                </a:cubicBezTo>
                <a:lnTo>
                  <a:pt x="27671" y="66235"/>
                </a:lnTo>
                <a:lnTo>
                  <a:pt x="23039" y="61603"/>
                </a:lnTo>
                <a:cubicBezTo>
                  <a:pt x="22813" y="61371"/>
                  <a:pt x="22516" y="61255"/>
                  <a:pt x="22218" y="61255"/>
                </a:cubicBezTo>
                <a:cubicBezTo>
                  <a:pt x="21920" y="61255"/>
                  <a:pt x="21623" y="61371"/>
                  <a:pt x="21396" y="61603"/>
                </a:cubicBezTo>
                <a:cubicBezTo>
                  <a:pt x="20944" y="62056"/>
                  <a:pt x="20944" y="62782"/>
                  <a:pt x="21396" y="63234"/>
                </a:cubicBezTo>
                <a:lnTo>
                  <a:pt x="28052" y="69902"/>
                </a:lnTo>
                <a:cubicBezTo>
                  <a:pt x="28266" y="70116"/>
                  <a:pt x="28564" y="70235"/>
                  <a:pt x="28874" y="70235"/>
                </a:cubicBezTo>
                <a:cubicBezTo>
                  <a:pt x="29183" y="70235"/>
                  <a:pt x="29481" y="70116"/>
                  <a:pt x="29695" y="69902"/>
                </a:cubicBezTo>
                <a:lnTo>
                  <a:pt x="36351" y="63234"/>
                </a:lnTo>
                <a:cubicBezTo>
                  <a:pt x="36803" y="62782"/>
                  <a:pt x="36803" y="62056"/>
                  <a:pt x="36351" y="61603"/>
                </a:cubicBezTo>
                <a:cubicBezTo>
                  <a:pt x="36124" y="61371"/>
                  <a:pt x="35827" y="61255"/>
                  <a:pt x="35529" y="61255"/>
                </a:cubicBezTo>
                <a:cubicBezTo>
                  <a:pt x="35231" y="61255"/>
                  <a:pt x="34934" y="61371"/>
                  <a:pt x="34708" y="61603"/>
                </a:cubicBezTo>
                <a:lnTo>
                  <a:pt x="29993" y="66318"/>
                </a:lnTo>
                <a:lnTo>
                  <a:pt x="29993" y="57650"/>
                </a:lnTo>
                <a:cubicBezTo>
                  <a:pt x="45364" y="57031"/>
                  <a:pt x="57675" y="44351"/>
                  <a:pt x="57675" y="28837"/>
                </a:cubicBezTo>
                <a:cubicBezTo>
                  <a:pt x="57675" y="12942"/>
                  <a:pt x="44733" y="0"/>
                  <a:pt x="288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50"/>
          <p:cNvSpPr/>
          <p:nvPr/>
        </p:nvSpPr>
        <p:spPr>
          <a:xfrm>
            <a:off x="6316173" y="1659451"/>
            <a:ext cx="1168207" cy="1422630"/>
          </a:xfrm>
          <a:custGeom>
            <a:avLst/>
            <a:gdLst/>
            <a:ahLst/>
            <a:cxnLst/>
            <a:rect l="l" t="t" r="r" b="b"/>
            <a:pathLst>
              <a:path w="57675" h="70236" extrusionOk="0">
                <a:moveTo>
                  <a:pt x="28838" y="0"/>
                </a:moveTo>
                <a:cubicBezTo>
                  <a:pt x="12931" y="0"/>
                  <a:pt x="1" y="12942"/>
                  <a:pt x="1" y="28837"/>
                </a:cubicBezTo>
                <a:cubicBezTo>
                  <a:pt x="1" y="29480"/>
                  <a:pt x="525" y="30004"/>
                  <a:pt x="1168" y="30004"/>
                </a:cubicBezTo>
                <a:cubicBezTo>
                  <a:pt x="1799" y="30004"/>
                  <a:pt x="2323" y="29480"/>
                  <a:pt x="2323" y="28837"/>
                </a:cubicBezTo>
                <a:cubicBezTo>
                  <a:pt x="2323" y="14216"/>
                  <a:pt x="14217" y="2322"/>
                  <a:pt x="28838" y="2322"/>
                </a:cubicBezTo>
                <a:cubicBezTo>
                  <a:pt x="43459" y="2322"/>
                  <a:pt x="55353" y="14216"/>
                  <a:pt x="55353" y="28837"/>
                </a:cubicBezTo>
                <a:cubicBezTo>
                  <a:pt x="55353" y="43458"/>
                  <a:pt x="43459" y="55352"/>
                  <a:pt x="28838" y="55352"/>
                </a:cubicBezTo>
                <a:cubicBezTo>
                  <a:pt x="28195" y="55352"/>
                  <a:pt x="27671" y="55864"/>
                  <a:pt x="27671" y="56507"/>
                </a:cubicBezTo>
                <a:lnTo>
                  <a:pt x="27671" y="66235"/>
                </a:lnTo>
                <a:lnTo>
                  <a:pt x="23039" y="61603"/>
                </a:lnTo>
                <a:cubicBezTo>
                  <a:pt x="22813" y="61371"/>
                  <a:pt x="22516" y="61255"/>
                  <a:pt x="22218" y="61255"/>
                </a:cubicBezTo>
                <a:cubicBezTo>
                  <a:pt x="21920" y="61255"/>
                  <a:pt x="21623" y="61371"/>
                  <a:pt x="21396" y="61603"/>
                </a:cubicBezTo>
                <a:cubicBezTo>
                  <a:pt x="20944" y="62056"/>
                  <a:pt x="20944" y="62782"/>
                  <a:pt x="21396" y="63234"/>
                </a:cubicBezTo>
                <a:lnTo>
                  <a:pt x="28052" y="69902"/>
                </a:lnTo>
                <a:cubicBezTo>
                  <a:pt x="28266" y="70116"/>
                  <a:pt x="28564" y="70235"/>
                  <a:pt x="28874" y="70235"/>
                </a:cubicBezTo>
                <a:cubicBezTo>
                  <a:pt x="29183" y="70235"/>
                  <a:pt x="29481" y="70116"/>
                  <a:pt x="29695" y="69902"/>
                </a:cubicBezTo>
                <a:lnTo>
                  <a:pt x="36351" y="63234"/>
                </a:lnTo>
                <a:cubicBezTo>
                  <a:pt x="36803" y="62782"/>
                  <a:pt x="36803" y="62056"/>
                  <a:pt x="36351" y="61603"/>
                </a:cubicBezTo>
                <a:cubicBezTo>
                  <a:pt x="36124" y="61371"/>
                  <a:pt x="35827" y="61255"/>
                  <a:pt x="35529" y="61255"/>
                </a:cubicBezTo>
                <a:cubicBezTo>
                  <a:pt x="35231" y="61255"/>
                  <a:pt x="34934" y="61371"/>
                  <a:pt x="34708" y="61603"/>
                </a:cubicBezTo>
                <a:lnTo>
                  <a:pt x="29993" y="66318"/>
                </a:lnTo>
                <a:lnTo>
                  <a:pt x="29993" y="57650"/>
                </a:lnTo>
                <a:cubicBezTo>
                  <a:pt x="45364" y="57031"/>
                  <a:pt x="57675" y="44351"/>
                  <a:pt x="57675" y="28837"/>
                </a:cubicBezTo>
                <a:cubicBezTo>
                  <a:pt x="57675" y="12942"/>
                  <a:pt x="44733" y="0"/>
                  <a:pt x="288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50"/>
          <p:cNvSpPr/>
          <p:nvPr/>
        </p:nvSpPr>
        <p:spPr>
          <a:xfrm>
            <a:off x="6402853" y="1743620"/>
            <a:ext cx="994800" cy="994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0"/>
          <p:cNvSpPr/>
          <p:nvPr/>
        </p:nvSpPr>
        <p:spPr>
          <a:xfrm>
            <a:off x="7733348" y="1659451"/>
            <a:ext cx="1168207" cy="1422630"/>
          </a:xfrm>
          <a:custGeom>
            <a:avLst/>
            <a:gdLst/>
            <a:ahLst/>
            <a:cxnLst/>
            <a:rect l="l" t="t" r="r" b="b"/>
            <a:pathLst>
              <a:path w="57675" h="70236" extrusionOk="0">
                <a:moveTo>
                  <a:pt x="28838" y="0"/>
                </a:moveTo>
                <a:cubicBezTo>
                  <a:pt x="12931" y="0"/>
                  <a:pt x="1" y="12942"/>
                  <a:pt x="1" y="28837"/>
                </a:cubicBezTo>
                <a:cubicBezTo>
                  <a:pt x="1" y="29480"/>
                  <a:pt x="525" y="30004"/>
                  <a:pt x="1168" y="30004"/>
                </a:cubicBezTo>
                <a:cubicBezTo>
                  <a:pt x="1799" y="30004"/>
                  <a:pt x="2323" y="29480"/>
                  <a:pt x="2323" y="28837"/>
                </a:cubicBezTo>
                <a:cubicBezTo>
                  <a:pt x="2323" y="14216"/>
                  <a:pt x="14217" y="2322"/>
                  <a:pt x="28838" y="2322"/>
                </a:cubicBezTo>
                <a:cubicBezTo>
                  <a:pt x="43459" y="2322"/>
                  <a:pt x="55353" y="14216"/>
                  <a:pt x="55353" y="28837"/>
                </a:cubicBezTo>
                <a:cubicBezTo>
                  <a:pt x="55353" y="43458"/>
                  <a:pt x="43459" y="55352"/>
                  <a:pt x="28838" y="55352"/>
                </a:cubicBezTo>
                <a:cubicBezTo>
                  <a:pt x="28195" y="55352"/>
                  <a:pt x="27671" y="55864"/>
                  <a:pt x="27671" y="56507"/>
                </a:cubicBezTo>
                <a:lnTo>
                  <a:pt x="27671" y="66235"/>
                </a:lnTo>
                <a:lnTo>
                  <a:pt x="23039" y="61603"/>
                </a:lnTo>
                <a:cubicBezTo>
                  <a:pt x="22813" y="61371"/>
                  <a:pt x="22516" y="61255"/>
                  <a:pt x="22218" y="61255"/>
                </a:cubicBezTo>
                <a:cubicBezTo>
                  <a:pt x="21920" y="61255"/>
                  <a:pt x="21623" y="61371"/>
                  <a:pt x="21396" y="61603"/>
                </a:cubicBezTo>
                <a:cubicBezTo>
                  <a:pt x="20944" y="62056"/>
                  <a:pt x="20944" y="62782"/>
                  <a:pt x="21396" y="63234"/>
                </a:cubicBezTo>
                <a:lnTo>
                  <a:pt x="28052" y="69902"/>
                </a:lnTo>
                <a:cubicBezTo>
                  <a:pt x="28266" y="70116"/>
                  <a:pt x="28564" y="70235"/>
                  <a:pt x="28874" y="70235"/>
                </a:cubicBezTo>
                <a:cubicBezTo>
                  <a:pt x="29183" y="70235"/>
                  <a:pt x="29481" y="70116"/>
                  <a:pt x="29695" y="69902"/>
                </a:cubicBezTo>
                <a:lnTo>
                  <a:pt x="36351" y="63234"/>
                </a:lnTo>
                <a:cubicBezTo>
                  <a:pt x="36803" y="62782"/>
                  <a:pt x="36803" y="62056"/>
                  <a:pt x="36351" y="61603"/>
                </a:cubicBezTo>
                <a:cubicBezTo>
                  <a:pt x="36124" y="61371"/>
                  <a:pt x="35827" y="61255"/>
                  <a:pt x="35529" y="61255"/>
                </a:cubicBezTo>
                <a:cubicBezTo>
                  <a:pt x="35231" y="61255"/>
                  <a:pt x="34934" y="61371"/>
                  <a:pt x="34708" y="61603"/>
                </a:cubicBezTo>
                <a:lnTo>
                  <a:pt x="29993" y="66318"/>
                </a:lnTo>
                <a:lnTo>
                  <a:pt x="29993" y="57650"/>
                </a:lnTo>
                <a:cubicBezTo>
                  <a:pt x="45364" y="57031"/>
                  <a:pt x="57675" y="44351"/>
                  <a:pt x="57675" y="28837"/>
                </a:cubicBezTo>
                <a:cubicBezTo>
                  <a:pt x="57675" y="12942"/>
                  <a:pt x="44733" y="0"/>
                  <a:pt x="288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0"/>
          <p:cNvSpPr txBox="1"/>
          <p:nvPr/>
        </p:nvSpPr>
        <p:spPr>
          <a:xfrm>
            <a:off x="1427475" y="3353350"/>
            <a:ext cx="1872600" cy="424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700" b="1">
                <a:solidFill>
                  <a:schemeClr val="accent6"/>
                </a:solidFill>
                <a:latin typeface="Advent Pro"/>
                <a:ea typeface="Advent Pro"/>
                <a:cs typeface="Advent Pro"/>
                <a:sym typeface="Advent Pro"/>
              </a:rPr>
              <a:t>Convenience &amp;</a:t>
            </a:r>
            <a:endParaRPr sz="1700" b="1">
              <a:solidFill>
                <a:schemeClr val="accent6"/>
              </a:solidFill>
              <a:latin typeface="Advent Pro"/>
              <a:ea typeface="Advent Pro"/>
              <a:cs typeface="Advent Pro"/>
              <a:sym typeface="Advent Pro"/>
            </a:endParaRPr>
          </a:p>
          <a:p>
            <a:pPr marL="0" lvl="0" indent="0" algn="ctr" rtl="0">
              <a:spcBef>
                <a:spcPts val="0"/>
              </a:spcBef>
              <a:spcAft>
                <a:spcPts val="0"/>
              </a:spcAft>
              <a:buNone/>
            </a:pPr>
            <a:r>
              <a:rPr lang="en" sz="1700" b="1">
                <a:solidFill>
                  <a:schemeClr val="accent6"/>
                </a:solidFill>
                <a:latin typeface="Advent Pro"/>
                <a:ea typeface="Advent Pro"/>
                <a:cs typeface="Advent Pro"/>
                <a:sym typeface="Advent Pro"/>
              </a:rPr>
              <a:t>Accessibility</a:t>
            </a:r>
            <a:endParaRPr sz="1700" b="1">
              <a:solidFill>
                <a:schemeClr val="accent6"/>
              </a:solidFill>
              <a:latin typeface="Advent Pro"/>
              <a:ea typeface="Advent Pro"/>
              <a:cs typeface="Advent Pro"/>
              <a:sym typeface="Advent Pro"/>
            </a:endParaRPr>
          </a:p>
        </p:txBody>
      </p:sp>
      <p:sp>
        <p:nvSpPr>
          <p:cNvPr id="559" name="Google Shape;559;p50"/>
          <p:cNvSpPr txBox="1"/>
          <p:nvPr/>
        </p:nvSpPr>
        <p:spPr>
          <a:xfrm>
            <a:off x="2978875" y="3188575"/>
            <a:ext cx="1872600" cy="424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700" b="1">
                <a:solidFill>
                  <a:schemeClr val="accent6"/>
                </a:solidFill>
                <a:latin typeface="Advent Pro"/>
                <a:ea typeface="Advent Pro"/>
                <a:cs typeface="Advent Pro"/>
                <a:sym typeface="Advent Pro"/>
              </a:rPr>
              <a:t>Saves Time</a:t>
            </a:r>
            <a:endParaRPr sz="1700" b="1">
              <a:solidFill>
                <a:schemeClr val="accent6"/>
              </a:solidFill>
              <a:latin typeface="Advent Pro"/>
              <a:ea typeface="Advent Pro"/>
              <a:cs typeface="Advent Pro"/>
              <a:sym typeface="Advent Pro"/>
            </a:endParaRPr>
          </a:p>
        </p:txBody>
      </p:sp>
      <p:sp>
        <p:nvSpPr>
          <p:cNvPr id="560" name="Google Shape;560;p50"/>
          <p:cNvSpPr txBox="1"/>
          <p:nvPr/>
        </p:nvSpPr>
        <p:spPr>
          <a:xfrm>
            <a:off x="4482750" y="3353338"/>
            <a:ext cx="1872600" cy="424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700" b="1">
                <a:solidFill>
                  <a:schemeClr val="accent6"/>
                </a:solidFill>
                <a:latin typeface="Advent Pro"/>
                <a:ea typeface="Advent Pro"/>
                <a:cs typeface="Advent Pro"/>
                <a:sym typeface="Advent Pro"/>
              </a:rPr>
              <a:t>Reduces</a:t>
            </a:r>
            <a:endParaRPr sz="1700" b="1">
              <a:solidFill>
                <a:schemeClr val="accent6"/>
              </a:solidFill>
              <a:latin typeface="Advent Pro"/>
              <a:ea typeface="Advent Pro"/>
              <a:cs typeface="Advent Pro"/>
              <a:sym typeface="Advent Pro"/>
            </a:endParaRPr>
          </a:p>
          <a:p>
            <a:pPr marL="0" lvl="0" indent="0" algn="ctr" rtl="0">
              <a:spcBef>
                <a:spcPts val="0"/>
              </a:spcBef>
              <a:spcAft>
                <a:spcPts val="0"/>
              </a:spcAft>
              <a:buNone/>
            </a:pPr>
            <a:r>
              <a:rPr lang="en" sz="1700" b="1">
                <a:solidFill>
                  <a:schemeClr val="accent6"/>
                </a:solidFill>
                <a:latin typeface="Advent Pro"/>
                <a:ea typeface="Advent Pro"/>
                <a:cs typeface="Advent Pro"/>
                <a:sym typeface="Advent Pro"/>
              </a:rPr>
              <a:t>Food Waste</a:t>
            </a:r>
            <a:endParaRPr sz="1700" b="1">
              <a:solidFill>
                <a:schemeClr val="accent6"/>
              </a:solidFill>
              <a:latin typeface="Advent Pro"/>
              <a:ea typeface="Advent Pro"/>
              <a:cs typeface="Advent Pro"/>
              <a:sym typeface="Advent Pro"/>
            </a:endParaRPr>
          </a:p>
        </p:txBody>
      </p:sp>
      <p:sp>
        <p:nvSpPr>
          <p:cNvPr id="561" name="Google Shape;561;p50"/>
          <p:cNvSpPr txBox="1"/>
          <p:nvPr/>
        </p:nvSpPr>
        <p:spPr>
          <a:xfrm>
            <a:off x="5963950" y="3190150"/>
            <a:ext cx="1872600" cy="424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700" b="1">
                <a:solidFill>
                  <a:schemeClr val="accent6"/>
                </a:solidFill>
                <a:latin typeface="Advent Pro"/>
                <a:ea typeface="Advent Pro"/>
                <a:cs typeface="Advent Pro"/>
                <a:sym typeface="Advent Pro"/>
              </a:rPr>
              <a:t>Social Impact</a:t>
            </a:r>
            <a:endParaRPr sz="1700" b="1">
              <a:solidFill>
                <a:schemeClr val="accent6"/>
              </a:solidFill>
              <a:latin typeface="Advent Pro"/>
              <a:ea typeface="Advent Pro"/>
              <a:cs typeface="Advent Pro"/>
              <a:sym typeface="Advent Pro"/>
            </a:endParaRPr>
          </a:p>
        </p:txBody>
      </p:sp>
      <p:sp>
        <p:nvSpPr>
          <p:cNvPr id="562" name="Google Shape;562;p50"/>
          <p:cNvSpPr txBox="1"/>
          <p:nvPr/>
        </p:nvSpPr>
        <p:spPr>
          <a:xfrm>
            <a:off x="7509675" y="3269050"/>
            <a:ext cx="1615500" cy="592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700" b="1">
                <a:solidFill>
                  <a:schemeClr val="accent6"/>
                </a:solidFill>
                <a:latin typeface="Advent Pro"/>
                <a:ea typeface="Advent Pro"/>
                <a:cs typeface="Advent Pro"/>
                <a:sym typeface="Advent Pro"/>
              </a:rPr>
              <a:t>Increases Traffic to Supermarkets</a:t>
            </a:r>
            <a:endParaRPr sz="1700" b="1">
              <a:solidFill>
                <a:schemeClr val="accent6"/>
              </a:solidFill>
              <a:latin typeface="Advent Pro"/>
              <a:ea typeface="Advent Pro"/>
              <a:cs typeface="Advent Pro"/>
              <a:sym typeface="Advent Pro"/>
            </a:endParaRPr>
          </a:p>
        </p:txBody>
      </p:sp>
      <p:pic>
        <p:nvPicPr>
          <p:cNvPr id="563" name="Google Shape;563;p50"/>
          <p:cNvPicPr preferRelativeResize="0"/>
          <p:nvPr/>
        </p:nvPicPr>
        <p:blipFill>
          <a:blip r:embed="rId3">
            <a:alphaModFix/>
          </a:blip>
          <a:stretch>
            <a:fillRect/>
          </a:stretch>
        </p:blipFill>
        <p:spPr>
          <a:xfrm>
            <a:off x="3560013" y="1848013"/>
            <a:ext cx="755700" cy="755700"/>
          </a:xfrm>
          <a:prstGeom prst="rect">
            <a:avLst/>
          </a:prstGeom>
          <a:noFill/>
          <a:ln>
            <a:noFill/>
          </a:ln>
        </p:spPr>
      </p:pic>
      <p:pic>
        <p:nvPicPr>
          <p:cNvPr id="564" name="Google Shape;564;p50"/>
          <p:cNvPicPr preferRelativeResize="0"/>
          <p:nvPr/>
        </p:nvPicPr>
        <p:blipFill>
          <a:blip r:embed="rId4">
            <a:alphaModFix/>
          </a:blip>
          <a:stretch>
            <a:fillRect/>
          </a:stretch>
        </p:blipFill>
        <p:spPr>
          <a:xfrm>
            <a:off x="4921663" y="1728475"/>
            <a:ext cx="994800" cy="994800"/>
          </a:xfrm>
          <a:prstGeom prst="rect">
            <a:avLst/>
          </a:prstGeom>
          <a:noFill/>
          <a:ln>
            <a:noFill/>
          </a:ln>
        </p:spPr>
      </p:pic>
      <p:pic>
        <p:nvPicPr>
          <p:cNvPr id="565" name="Google Shape;565;p50"/>
          <p:cNvPicPr preferRelativeResize="0"/>
          <p:nvPr/>
        </p:nvPicPr>
        <p:blipFill>
          <a:blip r:embed="rId5">
            <a:alphaModFix/>
          </a:blip>
          <a:stretch>
            <a:fillRect/>
          </a:stretch>
        </p:blipFill>
        <p:spPr>
          <a:xfrm>
            <a:off x="7797375" y="1728475"/>
            <a:ext cx="994800" cy="994800"/>
          </a:xfrm>
          <a:prstGeom prst="rect">
            <a:avLst/>
          </a:prstGeom>
          <a:noFill/>
          <a:ln>
            <a:noFill/>
          </a:ln>
        </p:spPr>
      </p:pic>
      <p:pic>
        <p:nvPicPr>
          <p:cNvPr id="566" name="Google Shape;566;p50"/>
          <p:cNvPicPr preferRelativeResize="0"/>
          <p:nvPr/>
        </p:nvPicPr>
        <p:blipFill>
          <a:blip r:embed="rId6">
            <a:alphaModFix/>
          </a:blip>
          <a:stretch>
            <a:fillRect/>
          </a:stretch>
        </p:blipFill>
        <p:spPr>
          <a:xfrm>
            <a:off x="6579100" y="1904700"/>
            <a:ext cx="642325" cy="642325"/>
          </a:xfrm>
          <a:prstGeom prst="rect">
            <a:avLst/>
          </a:prstGeom>
          <a:noFill/>
          <a:ln>
            <a:noFill/>
          </a:ln>
        </p:spPr>
      </p:pic>
      <p:pic>
        <p:nvPicPr>
          <p:cNvPr id="567" name="Google Shape;567;p50"/>
          <p:cNvPicPr preferRelativeResize="0"/>
          <p:nvPr/>
        </p:nvPicPr>
        <p:blipFill>
          <a:blip r:embed="rId7">
            <a:alphaModFix/>
          </a:blip>
          <a:stretch>
            <a:fillRect/>
          </a:stretch>
        </p:blipFill>
        <p:spPr>
          <a:xfrm>
            <a:off x="608913" y="1904688"/>
            <a:ext cx="642325" cy="642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51"/>
          <p:cNvSpPr txBox="1">
            <a:spLocks noGrp="1"/>
          </p:cNvSpPr>
          <p:nvPr>
            <p:ph type="title"/>
          </p:nvPr>
        </p:nvSpPr>
        <p:spPr>
          <a:xfrm>
            <a:off x="1446975" y="1042438"/>
            <a:ext cx="3651600" cy="239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a:t>
            </a:r>
            <a:endParaRPr/>
          </a:p>
        </p:txBody>
      </p:sp>
      <p:pic>
        <p:nvPicPr>
          <p:cNvPr id="573" name="Google Shape;573;p51" title="WhatsApp Video 2023-07-28 at 23.18.47.mp4">
            <a:hlinkClick r:id="rId3"/>
          </p:cNvPr>
          <p:cNvPicPr preferRelativeResize="0"/>
          <p:nvPr/>
        </p:nvPicPr>
        <p:blipFill>
          <a:blip r:embed="rId4">
            <a:alphaModFix/>
          </a:blip>
          <a:stretch>
            <a:fillRect/>
          </a:stretch>
        </p:blipFill>
        <p:spPr>
          <a:xfrm>
            <a:off x="5098575" y="74675"/>
            <a:ext cx="3588224" cy="5068825"/>
          </a:xfrm>
          <a:prstGeom prst="rect">
            <a:avLst/>
          </a:prstGeom>
          <a:noFill/>
          <a:ln>
            <a:noFill/>
          </a:ln>
        </p:spPr>
      </p:pic>
      <p:pic>
        <p:nvPicPr>
          <p:cNvPr id="574" name="Google Shape;574;p51"/>
          <p:cNvPicPr preferRelativeResize="0"/>
          <p:nvPr/>
        </p:nvPicPr>
        <p:blipFill>
          <a:blip r:embed="rId5">
            <a:alphaModFix/>
          </a:blip>
          <a:stretch>
            <a:fillRect/>
          </a:stretch>
        </p:blipFill>
        <p:spPr>
          <a:xfrm>
            <a:off x="1523175" y="2165950"/>
            <a:ext cx="2000250" cy="20097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3"/>
                                        </p:tgtEl>
                                        <p:attrNameLst>
                                          <p:attrName>style.visibility</p:attrName>
                                        </p:attrNameLst>
                                      </p:cBhvr>
                                      <p:to>
                                        <p:strVal val="visible"/>
                                      </p:to>
                                    </p:set>
                                    <p:animEffect transition="in" filter="fade">
                                      <p:cBhvr>
                                        <p:cTn id="7" dur="1000"/>
                                        <p:tgtEl>
                                          <p:spTgt spid="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52"/>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Feasibility</a:t>
            </a:r>
            <a:endParaRPr/>
          </a:p>
        </p:txBody>
      </p:sp>
      <p:graphicFrame>
        <p:nvGraphicFramePr>
          <p:cNvPr id="580" name="Google Shape;580;p52"/>
          <p:cNvGraphicFramePr/>
          <p:nvPr/>
        </p:nvGraphicFramePr>
        <p:xfrm>
          <a:off x="769975" y="1199285"/>
          <a:ext cx="3000000" cy="3000000"/>
        </p:xfrm>
        <a:graphic>
          <a:graphicData uri="http://schemas.openxmlformats.org/drawingml/2006/table">
            <a:tbl>
              <a:tblPr>
                <a:noFill/>
                <a:tableStyleId>{64D65680-FB7C-44C4-B509-D3D44F64008B}</a:tableStyleId>
              </a:tblPr>
              <a:tblGrid>
                <a:gridCol w="3858850">
                  <a:extLst>
                    <a:ext uri="{9D8B030D-6E8A-4147-A177-3AD203B41FA5}">
                      <a16:colId xmlns:a16="http://schemas.microsoft.com/office/drawing/2014/main" val="20000"/>
                    </a:ext>
                  </a:extLst>
                </a:gridCol>
                <a:gridCol w="3858650">
                  <a:extLst>
                    <a:ext uri="{9D8B030D-6E8A-4147-A177-3AD203B41FA5}">
                      <a16:colId xmlns:a16="http://schemas.microsoft.com/office/drawing/2014/main" val="20001"/>
                    </a:ext>
                  </a:extLst>
                </a:gridCol>
              </a:tblGrid>
              <a:tr h="509075">
                <a:tc>
                  <a:txBody>
                    <a:bodyPr/>
                    <a:lstStyle/>
                    <a:p>
                      <a:pPr marL="114300" lvl="0" indent="0" algn="ctr" rtl="0">
                        <a:spcBef>
                          <a:spcPts val="0"/>
                        </a:spcBef>
                        <a:spcAft>
                          <a:spcPts val="0"/>
                        </a:spcAft>
                        <a:buNone/>
                      </a:pPr>
                      <a:r>
                        <a:rPr lang="en" sz="1800" b="1">
                          <a:solidFill>
                            <a:schemeClr val="accent4"/>
                          </a:solidFill>
                          <a:latin typeface="Advent Pro"/>
                          <a:ea typeface="Advent Pro"/>
                          <a:cs typeface="Advent Pro"/>
                          <a:sym typeface="Advent Pro"/>
                        </a:rPr>
                        <a:t>Technicality</a:t>
                      </a:r>
                      <a:endParaRPr sz="1800" b="1">
                        <a:solidFill>
                          <a:schemeClr val="accent4"/>
                        </a:solidFill>
                        <a:latin typeface="Advent Pro"/>
                        <a:ea typeface="Advent Pro"/>
                        <a:cs typeface="Advent Pro"/>
                        <a:sym typeface="Advent Pro"/>
                      </a:endParaRPr>
                    </a:p>
                  </a:txBody>
                  <a:tcPr marL="91425" marR="91425" marT="91425" marB="91425" anchor="ctr">
                    <a:lnL w="38100" cap="flat" cmpd="sng">
                      <a:solidFill>
                        <a:schemeClr val="dk2"/>
                      </a:solidFill>
                      <a:prstDash val="solid"/>
                      <a:round/>
                      <a:headEnd type="none" w="sm" len="sm"/>
                      <a:tailEnd type="none" w="sm" len="sm"/>
                    </a:lnL>
                    <a:lnR w="381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solidFill>
                      <a:schemeClr val="accent6"/>
                    </a:solidFill>
                  </a:tcPr>
                </a:tc>
                <a:tc>
                  <a:txBody>
                    <a:bodyPr/>
                    <a:lstStyle/>
                    <a:p>
                      <a:pPr marL="114300" lvl="0" indent="0" algn="ctr" rtl="0">
                        <a:spcBef>
                          <a:spcPts val="0"/>
                        </a:spcBef>
                        <a:spcAft>
                          <a:spcPts val="0"/>
                        </a:spcAft>
                        <a:buClr>
                          <a:schemeClr val="dk1"/>
                        </a:buClr>
                        <a:buSzPts val="1100"/>
                        <a:buFont typeface="Arial"/>
                        <a:buNone/>
                      </a:pPr>
                      <a:r>
                        <a:rPr lang="en" sz="1800" b="1">
                          <a:solidFill>
                            <a:schemeClr val="accent4"/>
                          </a:solidFill>
                          <a:latin typeface="Advent Pro"/>
                          <a:ea typeface="Advent Pro"/>
                          <a:cs typeface="Advent Pro"/>
                          <a:sym typeface="Advent Pro"/>
                        </a:rPr>
                        <a:t>Operational</a:t>
                      </a:r>
                      <a:endParaRPr sz="1800" b="1">
                        <a:solidFill>
                          <a:schemeClr val="accent4"/>
                        </a:solidFill>
                        <a:latin typeface="Advent Pro"/>
                        <a:ea typeface="Advent Pro"/>
                        <a:cs typeface="Advent Pro"/>
                        <a:sym typeface="Advent Pro"/>
                      </a:endParaRPr>
                    </a:p>
                  </a:txBody>
                  <a:tcPr marL="91425" marR="91425" marT="91425" marB="91425" anchor="ctr">
                    <a:lnL w="38100" cap="flat" cmpd="sng">
                      <a:solidFill>
                        <a:schemeClr val="dk2"/>
                      </a:solidFill>
                      <a:prstDash val="solid"/>
                      <a:round/>
                      <a:headEnd type="none" w="sm" len="sm"/>
                      <a:tailEnd type="none" w="sm" len="sm"/>
                    </a:lnL>
                    <a:lnR w="381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r h="1852825">
                <a:tc>
                  <a:txBody>
                    <a:bodyPr/>
                    <a:lstStyle/>
                    <a:p>
                      <a:pPr marL="0" lvl="0" indent="0" algn="l" rtl="0">
                        <a:spcBef>
                          <a:spcPts val="0"/>
                        </a:spcBef>
                        <a:spcAft>
                          <a:spcPts val="0"/>
                        </a:spcAft>
                        <a:buNone/>
                      </a:pPr>
                      <a:r>
                        <a:rPr lang="en" sz="1500" b="1">
                          <a:latin typeface="Roboto"/>
                          <a:ea typeface="Roboto"/>
                          <a:cs typeface="Roboto"/>
                          <a:sym typeface="Roboto"/>
                        </a:rPr>
                        <a:t>User-Friendly Interface</a:t>
                      </a:r>
                      <a:endParaRPr sz="1500" b="1">
                        <a:latin typeface="Roboto"/>
                        <a:ea typeface="Roboto"/>
                        <a:cs typeface="Roboto"/>
                        <a:sym typeface="Roboto"/>
                      </a:endParaRPr>
                    </a:p>
                    <a:p>
                      <a:pPr marL="457200" lvl="0" indent="-323850" algn="l" rtl="0">
                        <a:spcBef>
                          <a:spcPts val="0"/>
                        </a:spcBef>
                        <a:spcAft>
                          <a:spcPts val="0"/>
                        </a:spcAft>
                        <a:buSzPts val="1500"/>
                        <a:buFont typeface="Roboto"/>
                        <a:buChar char="-"/>
                      </a:pPr>
                      <a:r>
                        <a:rPr lang="en" sz="1500">
                          <a:latin typeface="Roboto"/>
                          <a:ea typeface="Roboto"/>
                          <a:cs typeface="Roboto"/>
                          <a:sym typeface="Roboto"/>
                        </a:rPr>
                        <a:t>Simple, easy navigation</a:t>
                      </a:r>
                      <a:endParaRPr sz="1500">
                        <a:latin typeface="Roboto"/>
                        <a:ea typeface="Roboto"/>
                        <a:cs typeface="Roboto"/>
                        <a:sym typeface="Roboto"/>
                      </a:endParaRPr>
                    </a:p>
                    <a:p>
                      <a:pPr marL="0" lvl="0" indent="0" algn="l" rtl="0">
                        <a:spcBef>
                          <a:spcPts val="0"/>
                        </a:spcBef>
                        <a:spcAft>
                          <a:spcPts val="0"/>
                        </a:spcAft>
                        <a:buNone/>
                      </a:pPr>
                      <a:endParaRPr sz="1500">
                        <a:latin typeface="Roboto"/>
                        <a:ea typeface="Roboto"/>
                        <a:cs typeface="Roboto"/>
                        <a:sym typeface="Roboto"/>
                      </a:endParaRPr>
                    </a:p>
                    <a:p>
                      <a:pPr marL="0" lvl="0" indent="0" algn="l" rtl="0">
                        <a:spcBef>
                          <a:spcPts val="0"/>
                        </a:spcBef>
                        <a:spcAft>
                          <a:spcPts val="0"/>
                        </a:spcAft>
                        <a:buNone/>
                      </a:pPr>
                      <a:r>
                        <a:rPr lang="en" sz="1500" b="1">
                          <a:latin typeface="Roboto"/>
                          <a:ea typeface="Roboto"/>
                          <a:cs typeface="Roboto"/>
                          <a:sym typeface="Roboto"/>
                        </a:rPr>
                        <a:t>Real-Time Data Integration</a:t>
                      </a:r>
                      <a:endParaRPr sz="1500" b="1">
                        <a:latin typeface="Roboto"/>
                        <a:ea typeface="Roboto"/>
                        <a:cs typeface="Roboto"/>
                        <a:sym typeface="Roboto"/>
                      </a:endParaRPr>
                    </a:p>
                    <a:p>
                      <a:pPr marL="457200" lvl="0" indent="-323850" algn="l" rtl="0">
                        <a:spcBef>
                          <a:spcPts val="0"/>
                        </a:spcBef>
                        <a:spcAft>
                          <a:spcPts val="0"/>
                        </a:spcAft>
                        <a:buSzPts val="1500"/>
                        <a:buFont typeface="Roboto"/>
                        <a:buChar char="-"/>
                      </a:pPr>
                      <a:r>
                        <a:rPr lang="en" sz="1500">
                          <a:latin typeface="Roboto"/>
                          <a:ea typeface="Roboto"/>
                          <a:cs typeface="Roboto"/>
                          <a:sym typeface="Roboto"/>
                        </a:rPr>
                        <a:t>Up-to-date information</a:t>
                      </a:r>
                      <a:endParaRPr sz="1500">
                        <a:latin typeface="Roboto"/>
                        <a:ea typeface="Roboto"/>
                        <a:cs typeface="Roboto"/>
                        <a:sym typeface="Roboto"/>
                      </a:endParaRPr>
                    </a:p>
                    <a:p>
                      <a:pPr marL="0" lvl="0" indent="0" algn="l" rtl="0">
                        <a:spcBef>
                          <a:spcPts val="0"/>
                        </a:spcBef>
                        <a:spcAft>
                          <a:spcPts val="0"/>
                        </a:spcAft>
                        <a:buNone/>
                      </a:pPr>
                      <a:endParaRPr sz="1500">
                        <a:latin typeface="Roboto"/>
                        <a:ea typeface="Roboto"/>
                        <a:cs typeface="Roboto"/>
                        <a:sym typeface="Roboto"/>
                      </a:endParaRPr>
                    </a:p>
                    <a:p>
                      <a:pPr marL="0" lvl="0" indent="0" algn="l" rtl="0">
                        <a:spcBef>
                          <a:spcPts val="0"/>
                        </a:spcBef>
                        <a:spcAft>
                          <a:spcPts val="0"/>
                        </a:spcAft>
                        <a:buNone/>
                      </a:pPr>
                      <a:r>
                        <a:rPr lang="en" sz="1500" b="1">
                          <a:latin typeface="Roboto"/>
                          <a:ea typeface="Roboto"/>
                          <a:cs typeface="Roboto"/>
                          <a:sym typeface="Roboto"/>
                        </a:rPr>
                        <a:t>Scalability</a:t>
                      </a:r>
                      <a:endParaRPr sz="1500" b="1">
                        <a:latin typeface="Roboto"/>
                        <a:ea typeface="Roboto"/>
                        <a:cs typeface="Roboto"/>
                        <a:sym typeface="Roboto"/>
                      </a:endParaRPr>
                    </a:p>
                    <a:p>
                      <a:pPr marL="457200" lvl="0" indent="-323850" algn="l" rtl="0">
                        <a:spcBef>
                          <a:spcPts val="0"/>
                        </a:spcBef>
                        <a:spcAft>
                          <a:spcPts val="0"/>
                        </a:spcAft>
                        <a:buSzPts val="1500"/>
                        <a:buFont typeface="Roboto"/>
                        <a:buChar char="-"/>
                      </a:pPr>
                      <a:r>
                        <a:rPr lang="en" sz="1500">
                          <a:latin typeface="Roboto"/>
                          <a:ea typeface="Roboto"/>
                          <a:cs typeface="Roboto"/>
                          <a:sym typeface="Roboto"/>
                        </a:rPr>
                        <a:t>Scalable to meet high customer traffic</a:t>
                      </a:r>
                      <a:endParaRPr sz="1500">
                        <a:latin typeface="Roboto"/>
                        <a:ea typeface="Roboto"/>
                        <a:cs typeface="Roboto"/>
                        <a:sym typeface="Roboto"/>
                      </a:endParaRPr>
                    </a:p>
                    <a:p>
                      <a:pPr marL="0" lvl="0" indent="0" algn="l" rtl="0">
                        <a:spcBef>
                          <a:spcPts val="0"/>
                        </a:spcBef>
                        <a:spcAft>
                          <a:spcPts val="0"/>
                        </a:spcAft>
                        <a:buNone/>
                      </a:pPr>
                      <a:endParaRPr sz="1500">
                        <a:latin typeface="Roboto"/>
                        <a:ea typeface="Roboto"/>
                        <a:cs typeface="Roboto"/>
                        <a:sym typeface="Roboto"/>
                      </a:endParaRPr>
                    </a:p>
                    <a:p>
                      <a:pPr marL="0" lvl="0" indent="0" algn="l" rtl="0">
                        <a:spcBef>
                          <a:spcPts val="0"/>
                        </a:spcBef>
                        <a:spcAft>
                          <a:spcPts val="0"/>
                        </a:spcAft>
                        <a:buNone/>
                      </a:pPr>
                      <a:r>
                        <a:rPr lang="en" sz="1500" b="1">
                          <a:latin typeface="Roboto"/>
                          <a:ea typeface="Roboto"/>
                          <a:cs typeface="Roboto"/>
                          <a:sym typeface="Roboto"/>
                        </a:rPr>
                        <a:t>Mobile Compatibility</a:t>
                      </a:r>
                      <a:endParaRPr sz="1500" b="1">
                        <a:latin typeface="Roboto"/>
                        <a:ea typeface="Roboto"/>
                        <a:cs typeface="Roboto"/>
                        <a:sym typeface="Roboto"/>
                      </a:endParaRPr>
                    </a:p>
                    <a:p>
                      <a:pPr marL="457200" lvl="0" indent="-323850" algn="l" rtl="0">
                        <a:spcBef>
                          <a:spcPts val="0"/>
                        </a:spcBef>
                        <a:spcAft>
                          <a:spcPts val="0"/>
                        </a:spcAft>
                        <a:buSzPts val="1500"/>
                        <a:buFont typeface="Roboto"/>
                        <a:buChar char="-"/>
                      </a:pPr>
                      <a:r>
                        <a:rPr lang="en" sz="1500">
                          <a:latin typeface="Roboto"/>
                          <a:ea typeface="Roboto"/>
                          <a:cs typeface="Roboto"/>
                          <a:sym typeface="Roboto"/>
                        </a:rPr>
                        <a:t>Available on IOS and Android</a:t>
                      </a:r>
                      <a:endParaRPr sz="1500">
                        <a:latin typeface="Roboto"/>
                        <a:ea typeface="Roboto"/>
                        <a:cs typeface="Roboto"/>
                        <a:sym typeface="Roboto"/>
                      </a:endParaRPr>
                    </a:p>
                  </a:txBody>
                  <a:tcPr marL="91425" marR="91425" marT="91425" marB="91425">
                    <a:lnL w="38100" cap="flat" cmpd="sng">
                      <a:solidFill>
                        <a:schemeClr val="dk2"/>
                      </a:solidFill>
                      <a:prstDash val="solid"/>
                      <a:round/>
                      <a:headEnd type="none" w="sm" len="sm"/>
                      <a:tailEnd type="none" w="sm" len="sm"/>
                    </a:lnL>
                    <a:lnR w="381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600" b="1">
                          <a:solidFill>
                            <a:schemeClr val="dk1"/>
                          </a:solidFill>
                          <a:latin typeface="Roboto"/>
                          <a:ea typeface="Roboto"/>
                          <a:cs typeface="Roboto"/>
                          <a:sym typeface="Roboto"/>
                        </a:rPr>
                        <a:t>Supermarkets Partnerships</a:t>
                      </a:r>
                      <a:endParaRPr sz="1600" b="1">
                        <a:solidFill>
                          <a:schemeClr val="dk1"/>
                        </a:solidFill>
                        <a:latin typeface="Roboto"/>
                        <a:ea typeface="Roboto"/>
                        <a:cs typeface="Roboto"/>
                        <a:sym typeface="Roboto"/>
                      </a:endParaRPr>
                    </a:p>
                    <a:p>
                      <a:pPr marL="457200" lvl="0" indent="-330200" algn="l" rtl="0">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Accurate price comparisons</a:t>
                      </a:r>
                      <a:endParaRPr sz="1600">
                        <a:solidFill>
                          <a:schemeClr val="dk1"/>
                        </a:solidFill>
                        <a:latin typeface="Roboto"/>
                        <a:ea typeface="Roboto"/>
                        <a:cs typeface="Roboto"/>
                        <a:sym typeface="Roboto"/>
                      </a:endParaRPr>
                    </a:p>
                    <a:p>
                      <a:pPr marL="0" lvl="0" indent="0" algn="l" rtl="0">
                        <a:spcBef>
                          <a:spcPts val="0"/>
                        </a:spcBef>
                        <a:spcAft>
                          <a:spcPts val="0"/>
                        </a:spcAft>
                        <a:buNone/>
                      </a:pPr>
                      <a:endParaRPr sz="1600">
                        <a:solidFill>
                          <a:schemeClr val="dk1"/>
                        </a:solidFill>
                        <a:latin typeface="Roboto"/>
                        <a:ea typeface="Roboto"/>
                        <a:cs typeface="Roboto"/>
                        <a:sym typeface="Roboto"/>
                      </a:endParaRPr>
                    </a:p>
                    <a:p>
                      <a:pPr marL="0" lvl="0" indent="0" algn="l" rtl="0">
                        <a:spcBef>
                          <a:spcPts val="0"/>
                        </a:spcBef>
                        <a:spcAft>
                          <a:spcPts val="0"/>
                        </a:spcAft>
                        <a:buNone/>
                      </a:pPr>
                      <a:r>
                        <a:rPr lang="en" sz="1600" b="1">
                          <a:solidFill>
                            <a:schemeClr val="dk1"/>
                          </a:solidFill>
                          <a:latin typeface="Roboto"/>
                          <a:ea typeface="Roboto"/>
                          <a:cs typeface="Roboto"/>
                          <a:sym typeface="Roboto"/>
                        </a:rPr>
                        <a:t>Delivery and Logistics Integration</a:t>
                      </a:r>
                      <a:endParaRPr sz="1600" b="1">
                        <a:solidFill>
                          <a:schemeClr val="dk1"/>
                        </a:solidFill>
                        <a:latin typeface="Roboto"/>
                        <a:ea typeface="Roboto"/>
                        <a:cs typeface="Roboto"/>
                        <a:sym typeface="Roboto"/>
                      </a:endParaRPr>
                    </a:p>
                    <a:p>
                      <a:pPr marL="457200" lvl="0" indent="-330200" algn="l" rtl="0">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Reliable and efficient</a:t>
                      </a:r>
                      <a:endParaRPr sz="1600">
                        <a:solidFill>
                          <a:schemeClr val="dk1"/>
                        </a:solidFill>
                        <a:latin typeface="Roboto"/>
                        <a:ea typeface="Roboto"/>
                        <a:cs typeface="Roboto"/>
                        <a:sym typeface="Roboto"/>
                      </a:endParaRPr>
                    </a:p>
                    <a:p>
                      <a:pPr marL="0" lvl="0" indent="0" algn="l" rtl="0">
                        <a:spcBef>
                          <a:spcPts val="0"/>
                        </a:spcBef>
                        <a:spcAft>
                          <a:spcPts val="0"/>
                        </a:spcAft>
                        <a:buNone/>
                      </a:pPr>
                      <a:endParaRPr sz="1600">
                        <a:solidFill>
                          <a:schemeClr val="dk1"/>
                        </a:solidFill>
                        <a:latin typeface="Roboto"/>
                        <a:ea typeface="Roboto"/>
                        <a:cs typeface="Roboto"/>
                        <a:sym typeface="Roboto"/>
                      </a:endParaRPr>
                    </a:p>
                    <a:p>
                      <a:pPr marL="0" lvl="0" indent="0" algn="l" rtl="0">
                        <a:spcBef>
                          <a:spcPts val="0"/>
                        </a:spcBef>
                        <a:spcAft>
                          <a:spcPts val="0"/>
                        </a:spcAft>
                        <a:buNone/>
                      </a:pPr>
                      <a:r>
                        <a:rPr lang="en" sz="1600" b="1">
                          <a:solidFill>
                            <a:schemeClr val="dk1"/>
                          </a:solidFill>
                          <a:latin typeface="Roboto"/>
                          <a:ea typeface="Roboto"/>
                          <a:cs typeface="Roboto"/>
                          <a:sym typeface="Roboto"/>
                        </a:rPr>
                        <a:t>Customer Support</a:t>
                      </a:r>
                      <a:endParaRPr sz="1600" b="1">
                        <a:solidFill>
                          <a:schemeClr val="dk1"/>
                        </a:solidFill>
                        <a:latin typeface="Roboto"/>
                        <a:ea typeface="Roboto"/>
                        <a:cs typeface="Roboto"/>
                        <a:sym typeface="Roboto"/>
                      </a:endParaRPr>
                    </a:p>
                    <a:p>
                      <a:pPr marL="457200" lvl="0" indent="-330200" algn="l" rtl="0">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Enhance user satisfaction</a:t>
                      </a:r>
                      <a:endParaRPr sz="1600" b="1">
                        <a:latin typeface="Roboto"/>
                        <a:ea typeface="Roboto"/>
                        <a:cs typeface="Roboto"/>
                        <a:sym typeface="Roboto"/>
                      </a:endParaRPr>
                    </a:p>
                  </a:txBody>
                  <a:tcPr marL="91425" marR="91425" marT="91425" marB="91425">
                    <a:lnL w="38100" cap="flat" cmpd="sng">
                      <a:solidFill>
                        <a:schemeClr val="dk2"/>
                      </a:solidFill>
                      <a:prstDash val="solid"/>
                      <a:round/>
                      <a:headEnd type="none" w="sm" len="sm"/>
                      <a:tailEnd type="none" w="sm" len="sm"/>
                    </a:lnL>
                    <a:lnR w="381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581" name="Google Shape;581;p52"/>
          <p:cNvPicPr preferRelativeResize="0"/>
          <p:nvPr/>
        </p:nvPicPr>
        <p:blipFill>
          <a:blip r:embed="rId3">
            <a:alphaModFix/>
          </a:blip>
          <a:stretch>
            <a:fillRect/>
          </a:stretch>
        </p:blipFill>
        <p:spPr>
          <a:xfrm>
            <a:off x="3924625" y="1288375"/>
            <a:ext cx="597350" cy="597350"/>
          </a:xfrm>
          <a:prstGeom prst="rect">
            <a:avLst/>
          </a:prstGeom>
          <a:noFill/>
          <a:ln>
            <a:noFill/>
          </a:ln>
        </p:spPr>
      </p:pic>
      <p:pic>
        <p:nvPicPr>
          <p:cNvPr id="582" name="Google Shape;582;p52"/>
          <p:cNvPicPr preferRelativeResize="0"/>
          <p:nvPr/>
        </p:nvPicPr>
        <p:blipFill>
          <a:blip r:embed="rId4">
            <a:alphaModFix/>
          </a:blip>
          <a:stretch>
            <a:fillRect/>
          </a:stretch>
        </p:blipFill>
        <p:spPr>
          <a:xfrm>
            <a:off x="7760925" y="1288375"/>
            <a:ext cx="597350" cy="597350"/>
          </a:xfrm>
          <a:prstGeom prst="rect">
            <a:avLst/>
          </a:prstGeom>
          <a:noFill/>
          <a:ln>
            <a:noFill/>
          </a:ln>
        </p:spPr>
      </p:pic>
      <p:sp>
        <p:nvSpPr>
          <p:cNvPr id="583" name="Google Shape;583;p52"/>
          <p:cNvSpPr txBox="1"/>
          <p:nvPr/>
        </p:nvSpPr>
        <p:spPr>
          <a:xfrm>
            <a:off x="2406325" y="779275"/>
            <a:ext cx="697500" cy="42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9900"/>
                </a:solidFill>
                <a:latin typeface="Advent Pro ExtraBold"/>
                <a:ea typeface="Advent Pro ExtraBold"/>
                <a:cs typeface="Advent Pro ExtraBold"/>
                <a:sym typeface="Advent Pro ExtraBold"/>
              </a:rPr>
              <a:t>8/10</a:t>
            </a:r>
            <a:endParaRPr sz="1800">
              <a:solidFill>
                <a:srgbClr val="FF9900"/>
              </a:solidFill>
              <a:latin typeface="Advent Pro ExtraBold"/>
              <a:ea typeface="Advent Pro ExtraBold"/>
              <a:cs typeface="Advent Pro ExtraBold"/>
              <a:sym typeface="Advent Pro ExtraBold"/>
            </a:endParaRPr>
          </a:p>
        </p:txBody>
      </p:sp>
      <p:sp>
        <p:nvSpPr>
          <p:cNvPr id="584" name="Google Shape;584;p52"/>
          <p:cNvSpPr txBox="1"/>
          <p:nvPr/>
        </p:nvSpPr>
        <p:spPr>
          <a:xfrm>
            <a:off x="6340075" y="779275"/>
            <a:ext cx="697500" cy="42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9900"/>
                </a:solidFill>
                <a:latin typeface="Advent Pro ExtraBold"/>
                <a:ea typeface="Advent Pro ExtraBold"/>
                <a:cs typeface="Advent Pro ExtraBold"/>
                <a:sym typeface="Advent Pro ExtraBold"/>
              </a:rPr>
              <a:t>8/10</a:t>
            </a:r>
            <a:endParaRPr sz="1800">
              <a:solidFill>
                <a:srgbClr val="FF9900"/>
              </a:solidFill>
              <a:latin typeface="Advent Pro ExtraBold"/>
              <a:ea typeface="Advent Pro ExtraBold"/>
              <a:cs typeface="Advent Pro ExtraBold"/>
              <a:sym typeface="Advent Pro Extra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53"/>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Feasibility</a:t>
            </a:r>
            <a:endParaRPr/>
          </a:p>
        </p:txBody>
      </p:sp>
      <p:graphicFrame>
        <p:nvGraphicFramePr>
          <p:cNvPr id="590" name="Google Shape;590;p53"/>
          <p:cNvGraphicFramePr/>
          <p:nvPr/>
        </p:nvGraphicFramePr>
        <p:xfrm>
          <a:off x="769975" y="1207435"/>
          <a:ext cx="3000000" cy="3000000"/>
        </p:xfrm>
        <a:graphic>
          <a:graphicData uri="http://schemas.openxmlformats.org/drawingml/2006/table">
            <a:tbl>
              <a:tblPr>
                <a:noFill/>
                <a:tableStyleId>{64D65680-FB7C-44C4-B509-D3D44F64008B}</a:tableStyleId>
              </a:tblPr>
              <a:tblGrid>
                <a:gridCol w="2565300">
                  <a:extLst>
                    <a:ext uri="{9D8B030D-6E8A-4147-A177-3AD203B41FA5}">
                      <a16:colId xmlns:a16="http://schemas.microsoft.com/office/drawing/2014/main" val="20000"/>
                    </a:ext>
                  </a:extLst>
                </a:gridCol>
                <a:gridCol w="2576100">
                  <a:extLst>
                    <a:ext uri="{9D8B030D-6E8A-4147-A177-3AD203B41FA5}">
                      <a16:colId xmlns:a16="http://schemas.microsoft.com/office/drawing/2014/main" val="20001"/>
                    </a:ext>
                  </a:extLst>
                </a:gridCol>
                <a:gridCol w="2576100">
                  <a:extLst>
                    <a:ext uri="{9D8B030D-6E8A-4147-A177-3AD203B41FA5}">
                      <a16:colId xmlns:a16="http://schemas.microsoft.com/office/drawing/2014/main" val="20002"/>
                    </a:ext>
                  </a:extLst>
                </a:gridCol>
              </a:tblGrid>
              <a:tr h="654600">
                <a:tc>
                  <a:txBody>
                    <a:bodyPr/>
                    <a:lstStyle/>
                    <a:p>
                      <a:pPr marL="114300" lvl="0" indent="0" algn="ctr" rtl="0">
                        <a:spcBef>
                          <a:spcPts val="0"/>
                        </a:spcBef>
                        <a:spcAft>
                          <a:spcPts val="0"/>
                        </a:spcAft>
                        <a:buNone/>
                      </a:pPr>
                      <a:r>
                        <a:rPr lang="en" sz="1800" b="1">
                          <a:solidFill>
                            <a:schemeClr val="accent4"/>
                          </a:solidFill>
                          <a:latin typeface="Advent Pro"/>
                          <a:ea typeface="Advent Pro"/>
                          <a:cs typeface="Advent Pro"/>
                          <a:sym typeface="Advent Pro"/>
                        </a:rPr>
                        <a:t>Economic</a:t>
                      </a:r>
                      <a:endParaRPr sz="1800" b="1">
                        <a:solidFill>
                          <a:schemeClr val="accent4"/>
                        </a:solidFill>
                        <a:latin typeface="Advent Pro"/>
                        <a:ea typeface="Advent Pro"/>
                        <a:cs typeface="Advent Pro"/>
                        <a:sym typeface="Advent Pro"/>
                      </a:endParaRPr>
                    </a:p>
                  </a:txBody>
                  <a:tcPr marL="91425" marR="91425" marT="91425" marB="91425" anchor="ctr">
                    <a:lnL w="38100" cap="flat" cmpd="sng">
                      <a:solidFill>
                        <a:schemeClr val="dk2"/>
                      </a:solidFill>
                      <a:prstDash val="solid"/>
                      <a:round/>
                      <a:headEnd type="none" w="sm" len="sm"/>
                      <a:tailEnd type="none" w="sm" len="sm"/>
                    </a:lnL>
                    <a:lnR w="381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solidFill>
                      <a:schemeClr val="accent6"/>
                    </a:solidFill>
                  </a:tcPr>
                </a:tc>
                <a:tc>
                  <a:txBody>
                    <a:bodyPr/>
                    <a:lstStyle/>
                    <a:p>
                      <a:pPr marL="114300" lvl="0" indent="0" algn="ctr" rtl="0">
                        <a:spcBef>
                          <a:spcPts val="0"/>
                        </a:spcBef>
                        <a:spcAft>
                          <a:spcPts val="0"/>
                        </a:spcAft>
                        <a:buNone/>
                      </a:pPr>
                      <a:r>
                        <a:rPr lang="en" sz="1800" b="1">
                          <a:solidFill>
                            <a:schemeClr val="accent4"/>
                          </a:solidFill>
                          <a:latin typeface="Advent Pro"/>
                          <a:ea typeface="Advent Pro"/>
                          <a:cs typeface="Advent Pro"/>
                          <a:sym typeface="Advent Pro"/>
                        </a:rPr>
                        <a:t>Funding </a:t>
                      </a:r>
                      <a:endParaRPr sz="1800" b="1">
                        <a:solidFill>
                          <a:schemeClr val="accent4"/>
                        </a:solidFill>
                        <a:latin typeface="Advent Pro"/>
                        <a:ea typeface="Advent Pro"/>
                        <a:cs typeface="Advent Pro"/>
                        <a:sym typeface="Advent Pro"/>
                      </a:endParaRPr>
                    </a:p>
                  </a:txBody>
                  <a:tcPr marL="91425" marR="91425" marT="91425" marB="91425" anchor="ctr">
                    <a:lnL w="38100" cap="flat" cmpd="sng">
                      <a:solidFill>
                        <a:schemeClr val="dk2"/>
                      </a:solidFill>
                      <a:prstDash val="solid"/>
                      <a:round/>
                      <a:headEnd type="none" w="sm" len="sm"/>
                      <a:tailEnd type="none" w="sm" len="sm"/>
                    </a:lnL>
                    <a:lnR w="381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solidFill>
                      <a:schemeClr val="accent6"/>
                    </a:solidFill>
                  </a:tcPr>
                </a:tc>
                <a:tc>
                  <a:txBody>
                    <a:bodyPr/>
                    <a:lstStyle/>
                    <a:p>
                      <a:pPr marL="114300" lvl="0" indent="0" algn="ctr" rtl="0">
                        <a:spcBef>
                          <a:spcPts val="0"/>
                        </a:spcBef>
                        <a:spcAft>
                          <a:spcPts val="0"/>
                        </a:spcAft>
                        <a:buNone/>
                      </a:pPr>
                      <a:r>
                        <a:rPr lang="en" sz="1800" b="1">
                          <a:solidFill>
                            <a:schemeClr val="accent4"/>
                          </a:solidFill>
                          <a:latin typeface="Advent Pro"/>
                          <a:ea typeface="Advent Pro"/>
                          <a:cs typeface="Advent Pro"/>
                          <a:sym typeface="Advent Pro"/>
                        </a:rPr>
                        <a:t>Practicality</a:t>
                      </a:r>
                      <a:endParaRPr sz="1800" b="1">
                        <a:solidFill>
                          <a:schemeClr val="accent4"/>
                        </a:solidFill>
                        <a:latin typeface="Advent Pro"/>
                        <a:ea typeface="Advent Pro"/>
                        <a:cs typeface="Advent Pro"/>
                        <a:sym typeface="Advent Pro"/>
                      </a:endParaRPr>
                    </a:p>
                  </a:txBody>
                  <a:tcPr marL="91425" marR="91425" marT="91425" marB="91425" anchor="ctr">
                    <a:lnL w="38100" cap="flat" cmpd="sng">
                      <a:solidFill>
                        <a:schemeClr val="dk2"/>
                      </a:solidFill>
                      <a:prstDash val="solid"/>
                      <a:round/>
                      <a:headEnd type="none" w="sm" len="sm"/>
                      <a:tailEnd type="none" w="sm" len="sm"/>
                    </a:lnL>
                    <a:lnR w="381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r h="3140250">
                <a:tc>
                  <a:txBody>
                    <a:bodyPr/>
                    <a:lstStyle/>
                    <a:p>
                      <a:pPr marL="0" lvl="0" indent="0" algn="l" rtl="0">
                        <a:spcBef>
                          <a:spcPts val="0"/>
                        </a:spcBef>
                        <a:spcAft>
                          <a:spcPts val="0"/>
                        </a:spcAft>
                        <a:buNone/>
                      </a:pPr>
                      <a:r>
                        <a:rPr lang="en" sz="1600" b="1">
                          <a:solidFill>
                            <a:schemeClr val="dk1"/>
                          </a:solidFill>
                          <a:latin typeface="Roboto"/>
                          <a:ea typeface="Roboto"/>
                          <a:cs typeface="Roboto"/>
                          <a:sym typeface="Roboto"/>
                        </a:rPr>
                        <a:t>Revenue Model</a:t>
                      </a:r>
                      <a:endParaRPr sz="1600" b="1">
                        <a:solidFill>
                          <a:schemeClr val="dk1"/>
                        </a:solidFill>
                        <a:latin typeface="Roboto"/>
                        <a:ea typeface="Roboto"/>
                        <a:cs typeface="Roboto"/>
                        <a:sym typeface="Roboto"/>
                      </a:endParaRPr>
                    </a:p>
                    <a:p>
                      <a:pPr marL="457200" lvl="0" indent="-330200" algn="l" rtl="0">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Small commission fee from each purchase</a:t>
                      </a:r>
                      <a:endParaRPr sz="1600">
                        <a:solidFill>
                          <a:schemeClr val="dk1"/>
                        </a:solidFill>
                        <a:latin typeface="Roboto"/>
                        <a:ea typeface="Roboto"/>
                        <a:cs typeface="Roboto"/>
                        <a:sym typeface="Roboto"/>
                      </a:endParaRPr>
                    </a:p>
                    <a:p>
                      <a:pPr marL="0" lvl="0" indent="0" algn="l" rtl="0">
                        <a:spcBef>
                          <a:spcPts val="0"/>
                        </a:spcBef>
                        <a:spcAft>
                          <a:spcPts val="0"/>
                        </a:spcAft>
                        <a:buNone/>
                      </a:pPr>
                      <a:endParaRPr sz="1600">
                        <a:solidFill>
                          <a:schemeClr val="dk1"/>
                        </a:solidFill>
                        <a:latin typeface="Roboto"/>
                        <a:ea typeface="Roboto"/>
                        <a:cs typeface="Roboto"/>
                        <a:sym typeface="Roboto"/>
                      </a:endParaRPr>
                    </a:p>
                    <a:p>
                      <a:pPr marL="0" lvl="0" indent="0" algn="l" rtl="0">
                        <a:spcBef>
                          <a:spcPts val="0"/>
                        </a:spcBef>
                        <a:spcAft>
                          <a:spcPts val="0"/>
                        </a:spcAft>
                        <a:buNone/>
                      </a:pPr>
                      <a:r>
                        <a:rPr lang="en" sz="1600" b="1">
                          <a:solidFill>
                            <a:schemeClr val="dk1"/>
                          </a:solidFill>
                          <a:latin typeface="Roboto"/>
                          <a:ea typeface="Roboto"/>
                          <a:cs typeface="Roboto"/>
                          <a:sym typeface="Roboto"/>
                        </a:rPr>
                        <a:t>Cost-Effective Development</a:t>
                      </a:r>
                      <a:endParaRPr sz="1600" b="1">
                        <a:solidFill>
                          <a:schemeClr val="dk1"/>
                        </a:solidFill>
                        <a:latin typeface="Roboto"/>
                        <a:ea typeface="Roboto"/>
                        <a:cs typeface="Roboto"/>
                        <a:sym typeface="Roboto"/>
                      </a:endParaRPr>
                    </a:p>
                    <a:p>
                      <a:pPr marL="457200" lvl="0" indent="-330200" algn="l" rtl="0">
                        <a:spcBef>
                          <a:spcPts val="0"/>
                        </a:spcBef>
                        <a:spcAft>
                          <a:spcPts val="0"/>
                        </a:spcAft>
                        <a:buClr>
                          <a:schemeClr val="dk1"/>
                        </a:buClr>
                        <a:buSzPts val="1600"/>
                        <a:buFont typeface="Roboto"/>
                        <a:buChar char="-"/>
                      </a:pPr>
                      <a:r>
                        <a:rPr lang="en" sz="1500">
                          <a:solidFill>
                            <a:schemeClr val="dk1"/>
                          </a:solidFill>
                          <a:latin typeface="Roboto"/>
                          <a:ea typeface="Roboto"/>
                          <a:cs typeface="Roboto"/>
                          <a:sym typeface="Roboto"/>
                        </a:rPr>
                        <a:t>Easy to add more products/shops</a:t>
                      </a:r>
                      <a:endParaRPr sz="1600" b="1">
                        <a:latin typeface="Roboto"/>
                        <a:ea typeface="Roboto"/>
                        <a:cs typeface="Roboto"/>
                        <a:sym typeface="Roboto"/>
                      </a:endParaRPr>
                    </a:p>
                  </a:txBody>
                  <a:tcPr marL="91425" marR="91425" marT="91425" marB="91425">
                    <a:lnL w="38100" cap="flat" cmpd="sng">
                      <a:solidFill>
                        <a:schemeClr val="dk2"/>
                      </a:solidFill>
                      <a:prstDash val="solid"/>
                      <a:round/>
                      <a:headEnd type="none" w="sm" len="sm"/>
                      <a:tailEnd type="none" w="sm" len="sm"/>
                    </a:lnL>
                    <a:lnR w="381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600" b="1">
                          <a:latin typeface="Roboto"/>
                          <a:ea typeface="Roboto"/>
                          <a:cs typeface="Roboto"/>
                          <a:sym typeface="Roboto"/>
                        </a:rPr>
                        <a:t>Initial Investment</a:t>
                      </a:r>
                      <a:endParaRPr sz="1600" b="1">
                        <a:latin typeface="Roboto"/>
                        <a:ea typeface="Roboto"/>
                        <a:cs typeface="Roboto"/>
                        <a:sym typeface="Roboto"/>
                      </a:endParaRPr>
                    </a:p>
                    <a:p>
                      <a:pPr marL="457200" lvl="0" indent="-330200" algn="l" rtl="0">
                        <a:spcBef>
                          <a:spcPts val="0"/>
                        </a:spcBef>
                        <a:spcAft>
                          <a:spcPts val="0"/>
                        </a:spcAft>
                        <a:buSzPts val="1600"/>
                        <a:buFont typeface="Roboto"/>
                        <a:buChar char="-"/>
                      </a:pPr>
                      <a:r>
                        <a:rPr lang="en" sz="1600">
                          <a:latin typeface="Roboto"/>
                          <a:ea typeface="Roboto"/>
                          <a:cs typeface="Roboto"/>
                          <a:sym typeface="Roboto"/>
                        </a:rPr>
                        <a:t>Angel investors and venture capitalists</a:t>
                      </a:r>
                      <a:endParaRPr sz="1600">
                        <a:latin typeface="Roboto"/>
                        <a:ea typeface="Roboto"/>
                        <a:cs typeface="Roboto"/>
                        <a:sym typeface="Roboto"/>
                      </a:endParaRPr>
                    </a:p>
                    <a:p>
                      <a:pPr marL="0" lvl="0" indent="0" algn="l" rtl="0">
                        <a:spcBef>
                          <a:spcPts val="0"/>
                        </a:spcBef>
                        <a:spcAft>
                          <a:spcPts val="0"/>
                        </a:spcAft>
                        <a:buNone/>
                      </a:pPr>
                      <a:endParaRPr sz="1600">
                        <a:latin typeface="Roboto"/>
                        <a:ea typeface="Roboto"/>
                        <a:cs typeface="Roboto"/>
                        <a:sym typeface="Roboto"/>
                      </a:endParaRPr>
                    </a:p>
                    <a:p>
                      <a:pPr marL="0" lvl="0" indent="0" algn="l" rtl="0">
                        <a:spcBef>
                          <a:spcPts val="0"/>
                        </a:spcBef>
                        <a:spcAft>
                          <a:spcPts val="0"/>
                        </a:spcAft>
                        <a:buNone/>
                      </a:pPr>
                      <a:r>
                        <a:rPr lang="en" sz="1600" b="1">
                          <a:latin typeface="Roboto"/>
                          <a:ea typeface="Roboto"/>
                          <a:cs typeface="Roboto"/>
                          <a:sym typeface="Roboto"/>
                        </a:rPr>
                        <a:t>Crowdfunding</a:t>
                      </a:r>
                      <a:endParaRPr sz="1600" b="1">
                        <a:latin typeface="Roboto"/>
                        <a:ea typeface="Roboto"/>
                        <a:cs typeface="Roboto"/>
                        <a:sym typeface="Roboto"/>
                      </a:endParaRPr>
                    </a:p>
                    <a:p>
                      <a:pPr marL="457200" lvl="0" indent="-330200" algn="l" rtl="0">
                        <a:spcBef>
                          <a:spcPts val="0"/>
                        </a:spcBef>
                        <a:spcAft>
                          <a:spcPts val="0"/>
                        </a:spcAft>
                        <a:buSzPts val="1600"/>
                        <a:buFont typeface="Roboto"/>
                        <a:buChar char="-"/>
                      </a:pPr>
                      <a:r>
                        <a:rPr lang="en" sz="1600">
                          <a:latin typeface="Roboto"/>
                          <a:ea typeface="Roboto"/>
                          <a:cs typeface="Roboto"/>
                          <a:sym typeface="Roboto"/>
                        </a:rPr>
                        <a:t>Socially-conscious consumers</a:t>
                      </a:r>
                      <a:endParaRPr sz="1600">
                        <a:latin typeface="Roboto"/>
                        <a:ea typeface="Roboto"/>
                        <a:cs typeface="Roboto"/>
                        <a:sym typeface="Roboto"/>
                      </a:endParaRPr>
                    </a:p>
                  </a:txBody>
                  <a:tcPr marL="91425" marR="91425" marT="91425" marB="91425">
                    <a:lnL w="38100" cap="flat" cmpd="sng">
                      <a:solidFill>
                        <a:schemeClr val="dk2"/>
                      </a:solidFill>
                      <a:prstDash val="solid"/>
                      <a:round/>
                      <a:headEnd type="none" w="sm" len="sm"/>
                      <a:tailEnd type="none" w="sm" len="sm"/>
                    </a:lnL>
                    <a:lnR w="381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600" b="1">
                          <a:latin typeface="Roboto"/>
                          <a:ea typeface="Roboto"/>
                          <a:cs typeface="Roboto"/>
                          <a:sym typeface="Roboto"/>
                        </a:rPr>
                        <a:t>User Registration and Verification</a:t>
                      </a:r>
                      <a:endParaRPr sz="1600" b="1">
                        <a:latin typeface="Roboto"/>
                        <a:ea typeface="Roboto"/>
                        <a:cs typeface="Roboto"/>
                        <a:sym typeface="Roboto"/>
                      </a:endParaRPr>
                    </a:p>
                    <a:p>
                      <a:pPr marL="457200" lvl="0" indent="-330200" algn="l" rtl="0">
                        <a:spcBef>
                          <a:spcPts val="0"/>
                        </a:spcBef>
                        <a:spcAft>
                          <a:spcPts val="0"/>
                        </a:spcAft>
                        <a:buSzPts val="1600"/>
                        <a:buFont typeface="Roboto"/>
                        <a:buChar char="-"/>
                      </a:pPr>
                      <a:r>
                        <a:rPr lang="en" sz="1600">
                          <a:latin typeface="Roboto"/>
                          <a:ea typeface="Roboto"/>
                          <a:cs typeface="Roboto"/>
                          <a:sym typeface="Roboto"/>
                        </a:rPr>
                        <a:t>SingPass integration</a:t>
                      </a:r>
                      <a:endParaRPr sz="1600">
                        <a:latin typeface="Roboto"/>
                        <a:ea typeface="Roboto"/>
                        <a:cs typeface="Roboto"/>
                        <a:sym typeface="Roboto"/>
                      </a:endParaRPr>
                    </a:p>
                    <a:p>
                      <a:pPr marL="0" lvl="0" indent="0" algn="l" rtl="0">
                        <a:spcBef>
                          <a:spcPts val="0"/>
                        </a:spcBef>
                        <a:spcAft>
                          <a:spcPts val="0"/>
                        </a:spcAft>
                        <a:buNone/>
                      </a:pPr>
                      <a:endParaRPr sz="1600">
                        <a:latin typeface="Roboto"/>
                        <a:ea typeface="Roboto"/>
                        <a:cs typeface="Roboto"/>
                        <a:sym typeface="Roboto"/>
                      </a:endParaRPr>
                    </a:p>
                    <a:p>
                      <a:pPr marL="0" lvl="0" indent="0" algn="l" rtl="0">
                        <a:spcBef>
                          <a:spcPts val="0"/>
                        </a:spcBef>
                        <a:spcAft>
                          <a:spcPts val="0"/>
                        </a:spcAft>
                        <a:buNone/>
                      </a:pPr>
                      <a:r>
                        <a:rPr lang="en" sz="1600" b="1">
                          <a:latin typeface="Roboto"/>
                          <a:ea typeface="Roboto"/>
                          <a:cs typeface="Roboto"/>
                          <a:sym typeface="Roboto"/>
                        </a:rPr>
                        <a:t>Payment Integration</a:t>
                      </a:r>
                      <a:endParaRPr sz="1600" b="1">
                        <a:latin typeface="Roboto"/>
                        <a:ea typeface="Roboto"/>
                        <a:cs typeface="Roboto"/>
                        <a:sym typeface="Roboto"/>
                      </a:endParaRPr>
                    </a:p>
                    <a:p>
                      <a:pPr marL="457200" lvl="0" indent="-330200" algn="l" rtl="0">
                        <a:spcBef>
                          <a:spcPts val="0"/>
                        </a:spcBef>
                        <a:spcAft>
                          <a:spcPts val="0"/>
                        </a:spcAft>
                        <a:buSzPts val="1600"/>
                        <a:buFont typeface="Roboto"/>
                        <a:buChar char="-"/>
                      </a:pPr>
                      <a:r>
                        <a:rPr lang="en" sz="1600">
                          <a:latin typeface="Roboto"/>
                          <a:ea typeface="Roboto"/>
                          <a:cs typeface="Roboto"/>
                          <a:sym typeface="Roboto"/>
                        </a:rPr>
                        <a:t>Seamless transactions</a:t>
                      </a:r>
                      <a:endParaRPr sz="1600">
                        <a:latin typeface="Roboto"/>
                        <a:ea typeface="Roboto"/>
                        <a:cs typeface="Roboto"/>
                        <a:sym typeface="Roboto"/>
                      </a:endParaRPr>
                    </a:p>
                    <a:p>
                      <a:pPr marL="0" lvl="0" indent="0" algn="l" rtl="0">
                        <a:spcBef>
                          <a:spcPts val="0"/>
                        </a:spcBef>
                        <a:spcAft>
                          <a:spcPts val="0"/>
                        </a:spcAft>
                        <a:buNone/>
                      </a:pPr>
                      <a:endParaRPr sz="1600">
                        <a:latin typeface="Roboto"/>
                        <a:ea typeface="Roboto"/>
                        <a:cs typeface="Roboto"/>
                        <a:sym typeface="Roboto"/>
                      </a:endParaRPr>
                    </a:p>
                    <a:p>
                      <a:pPr marL="0" lvl="0" indent="0" algn="l" rtl="0">
                        <a:spcBef>
                          <a:spcPts val="0"/>
                        </a:spcBef>
                        <a:spcAft>
                          <a:spcPts val="0"/>
                        </a:spcAft>
                        <a:buNone/>
                      </a:pPr>
                      <a:r>
                        <a:rPr lang="en" sz="1600" b="1">
                          <a:latin typeface="Roboto"/>
                          <a:ea typeface="Roboto"/>
                          <a:cs typeface="Roboto"/>
                          <a:sym typeface="Roboto"/>
                        </a:rPr>
                        <a:t>Marketing and Outreach</a:t>
                      </a:r>
                      <a:endParaRPr sz="1600" b="1">
                        <a:latin typeface="Roboto"/>
                        <a:ea typeface="Roboto"/>
                        <a:cs typeface="Roboto"/>
                        <a:sym typeface="Roboto"/>
                      </a:endParaRPr>
                    </a:p>
                    <a:p>
                      <a:pPr marL="457200" lvl="0" indent="-330200" algn="l" rtl="0">
                        <a:spcBef>
                          <a:spcPts val="0"/>
                        </a:spcBef>
                        <a:spcAft>
                          <a:spcPts val="0"/>
                        </a:spcAft>
                        <a:buSzPts val="1600"/>
                        <a:buFont typeface="Roboto"/>
                        <a:buChar char="-"/>
                      </a:pPr>
                      <a:r>
                        <a:rPr lang="en" sz="1600">
                          <a:latin typeface="Roboto"/>
                          <a:ea typeface="Roboto"/>
                          <a:cs typeface="Roboto"/>
                          <a:sym typeface="Roboto"/>
                        </a:rPr>
                        <a:t>Communities, NGOs, Government</a:t>
                      </a:r>
                      <a:endParaRPr sz="1600">
                        <a:latin typeface="Roboto"/>
                        <a:ea typeface="Roboto"/>
                        <a:cs typeface="Roboto"/>
                        <a:sym typeface="Roboto"/>
                      </a:endParaRPr>
                    </a:p>
                  </a:txBody>
                  <a:tcPr marL="91425" marR="91425" marT="91425" marB="91425">
                    <a:lnL w="38100" cap="flat" cmpd="sng">
                      <a:solidFill>
                        <a:schemeClr val="dk2"/>
                      </a:solidFill>
                      <a:prstDash val="solid"/>
                      <a:round/>
                      <a:headEnd type="none" w="sm" len="sm"/>
                      <a:tailEnd type="none" w="sm" len="sm"/>
                    </a:lnL>
                    <a:lnR w="381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591" name="Google Shape;591;p53"/>
          <p:cNvPicPr preferRelativeResize="0"/>
          <p:nvPr/>
        </p:nvPicPr>
        <p:blipFill>
          <a:blip r:embed="rId3">
            <a:alphaModFix/>
          </a:blip>
          <a:stretch>
            <a:fillRect/>
          </a:stretch>
        </p:blipFill>
        <p:spPr>
          <a:xfrm>
            <a:off x="5193850" y="1249300"/>
            <a:ext cx="597350" cy="597350"/>
          </a:xfrm>
          <a:prstGeom prst="rect">
            <a:avLst/>
          </a:prstGeom>
          <a:noFill/>
          <a:ln>
            <a:noFill/>
          </a:ln>
        </p:spPr>
      </p:pic>
      <p:pic>
        <p:nvPicPr>
          <p:cNvPr id="592" name="Google Shape;592;p53"/>
          <p:cNvPicPr preferRelativeResize="0"/>
          <p:nvPr/>
        </p:nvPicPr>
        <p:blipFill>
          <a:blip r:embed="rId4">
            <a:alphaModFix/>
          </a:blip>
          <a:stretch>
            <a:fillRect/>
          </a:stretch>
        </p:blipFill>
        <p:spPr>
          <a:xfrm>
            <a:off x="2628100" y="1249300"/>
            <a:ext cx="597350" cy="597350"/>
          </a:xfrm>
          <a:prstGeom prst="rect">
            <a:avLst/>
          </a:prstGeom>
          <a:noFill/>
          <a:ln>
            <a:noFill/>
          </a:ln>
        </p:spPr>
      </p:pic>
      <p:pic>
        <p:nvPicPr>
          <p:cNvPr id="593" name="Google Shape;593;p53"/>
          <p:cNvPicPr preferRelativeResize="0"/>
          <p:nvPr/>
        </p:nvPicPr>
        <p:blipFill>
          <a:blip r:embed="rId5">
            <a:alphaModFix/>
          </a:blip>
          <a:stretch>
            <a:fillRect/>
          </a:stretch>
        </p:blipFill>
        <p:spPr>
          <a:xfrm>
            <a:off x="7833375" y="1249300"/>
            <a:ext cx="597350" cy="597350"/>
          </a:xfrm>
          <a:prstGeom prst="rect">
            <a:avLst/>
          </a:prstGeom>
          <a:noFill/>
          <a:ln>
            <a:noFill/>
          </a:ln>
        </p:spPr>
      </p:pic>
      <p:sp>
        <p:nvSpPr>
          <p:cNvPr id="594" name="Google Shape;594;p53"/>
          <p:cNvSpPr txBox="1"/>
          <p:nvPr/>
        </p:nvSpPr>
        <p:spPr>
          <a:xfrm>
            <a:off x="880700" y="1337975"/>
            <a:ext cx="773700" cy="42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9900"/>
                </a:solidFill>
                <a:latin typeface="Advent Pro ExtraBold"/>
                <a:ea typeface="Advent Pro ExtraBold"/>
                <a:cs typeface="Advent Pro ExtraBold"/>
                <a:sym typeface="Advent Pro ExtraBold"/>
              </a:rPr>
              <a:t>7/10</a:t>
            </a:r>
            <a:endParaRPr sz="1800">
              <a:solidFill>
                <a:srgbClr val="FF9900"/>
              </a:solidFill>
              <a:latin typeface="Advent Pro ExtraBold"/>
              <a:ea typeface="Advent Pro ExtraBold"/>
              <a:cs typeface="Advent Pro ExtraBold"/>
              <a:sym typeface="Advent Pro ExtraBold"/>
            </a:endParaRPr>
          </a:p>
        </p:txBody>
      </p:sp>
      <p:sp>
        <p:nvSpPr>
          <p:cNvPr id="595" name="Google Shape;595;p53"/>
          <p:cNvSpPr txBox="1"/>
          <p:nvPr/>
        </p:nvSpPr>
        <p:spPr>
          <a:xfrm>
            <a:off x="3571675" y="1337975"/>
            <a:ext cx="697500" cy="42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9900"/>
                </a:solidFill>
                <a:latin typeface="Advent Pro ExtraBold"/>
                <a:ea typeface="Advent Pro ExtraBold"/>
                <a:cs typeface="Advent Pro ExtraBold"/>
                <a:sym typeface="Advent Pro ExtraBold"/>
              </a:rPr>
              <a:t>8/10</a:t>
            </a:r>
            <a:endParaRPr sz="1800">
              <a:solidFill>
                <a:srgbClr val="FF9900"/>
              </a:solidFill>
              <a:latin typeface="Advent Pro ExtraBold"/>
              <a:ea typeface="Advent Pro ExtraBold"/>
              <a:cs typeface="Advent Pro ExtraBold"/>
              <a:sym typeface="Advent Pro ExtraBold"/>
            </a:endParaRPr>
          </a:p>
        </p:txBody>
      </p:sp>
      <p:sp>
        <p:nvSpPr>
          <p:cNvPr id="596" name="Google Shape;596;p53"/>
          <p:cNvSpPr txBox="1"/>
          <p:nvPr/>
        </p:nvSpPr>
        <p:spPr>
          <a:xfrm>
            <a:off x="6034775" y="1337975"/>
            <a:ext cx="697500" cy="42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9900"/>
                </a:solidFill>
                <a:latin typeface="Advent Pro ExtraBold"/>
                <a:ea typeface="Advent Pro ExtraBold"/>
                <a:cs typeface="Advent Pro ExtraBold"/>
                <a:sym typeface="Advent Pro ExtraBold"/>
              </a:rPr>
              <a:t>9/10</a:t>
            </a:r>
            <a:endParaRPr sz="1800">
              <a:solidFill>
                <a:srgbClr val="FF9900"/>
              </a:solidFill>
              <a:latin typeface="Advent Pro ExtraBold"/>
              <a:ea typeface="Advent Pro ExtraBold"/>
              <a:cs typeface="Advent Pro ExtraBold"/>
              <a:sym typeface="Advent Pro ExtraBo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54"/>
          <p:cNvSpPr/>
          <p:nvPr/>
        </p:nvSpPr>
        <p:spPr>
          <a:xfrm>
            <a:off x="4921678" y="1743620"/>
            <a:ext cx="994800" cy="994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4"/>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How JustPicked solves the current problems</a:t>
            </a:r>
            <a:endParaRPr/>
          </a:p>
        </p:txBody>
      </p:sp>
      <p:sp>
        <p:nvSpPr>
          <p:cNvPr id="603" name="Google Shape;603;p54"/>
          <p:cNvSpPr/>
          <p:nvPr/>
        </p:nvSpPr>
        <p:spPr>
          <a:xfrm>
            <a:off x="1872573" y="1659451"/>
            <a:ext cx="1168207" cy="1422630"/>
          </a:xfrm>
          <a:custGeom>
            <a:avLst/>
            <a:gdLst/>
            <a:ahLst/>
            <a:cxnLst/>
            <a:rect l="l" t="t" r="r" b="b"/>
            <a:pathLst>
              <a:path w="57675" h="70236" extrusionOk="0">
                <a:moveTo>
                  <a:pt x="28838" y="0"/>
                </a:moveTo>
                <a:cubicBezTo>
                  <a:pt x="12931" y="0"/>
                  <a:pt x="1" y="12942"/>
                  <a:pt x="1" y="28837"/>
                </a:cubicBezTo>
                <a:cubicBezTo>
                  <a:pt x="1" y="29480"/>
                  <a:pt x="525" y="30004"/>
                  <a:pt x="1168" y="30004"/>
                </a:cubicBezTo>
                <a:cubicBezTo>
                  <a:pt x="1799" y="30004"/>
                  <a:pt x="2323" y="29480"/>
                  <a:pt x="2323" y="28837"/>
                </a:cubicBezTo>
                <a:cubicBezTo>
                  <a:pt x="2323" y="14216"/>
                  <a:pt x="14217" y="2322"/>
                  <a:pt x="28838" y="2322"/>
                </a:cubicBezTo>
                <a:cubicBezTo>
                  <a:pt x="43459" y="2322"/>
                  <a:pt x="55353" y="14216"/>
                  <a:pt x="55353" y="28837"/>
                </a:cubicBezTo>
                <a:cubicBezTo>
                  <a:pt x="55353" y="43458"/>
                  <a:pt x="43459" y="55352"/>
                  <a:pt x="28838" y="55352"/>
                </a:cubicBezTo>
                <a:cubicBezTo>
                  <a:pt x="28195" y="55352"/>
                  <a:pt x="27671" y="55864"/>
                  <a:pt x="27671" y="56507"/>
                </a:cubicBezTo>
                <a:lnTo>
                  <a:pt x="27671" y="66235"/>
                </a:lnTo>
                <a:lnTo>
                  <a:pt x="23039" y="61603"/>
                </a:lnTo>
                <a:cubicBezTo>
                  <a:pt x="22813" y="61371"/>
                  <a:pt x="22516" y="61255"/>
                  <a:pt x="22218" y="61255"/>
                </a:cubicBezTo>
                <a:cubicBezTo>
                  <a:pt x="21920" y="61255"/>
                  <a:pt x="21623" y="61371"/>
                  <a:pt x="21396" y="61603"/>
                </a:cubicBezTo>
                <a:cubicBezTo>
                  <a:pt x="20944" y="62056"/>
                  <a:pt x="20944" y="62782"/>
                  <a:pt x="21396" y="63234"/>
                </a:cubicBezTo>
                <a:lnTo>
                  <a:pt x="28052" y="69902"/>
                </a:lnTo>
                <a:cubicBezTo>
                  <a:pt x="28266" y="70116"/>
                  <a:pt x="28564" y="70235"/>
                  <a:pt x="28874" y="70235"/>
                </a:cubicBezTo>
                <a:cubicBezTo>
                  <a:pt x="29183" y="70235"/>
                  <a:pt x="29481" y="70116"/>
                  <a:pt x="29695" y="69902"/>
                </a:cubicBezTo>
                <a:lnTo>
                  <a:pt x="36351" y="63234"/>
                </a:lnTo>
                <a:cubicBezTo>
                  <a:pt x="36803" y="62782"/>
                  <a:pt x="36803" y="62056"/>
                  <a:pt x="36351" y="61603"/>
                </a:cubicBezTo>
                <a:cubicBezTo>
                  <a:pt x="36124" y="61371"/>
                  <a:pt x="35827" y="61255"/>
                  <a:pt x="35529" y="61255"/>
                </a:cubicBezTo>
                <a:cubicBezTo>
                  <a:pt x="35231" y="61255"/>
                  <a:pt x="34934" y="61371"/>
                  <a:pt x="34708" y="61603"/>
                </a:cubicBezTo>
                <a:lnTo>
                  <a:pt x="29993" y="66318"/>
                </a:lnTo>
                <a:lnTo>
                  <a:pt x="29993" y="57650"/>
                </a:lnTo>
                <a:cubicBezTo>
                  <a:pt x="45364" y="57031"/>
                  <a:pt x="57675" y="44351"/>
                  <a:pt x="57675" y="28837"/>
                </a:cubicBezTo>
                <a:cubicBezTo>
                  <a:pt x="57675" y="12942"/>
                  <a:pt x="44733" y="0"/>
                  <a:pt x="288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4"/>
          <p:cNvSpPr/>
          <p:nvPr/>
        </p:nvSpPr>
        <p:spPr>
          <a:xfrm>
            <a:off x="345989" y="1659447"/>
            <a:ext cx="1168207" cy="1422630"/>
          </a:xfrm>
          <a:custGeom>
            <a:avLst/>
            <a:gdLst/>
            <a:ahLst/>
            <a:cxnLst/>
            <a:rect l="l" t="t" r="r" b="b"/>
            <a:pathLst>
              <a:path w="57675" h="70236" extrusionOk="0">
                <a:moveTo>
                  <a:pt x="28838" y="0"/>
                </a:moveTo>
                <a:cubicBezTo>
                  <a:pt x="12943" y="0"/>
                  <a:pt x="1" y="12942"/>
                  <a:pt x="1" y="28837"/>
                </a:cubicBezTo>
                <a:cubicBezTo>
                  <a:pt x="1" y="29480"/>
                  <a:pt x="525" y="30004"/>
                  <a:pt x="1168" y="30004"/>
                </a:cubicBezTo>
                <a:cubicBezTo>
                  <a:pt x="1810" y="30004"/>
                  <a:pt x="2334" y="29480"/>
                  <a:pt x="2334" y="28837"/>
                </a:cubicBezTo>
                <a:cubicBezTo>
                  <a:pt x="2334" y="14216"/>
                  <a:pt x="14217" y="2322"/>
                  <a:pt x="28838" y="2322"/>
                </a:cubicBezTo>
                <a:cubicBezTo>
                  <a:pt x="43459" y="2322"/>
                  <a:pt x="55353" y="14216"/>
                  <a:pt x="55353" y="28837"/>
                </a:cubicBezTo>
                <a:cubicBezTo>
                  <a:pt x="55353" y="43458"/>
                  <a:pt x="43459" y="55352"/>
                  <a:pt x="28838" y="55352"/>
                </a:cubicBezTo>
                <a:cubicBezTo>
                  <a:pt x="28195" y="55352"/>
                  <a:pt x="27683" y="55864"/>
                  <a:pt x="27683" y="56507"/>
                </a:cubicBezTo>
                <a:lnTo>
                  <a:pt x="27683" y="66247"/>
                </a:lnTo>
                <a:lnTo>
                  <a:pt x="23027" y="61603"/>
                </a:lnTo>
                <a:cubicBezTo>
                  <a:pt x="22801" y="61371"/>
                  <a:pt x="22507" y="61255"/>
                  <a:pt x="22210" y="61255"/>
                </a:cubicBezTo>
                <a:cubicBezTo>
                  <a:pt x="21914" y="61255"/>
                  <a:pt x="21617" y="61371"/>
                  <a:pt x="21384" y="61603"/>
                </a:cubicBezTo>
                <a:cubicBezTo>
                  <a:pt x="20932" y="62056"/>
                  <a:pt x="20932" y="62782"/>
                  <a:pt x="21384" y="63234"/>
                </a:cubicBezTo>
                <a:lnTo>
                  <a:pt x="28052" y="69902"/>
                </a:lnTo>
                <a:cubicBezTo>
                  <a:pt x="28278" y="70128"/>
                  <a:pt x="28576" y="70235"/>
                  <a:pt x="28873" y="70235"/>
                </a:cubicBezTo>
                <a:cubicBezTo>
                  <a:pt x="29171" y="70235"/>
                  <a:pt x="29457" y="70128"/>
                  <a:pt x="29695" y="69902"/>
                </a:cubicBezTo>
                <a:lnTo>
                  <a:pt x="36351" y="63234"/>
                </a:lnTo>
                <a:cubicBezTo>
                  <a:pt x="36803" y="62782"/>
                  <a:pt x="36803" y="62056"/>
                  <a:pt x="36351" y="61603"/>
                </a:cubicBezTo>
                <a:cubicBezTo>
                  <a:pt x="36124" y="61371"/>
                  <a:pt x="35827" y="61255"/>
                  <a:pt x="35529" y="61255"/>
                </a:cubicBezTo>
                <a:cubicBezTo>
                  <a:pt x="35231" y="61255"/>
                  <a:pt x="34934" y="61371"/>
                  <a:pt x="34707" y="61603"/>
                </a:cubicBezTo>
                <a:lnTo>
                  <a:pt x="30004" y="66306"/>
                </a:lnTo>
                <a:lnTo>
                  <a:pt x="30004" y="57650"/>
                </a:lnTo>
                <a:cubicBezTo>
                  <a:pt x="45364" y="57031"/>
                  <a:pt x="57675" y="44351"/>
                  <a:pt x="57675" y="28837"/>
                </a:cubicBezTo>
                <a:cubicBezTo>
                  <a:pt x="57675" y="12942"/>
                  <a:pt x="44744" y="0"/>
                  <a:pt x="288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4"/>
          <p:cNvSpPr txBox="1"/>
          <p:nvPr/>
        </p:nvSpPr>
        <p:spPr>
          <a:xfrm>
            <a:off x="231075" y="3269050"/>
            <a:ext cx="1398000" cy="1090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b="1">
                <a:solidFill>
                  <a:schemeClr val="accent6"/>
                </a:solidFill>
                <a:latin typeface="Advent Pro"/>
                <a:ea typeface="Advent Pro"/>
                <a:cs typeface="Advent Pro"/>
                <a:sym typeface="Advent Pro"/>
              </a:rPr>
              <a:t>Access to Affordable &amp; Quality Groceries</a:t>
            </a:r>
            <a:endParaRPr sz="1600" b="1">
              <a:solidFill>
                <a:schemeClr val="accent6"/>
              </a:solidFill>
              <a:latin typeface="Advent Pro"/>
              <a:ea typeface="Advent Pro"/>
              <a:cs typeface="Advent Pro"/>
              <a:sym typeface="Advent Pro"/>
            </a:endParaRPr>
          </a:p>
        </p:txBody>
      </p:sp>
      <p:sp>
        <p:nvSpPr>
          <p:cNvPr id="606" name="Google Shape;606;p54"/>
          <p:cNvSpPr/>
          <p:nvPr/>
        </p:nvSpPr>
        <p:spPr>
          <a:xfrm>
            <a:off x="432682" y="1743618"/>
            <a:ext cx="994800" cy="994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4"/>
          <p:cNvSpPr/>
          <p:nvPr/>
        </p:nvSpPr>
        <p:spPr>
          <a:xfrm>
            <a:off x="1959253" y="1743620"/>
            <a:ext cx="994800" cy="994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4"/>
          <p:cNvSpPr/>
          <p:nvPr/>
        </p:nvSpPr>
        <p:spPr>
          <a:xfrm>
            <a:off x="3353773" y="1659451"/>
            <a:ext cx="1168207" cy="1422630"/>
          </a:xfrm>
          <a:custGeom>
            <a:avLst/>
            <a:gdLst/>
            <a:ahLst/>
            <a:cxnLst/>
            <a:rect l="l" t="t" r="r" b="b"/>
            <a:pathLst>
              <a:path w="57675" h="70236" extrusionOk="0">
                <a:moveTo>
                  <a:pt x="28838" y="0"/>
                </a:moveTo>
                <a:cubicBezTo>
                  <a:pt x="12931" y="0"/>
                  <a:pt x="1" y="12942"/>
                  <a:pt x="1" y="28837"/>
                </a:cubicBezTo>
                <a:cubicBezTo>
                  <a:pt x="1" y="29480"/>
                  <a:pt x="525" y="30004"/>
                  <a:pt x="1168" y="30004"/>
                </a:cubicBezTo>
                <a:cubicBezTo>
                  <a:pt x="1799" y="30004"/>
                  <a:pt x="2323" y="29480"/>
                  <a:pt x="2323" y="28837"/>
                </a:cubicBezTo>
                <a:cubicBezTo>
                  <a:pt x="2323" y="14216"/>
                  <a:pt x="14217" y="2322"/>
                  <a:pt x="28838" y="2322"/>
                </a:cubicBezTo>
                <a:cubicBezTo>
                  <a:pt x="43459" y="2322"/>
                  <a:pt x="55353" y="14216"/>
                  <a:pt x="55353" y="28837"/>
                </a:cubicBezTo>
                <a:cubicBezTo>
                  <a:pt x="55353" y="43458"/>
                  <a:pt x="43459" y="55352"/>
                  <a:pt x="28838" y="55352"/>
                </a:cubicBezTo>
                <a:cubicBezTo>
                  <a:pt x="28195" y="55352"/>
                  <a:pt x="27671" y="55864"/>
                  <a:pt x="27671" y="56507"/>
                </a:cubicBezTo>
                <a:lnTo>
                  <a:pt x="27671" y="66235"/>
                </a:lnTo>
                <a:lnTo>
                  <a:pt x="23039" y="61603"/>
                </a:lnTo>
                <a:cubicBezTo>
                  <a:pt x="22813" y="61371"/>
                  <a:pt x="22516" y="61255"/>
                  <a:pt x="22218" y="61255"/>
                </a:cubicBezTo>
                <a:cubicBezTo>
                  <a:pt x="21920" y="61255"/>
                  <a:pt x="21623" y="61371"/>
                  <a:pt x="21396" y="61603"/>
                </a:cubicBezTo>
                <a:cubicBezTo>
                  <a:pt x="20944" y="62056"/>
                  <a:pt x="20944" y="62782"/>
                  <a:pt x="21396" y="63234"/>
                </a:cubicBezTo>
                <a:lnTo>
                  <a:pt x="28052" y="69902"/>
                </a:lnTo>
                <a:cubicBezTo>
                  <a:pt x="28266" y="70116"/>
                  <a:pt x="28564" y="70235"/>
                  <a:pt x="28874" y="70235"/>
                </a:cubicBezTo>
                <a:cubicBezTo>
                  <a:pt x="29183" y="70235"/>
                  <a:pt x="29481" y="70116"/>
                  <a:pt x="29695" y="69902"/>
                </a:cubicBezTo>
                <a:lnTo>
                  <a:pt x="36351" y="63234"/>
                </a:lnTo>
                <a:cubicBezTo>
                  <a:pt x="36803" y="62782"/>
                  <a:pt x="36803" y="62056"/>
                  <a:pt x="36351" y="61603"/>
                </a:cubicBezTo>
                <a:cubicBezTo>
                  <a:pt x="36124" y="61371"/>
                  <a:pt x="35827" y="61255"/>
                  <a:pt x="35529" y="61255"/>
                </a:cubicBezTo>
                <a:cubicBezTo>
                  <a:pt x="35231" y="61255"/>
                  <a:pt x="34934" y="61371"/>
                  <a:pt x="34708" y="61603"/>
                </a:cubicBezTo>
                <a:lnTo>
                  <a:pt x="29993" y="66318"/>
                </a:lnTo>
                <a:lnTo>
                  <a:pt x="29993" y="57650"/>
                </a:lnTo>
                <a:cubicBezTo>
                  <a:pt x="45364" y="57031"/>
                  <a:pt x="57675" y="44351"/>
                  <a:pt x="57675" y="28837"/>
                </a:cubicBezTo>
                <a:cubicBezTo>
                  <a:pt x="57675" y="12942"/>
                  <a:pt x="44733" y="0"/>
                  <a:pt x="288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4"/>
          <p:cNvSpPr/>
          <p:nvPr/>
        </p:nvSpPr>
        <p:spPr>
          <a:xfrm>
            <a:off x="3440453" y="1743620"/>
            <a:ext cx="994800" cy="994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4"/>
          <p:cNvSpPr/>
          <p:nvPr/>
        </p:nvSpPr>
        <p:spPr>
          <a:xfrm>
            <a:off x="4834973" y="1659451"/>
            <a:ext cx="1168207" cy="1422630"/>
          </a:xfrm>
          <a:custGeom>
            <a:avLst/>
            <a:gdLst/>
            <a:ahLst/>
            <a:cxnLst/>
            <a:rect l="l" t="t" r="r" b="b"/>
            <a:pathLst>
              <a:path w="57675" h="70236" extrusionOk="0">
                <a:moveTo>
                  <a:pt x="28838" y="0"/>
                </a:moveTo>
                <a:cubicBezTo>
                  <a:pt x="12931" y="0"/>
                  <a:pt x="1" y="12942"/>
                  <a:pt x="1" y="28837"/>
                </a:cubicBezTo>
                <a:cubicBezTo>
                  <a:pt x="1" y="29480"/>
                  <a:pt x="525" y="30004"/>
                  <a:pt x="1168" y="30004"/>
                </a:cubicBezTo>
                <a:cubicBezTo>
                  <a:pt x="1799" y="30004"/>
                  <a:pt x="2323" y="29480"/>
                  <a:pt x="2323" y="28837"/>
                </a:cubicBezTo>
                <a:cubicBezTo>
                  <a:pt x="2323" y="14216"/>
                  <a:pt x="14217" y="2322"/>
                  <a:pt x="28838" y="2322"/>
                </a:cubicBezTo>
                <a:cubicBezTo>
                  <a:pt x="43459" y="2322"/>
                  <a:pt x="55353" y="14216"/>
                  <a:pt x="55353" y="28837"/>
                </a:cubicBezTo>
                <a:cubicBezTo>
                  <a:pt x="55353" y="43458"/>
                  <a:pt x="43459" y="55352"/>
                  <a:pt x="28838" y="55352"/>
                </a:cubicBezTo>
                <a:cubicBezTo>
                  <a:pt x="28195" y="55352"/>
                  <a:pt x="27671" y="55864"/>
                  <a:pt x="27671" y="56507"/>
                </a:cubicBezTo>
                <a:lnTo>
                  <a:pt x="27671" y="66235"/>
                </a:lnTo>
                <a:lnTo>
                  <a:pt x="23039" y="61603"/>
                </a:lnTo>
                <a:cubicBezTo>
                  <a:pt x="22813" y="61371"/>
                  <a:pt x="22516" y="61255"/>
                  <a:pt x="22218" y="61255"/>
                </a:cubicBezTo>
                <a:cubicBezTo>
                  <a:pt x="21920" y="61255"/>
                  <a:pt x="21623" y="61371"/>
                  <a:pt x="21396" y="61603"/>
                </a:cubicBezTo>
                <a:cubicBezTo>
                  <a:pt x="20944" y="62056"/>
                  <a:pt x="20944" y="62782"/>
                  <a:pt x="21396" y="63234"/>
                </a:cubicBezTo>
                <a:lnTo>
                  <a:pt x="28052" y="69902"/>
                </a:lnTo>
                <a:cubicBezTo>
                  <a:pt x="28266" y="70116"/>
                  <a:pt x="28564" y="70235"/>
                  <a:pt x="28874" y="70235"/>
                </a:cubicBezTo>
                <a:cubicBezTo>
                  <a:pt x="29183" y="70235"/>
                  <a:pt x="29481" y="70116"/>
                  <a:pt x="29695" y="69902"/>
                </a:cubicBezTo>
                <a:lnTo>
                  <a:pt x="36351" y="63234"/>
                </a:lnTo>
                <a:cubicBezTo>
                  <a:pt x="36803" y="62782"/>
                  <a:pt x="36803" y="62056"/>
                  <a:pt x="36351" y="61603"/>
                </a:cubicBezTo>
                <a:cubicBezTo>
                  <a:pt x="36124" y="61371"/>
                  <a:pt x="35827" y="61255"/>
                  <a:pt x="35529" y="61255"/>
                </a:cubicBezTo>
                <a:cubicBezTo>
                  <a:pt x="35231" y="61255"/>
                  <a:pt x="34934" y="61371"/>
                  <a:pt x="34708" y="61603"/>
                </a:cubicBezTo>
                <a:lnTo>
                  <a:pt x="29993" y="66318"/>
                </a:lnTo>
                <a:lnTo>
                  <a:pt x="29993" y="57650"/>
                </a:lnTo>
                <a:cubicBezTo>
                  <a:pt x="45364" y="57031"/>
                  <a:pt x="57675" y="44351"/>
                  <a:pt x="57675" y="28837"/>
                </a:cubicBezTo>
                <a:cubicBezTo>
                  <a:pt x="57675" y="12942"/>
                  <a:pt x="44733" y="0"/>
                  <a:pt x="288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4"/>
          <p:cNvSpPr/>
          <p:nvPr/>
        </p:nvSpPr>
        <p:spPr>
          <a:xfrm>
            <a:off x="6316173" y="1659451"/>
            <a:ext cx="1168207" cy="1422630"/>
          </a:xfrm>
          <a:custGeom>
            <a:avLst/>
            <a:gdLst/>
            <a:ahLst/>
            <a:cxnLst/>
            <a:rect l="l" t="t" r="r" b="b"/>
            <a:pathLst>
              <a:path w="57675" h="70236" extrusionOk="0">
                <a:moveTo>
                  <a:pt x="28838" y="0"/>
                </a:moveTo>
                <a:cubicBezTo>
                  <a:pt x="12931" y="0"/>
                  <a:pt x="1" y="12942"/>
                  <a:pt x="1" y="28837"/>
                </a:cubicBezTo>
                <a:cubicBezTo>
                  <a:pt x="1" y="29480"/>
                  <a:pt x="525" y="30004"/>
                  <a:pt x="1168" y="30004"/>
                </a:cubicBezTo>
                <a:cubicBezTo>
                  <a:pt x="1799" y="30004"/>
                  <a:pt x="2323" y="29480"/>
                  <a:pt x="2323" y="28837"/>
                </a:cubicBezTo>
                <a:cubicBezTo>
                  <a:pt x="2323" y="14216"/>
                  <a:pt x="14217" y="2322"/>
                  <a:pt x="28838" y="2322"/>
                </a:cubicBezTo>
                <a:cubicBezTo>
                  <a:pt x="43459" y="2322"/>
                  <a:pt x="55353" y="14216"/>
                  <a:pt x="55353" y="28837"/>
                </a:cubicBezTo>
                <a:cubicBezTo>
                  <a:pt x="55353" y="43458"/>
                  <a:pt x="43459" y="55352"/>
                  <a:pt x="28838" y="55352"/>
                </a:cubicBezTo>
                <a:cubicBezTo>
                  <a:pt x="28195" y="55352"/>
                  <a:pt x="27671" y="55864"/>
                  <a:pt x="27671" y="56507"/>
                </a:cubicBezTo>
                <a:lnTo>
                  <a:pt x="27671" y="66235"/>
                </a:lnTo>
                <a:lnTo>
                  <a:pt x="23039" y="61603"/>
                </a:lnTo>
                <a:cubicBezTo>
                  <a:pt x="22813" y="61371"/>
                  <a:pt x="22516" y="61255"/>
                  <a:pt x="22218" y="61255"/>
                </a:cubicBezTo>
                <a:cubicBezTo>
                  <a:pt x="21920" y="61255"/>
                  <a:pt x="21623" y="61371"/>
                  <a:pt x="21396" y="61603"/>
                </a:cubicBezTo>
                <a:cubicBezTo>
                  <a:pt x="20944" y="62056"/>
                  <a:pt x="20944" y="62782"/>
                  <a:pt x="21396" y="63234"/>
                </a:cubicBezTo>
                <a:lnTo>
                  <a:pt x="28052" y="69902"/>
                </a:lnTo>
                <a:cubicBezTo>
                  <a:pt x="28266" y="70116"/>
                  <a:pt x="28564" y="70235"/>
                  <a:pt x="28874" y="70235"/>
                </a:cubicBezTo>
                <a:cubicBezTo>
                  <a:pt x="29183" y="70235"/>
                  <a:pt x="29481" y="70116"/>
                  <a:pt x="29695" y="69902"/>
                </a:cubicBezTo>
                <a:lnTo>
                  <a:pt x="36351" y="63234"/>
                </a:lnTo>
                <a:cubicBezTo>
                  <a:pt x="36803" y="62782"/>
                  <a:pt x="36803" y="62056"/>
                  <a:pt x="36351" y="61603"/>
                </a:cubicBezTo>
                <a:cubicBezTo>
                  <a:pt x="36124" y="61371"/>
                  <a:pt x="35827" y="61255"/>
                  <a:pt x="35529" y="61255"/>
                </a:cubicBezTo>
                <a:cubicBezTo>
                  <a:pt x="35231" y="61255"/>
                  <a:pt x="34934" y="61371"/>
                  <a:pt x="34708" y="61603"/>
                </a:cubicBezTo>
                <a:lnTo>
                  <a:pt x="29993" y="66318"/>
                </a:lnTo>
                <a:lnTo>
                  <a:pt x="29993" y="57650"/>
                </a:lnTo>
                <a:cubicBezTo>
                  <a:pt x="45364" y="57031"/>
                  <a:pt x="57675" y="44351"/>
                  <a:pt x="57675" y="28837"/>
                </a:cubicBezTo>
                <a:cubicBezTo>
                  <a:pt x="57675" y="12942"/>
                  <a:pt x="44733" y="0"/>
                  <a:pt x="288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4"/>
          <p:cNvSpPr/>
          <p:nvPr/>
        </p:nvSpPr>
        <p:spPr>
          <a:xfrm>
            <a:off x="6402853" y="1743620"/>
            <a:ext cx="994800" cy="994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4"/>
          <p:cNvSpPr/>
          <p:nvPr/>
        </p:nvSpPr>
        <p:spPr>
          <a:xfrm>
            <a:off x="7733348" y="1659451"/>
            <a:ext cx="1168207" cy="1422630"/>
          </a:xfrm>
          <a:custGeom>
            <a:avLst/>
            <a:gdLst/>
            <a:ahLst/>
            <a:cxnLst/>
            <a:rect l="l" t="t" r="r" b="b"/>
            <a:pathLst>
              <a:path w="57675" h="70236" extrusionOk="0">
                <a:moveTo>
                  <a:pt x="28838" y="0"/>
                </a:moveTo>
                <a:cubicBezTo>
                  <a:pt x="12931" y="0"/>
                  <a:pt x="1" y="12942"/>
                  <a:pt x="1" y="28837"/>
                </a:cubicBezTo>
                <a:cubicBezTo>
                  <a:pt x="1" y="29480"/>
                  <a:pt x="525" y="30004"/>
                  <a:pt x="1168" y="30004"/>
                </a:cubicBezTo>
                <a:cubicBezTo>
                  <a:pt x="1799" y="30004"/>
                  <a:pt x="2323" y="29480"/>
                  <a:pt x="2323" y="28837"/>
                </a:cubicBezTo>
                <a:cubicBezTo>
                  <a:pt x="2323" y="14216"/>
                  <a:pt x="14217" y="2322"/>
                  <a:pt x="28838" y="2322"/>
                </a:cubicBezTo>
                <a:cubicBezTo>
                  <a:pt x="43459" y="2322"/>
                  <a:pt x="55353" y="14216"/>
                  <a:pt x="55353" y="28837"/>
                </a:cubicBezTo>
                <a:cubicBezTo>
                  <a:pt x="55353" y="43458"/>
                  <a:pt x="43459" y="55352"/>
                  <a:pt x="28838" y="55352"/>
                </a:cubicBezTo>
                <a:cubicBezTo>
                  <a:pt x="28195" y="55352"/>
                  <a:pt x="27671" y="55864"/>
                  <a:pt x="27671" y="56507"/>
                </a:cubicBezTo>
                <a:lnTo>
                  <a:pt x="27671" y="66235"/>
                </a:lnTo>
                <a:lnTo>
                  <a:pt x="23039" y="61603"/>
                </a:lnTo>
                <a:cubicBezTo>
                  <a:pt x="22813" y="61371"/>
                  <a:pt x="22516" y="61255"/>
                  <a:pt x="22218" y="61255"/>
                </a:cubicBezTo>
                <a:cubicBezTo>
                  <a:pt x="21920" y="61255"/>
                  <a:pt x="21623" y="61371"/>
                  <a:pt x="21396" y="61603"/>
                </a:cubicBezTo>
                <a:cubicBezTo>
                  <a:pt x="20944" y="62056"/>
                  <a:pt x="20944" y="62782"/>
                  <a:pt x="21396" y="63234"/>
                </a:cubicBezTo>
                <a:lnTo>
                  <a:pt x="28052" y="69902"/>
                </a:lnTo>
                <a:cubicBezTo>
                  <a:pt x="28266" y="70116"/>
                  <a:pt x="28564" y="70235"/>
                  <a:pt x="28874" y="70235"/>
                </a:cubicBezTo>
                <a:cubicBezTo>
                  <a:pt x="29183" y="70235"/>
                  <a:pt x="29481" y="70116"/>
                  <a:pt x="29695" y="69902"/>
                </a:cubicBezTo>
                <a:lnTo>
                  <a:pt x="36351" y="63234"/>
                </a:lnTo>
                <a:cubicBezTo>
                  <a:pt x="36803" y="62782"/>
                  <a:pt x="36803" y="62056"/>
                  <a:pt x="36351" y="61603"/>
                </a:cubicBezTo>
                <a:cubicBezTo>
                  <a:pt x="36124" y="61371"/>
                  <a:pt x="35827" y="61255"/>
                  <a:pt x="35529" y="61255"/>
                </a:cubicBezTo>
                <a:cubicBezTo>
                  <a:pt x="35231" y="61255"/>
                  <a:pt x="34934" y="61371"/>
                  <a:pt x="34708" y="61603"/>
                </a:cubicBezTo>
                <a:lnTo>
                  <a:pt x="29993" y="66318"/>
                </a:lnTo>
                <a:lnTo>
                  <a:pt x="29993" y="57650"/>
                </a:lnTo>
                <a:cubicBezTo>
                  <a:pt x="45364" y="57031"/>
                  <a:pt x="57675" y="44351"/>
                  <a:pt x="57675" y="28837"/>
                </a:cubicBezTo>
                <a:cubicBezTo>
                  <a:pt x="57675" y="12942"/>
                  <a:pt x="44733" y="0"/>
                  <a:pt x="288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4"/>
          <p:cNvSpPr txBox="1"/>
          <p:nvPr/>
        </p:nvSpPr>
        <p:spPr>
          <a:xfrm>
            <a:off x="1851675" y="3248650"/>
            <a:ext cx="1251300" cy="633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b="1">
                <a:solidFill>
                  <a:schemeClr val="accent6"/>
                </a:solidFill>
                <a:latin typeface="Advent Pro"/>
                <a:ea typeface="Advent Pro"/>
                <a:cs typeface="Advent Pro"/>
                <a:sym typeface="Advent Pro"/>
              </a:rPr>
              <a:t>Price Transparency</a:t>
            </a:r>
            <a:endParaRPr sz="1600" b="1">
              <a:solidFill>
                <a:schemeClr val="accent6"/>
              </a:solidFill>
              <a:latin typeface="Advent Pro"/>
              <a:ea typeface="Advent Pro"/>
              <a:cs typeface="Advent Pro"/>
              <a:sym typeface="Advent Pro"/>
            </a:endParaRPr>
          </a:p>
        </p:txBody>
      </p:sp>
      <p:sp>
        <p:nvSpPr>
          <p:cNvPr id="615" name="Google Shape;615;p54"/>
          <p:cNvSpPr txBox="1"/>
          <p:nvPr/>
        </p:nvSpPr>
        <p:spPr>
          <a:xfrm>
            <a:off x="3197300" y="3248650"/>
            <a:ext cx="1481100" cy="633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b="1">
                <a:solidFill>
                  <a:schemeClr val="accent6"/>
                </a:solidFill>
                <a:latin typeface="Advent Pro"/>
                <a:ea typeface="Advent Pro"/>
                <a:cs typeface="Advent Pro"/>
                <a:sym typeface="Advent Pro"/>
              </a:rPr>
              <a:t>Time-Efficient Shopping</a:t>
            </a:r>
            <a:endParaRPr sz="1600" b="1">
              <a:solidFill>
                <a:schemeClr val="accent6"/>
              </a:solidFill>
              <a:latin typeface="Advent Pro"/>
              <a:ea typeface="Advent Pro"/>
              <a:cs typeface="Advent Pro"/>
              <a:sym typeface="Advent Pro"/>
            </a:endParaRPr>
          </a:p>
        </p:txBody>
      </p:sp>
      <p:sp>
        <p:nvSpPr>
          <p:cNvPr id="616" name="Google Shape;616;p54"/>
          <p:cNvSpPr txBox="1"/>
          <p:nvPr/>
        </p:nvSpPr>
        <p:spPr>
          <a:xfrm>
            <a:off x="4482775" y="3269054"/>
            <a:ext cx="1872600" cy="592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b="1">
                <a:solidFill>
                  <a:schemeClr val="accent6"/>
                </a:solidFill>
                <a:latin typeface="Advent Pro"/>
                <a:ea typeface="Advent Pro"/>
                <a:cs typeface="Advent Pro"/>
                <a:sym typeface="Advent Pro"/>
              </a:rPr>
              <a:t>Improved Budget Management</a:t>
            </a:r>
            <a:endParaRPr sz="1600" b="1">
              <a:solidFill>
                <a:schemeClr val="accent6"/>
              </a:solidFill>
              <a:latin typeface="Advent Pro"/>
              <a:ea typeface="Advent Pro"/>
              <a:cs typeface="Advent Pro"/>
              <a:sym typeface="Advent Pro"/>
            </a:endParaRPr>
          </a:p>
        </p:txBody>
      </p:sp>
      <p:sp>
        <p:nvSpPr>
          <p:cNvPr id="617" name="Google Shape;617;p54"/>
          <p:cNvSpPr txBox="1"/>
          <p:nvPr/>
        </p:nvSpPr>
        <p:spPr>
          <a:xfrm>
            <a:off x="6047500" y="3140200"/>
            <a:ext cx="1705500" cy="850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b="1">
                <a:solidFill>
                  <a:schemeClr val="accent6"/>
                </a:solidFill>
                <a:latin typeface="Advent Pro"/>
                <a:ea typeface="Advent Pro"/>
                <a:cs typeface="Advent Pro"/>
                <a:sym typeface="Advent Pro"/>
              </a:rPr>
              <a:t>Reduced Transportation Costs</a:t>
            </a:r>
            <a:endParaRPr sz="1600" b="1">
              <a:solidFill>
                <a:schemeClr val="accent6"/>
              </a:solidFill>
              <a:latin typeface="Advent Pro"/>
              <a:ea typeface="Advent Pro"/>
              <a:cs typeface="Advent Pro"/>
              <a:sym typeface="Advent Pro"/>
            </a:endParaRPr>
          </a:p>
        </p:txBody>
      </p:sp>
      <p:sp>
        <p:nvSpPr>
          <p:cNvPr id="618" name="Google Shape;618;p54"/>
          <p:cNvSpPr txBox="1"/>
          <p:nvPr/>
        </p:nvSpPr>
        <p:spPr>
          <a:xfrm>
            <a:off x="7509700" y="3269050"/>
            <a:ext cx="1615500" cy="592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b="1">
                <a:solidFill>
                  <a:schemeClr val="accent6"/>
                </a:solidFill>
                <a:latin typeface="Advent Pro"/>
                <a:ea typeface="Advent Pro"/>
                <a:cs typeface="Advent Pro"/>
                <a:sym typeface="Advent Pro"/>
              </a:rPr>
              <a:t>Free Delivery &amp; Cashback</a:t>
            </a:r>
            <a:endParaRPr sz="1600" b="1">
              <a:solidFill>
                <a:schemeClr val="accent6"/>
              </a:solidFill>
              <a:latin typeface="Advent Pro"/>
              <a:ea typeface="Advent Pro"/>
              <a:cs typeface="Advent Pro"/>
              <a:sym typeface="Advent Pro"/>
            </a:endParaRPr>
          </a:p>
        </p:txBody>
      </p:sp>
      <p:pic>
        <p:nvPicPr>
          <p:cNvPr id="619" name="Google Shape;619;p54"/>
          <p:cNvPicPr preferRelativeResize="0"/>
          <p:nvPr/>
        </p:nvPicPr>
        <p:blipFill>
          <a:blip r:embed="rId3">
            <a:alphaModFix/>
          </a:blip>
          <a:stretch>
            <a:fillRect/>
          </a:stretch>
        </p:blipFill>
        <p:spPr>
          <a:xfrm>
            <a:off x="3560013" y="1848013"/>
            <a:ext cx="755700" cy="755700"/>
          </a:xfrm>
          <a:prstGeom prst="rect">
            <a:avLst/>
          </a:prstGeom>
          <a:noFill/>
          <a:ln>
            <a:noFill/>
          </a:ln>
        </p:spPr>
      </p:pic>
      <p:grpSp>
        <p:nvGrpSpPr>
          <p:cNvPr id="620" name="Google Shape;620;p54"/>
          <p:cNvGrpSpPr/>
          <p:nvPr/>
        </p:nvGrpSpPr>
        <p:grpSpPr>
          <a:xfrm>
            <a:off x="5176825" y="1871222"/>
            <a:ext cx="484511" cy="709289"/>
            <a:chOff x="2016700" y="238125"/>
            <a:chExt cx="3567825" cy="5219200"/>
          </a:xfrm>
        </p:grpSpPr>
        <p:sp>
          <p:nvSpPr>
            <p:cNvPr id="621" name="Google Shape;621;p54"/>
            <p:cNvSpPr/>
            <p:nvPr/>
          </p:nvSpPr>
          <p:spPr>
            <a:xfrm>
              <a:off x="2016700" y="238125"/>
              <a:ext cx="3567825" cy="5219200"/>
            </a:xfrm>
            <a:custGeom>
              <a:avLst/>
              <a:gdLst/>
              <a:ahLst/>
              <a:cxnLst/>
              <a:rect l="l" t="t" r="r" b="b"/>
              <a:pathLst>
                <a:path w="142713" h="208768" extrusionOk="0">
                  <a:moveTo>
                    <a:pt x="22411" y="0"/>
                  </a:moveTo>
                  <a:cubicBezTo>
                    <a:pt x="20747" y="0"/>
                    <a:pt x="19181" y="652"/>
                    <a:pt x="18040" y="1859"/>
                  </a:cubicBezTo>
                  <a:lnTo>
                    <a:pt x="1730" y="18561"/>
                  </a:lnTo>
                  <a:cubicBezTo>
                    <a:pt x="621" y="19702"/>
                    <a:pt x="1" y="21236"/>
                    <a:pt x="1" y="22834"/>
                  </a:cubicBezTo>
                  <a:lnTo>
                    <a:pt x="1" y="202667"/>
                  </a:lnTo>
                  <a:cubicBezTo>
                    <a:pt x="1" y="206027"/>
                    <a:pt x="2708" y="208767"/>
                    <a:pt x="6101" y="208767"/>
                  </a:cubicBezTo>
                  <a:lnTo>
                    <a:pt x="136580" y="208767"/>
                  </a:lnTo>
                  <a:cubicBezTo>
                    <a:pt x="139973" y="208767"/>
                    <a:pt x="142713" y="206027"/>
                    <a:pt x="142713" y="202667"/>
                  </a:cubicBezTo>
                  <a:lnTo>
                    <a:pt x="142713" y="22834"/>
                  </a:lnTo>
                  <a:cubicBezTo>
                    <a:pt x="142713" y="21236"/>
                    <a:pt x="142060" y="19702"/>
                    <a:pt x="140951" y="18561"/>
                  </a:cubicBezTo>
                  <a:lnTo>
                    <a:pt x="124641" y="1859"/>
                  </a:lnTo>
                  <a:cubicBezTo>
                    <a:pt x="123500" y="652"/>
                    <a:pt x="121934" y="0"/>
                    <a:pt x="120270" y="0"/>
                  </a:cubicBezTo>
                  <a:cubicBezTo>
                    <a:pt x="118607" y="0"/>
                    <a:pt x="117041" y="652"/>
                    <a:pt x="115899" y="1859"/>
                  </a:cubicBezTo>
                  <a:lnTo>
                    <a:pt x="103960" y="14059"/>
                  </a:lnTo>
                  <a:lnTo>
                    <a:pt x="92022" y="1859"/>
                  </a:lnTo>
                  <a:cubicBezTo>
                    <a:pt x="90880" y="652"/>
                    <a:pt x="89314" y="0"/>
                    <a:pt x="87651" y="0"/>
                  </a:cubicBezTo>
                  <a:cubicBezTo>
                    <a:pt x="85987" y="0"/>
                    <a:pt x="84421" y="652"/>
                    <a:pt x="83279" y="1859"/>
                  </a:cubicBezTo>
                  <a:lnTo>
                    <a:pt x="71341" y="14059"/>
                  </a:lnTo>
                  <a:lnTo>
                    <a:pt x="59402" y="1859"/>
                  </a:lnTo>
                  <a:cubicBezTo>
                    <a:pt x="58260" y="652"/>
                    <a:pt x="56694" y="0"/>
                    <a:pt x="55031" y="0"/>
                  </a:cubicBezTo>
                  <a:cubicBezTo>
                    <a:pt x="53367" y="0"/>
                    <a:pt x="51801" y="652"/>
                    <a:pt x="50660" y="1859"/>
                  </a:cubicBezTo>
                  <a:lnTo>
                    <a:pt x="38721" y="14059"/>
                  </a:lnTo>
                  <a:lnTo>
                    <a:pt x="26782" y="1859"/>
                  </a:lnTo>
                  <a:cubicBezTo>
                    <a:pt x="25640" y="652"/>
                    <a:pt x="24074" y="0"/>
                    <a:pt x="224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4"/>
            <p:cNvSpPr/>
            <p:nvPr/>
          </p:nvSpPr>
          <p:spPr>
            <a:xfrm>
              <a:off x="3800200" y="238125"/>
              <a:ext cx="1784325" cy="5219200"/>
            </a:xfrm>
            <a:custGeom>
              <a:avLst/>
              <a:gdLst/>
              <a:ahLst/>
              <a:cxnLst/>
              <a:rect l="l" t="t" r="r" b="b"/>
              <a:pathLst>
                <a:path w="71373" h="208768" extrusionOk="0">
                  <a:moveTo>
                    <a:pt x="16311" y="0"/>
                  </a:moveTo>
                  <a:cubicBezTo>
                    <a:pt x="14647" y="0"/>
                    <a:pt x="13081" y="652"/>
                    <a:pt x="11939" y="1859"/>
                  </a:cubicBezTo>
                  <a:lnTo>
                    <a:pt x="1" y="14059"/>
                  </a:lnTo>
                  <a:lnTo>
                    <a:pt x="1" y="208767"/>
                  </a:lnTo>
                  <a:lnTo>
                    <a:pt x="65240" y="208767"/>
                  </a:lnTo>
                  <a:cubicBezTo>
                    <a:pt x="68633" y="208767"/>
                    <a:pt x="71373" y="206027"/>
                    <a:pt x="71373" y="202667"/>
                  </a:cubicBezTo>
                  <a:lnTo>
                    <a:pt x="71373" y="22834"/>
                  </a:lnTo>
                  <a:cubicBezTo>
                    <a:pt x="71373" y="21236"/>
                    <a:pt x="70720" y="19702"/>
                    <a:pt x="69611" y="18561"/>
                  </a:cubicBezTo>
                  <a:lnTo>
                    <a:pt x="53301" y="1859"/>
                  </a:lnTo>
                  <a:cubicBezTo>
                    <a:pt x="52160" y="652"/>
                    <a:pt x="50594" y="0"/>
                    <a:pt x="48930" y="0"/>
                  </a:cubicBezTo>
                  <a:cubicBezTo>
                    <a:pt x="47267" y="0"/>
                    <a:pt x="45701" y="652"/>
                    <a:pt x="44559" y="1859"/>
                  </a:cubicBezTo>
                  <a:lnTo>
                    <a:pt x="32620" y="14059"/>
                  </a:lnTo>
                  <a:lnTo>
                    <a:pt x="20682" y="1859"/>
                  </a:lnTo>
                  <a:cubicBezTo>
                    <a:pt x="19540" y="652"/>
                    <a:pt x="17974" y="0"/>
                    <a:pt x="163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4"/>
            <p:cNvSpPr/>
            <p:nvPr/>
          </p:nvSpPr>
          <p:spPr>
            <a:xfrm>
              <a:off x="3892350" y="2613650"/>
              <a:ext cx="1121325" cy="2018375"/>
            </a:xfrm>
            <a:custGeom>
              <a:avLst/>
              <a:gdLst/>
              <a:ahLst/>
              <a:cxnLst/>
              <a:rect l="l" t="t" r="r" b="b"/>
              <a:pathLst>
                <a:path w="44853" h="80735" extrusionOk="0">
                  <a:moveTo>
                    <a:pt x="22410" y="1"/>
                  </a:moveTo>
                  <a:cubicBezTo>
                    <a:pt x="19018" y="1"/>
                    <a:pt x="16311" y="2708"/>
                    <a:pt x="16311" y="6101"/>
                  </a:cubicBezTo>
                  <a:lnTo>
                    <a:pt x="16311" y="7308"/>
                  </a:lnTo>
                  <a:cubicBezTo>
                    <a:pt x="5089" y="9819"/>
                    <a:pt x="1" y="17778"/>
                    <a:pt x="1" y="25672"/>
                  </a:cubicBezTo>
                  <a:cubicBezTo>
                    <a:pt x="1" y="31153"/>
                    <a:pt x="2317" y="36307"/>
                    <a:pt x="6525" y="40156"/>
                  </a:cubicBezTo>
                  <a:cubicBezTo>
                    <a:pt x="10537" y="43809"/>
                    <a:pt x="16017" y="46027"/>
                    <a:pt x="21986" y="46451"/>
                  </a:cubicBezTo>
                  <a:cubicBezTo>
                    <a:pt x="28249" y="46875"/>
                    <a:pt x="32620" y="50431"/>
                    <a:pt x="32620" y="55030"/>
                  </a:cubicBezTo>
                  <a:cubicBezTo>
                    <a:pt x="32620" y="61456"/>
                    <a:pt x="23552" y="61978"/>
                    <a:pt x="20779" y="61978"/>
                  </a:cubicBezTo>
                  <a:cubicBezTo>
                    <a:pt x="15495" y="61978"/>
                    <a:pt x="14875" y="61489"/>
                    <a:pt x="13734" y="60641"/>
                  </a:cubicBezTo>
                  <a:cubicBezTo>
                    <a:pt x="13473" y="60445"/>
                    <a:pt x="13212" y="60250"/>
                    <a:pt x="12951" y="60054"/>
                  </a:cubicBezTo>
                  <a:cubicBezTo>
                    <a:pt x="11866" y="59266"/>
                    <a:pt x="10612" y="58887"/>
                    <a:pt x="9370" y="58887"/>
                  </a:cubicBezTo>
                  <a:cubicBezTo>
                    <a:pt x="7475" y="58887"/>
                    <a:pt x="5606" y="59769"/>
                    <a:pt x="4404" y="61424"/>
                  </a:cubicBezTo>
                  <a:cubicBezTo>
                    <a:pt x="2414" y="64164"/>
                    <a:pt x="3034" y="67980"/>
                    <a:pt x="5774" y="69938"/>
                  </a:cubicBezTo>
                  <a:cubicBezTo>
                    <a:pt x="5970" y="70101"/>
                    <a:pt x="6166" y="70231"/>
                    <a:pt x="6361" y="70394"/>
                  </a:cubicBezTo>
                  <a:cubicBezTo>
                    <a:pt x="9102" y="72449"/>
                    <a:pt x="11483" y="73624"/>
                    <a:pt x="16278" y="74048"/>
                  </a:cubicBezTo>
                  <a:lnTo>
                    <a:pt x="16278" y="74602"/>
                  </a:lnTo>
                  <a:cubicBezTo>
                    <a:pt x="16278" y="77995"/>
                    <a:pt x="19018" y="80735"/>
                    <a:pt x="22410" y="80735"/>
                  </a:cubicBezTo>
                  <a:cubicBezTo>
                    <a:pt x="25803" y="80735"/>
                    <a:pt x="28510" y="77995"/>
                    <a:pt x="28510" y="74602"/>
                  </a:cubicBezTo>
                  <a:lnTo>
                    <a:pt x="28510" y="73395"/>
                  </a:lnTo>
                  <a:cubicBezTo>
                    <a:pt x="39732" y="70884"/>
                    <a:pt x="44820" y="62924"/>
                    <a:pt x="44853" y="55030"/>
                  </a:cubicBezTo>
                  <a:cubicBezTo>
                    <a:pt x="44853" y="43874"/>
                    <a:pt x="35589" y="35132"/>
                    <a:pt x="22835" y="34252"/>
                  </a:cubicBezTo>
                  <a:cubicBezTo>
                    <a:pt x="16669" y="33827"/>
                    <a:pt x="12233" y="30207"/>
                    <a:pt x="12233" y="25672"/>
                  </a:cubicBezTo>
                  <a:cubicBezTo>
                    <a:pt x="12233" y="19246"/>
                    <a:pt x="21269" y="18757"/>
                    <a:pt x="24041" y="18757"/>
                  </a:cubicBezTo>
                  <a:cubicBezTo>
                    <a:pt x="29391" y="18757"/>
                    <a:pt x="30435" y="19573"/>
                    <a:pt x="31283" y="20225"/>
                  </a:cubicBezTo>
                  <a:cubicBezTo>
                    <a:pt x="31479" y="20355"/>
                    <a:pt x="31642" y="20486"/>
                    <a:pt x="31838" y="20616"/>
                  </a:cubicBezTo>
                  <a:cubicBezTo>
                    <a:pt x="32928" y="21431"/>
                    <a:pt x="34203" y="21822"/>
                    <a:pt x="35468" y="21822"/>
                  </a:cubicBezTo>
                  <a:cubicBezTo>
                    <a:pt x="37344" y="21822"/>
                    <a:pt x="39195" y="20961"/>
                    <a:pt x="40384" y="19344"/>
                  </a:cubicBezTo>
                  <a:cubicBezTo>
                    <a:pt x="42374" y="16604"/>
                    <a:pt x="41819" y="12788"/>
                    <a:pt x="39079" y="10765"/>
                  </a:cubicBezTo>
                  <a:cubicBezTo>
                    <a:pt x="38981" y="10700"/>
                    <a:pt x="38883" y="10635"/>
                    <a:pt x="38753" y="10537"/>
                  </a:cubicBezTo>
                  <a:cubicBezTo>
                    <a:pt x="36633" y="8873"/>
                    <a:pt x="34056" y="7275"/>
                    <a:pt x="28543" y="6720"/>
                  </a:cubicBezTo>
                  <a:lnTo>
                    <a:pt x="28543" y="6101"/>
                  </a:lnTo>
                  <a:cubicBezTo>
                    <a:pt x="28543" y="2708"/>
                    <a:pt x="25803" y="1"/>
                    <a:pt x="224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4"/>
            <p:cNvSpPr/>
            <p:nvPr/>
          </p:nvSpPr>
          <p:spPr>
            <a:xfrm>
              <a:off x="2669100" y="2532100"/>
              <a:ext cx="876700" cy="305850"/>
            </a:xfrm>
            <a:custGeom>
              <a:avLst/>
              <a:gdLst/>
              <a:ahLst/>
              <a:cxnLst/>
              <a:rect l="l" t="t" r="r" b="b"/>
              <a:pathLst>
                <a:path w="35068" h="12234" extrusionOk="0">
                  <a:moveTo>
                    <a:pt x="6101" y="1"/>
                  </a:moveTo>
                  <a:cubicBezTo>
                    <a:pt x="2708" y="1"/>
                    <a:pt x="1" y="2708"/>
                    <a:pt x="1" y="6101"/>
                  </a:cubicBezTo>
                  <a:cubicBezTo>
                    <a:pt x="1" y="9493"/>
                    <a:pt x="2708" y="12233"/>
                    <a:pt x="6101" y="12233"/>
                  </a:cubicBezTo>
                  <a:lnTo>
                    <a:pt x="28935" y="12233"/>
                  </a:lnTo>
                  <a:cubicBezTo>
                    <a:pt x="32327" y="12233"/>
                    <a:pt x="35067" y="9493"/>
                    <a:pt x="35067" y="6101"/>
                  </a:cubicBezTo>
                  <a:cubicBezTo>
                    <a:pt x="35067" y="2708"/>
                    <a:pt x="32327" y="1"/>
                    <a:pt x="28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4"/>
            <p:cNvSpPr/>
            <p:nvPr/>
          </p:nvSpPr>
          <p:spPr>
            <a:xfrm>
              <a:off x="2669100" y="3184500"/>
              <a:ext cx="876700" cy="305850"/>
            </a:xfrm>
            <a:custGeom>
              <a:avLst/>
              <a:gdLst/>
              <a:ahLst/>
              <a:cxnLst/>
              <a:rect l="l" t="t" r="r" b="b"/>
              <a:pathLst>
                <a:path w="35068" h="12234" extrusionOk="0">
                  <a:moveTo>
                    <a:pt x="6101" y="1"/>
                  </a:moveTo>
                  <a:cubicBezTo>
                    <a:pt x="2708" y="1"/>
                    <a:pt x="1" y="2708"/>
                    <a:pt x="1" y="6100"/>
                  </a:cubicBezTo>
                  <a:cubicBezTo>
                    <a:pt x="1" y="9493"/>
                    <a:pt x="2708" y="12233"/>
                    <a:pt x="6101" y="12233"/>
                  </a:cubicBezTo>
                  <a:lnTo>
                    <a:pt x="28935" y="12233"/>
                  </a:lnTo>
                  <a:cubicBezTo>
                    <a:pt x="32327" y="12233"/>
                    <a:pt x="35067" y="9493"/>
                    <a:pt x="35067" y="6100"/>
                  </a:cubicBezTo>
                  <a:cubicBezTo>
                    <a:pt x="35067" y="2708"/>
                    <a:pt x="32327" y="1"/>
                    <a:pt x="28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4"/>
            <p:cNvSpPr/>
            <p:nvPr/>
          </p:nvSpPr>
          <p:spPr>
            <a:xfrm>
              <a:off x="2669100" y="3836900"/>
              <a:ext cx="876700" cy="305825"/>
            </a:xfrm>
            <a:custGeom>
              <a:avLst/>
              <a:gdLst/>
              <a:ahLst/>
              <a:cxnLst/>
              <a:rect l="l" t="t" r="r" b="b"/>
              <a:pathLst>
                <a:path w="35068" h="12233" extrusionOk="0">
                  <a:moveTo>
                    <a:pt x="6101" y="0"/>
                  </a:moveTo>
                  <a:cubicBezTo>
                    <a:pt x="2708" y="0"/>
                    <a:pt x="1" y="2708"/>
                    <a:pt x="1" y="6100"/>
                  </a:cubicBezTo>
                  <a:cubicBezTo>
                    <a:pt x="1" y="9493"/>
                    <a:pt x="2708" y="12233"/>
                    <a:pt x="6101" y="12233"/>
                  </a:cubicBezTo>
                  <a:lnTo>
                    <a:pt x="28935" y="12233"/>
                  </a:lnTo>
                  <a:cubicBezTo>
                    <a:pt x="32327" y="12233"/>
                    <a:pt x="35067" y="9493"/>
                    <a:pt x="35067" y="6100"/>
                  </a:cubicBezTo>
                  <a:cubicBezTo>
                    <a:pt x="35067" y="2708"/>
                    <a:pt x="32327" y="0"/>
                    <a:pt x="28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4"/>
            <p:cNvSpPr/>
            <p:nvPr/>
          </p:nvSpPr>
          <p:spPr>
            <a:xfrm>
              <a:off x="4626300" y="1879700"/>
              <a:ext cx="305025" cy="305850"/>
            </a:xfrm>
            <a:custGeom>
              <a:avLst/>
              <a:gdLst/>
              <a:ahLst/>
              <a:cxnLst/>
              <a:rect l="l" t="t" r="r" b="b"/>
              <a:pathLst>
                <a:path w="12201" h="12234" extrusionOk="0">
                  <a:moveTo>
                    <a:pt x="6100" y="1"/>
                  </a:moveTo>
                  <a:cubicBezTo>
                    <a:pt x="2708" y="1"/>
                    <a:pt x="0" y="2741"/>
                    <a:pt x="0" y="6101"/>
                  </a:cubicBezTo>
                  <a:cubicBezTo>
                    <a:pt x="0" y="9493"/>
                    <a:pt x="2708" y="12233"/>
                    <a:pt x="6100" y="12233"/>
                  </a:cubicBezTo>
                  <a:cubicBezTo>
                    <a:pt x="9493" y="12233"/>
                    <a:pt x="12200" y="9493"/>
                    <a:pt x="12200" y="6101"/>
                  </a:cubicBezTo>
                  <a:cubicBezTo>
                    <a:pt x="12200" y="2741"/>
                    <a:pt x="9493" y="1"/>
                    <a:pt x="6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4"/>
            <p:cNvSpPr/>
            <p:nvPr/>
          </p:nvSpPr>
          <p:spPr>
            <a:xfrm>
              <a:off x="2669100" y="1879700"/>
              <a:ext cx="1366000" cy="305850"/>
            </a:xfrm>
            <a:custGeom>
              <a:avLst/>
              <a:gdLst/>
              <a:ahLst/>
              <a:cxnLst/>
              <a:rect l="l" t="t" r="r" b="b"/>
              <a:pathLst>
                <a:path w="54640" h="12234" extrusionOk="0">
                  <a:moveTo>
                    <a:pt x="6101" y="1"/>
                  </a:moveTo>
                  <a:cubicBezTo>
                    <a:pt x="2708" y="1"/>
                    <a:pt x="1" y="2708"/>
                    <a:pt x="1" y="6101"/>
                  </a:cubicBezTo>
                  <a:cubicBezTo>
                    <a:pt x="1" y="9493"/>
                    <a:pt x="2708" y="12233"/>
                    <a:pt x="6101" y="12233"/>
                  </a:cubicBezTo>
                  <a:lnTo>
                    <a:pt x="48507" y="12233"/>
                  </a:lnTo>
                  <a:cubicBezTo>
                    <a:pt x="51899" y="12233"/>
                    <a:pt x="54639" y="9493"/>
                    <a:pt x="54639" y="6101"/>
                  </a:cubicBezTo>
                  <a:cubicBezTo>
                    <a:pt x="54639" y="2708"/>
                    <a:pt x="51899" y="1"/>
                    <a:pt x="48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4"/>
            <p:cNvSpPr/>
            <p:nvPr/>
          </p:nvSpPr>
          <p:spPr>
            <a:xfrm>
              <a:off x="3800200" y="1879700"/>
              <a:ext cx="234900" cy="305850"/>
            </a:xfrm>
            <a:custGeom>
              <a:avLst/>
              <a:gdLst/>
              <a:ahLst/>
              <a:cxnLst/>
              <a:rect l="l" t="t" r="r" b="b"/>
              <a:pathLst>
                <a:path w="9396" h="12234" extrusionOk="0">
                  <a:moveTo>
                    <a:pt x="1" y="1"/>
                  </a:moveTo>
                  <a:lnTo>
                    <a:pt x="1" y="12233"/>
                  </a:lnTo>
                  <a:lnTo>
                    <a:pt x="3263" y="12233"/>
                  </a:lnTo>
                  <a:cubicBezTo>
                    <a:pt x="6655" y="12233"/>
                    <a:pt x="9395" y="9493"/>
                    <a:pt x="9395" y="6101"/>
                  </a:cubicBezTo>
                  <a:cubicBezTo>
                    <a:pt x="9395" y="2708"/>
                    <a:pt x="6655" y="1"/>
                    <a:pt x="32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0" name="Google Shape;630;p54"/>
          <p:cNvSpPr/>
          <p:nvPr/>
        </p:nvSpPr>
        <p:spPr>
          <a:xfrm>
            <a:off x="7807878" y="1743620"/>
            <a:ext cx="994800" cy="994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31" name="Google Shape;631;p54"/>
          <p:cNvPicPr preferRelativeResize="0"/>
          <p:nvPr/>
        </p:nvPicPr>
        <p:blipFill>
          <a:blip r:embed="rId4">
            <a:alphaModFix/>
          </a:blip>
          <a:stretch>
            <a:fillRect/>
          </a:stretch>
        </p:blipFill>
        <p:spPr>
          <a:xfrm>
            <a:off x="7939600" y="1863175"/>
            <a:ext cx="755700" cy="755700"/>
          </a:xfrm>
          <a:prstGeom prst="rect">
            <a:avLst/>
          </a:prstGeom>
          <a:noFill/>
          <a:ln>
            <a:noFill/>
          </a:ln>
        </p:spPr>
      </p:pic>
      <p:pic>
        <p:nvPicPr>
          <p:cNvPr id="632" name="Google Shape;632;p54"/>
          <p:cNvPicPr preferRelativeResize="0"/>
          <p:nvPr/>
        </p:nvPicPr>
        <p:blipFill>
          <a:blip r:embed="rId5">
            <a:alphaModFix/>
          </a:blip>
          <a:stretch>
            <a:fillRect/>
          </a:stretch>
        </p:blipFill>
        <p:spPr>
          <a:xfrm>
            <a:off x="6527675" y="1863175"/>
            <a:ext cx="755700" cy="755700"/>
          </a:xfrm>
          <a:prstGeom prst="rect">
            <a:avLst/>
          </a:prstGeom>
          <a:noFill/>
          <a:ln>
            <a:noFill/>
          </a:ln>
        </p:spPr>
      </p:pic>
      <p:pic>
        <p:nvPicPr>
          <p:cNvPr id="633" name="Google Shape;633;p54"/>
          <p:cNvPicPr preferRelativeResize="0"/>
          <p:nvPr/>
        </p:nvPicPr>
        <p:blipFill>
          <a:blip r:embed="rId6">
            <a:alphaModFix/>
          </a:blip>
          <a:stretch>
            <a:fillRect/>
          </a:stretch>
        </p:blipFill>
        <p:spPr>
          <a:xfrm>
            <a:off x="575438" y="1886388"/>
            <a:ext cx="709275" cy="709275"/>
          </a:xfrm>
          <a:prstGeom prst="rect">
            <a:avLst/>
          </a:prstGeom>
          <a:noFill/>
          <a:ln>
            <a:noFill/>
          </a:ln>
        </p:spPr>
      </p:pic>
      <p:pic>
        <p:nvPicPr>
          <p:cNvPr id="634" name="Google Shape;634;p54"/>
          <p:cNvPicPr preferRelativeResize="0"/>
          <p:nvPr/>
        </p:nvPicPr>
        <p:blipFill>
          <a:blip r:embed="rId7">
            <a:alphaModFix/>
          </a:blip>
          <a:stretch>
            <a:fillRect/>
          </a:stretch>
        </p:blipFill>
        <p:spPr>
          <a:xfrm>
            <a:off x="2160525" y="1909062"/>
            <a:ext cx="633612" cy="633612"/>
          </a:xfrm>
          <a:prstGeom prst="rect">
            <a:avLst/>
          </a:prstGeom>
          <a:noFill/>
          <a:ln>
            <a:noFill/>
          </a:ln>
        </p:spPr>
      </p:pic>
      <p:cxnSp>
        <p:nvCxnSpPr>
          <p:cNvPr id="635" name="Google Shape;635;p54"/>
          <p:cNvCxnSpPr>
            <a:stCxn id="605" idx="2"/>
          </p:cNvCxnSpPr>
          <p:nvPr/>
        </p:nvCxnSpPr>
        <p:spPr>
          <a:xfrm rot="-5400000">
            <a:off x="4437975" y="531850"/>
            <a:ext cx="319500" cy="7335300"/>
          </a:xfrm>
          <a:prstGeom prst="curvedConnector4">
            <a:avLst>
              <a:gd name="adj1" fmla="val -74531"/>
              <a:gd name="adj2" fmla="val 54765"/>
            </a:avLst>
          </a:prstGeom>
          <a:noFill/>
          <a:ln w="9525" cap="flat" cmpd="sng">
            <a:solidFill>
              <a:schemeClr val="dk2"/>
            </a:solidFill>
            <a:prstDash val="solid"/>
            <a:round/>
            <a:headEnd type="none" w="med" len="med"/>
            <a:tailEnd type="none" w="med" len="med"/>
          </a:ln>
        </p:spPr>
      </p:cxnSp>
      <p:cxnSp>
        <p:nvCxnSpPr>
          <p:cNvPr id="636" name="Google Shape;636;p54"/>
          <p:cNvCxnSpPr/>
          <p:nvPr/>
        </p:nvCxnSpPr>
        <p:spPr>
          <a:xfrm>
            <a:off x="4396975" y="4299850"/>
            <a:ext cx="8700" cy="503100"/>
          </a:xfrm>
          <a:prstGeom prst="straightConnector1">
            <a:avLst/>
          </a:prstGeom>
          <a:noFill/>
          <a:ln w="9525" cap="flat" cmpd="sng">
            <a:solidFill>
              <a:schemeClr val="dk2"/>
            </a:solidFill>
            <a:prstDash val="solid"/>
            <a:round/>
            <a:headEnd type="none" w="med" len="med"/>
            <a:tailEnd type="triangle" w="med" len="med"/>
          </a:ln>
        </p:spPr>
      </p:cxnSp>
      <p:sp>
        <p:nvSpPr>
          <p:cNvPr id="637" name="Google Shape;637;p54"/>
          <p:cNvSpPr/>
          <p:nvPr/>
        </p:nvSpPr>
        <p:spPr>
          <a:xfrm rot="10800000">
            <a:off x="6665700" y="4299850"/>
            <a:ext cx="1872600" cy="503100"/>
          </a:xfrm>
          <a:prstGeom prst="bentArrow">
            <a:avLst>
              <a:gd name="adj1" fmla="val 25000"/>
              <a:gd name="adj2" fmla="val 25000"/>
              <a:gd name="adj3" fmla="val 25000"/>
              <a:gd name="adj4" fmla="val 4375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4"/>
          <p:cNvSpPr/>
          <p:nvPr/>
        </p:nvSpPr>
        <p:spPr>
          <a:xfrm rot="10800000" flipH="1">
            <a:off x="848550" y="4299850"/>
            <a:ext cx="1833300" cy="503100"/>
          </a:xfrm>
          <a:prstGeom prst="bentArrow">
            <a:avLst>
              <a:gd name="adj1" fmla="val 25000"/>
              <a:gd name="adj2" fmla="val 25000"/>
              <a:gd name="adj3" fmla="val 25000"/>
              <a:gd name="adj4" fmla="val 4375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4"/>
          <p:cNvSpPr txBox="1"/>
          <p:nvPr/>
        </p:nvSpPr>
        <p:spPr>
          <a:xfrm>
            <a:off x="2794125" y="4183775"/>
            <a:ext cx="36399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600"/>
              </a:spcAft>
              <a:buNone/>
            </a:pPr>
            <a:r>
              <a:rPr lang="en" b="1">
                <a:solidFill>
                  <a:schemeClr val="dk1"/>
                </a:solidFill>
                <a:latin typeface="Advent Pro"/>
                <a:ea typeface="Advent Pro"/>
                <a:cs typeface="Advent Pro"/>
                <a:sym typeface="Advent Pro"/>
              </a:rPr>
              <a:t>How can we ensure </a:t>
            </a:r>
            <a:r>
              <a:rPr lang="en" b="1" u="sng">
                <a:solidFill>
                  <a:schemeClr val="dk1"/>
                </a:solidFill>
                <a:latin typeface="Advent Pro"/>
                <a:ea typeface="Advent Pro"/>
                <a:cs typeface="Advent Pro"/>
                <a:sym typeface="Advent Pro"/>
              </a:rPr>
              <a:t>low-income families</a:t>
            </a:r>
            <a:r>
              <a:rPr lang="en" b="1">
                <a:solidFill>
                  <a:schemeClr val="dk1"/>
                </a:solidFill>
                <a:latin typeface="Advent Pro"/>
                <a:ea typeface="Advent Pro"/>
                <a:cs typeface="Advent Pro"/>
                <a:sym typeface="Advent Pro"/>
              </a:rPr>
              <a:t> in Singapore have access to currently existing </a:t>
            </a:r>
            <a:r>
              <a:rPr lang="en" b="1" u="sng">
                <a:solidFill>
                  <a:schemeClr val="dk1"/>
                </a:solidFill>
                <a:latin typeface="Advent Pro"/>
                <a:ea typeface="Advent Pro"/>
                <a:cs typeface="Advent Pro"/>
                <a:sym typeface="Advent Pro"/>
              </a:rPr>
              <a:t>affordable and quality food</a:t>
            </a:r>
            <a:r>
              <a:rPr lang="en" b="1">
                <a:solidFill>
                  <a:schemeClr val="dk1"/>
                </a:solidFill>
                <a:latin typeface="Advent Pro"/>
                <a:ea typeface="Advent Pro"/>
                <a:cs typeface="Advent Pro"/>
                <a:sym typeface="Advent Pro"/>
              </a:rPr>
              <a:t>?</a:t>
            </a:r>
            <a:endParaRPr b="1">
              <a:solidFill>
                <a:schemeClr val="dk1"/>
              </a:solidFill>
              <a:latin typeface="Advent Pro"/>
              <a:ea typeface="Advent Pro"/>
              <a:cs typeface="Advent Pro"/>
              <a:sym typeface="Advent Pr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55"/>
          <p:cNvSpPr/>
          <p:nvPr/>
        </p:nvSpPr>
        <p:spPr>
          <a:xfrm rot="2947374" flipH="1">
            <a:off x="-2848510" y="430894"/>
            <a:ext cx="5893510" cy="4582015"/>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5"/>
          <p:cNvSpPr txBox="1">
            <a:spLocks noGrp="1"/>
          </p:cNvSpPr>
          <p:nvPr>
            <p:ph type="title"/>
          </p:nvPr>
        </p:nvSpPr>
        <p:spPr>
          <a:xfrm>
            <a:off x="713225" y="548650"/>
            <a:ext cx="7717500" cy="289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a:p>
            <a:pPr marL="0" lvl="0" indent="0" algn="ctr" rtl="0">
              <a:spcBef>
                <a:spcPts val="0"/>
              </a:spcBef>
              <a:spcAft>
                <a:spcPts val="0"/>
              </a:spcAft>
              <a:buNone/>
            </a:pPr>
            <a:endParaRPr/>
          </a:p>
          <a:p>
            <a:pPr marL="0" lvl="0" indent="0" algn="ctr" rtl="0">
              <a:spcBef>
                <a:spcPts val="0"/>
              </a:spcBef>
              <a:spcAft>
                <a:spcPts val="0"/>
              </a:spcAft>
              <a:buNone/>
            </a:pPr>
            <a:r>
              <a:rPr lang="en"/>
              <a:t>Q&amp;A</a:t>
            </a:r>
            <a:endParaRPr/>
          </a:p>
        </p:txBody>
      </p:sp>
      <p:grpSp>
        <p:nvGrpSpPr>
          <p:cNvPr id="646" name="Google Shape;646;p55"/>
          <p:cNvGrpSpPr/>
          <p:nvPr/>
        </p:nvGrpSpPr>
        <p:grpSpPr>
          <a:xfrm>
            <a:off x="-1014708" y="3824803"/>
            <a:ext cx="1451444" cy="1451549"/>
            <a:chOff x="-1014708" y="3824803"/>
            <a:chExt cx="1451444" cy="1451549"/>
          </a:xfrm>
        </p:grpSpPr>
        <p:sp>
          <p:nvSpPr>
            <p:cNvPr id="647" name="Google Shape;647;p55"/>
            <p:cNvSpPr/>
            <p:nvPr/>
          </p:nvSpPr>
          <p:spPr>
            <a:xfrm>
              <a:off x="-292020" y="4197728"/>
              <a:ext cx="608053" cy="358275"/>
            </a:xfrm>
            <a:custGeom>
              <a:avLst/>
              <a:gdLst/>
              <a:ahLst/>
              <a:cxnLst/>
              <a:rect l="l" t="t" r="r" b="b"/>
              <a:pathLst>
                <a:path w="34573" h="20371" extrusionOk="0">
                  <a:moveTo>
                    <a:pt x="34231" y="1"/>
                  </a:moveTo>
                  <a:lnTo>
                    <a:pt x="1" y="19778"/>
                  </a:lnTo>
                  <a:lnTo>
                    <a:pt x="342" y="20371"/>
                  </a:lnTo>
                  <a:lnTo>
                    <a:pt x="34573" y="592"/>
                  </a:lnTo>
                  <a:lnTo>
                    <a:pt x="342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5"/>
            <p:cNvSpPr/>
            <p:nvPr/>
          </p:nvSpPr>
          <p:spPr>
            <a:xfrm>
              <a:off x="-288995" y="4544554"/>
              <a:ext cx="695322" cy="12030"/>
            </a:xfrm>
            <a:custGeom>
              <a:avLst/>
              <a:gdLst/>
              <a:ahLst/>
              <a:cxnLst/>
              <a:rect l="l" t="t" r="r" b="b"/>
              <a:pathLst>
                <a:path w="39535" h="684" extrusionOk="0">
                  <a:moveTo>
                    <a:pt x="1" y="0"/>
                  </a:moveTo>
                  <a:lnTo>
                    <a:pt x="1" y="684"/>
                  </a:lnTo>
                  <a:lnTo>
                    <a:pt x="39534" y="684"/>
                  </a:lnTo>
                  <a:lnTo>
                    <a:pt x="395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5"/>
            <p:cNvSpPr/>
            <p:nvPr/>
          </p:nvSpPr>
          <p:spPr>
            <a:xfrm>
              <a:off x="-291985" y="4545345"/>
              <a:ext cx="608176" cy="358064"/>
            </a:xfrm>
            <a:custGeom>
              <a:avLst/>
              <a:gdLst/>
              <a:ahLst/>
              <a:cxnLst/>
              <a:rect l="l" t="t" r="r" b="b"/>
              <a:pathLst>
                <a:path w="34580" h="20359" extrusionOk="0">
                  <a:moveTo>
                    <a:pt x="342" y="0"/>
                  </a:moveTo>
                  <a:lnTo>
                    <a:pt x="1" y="591"/>
                  </a:lnTo>
                  <a:lnTo>
                    <a:pt x="34238" y="20358"/>
                  </a:lnTo>
                  <a:lnTo>
                    <a:pt x="34580" y="19767"/>
                  </a:lnTo>
                  <a:lnTo>
                    <a:pt x="3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5"/>
            <p:cNvSpPr/>
            <p:nvPr/>
          </p:nvSpPr>
          <p:spPr>
            <a:xfrm>
              <a:off x="-294183" y="4547544"/>
              <a:ext cx="358082" cy="608193"/>
            </a:xfrm>
            <a:custGeom>
              <a:avLst/>
              <a:gdLst/>
              <a:ahLst/>
              <a:cxnLst/>
              <a:rect l="l" t="t" r="r" b="b"/>
              <a:pathLst>
                <a:path w="20360" h="34581" extrusionOk="0">
                  <a:moveTo>
                    <a:pt x="592" y="1"/>
                  </a:moveTo>
                  <a:lnTo>
                    <a:pt x="0" y="343"/>
                  </a:lnTo>
                  <a:lnTo>
                    <a:pt x="19767" y="34581"/>
                  </a:lnTo>
                  <a:lnTo>
                    <a:pt x="20359" y="34239"/>
                  </a:lnTo>
                  <a:lnTo>
                    <a:pt x="59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5"/>
            <p:cNvSpPr/>
            <p:nvPr/>
          </p:nvSpPr>
          <p:spPr>
            <a:xfrm>
              <a:off x="-295010" y="4550551"/>
              <a:ext cx="12047" cy="695339"/>
            </a:xfrm>
            <a:custGeom>
              <a:avLst/>
              <a:gdLst/>
              <a:ahLst/>
              <a:cxnLst/>
              <a:rect l="l" t="t" r="r" b="b"/>
              <a:pathLst>
                <a:path w="685" h="39536" extrusionOk="0">
                  <a:moveTo>
                    <a:pt x="1" y="1"/>
                  </a:moveTo>
                  <a:lnTo>
                    <a:pt x="1" y="39536"/>
                  </a:lnTo>
                  <a:lnTo>
                    <a:pt x="685" y="39536"/>
                  </a:lnTo>
                  <a:lnTo>
                    <a:pt x="6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5"/>
            <p:cNvSpPr/>
            <p:nvPr/>
          </p:nvSpPr>
          <p:spPr>
            <a:xfrm>
              <a:off x="-641712" y="4547280"/>
              <a:ext cx="357994" cy="608229"/>
            </a:xfrm>
            <a:custGeom>
              <a:avLst/>
              <a:gdLst/>
              <a:ahLst/>
              <a:cxnLst/>
              <a:rect l="l" t="t" r="r" b="b"/>
              <a:pathLst>
                <a:path w="20355" h="34583" extrusionOk="0">
                  <a:moveTo>
                    <a:pt x="19762" y="1"/>
                  </a:moveTo>
                  <a:lnTo>
                    <a:pt x="1" y="34241"/>
                  </a:lnTo>
                  <a:lnTo>
                    <a:pt x="593" y="34583"/>
                  </a:lnTo>
                  <a:lnTo>
                    <a:pt x="20354" y="342"/>
                  </a:lnTo>
                  <a:lnTo>
                    <a:pt x="1976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5"/>
            <p:cNvSpPr/>
            <p:nvPr/>
          </p:nvSpPr>
          <p:spPr>
            <a:xfrm>
              <a:off x="-894445" y="4558588"/>
              <a:ext cx="610937" cy="358117"/>
            </a:xfrm>
            <a:custGeom>
              <a:avLst/>
              <a:gdLst/>
              <a:ahLst/>
              <a:cxnLst/>
              <a:rect l="l" t="t" r="r" b="b"/>
              <a:pathLst>
                <a:path w="34737" h="20362" extrusionOk="0">
                  <a:moveTo>
                    <a:pt x="34395" y="0"/>
                  </a:moveTo>
                  <a:lnTo>
                    <a:pt x="0" y="19767"/>
                  </a:lnTo>
                  <a:lnTo>
                    <a:pt x="342" y="20362"/>
                  </a:lnTo>
                  <a:lnTo>
                    <a:pt x="34737" y="595"/>
                  </a:lnTo>
                  <a:lnTo>
                    <a:pt x="343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5"/>
            <p:cNvSpPr/>
            <p:nvPr/>
          </p:nvSpPr>
          <p:spPr>
            <a:xfrm>
              <a:off x="-984264" y="4544554"/>
              <a:ext cx="695287" cy="12030"/>
            </a:xfrm>
            <a:custGeom>
              <a:avLst/>
              <a:gdLst/>
              <a:ahLst/>
              <a:cxnLst/>
              <a:rect l="l" t="t" r="r" b="b"/>
              <a:pathLst>
                <a:path w="39533" h="684" extrusionOk="0">
                  <a:moveTo>
                    <a:pt x="0" y="0"/>
                  </a:moveTo>
                  <a:lnTo>
                    <a:pt x="0" y="684"/>
                  </a:lnTo>
                  <a:lnTo>
                    <a:pt x="39533" y="684"/>
                  </a:lnTo>
                  <a:lnTo>
                    <a:pt x="395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5"/>
            <p:cNvSpPr/>
            <p:nvPr/>
          </p:nvSpPr>
          <p:spPr>
            <a:xfrm>
              <a:off x="-894146" y="4197711"/>
              <a:ext cx="608176" cy="358082"/>
            </a:xfrm>
            <a:custGeom>
              <a:avLst/>
              <a:gdLst/>
              <a:ahLst/>
              <a:cxnLst/>
              <a:rect l="l" t="t" r="r" b="b"/>
              <a:pathLst>
                <a:path w="34580" h="20360" extrusionOk="0">
                  <a:moveTo>
                    <a:pt x="343" y="0"/>
                  </a:moveTo>
                  <a:lnTo>
                    <a:pt x="1" y="593"/>
                  </a:lnTo>
                  <a:lnTo>
                    <a:pt x="34238" y="20360"/>
                  </a:lnTo>
                  <a:lnTo>
                    <a:pt x="34580" y="19767"/>
                  </a:lnTo>
                  <a:lnTo>
                    <a:pt x="3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5"/>
            <p:cNvSpPr/>
            <p:nvPr/>
          </p:nvSpPr>
          <p:spPr>
            <a:xfrm>
              <a:off x="-641835" y="3945400"/>
              <a:ext cx="358082" cy="608176"/>
            </a:xfrm>
            <a:custGeom>
              <a:avLst/>
              <a:gdLst/>
              <a:ahLst/>
              <a:cxnLst/>
              <a:rect l="l" t="t" r="r" b="b"/>
              <a:pathLst>
                <a:path w="20360" h="34580" extrusionOk="0">
                  <a:moveTo>
                    <a:pt x="592" y="1"/>
                  </a:moveTo>
                  <a:lnTo>
                    <a:pt x="0" y="343"/>
                  </a:lnTo>
                  <a:lnTo>
                    <a:pt x="19767" y="34580"/>
                  </a:lnTo>
                  <a:lnTo>
                    <a:pt x="20359" y="34238"/>
                  </a:lnTo>
                  <a:lnTo>
                    <a:pt x="59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5"/>
            <p:cNvSpPr/>
            <p:nvPr/>
          </p:nvSpPr>
          <p:spPr>
            <a:xfrm>
              <a:off x="-295010" y="3855282"/>
              <a:ext cx="12047" cy="695287"/>
            </a:xfrm>
            <a:custGeom>
              <a:avLst/>
              <a:gdLst/>
              <a:ahLst/>
              <a:cxnLst/>
              <a:rect l="l" t="t" r="r" b="b"/>
              <a:pathLst>
                <a:path w="685" h="39533" extrusionOk="0">
                  <a:moveTo>
                    <a:pt x="1" y="0"/>
                  </a:moveTo>
                  <a:lnTo>
                    <a:pt x="1" y="39533"/>
                  </a:lnTo>
                  <a:lnTo>
                    <a:pt x="685" y="39533"/>
                  </a:lnTo>
                  <a:lnTo>
                    <a:pt x="6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5"/>
            <p:cNvSpPr/>
            <p:nvPr/>
          </p:nvSpPr>
          <p:spPr>
            <a:xfrm>
              <a:off x="-1014708" y="3824803"/>
              <a:ext cx="1451444" cy="1451549"/>
            </a:xfrm>
            <a:custGeom>
              <a:avLst/>
              <a:gdLst/>
              <a:ahLst/>
              <a:cxnLst/>
              <a:rect l="l" t="t" r="r" b="b"/>
              <a:pathLst>
                <a:path w="82527" h="82533" extrusionOk="0">
                  <a:moveTo>
                    <a:pt x="41265" y="6270"/>
                  </a:moveTo>
                  <a:cubicBezTo>
                    <a:pt x="60556" y="6270"/>
                    <a:pt x="76258" y="21971"/>
                    <a:pt x="76258" y="41264"/>
                  </a:cubicBezTo>
                  <a:cubicBezTo>
                    <a:pt x="76258" y="60562"/>
                    <a:pt x="60557" y="76257"/>
                    <a:pt x="41264" y="76257"/>
                  </a:cubicBezTo>
                  <a:cubicBezTo>
                    <a:pt x="21967" y="76257"/>
                    <a:pt x="6271" y="60562"/>
                    <a:pt x="6271" y="41264"/>
                  </a:cubicBezTo>
                  <a:cubicBezTo>
                    <a:pt x="6271" y="21972"/>
                    <a:pt x="21967" y="6270"/>
                    <a:pt x="41265" y="6270"/>
                  </a:cubicBezTo>
                  <a:close/>
                  <a:moveTo>
                    <a:pt x="41264" y="1"/>
                  </a:moveTo>
                  <a:cubicBezTo>
                    <a:pt x="18473" y="1"/>
                    <a:pt x="1" y="18478"/>
                    <a:pt x="1" y="41264"/>
                  </a:cubicBezTo>
                  <a:cubicBezTo>
                    <a:pt x="1" y="64056"/>
                    <a:pt x="18473" y="82532"/>
                    <a:pt x="41264" y="82532"/>
                  </a:cubicBezTo>
                  <a:cubicBezTo>
                    <a:pt x="64050" y="82532"/>
                    <a:pt x="82527" y="64056"/>
                    <a:pt x="82527" y="41264"/>
                  </a:cubicBezTo>
                  <a:cubicBezTo>
                    <a:pt x="82527" y="18478"/>
                    <a:pt x="64050" y="1"/>
                    <a:pt x="412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5"/>
            <p:cNvSpPr/>
            <p:nvPr/>
          </p:nvSpPr>
          <p:spPr>
            <a:xfrm>
              <a:off x="-944534" y="3895012"/>
              <a:ext cx="1311113" cy="1311131"/>
            </a:xfrm>
            <a:custGeom>
              <a:avLst/>
              <a:gdLst/>
              <a:ahLst/>
              <a:cxnLst/>
              <a:rect l="l" t="t" r="r" b="b"/>
              <a:pathLst>
                <a:path w="74548" h="74549" extrusionOk="0">
                  <a:moveTo>
                    <a:pt x="37275" y="2280"/>
                  </a:moveTo>
                  <a:cubicBezTo>
                    <a:pt x="56567" y="2280"/>
                    <a:pt x="72268" y="17982"/>
                    <a:pt x="72268" y="37275"/>
                  </a:cubicBezTo>
                  <a:cubicBezTo>
                    <a:pt x="72268" y="56572"/>
                    <a:pt x="56567" y="72269"/>
                    <a:pt x="37274" y="72269"/>
                  </a:cubicBezTo>
                  <a:cubicBezTo>
                    <a:pt x="17977" y="72269"/>
                    <a:pt x="2281" y="56572"/>
                    <a:pt x="2281" y="37275"/>
                  </a:cubicBezTo>
                  <a:cubicBezTo>
                    <a:pt x="2281" y="17982"/>
                    <a:pt x="17977" y="2280"/>
                    <a:pt x="37275" y="2280"/>
                  </a:cubicBezTo>
                  <a:close/>
                  <a:moveTo>
                    <a:pt x="37274" y="1"/>
                  </a:moveTo>
                  <a:cubicBezTo>
                    <a:pt x="16717" y="1"/>
                    <a:pt x="1" y="16723"/>
                    <a:pt x="1" y="37275"/>
                  </a:cubicBezTo>
                  <a:cubicBezTo>
                    <a:pt x="1" y="57832"/>
                    <a:pt x="16717" y="74548"/>
                    <a:pt x="37274" y="74548"/>
                  </a:cubicBezTo>
                  <a:cubicBezTo>
                    <a:pt x="57826" y="74548"/>
                    <a:pt x="74548" y="57832"/>
                    <a:pt x="74548" y="37275"/>
                  </a:cubicBezTo>
                  <a:cubicBezTo>
                    <a:pt x="74548" y="16723"/>
                    <a:pt x="57826" y="1"/>
                    <a:pt x="372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0" name="Google Shape;660;p55"/>
          <p:cNvGrpSpPr/>
          <p:nvPr/>
        </p:nvGrpSpPr>
        <p:grpSpPr>
          <a:xfrm>
            <a:off x="1154112" y="3824803"/>
            <a:ext cx="1451426" cy="1451549"/>
            <a:chOff x="1154112" y="3824803"/>
            <a:chExt cx="1451426" cy="1451549"/>
          </a:xfrm>
        </p:grpSpPr>
        <p:sp>
          <p:nvSpPr>
            <p:cNvPr id="661" name="Google Shape;661;p55"/>
            <p:cNvSpPr/>
            <p:nvPr/>
          </p:nvSpPr>
          <p:spPr>
            <a:xfrm>
              <a:off x="1874426" y="3945295"/>
              <a:ext cx="358293" cy="608053"/>
            </a:xfrm>
            <a:custGeom>
              <a:avLst/>
              <a:gdLst/>
              <a:ahLst/>
              <a:cxnLst/>
              <a:rect l="l" t="t" r="r" b="b"/>
              <a:pathLst>
                <a:path w="20372" h="34573" extrusionOk="0">
                  <a:moveTo>
                    <a:pt x="19780" y="0"/>
                  </a:moveTo>
                  <a:lnTo>
                    <a:pt x="1" y="34231"/>
                  </a:lnTo>
                  <a:lnTo>
                    <a:pt x="593" y="34573"/>
                  </a:lnTo>
                  <a:lnTo>
                    <a:pt x="20372" y="342"/>
                  </a:lnTo>
                  <a:lnTo>
                    <a:pt x="197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5"/>
            <p:cNvSpPr/>
            <p:nvPr/>
          </p:nvSpPr>
          <p:spPr>
            <a:xfrm>
              <a:off x="1888179" y="4210426"/>
              <a:ext cx="610919" cy="358134"/>
            </a:xfrm>
            <a:custGeom>
              <a:avLst/>
              <a:gdLst/>
              <a:ahLst/>
              <a:cxnLst/>
              <a:rect l="l" t="t" r="r" b="b"/>
              <a:pathLst>
                <a:path w="34736" h="20363" extrusionOk="0">
                  <a:moveTo>
                    <a:pt x="34395" y="1"/>
                  </a:moveTo>
                  <a:lnTo>
                    <a:pt x="1" y="19768"/>
                  </a:lnTo>
                  <a:lnTo>
                    <a:pt x="341" y="20362"/>
                  </a:lnTo>
                  <a:lnTo>
                    <a:pt x="34736" y="595"/>
                  </a:lnTo>
                  <a:lnTo>
                    <a:pt x="343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5"/>
            <p:cNvSpPr/>
            <p:nvPr/>
          </p:nvSpPr>
          <p:spPr>
            <a:xfrm>
              <a:off x="1879808" y="4544554"/>
              <a:ext cx="695304" cy="12030"/>
            </a:xfrm>
            <a:custGeom>
              <a:avLst/>
              <a:gdLst/>
              <a:ahLst/>
              <a:cxnLst/>
              <a:rect l="l" t="t" r="r" b="b"/>
              <a:pathLst>
                <a:path w="39534" h="684" extrusionOk="0">
                  <a:moveTo>
                    <a:pt x="0" y="0"/>
                  </a:moveTo>
                  <a:lnTo>
                    <a:pt x="0" y="684"/>
                  </a:lnTo>
                  <a:lnTo>
                    <a:pt x="39534" y="684"/>
                  </a:lnTo>
                  <a:lnTo>
                    <a:pt x="395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5"/>
            <p:cNvSpPr/>
            <p:nvPr/>
          </p:nvSpPr>
          <p:spPr>
            <a:xfrm>
              <a:off x="1876800" y="4545345"/>
              <a:ext cx="608158" cy="358082"/>
            </a:xfrm>
            <a:custGeom>
              <a:avLst/>
              <a:gdLst/>
              <a:ahLst/>
              <a:cxnLst/>
              <a:rect l="l" t="t" r="r" b="b"/>
              <a:pathLst>
                <a:path w="34579" h="20360" extrusionOk="0">
                  <a:moveTo>
                    <a:pt x="342" y="0"/>
                  </a:moveTo>
                  <a:lnTo>
                    <a:pt x="0" y="592"/>
                  </a:lnTo>
                  <a:lnTo>
                    <a:pt x="34238" y="20359"/>
                  </a:lnTo>
                  <a:lnTo>
                    <a:pt x="34579" y="19767"/>
                  </a:lnTo>
                  <a:lnTo>
                    <a:pt x="3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5"/>
            <p:cNvSpPr/>
            <p:nvPr/>
          </p:nvSpPr>
          <p:spPr>
            <a:xfrm>
              <a:off x="1874602" y="4547596"/>
              <a:ext cx="358064" cy="608176"/>
            </a:xfrm>
            <a:custGeom>
              <a:avLst/>
              <a:gdLst/>
              <a:ahLst/>
              <a:cxnLst/>
              <a:rect l="l" t="t" r="r" b="b"/>
              <a:pathLst>
                <a:path w="20359" h="34580" extrusionOk="0">
                  <a:moveTo>
                    <a:pt x="592" y="0"/>
                  </a:moveTo>
                  <a:lnTo>
                    <a:pt x="1" y="341"/>
                  </a:lnTo>
                  <a:lnTo>
                    <a:pt x="19767" y="34579"/>
                  </a:lnTo>
                  <a:lnTo>
                    <a:pt x="20359" y="34237"/>
                  </a:lnTo>
                  <a:lnTo>
                    <a:pt x="5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5"/>
            <p:cNvSpPr/>
            <p:nvPr/>
          </p:nvSpPr>
          <p:spPr>
            <a:xfrm>
              <a:off x="1873793" y="4550551"/>
              <a:ext cx="12047" cy="695339"/>
            </a:xfrm>
            <a:custGeom>
              <a:avLst/>
              <a:gdLst/>
              <a:ahLst/>
              <a:cxnLst/>
              <a:rect l="l" t="t" r="r" b="b"/>
              <a:pathLst>
                <a:path w="685" h="39536" extrusionOk="0">
                  <a:moveTo>
                    <a:pt x="0" y="1"/>
                  </a:moveTo>
                  <a:lnTo>
                    <a:pt x="0" y="39536"/>
                  </a:lnTo>
                  <a:lnTo>
                    <a:pt x="684" y="39536"/>
                  </a:lnTo>
                  <a:lnTo>
                    <a:pt x="6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5"/>
            <p:cNvSpPr/>
            <p:nvPr/>
          </p:nvSpPr>
          <p:spPr>
            <a:xfrm>
              <a:off x="1526826" y="4547420"/>
              <a:ext cx="358275" cy="608053"/>
            </a:xfrm>
            <a:custGeom>
              <a:avLst/>
              <a:gdLst/>
              <a:ahLst/>
              <a:cxnLst/>
              <a:rect l="l" t="t" r="r" b="b"/>
              <a:pathLst>
                <a:path w="20371" h="34573" extrusionOk="0">
                  <a:moveTo>
                    <a:pt x="19779" y="0"/>
                  </a:moveTo>
                  <a:lnTo>
                    <a:pt x="0" y="34232"/>
                  </a:lnTo>
                  <a:lnTo>
                    <a:pt x="591" y="34573"/>
                  </a:lnTo>
                  <a:lnTo>
                    <a:pt x="20370" y="342"/>
                  </a:lnTo>
                  <a:lnTo>
                    <a:pt x="197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5"/>
            <p:cNvSpPr/>
            <p:nvPr/>
          </p:nvSpPr>
          <p:spPr>
            <a:xfrm>
              <a:off x="1283398" y="4559327"/>
              <a:ext cx="610937" cy="358117"/>
            </a:xfrm>
            <a:custGeom>
              <a:avLst/>
              <a:gdLst/>
              <a:ahLst/>
              <a:cxnLst/>
              <a:rect l="l" t="t" r="r" b="b"/>
              <a:pathLst>
                <a:path w="34737" h="20362" extrusionOk="0">
                  <a:moveTo>
                    <a:pt x="34395" y="0"/>
                  </a:moveTo>
                  <a:lnTo>
                    <a:pt x="1" y="19767"/>
                  </a:lnTo>
                  <a:lnTo>
                    <a:pt x="343" y="20362"/>
                  </a:lnTo>
                  <a:lnTo>
                    <a:pt x="34736" y="595"/>
                  </a:lnTo>
                  <a:lnTo>
                    <a:pt x="343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55"/>
            <p:cNvSpPr/>
            <p:nvPr/>
          </p:nvSpPr>
          <p:spPr>
            <a:xfrm>
              <a:off x="1184521" y="4544554"/>
              <a:ext cx="695304" cy="12030"/>
            </a:xfrm>
            <a:custGeom>
              <a:avLst/>
              <a:gdLst/>
              <a:ahLst/>
              <a:cxnLst/>
              <a:rect l="l" t="t" r="r" b="b"/>
              <a:pathLst>
                <a:path w="39534" h="684" extrusionOk="0">
                  <a:moveTo>
                    <a:pt x="1" y="0"/>
                  </a:moveTo>
                  <a:lnTo>
                    <a:pt x="1" y="684"/>
                  </a:lnTo>
                  <a:lnTo>
                    <a:pt x="39533" y="684"/>
                  </a:lnTo>
                  <a:lnTo>
                    <a:pt x="395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55"/>
            <p:cNvSpPr/>
            <p:nvPr/>
          </p:nvSpPr>
          <p:spPr>
            <a:xfrm>
              <a:off x="1274675" y="4197728"/>
              <a:ext cx="608158" cy="358064"/>
            </a:xfrm>
            <a:custGeom>
              <a:avLst/>
              <a:gdLst/>
              <a:ahLst/>
              <a:cxnLst/>
              <a:rect l="l" t="t" r="r" b="b"/>
              <a:pathLst>
                <a:path w="34579" h="20359" extrusionOk="0">
                  <a:moveTo>
                    <a:pt x="341" y="1"/>
                  </a:moveTo>
                  <a:lnTo>
                    <a:pt x="0" y="592"/>
                  </a:lnTo>
                  <a:lnTo>
                    <a:pt x="34236" y="20359"/>
                  </a:lnTo>
                  <a:lnTo>
                    <a:pt x="34578" y="1976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55"/>
            <p:cNvSpPr/>
            <p:nvPr/>
          </p:nvSpPr>
          <p:spPr>
            <a:xfrm>
              <a:off x="1526950" y="3945400"/>
              <a:ext cx="358081" cy="608176"/>
            </a:xfrm>
            <a:custGeom>
              <a:avLst/>
              <a:gdLst/>
              <a:ahLst/>
              <a:cxnLst/>
              <a:rect l="l" t="t" r="r" b="b"/>
              <a:pathLst>
                <a:path w="20360" h="34580" extrusionOk="0">
                  <a:moveTo>
                    <a:pt x="593" y="1"/>
                  </a:moveTo>
                  <a:lnTo>
                    <a:pt x="1" y="343"/>
                  </a:lnTo>
                  <a:lnTo>
                    <a:pt x="19768" y="34580"/>
                  </a:lnTo>
                  <a:lnTo>
                    <a:pt x="20360" y="34238"/>
                  </a:lnTo>
                  <a:lnTo>
                    <a:pt x="5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55"/>
            <p:cNvSpPr/>
            <p:nvPr/>
          </p:nvSpPr>
          <p:spPr>
            <a:xfrm>
              <a:off x="1873793" y="3855282"/>
              <a:ext cx="12047" cy="695287"/>
            </a:xfrm>
            <a:custGeom>
              <a:avLst/>
              <a:gdLst/>
              <a:ahLst/>
              <a:cxnLst/>
              <a:rect l="l" t="t" r="r" b="b"/>
              <a:pathLst>
                <a:path w="685" h="39533" extrusionOk="0">
                  <a:moveTo>
                    <a:pt x="0" y="0"/>
                  </a:moveTo>
                  <a:lnTo>
                    <a:pt x="0" y="39533"/>
                  </a:lnTo>
                  <a:lnTo>
                    <a:pt x="684" y="39533"/>
                  </a:lnTo>
                  <a:lnTo>
                    <a:pt x="6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5"/>
            <p:cNvSpPr/>
            <p:nvPr/>
          </p:nvSpPr>
          <p:spPr>
            <a:xfrm>
              <a:off x="1154112" y="3824803"/>
              <a:ext cx="1451426" cy="1451549"/>
            </a:xfrm>
            <a:custGeom>
              <a:avLst/>
              <a:gdLst/>
              <a:ahLst/>
              <a:cxnLst/>
              <a:rect l="l" t="t" r="r" b="b"/>
              <a:pathLst>
                <a:path w="82526" h="82533" extrusionOk="0">
                  <a:moveTo>
                    <a:pt x="41263" y="6270"/>
                  </a:moveTo>
                  <a:cubicBezTo>
                    <a:pt x="60555" y="6270"/>
                    <a:pt x="76257" y="21971"/>
                    <a:pt x="76257" y="41264"/>
                  </a:cubicBezTo>
                  <a:cubicBezTo>
                    <a:pt x="76257" y="60562"/>
                    <a:pt x="60555" y="76257"/>
                    <a:pt x="41263" y="76257"/>
                  </a:cubicBezTo>
                  <a:cubicBezTo>
                    <a:pt x="21965" y="76257"/>
                    <a:pt x="6269" y="60562"/>
                    <a:pt x="6269" y="41264"/>
                  </a:cubicBezTo>
                  <a:cubicBezTo>
                    <a:pt x="6269" y="21972"/>
                    <a:pt x="21965" y="6270"/>
                    <a:pt x="41263" y="6270"/>
                  </a:cubicBezTo>
                  <a:close/>
                  <a:moveTo>
                    <a:pt x="41263" y="1"/>
                  </a:moveTo>
                  <a:cubicBezTo>
                    <a:pt x="18471" y="1"/>
                    <a:pt x="0" y="18478"/>
                    <a:pt x="0" y="41264"/>
                  </a:cubicBezTo>
                  <a:cubicBezTo>
                    <a:pt x="0" y="64056"/>
                    <a:pt x="18472" y="82532"/>
                    <a:pt x="41263" y="82532"/>
                  </a:cubicBezTo>
                  <a:cubicBezTo>
                    <a:pt x="64049" y="82532"/>
                    <a:pt x="82525" y="64056"/>
                    <a:pt x="82525" y="41264"/>
                  </a:cubicBezTo>
                  <a:cubicBezTo>
                    <a:pt x="82525" y="18478"/>
                    <a:pt x="64049" y="1"/>
                    <a:pt x="412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55"/>
            <p:cNvSpPr/>
            <p:nvPr/>
          </p:nvSpPr>
          <p:spPr>
            <a:xfrm>
              <a:off x="1224269" y="3895012"/>
              <a:ext cx="1311113" cy="1311131"/>
            </a:xfrm>
            <a:custGeom>
              <a:avLst/>
              <a:gdLst/>
              <a:ahLst/>
              <a:cxnLst/>
              <a:rect l="l" t="t" r="r" b="b"/>
              <a:pathLst>
                <a:path w="74548" h="74549" extrusionOk="0">
                  <a:moveTo>
                    <a:pt x="37274" y="2280"/>
                  </a:moveTo>
                  <a:cubicBezTo>
                    <a:pt x="56566" y="2280"/>
                    <a:pt x="72268" y="17982"/>
                    <a:pt x="72268" y="37275"/>
                  </a:cubicBezTo>
                  <a:cubicBezTo>
                    <a:pt x="72268" y="56572"/>
                    <a:pt x="56566" y="72269"/>
                    <a:pt x="37274" y="72269"/>
                  </a:cubicBezTo>
                  <a:cubicBezTo>
                    <a:pt x="17976" y="72269"/>
                    <a:pt x="2280" y="56572"/>
                    <a:pt x="2280" y="37275"/>
                  </a:cubicBezTo>
                  <a:cubicBezTo>
                    <a:pt x="2280" y="17982"/>
                    <a:pt x="17976" y="2280"/>
                    <a:pt x="37274" y="2280"/>
                  </a:cubicBezTo>
                  <a:close/>
                  <a:moveTo>
                    <a:pt x="37274" y="1"/>
                  </a:moveTo>
                  <a:cubicBezTo>
                    <a:pt x="16717" y="1"/>
                    <a:pt x="0" y="16723"/>
                    <a:pt x="0" y="37275"/>
                  </a:cubicBezTo>
                  <a:cubicBezTo>
                    <a:pt x="0" y="57832"/>
                    <a:pt x="16717" y="74548"/>
                    <a:pt x="37273" y="74548"/>
                  </a:cubicBezTo>
                  <a:cubicBezTo>
                    <a:pt x="57825" y="74548"/>
                    <a:pt x="74547" y="57832"/>
                    <a:pt x="74547" y="37275"/>
                  </a:cubicBezTo>
                  <a:cubicBezTo>
                    <a:pt x="74547" y="16723"/>
                    <a:pt x="57825" y="1"/>
                    <a:pt x="372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5" name="Google Shape;675;p55"/>
          <p:cNvSpPr/>
          <p:nvPr/>
        </p:nvSpPr>
        <p:spPr>
          <a:xfrm>
            <a:off x="339494" y="4998804"/>
            <a:ext cx="189892" cy="95957"/>
          </a:xfrm>
          <a:custGeom>
            <a:avLst/>
            <a:gdLst/>
            <a:ahLst/>
            <a:cxnLst/>
            <a:rect l="l" t="t" r="r" b="b"/>
            <a:pathLst>
              <a:path w="10797" h="5456" extrusionOk="0">
                <a:moveTo>
                  <a:pt x="1563" y="1"/>
                </a:moveTo>
                <a:cubicBezTo>
                  <a:pt x="990" y="1"/>
                  <a:pt x="451" y="360"/>
                  <a:pt x="252" y="930"/>
                </a:cubicBezTo>
                <a:cubicBezTo>
                  <a:pt x="0" y="1650"/>
                  <a:pt x="383" y="2445"/>
                  <a:pt x="1104" y="2698"/>
                </a:cubicBezTo>
                <a:lnTo>
                  <a:pt x="8777" y="5378"/>
                </a:lnTo>
                <a:cubicBezTo>
                  <a:pt x="8927" y="5431"/>
                  <a:pt x="9080" y="5456"/>
                  <a:pt x="9231" y="5456"/>
                </a:cubicBezTo>
                <a:cubicBezTo>
                  <a:pt x="9805" y="5456"/>
                  <a:pt x="10345" y="5096"/>
                  <a:pt x="10545" y="4526"/>
                </a:cubicBezTo>
                <a:cubicBezTo>
                  <a:pt x="10797" y="3806"/>
                  <a:pt x="10413" y="3011"/>
                  <a:pt x="9693" y="2759"/>
                </a:cubicBezTo>
                <a:lnTo>
                  <a:pt x="2018" y="78"/>
                </a:lnTo>
                <a:cubicBezTo>
                  <a:pt x="1868" y="26"/>
                  <a:pt x="1714" y="1"/>
                  <a:pt x="15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55"/>
          <p:cNvGrpSpPr/>
          <p:nvPr/>
        </p:nvGrpSpPr>
        <p:grpSpPr>
          <a:xfrm>
            <a:off x="-1104439" y="1590997"/>
            <a:ext cx="3109822" cy="3508267"/>
            <a:chOff x="-1104439" y="1590997"/>
            <a:chExt cx="3109822" cy="3508267"/>
          </a:xfrm>
        </p:grpSpPr>
        <p:sp>
          <p:nvSpPr>
            <p:cNvPr id="677" name="Google Shape;677;p55"/>
            <p:cNvSpPr/>
            <p:nvPr/>
          </p:nvSpPr>
          <p:spPr>
            <a:xfrm>
              <a:off x="339283" y="4633511"/>
              <a:ext cx="249707" cy="404389"/>
            </a:xfrm>
            <a:custGeom>
              <a:avLst/>
              <a:gdLst/>
              <a:ahLst/>
              <a:cxnLst/>
              <a:rect l="l" t="t" r="r" b="b"/>
              <a:pathLst>
                <a:path w="14198" h="22993" extrusionOk="0">
                  <a:moveTo>
                    <a:pt x="11618" y="1"/>
                  </a:moveTo>
                  <a:lnTo>
                    <a:pt x="0" y="21605"/>
                  </a:lnTo>
                  <a:lnTo>
                    <a:pt x="2579" y="22992"/>
                  </a:lnTo>
                  <a:lnTo>
                    <a:pt x="14198" y="1388"/>
                  </a:lnTo>
                  <a:lnTo>
                    <a:pt x="116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5"/>
            <p:cNvSpPr/>
            <p:nvPr/>
          </p:nvSpPr>
          <p:spPr>
            <a:xfrm>
              <a:off x="-294095" y="3945154"/>
              <a:ext cx="357976" cy="608229"/>
            </a:xfrm>
            <a:custGeom>
              <a:avLst/>
              <a:gdLst/>
              <a:ahLst/>
              <a:cxnLst/>
              <a:rect l="l" t="t" r="r" b="b"/>
              <a:pathLst>
                <a:path w="20354" h="34583" extrusionOk="0">
                  <a:moveTo>
                    <a:pt x="19761" y="1"/>
                  </a:moveTo>
                  <a:lnTo>
                    <a:pt x="1" y="34241"/>
                  </a:lnTo>
                  <a:lnTo>
                    <a:pt x="593" y="34583"/>
                  </a:lnTo>
                  <a:lnTo>
                    <a:pt x="20353" y="342"/>
                  </a:lnTo>
                  <a:lnTo>
                    <a:pt x="19761" y="1"/>
                  </a:lnTo>
                  <a:close/>
                </a:path>
              </a:pathLst>
            </a:custGeom>
            <a:solidFill>
              <a:srgbClr val="FFA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5"/>
            <p:cNvSpPr/>
            <p:nvPr/>
          </p:nvSpPr>
          <p:spPr>
            <a:xfrm>
              <a:off x="1777677" y="4448438"/>
              <a:ext cx="204279" cy="204279"/>
            </a:xfrm>
            <a:custGeom>
              <a:avLst/>
              <a:gdLst/>
              <a:ahLst/>
              <a:cxnLst/>
              <a:rect l="l" t="t" r="r" b="b"/>
              <a:pathLst>
                <a:path w="11615" h="11615" extrusionOk="0">
                  <a:moveTo>
                    <a:pt x="5807" y="1"/>
                  </a:moveTo>
                  <a:cubicBezTo>
                    <a:pt x="4268" y="1"/>
                    <a:pt x="2791" y="613"/>
                    <a:pt x="1701" y="1701"/>
                  </a:cubicBezTo>
                  <a:cubicBezTo>
                    <a:pt x="613" y="2791"/>
                    <a:pt x="1" y="4267"/>
                    <a:pt x="1" y="5808"/>
                  </a:cubicBezTo>
                  <a:cubicBezTo>
                    <a:pt x="1" y="7348"/>
                    <a:pt x="613" y="8824"/>
                    <a:pt x="1701" y="9914"/>
                  </a:cubicBezTo>
                  <a:cubicBezTo>
                    <a:pt x="2791" y="11002"/>
                    <a:pt x="4268" y="11614"/>
                    <a:pt x="5807" y="11614"/>
                  </a:cubicBezTo>
                  <a:cubicBezTo>
                    <a:pt x="7348" y="11614"/>
                    <a:pt x="8824" y="11002"/>
                    <a:pt x="9914" y="9914"/>
                  </a:cubicBezTo>
                  <a:cubicBezTo>
                    <a:pt x="11003" y="8824"/>
                    <a:pt x="11615" y="7348"/>
                    <a:pt x="11615" y="5808"/>
                  </a:cubicBezTo>
                  <a:cubicBezTo>
                    <a:pt x="11615" y="4267"/>
                    <a:pt x="11003" y="2791"/>
                    <a:pt x="9914" y="1701"/>
                  </a:cubicBezTo>
                  <a:cubicBezTo>
                    <a:pt x="8824" y="613"/>
                    <a:pt x="7348" y="1"/>
                    <a:pt x="5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5"/>
            <p:cNvSpPr/>
            <p:nvPr/>
          </p:nvSpPr>
          <p:spPr>
            <a:xfrm>
              <a:off x="-305949" y="4428969"/>
              <a:ext cx="911771" cy="430278"/>
            </a:xfrm>
            <a:custGeom>
              <a:avLst/>
              <a:gdLst/>
              <a:ahLst/>
              <a:cxnLst/>
              <a:rect l="l" t="t" r="r" b="b"/>
              <a:pathLst>
                <a:path w="51842" h="24465" extrusionOk="0">
                  <a:moveTo>
                    <a:pt x="51063" y="712"/>
                  </a:moveTo>
                  <a:lnTo>
                    <a:pt x="48190" y="23603"/>
                  </a:lnTo>
                  <a:lnTo>
                    <a:pt x="717" y="10995"/>
                  </a:lnTo>
                  <a:lnTo>
                    <a:pt x="1232" y="2391"/>
                  </a:lnTo>
                  <a:lnTo>
                    <a:pt x="51063" y="712"/>
                  </a:lnTo>
                  <a:close/>
                  <a:moveTo>
                    <a:pt x="51842" y="0"/>
                  </a:moveTo>
                  <a:lnTo>
                    <a:pt x="585" y="1728"/>
                  </a:lnTo>
                  <a:lnTo>
                    <a:pt x="1" y="11513"/>
                  </a:lnTo>
                  <a:lnTo>
                    <a:pt x="48393" y="24364"/>
                  </a:lnTo>
                  <a:lnTo>
                    <a:pt x="48771" y="24464"/>
                  </a:lnTo>
                  <a:lnTo>
                    <a:pt x="518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5"/>
            <p:cNvSpPr/>
            <p:nvPr/>
          </p:nvSpPr>
          <p:spPr>
            <a:xfrm>
              <a:off x="-391108" y="4448438"/>
              <a:ext cx="204279" cy="204279"/>
            </a:xfrm>
            <a:custGeom>
              <a:avLst/>
              <a:gdLst/>
              <a:ahLst/>
              <a:cxnLst/>
              <a:rect l="l" t="t" r="r" b="b"/>
              <a:pathLst>
                <a:path w="11615" h="11615" extrusionOk="0">
                  <a:moveTo>
                    <a:pt x="5807" y="1"/>
                  </a:moveTo>
                  <a:cubicBezTo>
                    <a:pt x="4267" y="1"/>
                    <a:pt x="2790" y="613"/>
                    <a:pt x="1701" y="1701"/>
                  </a:cubicBezTo>
                  <a:cubicBezTo>
                    <a:pt x="612" y="2791"/>
                    <a:pt x="0" y="4267"/>
                    <a:pt x="0" y="5808"/>
                  </a:cubicBezTo>
                  <a:cubicBezTo>
                    <a:pt x="0" y="7348"/>
                    <a:pt x="612" y="8824"/>
                    <a:pt x="1701" y="9914"/>
                  </a:cubicBezTo>
                  <a:cubicBezTo>
                    <a:pt x="2790" y="11002"/>
                    <a:pt x="4267" y="11614"/>
                    <a:pt x="5807" y="11614"/>
                  </a:cubicBezTo>
                  <a:cubicBezTo>
                    <a:pt x="7347" y="11614"/>
                    <a:pt x="8824" y="11002"/>
                    <a:pt x="9914" y="9914"/>
                  </a:cubicBezTo>
                  <a:cubicBezTo>
                    <a:pt x="11002" y="8824"/>
                    <a:pt x="11614" y="7348"/>
                    <a:pt x="11614" y="5808"/>
                  </a:cubicBezTo>
                  <a:cubicBezTo>
                    <a:pt x="11614" y="4267"/>
                    <a:pt x="11002" y="2791"/>
                    <a:pt x="9914" y="1701"/>
                  </a:cubicBezTo>
                  <a:cubicBezTo>
                    <a:pt x="8824" y="613"/>
                    <a:pt x="7347" y="1"/>
                    <a:pt x="5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5"/>
            <p:cNvSpPr/>
            <p:nvPr/>
          </p:nvSpPr>
          <p:spPr>
            <a:xfrm>
              <a:off x="1460768" y="3534081"/>
              <a:ext cx="469938" cy="1034989"/>
            </a:xfrm>
            <a:custGeom>
              <a:avLst/>
              <a:gdLst/>
              <a:ahLst/>
              <a:cxnLst/>
              <a:rect l="l" t="t" r="r" b="b"/>
              <a:pathLst>
                <a:path w="26720" h="58848" extrusionOk="0">
                  <a:moveTo>
                    <a:pt x="5773" y="0"/>
                  </a:moveTo>
                  <a:lnTo>
                    <a:pt x="1" y="2132"/>
                  </a:lnTo>
                  <a:lnTo>
                    <a:pt x="20948" y="58848"/>
                  </a:lnTo>
                  <a:lnTo>
                    <a:pt x="26720" y="56716"/>
                  </a:lnTo>
                  <a:lnTo>
                    <a:pt x="57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5"/>
            <p:cNvSpPr/>
            <p:nvPr/>
          </p:nvSpPr>
          <p:spPr>
            <a:xfrm>
              <a:off x="505151" y="4575965"/>
              <a:ext cx="142687" cy="142723"/>
            </a:xfrm>
            <a:custGeom>
              <a:avLst/>
              <a:gdLst/>
              <a:ahLst/>
              <a:cxnLst/>
              <a:rect l="l" t="t" r="r" b="b"/>
              <a:pathLst>
                <a:path w="8113" h="8115" extrusionOk="0">
                  <a:moveTo>
                    <a:pt x="4056" y="1"/>
                  </a:moveTo>
                  <a:cubicBezTo>
                    <a:pt x="1816" y="1"/>
                    <a:pt x="0" y="1817"/>
                    <a:pt x="0" y="4057"/>
                  </a:cubicBezTo>
                  <a:cubicBezTo>
                    <a:pt x="0" y="6298"/>
                    <a:pt x="1816" y="8114"/>
                    <a:pt x="4056" y="8114"/>
                  </a:cubicBezTo>
                  <a:cubicBezTo>
                    <a:pt x="6296" y="8114"/>
                    <a:pt x="8113" y="6298"/>
                    <a:pt x="8113" y="4057"/>
                  </a:cubicBezTo>
                  <a:cubicBezTo>
                    <a:pt x="8113" y="1817"/>
                    <a:pt x="6296" y="1"/>
                    <a:pt x="40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5"/>
            <p:cNvSpPr/>
            <p:nvPr/>
          </p:nvSpPr>
          <p:spPr>
            <a:xfrm>
              <a:off x="680481" y="4238531"/>
              <a:ext cx="189910" cy="95957"/>
            </a:xfrm>
            <a:custGeom>
              <a:avLst/>
              <a:gdLst/>
              <a:ahLst/>
              <a:cxnLst/>
              <a:rect l="l" t="t" r="r" b="b"/>
              <a:pathLst>
                <a:path w="10798" h="5456" extrusionOk="0">
                  <a:moveTo>
                    <a:pt x="1565" y="1"/>
                  </a:moveTo>
                  <a:cubicBezTo>
                    <a:pt x="992" y="1"/>
                    <a:pt x="451" y="359"/>
                    <a:pt x="252" y="929"/>
                  </a:cubicBezTo>
                  <a:cubicBezTo>
                    <a:pt x="1" y="1651"/>
                    <a:pt x="384" y="2446"/>
                    <a:pt x="1105" y="2697"/>
                  </a:cubicBezTo>
                  <a:lnTo>
                    <a:pt x="8779" y="5378"/>
                  </a:lnTo>
                  <a:cubicBezTo>
                    <a:pt x="8929" y="5431"/>
                    <a:pt x="9082" y="5455"/>
                    <a:pt x="9233" y="5455"/>
                  </a:cubicBezTo>
                  <a:cubicBezTo>
                    <a:pt x="9807" y="5455"/>
                    <a:pt x="10347" y="5096"/>
                    <a:pt x="10546" y="4526"/>
                  </a:cubicBezTo>
                  <a:cubicBezTo>
                    <a:pt x="10797" y="3806"/>
                    <a:pt x="10415" y="3010"/>
                    <a:pt x="9693" y="2759"/>
                  </a:cubicBezTo>
                  <a:lnTo>
                    <a:pt x="2020" y="78"/>
                  </a:lnTo>
                  <a:cubicBezTo>
                    <a:pt x="1870" y="26"/>
                    <a:pt x="1716" y="1"/>
                    <a:pt x="15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5"/>
            <p:cNvSpPr/>
            <p:nvPr/>
          </p:nvSpPr>
          <p:spPr>
            <a:xfrm>
              <a:off x="-963704" y="2930109"/>
              <a:ext cx="785563" cy="798631"/>
            </a:xfrm>
            <a:custGeom>
              <a:avLst/>
              <a:gdLst/>
              <a:ahLst/>
              <a:cxnLst/>
              <a:rect l="l" t="t" r="r" b="b"/>
              <a:pathLst>
                <a:path w="44666" h="45409" extrusionOk="0">
                  <a:moveTo>
                    <a:pt x="0" y="1"/>
                  </a:moveTo>
                  <a:lnTo>
                    <a:pt x="0" y="45408"/>
                  </a:lnTo>
                  <a:lnTo>
                    <a:pt x="44665" y="45408"/>
                  </a:lnTo>
                  <a:lnTo>
                    <a:pt x="446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5"/>
            <p:cNvSpPr/>
            <p:nvPr/>
          </p:nvSpPr>
          <p:spPr>
            <a:xfrm>
              <a:off x="-998387" y="2873495"/>
              <a:ext cx="852642" cy="119208"/>
            </a:xfrm>
            <a:custGeom>
              <a:avLst/>
              <a:gdLst/>
              <a:ahLst/>
              <a:cxnLst/>
              <a:rect l="l" t="t" r="r" b="b"/>
              <a:pathLst>
                <a:path w="48480" h="6778" extrusionOk="0">
                  <a:moveTo>
                    <a:pt x="0" y="1"/>
                  </a:moveTo>
                  <a:lnTo>
                    <a:pt x="0" y="6777"/>
                  </a:lnTo>
                  <a:lnTo>
                    <a:pt x="48480" y="6777"/>
                  </a:lnTo>
                  <a:lnTo>
                    <a:pt x="484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5"/>
            <p:cNvSpPr/>
            <p:nvPr/>
          </p:nvSpPr>
          <p:spPr>
            <a:xfrm>
              <a:off x="-809339" y="2874163"/>
              <a:ext cx="65724" cy="904244"/>
            </a:xfrm>
            <a:custGeom>
              <a:avLst/>
              <a:gdLst/>
              <a:ahLst/>
              <a:cxnLst/>
              <a:rect l="l" t="t" r="r" b="b"/>
              <a:pathLst>
                <a:path w="3737" h="51414" extrusionOk="0">
                  <a:moveTo>
                    <a:pt x="0" y="0"/>
                  </a:moveTo>
                  <a:lnTo>
                    <a:pt x="0" y="51414"/>
                  </a:lnTo>
                  <a:lnTo>
                    <a:pt x="3737" y="51414"/>
                  </a:lnTo>
                  <a:lnTo>
                    <a:pt x="373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5"/>
            <p:cNvSpPr/>
            <p:nvPr/>
          </p:nvSpPr>
          <p:spPr>
            <a:xfrm>
              <a:off x="-401274" y="2874163"/>
              <a:ext cx="65724" cy="904244"/>
            </a:xfrm>
            <a:custGeom>
              <a:avLst/>
              <a:gdLst/>
              <a:ahLst/>
              <a:cxnLst/>
              <a:rect l="l" t="t" r="r" b="b"/>
              <a:pathLst>
                <a:path w="3737" h="51414" extrusionOk="0">
                  <a:moveTo>
                    <a:pt x="0" y="0"/>
                  </a:moveTo>
                  <a:lnTo>
                    <a:pt x="0" y="51414"/>
                  </a:lnTo>
                  <a:lnTo>
                    <a:pt x="3737" y="51414"/>
                  </a:lnTo>
                  <a:lnTo>
                    <a:pt x="373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5"/>
            <p:cNvSpPr/>
            <p:nvPr/>
          </p:nvSpPr>
          <p:spPr>
            <a:xfrm>
              <a:off x="247195" y="4812095"/>
              <a:ext cx="427288" cy="287169"/>
            </a:xfrm>
            <a:custGeom>
              <a:avLst/>
              <a:gdLst/>
              <a:ahLst/>
              <a:cxnLst/>
              <a:rect l="l" t="t" r="r" b="b"/>
              <a:pathLst>
                <a:path w="24295" h="16328" extrusionOk="0">
                  <a:moveTo>
                    <a:pt x="3798" y="0"/>
                  </a:moveTo>
                  <a:cubicBezTo>
                    <a:pt x="3798" y="0"/>
                    <a:pt x="964" y="3108"/>
                    <a:pt x="613" y="5217"/>
                  </a:cubicBezTo>
                  <a:cubicBezTo>
                    <a:pt x="263" y="7325"/>
                    <a:pt x="1" y="8592"/>
                    <a:pt x="1" y="8592"/>
                  </a:cubicBezTo>
                  <a:lnTo>
                    <a:pt x="21085" y="16328"/>
                  </a:lnTo>
                  <a:cubicBezTo>
                    <a:pt x="21085" y="16328"/>
                    <a:pt x="24295" y="15004"/>
                    <a:pt x="23428" y="13084"/>
                  </a:cubicBezTo>
                  <a:cubicBezTo>
                    <a:pt x="22561" y="11164"/>
                    <a:pt x="12532" y="2637"/>
                    <a:pt x="12532" y="2637"/>
                  </a:cubicBezTo>
                  <a:lnTo>
                    <a:pt x="37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5"/>
            <p:cNvSpPr/>
            <p:nvPr/>
          </p:nvSpPr>
          <p:spPr>
            <a:xfrm>
              <a:off x="-140785" y="2919856"/>
              <a:ext cx="890420" cy="1969818"/>
            </a:xfrm>
            <a:custGeom>
              <a:avLst/>
              <a:gdLst/>
              <a:ahLst/>
              <a:cxnLst/>
              <a:rect l="l" t="t" r="r" b="b"/>
              <a:pathLst>
                <a:path w="50628" h="112001" extrusionOk="0">
                  <a:moveTo>
                    <a:pt x="15275" y="1"/>
                  </a:moveTo>
                  <a:cubicBezTo>
                    <a:pt x="6459" y="1"/>
                    <a:pt x="1" y="3596"/>
                    <a:pt x="11368" y="18581"/>
                  </a:cubicBezTo>
                  <a:cubicBezTo>
                    <a:pt x="40733" y="57290"/>
                    <a:pt x="28271" y="108913"/>
                    <a:pt x="28271" y="108913"/>
                  </a:cubicBezTo>
                  <a:lnTo>
                    <a:pt x="36666" y="112000"/>
                  </a:lnTo>
                  <a:cubicBezTo>
                    <a:pt x="36666" y="112000"/>
                    <a:pt x="50627" y="70614"/>
                    <a:pt x="49622" y="56048"/>
                  </a:cubicBezTo>
                  <a:cubicBezTo>
                    <a:pt x="48618" y="41483"/>
                    <a:pt x="33551" y="3062"/>
                    <a:pt x="33551" y="3062"/>
                  </a:cubicBezTo>
                  <a:cubicBezTo>
                    <a:pt x="33551" y="3062"/>
                    <a:pt x="23409" y="1"/>
                    <a:pt x="15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5"/>
            <p:cNvSpPr/>
            <p:nvPr/>
          </p:nvSpPr>
          <p:spPr>
            <a:xfrm>
              <a:off x="-53023" y="1972347"/>
              <a:ext cx="533288" cy="217522"/>
            </a:xfrm>
            <a:custGeom>
              <a:avLst/>
              <a:gdLst/>
              <a:ahLst/>
              <a:cxnLst/>
              <a:rect l="l" t="t" r="r" b="b"/>
              <a:pathLst>
                <a:path w="30322" h="12368" extrusionOk="0">
                  <a:moveTo>
                    <a:pt x="27261" y="0"/>
                  </a:moveTo>
                  <a:cubicBezTo>
                    <a:pt x="25098" y="0"/>
                    <a:pt x="4401" y="4324"/>
                    <a:pt x="2475" y="5064"/>
                  </a:cubicBezTo>
                  <a:cubicBezTo>
                    <a:pt x="487" y="5829"/>
                    <a:pt x="0" y="12368"/>
                    <a:pt x="0" y="12368"/>
                  </a:cubicBezTo>
                  <a:lnTo>
                    <a:pt x="30321" y="2310"/>
                  </a:lnTo>
                  <a:cubicBezTo>
                    <a:pt x="30321" y="2310"/>
                    <a:pt x="28332" y="321"/>
                    <a:pt x="27414" y="15"/>
                  </a:cubicBezTo>
                  <a:cubicBezTo>
                    <a:pt x="27385" y="5"/>
                    <a:pt x="27333" y="0"/>
                    <a:pt x="272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5"/>
            <p:cNvSpPr/>
            <p:nvPr/>
          </p:nvSpPr>
          <p:spPr>
            <a:xfrm>
              <a:off x="78127" y="3264729"/>
              <a:ext cx="550893" cy="1395252"/>
            </a:xfrm>
            <a:custGeom>
              <a:avLst/>
              <a:gdLst/>
              <a:ahLst/>
              <a:cxnLst/>
              <a:rect l="l" t="t" r="r" b="b"/>
              <a:pathLst>
                <a:path w="31323" h="79332" extrusionOk="0">
                  <a:moveTo>
                    <a:pt x="4925" y="1"/>
                  </a:moveTo>
                  <a:lnTo>
                    <a:pt x="1" y="3690"/>
                  </a:lnTo>
                  <a:lnTo>
                    <a:pt x="10522" y="17731"/>
                  </a:lnTo>
                  <a:lnTo>
                    <a:pt x="25340" y="79332"/>
                  </a:lnTo>
                  <a:lnTo>
                    <a:pt x="31323" y="77893"/>
                  </a:lnTo>
                  <a:lnTo>
                    <a:pt x="16207" y="15057"/>
                  </a:lnTo>
                  <a:lnTo>
                    <a:pt x="49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5"/>
            <p:cNvSpPr/>
            <p:nvPr/>
          </p:nvSpPr>
          <p:spPr>
            <a:xfrm>
              <a:off x="-1104439" y="3729320"/>
              <a:ext cx="1300068" cy="58918"/>
            </a:xfrm>
            <a:custGeom>
              <a:avLst/>
              <a:gdLst/>
              <a:ahLst/>
              <a:cxnLst/>
              <a:rect l="l" t="t" r="r" b="b"/>
              <a:pathLst>
                <a:path w="73920" h="3350" extrusionOk="0">
                  <a:moveTo>
                    <a:pt x="1674" y="0"/>
                  </a:moveTo>
                  <a:cubicBezTo>
                    <a:pt x="750" y="0"/>
                    <a:pt x="0" y="750"/>
                    <a:pt x="0" y="1675"/>
                  </a:cubicBezTo>
                  <a:cubicBezTo>
                    <a:pt x="0" y="2600"/>
                    <a:pt x="750" y="3350"/>
                    <a:pt x="1674" y="3350"/>
                  </a:cubicBezTo>
                  <a:lnTo>
                    <a:pt x="72244" y="3350"/>
                  </a:lnTo>
                  <a:cubicBezTo>
                    <a:pt x="73170" y="3350"/>
                    <a:pt x="73919" y="2600"/>
                    <a:pt x="73919" y="1675"/>
                  </a:cubicBezTo>
                  <a:cubicBezTo>
                    <a:pt x="73919" y="750"/>
                    <a:pt x="73170" y="0"/>
                    <a:pt x="722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5"/>
            <p:cNvSpPr/>
            <p:nvPr/>
          </p:nvSpPr>
          <p:spPr>
            <a:xfrm>
              <a:off x="-95919" y="3077774"/>
              <a:ext cx="601281" cy="288822"/>
            </a:xfrm>
            <a:custGeom>
              <a:avLst/>
              <a:gdLst/>
              <a:ahLst/>
              <a:cxnLst/>
              <a:rect l="l" t="t" r="r" b="b"/>
              <a:pathLst>
                <a:path w="34188" h="16422" extrusionOk="0">
                  <a:moveTo>
                    <a:pt x="4071" y="1"/>
                  </a:moveTo>
                  <a:cubicBezTo>
                    <a:pt x="4071" y="1"/>
                    <a:pt x="0" y="7507"/>
                    <a:pt x="4071" y="13278"/>
                  </a:cubicBezTo>
                  <a:cubicBezTo>
                    <a:pt x="5710" y="15604"/>
                    <a:pt x="10444" y="16422"/>
                    <a:pt x="15607" y="16422"/>
                  </a:cubicBezTo>
                  <a:cubicBezTo>
                    <a:pt x="23258" y="16422"/>
                    <a:pt x="31852" y="14626"/>
                    <a:pt x="32725" y="13278"/>
                  </a:cubicBezTo>
                  <a:cubicBezTo>
                    <a:pt x="34187" y="11020"/>
                    <a:pt x="30286" y="6160"/>
                    <a:pt x="30286" y="6160"/>
                  </a:cubicBezTo>
                  <a:lnTo>
                    <a:pt x="40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5"/>
            <p:cNvSpPr/>
            <p:nvPr/>
          </p:nvSpPr>
          <p:spPr>
            <a:xfrm>
              <a:off x="-192316" y="2005622"/>
              <a:ext cx="1019037" cy="625605"/>
            </a:xfrm>
            <a:custGeom>
              <a:avLst/>
              <a:gdLst/>
              <a:ahLst/>
              <a:cxnLst/>
              <a:rect l="l" t="t" r="r" b="b"/>
              <a:pathLst>
                <a:path w="57941" h="35571" extrusionOk="0">
                  <a:moveTo>
                    <a:pt x="41241" y="1"/>
                  </a:moveTo>
                  <a:cubicBezTo>
                    <a:pt x="34544" y="1"/>
                    <a:pt x="11489" y="7203"/>
                    <a:pt x="7920" y="10474"/>
                  </a:cubicBezTo>
                  <a:cubicBezTo>
                    <a:pt x="4069" y="14007"/>
                    <a:pt x="0" y="22376"/>
                    <a:pt x="2485" y="26955"/>
                  </a:cubicBezTo>
                  <a:cubicBezTo>
                    <a:pt x="4970" y="31533"/>
                    <a:pt x="15299" y="35570"/>
                    <a:pt x="15299" y="35570"/>
                  </a:cubicBezTo>
                  <a:lnTo>
                    <a:pt x="57941" y="8644"/>
                  </a:lnTo>
                  <a:cubicBezTo>
                    <a:pt x="57941" y="8644"/>
                    <a:pt x="46692" y="1450"/>
                    <a:pt x="42507" y="142"/>
                  </a:cubicBezTo>
                  <a:cubicBezTo>
                    <a:pt x="42200" y="46"/>
                    <a:pt x="41771" y="1"/>
                    <a:pt x="412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5"/>
            <p:cNvSpPr/>
            <p:nvPr/>
          </p:nvSpPr>
          <p:spPr>
            <a:xfrm>
              <a:off x="344208" y="4415092"/>
              <a:ext cx="464398" cy="464433"/>
            </a:xfrm>
            <a:custGeom>
              <a:avLst/>
              <a:gdLst/>
              <a:ahLst/>
              <a:cxnLst/>
              <a:rect l="l" t="t" r="r" b="b"/>
              <a:pathLst>
                <a:path w="26405" h="26407" extrusionOk="0">
                  <a:moveTo>
                    <a:pt x="13202" y="1"/>
                  </a:moveTo>
                  <a:cubicBezTo>
                    <a:pt x="9700" y="1"/>
                    <a:pt x="6342" y="1393"/>
                    <a:pt x="3867" y="3868"/>
                  </a:cubicBezTo>
                  <a:cubicBezTo>
                    <a:pt x="1391" y="6344"/>
                    <a:pt x="0" y="9702"/>
                    <a:pt x="0" y="13204"/>
                  </a:cubicBezTo>
                  <a:cubicBezTo>
                    <a:pt x="0" y="16705"/>
                    <a:pt x="1391" y="20064"/>
                    <a:pt x="3867" y="22540"/>
                  </a:cubicBezTo>
                  <a:cubicBezTo>
                    <a:pt x="6342" y="25016"/>
                    <a:pt x="9700" y="26407"/>
                    <a:pt x="13202" y="26407"/>
                  </a:cubicBezTo>
                  <a:cubicBezTo>
                    <a:pt x="16704" y="26407"/>
                    <a:pt x="20063" y="25016"/>
                    <a:pt x="22538" y="22540"/>
                  </a:cubicBezTo>
                  <a:cubicBezTo>
                    <a:pt x="25014" y="20064"/>
                    <a:pt x="26405" y="16705"/>
                    <a:pt x="26405" y="13204"/>
                  </a:cubicBezTo>
                  <a:cubicBezTo>
                    <a:pt x="26405" y="9702"/>
                    <a:pt x="25014" y="6344"/>
                    <a:pt x="22538" y="3868"/>
                  </a:cubicBezTo>
                  <a:cubicBezTo>
                    <a:pt x="20063" y="1393"/>
                    <a:pt x="16704" y="1"/>
                    <a:pt x="13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5"/>
            <p:cNvSpPr/>
            <p:nvPr/>
          </p:nvSpPr>
          <p:spPr>
            <a:xfrm>
              <a:off x="-335232" y="3524901"/>
              <a:ext cx="694689" cy="1053526"/>
            </a:xfrm>
            <a:custGeom>
              <a:avLst/>
              <a:gdLst/>
              <a:ahLst/>
              <a:cxnLst/>
              <a:rect l="l" t="t" r="r" b="b"/>
              <a:pathLst>
                <a:path w="39499" h="59902" extrusionOk="0">
                  <a:moveTo>
                    <a:pt x="34231" y="1"/>
                  </a:moveTo>
                  <a:lnTo>
                    <a:pt x="1" y="56723"/>
                  </a:lnTo>
                  <a:lnTo>
                    <a:pt x="5269" y="59902"/>
                  </a:lnTo>
                  <a:lnTo>
                    <a:pt x="39499" y="3180"/>
                  </a:lnTo>
                  <a:lnTo>
                    <a:pt x="342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5"/>
            <p:cNvSpPr/>
            <p:nvPr/>
          </p:nvSpPr>
          <p:spPr>
            <a:xfrm>
              <a:off x="585473" y="3645727"/>
              <a:ext cx="1012161" cy="996121"/>
            </a:xfrm>
            <a:custGeom>
              <a:avLst/>
              <a:gdLst/>
              <a:ahLst/>
              <a:cxnLst/>
              <a:rect l="l" t="t" r="r" b="b"/>
              <a:pathLst>
                <a:path w="57550" h="56638" extrusionOk="0">
                  <a:moveTo>
                    <a:pt x="53240" y="0"/>
                  </a:moveTo>
                  <a:lnTo>
                    <a:pt x="0" y="52245"/>
                  </a:lnTo>
                  <a:lnTo>
                    <a:pt x="4310" y="56638"/>
                  </a:lnTo>
                  <a:lnTo>
                    <a:pt x="57549" y="4392"/>
                  </a:lnTo>
                  <a:lnTo>
                    <a:pt x="532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5"/>
            <p:cNvSpPr/>
            <p:nvPr/>
          </p:nvSpPr>
          <p:spPr>
            <a:xfrm>
              <a:off x="259049" y="3173960"/>
              <a:ext cx="1746333" cy="433198"/>
            </a:xfrm>
            <a:custGeom>
              <a:avLst/>
              <a:gdLst/>
              <a:ahLst/>
              <a:cxnLst/>
              <a:rect l="l" t="t" r="r" b="b"/>
              <a:pathLst>
                <a:path w="99294" h="24631" extrusionOk="0">
                  <a:moveTo>
                    <a:pt x="68136" y="0"/>
                  </a:moveTo>
                  <a:lnTo>
                    <a:pt x="68136" y="18478"/>
                  </a:lnTo>
                  <a:lnTo>
                    <a:pt x="3078" y="18478"/>
                  </a:lnTo>
                  <a:cubicBezTo>
                    <a:pt x="1378" y="18478"/>
                    <a:pt x="1" y="19856"/>
                    <a:pt x="1" y="21555"/>
                  </a:cubicBezTo>
                  <a:cubicBezTo>
                    <a:pt x="1" y="23253"/>
                    <a:pt x="1378" y="24631"/>
                    <a:pt x="3078" y="24631"/>
                  </a:cubicBezTo>
                  <a:lnTo>
                    <a:pt x="74289" y="24631"/>
                  </a:lnTo>
                  <a:lnTo>
                    <a:pt x="74289" y="6153"/>
                  </a:lnTo>
                  <a:lnTo>
                    <a:pt x="85852" y="6153"/>
                  </a:lnTo>
                  <a:cubicBezTo>
                    <a:pt x="89870" y="6153"/>
                    <a:pt x="93140" y="9423"/>
                    <a:pt x="93140" y="13443"/>
                  </a:cubicBezTo>
                  <a:lnTo>
                    <a:pt x="93140" y="21555"/>
                  </a:lnTo>
                  <a:cubicBezTo>
                    <a:pt x="93140" y="23253"/>
                    <a:pt x="94517" y="24631"/>
                    <a:pt x="96217" y="24631"/>
                  </a:cubicBezTo>
                  <a:cubicBezTo>
                    <a:pt x="97916" y="24631"/>
                    <a:pt x="99294" y="23253"/>
                    <a:pt x="99294" y="21555"/>
                  </a:cubicBezTo>
                  <a:lnTo>
                    <a:pt x="99294" y="13442"/>
                  </a:lnTo>
                  <a:cubicBezTo>
                    <a:pt x="99294" y="6030"/>
                    <a:pt x="93264" y="0"/>
                    <a:pt x="85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5"/>
            <p:cNvSpPr/>
            <p:nvPr/>
          </p:nvSpPr>
          <p:spPr>
            <a:xfrm>
              <a:off x="-172443" y="2631051"/>
              <a:ext cx="1535793" cy="1512525"/>
            </a:xfrm>
            <a:custGeom>
              <a:avLst/>
              <a:gdLst/>
              <a:ahLst/>
              <a:cxnLst/>
              <a:rect l="l" t="t" r="r" b="b"/>
              <a:pathLst>
                <a:path w="87323" h="86000" extrusionOk="0">
                  <a:moveTo>
                    <a:pt x="14128" y="0"/>
                  </a:moveTo>
                  <a:cubicBezTo>
                    <a:pt x="12837" y="0"/>
                    <a:pt x="0" y="20478"/>
                    <a:pt x="6536" y="29779"/>
                  </a:cubicBezTo>
                  <a:cubicBezTo>
                    <a:pt x="12500" y="38266"/>
                    <a:pt x="51845" y="38683"/>
                    <a:pt x="59534" y="38683"/>
                  </a:cubicBezTo>
                  <a:cubicBezTo>
                    <a:pt x="60373" y="38683"/>
                    <a:pt x="60835" y="38678"/>
                    <a:pt x="60835" y="38678"/>
                  </a:cubicBezTo>
                  <a:lnTo>
                    <a:pt x="60835" y="38678"/>
                  </a:lnTo>
                  <a:cubicBezTo>
                    <a:pt x="60835" y="38679"/>
                    <a:pt x="53371" y="46910"/>
                    <a:pt x="49926" y="65159"/>
                  </a:cubicBezTo>
                  <a:cubicBezTo>
                    <a:pt x="46652" y="82499"/>
                    <a:pt x="47133" y="84451"/>
                    <a:pt x="47133" y="84451"/>
                  </a:cubicBezTo>
                  <a:lnTo>
                    <a:pt x="54058" y="85999"/>
                  </a:lnTo>
                  <a:cubicBezTo>
                    <a:pt x="54058" y="85999"/>
                    <a:pt x="87322" y="36876"/>
                    <a:pt x="83404" y="29244"/>
                  </a:cubicBezTo>
                  <a:cubicBezTo>
                    <a:pt x="79486" y="21610"/>
                    <a:pt x="32068" y="10683"/>
                    <a:pt x="32068" y="10683"/>
                  </a:cubicBezTo>
                  <a:lnTo>
                    <a:pt x="35796" y="5862"/>
                  </a:lnTo>
                  <a:lnTo>
                    <a:pt x="14169" y="9"/>
                  </a:lnTo>
                  <a:cubicBezTo>
                    <a:pt x="14157" y="3"/>
                    <a:pt x="14143" y="0"/>
                    <a:pt x="141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5"/>
            <p:cNvSpPr/>
            <p:nvPr/>
          </p:nvSpPr>
          <p:spPr>
            <a:xfrm>
              <a:off x="1383312" y="1766749"/>
              <a:ext cx="324964" cy="32678"/>
            </a:xfrm>
            <a:custGeom>
              <a:avLst/>
              <a:gdLst/>
              <a:ahLst/>
              <a:cxnLst/>
              <a:rect l="l" t="t" r="r" b="b"/>
              <a:pathLst>
                <a:path w="18477" h="1858" extrusionOk="0">
                  <a:moveTo>
                    <a:pt x="930" y="1"/>
                  </a:moveTo>
                  <a:cubicBezTo>
                    <a:pt x="416" y="1"/>
                    <a:pt x="0" y="416"/>
                    <a:pt x="0" y="929"/>
                  </a:cubicBezTo>
                  <a:cubicBezTo>
                    <a:pt x="0" y="1442"/>
                    <a:pt x="416" y="1858"/>
                    <a:pt x="930" y="1858"/>
                  </a:cubicBezTo>
                  <a:lnTo>
                    <a:pt x="17548" y="1858"/>
                  </a:lnTo>
                  <a:cubicBezTo>
                    <a:pt x="18061" y="1858"/>
                    <a:pt x="18477" y="1442"/>
                    <a:pt x="18477" y="929"/>
                  </a:cubicBezTo>
                  <a:cubicBezTo>
                    <a:pt x="18477" y="416"/>
                    <a:pt x="18061" y="1"/>
                    <a:pt x="175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5"/>
            <p:cNvSpPr/>
            <p:nvPr/>
          </p:nvSpPr>
          <p:spPr>
            <a:xfrm>
              <a:off x="937874" y="1707338"/>
              <a:ext cx="606030" cy="381526"/>
            </a:xfrm>
            <a:custGeom>
              <a:avLst/>
              <a:gdLst/>
              <a:ahLst/>
              <a:cxnLst/>
              <a:rect l="l" t="t" r="r" b="b"/>
              <a:pathLst>
                <a:path w="34458" h="21693" extrusionOk="0">
                  <a:moveTo>
                    <a:pt x="6187" y="1"/>
                  </a:moveTo>
                  <a:cubicBezTo>
                    <a:pt x="5795" y="137"/>
                    <a:pt x="0" y="7812"/>
                    <a:pt x="1175" y="12824"/>
                  </a:cubicBezTo>
                  <a:cubicBezTo>
                    <a:pt x="2350" y="17837"/>
                    <a:pt x="6795" y="21692"/>
                    <a:pt x="6795" y="21692"/>
                  </a:cubicBezTo>
                  <a:cubicBezTo>
                    <a:pt x="6795" y="21692"/>
                    <a:pt x="32657" y="12433"/>
                    <a:pt x="34458" y="6168"/>
                  </a:cubicBezTo>
                  <a:lnTo>
                    <a:pt x="61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5"/>
            <p:cNvSpPr/>
            <p:nvPr/>
          </p:nvSpPr>
          <p:spPr>
            <a:xfrm>
              <a:off x="983039" y="1590997"/>
              <a:ext cx="493189" cy="208570"/>
            </a:xfrm>
            <a:custGeom>
              <a:avLst/>
              <a:gdLst/>
              <a:ahLst/>
              <a:cxnLst/>
              <a:rect l="l" t="t" r="r" b="b"/>
              <a:pathLst>
                <a:path w="28042" h="11859" extrusionOk="0">
                  <a:moveTo>
                    <a:pt x="12660" y="1"/>
                  </a:moveTo>
                  <a:cubicBezTo>
                    <a:pt x="8783" y="1"/>
                    <a:pt x="5408" y="1266"/>
                    <a:pt x="3313" y="3370"/>
                  </a:cubicBezTo>
                  <a:cubicBezTo>
                    <a:pt x="1" y="6698"/>
                    <a:pt x="293" y="11650"/>
                    <a:pt x="293" y="11859"/>
                  </a:cubicBezTo>
                  <a:cubicBezTo>
                    <a:pt x="293" y="11859"/>
                    <a:pt x="12379" y="11849"/>
                    <a:pt x="20520" y="11849"/>
                  </a:cubicBezTo>
                  <a:cubicBezTo>
                    <a:pt x="24590" y="11849"/>
                    <a:pt x="27674" y="11851"/>
                    <a:pt x="27767" y="11859"/>
                  </a:cubicBezTo>
                  <a:cubicBezTo>
                    <a:pt x="27768" y="11859"/>
                    <a:pt x="27768" y="11859"/>
                    <a:pt x="27768" y="11859"/>
                  </a:cubicBezTo>
                  <a:cubicBezTo>
                    <a:pt x="28042" y="11859"/>
                    <a:pt x="25814" y="4306"/>
                    <a:pt x="21880" y="2305"/>
                  </a:cubicBezTo>
                  <a:cubicBezTo>
                    <a:pt x="18744" y="709"/>
                    <a:pt x="15562" y="1"/>
                    <a:pt x="126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5"/>
            <p:cNvSpPr/>
            <p:nvPr/>
          </p:nvSpPr>
          <p:spPr>
            <a:xfrm>
              <a:off x="974298" y="1799549"/>
              <a:ext cx="549609" cy="504691"/>
            </a:xfrm>
            <a:custGeom>
              <a:avLst/>
              <a:gdLst/>
              <a:ahLst/>
              <a:cxnLst/>
              <a:rect l="l" t="t" r="r" b="b"/>
              <a:pathLst>
                <a:path w="31250" h="28696" extrusionOk="0">
                  <a:moveTo>
                    <a:pt x="21401" y="1"/>
                  </a:moveTo>
                  <a:cubicBezTo>
                    <a:pt x="12725" y="1"/>
                    <a:pt x="9320" y="9584"/>
                    <a:pt x="9320" y="9584"/>
                  </a:cubicBezTo>
                  <a:cubicBezTo>
                    <a:pt x="9320" y="9584"/>
                    <a:pt x="8993" y="5333"/>
                    <a:pt x="6439" y="5333"/>
                  </a:cubicBezTo>
                  <a:cubicBezTo>
                    <a:pt x="6210" y="5333"/>
                    <a:pt x="5963" y="5367"/>
                    <a:pt x="5696" y="5442"/>
                  </a:cubicBezTo>
                  <a:cubicBezTo>
                    <a:pt x="2459" y="6348"/>
                    <a:pt x="3625" y="11008"/>
                    <a:pt x="5696" y="12302"/>
                  </a:cubicBezTo>
                  <a:cubicBezTo>
                    <a:pt x="7767" y="13597"/>
                    <a:pt x="5696" y="18516"/>
                    <a:pt x="0" y="20328"/>
                  </a:cubicBezTo>
                  <a:cubicBezTo>
                    <a:pt x="0" y="20328"/>
                    <a:pt x="1151" y="28695"/>
                    <a:pt x="7119" y="28695"/>
                  </a:cubicBezTo>
                  <a:cubicBezTo>
                    <a:pt x="7790" y="28695"/>
                    <a:pt x="8522" y="28589"/>
                    <a:pt x="9320" y="28354"/>
                  </a:cubicBezTo>
                  <a:lnTo>
                    <a:pt x="14627" y="24729"/>
                  </a:lnTo>
                  <a:cubicBezTo>
                    <a:pt x="14627" y="24729"/>
                    <a:pt x="16936" y="26364"/>
                    <a:pt x="19836" y="26364"/>
                  </a:cubicBezTo>
                  <a:cubicBezTo>
                    <a:pt x="21376" y="26364"/>
                    <a:pt x="23082" y="25904"/>
                    <a:pt x="24699" y="24493"/>
                  </a:cubicBezTo>
                  <a:cubicBezTo>
                    <a:pt x="31250" y="18776"/>
                    <a:pt x="30678" y="265"/>
                    <a:pt x="21747" y="6"/>
                  </a:cubicBezTo>
                  <a:cubicBezTo>
                    <a:pt x="21630" y="3"/>
                    <a:pt x="21515" y="1"/>
                    <a:pt x="2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5"/>
            <p:cNvSpPr/>
            <p:nvPr/>
          </p:nvSpPr>
          <p:spPr>
            <a:xfrm>
              <a:off x="736989" y="2120134"/>
              <a:ext cx="1036660" cy="1081772"/>
            </a:xfrm>
            <a:custGeom>
              <a:avLst/>
              <a:gdLst/>
              <a:ahLst/>
              <a:cxnLst/>
              <a:rect l="l" t="t" r="r" b="b"/>
              <a:pathLst>
                <a:path w="58943" h="61508" extrusionOk="0">
                  <a:moveTo>
                    <a:pt x="14891" y="1"/>
                  </a:moveTo>
                  <a:cubicBezTo>
                    <a:pt x="8791" y="1"/>
                    <a:pt x="725" y="8136"/>
                    <a:pt x="0" y="11275"/>
                  </a:cubicBezTo>
                  <a:cubicBezTo>
                    <a:pt x="0" y="11275"/>
                    <a:pt x="3915" y="24131"/>
                    <a:pt x="20161" y="41942"/>
                  </a:cubicBezTo>
                  <a:cubicBezTo>
                    <a:pt x="36407" y="59754"/>
                    <a:pt x="53512" y="61507"/>
                    <a:pt x="53512" y="61507"/>
                  </a:cubicBezTo>
                  <a:lnTo>
                    <a:pt x="58942" y="56515"/>
                  </a:lnTo>
                  <a:cubicBezTo>
                    <a:pt x="58942" y="56515"/>
                    <a:pt x="40944" y="49092"/>
                    <a:pt x="34384" y="34116"/>
                  </a:cubicBezTo>
                  <a:cubicBezTo>
                    <a:pt x="26203" y="15443"/>
                    <a:pt x="22801" y="2585"/>
                    <a:pt x="16946" y="359"/>
                  </a:cubicBezTo>
                  <a:cubicBezTo>
                    <a:pt x="16298" y="113"/>
                    <a:pt x="15609" y="1"/>
                    <a:pt x="14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5"/>
            <p:cNvSpPr/>
            <p:nvPr/>
          </p:nvSpPr>
          <p:spPr>
            <a:xfrm>
              <a:off x="1137738" y="1816838"/>
              <a:ext cx="132874" cy="155614"/>
            </a:xfrm>
            <a:custGeom>
              <a:avLst/>
              <a:gdLst/>
              <a:ahLst/>
              <a:cxnLst/>
              <a:rect l="l" t="t" r="r" b="b"/>
              <a:pathLst>
                <a:path w="7555" h="8848" extrusionOk="0">
                  <a:moveTo>
                    <a:pt x="7555" y="0"/>
                  </a:moveTo>
                  <a:lnTo>
                    <a:pt x="7555" y="0"/>
                  </a:lnTo>
                  <a:cubicBezTo>
                    <a:pt x="7554" y="0"/>
                    <a:pt x="54" y="1684"/>
                    <a:pt x="27" y="1684"/>
                  </a:cubicBezTo>
                  <a:cubicBezTo>
                    <a:pt x="1" y="1684"/>
                    <a:pt x="27" y="8601"/>
                    <a:pt x="27" y="8601"/>
                  </a:cubicBezTo>
                  <a:cubicBezTo>
                    <a:pt x="27" y="8601"/>
                    <a:pt x="306" y="8847"/>
                    <a:pt x="743" y="8847"/>
                  </a:cubicBezTo>
                  <a:cubicBezTo>
                    <a:pt x="1246" y="8847"/>
                    <a:pt x="1959" y="8520"/>
                    <a:pt x="2696" y="7112"/>
                  </a:cubicBezTo>
                  <a:cubicBezTo>
                    <a:pt x="4071" y="4483"/>
                    <a:pt x="4508" y="2133"/>
                    <a:pt x="75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5"/>
            <p:cNvSpPr/>
            <p:nvPr/>
          </p:nvSpPr>
          <p:spPr>
            <a:xfrm>
              <a:off x="1197536" y="1799426"/>
              <a:ext cx="403387" cy="102324"/>
            </a:xfrm>
            <a:custGeom>
              <a:avLst/>
              <a:gdLst/>
              <a:ahLst/>
              <a:cxnLst/>
              <a:rect l="l" t="t" r="r" b="b"/>
              <a:pathLst>
                <a:path w="22936" h="5818" extrusionOk="0">
                  <a:moveTo>
                    <a:pt x="1" y="1"/>
                  </a:moveTo>
                  <a:lnTo>
                    <a:pt x="731" y="1759"/>
                  </a:lnTo>
                  <a:cubicBezTo>
                    <a:pt x="731" y="1759"/>
                    <a:pt x="5152" y="5613"/>
                    <a:pt x="10110" y="5613"/>
                  </a:cubicBezTo>
                  <a:cubicBezTo>
                    <a:pt x="10178" y="5613"/>
                    <a:pt x="10247" y="5612"/>
                    <a:pt x="10315" y="5611"/>
                  </a:cubicBezTo>
                  <a:lnTo>
                    <a:pt x="9468" y="3687"/>
                  </a:lnTo>
                  <a:lnTo>
                    <a:pt x="9468" y="3687"/>
                  </a:lnTo>
                  <a:cubicBezTo>
                    <a:pt x="9469" y="3687"/>
                    <a:pt x="11816" y="5817"/>
                    <a:pt x="14953" y="5817"/>
                  </a:cubicBezTo>
                  <a:cubicBezTo>
                    <a:pt x="17381" y="5817"/>
                    <a:pt x="20283" y="4540"/>
                    <a:pt x="22936" y="9"/>
                  </a:cubicBez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5"/>
            <p:cNvSpPr/>
            <p:nvPr/>
          </p:nvSpPr>
          <p:spPr>
            <a:xfrm>
              <a:off x="1571499" y="3060925"/>
              <a:ext cx="297246" cy="250393"/>
            </a:xfrm>
            <a:custGeom>
              <a:avLst/>
              <a:gdLst/>
              <a:ahLst/>
              <a:cxnLst/>
              <a:rect l="l" t="t" r="r" b="b"/>
              <a:pathLst>
                <a:path w="16901" h="14237" extrusionOk="0">
                  <a:moveTo>
                    <a:pt x="5648" y="0"/>
                  </a:moveTo>
                  <a:lnTo>
                    <a:pt x="1" y="6587"/>
                  </a:lnTo>
                  <a:lnTo>
                    <a:pt x="5017" y="8015"/>
                  </a:lnTo>
                  <a:lnTo>
                    <a:pt x="8683" y="13433"/>
                  </a:lnTo>
                  <a:cubicBezTo>
                    <a:pt x="8683" y="13433"/>
                    <a:pt x="12273" y="14236"/>
                    <a:pt x="13876" y="14236"/>
                  </a:cubicBezTo>
                  <a:cubicBezTo>
                    <a:pt x="14152" y="14236"/>
                    <a:pt x="14369" y="14213"/>
                    <a:pt x="14499" y="14157"/>
                  </a:cubicBezTo>
                  <a:cubicBezTo>
                    <a:pt x="15383" y="13778"/>
                    <a:pt x="16900" y="8089"/>
                    <a:pt x="15762" y="5687"/>
                  </a:cubicBezTo>
                  <a:cubicBezTo>
                    <a:pt x="14624" y="3285"/>
                    <a:pt x="5648" y="0"/>
                    <a:pt x="56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5"/>
            <p:cNvSpPr/>
            <p:nvPr/>
          </p:nvSpPr>
          <p:spPr>
            <a:xfrm>
              <a:off x="588217" y="4051805"/>
              <a:ext cx="427288" cy="287186"/>
            </a:xfrm>
            <a:custGeom>
              <a:avLst/>
              <a:gdLst/>
              <a:ahLst/>
              <a:cxnLst/>
              <a:rect l="l" t="t" r="r" b="b"/>
              <a:pathLst>
                <a:path w="24295" h="16329" extrusionOk="0">
                  <a:moveTo>
                    <a:pt x="3798" y="1"/>
                  </a:moveTo>
                  <a:cubicBezTo>
                    <a:pt x="3798" y="1"/>
                    <a:pt x="963" y="3109"/>
                    <a:pt x="613" y="5217"/>
                  </a:cubicBezTo>
                  <a:cubicBezTo>
                    <a:pt x="262" y="7326"/>
                    <a:pt x="1" y="8593"/>
                    <a:pt x="1" y="8593"/>
                  </a:cubicBezTo>
                  <a:lnTo>
                    <a:pt x="21084" y="16328"/>
                  </a:lnTo>
                  <a:cubicBezTo>
                    <a:pt x="21084" y="16328"/>
                    <a:pt x="24295" y="15005"/>
                    <a:pt x="23428" y="13085"/>
                  </a:cubicBezTo>
                  <a:cubicBezTo>
                    <a:pt x="22561" y="11165"/>
                    <a:pt x="12532" y="2638"/>
                    <a:pt x="12532" y="2638"/>
                  </a:cubicBezTo>
                  <a:lnTo>
                    <a:pt x="37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5"/>
            <p:cNvSpPr/>
            <p:nvPr/>
          </p:nvSpPr>
          <p:spPr>
            <a:xfrm>
              <a:off x="541522" y="4287565"/>
              <a:ext cx="249707" cy="404389"/>
            </a:xfrm>
            <a:custGeom>
              <a:avLst/>
              <a:gdLst/>
              <a:ahLst/>
              <a:cxnLst/>
              <a:rect l="l" t="t" r="r" b="b"/>
              <a:pathLst>
                <a:path w="14198" h="22993" extrusionOk="0">
                  <a:moveTo>
                    <a:pt x="11618" y="1"/>
                  </a:moveTo>
                  <a:lnTo>
                    <a:pt x="0" y="21605"/>
                  </a:lnTo>
                  <a:lnTo>
                    <a:pt x="2580" y="22992"/>
                  </a:lnTo>
                  <a:lnTo>
                    <a:pt x="14198" y="1388"/>
                  </a:lnTo>
                  <a:lnTo>
                    <a:pt x="116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5"/>
            <p:cNvSpPr/>
            <p:nvPr/>
          </p:nvSpPr>
          <p:spPr>
            <a:xfrm>
              <a:off x="-53023" y="2095406"/>
              <a:ext cx="1225690" cy="796239"/>
            </a:xfrm>
            <a:custGeom>
              <a:avLst/>
              <a:gdLst/>
              <a:ahLst/>
              <a:cxnLst/>
              <a:rect l="l" t="t" r="r" b="b"/>
              <a:pathLst>
                <a:path w="69691" h="45273" extrusionOk="0">
                  <a:moveTo>
                    <a:pt x="53649" y="0"/>
                  </a:moveTo>
                  <a:cubicBezTo>
                    <a:pt x="51445" y="0"/>
                    <a:pt x="48985" y="294"/>
                    <a:pt x="46257" y="944"/>
                  </a:cubicBezTo>
                  <a:cubicBezTo>
                    <a:pt x="29314" y="4978"/>
                    <a:pt x="0" y="32845"/>
                    <a:pt x="0" y="32845"/>
                  </a:cubicBezTo>
                  <a:cubicBezTo>
                    <a:pt x="0" y="32845"/>
                    <a:pt x="0" y="45272"/>
                    <a:pt x="25841" y="45272"/>
                  </a:cubicBezTo>
                  <a:cubicBezTo>
                    <a:pt x="29504" y="45272"/>
                    <a:pt x="33687" y="45023"/>
                    <a:pt x="38462" y="44452"/>
                  </a:cubicBezTo>
                  <a:cubicBezTo>
                    <a:pt x="38462" y="44452"/>
                    <a:pt x="68525" y="23805"/>
                    <a:pt x="69159" y="15200"/>
                  </a:cubicBezTo>
                  <a:cubicBezTo>
                    <a:pt x="69690" y="7979"/>
                    <a:pt x="65135" y="0"/>
                    <a:pt x="536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5"/>
            <p:cNvSpPr/>
            <p:nvPr/>
          </p:nvSpPr>
          <p:spPr>
            <a:xfrm>
              <a:off x="68418" y="2346872"/>
              <a:ext cx="854454" cy="397917"/>
            </a:xfrm>
            <a:custGeom>
              <a:avLst/>
              <a:gdLst/>
              <a:ahLst/>
              <a:cxnLst/>
              <a:rect l="l" t="t" r="r" b="b"/>
              <a:pathLst>
                <a:path w="48583" h="22625" extrusionOk="0">
                  <a:moveTo>
                    <a:pt x="7640" y="1"/>
                  </a:moveTo>
                  <a:lnTo>
                    <a:pt x="0" y="7828"/>
                  </a:lnTo>
                  <a:cubicBezTo>
                    <a:pt x="0" y="7828"/>
                    <a:pt x="19332" y="22624"/>
                    <a:pt x="37592" y="22624"/>
                  </a:cubicBezTo>
                  <a:cubicBezTo>
                    <a:pt x="39474" y="22624"/>
                    <a:pt x="41345" y="22467"/>
                    <a:pt x="43182" y="22120"/>
                  </a:cubicBezTo>
                  <a:cubicBezTo>
                    <a:pt x="43494" y="22060"/>
                    <a:pt x="43782" y="21910"/>
                    <a:pt x="44009" y="21688"/>
                  </a:cubicBezTo>
                  <a:lnTo>
                    <a:pt x="48582" y="17283"/>
                  </a:lnTo>
                  <a:cubicBezTo>
                    <a:pt x="48582" y="17283"/>
                    <a:pt x="16213" y="12672"/>
                    <a:pt x="76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5"/>
            <p:cNvSpPr/>
            <p:nvPr/>
          </p:nvSpPr>
          <p:spPr>
            <a:xfrm>
              <a:off x="401578" y="2031001"/>
              <a:ext cx="818382" cy="310542"/>
            </a:xfrm>
            <a:custGeom>
              <a:avLst/>
              <a:gdLst/>
              <a:ahLst/>
              <a:cxnLst/>
              <a:rect l="l" t="t" r="r" b="b"/>
              <a:pathLst>
                <a:path w="46532" h="17657" extrusionOk="0">
                  <a:moveTo>
                    <a:pt x="20001" y="1"/>
                  </a:moveTo>
                  <a:cubicBezTo>
                    <a:pt x="8301" y="1"/>
                    <a:pt x="0" y="7749"/>
                    <a:pt x="0" y="7749"/>
                  </a:cubicBezTo>
                  <a:lnTo>
                    <a:pt x="12384" y="7218"/>
                  </a:lnTo>
                  <a:cubicBezTo>
                    <a:pt x="12559" y="6956"/>
                    <a:pt x="18170" y="5227"/>
                    <a:pt x="24722" y="5227"/>
                  </a:cubicBezTo>
                  <a:cubicBezTo>
                    <a:pt x="31437" y="5227"/>
                    <a:pt x="39141" y="7044"/>
                    <a:pt x="42992" y="14119"/>
                  </a:cubicBezTo>
                  <a:lnTo>
                    <a:pt x="44585" y="17657"/>
                  </a:lnTo>
                  <a:cubicBezTo>
                    <a:pt x="44585" y="17657"/>
                    <a:pt x="46531" y="8457"/>
                    <a:pt x="29900" y="1911"/>
                  </a:cubicBezTo>
                  <a:cubicBezTo>
                    <a:pt x="26423" y="542"/>
                    <a:pt x="23093" y="1"/>
                    <a:pt x="200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5"/>
            <p:cNvSpPr/>
            <p:nvPr/>
          </p:nvSpPr>
          <p:spPr>
            <a:xfrm>
              <a:off x="-40448" y="2204361"/>
              <a:ext cx="498184" cy="360579"/>
            </a:xfrm>
            <a:custGeom>
              <a:avLst/>
              <a:gdLst/>
              <a:ahLst/>
              <a:cxnLst/>
              <a:rect l="l" t="t" r="r" b="b"/>
              <a:pathLst>
                <a:path w="28326" h="20502" extrusionOk="0">
                  <a:moveTo>
                    <a:pt x="20436" y="1"/>
                  </a:moveTo>
                  <a:cubicBezTo>
                    <a:pt x="13268" y="1"/>
                    <a:pt x="5782" y="5092"/>
                    <a:pt x="3361" y="7858"/>
                  </a:cubicBezTo>
                  <a:cubicBezTo>
                    <a:pt x="0" y="11699"/>
                    <a:pt x="6082" y="20502"/>
                    <a:pt x="6082" y="20502"/>
                  </a:cubicBezTo>
                  <a:lnTo>
                    <a:pt x="28326" y="2738"/>
                  </a:lnTo>
                  <a:cubicBezTo>
                    <a:pt x="25954" y="768"/>
                    <a:pt x="23219" y="1"/>
                    <a:pt x="204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56"/>
          <p:cNvSpPr txBox="1">
            <a:spLocks noGrp="1"/>
          </p:cNvSpPr>
          <p:nvPr>
            <p:ph type="body" idx="1"/>
          </p:nvPr>
        </p:nvSpPr>
        <p:spPr>
          <a:xfrm>
            <a:off x="713250" y="1228675"/>
            <a:ext cx="77175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u="sng">
                <a:solidFill>
                  <a:schemeClr val="hlink"/>
                </a:solidFill>
                <a:hlinkClick r:id="rId3"/>
              </a:rPr>
              <a:t>https://foodbank.sg/wp-content/uploads/2022/03/The-hunger-report_-An-in-depth-look-at-food-insecurity-in-Singapo.pdf</a:t>
            </a:r>
            <a:r>
              <a:rPr lang="en" sz="1500"/>
              <a:t> </a:t>
            </a:r>
            <a:endParaRPr sz="1500"/>
          </a:p>
          <a:p>
            <a:pPr marL="0" lvl="0" indent="0" algn="l" rtl="0">
              <a:spcBef>
                <a:spcPts val="1600"/>
              </a:spcBef>
              <a:spcAft>
                <a:spcPts val="1600"/>
              </a:spcAft>
              <a:buNone/>
            </a:pPr>
            <a:endParaRPr sz="1500"/>
          </a:p>
        </p:txBody>
      </p:sp>
      <p:sp>
        <p:nvSpPr>
          <p:cNvPr id="720" name="Google Shape;720;p56"/>
          <p:cNvSpPr txBox="1">
            <a:spLocks noGrp="1"/>
          </p:cNvSpPr>
          <p:nvPr>
            <p:ph type="title"/>
          </p:nvPr>
        </p:nvSpPr>
        <p:spPr>
          <a:xfrm>
            <a:off x="713250"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References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57"/>
          <p:cNvSpPr txBox="1">
            <a:spLocks noGrp="1"/>
          </p:cNvSpPr>
          <p:nvPr>
            <p:ph type="body" idx="1"/>
          </p:nvPr>
        </p:nvSpPr>
        <p:spPr>
          <a:xfrm>
            <a:off x="713250" y="1228675"/>
            <a:ext cx="77175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500"/>
              <a:t>Working in multidisciplinary teams has helped me to appreciate the value of different perspectives. For example, our project, the business analytics student in our team, Zenix, has provided us with valuable insights from what he learned from his marketing and entrepreneurship modules. These insights helped us to further enhance our solution and make it more feasible.</a:t>
            </a:r>
            <a:endParaRPr sz="1500"/>
          </a:p>
          <a:p>
            <a:pPr marL="0" lvl="0" indent="0" algn="l" rtl="0">
              <a:spcBef>
                <a:spcPts val="0"/>
              </a:spcBef>
              <a:spcAft>
                <a:spcPts val="0"/>
              </a:spcAft>
              <a:buClr>
                <a:schemeClr val="dk1"/>
              </a:buClr>
              <a:buSzPts val="1100"/>
              <a:buFont typeface="Arial"/>
              <a:buNone/>
            </a:pPr>
            <a:endParaRPr sz="1500"/>
          </a:p>
          <a:p>
            <a:pPr marL="0" lvl="0" indent="0" algn="l" rtl="0">
              <a:spcBef>
                <a:spcPts val="0"/>
              </a:spcBef>
              <a:spcAft>
                <a:spcPts val="0"/>
              </a:spcAft>
              <a:buClr>
                <a:schemeClr val="dk1"/>
              </a:buClr>
              <a:buSzPts val="1100"/>
              <a:buFont typeface="Arial"/>
              <a:buNone/>
            </a:pPr>
            <a:r>
              <a:rPr lang="en" sz="1500"/>
              <a:t>I believe that the ability to work effectively in multidisciplinary teams will be a valuable asset in my future career. In today's world, most challenges require a solution that draws on the expertise of people from different disciplines. By learning how to collaborate effectively with others, I will be better equipped to tackle complex problems and develop more creative solutions.</a:t>
            </a:r>
            <a:endParaRPr sz="1500"/>
          </a:p>
          <a:p>
            <a:pPr marL="0" lvl="0" indent="0" algn="l" rtl="0">
              <a:spcBef>
                <a:spcPts val="0"/>
              </a:spcBef>
              <a:spcAft>
                <a:spcPts val="0"/>
              </a:spcAft>
              <a:buClr>
                <a:schemeClr val="dk1"/>
              </a:buClr>
              <a:buSzPts val="1100"/>
              <a:buFont typeface="Arial"/>
              <a:buNone/>
            </a:pPr>
            <a:endParaRPr sz="1500"/>
          </a:p>
          <a:p>
            <a:pPr marL="0" lvl="0" indent="0" algn="l" rtl="0">
              <a:spcBef>
                <a:spcPts val="0"/>
              </a:spcBef>
              <a:spcAft>
                <a:spcPts val="0"/>
              </a:spcAft>
              <a:buClr>
                <a:schemeClr val="dk1"/>
              </a:buClr>
              <a:buSzPts val="1100"/>
              <a:buFont typeface="Arial"/>
              <a:buNone/>
            </a:pPr>
            <a:r>
              <a:rPr lang="en" sz="1500"/>
              <a:t>I am grateful for the opportunity to have worked with such a talented and diverse group of students. I am confident that the skills I learned will be helpful to me in the future.</a:t>
            </a:r>
            <a:endParaRPr sz="1500"/>
          </a:p>
        </p:txBody>
      </p:sp>
      <p:sp>
        <p:nvSpPr>
          <p:cNvPr id="726" name="Google Shape;726;p57"/>
          <p:cNvSpPr txBox="1">
            <a:spLocks noGrp="1"/>
          </p:cNvSpPr>
          <p:nvPr>
            <p:ph type="title"/>
          </p:nvPr>
        </p:nvSpPr>
        <p:spPr>
          <a:xfrm>
            <a:off x="713250"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Tay Gao Jun | CSF | 150 Words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58"/>
          <p:cNvSpPr txBox="1">
            <a:spLocks noGrp="1"/>
          </p:cNvSpPr>
          <p:nvPr>
            <p:ph type="body" idx="1"/>
          </p:nvPr>
        </p:nvSpPr>
        <p:spPr>
          <a:xfrm>
            <a:off x="713250" y="1228675"/>
            <a:ext cx="77175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chemeClr val="dk1"/>
              </a:buClr>
              <a:buSzPts val="1100"/>
              <a:buFont typeface="Arial"/>
              <a:buNone/>
            </a:pPr>
            <a:r>
              <a:rPr lang="en" sz="1300"/>
              <a:t>As the project manager and leader in a multi-disciplinary team, working with teammates from IT and Nursing courses was a transformative experience. My key takeaway is the importance of leveraging diverse expertise to create a comprehensive solution. During the design phase, the IT students brought technical knowledge to develop the user-friendly "JustPicked" app. The Nursing students provided insights into the needs of low-income families, ensuring the app's relevance and impact.</a:t>
            </a:r>
            <a:endParaRPr sz="1300"/>
          </a:p>
          <a:p>
            <a:pPr marL="0" lvl="0" indent="0" algn="l" rtl="0">
              <a:lnSpc>
                <a:spcPct val="115000"/>
              </a:lnSpc>
              <a:spcBef>
                <a:spcPts val="1500"/>
              </a:spcBef>
              <a:spcAft>
                <a:spcPts val="0"/>
              </a:spcAft>
              <a:buClr>
                <a:schemeClr val="dk1"/>
              </a:buClr>
              <a:buSzPts val="1100"/>
              <a:buFont typeface="Arial"/>
              <a:buNone/>
            </a:pPr>
            <a:r>
              <a:rPr lang="en" sz="1300"/>
              <a:t>This takeaway will be invaluable in my future pursuits. In further studies, I'll prioritize collaboration, enhancing problem-solving skills across disciplines. During internships and employment, leading diverse teams will create dynamic solutions to real-world challenges. In my career, leveraging diverse expertise will lead to better decisions, fostering efficient and impactful projects. This experience has enriched my leadership capabilities, preparing me to thrive in the dynamic business landscape. I look forward to applying these skills and drive positive change through collaborative leadership.</a:t>
            </a:r>
            <a:endParaRPr sz="1300"/>
          </a:p>
          <a:p>
            <a:pPr marL="0" lvl="0" indent="0" algn="l" rtl="0">
              <a:spcBef>
                <a:spcPts val="0"/>
              </a:spcBef>
              <a:spcAft>
                <a:spcPts val="1600"/>
              </a:spcAft>
              <a:buNone/>
            </a:pPr>
            <a:endParaRPr sz="1300"/>
          </a:p>
        </p:txBody>
      </p:sp>
      <p:sp>
        <p:nvSpPr>
          <p:cNvPr id="732" name="Google Shape;732;p58"/>
          <p:cNvSpPr txBox="1">
            <a:spLocks noGrp="1"/>
          </p:cNvSpPr>
          <p:nvPr>
            <p:ph type="title"/>
          </p:nvPr>
        </p:nvSpPr>
        <p:spPr>
          <a:xfrm>
            <a:off x="713250"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Zenix | BA | 150 Words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59"/>
          <p:cNvSpPr txBox="1">
            <a:spLocks noGrp="1"/>
          </p:cNvSpPr>
          <p:nvPr>
            <p:ph type="body" idx="1"/>
          </p:nvPr>
        </p:nvSpPr>
        <p:spPr>
          <a:xfrm>
            <a:off x="713250" y="1228675"/>
            <a:ext cx="77175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My key takeaway from this project is the power of diverse perspectives. Collaborating with individuals from different fields brought abundant ideas, expertise, and problem-solving approaches, leading to a more holistic and innovative solution. I learnt the importance of effective communication, active listening, and adaptability to different working styles. Zenix was a great help in drafting the pitch since he studies business.</a:t>
            </a:r>
            <a:endParaRPr sz="1500"/>
          </a:p>
          <a:p>
            <a:pPr marL="0" lvl="0" indent="0" algn="l" rtl="0">
              <a:spcBef>
                <a:spcPts val="1600"/>
              </a:spcBef>
              <a:spcAft>
                <a:spcPts val="1600"/>
              </a:spcAft>
              <a:buNone/>
            </a:pPr>
            <a:r>
              <a:rPr lang="en" sz="1500"/>
              <a:t>This experience will be tremendously helpful in future endeavours. In further studies, I can apply the same collaborative approach to tackle complex problems and enrich my academic experience. I can readily adapt to diverse teams and contribute effectively during internship placements. In finding employment, working seamlessly with colleagues from various backgrounds will make me a valuable asset to any organisation. This takeaway will empower me to craft innovative and well-rounded solutions to address challenges and foster continuous growth in my career.</a:t>
            </a:r>
            <a:endParaRPr sz="1500"/>
          </a:p>
        </p:txBody>
      </p:sp>
      <p:sp>
        <p:nvSpPr>
          <p:cNvPr id="738" name="Google Shape;738;p59"/>
          <p:cNvSpPr txBox="1">
            <a:spLocks noGrp="1"/>
          </p:cNvSpPr>
          <p:nvPr>
            <p:ph type="title"/>
          </p:nvPr>
        </p:nvSpPr>
        <p:spPr>
          <a:xfrm>
            <a:off x="713250"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Lim Wee Liang Kelven | DS | 142 Words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2"/>
          <p:cNvSpPr txBox="1">
            <a:spLocks noGrp="1"/>
          </p:cNvSpPr>
          <p:nvPr>
            <p:ph type="body" idx="1"/>
          </p:nvPr>
        </p:nvSpPr>
        <p:spPr>
          <a:xfrm>
            <a:off x="713250" y="1228675"/>
            <a:ext cx="38727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50"/>
              <a:t>1. FDQ</a:t>
            </a:r>
            <a:endParaRPr sz="1750"/>
          </a:p>
          <a:p>
            <a:pPr marL="0" lvl="0" indent="0" algn="l" rtl="0">
              <a:spcBef>
                <a:spcPts val="1600"/>
              </a:spcBef>
              <a:spcAft>
                <a:spcPts val="0"/>
              </a:spcAft>
              <a:buNone/>
            </a:pPr>
            <a:r>
              <a:rPr lang="en" sz="1750"/>
              <a:t>2. Real stories</a:t>
            </a:r>
            <a:endParaRPr sz="1750"/>
          </a:p>
          <a:p>
            <a:pPr marL="0" lvl="0" indent="0" algn="l" rtl="0">
              <a:spcBef>
                <a:spcPts val="1600"/>
              </a:spcBef>
              <a:spcAft>
                <a:spcPts val="0"/>
              </a:spcAft>
              <a:buNone/>
            </a:pPr>
            <a:r>
              <a:rPr lang="en" sz="1750"/>
              <a:t>3. Stakeholders </a:t>
            </a:r>
            <a:endParaRPr sz="1750"/>
          </a:p>
          <a:p>
            <a:pPr marL="0" lvl="0" indent="0" algn="l" rtl="0">
              <a:spcBef>
                <a:spcPts val="1600"/>
              </a:spcBef>
              <a:spcAft>
                <a:spcPts val="0"/>
              </a:spcAft>
              <a:buNone/>
            </a:pPr>
            <a:r>
              <a:rPr lang="en" sz="1750"/>
              <a:t>4. Problem</a:t>
            </a:r>
            <a:endParaRPr sz="1750"/>
          </a:p>
          <a:p>
            <a:pPr marL="0" lvl="0" indent="0" algn="l" rtl="0">
              <a:spcBef>
                <a:spcPts val="1600"/>
              </a:spcBef>
              <a:spcAft>
                <a:spcPts val="0"/>
              </a:spcAft>
              <a:buNone/>
            </a:pPr>
            <a:r>
              <a:rPr lang="en" sz="1750"/>
              <a:t>5. Overall Concept of Solution</a:t>
            </a:r>
            <a:endParaRPr sz="1750"/>
          </a:p>
          <a:p>
            <a:pPr marL="0" lvl="0" indent="0" algn="l" rtl="0">
              <a:spcBef>
                <a:spcPts val="1600"/>
              </a:spcBef>
              <a:spcAft>
                <a:spcPts val="1600"/>
              </a:spcAft>
              <a:buNone/>
            </a:pPr>
            <a:r>
              <a:rPr lang="en" sz="1750"/>
              <a:t>6. Demo</a:t>
            </a:r>
            <a:br>
              <a:rPr lang="en" sz="1750"/>
            </a:br>
            <a:endParaRPr sz="1750"/>
          </a:p>
        </p:txBody>
      </p:sp>
      <p:sp>
        <p:nvSpPr>
          <p:cNvPr id="353" name="Google Shape;353;p42"/>
          <p:cNvSpPr txBox="1">
            <a:spLocks noGrp="1"/>
          </p:cNvSpPr>
          <p:nvPr>
            <p:ph type="title"/>
          </p:nvPr>
        </p:nvSpPr>
        <p:spPr>
          <a:xfrm>
            <a:off x="713250"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Table of Contents</a:t>
            </a:r>
            <a:endParaRPr/>
          </a:p>
        </p:txBody>
      </p:sp>
      <p:sp>
        <p:nvSpPr>
          <p:cNvPr id="354" name="Google Shape;354;p42"/>
          <p:cNvSpPr txBox="1">
            <a:spLocks noGrp="1"/>
          </p:cNvSpPr>
          <p:nvPr>
            <p:ph type="body" idx="1"/>
          </p:nvPr>
        </p:nvSpPr>
        <p:spPr>
          <a:xfrm>
            <a:off x="4585950" y="1228675"/>
            <a:ext cx="4182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50"/>
              <a:t>7. Key Benefits of Solution</a:t>
            </a:r>
            <a:endParaRPr sz="1750"/>
          </a:p>
          <a:p>
            <a:pPr marL="0" lvl="0" indent="0" algn="l" rtl="0">
              <a:spcBef>
                <a:spcPts val="1600"/>
              </a:spcBef>
              <a:spcAft>
                <a:spcPts val="0"/>
              </a:spcAft>
              <a:buNone/>
            </a:pPr>
            <a:r>
              <a:rPr lang="en" sz="1750"/>
              <a:t>8. Feasibility</a:t>
            </a:r>
            <a:endParaRPr sz="1750"/>
          </a:p>
          <a:p>
            <a:pPr marL="0" lvl="0" indent="0" algn="l" rtl="0">
              <a:spcBef>
                <a:spcPts val="1600"/>
              </a:spcBef>
              <a:spcAft>
                <a:spcPts val="0"/>
              </a:spcAft>
              <a:buNone/>
            </a:pPr>
            <a:r>
              <a:rPr lang="en" sz="1750"/>
              <a:t>9. How our Solution solves the Problems</a:t>
            </a:r>
            <a:endParaRPr sz="1750"/>
          </a:p>
          <a:p>
            <a:pPr marL="0" lvl="0" indent="0" algn="l" rtl="0">
              <a:spcBef>
                <a:spcPts val="1600"/>
              </a:spcBef>
              <a:spcAft>
                <a:spcPts val="0"/>
              </a:spcAft>
              <a:buNone/>
            </a:pPr>
            <a:r>
              <a:rPr lang="en" sz="1750"/>
              <a:t>10. References</a:t>
            </a:r>
            <a:endParaRPr sz="1750"/>
          </a:p>
          <a:p>
            <a:pPr marL="0" lvl="0" indent="0" algn="l" rtl="0">
              <a:spcBef>
                <a:spcPts val="1600"/>
              </a:spcBef>
              <a:spcAft>
                <a:spcPts val="0"/>
              </a:spcAft>
              <a:buNone/>
            </a:pPr>
            <a:r>
              <a:rPr lang="en" sz="1750"/>
              <a:t>11. Q&amp;A</a:t>
            </a:r>
            <a:endParaRPr sz="1750"/>
          </a:p>
          <a:p>
            <a:pPr marL="0" lvl="0" indent="0" algn="l" rtl="0">
              <a:spcBef>
                <a:spcPts val="1600"/>
              </a:spcBef>
              <a:spcAft>
                <a:spcPts val="1600"/>
              </a:spcAft>
              <a:buNone/>
            </a:pPr>
            <a:r>
              <a:rPr lang="en" sz="1750"/>
              <a:t>12. Reflection</a:t>
            </a:r>
            <a:br>
              <a:rPr lang="en" sz="1750"/>
            </a:br>
            <a:endParaRPr sz="175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60"/>
          <p:cNvSpPr txBox="1">
            <a:spLocks noGrp="1"/>
          </p:cNvSpPr>
          <p:nvPr>
            <p:ph type="body" idx="1"/>
          </p:nvPr>
        </p:nvSpPr>
        <p:spPr>
          <a:xfrm>
            <a:off x="713275" y="1577600"/>
            <a:ext cx="7717500" cy="2695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1300"/>
              <a:t>One lesson we learned was the importance of working with a diverse team. By leveraging the unique skills and knowledge of members from various domains, we assigned tasks based on our strengths, resulting in increased efficiency overall. During the design phase, Zenix led the charge by creating a range of marketing materials. Additionally, Kelven and Gao Jun contributed valuable ideas and collaborated to create a prototype that was both functional and usable for our team.</a:t>
            </a:r>
            <a:endParaRPr sz="1300"/>
          </a:p>
          <a:p>
            <a:pPr marL="0" lvl="0" indent="0" algn="l" rtl="0">
              <a:lnSpc>
                <a:spcPct val="115000"/>
              </a:lnSpc>
              <a:spcBef>
                <a:spcPts val="1200"/>
              </a:spcBef>
              <a:spcAft>
                <a:spcPts val="0"/>
              </a:spcAft>
              <a:buClr>
                <a:schemeClr val="dk1"/>
              </a:buClr>
              <a:buSzPts val="1100"/>
              <a:buFont typeface="Arial"/>
              <a:buNone/>
            </a:pPr>
            <a:r>
              <a:rPr lang="en" sz="1300"/>
              <a:t>I aim to develop effective solutions that simplify the daily task of my nursing colleagues and enhance the care of patients. To achieve this goal, I will work closely with a multidisciplinary team to develop innovative solutions that streamline the daily duties of my colleagues. By combining my healthcare expertise with the latest technological advancements, we can make a positive impact on the lives of our patients and improve the overall healthcare experience for everyone.</a:t>
            </a:r>
            <a:endParaRPr sz="1300"/>
          </a:p>
          <a:p>
            <a:pPr marL="0" lvl="0" indent="0" algn="l" rtl="0">
              <a:spcBef>
                <a:spcPts val="1200"/>
              </a:spcBef>
              <a:spcAft>
                <a:spcPts val="1600"/>
              </a:spcAft>
              <a:buNone/>
            </a:pPr>
            <a:endParaRPr sz="1350"/>
          </a:p>
        </p:txBody>
      </p:sp>
      <p:sp>
        <p:nvSpPr>
          <p:cNvPr id="744" name="Google Shape;744;p60"/>
          <p:cNvSpPr txBox="1">
            <a:spLocks noGrp="1"/>
          </p:cNvSpPr>
          <p:nvPr>
            <p:ph type="title"/>
          </p:nvPr>
        </p:nvSpPr>
        <p:spPr>
          <a:xfrm>
            <a:off x="663225" y="34375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Syed Packir Mohamed Synul Banu| NSG | 150 Words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61"/>
          <p:cNvSpPr txBox="1">
            <a:spLocks noGrp="1"/>
          </p:cNvSpPr>
          <p:nvPr>
            <p:ph type="body" idx="1"/>
          </p:nvPr>
        </p:nvSpPr>
        <p:spPr>
          <a:xfrm>
            <a:off x="663225" y="1007775"/>
            <a:ext cx="77175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500"/>
              <a:t>Collaborating with a versatile multi-disciplinary team has taught me great preservation even when things are not flowing in the right direction. During our design phase, we struggled to invent a comprehensive solution which catered to our FDQ which was a difficult topic to counter. Hence we had to invent a new FDQ. Nonetheless, we maintained our preservation and work drive till the end. Additionally, I saw great improvement in our communication and teamwork from previous assessments done together.</a:t>
            </a:r>
            <a:endParaRPr sz="1500"/>
          </a:p>
          <a:p>
            <a:pPr marL="0" lvl="0" indent="0" algn="l" rtl="0">
              <a:lnSpc>
                <a:spcPct val="115000"/>
              </a:lnSpc>
              <a:spcBef>
                <a:spcPts val="1200"/>
              </a:spcBef>
              <a:spcAft>
                <a:spcPts val="1200"/>
              </a:spcAft>
              <a:buNone/>
            </a:pPr>
            <a:r>
              <a:rPr lang="en" sz="1500"/>
              <a:t>This crucial takeaway has taught me the importance of resilience and communication and how this can be applied to my work ethics. When I become a staff nurse and am faced with challenges such as taking on multiple patients’ cases, I will be able to rely on my colleagues to help me and provide moral support. </a:t>
            </a:r>
            <a:endParaRPr sz="1500"/>
          </a:p>
        </p:txBody>
      </p:sp>
      <p:sp>
        <p:nvSpPr>
          <p:cNvPr id="750" name="Google Shape;750;p61"/>
          <p:cNvSpPr txBox="1">
            <a:spLocks noGrp="1"/>
          </p:cNvSpPr>
          <p:nvPr>
            <p:ph type="title"/>
          </p:nvPr>
        </p:nvSpPr>
        <p:spPr>
          <a:xfrm>
            <a:off x="713250"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Jonita | NSG | 134 Words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3"/>
          <p:cNvSpPr txBox="1">
            <a:spLocks noGrp="1"/>
          </p:cNvSpPr>
          <p:nvPr>
            <p:ph type="title"/>
          </p:nvPr>
        </p:nvSpPr>
        <p:spPr>
          <a:xfrm>
            <a:off x="679050" y="438750"/>
            <a:ext cx="4676100" cy="1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900"/>
              <a:t>Rationale behind the change of FDQ</a:t>
            </a:r>
            <a:endParaRPr/>
          </a:p>
        </p:txBody>
      </p:sp>
      <p:sp>
        <p:nvSpPr>
          <p:cNvPr id="360" name="Google Shape;360;p43"/>
          <p:cNvSpPr txBox="1">
            <a:spLocks noGrp="1"/>
          </p:cNvSpPr>
          <p:nvPr>
            <p:ph type="subTitle" idx="1"/>
          </p:nvPr>
        </p:nvSpPr>
        <p:spPr>
          <a:xfrm>
            <a:off x="679050" y="1568850"/>
            <a:ext cx="4676100" cy="29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500">
                <a:solidFill>
                  <a:srgbClr val="434343"/>
                </a:solidFill>
              </a:rPr>
              <a:t>Initial FDQ: </a:t>
            </a:r>
            <a:r>
              <a:rPr lang="en" sz="1500">
                <a:solidFill>
                  <a:srgbClr val="071C30"/>
                </a:solidFill>
              </a:rPr>
              <a:t>How can we ensure </a:t>
            </a:r>
            <a:r>
              <a:rPr lang="en" sz="1500" b="1" u="sng">
                <a:solidFill>
                  <a:srgbClr val="071C30"/>
                </a:solidFill>
              </a:rPr>
              <a:t>most low-income elderly</a:t>
            </a:r>
            <a:r>
              <a:rPr lang="en" sz="1500">
                <a:solidFill>
                  <a:srgbClr val="071C30"/>
                </a:solidFill>
              </a:rPr>
              <a:t> in Singapore have access to </a:t>
            </a:r>
            <a:r>
              <a:rPr lang="en" sz="1500" b="1" u="sng">
                <a:solidFill>
                  <a:srgbClr val="071C30"/>
                </a:solidFill>
              </a:rPr>
              <a:t>affordable and quality healthcare</a:t>
            </a:r>
            <a:r>
              <a:rPr lang="en" sz="1500">
                <a:solidFill>
                  <a:srgbClr val="071C30"/>
                </a:solidFill>
              </a:rPr>
              <a:t>?</a:t>
            </a:r>
            <a:endParaRPr sz="1500">
              <a:solidFill>
                <a:srgbClr val="434343"/>
              </a:solidFill>
            </a:endParaRPr>
          </a:p>
          <a:p>
            <a:pPr marL="0" lvl="0" indent="0" algn="l" rtl="0">
              <a:spcBef>
                <a:spcPts val="0"/>
              </a:spcBef>
              <a:spcAft>
                <a:spcPts val="0"/>
              </a:spcAft>
              <a:buClr>
                <a:schemeClr val="dk1"/>
              </a:buClr>
              <a:buSzPts val="1100"/>
              <a:buFont typeface="Arial"/>
              <a:buNone/>
            </a:pPr>
            <a:endParaRPr sz="1500">
              <a:solidFill>
                <a:srgbClr val="434343"/>
              </a:solidFill>
            </a:endParaRPr>
          </a:p>
          <a:p>
            <a:pPr marL="457200" lvl="0" indent="-323850" algn="l" rtl="0">
              <a:spcBef>
                <a:spcPts val="0"/>
              </a:spcBef>
              <a:spcAft>
                <a:spcPts val="0"/>
              </a:spcAft>
              <a:buClr>
                <a:srgbClr val="434343"/>
              </a:buClr>
              <a:buSzPts val="1500"/>
              <a:buChar char="●"/>
            </a:pPr>
            <a:r>
              <a:rPr lang="en" sz="1500">
                <a:solidFill>
                  <a:srgbClr val="434343"/>
                </a:solidFill>
              </a:rPr>
              <a:t>Healthcare market is too saturated.</a:t>
            </a:r>
            <a:endParaRPr sz="1500">
              <a:solidFill>
                <a:srgbClr val="434343"/>
              </a:solidFill>
            </a:endParaRPr>
          </a:p>
          <a:p>
            <a:pPr marL="457200" lvl="0" indent="-323850" algn="l" rtl="0">
              <a:spcBef>
                <a:spcPts val="0"/>
              </a:spcBef>
              <a:spcAft>
                <a:spcPts val="0"/>
              </a:spcAft>
              <a:buClr>
                <a:srgbClr val="434343"/>
              </a:buClr>
              <a:buSzPts val="1500"/>
              <a:buChar char="●"/>
            </a:pPr>
            <a:r>
              <a:rPr lang="en" sz="1500">
                <a:solidFill>
                  <a:srgbClr val="434343"/>
                </a:solidFill>
              </a:rPr>
              <a:t>Too many existing solutions.</a:t>
            </a:r>
            <a:endParaRPr sz="1500">
              <a:solidFill>
                <a:srgbClr val="434343"/>
              </a:solidFill>
            </a:endParaRPr>
          </a:p>
          <a:p>
            <a:pPr marL="457200" lvl="0" indent="-323850" algn="l" rtl="0">
              <a:spcBef>
                <a:spcPts val="0"/>
              </a:spcBef>
              <a:spcAft>
                <a:spcPts val="0"/>
              </a:spcAft>
              <a:buClr>
                <a:srgbClr val="434343"/>
              </a:buClr>
              <a:buSzPts val="1500"/>
              <a:buChar char="●"/>
            </a:pPr>
            <a:r>
              <a:rPr lang="en" sz="1500">
                <a:solidFill>
                  <a:srgbClr val="434343"/>
                </a:solidFill>
              </a:rPr>
              <a:t>Changed to foods along with technology.</a:t>
            </a:r>
            <a:endParaRPr sz="1500"/>
          </a:p>
        </p:txBody>
      </p:sp>
      <p:pic>
        <p:nvPicPr>
          <p:cNvPr id="361" name="Google Shape;361;p43"/>
          <p:cNvPicPr preferRelativeResize="0"/>
          <p:nvPr/>
        </p:nvPicPr>
        <p:blipFill>
          <a:blip r:embed="rId3">
            <a:alphaModFix/>
          </a:blip>
          <a:stretch>
            <a:fillRect/>
          </a:stretch>
        </p:blipFill>
        <p:spPr>
          <a:xfrm>
            <a:off x="6065775" y="958200"/>
            <a:ext cx="1416850" cy="1416850"/>
          </a:xfrm>
          <a:prstGeom prst="rect">
            <a:avLst/>
          </a:prstGeom>
          <a:noFill/>
          <a:ln>
            <a:noFill/>
          </a:ln>
        </p:spPr>
      </p:pic>
      <p:pic>
        <p:nvPicPr>
          <p:cNvPr id="362" name="Google Shape;362;p43"/>
          <p:cNvPicPr preferRelativeResize="0"/>
          <p:nvPr/>
        </p:nvPicPr>
        <p:blipFill>
          <a:blip r:embed="rId4">
            <a:alphaModFix/>
          </a:blip>
          <a:stretch>
            <a:fillRect/>
          </a:stretch>
        </p:blipFill>
        <p:spPr>
          <a:xfrm>
            <a:off x="7515702" y="958200"/>
            <a:ext cx="1162676" cy="2519752"/>
          </a:xfrm>
          <a:prstGeom prst="rect">
            <a:avLst/>
          </a:prstGeom>
          <a:noFill/>
          <a:ln>
            <a:noFill/>
          </a:ln>
        </p:spPr>
      </p:pic>
      <p:pic>
        <p:nvPicPr>
          <p:cNvPr id="363" name="Google Shape;363;p43"/>
          <p:cNvPicPr preferRelativeResize="0"/>
          <p:nvPr/>
        </p:nvPicPr>
        <p:blipFill>
          <a:blip r:embed="rId5">
            <a:alphaModFix/>
          </a:blip>
          <a:stretch>
            <a:fillRect/>
          </a:stretch>
        </p:blipFill>
        <p:spPr>
          <a:xfrm>
            <a:off x="5885400" y="3554150"/>
            <a:ext cx="2792975" cy="926200"/>
          </a:xfrm>
          <a:prstGeom prst="rect">
            <a:avLst/>
          </a:prstGeom>
          <a:noFill/>
          <a:ln>
            <a:noFill/>
          </a:ln>
        </p:spPr>
      </p:pic>
      <p:pic>
        <p:nvPicPr>
          <p:cNvPr id="364" name="Google Shape;364;p43"/>
          <p:cNvPicPr preferRelativeResize="0"/>
          <p:nvPr/>
        </p:nvPicPr>
        <p:blipFill>
          <a:blip r:embed="rId6">
            <a:alphaModFix/>
          </a:blip>
          <a:stretch>
            <a:fillRect/>
          </a:stretch>
        </p:blipFill>
        <p:spPr>
          <a:xfrm>
            <a:off x="6065776" y="2375050"/>
            <a:ext cx="1416850" cy="1243031"/>
          </a:xfrm>
          <a:prstGeom prst="rect">
            <a:avLst/>
          </a:prstGeom>
          <a:noFill/>
          <a:ln>
            <a:noFill/>
          </a:ln>
        </p:spPr>
      </p:pic>
      <p:sp>
        <p:nvSpPr>
          <p:cNvPr id="365" name="Google Shape;365;p43"/>
          <p:cNvSpPr txBox="1">
            <a:spLocks noGrp="1"/>
          </p:cNvSpPr>
          <p:nvPr>
            <p:ph type="title"/>
          </p:nvPr>
        </p:nvSpPr>
        <p:spPr>
          <a:xfrm>
            <a:off x="5531538" y="508800"/>
            <a:ext cx="3500700" cy="44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rgbClr val="FF0000"/>
                </a:solidFill>
                <a:latin typeface="Poppins"/>
                <a:ea typeface="Poppins"/>
                <a:cs typeface="Poppins"/>
                <a:sym typeface="Poppins"/>
              </a:rPr>
              <a:t>Existing Solutions</a:t>
            </a:r>
            <a:endParaRPr sz="210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4"/>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New FDQ</a:t>
            </a:r>
            <a:endParaRPr/>
          </a:p>
        </p:txBody>
      </p:sp>
      <p:grpSp>
        <p:nvGrpSpPr>
          <p:cNvPr id="371" name="Google Shape;371;p44"/>
          <p:cNvGrpSpPr/>
          <p:nvPr/>
        </p:nvGrpSpPr>
        <p:grpSpPr>
          <a:xfrm>
            <a:off x="452407" y="2331940"/>
            <a:ext cx="2808621" cy="1920742"/>
            <a:chOff x="8272025" y="3231288"/>
            <a:chExt cx="3394925" cy="2321700"/>
          </a:xfrm>
        </p:grpSpPr>
        <p:sp>
          <p:nvSpPr>
            <p:cNvPr id="372" name="Google Shape;372;p44"/>
            <p:cNvSpPr/>
            <p:nvPr/>
          </p:nvSpPr>
          <p:spPr>
            <a:xfrm>
              <a:off x="8272025" y="5109488"/>
              <a:ext cx="3394925" cy="443500"/>
            </a:xfrm>
            <a:custGeom>
              <a:avLst/>
              <a:gdLst/>
              <a:ahLst/>
              <a:cxnLst/>
              <a:rect l="l" t="t" r="r" b="b"/>
              <a:pathLst>
                <a:path w="135797" h="17740" extrusionOk="0">
                  <a:moveTo>
                    <a:pt x="67899" y="0"/>
                  </a:moveTo>
                  <a:cubicBezTo>
                    <a:pt x="49892" y="0"/>
                    <a:pt x="32621" y="935"/>
                    <a:pt x="19888" y="2599"/>
                  </a:cubicBezTo>
                  <a:cubicBezTo>
                    <a:pt x="7154" y="4261"/>
                    <a:pt x="1" y="6517"/>
                    <a:pt x="1" y="8870"/>
                  </a:cubicBezTo>
                  <a:cubicBezTo>
                    <a:pt x="1" y="11222"/>
                    <a:pt x="7154" y="13479"/>
                    <a:pt x="19888" y="15141"/>
                  </a:cubicBezTo>
                  <a:cubicBezTo>
                    <a:pt x="32621" y="16805"/>
                    <a:pt x="49892" y="17740"/>
                    <a:pt x="67899" y="17740"/>
                  </a:cubicBezTo>
                  <a:cubicBezTo>
                    <a:pt x="85907" y="17740"/>
                    <a:pt x="103176" y="16805"/>
                    <a:pt x="115909" y="15141"/>
                  </a:cubicBezTo>
                  <a:cubicBezTo>
                    <a:pt x="128642" y="13479"/>
                    <a:pt x="135796" y="11222"/>
                    <a:pt x="135796" y="8870"/>
                  </a:cubicBezTo>
                  <a:cubicBezTo>
                    <a:pt x="135796" y="6517"/>
                    <a:pt x="128642" y="4261"/>
                    <a:pt x="115909" y="2599"/>
                  </a:cubicBezTo>
                  <a:cubicBezTo>
                    <a:pt x="103176" y="935"/>
                    <a:pt x="85907" y="0"/>
                    <a:pt x="678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4"/>
            <p:cNvSpPr/>
            <p:nvPr/>
          </p:nvSpPr>
          <p:spPr>
            <a:xfrm>
              <a:off x="8806150" y="3422263"/>
              <a:ext cx="2444125" cy="1048825"/>
            </a:xfrm>
            <a:custGeom>
              <a:avLst/>
              <a:gdLst/>
              <a:ahLst/>
              <a:cxnLst/>
              <a:rect l="l" t="t" r="r" b="b"/>
              <a:pathLst>
                <a:path w="97765" h="41953" extrusionOk="0">
                  <a:moveTo>
                    <a:pt x="62916" y="0"/>
                  </a:moveTo>
                  <a:cubicBezTo>
                    <a:pt x="59429" y="0"/>
                    <a:pt x="55942" y="135"/>
                    <a:pt x="52490" y="292"/>
                  </a:cubicBezTo>
                  <a:cubicBezTo>
                    <a:pt x="42429" y="747"/>
                    <a:pt x="32288" y="471"/>
                    <a:pt x="22253" y="1133"/>
                  </a:cubicBezTo>
                  <a:cubicBezTo>
                    <a:pt x="11202" y="1865"/>
                    <a:pt x="7112" y="6937"/>
                    <a:pt x="4674" y="17153"/>
                  </a:cubicBezTo>
                  <a:cubicBezTo>
                    <a:pt x="3325" y="22812"/>
                    <a:pt x="2615" y="28747"/>
                    <a:pt x="2465" y="34565"/>
                  </a:cubicBezTo>
                  <a:lnTo>
                    <a:pt x="1" y="41952"/>
                  </a:lnTo>
                  <a:lnTo>
                    <a:pt x="97764" y="41952"/>
                  </a:lnTo>
                  <a:lnTo>
                    <a:pt x="95302" y="34565"/>
                  </a:lnTo>
                  <a:cubicBezTo>
                    <a:pt x="95302" y="34565"/>
                    <a:pt x="94562" y="6001"/>
                    <a:pt x="84464" y="2798"/>
                  </a:cubicBezTo>
                  <a:cubicBezTo>
                    <a:pt x="77496" y="589"/>
                    <a:pt x="70206" y="0"/>
                    <a:pt x="629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4"/>
            <p:cNvSpPr/>
            <p:nvPr/>
          </p:nvSpPr>
          <p:spPr>
            <a:xfrm>
              <a:off x="8430750" y="4082838"/>
              <a:ext cx="646325" cy="926525"/>
            </a:xfrm>
            <a:custGeom>
              <a:avLst/>
              <a:gdLst/>
              <a:ahLst/>
              <a:cxnLst/>
              <a:rect l="l" t="t" r="r" b="b"/>
              <a:pathLst>
                <a:path w="25853" h="37061" extrusionOk="0">
                  <a:moveTo>
                    <a:pt x="19840" y="1"/>
                  </a:moveTo>
                  <a:cubicBezTo>
                    <a:pt x="14163" y="1"/>
                    <a:pt x="1" y="11149"/>
                    <a:pt x="243" y="13559"/>
                  </a:cubicBezTo>
                  <a:cubicBezTo>
                    <a:pt x="489" y="16020"/>
                    <a:pt x="3198" y="33505"/>
                    <a:pt x="4921" y="34245"/>
                  </a:cubicBezTo>
                  <a:cubicBezTo>
                    <a:pt x="6270" y="34823"/>
                    <a:pt x="9279" y="37060"/>
                    <a:pt x="12413" y="37060"/>
                  </a:cubicBezTo>
                  <a:cubicBezTo>
                    <a:pt x="13283" y="37060"/>
                    <a:pt x="14162" y="36888"/>
                    <a:pt x="15018" y="36460"/>
                  </a:cubicBezTo>
                  <a:cubicBezTo>
                    <a:pt x="18957" y="34491"/>
                    <a:pt x="25853" y="11590"/>
                    <a:pt x="25853" y="11590"/>
                  </a:cubicBezTo>
                  <a:lnTo>
                    <a:pt x="25853" y="5187"/>
                  </a:lnTo>
                  <a:cubicBezTo>
                    <a:pt x="25853" y="5187"/>
                    <a:pt x="25607" y="508"/>
                    <a:pt x="20189" y="16"/>
                  </a:cubicBezTo>
                  <a:cubicBezTo>
                    <a:pt x="20077" y="6"/>
                    <a:pt x="19960" y="1"/>
                    <a:pt x="198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4"/>
            <p:cNvSpPr/>
            <p:nvPr/>
          </p:nvSpPr>
          <p:spPr>
            <a:xfrm>
              <a:off x="10930125" y="4082838"/>
              <a:ext cx="646275" cy="926525"/>
            </a:xfrm>
            <a:custGeom>
              <a:avLst/>
              <a:gdLst/>
              <a:ahLst/>
              <a:cxnLst/>
              <a:rect l="l" t="t" r="r" b="b"/>
              <a:pathLst>
                <a:path w="25851" h="37061" extrusionOk="0">
                  <a:moveTo>
                    <a:pt x="6013" y="1"/>
                  </a:moveTo>
                  <a:cubicBezTo>
                    <a:pt x="5893" y="1"/>
                    <a:pt x="5776" y="6"/>
                    <a:pt x="5664" y="16"/>
                  </a:cubicBezTo>
                  <a:cubicBezTo>
                    <a:pt x="247" y="508"/>
                    <a:pt x="0" y="5187"/>
                    <a:pt x="0" y="5187"/>
                  </a:cubicBezTo>
                  <a:lnTo>
                    <a:pt x="0" y="11590"/>
                  </a:lnTo>
                  <a:cubicBezTo>
                    <a:pt x="0" y="11590"/>
                    <a:pt x="6896" y="34491"/>
                    <a:pt x="10835" y="36460"/>
                  </a:cubicBezTo>
                  <a:cubicBezTo>
                    <a:pt x="11691" y="36888"/>
                    <a:pt x="12570" y="37060"/>
                    <a:pt x="13440" y="37060"/>
                  </a:cubicBezTo>
                  <a:cubicBezTo>
                    <a:pt x="16574" y="37060"/>
                    <a:pt x="19583" y="34823"/>
                    <a:pt x="20931" y="34245"/>
                  </a:cubicBezTo>
                  <a:cubicBezTo>
                    <a:pt x="22655" y="33505"/>
                    <a:pt x="25364" y="16020"/>
                    <a:pt x="25610" y="13559"/>
                  </a:cubicBezTo>
                  <a:cubicBezTo>
                    <a:pt x="25851" y="11149"/>
                    <a:pt x="11688" y="1"/>
                    <a:pt x="60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4"/>
            <p:cNvSpPr/>
            <p:nvPr/>
          </p:nvSpPr>
          <p:spPr>
            <a:xfrm>
              <a:off x="8750775" y="4354113"/>
              <a:ext cx="2517950" cy="277050"/>
            </a:xfrm>
            <a:custGeom>
              <a:avLst/>
              <a:gdLst/>
              <a:ahLst/>
              <a:cxnLst/>
              <a:rect l="l" t="t" r="r" b="b"/>
              <a:pathLst>
                <a:path w="100718" h="11082" extrusionOk="0">
                  <a:moveTo>
                    <a:pt x="87174" y="1"/>
                  </a:moveTo>
                  <a:lnTo>
                    <a:pt x="13052" y="739"/>
                  </a:lnTo>
                  <a:cubicBezTo>
                    <a:pt x="12964" y="873"/>
                    <a:pt x="12484" y="1292"/>
                    <a:pt x="11756" y="1893"/>
                  </a:cubicBezTo>
                  <a:cubicBezTo>
                    <a:pt x="8444" y="4625"/>
                    <a:pt x="1" y="11081"/>
                    <a:pt x="1" y="11081"/>
                  </a:cubicBezTo>
                  <a:lnTo>
                    <a:pt x="100718" y="11081"/>
                  </a:lnTo>
                  <a:lnTo>
                    <a:pt x="871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4"/>
            <p:cNvSpPr/>
            <p:nvPr/>
          </p:nvSpPr>
          <p:spPr>
            <a:xfrm>
              <a:off x="8750775" y="4631138"/>
              <a:ext cx="2517950" cy="254500"/>
            </a:xfrm>
            <a:custGeom>
              <a:avLst/>
              <a:gdLst/>
              <a:ahLst/>
              <a:cxnLst/>
              <a:rect l="l" t="t" r="r" b="b"/>
              <a:pathLst>
                <a:path w="100718" h="10180" extrusionOk="0">
                  <a:moveTo>
                    <a:pt x="1" y="0"/>
                  </a:moveTo>
                  <a:lnTo>
                    <a:pt x="1" y="10179"/>
                  </a:lnTo>
                  <a:lnTo>
                    <a:pt x="100649" y="10179"/>
                  </a:lnTo>
                  <a:lnTo>
                    <a:pt x="1007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4"/>
            <p:cNvSpPr/>
            <p:nvPr/>
          </p:nvSpPr>
          <p:spPr>
            <a:xfrm>
              <a:off x="8585250" y="5135938"/>
              <a:ext cx="251725" cy="289375"/>
            </a:xfrm>
            <a:custGeom>
              <a:avLst/>
              <a:gdLst/>
              <a:ahLst/>
              <a:cxnLst/>
              <a:rect l="l" t="t" r="r" b="b"/>
              <a:pathLst>
                <a:path w="10069" h="11575" extrusionOk="0">
                  <a:moveTo>
                    <a:pt x="3420" y="1"/>
                  </a:moveTo>
                  <a:lnTo>
                    <a:pt x="268" y="9877"/>
                  </a:lnTo>
                  <a:cubicBezTo>
                    <a:pt x="0" y="10717"/>
                    <a:pt x="627" y="11575"/>
                    <a:pt x="1508" y="11575"/>
                  </a:cubicBezTo>
                  <a:cubicBezTo>
                    <a:pt x="1935" y="11575"/>
                    <a:pt x="2333" y="11366"/>
                    <a:pt x="2577" y="11017"/>
                  </a:cubicBezTo>
                  <a:lnTo>
                    <a:pt x="10069" y="248"/>
                  </a:lnTo>
                  <a:lnTo>
                    <a:pt x="34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4"/>
            <p:cNvSpPr/>
            <p:nvPr/>
          </p:nvSpPr>
          <p:spPr>
            <a:xfrm>
              <a:off x="11182175" y="5135938"/>
              <a:ext cx="251750" cy="289375"/>
            </a:xfrm>
            <a:custGeom>
              <a:avLst/>
              <a:gdLst/>
              <a:ahLst/>
              <a:cxnLst/>
              <a:rect l="l" t="t" r="r" b="b"/>
              <a:pathLst>
                <a:path w="10070" h="11575" extrusionOk="0">
                  <a:moveTo>
                    <a:pt x="6650" y="1"/>
                  </a:moveTo>
                  <a:lnTo>
                    <a:pt x="1" y="248"/>
                  </a:lnTo>
                  <a:lnTo>
                    <a:pt x="7493" y="11017"/>
                  </a:lnTo>
                  <a:cubicBezTo>
                    <a:pt x="7736" y="11366"/>
                    <a:pt x="8135" y="11575"/>
                    <a:pt x="8561" y="11575"/>
                  </a:cubicBezTo>
                  <a:cubicBezTo>
                    <a:pt x="9442" y="11575"/>
                    <a:pt x="10069" y="10717"/>
                    <a:pt x="9801" y="9877"/>
                  </a:cubicBezTo>
                  <a:lnTo>
                    <a:pt x="66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4"/>
            <p:cNvSpPr/>
            <p:nvPr/>
          </p:nvSpPr>
          <p:spPr>
            <a:xfrm>
              <a:off x="8401625" y="4333888"/>
              <a:ext cx="3214500" cy="846575"/>
            </a:xfrm>
            <a:custGeom>
              <a:avLst/>
              <a:gdLst/>
              <a:ahLst/>
              <a:cxnLst/>
              <a:rect l="l" t="t" r="r" b="b"/>
              <a:pathLst>
                <a:path w="128580" h="33863" extrusionOk="0">
                  <a:moveTo>
                    <a:pt x="6915" y="1"/>
                  </a:moveTo>
                  <a:cubicBezTo>
                    <a:pt x="5989" y="1"/>
                    <a:pt x="5134" y="230"/>
                    <a:pt x="4331" y="624"/>
                  </a:cubicBezTo>
                  <a:cubicBezTo>
                    <a:pt x="1499" y="2014"/>
                    <a:pt x="0" y="5190"/>
                    <a:pt x="424" y="8317"/>
                  </a:cubicBezTo>
                  <a:cubicBezTo>
                    <a:pt x="1118" y="13448"/>
                    <a:pt x="2430" y="22345"/>
                    <a:pt x="3623" y="25927"/>
                  </a:cubicBezTo>
                  <a:cubicBezTo>
                    <a:pt x="5347" y="31098"/>
                    <a:pt x="5347" y="32083"/>
                    <a:pt x="9042" y="33315"/>
                  </a:cubicBezTo>
                  <a:cubicBezTo>
                    <a:pt x="10273" y="33725"/>
                    <a:pt x="17112" y="33862"/>
                    <a:pt x="25684" y="33862"/>
                  </a:cubicBezTo>
                  <a:cubicBezTo>
                    <a:pt x="39418" y="33862"/>
                    <a:pt x="57601" y="33511"/>
                    <a:pt x="64291" y="33371"/>
                  </a:cubicBezTo>
                  <a:cubicBezTo>
                    <a:pt x="70980" y="33511"/>
                    <a:pt x="89163" y="33862"/>
                    <a:pt x="102898" y="33862"/>
                  </a:cubicBezTo>
                  <a:cubicBezTo>
                    <a:pt x="111470" y="33862"/>
                    <a:pt x="118309" y="33725"/>
                    <a:pt x="119540" y="33315"/>
                  </a:cubicBezTo>
                  <a:cubicBezTo>
                    <a:pt x="123234" y="32083"/>
                    <a:pt x="123234" y="31097"/>
                    <a:pt x="124957" y="25927"/>
                  </a:cubicBezTo>
                  <a:cubicBezTo>
                    <a:pt x="126152" y="22345"/>
                    <a:pt x="127464" y="13450"/>
                    <a:pt x="128158" y="8317"/>
                  </a:cubicBezTo>
                  <a:cubicBezTo>
                    <a:pt x="128580" y="5190"/>
                    <a:pt x="127083" y="2014"/>
                    <a:pt x="124250" y="624"/>
                  </a:cubicBezTo>
                  <a:cubicBezTo>
                    <a:pt x="123448" y="231"/>
                    <a:pt x="122594" y="1"/>
                    <a:pt x="121669" y="1"/>
                  </a:cubicBezTo>
                  <a:cubicBezTo>
                    <a:pt x="120713" y="1"/>
                    <a:pt x="119682" y="247"/>
                    <a:pt x="118555" y="810"/>
                  </a:cubicBezTo>
                  <a:cubicBezTo>
                    <a:pt x="114123" y="3025"/>
                    <a:pt x="114615" y="11890"/>
                    <a:pt x="114615" y="11890"/>
                  </a:cubicBezTo>
                  <a:lnTo>
                    <a:pt x="114615" y="21741"/>
                  </a:lnTo>
                  <a:lnTo>
                    <a:pt x="13967" y="21741"/>
                  </a:lnTo>
                  <a:lnTo>
                    <a:pt x="13967" y="11890"/>
                  </a:lnTo>
                  <a:cubicBezTo>
                    <a:pt x="13967" y="11890"/>
                    <a:pt x="14459" y="3025"/>
                    <a:pt x="10026" y="808"/>
                  </a:cubicBezTo>
                  <a:cubicBezTo>
                    <a:pt x="8900" y="246"/>
                    <a:pt x="7870" y="1"/>
                    <a:pt x="691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4"/>
            <p:cNvSpPr/>
            <p:nvPr/>
          </p:nvSpPr>
          <p:spPr>
            <a:xfrm>
              <a:off x="10395250" y="4081188"/>
              <a:ext cx="658200" cy="611950"/>
            </a:xfrm>
            <a:custGeom>
              <a:avLst/>
              <a:gdLst/>
              <a:ahLst/>
              <a:cxnLst/>
              <a:rect l="l" t="t" r="r" b="b"/>
              <a:pathLst>
                <a:path w="26328" h="24478" extrusionOk="0">
                  <a:moveTo>
                    <a:pt x="20373" y="0"/>
                  </a:moveTo>
                  <a:cubicBezTo>
                    <a:pt x="18261" y="0"/>
                    <a:pt x="14291" y="1721"/>
                    <a:pt x="14291" y="1721"/>
                  </a:cubicBezTo>
                  <a:cubicBezTo>
                    <a:pt x="14291" y="1721"/>
                    <a:pt x="11753" y="3507"/>
                    <a:pt x="11096" y="3977"/>
                  </a:cubicBezTo>
                  <a:cubicBezTo>
                    <a:pt x="10437" y="4447"/>
                    <a:pt x="4326" y="5481"/>
                    <a:pt x="2351" y="5763"/>
                  </a:cubicBezTo>
                  <a:cubicBezTo>
                    <a:pt x="375" y="6045"/>
                    <a:pt x="0" y="13569"/>
                    <a:pt x="375" y="15825"/>
                  </a:cubicBezTo>
                  <a:cubicBezTo>
                    <a:pt x="752" y="18081"/>
                    <a:pt x="2256" y="18928"/>
                    <a:pt x="5641" y="20338"/>
                  </a:cubicBezTo>
                  <a:cubicBezTo>
                    <a:pt x="9026" y="21748"/>
                    <a:pt x="12506" y="24381"/>
                    <a:pt x="15797" y="24476"/>
                  </a:cubicBezTo>
                  <a:cubicBezTo>
                    <a:pt x="15828" y="24477"/>
                    <a:pt x="15860" y="24477"/>
                    <a:pt x="15892" y="24477"/>
                  </a:cubicBezTo>
                  <a:cubicBezTo>
                    <a:pt x="19190" y="24477"/>
                    <a:pt x="24455" y="19753"/>
                    <a:pt x="25387" y="17611"/>
                  </a:cubicBezTo>
                  <a:cubicBezTo>
                    <a:pt x="26327" y="15448"/>
                    <a:pt x="24823" y="10182"/>
                    <a:pt x="24728" y="9337"/>
                  </a:cubicBezTo>
                  <a:cubicBezTo>
                    <a:pt x="24635" y="8490"/>
                    <a:pt x="25105" y="8208"/>
                    <a:pt x="25669" y="7080"/>
                  </a:cubicBezTo>
                  <a:cubicBezTo>
                    <a:pt x="26234" y="5952"/>
                    <a:pt x="22754" y="1156"/>
                    <a:pt x="21343" y="215"/>
                  </a:cubicBezTo>
                  <a:cubicBezTo>
                    <a:pt x="21116" y="64"/>
                    <a:pt x="20779" y="0"/>
                    <a:pt x="203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4"/>
            <p:cNvSpPr/>
            <p:nvPr/>
          </p:nvSpPr>
          <p:spPr>
            <a:xfrm>
              <a:off x="10277675" y="3231288"/>
              <a:ext cx="735825" cy="898050"/>
            </a:xfrm>
            <a:custGeom>
              <a:avLst/>
              <a:gdLst/>
              <a:ahLst/>
              <a:cxnLst/>
              <a:rect l="l" t="t" r="r" b="b"/>
              <a:pathLst>
                <a:path w="29433" h="35922" extrusionOk="0">
                  <a:moveTo>
                    <a:pt x="9241" y="0"/>
                  </a:moveTo>
                  <a:cubicBezTo>
                    <a:pt x="7403" y="0"/>
                    <a:pt x="5563" y="557"/>
                    <a:pt x="4703" y="1114"/>
                  </a:cubicBezTo>
                  <a:cubicBezTo>
                    <a:pt x="3104" y="2148"/>
                    <a:pt x="1882" y="2523"/>
                    <a:pt x="1882" y="2523"/>
                  </a:cubicBezTo>
                  <a:cubicBezTo>
                    <a:pt x="1882" y="2523"/>
                    <a:pt x="1" y="2523"/>
                    <a:pt x="1" y="4874"/>
                  </a:cubicBezTo>
                  <a:cubicBezTo>
                    <a:pt x="1" y="7225"/>
                    <a:pt x="2070" y="8541"/>
                    <a:pt x="2447" y="8541"/>
                  </a:cubicBezTo>
                  <a:cubicBezTo>
                    <a:pt x="2575" y="8541"/>
                    <a:pt x="3024" y="8475"/>
                    <a:pt x="3608" y="8475"/>
                  </a:cubicBezTo>
                  <a:cubicBezTo>
                    <a:pt x="4728" y="8475"/>
                    <a:pt x="6344" y="8719"/>
                    <a:pt x="7148" y="10140"/>
                  </a:cubicBezTo>
                  <a:cubicBezTo>
                    <a:pt x="8370" y="12303"/>
                    <a:pt x="10063" y="16064"/>
                    <a:pt x="11567" y="18415"/>
                  </a:cubicBezTo>
                  <a:cubicBezTo>
                    <a:pt x="13071" y="20766"/>
                    <a:pt x="14388" y="21988"/>
                    <a:pt x="15986" y="22458"/>
                  </a:cubicBezTo>
                  <a:cubicBezTo>
                    <a:pt x="17585" y="22929"/>
                    <a:pt x="19466" y="26030"/>
                    <a:pt x="19277" y="28475"/>
                  </a:cubicBezTo>
                  <a:cubicBezTo>
                    <a:pt x="19089" y="30921"/>
                    <a:pt x="18055" y="34306"/>
                    <a:pt x="19277" y="35529"/>
                  </a:cubicBezTo>
                  <a:cubicBezTo>
                    <a:pt x="19547" y="35798"/>
                    <a:pt x="19917" y="35921"/>
                    <a:pt x="20347" y="35921"/>
                  </a:cubicBezTo>
                  <a:cubicBezTo>
                    <a:pt x="21865" y="35921"/>
                    <a:pt x="24123" y="34383"/>
                    <a:pt x="25295" y="32332"/>
                  </a:cubicBezTo>
                  <a:cubicBezTo>
                    <a:pt x="26800" y="29699"/>
                    <a:pt x="25389" y="30074"/>
                    <a:pt x="25671" y="26784"/>
                  </a:cubicBezTo>
                  <a:cubicBezTo>
                    <a:pt x="25953" y="23492"/>
                    <a:pt x="29433" y="20954"/>
                    <a:pt x="27363" y="15688"/>
                  </a:cubicBezTo>
                  <a:cubicBezTo>
                    <a:pt x="25295" y="10422"/>
                    <a:pt x="17583" y="10045"/>
                    <a:pt x="16456" y="9952"/>
                  </a:cubicBezTo>
                  <a:cubicBezTo>
                    <a:pt x="16456" y="9952"/>
                    <a:pt x="15422" y="4122"/>
                    <a:pt x="13354" y="1584"/>
                  </a:cubicBezTo>
                  <a:cubicBezTo>
                    <a:pt x="12399" y="411"/>
                    <a:pt x="10821" y="0"/>
                    <a:pt x="92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4"/>
            <p:cNvSpPr/>
            <p:nvPr/>
          </p:nvSpPr>
          <p:spPr>
            <a:xfrm>
              <a:off x="9177525" y="3937813"/>
              <a:ext cx="923150" cy="626925"/>
            </a:xfrm>
            <a:custGeom>
              <a:avLst/>
              <a:gdLst/>
              <a:ahLst/>
              <a:cxnLst/>
              <a:rect l="l" t="t" r="r" b="b"/>
              <a:pathLst>
                <a:path w="36926" h="25077" extrusionOk="0">
                  <a:moveTo>
                    <a:pt x="22417" y="0"/>
                  </a:moveTo>
                  <a:cubicBezTo>
                    <a:pt x="22228" y="0"/>
                    <a:pt x="22057" y="38"/>
                    <a:pt x="21909" y="121"/>
                  </a:cubicBezTo>
                  <a:cubicBezTo>
                    <a:pt x="20216" y="1061"/>
                    <a:pt x="1" y="17610"/>
                    <a:pt x="1" y="17610"/>
                  </a:cubicBezTo>
                  <a:lnTo>
                    <a:pt x="4420" y="21183"/>
                  </a:lnTo>
                  <a:lnTo>
                    <a:pt x="21722" y="11310"/>
                  </a:lnTo>
                  <a:cubicBezTo>
                    <a:pt x="21722" y="11310"/>
                    <a:pt x="23885" y="15165"/>
                    <a:pt x="26234" y="18739"/>
                  </a:cubicBezTo>
                  <a:cubicBezTo>
                    <a:pt x="28585" y="22312"/>
                    <a:pt x="32818" y="24662"/>
                    <a:pt x="34885" y="25039"/>
                  </a:cubicBezTo>
                  <a:cubicBezTo>
                    <a:pt x="35028" y="25064"/>
                    <a:pt x="35159" y="25077"/>
                    <a:pt x="35281" y="25077"/>
                  </a:cubicBezTo>
                  <a:cubicBezTo>
                    <a:pt x="36925" y="25077"/>
                    <a:pt x="36721" y="22795"/>
                    <a:pt x="36108" y="20431"/>
                  </a:cubicBezTo>
                  <a:cubicBezTo>
                    <a:pt x="35451" y="17892"/>
                    <a:pt x="30278" y="6609"/>
                    <a:pt x="28210" y="4069"/>
                  </a:cubicBezTo>
                  <a:cubicBezTo>
                    <a:pt x="28210" y="4069"/>
                    <a:pt x="24375" y="0"/>
                    <a:pt x="224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4"/>
            <p:cNvSpPr/>
            <p:nvPr/>
          </p:nvSpPr>
          <p:spPr>
            <a:xfrm>
              <a:off x="10016750" y="3695763"/>
              <a:ext cx="759300" cy="893875"/>
            </a:xfrm>
            <a:custGeom>
              <a:avLst/>
              <a:gdLst/>
              <a:ahLst/>
              <a:cxnLst/>
              <a:rect l="l" t="t" r="r" b="b"/>
              <a:pathLst>
                <a:path w="30372" h="35755" extrusionOk="0">
                  <a:moveTo>
                    <a:pt x="15103" y="0"/>
                  </a:moveTo>
                  <a:cubicBezTo>
                    <a:pt x="13223" y="0"/>
                    <a:pt x="11048" y="941"/>
                    <a:pt x="10531" y="2751"/>
                  </a:cubicBezTo>
                  <a:cubicBezTo>
                    <a:pt x="9968" y="4725"/>
                    <a:pt x="5360" y="11307"/>
                    <a:pt x="5078" y="11965"/>
                  </a:cubicBezTo>
                  <a:cubicBezTo>
                    <a:pt x="4795" y="12623"/>
                    <a:pt x="1" y="17983"/>
                    <a:pt x="1" y="17983"/>
                  </a:cubicBezTo>
                  <a:lnTo>
                    <a:pt x="13071" y="35755"/>
                  </a:lnTo>
                  <a:cubicBezTo>
                    <a:pt x="13071" y="35755"/>
                    <a:pt x="17865" y="34532"/>
                    <a:pt x="18242" y="30582"/>
                  </a:cubicBezTo>
                  <a:cubicBezTo>
                    <a:pt x="18619" y="26633"/>
                    <a:pt x="18430" y="23248"/>
                    <a:pt x="21533" y="19581"/>
                  </a:cubicBezTo>
                  <a:cubicBezTo>
                    <a:pt x="24635" y="15914"/>
                    <a:pt x="29619" y="9896"/>
                    <a:pt x="29995" y="5664"/>
                  </a:cubicBezTo>
                  <a:cubicBezTo>
                    <a:pt x="30372" y="1433"/>
                    <a:pt x="27080" y="775"/>
                    <a:pt x="25200" y="586"/>
                  </a:cubicBezTo>
                  <a:cubicBezTo>
                    <a:pt x="23320" y="399"/>
                    <a:pt x="21533" y="23"/>
                    <a:pt x="21533" y="23"/>
                  </a:cubicBezTo>
                  <a:lnTo>
                    <a:pt x="19558" y="306"/>
                  </a:lnTo>
                  <a:cubicBezTo>
                    <a:pt x="19558" y="306"/>
                    <a:pt x="17583" y="211"/>
                    <a:pt x="15609" y="24"/>
                  </a:cubicBezTo>
                  <a:cubicBezTo>
                    <a:pt x="15444" y="8"/>
                    <a:pt x="15274" y="0"/>
                    <a:pt x="15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4"/>
            <p:cNvSpPr/>
            <p:nvPr/>
          </p:nvSpPr>
          <p:spPr>
            <a:xfrm>
              <a:off x="10078175" y="3848488"/>
              <a:ext cx="220675" cy="303925"/>
            </a:xfrm>
            <a:custGeom>
              <a:avLst/>
              <a:gdLst/>
              <a:ahLst/>
              <a:cxnLst/>
              <a:rect l="l" t="t" r="r" b="b"/>
              <a:pathLst>
                <a:path w="8827" h="12157" extrusionOk="0">
                  <a:moveTo>
                    <a:pt x="6328" y="1"/>
                  </a:moveTo>
                  <a:cubicBezTo>
                    <a:pt x="4791" y="2532"/>
                    <a:pt x="2803" y="5432"/>
                    <a:pt x="2621" y="5856"/>
                  </a:cubicBezTo>
                  <a:cubicBezTo>
                    <a:pt x="2481" y="6182"/>
                    <a:pt x="1227" y="7670"/>
                    <a:pt x="1" y="9083"/>
                  </a:cubicBezTo>
                  <a:lnTo>
                    <a:pt x="3749" y="12156"/>
                  </a:lnTo>
                  <a:lnTo>
                    <a:pt x="8826" y="5386"/>
                  </a:lnTo>
                  <a:cubicBezTo>
                    <a:pt x="8826" y="5386"/>
                    <a:pt x="8263" y="4634"/>
                    <a:pt x="7792" y="3787"/>
                  </a:cubicBezTo>
                  <a:cubicBezTo>
                    <a:pt x="7322" y="2942"/>
                    <a:pt x="8356" y="1249"/>
                    <a:pt x="8356" y="1249"/>
                  </a:cubicBezTo>
                  <a:lnTo>
                    <a:pt x="63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4"/>
            <p:cNvSpPr/>
            <p:nvPr/>
          </p:nvSpPr>
          <p:spPr>
            <a:xfrm>
              <a:off x="10449575" y="3614063"/>
              <a:ext cx="161975" cy="229550"/>
            </a:xfrm>
            <a:custGeom>
              <a:avLst/>
              <a:gdLst/>
              <a:ahLst/>
              <a:cxnLst/>
              <a:rect l="l" t="t" r="r" b="b"/>
              <a:pathLst>
                <a:path w="6479" h="9182" extrusionOk="0">
                  <a:moveTo>
                    <a:pt x="3657" y="0"/>
                  </a:moveTo>
                  <a:lnTo>
                    <a:pt x="835" y="753"/>
                  </a:lnTo>
                  <a:cubicBezTo>
                    <a:pt x="835" y="753"/>
                    <a:pt x="1776" y="2257"/>
                    <a:pt x="835" y="4326"/>
                  </a:cubicBezTo>
                  <a:cubicBezTo>
                    <a:pt x="1" y="6161"/>
                    <a:pt x="351" y="9181"/>
                    <a:pt x="1820" y="9181"/>
                  </a:cubicBezTo>
                  <a:cubicBezTo>
                    <a:pt x="2006" y="9181"/>
                    <a:pt x="2211" y="9133"/>
                    <a:pt x="2433" y="9027"/>
                  </a:cubicBezTo>
                  <a:cubicBezTo>
                    <a:pt x="4407" y="8086"/>
                    <a:pt x="6478" y="3949"/>
                    <a:pt x="6478" y="3949"/>
                  </a:cubicBezTo>
                  <a:cubicBezTo>
                    <a:pt x="6478" y="3949"/>
                    <a:pt x="4315" y="1693"/>
                    <a:pt x="36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4"/>
            <p:cNvSpPr/>
            <p:nvPr/>
          </p:nvSpPr>
          <p:spPr>
            <a:xfrm>
              <a:off x="10323150" y="3343563"/>
              <a:ext cx="222575" cy="312250"/>
            </a:xfrm>
            <a:custGeom>
              <a:avLst/>
              <a:gdLst/>
              <a:ahLst/>
              <a:cxnLst/>
              <a:rect l="l" t="t" r="r" b="b"/>
              <a:pathLst>
                <a:path w="8903" h="12490" extrusionOk="0">
                  <a:moveTo>
                    <a:pt x="2304" y="1"/>
                  </a:moveTo>
                  <a:cubicBezTo>
                    <a:pt x="1706" y="1"/>
                    <a:pt x="1" y="129"/>
                    <a:pt x="158" y="1606"/>
                  </a:cubicBezTo>
                  <a:cubicBezTo>
                    <a:pt x="158" y="1606"/>
                    <a:pt x="2037" y="11949"/>
                    <a:pt x="4013" y="12419"/>
                  </a:cubicBezTo>
                  <a:cubicBezTo>
                    <a:pt x="4214" y="12467"/>
                    <a:pt x="4424" y="12489"/>
                    <a:pt x="4637" y="12489"/>
                  </a:cubicBezTo>
                  <a:cubicBezTo>
                    <a:pt x="6515" y="12489"/>
                    <a:pt x="8714" y="10820"/>
                    <a:pt x="8714" y="10820"/>
                  </a:cubicBezTo>
                  <a:cubicBezTo>
                    <a:pt x="8714" y="10820"/>
                    <a:pt x="8055" y="9786"/>
                    <a:pt x="7962" y="8187"/>
                  </a:cubicBezTo>
                  <a:cubicBezTo>
                    <a:pt x="7867" y="6588"/>
                    <a:pt x="8902" y="4709"/>
                    <a:pt x="7773" y="4050"/>
                  </a:cubicBezTo>
                  <a:cubicBezTo>
                    <a:pt x="6644" y="3392"/>
                    <a:pt x="6363" y="4332"/>
                    <a:pt x="4482" y="2358"/>
                  </a:cubicBezTo>
                  <a:cubicBezTo>
                    <a:pt x="2602" y="383"/>
                    <a:pt x="2507" y="7"/>
                    <a:pt x="2507" y="7"/>
                  </a:cubicBezTo>
                  <a:cubicBezTo>
                    <a:pt x="2507" y="7"/>
                    <a:pt x="2430" y="1"/>
                    <a:pt x="2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4"/>
            <p:cNvSpPr/>
            <p:nvPr/>
          </p:nvSpPr>
          <p:spPr>
            <a:xfrm>
              <a:off x="9892150" y="3940813"/>
              <a:ext cx="580650" cy="296225"/>
            </a:xfrm>
            <a:custGeom>
              <a:avLst/>
              <a:gdLst/>
              <a:ahLst/>
              <a:cxnLst/>
              <a:rect l="l" t="t" r="r" b="b"/>
              <a:pathLst>
                <a:path w="23226" h="11849" extrusionOk="0">
                  <a:moveTo>
                    <a:pt x="8275" y="1"/>
                  </a:moveTo>
                  <a:lnTo>
                    <a:pt x="0" y="4231"/>
                  </a:lnTo>
                  <a:lnTo>
                    <a:pt x="13823" y="11848"/>
                  </a:lnTo>
                  <a:lnTo>
                    <a:pt x="23226" y="6207"/>
                  </a:lnTo>
                  <a:lnTo>
                    <a:pt x="82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4"/>
            <p:cNvSpPr/>
            <p:nvPr/>
          </p:nvSpPr>
          <p:spPr>
            <a:xfrm>
              <a:off x="9791050" y="3757463"/>
              <a:ext cx="446675" cy="479575"/>
            </a:xfrm>
            <a:custGeom>
              <a:avLst/>
              <a:gdLst/>
              <a:ahLst/>
              <a:cxnLst/>
              <a:rect l="l" t="t" r="r" b="b"/>
              <a:pathLst>
                <a:path w="17867" h="19183" extrusionOk="0">
                  <a:moveTo>
                    <a:pt x="1" y="1"/>
                  </a:moveTo>
                  <a:lnTo>
                    <a:pt x="4044" y="11565"/>
                  </a:lnTo>
                  <a:lnTo>
                    <a:pt x="17867" y="19182"/>
                  </a:lnTo>
                  <a:lnTo>
                    <a:pt x="15329" y="4983"/>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4"/>
            <p:cNvSpPr/>
            <p:nvPr/>
          </p:nvSpPr>
          <p:spPr>
            <a:xfrm>
              <a:off x="10200100" y="3690338"/>
              <a:ext cx="622975" cy="596050"/>
            </a:xfrm>
            <a:custGeom>
              <a:avLst/>
              <a:gdLst/>
              <a:ahLst/>
              <a:cxnLst/>
              <a:rect l="l" t="t" r="r" b="b"/>
              <a:pathLst>
                <a:path w="24919" h="23842" extrusionOk="0">
                  <a:moveTo>
                    <a:pt x="21550" y="0"/>
                  </a:moveTo>
                  <a:cubicBezTo>
                    <a:pt x="20367" y="0"/>
                    <a:pt x="18970" y="612"/>
                    <a:pt x="17678" y="2215"/>
                  </a:cubicBezTo>
                  <a:lnTo>
                    <a:pt x="18525" y="4848"/>
                  </a:lnTo>
                  <a:lnTo>
                    <a:pt x="19934" y="17635"/>
                  </a:lnTo>
                  <a:cubicBezTo>
                    <a:pt x="19934" y="17635"/>
                    <a:pt x="16456" y="18764"/>
                    <a:pt x="13164" y="19328"/>
                  </a:cubicBezTo>
                  <a:cubicBezTo>
                    <a:pt x="9874" y="19892"/>
                    <a:pt x="8087" y="19893"/>
                    <a:pt x="8087" y="19893"/>
                  </a:cubicBezTo>
                  <a:cubicBezTo>
                    <a:pt x="8087" y="19893"/>
                    <a:pt x="6959" y="18482"/>
                    <a:pt x="5924" y="18200"/>
                  </a:cubicBezTo>
                  <a:cubicBezTo>
                    <a:pt x="5407" y="18059"/>
                    <a:pt x="5054" y="18035"/>
                    <a:pt x="4714" y="18035"/>
                  </a:cubicBezTo>
                  <a:cubicBezTo>
                    <a:pt x="4542" y="18035"/>
                    <a:pt x="4374" y="18041"/>
                    <a:pt x="4188" y="18041"/>
                  </a:cubicBezTo>
                  <a:cubicBezTo>
                    <a:pt x="4006" y="18041"/>
                    <a:pt x="3807" y="18035"/>
                    <a:pt x="3574" y="18012"/>
                  </a:cubicBezTo>
                  <a:cubicBezTo>
                    <a:pt x="3190" y="17973"/>
                    <a:pt x="2837" y="17935"/>
                    <a:pt x="2574" y="17935"/>
                  </a:cubicBezTo>
                  <a:cubicBezTo>
                    <a:pt x="2192" y="17935"/>
                    <a:pt x="1997" y="18016"/>
                    <a:pt x="2163" y="18294"/>
                  </a:cubicBezTo>
                  <a:cubicBezTo>
                    <a:pt x="2445" y="18764"/>
                    <a:pt x="2727" y="18671"/>
                    <a:pt x="3667" y="18764"/>
                  </a:cubicBezTo>
                  <a:cubicBezTo>
                    <a:pt x="4608" y="18858"/>
                    <a:pt x="5454" y="19987"/>
                    <a:pt x="5454" y="19987"/>
                  </a:cubicBezTo>
                  <a:lnTo>
                    <a:pt x="2727" y="21397"/>
                  </a:lnTo>
                  <a:cubicBezTo>
                    <a:pt x="2727" y="21397"/>
                    <a:pt x="1129" y="20833"/>
                    <a:pt x="564" y="20833"/>
                  </a:cubicBezTo>
                  <a:cubicBezTo>
                    <a:pt x="1" y="20833"/>
                    <a:pt x="282" y="21209"/>
                    <a:pt x="282" y="21209"/>
                  </a:cubicBezTo>
                  <a:cubicBezTo>
                    <a:pt x="282" y="21209"/>
                    <a:pt x="1881" y="21773"/>
                    <a:pt x="2539" y="22431"/>
                  </a:cubicBezTo>
                  <a:cubicBezTo>
                    <a:pt x="3197" y="23090"/>
                    <a:pt x="4231" y="23842"/>
                    <a:pt x="5267" y="23842"/>
                  </a:cubicBezTo>
                  <a:cubicBezTo>
                    <a:pt x="6300" y="23842"/>
                    <a:pt x="10251" y="22244"/>
                    <a:pt x="10251" y="22244"/>
                  </a:cubicBezTo>
                  <a:cubicBezTo>
                    <a:pt x="10251" y="22244"/>
                    <a:pt x="16926" y="22056"/>
                    <a:pt x="17960" y="22056"/>
                  </a:cubicBezTo>
                  <a:lnTo>
                    <a:pt x="23696" y="18389"/>
                  </a:lnTo>
                  <a:cubicBezTo>
                    <a:pt x="23696" y="18389"/>
                    <a:pt x="24918" y="3625"/>
                    <a:pt x="24260" y="1745"/>
                  </a:cubicBezTo>
                  <a:cubicBezTo>
                    <a:pt x="23914" y="756"/>
                    <a:pt x="22864" y="0"/>
                    <a:pt x="215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4"/>
            <p:cNvSpPr/>
            <p:nvPr/>
          </p:nvSpPr>
          <p:spPr>
            <a:xfrm>
              <a:off x="10200100" y="3917988"/>
              <a:ext cx="607850" cy="368400"/>
            </a:xfrm>
            <a:custGeom>
              <a:avLst/>
              <a:gdLst/>
              <a:ahLst/>
              <a:cxnLst/>
              <a:rect l="l" t="t" r="r" b="b"/>
              <a:pathLst>
                <a:path w="24314" h="14736" extrusionOk="0">
                  <a:moveTo>
                    <a:pt x="24314" y="1"/>
                  </a:moveTo>
                  <a:lnTo>
                    <a:pt x="19120" y="1149"/>
                  </a:lnTo>
                  <a:lnTo>
                    <a:pt x="19934" y="8529"/>
                  </a:lnTo>
                  <a:cubicBezTo>
                    <a:pt x="19934" y="8529"/>
                    <a:pt x="16456" y="9658"/>
                    <a:pt x="13164" y="10222"/>
                  </a:cubicBezTo>
                  <a:cubicBezTo>
                    <a:pt x="9873" y="10786"/>
                    <a:pt x="8087" y="10787"/>
                    <a:pt x="8087" y="10787"/>
                  </a:cubicBezTo>
                  <a:cubicBezTo>
                    <a:pt x="8087" y="10787"/>
                    <a:pt x="6958" y="9376"/>
                    <a:pt x="5924" y="9094"/>
                  </a:cubicBezTo>
                  <a:cubicBezTo>
                    <a:pt x="5407" y="8953"/>
                    <a:pt x="5054" y="8929"/>
                    <a:pt x="4713" y="8929"/>
                  </a:cubicBezTo>
                  <a:cubicBezTo>
                    <a:pt x="4541" y="8929"/>
                    <a:pt x="4373" y="8935"/>
                    <a:pt x="4187" y="8935"/>
                  </a:cubicBezTo>
                  <a:cubicBezTo>
                    <a:pt x="4005" y="8935"/>
                    <a:pt x="3806" y="8929"/>
                    <a:pt x="3573" y="8906"/>
                  </a:cubicBezTo>
                  <a:cubicBezTo>
                    <a:pt x="3189" y="8867"/>
                    <a:pt x="2836" y="8829"/>
                    <a:pt x="2573" y="8829"/>
                  </a:cubicBezTo>
                  <a:cubicBezTo>
                    <a:pt x="2191" y="8829"/>
                    <a:pt x="1996" y="8910"/>
                    <a:pt x="2163" y="9188"/>
                  </a:cubicBezTo>
                  <a:cubicBezTo>
                    <a:pt x="2445" y="9658"/>
                    <a:pt x="2727" y="9565"/>
                    <a:pt x="3667" y="9658"/>
                  </a:cubicBezTo>
                  <a:cubicBezTo>
                    <a:pt x="4608" y="9752"/>
                    <a:pt x="5454" y="10881"/>
                    <a:pt x="5454" y="10881"/>
                  </a:cubicBezTo>
                  <a:lnTo>
                    <a:pt x="2727" y="12291"/>
                  </a:lnTo>
                  <a:cubicBezTo>
                    <a:pt x="2727" y="12291"/>
                    <a:pt x="1128" y="11727"/>
                    <a:pt x="564" y="11727"/>
                  </a:cubicBezTo>
                  <a:cubicBezTo>
                    <a:pt x="1" y="11727"/>
                    <a:pt x="282" y="12103"/>
                    <a:pt x="282" y="12103"/>
                  </a:cubicBezTo>
                  <a:cubicBezTo>
                    <a:pt x="282" y="12103"/>
                    <a:pt x="1880" y="12667"/>
                    <a:pt x="2539" y="13325"/>
                  </a:cubicBezTo>
                  <a:cubicBezTo>
                    <a:pt x="3197" y="13984"/>
                    <a:pt x="4231" y="14736"/>
                    <a:pt x="5265" y="14736"/>
                  </a:cubicBezTo>
                  <a:cubicBezTo>
                    <a:pt x="6300" y="14736"/>
                    <a:pt x="10249" y="13138"/>
                    <a:pt x="10249" y="13138"/>
                  </a:cubicBezTo>
                  <a:cubicBezTo>
                    <a:pt x="10249" y="13138"/>
                    <a:pt x="16926" y="12950"/>
                    <a:pt x="17960" y="12950"/>
                  </a:cubicBezTo>
                  <a:lnTo>
                    <a:pt x="23696" y="9283"/>
                  </a:lnTo>
                  <a:cubicBezTo>
                    <a:pt x="23696" y="9283"/>
                    <a:pt x="24094" y="4477"/>
                    <a:pt x="243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4"/>
            <p:cNvSpPr/>
            <p:nvPr/>
          </p:nvSpPr>
          <p:spPr>
            <a:xfrm>
              <a:off x="10590625" y="4086638"/>
              <a:ext cx="462825" cy="606475"/>
            </a:xfrm>
            <a:custGeom>
              <a:avLst/>
              <a:gdLst/>
              <a:ahLst/>
              <a:cxnLst/>
              <a:rect l="l" t="t" r="r" b="b"/>
              <a:pathLst>
                <a:path w="18513" h="24259" extrusionOk="0">
                  <a:moveTo>
                    <a:pt x="13532" y="0"/>
                  </a:moveTo>
                  <a:cubicBezTo>
                    <a:pt x="12936" y="105"/>
                    <a:pt x="12252" y="319"/>
                    <a:pt x="12306" y="749"/>
                  </a:cubicBezTo>
                  <a:cubicBezTo>
                    <a:pt x="12401" y="1502"/>
                    <a:pt x="12117" y="15230"/>
                    <a:pt x="10708" y="17393"/>
                  </a:cubicBezTo>
                  <a:cubicBezTo>
                    <a:pt x="9299" y="19556"/>
                    <a:pt x="3279" y="21153"/>
                    <a:pt x="1493" y="21248"/>
                  </a:cubicBezTo>
                  <a:cubicBezTo>
                    <a:pt x="1429" y="21252"/>
                    <a:pt x="1361" y="21253"/>
                    <a:pt x="1289" y="21253"/>
                  </a:cubicBezTo>
                  <a:cubicBezTo>
                    <a:pt x="933" y="21253"/>
                    <a:pt x="488" y="21215"/>
                    <a:pt x="0" y="21152"/>
                  </a:cubicBezTo>
                  <a:lnTo>
                    <a:pt x="0" y="21152"/>
                  </a:lnTo>
                  <a:cubicBezTo>
                    <a:pt x="2685" y="22538"/>
                    <a:pt x="5391" y="24182"/>
                    <a:pt x="7982" y="24257"/>
                  </a:cubicBezTo>
                  <a:cubicBezTo>
                    <a:pt x="8013" y="24258"/>
                    <a:pt x="8045" y="24258"/>
                    <a:pt x="8077" y="24258"/>
                  </a:cubicBezTo>
                  <a:cubicBezTo>
                    <a:pt x="11375" y="24258"/>
                    <a:pt x="16640" y="19535"/>
                    <a:pt x="17572" y="17393"/>
                  </a:cubicBezTo>
                  <a:cubicBezTo>
                    <a:pt x="18512" y="15230"/>
                    <a:pt x="17008" y="9964"/>
                    <a:pt x="16915" y="9119"/>
                  </a:cubicBezTo>
                  <a:cubicBezTo>
                    <a:pt x="16820" y="8272"/>
                    <a:pt x="17290" y="7990"/>
                    <a:pt x="17855" y="6861"/>
                  </a:cubicBezTo>
                  <a:cubicBezTo>
                    <a:pt x="18419" y="5734"/>
                    <a:pt x="14944" y="945"/>
                    <a:pt x="135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4"/>
            <p:cNvSpPr/>
            <p:nvPr/>
          </p:nvSpPr>
          <p:spPr>
            <a:xfrm>
              <a:off x="10566825" y="4241713"/>
              <a:ext cx="82275" cy="87000"/>
            </a:xfrm>
            <a:custGeom>
              <a:avLst/>
              <a:gdLst/>
              <a:ahLst/>
              <a:cxnLst/>
              <a:rect l="l" t="t" r="r" b="b"/>
              <a:pathLst>
                <a:path w="3291" h="3480" extrusionOk="0">
                  <a:moveTo>
                    <a:pt x="3291" y="1"/>
                  </a:moveTo>
                  <a:lnTo>
                    <a:pt x="1" y="347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4"/>
            <p:cNvSpPr/>
            <p:nvPr/>
          </p:nvSpPr>
          <p:spPr>
            <a:xfrm>
              <a:off x="9123450" y="3973738"/>
              <a:ext cx="1262400" cy="656825"/>
            </a:xfrm>
            <a:custGeom>
              <a:avLst/>
              <a:gdLst/>
              <a:ahLst/>
              <a:cxnLst/>
              <a:rect l="l" t="t" r="r" b="b"/>
              <a:pathLst>
                <a:path w="50496" h="26273" extrusionOk="0">
                  <a:moveTo>
                    <a:pt x="31201" y="0"/>
                  </a:moveTo>
                  <a:cubicBezTo>
                    <a:pt x="30099" y="0"/>
                    <a:pt x="22347" y="8392"/>
                    <a:pt x="16456" y="12412"/>
                  </a:cubicBezTo>
                  <a:cubicBezTo>
                    <a:pt x="10533" y="16456"/>
                    <a:pt x="753" y="21627"/>
                    <a:pt x="378" y="22003"/>
                  </a:cubicBezTo>
                  <a:cubicBezTo>
                    <a:pt x="1" y="22378"/>
                    <a:pt x="3292" y="22755"/>
                    <a:pt x="6865" y="22755"/>
                  </a:cubicBezTo>
                  <a:cubicBezTo>
                    <a:pt x="10438" y="22755"/>
                    <a:pt x="12977" y="22097"/>
                    <a:pt x="13635" y="21250"/>
                  </a:cubicBezTo>
                  <a:cubicBezTo>
                    <a:pt x="14293" y="20405"/>
                    <a:pt x="13541" y="18994"/>
                    <a:pt x="13541" y="18994"/>
                  </a:cubicBezTo>
                  <a:cubicBezTo>
                    <a:pt x="13541" y="18994"/>
                    <a:pt x="22097" y="15232"/>
                    <a:pt x="24825" y="14387"/>
                  </a:cubicBezTo>
                  <a:cubicBezTo>
                    <a:pt x="27552" y="13540"/>
                    <a:pt x="29620" y="11377"/>
                    <a:pt x="29620" y="11377"/>
                  </a:cubicBezTo>
                  <a:cubicBezTo>
                    <a:pt x="29620" y="11377"/>
                    <a:pt x="35449" y="22661"/>
                    <a:pt x="38082" y="24447"/>
                  </a:cubicBezTo>
                  <a:cubicBezTo>
                    <a:pt x="39509" y="25415"/>
                    <a:pt x="41735" y="26273"/>
                    <a:pt x="44178" y="26273"/>
                  </a:cubicBezTo>
                  <a:cubicBezTo>
                    <a:pt x="46246" y="26273"/>
                    <a:pt x="48469" y="25659"/>
                    <a:pt x="50495" y="23978"/>
                  </a:cubicBezTo>
                  <a:cubicBezTo>
                    <a:pt x="50495" y="23978"/>
                    <a:pt x="48708" y="20405"/>
                    <a:pt x="44571" y="14387"/>
                  </a:cubicBezTo>
                  <a:cubicBezTo>
                    <a:pt x="40434" y="8370"/>
                    <a:pt x="32253" y="94"/>
                    <a:pt x="31219" y="1"/>
                  </a:cubicBezTo>
                  <a:cubicBezTo>
                    <a:pt x="31213" y="0"/>
                    <a:pt x="31207" y="0"/>
                    <a:pt x="312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4"/>
            <p:cNvSpPr/>
            <p:nvPr/>
          </p:nvSpPr>
          <p:spPr>
            <a:xfrm>
              <a:off x="9123450" y="4304763"/>
              <a:ext cx="452825" cy="237850"/>
            </a:xfrm>
            <a:custGeom>
              <a:avLst/>
              <a:gdLst/>
              <a:ahLst/>
              <a:cxnLst/>
              <a:rect l="l" t="t" r="r" b="b"/>
              <a:pathLst>
                <a:path w="18113" h="9514" extrusionOk="0">
                  <a:moveTo>
                    <a:pt x="15212" y="0"/>
                  </a:moveTo>
                  <a:lnTo>
                    <a:pt x="15212" y="0"/>
                  </a:lnTo>
                  <a:cubicBezTo>
                    <a:pt x="9258" y="3889"/>
                    <a:pt x="728" y="8411"/>
                    <a:pt x="378" y="8762"/>
                  </a:cubicBezTo>
                  <a:cubicBezTo>
                    <a:pt x="1" y="9138"/>
                    <a:pt x="3292" y="9514"/>
                    <a:pt x="6865" y="9514"/>
                  </a:cubicBezTo>
                  <a:cubicBezTo>
                    <a:pt x="10438" y="9514"/>
                    <a:pt x="12977" y="8856"/>
                    <a:pt x="13635" y="8009"/>
                  </a:cubicBezTo>
                  <a:cubicBezTo>
                    <a:pt x="14293" y="7164"/>
                    <a:pt x="13541" y="5753"/>
                    <a:pt x="13541" y="5753"/>
                  </a:cubicBezTo>
                  <a:cubicBezTo>
                    <a:pt x="13541" y="5753"/>
                    <a:pt x="15653" y="4825"/>
                    <a:pt x="18113" y="3787"/>
                  </a:cubicBezTo>
                  <a:cubicBezTo>
                    <a:pt x="17428" y="3461"/>
                    <a:pt x="16715" y="2958"/>
                    <a:pt x="16079" y="2180"/>
                  </a:cubicBezTo>
                  <a:cubicBezTo>
                    <a:pt x="15406" y="1353"/>
                    <a:pt x="15195" y="618"/>
                    <a:pt x="15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4"/>
            <p:cNvSpPr/>
            <p:nvPr/>
          </p:nvSpPr>
          <p:spPr>
            <a:xfrm>
              <a:off x="8879000" y="4340438"/>
              <a:ext cx="427825" cy="263525"/>
            </a:xfrm>
            <a:custGeom>
              <a:avLst/>
              <a:gdLst/>
              <a:ahLst/>
              <a:cxnLst/>
              <a:rect l="l" t="t" r="r" b="b"/>
              <a:pathLst>
                <a:path w="17113" h="10541" extrusionOk="0">
                  <a:moveTo>
                    <a:pt x="13916" y="1"/>
                  </a:moveTo>
                  <a:cubicBezTo>
                    <a:pt x="13916" y="1"/>
                    <a:pt x="4513" y="6677"/>
                    <a:pt x="3291" y="7711"/>
                  </a:cubicBezTo>
                  <a:cubicBezTo>
                    <a:pt x="2068" y="8745"/>
                    <a:pt x="0" y="9309"/>
                    <a:pt x="846" y="10061"/>
                  </a:cubicBezTo>
                  <a:cubicBezTo>
                    <a:pt x="1217" y="10392"/>
                    <a:pt x="2023" y="10541"/>
                    <a:pt x="2929" y="10541"/>
                  </a:cubicBezTo>
                  <a:cubicBezTo>
                    <a:pt x="4089" y="10541"/>
                    <a:pt x="5413" y="10296"/>
                    <a:pt x="6205" y="9874"/>
                  </a:cubicBezTo>
                  <a:cubicBezTo>
                    <a:pt x="7535" y="9164"/>
                    <a:pt x="8697" y="8455"/>
                    <a:pt x="9849" y="8455"/>
                  </a:cubicBezTo>
                  <a:cubicBezTo>
                    <a:pt x="9920" y="8455"/>
                    <a:pt x="9990" y="8458"/>
                    <a:pt x="10061" y="8463"/>
                  </a:cubicBezTo>
                  <a:cubicBezTo>
                    <a:pt x="10161" y="8471"/>
                    <a:pt x="10261" y="8475"/>
                    <a:pt x="10361" y="8475"/>
                  </a:cubicBezTo>
                  <a:cubicBezTo>
                    <a:pt x="11465" y="8475"/>
                    <a:pt x="12458" y="7994"/>
                    <a:pt x="12976" y="6959"/>
                  </a:cubicBezTo>
                  <a:cubicBezTo>
                    <a:pt x="13541" y="5830"/>
                    <a:pt x="13541" y="5454"/>
                    <a:pt x="13541" y="5454"/>
                  </a:cubicBezTo>
                  <a:lnTo>
                    <a:pt x="16831" y="3479"/>
                  </a:lnTo>
                  <a:cubicBezTo>
                    <a:pt x="16831" y="3479"/>
                    <a:pt x="17113" y="2070"/>
                    <a:pt x="16079" y="1129"/>
                  </a:cubicBezTo>
                  <a:cubicBezTo>
                    <a:pt x="15045" y="189"/>
                    <a:pt x="13916" y="1"/>
                    <a:pt x="13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44"/>
          <p:cNvSpPr/>
          <p:nvPr/>
        </p:nvSpPr>
        <p:spPr>
          <a:xfrm>
            <a:off x="3968442" y="1369500"/>
            <a:ext cx="4772700" cy="21633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4"/>
          <p:cNvSpPr/>
          <p:nvPr/>
        </p:nvSpPr>
        <p:spPr>
          <a:xfrm rot="-5400000">
            <a:off x="3196225" y="1940497"/>
            <a:ext cx="981000" cy="10212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4"/>
          <p:cNvSpPr txBox="1">
            <a:spLocks noGrp="1"/>
          </p:cNvSpPr>
          <p:nvPr>
            <p:ph type="subTitle" idx="4294967295"/>
          </p:nvPr>
        </p:nvSpPr>
        <p:spPr>
          <a:xfrm>
            <a:off x="4156700" y="1555000"/>
            <a:ext cx="4396200" cy="17922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2700" b="1">
                <a:solidFill>
                  <a:schemeClr val="lt1"/>
                </a:solidFill>
                <a:latin typeface="Advent Pro"/>
                <a:ea typeface="Advent Pro"/>
                <a:cs typeface="Advent Pro"/>
                <a:sym typeface="Advent Pro"/>
              </a:rPr>
              <a:t>How can we ensure </a:t>
            </a:r>
            <a:r>
              <a:rPr lang="en" sz="2700" b="1" u="sng">
                <a:solidFill>
                  <a:schemeClr val="lt1"/>
                </a:solidFill>
                <a:latin typeface="Advent Pro"/>
                <a:ea typeface="Advent Pro"/>
                <a:cs typeface="Advent Pro"/>
                <a:sym typeface="Advent Pro"/>
              </a:rPr>
              <a:t>low-income families</a:t>
            </a:r>
            <a:r>
              <a:rPr lang="en" sz="2700" b="1">
                <a:solidFill>
                  <a:schemeClr val="lt1"/>
                </a:solidFill>
                <a:latin typeface="Advent Pro"/>
                <a:ea typeface="Advent Pro"/>
                <a:cs typeface="Advent Pro"/>
                <a:sym typeface="Advent Pro"/>
              </a:rPr>
              <a:t> in Singapore have access to currently existing </a:t>
            </a:r>
            <a:r>
              <a:rPr lang="en" sz="2700" b="1" u="sng">
                <a:solidFill>
                  <a:schemeClr val="lt1"/>
                </a:solidFill>
                <a:latin typeface="Advent Pro"/>
                <a:ea typeface="Advent Pro"/>
                <a:cs typeface="Advent Pro"/>
                <a:sym typeface="Advent Pro"/>
              </a:rPr>
              <a:t>affordable and quality food</a:t>
            </a:r>
            <a:r>
              <a:rPr lang="en" sz="2700" b="1">
                <a:solidFill>
                  <a:schemeClr val="lt1"/>
                </a:solidFill>
                <a:latin typeface="Advent Pro"/>
                <a:ea typeface="Advent Pro"/>
                <a:cs typeface="Advent Pro"/>
                <a:sym typeface="Advent Pro"/>
              </a:rPr>
              <a:t>?</a:t>
            </a:r>
            <a:endParaRPr sz="2700" b="1">
              <a:solidFill>
                <a:schemeClr val="lt1"/>
              </a:solidFill>
              <a:latin typeface="Advent Pro"/>
              <a:ea typeface="Advent Pro"/>
              <a:cs typeface="Advent Pro"/>
              <a:sym typeface="Advent Pro"/>
            </a:endParaRPr>
          </a:p>
        </p:txBody>
      </p:sp>
      <p:pic>
        <p:nvPicPr>
          <p:cNvPr id="400" name="Google Shape;400;p44"/>
          <p:cNvPicPr preferRelativeResize="0"/>
          <p:nvPr/>
        </p:nvPicPr>
        <p:blipFill>
          <a:blip r:embed="rId3">
            <a:alphaModFix/>
          </a:blip>
          <a:stretch>
            <a:fillRect/>
          </a:stretch>
        </p:blipFill>
        <p:spPr>
          <a:xfrm>
            <a:off x="5743100" y="3644825"/>
            <a:ext cx="1223350" cy="1223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45"/>
          <p:cNvSpPr/>
          <p:nvPr/>
        </p:nvSpPr>
        <p:spPr>
          <a:xfrm>
            <a:off x="646600" y="1355375"/>
            <a:ext cx="8279700" cy="14307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5"/>
          <p:cNvSpPr/>
          <p:nvPr/>
        </p:nvSpPr>
        <p:spPr>
          <a:xfrm>
            <a:off x="332575" y="3485150"/>
            <a:ext cx="8083800" cy="14307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5"/>
          <p:cNvSpPr/>
          <p:nvPr/>
        </p:nvSpPr>
        <p:spPr>
          <a:xfrm rot="-5400000">
            <a:off x="137050" y="1480400"/>
            <a:ext cx="589500" cy="5745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5"/>
          <p:cNvSpPr/>
          <p:nvPr/>
        </p:nvSpPr>
        <p:spPr>
          <a:xfrm rot="5400000">
            <a:off x="8376650" y="3831825"/>
            <a:ext cx="589500" cy="5100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5"/>
          <p:cNvSpPr txBox="1">
            <a:spLocks noGrp="1"/>
          </p:cNvSpPr>
          <p:nvPr>
            <p:ph type="subTitle" idx="4294967295"/>
          </p:nvPr>
        </p:nvSpPr>
        <p:spPr>
          <a:xfrm>
            <a:off x="836950" y="1549175"/>
            <a:ext cx="7899000" cy="11322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b="1">
                <a:solidFill>
                  <a:schemeClr val="lt1"/>
                </a:solidFill>
                <a:latin typeface="Advent Pro"/>
                <a:ea typeface="Advent Pro"/>
                <a:cs typeface="Advent Pro"/>
                <a:sym typeface="Advent Pro"/>
              </a:rPr>
              <a:t>… divorced and lives in a 2-room HDB rental together with her 2 daughters and 1 granddaughter … earns $1,300 per month … often ends up working overtime … budgets for monthly rental ($153), school pocket money for the three girls, EZ-Link top-ups, utility bills and groceries … no family support</a:t>
            </a:r>
            <a:endParaRPr b="1">
              <a:solidFill>
                <a:schemeClr val="lt1"/>
              </a:solidFill>
              <a:latin typeface="Advent Pro"/>
              <a:ea typeface="Advent Pro"/>
              <a:cs typeface="Advent Pro"/>
              <a:sym typeface="Advent Pro"/>
            </a:endParaRPr>
          </a:p>
        </p:txBody>
      </p:sp>
      <p:sp>
        <p:nvSpPr>
          <p:cNvPr id="410" name="Google Shape;410;p45"/>
          <p:cNvSpPr txBox="1">
            <a:spLocks noGrp="1"/>
          </p:cNvSpPr>
          <p:nvPr>
            <p:ph type="subTitle" idx="4294967295"/>
          </p:nvPr>
        </p:nvSpPr>
        <p:spPr>
          <a:xfrm>
            <a:off x="769400" y="883400"/>
            <a:ext cx="1869600" cy="589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a:latin typeface="Advent Pro"/>
                <a:ea typeface="Advent Pro"/>
                <a:cs typeface="Advent Pro"/>
                <a:sym typeface="Advent Pro"/>
              </a:rPr>
              <a:t>Mdm. Fatima</a:t>
            </a:r>
            <a:endParaRPr b="1">
              <a:latin typeface="Advent Pro"/>
              <a:ea typeface="Advent Pro"/>
              <a:cs typeface="Advent Pro"/>
              <a:sym typeface="Advent Pro"/>
            </a:endParaRPr>
          </a:p>
        </p:txBody>
      </p:sp>
      <p:sp>
        <p:nvSpPr>
          <p:cNvPr id="411" name="Google Shape;411;p45"/>
          <p:cNvSpPr txBox="1">
            <a:spLocks noGrp="1"/>
          </p:cNvSpPr>
          <p:nvPr>
            <p:ph type="subTitle" idx="4294967295"/>
          </p:nvPr>
        </p:nvSpPr>
        <p:spPr>
          <a:xfrm>
            <a:off x="7038300" y="3026050"/>
            <a:ext cx="1392600" cy="5895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b="1">
                <a:latin typeface="Advent Pro"/>
                <a:ea typeface="Advent Pro"/>
                <a:cs typeface="Advent Pro"/>
                <a:sym typeface="Advent Pro"/>
              </a:rPr>
              <a:t>Ms. Chen</a:t>
            </a:r>
            <a:endParaRPr b="1">
              <a:latin typeface="Advent Pro"/>
              <a:ea typeface="Advent Pro"/>
              <a:cs typeface="Advent Pro"/>
              <a:sym typeface="Advent Pro"/>
            </a:endParaRPr>
          </a:p>
        </p:txBody>
      </p:sp>
      <p:sp>
        <p:nvSpPr>
          <p:cNvPr id="412" name="Google Shape;412;p45"/>
          <p:cNvSpPr txBox="1">
            <a:spLocks noGrp="1"/>
          </p:cNvSpPr>
          <p:nvPr>
            <p:ph type="title"/>
          </p:nvPr>
        </p:nvSpPr>
        <p:spPr>
          <a:xfrm>
            <a:off x="787050" y="1277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Experiences regarding food items &amp; finances</a:t>
            </a:r>
            <a:endParaRPr/>
          </a:p>
        </p:txBody>
      </p:sp>
      <p:sp>
        <p:nvSpPr>
          <p:cNvPr id="413" name="Google Shape;413;p45"/>
          <p:cNvSpPr txBox="1">
            <a:spLocks noGrp="1"/>
          </p:cNvSpPr>
          <p:nvPr>
            <p:ph type="subTitle" idx="4294967295"/>
          </p:nvPr>
        </p:nvSpPr>
        <p:spPr>
          <a:xfrm>
            <a:off x="424975" y="3710600"/>
            <a:ext cx="7899000" cy="11322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b="1">
                <a:solidFill>
                  <a:schemeClr val="lt1"/>
                </a:solidFill>
                <a:latin typeface="Advent Pro"/>
                <a:ea typeface="Advent Pro"/>
                <a:cs typeface="Advent Pro"/>
                <a:sym typeface="Advent Pro"/>
              </a:rPr>
              <a:t>… living in a 1-room HDB flat with her infant son … works part-time in a coffee shop, earning $650 monthly … Half her income goes on rent and utilities … feels financially stretched every month … no family support … depends on canned food, noodles and cereal … saves the food available at home for her child … embarrassed and ashamed … </a:t>
            </a:r>
            <a:endParaRPr b="1">
              <a:solidFill>
                <a:schemeClr val="lt1"/>
              </a:solidFill>
              <a:latin typeface="Advent Pro"/>
              <a:ea typeface="Advent Pro"/>
              <a:cs typeface="Advent Pro"/>
              <a:sym typeface="Advent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46"/>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Stakeholders</a:t>
            </a:r>
            <a:endParaRPr/>
          </a:p>
        </p:txBody>
      </p:sp>
      <p:grpSp>
        <p:nvGrpSpPr>
          <p:cNvPr id="419" name="Google Shape;419;p46"/>
          <p:cNvGrpSpPr/>
          <p:nvPr/>
        </p:nvGrpSpPr>
        <p:grpSpPr>
          <a:xfrm>
            <a:off x="790106" y="687814"/>
            <a:ext cx="968748" cy="1968894"/>
            <a:chOff x="13881450" y="888100"/>
            <a:chExt cx="1278875" cy="2599200"/>
          </a:xfrm>
        </p:grpSpPr>
        <p:sp>
          <p:nvSpPr>
            <p:cNvPr id="420" name="Google Shape;420;p46"/>
            <p:cNvSpPr/>
            <p:nvPr/>
          </p:nvSpPr>
          <p:spPr>
            <a:xfrm>
              <a:off x="14427525" y="888100"/>
              <a:ext cx="248150" cy="220425"/>
            </a:xfrm>
            <a:custGeom>
              <a:avLst/>
              <a:gdLst/>
              <a:ahLst/>
              <a:cxnLst/>
              <a:rect l="l" t="t" r="r" b="b"/>
              <a:pathLst>
                <a:path w="9926" h="8817" extrusionOk="0">
                  <a:moveTo>
                    <a:pt x="4825" y="1"/>
                  </a:moveTo>
                  <a:cubicBezTo>
                    <a:pt x="3315" y="1"/>
                    <a:pt x="1806" y="718"/>
                    <a:pt x="1057" y="2118"/>
                  </a:cubicBezTo>
                  <a:cubicBezTo>
                    <a:pt x="1" y="4089"/>
                    <a:pt x="337" y="6897"/>
                    <a:pt x="1662" y="8660"/>
                  </a:cubicBezTo>
                  <a:lnTo>
                    <a:pt x="3353" y="8816"/>
                  </a:lnTo>
                  <a:cubicBezTo>
                    <a:pt x="3379" y="8816"/>
                    <a:pt x="3405" y="8816"/>
                    <a:pt x="3431" y="8816"/>
                  </a:cubicBezTo>
                  <a:cubicBezTo>
                    <a:pt x="4522" y="8816"/>
                    <a:pt x="5627" y="8619"/>
                    <a:pt x="6598" y="8125"/>
                  </a:cubicBezTo>
                  <a:cubicBezTo>
                    <a:pt x="9030" y="6886"/>
                    <a:pt x="9926" y="3677"/>
                    <a:pt x="8151" y="1500"/>
                  </a:cubicBezTo>
                  <a:cubicBezTo>
                    <a:pt x="7331" y="494"/>
                    <a:pt x="6078" y="1"/>
                    <a:pt x="4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6"/>
            <p:cNvSpPr/>
            <p:nvPr/>
          </p:nvSpPr>
          <p:spPr>
            <a:xfrm>
              <a:off x="14430850" y="923975"/>
              <a:ext cx="53025" cy="148650"/>
            </a:xfrm>
            <a:custGeom>
              <a:avLst/>
              <a:gdLst/>
              <a:ahLst/>
              <a:cxnLst/>
              <a:rect l="l" t="t" r="r" b="b"/>
              <a:pathLst>
                <a:path w="2121" h="5946" extrusionOk="0">
                  <a:moveTo>
                    <a:pt x="856" y="0"/>
                  </a:moveTo>
                  <a:cubicBezTo>
                    <a:pt x="816" y="0"/>
                    <a:pt x="776" y="5"/>
                    <a:pt x="734" y="14"/>
                  </a:cubicBezTo>
                  <a:cubicBezTo>
                    <a:pt x="383" y="89"/>
                    <a:pt x="230" y="602"/>
                    <a:pt x="148" y="888"/>
                  </a:cubicBezTo>
                  <a:cubicBezTo>
                    <a:pt x="0" y="1407"/>
                    <a:pt x="65" y="1973"/>
                    <a:pt x="151" y="2495"/>
                  </a:cubicBezTo>
                  <a:cubicBezTo>
                    <a:pt x="352" y="3698"/>
                    <a:pt x="842" y="4858"/>
                    <a:pt x="1488" y="5885"/>
                  </a:cubicBezTo>
                  <a:cubicBezTo>
                    <a:pt x="1515" y="5928"/>
                    <a:pt x="1554" y="5945"/>
                    <a:pt x="1592" y="5945"/>
                  </a:cubicBezTo>
                  <a:cubicBezTo>
                    <a:pt x="1681" y="5945"/>
                    <a:pt x="1769" y="5854"/>
                    <a:pt x="1708" y="5757"/>
                  </a:cubicBezTo>
                  <a:cubicBezTo>
                    <a:pt x="1236" y="5008"/>
                    <a:pt x="867" y="4197"/>
                    <a:pt x="614" y="3348"/>
                  </a:cubicBezTo>
                  <a:cubicBezTo>
                    <a:pt x="353" y="2474"/>
                    <a:pt x="34" y="1161"/>
                    <a:pt x="661" y="370"/>
                  </a:cubicBezTo>
                  <a:cubicBezTo>
                    <a:pt x="725" y="289"/>
                    <a:pt x="789" y="256"/>
                    <a:pt x="851" y="256"/>
                  </a:cubicBezTo>
                  <a:cubicBezTo>
                    <a:pt x="1081" y="256"/>
                    <a:pt x="1275" y="723"/>
                    <a:pt x="1327" y="831"/>
                  </a:cubicBezTo>
                  <a:cubicBezTo>
                    <a:pt x="1433" y="1050"/>
                    <a:pt x="1502" y="1285"/>
                    <a:pt x="1566" y="1519"/>
                  </a:cubicBezTo>
                  <a:cubicBezTo>
                    <a:pt x="1686" y="1954"/>
                    <a:pt x="1726" y="2407"/>
                    <a:pt x="1748" y="2855"/>
                  </a:cubicBezTo>
                  <a:cubicBezTo>
                    <a:pt x="1796" y="3825"/>
                    <a:pt x="1689" y="4796"/>
                    <a:pt x="1728" y="5766"/>
                  </a:cubicBezTo>
                  <a:cubicBezTo>
                    <a:pt x="1731" y="5849"/>
                    <a:pt x="1797" y="5890"/>
                    <a:pt x="1860" y="5890"/>
                  </a:cubicBezTo>
                  <a:cubicBezTo>
                    <a:pt x="1924" y="5890"/>
                    <a:pt x="1986" y="5849"/>
                    <a:pt x="1983" y="5766"/>
                  </a:cubicBezTo>
                  <a:cubicBezTo>
                    <a:pt x="1933" y="4533"/>
                    <a:pt x="2121" y="3281"/>
                    <a:pt x="1930" y="2054"/>
                  </a:cubicBezTo>
                  <a:cubicBezTo>
                    <a:pt x="1849" y="1534"/>
                    <a:pt x="1598" y="0"/>
                    <a:pt x="8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6"/>
            <p:cNvSpPr/>
            <p:nvPr/>
          </p:nvSpPr>
          <p:spPr>
            <a:xfrm>
              <a:off x="14349125" y="988525"/>
              <a:ext cx="137100" cy="88825"/>
            </a:xfrm>
            <a:custGeom>
              <a:avLst/>
              <a:gdLst/>
              <a:ahLst/>
              <a:cxnLst/>
              <a:rect l="l" t="t" r="r" b="b"/>
              <a:pathLst>
                <a:path w="5484" h="3553" extrusionOk="0">
                  <a:moveTo>
                    <a:pt x="1300" y="293"/>
                  </a:moveTo>
                  <a:cubicBezTo>
                    <a:pt x="1595" y="293"/>
                    <a:pt x="1928" y="406"/>
                    <a:pt x="2128" y="518"/>
                  </a:cubicBezTo>
                  <a:cubicBezTo>
                    <a:pt x="2514" y="734"/>
                    <a:pt x="2854" y="1030"/>
                    <a:pt x="3174" y="1331"/>
                  </a:cubicBezTo>
                  <a:cubicBezTo>
                    <a:pt x="3762" y="1887"/>
                    <a:pt x="4248" y="2543"/>
                    <a:pt x="4720" y="3199"/>
                  </a:cubicBezTo>
                  <a:lnTo>
                    <a:pt x="4720" y="3199"/>
                  </a:lnTo>
                  <a:cubicBezTo>
                    <a:pt x="4053" y="3071"/>
                    <a:pt x="3395" y="2901"/>
                    <a:pt x="2750" y="2681"/>
                  </a:cubicBezTo>
                  <a:cubicBezTo>
                    <a:pt x="1961" y="2412"/>
                    <a:pt x="702" y="1853"/>
                    <a:pt x="693" y="872"/>
                  </a:cubicBezTo>
                  <a:cubicBezTo>
                    <a:pt x="690" y="434"/>
                    <a:pt x="971" y="293"/>
                    <a:pt x="1300" y="293"/>
                  </a:cubicBezTo>
                  <a:close/>
                  <a:moveTo>
                    <a:pt x="1312" y="1"/>
                  </a:moveTo>
                  <a:cubicBezTo>
                    <a:pt x="1053" y="1"/>
                    <a:pt x="815" y="96"/>
                    <a:pt x="636" y="344"/>
                  </a:cubicBezTo>
                  <a:cubicBezTo>
                    <a:pt x="0" y="1226"/>
                    <a:pt x="989" y="2083"/>
                    <a:pt x="1695" y="2493"/>
                  </a:cubicBezTo>
                  <a:cubicBezTo>
                    <a:pt x="2751" y="3110"/>
                    <a:pt x="4070" y="3367"/>
                    <a:pt x="5262" y="3551"/>
                  </a:cubicBezTo>
                  <a:cubicBezTo>
                    <a:pt x="5269" y="3552"/>
                    <a:pt x="5277" y="3552"/>
                    <a:pt x="5284" y="3552"/>
                  </a:cubicBezTo>
                  <a:cubicBezTo>
                    <a:pt x="5428" y="3552"/>
                    <a:pt x="5483" y="3329"/>
                    <a:pt x="5329" y="3304"/>
                  </a:cubicBezTo>
                  <a:cubicBezTo>
                    <a:pt x="5245" y="3291"/>
                    <a:pt x="5161" y="3278"/>
                    <a:pt x="5078" y="3264"/>
                  </a:cubicBezTo>
                  <a:lnTo>
                    <a:pt x="5078" y="3264"/>
                  </a:lnTo>
                  <a:cubicBezTo>
                    <a:pt x="4428" y="2361"/>
                    <a:pt x="3762" y="1464"/>
                    <a:pt x="2898" y="751"/>
                  </a:cubicBezTo>
                  <a:cubicBezTo>
                    <a:pt x="2543" y="458"/>
                    <a:pt x="1879" y="1"/>
                    <a:pt x="1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6"/>
            <p:cNvSpPr/>
            <p:nvPr/>
          </p:nvSpPr>
          <p:spPr>
            <a:xfrm>
              <a:off x="14208725" y="1061725"/>
              <a:ext cx="444050" cy="341325"/>
            </a:xfrm>
            <a:custGeom>
              <a:avLst/>
              <a:gdLst/>
              <a:ahLst/>
              <a:cxnLst/>
              <a:rect l="l" t="t" r="r" b="b"/>
              <a:pathLst>
                <a:path w="17762" h="13653" extrusionOk="0">
                  <a:moveTo>
                    <a:pt x="9081" y="0"/>
                  </a:moveTo>
                  <a:cubicBezTo>
                    <a:pt x="7182" y="0"/>
                    <a:pt x="5288" y="413"/>
                    <a:pt x="3687" y="1299"/>
                  </a:cubicBezTo>
                  <a:cubicBezTo>
                    <a:pt x="2138" y="2155"/>
                    <a:pt x="911" y="3509"/>
                    <a:pt x="494" y="5254"/>
                  </a:cubicBezTo>
                  <a:cubicBezTo>
                    <a:pt x="0" y="7323"/>
                    <a:pt x="85" y="9626"/>
                    <a:pt x="326" y="11723"/>
                  </a:cubicBezTo>
                  <a:lnTo>
                    <a:pt x="17080" y="13652"/>
                  </a:lnTo>
                  <a:cubicBezTo>
                    <a:pt x="17254" y="13005"/>
                    <a:pt x="17580" y="12410"/>
                    <a:pt x="17646" y="11746"/>
                  </a:cubicBezTo>
                  <a:cubicBezTo>
                    <a:pt x="17716" y="11044"/>
                    <a:pt x="17762" y="10305"/>
                    <a:pt x="17757" y="9596"/>
                  </a:cubicBezTo>
                  <a:cubicBezTo>
                    <a:pt x="17751" y="8075"/>
                    <a:pt x="17453" y="6574"/>
                    <a:pt x="17051" y="5112"/>
                  </a:cubicBezTo>
                  <a:cubicBezTo>
                    <a:pt x="16674" y="3744"/>
                    <a:pt x="15663" y="1694"/>
                    <a:pt x="14288" y="1079"/>
                  </a:cubicBezTo>
                  <a:cubicBezTo>
                    <a:pt x="12715" y="377"/>
                    <a:pt x="10896" y="0"/>
                    <a:pt x="90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6"/>
            <p:cNvSpPr/>
            <p:nvPr/>
          </p:nvSpPr>
          <p:spPr>
            <a:xfrm>
              <a:off x="14174775" y="1336025"/>
              <a:ext cx="100875" cy="95625"/>
            </a:xfrm>
            <a:custGeom>
              <a:avLst/>
              <a:gdLst/>
              <a:ahLst/>
              <a:cxnLst/>
              <a:rect l="l" t="t" r="r" b="b"/>
              <a:pathLst>
                <a:path w="4035" h="3825" extrusionOk="0">
                  <a:moveTo>
                    <a:pt x="1337" y="0"/>
                  </a:moveTo>
                  <a:cubicBezTo>
                    <a:pt x="1062" y="0"/>
                    <a:pt x="812" y="79"/>
                    <a:pt x="614" y="245"/>
                  </a:cubicBezTo>
                  <a:cubicBezTo>
                    <a:pt x="1" y="762"/>
                    <a:pt x="130" y="1928"/>
                    <a:pt x="905" y="2848"/>
                  </a:cubicBezTo>
                  <a:cubicBezTo>
                    <a:pt x="1431" y="3473"/>
                    <a:pt x="2118" y="3824"/>
                    <a:pt x="2698" y="3824"/>
                  </a:cubicBezTo>
                  <a:cubicBezTo>
                    <a:pt x="2972" y="3824"/>
                    <a:pt x="3222" y="3745"/>
                    <a:pt x="3420" y="3579"/>
                  </a:cubicBezTo>
                  <a:cubicBezTo>
                    <a:pt x="4034" y="3062"/>
                    <a:pt x="3904" y="1897"/>
                    <a:pt x="3129" y="977"/>
                  </a:cubicBezTo>
                  <a:cubicBezTo>
                    <a:pt x="2604" y="352"/>
                    <a:pt x="1916" y="0"/>
                    <a:pt x="13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6"/>
            <p:cNvSpPr/>
            <p:nvPr/>
          </p:nvSpPr>
          <p:spPr>
            <a:xfrm>
              <a:off x="14396650" y="1496425"/>
              <a:ext cx="78950" cy="159200"/>
            </a:xfrm>
            <a:custGeom>
              <a:avLst/>
              <a:gdLst/>
              <a:ahLst/>
              <a:cxnLst/>
              <a:rect l="l" t="t" r="r" b="b"/>
              <a:pathLst>
                <a:path w="3158" h="6368" extrusionOk="0">
                  <a:moveTo>
                    <a:pt x="0" y="0"/>
                  </a:moveTo>
                  <a:lnTo>
                    <a:pt x="0" y="4921"/>
                  </a:lnTo>
                  <a:cubicBezTo>
                    <a:pt x="0" y="5720"/>
                    <a:pt x="648" y="6367"/>
                    <a:pt x="1446" y="6367"/>
                  </a:cubicBezTo>
                  <a:lnTo>
                    <a:pt x="1711" y="6367"/>
                  </a:lnTo>
                  <a:cubicBezTo>
                    <a:pt x="2510" y="6367"/>
                    <a:pt x="3158" y="5720"/>
                    <a:pt x="3158" y="4921"/>
                  </a:cubicBezTo>
                  <a:lnTo>
                    <a:pt x="31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6"/>
            <p:cNvSpPr/>
            <p:nvPr/>
          </p:nvSpPr>
          <p:spPr>
            <a:xfrm>
              <a:off x="14484375" y="2727250"/>
              <a:ext cx="318225" cy="760050"/>
            </a:xfrm>
            <a:custGeom>
              <a:avLst/>
              <a:gdLst/>
              <a:ahLst/>
              <a:cxnLst/>
              <a:rect l="l" t="t" r="r" b="b"/>
              <a:pathLst>
                <a:path w="12729" h="30402" extrusionOk="0">
                  <a:moveTo>
                    <a:pt x="0" y="1"/>
                  </a:moveTo>
                  <a:lnTo>
                    <a:pt x="2405" y="27688"/>
                  </a:lnTo>
                  <a:lnTo>
                    <a:pt x="2433" y="27685"/>
                  </a:lnTo>
                  <a:lnTo>
                    <a:pt x="2433" y="27685"/>
                  </a:lnTo>
                  <a:lnTo>
                    <a:pt x="2405" y="29678"/>
                  </a:lnTo>
                  <a:cubicBezTo>
                    <a:pt x="2401" y="29985"/>
                    <a:pt x="2659" y="30239"/>
                    <a:pt x="2994" y="30257"/>
                  </a:cubicBezTo>
                  <a:cubicBezTo>
                    <a:pt x="3952" y="30310"/>
                    <a:pt x="5928" y="30402"/>
                    <a:pt x="7933" y="30402"/>
                  </a:cubicBezTo>
                  <a:cubicBezTo>
                    <a:pt x="9756" y="30402"/>
                    <a:pt x="11603" y="30326"/>
                    <a:pt x="12728" y="30075"/>
                  </a:cubicBezTo>
                  <a:cubicBezTo>
                    <a:pt x="12392" y="28728"/>
                    <a:pt x="10149" y="28508"/>
                    <a:pt x="8714" y="28508"/>
                  </a:cubicBezTo>
                  <a:cubicBezTo>
                    <a:pt x="8632" y="28508"/>
                    <a:pt x="8553" y="28509"/>
                    <a:pt x="8477" y="28510"/>
                  </a:cubicBezTo>
                  <a:cubicBezTo>
                    <a:pt x="8455" y="28511"/>
                    <a:pt x="8433" y="28511"/>
                    <a:pt x="8411" y="28511"/>
                  </a:cubicBezTo>
                  <a:cubicBezTo>
                    <a:pt x="7763" y="28511"/>
                    <a:pt x="7125" y="28346"/>
                    <a:pt x="6557" y="28032"/>
                  </a:cubicBezTo>
                  <a:lnTo>
                    <a:pt x="4893" y="27231"/>
                  </a:lnTo>
                  <a:lnTo>
                    <a:pt x="6530" y="1276"/>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6"/>
            <p:cNvSpPr/>
            <p:nvPr/>
          </p:nvSpPr>
          <p:spPr>
            <a:xfrm>
              <a:off x="14544375" y="3438800"/>
              <a:ext cx="258225" cy="48500"/>
            </a:xfrm>
            <a:custGeom>
              <a:avLst/>
              <a:gdLst/>
              <a:ahLst/>
              <a:cxnLst/>
              <a:rect l="l" t="t" r="r" b="b"/>
              <a:pathLst>
                <a:path w="10329" h="1940" extrusionOk="0">
                  <a:moveTo>
                    <a:pt x="22" y="1"/>
                  </a:moveTo>
                  <a:lnTo>
                    <a:pt x="5" y="1216"/>
                  </a:lnTo>
                  <a:cubicBezTo>
                    <a:pt x="1" y="1523"/>
                    <a:pt x="260" y="1777"/>
                    <a:pt x="594" y="1795"/>
                  </a:cubicBezTo>
                  <a:cubicBezTo>
                    <a:pt x="1552" y="1848"/>
                    <a:pt x="3529" y="1940"/>
                    <a:pt x="5534" y="1940"/>
                  </a:cubicBezTo>
                  <a:cubicBezTo>
                    <a:pt x="7357" y="1940"/>
                    <a:pt x="9204" y="1864"/>
                    <a:pt x="10328" y="1613"/>
                  </a:cubicBezTo>
                  <a:cubicBezTo>
                    <a:pt x="9992" y="266"/>
                    <a:pt x="7749" y="46"/>
                    <a:pt x="6314" y="46"/>
                  </a:cubicBezTo>
                  <a:cubicBezTo>
                    <a:pt x="6232" y="46"/>
                    <a:pt x="6153" y="47"/>
                    <a:pt x="6077" y="48"/>
                  </a:cubicBezTo>
                  <a:cubicBezTo>
                    <a:pt x="6062" y="49"/>
                    <a:pt x="6046" y="49"/>
                    <a:pt x="6031" y="49"/>
                  </a:cubicBezTo>
                  <a:cubicBezTo>
                    <a:pt x="5955" y="49"/>
                    <a:pt x="5880" y="47"/>
                    <a:pt x="5806" y="43"/>
                  </a:cubicBezTo>
                  <a:cubicBezTo>
                    <a:pt x="5404" y="186"/>
                    <a:pt x="5016" y="366"/>
                    <a:pt x="4647" y="578"/>
                  </a:cubicBezTo>
                  <a:cubicBezTo>
                    <a:pt x="4528" y="647"/>
                    <a:pt x="4408" y="721"/>
                    <a:pt x="4270" y="748"/>
                  </a:cubicBezTo>
                  <a:cubicBezTo>
                    <a:pt x="4222" y="758"/>
                    <a:pt x="4173" y="761"/>
                    <a:pt x="4124" y="761"/>
                  </a:cubicBezTo>
                  <a:cubicBezTo>
                    <a:pt x="4050" y="761"/>
                    <a:pt x="3976" y="753"/>
                    <a:pt x="3902" y="747"/>
                  </a:cubicBezTo>
                  <a:cubicBezTo>
                    <a:pt x="3697" y="729"/>
                    <a:pt x="3492" y="720"/>
                    <a:pt x="3287" y="720"/>
                  </a:cubicBezTo>
                  <a:cubicBezTo>
                    <a:pt x="2876" y="720"/>
                    <a:pt x="2465" y="756"/>
                    <a:pt x="2060" y="827"/>
                  </a:cubicBezTo>
                  <a:cubicBezTo>
                    <a:pt x="1973" y="843"/>
                    <a:pt x="1884" y="861"/>
                    <a:pt x="1796" y="861"/>
                  </a:cubicBezTo>
                  <a:cubicBezTo>
                    <a:pt x="1771" y="861"/>
                    <a:pt x="1746" y="859"/>
                    <a:pt x="1721" y="856"/>
                  </a:cubicBezTo>
                  <a:cubicBezTo>
                    <a:pt x="1482" y="825"/>
                    <a:pt x="1308" y="640"/>
                    <a:pt x="1130" y="488"/>
                  </a:cubicBezTo>
                  <a:cubicBezTo>
                    <a:pt x="826" y="226"/>
                    <a:pt x="436" y="37"/>
                    <a:pt x="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6"/>
            <p:cNvSpPr/>
            <p:nvPr/>
          </p:nvSpPr>
          <p:spPr>
            <a:xfrm>
              <a:off x="14068575" y="2727250"/>
              <a:ext cx="318200" cy="760050"/>
            </a:xfrm>
            <a:custGeom>
              <a:avLst/>
              <a:gdLst/>
              <a:ahLst/>
              <a:cxnLst/>
              <a:rect l="l" t="t" r="r" b="b"/>
              <a:pathLst>
                <a:path w="12728" h="30402" extrusionOk="0">
                  <a:moveTo>
                    <a:pt x="12727" y="1"/>
                  </a:moveTo>
                  <a:lnTo>
                    <a:pt x="6198" y="1276"/>
                  </a:lnTo>
                  <a:lnTo>
                    <a:pt x="7845" y="27226"/>
                  </a:lnTo>
                  <a:lnTo>
                    <a:pt x="6170" y="28032"/>
                  </a:lnTo>
                  <a:cubicBezTo>
                    <a:pt x="5603" y="28346"/>
                    <a:pt x="4964" y="28511"/>
                    <a:pt x="4316" y="28511"/>
                  </a:cubicBezTo>
                  <a:cubicBezTo>
                    <a:pt x="4294" y="28511"/>
                    <a:pt x="4272" y="28511"/>
                    <a:pt x="4250" y="28510"/>
                  </a:cubicBezTo>
                  <a:cubicBezTo>
                    <a:pt x="4174" y="28509"/>
                    <a:pt x="4095" y="28508"/>
                    <a:pt x="4013" y="28508"/>
                  </a:cubicBezTo>
                  <a:cubicBezTo>
                    <a:pt x="2579" y="28508"/>
                    <a:pt x="336" y="28728"/>
                    <a:pt x="0" y="30075"/>
                  </a:cubicBezTo>
                  <a:cubicBezTo>
                    <a:pt x="1125" y="30326"/>
                    <a:pt x="2971" y="30402"/>
                    <a:pt x="4794" y="30402"/>
                  </a:cubicBezTo>
                  <a:cubicBezTo>
                    <a:pt x="6799" y="30402"/>
                    <a:pt x="8776" y="30310"/>
                    <a:pt x="9733" y="30257"/>
                  </a:cubicBezTo>
                  <a:cubicBezTo>
                    <a:pt x="10069" y="30239"/>
                    <a:pt x="10328" y="29985"/>
                    <a:pt x="10323" y="29678"/>
                  </a:cubicBezTo>
                  <a:lnTo>
                    <a:pt x="10296" y="27686"/>
                  </a:lnTo>
                  <a:lnTo>
                    <a:pt x="127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6"/>
            <p:cNvSpPr/>
            <p:nvPr/>
          </p:nvSpPr>
          <p:spPr>
            <a:xfrm>
              <a:off x="14656925" y="1654350"/>
              <a:ext cx="266200" cy="606050"/>
            </a:xfrm>
            <a:custGeom>
              <a:avLst/>
              <a:gdLst/>
              <a:ahLst/>
              <a:cxnLst/>
              <a:rect l="l" t="t" r="r" b="b"/>
              <a:pathLst>
                <a:path w="10648" h="24242" extrusionOk="0">
                  <a:moveTo>
                    <a:pt x="0" y="1"/>
                  </a:moveTo>
                  <a:lnTo>
                    <a:pt x="0" y="2576"/>
                  </a:lnTo>
                  <a:cubicBezTo>
                    <a:pt x="2526" y="5715"/>
                    <a:pt x="8695" y="24242"/>
                    <a:pt x="8695" y="24242"/>
                  </a:cubicBezTo>
                  <a:lnTo>
                    <a:pt x="10647" y="23739"/>
                  </a:lnTo>
                  <a:cubicBezTo>
                    <a:pt x="7297" y="11730"/>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6"/>
            <p:cNvSpPr/>
            <p:nvPr/>
          </p:nvSpPr>
          <p:spPr>
            <a:xfrm>
              <a:off x="14141125" y="1604500"/>
              <a:ext cx="594300" cy="339600"/>
            </a:xfrm>
            <a:custGeom>
              <a:avLst/>
              <a:gdLst/>
              <a:ahLst/>
              <a:cxnLst/>
              <a:rect l="l" t="t" r="r" b="b"/>
              <a:pathLst>
                <a:path w="23772" h="13584" extrusionOk="0">
                  <a:moveTo>
                    <a:pt x="10196" y="0"/>
                  </a:moveTo>
                  <a:cubicBezTo>
                    <a:pt x="10196" y="0"/>
                    <a:pt x="5805" y="11"/>
                    <a:pt x="4713" y="1156"/>
                  </a:cubicBezTo>
                  <a:cubicBezTo>
                    <a:pt x="3453" y="1866"/>
                    <a:pt x="0" y="11593"/>
                    <a:pt x="0" y="11593"/>
                  </a:cubicBezTo>
                  <a:lnTo>
                    <a:pt x="4498" y="13584"/>
                  </a:lnTo>
                  <a:lnTo>
                    <a:pt x="6529" y="10735"/>
                  </a:lnTo>
                  <a:lnTo>
                    <a:pt x="23772" y="11732"/>
                  </a:lnTo>
                  <a:cubicBezTo>
                    <a:pt x="23772" y="11732"/>
                    <a:pt x="22291" y="1226"/>
                    <a:pt x="18949" y="630"/>
                  </a:cubicBezTo>
                  <a:cubicBezTo>
                    <a:pt x="15607" y="32"/>
                    <a:pt x="13380" y="11"/>
                    <a:pt x="13380" y="11"/>
                  </a:cubicBezTo>
                  <a:lnTo>
                    <a:pt x="101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6"/>
            <p:cNvSpPr/>
            <p:nvPr/>
          </p:nvSpPr>
          <p:spPr>
            <a:xfrm>
              <a:off x="13890900" y="1791575"/>
              <a:ext cx="400550" cy="326300"/>
            </a:xfrm>
            <a:custGeom>
              <a:avLst/>
              <a:gdLst/>
              <a:ahLst/>
              <a:cxnLst/>
              <a:rect l="l" t="t" r="r" b="b"/>
              <a:pathLst>
                <a:path w="16022" h="13052" extrusionOk="0">
                  <a:moveTo>
                    <a:pt x="11580" y="0"/>
                  </a:moveTo>
                  <a:lnTo>
                    <a:pt x="8807" y="6572"/>
                  </a:lnTo>
                  <a:cubicBezTo>
                    <a:pt x="8807" y="6572"/>
                    <a:pt x="4597" y="2868"/>
                    <a:pt x="1735" y="591"/>
                  </a:cubicBezTo>
                  <a:cubicBezTo>
                    <a:pt x="905" y="1197"/>
                    <a:pt x="0" y="1925"/>
                    <a:pt x="0" y="1925"/>
                  </a:cubicBezTo>
                  <a:cubicBezTo>
                    <a:pt x="0" y="1925"/>
                    <a:pt x="2284" y="9395"/>
                    <a:pt x="8385" y="12845"/>
                  </a:cubicBezTo>
                  <a:cubicBezTo>
                    <a:pt x="8636" y="12986"/>
                    <a:pt x="8913" y="13051"/>
                    <a:pt x="9194" y="13051"/>
                  </a:cubicBezTo>
                  <a:cubicBezTo>
                    <a:pt x="9649" y="13051"/>
                    <a:pt x="10112" y="12881"/>
                    <a:pt x="10479" y="12592"/>
                  </a:cubicBezTo>
                  <a:cubicBezTo>
                    <a:pt x="14030" y="9809"/>
                    <a:pt x="16022" y="3976"/>
                    <a:pt x="16022" y="3976"/>
                  </a:cubicBezTo>
                  <a:lnTo>
                    <a:pt x="115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6"/>
            <p:cNvSpPr/>
            <p:nvPr/>
          </p:nvSpPr>
          <p:spPr>
            <a:xfrm>
              <a:off x="14068575" y="3438800"/>
              <a:ext cx="258200" cy="48500"/>
            </a:xfrm>
            <a:custGeom>
              <a:avLst/>
              <a:gdLst/>
              <a:ahLst/>
              <a:cxnLst/>
              <a:rect l="l" t="t" r="r" b="b"/>
              <a:pathLst>
                <a:path w="10328" h="1940" extrusionOk="0">
                  <a:moveTo>
                    <a:pt x="10306" y="1"/>
                  </a:moveTo>
                  <a:cubicBezTo>
                    <a:pt x="9891" y="37"/>
                    <a:pt x="9503" y="226"/>
                    <a:pt x="9198" y="488"/>
                  </a:cubicBezTo>
                  <a:cubicBezTo>
                    <a:pt x="9021" y="640"/>
                    <a:pt x="8847" y="825"/>
                    <a:pt x="8607" y="856"/>
                  </a:cubicBezTo>
                  <a:cubicBezTo>
                    <a:pt x="8582" y="859"/>
                    <a:pt x="8557" y="861"/>
                    <a:pt x="8532" y="861"/>
                  </a:cubicBezTo>
                  <a:cubicBezTo>
                    <a:pt x="8444" y="861"/>
                    <a:pt x="8355" y="843"/>
                    <a:pt x="8268" y="827"/>
                  </a:cubicBezTo>
                  <a:cubicBezTo>
                    <a:pt x="7863" y="756"/>
                    <a:pt x="7452" y="720"/>
                    <a:pt x="7041" y="720"/>
                  </a:cubicBezTo>
                  <a:cubicBezTo>
                    <a:pt x="6836" y="720"/>
                    <a:pt x="6631" y="729"/>
                    <a:pt x="6426" y="747"/>
                  </a:cubicBezTo>
                  <a:cubicBezTo>
                    <a:pt x="6353" y="753"/>
                    <a:pt x="6278" y="761"/>
                    <a:pt x="6204" y="761"/>
                  </a:cubicBezTo>
                  <a:cubicBezTo>
                    <a:pt x="6155" y="761"/>
                    <a:pt x="6106" y="758"/>
                    <a:pt x="6058" y="748"/>
                  </a:cubicBezTo>
                  <a:cubicBezTo>
                    <a:pt x="5921" y="721"/>
                    <a:pt x="5801" y="647"/>
                    <a:pt x="5682" y="578"/>
                  </a:cubicBezTo>
                  <a:cubicBezTo>
                    <a:pt x="5312" y="366"/>
                    <a:pt x="4924" y="186"/>
                    <a:pt x="4523" y="43"/>
                  </a:cubicBezTo>
                  <a:cubicBezTo>
                    <a:pt x="4448" y="47"/>
                    <a:pt x="4373" y="49"/>
                    <a:pt x="4298" y="49"/>
                  </a:cubicBezTo>
                  <a:cubicBezTo>
                    <a:pt x="4282" y="49"/>
                    <a:pt x="4267" y="49"/>
                    <a:pt x="4251" y="48"/>
                  </a:cubicBezTo>
                  <a:cubicBezTo>
                    <a:pt x="4175" y="47"/>
                    <a:pt x="4096" y="46"/>
                    <a:pt x="4014" y="46"/>
                  </a:cubicBezTo>
                  <a:cubicBezTo>
                    <a:pt x="2580" y="46"/>
                    <a:pt x="337" y="266"/>
                    <a:pt x="0" y="1613"/>
                  </a:cubicBezTo>
                  <a:cubicBezTo>
                    <a:pt x="1125" y="1864"/>
                    <a:pt x="2971" y="1940"/>
                    <a:pt x="4795" y="1940"/>
                  </a:cubicBezTo>
                  <a:cubicBezTo>
                    <a:pt x="6800" y="1940"/>
                    <a:pt x="8776" y="1848"/>
                    <a:pt x="9734" y="1795"/>
                  </a:cubicBezTo>
                  <a:cubicBezTo>
                    <a:pt x="10069" y="1777"/>
                    <a:pt x="10328" y="1523"/>
                    <a:pt x="10323" y="1216"/>
                  </a:cubicBezTo>
                  <a:lnTo>
                    <a:pt x="10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6"/>
            <p:cNvSpPr/>
            <p:nvPr/>
          </p:nvSpPr>
          <p:spPr>
            <a:xfrm>
              <a:off x="14122525" y="1604525"/>
              <a:ext cx="650200" cy="1275800"/>
            </a:xfrm>
            <a:custGeom>
              <a:avLst/>
              <a:gdLst/>
              <a:ahLst/>
              <a:cxnLst/>
              <a:rect l="l" t="t" r="r" b="b"/>
              <a:pathLst>
                <a:path w="26008" h="51032" extrusionOk="0">
                  <a:moveTo>
                    <a:pt x="9572" y="0"/>
                  </a:moveTo>
                  <a:lnTo>
                    <a:pt x="9572" y="0"/>
                  </a:lnTo>
                  <a:cubicBezTo>
                    <a:pt x="9391" y="2"/>
                    <a:pt x="8837" y="112"/>
                    <a:pt x="8658" y="114"/>
                  </a:cubicBezTo>
                  <a:cubicBezTo>
                    <a:pt x="8289" y="2047"/>
                    <a:pt x="5380" y="7820"/>
                    <a:pt x="4201" y="10011"/>
                  </a:cubicBezTo>
                  <a:cubicBezTo>
                    <a:pt x="2158" y="13812"/>
                    <a:pt x="6488" y="17417"/>
                    <a:pt x="6488" y="17417"/>
                  </a:cubicBezTo>
                  <a:lnTo>
                    <a:pt x="0" y="48913"/>
                  </a:lnTo>
                  <a:cubicBezTo>
                    <a:pt x="0" y="48913"/>
                    <a:pt x="5014" y="51031"/>
                    <a:pt x="12886" y="51031"/>
                  </a:cubicBezTo>
                  <a:cubicBezTo>
                    <a:pt x="16677" y="51031"/>
                    <a:pt x="21131" y="50540"/>
                    <a:pt x="26007" y="49084"/>
                  </a:cubicBezTo>
                  <a:cubicBezTo>
                    <a:pt x="24103" y="40210"/>
                    <a:pt x="19360" y="17593"/>
                    <a:pt x="19360" y="17593"/>
                  </a:cubicBezTo>
                  <a:lnTo>
                    <a:pt x="20959" y="13285"/>
                  </a:lnTo>
                  <a:lnTo>
                    <a:pt x="19064" y="952"/>
                  </a:lnTo>
                  <a:lnTo>
                    <a:pt x="18422" y="769"/>
                  </a:lnTo>
                  <a:cubicBezTo>
                    <a:pt x="18422" y="769"/>
                    <a:pt x="17827" y="4161"/>
                    <a:pt x="17077" y="7986"/>
                  </a:cubicBezTo>
                  <a:cubicBezTo>
                    <a:pt x="16821" y="9286"/>
                    <a:pt x="15758" y="10285"/>
                    <a:pt x="14441" y="10427"/>
                  </a:cubicBezTo>
                  <a:cubicBezTo>
                    <a:pt x="14002" y="10475"/>
                    <a:pt x="13588" y="10497"/>
                    <a:pt x="13199" y="10497"/>
                  </a:cubicBezTo>
                  <a:cubicBezTo>
                    <a:pt x="10785" y="10497"/>
                    <a:pt x="9314" y="9653"/>
                    <a:pt x="8457" y="8847"/>
                  </a:cubicBezTo>
                  <a:cubicBezTo>
                    <a:pt x="7745" y="8177"/>
                    <a:pt x="7468" y="7165"/>
                    <a:pt x="7715" y="6219"/>
                  </a:cubicBezTo>
                  <a:lnTo>
                    <a:pt x="957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6"/>
            <p:cNvSpPr/>
            <p:nvPr/>
          </p:nvSpPr>
          <p:spPr>
            <a:xfrm>
              <a:off x="14268225" y="2039900"/>
              <a:ext cx="362500" cy="120450"/>
            </a:xfrm>
            <a:custGeom>
              <a:avLst/>
              <a:gdLst/>
              <a:ahLst/>
              <a:cxnLst/>
              <a:rect l="l" t="t" r="r" b="b"/>
              <a:pathLst>
                <a:path w="14500" h="4818" extrusionOk="0">
                  <a:moveTo>
                    <a:pt x="660" y="0"/>
                  </a:moveTo>
                  <a:lnTo>
                    <a:pt x="0" y="3206"/>
                  </a:lnTo>
                  <a:cubicBezTo>
                    <a:pt x="245" y="3295"/>
                    <a:pt x="492" y="3381"/>
                    <a:pt x="741" y="3458"/>
                  </a:cubicBezTo>
                  <a:cubicBezTo>
                    <a:pt x="2043" y="3860"/>
                    <a:pt x="3380" y="4146"/>
                    <a:pt x="4728" y="4344"/>
                  </a:cubicBezTo>
                  <a:cubicBezTo>
                    <a:pt x="4751" y="4348"/>
                    <a:pt x="5153" y="4401"/>
                    <a:pt x="5142" y="4401"/>
                  </a:cubicBezTo>
                  <a:cubicBezTo>
                    <a:pt x="5141" y="4401"/>
                    <a:pt x="5135" y="4400"/>
                    <a:pt x="5123" y="4399"/>
                  </a:cubicBezTo>
                  <a:lnTo>
                    <a:pt x="5123" y="4399"/>
                  </a:lnTo>
                  <a:cubicBezTo>
                    <a:pt x="5219" y="4411"/>
                    <a:pt x="5314" y="4422"/>
                    <a:pt x="5409" y="4434"/>
                  </a:cubicBezTo>
                  <a:cubicBezTo>
                    <a:pt x="5757" y="4473"/>
                    <a:pt x="6105" y="4511"/>
                    <a:pt x="6454" y="4542"/>
                  </a:cubicBezTo>
                  <a:cubicBezTo>
                    <a:pt x="7141" y="4604"/>
                    <a:pt x="7830" y="4655"/>
                    <a:pt x="8519" y="4689"/>
                  </a:cubicBezTo>
                  <a:cubicBezTo>
                    <a:pt x="9937" y="4758"/>
                    <a:pt x="11391" y="4817"/>
                    <a:pt x="12850" y="4817"/>
                  </a:cubicBezTo>
                  <a:cubicBezTo>
                    <a:pt x="13400" y="4817"/>
                    <a:pt x="13950" y="4809"/>
                    <a:pt x="14500" y="4789"/>
                  </a:cubicBezTo>
                  <a:cubicBezTo>
                    <a:pt x="13912" y="1991"/>
                    <a:pt x="13532" y="177"/>
                    <a:pt x="13532" y="177"/>
                  </a:cubicBezTo>
                  <a:cubicBezTo>
                    <a:pt x="12507" y="435"/>
                    <a:pt x="10972" y="526"/>
                    <a:pt x="9316" y="526"/>
                  </a:cubicBezTo>
                  <a:cubicBezTo>
                    <a:pt x="5339" y="526"/>
                    <a:pt x="660" y="0"/>
                    <a:pt x="6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6"/>
            <p:cNvSpPr/>
            <p:nvPr/>
          </p:nvSpPr>
          <p:spPr>
            <a:xfrm>
              <a:off x="13881450" y="1735475"/>
              <a:ext cx="78275" cy="166825"/>
            </a:xfrm>
            <a:custGeom>
              <a:avLst/>
              <a:gdLst/>
              <a:ahLst/>
              <a:cxnLst/>
              <a:rect l="l" t="t" r="r" b="b"/>
              <a:pathLst>
                <a:path w="3131" h="6673" extrusionOk="0">
                  <a:moveTo>
                    <a:pt x="2051" y="0"/>
                  </a:moveTo>
                  <a:cubicBezTo>
                    <a:pt x="1432" y="0"/>
                    <a:pt x="847" y="392"/>
                    <a:pt x="522" y="923"/>
                  </a:cubicBezTo>
                  <a:cubicBezTo>
                    <a:pt x="0" y="1772"/>
                    <a:pt x="16" y="2797"/>
                    <a:pt x="216" y="3743"/>
                  </a:cubicBezTo>
                  <a:cubicBezTo>
                    <a:pt x="438" y="4802"/>
                    <a:pt x="955" y="5706"/>
                    <a:pt x="1435" y="6672"/>
                  </a:cubicBezTo>
                  <a:lnTo>
                    <a:pt x="1431" y="5287"/>
                  </a:lnTo>
                  <a:cubicBezTo>
                    <a:pt x="1243" y="4657"/>
                    <a:pt x="1504" y="3917"/>
                    <a:pt x="2048" y="3545"/>
                  </a:cubicBezTo>
                  <a:cubicBezTo>
                    <a:pt x="2216" y="3430"/>
                    <a:pt x="2408" y="3346"/>
                    <a:pt x="2551" y="3200"/>
                  </a:cubicBezTo>
                  <a:cubicBezTo>
                    <a:pt x="2694" y="3055"/>
                    <a:pt x="2774" y="2816"/>
                    <a:pt x="2662" y="2646"/>
                  </a:cubicBezTo>
                  <a:cubicBezTo>
                    <a:pt x="2565" y="2499"/>
                    <a:pt x="2367" y="2461"/>
                    <a:pt x="2191" y="2449"/>
                  </a:cubicBezTo>
                  <a:cubicBezTo>
                    <a:pt x="2118" y="2444"/>
                    <a:pt x="2045" y="2442"/>
                    <a:pt x="1971" y="2442"/>
                  </a:cubicBezTo>
                  <a:cubicBezTo>
                    <a:pt x="1783" y="2442"/>
                    <a:pt x="1594" y="2458"/>
                    <a:pt x="1408" y="2490"/>
                  </a:cubicBezTo>
                  <a:lnTo>
                    <a:pt x="1408" y="2490"/>
                  </a:lnTo>
                  <a:cubicBezTo>
                    <a:pt x="1906" y="2397"/>
                    <a:pt x="2378" y="2203"/>
                    <a:pt x="2797" y="1918"/>
                  </a:cubicBezTo>
                  <a:cubicBezTo>
                    <a:pt x="2902" y="1847"/>
                    <a:pt x="3005" y="1767"/>
                    <a:pt x="3066" y="1657"/>
                  </a:cubicBezTo>
                  <a:cubicBezTo>
                    <a:pt x="3125" y="1546"/>
                    <a:pt x="3130" y="1396"/>
                    <a:pt x="3047" y="1301"/>
                  </a:cubicBezTo>
                  <a:cubicBezTo>
                    <a:pt x="2980" y="1227"/>
                    <a:pt x="2872" y="1202"/>
                    <a:pt x="2773" y="1187"/>
                  </a:cubicBezTo>
                  <a:cubicBezTo>
                    <a:pt x="2619" y="1163"/>
                    <a:pt x="2464" y="1152"/>
                    <a:pt x="2310" y="1152"/>
                  </a:cubicBezTo>
                  <a:cubicBezTo>
                    <a:pt x="1948" y="1152"/>
                    <a:pt x="1587" y="1216"/>
                    <a:pt x="1244" y="1342"/>
                  </a:cubicBezTo>
                  <a:cubicBezTo>
                    <a:pt x="1661" y="1138"/>
                    <a:pt x="2100" y="915"/>
                    <a:pt x="2342" y="518"/>
                  </a:cubicBezTo>
                  <a:cubicBezTo>
                    <a:pt x="2426" y="379"/>
                    <a:pt x="2472" y="177"/>
                    <a:pt x="2349" y="71"/>
                  </a:cubicBezTo>
                  <a:cubicBezTo>
                    <a:pt x="2291" y="19"/>
                    <a:pt x="2207" y="7"/>
                    <a:pt x="2130" y="2"/>
                  </a:cubicBezTo>
                  <a:cubicBezTo>
                    <a:pt x="2103" y="1"/>
                    <a:pt x="2077" y="0"/>
                    <a:pt x="20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6"/>
            <p:cNvSpPr/>
            <p:nvPr/>
          </p:nvSpPr>
          <p:spPr>
            <a:xfrm>
              <a:off x="14122475" y="2758625"/>
              <a:ext cx="650225" cy="121675"/>
            </a:xfrm>
            <a:custGeom>
              <a:avLst/>
              <a:gdLst/>
              <a:ahLst/>
              <a:cxnLst/>
              <a:rect l="l" t="t" r="r" b="b"/>
              <a:pathLst>
                <a:path w="26009" h="4867" extrusionOk="0">
                  <a:moveTo>
                    <a:pt x="568" y="0"/>
                  </a:moveTo>
                  <a:lnTo>
                    <a:pt x="1" y="2748"/>
                  </a:lnTo>
                  <a:cubicBezTo>
                    <a:pt x="1" y="2748"/>
                    <a:pt x="5016" y="4867"/>
                    <a:pt x="12888" y="4867"/>
                  </a:cubicBezTo>
                  <a:cubicBezTo>
                    <a:pt x="16679" y="4867"/>
                    <a:pt x="21133" y="4375"/>
                    <a:pt x="26008" y="2920"/>
                  </a:cubicBezTo>
                  <a:cubicBezTo>
                    <a:pt x="25841" y="2141"/>
                    <a:pt x="25653" y="1255"/>
                    <a:pt x="25447" y="289"/>
                  </a:cubicBezTo>
                  <a:cubicBezTo>
                    <a:pt x="21838" y="1612"/>
                    <a:pt x="17908" y="2112"/>
                    <a:pt x="13978" y="2112"/>
                  </a:cubicBezTo>
                  <a:cubicBezTo>
                    <a:pt x="12317" y="2112"/>
                    <a:pt x="10657" y="2023"/>
                    <a:pt x="9021" y="1868"/>
                  </a:cubicBezTo>
                  <a:cubicBezTo>
                    <a:pt x="6153" y="1598"/>
                    <a:pt x="3205" y="1100"/>
                    <a:pt x="5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6"/>
            <p:cNvSpPr/>
            <p:nvPr/>
          </p:nvSpPr>
          <p:spPr>
            <a:xfrm>
              <a:off x="14518500" y="2110750"/>
              <a:ext cx="641825" cy="706675"/>
            </a:xfrm>
            <a:custGeom>
              <a:avLst/>
              <a:gdLst/>
              <a:ahLst/>
              <a:cxnLst/>
              <a:rect l="l" t="t" r="r" b="b"/>
              <a:pathLst>
                <a:path w="25673" h="28267" extrusionOk="0">
                  <a:moveTo>
                    <a:pt x="18036" y="0"/>
                  </a:moveTo>
                  <a:lnTo>
                    <a:pt x="0" y="5245"/>
                  </a:lnTo>
                  <a:lnTo>
                    <a:pt x="3486" y="25379"/>
                  </a:lnTo>
                  <a:cubicBezTo>
                    <a:pt x="3778" y="27069"/>
                    <a:pt x="5245" y="28266"/>
                    <a:pt x="6906" y="28266"/>
                  </a:cubicBezTo>
                  <a:cubicBezTo>
                    <a:pt x="7094" y="28266"/>
                    <a:pt x="7284" y="28251"/>
                    <a:pt x="7475" y="28219"/>
                  </a:cubicBezTo>
                  <a:cubicBezTo>
                    <a:pt x="11583" y="27541"/>
                    <a:pt x="18533" y="26114"/>
                    <a:pt x="23391" y="23644"/>
                  </a:cubicBezTo>
                  <a:cubicBezTo>
                    <a:pt x="24946" y="22853"/>
                    <a:pt x="25673" y="21032"/>
                    <a:pt x="25092" y="19387"/>
                  </a:cubicBezTo>
                  <a:cubicBezTo>
                    <a:pt x="22263" y="11372"/>
                    <a:pt x="18036" y="0"/>
                    <a:pt x="180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6"/>
            <p:cNvSpPr/>
            <p:nvPr/>
          </p:nvSpPr>
          <p:spPr>
            <a:xfrm>
              <a:off x="14488475" y="1620500"/>
              <a:ext cx="276050" cy="710900"/>
            </a:xfrm>
            <a:custGeom>
              <a:avLst/>
              <a:gdLst/>
              <a:ahLst/>
              <a:cxnLst/>
              <a:rect l="l" t="t" r="r" b="b"/>
              <a:pathLst>
                <a:path w="11042" h="28436" extrusionOk="0">
                  <a:moveTo>
                    <a:pt x="4075" y="0"/>
                  </a:moveTo>
                  <a:cubicBezTo>
                    <a:pt x="1" y="0"/>
                    <a:pt x="1877" y="6638"/>
                    <a:pt x="2579" y="8813"/>
                  </a:cubicBezTo>
                  <a:cubicBezTo>
                    <a:pt x="4654" y="15247"/>
                    <a:pt x="6717" y="21745"/>
                    <a:pt x="7993" y="28394"/>
                  </a:cubicBezTo>
                  <a:cubicBezTo>
                    <a:pt x="8520" y="28421"/>
                    <a:pt x="9050" y="28436"/>
                    <a:pt x="9578" y="28436"/>
                  </a:cubicBezTo>
                  <a:cubicBezTo>
                    <a:pt x="10067" y="28407"/>
                    <a:pt x="10554" y="28369"/>
                    <a:pt x="11040" y="28321"/>
                  </a:cubicBezTo>
                  <a:cubicBezTo>
                    <a:pt x="11041" y="25677"/>
                    <a:pt x="11037" y="22868"/>
                    <a:pt x="11027" y="22458"/>
                  </a:cubicBezTo>
                  <a:cubicBezTo>
                    <a:pt x="10947" y="18758"/>
                    <a:pt x="10541" y="15070"/>
                    <a:pt x="9920" y="11423"/>
                  </a:cubicBezTo>
                  <a:cubicBezTo>
                    <a:pt x="9548" y="9239"/>
                    <a:pt x="8954" y="7095"/>
                    <a:pt x="8222" y="5003"/>
                  </a:cubicBezTo>
                  <a:cubicBezTo>
                    <a:pt x="8135" y="4755"/>
                    <a:pt x="8047" y="4508"/>
                    <a:pt x="7957" y="4262"/>
                  </a:cubicBezTo>
                  <a:cubicBezTo>
                    <a:pt x="7263" y="2375"/>
                    <a:pt x="6797" y="186"/>
                    <a:pt x="4366" y="11"/>
                  </a:cubicBezTo>
                  <a:cubicBezTo>
                    <a:pt x="4266" y="4"/>
                    <a:pt x="4169" y="0"/>
                    <a:pt x="40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6"/>
            <p:cNvSpPr/>
            <p:nvPr/>
          </p:nvSpPr>
          <p:spPr>
            <a:xfrm>
              <a:off x="14488925" y="1612825"/>
              <a:ext cx="181100" cy="708075"/>
            </a:xfrm>
            <a:custGeom>
              <a:avLst/>
              <a:gdLst/>
              <a:ahLst/>
              <a:cxnLst/>
              <a:rect l="l" t="t" r="r" b="b"/>
              <a:pathLst>
                <a:path w="7244" h="28323" extrusionOk="0">
                  <a:moveTo>
                    <a:pt x="4503" y="1"/>
                  </a:moveTo>
                  <a:cubicBezTo>
                    <a:pt x="3648" y="1"/>
                    <a:pt x="2824" y="446"/>
                    <a:pt x="2168" y="1041"/>
                  </a:cubicBezTo>
                  <a:cubicBezTo>
                    <a:pt x="897" y="2194"/>
                    <a:pt x="271" y="3929"/>
                    <a:pt x="135" y="5641"/>
                  </a:cubicBezTo>
                  <a:cubicBezTo>
                    <a:pt x="1" y="7353"/>
                    <a:pt x="305" y="9066"/>
                    <a:pt x="638" y="10750"/>
                  </a:cubicBezTo>
                  <a:cubicBezTo>
                    <a:pt x="1706" y="16162"/>
                    <a:pt x="3694" y="22590"/>
                    <a:pt x="5166" y="28014"/>
                  </a:cubicBezTo>
                  <a:cubicBezTo>
                    <a:pt x="5244" y="28093"/>
                    <a:pt x="5324" y="28170"/>
                    <a:pt x="5405" y="28244"/>
                  </a:cubicBezTo>
                  <a:cubicBezTo>
                    <a:pt x="5579" y="28297"/>
                    <a:pt x="5759" y="28323"/>
                    <a:pt x="5940" y="28323"/>
                  </a:cubicBezTo>
                  <a:cubicBezTo>
                    <a:pt x="6079" y="28323"/>
                    <a:pt x="6218" y="28307"/>
                    <a:pt x="6355" y="28276"/>
                  </a:cubicBezTo>
                  <a:cubicBezTo>
                    <a:pt x="6760" y="28180"/>
                    <a:pt x="7033" y="28006"/>
                    <a:pt x="7200" y="27768"/>
                  </a:cubicBezTo>
                  <a:cubicBezTo>
                    <a:pt x="7219" y="27647"/>
                    <a:pt x="7235" y="27525"/>
                    <a:pt x="7244" y="27403"/>
                  </a:cubicBezTo>
                  <a:cubicBezTo>
                    <a:pt x="5535" y="22166"/>
                    <a:pt x="3623" y="15438"/>
                    <a:pt x="2806" y="10058"/>
                  </a:cubicBezTo>
                  <a:cubicBezTo>
                    <a:pt x="2488" y="7966"/>
                    <a:pt x="2009" y="5802"/>
                    <a:pt x="2407" y="3686"/>
                  </a:cubicBezTo>
                  <a:cubicBezTo>
                    <a:pt x="2687" y="2202"/>
                    <a:pt x="3333" y="900"/>
                    <a:pt x="4910" y="800"/>
                  </a:cubicBezTo>
                  <a:cubicBezTo>
                    <a:pt x="5050" y="780"/>
                    <a:pt x="5195" y="768"/>
                    <a:pt x="5339" y="768"/>
                  </a:cubicBezTo>
                  <a:cubicBezTo>
                    <a:pt x="5470" y="768"/>
                    <a:pt x="5601" y="778"/>
                    <a:pt x="5728" y="803"/>
                  </a:cubicBezTo>
                  <a:cubicBezTo>
                    <a:pt x="5855" y="828"/>
                    <a:pt x="6203" y="878"/>
                    <a:pt x="6268" y="1010"/>
                  </a:cubicBezTo>
                  <a:cubicBezTo>
                    <a:pt x="6107" y="681"/>
                    <a:pt x="5915" y="421"/>
                    <a:pt x="5587" y="257"/>
                  </a:cubicBezTo>
                  <a:cubicBezTo>
                    <a:pt x="5227" y="79"/>
                    <a:pt x="4862" y="1"/>
                    <a:pt x="45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6"/>
            <p:cNvSpPr/>
            <p:nvPr/>
          </p:nvSpPr>
          <p:spPr>
            <a:xfrm>
              <a:off x="14746225" y="1856400"/>
              <a:ext cx="175275" cy="401475"/>
            </a:xfrm>
            <a:custGeom>
              <a:avLst/>
              <a:gdLst/>
              <a:ahLst/>
              <a:cxnLst/>
              <a:rect l="l" t="t" r="r" b="b"/>
              <a:pathLst>
                <a:path w="7011" h="16059" extrusionOk="0">
                  <a:moveTo>
                    <a:pt x="540" y="1"/>
                  </a:moveTo>
                  <a:cubicBezTo>
                    <a:pt x="316" y="1"/>
                    <a:pt x="94" y="142"/>
                    <a:pt x="43" y="405"/>
                  </a:cubicBezTo>
                  <a:cubicBezTo>
                    <a:pt x="42" y="412"/>
                    <a:pt x="40" y="419"/>
                    <a:pt x="39" y="426"/>
                  </a:cubicBezTo>
                  <a:cubicBezTo>
                    <a:pt x="1" y="622"/>
                    <a:pt x="74" y="826"/>
                    <a:pt x="239" y="940"/>
                  </a:cubicBezTo>
                  <a:cubicBezTo>
                    <a:pt x="619" y="1205"/>
                    <a:pt x="811" y="1683"/>
                    <a:pt x="456" y="2173"/>
                  </a:cubicBezTo>
                  <a:cubicBezTo>
                    <a:pt x="430" y="2210"/>
                    <a:pt x="402" y="2246"/>
                    <a:pt x="373" y="2282"/>
                  </a:cubicBezTo>
                  <a:cubicBezTo>
                    <a:pt x="265" y="2422"/>
                    <a:pt x="240" y="2609"/>
                    <a:pt x="306" y="2773"/>
                  </a:cubicBezTo>
                  <a:cubicBezTo>
                    <a:pt x="2366" y="8042"/>
                    <a:pt x="4412" y="14051"/>
                    <a:pt x="4972" y="15714"/>
                  </a:cubicBezTo>
                  <a:cubicBezTo>
                    <a:pt x="5043" y="15924"/>
                    <a:pt x="5241" y="16059"/>
                    <a:pt x="5453" y="16059"/>
                  </a:cubicBezTo>
                  <a:cubicBezTo>
                    <a:pt x="5495" y="16059"/>
                    <a:pt x="5537" y="16054"/>
                    <a:pt x="5580" y="16043"/>
                  </a:cubicBezTo>
                  <a:lnTo>
                    <a:pt x="6570" y="15788"/>
                  </a:lnTo>
                  <a:cubicBezTo>
                    <a:pt x="6847" y="15717"/>
                    <a:pt x="7010" y="15431"/>
                    <a:pt x="6933" y="15157"/>
                  </a:cubicBezTo>
                  <a:cubicBezTo>
                    <a:pt x="5379" y="9763"/>
                    <a:pt x="3059" y="4460"/>
                    <a:pt x="994" y="283"/>
                  </a:cubicBezTo>
                  <a:cubicBezTo>
                    <a:pt x="900" y="91"/>
                    <a:pt x="719" y="1"/>
                    <a:pt x="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6"/>
            <p:cNvSpPr/>
            <p:nvPr/>
          </p:nvSpPr>
          <p:spPr>
            <a:xfrm>
              <a:off x="14226925" y="1081475"/>
              <a:ext cx="396275" cy="456875"/>
            </a:xfrm>
            <a:custGeom>
              <a:avLst/>
              <a:gdLst/>
              <a:ahLst/>
              <a:cxnLst/>
              <a:rect l="l" t="t" r="r" b="b"/>
              <a:pathLst>
                <a:path w="15851" h="18275" extrusionOk="0">
                  <a:moveTo>
                    <a:pt x="8369" y="1"/>
                  </a:moveTo>
                  <a:cubicBezTo>
                    <a:pt x="8248" y="1"/>
                    <a:pt x="8126" y="4"/>
                    <a:pt x="8003" y="10"/>
                  </a:cubicBezTo>
                  <a:lnTo>
                    <a:pt x="6927" y="65"/>
                  </a:lnTo>
                  <a:cubicBezTo>
                    <a:pt x="3013" y="264"/>
                    <a:pt x="1" y="3597"/>
                    <a:pt x="199" y="7513"/>
                  </a:cubicBezTo>
                  <a:lnTo>
                    <a:pt x="469" y="12804"/>
                  </a:lnTo>
                  <a:cubicBezTo>
                    <a:pt x="624" y="15883"/>
                    <a:pt x="3170" y="18274"/>
                    <a:pt x="6218" y="18274"/>
                  </a:cubicBezTo>
                  <a:cubicBezTo>
                    <a:pt x="6317" y="18274"/>
                    <a:pt x="6416" y="18272"/>
                    <a:pt x="6515" y="18267"/>
                  </a:cubicBezTo>
                  <a:lnTo>
                    <a:pt x="8924" y="18145"/>
                  </a:lnTo>
                  <a:cubicBezTo>
                    <a:pt x="12838" y="17946"/>
                    <a:pt x="15850" y="14612"/>
                    <a:pt x="15652" y="10698"/>
                  </a:cubicBezTo>
                  <a:lnTo>
                    <a:pt x="15451" y="6739"/>
                  </a:lnTo>
                  <a:cubicBezTo>
                    <a:pt x="15258" y="2946"/>
                    <a:pt x="12123" y="1"/>
                    <a:pt x="83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6"/>
            <p:cNvSpPr/>
            <p:nvPr/>
          </p:nvSpPr>
          <p:spPr>
            <a:xfrm>
              <a:off x="14430200" y="1242400"/>
              <a:ext cx="71100" cy="31750"/>
            </a:xfrm>
            <a:custGeom>
              <a:avLst/>
              <a:gdLst/>
              <a:ahLst/>
              <a:cxnLst/>
              <a:rect l="l" t="t" r="r" b="b"/>
              <a:pathLst>
                <a:path w="2844" h="1270" extrusionOk="0">
                  <a:moveTo>
                    <a:pt x="823" y="1"/>
                  </a:moveTo>
                  <a:cubicBezTo>
                    <a:pt x="620" y="1"/>
                    <a:pt x="414" y="27"/>
                    <a:pt x="209" y="81"/>
                  </a:cubicBezTo>
                  <a:cubicBezTo>
                    <a:pt x="1" y="137"/>
                    <a:pt x="66" y="440"/>
                    <a:pt x="255" y="440"/>
                  </a:cubicBezTo>
                  <a:cubicBezTo>
                    <a:pt x="272" y="440"/>
                    <a:pt x="289" y="437"/>
                    <a:pt x="307" y="433"/>
                  </a:cubicBezTo>
                  <a:cubicBezTo>
                    <a:pt x="479" y="387"/>
                    <a:pt x="654" y="364"/>
                    <a:pt x="827" y="364"/>
                  </a:cubicBezTo>
                  <a:cubicBezTo>
                    <a:pt x="1454" y="364"/>
                    <a:pt x="2054" y="658"/>
                    <a:pt x="2434" y="1189"/>
                  </a:cubicBezTo>
                  <a:cubicBezTo>
                    <a:pt x="2474" y="1246"/>
                    <a:pt x="2531" y="1269"/>
                    <a:pt x="2586" y="1269"/>
                  </a:cubicBezTo>
                  <a:cubicBezTo>
                    <a:pt x="2717" y="1269"/>
                    <a:pt x="2844" y="1140"/>
                    <a:pt x="2748" y="1006"/>
                  </a:cubicBezTo>
                  <a:cubicBezTo>
                    <a:pt x="2290" y="366"/>
                    <a:pt x="1578" y="1"/>
                    <a:pt x="823" y="1"/>
                  </a:cubicBezTo>
                  <a:close/>
                </a:path>
              </a:pathLst>
            </a:custGeom>
            <a:solidFill>
              <a:srgbClr val="343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6"/>
            <p:cNvSpPr/>
            <p:nvPr/>
          </p:nvSpPr>
          <p:spPr>
            <a:xfrm>
              <a:off x="14335550" y="1071450"/>
              <a:ext cx="292975" cy="262125"/>
            </a:xfrm>
            <a:custGeom>
              <a:avLst/>
              <a:gdLst/>
              <a:ahLst/>
              <a:cxnLst/>
              <a:rect l="l" t="t" r="r" b="b"/>
              <a:pathLst>
                <a:path w="11719" h="10485" extrusionOk="0">
                  <a:moveTo>
                    <a:pt x="3119" y="1"/>
                  </a:moveTo>
                  <a:cubicBezTo>
                    <a:pt x="2901" y="1"/>
                    <a:pt x="2683" y="8"/>
                    <a:pt x="2465" y="20"/>
                  </a:cubicBezTo>
                  <a:cubicBezTo>
                    <a:pt x="1584" y="72"/>
                    <a:pt x="808" y="376"/>
                    <a:pt x="88" y="893"/>
                  </a:cubicBezTo>
                  <a:cubicBezTo>
                    <a:pt x="1" y="955"/>
                    <a:pt x="471" y="2587"/>
                    <a:pt x="527" y="2798"/>
                  </a:cubicBezTo>
                  <a:cubicBezTo>
                    <a:pt x="769" y="3701"/>
                    <a:pt x="1063" y="4597"/>
                    <a:pt x="1504" y="5422"/>
                  </a:cubicBezTo>
                  <a:cubicBezTo>
                    <a:pt x="2418" y="7134"/>
                    <a:pt x="3946" y="8482"/>
                    <a:pt x="5696" y="9321"/>
                  </a:cubicBezTo>
                  <a:cubicBezTo>
                    <a:pt x="7389" y="10133"/>
                    <a:pt x="9281" y="10485"/>
                    <a:pt x="11159" y="10485"/>
                  </a:cubicBezTo>
                  <a:cubicBezTo>
                    <a:pt x="11222" y="10485"/>
                    <a:pt x="11286" y="10484"/>
                    <a:pt x="11349" y="10483"/>
                  </a:cubicBezTo>
                  <a:cubicBezTo>
                    <a:pt x="11719" y="9364"/>
                    <a:pt x="11572" y="8147"/>
                    <a:pt x="11399" y="6981"/>
                  </a:cubicBezTo>
                  <a:cubicBezTo>
                    <a:pt x="11298" y="6296"/>
                    <a:pt x="11189" y="5610"/>
                    <a:pt x="10968" y="4955"/>
                  </a:cubicBezTo>
                  <a:cubicBezTo>
                    <a:pt x="10388" y="3230"/>
                    <a:pt x="9042" y="1812"/>
                    <a:pt x="7423" y="982"/>
                  </a:cubicBezTo>
                  <a:cubicBezTo>
                    <a:pt x="6097" y="303"/>
                    <a:pt x="4604" y="1"/>
                    <a:pt x="3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6"/>
            <p:cNvSpPr/>
            <p:nvPr/>
          </p:nvSpPr>
          <p:spPr>
            <a:xfrm>
              <a:off x="14575675" y="1305525"/>
              <a:ext cx="111975" cy="117225"/>
            </a:xfrm>
            <a:custGeom>
              <a:avLst/>
              <a:gdLst/>
              <a:ahLst/>
              <a:cxnLst/>
              <a:rect l="l" t="t" r="r" b="b"/>
              <a:pathLst>
                <a:path w="4479" h="4689" extrusionOk="0">
                  <a:moveTo>
                    <a:pt x="2975" y="1"/>
                  </a:moveTo>
                  <a:cubicBezTo>
                    <a:pt x="2253" y="1"/>
                    <a:pt x="1405" y="512"/>
                    <a:pt x="817" y="1375"/>
                  </a:cubicBezTo>
                  <a:cubicBezTo>
                    <a:pt x="13" y="2553"/>
                    <a:pt x="0" y="3943"/>
                    <a:pt x="786" y="4478"/>
                  </a:cubicBezTo>
                  <a:cubicBezTo>
                    <a:pt x="996" y="4621"/>
                    <a:pt x="1241" y="4688"/>
                    <a:pt x="1504" y="4688"/>
                  </a:cubicBezTo>
                  <a:cubicBezTo>
                    <a:pt x="2225" y="4688"/>
                    <a:pt x="3074" y="4178"/>
                    <a:pt x="3662" y="3314"/>
                  </a:cubicBezTo>
                  <a:cubicBezTo>
                    <a:pt x="4466" y="2136"/>
                    <a:pt x="4478" y="748"/>
                    <a:pt x="3693" y="212"/>
                  </a:cubicBezTo>
                  <a:cubicBezTo>
                    <a:pt x="3483" y="69"/>
                    <a:pt x="3237" y="1"/>
                    <a:pt x="29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6"/>
            <p:cNvSpPr/>
            <p:nvPr/>
          </p:nvSpPr>
          <p:spPr>
            <a:xfrm>
              <a:off x="14651700" y="2275950"/>
              <a:ext cx="164300" cy="181750"/>
            </a:xfrm>
            <a:custGeom>
              <a:avLst/>
              <a:gdLst/>
              <a:ahLst/>
              <a:cxnLst/>
              <a:rect l="l" t="t" r="r" b="b"/>
              <a:pathLst>
                <a:path w="6572" h="7270" extrusionOk="0">
                  <a:moveTo>
                    <a:pt x="4274" y="1"/>
                  </a:moveTo>
                  <a:lnTo>
                    <a:pt x="1443" y="1528"/>
                  </a:lnTo>
                  <a:cubicBezTo>
                    <a:pt x="1463" y="2416"/>
                    <a:pt x="1237" y="3292"/>
                    <a:pt x="788" y="4059"/>
                  </a:cubicBezTo>
                  <a:cubicBezTo>
                    <a:pt x="543" y="4475"/>
                    <a:pt x="234" y="4857"/>
                    <a:pt x="55" y="5306"/>
                  </a:cubicBezTo>
                  <a:cubicBezTo>
                    <a:pt x="0" y="5447"/>
                    <a:pt x="8" y="5670"/>
                    <a:pt x="158" y="5677"/>
                  </a:cubicBezTo>
                  <a:cubicBezTo>
                    <a:pt x="160" y="5677"/>
                    <a:pt x="161" y="5677"/>
                    <a:pt x="162" y="5677"/>
                  </a:cubicBezTo>
                  <a:cubicBezTo>
                    <a:pt x="233" y="5677"/>
                    <a:pt x="291" y="5621"/>
                    <a:pt x="339" y="5568"/>
                  </a:cubicBezTo>
                  <a:cubicBezTo>
                    <a:pt x="924" y="4914"/>
                    <a:pt x="1407" y="4176"/>
                    <a:pt x="1773" y="3378"/>
                  </a:cubicBezTo>
                  <a:lnTo>
                    <a:pt x="1773" y="3378"/>
                  </a:lnTo>
                  <a:cubicBezTo>
                    <a:pt x="1645" y="4701"/>
                    <a:pt x="1835" y="6036"/>
                    <a:pt x="2326" y="7270"/>
                  </a:cubicBezTo>
                  <a:cubicBezTo>
                    <a:pt x="2522" y="7170"/>
                    <a:pt x="2556" y="6910"/>
                    <a:pt x="2563" y="6690"/>
                  </a:cubicBezTo>
                  <a:cubicBezTo>
                    <a:pt x="2594" y="5777"/>
                    <a:pt x="2580" y="4863"/>
                    <a:pt x="2522" y="3950"/>
                  </a:cubicBezTo>
                  <a:lnTo>
                    <a:pt x="2522" y="3950"/>
                  </a:lnTo>
                  <a:cubicBezTo>
                    <a:pt x="2755" y="4967"/>
                    <a:pt x="3004" y="6020"/>
                    <a:pt x="3648" y="6841"/>
                  </a:cubicBezTo>
                  <a:cubicBezTo>
                    <a:pt x="3696" y="6903"/>
                    <a:pt x="3764" y="6969"/>
                    <a:pt x="3838" y="6969"/>
                  </a:cubicBezTo>
                  <a:cubicBezTo>
                    <a:pt x="3850" y="6969"/>
                    <a:pt x="3863" y="6967"/>
                    <a:pt x="3875" y="6963"/>
                  </a:cubicBezTo>
                  <a:cubicBezTo>
                    <a:pt x="3967" y="6934"/>
                    <a:pt x="3986" y="6814"/>
                    <a:pt x="3983" y="6717"/>
                  </a:cubicBezTo>
                  <a:cubicBezTo>
                    <a:pt x="3972" y="6298"/>
                    <a:pt x="3866" y="5888"/>
                    <a:pt x="3758" y="5483"/>
                  </a:cubicBezTo>
                  <a:cubicBezTo>
                    <a:pt x="3599" y="4889"/>
                    <a:pt x="3437" y="4297"/>
                    <a:pt x="3269" y="3707"/>
                  </a:cubicBezTo>
                  <a:lnTo>
                    <a:pt x="3269" y="3707"/>
                  </a:lnTo>
                  <a:cubicBezTo>
                    <a:pt x="3563" y="4674"/>
                    <a:pt x="3900" y="5703"/>
                    <a:pt x="4696" y="6326"/>
                  </a:cubicBezTo>
                  <a:cubicBezTo>
                    <a:pt x="4785" y="6397"/>
                    <a:pt x="4913" y="6453"/>
                    <a:pt x="5021" y="6453"/>
                  </a:cubicBezTo>
                  <a:cubicBezTo>
                    <a:pt x="5097" y="6453"/>
                    <a:pt x="5163" y="6426"/>
                    <a:pt x="5200" y="6355"/>
                  </a:cubicBezTo>
                  <a:cubicBezTo>
                    <a:pt x="5241" y="6275"/>
                    <a:pt x="5218" y="6178"/>
                    <a:pt x="5191" y="6092"/>
                  </a:cubicBezTo>
                  <a:cubicBezTo>
                    <a:pt x="4925" y="5215"/>
                    <a:pt x="4521" y="4387"/>
                    <a:pt x="3993" y="3638"/>
                  </a:cubicBezTo>
                  <a:lnTo>
                    <a:pt x="3993" y="3638"/>
                  </a:lnTo>
                  <a:cubicBezTo>
                    <a:pt x="4557" y="4197"/>
                    <a:pt x="5163" y="4712"/>
                    <a:pt x="5805" y="5177"/>
                  </a:cubicBezTo>
                  <a:cubicBezTo>
                    <a:pt x="5915" y="5257"/>
                    <a:pt x="6032" y="5338"/>
                    <a:pt x="6168" y="5358"/>
                  </a:cubicBezTo>
                  <a:cubicBezTo>
                    <a:pt x="6184" y="5361"/>
                    <a:pt x="6200" y="5362"/>
                    <a:pt x="6217" y="5362"/>
                  </a:cubicBezTo>
                  <a:cubicBezTo>
                    <a:pt x="6339" y="5362"/>
                    <a:pt x="6465" y="5300"/>
                    <a:pt x="6503" y="5186"/>
                  </a:cubicBezTo>
                  <a:cubicBezTo>
                    <a:pt x="6571" y="4986"/>
                    <a:pt x="5885" y="4371"/>
                    <a:pt x="5756" y="4241"/>
                  </a:cubicBezTo>
                  <a:cubicBezTo>
                    <a:pt x="5453" y="3937"/>
                    <a:pt x="5092" y="3643"/>
                    <a:pt x="4861" y="3276"/>
                  </a:cubicBezTo>
                  <a:cubicBezTo>
                    <a:pt x="4598" y="2855"/>
                    <a:pt x="4621" y="2249"/>
                    <a:pt x="4572" y="1771"/>
                  </a:cubicBezTo>
                  <a:cubicBezTo>
                    <a:pt x="4509" y="1176"/>
                    <a:pt x="4444" y="577"/>
                    <a:pt x="4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46"/>
          <p:cNvGrpSpPr/>
          <p:nvPr/>
        </p:nvGrpSpPr>
        <p:grpSpPr>
          <a:xfrm>
            <a:off x="6565138" y="1500561"/>
            <a:ext cx="2011787" cy="1045901"/>
            <a:chOff x="6576338" y="1634274"/>
            <a:chExt cx="2011787" cy="1045901"/>
          </a:xfrm>
        </p:grpSpPr>
        <p:pic>
          <p:nvPicPr>
            <p:cNvPr id="447" name="Google Shape;447;p46"/>
            <p:cNvPicPr preferRelativeResize="0"/>
            <p:nvPr/>
          </p:nvPicPr>
          <p:blipFill>
            <a:blip r:embed="rId3">
              <a:alphaModFix/>
            </a:blip>
            <a:stretch>
              <a:fillRect/>
            </a:stretch>
          </p:blipFill>
          <p:spPr>
            <a:xfrm>
              <a:off x="6576338" y="1634274"/>
              <a:ext cx="2011774" cy="422475"/>
            </a:xfrm>
            <a:prstGeom prst="rect">
              <a:avLst/>
            </a:prstGeom>
            <a:noFill/>
            <a:ln>
              <a:noFill/>
            </a:ln>
          </p:spPr>
        </p:pic>
        <p:pic>
          <p:nvPicPr>
            <p:cNvPr id="448" name="Google Shape;448;p46"/>
            <p:cNvPicPr preferRelativeResize="0"/>
            <p:nvPr/>
          </p:nvPicPr>
          <p:blipFill>
            <a:blip r:embed="rId4">
              <a:alphaModFix/>
            </a:blip>
            <a:stretch>
              <a:fillRect/>
            </a:stretch>
          </p:blipFill>
          <p:spPr>
            <a:xfrm>
              <a:off x="7076824" y="2056750"/>
              <a:ext cx="1511301" cy="623425"/>
            </a:xfrm>
            <a:prstGeom prst="rect">
              <a:avLst/>
            </a:prstGeom>
            <a:noFill/>
            <a:ln>
              <a:noFill/>
            </a:ln>
          </p:spPr>
        </p:pic>
      </p:grpSp>
      <p:grpSp>
        <p:nvGrpSpPr>
          <p:cNvPr id="449" name="Google Shape;449;p46"/>
          <p:cNvGrpSpPr/>
          <p:nvPr/>
        </p:nvGrpSpPr>
        <p:grpSpPr>
          <a:xfrm>
            <a:off x="2114925" y="3265448"/>
            <a:ext cx="1935626" cy="1151879"/>
            <a:chOff x="2654450" y="3265448"/>
            <a:chExt cx="1935626" cy="1151879"/>
          </a:xfrm>
        </p:grpSpPr>
        <p:pic>
          <p:nvPicPr>
            <p:cNvPr id="450" name="Google Shape;450;p46"/>
            <p:cNvPicPr preferRelativeResize="0"/>
            <p:nvPr/>
          </p:nvPicPr>
          <p:blipFill rotWithShape="1">
            <a:blip r:embed="rId5">
              <a:alphaModFix/>
            </a:blip>
            <a:srcRect t="22433" b="13121"/>
            <a:stretch/>
          </p:blipFill>
          <p:spPr>
            <a:xfrm>
              <a:off x="2907875" y="3716175"/>
              <a:ext cx="1428751" cy="517951"/>
            </a:xfrm>
            <a:prstGeom prst="rect">
              <a:avLst/>
            </a:prstGeom>
            <a:noFill/>
            <a:ln>
              <a:noFill/>
            </a:ln>
          </p:spPr>
        </p:pic>
        <p:pic>
          <p:nvPicPr>
            <p:cNvPr id="451" name="Google Shape;451;p46"/>
            <p:cNvPicPr preferRelativeResize="0"/>
            <p:nvPr/>
          </p:nvPicPr>
          <p:blipFill rotWithShape="1">
            <a:blip r:embed="rId6">
              <a:alphaModFix/>
            </a:blip>
            <a:srcRect t="37570" b="36429"/>
            <a:stretch/>
          </p:blipFill>
          <p:spPr>
            <a:xfrm>
              <a:off x="2907875" y="4045851"/>
              <a:ext cx="1428750" cy="371475"/>
            </a:xfrm>
            <a:prstGeom prst="rect">
              <a:avLst/>
            </a:prstGeom>
            <a:noFill/>
            <a:ln>
              <a:noFill/>
            </a:ln>
          </p:spPr>
        </p:pic>
        <p:pic>
          <p:nvPicPr>
            <p:cNvPr id="452" name="Google Shape;452;p46"/>
            <p:cNvPicPr preferRelativeResize="0"/>
            <p:nvPr/>
          </p:nvPicPr>
          <p:blipFill>
            <a:blip r:embed="rId7">
              <a:alphaModFix/>
            </a:blip>
            <a:stretch>
              <a:fillRect/>
            </a:stretch>
          </p:blipFill>
          <p:spPr>
            <a:xfrm>
              <a:off x="2654450" y="3265448"/>
              <a:ext cx="1935626" cy="517950"/>
            </a:xfrm>
            <a:prstGeom prst="rect">
              <a:avLst/>
            </a:prstGeom>
            <a:noFill/>
            <a:ln>
              <a:noFill/>
            </a:ln>
          </p:spPr>
        </p:pic>
      </p:grpSp>
      <p:sp>
        <p:nvSpPr>
          <p:cNvPr id="453" name="Google Shape;453;p46"/>
          <p:cNvSpPr txBox="1"/>
          <p:nvPr/>
        </p:nvSpPr>
        <p:spPr>
          <a:xfrm>
            <a:off x="434025" y="2761700"/>
            <a:ext cx="16809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a:ea typeface="Roboto"/>
                <a:cs typeface="Roboto"/>
                <a:sym typeface="Roboto"/>
              </a:rPr>
              <a:t>Consumers (Low-Income Families)</a:t>
            </a:r>
            <a:endParaRPr>
              <a:latin typeface="Roboto"/>
              <a:ea typeface="Roboto"/>
              <a:cs typeface="Roboto"/>
              <a:sym typeface="Roboto"/>
            </a:endParaRPr>
          </a:p>
        </p:txBody>
      </p:sp>
      <p:sp>
        <p:nvSpPr>
          <p:cNvPr id="454" name="Google Shape;454;p46"/>
          <p:cNvSpPr txBox="1"/>
          <p:nvPr/>
        </p:nvSpPr>
        <p:spPr>
          <a:xfrm>
            <a:off x="3731525" y="2761688"/>
            <a:ext cx="16809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a:ea typeface="Roboto"/>
                <a:cs typeface="Roboto"/>
                <a:sym typeface="Roboto"/>
              </a:rPr>
              <a:t>Supermarkets</a:t>
            </a:r>
            <a:endParaRPr>
              <a:latin typeface="Roboto"/>
              <a:ea typeface="Roboto"/>
              <a:cs typeface="Roboto"/>
              <a:sym typeface="Roboto"/>
            </a:endParaRPr>
          </a:p>
        </p:txBody>
      </p:sp>
      <p:sp>
        <p:nvSpPr>
          <p:cNvPr id="455" name="Google Shape;455;p46"/>
          <p:cNvSpPr txBox="1"/>
          <p:nvPr/>
        </p:nvSpPr>
        <p:spPr>
          <a:xfrm>
            <a:off x="6730588" y="2761700"/>
            <a:ext cx="16809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a:ea typeface="Roboto"/>
                <a:cs typeface="Roboto"/>
                <a:sym typeface="Roboto"/>
              </a:rPr>
              <a:t>Govt &amp; NGOs</a:t>
            </a:r>
            <a:endParaRPr>
              <a:latin typeface="Roboto"/>
              <a:ea typeface="Roboto"/>
              <a:cs typeface="Roboto"/>
              <a:sym typeface="Roboto"/>
            </a:endParaRPr>
          </a:p>
        </p:txBody>
      </p:sp>
      <p:sp>
        <p:nvSpPr>
          <p:cNvPr id="456" name="Google Shape;456;p46"/>
          <p:cNvSpPr txBox="1"/>
          <p:nvPr/>
        </p:nvSpPr>
        <p:spPr>
          <a:xfrm>
            <a:off x="2178538" y="4417325"/>
            <a:ext cx="18084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a:ea typeface="Roboto"/>
                <a:cs typeface="Roboto"/>
                <a:sym typeface="Roboto"/>
              </a:rPr>
              <a:t>Delivery &amp; Logistics</a:t>
            </a:r>
            <a:endParaRPr>
              <a:latin typeface="Roboto"/>
              <a:ea typeface="Roboto"/>
              <a:cs typeface="Roboto"/>
              <a:sym typeface="Roboto"/>
            </a:endParaRPr>
          </a:p>
        </p:txBody>
      </p:sp>
      <p:grpSp>
        <p:nvGrpSpPr>
          <p:cNvPr id="457" name="Google Shape;457;p46"/>
          <p:cNvGrpSpPr/>
          <p:nvPr/>
        </p:nvGrpSpPr>
        <p:grpSpPr>
          <a:xfrm>
            <a:off x="5524263" y="3290743"/>
            <a:ext cx="1457236" cy="984638"/>
            <a:chOff x="5779516" y="3407003"/>
            <a:chExt cx="1034308" cy="698870"/>
          </a:xfrm>
        </p:grpSpPr>
        <p:grpSp>
          <p:nvGrpSpPr>
            <p:cNvPr id="458" name="Google Shape;458;p46"/>
            <p:cNvGrpSpPr/>
            <p:nvPr/>
          </p:nvGrpSpPr>
          <p:grpSpPr>
            <a:xfrm>
              <a:off x="5779516" y="3407022"/>
              <a:ext cx="391795" cy="698851"/>
              <a:chOff x="1190625" y="238125"/>
              <a:chExt cx="2926025" cy="5219200"/>
            </a:xfrm>
          </p:grpSpPr>
          <p:sp>
            <p:nvSpPr>
              <p:cNvPr id="459" name="Google Shape;459;p46"/>
              <p:cNvSpPr/>
              <p:nvPr/>
            </p:nvSpPr>
            <p:spPr>
              <a:xfrm>
                <a:off x="1190625" y="238125"/>
                <a:ext cx="2926025" cy="5219200"/>
              </a:xfrm>
              <a:custGeom>
                <a:avLst/>
                <a:gdLst/>
                <a:ahLst/>
                <a:cxnLst/>
                <a:rect l="l" t="t" r="r" b="b"/>
                <a:pathLst>
                  <a:path w="117041" h="208768" extrusionOk="0">
                    <a:moveTo>
                      <a:pt x="30597" y="0"/>
                    </a:moveTo>
                    <a:cubicBezTo>
                      <a:pt x="13733" y="0"/>
                      <a:pt x="0" y="13733"/>
                      <a:pt x="0" y="30597"/>
                    </a:cubicBezTo>
                    <a:lnTo>
                      <a:pt x="0" y="178202"/>
                    </a:lnTo>
                    <a:cubicBezTo>
                      <a:pt x="0" y="195034"/>
                      <a:pt x="13733" y="208767"/>
                      <a:pt x="30597" y="208767"/>
                    </a:cubicBezTo>
                    <a:lnTo>
                      <a:pt x="86443" y="208767"/>
                    </a:lnTo>
                    <a:cubicBezTo>
                      <a:pt x="103307" y="208767"/>
                      <a:pt x="117040" y="195034"/>
                      <a:pt x="117040" y="178202"/>
                    </a:cubicBezTo>
                    <a:lnTo>
                      <a:pt x="117040" y="30597"/>
                    </a:lnTo>
                    <a:cubicBezTo>
                      <a:pt x="117040" y="13733"/>
                      <a:pt x="103307" y="0"/>
                      <a:pt x="864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6"/>
              <p:cNvSpPr/>
              <p:nvPr/>
            </p:nvSpPr>
            <p:spPr>
              <a:xfrm>
                <a:off x="2658500" y="238125"/>
                <a:ext cx="1458150" cy="5219200"/>
              </a:xfrm>
              <a:custGeom>
                <a:avLst/>
                <a:gdLst/>
                <a:ahLst/>
                <a:cxnLst/>
                <a:rect l="l" t="t" r="r" b="b"/>
                <a:pathLst>
                  <a:path w="58326" h="208768" extrusionOk="0">
                    <a:moveTo>
                      <a:pt x="1" y="0"/>
                    </a:moveTo>
                    <a:lnTo>
                      <a:pt x="1" y="208767"/>
                    </a:lnTo>
                    <a:lnTo>
                      <a:pt x="27728" y="208767"/>
                    </a:lnTo>
                    <a:cubicBezTo>
                      <a:pt x="44592" y="208767"/>
                      <a:pt x="58325" y="195034"/>
                      <a:pt x="58325" y="178202"/>
                    </a:cubicBezTo>
                    <a:lnTo>
                      <a:pt x="58325" y="30597"/>
                    </a:lnTo>
                    <a:cubicBezTo>
                      <a:pt x="58325" y="13733"/>
                      <a:pt x="44592" y="0"/>
                      <a:pt x="277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6"/>
              <p:cNvSpPr/>
              <p:nvPr/>
            </p:nvSpPr>
            <p:spPr>
              <a:xfrm>
                <a:off x="1496425" y="543925"/>
                <a:ext cx="2314400" cy="4607575"/>
              </a:xfrm>
              <a:custGeom>
                <a:avLst/>
                <a:gdLst/>
                <a:ahLst/>
                <a:cxnLst/>
                <a:rect l="l" t="t" r="r" b="b"/>
                <a:pathLst>
                  <a:path w="92576" h="184303" extrusionOk="0">
                    <a:moveTo>
                      <a:pt x="18365" y="0"/>
                    </a:moveTo>
                    <a:cubicBezTo>
                      <a:pt x="8221" y="0"/>
                      <a:pt x="0" y="8221"/>
                      <a:pt x="0" y="18365"/>
                    </a:cubicBezTo>
                    <a:lnTo>
                      <a:pt x="0" y="165970"/>
                    </a:lnTo>
                    <a:cubicBezTo>
                      <a:pt x="0" y="176082"/>
                      <a:pt x="8221" y="184303"/>
                      <a:pt x="18365" y="184303"/>
                    </a:cubicBezTo>
                    <a:lnTo>
                      <a:pt x="74211" y="184303"/>
                    </a:lnTo>
                    <a:cubicBezTo>
                      <a:pt x="84323" y="184303"/>
                      <a:pt x="92576" y="176082"/>
                      <a:pt x="92576" y="165970"/>
                    </a:cubicBezTo>
                    <a:lnTo>
                      <a:pt x="92576" y="18365"/>
                    </a:lnTo>
                    <a:cubicBezTo>
                      <a:pt x="92576" y="8221"/>
                      <a:pt x="84323" y="0"/>
                      <a:pt x="742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6"/>
              <p:cNvSpPr/>
              <p:nvPr/>
            </p:nvSpPr>
            <p:spPr>
              <a:xfrm>
                <a:off x="2658500" y="543925"/>
                <a:ext cx="1152325" cy="4607575"/>
              </a:xfrm>
              <a:custGeom>
                <a:avLst/>
                <a:gdLst/>
                <a:ahLst/>
                <a:cxnLst/>
                <a:rect l="l" t="t" r="r" b="b"/>
                <a:pathLst>
                  <a:path w="46093" h="184303" extrusionOk="0">
                    <a:moveTo>
                      <a:pt x="1" y="0"/>
                    </a:moveTo>
                    <a:lnTo>
                      <a:pt x="1" y="184303"/>
                    </a:lnTo>
                    <a:lnTo>
                      <a:pt x="27728" y="184303"/>
                    </a:lnTo>
                    <a:cubicBezTo>
                      <a:pt x="37840" y="184303"/>
                      <a:pt x="46093" y="176082"/>
                      <a:pt x="46093" y="165970"/>
                    </a:cubicBezTo>
                    <a:lnTo>
                      <a:pt x="46093" y="18365"/>
                    </a:lnTo>
                    <a:cubicBezTo>
                      <a:pt x="46093" y="8221"/>
                      <a:pt x="37840" y="0"/>
                      <a:pt x="277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6"/>
              <p:cNvSpPr/>
              <p:nvPr/>
            </p:nvSpPr>
            <p:spPr>
              <a:xfrm>
                <a:off x="1496425" y="3836900"/>
                <a:ext cx="2314400" cy="1314600"/>
              </a:xfrm>
              <a:custGeom>
                <a:avLst/>
                <a:gdLst/>
                <a:ahLst/>
                <a:cxnLst/>
                <a:rect l="l" t="t" r="r" b="b"/>
                <a:pathLst>
                  <a:path w="92576" h="52584" extrusionOk="0">
                    <a:moveTo>
                      <a:pt x="0" y="0"/>
                    </a:moveTo>
                    <a:lnTo>
                      <a:pt x="0" y="34251"/>
                    </a:lnTo>
                    <a:cubicBezTo>
                      <a:pt x="0" y="44363"/>
                      <a:pt x="8221" y="52584"/>
                      <a:pt x="18365" y="52584"/>
                    </a:cubicBezTo>
                    <a:lnTo>
                      <a:pt x="74211" y="52584"/>
                    </a:lnTo>
                    <a:cubicBezTo>
                      <a:pt x="84323" y="52584"/>
                      <a:pt x="92576" y="44363"/>
                      <a:pt x="92576" y="34251"/>
                    </a:cubicBezTo>
                    <a:lnTo>
                      <a:pt x="9257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6"/>
              <p:cNvSpPr/>
              <p:nvPr/>
            </p:nvSpPr>
            <p:spPr>
              <a:xfrm>
                <a:off x="2658500" y="3836900"/>
                <a:ext cx="1152325" cy="1314600"/>
              </a:xfrm>
              <a:custGeom>
                <a:avLst/>
                <a:gdLst/>
                <a:ahLst/>
                <a:cxnLst/>
                <a:rect l="l" t="t" r="r" b="b"/>
                <a:pathLst>
                  <a:path w="46093" h="52584" extrusionOk="0">
                    <a:moveTo>
                      <a:pt x="1" y="0"/>
                    </a:moveTo>
                    <a:lnTo>
                      <a:pt x="1" y="52584"/>
                    </a:lnTo>
                    <a:lnTo>
                      <a:pt x="27728" y="52584"/>
                    </a:lnTo>
                    <a:cubicBezTo>
                      <a:pt x="37840" y="52584"/>
                      <a:pt x="46093" y="44363"/>
                      <a:pt x="46093" y="34251"/>
                    </a:cubicBezTo>
                    <a:lnTo>
                      <a:pt x="460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6"/>
              <p:cNvSpPr/>
              <p:nvPr/>
            </p:nvSpPr>
            <p:spPr>
              <a:xfrm>
                <a:off x="2261350" y="901100"/>
                <a:ext cx="795150" cy="305850"/>
              </a:xfrm>
              <a:custGeom>
                <a:avLst/>
                <a:gdLst/>
                <a:ahLst/>
                <a:cxnLst/>
                <a:rect l="l" t="t" r="r" b="b"/>
                <a:pathLst>
                  <a:path w="31806" h="12234" extrusionOk="0">
                    <a:moveTo>
                      <a:pt x="6101" y="1"/>
                    </a:moveTo>
                    <a:cubicBezTo>
                      <a:pt x="2708" y="1"/>
                      <a:pt x="1" y="2708"/>
                      <a:pt x="1" y="6101"/>
                    </a:cubicBezTo>
                    <a:cubicBezTo>
                      <a:pt x="1" y="9493"/>
                      <a:pt x="2708" y="12233"/>
                      <a:pt x="6101" y="12233"/>
                    </a:cubicBezTo>
                    <a:lnTo>
                      <a:pt x="25673" y="12233"/>
                    </a:lnTo>
                    <a:cubicBezTo>
                      <a:pt x="29065" y="12233"/>
                      <a:pt x="31805" y="9493"/>
                      <a:pt x="31805" y="6101"/>
                    </a:cubicBezTo>
                    <a:cubicBezTo>
                      <a:pt x="31805" y="2708"/>
                      <a:pt x="29065" y="1"/>
                      <a:pt x="256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6"/>
              <p:cNvSpPr/>
              <p:nvPr/>
            </p:nvSpPr>
            <p:spPr>
              <a:xfrm>
                <a:off x="2658500" y="901100"/>
                <a:ext cx="398000" cy="305850"/>
              </a:xfrm>
              <a:custGeom>
                <a:avLst/>
                <a:gdLst/>
                <a:ahLst/>
                <a:cxnLst/>
                <a:rect l="l" t="t" r="r" b="b"/>
                <a:pathLst>
                  <a:path w="15920" h="12234" extrusionOk="0">
                    <a:moveTo>
                      <a:pt x="1" y="1"/>
                    </a:moveTo>
                    <a:lnTo>
                      <a:pt x="1" y="12233"/>
                    </a:lnTo>
                    <a:lnTo>
                      <a:pt x="9787" y="12233"/>
                    </a:lnTo>
                    <a:cubicBezTo>
                      <a:pt x="13179" y="12233"/>
                      <a:pt x="15919" y="9493"/>
                      <a:pt x="15919" y="6101"/>
                    </a:cubicBezTo>
                    <a:cubicBezTo>
                      <a:pt x="15919" y="2708"/>
                      <a:pt x="13179" y="1"/>
                      <a:pt x="9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6"/>
              <p:cNvSpPr/>
              <p:nvPr/>
            </p:nvSpPr>
            <p:spPr>
              <a:xfrm>
                <a:off x="2506000" y="4489300"/>
                <a:ext cx="305850" cy="305825"/>
              </a:xfrm>
              <a:custGeom>
                <a:avLst/>
                <a:gdLst/>
                <a:ahLst/>
                <a:cxnLst/>
                <a:rect l="l" t="t" r="r" b="b"/>
                <a:pathLst>
                  <a:path w="12234" h="12233" extrusionOk="0">
                    <a:moveTo>
                      <a:pt x="6101" y="0"/>
                    </a:moveTo>
                    <a:cubicBezTo>
                      <a:pt x="2708" y="0"/>
                      <a:pt x="1" y="2708"/>
                      <a:pt x="1" y="6100"/>
                    </a:cubicBezTo>
                    <a:cubicBezTo>
                      <a:pt x="1" y="9493"/>
                      <a:pt x="2708" y="12233"/>
                      <a:pt x="6101" y="12233"/>
                    </a:cubicBezTo>
                    <a:cubicBezTo>
                      <a:pt x="9493" y="12233"/>
                      <a:pt x="12233" y="9493"/>
                      <a:pt x="12233" y="6100"/>
                    </a:cubicBezTo>
                    <a:cubicBezTo>
                      <a:pt x="12233" y="2708"/>
                      <a:pt x="9493" y="0"/>
                      <a:pt x="6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6"/>
              <p:cNvSpPr/>
              <p:nvPr/>
            </p:nvSpPr>
            <p:spPr>
              <a:xfrm>
                <a:off x="2658500" y="4489300"/>
                <a:ext cx="153350" cy="305825"/>
              </a:xfrm>
              <a:custGeom>
                <a:avLst/>
                <a:gdLst/>
                <a:ahLst/>
                <a:cxnLst/>
                <a:rect l="l" t="t" r="r" b="b"/>
                <a:pathLst>
                  <a:path w="6134" h="12233" extrusionOk="0">
                    <a:moveTo>
                      <a:pt x="1" y="0"/>
                    </a:moveTo>
                    <a:lnTo>
                      <a:pt x="1" y="12233"/>
                    </a:lnTo>
                    <a:cubicBezTo>
                      <a:pt x="3393" y="12233"/>
                      <a:pt x="6133" y="9493"/>
                      <a:pt x="6133" y="6100"/>
                    </a:cubicBezTo>
                    <a:cubicBezTo>
                      <a:pt x="6133" y="2708"/>
                      <a:pt x="3393"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 name="Google Shape;469;p46"/>
            <p:cNvGrpSpPr/>
            <p:nvPr/>
          </p:nvGrpSpPr>
          <p:grpSpPr>
            <a:xfrm>
              <a:off x="6336449" y="3407003"/>
              <a:ext cx="477375" cy="698851"/>
              <a:chOff x="2016700" y="238125"/>
              <a:chExt cx="3567825" cy="5219200"/>
            </a:xfrm>
          </p:grpSpPr>
          <p:sp>
            <p:nvSpPr>
              <p:cNvPr id="470" name="Google Shape;470;p46"/>
              <p:cNvSpPr/>
              <p:nvPr/>
            </p:nvSpPr>
            <p:spPr>
              <a:xfrm>
                <a:off x="2016700" y="238125"/>
                <a:ext cx="3567825" cy="5219200"/>
              </a:xfrm>
              <a:custGeom>
                <a:avLst/>
                <a:gdLst/>
                <a:ahLst/>
                <a:cxnLst/>
                <a:rect l="l" t="t" r="r" b="b"/>
                <a:pathLst>
                  <a:path w="142713" h="208768" extrusionOk="0">
                    <a:moveTo>
                      <a:pt x="22411" y="0"/>
                    </a:moveTo>
                    <a:cubicBezTo>
                      <a:pt x="20747" y="0"/>
                      <a:pt x="19181" y="652"/>
                      <a:pt x="18040" y="1859"/>
                    </a:cubicBezTo>
                    <a:lnTo>
                      <a:pt x="1730" y="18561"/>
                    </a:lnTo>
                    <a:cubicBezTo>
                      <a:pt x="621" y="19702"/>
                      <a:pt x="1" y="21236"/>
                      <a:pt x="1" y="22834"/>
                    </a:cubicBezTo>
                    <a:lnTo>
                      <a:pt x="1" y="202667"/>
                    </a:lnTo>
                    <a:cubicBezTo>
                      <a:pt x="1" y="206027"/>
                      <a:pt x="2708" y="208767"/>
                      <a:pt x="6101" y="208767"/>
                    </a:cubicBezTo>
                    <a:lnTo>
                      <a:pt x="136580" y="208767"/>
                    </a:lnTo>
                    <a:cubicBezTo>
                      <a:pt x="139973" y="208767"/>
                      <a:pt x="142713" y="206027"/>
                      <a:pt x="142713" y="202667"/>
                    </a:cubicBezTo>
                    <a:lnTo>
                      <a:pt x="142713" y="22834"/>
                    </a:lnTo>
                    <a:cubicBezTo>
                      <a:pt x="142713" y="21236"/>
                      <a:pt x="142060" y="19702"/>
                      <a:pt x="140951" y="18561"/>
                    </a:cubicBezTo>
                    <a:lnTo>
                      <a:pt x="124641" y="1859"/>
                    </a:lnTo>
                    <a:cubicBezTo>
                      <a:pt x="123500" y="652"/>
                      <a:pt x="121934" y="0"/>
                      <a:pt x="120270" y="0"/>
                    </a:cubicBezTo>
                    <a:cubicBezTo>
                      <a:pt x="118607" y="0"/>
                      <a:pt x="117041" y="652"/>
                      <a:pt x="115899" y="1859"/>
                    </a:cubicBezTo>
                    <a:lnTo>
                      <a:pt x="103960" y="14059"/>
                    </a:lnTo>
                    <a:lnTo>
                      <a:pt x="92022" y="1859"/>
                    </a:lnTo>
                    <a:cubicBezTo>
                      <a:pt x="90880" y="652"/>
                      <a:pt x="89314" y="0"/>
                      <a:pt x="87651" y="0"/>
                    </a:cubicBezTo>
                    <a:cubicBezTo>
                      <a:pt x="85987" y="0"/>
                      <a:pt x="84421" y="652"/>
                      <a:pt x="83279" y="1859"/>
                    </a:cubicBezTo>
                    <a:lnTo>
                      <a:pt x="71341" y="14059"/>
                    </a:lnTo>
                    <a:lnTo>
                      <a:pt x="59402" y="1859"/>
                    </a:lnTo>
                    <a:cubicBezTo>
                      <a:pt x="58260" y="652"/>
                      <a:pt x="56694" y="0"/>
                      <a:pt x="55031" y="0"/>
                    </a:cubicBezTo>
                    <a:cubicBezTo>
                      <a:pt x="53367" y="0"/>
                      <a:pt x="51801" y="652"/>
                      <a:pt x="50660" y="1859"/>
                    </a:cubicBezTo>
                    <a:lnTo>
                      <a:pt x="38721" y="14059"/>
                    </a:lnTo>
                    <a:lnTo>
                      <a:pt x="26782" y="1859"/>
                    </a:lnTo>
                    <a:cubicBezTo>
                      <a:pt x="25640" y="652"/>
                      <a:pt x="24074" y="0"/>
                      <a:pt x="224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6"/>
              <p:cNvSpPr/>
              <p:nvPr/>
            </p:nvSpPr>
            <p:spPr>
              <a:xfrm>
                <a:off x="3800200" y="238125"/>
                <a:ext cx="1784325" cy="5219200"/>
              </a:xfrm>
              <a:custGeom>
                <a:avLst/>
                <a:gdLst/>
                <a:ahLst/>
                <a:cxnLst/>
                <a:rect l="l" t="t" r="r" b="b"/>
                <a:pathLst>
                  <a:path w="71373" h="208768" extrusionOk="0">
                    <a:moveTo>
                      <a:pt x="16311" y="0"/>
                    </a:moveTo>
                    <a:cubicBezTo>
                      <a:pt x="14647" y="0"/>
                      <a:pt x="13081" y="652"/>
                      <a:pt x="11939" y="1859"/>
                    </a:cubicBezTo>
                    <a:lnTo>
                      <a:pt x="1" y="14059"/>
                    </a:lnTo>
                    <a:lnTo>
                      <a:pt x="1" y="208767"/>
                    </a:lnTo>
                    <a:lnTo>
                      <a:pt x="65240" y="208767"/>
                    </a:lnTo>
                    <a:cubicBezTo>
                      <a:pt x="68633" y="208767"/>
                      <a:pt x="71373" y="206027"/>
                      <a:pt x="71373" y="202667"/>
                    </a:cubicBezTo>
                    <a:lnTo>
                      <a:pt x="71373" y="22834"/>
                    </a:lnTo>
                    <a:cubicBezTo>
                      <a:pt x="71373" y="21236"/>
                      <a:pt x="70720" y="19702"/>
                      <a:pt x="69611" y="18561"/>
                    </a:cubicBezTo>
                    <a:lnTo>
                      <a:pt x="53301" y="1859"/>
                    </a:lnTo>
                    <a:cubicBezTo>
                      <a:pt x="52160" y="652"/>
                      <a:pt x="50594" y="0"/>
                      <a:pt x="48930" y="0"/>
                    </a:cubicBezTo>
                    <a:cubicBezTo>
                      <a:pt x="47267" y="0"/>
                      <a:pt x="45701" y="652"/>
                      <a:pt x="44559" y="1859"/>
                    </a:cubicBezTo>
                    <a:lnTo>
                      <a:pt x="32620" y="14059"/>
                    </a:lnTo>
                    <a:lnTo>
                      <a:pt x="20682" y="1859"/>
                    </a:lnTo>
                    <a:cubicBezTo>
                      <a:pt x="19540" y="652"/>
                      <a:pt x="17974" y="0"/>
                      <a:pt x="163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6"/>
              <p:cNvSpPr/>
              <p:nvPr/>
            </p:nvSpPr>
            <p:spPr>
              <a:xfrm>
                <a:off x="3892350" y="2613650"/>
                <a:ext cx="1121325" cy="2018375"/>
              </a:xfrm>
              <a:custGeom>
                <a:avLst/>
                <a:gdLst/>
                <a:ahLst/>
                <a:cxnLst/>
                <a:rect l="l" t="t" r="r" b="b"/>
                <a:pathLst>
                  <a:path w="44853" h="80735" extrusionOk="0">
                    <a:moveTo>
                      <a:pt x="22410" y="1"/>
                    </a:moveTo>
                    <a:cubicBezTo>
                      <a:pt x="19018" y="1"/>
                      <a:pt x="16311" y="2708"/>
                      <a:pt x="16311" y="6101"/>
                    </a:cubicBezTo>
                    <a:lnTo>
                      <a:pt x="16311" y="7308"/>
                    </a:lnTo>
                    <a:cubicBezTo>
                      <a:pt x="5089" y="9819"/>
                      <a:pt x="1" y="17778"/>
                      <a:pt x="1" y="25672"/>
                    </a:cubicBezTo>
                    <a:cubicBezTo>
                      <a:pt x="1" y="31153"/>
                      <a:pt x="2317" y="36307"/>
                      <a:pt x="6525" y="40156"/>
                    </a:cubicBezTo>
                    <a:cubicBezTo>
                      <a:pt x="10537" y="43809"/>
                      <a:pt x="16017" y="46027"/>
                      <a:pt x="21986" y="46451"/>
                    </a:cubicBezTo>
                    <a:cubicBezTo>
                      <a:pt x="28249" y="46875"/>
                      <a:pt x="32620" y="50431"/>
                      <a:pt x="32620" y="55030"/>
                    </a:cubicBezTo>
                    <a:cubicBezTo>
                      <a:pt x="32620" y="61456"/>
                      <a:pt x="23552" y="61978"/>
                      <a:pt x="20779" y="61978"/>
                    </a:cubicBezTo>
                    <a:cubicBezTo>
                      <a:pt x="15495" y="61978"/>
                      <a:pt x="14875" y="61489"/>
                      <a:pt x="13734" y="60641"/>
                    </a:cubicBezTo>
                    <a:cubicBezTo>
                      <a:pt x="13473" y="60445"/>
                      <a:pt x="13212" y="60250"/>
                      <a:pt x="12951" y="60054"/>
                    </a:cubicBezTo>
                    <a:cubicBezTo>
                      <a:pt x="11866" y="59266"/>
                      <a:pt x="10612" y="58887"/>
                      <a:pt x="9370" y="58887"/>
                    </a:cubicBezTo>
                    <a:cubicBezTo>
                      <a:pt x="7475" y="58887"/>
                      <a:pt x="5606" y="59769"/>
                      <a:pt x="4404" y="61424"/>
                    </a:cubicBezTo>
                    <a:cubicBezTo>
                      <a:pt x="2414" y="64164"/>
                      <a:pt x="3034" y="67980"/>
                      <a:pt x="5774" y="69938"/>
                    </a:cubicBezTo>
                    <a:cubicBezTo>
                      <a:pt x="5970" y="70101"/>
                      <a:pt x="6166" y="70231"/>
                      <a:pt x="6361" y="70394"/>
                    </a:cubicBezTo>
                    <a:cubicBezTo>
                      <a:pt x="9102" y="72449"/>
                      <a:pt x="11483" y="73624"/>
                      <a:pt x="16278" y="74048"/>
                    </a:cubicBezTo>
                    <a:lnTo>
                      <a:pt x="16278" y="74602"/>
                    </a:lnTo>
                    <a:cubicBezTo>
                      <a:pt x="16278" y="77995"/>
                      <a:pt x="19018" y="80735"/>
                      <a:pt x="22410" y="80735"/>
                    </a:cubicBezTo>
                    <a:cubicBezTo>
                      <a:pt x="25803" y="80735"/>
                      <a:pt x="28510" y="77995"/>
                      <a:pt x="28510" y="74602"/>
                    </a:cubicBezTo>
                    <a:lnTo>
                      <a:pt x="28510" y="73395"/>
                    </a:lnTo>
                    <a:cubicBezTo>
                      <a:pt x="39732" y="70884"/>
                      <a:pt x="44820" y="62924"/>
                      <a:pt x="44853" y="55030"/>
                    </a:cubicBezTo>
                    <a:cubicBezTo>
                      <a:pt x="44853" y="43874"/>
                      <a:pt x="35589" y="35132"/>
                      <a:pt x="22835" y="34252"/>
                    </a:cubicBezTo>
                    <a:cubicBezTo>
                      <a:pt x="16669" y="33827"/>
                      <a:pt x="12233" y="30207"/>
                      <a:pt x="12233" y="25672"/>
                    </a:cubicBezTo>
                    <a:cubicBezTo>
                      <a:pt x="12233" y="19246"/>
                      <a:pt x="21269" y="18757"/>
                      <a:pt x="24041" y="18757"/>
                    </a:cubicBezTo>
                    <a:cubicBezTo>
                      <a:pt x="29391" y="18757"/>
                      <a:pt x="30435" y="19573"/>
                      <a:pt x="31283" y="20225"/>
                    </a:cubicBezTo>
                    <a:cubicBezTo>
                      <a:pt x="31479" y="20355"/>
                      <a:pt x="31642" y="20486"/>
                      <a:pt x="31838" y="20616"/>
                    </a:cubicBezTo>
                    <a:cubicBezTo>
                      <a:pt x="32928" y="21431"/>
                      <a:pt x="34203" y="21822"/>
                      <a:pt x="35468" y="21822"/>
                    </a:cubicBezTo>
                    <a:cubicBezTo>
                      <a:pt x="37344" y="21822"/>
                      <a:pt x="39195" y="20961"/>
                      <a:pt x="40384" y="19344"/>
                    </a:cubicBezTo>
                    <a:cubicBezTo>
                      <a:pt x="42374" y="16604"/>
                      <a:pt x="41819" y="12788"/>
                      <a:pt x="39079" y="10765"/>
                    </a:cubicBezTo>
                    <a:cubicBezTo>
                      <a:pt x="38981" y="10700"/>
                      <a:pt x="38883" y="10635"/>
                      <a:pt x="38753" y="10537"/>
                    </a:cubicBezTo>
                    <a:cubicBezTo>
                      <a:pt x="36633" y="8873"/>
                      <a:pt x="34056" y="7275"/>
                      <a:pt x="28543" y="6720"/>
                    </a:cubicBezTo>
                    <a:lnTo>
                      <a:pt x="28543" y="6101"/>
                    </a:lnTo>
                    <a:cubicBezTo>
                      <a:pt x="28543" y="2708"/>
                      <a:pt x="25803" y="1"/>
                      <a:pt x="224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6"/>
              <p:cNvSpPr/>
              <p:nvPr/>
            </p:nvSpPr>
            <p:spPr>
              <a:xfrm>
                <a:off x="2669100" y="2532100"/>
                <a:ext cx="876700" cy="305850"/>
              </a:xfrm>
              <a:custGeom>
                <a:avLst/>
                <a:gdLst/>
                <a:ahLst/>
                <a:cxnLst/>
                <a:rect l="l" t="t" r="r" b="b"/>
                <a:pathLst>
                  <a:path w="35068" h="12234" extrusionOk="0">
                    <a:moveTo>
                      <a:pt x="6101" y="1"/>
                    </a:moveTo>
                    <a:cubicBezTo>
                      <a:pt x="2708" y="1"/>
                      <a:pt x="1" y="2708"/>
                      <a:pt x="1" y="6101"/>
                    </a:cubicBezTo>
                    <a:cubicBezTo>
                      <a:pt x="1" y="9493"/>
                      <a:pt x="2708" y="12233"/>
                      <a:pt x="6101" y="12233"/>
                    </a:cubicBezTo>
                    <a:lnTo>
                      <a:pt x="28935" y="12233"/>
                    </a:lnTo>
                    <a:cubicBezTo>
                      <a:pt x="32327" y="12233"/>
                      <a:pt x="35067" y="9493"/>
                      <a:pt x="35067" y="6101"/>
                    </a:cubicBezTo>
                    <a:cubicBezTo>
                      <a:pt x="35067" y="2708"/>
                      <a:pt x="32327" y="1"/>
                      <a:pt x="28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6"/>
              <p:cNvSpPr/>
              <p:nvPr/>
            </p:nvSpPr>
            <p:spPr>
              <a:xfrm>
                <a:off x="2669100" y="3184500"/>
                <a:ext cx="876700" cy="305850"/>
              </a:xfrm>
              <a:custGeom>
                <a:avLst/>
                <a:gdLst/>
                <a:ahLst/>
                <a:cxnLst/>
                <a:rect l="l" t="t" r="r" b="b"/>
                <a:pathLst>
                  <a:path w="35068" h="12234" extrusionOk="0">
                    <a:moveTo>
                      <a:pt x="6101" y="1"/>
                    </a:moveTo>
                    <a:cubicBezTo>
                      <a:pt x="2708" y="1"/>
                      <a:pt x="1" y="2708"/>
                      <a:pt x="1" y="6100"/>
                    </a:cubicBezTo>
                    <a:cubicBezTo>
                      <a:pt x="1" y="9493"/>
                      <a:pt x="2708" y="12233"/>
                      <a:pt x="6101" y="12233"/>
                    </a:cubicBezTo>
                    <a:lnTo>
                      <a:pt x="28935" y="12233"/>
                    </a:lnTo>
                    <a:cubicBezTo>
                      <a:pt x="32327" y="12233"/>
                      <a:pt x="35067" y="9493"/>
                      <a:pt x="35067" y="6100"/>
                    </a:cubicBezTo>
                    <a:cubicBezTo>
                      <a:pt x="35067" y="2708"/>
                      <a:pt x="32327" y="1"/>
                      <a:pt x="28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6"/>
              <p:cNvSpPr/>
              <p:nvPr/>
            </p:nvSpPr>
            <p:spPr>
              <a:xfrm>
                <a:off x="2669100" y="3836900"/>
                <a:ext cx="876700" cy="305825"/>
              </a:xfrm>
              <a:custGeom>
                <a:avLst/>
                <a:gdLst/>
                <a:ahLst/>
                <a:cxnLst/>
                <a:rect l="l" t="t" r="r" b="b"/>
                <a:pathLst>
                  <a:path w="35068" h="12233" extrusionOk="0">
                    <a:moveTo>
                      <a:pt x="6101" y="0"/>
                    </a:moveTo>
                    <a:cubicBezTo>
                      <a:pt x="2708" y="0"/>
                      <a:pt x="1" y="2708"/>
                      <a:pt x="1" y="6100"/>
                    </a:cubicBezTo>
                    <a:cubicBezTo>
                      <a:pt x="1" y="9493"/>
                      <a:pt x="2708" y="12233"/>
                      <a:pt x="6101" y="12233"/>
                    </a:cubicBezTo>
                    <a:lnTo>
                      <a:pt x="28935" y="12233"/>
                    </a:lnTo>
                    <a:cubicBezTo>
                      <a:pt x="32327" y="12233"/>
                      <a:pt x="35067" y="9493"/>
                      <a:pt x="35067" y="6100"/>
                    </a:cubicBezTo>
                    <a:cubicBezTo>
                      <a:pt x="35067" y="2708"/>
                      <a:pt x="32327" y="0"/>
                      <a:pt x="28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6"/>
              <p:cNvSpPr/>
              <p:nvPr/>
            </p:nvSpPr>
            <p:spPr>
              <a:xfrm>
                <a:off x="4626300" y="1879700"/>
                <a:ext cx="305025" cy="305850"/>
              </a:xfrm>
              <a:custGeom>
                <a:avLst/>
                <a:gdLst/>
                <a:ahLst/>
                <a:cxnLst/>
                <a:rect l="l" t="t" r="r" b="b"/>
                <a:pathLst>
                  <a:path w="12201" h="12234" extrusionOk="0">
                    <a:moveTo>
                      <a:pt x="6100" y="1"/>
                    </a:moveTo>
                    <a:cubicBezTo>
                      <a:pt x="2708" y="1"/>
                      <a:pt x="0" y="2741"/>
                      <a:pt x="0" y="6101"/>
                    </a:cubicBezTo>
                    <a:cubicBezTo>
                      <a:pt x="0" y="9493"/>
                      <a:pt x="2708" y="12233"/>
                      <a:pt x="6100" y="12233"/>
                    </a:cubicBezTo>
                    <a:cubicBezTo>
                      <a:pt x="9493" y="12233"/>
                      <a:pt x="12200" y="9493"/>
                      <a:pt x="12200" y="6101"/>
                    </a:cubicBezTo>
                    <a:cubicBezTo>
                      <a:pt x="12200" y="2741"/>
                      <a:pt x="9493" y="1"/>
                      <a:pt x="6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6"/>
              <p:cNvSpPr/>
              <p:nvPr/>
            </p:nvSpPr>
            <p:spPr>
              <a:xfrm>
                <a:off x="2669100" y="1879700"/>
                <a:ext cx="1366000" cy="305850"/>
              </a:xfrm>
              <a:custGeom>
                <a:avLst/>
                <a:gdLst/>
                <a:ahLst/>
                <a:cxnLst/>
                <a:rect l="l" t="t" r="r" b="b"/>
                <a:pathLst>
                  <a:path w="54640" h="12234" extrusionOk="0">
                    <a:moveTo>
                      <a:pt x="6101" y="1"/>
                    </a:moveTo>
                    <a:cubicBezTo>
                      <a:pt x="2708" y="1"/>
                      <a:pt x="1" y="2708"/>
                      <a:pt x="1" y="6101"/>
                    </a:cubicBezTo>
                    <a:cubicBezTo>
                      <a:pt x="1" y="9493"/>
                      <a:pt x="2708" y="12233"/>
                      <a:pt x="6101" y="12233"/>
                    </a:cubicBezTo>
                    <a:lnTo>
                      <a:pt x="48507" y="12233"/>
                    </a:lnTo>
                    <a:cubicBezTo>
                      <a:pt x="51899" y="12233"/>
                      <a:pt x="54639" y="9493"/>
                      <a:pt x="54639" y="6101"/>
                    </a:cubicBezTo>
                    <a:cubicBezTo>
                      <a:pt x="54639" y="2708"/>
                      <a:pt x="51899" y="1"/>
                      <a:pt x="48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6"/>
              <p:cNvSpPr/>
              <p:nvPr/>
            </p:nvSpPr>
            <p:spPr>
              <a:xfrm>
                <a:off x="3800200" y="1879700"/>
                <a:ext cx="234900" cy="305850"/>
              </a:xfrm>
              <a:custGeom>
                <a:avLst/>
                <a:gdLst/>
                <a:ahLst/>
                <a:cxnLst/>
                <a:rect l="l" t="t" r="r" b="b"/>
                <a:pathLst>
                  <a:path w="9396" h="12234" extrusionOk="0">
                    <a:moveTo>
                      <a:pt x="1" y="1"/>
                    </a:moveTo>
                    <a:lnTo>
                      <a:pt x="1" y="12233"/>
                    </a:lnTo>
                    <a:lnTo>
                      <a:pt x="3263" y="12233"/>
                    </a:lnTo>
                    <a:cubicBezTo>
                      <a:pt x="6655" y="12233"/>
                      <a:pt x="9395" y="9493"/>
                      <a:pt x="9395" y="6101"/>
                    </a:cubicBezTo>
                    <a:cubicBezTo>
                      <a:pt x="9395" y="2708"/>
                      <a:pt x="6655" y="1"/>
                      <a:pt x="32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9" name="Google Shape;479;p46"/>
          <p:cNvSpPr txBox="1"/>
          <p:nvPr/>
        </p:nvSpPr>
        <p:spPr>
          <a:xfrm>
            <a:off x="5412413" y="4332375"/>
            <a:ext cx="1680900" cy="31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a:ea typeface="Roboto"/>
                <a:cs typeface="Roboto"/>
                <a:sym typeface="Roboto"/>
              </a:rPr>
              <a:t>App developers &amp; Investors</a:t>
            </a:r>
            <a:endParaRPr>
              <a:latin typeface="Roboto"/>
              <a:ea typeface="Roboto"/>
              <a:cs typeface="Roboto"/>
              <a:sym typeface="Roboto"/>
            </a:endParaRPr>
          </a:p>
        </p:txBody>
      </p:sp>
      <p:grpSp>
        <p:nvGrpSpPr>
          <p:cNvPr id="480" name="Google Shape;480;p46"/>
          <p:cNvGrpSpPr/>
          <p:nvPr/>
        </p:nvGrpSpPr>
        <p:grpSpPr>
          <a:xfrm>
            <a:off x="3166099" y="1546803"/>
            <a:ext cx="2811826" cy="1128647"/>
            <a:chOff x="3102261" y="1345715"/>
            <a:chExt cx="2811826" cy="1128647"/>
          </a:xfrm>
        </p:grpSpPr>
        <p:pic>
          <p:nvPicPr>
            <p:cNvPr id="481" name="Google Shape;481;p46"/>
            <p:cNvPicPr preferRelativeResize="0"/>
            <p:nvPr/>
          </p:nvPicPr>
          <p:blipFill rotWithShape="1">
            <a:blip r:embed="rId8">
              <a:alphaModFix/>
            </a:blip>
            <a:srcRect t="33082" b="27316"/>
            <a:stretch/>
          </p:blipFill>
          <p:spPr>
            <a:xfrm>
              <a:off x="4154670" y="1893583"/>
              <a:ext cx="1067075" cy="422569"/>
            </a:xfrm>
            <a:prstGeom prst="rect">
              <a:avLst/>
            </a:prstGeom>
            <a:noFill/>
            <a:ln>
              <a:noFill/>
            </a:ln>
          </p:spPr>
        </p:pic>
        <p:pic>
          <p:nvPicPr>
            <p:cNvPr id="482" name="Google Shape;482;p46"/>
            <p:cNvPicPr preferRelativeResize="0"/>
            <p:nvPr/>
          </p:nvPicPr>
          <p:blipFill>
            <a:blip r:embed="rId9">
              <a:alphaModFix/>
            </a:blip>
            <a:stretch>
              <a:fillRect/>
            </a:stretch>
          </p:blipFill>
          <p:spPr>
            <a:xfrm>
              <a:off x="3147385" y="1366937"/>
              <a:ext cx="1849221" cy="422570"/>
            </a:xfrm>
            <a:prstGeom prst="rect">
              <a:avLst/>
            </a:prstGeom>
            <a:noFill/>
            <a:ln>
              <a:noFill/>
            </a:ln>
          </p:spPr>
        </p:pic>
        <p:pic>
          <p:nvPicPr>
            <p:cNvPr id="483" name="Google Shape;483;p46"/>
            <p:cNvPicPr preferRelativeResize="0"/>
            <p:nvPr/>
          </p:nvPicPr>
          <p:blipFill>
            <a:blip r:embed="rId10">
              <a:alphaModFix/>
            </a:blip>
            <a:stretch>
              <a:fillRect/>
            </a:stretch>
          </p:blipFill>
          <p:spPr>
            <a:xfrm>
              <a:off x="3102261" y="1858187"/>
              <a:ext cx="976266" cy="493374"/>
            </a:xfrm>
            <a:prstGeom prst="rect">
              <a:avLst/>
            </a:prstGeom>
            <a:noFill/>
            <a:ln>
              <a:noFill/>
            </a:ln>
          </p:spPr>
        </p:pic>
        <p:pic>
          <p:nvPicPr>
            <p:cNvPr id="484" name="Google Shape;484;p46"/>
            <p:cNvPicPr preferRelativeResize="0"/>
            <p:nvPr/>
          </p:nvPicPr>
          <p:blipFill>
            <a:blip r:embed="rId11">
              <a:alphaModFix/>
            </a:blip>
            <a:stretch>
              <a:fillRect/>
            </a:stretch>
          </p:blipFill>
          <p:spPr>
            <a:xfrm>
              <a:off x="5297912" y="1858187"/>
              <a:ext cx="616175" cy="616175"/>
            </a:xfrm>
            <a:prstGeom prst="rect">
              <a:avLst/>
            </a:prstGeom>
            <a:noFill/>
            <a:ln>
              <a:noFill/>
            </a:ln>
          </p:spPr>
        </p:pic>
        <p:pic>
          <p:nvPicPr>
            <p:cNvPr id="485" name="Google Shape;485;p46"/>
            <p:cNvPicPr preferRelativeResize="0"/>
            <p:nvPr/>
          </p:nvPicPr>
          <p:blipFill>
            <a:blip r:embed="rId12">
              <a:alphaModFix/>
            </a:blip>
            <a:stretch>
              <a:fillRect/>
            </a:stretch>
          </p:blipFill>
          <p:spPr>
            <a:xfrm>
              <a:off x="5145525" y="1345715"/>
              <a:ext cx="563653" cy="465000"/>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47"/>
          <p:cNvSpPr txBox="1">
            <a:spLocks noGrp="1"/>
          </p:cNvSpPr>
          <p:nvPr>
            <p:ph type="title"/>
          </p:nvPr>
        </p:nvSpPr>
        <p:spPr>
          <a:xfrm>
            <a:off x="713250"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Feedback from Foodbank</a:t>
            </a:r>
            <a:endParaRPr/>
          </a:p>
        </p:txBody>
      </p:sp>
      <p:pic>
        <p:nvPicPr>
          <p:cNvPr id="491" name="Google Shape;491;p47"/>
          <p:cNvPicPr preferRelativeResize="0"/>
          <p:nvPr/>
        </p:nvPicPr>
        <p:blipFill>
          <a:blip r:embed="rId3">
            <a:alphaModFix/>
          </a:blip>
          <a:stretch>
            <a:fillRect/>
          </a:stretch>
        </p:blipFill>
        <p:spPr>
          <a:xfrm>
            <a:off x="1451275" y="995925"/>
            <a:ext cx="2109676" cy="3881900"/>
          </a:xfrm>
          <a:prstGeom prst="rect">
            <a:avLst/>
          </a:prstGeom>
          <a:noFill/>
          <a:ln>
            <a:noFill/>
          </a:ln>
        </p:spPr>
      </p:pic>
      <p:sp>
        <p:nvSpPr>
          <p:cNvPr id="492" name="Google Shape;492;p47"/>
          <p:cNvSpPr txBox="1">
            <a:spLocks noGrp="1"/>
          </p:cNvSpPr>
          <p:nvPr>
            <p:ph type="body" idx="1"/>
          </p:nvPr>
        </p:nvSpPr>
        <p:spPr>
          <a:xfrm>
            <a:off x="3913950" y="1098175"/>
            <a:ext cx="4706100" cy="36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t>Summary:</a:t>
            </a:r>
            <a:endParaRPr sz="1400" b="1"/>
          </a:p>
          <a:p>
            <a:pPr marL="457200" lvl="0" indent="-317500" algn="l" rtl="0">
              <a:spcBef>
                <a:spcPts val="1600"/>
              </a:spcBef>
              <a:spcAft>
                <a:spcPts val="0"/>
              </a:spcAft>
              <a:buSzPts val="1400"/>
              <a:buChar char="●"/>
            </a:pPr>
            <a:r>
              <a:rPr lang="en" sz="1400" b="1"/>
              <a:t>- Suggested to </a:t>
            </a:r>
            <a:r>
              <a:rPr lang="en" sz="1400" b="1">
                <a:solidFill>
                  <a:srgbClr val="FF9900"/>
                </a:solidFill>
              </a:rPr>
              <a:t>collaborate</a:t>
            </a:r>
            <a:r>
              <a:rPr lang="en" sz="1400" b="1"/>
              <a:t> </a:t>
            </a:r>
            <a:r>
              <a:rPr lang="en" sz="1400" b="1">
                <a:solidFill>
                  <a:srgbClr val="FF9900"/>
                </a:solidFill>
              </a:rPr>
              <a:t>with existing initiatives</a:t>
            </a:r>
            <a:endParaRPr sz="1400" b="1">
              <a:solidFill>
                <a:srgbClr val="FF9900"/>
              </a:solidFill>
            </a:endParaRPr>
          </a:p>
          <a:p>
            <a:pPr marL="457200" lvl="0" indent="-317500" algn="l" rtl="0">
              <a:spcBef>
                <a:spcPts val="0"/>
              </a:spcBef>
              <a:spcAft>
                <a:spcPts val="0"/>
              </a:spcAft>
              <a:buSzPts val="1400"/>
              <a:buChar char="●"/>
            </a:pPr>
            <a:r>
              <a:rPr lang="en" sz="1400" b="1"/>
              <a:t>       - More impact on addressing food insecurity</a:t>
            </a:r>
            <a:endParaRPr sz="1400" b="1"/>
          </a:p>
          <a:p>
            <a:pPr marL="457200" lvl="0" indent="-317500" algn="l" rtl="0">
              <a:spcBef>
                <a:spcPts val="0"/>
              </a:spcBef>
              <a:spcAft>
                <a:spcPts val="0"/>
              </a:spcAft>
              <a:buSzPts val="1400"/>
              <a:buChar char="●"/>
            </a:pPr>
            <a:r>
              <a:rPr lang="en" sz="1400" b="1"/>
              <a:t>       - More cohesive &amp; efficient solution</a:t>
            </a:r>
            <a:endParaRPr sz="1400" b="1"/>
          </a:p>
          <a:p>
            <a:pPr marL="457200" lvl="0" indent="-317500" algn="l" rtl="0">
              <a:spcBef>
                <a:spcPts val="0"/>
              </a:spcBef>
              <a:spcAft>
                <a:spcPts val="0"/>
              </a:spcAft>
              <a:buSzPts val="1400"/>
              <a:buChar char="●"/>
            </a:pPr>
            <a:r>
              <a:rPr lang="en" sz="1400" b="1"/>
              <a:t>- Foodbank is </a:t>
            </a:r>
            <a:r>
              <a:rPr lang="en" sz="1400" b="1">
                <a:solidFill>
                  <a:srgbClr val="FF9900"/>
                </a:solidFill>
              </a:rPr>
              <a:t>open for collaboration</a:t>
            </a:r>
            <a:endParaRPr sz="1400" b="1">
              <a:solidFill>
                <a:srgbClr val="FF9900"/>
              </a:solidFill>
            </a:endParaRPr>
          </a:p>
          <a:p>
            <a:pPr marL="0" lvl="0" indent="0" algn="l" rtl="0">
              <a:spcBef>
                <a:spcPts val="1600"/>
              </a:spcBef>
              <a:spcAft>
                <a:spcPts val="0"/>
              </a:spcAft>
              <a:buNone/>
            </a:pPr>
            <a:endParaRPr sz="1400" b="1">
              <a:solidFill>
                <a:srgbClr val="FF9900"/>
              </a:solidFill>
            </a:endParaRPr>
          </a:p>
          <a:p>
            <a:pPr marL="0" lvl="0" indent="0" algn="l" rtl="0">
              <a:spcBef>
                <a:spcPts val="1600"/>
              </a:spcBef>
              <a:spcAft>
                <a:spcPts val="0"/>
              </a:spcAft>
              <a:buNone/>
            </a:pPr>
            <a:endParaRPr sz="1400" b="1">
              <a:solidFill>
                <a:srgbClr val="FF9900"/>
              </a:solidFill>
            </a:endParaRPr>
          </a:p>
          <a:p>
            <a:pPr marL="0" lvl="0" indent="0" algn="l" rtl="0">
              <a:spcBef>
                <a:spcPts val="1600"/>
              </a:spcBef>
              <a:spcAft>
                <a:spcPts val="0"/>
              </a:spcAft>
              <a:buNone/>
            </a:pPr>
            <a:r>
              <a:rPr lang="en" sz="1400" b="1"/>
              <a:t>              </a:t>
            </a:r>
            <a:endParaRPr sz="1400" b="1"/>
          </a:p>
          <a:p>
            <a:pPr marL="0" lvl="0" indent="0" algn="l" rtl="0">
              <a:spcBef>
                <a:spcPts val="1600"/>
              </a:spcBef>
              <a:spcAft>
                <a:spcPts val="1600"/>
              </a:spcAft>
              <a:buNone/>
            </a:pPr>
            <a:endParaRPr sz="1400" b="1"/>
          </a:p>
        </p:txBody>
      </p:sp>
      <p:sp>
        <p:nvSpPr>
          <p:cNvPr id="493" name="Google Shape;493;p47"/>
          <p:cNvSpPr txBox="1">
            <a:spLocks noGrp="1"/>
          </p:cNvSpPr>
          <p:nvPr>
            <p:ph type="body" idx="1"/>
          </p:nvPr>
        </p:nvSpPr>
        <p:spPr>
          <a:xfrm>
            <a:off x="3913950" y="2638125"/>
            <a:ext cx="4706100" cy="36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t>What we changed after this feedback:</a:t>
            </a:r>
            <a:endParaRPr sz="1400" b="1"/>
          </a:p>
          <a:p>
            <a:pPr marL="457200" lvl="0" indent="-317500" algn="l" rtl="0">
              <a:spcBef>
                <a:spcPts val="1600"/>
              </a:spcBef>
              <a:spcAft>
                <a:spcPts val="0"/>
              </a:spcAft>
              <a:buSzPts val="1400"/>
              <a:buChar char="●"/>
            </a:pPr>
            <a:r>
              <a:rPr lang="en" sz="1400" b="1"/>
              <a:t>- Looking to </a:t>
            </a:r>
            <a:r>
              <a:rPr lang="en" sz="1400" b="1">
                <a:solidFill>
                  <a:srgbClr val="FF9900"/>
                </a:solidFill>
              </a:rPr>
              <a:t>collaborate with numerous </a:t>
            </a:r>
            <a:r>
              <a:rPr lang="en" sz="1400" b="1"/>
              <a:t>supermarkets and assistance schemes</a:t>
            </a:r>
            <a:endParaRPr sz="1400" b="1"/>
          </a:p>
          <a:p>
            <a:pPr marL="457200" lvl="0" indent="-317500" algn="l" rtl="0">
              <a:spcBef>
                <a:spcPts val="0"/>
              </a:spcBef>
              <a:spcAft>
                <a:spcPts val="0"/>
              </a:spcAft>
              <a:buSzPts val="1400"/>
              <a:buChar char="●"/>
            </a:pPr>
            <a:r>
              <a:rPr lang="en" sz="1400" b="1"/>
              <a:t>- Looked into ways to</a:t>
            </a:r>
            <a:r>
              <a:rPr lang="en" sz="1400" b="1">
                <a:solidFill>
                  <a:srgbClr val="FF9900"/>
                </a:solidFill>
              </a:rPr>
              <a:t> address food insecurity</a:t>
            </a:r>
            <a:endParaRPr sz="1400" b="1">
              <a:solidFill>
                <a:srgbClr val="FF9900"/>
              </a:solidFill>
            </a:endParaRPr>
          </a:p>
          <a:p>
            <a:pPr marL="457200" lvl="0" indent="-317500" algn="l" rtl="0">
              <a:spcBef>
                <a:spcPts val="0"/>
              </a:spcBef>
              <a:spcAft>
                <a:spcPts val="0"/>
              </a:spcAft>
              <a:buSzPts val="1400"/>
              <a:buChar char="●"/>
            </a:pPr>
            <a:endParaRPr sz="14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48"/>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a:t>Current Problems</a:t>
            </a:r>
            <a:endParaRPr/>
          </a:p>
        </p:txBody>
      </p:sp>
      <p:sp>
        <p:nvSpPr>
          <p:cNvPr id="499" name="Google Shape;499;p48"/>
          <p:cNvSpPr/>
          <p:nvPr/>
        </p:nvSpPr>
        <p:spPr>
          <a:xfrm>
            <a:off x="1872573" y="1659451"/>
            <a:ext cx="1168207" cy="1422630"/>
          </a:xfrm>
          <a:custGeom>
            <a:avLst/>
            <a:gdLst/>
            <a:ahLst/>
            <a:cxnLst/>
            <a:rect l="l" t="t" r="r" b="b"/>
            <a:pathLst>
              <a:path w="57675" h="70236" extrusionOk="0">
                <a:moveTo>
                  <a:pt x="28838" y="0"/>
                </a:moveTo>
                <a:cubicBezTo>
                  <a:pt x="12931" y="0"/>
                  <a:pt x="1" y="12942"/>
                  <a:pt x="1" y="28837"/>
                </a:cubicBezTo>
                <a:cubicBezTo>
                  <a:pt x="1" y="29480"/>
                  <a:pt x="525" y="30004"/>
                  <a:pt x="1168" y="30004"/>
                </a:cubicBezTo>
                <a:cubicBezTo>
                  <a:pt x="1799" y="30004"/>
                  <a:pt x="2323" y="29480"/>
                  <a:pt x="2323" y="28837"/>
                </a:cubicBezTo>
                <a:cubicBezTo>
                  <a:pt x="2323" y="14216"/>
                  <a:pt x="14217" y="2322"/>
                  <a:pt x="28838" y="2322"/>
                </a:cubicBezTo>
                <a:cubicBezTo>
                  <a:pt x="43459" y="2322"/>
                  <a:pt x="55353" y="14216"/>
                  <a:pt x="55353" y="28837"/>
                </a:cubicBezTo>
                <a:cubicBezTo>
                  <a:pt x="55353" y="43458"/>
                  <a:pt x="43459" y="55352"/>
                  <a:pt x="28838" y="55352"/>
                </a:cubicBezTo>
                <a:cubicBezTo>
                  <a:pt x="28195" y="55352"/>
                  <a:pt x="27671" y="55864"/>
                  <a:pt x="27671" y="56507"/>
                </a:cubicBezTo>
                <a:lnTo>
                  <a:pt x="27671" y="66235"/>
                </a:lnTo>
                <a:lnTo>
                  <a:pt x="23039" y="61603"/>
                </a:lnTo>
                <a:cubicBezTo>
                  <a:pt x="22813" y="61371"/>
                  <a:pt x="22516" y="61255"/>
                  <a:pt x="22218" y="61255"/>
                </a:cubicBezTo>
                <a:cubicBezTo>
                  <a:pt x="21920" y="61255"/>
                  <a:pt x="21623" y="61371"/>
                  <a:pt x="21396" y="61603"/>
                </a:cubicBezTo>
                <a:cubicBezTo>
                  <a:pt x="20944" y="62056"/>
                  <a:pt x="20944" y="62782"/>
                  <a:pt x="21396" y="63234"/>
                </a:cubicBezTo>
                <a:lnTo>
                  <a:pt x="28052" y="69902"/>
                </a:lnTo>
                <a:cubicBezTo>
                  <a:pt x="28266" y="70116"/>
                  <a:pt x="28564" y="70235"/>
                  <a:pt x="28874" y="70235"/>
                </a:cubicBezTo>
                <a:cubicBezTo>
                  <a:pt x="29183" y="70235"/>
                  <a:pt x="29481" y="70116"/>
                  <a:pt x="29695" y="69902"/>
                </a:cubicBezTo>
                <a:lnTo>
                  <a:pt x="36351" y="63234"/>
                </a:lnTo>
                <a:cubicBezTo>
                  <a:pt x="36803" y="62782"/>
                  <a:pt x="36803" y="62056"/>
                  <a:pt x="36351" y="61603"/>
                </a:cubicBezTo>
                <a:cubicBezTo>
                  <a:pt x="36124" y="61371"/>
                  <a:pt x="35827" y="61255"/>
                  <a:pt x="35529" y="61255"/>
                </a:cubicBezTo>
                <a:cubicBezTo>
                  <a:pt x="35231" y="61255"/>
                  <a:pt x="34934" y="61371"/>
                  <a:pt x="34708" y="61603"/>
                </a:cubicBezTo>
                <a:lnTo>
                  <a:pt x="29993" y="66318"/>
                </a:lnTo>
                <a:lnTo>
                  <a:pt x="29993" y="57650"/>
                </a:lnTo>
                <a:cubicBezTo>
                  <a:pt x="45364" y="57031"/>
                  <a:pt x="57675" y="44351"/>
                  <a:pt x="57675" y="28837"/>
                </a:cubicBezTo>
                <a:cubicBezTo>
                  <a:pt x="57675" y="12942"/>
                  <a:pt x="44733" y="0"/>
                  <a:pt x="288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8"/>
          <p:cNvSpPr/>
          <p:nvPr/>
        </p:nvSpPr>
        <p:spPr>
          <a:xfrm>
            <a:off x="345989" y="1659447"/>
            <a:ext cx="1168207" cy="1422630"/>
          </a:xfrm>
          <a:custGeom>
            <a:avLst/>
            <a:gdLst/>
            <a:ahLst/>
            <a:cxnLst/>
            <a:rect l="l" t="t" r="r" b="b"/>
            <a:pathLst>
              <a:path w="57675" h="70236" extrusionOk="0">
                <a:moveTo>
                  <a:pt x="28838" y="0"/>
                </a:moveTo>
                <a:cubicBezTo>
                  <a:pt x="12943" y="0"/>
                  <a:pt x="1" y="12942"/>
                  <a:pt x="1" y="28837"/>
                </a:cubicBezTo>
                <a:cubicBezTo>
                  <a:pt x="1" y="29480"/>
                  <a:pt x="525" y="30004"/>
                  <a:pt x="1168" y="30004"/>
                </a:cubicBezTo>
                <a:cubicBezTo>
                  <a:pt x="1810" y="30004"/>
                  <a:pt x="2334" y="29480"/>
                  <a:pt x="2334" y="28837"/>
                </a:cubicBezTo>
                <a:cubicBezTo>
                  <a:pt x="2334" y="14216"/>
                  <a:pt x="14217" y="2322"/>
                  <a:pt x="28838" y="2322"/>
                </a:cubicBezTo>
                <a:cubicBezTo>
                  <a:pt x="43459" y="2322"/>
                  <a:pt x="55353" y="14216"/>
                  <a:pt x="55353" y="28837"/>
                </a:cubicBezTo>
                <a:cubicBezTo>
                  <a:pt x="55353" y="43458"/>
                  <a:pt x="43459" y="55352"/>
                  <a:pt x="28838" y="55352"/>
                </a:cubicBezTo>
                <a:cubicBezTo>
                  <a:pt x="28195" y="55352"/>
                  <a:pt x="27683" y="55864"/>
                  <a:pt x="27683" y="56507"/>
                </a:cubicBezTo>
                <a:lnTo>
                  <a:pt x="27683" y="66247"/>
                </a:lnTo>
                <a:lnTo>
                  <a:pt x="23027" y="61603"/>
                </a:lnTo>
                <a:cubicBezTo>
                  <a:pt x="22801" y="61371"/>
                  <a:pt x="22507" y="61255"/>
                  <a:pt x="22210" y="61255"/>
                </a:cubicBezTo>
                <a:cubicBezTo>
                  <a:pt x="21914" y="61255"/>
                  <a:pt x="21617" y="61371"/>
                  <a:pt x="21384" y="61603"/>
                </a:cubicBezTo>
                <a:cubicBezTo>
                  <a:pt x="20932" y="62056"/>
                  <a:pt x="20932" y="62782"/>
                  <a:pt x="21384" y="63234"/>
                </a:cubicBezTo>
                <a:lnTo>
                  <a:pt x="28052" y="69902"/>
                </a:lnTo>
                <a:cubicBezTo>
                  <a:pt x="28278" y="70128"/>
                  <a:pt x="28576" y="70235"/>
                  <a:pt x="28873" y="70235"/>
                </a:cubicBezTo>
                <a:cubicBezTo>
                  <a:pt x="29171" y="70235"/>
                  <a:pt x="29457" y="70128"/>
                  <a:pt x="29695" y="69902"/>
                </a:cubicBezTo>
                <a:lnTo>
                  <a:pt x="36351" y="63234"/>
                </a:lnTo>
                <a:cubicBezTo>
                  <a:pt x="36803" y="62782"/>
                  <a:pt x="36803" y="62056"/>
                  <a:pt x="36351" y="61603"/>
                </a:cubicBezTo>
                <a:cubicBezTo>
                  <a:pt x="36124" y="61371"/>
                  <a:pt x="35827" y="61255"/>
                  <a:pt x="35529" y="61255"/>
                </a:cubicBezTo>
                <a:cubicBezTo>
                  <a:pt x="35231" y="61255"/>
                  <a:pt x="34934" y="61371"/>
                  <a:pt x="34707" y="61603"/>
                </a:cubicBezTo>
                <a:lnTo>
                  <a:pt x="30004" y="66306"/>
                </a:lnTo>
                <a:lnTo>
                  <a:pt x="30004" y="57650"/>
                </a:lnTo>
                <a:cubicBezTo>
                  <a:pt x="45364" y="57031"/>
                  <a:pt x="57675" y="44351"/>
                  <a:pt x="57675" y="28837"/>
                </a:cubicBezTo>
                <a:cubicBezTo>
                  <a:pt x="57675" y="12942"/>
                  <a:pt x="44744" y="0"/>
                  <a:pt x="288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8"/>
          <p:cNvSpPr txBox="1"/>
          <p:nvPr/>
        </p:nvSpPr>
        <p:spPr>
          <a:xfrm>
            <a:off x="122350" y="3188575"/>
            <a:ext cx="1615500" cy="424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700" b="1">
                <a:solidFill>
                  <a:schemeClr val="accent6"/>
                </a:solidFill>
                <a:latin typeface="Advent Pro"/>
                <a:ea typeface="Advent Pro"/>
                <a:cs typeface="Advent Pro"/>
                <a:sym typeface="Advent Pro"/>
              </a:rPr>
              <a:t>Limited Access</a:t>
            </a:r>
            <a:endParaRPr sz="1700" b="1">
              <a:solidFill>
                <a:schemeClr val="accent6"/>
              </a:solidFill>
              <a:latin typeface="Advent Pro"/>
              <a:ea typeface="Advent Pro"/>
              <a:cs typeface="Advent Pro"/>
              <a:sym typeface="Advent Pro"/>
            </a:endParaRPr>
          </a:p>
        </p:txBody>
      </p:sp>
      <p:sp>
        <p:nvSpPr>
          <p:cNvPr id="502" name="Google Shape;502;p48"/>
          <p:cNvSpPr/>
          <p:nvPr/>
        </p:nvSpPr>
        <p:spPr>
          <a:xfrm>
            <a:off x="1959253" y="1743620"/>
            <a:ext cx="994800" cy="994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8"/>
          <p:cNvSpPr/>
          <p:nvPr/>
        </p:nvSpPr>
        <p:spPr>
          <a:xfrm>
            <a:off x="3353773" y="1659451"/>
            <a:ext cx="1168207" cy="1422630"/>
          </a:xfrm>
          <a:custGeom>
            <a:avLst/>
            <a:gdLst/>
            <a:ahLst/>
            <a:cxnLst/>
            <a:rect l="l" t="t" r="r" b="b"/>
            <a:pathLst>
              <a:path w="57675" h="70236" extrusionOk="0">
                <a:moveTo>
                  <a:pt x="28838" y="0"/>
                </a:moveTo>
                <a:cubicBezTo>
                  <a:pt x="12931" y="0"/>
                  <a:pt x="1" y="12942"/>
                  <a:pt x="1" y="28837"/>
                </a:cubicBezTo>
                <a:cubicBezTo>
                  <a:pt x="1" y="29480"/>
                  <a:pt x="525" y="30004"/>
                  <a:pt x="1168" y="30004"/>
                </a:cubicBezTo>
                <a:cubicBezTo>
                  <a:pt x="1799" y="30004"/>
                  <a:pt x="2323" y="29480"/>
                  <a:pt x="2323" y="28837"/>
                </a:cubicBezTo>
                <a:cubicBezTo>
                  <a:pt x="2323" y="14216"/>
                  <a:pt x="14217" y="2322"/>
                  <a:pt x="28838" y="2322"/>
                </a:cubicBezTo>
                <a:cubicBezTo>
                  <a:pt x="43459" y="2322"/>
                  <a:pt x="55353" y="14216"/>
                  <a:pt x="55353" y="28837"/>
                </a:cubicBezTo>
                <a:cubicBezTo>
                  <a:pt x="55353" y="43458"/>
                  <a:pt x="43459" y="55352"/>
                  <a:pt x="28838" y="55352"/>
                </a:cubicBezTo>
                <a:cubicBezTo>
                  <a:pt x="28195" y="55352"/>
                  <a:pt x="27671" y="55864"/>
                  <a:pt x="27671" y="56507"/>
                </a:cubicBezTo>
                <a:lnTo>
                  <a:pt x="27671" y="66235"/>
                </a:lnTo>
                <a:lnTo>
                  <a:pt x="23039" y="61603"/>
                </a:lnTo>
                <a:cubicBezTo>
                  <a:pt x="22813" y="61371"/>
                  <a:pt x="22516" y="61255"/>
                  <a:pt x="22218" y="61255"/>
                </a:cubicBezTo>
                <a:cubicBezTo>
                  <a:pt x="21920" y="61255"/>
                  <a:pt x="21623" y="61371"/>
                  <a:pt x="21396" y="61603"/>
                </a:cubicBezTo>
                <a:cubicBezTo>
                  <a:pt x="20944" y="62056"/>
                  <a:pt x="20944" y="62782"/>
                  <a:pt x="21396" y="63234"/>
                </a:cubicBezTo>
                <a:lnTo>
                  <a:pt x="28052" y="69902"/>
                </a:lnTo>
                <a:cubicBezTo>
                  <a:pt x="28266" y="70116"/>
                  <a:pt x="28564" y="70235"/>
                  <a:pt x="28874" y="70235"/>
                </a:cubicBezTo>
                <a:cubicBezTo>
                  <a:pt x="29183" y="70235"/>
                  <a:pt x="29481" y="70116"/>
                  <a:pt x="29695" y="69902"/>
                </a:cubicBezTo>
                <a:lnTo>
                  <a:pt x="36351" y="63234"/>
                </a:lnTo>
                <a:cubicBezTo>
                  <a:pt x="36803" y="62782"/>
                  <a:pt x="36803" y="62056"/>
                  <a:pt x="36351" y="61603"/>
                </a:cubicBezTo>
                <a:cubicBezTo>
                  <a:pt x="36124" y="61371"/>
                  <a:pt x="35827" y="61255"/>
                  <a:pt x="35529" y="61255"/>
                </a:cubicBezTo>
                <a:cubicBezTo>
                  <a:pt x="35231" y="61255"/>
                  <a:pt x="34934" y="61371"/>
                  <a:pt x="34708" y="61603"/>
                </a:cubicBezTo>
                <a:lnTo>
                  <a:pt x="29993" y="66318"/>
                </a:lnTo>
                <a:lnTo>
                  <a:pt x="29993" y="57650"/>
                </a:lnTo>
                <a:cubicBezTo>
                  <a:pt x="45364" y="57031"/>
                  <a:pt x="57675" y="44351"/>
                  <a:pt x="57675" y="28837"/>
                </a:cubicBezTo>
                <a:cubicBezTo>
                  <a:pt x="57675" y="12942"/>
                  <a:pt x="44733" y="0"/>
                  <a:pt x="288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8"/>
          <p:cNvSpPr/>
          <p:nvPr/>
        </p:nvSpPr>
        <p:spPr>
          <a:xfrm>
            <a:off x="3440453" y="1743620"/>
            <a:ext cx="994800" cy="994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8"/>
          <p:cNvSpPr/>
          <p:nvPr/>
        </p:nvSpPr>
        <p:spPr>
          <a:xfrm>
            <a:off x="4834973" y="1659451"/>
            <a:ext cx="1168207" cy="1422630"/>
          </a:xfrm>
          <a:custGeom>
            <a:avLst/>
            <a:gdLst/>
            <a:ahLst/>
            <a:cxnLst/>
            <a:rect l="l" t="t" r="r" b="b"/>
            <a:pathLst>
              <a:path w="57675" h="70236" extrusionOk="0">
                <a:moveTo>
                  <a:pt x="28838" y="0"/>
                </a:moveTo>
                <a:cubicBezTo>
                  <a:pt x="12931" y="0"/>
                  <a:pt x="1" y="12942"/>
                  <a:pt x="1" y="28837"/>
                </a:cubicBezTo>
                <a:cubicBezTo>
                  <a:pt x="1" y="29480"/>
                  <a:pt x="525" y="30004"/>
                  <a:pt x="1168" y="30004"/>
                </a:cubicBezTo>
                <a:cubicBezTo>
                  <a:pt x="1799" y="30004"/>
                  <a:pt x="2323" y="29480"/>
                  <a:pt x="2323" y="28837"/>
                </a:cubicBezTo>
                <a:cubicBezTo>
                  <a:pt x="2323" y="14216"/>
                  <a:pt x="14217" y="2322"/>
                  <a:pt x="28838" y="2322"/>
                </a:cubicBezTo>
                <a:cubicBezTo>
                  <a:pt x="43459" y="2322"/>
                  <a:pt x="55353" y="14216"/>
                  <a:pt x="55353" y="28837"/>
                </a:cubicBezTo>
                <a:cubicBezTo>
                  <a:pt x="55353" y="43458"/>
                  <a:pt x="43459" y="55352"/>
                  <a:pt x="28838" y="55352"/>
                </a:cubicBezTo>
                <a:cubicBezTo>
                  <a:pt x="28195" y="55352"/>
                  <a:pt x="27671" y="55864"/>
                  <a:pt x="27671" y="56507"/>
                </a:cubicBezTo>
                <a:lnTo>
                  <a:pt x="27671" y="66235"/>
                </a:lnTo>
                <a:lnTo>
                  <a:pt x="23039" y="61603"/>
                </a:lnTo>
                <a:cubicBezTo>
                  <a:pt x="22813" y="61371"/>
                  <a:pt x="22516" y="61255"/>
                  <a:pt x="22218" y="61255"/>
                </a:cubicBezTo>
                <a:cubicBezTo>
                  <a:pt x="21920" y="61255"/>
                  <a:pt x="21623" y="61371"/>
                  <a:pt x="21396" y="61603"/>
                </a:cubicBezTo>
                <a:cubicBezTo>
                  <a:pt x="20944" y="62056"/>
                  <a:pt x="20944" y="62782"/>
                  <a:pt x="21396" y="63234"/>
                </a:cubicBezTo>
                <a:lnTo>
                  <a:pt x="28052" y="69902"/>
                </a:lnTo>
                <a:cubicBezTo>
                  <a:pt x="28266" y="70116"/>
                  <a:pt x="28564" y="70235"/>
                  <a:pt x="28874" y="70235"/>
                </a:cubicBezTo>
                <a:cubicBezTo>
                  <a:pt x="29183" y="70235"/>
                  <a:pt x="29481" y="70116"/>
                  <a:pt x="29695" y="69902"/>
                </a:cubicBezTo>
                <a:lnTo>
                  <a:pt x="36351" y="63234"/>
                </a:lnTo>
                <a:cubicBezTo>
                  <a:pt x="36803" y="62782"/>
                  <a:pt x="36803" y="62056"/>
                  <a:pt x="36351" y="61603"/>
                </a:cubicBezTo>
                <a:cubicBezTo>
                  <a:pt x="36124" y="61371"/>
                  <a:pt x="35827" y="61255"/>
                  <a:pt x="35529" y="61255"/>
                </a:cubicBezTo>
                <a:cubicBezTo>
                  <a:pt x="35231" y="61255"/>
                  <a:pt x="34934" y="61371"/>
                  <a:pt x="34708" y="61603"/>
                </a:cubicBezTo>
                <a:lnTo>
                  <a:pt x="29993" y="66318"/>
                </a:lnTo>
                <a:lnTo>
                  <a:pt x="29993" y="57650"/>
                </a:lnTo>
                <a:cubicBezTo>
                  <a:pt x="45364" y="57031"/>
                  <a:pt x="57675" y="44351"/>
                  <a:pt x="57675" y="28837"/>
                </a:cubicBezTo>
                <a:cubicBezTo>
                  <a:pt x="57675" y="12942"/>
                  <a:pt x="44733" y="0"/>
                  <a:pt x="288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8"/>
          <p:cNvSpPr/>
          <p:nvPr/>
        </p:nvSpPr>
        <p:spPr>
          <a:xfrm>
            <a:off x="6316173" y="1659451"/>
            <a:ext cx="1168207" cy="1422630"/>
          </a:xfrm>
          <a:custGeom>
            <a:avLst/>
            <a:gdLst/>
            <a:ahLst/>
            <a:cxnLst/>
            <a:rect l="l" t="t" r="r" b="b"/>
            <a:pathLst>
              <a:path w="57675" h="70236" extrusionOk="0">
                <a:moveTo>
                  <a:pt x="28838" y="0"/>
                </a:moveTo>
                <a:cubicBezTo>
                  <a:pt x="12931" y="0"/>
                  <a:pt x="1" y="12942"/>
                  <a:pt x="1" y="28837"/>
                </a:cubicBezTo>
                <a:cubicBezTo>
                  <a:pt x="1" y="29480"/>
                  <a:pt x="525" y="30004"/>
                  <a:pt x="1168" y="30004"/>
                </a:cubicBezTo>
                <a:cubicBezTo>
                  <a:pt x="1799" y="30004"/>
                  <a:pt x="2323" y="29480"/>
                  <a:pt x="2323" y="28837"/>
                </a:cubicBezTo>
                <a:cubicBezTo>
                  <a:pt x="2323" y="14216"/>
                  <a:pt x="14217" y="2322"/>
                  <a:pt x="28838" y="2322"/>
                </a:cubicBezTo>
                <a:cubicBezTo>
                  <a:pt x="43459" y="2322"/>
                  <a:pt x="55353" y="14216"/>
                  <a:pt x="55353" y="28837"/>
                </a:cubicBezTo>
                <a:cubicBezTo>
                  <a:pt x="55353" y="43458"/>
                  <a:pt x="43459" y="55352"/>
                  <a:pt x="28838" y="55352"/>
                </a:cubicBezTo>
                <a:cubicBezTo>
                  <a:pt x="28195" y="55352"/>
                  <a:pt x="27671" y="55864"/>
                  <a:pt x="27671" y="56507"/>
                </a:cubicBezTo>
                <a:lnTo>
                  <a:pt x="27671" y="66235"/>
                </a:lnTo>
                <a:lnTo>
                  <a:pt x="23039" y="61603"/>
                </a:lnTo>
                <a:cubicBezTo>
                  <a:pt x="22813" y="61371"/>
                  <a:pt x="22516" y="61255"/>
                  <a:pt x="22218" y="61255"/>
                </a:cubicBezTo>
                <a:cubicBezTo>
                  <a:pt x="21920" y="61255"/>
                  <a:pt x="21623" y="61371"/>
                  <a:pt x="21396" y="61603"/>
                </a:cubicBezTo>
                <a:cubicBezTo>
                  <a:pt x="20944" y="62056"/>
                  <a:pt x="20944" y="62782"/>
                  <a:pt x="21396" y="63234"/>
                </a:cubicBezTo>
                <a:lnTo>
                  <a:pt x="28052" y="69902"/>
                </a:lnTo>
                <a:cubicBezTo>
                  <a:pt x="28266" y="70116"/>
                  <a:pt x="28564" y="70235"/>
                  <a:pt x="28874" y="70235"/>
                </a:cubicBezTo>
                <a:cubicBezTo>
                  <a:pt x="29183" y="70235"/>
                  <a:pt x="29481" y="70116"/>
                  <a:pt x="29695" y="69902"/>
                </a:cubicBezTo>
                <a:lnTo>
                  <a:pt x="36351" y="63234"/>
                </a:lnTo>
                <a:cubicBezTo>
                  <a:pt x="36803" y="62782"/>
                  <a:pt x="36803" y="62056"/>
                  <a:pt x="36351" y="61603"/>
                </a:cubicBezTo>
                <a:cubicBezTo>
                  <a:pt x="36124" y="61371"/>
                  <a:pt x="35827" y="61255"/>
                  <a:pt x="35529" y="61255"/>
                </a:cubicBezTo>
                <a:cubicBezTo>
                  <a:pt x="35231" y="61255"/>
                  <a:pt x="34934" y="61371"/>
                  <a:pt x="34708" y="61603"/>
                </a:cubicBezTo>
                <a:lnTo>
                  <a:pt x="29993" y="66318"/>
                </a:lnTo>
                <a:lnTo>
                  <a:pt x="29993" y="57650"/>
                </a:lnTo>
                <a:cubicBezTo>
                  <a:pt x="45364" y="57031"/>
                  <a:pt x="57675" y="44351"/>
                  <a:pt x="57675" y="28837"/>
                </a:cubicBezTo>
                <a:cubicBezTo>
                  <a:pt x="57675" y="12942"/>
                  <a:pt x="44733" y="0"/>
                  <a:pt x="288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8"/>
          <p:cNvSpPr/>
          <p:nvPr/>
        </p:nvSpPr>
        <p:spPr>
          <a:xfrm>
            <a:off x="6402853" y="1743620"/>
            <a:ext cx="994800" cy="994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8"/>
          <p:cNvSpPr/>
          <p:nvPr/>
        </p:nvSpPr>
        <p:spPr>
          <a:xfrm>
            <a:off x="7733348" y="1659451"/>
            <a:ext cx="1168207" cy="1422630"/>
          </a:xfrm>
          <a:custGeom>
            <a:avLst/>
            <a:gdLst/>
            <a:ahLst/>
            <a:cxnLst/>
            <a:rect l="l" t="t" r="r" b="b"/>
            <a:pathLst>
              <a:path w="57675" h="70236" extrusionOk="0">
                <a:moveTo>
                  <a:pt x="28838" y="0"/>
                </a:moveTo>
                <a:cubicBezTo>
                  <a:pt x="12931" y="0"/>
                  <a:pt x="1" y="12942"/>
                  <a:pt x="1" y="28837"/>
                </a:cubicBezTo>
                <a:cubicBezTo>
                  <a:pt x="1" y="29480"/>
                  <a:pt x="525" y="30004"/>
                  <a:pt x="1168" y="30004"/>
                </a:cubicBezTo>
                <a:cubicBezTo>
                  <a:pt x="1799" y="30004"/>
                  <a:pt x="2323" y="29480"/>
                  <a:pt x="2323" y="28837"/>
                </a:cubicBezTo>
                <a:cubicBezTo>
                  <a:pt x="2323" y="14216"/>
                  <a:pt x="14217" y="2322"/>
                  <a:pt x="28838" y="2322"/>
                </a:cubicBezTo>
                <a:cubicBezTo>
                  <a:pt x="43459" y="2322"/>
                  <a:pt x="55353" y="14216"/>
                  <a:pt x="55353" y="28837"/>
                </a:cubicBezTo>
                <a:cubicBezTo>
                  <a:pt x="55353" y="43458"/>
                  <a:pt x="43459" y="55352"/>
                  <a:pt x="28838" y="55352"/>
                </a:cubicBezTo>
                <a:cubicBezTo>
                  <a:pt x="28195" y="55352"/>
                  <a:pt x="27671" y="55864"/>
                  <a:pt x="27671" y="56507"/>
                </a:cubicBezTo>
                <a:lnTo>
                  <a:pt x="27671" y="66235"/>
                </a:lnTo>
                <a:lnTo>
                  <a:pt x="23039" y="61603"/>
                </a:lnTo>
                <a:cubicBezTo>
                  <a:pt x="22813" y="61371"/>
                  <a:pt x="22516" y="61255"/>
                  <a:pt x="22218" y="61255"/>
                </a:cubicBezTo>
                <a:cubicBezTo>
                  <a:pt x="21920" y="61255"/>
                  <a:pt x="21623" y="61371"/>
                  <a:pt x="21396" y="61603"/>
                </a:cubicBezTo>
                <a:cubicBezTo>
                  <a:pt x="20944" y="62056"/>
                  <a:pt x="20944" y="62782"/>
                  <a:pt x="21396" y="63234"/>
                </a:cubicBezTo>
                <a:lnTo>
                  <a:pt x="28052" y="69902"/>
                </a:lnTo>
                <a:cubicBezTo>
                  <a:pt x="28266" y="70116"/>
                  <a:pt x="28564" y="70235"/>
                  <a:pt x="28874" y="70235"/>
                </a:cubicBezTo>
                <a:cubicBezTo>
                  <a:pt x="29183" y="70235"/>
                  <a:pt x="29481" y="70116"/>
                  <a:pt x="29695" y="69902"/>
                </a:cubicBezTo>
                <a:lnTo>
                  <a:pt x="36351" y="63234"/>
                </a:lnTo>
                <a:cubicBezTo>
                  <a:pt x="36803" y="62782"/>
                  <a:pt x="36803" y="62056"/>
                  <a:pt x="36351" y="61603"/>
                </a:cubicBezTo>
                <a:cubicBezTo>
                  <a:pt x="36124" y="61371"/>
                  <a:pt x="35827" y="61255"/>
                  <a:pt x="35529" y="61255"/>
                </a:cubicBezTo>
                <a:cubicBezTo>
                  <a:pt x="35231" y="61255"/>
                  <a:pt x="34934" y="61371"/>
                  <a:pt x="34708" y="61603"/>
                </a:cubicBezTo>
                <a:lnTo>
                  <a:pt x="29993" y="66318"/>
                </a:lnTo>
                <a:lnTo>
                  <a:pt x="29993" y="57650"/>
                </a:lnTo>
                <a:cubicBezTo>
                  <a:pt x="45364" y="57031"/>
                  <a:pt x="57675" y="44351"/>
                  <a:pt x="57675" y="28837"/>
                </a:cubicBezTo>
                <a:cubicBezTo>
                  <a:pt x="57675" y="12942"/>
                  <a:pt x="44733" y="0"/>
                  <a:pt x="288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8"/>
          <p:cNvSpPr txBox="1"/>
          <p:nvPr/>
        </p:nvSpPr>
        <p:spPr>
          <a:xfrm>
            <a:off x="1756825" y="3188575"/>
            <a:ext cx="1399800" cy="642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700" b="1">
                <a:solidFill>
                  <a:schemeClr val="accent6"/>
                </a:solidFill>
                <a:latin typeface="Advent Pro"/>
                <a:ea typeface="Advent Pro"/>
                <a:cs typeface="Advent Pro"/>
                <a:sym typeface="Advent Pro"/>
              </a:rPr>
              <a:t>Price Transparency</a:t>
            </a:r>
            <a:endParaRPr sz="1700" b="1">
              <a:solidFill>
                <a:schemeClr val="accent6"/>
              </a:solidFill>
              <a:latin typeface="Advent Pro"/>
              <a:ea typeface="Advent Pro"/>
              <a:cs typeface="Advent Pro"/>
              <a:sym typeface="Advent Pro"/>
            </a:endParaRPr>
          </a:p>
        </p:txBody>
      </p:sp>
      <p:sp>
        <p:nvSpPr>
          <p:cNvPr id="510" name="Google Shape;510;p48"/>
          <p:cNvSpPr txBox="1"/>
          <p:nvPr/>
        </p:nvSpPr>
        <p:spPr>
          <a:xfrm>
            <a:off x="3130100" y="3188575"/>
            <a:ext cx="1615500" cy="424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700" b="1">
                <a:solidFill>
                  <a:schemeClr val="accent6"/>
                </a:solidFill>
                <a:latin typeface="Advent Pro"/>
                <a:ea typeface="Advent Pro"/>
                <a:cs typeface="Advent Pro"/>
                <a:sym typeface="Advent Pro"/>
              </a:rPr>
              <a:t>Time Constraint</a:t>
            </a:r>
            <a:endParaRPr sz="1700" b="1">
              <a:solidFill>
                <a:schemeClr val="accent6"/>
              </a:solidFill>
              <a:latin typeface="Advent Pro"/>
              <a:ea typeface="Advent Pro"/>
              <a:cs typeface="Advent Pro"/>
              <a:sym typeface="Advent Pro"/>
            </a:endParaRPr>
          </a:p>
        </p:txBody>
      </p:sp>
      <p:sp>
        <p:nvSpPr>
          <p:cNvPr id="511" name="Google Shape;511;p48"/>
          <p:cNvSpPr txBox="1"/>
          <p:nvPr/>
        </p:nvSpPr>
        <p:spPr>
          <a:xfrm>
            <a:off x="4611325" y="3188575"/>
            <a:ext cx="1615500" cy="642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1700" b="1">
                <a:solidFill>
                  <a:schemeClr val="accent6"/>
                </a:solidFill>
                <a:latin typeface="Advent Pro"/>
                <a:ea typeface="Advent Pro"/>
                <a:cs typeface="Advent Pro"/>
                <a:sym typeface="Advent Pro"/>
              </a:rPr>
              <a:t>Poor Budget Management</a:t>
            </a:r>
            <a:endParaRPr sz="1700" b="1">
              <a:solidFill>
                <a:schemeClr val="accent6"/>
              </a:solidFill>
              <a:latin typeface="Advent Pro"/>
              <a:ea typeface="Advent Pro"/>
              <a:cs typeface="Advent Pro"/>
              <a:sym typeface="Advent Pro"/>
            </a:endParaRPr>
          </a:p>
        </p:txBody>
      </p:sp>
      <p:sp>
        <p:nvSpPr>
          <p:cNvPr id="512" name="Google Shape;512;p48"/>
          <p:cNvSpPr txBox="1"/>
          <p:nvPr/>
        </p:nvSpPr>
        <p:spPr>
          <a:xfrm>
            <a:off x="6230075" y="3188575"/>
            <a:ext cx="1340400" cy="424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700" b="1">
                <a:solidFill>
                  <a:schemeClr val="accent6"/>
                </a:solidFill>
                <a:latin typeface="Advent Pro"/>
                <a:ea typeface="Advent Pro"/>
                <a:cs typeface="Advent Pro"/>
                <a:sym typeface="Advent Pro"/>
              </a:rPr>
              <a:t>Inflation</a:t>
            </a:r>
            <a:endParaRPr sz="1700" b="1">
              <a:solidFill>
                <a:schemeClr val="accent6"/>
              </a:solidFill>
              <a:latin typeface="Advent Pro"/>
              <a:ea typeface="Advent Pro"/>
              <a:cs typeface="Advent Pro"/>
              <a:sym typeface="Advent Pro"/>
            </a:endParaRPr>
          </a:p>
        </p:txBody>
      </p:sp>
      <p:sp>
        <p:nvSpPr>
          <p:cNvPr id="513" name="Google Shape;513;p48"/>
          <p:cNvSpPr txBox="1"/>
          <p:nvPr/>
        </p:nvSpPr>
        <p:spPr>
          <a:xfrm>
            <a:off x="7509700" y="3213325"/>
            <a:ext cx="1615500" cy="592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700" b="1">
                <a:solidFill>
                  <a:schemeClr val="accent6"/>
                </a:solidFill>
                <a:latin typeface="Advent Pro"/>
                <a:ea typeface="Advent Pro"/>
                <a:cs typeface="Advent Pro"/>
                <a:sym typeface="Advent Pro"/>
              </a:rPr>
              <a:t>Transportation Costs</a:t>
            </a:r>
            <a:endParaRPr sz="1700" b="1">
              <a:solidFill>
                <a:schemeClr val="accent6"/>
              </a:solidFill>
              <a:latin typeface="Advent Pro"/>
              <a:ea typeface="Advent Pro"/>
              <a:cs typeface="Advent Pro"/>
              <a:sym typeface="Advent Pro"/>
            </a:endParaRPr>
          </a:p>
        </p:txBody>
      </p:sp>
      <p:pic>
        <p:nvPicPr>
          <p:cNvPr id="514" name="Google Shape;514;p48"/>
          <p:cNvPicPr preferRelativeResize="0"/>
          <p:nvPr/>
        </p:nvPicPr>
        <p:blipFill>
          <a:blip r:embed="rId3">
            <a:alphaModFix/>
          </a:blip>
          <a:stretch>
            <a:fillRect/>
          </a:stretch>
        </p:blipFill>
        <p:spPr>
          <a:xfrm>
            <a:off x="3560013" y="1848013"/>
            <a:ext cx="755700" cy="755700"/>
          </a:xfrm>
          <a:prstGeom prst="rect">
            <a:avLst/>
          </a:prstGeom>
          <a:noFill/>
          <a:ln>
            <a:noFill/>
          </a:ln>
        </p:spPr>
      </p:pic>
      <p:pic>
        <p:nvPicPr>
          <p:cNvPr id="515" name="Google Shape;515;p48"/>
          <p:cNvPicPr preferRelativeResize="0"/>
          <p:nvPr/>
        </p:nvPicPr>
        <p:blipFill>
          <a:blip r:embed="rId4">
            <a:alphaModFix/>
          </a:blip>
          <a:stretch>
            <a:fillRect/>
          </a:stretch>
        </p:blipFill>
        <p:spPr>
          <a:xfrm>
            <a:off x="6579100" y="1904700"/>
            <a:ext cx="642325" cy="642325"/>
          </a:xfrm>
          <a:prstGeom prst="rect">
            <a:avLst/>
          </a:prstGeom>
          <a:noFill/>
          <a:ln>
            <a:noFill/>
          </a:ln>
        </p:spPr>
      </p:pic>
      <p:pic>
        <p:nvPicPr>
          <p:cNvPr id="516" name="Google Shape;516;p48"/>
          <p:cNvPicPr preferRelativeResize="0"/>
          <p:nvPr/>
        </p:nvPicPr>
        <p:blipFill>
          <a:blip r:embed="rId5">
            <a:alphaModFix/>
          </a:blip>
          <a:stretch>
            <a:fillRect/>
          </a:stretch>
        </p:blipFill>
        <p:spPr>
          <a:xfrm>
            <a:off x="434725" y="1728463"/>
            <a:ext cx="994800" cy="994800"/>
          </a:xfrm>
          <a:prstGeom prst="rect">
            <a:avLst/>
          </a:prstGeom>
          <a:noFill/>
          <a:ln>
            <a:noFill/>
          </a:ln>
        </p:spPr>
      </p:pic>
      <p:pic>
        <p:nvPicPr>
          <p:cNvPr id="517" name="Google Shape;517;p48"/>
          <p:cNvPicPr preferRelativeResize="0"/>
          <p:nvPr/>
        </p:nvPicPr>
        <p:blipFill>
          <a:blip r:embed="rId6">
            <a:alphaModFix/>
          </a:blip>
          <a:stretch>
            <a:fillRect/>
          </a:stretch>
        </p:blipFill>
        <p:spPr>
          <a:xfrm>
            <a:off x="2160525" y="1909062"/>
            <a:ext cx="633612" cy="633612"/>
          </a:xfrm>
          <a:prstGeom prst="rect">
            <a:avLst/>
          </a:prstGeom>
          <a:noFill/>
          <a:ln>
            <a:noFill/>
          </a:ln>
        </p:spPr>
      </p:pic>
      <p:sp>
        <p:nvSpPr>
          <p:cNvPr id="518" name="Google Shape;518;p48"/>
          <p:cNvSpPr/>
          <p:nvPr/>
        </p:nvSpPr>
        <p:spPr>
          <a:xfrm>
            <a:off x="4921678" y="1743620"/>
            <a:ext cx="994800" cy="994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19" name="Google Shape;519;p48"/>
          <p:cNvPicPr preferRelativeResize="0"/>
          <p:nvPr/>
        </p:nvPicPr>
        <p:blipFill>
          <a:blip r:embed="rId7">
            <a:alphaModFix/>
          </a:blip>
          <a:stretch>
            <a:fillRect/>
          </a:stretch>
        </p:blipFill>
        <p:spPr>
          <a:xfrm>
            <a:off x="5097913" y="1904699"/>
            <a:ext cx="642325" cy="642325"/>
          </a:xfrm>
          <a:prstGeom prst="rect">
            <a:avLst/>
          </a:prstGeom>
          <a:noFill/>
          <a:ln>
            <a:noFill/>
          </a:ln>
        </p:spPr>
      </p:pic>
      <p:sp>
        <p:nvSpPr>
          <p:cNvPr id="520" name="Google Shape;520;p48"/>
          <p:cNvSpPr/>
          <p:nvPr/>
        </p:nvSpPr>
        <p:spPr>
          <a:xfrm>
            <a:off x="7807878" y="1743620"/>
            <a:ext cx="994800" cy="994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21" name="Google Shape;521;p48"/>
          <p:cNvPicPr preferRelativeResize="0"/>
          <p:nvPr/>
        </p:nvPicPr>
        <p:blipFill>
          <a:blip r:embed="rId8">
            <a:alphaModFix/>
          </a:blip>
          <a:stretch>
            <a:fillRect/>
          </a:stretch>
        </p:blipFill>
        <p:spPr>
          <a:xfrm>
            <a:off x="7984113" y="1919863"/>
            <a:ext cx="642325" cy="642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49"/>
          <p:cNvSpPr txBox="1">
            <a:spLocks noGrp="1"/>
          </p:cNvSpPr>
          <p:nvPr>
            <p:ph type="body" idx="2"/>
          </p:nvPr>
        </p:nvSpPr>
        <p:spPr>
          <a:xfrm>
            <a:off x="3491275" y="1203300"/>
            <a:ext cx="4706100" cy="36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JustPicked provides access to </a:t>
            </a:r>
            <a:r>
              <a:rPr lang="en" sz="1600" b="1" u="sng"/>
              <a:t>affordable and quality</a:t>
            </a:r>
            <a:r>
              <a:rPr lang="en" sz="1600"/>
              <a:t> groceries for </a:t>
            </a:r>
            <a:r>
              <a:rPr lang="en" sz="1600" b="1" u="sng"/>
              <a:t>low-income families</a:t>
            </a:r>
            <a:r>
              <a:rPr lang="en" sz="1600"/>
              <a:t> in Singapore. </a:t>
            </a:r>
            <a:endParaRPr sz="1600"/>
          </a:p>
          <a:p>
            <a:pPr marL="0" lvl="0" indent="0" algn="l" rtl="0">
              <a:spcBef>
                <a:spcPts val="1000"/>
              </a:spcBef>
              <a:spcAft>
                <a:spcPts val="0"/>
              </a:spcAft>
              <a:buNone/>
            </a:pPr>
            <a:r>
              <a:rPr lang="en" sz="1600"/>
              <a:t>By aggregating prices and promotions from supermarkets, it empower users to choose the </a:t>
            </a:r>
            <a:r>
              <a:rPr lang="en" sz="1600" b="1"/>
              <a:t>most budget-friendly options</a:t>
            </a:r>
            <a:r>
              <a:rPr lang="en" sz="1600"/>
              <a:t>.</a:t>
            </a:r>
            <a:endParaRPr sz="1600"/>
          </a:p>
          <a:p>
            <a:pPr marL="0" lvl="0" indent="0" algn="l" rtl="0">
              <a:spcBef>
                <a:spcPts val="1000"/>
              </a:spcBef>
              <a:spcAft>
                <a:spcPts val="1000"/>
              </a:spcAft>
              <a:buNone/>
            </a:pPr>
            <a:r>
              <a:rPr lang="en" sz="1600"/>
              <a:t>Bridging the gap between low-income families and affordable groceries, promoting </a:t>
            </a:r>
            <a:r>
              <a:rPr lang="en" sz="1600" b="1" u="sng"/>
              <a:t>better access</a:t>
            </a:r>
            <a:r>
              <a:rPr lang="en" sz="1600"/>
              <a:t> to essential food items and </a:t>
            </a:r>
            <a:r>
              <a:rPr lang="en" sz="1600" b="1" u="sng"/>
              <a:t>improving overall well-being</a:t>
            </a:r>
            <a:r>
              <a:rPr lang="en" sz="1600"/>
              <a:t>.</a:t>
            </a:r>
            <a:endParaRPr sz="3100"/>
          </a:p>
        </p:txBody>
      </p:sp>
      <p:sp>
        <p:nvSpPr>
          <p:cNvPr id="527" name="Google Shape;527;p49"/>
          <p:cNvSpPr txBox="1">
            <a:spLocks noGrp="1"/>
          </p:cNvSpPr>
          <p:nvPr>
            <p:ph type="title"/>
          </p:nvPr>
        </p:nvSpPr>
        <p:spPr>
          <a:xfrm>
            <a:off x="713250" y="237725"/>
            <a:ext cx="7717500" cy="75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Overall Concept</a:t>
            </a:r>
            <a:endParaRPr/>
          </a:p>
        </p:txBody>
      </p:sp>
      <p:pic>
        <p:nvPicPr>
          <p:cNvPr id="528" name="Google Shape;528;p49"/>
          <p:cNvPicPr preferRelativeResize="0"/>
          <p:nvPr/>
        </p:nvPicPr>
        <p:blipFill rotWithShape="1">
          <a:blip r:embed="rId3">
            <a:alphaModFix/>
          </a:blip>
          <a:srcRect t="28061" b="30774"/>
          <a:stretch/>
        </p:blipFill>
        <p:spPr>
          <a:xfrm>
            <a:off x="404950" y="1666100"/>
            <a:ext cx="2882150" cy="1186400"/>
          </a:xfrm>
          <a:prstGeom prst="rect">
            <a:avLst/>
          </a:prstGeom>
          <a:noFill/>
          <a:ln>
            <a:noFill/>
          </a:ln>
        </p:spPr>
      </p:pic>
    </p:spTree>
  </p:cSld>
  <p:clrMapOvr>
    <a:masterClrMapping/>
  </p:clrMapOvr>
</p:sld>
</file>

<file path=ppt/theme/theme1.xml><?xml version="1.0" encoding="utf-8"?>
<a:theme xmlns:a="http://schemas.openxmlformats.org/drawingml/2006/main" name="Food Delivery App by Slidesgo">
  <a:themeElements>
    <a:clrScheme name="Simple Light">
      <a:dk1>
        <a:srgbClr val="000000"/>
      </a:dk1>
      <a:lt1>
        <a:srgbClr val="FFFFFF"/>
      </a:lt1>
      <a:dk2>
        <a:srgbClr val="FFFAEA"/>
      </a:dk2>
      <a:lt2>
        <a:srgbClr val="FCE5CD"/>
      </a:lt2>
      <a:accent1>
        <a:srgbClr val="A8C987"/>
      </a:accent1>
      <a:accent2>
        <a:srgbClr val="D96FA0"/>
      </a:accent2>
      <a:accent3>
        <a:srgbClr val="66B9CC"/>
      </a:accent3>
      <a:accent4>
        <a:srgbClr val="F5DC6E"/>
      </a:accent4>
      <a:accent5>
        <a:srgbClr val="F3C347"/>
      </a:accent5>
      <a:accent6>
        <a:srgbClr val="5C65C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3862</Words>
  <Application>Microsoft Office PowerPoint</Application>
  <PresentationFormat>On-screen Show (16:9)</PresentationFormat>
  <Paragraphs>305</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Poppins</vt:lpstr>
      <vt:lpstr>Roboto</vt:lpstr>
      <vt:lpstr>Times New Roman</vt:lpstr>
      <vt:lpstr>Muli</vt:lpstr>
      <vt:lpstr>Advent Pro</vt:lpstr>
      <vt:lpstr>Advent Pro ExtraBold</vt:lpstr>
      <vt:lpstr>Food Delivery App by Slidesgo</vt:lpstr>
      <vt:lpstr>JustPicked</vt:lpstr>
      <vt:lpstr>Table of Contents</vt:lpstr>
      <vt:lpstr>Rationale behind the change of FDQ</vt:lpstr>
      <vt:lpstr>New FDQ</vt:lpstr>
      <vt:lpstr>Experiences regarding food items &amp; finances</vt:lpstr>
      <vt:lpstr>Stakeholders</vt:lpstr>
      <vt:lpstr>Feedback from Foodbank</vt:lpstr>
      <vt:lpstr>Current Problems</vt:lpstr>
      <vt:lpstr>Overall Concept</vt:lpstr>
      <vt:lpstr>Key Benefits of JustPicked</vt:lpstr>
      <vt:lpstr>Demo</vt:lpstr>
      <vt:lpstr>Feasibility</vt:lpstr>
      <vt:lpstr>Feasibility</vt:lpstr>
      <vt:lpstr>How JustPicked solves the current problems</vt:lpstr>
      <vt:lpstr>Thanks!  Q&amp;A</vt:lpstr>
      <vt:lpstr>References</vt:lpstr>
      <vt:lpstr>Tay Gao Jun | CSF | 150 Words</vt:lpstr>
      <vt:lpstr>Zenix | BA | 150 Words</vt:lpstr>
      <vt:lpstr>Lim Wee Liang Kelven | DS | 142 Words</vt:lpstr>
      <vt:lpstr>Syed Packir Mohamed Synul Banu| NSG | 150 Words</vt:lpstr>
      <vt:lpstr>Jonita | NSG | 134 Words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JustPicked</dc:title>
  <cp:lastModifiedBy>kel lim</cp:lastModifiedBy>
  <cp:revision>1</cp:revision>
  <dcterms:modified xsi:type="dcterms:W3CDTF">2023-08-09T01:02:27Z</dcterms:modified>
</cp:coreProperties>
</file>