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9" r:id="rId3"/>
    <p:sldId id="258" r:id="rId4"/>
    <p:sldId id="260" r:id="rId5"/>
    <p:sldId id="261" r:id="rId6"/>
    <p:sldId id="312" r:id="rId7"/>
    <p:sldId id="269" r:id="rId8"/>
    <p:sldId id="262" r:id="rId9"/>
    <p:sldId id="313" r:id="rId10"/>
    <p:sldId id="314" r:id="rId11"/>
    <p:sldId id="315" r:id="rId12"/>
    <p:sldId id="319" r:id="rId13"/>
    <p:sldId id="320" r:id="rId14"/>
    <p:sldId id="318" r:id="rId15"/>
    <p:sldId id="316" r:id="rId16"/>
    <p:sldId id="317" r:id="rId17"/>
    <p:sldId id="267" r:id="rId18"/>
    <p:sldId id="290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ulish" panose="020B060402020202020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9EF12C-279D-42F5-BC8D-A3DD0DC16122}">
  <a:tblStyle styleId="{3F9EF12C-279D-42F5-BC8D-A3DD0DC16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5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12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3ec310839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3ec310839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6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69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3ec310839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3ec310839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57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5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2406894" y="2543450"/>
            <a:ext cx="209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2406894" y="2883606"/>
            <a:ext cx="2094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3"/>
          </p:nvPr>
        </p:nvSpPr>
        <p:spPr>
          <a:xfrm>
            <a:off x="4643106" y="2543700"/>
            <a:ext cx="2094000" cy="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4"/>
          </p:nvPr>
        </p:nvSpPr>
        <p:spPr>
          <a:xfrm>
            <a:off x="4643106" y="2882906"/>
            <a:ext cx="2094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5"/>
          </p:nvPr>
        </p:nvSpPr>
        <p:spPr>
          <a:xfrm>
            <a:off x="713225" y="3630625"/>
            <a:ext cx="2094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6"/>
          </p:nvPr>
        </p:nvSpPr>
        <p:spPr>
          <a:xfrm>
            <a:off x="713675" y="3966038"/>
            <a:ext cx="20940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7"/>
          </p:nvPr>
        </p:nvSpPr>
        <p:spPr>
          <a:xfrm>
            <a:off x="6331189" y="3644700"/>
            <a:ext cx="209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8"/>
          </p:nvPr>
        </p:nvSpPr>
        <p:spPr>
          <a:xfrm>
            <a:off x="6331189" y="3980000"/>
            <a:ext cx="2094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29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94" name="Google Shape;194;p29"/>
          <p:cNvGrpSpPr/>
          <p:nvPr/>
        </p:nvGrpSpPr>
        <p:grpSpPr>
          <a:xfrm>
            <a:off x="3839763" y="3769250"/>
            <a:ext cx="1457675" cy="4943875"/>
            <a:chOff x="3839763" y="3769250"/>
            <a:chExt cx="1457675" cy="4943875"/>
          </a:xfrm>
        </p:grpSpPr>
        <p:cxnSp>
          <p:nvCxnSpPr>
            <p:cNvPr id="195" name="Google Shape;195;p29"/>
            <p:cNvCxnSpPr/>
            <p:nvPr/>
          </p:nvCxnSpPr>
          <p:spPr>
            <a:xfrm rot="10800000">
              <a:off x="3839763" y="41996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96;p29"/>
            <p:cNvCxnSpPr/>
            <p:nvPr/>
          </p:nvCxnSpPr>
          <p:spPr>
            <a:xfrm rot="10800000">
              <a:off x="4568600" y="376925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" name="Google Shape;197;p29"/>
            <p:cNvCxnSpPr/>
            <p:nvPr/>
          </p:nvCxnSpPr>
          <p:spPr>
            <a:xfrm rot="10800000">
              <a:off x="5297438" y="41996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8" name="Google Shape;238;p33"/>
          <p:cNvCxnSpPr/>
          <p:nvPr/>
        </p:nvCxnSpPr>
        <p:spPr>
          <a:xfrm rot="5400000">
            <a:off x="6550375" y="2915847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 rot="10800000">
            <a:off x="-402175" y="754022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0" name="Google Shape;240;p33"/>
          <p:cNvSpPr txBox="1"/>
          <p:nvPr/>
        </p:nvSpPr>
        <p:spPr>
          <a:xfrm>
            <a:off x="5347425" y="3891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0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15484" y="3107273"/>
            <a:ext cx="33102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8800488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708900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25" y="1262500"/>
            <a:ext cx="3516300" cy="27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4688700" y="27100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889138" y="263151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388100" cy="17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7433300" y="2775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" name="Google Shape;49;p8"/>
          <p:cNvCxnSpPr/>
          <p:nvPr/>
        </p:nvCxnSpPr>
        <p:spPr>
          <a:xfrm rot="5400000">
            <a:off x="-1896950" y="44939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984138" y="1365713"/>
            <a:ext cx="5175600" cy="16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356550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/>
          <p:nvPr/>
        </p:nvCxnSpPr>
        <p:spPr>
          <a:xfrm rot="10800000">
            <a:off x="8787313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2"/>
          </p:nvPr>
        </p:nvSpPr>
        <p:spPr>
          <a:xfrm>
            <a:off x="1997725" y="1395526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97725" y="1924963"/>
            <a:ext cx="2431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4"/>
          </p:nvPr>
        </p:nvSpPr>
        <p:spPr>
          <a:xfrm>
            <a:off x="5857838" y="1401132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5857838" y="1927290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7"/>
          </p:nvPr>
        </p:nvSpPr>
        <p:spPr>
          <a:xfrm>
            <a:off x="1997714" y="3080743"/>
            <a:ext cx="24324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1997714" y="3609803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13"/>
          </p:nvPr>
        </p:nvSpPr>
        <p:spPr>
          <a:xfrm>
            <a:off x="5857850" y="3079500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857851" y="3609786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 hasCustomPrompt="1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3631375" y="3467775"/>
            <a:ext cx="472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5"/>
          <p:cNvCxnSpPr/>
          <p:nvPr/>
        </p:nvCxnSpPr>
        <p:spPr>
          <a:xfrm rot="10800000">
            <a:off x="0" y="75165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2" name="Google Shape;92;p15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75" r:id="rId10"/>
    <p:sldLayoutId id="2147483679" r:id="rId11"/>
    <p:sldLayoutId id="2147483680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ML ASG2</a:t>
            </a:r>
            <a:br>
              <a:rPr lang="en" sz="5200" dirty="0"/>
            </a:br>
            <a:r>
              <a:rPr lang="en" sz="5200" dirty="0"/>
              <a:t>Presentation</a:t>
            </a:r>
            <a:endParaRPr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ubTitle" idx="1"/>
          </p:nvPr>
        </p:nvSpPr>
        <p:spPr>
          <a:xfrm>
            <a:off x="713224" y="2953500"/>
            <a:ext cx="2669299" cy="109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 Wee Liang Kelven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S10221788K</a:t>
            </a:r>
            <a:endParaRPr dirty="0"/>
          </a:p>
        </p:txBody>
      </p:sp>
      <p:cxnSp>
        <p:nvCxnSpPr>
          <p:cNvPr id="259" name="Google Shape;259;p39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9"/>
          <p:cNvCxnSpPr/>
          <p:nvPr/>
        </p:nvCxnSpPr>
        <p:spPr>
          <a:xfrm>
            <a:off x="4681900" y="9778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61" name="Google Shape;261;p39"/>
          <p:cNvGrpSpPr/>
          <p:nvPr/>
        </p:nvGrpSpPr>
        <p:grpSpPr>
          <a:xfrm>
            <a:off x="4574843" y="1377864"/>
            <a:ext cx="3937605" cy="3228503"/>
            <a:chOff x="3870725" y="238100"/>
            <a:chExt cx="2277125" cy="1867050"/>
          </a:xfrm>
        </p:grpSpPr>
        <p:sp>
          <p:nvSpPr>
            <p:cNvPr id="262" name="Google Shape;262;p39"/>
            <p:cNvSpPr/>
            <p:nvPr/>
          </p:nvSpPr>
          <p:spPr>
            <a:xfrm>
              <a:off x="3882025" y="2100250"/>
              <a:ext cx="2265825" cy="4900"/>
            </a:xfrm>
            <a:custGeom>
              <a:avLst/>
              <a:gdLst/>
              <a:ahLst/>
              <a:cxnLst/>
              <a:rect l="l" t="t" r="r" b="b"/>
              <a:pathLst>
                <a:path w="90633" h="196" extrusionOk="0">
                  <a:moveTo>
                    <a:pt x="0" y="0"/>
                  </a:moveTo>
                  <a:lnTo>
                    <a:pt x="0" y="195"/>
                  </a:lnTo>
                  <a:lnTo>
                    <a:pt x="90632" y="195"/>
                  </a:lnTo>
                  <a:lnTo>
                    <a:pt x="90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3870725" y="808800"/>
              <a:ext cx="2267325" cy="1291475"/>
            </a:xfrm>
            <a:custGeom>
              <a:avLst/>
              <a:gdLst/>
              <a:ahLst/>
              <a:cxnLst/>
              <a:rect l="l" t="t" r="r" b="b"/>
              <a:pathLst>
                <a:path w="90693" h="51659" extrusionOk="0">
                  <a:moveTo>
                    <a:pt x="52053" y="1"/>
                  </a:moveTo>
                  <a:cubicBezTo>
                    <a:pt x="51401" y="1"/>
                    <a:pt x="50747" y="84"/>
                    <a:pt x="50109" y="231"/>
                  </a:cubicBezTo>
                  <a:cubicBezTo>
                    <a:pt x="47163" y="910"/>
                    <a:pt x="44759" y="2741"/>
                    <a:pt x="42228" y="4285"/>
                  </a:cubicBezTo>
                  <a:cubicBezTo>
                    <a:pt x="40944" y="5069"/>
                    <a:pt x="39597" y="5790"/>
                    <a:pt x="38140" y="6194"/>
                  </a:cubicBezTo>
                  <a:cubicBezTo>
                    <a:pt x="37373" y="6406"/>
                    <a:pt x="36596" y="6507"/>
                    <a:pt x="35816" y="6507"/>
                  </a:cubicBezTo>
                  <a:cubicBezTo>
                    <a:pt x="35157" y="6507"/>
                    <a:pt x="34496" y="6435"/>
                    <a:pt x="33838" y="6298"/>
                  </a:cubicBezTo>
                  <a:cubicBezTo>
                    <a:pt x="31097" y="5733"/>
                    <a:pt x="28622" y="4297"/>
                    <a:pt x="25875" y="3744"/>
                  </a:cubicBezTo>
                  <a:cubicBezTo>
                    <a:pt x="25268" y="3622"/>
                    <a:pt x="24664" y="3561"/>
                    <a:pt x="24068" y="3561"/>
                  </a:cubicBezTo>
                  <a:cubicBezTo>
                    <a:pt x="22137" y="3561"/>
                    <a:pt x="20301" y="4204"/>
                    <a:pt x="18739" y="5483"/>
                  </a:cubicBezTo>
                  <a:cubicBezTo>
                    <a:pt x="13895" y="9442"/>
                    <a:pt x="13840" y="16084"/>
                    <a:pt x="12801" y="21736"/>
                  </a:cubicBezTo>
                  <a:cubicBezTo>
                    <a:pt x="12259" y="24690"/>
                    <a:pt x="11378" y="27690"/>
                    <a:pt x="9426" y="30041"/>
                  </a:cubicBezTo>
                  <a:cubicBezTo>
                    <a:pt x="7562" y="32287"/>
                    <a:pt x="4974" y="33824"/>
                    <a:pt x="3261" y="36207"/>
                  </a:cubicBezTo>
                  <a:cubicBezTo>
                    <a:pt x="382" y="40211"/>
                    <a:pt x="0" y="45808"/>
                    <a:pt x="2091" y="50244"/>
                  </a:cubicBezTo>
                  <a:cubicBezTo>
                    <a:pt x="2319" y="50732"/>
                    <a:pt x="2580" y="51204"/>
                    <a:pt x="2871" y="51658"/>
                  </a:cubicBezTo>
                  <a:lnTo>
                    <a:pt x="89456" y="51658"/>
                  </a:lnTo>
                  <a:cubicBezTo>
                    <a:pt x="90692" y="48508"/>
                    <a:pt x="90466" y="44780"/>
                    <a:pt x="88858" y="41795"/>
                  </a:cubicBezTo>
                  <a:cubicBezTo>
                    <a:pt x="88336" y="40825"/>
                    <a:pt x="87669" y="39936"/>
                    <a:pt x="86869" y="39178"/>
                  </a:cubicBezTo>
                  <a:cubicBezTo>
                    <a:pt x="85882" y="38245"/>
                    <a:pt x="84696" y="37562"/>
                    <a:pt x="83611" y="36755"/>
                  </a:cubicBezTo>
                  <a:cubicBezTo>
                    <a:pt x="82480" y="35914"/>
                    <a:pt x="81522" y="34920"/>
                    <a:pt x="81026" y="33578"/>
                  </a:cubicBezTo>
                  <a:cubicBezTo>
                    <a:pt x="80575" y="32367"/>
                    <a:pt x="80492" y="31054"/>
                    <a:pt x="80484" y="29773"/>
                  </a:cubicBezTo>
                  <a:cubicBezTo>
                    <a:pt x="80469" y="27252"/>
                    <a:pt x="80854" y="24494"/>
                    <a:pt x="79699" y="22149"/>
                  </a:cubicBezTo>
                  <a:cubicBezTo>
                    <a:pt x="78559" y="19832"/>
                    <a:pt x="76149" y="18711"/>
                    <a:pt x="73758" y="18114"/>
                  </a:cubicBezTo>
                  <a:cubicBezTo>
                    <a:pt x="71013" y="17429"/>
                    <a:pt x="68067" y="17414"/>
                    <a:pt x="65496" y="16125"/>
                  </a:cubicBezTo>
                  <a:cubicBezTo>
                    <a:pt x="62834" y="14792"/>
                    <a:pt x="61555" y="12145"/>
                    <a:pt x="60585" y="9473"/>
                  </a:cubicBezTo>
                  <a:cubicBezTo>
                    <a:pt x="59702" y="7045"/>
                    <a:pt x="58954" y="4474"/>
                    <a:pt x="57243" y="2471"/>
                  </a:cubicBezTo>
                  <a:cubicBezTo>
                    <a:pt x="56440" y="1529"/>
                    <a:pt x="55436" y="759"/>
                    <a:pt x="54257" y="356"/>
                  </a:cubicBezTo>
                  <a:cubicBezTo>
                    <a:pt x="53542" y="110"/>
                    <a:pt x="52799" y="1"/>
                    <a:pt x="52053" y="1"/>
                  </a:cubicBezTo>
                  <a:close/>
                </a:path>
              </a:pathLst>
            </a:custGeom>
            <a:solidFill>
              <a:srgbClr val="678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4893375" y="1577100"/>
              <a:ext cx="196600" cy="349050"/>
            </a:xfrm>
            <a:custGeom>
              <a:avLst/>
              <a:gdLst/>
              <a:ahLst/>
              <a:cxnLst/>
              <a:rect l="l" t="t" r="r" b="b"/>
              <a:pathLst>
                <a:path w="7864" h="13962" extrusionOk="0">
                  <a:moveTo>
                    <a:pt x="6195" y="0"/>
                  </a:moveTo>
                  <a:lnTo>
                    <a:pt x="6195" y="10031"/>
                  </a:lnTo>
                  <a:cubicBezTo>
                    <a:pt x="6195" y="11279"/>
                    <a:pt x="5180" y="12295"/>
                    <a:pt x="3932" y="12295"/>
                  </a:cubicBezTo>
                  <a:cubicBezTo>
                    <a:pt x="2684" y="12295"/>
                    <a:pt x="1669" y="11279"/>
                    <a:pt x="1669" y="10031"/>
                  </a:cubicBezTo>
                  <a:lnTo>
                    <a:pt x="1669" y="7440"/>
                  </a:lnTo>
                  <a:lnTo>
                    <a:pt x="1" y="7440"/>
                  </a:lnTo>
                  <a:lnTo>
                    <a:pt x="1" y="10031"/>
                  </a:lnTo>
                  <a:cubicBezTo>
                    <a:pt x="1" y="12199"/>
                    <a:pt x="1764" y="13962"/>
                    <a:pt x="3932" y="13962"/>
                  </a:cubicBezTo>
                  <a:cubicBezTo>
                    <a:pt x="6099" y="13962"/>
                    <a:pt x="7863" y="12199"/>
                    <a:pt x="7864" y="10031"/>
                  </a:cubicBezTo>
                  <a:lnTo>
                    <a:pt x="786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851825" y="1673300"/>
              <a:ext cx="124800" cy="108050"/>
            </a:xfrm>
            <a:custGeom>
              <a:avLst/>
              <a:gdLst/>
              <a:ahLst/>
              <a:cxnLst/>
              <a:rect l="l" t="t" r="r" b="b"/>
              <a:pathLst>
                <a:path w="4992" h="4322" extrusionOk="0">
                  <a:moveTo>
                    <a:pt x="2497" y="0"/>
                  </a:moveTo>
                  <a:lnTo>
                    <a:pt x="1" y="4321"/>
                  </a:lnTo>
                  <a:lnTo>
                    <a:pt x="4992" y="43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089800" y="1577100"/>
              <a:ext cx="41725" cy="397800"/>
            </a:xfrm>
            <a:custGeom>
              <a:avLst/>
              <a:gdLst/>
              <a:ahLst/>
              <a:cxnLst/>
              <a:rect l="l" t="t" r="r" b="b"/>
              <a:pathLst>
                <a:path w="1669" h="15912" extrusionOk="0">
                  <a:moveTo>
                    <a:pt x="1" y="0"/>
                  </a:moveTo>
                  <a:lnTo>
                    <a:pt x="1" y="15911"/>
                  </a:lnTo>
                  <a:lnTo>
                    <a:pt x="1669" y="15911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5048250" y="1956600"/>
              <a:ext cx="124825" cy="108075"/>
            </a:xfrm>
            <a:custGeom>
              <a:avLst/>
              <a:gdLst/>
              <a:ahLst/>
              <a:cxnLst/>
              <a:rect l="l" t="t" r="r" b="b"/>
              <a:pathLst>
                <a:path w="4993" h="4323" extrusionOk="0">
                  <a:moveTo>
                    <a:pt x="1" y="1"/>
                  </a:moveTo>
                  <a:lnTo>
                    <a:pt x="2497" y="4323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5131500" y="1577100"/>
              <a:ext cx="196600" cy="304850"/>
            </a:xfrm>
            <a:custGeom>
              <a:avLst/>
              <a:gdLst/>
              <a:ahLst/>
              <a:cxnLst/>
              <a:rect l="l" t="t" r="r" b="b"/>
              <a:pathLst>
                <a:path w="7864" h="12194" extrusionOk="0">
                  <a:moveTo>
                    <a:pt x="1" y="0"/>
                  </a:moveTo>
                  <a:lnTo>
                    <a:pt x="1" y="8262"/>
                  </a:lnTo>
                  <a:cubicBezTo>
                    <a:pt x="1" y="10430"/>
                    <a:pt x="1765" y="12193"/>
                    <a:pt x="3932" y="12193"/>
                  </a:cubicBezTo>
                  <a:cubicBezTo>
                    <a:pt x="6100" y="12193"/>
                    <a:pt x="7864" y="10430"/>
                    <a:pt x="7864" y="8262"/>
                  </a:cubicBezTo>
                  <a:lnTo>
                    <a:pt x="7864" y="5670"/>
                  </a:lnTo>
                  <a:lnTo>
                    <a:pt x="6196" y="5670"/>
                  </a:lnTo>
                  <a:lnTo>
                    <a:pt x="6196" y="8262"/>
                  </a:lnTo>
                  <a:cubicBezTo>
                    <a:pt x="6196" y="9509"/>
                    <a:pt x="5181" y="10524"/>
                    <a:pt x="3932" y="10524"/>
                  </a:cubicBezTo>
                  <a:cubicBezTo>
                    <a:pt x="2685" y="10524"/>
                    <a:pt x="1670" y="9509"/>
                    <a:pt x="1670" y="8262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5244825" y="1629025"/>
              <a:ext cx="124825" cy="108100"/>
            </a:xfrm>
            <a:custGeom>
              <a:avLst/>
              <a:gdLst/>
              <a:ahLst/>
              <a:cxnLst/>
              <a:rect l="l" t="t" r="r" b="b"/>
              <a:pathLst>
                <a:path w="4993" h="4324" extrusionOk="0">
                  <a:moveTo>
                    <a:pt x="2497" y="1"/>
                  </a:moveTo>
                  <a:lnTo>
                    <a:pt x="1" y="4323"/>
                  </a:lnTo>
                  <a:lnTo>
                    <a:pt x="4993" y="4323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3941325" y="1152300"/>
              <a:ext cx="411925" cy="411850"/>
            </a:xfrm>
            <a:custGeom>
              <a:avLst/>
              <a:gdLst/>
              <a:ahLst/>
              <a:cxnLst/>
              <a:rect l="l" t="t" r="r" b="b"/>
              <a:pathLst>
                <a:path w="16477" h="16474" extrusionOk="0">
                  <a:moveTo>
                    <a:pt x="8236" y="3484"/>
                  </a:moveTo>
                  <a:cubicBezTo>
                    <a:pt x="10318" y="3484"/>
                    <a:pt x="12234" y="4864"/>
                    <a:pt x="12818" y="6964"/>
                  </a:cubicBezTo>
                  <a:cubicBezTo>
                    <a:pt x="13518" y="9489"/>
                    <a:pt x="12035" y="12113"/>
                    <a:pt x="9511" y="12815"/>
                  </a:cubicBezTo>
                  <a:cubicBezTo>
                    <a:pt x="9087" y="12933"/>
                    <a:pt x="8660" y="12989"/>
                    <a:pt x="8240" y="12989"/>
                  </a:cubicBezTo>
                  <a:cubicBezTo>
                    <a:pt x="6159" y="12989"/>
                    <a:pt x="4245" y="11610"/>
                    <a:pt x="3660" y="9509"/>
                  </a:cubicBezTo>
                  <a:cubicBezTo>
                    <a:pt x="2958" y="6984"/>
                    <a:pt x="4442" y="4359"/>
                    <a:pt x="6966" y="3658"/>
                  </a:cubicBezTo>
                  <a:cubicBezTo>
                    <a:pt x="7390" y="3540"/>
                    <a:pt x="7816" y="3484"/>
                    <a:pt x="8236" y="3484"/>
                  </a:cubicBezTo>
                  <a:close/>
                  <a:moveTo>
                    <a:pt x="8236" y="3281"/>
                  </a:moveTo>
                  <a:cubicBezTo>
                    <a:pt x="7799" y="3281"/>
                    <a:pt x="7354" y="3339"/>
                    <a:pt x="6912" y="3462"/>
                  </a:cubicBezTo>
                  <a:cubicBezTo>
                    <a:pt x="4280" y="4194"/>
                    <a:pt x="2733" y="6931"/>
                    <a:pt x="3464" y="9564"/>
                  </a:cubicBezTo>
                  <a:cubicBezTo>
                    <a:pt x="4074" y="11753"/>
                    <a:pt x="6070" y="13192"/>
                    <a:pt x="8240" y="13192"/>
                  </a:cubicBezTo>
                  <a:cubicBezTo>
                    <a:pt x="8678" y="13192"/>
                    <a:pt x="9123" y="13133"/>
                    <a:pt x="9565" y="13010"/>
                  </a:cubicBezTo>
                  <a:cubicBezTo>
                    <a:pt x="12197" y="12278"/>
                    <a:pt x="13744" y="9543"/>
                    <a:pt x="13012" y="6910"/>
                  </a:cubicBezTo>
                  <a:cubicBezTo>
                    <a:pt x="12404" y="4720"/>
                    <a:pt x="10406" y="3281"/>
                    <a:pt x="8236" y="3281"/>
                  </a:cubicBezTo>
                  <a:close/>
                  <a:moveTo>
                    <a:pt x="7755" y="208"/>
                  </a:moveTo>
                  <a:lnTo>
                    <a:pt x="7809" y="1329"/>
                  </a:lnTo>
                  <a:cubicBezTo>
                    <a:pt x="7811" y="1384"/>
                    <a:pt x="7856" y="1425"/>
                    <a:pt x="7909" y="1425"/>
                  </a:cubicBezTo>
                  <a:cubicBezTo>
                    <a:pt x="7911" y="1425"/>
                    <a:pt x="7913" y="1425"/>
                    <a:pt x="7915" y="1425"/>
                  </a:cubicBezTo>
                  <a:cubicBezTo>
                    <a:pt x="8024" y="1420"/>
                    <a:pt x="8134" y="1417"/>
                    <a:pt x="8244" y="1417"/>
                  </a:cubicBezTo>
                  <a:cubicBezTo>
                    <a:pt x="8829" y="1417"/>
                    <a:pt x="9412" y="1493"/>
                    <a:pt x="9978" y="1643"/>
                  </a:cubicBezTo>
                  <a:cubicBezTo>
                    <a:pt x="9987" y="1645"/>
                    <a:pt x="9995" y="1646"/>
                    <a:pt x="10004" y="1646"/>
                  </a:cubicBezTo>
                  <a:cubicBezTo>
                    <a:pt x="10049" y="1646"/>
                    <a:pt x="10090" y="1616"/>
                    <a:pt x="10102" y="1571"/>
                  </a:cubicBezTo>
                  <a:lnTo>
                    <a:pt x="10389" y="486"/>
                  </a:lnTo>
                  <a:cubicBezTo>
                    <a:pt x="11459" y="780"/>
                    <a:pt x="12487" y="1317"/>
                    <a:pt x="13373" y="2044"/>
                  </a:cubicBezTo>
                  <a:lnTo>
                    <a:pt x="12647" y="2901"/>
                  </a:lnTo>
                  <a:cubicBezTo>
                    <a:pt x="12610" y="2944"/>
                    <a:pt x="12615" y="3008"/>
                    <a:pt x="12658" y="3044"/>
                  </a:cubicBezTo>
                  <a:cubicBezTo>
                    <a:pt x="13304" y="3591"/>
                    <a:pt x="13840" y="4254"/>
                    <a:pt x="14241" y="5000"/>
                  </a:cubicBezTo>
                  <a:cubicBezTo>
                    <a:pt x="14259" y="5033"/>
                    <a:pt x="14294" y="5053"/>
                    <a:pt x="14330" y="5053"/>
                  </a:cubicBezTo>
                  <a:cubicBezTo>
                    <a:pt x="14346" y="5053"/>
                    <a:pt x="14362" y="5049"/>
                    <a:pt x="14377" y="5041"/>
                  </a:cubicBezTo>
                  <a:lnTo>
                    <a:pt x="15365" y="4509"/>
                  </a:lnTo>
                  <a:cubicBezTo>
                    <a:pt x="15892" y="5515"/>
                    <a:pt x="16199" y="6620"/>
                    <a:pt x="16267" y="7753"/>
                  </a:cubicBezTo>
                  <a:lnTo>
                    <a:pt x="15147" y="7807"/>
                  </a:lnTo>
                  <a:cubicBezTo>
                    <a:pt x="15090" y="7810"/>
                    <a:pt x="15047" y="7858"/>
                    <a:pt x="15050" y="7913"/>
                  </a:cubicBezTo>
                  <a:cubicBezTo>
                    <a:pt x="15084" y="8607"/>
                    <a:pt x="15011" y="9303"/>
                    <a:pt x="14832" y="9974"/>
                  </a:cubicBezTo>
                  <a:cubicBezTo>
                    <a:pt x="14818" y="10029"/>
                    <a:pt x="14849" y="10084"/>
                    <a:pt x="14904" y="10098"/>
                  </a:cubicBezTo>
                  <a:lnTo>
                    <a:pt x="15989" y="10387"/>
                  </a:lnTo>
                  <a:cubicBezTo>
                    <a:pt x="15695" y="11456"/>
                    <a:pt x="15159" y="12484"/>
                    <a:pt x="14431" y="13371"/>
                  </a:cubicBezTo>
                  <a:lnTo>
                    <a:pt x="13574" y="12644"/>
                  </a:lnTo>
                  <a:cubicBezTo>
                    <a:pt x="13555" y="12628"/>
                    <a:pt x="13532" y="12620"/>
                    <a:pt x="13509" y="12620"/>
                  </a:cubicBezTo>
                  <a:cubicBezTo>
                    <a:pt x="13480" y="12620"/>
                    <a:pt x="13451" y="12632"/>
                    <a:pt x="13431" y="12656"/>
                  </a:cubicBezTo>
                  <a:cubicBezTo>
                    <a:pt x="12884" y="13302"/>
                    <a:pt x="12221" y="13839"/>
                    <a:pt x="11476" y="14239"/>
                  </a:cubicBezTo>
                  <a:cubicBezTo>
                    <a:pt x="11427" y="14266"/>
                    <a:pt x="11408" y="14326"/>
                    <a:pt x="11434" y="14376"/>
                  </a:cubicBezTo>
                  <a:lnTo>
                    <a:pt x="11966" y="15364"/>
                  </a:lnTo>
                  <a:cubicBezTo>
                    <a:pt x="10961" y="15890"/>
                    <a:pt x="9855" y="16197"/>
                    <a:pt x="8722" y="16266"/>
                  </a:cubicBezTo>
                  <a:lnTo>
                    <a:pt x="8668" y="15144"/>
                  </a:lnTo>
                  <a:cubicBezTo>
                    <a:pt x="8666" y="15089"/>
                    <a:pt x="8622" y="15048"/>
                    <a:pt x="8568" y="15048"/>
                  </a:cubicBezTo>
                  <a:cubicBezTo>
                    <a:pt x="8566" y="15048"/>
                    <a:pt x="8564" y="15048"/>
                    <a:pt x="8562" y="15048"/>
                  </a:cubicBezTo>
                  <a:cubicBezTo>
                    <a:pt x="8453" y="15053"/>
                    <a:pt x="8343" y="15056"/>
                    <a:pt x="8234" y="15056"/>
                  </a:cubicBezTo>
                  <a:cubicBezTo>
                    <a:pt x="7649" y="15056"/>
                    <a:pt x="7066" y="14980"/>
                    <a:pt x="6499" y="14830"/>
                  </a:cubicBezTo>
                  <a:cubicBezTo>
                    <a:pt x="6491" y="14828"/>
                    <a:pt x="6482" y="14827"/>
                    <a:pt x="6473" y="14827"/>
                  </a:cubicBezTo>
                  <a:cubicBezTo>
                    <a:pt x="6429" y="14827"/>
                    <a:pt x="6388" y="14857"/>
                    <a:pt x="6375" y="14902"/>
                  </a:cubicBezTo>
                  <a:lnTo>
                    <a:pt x="6089" y="15986"/>
                  </a:lnTo>
                  <a:cubicBezTo>
                    <a:pt x="5016" y="15692"/>
                    <a:pt x="3987" y="15155"/>
                    <a:pt x="3104" y="14428"/>
                  </a:cubicBezTo>
                  <a:lnTo>
                    <a:pt x="3831" y="13574"/>
                  </a:lnTo>
                  <a:cubicBezTo>
                    <a:pt x="3867" y="13531"/>
                    <a:pt x="3862" y="13466"/>
                    <a:pt x="3819" y="13431"/>
                  </a:cubicBezTo>
                  <a:cubicBezTo>
                    <a:pt x="3173" y="12884"/>
                    <a:pt x="2636" y="12220"/>
                    <a:pt x="2237" y="11474"/>
                  </a:cubicBezTo>
                  <a:cubicBezTo>
                    <a:pt x="2218" y="11441"/>
                    <a:pt x="2183" y="11421"/>
                    <a:pt x="2147" y="11421"/>
                  </a:cubicBezTo>
                  <a:cubicBezTo>
                    <a:pt x="2131" y="11421"/>
                    <a:pt x="2115" y="11425"/>
                    <a:pt x="2100" y="11433"/>
                  </a:cubicBezTo>
                  <a:lnTo>
                    <a:pt x="1112" y="11965"/>
                  </a:lnTo>
                  <a:cubicBezTo>
                    <a:pt x="586" y="10959"/>
                    <a:pt x="278" y="9854"/>
                    <a:pt x="210" y="8722"/>
                  </a:cubicBezTo>
                  <a:lnTo>
                    <a:pt x="1331" y="8667"/>
                  </a:lnTo>
                  <a:cubicBezTo>
                    <a:pt x="1387" y="8664"/>
                    <a:pt x="1430" y="8617"/>
                    <a:pt x="1428" y="8561"/>
                  </a:cubicBezTo>
                  <a:cubicBezTo>
                    <a:pt x="1393" y="7866"/>
                    <a:pt x="1466" y="7170"/>
                    <a:pt x="1645" y="6498"/>
                  </a:cubicBezTo>
                  <a:cubicBezTo>
                    <a:pt x="1659" y="6444"/>
                    <a:pt x="1626" y="6389"/>
                    <a:pt x="1573" y="6374"/>
                  </a:cubicBezTo>
                  <a:lnTo>
                    <a:pt x="488" y="6087"/>
                  </a:lnTo>
                  <a:cubicBezTo>
                    <a:pt x="781" y="5016"/>
                    <a:pt x="1318" y="3988"/>
                    <a:pt x="2046" y="3103"/>
                  </a:cubicBezTo>
                  <a:lnTo>
                    <a:pt x="2903" y="3830"/>
                  </a:lnTo>
                  <a:cubicBezTo>
                    <a:pt x="2922" y="3846"/>
                    <a:pt x="2945" y="3854"/>
                    <a:pt x="2968" y="3854"/>
                  </a:cubicBezTo>
                  <a:cubicBezTo>
                    <a:pt x="2997" y="3854"/>
                    <a:pt x="3026" y="3842"/>
                    <a:pt x="3046" y="3818"/>
                  </a:cubicBezTo>
                  <a:cubicBezTo>
                    <a:pt x="3593" y="3173"/>
                    <a:pt x="4256" y="2635"/>
                    <a:pt x="5001" y="2235"/>
                  </a:cubicBezTo>
                  <a:cubicBezTo>
                    <a:pt x="5051" y="2209"/>
                    <a:pt x="5069" y="2147"/>
                    <a:pt x="5043" y="2098"/>
                  </a:cubicBezTo>
                  <a:lnTo>
                    <a:pt x="4511" y="1110"/>
                  </a:lnTo>
                  <a:cubicBezTo>
                    <a:pt x="5516" y="582"/>
                    <a:pt x="6622" y="275"/>
                    <a:pt x="7755" y="208"/>
                  </a:cubicBezTo>
                  <a:close/>
                  <a:moveTo>
                    <a:pt x="7851" y="1"/>
                  </a:moveTo>
                  <a:cubicBezTo>
                    <a:pt x="7849" y="1"/>
                    <a:pt x="7847" y="1"/>
                    <a:pt x="7845" y="1"/>
                  </a:cubicBezTo>
                  <a:cubicBezTo>
                    <a:pt x="6613" y="57"/>
                    <a:pt x="5409" y="392"/>
                    <a:pt x="4323" y="979"/>
                  </a:cubicBezTo>
                  <a:cubicBezTo>
                    <a:pt x="4275" y="1006"/>
                    <a:pt x="4257" y="1066"/>
                    <a:pt x="4283" y="1116"/>
                  </a:cubicBezTo>
                  <a:lnTo>
                    <a:pt x="4815" y="2105"/>
                  </a:lnTo>
                  <a:cubicBezTo>
                    <a:pt x="4114" y="2495"/>
                    <a:pt x="3484" y="3005"/>
                    <a:pt x="2955" y="3610"/>
                  </a:cubicBezTo>
                  <a:lnTo>
                    <a:pt x="2099" y="2881"/>
                  </a:lnTo>
                  <a:cubicBezTo>
                    <a:pt x="2080" y="2866"/>
                    <a:pt x="2056" y="2858"/>
                    <a:pt x="2033" y="2858"/>
                  </a:cubicBezTo>
                  <a:cubicBezTo>
                    <a:pt x="2004" y="2858"/>
                    <a:pt x="1975" y="2870"/>
                    <a:pt x="1955" y="2894"/>
                  </a:cubicBezTo>
                  <a:cubicBezTo>
                    <a:pt x="1153" y="3846"/>
                    <a:pt x="569" y="4966"/>
                    <a:pt x="266" y="6133"/>
                  </a:cubicBezTo>
                  <a:cubicBezTo>
                    <a:pt x="252" y="6188"/>
                    <a:pt x="283" y="6242"/>
                    <a:pt x="338" y="6257"/>
                  </a:cubicBezTo>
                  <a:lnTo>
                    <a:pt x="1424" y="6544"/>
                  </a:lnTo>
                  <a:cubicBezTo>
                    <a:pt x="1267" y="7173"/>
                    <a:pt x="1198" y="7821"/>
                    <a:pt x="1221" y="8469"/>
                  </a:cubicBezTo>
                  <a:lnTo>
                    <a:pt x="99" y="8523"/>
                  </a:lnTo>
                  <a:cubicBezTo>
                    <a:pt x="43" y="8526"/>
                    <a:pt x="0" y="8574"/>
                    <a:pt x="2" y="8629"/>
                  </a:cubicBezTo>
                  <a:cubicBezTo>
                    <a:pt x="61" y="9861"/>
                    <a:pt x="395" y="11065"/>
                    <a:pt x="980" y="12150"/>
                  </a:cubicBezTo>
                  <a:cubicBezTo>
                    <a:pt x="999" y="12184"/>
                    <a:pt x="1034" y="12203"/>
                    <a:pt x="1070" y="12203"/>
                  </a:cubicBezTo>
                  <a:cubicBezTo>
                    <a:pt x="1086" y="12203"/>
                    <a:pt x="1102" y="12199"/>
                    <a:pt x="1117" y="12191"/>
                  </a:cubicBezTo>
                  <a:lnTo>
                    <a:pt x="2107" y="11659"/>
                  </a:lnTo>
                  <a:cubicBezTo>
                    <a:pt x="2497" y="12361"/>
                    <a:pt x="3006" y="12990"/>
                    <a:pt x="3612" y="13518"/>
                  </a:cubicBezTo>
                  <a:lnTo>
                    <a:pt x="2883" y="14375"/>
                  </a:lnTo>
                  <a:cubicBezTo>
                    <a:pt x="2847" y="14418"/>
                    <a:pt x="2852" y="14481"/>
                    <a:pt x="2895" y="14518"/>
                  </a:cubicBezTo>
                  <a:cubicBezTo>
                    <a:pt x="3846" y="15320"/>
                    <a:pt x="4965" y="15905"/>
                    <a:pt x="6136" y="16210"/>
                  </a:cubicBezTo>
                  <a:cubicBezTo>
                    <a:pt x="6144" y="16212"/>
                    <a:pt x="6152" y="16213"/>
                    <a:pt x="6161" y="16213"/>
                  </a:cubicBezTo>
                  <a:cubicBezTo>
                    <a:pt x="6205" y="16213"/>
                    <a:pt x="6247" y="16183"/>
                    <a:pt x="6259" y="16137"/>
                  </a:cubicBezTo>
                  <a:lnTo>
                    <a:pt x="6546" y="15052"/>
                  </a:lnTo>
                  <a:cubicBezTo>
                    <a:pt x="7096" y="15189"/>
                    <a:pt x="7660" y="15259"/>
                    <a:pt x="8227" y="15259"/>
                  </a:cubicBezTo>
                  <a:cubicBezTo>
                    <a:pt x="8308" y="15259"/>
                    <a:pt x="8389" y="15257"/>
                    <a:pt x="8471" y="15255"/>
                  </a:cubicBezTo>
                  <a:lnTo>
                    <a:pt x="8524" y="16377"/>
                  </a:lnTo>
                  <a:cubicBezTo>
                    <a:pt x="8527" y="16431"/>
                    <a:pt x="8573" y="16473"/>
                    <a:pt x="8627" y="16473"/>
                  </a:cubicBezTo>
                  <a:cubicBezTo>
                    <a:pt x="8628" y="16473"/>
                    <a:pt x="8629" y="16473"/>
                    <a:pt x="8631" y="16473"/>
                  </a:cubicBezTo>
                  <a:cubicBezTo>
                    <a:pt x="9245" y="16443"/>
                    <a:pt x="9853" y="16345"/>
                    <a:pt x="10447" y="16181"/>
                  </a:cubicBezTo>
                  <a:cubicBezTo>
                    <a:pt x="11038" y="16015"/>
                    <a:pt x="11610" y="15784"/>
                    <a:pt x="12152" y="15494"/>
                  </a:cubicBezTo>
                  <a:cubicBezTo>
                    <a:pt x="12200" y="15467"/>
                    <a:pt x="12219" y="15406"/>
                    <a:pt x="12192" y="15356"/>
                  </a:cubicBezTo>
                  <a:lnTo>
                    <a:pt x="11661" y="14368"/>
                  </a:lnTo>
                  <a:cubicBezTo>
                    <a:pt x="12362" y="13977"/>
                    <a:pt x="12992" y="13468"/>
                    <a:pt x="13519" y="12863"/>
                  </a:cubicBezTo>
                  <a:lnTo>
                    <a:pt x="14377" y="13591"/>
                  </a:lnTo>
                  <a:cubicBezTo>
                    <a:pt x="14395" y="13607"/>
                    <a:pt x="14419" y="13615"/>
                    <a:pt x="14444" y="13615"/>
                  </a:cubicBezTo>
                  <a:cubicBezTo>
                    <a:pt x="14446" y="13615"/>
                    <a:pt x="14449" y="13615"/>
                    <a:pt x="14452" y="13614"/>
                  </a:cubicBezTo>
                  <a:cubicBezTo>
                    <a:pt x="14479" y="13611"/>
                    <a:pt x="14504" y="13600"/>
                    <a:pt x="14520" y="13579"/>
                  </a:cubicBezTo>
                  <a:cubicBezTo>
                    <a:pt x="15323" y="12624"/>
                    <a:pt x="15907" y="11504"/>
                    <a:pt x="16210" y="10339"/>
                  </a:cubicBezTo>
                  <a:cubicBezTo>
                    <a:pt x="16224" y="10285"/>
                    <a:pt x="16192" y="10230"/>
                    <a:pt x="16139" y="10216"/>
                  </a:cubicBezTo>
                  <a:lnTo>
                    <a:pt x="15052" y="9927"/>
                  </a:lnTo>
                  <a:cubicBezTo>
                    <a:pt x="15209" y="9299"/>
                    <a:pt x="15278" y="8651"/>
                    <a:pt x="15256" y="8004"/>
                  </a:cubicBezTo>
                  <a:lnTo>
                    <a:pt x="16377" y="7949"/>
                  </a:lnTo>
                  <a:cubicBezTo>
                    <a:pt x="16433" y="7946"/>
                    <a:pt x="16477" y="7900"/>
                    <a:pt x="16474" y="7844"/>
                  </a:cubicBezTo>
                  <a:cubicBezTo>
                    <a:pt x="16415" y="6611"/>
                    <a:pt x="16081" y="5408"/>
                    <a:pt x="15496" y="4323"/>
                  </a:cubicBezTo>
                  <a:cubicBezTo>
                    <a:pt x="15477" y="4289"/>
                    <a:pt x="15442" y="4269"/>
                    <a:pt x="15407" y="4269"/>
                  </a:cubicBezTo>
                  <a:cubicBezTo>
                    <a:pt x="15391" y="4269"/>
                    <a:pt x="15374" y="4273"/>
                    <a:pt x="15359" y="4281"/>
                  </a:cubicBezTo>
                  <a:lnTo>
                    <a:pt x="14370" y="4814"/>
                  </a:lnTo>
                  <a:cubicBezTo>
                    <a:pt x="13980" y="4112"/>
                    <a:pt x="13471" y="3483"/>
                    <a:pt x="12865" y="2954"/>
                  </a:cubicBezTo>
                  <a:lnTo>
                    <a:pt x="13593" y="2097"/>
                  </a:lnTo>
                  <a:cubicBezTo>
                    <a:pt x="13629" y="2054"/>
                    <a:pt x="13624" y="1990"/>
                    <a:pt x="13581" y="1954"/>
                  </a:cubicBezTo>
                  <a:cubicBezTo>
                    <a:pt x="12627" y="1152"/>
                    <a:pt x="11506" y="567"/>
                    <a:pt x="10341" y="264"/>
                  </a:cubicBezTo>
                  <a:cubicBezTo>
                    <a:pt x="10333" y="262"/>
                    <a:pt x="10324" y="261"/>
                    <a:pt x="10316" y="261"/>
                  </a:cubicBezTo>
                  <a:cubicBezTo>
                    <a:pt x="10270" y="261"/>
                    <a:pt x="10230" y="291"/>
                    <a:pt x="10218" y="337"/>
                  </a:cubicBezTo>
                  <a:lnTo>
                    <a:pt x="9931" y="1422"/>
                  </a:lnTo>
                  <a:cubicBezTo>
                    <a:pt x="9378" y="1284"/>
                    <a:pt x="8810" y="1214"/>
                    <a:pt x="8241" y="1214"/>
                  </a:cubicBezTo>
                  <a:cubicBezTo>
                    <a:pt x="8162" y="1214"/>
                    <a:pt x="8084" y="1216"/>
                    <a:pt x="8005" y="1218"/>
                  </a:cubicBezTo>
                  <a:lnTo>
                    <a:pt x="7951" y="97"/>
                  </a:lnTo>
                  <a:cubicBezTo>
                    <a:pt x="7949" y="43"/>
                    <a:pt x="7904" y="1"/>
                    <a:pt x="785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5655725" y="713050"/>
              <a:ext cx="415750" cy="412375"/>
            </a:xfrm>
            <a:custGeom>
              <a:avLst/>
              <a:gdLst/>
              <a:ahLst/>
              <a:cxnLst/>
              <a:rect l="l" t="t" r="r" b="b"/>
              <a:pathLst>
                <a:path w="16630" h="16495" extrusionOk="0">
                  <a:moveTo>
                    <a:pt x="8305" y="3294"/>
                  </a:moveTo>
                  <a:cubicBezTo>
                    <a:pt x="11129" y="3294"/>
                    <a:pt x="13426" y="5591"/>
                    <a:pt x="13426" y="8415"/>
                  </a:cubicBezTo>
                  <a:cubicBezTo>
                    <a:pt x="13426" y="11239"/>
                    <a:pt x="11129" y="13537"/>
                    <a:pt x="8305" y="13537"/>
                  </a:cubicBezTo>
                  <a:cubicBezTo>
                    <a:pt x="5481" y="13537"/>
                    <a:pt x="3184" y="11239"/>
                    <a:pt x="3184" y="8415"/>
                  </a:cubicBezTo>
                  <a:cubicBezTo>
                    <a:pt x="3184" y="5591"/>
                    <a:pt x="5481" y="3294"/>
                    <a:pt x="8305" y="3294"/>
                  </a:cubicBezTo>
                  <a:close/>
                  <a:moveTo>
                    <a:pt x="8305" y="3091"/>
                  </a:moveTo>
                  <a:cubicBezTo>
                    <a:pt x="5370" y="3091"/>
                    <a:pt x="2981" y="5480"/>
                    <a:pt x="2981" y="8415"/>
                  </a:cubicBezTo>
                  <a:cubicBezTo>
                    <a:pt x="2981" y="11351"/>
                    <a:pt x="5370" y="13740"/>
                    <a:pt x="8305" y="13740"/>
                  </a:cubicBezTo>
                  <a:cubicBezTo>
                    <a:pt x="11242" y="13740"/>
                    <a:pt x="13629" y="11351"/>
                    <a:pt x="13629" y="8415"/>
                  </a:cubicBezTo>
                  <a:cubicBezTo>
                    <a:pt x="13629" y="5479"/>
                    <a:pt x="11241" y="3091"/>
                    <a:pt x="8305" y="3091"/>
                  </a:cubicBezTo>
                  <a:close/>
                  <a:moveTo>
                    <a:pt x="8316" y="204"/>
                  </a:moveTo>
                  <a:cubicBezTo>
                    <a:pt x="8880" y="204"/>
                    <a:pt x="9444" y="264"/>
                    <a:pt x="9999" y="383"/>
                  </a:cubicBezTo>
                  <a:lnTo>
                    <a:pt x="9750" y="1478"/>
                  </a:lnTo>
                  <a:cubicBezTo>
                    <a:pt x="9738" y="1532"/>
                    <a:pt x="9772" y="1587"/>
                    <a:pt x="9827" y="1599"/>
                  </a:cubicBezTo>
                  <a:cubicBezTo>
                    <a:pt x="10505" y="1752"/>
                    <a:pt x="11156" y="2010"/>
                    <a:pt x="11755" y="2361"/>
                  </a:cubicBezTo>
                  <a:cubicBezTo>
                    <a:pt x="11772" y="2371"/>
                    <a:pt x="11789" y="2375"/>
                    <a:pt x="11807" y="2375"/>
                  </a:cubicBezTo>
                  <a:cubicBezTo>
                    <a:pt x="11841" y="2375"/>
                    <a:pt x="11875" y="2357"/>
                    <a:pt x="11895" y="2325"/>
                  </a:cubicBezTo>
                  <a:lnTo>
                    <a:pt x="12461" y="1356"/>
                  </a:lnTo>
                  <a:cubicBezTo>
                    <a:pt x="13415" y="1926"/>
                    <a:pt x="14260" y="2718"/>
                    <a:pt x="14920" y="3657"/>
                  </a:cubicBezTo>
                  <a:lnTo>
                    <a:pt x="13990" y="4286"/>
                  </a:lnTo>
                  <a:cubicBezTo>
                    <a:pt x="13943" y="4318"/>
                    <a:pt x="13931" y="4380"/>
                    <a:pt x="13962" y="4427"/>
                  </a:cubicBezTo>
                  <a:cubicBezTo>
                    <a:pt x="14438" y="5128"/>
                    <a:pt x="14777" y="5911"/>
                    <a:pt x="14964" y="6736"/>
                  </a:cubicBezTo>
                  <a:cubicBezTo>
                    <a:pt x="14975" y="6784"/>
                    <a:pt x="15017" y="6815"/>
                    <a:pt x="15063" y="6815"/>
                  </a:cubicBezTo>
                  <a:cubicBezTo>
                    <a:pt x="15071" y="6815"/>
                    <a:pt x="15078" y="6815"/>
                    <a:pt x="15086" y="6813"/>
                  </a:cubicBezTo>
                  <a:lnTo>
                    <a:pt x="16180" y="6564"/>
                  </a:lnTo>
                  <a:cubicBezTo>
                    <a:pt x="16419" y="7674"/>
                    <a:pt x="16419" y="8822"/>
                    <a:pt x="16180" y="9932"/>
                  </a:cubicBezTo>
                  <a:lnTo>
                    <a:pt x="15086" y="9684"/>
                  </a:lnTo>
                  <a:cubicBezTo>
                    <a:pt x="15078" y="9682"/>
                    <a:pt x="15071" y="9681"/>
                    <a:pt x="15063" y="9681"/>
                  </a:cubicBezTo>
                  <a:cubicBezTo>
                    <a:pt x="15044" y="9681"/>
                    <a:pt x="15025" y="9687"/>
                    <a:pt x="15009" y="9697"/>
                  </a:cubicBezTo>
                  <a:cubicBezTo>
                    <a:pt x="14986" y="9711"/>
                    <a:pt x="14970" y="9733"/>
                    <a:pt x="14964" y="9760"/>
                  </a:cubicBezTo>
                  <a:cubicBezTo>
                    <a:pt x="14811" y="10438"/>
                    <a:pt x="14555" y="11088"/>
                    <a:pt x="14203" y="11688"/>
                  </a:cubicBezTo>
                  <a:cubicBezTo>
                    <a:pt x="14174" y="11737"/>
                    <a:pt x="14190" y="11798"/>
                    <a:pt x="14239" y="11826"/>
                  </a:cubicBezTo>
                  <a:lnTo>
                    <a:pt x="15207" y="12395"/>
                  </a:lnTo>
                  <a:cubicBezTo>
                    <a:pt x="14638" y="13346"/>
                    <a:pt x="13846" y="14193"/>
                    <a:pt x="12907" y="14852"/>
                  </a:cubicBezTo>
                  <a:lnTo>
                    <a:pt x="12277" y="13922"/>
                  </a:lnTo>
                  <a:cubicBezTo>
                    <a:pt x="12257" y="13894"/>
                    <a:pt x="12226" y="13879"/>
                    <a:pt x="12193" y="13879"/>
                  </a:cubicBezTo>
                  <a:cubicBezTo>
                    <a:pt x="12173" y="13879"/>
                    <a:pt x="12154" y="13884"/>
                    <a:pt x="12136" y="13896"/>
                  </a:cubicBezTo>
                  <a:cubicBezTo>
                    <a:pt x="11435" y="14371"/>
                    <a:pt x="10652" y="14711"/>
                    <a:pt x="9827" y="14898"/>
                  </a:cubicBezTo>
                  <a:cubicBezTo>
                    <a:pt x="9772" y="14910"/>
                    <a:pt x="9738" y="14964"/>
                    <a:pt x="9750" y="15019"/>
                  </a:cubicBezTo>
                  <a:lnTo>
                    <a:pt x="9999" y="16112"/>
                  </a:lnTo>
                  <a:cubicBezTo>
                    <a:pt x="9444" y="16232"/>
                    <a:pt x="8880" y="16291"/>
                    <a:pt x="8316" y="16291"/>
                  </a:cubicBezTo>
                  <a:cubicBezTo>
                    <a:pt x="7752" y="16291"/>
                    <a:pt x="7188" y="16232"/>
                    <a:pt x="6633" y="16112"/>
                  </a:cubicBezTo>
                  <a:lnTo>
                    <a:pt x="6882" y="15019"/>
                  </a:lnTo>
                  <a:cubicBezTo>
                    <a:pt x="6893" y="14963"/>
                    <a:pt x="6860" y="14910"/>
                    <a:pt x="6805" y="14898"/>
                  </a:cubicBezTo>
                  <a:cubicBezTo>
                    <a:pt x="6126" y="14745"/>
                    <a:pt x="5476" y="14488"/>
                    <a:pt x="4876" y="14135"/>
                  </a:cubicBezTo>
                  <a:cubicBezTo>
                    <a:pt x="4860" y="14126"/>
                    <a:pt x="4842" y="14122"/>
                    <a:pt x="4825" y="14122"/>
                  </a:cubicBezTo>
                  <a:cubicBezTo>
                    <a:pt x="4790" y="14122"/>
                    <a:pt x="4756" y="14139"/>
                    <a:pt x="4737" y="14172"/>
                  </a:cubicBezTo>
                  <a:lnTo>
                    <a:pt x="4170" y="15140"/>
                  </a:lnTo>
                  <a:cubicBezTo>
                    <a:pt x="3216" y="14570"/>
                    <a:pt x="2370" y="13776"/>
                    <a:pt x="1711" y="12839"/>
                  </a:cubicBezTo>
                  <a:lnTo>
                    <a:pt x="2640" y="12209"/>
                  </a:lnTo>
                  <a:cubicBezTo>
                    <a:pt x="2687" y="12178"/>
                    <a:pt x="2699" y="12114"/>
                    <a:pt x="2667" y="12069"/>
                  </a:cubicBezTo>
                  <a:cubicBezTo>
                    <a:pt x="2192" y="11369"/>
                    <a:pt x="1853" y="10585"/>
                    <a:pt x="1667" y="9759"/>
                  </a:cubicBezTo>
                  <a:cubicBezTo>
                    <a:pt x="1656" y="9713"/>
                    <a:pt x="1614" y="9681"/>
                    <a:pt x="1568" y="9681"/>
                  </a:cubicBezTo>
                  <a:cubicBezTo>
                    <a:pt x="1561" y="9681"/>
                    <a:pt x="1553" y="9682"/>
                    <a:pt x="1545" y="9684"/>
                  </a:cubicBezTo>
                  <a:lnTo>
                    <a:pt x="451" y="9932"/>
                  </a:lnTo>
                  <a:cubicBezTo>
                    <a:pt x="212" y="8822"/>
                    <a:pt x="212" y="7675"/>
                    <a:pt x="451" y="6564"/>
                  </a:cubicBezTo>
                  <a:lnTo>
                    <a:pt x="1545" y="6813"/>
                  </a:lnTo>
                  <a:cubicBezTo>
                    <a:pt x="1553" y="6815"/>
                    <a:pt x="1561" y="6816"/>
                    <a:pt x="1568" y="6816"/>
                  </a:cubicBezTo>
                  <a:cubicBezTo>
                    <a:pt x="1614" y="6816"/>
                    <a:pt x="1656" y="6783"/>
                    <a:pt x="1667" y="6736"/>
                  </a:cubicBezTo>
                  <a:cubicBezTo>
                    <a:pt x="1820" y="6058"/>
                    <a:pt x="2076" y="5407"/>
                    <a:pt x="2428" y="4808"/>
                  </a:cubicBezTo>
                  <a:cubicBezTo>
                    <a:pt x="2457" y="4759"/>
                    <a:pt x="2440" y="4698"/>
                    <a:pt x="2392" y="4669"/>
                  </a:cubicBezTo>
                  <a:lnTo>
                    <a:pt x="1424" y="4102"/>
                  </a:lnTo>
                  <a:cubicBezTo>
                    <a:pt x="1995" y="3148"/>
                    <a:pt x="2788" y="2301"/>
                    <a:pt x="3725" y="1644"/>
                  </a:cubicBezTo>
                  <a:lnTo>
                    <a:pt x="4355" y="2573"/>
                  </a:lnTo>
                  <a:cubicBezTo>
                    <a:pt x="4375" y="2602"/>
                    <a:pt x="4406" y="2617"/>
                    <a:pt x="4439" y="2617"/>
                  </a:cubicBezTo>
                  <a:cubicBezTo>
                    <a:pt x="4459" y="2617"/>
                    <a:pt x="4478" y="2612"/>
                    <a:pt x="4496" y="2600"/>
                  </a:cubicBezTo>
                  <a:cubicBezTo>
                    <a:pt x="5196" y="2124"/>
                    <a:pt x="5979" y="1785"/>
                    <a:pt x="6805" y="1599"/>
                  </a:cubicBezTo>
                  <a:cubicBezTo>
                    <a:pt x="6831" y="1593"/>
                    <a:pt x="6854" y="1577"/>
                    <a:pt x="6869" y="1554"/>
                  </a:cubicBezTo>
                  <a:cubicBezTo>
                    <a:pt x="6883" y="1531"/>
                    <a:pt x="6888" y="1505"/>
                    <a:pt x="6882" y="1478"/>
                  </a:cubicBezTo>
                  <a:lnTo>
                    <a:pt x="6633" y="383"/>
                  </a:lnTo>
                  <a:cubicBezTo>
                    <a:pt x="7188" y="264"/>
                    <a:pt x="7752" y="204"/>
                    <a:pt x="8316" y="204"/>
                  </a:cubicBezTo>
                  <a:close/>
                  <a:moveTo>
                    <a:pt x="8315" y="1"/>
                  </a:moveTo>
                  <a:cubicBezTo>
                    <a:pt x="7702" y="1"/>
                    <a:pt x="7090" y="70"/>
                    <a:pt x="6489" y="207"/>
                  </a:cubicBezTo>
                  <a:cubicBezTo>
                    <a:pt x="6434" y="219"/>
                    <a:pt x="6399" y="273"/>
                    <a:pt x="6412" y="328"/>
                  </a:cubicBezTo>
                  <a:lnTo>
                    <a:pt x="6661" y="1423"/>
                  </a:lnTo>
                  <a:cubicBezTo>
                    <a:pt x="5880" y="1611"/>
                    <a:pt x="5136" y="1933"/>
                    <a:pt x="4465" y="2374"/>
                  </a:cubicBezTo>
                  <a:lnTo>
                    <a:pt x="3836" y="1445"/>
                  </a:lnTo>
                  <a:cubicBezTo>
                    <a:pt x="3816" y="1416"/>
                    <a:pt x="3784" y="1400"/>
                    <a:pt x="3751" y="1400"/>
                  </a:cubicBezTo>
                  <a:cubicBezTo>
                    <a:pt x="3732" y="1400"/>
                    <a:pt x="3712" y="1406"/>
                    <a:pt x="3695" y="1418"/>
                  </a:cubicBezTo>
                  <a:cubicBezTo>
                    <a:pt x="2667" y="2119"/>
                    <a:pt x="1803" y="3042"/>
                    <a:pt x="1197" y="4086"/>
                  </a:cubicBezTo>
                  <a:cubicBezTo>
                    <a:pt x="1169" y="4135"/>
                    <a:pt x="1186" y="4197"/>
                    <a:pt x="1233" y="4225"/>
                  </a:cubicBezTo>
                  <a:lnTo>
                    <a:pt x="2202" y="4792"/>
                  </a:lnTo>
                  <a:cubicBezTo>
                    <a:pt x="1882" y="5357"/>
                    <a:pt x="1644" y="5962"/>
                    <a:pt x="1492" y="6592"/>
                  </a:cubicBezTo>
                  <a:lnTo>
                    <a:pt x="396" y="6344"/>
                  </a:lnTo>
                  <a:cubicBezTo>
                    <a:pt x="389" y="6342"/>
                    <a:pt x="381" y="6341"/>
                    <a:pt x="374" y="6341"/>
                  </a:cubicBezTo>
                  <a:cubicBezTo>
                    <a:pt x="328" y="6341"/>
                    <a:pt x="285" y="6373"/>
                    <a:pt x="275" y="6420"/>
                  </a:cubicBezTo>
                  <a:cubicBezTo>
                    <a:pt x="1" y="7623"/>
                    <a:pt x="1" y="8872"/>
                    <a:pt x="275" y="10074"/>
                  </a:cubicBezTo>
                  <a:cubicBezTo>
                    <a:pt x="285" y="10121"/>
                    <a:pt x="327" y="10154"/>
                    <a:pt x="373" y="10154"/>
                  </a:cubicBezTo>
                  <a:cubicBezTo>
                    <a:pt x="381" y="10154"/>
                    <a:pt x="389" y="10153"/>
                    <a:pt x="396" y="10151"/>
                  </a:cubicBezTo>
                  <a:lnTo>
                    <a:pt x="1492" y="9902"/>
                  </a:lnTo>
                  <a:cubicBezTo>
                    <a:pt x="1680" y="10684"/>
                    <a:pt x="2002" y="11426"/>
                    <a:pt x="2443" y="12097"/>
                  </a:cubicBezTo>
                  <a:lnTo>
                    <a:pt x="1513" y="12728"/>
                  </a:lnTo>
                  <a:cubicBezTo>
                    <a:pt x="1466" y="12759"/>
                    <a:pt x="1454" y="12822"/>
                    <a:pt x="1486" y="12869"/>
                  </a:cubicBezTo>
                  <a:cubicBezTo>
                    <a:pt x="2189" y="13898"/>
                    <a:pt x="3110" y="14760"/>
                    <a:pt x="4154" y="15367"/>
                  </a:cubicBezTo>
                  <a:cubicBezTo>
                    <a:pt x="4170" y="15376"/>
                    <a:pt x="4188" y="15381"/>
                    <a:pt x="4205" y="15381"/>
                  </a:cubicBezTo>
                  <a:cubicBezTo>
                    <a:pt x="4240" y="15381"/>
                    <a:pt x="4273" y="15363"/>
                    <a:pt x="4292" y="15330"/>
                  </a:cubicBezTo>
                  <a:lnTo>
                    <a:pt x="4861" y="14361"/>
                  </a:lnTo>
                  <a:cubicBezTo>
                    <a:pt x="5424" y="14681"/>
                    <a:pt x="6031" y="14921"/>
                    <a:pt x="6661" y="15072"/>
                  </a:cubicBezTo>
                  <a:lnTo>
                    <a:pt x="6412" y="16167"/>
                  </a:lnTo>
                  <a:cubicBezTo>
                    <a:pt x="6400" y="16222"/>
                    <a:pt x="6434" y="16276"/>
                    <a:pt x="6489" y="16288"/>
                  </a:cubicBezTo>
                  <a:cubicBezTo>
                    <a:pt x="7088" y="16424"/>
                    <a:pt x="7701" y="16492"/>
                    <a:pt x="8316" y="16494"/>
                  </a:cubicBezTo>
                  <a:cubicBezTo>
                    <a:pt x="8929" y="16492"/>
                    <a:pt x="9542" y="16423"/>
                    <a:pt x="10141" y="16287"/>
                  </a:cubicBezTo>
                  <a:cubicBezTo>
                    <a:pt x="10196" y="16275"/>
                    <a:pt x="10231" y="16221"/>
                    <a:pt x="10218" y="16166"/>
                  </a:cubicBezTo>
                  <a:lnTo>
                    <a:pt x="9969" y="15071"/>
                  </a:lnTo>
                  <a:cubicBezTo>
                    <a:pt x="10750" y="14883"/>
                    <a:pt x="11493" y="14561"/>
                    <a:pt x="12165" y="14118"/>
                  </a:cubicBezTo>
                  <a:lnTo>
                    <a:pt x="12795" y="15050"/>
                  </a:lnTo>
                  <a:cubicBezTo>
                    <a:pt x="12810" y="15073"/>
                    <a:pt x="12834" y="15088"/>
                    <a:pt x="12861" y="15092"/>
                  </a:cubicBezTo>
                  <a:cubicBezTo>
                    <a:pt x="12867" y="15094"/>
                    <a:pt x="12873" y="15094"/>
                    <a:pt x="12879" y="15094"/>
                  </a:cubicBezTo>
                  <a:cubicBezTo>
                    <a:pt x="12899" y="15094"/>
                    <a:pt x="12920" y="15088"/>
                    <a:pt x="12936" y="15077"/>
                  </a:cubicBezTo>
                  <a:cubicBezTo>
                    <a:pt x="13966" y="14373"/>
                    <a:pt x="14829" y="13449"/>
                    <a:pt x="15432" y="12408"/>
                  </a:cubicBezTo>
                  <a:cubicBezTo>
                    <a:pt x="15460" y="12360"/>
                    <a:pt x="15444" y="12298"/>
                    <a:pt x="15397" y="12269"/>
                  </a:cubicBezTo>
                  <a:lnTo>
                    <a:pt x="14427" y="11702"/>
                  </a:lnTo>
                  <a:cubicBezTo>
                    <a:pt x="14747" y="11138"/>
                    <a:pt x="14986" y="10533"/>
                    <a:pt x="15138" y="9902"/>
                  </a:cubicBezTo>
                  <a:lnTo>
                    <a:pt x="16234" y="10151"/>
                  </a:lnTo>
                  <a:cubicBezTo>
                    <a:pt x="16241" y="10153"/>
                    <a:pt x="16249" y="10153"/>
                    <a:pt x="16256" y="10153"/>
                  </a:cubicBezTo>
                  <a:cubicBezTo>
                    <a:pt x="16302" y="10153"/>
                    <a:pt x="16344" y="10122"/>
                    <a:pt x="16355" y="10074"/>
                  </a:cubicBezTo>
                  <a:cubicBezTo>
                    <a:pt x="16629" y="8872"/>
                    <a:pt x="16629" y="7622"/>
                    <a:pt x="16355" y="6419"/>
                  </a:cubicBezTo>
                  <a:cubicBezTo>
                    <a:pt x="16344" y="6373"/>
                    <a:pt x="16303" y="6341"/>
                    <a:pt x="16257" y="6341"/>
                  </a:cubicBezTo>
                  <a:cubicBezTo>
                    <a:pt x="16249" y="6341"/>
                    <a:pt x="16241" y="6342"/>
                    <a:pt x="16234" y="6344"/>
                  </a:cubicBezTo>
                  <a:lnTo>
                    <a:pt x="15138" y="6592"/>
                  </a:lnTo>
                  <a:cubicBezTo>
                    <a:pt x="14949" y="5811"/>
                    <a:pt x="14627" y="5068"/>
                    <a:pt x="14186" y="4396"/>
                  </a:cubicBezTo>
                  <a:lnTo>
                    <a:pt x="15117" y="3766"/>
                  </a:lnTo>
                  <a:cubicBezTo>
                    <a:pt x="15163" y="3734"/>
                    <a:pt x="15176" y="3672"/>
                    <a:pt x="15144" y="3625"/>
                  </a:cubicBezTo>
                  <a:cubicBezTo>
                    <a:pt x="14441" y="2596"/>
                    <a:pt x="13519" y="1733"/>
                    <a:pt x="12475" y="1129"/>
                  </a:cubicBezTo>
                  <a:cubicBezTo>
                    <a:pt x="12459" y="1120"/>
                    <a:pt x="12441" y="1115"/>
                    <a:pt x="12424" y="1115"/>
                  </a:cubicBezTo>
                  <a:cubicBezTo>
                    <a:pt x="12389" y="1115"/>
                    <a:pt x="12356" y="1133"/>
                    <a:pt x="12337" y="1166"/>
                  </a:cubicBezTo>
                  <a:lnTo>
                    <a:pt x="11769" y="2135"/>
                  </a:lnTo>
                  <a:cubicBezTo>
                    <a:pt x="11206" y="1815"/>
                    <a:pt x="10599" y="1575"/>
                    <a:pt x="9969" y="1424"/>
                  </a:cubicBezTo>
                  <a:lnTo>
                    <a:pt x="10218" y="329"/>
                  </a:lnTo>
                  <a:cubicBezTo>
                    <a:pt x="10231" y="274"/>
                    <a:pt x="10196" y="219"/>
                    <a:pt x="10142" y="207"/>
                  </a:cubicBezTo>
                  <a:cubicBezTo>
                    <a:pt x="9541" y="70"/>
                    <a:pt x="8928" y="1"/>
                    <a:pt x="831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4824275" y="1201575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5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8"/>
                  </a:moveTo>
                  <a:cubicBezTo>
                    <a:pt x="3244" y="2028"/>
                    <a:pt x="2125" y="3146"/>
                    <a:pt x="2125" y="4523"/>
                  </a:cubicBezTo>
                  <a:cubicBezTo>
                    <a:pt x="2125" y="5899"/>
                    <a:pt x="3244" y="7019"/>
                    <a:pt x="4620" y="7019"/>
                  </a:cubicBezTo>
                  <a:cubicBezTo>
                    <a:pt x="5996" y="7019"/>
                    <a:pt x="7116" y="5899"/>
                    <a:pt x="7116" y="4523"/>
                  </a:cubicBezTo>
                  <a:cubicBezTo>
                    <a:pt x="7116" y="3147"/>
                    <a:pt x="5996" y="2028"/>
                    <a:pt x="4620" y="2028"/>
                  </a:cubicBezTo>
                  <a:close/>
                  <a:moveTo>
                    <a:pt x="5515" y="221"/>
                  </a:moveTo>
                  <a:cubicBezTo>
                    <a:pt x="5944" y="313"/>
                    <a:pt x="6327" y="449"/>
                    <a:pt x="6656" y="626"/>
                  </a:cubicBezTo>
                  <a:cubicBezTo>
                    <a:pt x="7015" y="815"/>
                    <a:pt x="7347" y="1051"/>
                    <a:pt x="7645" y="1327"/>
                  </a:cubicBezTo>
                  <a:lnTo>
                    <a:pt x="7073" y="1908"/>
                  </a:lnTo>
                  <a:cubicBezTo>
                    <a:pt x="7034" y="1947"/>
                    <a:pt x="7034" y="2012"/>
                    <a:pt x="7074" y="2051"/>
                  </a:cubicBezTo>
                  <a:cubicBezTo>
                    <a:pt x="7487" y="2458"/>
                    <a:pt x="7793" y="2961"/>
                    <a:pt x="7964" y="3515"/>
                  </a:cubicBezTo>
                  <a:cubicBezTo>
                    <a:pt x="7977" y="3559"/>
                    <a:pt x="8017" y="3587"/>
                    <a:pt x="8060" y="3587"/>
                  </a:cubicBezTo>
                  <a:cubicBezTo>
                    <a:pt x="8070" y="3587"/>
                    <a:pt x="8080" y="3586"/>
                    <a:pt x="8090" y="3583"/>
                  </a:cubicBezTo>
                  <a:lnTo>
                    <a:pt x="8870" y="3343"/>
                  </a:lnTo>
                  <a:cubicBezTo>
                    <a:pt x="9092" y="4127"/>
                    <a:pt x="9092" y="4958"/>
                    <a:pt x="8870" y="5743"/>
                  </a:cubicBezTo>
                  <a:lnTo>
                    <a:pt x="8090" y="5504"/>
                  </a:lnTo>
                  <a:cubicBezTo>
                    <a:pt x="8080" y="5501"/>
                    <a:pt x="8069" y="5499"/>
                    <a:pt x="8059" y="5499"/>
                  </a:cubicBezTo>
                  <a:cubicBezTo>
                    <a:pt x="8043" y="5499"/>
                    <a:pt x="8027" y="5503"/>
                    <a:pt x="8012" y="5511"/>
                  </a:cubicBezTo>
                  <a:cubicBezTo>
                    <a:pt x="7989" y="5524"/>
                    <a:pt x="7972" y="5545"/>
                    <a:pt x="7963" y="5571"/>
                  </a:cubicBezTo>
                  <a:cubicBezTo>
                    <a:pt x="7824" y="6026"/>
                    <a:pt x="7592" y="6448"/>
                    <a:pt x="7283" y="6809"/>
                  </a:cubicBezTo>
                  <a:cubicBezTo>
                    <a:pt x="7246" y="6852"/>
                    <a:pt x="7252" y="6917"/>
                    <a:pt x="7294" y="6952"/>
                  </a:cubicBezTo>
                  <a:lnTo>
                    <a:pt x="7914" y="7480"/>
                  </a:lnTo>
                  <a:cubicBezTo>
                    <a:pt x="7368" y="8090"/>
                    <a:pt x="6656" y="8543"/>
                    <a:pt x="5891" y="8771"/>
                  </a:cubicBezTo>
                  <a:lnTo>
                    <a:pt x="5675" y="7985"/>
                  </a:lnTo>
                  <a:cubicBezTo>
                    <a:pt x="5667" y="7959"/>
                    <a:pt x="5651" y="7938"/>
                    <a:pt x="5628" y="7924"/>
                  </a:cubicBezTo>
                  <a:cubicBezTo>
                    <a:pt x="5612" y="7915"/>
                    <a:pt x="5595" y="7911"/>
                    <a:pt x="5578" y="7911"/>
                  </a:cubicBezTo>
                  <a:cubicBezTo>
                    <a:pt x="5568" y="7911"/>
                    <a:pt x="5559" y="7912"/>
                    <a:pt x="5550" y="7915"/>
                  </a:cubicBezTo>
                  <a:cubicBezTo>
                    <a:pt x="5245" y="7999"/>
                    <a:pt x="4932" y="8041"/>
                    <a:pt x="4618" y="8041"/>
                  </a:cubicBezTo>
                  <a:cubicBezTo>
                    <a:pt x="4356" y="8041"/>
                    <a:pt x="4094" y="8011"/>
                    <a:pt x="3836" y="7952"/>
                  </a:cubicBezTo>
                  <a:cubicBezTo>
                    <a:pt x="3829" y="7951"/>
                    <a:pt x="3822" y="7950"/>
                    <a:pt x="3814" y="7950"/>
                  </a:cubicBezTo>
                  <a:cubicBezTo>
                    <a:pt x="3768" y="7950"/>
                    <a:pt x="3726" y="7982"/>
                    <a:pt x="3715" y="8029"/>
                  </a:cubicBezTo>
                  <a:lnTo>
                    <a:pt x="3535" y="8820"/>
                  </a:lnTo>
                  <a:lnTo>
                    <a:pt x="3316" y="8765"/>
                  </a:lnTo>
                  <a:cubicBezTo>
                    <a:pt x="3235" y="8737"/>
                    <a:pt x="3154" y="8707"/>
                    <a:pt x="3074" y="8677"/>
                  </a:cubicBezTo>
                  <a:lnTo>
                    <a:pt x="2999" y="8650"/>
                  </a:lnTo>
                  <a:cubicBezTo>
                    <a:pt x="2921" y="8622"/>
                    <a:pt x="2844" y="8590"/>
                    <a:pt x="2771" y="8552"/>
                  </a:cubicBezTo>
                  <a:lnTo>
                    <a:pt x="2653" y="8495"/>
                  </a:lnTo>
                  <a:cubicBezTo>
                    <a:pt x="2570" y="8456"/>
                    <a:pt x="2488" y="8414"/>
                    <a:pt x="2411" y="8365"/>
                  </a:cubicBezTo>
                  <a:cubicBezTo>
                    <a:pt x="2081" y="8181"/>
                    <a:pt x="1761" y="7931"/>
                    <a:pt x="1458" y="7621"/>
                  </a:cubicBezTo>
                  <a:lnTo>
                    <a:pt x="2051" y="7068"/>
                  </a:lnTo>
                  <a:cubicBezTo>
                    <a:pt x="2093" y="7030"/>
                    <a:pt x="2095" y="6966"/>
                    <a:pt x="2057" y="6925"/>
                  </a:cubicBezTo>
                  <a:cubicBezTo>
                    <a:pt x="1732" y="6577"/>
                    <a:pt x="1482" y="6165"/>
                    <a:pt x="1323" y="5717"/>
                  </a:cubicBezTo>
                  <a:cubicBezTo>
                    <a:pt x="1314" y="5691"/>
                    <a:pt x="1296" y="5670"/>
                    <a:pt x="1272" y="5659"/>
                  </a:cubicBezTo>
                  <a:cubicBezTo>
                    <a:pt x="1258" y="5652"/>
                    <a:pt x="1243" y="5649"/>
                    <a:pt x="1228" y="5649"/>
                  </a:cubicBezTo>
                  <a:cubicBezTo>
                    <a:pt x="1217" y="5649"/>
                    <a:pt x="1205" y="5651"/>
                    <a:pt x="1194" y="5655"/>
                  </a:cubicBezTo>
                  <a:lnTo>
                    <a:pt x="427" y="5929"/>
                  </a:lnTo>
                  <a:lnTo>
                    <a:pt x="405" y="5868"/>
                  </a:lnTo>
                  <a:cubicBezTo>
                    <a:pt x="395" y="5836"/>
                    <a:pt x="387" y="5804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3" y="5675"/>
                    <a:pt x="344" y="5638"/>
                    <a:pt x="334" y="5600"/>
                  </a:cubicBezTo>
                  <a:cubicBezTo>
                    <a:pt x="315" y="5529"/>
                    <a:pt x="297" y="5460"/>
                    <a:pt x="286" y="5395"/>
                  </a:cubicBezTo>
                  <a:lnTo>
                    <a:pt x="234" y="5059"/>
                  </a:lnTo>
                  <a:cubicBezTo>
                    <a:pt x="224" y="4989"/>
                    <a:pt x="218" y="4920"/>
                    <a:pt x="217" y="4850"/>
                  </a:cubicBezTo>
                  <a:cubicBezTo>
                    <a:pt x="216" y="4811"/>
                    <a:pt x="214" y="4772"/>
                    <a:pt x="211" y="4737"/>
                  </a:cubicBezTo>
                  <a:lnTo>
                    <a:pt x="203" y="4568"/>
                  </a:lnTo>
                  <a:cubicBezTo>
                    <a:pt x="202" y="4534"/>
                    <a:pt x="203" y="4499"/>
                    <a:pt x="206" y="4464"/>
                  </a:cubicBezTo>
                  <a:cubicBezTo>
                    <a:pt x="207" y="4446"/>
                    <a:pt x="208" y="4428"/>
                    <a:pt x="208" y="4411"/>
                  </a:cubicBezTo>
                  <a:cubicBezTo>
                    <a:pt x="213" y="4299"/>
                    <a:pt x="218" y="4189"/>
                    <a:pt x="226" y="4087"/>
                  </a:cubicBezTo>
                  <a:lnTo>
                    <a:pt x="241" y="3979"/>
                  </a:lnTo>
                  <a:cubicBezTo>
                    <a:pt x="263" y="3831"/>
                    <a:pt x="285" y="3679"/>
                    <a:pt x="320" y="3533"/>
                  </a:cubicBezTo>
                  <a:lnTo>
                    <a:pt x="1110" y="3738"/>
                  </a:lnTo>
                  <a:cubicBezTo>
                    <a:pt x="1118" y="3740"/>
                    <a:pt x="1126" y="3741"/>
                    <a:pt x="1135" y="3741"/>
                  </a:cubicBezTo>
                  <a:cubicBezTo>
                    <a:pt x="1180" y="3741"/>
                    <a:pt x="1221" y="3710"/>
                    <a:pt x="1233" y="3665"/>
                  </a:cubicBezTo>
                  <a:cubicBezTo>
                    <a:pt x="1379" y="3103"/>
                    <a:pt x="1662" y="2586"/>
                    <a:pt x="2057" y="2161"/>
                  </a:cubicBezTo>
                  <a:cubicBezTo>
                    <a:pt x="2095" y="2120"/>
                    <a:pt x="2093" y="2057"/>
                    <a:pt x="2052" y="2018"/>
                  </a:cubicBezTo>
                  <a:lnTo>
                    <a:pt x="1458" y="1465"/>
                  </a:lnTo>
                  <a:cubicBezTo>
                    <a:pt x="1762" y="1155"/>
                    <a:pt x="2083" y="905"/>
                    <a:pt x="2416" y="719"/>
                  </a:cubicBezTo>
                  <a:cubicBezTo>
                    <a:pt x="2492" y="671"/>
                    <a:pt x="2572" y="629"/>
                    <a:pt x="2653" y="591"/>
                  </a:cubicBezTo>
                  <a:lnTo>
                    <a:pt x="2771" y="535"/>
                  </a:lnTo>
                  <a:cubicBezTo>
                    <a:pt x="2845" y="497"/>
                    <a:pt x="2923" y="463"/>
                    <a:pt x="3001" y="435"/>
                  </a:cubicBezTo>
                  <a:lnTo>
                    <a:pt x="3076" y="408"/>
                  </a:lnTo>
                  <a:cubicBezTo>
                    <a:pt x="3156" y="379"/>
                    <a:pt x="3236" y="349"/>
                    <a:pt x="3309" y="324"/>
                  </a:cubicBezTo>
                  <a:lnTo>
                    <a:pt x="3535" y="265"/>
                  </a:lnTo>
                  <a:lnTo>
                    <a:pt x="3716" y="1057"/>
                  </a:lnTo>
                  <a:cubicBezTo>
                    <a:pt x="3726" y="1104"/>
                    <a:pt x="3769" y="1136"/>
                    <a:pt x="3815" y="1136"/>
                  </a:cubicBezTo>
                  <a:cubicBezTo>
                    <a:pt x="3822" y="1136"/>
                    <a:pt x="3829" y="1135"/>
                    <a:pt x="3836" y="1133"/>
                  </a:cubicBezTo>
                  <a:cubicBezTo>
                    <a:pt x="4094" y="1075"/>
                    <a:pt x="4356" y="1046"/>
                    <a:pt x="4619" y="1046"/>
                  </a:cubicBezTo>
                  <a:cubicBezTo>
                    <a:pt x="4830" y="1046"/>
                    <a:pt x="5042" y="1065"/>
                    <a:pt x="5251" y="1102"/>
                  </a:cubicBezTo>
                  <a:cubicBezTo>
                    <a:pt x="5257" y="1104"/>
                    <a:pt x="5263" y="1104"/>
                    <a:pt x="5270" y="1104"/>
                  </a:cubicBezTo>
                  <a:cubicBezTo>
                    <a:pt x="5290" y="1104"/>
                    <a:pt x="5311" y="1098"/>
                    <a:pt x="5327" y="1086"/>
                  </a:cubicBezTo>
                  <a:cubicBezTo>
                    <a:pt x="5349" y="1071"/>
                    <a:pt x="5364" y="1048"/>
                    <a:pt x="5369" y="1021"/>
                  </a:cubicBezTo>
                  <a:lnTo>
                    <a:pt x="5515" y="221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5" y="34"/>
                    <a:pt x="5339" y="57"/>
                    <a:pt x="5334" y="83"/>
                  </a:cubicBezTo>
                  <a:lnTo>
                    <a:pt x="5188" y="888"/>
                  </a:lnTo>
                  <a:cubicBezTo>
                    <a:pt x="5000" y="858"/>
                    <a:pt x="4810" y="844"/>
                    <a:pt x="4620" y="844"/>
                  </a:cubicBezTo>
                  <a:cubicBezTo>
                    <a:pt x="4376" y="844"/>
                    <a:pt x="4132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7" y="71"/>
                    <a:pt x="3664" y="56"/>
                  </a:cubicBezTo>
                  <a:cubicBezTo>
                    <a:pt x="3648" y="46"/>
                    <a:pt x="3630" y="41"/>
                    <a:pt x="3612" y="41"/>
                  </a:cubicBezTo>
                  <a:cubicBezTo>
                    <a:pt x="3603" y="41"/>
                    <a:pt x="3594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89"/>
                    <a:pt x="3006" y="219"/>
                  </a:cubicBezTo>
                  <a:lnTo>
                    <a:pt x="2936" y="244"/>
                  </a:lnTo>
                  <a:cubicBezTo>
                    <a:pt x="2849" y="275"/>
                    <a:pt x="2765" y="312"/>
                    <a:pt x="2683" y="353"/>
                  </a:cubicBezTo>
                  <a:lnTo>
                    <a:pt x="2566" y="410"/>
                  </a:lnTo>
                  <a:cubicBezTo>
                    <a:pt x="2478" y="450"/>
                    <a:pt x="2394" y="495"/>
                    <a:pt x="2312" y="546"/>
                  </a:cubicBezTo>
                  <a:cubicBezTo>
                    <a:pt x="1941" y="753"/>
                    <a:pt x="1580" y="1040"/>
                    <a:pt x="1240" y="1401"/>
                  </a:cubicBezTo>
                  <a:cubicBezTo>
                    <a:pt x="1202" y="1441"/>
                    <a:pt x="1204" y="1506"/>
                    <a:pt x="1245" y="1545"/>
                  </a:cubicBezTo>
                  <a:lnTo>
                    <a:pt x="1841" y="2099"/>
                  </a:lnTo>
                  <a:cubicBezTo>
                    <a:pt x="1481" y="2509"/>
                    <a:pt x="1216" y="2992"/>
                    <a:pt x="1064" y="3516"/>
                  </a:cubicBezTo>
                  <a:lnTo>
                    <a:pt x="275" y="3311"/>
                  </a:lnTo>
                  <a:cubicBezTo>
                    <a:pt x="266" y="3309"/>
                    <a:pt x="257" y="3308"/>
                    <a:pt x="249" y="3308"/>
                  </a:cubicBezTo>
                  <a:cubicBezTo>
                    <a:pt x="205" y="3308"/>
                    <a:pt x="166" y="3337"/>
                    <a:pt x="152" y="3381"/>
                  </a:cubicBezTo>
                  <a:cubicBezTo>
                    <a:pt x="97" y="3569"/>
                    <a:pt x="69" y="3762"/>
                    <a:pt x="41" y="3950"/>
                  </a:cubicBezTo>
                  <a:lnTo>
                    <a:pt x="25" y="4064"/>
                  </a:lnTo>
                  <a:cubicBezTo>
                    <a:pt x="17" y="4176"/>
                    <a:pt x="11" y="4288"/>
                    <a:pt x="6" y="4403"/>
                  </a:cubicBezTo>
                  <a:cubicBezTo>
                    <a:pt x="6" y="4420"/>
                    <a:pt x="5" y="4435"/>
                    <a:pt x="4" y="4452"/>
                  </a:cubicBezTo>
                  <a:cubicBezTo>
                    <a:pt x="1" y="4494"/>
                    <a:pt x="0" y="4536"/>
                    <a:pt x="1" y="4579"/>
                  </a:cubicBezTo>
                  <a:lnTo>
                    <a:pt x="10" y="4750"/>
                  </a:lnTo>
                  <a:cubicBezTo>
                    <a:pt x="12" y="4785"/>
                    <a:pt x="13" y="4821"/>
                    <a:pt x="15" y="4857"/>
                  </a:cubicBezTo>
                  <a:cubicBezTo>
                    <a:pt x="16" y="4935"/>
                    <a:pt x="23" y="5014"/>
                    <a:pt x="35" y="5092"/>
                  </a:cubicBezTo>
                  <a:lnTo>
                    <a:pt x="86" y="5428"/>
                  </a:lnTo>
                  <a:cubicBezTo>
                    <a:pt x="101" y="5505"/>
                    <a:pt x="120" y="5580"/>
                    <a:pt x="138" y="5652"/>
                  </a:cubicBezTo>
                  <a:cubicBezTo>
                    <a:pt x="148" y="5688"/>
                    <a:pt x="157" y="5724"/>
                    <a:pt x="167" y="5765"/>
                  </a:cubicBezTo>
                  <a:cubicBezTo>
                    <a:pt x="173" y="5784"/>
                    <a:pt x="178" y="5804"/>
                    <a:pt x="183" y="5824"/>
                  </a:cubicBezTo>
                  <a:cubicBezTo>
                    <a:pt x="192" y="5859"/>
                    <a:pt x="201" y="5895"/>
                    <a:pt x="214" y="5933"/>
                  </a:cubicBezTo>
                  <a:lnTo>
                    <a:pt x="271" y="6092"/>
                  </a:lnTo>
                  <a:cubicBezTo>
                    <a:pt x="285" y="6133"/>
                    <a:pt x="324" y="6159"/>
                    <a:pt x="366" y="6159"/>
                  </a:cubicBezTo>
                  <a:cubicBezTo>
                    <a:pt x="377" y="6159"/>
                    <a:pt x="389" y="6157"/>
                    <a:pt x="400" y="6153"/>
                  </a:cubicBezTo>
                  <a:lnTo>
                    <a:pt x="1168" y="5880"/>
                  </a:lnTo>
                  <a:cubicBezTo>
                    <a:pt x="1325" y="6286"/>
                    <a:pt x="1553" y="6661"/>
                    <a:pt x="1841" y="6988"/>
                  </a:cubicBezTo>
                  <a:lnTo>
                    <a:pt x="1245" y="7543"/>
                  </a:lnTo>
                  <a:cubicBezTo>
                    <a:pt x="1204" y="7582"/>
                    <a:pt x="1202" y="7646"/>
                    <a:pt x="1240" y="7687"/>
                  </a:cubicBezTo>
                  <a:cubicBezTo>
                    <a:pt x="1578" y="8046"/>
                    <a:pt x="1938" y="8333"/>
                    <a:pt x="2306" y="8539"/>
                  </a:cubicBezTo>
                  <a:cubicBezTo>
                    <a:pt x="2390" y="8591"/>
                    <a:pt x="2476" y="8636"/>
                    <a:pt x="2566" y="8678"/>
                  </a:cubicBezTo>
                  <a:lnTo>
                    <a:pt x="2683" y="8734"/>
                  </a:lnTo>
                  <a:cubicBezTo>
                    <a:pt x="2764" y="8776"/>
                    <a:pt x="2847" y="8811"/>
                    <a:pt x="2933" y="8841"/>
                  </a:cubicBezTo>
                  <a:lnTo>
                    <a:pt x="3004" y="8868"/>
                  </a:lnTo>
                  <a:cubicBezTo>
                    <a:pt x="3087" y="8898"/>
                    <a:pt x="3169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3" y="9046"/>
                    <a:pt x="3611" y="9047"/>
                  </a:cubicBezTo>
                  <a:lnTo>
                    <a:pt x="3612" y="9047"/>
                  </a:lnTo>
                  <a:cubicBezTo>
                    <a:pt x="3658" y="9047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2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7" y="8136"/>
                  </a:cubicBezTo>
                  <a:lnTo>
                    <a:pt x="5724" y="8924"/>
                  </a:lnTo>
                  <a:cubicBezTo>
                    <a:pt x="5737" y="8969"/>
                    <a:pt x="5777" y="8998"/>
                    <a:pt x="5822" y="8998"/>
                  </a:cubicBezTo>
                  <a:cubicBezTo>
                    <a:pt x="5831" y="8998"/>
                    <a:pt x="5840" y="8997"/>
                    <a:pt x="5848" y="8995"/>
                  </a:cubicBezTo>
                  <a:cubicBezTo>
                    <a:pt x="6721" y="8759"/>
                    <a:pt x="7533" y="8241"/>
                    <a:pt x="8136" y="7537"/>
                  </a:cubicBezTo>
                  <a:cubicBezTo>
                    <a:pt x="8172" y="7494"/>
                    <a:pt x="8167" y="7431"/>
                    <a:pt x="8125" y="7394"/>
                  </a:cubicBezTo>
                  <a:lnTo>
                    <a:pt x="7502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8"/>
                  </a:lnTo>
                  <a:cubicBezTo>
                    <a:pt x="8920" y="5971"/>
                    <a:pt x="8929" y="5972"/>
                    <a:pt x="8939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6"/>
                    <a:pt x="9307" y="4072"/>
                    <a:pt x="9036" y="3188"/>
                  </a:cubicBezTo>
                  <a:cubicBezTo>
                    <a:pt x="9023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0" y="3120"/>
                  </a:cubicBezTo>
                  <a:lnTo>
                    <a:pt x="8127" y="3361"/>
                  </a:lnTo>
                  <a:cubicBezTo>
                    <a:pt x="7952" y="2844"/>
                    <a:pt x="7665" y="2373"/>
                    <a:pt x="7289" y="1979"/>
                  </a:cubicBezTo>
                  <a:lnTo>
                    <a:pt x="7861" y="1397"/>
                  </a:lnTo>
                  <a:cubicBezTo>
                    <a:pt x="7901" y="1357"/>
                    <a:pt x="7900" y="1293"/>
                    <a:pt x="7860" y="1253"/>
                  </a:cubicBezTo>
                  <a:cubicBezTo>
                    <a:pt x="7532" y="933"/>
                    <a:pt x="7159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7" y="1"/>
                    <a:pt x="5441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3960625" y="1683150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4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9"/>
                  </a:moveTo>
                  <a:cubicBezTo>
                    <a:pt x="3244" y="2029"/>
                    <a:pt x="2124" y="3146"/>
                    <a:pt x="2124" y="4523"/>
                  </a:cubicBezTo>
                  <a:cubicBezTo>
                    <a:pt x="2124" y="5899"/>
                    <a:pt x="3244" y="7019"/>
                    <a:pt x="4620" y="7019"/>
                  </a:cubicBezTo>
                  <a:cubicBezTo>
                    <a:pt x="5997" y="7019"/>
                    <a:pt x="7116" y="5899"/>
                    <a:pt x="7116" y="4523"/>
                  </a:cubicBezTo>
                  <a:cubicBezTo>
                    <a:pt x="7116" y="3148"/>
                    <a:pt x="5997" y="2029"/>
                    <a:pt x="4620" y="2029"/>
                  </a:cubicBezTo>
                  <a:close/>
                  <a:moveTo>
                    <a:pt x="5515" y="222"/>
                  </a:moveTo>
                  <a:cubicBezTo>
                    <a:pt x="5944" y="314"/>
                    <a:pt x="6328" y="450"/>
                    <a:pt x="6657" y="627"/>
                  </a:cubicBezTo>
                  <a:cubicBezTo>
                    <a:pt x="7016" y="816"/>
                    <a:pt x="7348" y="1052"/>
                    <a:pt x="7645" y="1328"/>
                  </a:cubicBezTo>
                  <a:lnTo>
                    <a:pt x="7073" y="1909"/>
                  </a:lnTo>
                  <a:cubicBezTo>
                    <a:pt x="7034" y="1948"/>
                    <a:pt x="7035" y="2012"/>
                    <a:pt x="7074" y="2052"/>
                  </a:cubicBezTo>
                  <a:cubicBezTo>
                    <a:pt x="7487" y="2458"/>
                    <a:pt x="7792" y="2962"/>
                    <a:pt x="7963" y="3516"/>
                  </a:cubicBezTo>
                  <a:cubicBezTo>
                    <a:pt x="7977" y="3560"/>
                    <a:pt x="8017" y="3588"/>
                    <a:pt x="8061" y="3588"/>
                  </a:cubicBezTo>
                  <a:cubicBezTo>
                    <a:pt x="8071" y="3588"/>
                    <a:pt x="8080" y="3586"/>
                    <a:pt x="8090" y="3584"/>
                  </a:cubicBezTo>
                  <a:lnTo>
                    <a:pt x="8871" y="3344"/>
                  </a:lnTo>
                  <a:cubicBezTo>
                    <a:pt x="9092" y="4128"/>
                    <a:pt x="9092" y="4959"/>
                    <a:pt x="8871" y="5744"/>
                  </a:cubicBezTo>
                  <a:lnTo>
                    <a:pt x="8090" y="5504"/>
                  </a:lnTo>
                  <a:cubicBezTo>
                    <a:pt x="8081" y="5501"/>
                    <a:pt x="8071" y="5500"/>
                    <a:pt x="8061" y="5500"/>
                  </a:cubicBezTo>
                  <a:cubicBezTo>
                    <a:pt x="8044" y="5500"/>
                    <a:pt x="8028" y="5504"/>
                    <a:pt x="8014" y="5512"/>
                  </a:cubicBezTo>
                  <a:cubicBezTo>
                    <a:pt x="7989" y="5524"/>
                    <a:pt x="7971" y="5546"/>
                    <a:pt x="7964" y="5572"/>
                  </a:cubicBezTo>
                  <a:cubicBezTo>
                    <a:pt x="7824" y="6027"/>
                    <a:pt x="7592" y="6448"/>
                    <a:pt x="7283" y="6810"/>
                  </a:cubicBezTo>
                  <a:cubicBezTo>
                    <a:pt x="7247" y="6853"/>
                    <a:pt x="7252" y="6917"/>
                    <a:pt x="7295" y="6953"/>
                  </a:cubicBezTo>
                  <a:lnTo>
                    <a:pt x="7914" y="7481"/>
                  </a:lnTo>
                  <a:cubicBezTo>
                    <a:pt x="7370" y="8091"/>
                    <a:pt x="6657" y="8544"/>
                    <a:pt x="5891" y="8772"/>
                  </a:cubicBezTo>
                  <a:lnTo>
                    <a:pt x="5676" y="7986"/>
                  </a:lnTo>
                  <a:cubicBezTo>
                    <a:pt x="5669" y="7960"/>
                    <a:pt x="5651" y="7939"/>
                    <a:pt x="5628" y="7925"/>
                  </a:cubicBezTo>
                  <a:cubicBezTo>
                    <a:pt x="5612" y="7916"/>
                    <a:pt x="5595" y="7912"/>
                    <a:pt x="5578" y="7912"/>
                  </a:cubicBezTo>
                  <a:cubicBezTo>
                    <a:pt x="5569" y="7912"/>
                    <a:pt x="5559" y="7913"/>
                    <a:pt x="5550" y="7916"/>
                  </a:cubicBezTo>
                  <a:cubicBezTo>
                    <a:pt x="5246" y="7999"/>
                    <a:pt x="4932" y="8041"/>
                    <a:pt x="4618" y="8041"/>
                  </a:cubicBezTo>
                  <a:cubicBezTo>
                    <a:pt x="4356" y="8041"/>
                    <a:pt x="4094" y="8012"/>
                    <a:pt x="3837" y="7953"/>
                  </a:cubicBezTo>
                  <a:cubicBezTo>
                    <a:pt x="3829" y="7952"/>
                    <a:pt x="3822" y="7951"/>
                    <a:pt x="3815" y="7951"/>
                  </a:cubicBezTo>
                  <a:cubicBezTo>
                    <a:pt x="3769" y="7951"/>
                    <a:pt x="3727" y="7983"/>
                    <a:pt x="3716" y="8030"/>
                  </a:cubicBezTo>
                  <a:lnTo>
                    <a:pt x="3535" y="8821"/>
                  </a:lnTo>
                  <a:lnTo>
                    <a:pt x="3318" y="8766"/>
                  </a:lnTo>
                  <a:cubicBezTo>
                    <a:pt x="3237" y="8738"/>
                    <a:pt x="3158" y="8708"/>
                    <a:pt x="3077" y="8679"/>
                  </a:cubicBezTo>
                  <a:lnTo>
                    <a:pt x="3000" y="8650"/>
                  </a:lnTo>
                  <a:cubicBezTo>
                    <a:pt x="2921" y="8622"/>
                    <a:pt x="2846" y="8590"/>
                    <a:pt x="2772" y="8552"/>
                  </a:cubicBezTo>
                  <a:lnTo>
                    <a:pt x="2654" y="8495"/>
                  </a:lnTo>
                  <a:cubicBezTo>
                    <a:pt x="2570" y="8456"/>
                    <a:pt x="2489" y="8414"/>
                    <a:pt x="2411" y="8365"/>
                  </a:cubicBezTo>
                  <a:cubicBezTo>
                    <a:pt x="2081" y="8181"/>
                    <a:pt x="1761" y="7932"/>
                    <a:pt x="1458" y="7621"/>
                  </a:cubicBezTo>
                  <a:lnTo>
                    <a:pt x="2052" y="7069"/>
                  </a:lnTo>
                  <a:cubicBezTo>
                    <a:pt x="2093" y="7030"/>
                    <a:pt x="2096" y="6966"/>
                    <a:pt x="2057" y="6926"/>
                  </a:cubicBezTo>
                  <a:cubicBezTo>
                    <a:pt x="1733" y="6577"/>
                    <a:pt x="1483" y="6166"/>
                    <a:pt x="1324" y="5717"/>
                  </a:cubicBezTo>
                  <a:cubicBezTo>
                    <a:pt x="1310" y="5675"/>
                    <a:pt x="1270" y="5649"/>
                    <a:pt x="1228" y="5649"/>
                  </a:cubicBezTo>
                  <a:cubicBezTo>
                    <a:pt x="1217" y="5649"/>
                    <a:pt x="1206" y="5651"/>
                    <a:pt x="1194" y="5655"/>
                  </a:cubicBezTo>
                  <a:lnTo>
                    <a:pt x="427" y="5929"/>
                  </a:lnTo>
                  <a:lnTo>
                    <a:pt x="406" y="5868"/>
                  </a:lnTo>
                  <a:cubicBezTo>
                    <a:pt x="396" y="5836"/>
                    <a:pt x="387" y="5805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4" y="5675"/>
                    <a:pt x="344" y="5637"/>
                    <a:pt x="335" y="5600"/>
                  </a:cubicBezTo>
                  <a:cubicBezTo>
                    <a:pt x="316" y="5528"/>
                    <a:pt x="298" y="5460"/>
                    <a:pt x="286" y="5394"/>
                  </a:cubicBezTo>
                  <a:lnTo>
                    <a:pt x="235" y="5059"/>
                  </a:lnTo>
                  <a:cubicBezTo>
                    <a:pt x="224" y="4989"/>
                    <a:pt x="218" y="4920"/>
                    <a:pt x="217" y="4849"/>
                  </a:cubicBezTo>
                  <a:cubicBezTo>
                    <a:pt x="216" y="4811"/>
                    <a:pt x="214" y="4772"/>
                    <a:pt x="212" y="4737"/>
                  </a:cubicBezTo>
                  <a:lnTo>
                    <a:pt x="203" y="4568"/>
                  </a:lnTo>
                  <a:cubicBezTo>
                    <a:pt x="202" y="4533"/>
                    <a:pt x="203" y="4497"/>
                    <a:pt x="206" y="4462"/>
                  </a:cubicBezTo>
                  <a:cubicBezTo>
                    <a:pt x="207" y="4444"/>
                    <a:pt x="208" y="4428"/>
                    <a:pt x="209" y="4411"/>
                  </a:cubicBezTo>
                  <a:cubicBezTo>
                    <a:pt x="213" y="4299"/>
                    <a:pt x="219" y="4188"/>
                    <a:pt x="226" y="4086"/>
                  </a:cubicBezTo>
                  <a:lnTo>
                    <a:pt x="242" y="3978"/>
                  </a:lnTo>
                  <a:cubicBezTo>
                    <a:pt x="264" y="3830"/>
                    <a:pt x="286" y="3678"/>
                    <a:pt x="322" y="3532"/>
                  </a:cubicBezTo>
                  <a:lnTo>
                    <a:pt x="1110" y="3739"/>
                  </a:lnTo>
                  <a:cubicBezTo>
                    <a:pt x="1118" y="3741"/>
                    <a:pt x="1127" y="3742"/>
                    <a:pt x="1135" y="3742"/>
                  </a:cubicBezTo>
                  <a:cubicBezTo>
                    <a:pt x="1180" y="3742"/>
                    <a:pt x="1221" y="3711"/>
                    <a:pt x="1233" y="3666"/>
                  </a:cubicBezTo>
                  <a:cubicBezTo>
                    <a:pt x="1379" y="3104"/>
                    <a:pt x="1663" y="2587"/>
                    <a:pt x="2057" y="2162"/>
                  </a:cubicBezTo>
                  <a:cubicBezTo>
                    <a:pt x="2096" y="2121"/>
                    <a:pt x="2093" y="2057"/>
                    <a:pt x="2052" y="2019"/>
                  </a:cubicBezTo>
                  <a:lnTo>
                    <a:pt x="1458" y="1466"/>
                  </a:lnTo>
                  <a:cubicBezTo>
                    <a:pt x="1762" y="1156"/>
                    <a:pt x="2083" y="906"/>
                    <a:pt x="2416" y="720"/>
                  </a:cubicBezTo>
                  <a:cubicBezTo>
                    <a:pt x="2494" y="672"/>
                    <a:pt x="2573" y="629"/>
                    <a:pt x="2655" y="591"/>
                  </a:cubicBezTo>
                  <a:lnTo>
                    <a:pt x="2770" y="537"/>
                  </a:lnTo>
                  <a:cubicBezTo>
                    <a:pt x="2845" y="498"/>
                    <a:pt x="2922" y="464"/>
                    <a:pt x="3003" y="436"/>
                  </a:cubicBezTo>
                  <a:lnTo>
                    <a:pt x="3075" y="409"/>
                  </a:lnTo>
                  <a:cubicBezTo>
                    <a:pt x="3156" y="380"/>
                    <a:pt x="3236" y="351"/>
                    <a:pt x="3310" y="325"/>
                  </a:cubicBezTo>
                  <a:lnTo>
                    <a:pt x="3535" y="266"/>
                  </a:lnTo>
                  <a:lnTo>
                    <a:pt x="3716" y="1058"/>
                  </a:lnTo>
                  <a:cubicBezTo>
                    <a:pt x="3727" y="1105"/>
                    <a:pt x="3768" y="1137"/>
                    <a:pt x="3815" y="1137"/>
                  </a:cubicBezTo>
                  <a:cubicBezTo>
                    <a:pt x="3822" y="1137"/>
                    <a:pt x="3829" y="1136"/>
                    <a:pt x="3837" y="1134"/>
                  </a:cubicBezTo>
                  <a:cubicBezTo>
                    <a:pt x="4094" y="1076"/>
                    <a:pt x="4357" y="1047"/>
                    <a:pt x="4619" y="1047"/>
                  </a:cubicBezTo>
                  <a:cubicBezTo>
                    <a:pt x="4831" y="1047"/>
                    <a:pt x="5042" y="1066"/>
                    <a:pt x="5251" y="1103"/>
                  </a:cubicBezTo>
                  <a:cubicBezTo>
                    <a:pt x="5257" y="1105"/>
                    <a:pt x="5264" y="1105"/>
                    <a:pt x="5270" y="1105"/>
                  </a:cubicBezTo>
                  <a:cubicBezTo>
                    <a:pt x="5290" y="1105"/>
                    <a:pt x="5310" y="1099"/>
                    <a:pt x="5328" y="1087"/>
                  </a:cubicBezTo>
                  <a:cubicBezTo>
                    <a:pt x="5350" y="1072"/>
                    <a:pt x="5364" y="1049"/>
                    <a:pt x="5369" y="1022"/>
                  </a:cubicBezTo>
                  <a:lnTo>
                    <a:pt x="5515" y="222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6" y="34"/>
                    <a:pt x="5340" y="58"/>
                    <a:pt x="5335" y="83"/>
                  </a:cubicBezTo>
                  <a:lnTo>
                    <a:pt x="5189" y="887"/>
                  </a:lnTo>
                  <a:cubicBezTo>
                    <a:pt x="5001" y="858"/>
                    <a:pt x="4812" y="844"/>
                    <a:pt x="4623" y="844"/>
                  </a:cubicBezTo>
                  <a:cubicBezTo>
                    <a:pt x="4378" y="844"/>
                    <a:pt x="4134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8" y="71"/>
                    <a:pt x="3665" y="56"/>
                  </a:cubicBezTo>
                  <a:cubicBezTo>
                    <a:pt x="3648" y="46"/>
                    <a:pt x="3631" y="41"/>
                    <a:pt x="3612" y="41"/>
                  </a:cubicBezTo>
                  <a:cubicBezTo>
                    <a:pt x="3604" y="41"/>
                    <a:pt x="3595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90"/>
                    <a:pt x="3006" y="220"/>
                  </a:cubicBezTo>
                  <a:lnTo>
                    <a:pt x="2936" y="244"/>
                  </a:lnTo>
                  <a:cubicBezTo>
                    <a:pt x="2850" y="275"/>
                    <a:pt x="2765" y="312"/>
                    <a:pt x="2683" y="354"/>
                  </a:cubicBezTo>
                  <a:lnTo>
                    <a:pt x="2567" y="408"/>
                  </a:lnTo>
                  <a:cubicBezTo>
                    <a:pt x="2481" y="451"/>
                    <a:pt x="2391" y="494"/>
                    <a:pt x="2313" y="546"/>
                  </a:cubicBezTo>
                  <a:cubicBezTo>
                    <a:pt x="1941" y="753"/>
                    <a:pt x="1580" y="1041"/>
                    <a:pt x="1241" y="1401"/>
                  </a:cubicBezTo>
                  <a:cubicBezTo>
                    <a:pt x="1202" y="1441"/>
                    <a:pt x="1204" y="1506"/>
                    <a:pt x="1245" y="1544"/>
                  </a:cubicBezTo>
                  <a:lnTo>
                    <a:pt x="1842" y="2099"/>
                  </a:lnTo>
                  <a:cubicBezTo>
                    <a:pt x="1482" y="2509"/>
                    <a:pt x="1216" y="2992"/>
                    <a:pt x="1064" y="3516"/>
                  </a:cubicBezTo>
                  <a:lnTo>
                    <a:pt x="276" y="3311"/>
                  </a:lnTo>
                  <a:cubicBezTo>
                    <a:pt x="267" y="3309"/>
                    <a:pt x="258" y="3308"/>
                    <a:pt x="250" y="3308"/>
                  </a:cubicBezTo>
                  <a:cubicBezTo>
                    <a:pt x="206" y="3308"/>
                    <a:pt x="166" y="3337"/>
                    <a:pt x="153" y="3381"/>
                  </a:cubicBezTo>
                  <a:cubicBezTo>
                    <a:pt x="97" y="3569"/>
                    <a:pt x="69" y="3761"/>
                    <a:pt x="42" y="3949"/>
                  </a:cubicBezTo>
                  <a:lnTo>
                    <a:pt x="25" y="4064"/>
                  </a:lnTo>
                  <a:cubicBezTo>
                    <a:pt x="17" y="4176"/>
                    <a:pt x="12" y="4288"/>
                    <a:pt x="7" y="4403"/>
                  </a:cubicBezTo>
                  <a:cubicBezTo>
                    <a:pt x="6" y="4419"/>
                    <a:pt x="5" y="4434"/>
                    <a:pt x="5" y="4451"/>
                  </a:cubicBezTo>
                  <a:cubicBezTo>
                    <a:pt x="2" y="4493"/>
                    <a:pt x="1" y="4536"/>
                    <a:pt x="3" y="4579"/>
                  </a:cubicBezTo>
                  <a:lnTo>
                    <a:pt x="10" y="4749"/>
                  </a:lnTo>
                  <a:cubicBezTo>
                    <a:pt x="12" y="4785"/>
                    <a:pt x="14" y="4821"/>
                    <a:pt x="15" y="4858"/>
                  </a:cubicBezTo>
                  <a:cubicBezTo>
                    <a:pt x="17" y="4935"/>
                    <a:pt x="23" y="5014"/>
                    <a:pt x="35" y="5092"/>
                  </a:cubicBezTo>
                  <a:lnTo>
                    <a:pt x="87" y="5428"/>
                  </a:lnTo>
                  <a:cubicBezTo>
                    <a:pt x="101" y="5505"/>
                    <a:pt x="120" y="5580"/>
                    <a:pt x="139" y="5651"/>
                  </a:cubicBezTo>
                  <a:cubicBezTo>
                    <a:pt x="149" y="5688"/>
                    <a:pt x="159" y="5724"/>
                    <a:pt x="168" y="5765"/>
                  </a:cubicBezTo>
                  <a:cubicBezTo>
                    <a:pt x="173" y="5784"/>
                    <a:pt x="178" y="5805"/>
                    <a:pt x="184" y="5825"/>
                  </a:cubicBezTo>
                  <a:cubicBezTo>
                    <a:pt x="193" y="5860"/>
                    <a:pt x="202" y="5896"/>
                    <a:pt x="214" y="5934"/>
                  </a:cubicBezTo>
                  <a:lnTo>
                    <a:pt x="271" y="6093"/>
                  </a:lnTo>
                  <a:cubicBezTo>
                    <a:pt x="286" y="6134"/>
                    <a:pt x="325" y="6160"/>
                    <a:pt x="367" y="6160"/>
                  </a:cubicBezTo>
                  <a:cubicBezTo>
                    <a:pt x="378" y="6160"/>
                    <a:pt x="390" y="6158"/>
                    <a:pt x="401" y="6154"/>
                  </a:cubicBezTo>
                  <a:lnTo>
                    <a:pt x="1169" y="5881"/>
                  </a:lnTo>
                  <a:cubicBezTo>
                    <a:pt x="1326" y="6286"/>
                    <a:pt x="1553" y="6662"/>
                    <a:pt x="1841" y="6988"/>
                  </a:cubicBezTo>
                  <a:lnTo>
                    <a:pt x="1244" y="7544"/>
                  </a:lnTo>
                  <a:cubicBezTo>
                    <a:pt x="1203" y="7582"/>
                    <a:pt x="1201" y="7646"/>
                    <a:pt x="1240" y="7687"/>
                  </a:cubicBezTo>
                  <a:cubicBezTo>
                    <a:pt x="1577" y="8046"/>
                    <a:pt x="1938" y="8333"/>
                    <a:pt x="2307" y="8539"/>
                  </a:cubicBezTo>
                  <a:cubicBezTo>
                    <a:pt x="2390" y="8591"/>
                    <a:pt x="2477" y="8636"/>
                    <a:pt x="2565" y="8678"/>
                  </a:cubicBezTo>
                  <a:lnTo>
                    <a:pt x="2684" y="8735"/>
                  </a:lnTo>
                  <a:cubicBezTo>
                    <a:pt x="2764" y="8776"/>
                    <a:pt x="2848" y="8811"/>
                    <a:pt x="2933" y="8842"/>
                  </a:cubicBezTo>
                  <a:lnTo>
                    <a:pt x="3008" y="8869"/>
                  </a:lnTo>
                  <a:cubicBezTo>
                    <a:pt x="3089" y="8899"/>
                    <a:pt x="3170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2" y="9047"/>
                    <a:pt x="3611" y="9047"/>
                  </a:cubicBezTo>
                  <a:lnTo>
                    <a:pt x="3612" y="9046"/>
                  </a:lnTo>
                  <a:cubicBezTo>
                    <a:pt x="3659" y="9046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3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8" y="8136"/>
                  </a:cubicBezTo>
                  <a:lnTo>
                    <a:pt x="5724" y="8924"/>
                  </a:lnTo>
                  <a:cubicBezTo>
                    <a:pt x="5737" y="8968"/>
                    <a:pt x="5777" y="8998"/>
                    <a:pt x="5821" y="8998"/>
                  </a:cubicBezTo>
                  <a:cubicBezTo>
                    <a:pt x="5830" y="8998"/>
                    <a:pt x="5839" y="8997"/>
                    <a:pt x="5849" y="8994"/>
                  </a:cubicBezTo>
                  <a:cubicBezTo>
                    <a:pt x="6721" y="8759"/>
                    <a:pt x="7534" y="8241"/>
                    <a:pt x="8136" y="7537"/>
                  </a:cubicBezTo>
                  <a:cubicBezTo>
                    <a:pt x="8173" y="7494"/>
                    <a:pt x="8168" y="7430"/>
                    <a:pt x="8125" y="7394"/>
                  </a:cubicBezTo>
                  <a:lnTo>
                    <a:pt x="7503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7"/>
                  </a:lnTo>
                  <a:cubicBezTo>
                    <a:pt x="8920" y="5970"/>
                    <a:pt x="8930" y="5972"/>
                    <a:pt x="8940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5"/>
                    <a:pt x="9307" y="4071"/>
                    <a:pt x="9036" y="3187"/>
                  </a:cubicBezTo>
                  <a:cubicBezTo>
                    <a:pt x="9023" y="3143"/>
                    <a:pt x="8983" y="3115"/>
                    <a:pt x="8939" y="3115"/>
                  </a:cubicBezTo>
                  <a:cubicBezTo>
                    <a:pt x="8929" y="3115"/>
                    <a:pt x="8919" y="3116"/>
                    <a:pt x="8909" y="3119"/>
                  </a:cubicBezTo>
                  <a:lnTo>
                    <a:pt x="8126" y="3360"/>
                  </a:lnTo>
                  <a:cubicBezTo>
                    <a:pt x="7951" y="2843"/>
                    <a:pt x="7665" y="2372"/>
                    <a:pt x="7288" y="1979"/>
                  </a:cubicBezTo>
                  <a:lnTo>
                    <a:pt x="7863" y="1397"/>
                  </a:lnTo>
                  <a:cubicBezTo>
                    <a:pt x="7901" y="1357"/>
                    <a:pt x="7900" y="1293"/>
                    <a:pt x="7861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8" y="1"/>
                    <a:pt x="5442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3961650" y="1536925"/>
              <a:ext cx="18375" cy="19150"/>
            </a:xfrm>
            <a:custGeom>
              <a:avLst/>
              <a:gdLst/>
              <a:ahLst/>
              <a:cxnLst/>
              <a:rect l="l" t="t" r="r" b="b"/>
              <a:pathLst>
                <a:path w="735" h="766" extrusionOk="0">
                  <a:moveTo>
                    <a:pt x="110" y="0"/>
                  </a:moveTo>
                  <a:cubicBezTo>
                    <a:pt x="85" y="0"/>
                    <a:pt x="59" y="10"/>
                    <a:pt x="40" y="28"/>
                  </a:cubicBezTo>
                  <a:cubicBezTo>
                    <a:pt x="18" y="47"/>
                    <a:pt x="4" y="73"/>
                    <a:pt x="3" y="102"/>
                  </a:cubicBezTo>
                  <a:cubicBezTo>
                    <a:pt x="0" y="132"/>
                    <a:pt x="9" y="161"/>
                    <a:pt x="29" y="183"/>
                  </a:cubicBezTo>
                  <a:cubicBezTo>
                    <a:pt x="191" y="372"/>
                    <a:pt x="360" y="556"/>
                    <a:pt x="534" y="731"/>
                  </a:cubicBezTo>
                  <a:cubicBezTo>
                    <a:pt x="555" y="753"/>
                    <a:pt x="584" y="765"/>
                    <a:pt x="613" y="765"/>
                  </a:cubicBezTo>
                  <a:cubicBezTo>
                    <a:pt x="623" y="765"/>
                    <a:pt x="633" y="764"/>
                    <a:pt x="642" y="761"/>
                  </a:cubicBezTo>
                  <a:cubicBezTo>
                    <a:pt x="661" y="756"/>
                    <a:pt x="677" y="746"/>
                    <a:pt x="690" y="732"/>
                  </a:cubicBezTo>
                  <a:cubicBezTo>
                    <a:pt x="734" y="690"/>
                    <a:pt x="735" y="620"/>
                    <a:pt x="692" y="576"/>
                  </a:cubicBezTo>
                  <a:cubicBezTo>
                    <a:pt x="523" y="404"/>
                    <a:pt x="356" y="225"/>
                    <a:pt x="196" y="39"/>
                  </a:cubicBezTo>
                  <a:cubicBezTo>
                    <a:pt x="177" y="17"/>
                    <a:pt x="150" y="3"/>
                    <a:pt x="121" y="1"/>
                  </a:cubicBezTo>
                  <a:cubicBezTo>
                    <a:pt x="117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3908025" y="1440875"/>
              <a:ext cx="11900" cy="22950"/>
            </a:xfrm>
            <a:custGeom>
              <a:avLst/>
              <a:gdLst/>
              <a:ahLst/>
              <a:cxnLst/>
              <a:rect l="l" t="t" r="r" b="b"/>
              <a:pathLst>
                <a:path w="476" h="918" extrusionOk="0">
                  <a:moveTo>
                    <a:pt x="111" y="1"/>
                  </a:moveTo>
                  <a:cubicBezTo>
                    <a:pt x="101" y="1"/>
                    <a:pt x="91" y="2"/>
                    <a:pt x="81" y="5"/>
                  </a:cubicBezTo>
                  <a:cubicBezTo>
                    <a:pt x="53" y="15"/>
                    <a:pt x="30" y="35"/>
                    <a:pt x="16" y="60"/>
                  </a:cubicBezTo>
                  <a:cubicBezTo>
                    <a:pt x="3" y="86"/>
                    <a:pt x="0" y="117"/>
                    <a:pt x="9" y="145"/>
                  </a:cubicBezTo>
                  <a:cubicBezTo>
                    <a:pt x="85" y="381"/>
                    <a:pt x="168" y="616"/>
                    <a:pt x="259" y="847"/>
                  </a:cubicBezTo>
                  <a:cubicBezTo>
                    <a:pt x="276" y="890"/>
                    <a:pt x="317" y="917"/>
                    <a:pt x="362" y="917"/>
                  </a:cubicBezTo>
                  <a:cubicBezTo>
                    <a:pt x="371" y="917"/>
                    <a:pt x="381" y="916"/>
                    <a:pt x="391" y="913"/>
                  </a:cubicBezTo>
                  <a:lnTo>
                    <a:pt x="401" y="910"/>
                  </a:lnTo>
                  <a:cubicBezTo>
                    <a:pt x="429" y="899"/>
                    <a:pt x="451" y="879"/>
                    <a:pt x="463" y="851"/>
                  </a:cubicBezTo>
                  <a:cubicBezTo>
                    <a:pt x="474" y="824"/>
                    <a:pt x="475" y="793"/>
                    <a:pt x="464" y="766"/>
                  </a:cubicBezTo>
                  <a:cubicBezTo>
                    <a:pt x="376" y="542"/>
                    <a:pt x="293" y="310"/>
                    <a:pt x="220" y="77"/>
                  </a:cubicBezTo>
                  <a:cubicBezTo>
                    <a:pt x="203" y="31"/>
                    <a:pt x="158" y="1"/>
                    <a:pt x="11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3899175" y="1405075"/>
              <a:ext cx="9750" cy="23600"/>
            </a:xfrm>
            <a:custGeom>
              <a:avLst/>
              <a:gdLst/>
              <a:ahLst/>
              <a:cxnLst/>
              <a:rect l="l" t="t" r="r" b="b"/>
              <a:pathLst>
                <a:path w="390" h="944" extrusionOk="0">
                  <a:moveTo>
                    <a:pt x="113" y="0"/>
                  </a:moveTo>
                  <a:cubicBezTo>
                    <a:pt x="108" y="0"/>
                    <a:pt x="102" y="0"/>
                    <a:pt x="97" y="1"/>
                  </a:cubicBezTo>
                  <a:cubicBezTo>
                    <a:pt x="68" y="6"/>
                    <a:pt x="42" y="22"/>
                    <a:pt x="24" y="45"/>
                  </a:cubicBezTo>
                  <a:cubicBezTo>
                    <a:pt x="6" y="70"/>
                    <a:pt x="0" y="101"/>
                    <a:pt x="6" y="131"/>
                  </a:cubicBezTo>
                  <a:cubicBezTo>
                    <a:pt x="48" y="374"/>
                    <a:pt x="102" y="620"/>
                    <a:pt x="159" y="859"/>
                  </a:cubicBezTo>
                  <a:cubicBezTo>
                    <a:pt x="167" y="888"/>
                    <a:pt x="185" y="912"/>
                    <a:pt x="211" y="927"/>
                  </a:cubicBezTo>
                  <a:cubicBezTo>
                    <a:pt x="229" y="938"/>
                    <a:pt x="248" y="943"/>
                    <a:pt x="268" y="943"/>
                  </a:cubicBezTo>
                  <a:cubicBezTo>
                    <a:pt x="278" y="943"/>
                    <a:pt x="287" y="942"/>
                    <a:pt x="296" y="940"/>
                  </a:cubicBezTo>
                  <a:lnTo>
                    <a:pt x="297" y="940"/>
                  </a:lnTo>
                  <a:cubicBezTo>
                    <a:pt x="355" y="924"/>
                    <a:pt x="390" y="864"/>
                    <a:pt x="375" y="807"/>
                  </a:cubicBezTo>
                  <a:cubicBezTo>
                    <a:pt x="316" y="571"/>
                    <a:pt x="266" y="330"/>
                    <a:pt x="223" y="91"/>
                  </a:cubicBezTo>
                  <a:cubicBezTo>
                    <a:pt x="213" y="38"/>
                    <a:pt x="16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3939475" y="1507425"/>
              <a:ext cx="16550" cy="20650"/>
            </a:xfrm>
            <a:custGeom>
              <a:avLst/>
              <a:gdLst/>
              <a:ahLst/>
              <a:cxnLst/>
              <a:rect l="l" t="t" r="r" b="b"/>
              <a:pathLst>
                <a:path w="662" h="826" extrusionOk="0">
                  <a:moveTo>
                    <a:pt x="114" y="0"/>
                  </a:moveTo>
                  <a:cubicBezTo>
                    <a:pt x="94" y="0"/>
                    <a:pt x="73" y="6"/>
                    <a:pt x="54" y="18"/>
                  </a:cubicBezTo>
                  <a:cubicBezTo>
                    <a:pt x="29" y="34"/>
                    <a:pt x="13" y="60"/>
                    <a:pt x="7" y="88"/>
                  </a:cubicBezTo>
                  <a:cubicBezTo>
                    <a:pt x="1" y="117"/>
                    <a:pt x="7" y="147"/>
                    <a:pt x="21" y="172"/>
                  </a:cubicBezTo>
                  <a:cubicBezTo>
                    <a:pt x="157" y="378"/>
                    <a:pt x="301" y="584"/>
                    <a:pt x="449" y="782"/>
                  </a:cubicBezTo>
                  <a:cubicBezTo>
                    <a:pt x="471" y="810"/>
                    <a:pt x="504" y="826"/>
                    <a:pt x="538" y="826"/>
                  </a:cubicBezTo>
                  <a:cubicBezTo>
                    <a:pt x="548" y="826"/>
                    <a:pt x="558" y="825"/>
                    <a:pt x="567" y="822"/>
                  </a:cubicBezTo>
                  <a:cubicBezTo>
                    <a:pt x="580" y="818"/>
                    <a:pt x="593" y="812"/>
                    <a:pt x="604" y="805"/>
                  </a:cubicBezTo>
                  <a:cubicBezTo>
                    <a:pt x="652" y="767"/>
                    <a:pt x="662" y="699"/>
                    <a:pt x="627" y="650"/>
                  </a:cubicBezTo>
                  <a:cubicBezTo>
                    <a:pt x="481" y="456"/>
                    <a:pt x="340" y="254"/>
                    <a:pt x="207" y="51"/>
                  </a:cubicBezTo>
                  <a:cubicBezTo>
                    <a:pt x="186" y="18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3898250" y="1295075"/>
              <a:ext cx="9575" cy="23675"/>
            </a:xfrm>
            <a:custGeom>
              <a:avLst/>
              <a:gdLst/>
              <a:ahLst/>
              <a:cxnLst/>
              <a:rect l="l" t="t" r="r" b="b"/>
              <a:pathLst>
                <a:path w="383" h="947" extrusionOk="0">
                  <a:moveTo>
                    <a:pt x="262" y="0"/>
                  </a:moveTo>
                  <a:cubicBezTo>
                    <a:pt x="211" y="0"/>
                    <a:pt x="165" y="34"/>
                    <a:pt x="153" y="85"/>
                  </a:cubicBezTo>
                  <a:cubicBezTo>
                    <a:pt x="97" y="328"/>
                    <a:pt x="49" y="574"/>
                    <a:pt x="9" y="819"/>
                  </a:cubicBezTo>
                  <a:cubicBezTo>
                    <a:pt x="0" y="878"/>
                    <a:pt x="41" y="935"/>
                    <a:pt x="102" y="945"/>
                  </a:cubicBezTo>
                  <a:cubicBezTo>
                    <a:pt x="108" y="946"/>
                    <a:pt x="114" y="947"/>
                    <a:pt x="120" y="947"/>
                  </a:cubicBezTo>
                  <a:cubicBezTo>
                    <a:pt x="130" y="947"/>
                    <a:pt x="140" y="945"/>
                    <a:pt x="149" y="943"/>
                  </a:cubicBezTo>
                  <a:cubicBezTo>
                    <a:pt x="190" y="931"/>
                    <a:pt x="221" y="896"/>
                    <a:pt x="228" y="854"/>
                  </a:cubicBezTo>
                  <a:cubicBezTo>
                    <a:pt x="267" y="613"/>
                    <a:pt x="315" y="371"/>
                    <a:pt x="368" y="136"/>
                  </a:cubicBezTo>
                  <a:cubicBezTo>
                    <a:pt x="382" y="76"/>
                    <a:pt x="345" y="17"/>
                    <a:pt x="286" y="3"/>
                  </a:cubicBezTo>
                  <a:cubicBezTo>
                    <a:pt x="278" y="1"/>
                    <a:pt x="270" y="0"/>
                    <a:pt x="262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3921200" y="1475200"/>
              <a:ext cx="14775" cy="21975"/>
            </a:xfrm>
            <a:custGeom>
              <a:avLst/>
              <a:gdLst/>
              <a:ahLst/>
              <a:cxnLst/>
              <a:rect l="l" t="t" r="r" b="b"/>
              <a:pathLst>
                <a:path w="591" h="879" extrusionOk="0">
                  <a:moveTo>
                    <a:pt x="129" y="0"/>
                  </a:moveTo>
                  <a:cubicBezTo>
                    <a:pt x="112" y="0"/>
                    <a:pt x="95" y="4"/>
                    <a:pt x="80" y="12"/>
                  </a:cubicBezTo>
                  <a:cubicBezTo>
                    <a:pt x="25" y="37"/>
                    <a:pt x="1" y="104"/>
                    <a:pt x="28" y="159"/>
                  </a:cubicBezTo>
                  <a:cubicBezTo>
                    <a:pt x="133" y="381"/>
                    <a:pt x="247" y="604"/>
                    <a:pt x="369" y="822"/>
                  </a:cubicBezTo>
                  <a:cubicBezTo>
                    <a:pt x="389" y="857"/>
                    <a:pt x="426" y="879"/>
                    <a:pt x="465" y="879"/>
                  </a:cubicBezTo>
                  <a:cubicBezTo>
                    <a:pt x="475" y="879"/>
                    <a:pt x="485" y="877"/>
                    <a:pt x="495" y="874"/>
                  </a:cubicBezTo>
                  <a:cubicBezTo>
                    <a:pt x="503" y="871"/>
                    <a:pt x="511" y="868"/>
                    <a:pt x="519" y="864"/>
                  </a:cubicBezTo>
                  <a:cubicBezTo>
                    <a:pt x="572" y="834"/>
                    <a:pt x="590" y="767"/>
                    <a:pt x="562" y="713"/>
                  </a:cubicBezTo>
                  <a:cubicBezTo>
                    <a:pt x="443" y="502"/>
                    <a:pt x="331" y="283"/>
                    <a:pt x="227" y="64"/>
                  </a:cubicBezTo>
                  <a:cubicBezTo>
                    <a:pt x="216" y="37"/>
                    <a:pt x="193" y="16"/>
                    <a:pt x="165" y="7"/>
                  </a:cubicBezTo>
                  <a:cubicBezTo>
                    <a:pt x="153" y="2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3895175" y="1368425"/>
              <a:ext cx="7150" cy="23925"/>
            </a:xfrm>
            <a:custGeom>
              <a:avLst/>
              <a:gdLst/>
              <a:ahLst/>
              <a:cxnLst/>
              <a:rect l="l" t="t" r="r" b="b"/>
              <a:pathLst>
                <a:path w="286" h="957" extrusionOk="0">
                  <a:moveTo>
                    <a:pt x="114" y="1"/>
                  </a:moveTo>
                  <a:cubicBezTo>
                    <a:pt x="112" y="1"/>
                    <a:pt x="110" y="1"/>
                    <a:pt x="109" y="1"/>
                  </a:cubicBezTo>
                  <a:cubicBezTo>
                    <a:pt x="48" y="3"/>
                    <a:pt x="0" y="54"/>
                    <a:pt x="2" y="115"/>
                  </a:cubicBezTo>
                  <a:cubicBezTo>
                    <a:pt x="12" y="362"/>
                    <a:pt x="32" y="612"/>
                    <a:pt x="59" y="860"/>
                  </a:cubicBezTo>
                  <a:cubicBezTo>
                    <a:pt x="66" y="916"/>
                    <a:pt x="115" y="957"/>
                    <a:pt x="171" y="957"/>
                  </a:cubicBezTo>
                  <a:cubicBezTo>
                    <a:pt x="175" y="957"/>
                    <a:pt x="178" y="957"/>
                    <a:pt x="182" y="956"/>
                  </a:cubicBezTo>
                  <a:lnTo>
                    <a:pt x="199" y="952"/>
                  </a:lnTo>
                  <a:cubicBezTo>
                    <a:pt x="252" y="938"/>
                    <a:pt x="285" y="888"/>
                    <a:pt x="279" y="834"/>
                  </a:cubicBezTo>
                  <a:cubicBezTo>
                    <a:pt x="253" y="593"/>
                    <a:pt x="234" y="347"/>
                    <a:pt x="224" y="106"/>
                  </a:cubicBezTo>
                  <a:cubicBezTo>
                    <a:pt x="222" y="47"/>
                    <a:pt x="172" y="1"/>
                    <a:pt x="11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3895050" y="1331500"/>
              <a:ext cx="6675" cy="24050"/>
            </a:xfrm>
            <a:custGeom>
              <a:avLst/>
              <a:gdLst/>
              <a:ahLst/>
              <a:cxnLst/>
              <a:rect l="l" t="t" r="r" b="b"/>
              <a:pathLst>
                <a:path w="267" h="962" extrusionOk="0">
                  <a:moveTo>
                    <a:pt x="155" y="1"/>
                  </a:moveTo>
                  <a:cubicBezTo>
                    <a:pt x="102" y="1"/>
                    <a:pt x="50" y="39"/>
                    <a:pt x="44" y="102"/>
                  </a:cubicBezTo>
                  <a:cubicBezTo>
                    <a:pt x="21" y="349"/>
                    <a:pt x="7" y="599"/>
                    <a:pt x="0" y="848"/>
                  </a:cubicBezTo>
                  <a:cubicBezTo>
                    <a:pt x="0" y="877"/>
                    <a:pt x="11" y="905"/>
                    <a:pt x="31" y="925"/>
                  </a:cubicBezTo>
                  <a:cubicBezTo>
                    <a:pt x="51" y="947"/>
                    <a:pt x="79" y="960"/>
                    <a:pt x="109" y="961"/>
                  </a:cubicBezTo>
                  <a:cubicBezTo>
                    <a:pt x="119" y="961"/>
                    <a:pt x="130" y="959"/>
                    <a:pt x="140" y="956"/>
                  </a:cubicBezTo>
                  <a:cubicBezTo>
                    <a:pt x="187" y="943"/>
                    <a:pt x="221" y="902"/>
                    <a:pt x="222" y="853"/>
                  </a:cubicBezTo>
                  <a:cubicBezTo>
                    <a:pt x="228" y="609"/>
                    <a:pt x="242" y="364"/>
                    <a:pt x="264" y="123"/>
                  </a:cubicBezTo>
                  <a:cubicBezTo>
                    <a:pt x="267" y="93"/>
                    <a:pt x="258" y="64"/>
                    <a:pt x="239" y="41"/>
                  </a:cubicBezTo>
                  <a:cubicBezTo>
                    <a:pt x="216" y="13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3957900" y="1166525"/>
              <a:ext cx="19000" cy="19350"/>
            </a:xfrm>
            <a:custGeom>
              <a:avLst/>
              <a:gdLst/>
              <a:ahLst/>
              <a:cxnLst/>
              <a:rect l="l" t="t" r="r" b="b"/>
              <a:pathLst>
                <a:path w="760" h="774" extrusionOk="0">
                  <a:moveTo>
                    <a:pt x="635" y="0"/>
                  </a:moveTo>
                  <a:cubicBezTo>
                    <a:pt x="607" y="1"/>
                    <a:pt x="579" y="13"/>
                    <a:pt x="559" y="35"/>
                  </a:cubicBezTo>
                  <a:cubicBezTo>
                    <a:pt x="388" y="215"/>
                    <a:pt x="221" y="402"/>
                    <a:pt x="64" y="592"/>
                  </a:cubicBezTo>
                  <a:cubicBezTo>
                    <a:pt x="1" y="666"/>
                    <a:pt x="58" y="774"/>
                    <a:pt x="146" y="774"/>
                  </a:cubicBezTo>
                  <a:cubicBezTo>
                    <a:pt x="156" y="774"/>
                    <a:pt x="167" y="772"/>
                    <a:pt x="178" y="769"/>
                  </a:cubicBezTo>
                  <a:cubicBezTo>
                    <a:pt x="199" y="763"/>
                    <a:pt x="219" y="751"/>
                    <a:pt x="234" y="734"/>
                  </a:cubicBezTo>
                  <a:cubicBezTo>
                    <a:pt x="389" y="546"/>
                    <a:pt x="552" y="363"/>
                    <a:pt x="718" y="187"/>
                  </a:cubicBezTo>
                  <a:cubicBezTo>
                    <a:pt x="760" y="143"/>
                    <a:pt x="759" y="74"/>
                    <a:pt x="715" y="31"/>
                  </a:cubicBezTo>
                  <a:cubicBezTo>
                    <a:pt x="693" y="11"/>
                    <a:pt x="665" y="0"/>
                    <a:pt x="6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3906625" y="1259725"/>
              <a:ext cx="11950" cy="23050"/>
            </a:xfrm>
            <a:custGeom>
              <a:avLst/>
              <a:gdLst/>
              <a:ahLst/>
              <a:cxnLst/>
              <a:rect l="l" t="t" r="r" b="b"/>
              <a:pathLst>
                <a:path w="478" h="922" extrusionOk="0">
                  <a:moveTo>
                    <a:pt x="354" y="1"/>
                  </a:moveTo>
                  <a:cubicBezTo>
                    <a:pt x="309" y="1"/>
                    <a:pt x="267" y="28"/>
                    <a:pt x="249" y="72"/>
                  </a:cubicBezTo>
                  <a:cubicBezTo>
                    <a:pt x="161" y="303"/>
                    <a:pt x="82" y="542"/>
                    <a:pt x="10" y="778"/>
                  </a:cubicBezTo>
                  <a:cubicBezTo>
                    <a:pt x="0" y="807"/>
                    <a:pt x="3" y="837"/>
                    <a:pt x="18" y="863"/>
                  </a:cubicBezTo>
                  <a:cubicBezTo>
                    <a:pt x="32" y="889"/>
                    <a:pt x="56" y="909"/>
                    <a:pt x="85" y="917"/>
                  </a:cubicBezTo>
                  <a:cubicBezTo>
                    <a:pt x="95" y="920"/>
                    <a:pt x="105" y="921"/>
                    <a:pt x="115" y="921"/>
                  </a:cubicBezTo>
                  <a:cubicBezTo>
                    <a:pt x="125" y="921"/>
                    <a:pt x="136" y="920"/>
                    <a:pt x="146" y="917"/>
                  </a:cubicBezTo>
                  <a:cubicBezTo>
                    <a:pt x="182" y="907"/>
                    <a:pt x="210" y="879"/>
                    <a:pt x="221" y="843"/>
                  </a:cubicBezTo>
                  <a:cubicBezTo>
                    <a:pt x="292" y="610"/>
                    <a:pt x="371" y="376"/>
                    <a:pt x="456" y="149"/>
                  </a:cubicBezTo>
                  <a:cubicBezTo>
                    <a:pt x="478" y="92"/>
                    <a:pt x="449" y="29"/>
                    <a:pt x="391" y="7"/>
                  </a:cubicBezTo>
                  <a:cubicBezTo>
                    <a:pt x="379" y="3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016375" y="1585825"/>
              <a:ext cx="22300" cy="15350"/>
            </a:xfrm>
            <a:custGeom>
              <a:avLst/>
              <a:gdLst/>
              <a:ahLst/>
              <a:cxnLst/>
              <a:rect l="l" t="t" r="r" b="b"/>
              <a:pathLst>
                <a:path w="892" h="614" extrusionOk="0">
                  <a:moveTo>
                    <a:pt x="124" y="0"/>
                  </a:moveTo>
                  <a:cubicBezTo>
                    <a:pt x="117" y="0"/>
                    <a:pt x="110" y="1"/>
                    <a:pt x="104" y="2"/>
                  </a:cubicBezTo>
                  <a:cubicBezTo>
                    <a:pt x="75" y="7"/>
                    <a:pt x="50" y="24"/>
                    <a:pt x="34" y="49"/>
                  </a:cubicBezTo>
                  <a:cubicBezTo>
                    <a:pt x="0" y="100"/>
                    <a:pt x="13" y="168"/>
                    <a:pt x="63" y="203"/>
                  </a:cubicBezTo>
                  <a:cubicBezTo>
                    <a:pt x="269" y="341"/>
                    <a:pt x="481" y="473"/>
                    <a:pt x="695" y="600"/>
                  </a:cubicBezTo>
                  <a:cubicBezTo>
                    <a:pt x="713" y="609"/>
                    <a:pt x="732" y="613"/>
                    <a:pt x="751" y="613"/>
                  </a:cubicBezTo>
                  <a:cubicBezTo>
                    <a:pt x="761" y="613"/>
                    <a:pt x="771" y="612"/>
                    <a:pt x="781" y="610"/>
                  </a:cubicBezTo>
                  <a:cubicBezTo>
                    <a:pt x="876" y="584"/>
                    <a:pt x="892" y="455"/>
                    <a:pt x="806" y="407"/>
                  </a:cubicBezTo>
                  <a:cubicBezTo>
                    <a:pt x="597" y="285"/>
                    <a:pt x="388" y="156"/>
                    <a:pt x="188" y="19"/>
                  </a:cubicBezTo>
                  <a:cubicBezTo>
                    <a:pt x="169" y="7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3987500" y="1563200"/>
              <a:ext cx="20525" cy="17375"/>
            </a:xfrm>
            <a:custGeom>
              <a:avLst/>
              <a:gdLst/>
              <a:ahLst/>
              <a:cxnLst/>
              <a:rect l="l" t="t" r="r" b="b"/>
              <a:pathLst>
                <a:path w="821" h="695" extrusionOk="0">
                  <a:moveTo>
                    <a:pt x="115" y="0"/>
                  </a:moveTo>
                  <a:cubicBezTo>
                    <a:pt x="56" y="0"/>
                    <a:pt x="0" y="49"/>
                    <a:pt x="5" y="119"/>
                  </a:cubicBezTo>
                  <a:cubicBezTo>
                    <a:pt x="7" y="148"/>
                    <a:pt x="20" y="175"/>
                    <a:pt x="42" y="194"/>
                  </a:cubicBezTo>
                  <a:cubicBezTo>
                    <a:pt x="227" y="360"/>
                    <a:pt x="421" y="519"/>
                    <a:pt x="615" y="670"/>
                  </a:cubicBezTo>
                  <a:cubicBezTo>
                    <a:pt x="635" y="686"/>
                    <a:pt x="660" y="694"/>
                    <a:pt x="685" y="694"/>
                  </a:cubicBezTo>
                  <a:cubicBezTo>
                    <a:pt x="694" y="694"/>
                    <a:pt x="704" y="693"/>
                    <a:pt x="713" y="690"/>
                  </a:cubicBezTo>
                  <a:cubicBezTo>
                    <a:pt x="799" y="664"/>
                    <a:pt x="820" y="552"/>
                    <a:pt x="751" y="496"/>
                  </a:cubicBezTo>
                  <a:cubicBezTo>
                    <a:pt x="559" y="348"/>
                    <a:pt x="370" y="191"/>
                    <a:pt x="188" y="28"/>
                  </a:cubicBezTo>
                  <a:cubicBezTo>
                    <a:pt x="166" y="9"/>
                    <a:pt x="141" y="0"/>
                    <a:pt x="11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3919375" y="1226150"/>
              <a:ext cx="14525" cy="22075"/>
            </a:xfrm>
            <a:custGeom>
              <a:avLst/>
              <a:gdLst/>
              <a:ahLst/>
              <a:cxnLst/>
              <a:rect l="l" t="t" r="r" b="b"/>
              <a:pathLst>
                <a:path w="581" h="883" extrusionOk="0">
                  <a:moveTo>
                    <a:pt x="455" y="0"/>
                  </a:moveTo>
                  <a:cubicBezTo>
                    <a:pt x="415" y="0"/>
                    <a:pt x="376" y="21"/>
                    <a:pt x="356" y="59"/>
                  </a:cubicBezTo>
                  <a:cubicBezTo>
                    <a:pt x="239" y="276"/>
                    <a:pt x="128" y="502"/>
                    <a:pt x="25" y="727"/>
                  </a:cubicBezTo>
                  <a:cubicBezTo>
                    <a:pt x="0" y="782"/>
                    <a:pt x="24" y="848"/>
                    <a:pt x="80" y="874"/>
                  </a:cubicBezTo>
                  <a:cubicBezTo>
                    <a:pt x="94" y="880"/>
                    <a:pt x="110" y="883"/>
                    <a:pt x="125" y="883"/>
                  </a:cubicBezTo>
                  <a:cubicBezTo>
                    <a:pt x="135" y="883"/>
                    <a:pt x="146" y="882"/>
                    <a:pt x="155" y="879"/>
                  </a:cubicBezTo>
                  <a:cubicBezTo>
                    <a:pt x="187" y="871"/>
                    <a:pt x="213" y="849"/>
                    <a:pt x="227" y="819"/>
                  </a:cubicBezTo>
                  <a:cubicBezTo>
                    <a:pt x="327" y="597"/>
                    <a:pt x="437" y="377"/>
                    <a:pt x="551" y="163"/>
                  </a:cubicBezTo>
                  <a:cubicBezTo>
                    <a:pt x="581" y="109"/>
                    <a:pt x="561" y="42"/>
                    <a:pt x="506" y="13"/>
                  </a:cubicBezTo>
                  <a:cubicBezTo>
                    <a:pt x="490" y="4"/>
                    <a:pt x="472" y="0"/>
                    <a:pt x="45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3937150" y="1194900"/>
              <a:ext cx="16025" cy="20850"/>
            </a:xfrm>
            <a:custGeom>
              <a:avLst/>
              <a:gdLst/>
              <a:ahLst/>
              <a:cxnLst/>
              <a:rect l="l" t="t" r="r" b="b"/>
              <a:pathLst>
                <a:path w="641" h="834" extrusionOk="0">
                  <a:moveTo>
                    <a:pt x="526" y="0"/>
                  </a:moveTo>
                  <a:cubicBezTo>
                    <a:pt x="520" y="0"/>
                    <a:pt x="515" y="1"/>
                    <a:pt x="509" y="2"/>
                  </a:cubicBezTo>
                  <a:cubicBezTo>
                    <a:pt x="480" y="6"/>
                    <a:pt x="454" y="22"/>
                    <a:pt x="438" y="46"/>
                  </a:cubicBezTo>
                  <a:cubicBezTo>
                    <a:pt x="291" y="247"/>
                    <a:pt x="152" y="456"/>
                    <a:pt x="21" y="665"/>
                  </a:cubicBezTo>
                  <a:cubicBezTo>
                    <a:pt x="5" y="689"/>
                    <a:pt x="0" y="719"/>
                    <a:pt x="6" y="748"/>
                  </a:cubicBezTo>
                  <a:cubicBezTo>
                    <a:pt x="19" y="799"/>
                    <a:pt x="65" y="833"/>
                    <a:pt x="116" y="833"/>
                  </a:cubicBezTo>
                  <a:cubicBezTo>
                    <a:pt x="125" y="833"/>
                    <a:pt x="135" y="832"/>
                    <a:pt x="144" y="830"/>
                  </a:cubicBezTo>
                  <a:cubicBezTo>
                    <a:pt x="170" y="822"/>
                    <a:pt x="193" y="805"/>
                    <a:pt x="208" y="782"/>
                  </a:cubicBezTo>
                  <a:cubicBezTo>
                    <a:pt x="337" y="576"/>
                    <a:pt x="474" y="372"/>
                    <a:pt x="615" y="176"/>
                  </a:cubicBezTo>
                  <a:cubicBezTo>
                    <a:pt x="633" y="153"/>
                    <a:pt x="640" y="123"/>
                    <a:pt x="636" y="94"/>
                  </a:cubicBezTo>
                  <a:cubicBezTo>
                    <a:pt x="626" y="39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4048225" y="1604350"/>
              <a:ext cx="23425" cy="13200"/>
            </a:xfrm>
            <a:custGeom>
              <a:avLst/>
              <a:gdLst/>
              <a:ahLst/>
              <a:cxnLst/>
              <a:rect l="l" t="t" r="r" b="b"/>
              <a:pathLst>
                <a:path w="937" h="528" extrusionOk="0">
                  <a:moveTo>
                    <a:pt x="127" y="0"/>
                  </a:moveTo>
                  <a:cubicBezTo>
                    <a:pt x="86" y="0"/>
                    <a:pt x="47" y="23"/>
                    <a:pt x="27" y="62"/>
                  </a:cubicBezTo>
                  <a:cubicBezTo>
                    <a:pt x="1" y="117"/>
                    <a:pt x="22" y="184"/>
                    <a:pt x="78" y="210"/>
                  </a:cubicBezTo>
                  <a:cubicBezTo>
                    <a:pt x="301" y="321"/>
                    <a:pt x="528" y="425"/>
                    <a:pt x="757" y="519"/>
                  </a:cubicBezTo>
                  <a:cubicBezTo>
                    <a:pt x="771" y="525"/>
                    <a:pt x="785" y="528"/>
                    <a:pt x="800" y="528"/>
                  </a:cubicBezTo>
                  <a:cubicBezTo>
                    <a:pt x="810" y="528"/>
                    <a:pt x="819" y="526"/>
                    <a:pt x="829" y="524"/>
                  </a:cubicBezTo>
                  <a:cubicBezTo>
                    <a:pt x="929" y="494"/>
                    <a:pt x="937" y="356"/>
                    <a:pt x="842" y="314"/>
                  </a:cubicBezTo>
                  <a:cubicBezTo>
                    <a:pt x="618" y="221"/>
                    <a:pt x="393" y="120"/>
                    <a:pt x="176" y="12"/>
                  </a:cubicBezTo>
                  <a:cubicBezTo>
                    <a:pt x="160" y="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4118250" y="1628000"/>
              <a:ext cx="14650" cy="7150"/>
            </a:xfrm>
            <a:custGeom>
              <a:avLst/>
              <a:gdLst/>
              <a:ahLst/>
              <a:cxnLst/>
              <a:rect l="l" t="t" r="r" b="b"/>
              <a:pathLst>
                <a:path w="586" h="286" extrusionOk="0">
                  <a:moveTo>
                    <a:pt x="113" y="0"/>
                  </a:moveTo>
                  <a:cubicBezTo>
                    <a:pt x="92" y="0"/>
                    <a:pt x="71" y="7"/>
                    <a:pt x="54" y="19"/>
                  </a:cubicBezTo>
                  <a:cubicBezTo>
                    <a:pt x="29" y="36"/>
                    <a:pt x="12" y="61"/>
                    <a:pt x="7" y="91"/>
                  </a:cubicBezTo>
                  <a:cubicBezTo>
                    <a:pt x="1" y="119"/>
                    <a:pt x="7" y="149"/>
                    <a:pt x="24" y="173"/>
                  </a:cubicBezTo>
                  <a:cubicBezTo>
                    <a:pt x="41" y="197"/>
                    <a:pt x="65" y="214"/>
                    <a:pt x="94" y="219"/>
                  </a:cubicBezTo>
                  <a:cubicBezTo>
                    <a:pt x="214" y="244"/>
                    <a:pt x="333" y="265"/>
                    <a:pt x="453" y="283"/>
                  </a:cubicBezTo>
                  <a:cubicBezTo>
                    <a:pt x="459" y="285"/>
                    <a:pt x="466" y="285"/>
                    <a:pt x="472" y="285"/>
                  </a:cubicBezTo>
                  <a:cubicBezTo>
                    <a:pt x="482" y="285"/>
                    <a:pt x="491" y="284"/>
                    <a:pt x="501" y="281"/>
                  </a:cubicBezTo>
                  <a:cubicBezTo>
                    <a:pt x="543" y="269"/>
                    <a:pt x="573" y="235"/>
                    <a:pt x="580" y="193"/>
                  </a:cubicBezTo>
                  <a:cubicBezTo>
                    <a:pt x="585" y="163"/>
                    <a:pt x="578" y="134"/>
                    <a:pt x="561" y="110"/>
                  </a:cubicBezTo>
                  <a:cubicBezTo>
                    <a:pt x="544" y="86"/>
                    <a:pt x="518" y="70"/>
                    <a:pt x="488" y="65"/>
                  </a:cubicBezTo>
                  <a:cubicBezTo>
                    <a:pt x="371" y="47"/>
                    <a:pt x="253" y="26"/>
                    <a:pt x="137" y="3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3983900" y="1141575"/>
              <a:ext cx="20200" cy="17575"/>
            </a:xfrm>
            <a:custGeom>
              <a:avLst/>
              <a:gdLst/>
              <a:ahLst/>
              <a:cxnLst/>
              <a:rect l="l" t="t" r="r" b="b"/>
              <a:pathLst>
                <a:path w="808" h="703" extrusionOk="0">
                  <a:moveTo>
                    <a:pt x="683" y="0"/>
                  </a:moveTo>
                  <a:cubicBezTo>
                    <a:pt x="658" y="0"/>
                    <a:pt x="633" y="8"/>
                    <a:pt x="612" y="25"/>
                  </a:cubicBezTo>
                  <a:cubicBezTo>
                    <a:pt x="420" y="180"/>
                    <a:pt x="231" y="342"/>
                    <a:pt x="49" y="510"/>
                  </a:cubicBezTo>
                  <a:cubicBezTo>
                    <a:pt x="4" y="551"/>
                    <a:pt x="1" y="622"/>
                    <a:pt x="42" y="666"/>
                  </a:cubicBezTo>
                  <a:cubicBezTo>
                    <a:pt x="64" y="690"/>
                    <a:pt x="93" y="702"/>
                    <a:pt x="124" y="702"/>
                  </a:cubicBezTo>
                  <a:cubicBezTo>
                    <a:pt x="134" y="702"/>
                    <a:pt x="144" y="701"/>
                    <a:pt x="154" y="698"/>
                  </a:cubicBezTo>
                  <a:cubicBezTo>
                    <a:pt x="171" y="693"/>
                    <a:pt x="186" y="685"/>
                    <a:pt x="199" y="673"/>
                  </a:cubicBezTo>
                  <a:cubicBezTo>
                    <a:pt x="377" y="509"/>
                    <a:pt x="564" y="349"/>
                    <a:pt x="752" y="196"/>
                  </a:cubicBezTo>
                  <a:cubicBezTo>
                    <a:pt x="799" y="158"/>
                    <a:pt x="807" y="89"/>
                    <a:pt x="769" y="41"/>
                  </a:cubicBezTo>
                  <a:cubicBezTo>
                    <a:pt x="747" y="14"/>
                    <a:pt x="715" y="0"/>
                    <a:pt x="68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4082300" y="1618500"/>
              <a:ext cx="23700" cy="10900"/>
            </a:xfrm>
            <a:custGeom>
              <a:avLst/>
              <a:gdLst/>
              <a:ahLst/>
              <a:cxnLst/>
              <a:rect l="l" t="t" r="r" b="b"/>
              <a:pathLst>
                <a:path w="948" h="436" extrusionOk="0">
                  <a:moveTo>
                    <a:pt x="128" y="1"/>
                  </a:moveTo>
                  <a:cubicBezTo>
                    <a:pt x="111" y="1"/>
                    <a:pt x="94" y="5"/>
                    <a:pt x="78" y="12"/>
                  </a:cubicBezTo>
                  <a:cubicBezTo>
                    <a:pt x="23" y="39"/>
                    <a:pt x="0" y="106"/>
                    <a:pt x="27" y="161"/>
                  </a:cubicBezTo>
                  <a:cubicBezTo>
                    <a:pt x="41" y="187"/>
                    <a:pt x="64" y="206"/>
                    <a:pt x="92" y="216"/>
                  </a:cubicBezTo>
                  <a:cubicBezTo>
                    <a:pt x="327" y="296"/>
                    <a:pt x="567" y="367"/>
                    <a:pt x="805" y="433"/>
                  </a:cubicBezTo>
                  <a:cubicBezTo>
                    <a:pt x="814" y="435"/>
                    <a:pt x="823" y="436"/>
                    <a:pt x="832" y="436"/>
                  </a:cubicBezTo>
                  <a:cubicBezTo>
                    <a:pt x="842" y="436"/>
                    <a:pt x="853" y="434"/>
                    <a:pt x="863" y="432"/>
                  </a:cubicBezTo>
                  <a:cubicBezTo>
                    <a:pt x="901" y="421"/>
                    <a:pt x="930" y="391"/>
                    <a:pt x="940" y="353"/>
                  </a:cubicBezTo>
                  <a:cubicBezTo>
                    <a:pt x="948" y="325"/>
                    <a:pt x="944" y="295"/>
                    <a:pt x="929" y="270"/>
                  </a:cubicBezTo>
                  <a:cubicBezTo>
                    <a:pt x="914" y="245"/>
                    <a:pt x="890" y="226"/>
                    <a:pt x="862" y="219"/>
                  </a:cubicBezTo>
                  <a:cubicBezTo>
                    <a:pt x="628" y="155"/>
                    <a:pt x="392" y="85"/>
                    <a:pt x="162" y="6"/>
                  </a:cubicBezTo>
                  <a:cubicBezTo>
                    <a:pt x="151" y="3"/>
                    <a:pt x="139" y="1"/>
                    <a:pt x="12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4150325" y="1080725"/>
              <a:ext cx="24050" cy="6325"/>
            </a:xfrm>
            <a:custGeom>
              <a:avLst/>
              <a:gdLst/>
              <a:ahLst/>
              <a:cxnLst/>
              <a:rect l="l" t="t" r="r" b="b"/>
              <a:pathLst>
                <a:path w="962" h="253" extrusionOk="0">
                  <a:moveTo>
                    <a:pt x="855" y="1"/>
                  </a:moveTo>
                  <a:cubicBezTo>
                    <a:pt x="853" y="1"/>
                    <a:pt x="851" y="1"/>
                    <a:pt x="849" y="1"/>
                  </a:cubicBezTo>
                  <a:cubicBezTo>
                    <a:pt x="602" y="3"/>
                    <a:pt x="351" y="14"/>
                    <a:pt x="105" y="32"/>
                  </a:cubicBezTo>
                  <a:cubicBezTo>
                    <a:pt x="76" y="35"/>
                    <a:pt x="48" y="48"/>
                    <a:pt x="29" y="69"/>
                  </a:cubicBezTo>
                  <a:cubicBezTo>
                    <a:pt x="9" y="91"/>
                    <a:pt x="0" y="121"/>
                    <a:pt x="2" y="151"/>
                  </a:cubicBezTo>
                  <a:cubicBezTo>
                    <a:pt x="7" y="209"/>
                    <a:pt x="56" y="253"/>
                    <a:pt x="112" y="253"/>
                  </a:cubicBezTo>
                  <a:cubicBezTo>
                    <a:pt x="115" y="253"/>
                    <a:pt x="118" y="253"/>
                    <a:pt x="121" y="252"/>
                  </a:cubicBezTo>
                  <a:cubicBezTo>
                    <a:pt x="363" y="233"/>
                    <a:pt x="609" y="222"/>
                    <a:pt x="851" y="221"/>
                  </a:cubicBezTo>
                  <a:cubicBezTo>
                    <a:pt x="861" y="220"/>
                    <a:pt x="870" y="219"/>
                    <a:pt x="880" y="216"/>
                  </a:cubicBezTo>
                  <a:cubicBezTo>
                    <a:pt x="929" y="204"/>
                    <a:pt x="961" y="160"/>
                    <a:pt x="961" y="109"/>
                  </a:cubicBezTo>
                  <a:cubicBezTo>
                    <a:pt x="960" y="80"/>
                    <a:pt x="949" y="51"/>
                    <a:pt x="928" y="32"/>
                  </a:cubicBezTo>
                  <a:cubicBezTo>
                    <a:pt x="908" y="12"/>
                    <a:pt x="882" y="1"/>
                    <a:pt x="8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4113600" y="1083525"/>
              <a:ext cx="24150" cy="8800"/>
            </a:xfrm>
            <a:custGeom>
              <a:avLst/>
              <a:gdLst/>
              <a:ahLst/>
              <a:cxnLst/>
              <a:rect l="l" t="t" r="r" b="b"/>
              <a:pathLst>
                <a:path w="966" h="352" extrusionOk="0">
                  <a:moveTo>
                    <a:pt x="848" y="1"/>
                  </a:moveTo>
                  <a:cubicBezTo>
                    <a:pt x="843" y="1"/>
                    <a:pt x="838" y="1"/>
                    <a:pt x="832" y="2"/>
                  </a:cubicBezTo>
                  <a:cubicBezTo>
                    <a:pt x="587" y="37"/>
                    <a:pt x="341" y="82"/>
                    <a:pt x="95" y="132"/>
                  </a:cubicBezTo>
                  <a:cubicBezTo>
                    <a:pt x="38" y="147"/>
                    <a:pt x="1" y="206"/>
                    <a:pt x="13" y="265"/>
                  </a:cubicBezTo>
                  <a:cubicBezTo>
                    <a:pt x="19" y="293"/>
                    <a:pt x="36" y="318"/>
                    <a:pt x="61" y="333"/>
                  </a:cubicBezTo>
                  <a:cubicBezTo>
                    <a:pt x="78" y="345"/>
                    <a:pt x="99" y="352"/>
                    <a:pt x="120" y="352"/>
                  </a:cubicBezTo>
                  <a:cubicBezTo>
                    <a:pt x="128" y="352"/>
                    <a:pt x="135" y="351"/>
                    <a:pt x="143" y="349"/>
                  </a:cubicBezTo>
                  <a:cubicBezTo>
                    <a:pt x="382" y="298"/>
                    <a:pt x="624" y="255"/>
                    <a:pt x="865" y="220"/>
                  </a:cubicBezTo>
                  <a:lnTo>
                    <a:pt x="878" y="218"/>
                  </a:lnTo>
                  <a:cubicBezTo>
                    <a:pt x="931" y="203"/>
                    <a:pt x="965" y="150"/>
                    <a:pt x="957" y="96"/>
                  </a:cubicBezTo>
                  <a:cubicBezTo>
                    <a:pt x="949" y="40"/>
                    <a:pt x="902" y="1"/>
                    <a:pt x="84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4044400" y="1103550"/>
              <a:ext cx="22725" cy="13475"/>
            </a:xfrm>
            <a:custGeom>
              <a:avLst/>
              <a:gdLst/>
              <a:ahLst/>
              <a:cxnLst/>
              <a:rect l="l" t="t" r="r" b="b"/>
              <a:pathLst>
                <a:path w="909" h="539" extrusionOk="0">
                  <a:moveTo>
                    <a:pt x="784" y="1"/>
                  </a:moveTo>
                  <a:cubicBezTo>
                    <a:pt x="768" y="1"/>
                    <a:pt x="753" y="4"/>
                    <a:pt x="739" y="11"/>
                  </a:cubicBezTo>
                  <a:cubicBezTo>
                    <a:pt x="511" y="110"/>
                    <a:pt x="285" y="217"/>
                    <a:pt x="64" y="329"/>
                  </a:cubicBezTo>
                  <a:cubicBezTo>
                    <a:pt x="38" y="343"/>
                    <a:pt x="18" y="366"/>
                    <a:pt x="9" y="394"/>
                  </a:cubicBezTo>
                  <a:cubicBezTo>
                    <a:pt x="1" y="422"/>
                    <a:pt x="3" y="452"/>
                    <a:pt x="16" y="478"/>
                  </a:cubicBezTo>
                  <a:cubicBezTo>
                    <a:pt x="35" y="516"/>
                    <a:pt x="74" y="539"/>
                    <a:pt x="114" y="539"/>
                  </a:cubicBezTo>
                  <a:cubicBezTo>
                    <a:pt x="124" y="539"/>
                    <a:pt x="134" y="537"/>
                    <a:pt x="145" y="534"/>
                  </a:cubicBezTo>
                  <a:lnTo>
                    <a:pt x="166" y="525"/>
                  </a:lnTo>
                  <a:cubicBezTo>
                    <a:pt x="382" y="416"/>
                    <a:pt x="603" y="310"/>
                    <a:pt x="826" y="214"/>
                  </a:cubicBezTo>
                  <a:cubicBezTo>
                    <a:pt x="853" y="203"/>
                    <a:pt x="874" y="180"/>
                    <a:pt x="885" y="153"/>
                  </a:cubicBezTo>
                  <a:cubicBezTo>
                    <a:pt x="908" y="96"/>
                    <a:pt x="879" y="30"/>
                    <a:pt x="822" y="8"/>
                  </a:cubicBezTo>
                  <a:cubicBezTo>
                    <a:pt x="809" y="3"/>
                    <a:pt x="796" y="1"/>
                    <a:pt x="78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4012850" y="1120450"/>
              <a:ext cx="21475" cy="15600"/>
            </a:xfrm>
            <a:custGeom>
              <a:avLst/>
              <a:gdLst/>
              <a:ahLst/>
              <a:cxnLst/>
              <a:rect l="l" t="t" r="r" b="b"/>
              <a:pathLst>
                <a:path w="859" h="624" extrusionOk="0">
                  <a:moveTo>
                    <a:pt x="736" y="1"/>
                  </a:moveTo>
                  <a:cubicBezTo>
                    <a:pt x="715" y="1"/>
                    <a:pt x="694" y="6"/>
                    <a:pt x="675" y="17"/>
                  </a:cubicBezTo>
                  <a:cubicBezTo>
                    <a:pt x="464" y="144"/>
                    <a:pt x="255" y="280"/>
                    <a:pt x="51" y="423"/>
                  </a:cubicBezTo>
                  <a:cubicBezTo>
                    <a:pt x="26" y="440"/>
                    <a:pt x="10" y="466"/>
                    <a:pt x="5" y="494"/>
                  </a:cubicBezTo>
                  <a:cubicBezTo>
                    <a:pt x="0" y="523"/>
                    <a:pt x="7" y="553"/>
                    <a:pt x="23" y="577"/>
                  </a:cubicBezTo>
                  <a:cubicBezTo>
                    <a:pt x="45" y="606"/>
                    <a:pt x="79" y="624"/>
                    <a:pt x="114" y="624"/>
                  </a:cubicBezTo>
                  <a:cubicBezTo>
                    <a:pt x="124" y="624"/>
                    <a:pt x="134" y="622"/>
                    <a:pt x="144" y="620"/>
                  </a:cubicBezTo>
                  <a:cubicBezTo>
                    <a:pt x="156" y="617"/>
                    <a:pt x="167" y="612"/>
                    <a:pt x="177" y="604"/>
                  </a:cubicBezTo>
                  <a:cubicBezTo>
                    <a:pt x="377" y="465"/>
                    <a:pt x="582" y="331"/>
                    <a:pt x="789" y="207"/>
                  </a:cubicBezTo>
                  <a:cubicBezTo>
                    <a:pt x="842" y="175"/>
                    <a:pt x="859" y="107"/>
                    <a:pt x="828" y="54"/>
                  </a:cubicBezTo>
                  <a:cubicBezTo>
                    <a:pt x="812" y="29"/>
                    <a:pt x="787" y="11"/>
                    <a:pt x="760" y="3"/>
                  </a:cubicBezTo>
                  <a:cubicBezTo>
                    <a:pt x="752" y="2"/>
                    <a:pt x="744" y="1"/>
                    <a:pt x="736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4078275" y="1091225"/>
              <a:ext cx="23275" cy="11175"/>
            </a:xfrm>
            <a:custGeom>
              <a:avLst/>
              <a:gdLst/>
              <a:ahLst/>
              <a:cxnLst/>
              <a:rect l="l" t="t" r="r" b="b"/>
              <a:pathLst>
                <a:path w="931" h="447" extrusionOk="0">
                  <a:moveTo>
                    <a:pt x="816" y="0"/>
                  </a:moveTo>
                  <a:cubicBezTo>
                    <a:pt x="806" y="0"/>
                    <a:pt x="797" y="2"/>
                    <a:pt x="787" y="4"/>
                  </a:cubicBezTo>
                  <a:cubicBezTo>
                    <a:pt x="548" y="72"/>
                    <a:pt x="309" y="148"/>
                    <a:pt x="77" y="231"/>
                  </a:cubicBezTo>
                  <a:cubicBezTo>
                    <a:pt x="49" y="240"/>
                    <a:pt x="26" y="261"/>
                    <a:pt x="13" y="288"/>
                  </a:cubicBezTo>
                  <a:cubicBezTo>
                    <a:pt x="1" y="314"/>
                    <a:pt x="0" y="344"/>
                    <a:pt x="9" y="372"/>
                  </a:cubicBezTo>
                  <a:cubicBezTo>
                    <a:pt x="25" y="417"/>
                    <a:pt x="68" y="446"/>
                    <a:pt x="114" y="446"/>
                  </a:cubicBezTo>
                  <a:cubicBezTo>
                    <a:pt x="124" y="446"/>
                    <a:pt x="133" y="445"/>
                    <a:pt x="143" y="443"/>
                  </a:cubicBezTo>
                  <a:lnTo>
                    <a:pt x="151" y="439"/>
                  </a:lnTo>
                  <a:cubicBezTo>
                    <a:pt x="378" y="359"/>
                    <a:pt x="613" y="284"/>
                    <a:pt x="847" y="217"/>
                  </a:cubicBezTo>
                  <a:cubicBezTo>
                    <a:pt x="875" y="209"/>
                    <a:pt x="899" y="190"/>
                    <a:pt x="913" y="164"/>
                  </a:cubicBezTo>
                  <a:cubicBezTo>
                    <a:pt x="928" y="138"/>
                    <a:pt x="931" y="109"/>
                    <a:pt x="924" y="81"/>
                  </a:cubicBezTo>
                  <a:cubicBezTo>
                    <a:pt x="909" y="32"/>
                    <a:pt x="864" y="0"/>
                    <a:pt x="81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4187200" y="1081175"/>
              <a:ext cx="24175" cy="7250"/>
            </a:xfrm>
            <a:custGeom>
              <a:avLst/>
              <a:gdLst/>
              <a:ahLst/>
              <a:cxnLst/>
              <a:rect l="l" t="t" r="r" b="b"/>
              <a:pathLst>
                <a:path w="967" h="290" extrusionOk="0">
                  <a:moveTo>
                    <a:pt x="113" y="0"/>
                  </a:moveTo>
                  <a:cubicBezTo>
                    <a:pt x="55" y="0"/>
                    <a:pt x="6" y="46"/>
                    <a:pt x="3" y="104"/>
                  </a:cubicBezTo>
                  <a:cubicBezTo>
                    <a:pt x="0" y="165"/>
                    <a:pt x="46" y="217"/>
                    <a:pt x="108" y="221"/>
                  </a:cubicBezTo>
                  <a:cubicBezTo>
                    <a:pt x="349" y="235"/>
                    <a:pt x="595" y="257"/>
                    <a:pt x="835" y="288"/>
                  </a:cubicBezTo>
                  <a:cubicBezTo>
                    <a:pt x="841" y="289"/>
                    <a:pt x="846" y="289"/>
                    <a:pt x="851" y="289"/>
                  </a:cubicBezTo>
                  <a:cubicBezTo>
                    <a:pt x="906" y="289"/>
                    <a:pt x="953" y="248"/>
                    <a:pt x="959" y="193"/>
                  </a:cubicBezTo>
                  <a:cubicBezTo>
                    <a:pt x="967" y="132"/>
                    <a:pt x="924" y="76"/>
                    <a:pt x="863" y="68"/>
                  </a:cubicBezTo>
                  <a:cubicBezTo>
                    <a:pt x="617" y="38"/>
                    <a:pt x="366" y="15"/>
                    <a:pt x="121" y="1"/>
                  </a:cubicBezTo>
                  <a:cubicBezTo>
                    <a:pt x="118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4223350" y="1085850"/>
              <a:ext cx="15475" cy="7425"/>
            </a:xfrm>
            <a:custGeom>
              <a:avLst/>
              <a:gdLst/>
              <a:ahLst/>
              <a:cxnLst/>
              <a:rect l="l" t="t" r="r" b="b"/>
              <a:pathLst>
                <a:path w="619" h="297" extrusionOk="0">
                  <a:moveTo>
                    <a:pt x="141" y="0"/>
                  </a:moveTo>
                  <a:cubicBezTo>
                    <a:pt x="57" y="0"/>
                    <a:pt x="0" y="96"/>
                    <a:pt x="50" y="172"/>
                  </a:cubicBezTo>
                  <a:cubicBezTo>
                    <a:pt x="66" y="196"/>
                    <a:pt x="92" y="213"/>
                    <a:pt x="122" y="218"/>
                  </a:cubicBezTo>
                  <a:cubicBezTo>
                    <a:pt x="238" y="242"/>
                    <a:pt x="355" y="267"/>
                    <a:pt x="471" y="293"/>
                  </a:cubicBezTo>
                  <a:cubicBezTo>
                    <a:pt x="480" y="295"/>
                    <a:pt x="489" y="297"/>
                    <a:pt x="498" y="297"/>
                  </a:cubicBezTo>
                  <a:cubicBezTo>
                    <a:pt x="507" y="297"/>
                    <a:pt x="517" y="295"/>
                    <a:pt x="526" y="293"/>
                  </a:cubicBezTo>
                  <a:cubicBezTo>
                    <a:pt x="564" y="282"/>
                    <a:pt x="594" y="250"/>
                    <a:pt x="604" y="210"/>
                  </a:cubicBezTo>
                  <a:cubicBezTo>
                    <a:pt x="618" y="151"/>
                    <a:pt x="580" y="92"/>
                    <a:pt x="522" y="78"/>
                  </a:cubicBezTo>
                  <a:cubicBezTo>
                    <a:pt x="402" y="50"/>
                    <a:pt x="283" y="24"/>
                    <a:pt x="163" y="3"/>
                  </a:cubicBezTo>
                  <a:cubicBezTo>
                    <a:pt x="155" y="1"/>
                    <a:pt x="148" y="0"/>
                    <a:pt x="141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4756425" y="1130550"/>
              <a:ext cx="371575" cy="371600"/>
            </a:xfrm>
            <a:custGeom>
              <a:avLst/>
              <a:gdLst/>
              <a:ahLst/>
              <a:cxnLst/>
              <a:rect l="l" t="t" r="r" b="b"/>
              <a:pathLst>
                <a:path w="14863" h="14864" extrusionOk="0">
                  <a:moveTo>
                    <a:pt x="7326" y="1"/>
                  </a:moveTo>
                  <a:cubicBezTo>
                    <a:pt x="7325" y="1"/>
                    <a:pt x="7324" y="1"/>
                    <a:pt x="7324" y="1"/>
                  </a:cubicBezTo>
                  <a:lnTo>
                    <a:pt x="7323" y="1"/>
                  </a:lnTo>
                  <a:cubicBezTo>
                    <a:pt x="7052" y="5"/>
                    <a:pt x="6782" y="23"/>
                    <a:pt x="6514" y="56"/>
                  </a:cubicBezTo>
                  <a:cubicBezTo>
                    <a:pt x="6430" y="66"/>
                    <a:pt x="6437" y="190"/>
                    <a:pt x="6522" y="190"/>
                  </a:cubicBezTo>
                  <a:cubicBezTo>
                    <a:pt x="6524" y="190"/>
                    <a:pt x="6526" y="190"/>
                    <a:pt x="6529" y="189"/>
                  </a:cubicBezTo>
                  <a:cubicBezTo>
                    <a:pt x="6794" y="157"/>
                    <a:pt x="7059" y="138"/>
                    <a:pt x="7325" y="135"/>
                  </a:cubicBezTo>
                  <a:cubicBezTo>
                    <a:pt x="7361" y="134"/>
                    <a:pt x="7391" y="104"/>
                    <a:pt x="7391" y="67"/>
                  </a:cubicBezTo>
                  <a:cubicBezTo>
                    <a:pt x="7391" y="30"/>
                    <a:pt x="7362" y="1"/>
                    <a:pt x="7326" y="1"/>
                  </a:cubicBezTo>
                  <a:close/>
                  <a:moveTo>
                    <a:pt x="8124" y="32"/>
                  </a:moveTo>
                  <a:cubicBezTo>
                    <a:pt x="8091" y="32"/>
                    <a:pt x="8062" y="59"/>
                    <a:pt x="8058" y="93"/>
                  </a:cubicBezTo>
                  <a:cubicBezTo>
                    <a:pt x="8055" y="130"/>
                    <a:pt x="8083" y="164"/>
                    <a:pt x="8121" y="166"/>
                  </a:cubicBezTo>
                  <a:cubicBezTo>
                    <a:pt x="8385" y="191"/>
                    <a:pt x="8649" y="230"/>
                    <a:pt x="8909" y="283"/>
                  </a:cubicBezTo>
                  <a:cubicBezTo>
                    <a:pt x="8913" y="284"/>
                    <a:pt x="8918" y="285"/>
                    <a:pt x="8923" y="285"/>
                  </a:cubicBezTo>
                  <a:lnTo>
                    <a:pt x="8923" y="285"/>
                  </a:lnTo>
                  <a:cubicBezTo>
                    <a:pt x="9003" y="284"/>
                    <a:pt x="9014" y="169"/>
                    <a:pt x="8936" y="152"/>
                  </a:cubicBezTo>
                  <a:cubicBezTo>
                    <a:pt x="8671" y="97"/>
                    <a:pt x="8403" y="58"/>
                    <a:pt x="8133" y="33"/>
                  </a:cubicBezTo>
                  <a:cubicBezTo>
                    <a:pt x="8130" y="32"/>
                    <a:pt x="8127" y="32"/>
                    <a:pt x="8124" y="32"/>
                  </a:cubicBezTo>
                  <a:close/>
                  <a:moveTo>
                    <a:pt x="8923" y="285"/>
                  </a:moveTo>
                  <a:cubicBezTo>
                    <a:pt x="8922" y="285"/>
                    <a:pt x="8922" y="285"/>
                    <a:pt x="8922" y="285"/>
                  </a:cubicBezTo>
                  <a:lnTo>
                    <a:pt x="8923" y="285"/>
                  </a:lnTo>
                  <a:cubicBezTo>
                    <a:pt x="8923" y="285"/>
                    <a:pt x="8923" y="285"/>
                    <a:pt x="8923" y="285"/>
                  </a:cubicBezTo>
                  <a:close/>
                  <a:moveTo>
                    <a:pt x="5730" y="198"/>
                  </a:moveTo>
                  <a:cubicBezTo>
                    <a:pt x="5725" y="198"/>
                    <a:pt x="5720" y="199"/>
                    <a:pt x="5714" y="200"/>
                  </a:cubicBezTo>
                  <a:cubicBezTo>
                    <a:pt x="5451" y="261"/>
                    <a:pt x="5191" y="339"/>
                    <a:pt x="4936" y="429"/>
                  </a:cubicBezTo>
                  <a:cubicBezTo>
                    <a:pt x="4865" y="454"/>
                    <a:pt x="4883" y="560"/>
                    <a:pt x="4959" y="560"/>
                  </a:cubicBezTo>
                  <a:cubicBezTo>
                    <a:pt x="4966" y="560"/>
                    <a:pt x="4974" y="559"/>
                    <a:pt x="4982" y="556"/>
                  </a:cubicBezTo>
                  <a:cubicBezTo>
                    <a:pt x="5232" y="466"/>
                    <a:pt x="5487" y="391"/>
                    <a:pt x="5746" y="330"/>
                  </a:cubicBezTo>
                  <a:cubicBezTo>
                    <a:pt x="5823" y="309"/>
                    <a:pt x="5802" y="198"/>
                    <a:pt x="5730" y="198"/>
                  </a:cubicBezTo>
                  <a:close/>
                  <a:moveTo>
                    <a:pt x="9699" y="355"/>
                  </a:moveTo>
                  <a:cubicBezTo>
                    <a:pt x="9630" y="355"/>
                    <a:pt x="9604" y="461"/>
                    <a:pt x="9680" y="487"/>
                  </a:cubicBezTo>
                  <a:cubicBezTo>
                    <a:pt x="9933" y="568"/>
                    <a:pt x="10181" y="664"/>
                    <a:pt x="10423" y="773"/>
                  </a:cubicBezTo>
                  <a:cubicBezTo>
                    <a:pt x="10432" y="777"/>
                    <a:pt x="10441" y="779"/>
                    <a:pt x="10451" y="779"/>
                  </a:cubicBezTo>
                  <a:lnTo>
                    <a:pt x="10452" y="779"/>
                  </a:lnTo>
                  <a:cubicBezTo>
                    <a:pt x="10524" y="779"/>
                    <a:pt x="10544" y="681"/>
                    <a:pt x="10479" y="651"/>
                  </a:cubicBezTo>
                  <a:cubicBezTo>
                    <a:pt x="10232" y="540"/>
                    <a:pt x="9979" y="442"/>
                    <a:pt x="9721" y="359"/>
                  </a:cubicBezTo>
                  <a:cubicBezTo>
                    <a:pt x="9714" y="356"/>
                    <a:pt x="9706" y="355"/>
                    <a:pt x="9699" y="355"/>
                  </a:cubicBezTo>
                  <a:close/>
                  <a:moveTo>
                    <a:pt x="4219" y="736"/>
                  </a:moveTo>
                  <a:cubicBezTo>
                    <a:pt x="4208" y="736"/>
                    <a:pt x="4198" y="738"/>
                    <a:pt x="4187" y="743"/>
                  </a:cubicBezTo>
                  <a:cubicBezTo>
                    <a:pt x="3944" y="862"/>
                    <a:pt x="3707" y="993"/>
                    <a:pt x="3479" y="1137"/>
                  </a:cubicBezTo>
                  <a:cubicBezTo>
                    <a:pt x="3420" y="1173"/>
                    <a:pt x="3446" y="1261"/>
                    <a:pt x="3513" y="1261"/>
                  </a:cubicBezTo>
                  <a:cubicBezTo>
                    <a:pt x="3514" y="1261"/>
                    <a:pt x="3514" y="1261"/>
                    <a:pt x="3514" y="1261"/>
                  </a:cubicBezTo>
                  <a:cubicBezTo>
                    <a:pt x="3527" y="1261"/>
                    <a:pt x="3539" y="1257"/>
                    <a:pt x="3550" y="1250"/>
                  </a:cubicBezTo>
                  <a:cubicBezTo>
                    <a:pt x="3775" y="1109"/>
                    <a:pt x="4008" y="980"/>
                    <a:pt x="4246" y="864"/>
                  </a:cubicBezTo>
                  <a:cubicBezTo>
                    <a:pt x="4281" y="848"/>
                    <a:pt x="4296" y="807"/>
                    <a:pt x="4279" y="773"/>
                  </a:cubicBezTo>
                  <a:cubicBezTo>
                    <a:pt x="4267" y="750"/>
                    <a:pt x="4243" y="736"/>
                    <a:pt x="4219" y="736"/>
                  </a:cubicBezTo>
                  <a:close/>
                  <a:moveTo>
                    <a:pt x="11163" y="1014"/>
                  </a:moveTo>
                  <a:cubicBezTo>
                    <a:pt x="11140" y="1014"/>
                    <a:pt x="11118" y="1025"/>
                    <a:pt x="11105" y="1047"/>
                  </a:cubicBezTo>
                  <a:cubicBezTo>
                    <a:pt x="11086" y="1079"/>
                    <a:pt x="11097" y="1121"/>
                    <a:pt x="11131" y="1140"/>
                  </a:cubicBezTo>
                  <a:cubicBezTo>
                    <a:pt x="11361" y="1275"/>
                    <a:pt x="11582" y="1422"/>
                    <a:pt x="11795" y="1581"/>
                  </a:cubicBezTo>
                  <a:cubicBezTo>
                    <a:pt x="11807" y="1590"/>
                    <a:pt x="11821" y="1594"/>
                    <a:pt x="11835" y="1594"/>
                  </a:cubicBezTo>
                  <a:cubicBezTo>
                    <a:pt x="11899" y="1594"/>
                    <a:pt x="11927" y="1512"/>
                    <a:pt x="11876" y="1474"/>
                  </a:cubicBezTo>
                  <a:cubicBezTo>
                    <a:pt x="11658" y="1312"/>
                    <a:pt x="11432" y="1162"/>
                    <a:pt x="11200" y="1025"/>
                  </a:cubicBezTo>
                  <a:cubicBezTo>
                    <a:pt x="11188" y="1017"/>
                    <a:pt x="11176" y="1014"/>
                    <a:pt x="11163" y="1014"/>
                  </a:cubicBezTo>
                  <a:close/>
                  <a:moveTo>
                    <a:pt x="2856" y="1592"/>
                  </a:moveTo>
                  <a:cubicBezTo>
                    <a:pt x="2843" y="1592"/>
                    <a:pt x="2829" y="1597"/>
                    <a:pt x="2816" y="1606"/>
                  </a:cubicBezTo>
                  <a:cubicBezTo>
                    <a:pt x="2604" y="1774"/>
                    <a:pt x="2401" y="1954"/>
                    <a:pt x="2209" y="2145"/>
                  </a:cubicBezTo>
                  <a:cubicBezTo>
                    <a:pt x="2167" y="2187"/>
                    <a:pt x="2196" y="2259"/>
                    <a:pt x="2256" y="2259"/>
                  </a:cubicBezTo>
                  <a:cubicBezTo>
                    <a:pt x="2274" y="2259"/>
                    <a:pt x="2291" y="2252"/>
                    <a:pt x="2303" y="2240"/>
                  </a:cubicBezTo>
                  <a:cubicBezTo>
                    <a:pt x="2493" y="2054"/>
                    <a:pt x="2691" y="1877"/>
                    <a:pt x="2899" y="1712"/>
                  </a:cubicBezTo>
                  <a:cubicBezTo>
                    <a:pt x="2952" y="1666"/>
                    <a:pt x="2910" y="1592"/>
                    <a:pt x="2856" y="1592"/>
                  </a:cubicBezTo>
                  <a:close/>
                  <a:moveTo>
                    <a:pt x="12453" y="1975"/>
                  </a:moveTo>
                  <a:cubicBezTo>
                    <a:pt x="12399" y="1975"/>
                    <a:pt x="12355" y="2045"/>
                    <a:pt x="12406" y="2092"/>
                  </a:cubicBezTo>
                  <a:cubicBezTo>
                    <a:pt x="12601" y="2273"/>
                    <a:pt x="12785" y="2465"/>
                    <a:pt x="12959" y="2667"/>
                  </a:cubicBezTo>
                  <a:cubicBezTo>
                    <a:pt x="12972" y="2682"/>
                    <a:pt x="12990" y="2690"/>
                    <a:pt x="13010" y="2690"/>
                  </a:cubicBezTo>
                  <a:cubicBezTo>
                    <a:pt x="13067" y="2690"/>
                    <a:pt x="13098" y="2622"/>
                    <a:pt x="13060" y="2579"/>
                  </a:cubicBezTo>
                  <a:cubicBezTo>
                    <a:pt x="12884" y="2374"/>
                    <a:pt x="12696" y="2179"/>
                    <a:pt x="12498" y="1994"/>
                  </a:cubicBezTo>
                  <a:cubicBezTo>
                    <a:pt x="12483" y="1981"/>
                    <a:pt x="12468" y="1975"/>
                    <a:pt x="12453" y="1975"/>
                  </a:cubicBezTo>
                  <a:close/>
                  <a:moveTo>
                    <a:pt x="1717" y="2719"/>
                  </a:moveTo>
                  <a:cubicBezTo>
                    <a:pt x="1697" y="2719"/>
                    <a:pt x="1677" y="2728"/>
                    <a:pt x="1664" y="2746"/>
                  </a:cubicBezTo>
                  <a:cubicBezTo>
                    <a:pt x="1493" y="2955"/>
                    <a:pt x="1333" y="3175"/>
                    <a:pt x="1186" y="3403"/>
                  </a:cubicBezTo>
                  <a:cubicBezTo>
                    <a:pt x="1166" y="3433"/>
                    <a:pt x="1175" y="3474"/>
                    <a:pt x="1206" y="3495"/>
                  </a:cubicBezTo>
                  <a:cubicBezTo>
                    <a:pt x="1217" y="3502"/>
                    <a:pt x="1230" y="3506"/>
                    <a:pt x="1243" y="3506"/>
                  </a:cubicBezTo>
                  <a:cubicBezTo>
                    <a:pt x="1266" y="3506"/>
                    <a:pt x="1287" y="3494"/>
                    <a:pt x="1299" y="3475"/>
                  </a:cubicBezTo>
                  <a:cubicBezTo>
                    <a:pt x="1444" y="3251"/>
                    <a:pt x="1600" y="3037"/>
                    <a:pt x="1768" y="2830"/>
                  </a:cubicBezTo>
                  <a:cubicBezTo>
                    <a:pt x="1793" y="2801"/>
                    <a:pt x="1789" y="2757"/>
                    <a:pt x="1760" y="2734"/>
                  </a:cubicBezTo>
                  <a:cubicBezTo>
                    <a:pt x="1747" y="2723"/>
                    <a:pt x="1732" y="2719"/>
                    <a:pt x="1717" y="2719"/>
                  </a:cubicBezTo>
                  <a:close/>
                  <a:moveTo>
                    <a:pt x="13504" y="3194"/>
                  </a:moveTo>
                  <a:cubicBezTo>
                    <a:pt x="13457" y="3194"/>
                    <a:pt x="13413" y="3245"/>
                    <a:pt x="13446" y="3297"/>
                  </a:cubicBezTo>
                  <a:cubicBezTo>
                    <a:pt x="13596" y="3517"/>
                    <a:pt x="13735" y="3744"/>
                    <a:pt x="13862" y="3977"/>
                  </a:cubicBezTo>
                  <a:cubicBezTo>
                    <a:pt x="13873" y="3999"/>
                    <a:pt x="13895" y="4013"/>
                    <a:pt x="13920" y="4013"/>
                  </a:cubicBezTo>
                  <a:cubicBezTo>
                    <a:pt x="13971" y="4013"/>
                    <a:pt x="14003" y="3958"/>
                    <a:pt x="13979" y="3914"/>
                  </a:cubicBezTo>
                  <a:cubicBezTo>
                    <a:pt x="13851" y="3676"/>
                    <a:pt x="13710" y="3444"/>
                    <a:pt x="13557" y="3222"/>
                  </a:cubicBezTo>
                  <a:cubicBezTo>
                    <a:pt x="13542" y="3202"/>
                    <a:pt x="13523" y="3194"/>
                    <a:pt x="13504" y="3194"/>
                  </a:cubicBezTo>
                  <a:close/>
                  <a:moveTo>
                    <a:pt x="844" y="4069"/>
                  </a:moveTo>
                  <a:cubicBezTo>
                    <a:pt x="819" y="4069"/>
                    <a:pt x="795" y="4084"/>
                    <a:pt x="784" y="4108"/>
                  </a:cubicBezTo>
                  <a:cubicBezTo>
                    <a:pt x="662" y="4350"/>
                    <a:pt x="554" y="4598"/>
                    <a:pt x="461" y="4853"/>
                  </a:cubicBezTo>
                  <a:cubicBezTo>
                    <a:pt x="444" y="4897"/>
                    <a:pt x="477" y="4943"/>
                    <a:pt x="523" y="4943"/>
                  </a:cubicBezTo>
                  <a:lnTo>
                    <a:pt x="523" y="4942"/>
                  </a:lnTo>
                  <a:cubicBezTo>
                    <a:pt x="551" y="4942"/>
                    <a:pt x="576" y="4925"/>
                    <a:pt x="586" y="4900"/>
                  </a:cubicBezTo>
                  <a:cubicBezTo>
                    <a:pt x="678" y="4650"/>
                    <a:pt x="784" y="4406"/>
                    <a:pt x="903" y="4168"/>
                  </a:cubicBezTo>
                  <a:cubicBezTo>
                    <a:pt x="921" y="4135"/>
                    <a:pt x="908" y="4093"/>
                    <a:pt x="874" y="4077"/>
                  </a:cubicBezTo>
                  <a:cubicBezTo>
                    <a:pt x="865" y="4072"/>
                    <a:pt x="854" y="4069"/>
                    <a:pt x="844" y="4069"/>
                  </a:cubicBezTo>
                  <a:close/>
                  <a:moveTo>
                    <a:pt x="14265" y="4609"/>
                  </a:moveTo>
                  <a:cubicBezTo>
                    <a:pt x="14223" y="4609"/>
                    <a:pt x="14182" y="4647"/>
                    <a:pt x="14200" y="4699"/>
                  </a:cubicBezTo>
                  <a:cubicBezTo>
                    <a:pt x="14299" y="4945"/>
                    <a:pt x="14386" y="5197"/>
                    <a:pt x="14457" y="5453"/>
                  </a:cubicBezTo>
                  <a:cubicBezTo>
                    <a:pt x="14465" y="5482"/>
                    <a:pt x="14492" y="5502"/>
                    <a:pt x="14522" y="5502"/>
                  </a:cubicBezTo>
                  <a:cubicBezTo>
                    <a:pt x="14528" y="5502"/>
                    <a:pt x="14534" y="5501"/>
                    <a:pt x="14540" y="5499"/>
                  </a:cubicBezTo>
                  <a:cubicBezTo>
                    <a:pt x="14575" y="5490"/>
                    <a:pt x="14596" y="5452"/>
                    <a:pt x="14586" y="5417"/>
                  </a:cubicBezTo>
                  <a:cubicBezTo>
                    <a:pt x="14513" y="5156"/>
                    <a:pt x="14425" y="4900"/>
                    <a:pt x="14324" y="4649"/>
                  </a:cubicBezTo>
                  <a:cubicBezTo>
                    <a:pt x="14311" y="4621"/>
                    <a:pt x="14288" y="4609"/>
                    <a:pt x="14265" y="4609"/>
                  </a:cubicBezTo>
                  <a:close/>
                  <a:moveTo>
                    <a:pt x="284" y="5577"/>
                  </a:moveTo>
                  <a:cubicBezTo>
                    <a:pt x="257" y="5577"/>
                    <a:pt x="230" y="5593"/>
                    <a:pt x="221" y="5628"/>
                  </a:cubicBezTo>
                  <a:cubicBezTo>
                    <a:pt x="156" y="5891"/>
                    <a:pt x="104" y="6157"/>
                    <a:pt x="68" y="6426"/>
                  </a:cubicBezTo>
                  <a:cubicBezTo>
                    <a:pt x="63" y="6462"/>
                    <a:pt x="89" y="6495"/>
                    <a:pt x="126" y="6500"/>
                  </a:cubicBezTo>
                  <a:cubicBezTo>
                    <a:pt x="129" y="6501"/>
                    <a:pt x="132" y="6501"/>
                    <a:pt x="135" y="6501"/>
                  </a:cubicBezTo>
                  <a:lnTo>
                    <a:pt x="135" y="6500"/>
                  </a:lnTo>
                  <a:cubicBezTo>
                    <a:pt x="167" y="6500"/>
                    <a:pt x="195" y="6476"/>
                    <a:pt x="200" y="6443"/>
                  </a:cubicBezTo>
                  <a:cubicBezTo>
                    <a:pt x="236" y="6180"/>
                    <a:pt x="287" y="5919"/>
                    <a:pt x="351" y="5660"/>
                  </a:cubicBezTo>
                  <a:cubicBezTo>
                    <a:pt x="364" y="5609"/>
                    <a:pt x="324" y="5577"/>
                    <a:pt x="284" y="5577"/>
                  </a:cubicBezTo>
                  <a:close/>
                  <a:moveTo>
                    <a:pt x="14699" y="6155"/>
                  </a:moveTo>
                  <a:cubicBezTo>
                    <a:pt x="14662" y="6155"/>
                    <a:pt x="14624" y="6183"/>
                    <a:pt x="14631" y="6231"/>
                  </a:cubicBezTo>
                  <a:cubicBezTo>
                    <a:pt x="14674" y="6493"/>
                    <a:pt x="14703" y="6758"/>
                    <a:pt x="14718" y="7023"/>
                  </a:cubicBezTo>
                  <a:cubicBezTo>
                    <a:pt x="14720" y="7059"/>
                    <a:pt x="14749" y="7087"/>
                    <a:pt x="14784" y="7087"/>
                  </a:cubicBezTo>
                  <a:lnTo>
                    <a:pt x="14788" y="7087"/>
                  </a:lnTo>
                  <a:cubicBezTo>
                    <a:pt x="14825" y="7085"/>
                    <a:pt x="14854" y="7053"/>
                    <a:pt x="14852" y="7016"/>
                  </a:cubicBezTo>
                  <a:cubicBezTo>
                    <a:pt x="14837" y="6746"/>
                    <a:pt x="14807" y="6476"/>
                    <a:pt x="14763" y="6209"/>
                  </a:cubicBezTo>
                  <a:cubicBezTo>
                    <a:pt x="14756" y="6172"/>
                    <a:pt x="14727" y="6155"/>
                    <a:pt x="14699" y="6155"/>
                  </a:cubicBezTo>
                  <a:close/>
                  <a:moveTo>
                    <a:pt x="72" y="7168"/>
                  </a:moveTo>
                  <a:cubicBezTo>
                    <a:pt x="32" y="7171"/>
                    <a:pt x="4" y="7196"/>
                    <a:pt x="3" y="7234"/>
                  </a:cubicBezTo>
                  <a:cubicBezTo>
                    <a:pt x="1" y="7299"/>
                    <a:pt x="0" y="7365"/>
                    <a:pt x="0" y="7432"/>
                  </a:cubicBezTo>
                  <a:cubicBezTo>
                    <a:pt x="0" y="7635"/>
                    <a:pt x="8" y="7842"/>
                    <a:pt x="25" y="8045"/>
                  </a:cubicBezTo>
                  <a:cubicBezTo>
                    <a:pt x="28" y="8080"/>
                    <a:pt x="57" y="8106"/>
                    <a:pt x="92" y="8106"/>
                  </a:cubicBezTo>
                  <a:lnTo>
                    <a:pt x="99" y="8106"/>
                  </a:lnTo>
                  <a:cubicBezTo>
                    <a:pt x="136" y="8104"/>
                    <a:pt x="162" y="8071"/>
                    <a:pt x="159" y="8034"/>
                  </a:cubicBezTo>
                  <a:cubicBezTo>
                    <a:pt x="143" y="7834"/>
                    <a:pt x="135" y="7631"/>
                    <a:pt x="135" y="7432"/>
                  </a:cubicBezTo>
                  <a:cubicBezTo>
                    <a:pt x="135" y="7366"/>
                    <a:pt x="136" y="7301"/>
                    <a:pt x="138" y="7237"/>
                  </a:cubicBezTo>
                  <a:cubicBezTo>
                    <a:pt x="139" y="7200"/>
                    <a:pt x="109" y="7169"/>
                    <a:pt x="72" y="7168"/>
                  </a:cubicBezTo>
                  <a:close/>
                  <a:moveTo>
                    <a:pt x="14796" y="7368"/>
                  </a:moveTo>
                  <a:cubicBezTo>
                    <a:pt x="14764" y="7368"/>
                    <a:pt x="14731" y="7390"/>
                    <a:pt x="14729" y="7433"/>
                  </a:cubicBezTo>
                  <a:cubicBezTo>
                    <a:pt x="14729" y="7699"/>
                    <a:pt x="14715" y="7964"/>
                    <a:pt x="14686" y="8228"/>
                  </a:cubicBezTo>
                  <a:cubicBezTo>
                    <a:pt x="14682" y="8265"/>
                    <a:pt x="14709" y="8298"/>
                    <a:pt x="14745" y="8302"/>
                  </a:cubicBezTo>
                  <a:lnTo>
                    <a:pt x="14753" y="8302"/>
                  </a:lnTo>
                  <a:cubicBezTo>
                    <a:pt x="14787" y="8302"/>
                    <a:pt x="14815" y="8276"/>
                    <a:pt x="14820" y="8244"/>
                  </a:cubicBezTo>
                  <a:cubicBezTo>
                    <a:pt x="14849" y="7974"/>
                    <a:pt x="14863" y="7704"/>
                    <a:pt x="14863" y="7433"/>
                  </a:cubicBezTo>
                  <a:cubicBezTo>
                    <a:pt x="14861" y="7390"/>
                    <a:pt x="14829" y="7368"/>
                    <a:pt x="14796" y="7368"/>
                  </a:cubicBezTo>
                  <a:close/>
                  <a:moveTo>
                    <a:pt x="204" y="8771"/>
                  </a:moveTo>
                  <a:cubicBezTo>
                    <a:pt x="166" y="8771"/>
                    <a:pt x="128" y="8800"/>
                    <a:pt x="136" y="8849"/>
                  </a:cubicBezTo>
                  <a:cubicBezTo>
                    <a:pt x="187" y="9114"/>
                    <a:pt x="253" y="9377"/>
                    <a:pt x="333" y="9636"/>
                  </a:cubicBezTo>
                  <a:cubicBezTo>
                    <a:pt x="342" y="9664"/>
                    <a:pt x="368" y="9683"/>
                    <a:pt x="398" y="9683"/>
                  </a:cubicBezTo>
                  <a:lnTo>
                    <a:pt x="398" y="9683"/>
                  </a:lnTo>
                  <a:cubicBezTo>
                    <a:pt x="404" y="9683"/>
                    <a:pt x="411" y="9682"/>
                    <a:pt x="418" y="9681"/>
                  </a:cubicBezTo>
                  <a:cubicBezTo>
                    <a:pt x="453" y="9670"/>
                    <a:pt x="473" y="9632"/>
                    <a:pt x="462" y="9597"/>
                  </a:cubicBezTo>
                  <a:cubicBezTo>
                    <a:pt x="383" y="9343"/>
                    <a:pt x="319" y="9085"/>
                    <a:pt x="268" y="8824"/>
                  </a:cubicBezTo>
                  <a:cubicBezTo>
                    <a:pt x="260" y="8787"/>
                    <a:pt x="232" y="8771"/>
                    <a:pt x="204" y="8771"/>
                  </a:cubicBezTo>
                  <a:close/>
                  <a:moveTo>
                    <a:pt x="398" y="9683"/>
                  </a:moveTo>
                  <a:lnTo>
                    <a:pt x="398" y="9683"/>
                  </a:lnTo>
                  <a:cubicBezTo>
                    <a:pt x="397" y="9683"/>
                    <a:pt x="397" y="9683"/>
                    <a:pt x="397" y="9683"/>
                  </a:cubicBezTo>
                  <a:lnTo>
                    <a:pt x="398" y="9683"/>
                  </a:lnTo>
                  <a:cubicBezTo>
                    <a:pt x="398" y="9683"/>
                    <a:pt x="398" y="9683"/>
                    <a:pt x="398" y="9683"/>
                  </a:cubicBezTo>
                  <a:close/>
                  <a:moveTo>
                    <a:pt x="14621" y="8960"/>
                  </a:moveTo>
                  <a:cubicBezTo>
                    <a:pt x="14593" y="8960"/>
                    <a:pt x="14565" y="8976"/>
                    <a:pt x="14558" y="9013"/>
                  </a:cubicBezTo>
                  <a:cubicBezTo>
                    <a:pt x="14500" y="9273"/>
                    <a:pt x="14428" y="9529"/>
                    <a:pt x="14343" y="9781"/>
                  </a:cubicBezTo>
                  <a:cubicBezTo>
                    <a:pt x="14331" y="9816"/>
                    <a:pt x="14350" y="9854"/>
                    <a:pt x="14385" y="9866"/>
                  </a:cubicBezTo>
                  <a:cubicBezTo>
                    <a:pt x="14391" y="9868"/>
                    <a:pt x="14399" y="9870"/>
                    <a:pt x="14406" y="9870"/>
                  </a:cubicBezTo>
                  <a:lnTo>
                    <a:pt x="14406" y="9870"/>
                  </a:lnTo>
                  <a:cubicBezTo>
                    <a:pt x="14436" y="9870"/>
                    <a:pt x="14461" y="9851"/>
                    <a:pt x="14470" y="9824"/>
                  </a:cubicBezTo>
                  <a:cubicBezTo>
                    <a:pt x="14558" y="9568"/>
                    <a:pt x="14630" y="9306"/>
                    <a:pt x="14689" y="9042"/>
                  </a:cubicBezTo>
                  <a:cubicBezTo>
                    <a:pt x="14700" y="8991"/>
                    <a:pt x="14660" y="8960"/>
                    <a:pt x="14621" y="8960"/>
                  </a:cubicBezTo>
                  <a:close/>
                  <a:moveTo>
                    <a:pt x="14406" y="9870"/>
                  </a:moveTo>
                  <a:cubicBezTo>
                    <a:pt x="14406" y="9870"/>
                    <a:pt x="14406" y="9870"/>
                    <a:pt x="14405" y="9870"/>
                  </a:cubicBezTo>
                  <a:lnTo>
                    <a:pt x="14406" y="9870"/>
                  </a:lnTo>
                  <a:cubicBezTo>
                    <a:pt x="14406" y="9870"/>
                    <a:pt x="14406" y="9870"/>
                    <a:pt x="14406" y="9870"/>
                  </a:cubicBezTo>
                  <a:close/>
                  <a:moveTo>
                    <a:pt x="680" y="10302"/>
                  </a:moveTo>
                  <a:cubicBezTo>
                    <a:pt x="637" y="10302"/>
                    <a:pt x="594" y="10343"/>
                    <a:pt x="617" y="10396"/>
                  </a:cubicBezTo>
                  <a:cubicBezTo>
                    <a:pt x="724" y="10644"/>
                    <a:pt x="846" y="10886"/>
                    <a:pt x="981" y="11121"/>
                  </a:cubicBezTo>
                  <a:cubicBezTo>
                    <a:pt x="993" y="11142"/>
                    <a:pt x="1014" y="11155"/>
                    <a:pt x="1039" y="11155"/>
                  </a:cubicBezTo>
                  <a:cubicBezTo>
                    <a:pt x="1090" y="11155"/>
                    <a:pt x="1123" y="11099"/>
                    <a:pt x="1097" y="11055"/>
                  </a:cubicBezTo>
                  <a:cubicBezTo>
                    <a:pt x="965" y="10824"/>
                    <a:pt x="845" y="10587"/>
                    <a:pt x="739" y="10343"/>
                  </a:cubicBezTo>
                  <a:cubicBezTo>
                    <a:pt x="726" y="10314"/>
                    <a:pt x="703" y="10302"/>
                    <a:pt x="680" y="10302"/>
                  </a:cubicBezTo>
                  <a:close/>
                  <a:moveTo>
                    <a:pt x="14104" y="10481"/>
                  </a:moveTo>
                  <a:cubicBezTo>
                    <a:pt x="14081" y="10481"/>
                    <a:pt x="14058" y="10493"/>
                    <a:pt x="14045" y="10520"/>
                  </a:cubicBezTo>
                  <a:cubicBezTo>
                    <a:pt x="13932" y="10761"/>
                    <a:pt x="13806" y="10995"/>
                    <a:pt x="13668" y="11223"/>
                  </a:cubicBezTo>
                  <a:cubicBezTo>
                    <a:pt x="13649" y="11255"/>
                    <a:pt x="13659" y="11295"/>
                    <a:pt x="13691" y="11314"/>
                  </a:cubicBezTo>
                  <a:cubicBezTo>
                    <a:pt x="13702" y="11321"/>
                    <a:pt x="13714" y="11324"/>
                    <a:pt x="13725" y="11324"/>
                  </a:cubicBezTo>
                  <a:cubicBezTo>
                    <a:pt x="13748" y="11324"/>
                    <a:pt x="13770" y="11312"/>
                    <a:pt x="13783" y="11292"/>
                  </a:cubicBezTo>
                  <a:cubicBezTo>
                    <a:pt x="13923" y="11061"/>
                    <a:pt x="14052" y="10822"/>
                    <a:pt x="14167" y="10577"/>
                  </a:cubicBezTo>
                  <a:cubicBezTo>
                    <a:pt x="14192" y="10524"/>
                    <a:pt x="14148" y="10481"/>
                    <a:pt x="14104" y="10481"/>
                  </a:cubicBezTo>
                  <a:close/>
                  <a:moveTo>
                    <a:pt x="1476" y="11693"/>
                  </a:moveTo>
                  <a:cubicBezTo>
                    <a:pt x="1427" y="11693"/>
                    <a:pt x="1380" y="11750"/>
                    <a:pt x="1421" y="11802"/>
                  </a:cubicBezTo>
                  <a:cubicBezTo>
                    <a:pt x="1580" y="12021"/>
                    <a:pt x="1751" y="12231"/>
                    <a:pt x="1934" y="12431"/>
                  </a:cubicBezTo>
                  <a:cubicBezTo>
                    <a:pt x="1946" y="12444"/>
                    <a:pt x="1963" y="12452"/>
                    <a:pt x="1983" y="12453"/>
                  </a:cubicBezTo>
                  <a:lnTo>
                    <a:pt x="1983" y="12453"/>
                  </a:lnTo>
                  <a:cubicBezTo>
                    <a:pt x="2041" y="12452"/>
                    <a:pt x="2071" y="12384"/>
                    <a:pt x="2032" y="12341"/>
                  </a:cubicBezTo>
                  <a:cubicBezTo>
                    <a:pt x="1853" y="12144"/>
                    <a:pt x="1685" y="11938"/>
                    <a:pt x="1529" y="11723"/>
                  </a:cubicBezTo>
                  <a:cubicBezTo>
                    <a:pt x="1515" y="11702"/>
                    <a:pt x="1495" y="11693"/>
                    <a:pt x="1476" y="11693"/>
                  </a:cubicBezTo>
                  <a:close/>
                  <a:moveTo>
                    <a:pt x="1983" y="12453"/>
                  </a:moveTo>
                  <a:cubicBezTo>
                    <a:pt x="1983" y="12453"/>
                    <a:pt x="1983" y="12453"/>
                    <a:pt x="1983" y="12453"/>
                  </a:cubicBezTo>
                  <a:lnTo>
                    <a:pt x="1984" y="12453"/>
                  </a:lnTo>
                  <a:cubicBezTo>
                    <a:pt x="1983" y="12453"/>
                    <a:pt x="1983" y="12453"/>
                    <a:pt x="1983" y="12453"/>
                  </a:cubicBezTo>
                  <a:close/>
                  <a:moveTo>
                    <a:pt x="13269" y="11851"/>
                  </a:moveTo>
                  <a:cubicBezTo>
                    <a:pt x="13250" y="11851"/>
                    <a:pt x="13231" y="11859"/>
                    <a:pt x="13217" y="11880"/>
                  </a:cubicBezTo>
                  <a:cubicBezTo>
                    <a:pt x="13054" y="12091"/>
                    <a:pt x="12881" y="12292"/>
                    <a:pt x="12697" y="12483"/>
                  </a:cubicBezTo>
                  <a:cubicBezTo>
                    <a:pt x="12656" y="12526"/>
                    <a:pt x="12686" y="12598"/>
                    <a:pt x="12744" y="12598"/>
                  </a:cubicBezTo>
                  <a:lnTo>
                    <a:pt x="12745" y="12598"/>
                  </a:lnTo>
                  <a:cubicBezTo>
                    <a:pt x="12763" y="12598"/>
                    <a:pt x="12780" y="12590"/>
                    <a:pt x="12793" y="12577"/>
                  </a:cubicBezTo>
                  <a:cubicBezTo>
                    <a:pt x="12981" y="12381"/>
                    <a:pt x="13157" y="12176"/>
                    <a:pt x="13323" y="11961"/>
                  </a:cubicBezTo>
                  <a:cubicBezTo>
                    <a:pt x="13365" y="11910"/>
                    <a:pt x="13318" y="11851"/>
                    <a:pt x="13269" y="11851"/>
                  </a:cubicBezTo>
                  <a:close/>
                  <a:moveTo>
                    <a:pt x="2557" y="12882"/>
                  </a:moveTo>
                  <a:cubicBezTo>
                    <a:pt x="2503" y="12882"/>
                    <a:pt x="2459" y="12954"/>
                    <a:pt x="2511" y="13000"/>
                  </a:cubicBezTo>
                  <a:cubicBezTo>
                    <a:pt x="2714" y="13180"/>
                    <a:pt x="2927" y="13348"/>
                    <a:pt x="3148" y="13504"/>
                  </a:cubicBezTo>
                  <a:cubicBezTo>
                    <a:pt x="3160" y="13512"/>
                    <a:pt x="3173" y="13517"/>
                    <a:pt x="3186" y="13517"/>
                  </a:cubicBezTo>
                  <a:cubicBezTo>
                    <a:pt x="3252" y="13516"/>
                    <a:pt x="3279" y="13433"/>
                    <a:pt x="3225" y="13395"/>
                  </a:cubicBezTo>
                  <a:cubicBezTo>
                    <a:pt x="3008" y="13241"/>
                    <a:pt x="2800" y="13076"/>
                    <a:pt x="2601" y="12900"/>
                  </a:cubicBezTo>
                  <a:cubicBezTo>
                    <a:pt x="2587" y="12887"/>
                    <a:pt x="2571" y="12882"/>
                    <a:pt x="2557" y="12882"/>
                  </a:cubicBezTo>
                  <a:close/>
                  <a:moveTo>
                    <a:pt x="12156" y="13013"/>
                  </a:moveTo>
                  <a:cubicBezTo>
                    <a:pt x="12142" y="13013"/>
                    <a:pt x="12128" y="13017"/>
                    <a:pt x="12114" y="13028"/>
                  </a:cubicBezTo>
                  <a:cubicBezTo>
                    <a:pt x="11910" y="13199"/>
                    <a:pt x="11698" y="13358"/>
                    <a:pt x="11476" y="13506"/>
                  </a:cubicBezTo>
                  <a:cubicBezTo>
                    <a:pt x="11421" y="13543"/>
                    <a:pt x="11447" y="13629"/>
                    <a:pt x="11514" y="13629"/>
                  </a:cubicBezTo>
                  <a:cubicBezTo>
                    <a:pt x="11527" y="13629"/>
                    <a:pt x="11540" y="13625"/>
                    <a:pt x="11550" y="13618"/>
                  </a:cubicBezTo>
                  <a:cubicBezTo>
                    <a:pt x="11776" y="13467"/>
                    <a:pt x="11993" y="13304"/>
                    <a:pt x="12201" y="13131"/>
                  </a:cubicBezTo>
                  <a:cubicBezTo>
                    <a:pt x="12252" y="13085"/>
                    <a:pt x="12209" y="13013"/>
                    <a:pt x="12156" y="13013"/>
                  </a:cubicBezTo>
                  <a:close/>
                  <a:moveTo>
                    <a:pt x="3866" y="13809"/>
                  </a:moveTo>
                  <a:cubicBezTo>
                    <a:pt x="3842" y="13809"/>
                    <a:pt x="3820" y="13822"/>
                    <a:pt x="3808" y="13844"/>
                  </a:cubicBezTo>
                  <a:cubicBezTo>
                    <a:pt x="3789" y="13877"/>
                    <a:pt x="3802" y="13919"/>
                    <a:pt x="3836" y="13937"/>
                  </a:cubicBezTo>
                  <a:cubicBezTo>
                    <a:pt x="4073" y="14068"/>
                    <a:pt x="4317" y="14185"/>
                    <a:pt x="4566" y="14291"/>
                  </a:cubicBezTo>
                  <a:cubicBezTo>
                    <a:pt x="4575" y="14294"/>
                    <a:pt x="4583" y="14296"/>
                    <a:pt x="4592" y="14296"/>
                  </a:cubicBezTo>
                  <a:cubicBezTo>
                    <a:pt x="4666" y="14296"/>
                    <a:pt x="4685" y="14195"/>
                    <a:pt x="4619" y="14167"/>
                  </a:cubicBezTo>
                  <a:cubicBezTo>
                    <a:pt x="4373" y="14064"/>
                    <a:pt x="4134" y="13948"/>
                    <a:pt x="3901" y="13819"/>
                  </a:cubicBezTo>
                  <a:cubicBezTo>
                    <a:pt x="3890" y="13813"/>
                    <a:pt x="3878" y="13809"/>
                    <a:pt x="3866" y="13809"/>
                  </a:cubicBezTo>
                  <a:close/>
                  <a:moveTo>
                    <a:pt x="10822" y="13904"/>
                  </a:moveTo>
                  <a:cubicBezTo>
                    <a:pt x="10812" y="13904"/>
                    <a:pt x="10801" y="13906"/>
                    <a:pt x="10791" y="13912"/>
                  </a:cubicBezTo>
                  <a:cubicBezTo>
                    <a:pt x="10554" y="14034"/>
                    <a:pt x="10312" y="14143"/>
                    <a:pt x="10064" y="14239"/>
                  </a:cubicBezTo>
                  <a:cubicBezTo>
                    <a:pt x="9996" y="14266"/>
                    <a:pt x="10015" y="14368"/>
                    <a:pt x="10089" y="14369"/>
                  </a:cubicBezTo>
                  <a:lnTo>
                    <a:pt x="10089" y="14368"/>
                  </a:lnTo>
                  <a:cubicBezTo>
                    <a:pt x="10091" y="14368"/>
                    <a:pt x="10092" y="14368"/>
                    <a:pt x="10093" y="14368"/>
                  </a:cubicBezTo>
                  <a:cubicBezTo>
                    <a:pt x="10100" y="14368"/>
                    <a:pt x="10107" y="14367"/>
                    <a:pt x="10113" y="14364"/>
                  </a:cubicBezTo>
                  <a:cubicBezTo>
                    <a:pt x="10366" y="14267"/>
                    <a:pt x="10612" y="14155"/>
                    <a:pt x="10853" y="14030"/>
                  </a:cubicBezTo>
                  <a:cubicBezTo>
                    <a:pt x="10885" y="14013"/>
                    <a:pt x="10898" y="13972"/>
                    <a:pt x="10881" y="13940"/>
                  </a:cubicBezTo>
                  <a:cubicBezTo>
                    <a:pt x="10869" y="13917"/>
                    <a:pt x="10846" y="13904"/>
                    <a:pt x="10822" y="13904"/>
                  </a:cubicBezTo>
                  <a:close/>
                  <a:moveTo>
                    <a:pt x="5348" y="14431"/>
                  </a:moveTo>
                  <a:cubicBezTo>
                    <a:pt x="5279" y="14431"/>
                    <a:pt x="5255" y="14537"/>
                    <a:pt x="5331" y="14562"/>
                  </a:cubicBezTo>
                  <a:cubicBezTo>
                    <a:pt x="5591" y="14639"/>
                    <a:pt x="5854" y="14700"/>
                    <a:pt x="6121" y="14748"/>
                  </a:cubicBezTo>
                  <a:cubicBezTo>
                    <a:pt x="6125" y="14748"/>
                    <a:pt x="6129" y="14749"/>
                    <a:pt x="6133" y="14749"/>
                  </a:cubicBezTo>
                  <a:lnTo>
                    <a:pt x="6133" y="14749"/>
                  </a:lnTo>
                  <a:cubicBezTo>
                    <a:pt x="6213" y="14747"/>
                    <a:pt x="6224" y="14631"/>
                    <a:pt x="6144" y="14616"/>
                  </a:cubicBezTo>
                  <a:cubicBezTo>
                    <a:pt x="5882" y="14569"/>
                    <a:pt x="5624" y="14508"/>
                    <a:pt x="5368" y="14434"/>
                  </a:cubicBezTo>
                  <a:cubicBezTo>
                    <a:pt x="5361" y="14432"/>
                    <a:pt x="5355" y="14431"/>
                    <a:pt x="5348" y="14431"/>
                  </a:cubicBezTo>
                  <a:close/>
                  <a:moveTo>
                    <a:pt x="6133" y="14749"/>
                  </a:moveTo>
                  <a:cubicBezTo>
                    <a:pt x="6133" y="14749"/>
                    <a:pt x="6133" y="14749"/>
                    <a:pt x="6133" y="14749"/>
                  </a:cubicBezTo>
                  <a:lnTo>
                    <a:pt x="6134" y="14749"/>
                  </a:lnTo>
                  <a:cubicBezTo>
                    <a:pt x="6134" y="14749"/>
                    <a:pt x="6133" y="14749"/>
                    <a:pt x="6133" y="14749"/>
                  </a:cubicBezTo>
                  <a:close/>
                  <a:moveTo>
                    <a:pt x="9324" y="14483"/>
                  </a:moveTo>
                  <a:cubicBezTo>
                    <a:pt x="9318" y="14483"/>
                    <a:pt x="9312" y="14484"/>
                    <a:pt x="9307" y="14485"/>
                  </a:cubicBezTo>
                  <a:cubicBezTo>
                    <a:pt x="9049" y="14554"/>
                    <a:pt x="8789" y="14608"/>
                    <a:pt x="8527" y="14647"/>
                  </a:cubicBezTo>
                  <a:cubicBezTo>
                    <a:pt x="8444" y="14659"/>
                    <a:pt x="8453" y="14781"/>
                    <a:pt x="8536" y="14781"/>
                  </a:cubicBezTo>
                  <a:cubicBezTo>
                    <a:pt x="8539" y="14781"/>
                    <a:pt x="8542" y="14781"/>
                    <a:pt x="8545" y="14780"/>
                  </a:cubicBezTo>
                  <a:cubicBezTo>
                    <a:pt x="8814" y="14740"/>
                    <a:pt x="9079" y="14684"/>
                    <a:pt x="9341" y="14616"/>
                  </a:cubicBezTo>
                  <a:cubicBezTo>
                    <a:pt x="9376" y="14606"/>
                    <a:pt x="9398" y="14569"/>
                    <a:pt x="9388" y="14533"/>
                  </a:cubicBezTo>
                  <a:cubicBezTo>
                    <a:pt x="9381" y="14503"/>
                    <a:pt x="9353" y="14483"/>
                    <a:pt x="9324" y="14483"/>
                  </a:cubicBezTo>
                  <a:close/>
                  <a:moveTo>
                    <a:pt x="6934" y="14712"/>
                  </a:moveTo>
                  <a:cubicBezTo>
                    <a:pt x="6899" y="14712"/>
                    <a:pt x="6868" y="14739"/>
                    <a:pt x="6865" y="14775"/>
                  </a:cubicBezTo>
                  <a:cubicBezTo>
                    <a:pt x="6862" y="14811"/>
                    <a:pt x="6890" y="14843"/>
                    <a:pt x="6927" y="14846"/>
                  </a:cubicBezTo>
                  <a:cubicBezTo>
                    <a:pt x="7094" y="14857"/>
                    <a:pt x="7264" y="14863"/>
                    <a:pt x="7432" y="14863"/>
                  </a:cubicBezTo>
                  <a:cubicBezTo>
                    <a:pt x="7534" y="14863"/>
                    <a:pt x="7637" y="14861"/>
                    <a:pt x="7739" y="14857"/>
                  </a:cubicBezTo>
                  <a:cubicBezTo>
                    <a:pt x="7776" y="14855"/>
                    <a:pt x="7805" y="14824"/>
                    <a:pt x="7803" y="14788"/>
                  </a:cubicBezTo>
                  <a:cubicBezTo>
                    <a:pt x="7802" y="14750"/>
                    <a:pt x="7771" y="14725"/>
                    <a:pt x="7733" y="14723"/>
                  </a:cubicBezTo>
                  <a:cubicBezTo>
                    <a:pt x="7635" y="14727"/>
                    <a:pt x="7536" y="14729"/>
                    <a:pt x="7437" y="14729"/>
                  </a:cubicBezTo>
                  <a:cubicBezTo>
                    <a:pt x="7270" y="14729"/>
                    <a:pt x="7103" y="14723"/>
                    <a:pt x="6936" y="14712"/>
                  </a:cubicBezTo>
                  <a:cubicBezTo>
                    <a:pt x="6935" y="14712"/>
                    <a:pt x="6935" y="14712"/>
                    <a:pt x="6934" y="14712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5818550" y="1205600"/>
              <a:ext cx="232725" cy="226225"/>
            </a:xfrm>
            <a:custGeom>
              <a:avLst/>
              <a:gdLst/>
              <a:ahLst/>
              <a:cxnLst/>
              <a:rect l="l" t="t" r="r" b="b"/>
              <a:pathLst>
                <a:path w="9309" h="9049" extrusionOk="0">
                  <a:moveTo>
                    <a:pt x="4621" y="2233"/>
                  </a:moveTo>
                  <a:cubicBezTo>
                    <a:pt x="5886" y="2233"/>
                    <a:pt x="6914" y="3261"/>
                    <a:pt x="6914" y="4525"/>
                  </a:cubicBezTo>
                  <a:cubicBezTo>
                    <a:pt x="6914" y="5789"/>
                    <a:pt x="5886" y="6818"/>
                    <a:pt x="4621" y="6818"/>
                  </a:cubicBezTo>
                  <a:cubicBezTo>
                    <a:pt x="3357" y="6818"/>
                    <a:pt x="2328" y="5788"/>
                    <a:pt x="2328" y="4525"/>
                  </a:cubicBezTo>
                  <a:cubicBezTo>
                    <a:pt x="2328" y="3261"/>
                    <a:pt x="3357" y="2233"/>
                    <a:pt x="4621" y="2233"/>
                  </a:cubicBezTo>
                  <a:close/>
                  <a:moveTo>
                    <a:pt x="4621" y="2030"/>
                  </a:moveTo>
                  <a:cubicBezTo>
                    <a:pt x="3245" y="2030"/>
                    <a:pt x="2125" y="3148"/>
                    <a:pt x="2125" y="4525"/>
                  </a:cubicBezTo>
                  <a:cubicBezTo>
                    <a:pt x="2125" y="5901"/>
                    <a:pt x="3245" y="7021"/>
                    <a:pt x="4621" y="7021"/>
                  </a:cubicBezTo>
                  <a:cubicBezTo>
                    <a:pt x="5998" y="7021"/>
                    <a:pt x="7117" y="5901"/>
                    <a:pt x="7117" y="4525"/>
                  </a:cubicBezTo>
                  <a:cubicBezTo>
                    <a:pt x="7117" y="3149"/>
                    <a:pt x="5998" y="2030"/>
                    <a:pt x="4621" y="2030"/>
                  </a:cubicBezTo>
                  <a:close/>
                  <a:moveTo>
                    <a:pt x="5517" y="224"/>
                  </a:moveTo>
                  <a:cubicBezTo>
                    <a:pt x="5945" y="316"/>
                    <a:pt x="6329" y="452"/>
                    <a:pt x="6659" y="629"/>
                  </a:cubicBezTo>
                  <a:cubicBezTo>
                    <a:pt x="7017" y="818"/>
                    <a:pt x="7349" y="1054"/>
                    <a:pt x="7646" y="1330"/>
                  </a:cubicBezTo>
                  <a:lnTo>
                    <a:pt x="7075" y="1911"/>
                  </a:lnTo>
                  <a:cubicBezTo>
                    <a:pt x="7036" y="1950"/>
                    <a:pt x="7036" y="2014"/>
                    <a:pt x="7076" y="2054"/>
                  </a:cubicBezTo>
                  <a:cubicBezTo>
                    <a:pt x="7488" y="2461"/>
                    <a:pt x="7794" y="2964"/>
                    <a:pt x="7965" y="3518"/>
                  </a:cubicBezTo>
                  <a:cubicBezTo>
                    <a:pt x="7978" y="3562"/>
                    <a:pt x="8019" y="3590"/>
                    <a:pt x="8062" y="3590"/>
                  </a:cubicBezTo>
                  <a:cubicBezTo>
                    <a:pt x="8072" y="3590"/>
                    <a:pt x="8082" y="3588"/>
                    <a:pt x="8091" y="3586"/>
                  </a:cubicBezTo>
                  <a:lnTo>
                    <a:pt x="8872" y="3346"/>
                  </a:lnTo>
                  <a:cubicBezTo>
                    <a:pt x="9093" y="4130"/>
                    <a:pt x="9093" y="4960"/>
                    <a:pt x="8872" y="5746"/>
                  </a:cubicBezTo>
                  <a:lnTo>
                    <a:pt x="8091" y="5506"/>
                  </a:lnTo>
                  <a:cubicBezTo>
                    <a:pt x="8081" y="5503"/>
                    <a:pt x="8071" y="5501"/>
                    <a:pt x="8061" y="5501"/>
                  </a:cubicBezTo>
                  <a:cubicBezTo>
                    <a:pt x="8045" y="5501"/>
                    <a:pt x="8029" y="5505"/>
                    <a:pt x="8015" y="5513"/>
                  </a:cubicBezTo>
                  <a:cubicBezTo>
                    <a:pt x="7990" y="5526"/>
                    <a:pt x="7972" y="5548"/>
                    <a:pt x="7965" y="5574"/>
                  </a:cubicBezTo>
                  <a:cubicBezTo>
                    <a:pt x="7825" y="6029"/>
                    <a:pt x="7593" y="6450"/>
                    <a:pt x="7284" y="6812"/>
                  </a:cubicBezTo>
                  <a:cubicBezTo>
                    <a:pt x="7248" y="6855"/>
                    <a:pt x="7253" y="6919"/>
                    <a:pt x="7296" y="6954"/>
                  </a:cubicBezTo>
                  <a:lnTo>
                    <a:pt x="7915" y="7483"/>
                  </a:lnTo>
                  <a:cubicBezTo>
                    <a:pt x="7370" y="8092"/>
                    <a:pt x="6658" y="8546"/>
                    <a:pt x="5893" y="8773"/>
                  </a:cubicBezTo>
                  <a:lnTo>
                    <a:pt x="5677" y="7988"/>
                  </a:lnTo>
                  <a:cubicBezTo>
                    <a:pt x="5669" y="7961"/>
                    <a:pt x="5652" y="7940"/>
                    <a:pt x="5629" y="7927"/>
                  </a:cubicBezTo>
                  <a:cubicBezTo>
                    <a:pt x="5613" y="7918"/>
                    <a:pt x="5596" y="7913"/>
                    <a:pt x="5579" y="7913"/>
                  </a:cubicBezTo>
                  <a:cubicBezTo>
                    <a:pt x="5570" y="7913"/>
                    <a:pt x="5561" y="7914"/>
                    <a:pt x="5552" y="7917"/>
                  </a:cubicBezTo>
                  <a:cubicBezTo>
                    <a:pt x="5246" y="8001"/>
                    <a:pt x="4932" y="8043"/>
                    <a:pt x="4618" y="8043"/>
                  </a:cubicBezTo>
                  <a:cubicBezTo>
                    <a:pt x="4356" y="8043"/>
                    <a:pt x="4095" y="8014"/>
                    <a:pt x="3838" y="7955"/>
                  </a:cubicBezTo>
                  <a:cubicBezTo>
                    <a:pt x="3830" y="7954"/>
                    <a:pt x="3823" y="7953"/>
                    <a:pt x="3816" y="7953"/>
                  </a:cubicBezTo>
                  <a:cubicBezTo>
                    <a:pt x="3769" y="7953"/>
                    <a:pt x="3728" y="7985"/>
                    <a:pt x="3717" y="8032"/>
                  </a:cubicBezTo>
                  <a:lnTo>
                    <a:pt x="3537" y="8823"/>
                  </a:lnTo>
                  <a:lnTo>
                    <a:pt x="3319" y="8767"/>
                  </a:lnTo>
                  <a:cubicBezTo>
                    <a:pt x="3237" y="8740"/>
                    <a:pt x="3158" y="8710"/>
                    <a:pt x="3078" y="8681"/>
                  </a:cubicBezTo>
                  <a:lnTo>
                    <a:pt x="3000" y="8652"/>
                  </a:lnTo>
                  <a:cubicBezTo>
                    <a:pt x="2922" y="8624"/>
                    <a:pt x="2846" y="8592"/>
                    <a:pt x="2772" y="8554"/>
                  </a:cubicBezTo>
                  <a:lnTo>
                    <a:pt x="2655" y="8497"/>
                  </a:lnTo>
                  <a:cubicBezTo>
                    <a:pt x="2571" y="8458"/>
                    <a:pt x="2490" y="8416"/>
                    <a:pt x="2412" y="8367"/>
                  </a:cubicBezTo>
                  <a:cubicBezTo>
                    <a:pt x="2081" y="8183"/>
                    <a:pt x="1761" y="7933"/>
                    <a:pt x="1459" y="7623"/>
                  </a:cubicBezTo>
                  <a:lnTo>
                    <a:pt x="2053" y="7072"/>
                  </a:lnTo>
                  <a:cubicBezTo>
                    <a:pt x="2094" y="7034"/>
                    <a:pt x="2096" y="6969"/>
                    <a:pt x="2058" y="6929"/>
                  </a:cubicBezTo>
                  <a:cubicBezTo>
                    <a:pt x="1733" y="6581"/>
                    <a:pt x="1484" y="6169"/>
                    <a:pt x="1326" y="5721"/>
                  </a:cubicBezTo>
                  <a:cubicBezTo>
                    <a:pt x="1311" y="5679"/>
                    <a:pt x="1271" y="5652"/>
                    <a:pt x="1230" y="5652"/>
                  </a:cubicBezTo>
                  <a:cubicBezTo>
                    <a:pt x="1218" y="5652"/>
                    <a:pt x="1207" y="5654"/>
                    <a:pt x="1196" y="5658"/>
                  </a:cubicBezTo>
                  <a:lnTo>
                    <a:pt x="429" y="5932"/>
                  </a:lnTo>
                  <a:lnTo>
                    <a:pt x="407" y="5871"/>
                  </a:lnTo>
                  <a:cubicBezTo>
                    <a:pt x="397" y="5840"/>
                    <a:pt x="389" y="5808"/>
                    <a:pt x="380" y="5776"/>
                  </a:cubicBezTo>
                  <a:cubicBezTo>
                    <a:pt x="376" y="5756"/>
                    <a:pt x="370" y="5734"/>
                    <a:pt x="365" y="5716"/>
                  </a:cubicBezTo>
                  <a:cubicBezTo>
                    <a:pt x="356" y="5678"/>
                    <a:pt x="346" y="5640"/>
                    <a:pt x="336" y="5604"/>
                  </a:cubicBezTo>
                  <a:cubicBezTo>
                    <a:pt x="317" y="5531"/>
                    <a:pt x="300" y="5463"/>
                    <a:pt x="287" y="5398"/>
                  </a:cubicBezTo>
                  <a:lnTo>
                    <a:pt x="236" y="5062"/>
                  </a:lnTo>
                  <a:cubicBezTo>
                    <a:pt x="225" y="4992"/>
                    <a:pt x="220" y="4923"/>
                    <a:pt x="219" y="4853"/>
                  </a:cubicBezTo>
                  <a:cubicBezTo>
                    <a:pt x="217" y="4814"/>
                    <a:pt x="216" y="4775"/>
                    <a:pt x="213" y="4740"/>
                  </a:cubicBezTo>
                  <a:lnTo>
                    <a:pt x="206" y="4571"/>
                  </a:lnTo>
                  <a:cubicBezTo>
                    <a:pt x="204" y="4536"/>
                    <a:pt x="205" y="4501"/>
                    <a:pt x="208" y="4466"/>
                  </a:cubicBezTo>
                  <a:cubicBezTo>
                    <a:pt x="209" y="4448"/>
                    <a:pt x="211" y="4431"/>
                    <a:pt x="211" y="4414"/>
                  </a:cubicBezTo>
                  <a:cubicBezTo>
                    <a:pt x="215" y="4302"/>
                    <a:pt x="220" y="4192"/>
                    <a:pt x="227" y="4089"/>
                  </a:cubicBezTo>
                  <a:lnTo>
                    <a:pt x="243" y="3981"/>
                  </a:lnTo>
                  <a:cubicBezTo>
                    <a:pt x="265" y="3834"/>
                    <a:pt x="287" y="3682"/>
                    <a:pt x="323" y="3536"/>
                  </a:cubicBezTo>
                  <a:lnTo>
                    <a:pt x="1111" y="3741"/>
                  </a:lnTo>
                  <a:cubicBezTo>
                    <a:pt x="1119" y="3742"/>
                    <a:pt x="1127" y="3743"/>
                    <a:pt x="1135" y="3743"/>
                  </a:cubicBezTo>
                  <a:cubicBezTo>
                    <a:pt x="1153" y="3743"/>
                    <a:pt x="1172" y="3739"/>
                    <a:pt x="1188" y="3730"/>
                  </a:cubicBezTo>
                  <a:cubicBezTo>
                    <a:pt x="1212" y="3716"/>
                    <a:pt x="1228" y="3694"/>
                    <a:pt x="1234" y="3667"/>
                  </a:cubicBezTo>
                  <a:cubicBezTo>
                    <a:pt x="1381" y="3105"/>
                    <a:pt x="1664" y="2590"/>
                    <a:pt x="2059" y="2164"/>
                  </a:cubicBezTo>
                  <a:cubicBezTo>
                    <a:pt x="2097" y="2123"/>
                    <a:pt x="2094" y="2059"/>
                    <a:pt x="2053" y="2021"/>
                  </a:cubicBezTo>
                  <a:lnTo>
                    <a:pt x="1459" y="1467"/>
                  </a:lnTo>
                  <a:cubicBezTo>
                    <a:pt x="1764" y="1157"/>
                    <a:pt x="2084" y="908"/>
                    <a:pt x="2418" y="721"/>
                  </a:cubicBezTo>
                  <a:cubicBezTo>
                    <a:pt x="2495" y="674"/>
                    <a:pt x="2574" y="631"/>
                    <a:pt x="2657" y="593"/>
                  </a:cubicBezTo>
                  <a:lnTo>
                    <a:pt x="2771" y="538"/>
                  </a:lnTo>
                  <a:cubicBezTo>
                    <a:pt x="2847" y="500"/>
                    <a:pt x="2924" y="466"/>
                    <a:pt x="3004" y="438"/>
                  </a:cubicBezTo>
                  <a:lnTo>
                    <a:pt x="3076" y="412"/>
                  </a:lnTo>
                  <a:cubicBezTo>
                    <a:pt x="3157" y="382"/>
                    <a:pt x="3237" y="352"/>
                    <a:pt x="3311" y="326"/>
                  </a:cubicBezTo>
                  <a:lnTo>
                    <a:pt x="3537" y="268"/>
                  </a:lnTo>
                  <a:lnTo>
                    <a:pt x="3718" y="1060"/>
                  </a:lnTo>
                  <a:cubicBezTo>
                    <a:pt x="3728" y="1107"/>
                    <a:pt x="3770" y="1139"/>
                    <a:pt x="3817" y="1139"/>
                  </a:cubicBezTo>
                  <a:cubicBezTo>
                    <a:pt x="3824" y="1139"/>
                    <a:pt x="3831" y="1138"/>
                    <a:pt x="3839" y="1136"/>
                  </a:cubicBezTo>
                  <a:cubicBezTo>
                    <a:pt x="4096" y="1078"/>
                    <a:pt x="4359" y="1048"/>
                    <a:pt x="4622" y="1048"/>
                  </a:cubicBezTo>
                  <a:cubicBezTo>
                    <a:pt x="4833" y="1048"/>
                    <a:pt x="5044" y="1067"/>
                    <a:pt x="5253" y="1105"/>
                  </a:cubicBezTo>
                  <a:cubicBezTo>
                    <a:pt x="5259" y="1107"/>
                    <a:pt x="5265" y="1107"/>
                    <a:pt x="5271" y="1107"/>
                  </a:cubicBezTo>
                  <a:cubicBezTo>
                    <a:pt x="5292" y="1107"/>
                    <a:pt x="5312" y="1101"/>
                    <a:pt x="5329" y="1088"/>
                  </a:cubicBezTo>
                  <a:cubicBezTo>
                    <a:pt x="5351" y="1074"/>
                    <a:pt x="5366" y="1050"/>
                    <a:pt x="5371" y="1024"/>
                  </a:cubicBezTo>
                  <a:lnTo>
                    <a:pt x="5517" y="224"/>
                  </a:lnTo>
                  <a:close/>
                  <a:moveTo>
                    <a:pt x="5434" y="1"/>
                  </a:moveTo>
                  <a:cubicBezTo>
                    <a:pt x="5414" y="1"/>
                    <a:pt x="5395" y="7"/>
                    <a:pt x="5379" y="18"/>
                  </a:cubicBezTo>
                  <a:cubicBezTo>
                    <a:pt x="5356" y="34"/>
                    <a:pt x="5341" y="58"/>
                    <a:pt x="5336" y="83"/>
                  </a:cubicBezTo>
                  <a:lnTo>
                    <a:pt x="5190" y="888"/>
                  </a:lnTo>
                  <a:cubicBezTo>
                    <a:pt x="5001" y="859"/>
                    <a:pt x="4811" y="844"/>
                    <a:pt x="4621" y="844"/>
                  </a:cubicBezTo>
                  <a:cubicBezTo>
                    <a:pt x="4377" y="844"/>
                    <a:pt x="4133" y="868"/>
                    <a:pt x="3893" y="916"/>
                  </a:cubicBezTo>
                  <a:lnTo>
                    <a:pt x="3711" y="120"/>
                  </a:lnTo>
                  <a:cubicBezTo>
                    <a:pt x="3705" y="93"/>
                    <a:pt x="3689" y="71"/>
                    <a:pt x="3665" y="57"/>
                  </a:cubicBezTo>
                  <a:cubicBezTo>
                    <a:pt x="3649" y="46"/>
                    <a:pt x="3631" y="41"/>
                    <a:pt x="3613" y="41"/>
                  </a:cubicBezTo>
                  <a:cubicBezTo>
                    <a:pt x="3604" y="41"/>
                    <a:pt x="3596" y="42"/>
                    <a:pt x="3587" y="45"/>
                  </a:cubicBezTo>
                  <a:lnTo>
                    <a:pt x="3253" y="131"/>
                  </a:lnTo>
                  <a:cubicBezTo>
                    <a:pt x="3170" y="160"/>
                    <a:pt x="3088" y="190"/>
                    <a:pt x="3006" y="221"/>
                  </a:cubicBezTo>
                  <a:lnTo>
                    <a:pt x="2937" y="246"/>
                  </a:lnTo>
                  <a:cubicBezTo>
                    <a:pt x="2850" y="276"/>
                    <a:pt x="2765" y="313"/>
                    <a:pt x="2683" y="355"/>
                  </a:cubicBezTo>
                  <a:lnTo>
                    <a:pt x="2568" y="411"/>
                  </a:lnTo>
                  <a:cubicBezTo>
                    <a:pt x="2480" y="450"/>
                    <a:pt x="2395" y="496"/>
                    <a:pt x="2313" y="547"/>
                  </a:cubicBezTo>
                  <a:cubicBezTo>
                    <a:pt x="1941" y="754"/>
                    <a:pt x="1580" y="1042"/>
                    <a:pt x="1241" y="1402"/>
                  </a:cubicBezTo>
                  <a:cubicBezTo>
                    <a:pt x="1203" y="1443"/>
                    <a:pt x="1205" y="1507"/>
                    <a:pt x="1246" y="1546"/>
                  </a:cubicBezTo>
                  <a:lnTo>
                    <a:pt x="1843" y="2100"/>
                  </a:lnTo>
                  <a:cubicBezTo>
                    <a:pt x="1482" y="2510"/>
                    <a:pt x="1216" y="2994"/>
                    <a:pt x="1065" y="3518"/>
                  </a:cubicBezTo>
                  <a:lnTo>
                    <a:pt x="276" y="3313"/>
                  </a:lnTo>
                  <a:cubicBezTo>
                    <a:pt x="268" y="3311"/>
                    <a:pt x="259" y="3310"/>
                    <a:pt x="250" y="3310"/>
                  </a:cubicBezTo>
                  <a:cubicBezTo>
                    <a:pt x="207" y="3310"/>
                    <a:pt x="166" y="3339"/>
                    <a:pt x="154" y="3383"/>
                  </a:cubicBezTo>
                  <a:cubicBezTo>
                    <a:pt x="98" y="3571"/>
                    <a:pt x="69" y="3764"/>
                    <a:pt x="43" y="3951"/>
                  </a:cubicBezTo>
                  <a:lnTo>
                    <a:pt x="26" y="4066"/>
                  </a:lnTo>
                  <a:cubicBezTo>
                    <a:pt x="18" y="4178"/>
                    <a:pt x="13" y="4290"/>
                    <a:pt x="8" y="4405"/>
                  </a:cubicBezTo>
                  <a:cubicBezTo>
                    <a:pt x="7" y="4421"/>
                    <a:pt x="6" y="4436"/>
                    <a:pt x="5" y="4453"/>
                  </a:cubicBezTo>
                  <a:cubicBezTo>
                    <a:pt x="2" y="4495"/>
                    <a:pt x="1" y="4538"/>
                    <a:pt x="3" y="4581"/>
                  </a:cubicBezTo>
                  <a:lnTo>
                    <a:pt x="11" y="4751"/>
                  </a:lnTo>
                  <a:cubicBezTo>
                    <a:pt x="14" y="4787"/>
                    <a:pt x="15" y="4823"/>
                    <a:pt x="17" y="4860"/>
                  </a:cubicBezTo>
                  <a:cubicBezTo>
                    <a:pt x="18" y="4937"/>
                    <a:pt x="24" y="5016"/>
                    <a:pt x="36" y="5094"/>
                  </a:cubicBezTo>
                  <a:lnTo>
                    <a:pt x="87" y="5430"/>
                  </a:lnTo>
                  <a:cubicBezTo>
                    <a:pt x="101" y="5506"/>
                    <a:pt x="121" y="5582"/>
                    <a:pt x="140" y="5653"/>
                  </a:cubicBezTo>
                  <a:cubicBezTo>
                    <a:pt x="149" y="5690"/>
                    <a:pt x="159" y="5726"/>
                    <a:pt x="169" y="5767"/>
                  </a:cubicBezTo>
                  <a:cubicBezTo>
                    <a:pt x="174" y="5786"/>
                    <a:pt x="180" y="5806"/>
                    <a:pt x="185" y="5827"/>
                  </a:cubicBezTo>
                  <a:cubicBezTo>
                    <a:pt x="194" y="5862"/>
                    <a:pt x="203" y="5897"/>
                    <a:pt x="214" y="5936"/>
                  </a:cubicBezTo>
                  <a:lnTo>
                    <a:pt x="272" y="6095"/>
                  </a:lnTo>
                  <a:cubicBezTo>
                    <a:pt x="286" y="6136"/>
                    <a:pt x="325" y="6161"/>
                    <a:pt x="367" y="6161"/>
                  </a:cubicBezTo>
                  <a:cubicBezTo>
                    <a:pt x="378" y="6161"/>
                    <a:pt x="390" y="6159"/>
                    <a:pt x="401" y="6155"/>
                  </a:cubicBezTo>
                  <a:lnTo>
                    <a:pt x="1169" y="5882"/>
                  </a:lnTo>
                  <a:cubicBezTo>
                    <a:pt x="1326" y="6288"/>
                    <a:pt x="1553" y="6664"/>
                    <a:pt x="1843" y="6990"/>
                  </a:cubicBezTo>
                  <a:lnTo>
                    <a:pt x="1246" y="7546"/>
                  </a:lnTo>
                  <a:cubicBezTo>
                    <a:pt x="1226" y="7564"/>
                    <a:pt x="1215" y="7590"/>
                    <a:pt x="1214" y="7617"/>
                  </a:cubicBezTo>
                  <a:cubicBezTo>
                    <a:pt x="1213" y="7643"/>
                    <a:pt x="1222" y="7669"/>
                    <a:pt x="1241" y="7689"/>
                  </a:cubicBezTo>
                  <a:cubicBezTo>
                    <a:pt x="1578" y="8048"/>
                    <a:pt x="1939" y="8335"/>
                    <a:pt x="2308" y="8541"/>
                  </a:cubicBezTo>
                  <a:cubicBezTo>
                    <a:pt x="2391" y="8593"/>
                    <a:pt x="2478" y="8639"/>
                    <a:pt x="2566" y="8680"/>
                  </a:cubicBezTo>
                  <a:lnTo>
                    <a:pt x="2685" y="8737"/>
                  </a:lnTo>
                  <a:cubicBezTo>
                    <a:pt x="2765" y="8778"/>
                    <a:pt x="2849" y="8813"/>
                    <a:pt x="2934" y="8844"/>
                  </a:cubicBezTo>
                  <a:lnTo>
                    <a:pt x="3009" y="8871"/>
                  </a:lnTo>
                  <a:cubicBezTo>
                    <a:pt x="3089" y="8901"/>
                    <a:pt x="3171" y="8931"/>
                    <a:pt x="3261" y="8961"/>
                  </a:cubicBezTo>
                  <a:lnTo>
                    <a:pt x="3587" y="9046"/>
                  </a:lnTo>
                  <a:cubicBezTo>
                    <a:pt x="3595" y="9048"/>
                    <a:pt x="3603" y="9049"/>
                    <a:pt x="3612" y="9049"/>
                  </a:cubicBezTo>
                  <a:lnTo>
                    <a:pt x="3611" y="9047"/>
                  </a:lnTo>
                  <a:cubicBezTo>
                    <a:pt x="3659" y="9047"/>
                    <a:pt x="3701" y="9014"/>
                    <a:pt x="3711" y="8968"/>
                  </a:cubicBezTo>
                  <a:lnTo>
                    <a:pt x="3893" y="8173"/>
                  </a:lnTo>
                  <a:cubicBezTo>
                    <a:pt x="4133" y="8221"/>
                    <a:pt x="4376" y="8244"/>
                    <a:pt x="4619" y="8244"/>
                  </a:cubicBezTo>
                  <a:cubicBezTo>
                    <a:pt x="4918" y="8244"/>
                    <a:pt x="5216" y="8209"/>
                    <a:pt x="5508" y="8137"/>
                  </a:cubicBezTo>
                  <a:lnTo>
                    <a:pt x="5725" y="8924"/>
                  </a:lnTo>
                  <a:cubicBezTo>
                    <a:pt x="5737" y="8969"/>
                    <a:pt x="5778" y="8999"/>
                    <a:pt x="5822" y="8999"/>
                  </a:cubicBezTo>
                  <a:cubicBezTo>
                    <a:pt x="5831" y="8999"/>
                    <a:pt x="5840" y="8998"/>
                    <a:pt x="5849" y="8995"/>
                  </a:cubicBezTo>
                  <a:cubicBezTo>
                    <a:pt x="6722" y="8759"/>
                    <a:pt x="7535" y="8241"/>
                    <a:pt x="8137" y="7537"/>
                  </a:cubicBezTo>
                  <a:cubicBezTo>
                    <a:pt x="8173" y="7494"/>
                    <a:pt x="8168" y="7431"/>
                    <a:pt x="8125" y="7394"/>
                  </a:cubicBezTo>
                  <a:lnTo>
                    <a:pt x="7503" y="6864"/>
                  </a:lnTo>
                  <a:cubicBezTo>
                    <a:pt x="7777" y="6526"/>
                    <a:pt x="7989" y="6141"/>
                    <a:pt x="8127" y="5728"/>
                  </a:cubicBezTo>
                  <a:lnTo>
                    <a:pt x="8911" y="5968"/>
                  </a:lnTo>
                  <a:cubicBezTo>
                    <a:pt x="8920" y="5971"/>
                    <a:pt x="8930" y="5973"/>
                    <a:pt x="8940" y="5973"/>
                  </a:cubicBezTo>
                  <a:cubicBezTo>
                    <a:pt x="8983" y="5973"/>
                    <a:pt x="9024" y="5945"/>
                    <a:pt x="9037" y="5900"/>
                  </a:cubicBezTo>
                  <a:cubicBezTo>
                    <a:pt x="9308" y="5016"/>
                    <a:pt x="9308" y="4072"/>
                    <a:pt x="9037" y="3188"/>
                  </a:cubicBezTo>
                  <a:cubicBezTo>
                    <a:pt x="9024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1" y="3120"/>
                  </a:cubicBezTo>
                  <a:lnTo>
                    <a:pt x="8127" y="3361"/>
                  </a:lnTo>
                  <a:cubicBezTo>
                    <a:pt x="7953" y="2844"/>
                    <a:pt x="7667" y="2373"/>
                    <a:pt x="7289" y="1979"/>
                  </a:cubicBezTo>
                  <a:lnTo>
                    <a:pt x="7863" y="1398"/>
                  </a:lnTo>
                  <a:cubicBezTo>
                    <a:pt x="7902" y="1357"/>
                    <a:pt x="7902" y="1293"/>
                    <a:pt x="7862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2" y="248"/>
                    <a:pt x="5944" y="98"/>
                    <a:pt x="5455" y="3"/>
                  </a:cubicBezTo>
                  <a:cubicBezTo>
                    <a:pt x="5448" y="1"/>
                    <a:pt x="5441" y="1"/>
                    <a:pt x="543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5145475" y="288150"/>
              <a:ext cx="135700" cy="88325"/>
            </a:xfrm>
            <a:custGeom>
              <a:avLst/>
              <a:gdLst/>
              <a:ahLst/>
              <a:cxnLst/>
              <a:rect l="l" t="t" r="r" b="b"/>
              <a:pathLst>
                <a:path w="5428" h="3533" extrusionOk="0">
                  <a:moveTo>
                    <a:pt x="4195" y="0"/>
                  </a:moveTo>
                  <a:lnTo>
                    <a:pt x="1" y="3533"/>
                  </a:lnTo>
                  <a:lnTo>
                    <a:pt x="1" y="3533"/>
                  </a:lnTo>
                  <a:lnTo>
                    <a:pt x="5427" y="3368"/>
                  </a:lnTo>
                  <a:cubicBezTo>
                    <a:pt x="5418" y="2768"/>
                    <a:pt x="5310" y="2173"/>
                    <a:pt x="5106" y="1608"/>
                  </a:cubicBezTo>
                  <a:cubicBezTo>
                    <a:pt x="4896" y="1024"/>
                    <a:pt x="4588" y="480"/>
                    <a:pt x="419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4990950" y="246200"/>
              <a:ext cx="291125" cy="264750"/>
            </a:xfrm>
            <a:custGeom>
              <a:avLst/>
              <a:gdLst/>
              <a:ahLst/>
              <a:cxnLst/>
              <a:rect l="l" t="t" r="r" b="b"/>
              <a:pathLst>
                <a:path w="11645" h="10590" extrusionOk="0">
                  <a:moveTo>
                    <a:pt x="4307" y="0"/>
                  </a:moveTo>
                  <a:cubicBezTo>
                    <a:pt x="1472" y="1020"/>
                    <a:pt x="0" y="4143"/>
                    <a:pt x="1020" y="6978"/>
                  </a:cubicBezTo>
                  <a:cubicBezTo>
                    <a:pt x="1821" y="9204"/>
                    <a:pt x="3918" y="10590"/>
                    <a:pt x="6154" y="10590"/>
                  </a:cubicBezTo>
                  <a:cubicBezTo>
                    <a:pt x="6766" y="10590"/>
                    <a:pt x="7389" y="10486"/>
                    <a:pt x="7999" y="10267"/>
                  </a:cubicBezTo>
                  <a:cubicBezTo>
                    <a:pt x="10253" y="9456"/>
                    <a:pt x="11645" y="7314"/>
                    <a:pt x="11608" y="5046"/>
                  </a:cubicBezTo>
                  <a:lnTo>
                    <a:pt x="11608" y="5046"/>
                  </a:lnTo>
                  <a:lnTo>
                    <a:pt x="6181" y="5211"/>
                  </a:lnTo>
                  <a:lnTo>
                    <a:pt x="4307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5098600" y="238100"/>
              <a:ext cx="151750" cy="138375"/>
            </a:xfrm>
            <a:custGeom>
              <a:avLst/>
              <a:gdLst/>
              <a:ahLst/>
              <a:cxnLst/>
              <a:rect l="l" t="t" r="r" b="b"/>
              <a:pathLst>
                <a:path w="6070" h="5535" extrusionOk="0">
                  <a:moveTo>
                    <a:pt x="1847" y="1"/>
                  </a:moveTo>
                  <a:cubicBezTo>
                    <a:pt x="1234" y="1"/>
                    <a:pt x="611" y="105"/>
                    <a:pt x="1" y="324"/>
                  </a:cubicBezTo>
                  <a:lnTo>
                    <a:pt x="1875" y="5535"/>
                  </a:lnTo>
                  <a:lnTo>
                    <a:pt x="6069" y="2002"/>
                  </a:lnTo>
                  <a:cubicBezTo>
                    <a:pt x="5036" y="739"/>
                    <a:pt x="3479" y="1"/>
                    <a:pt x="184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5015350" y="270125"/>
              <a:ext cx="58375" cy="178875"/>
            </a:xfrm>
            <a:custGeom>
              <a:avLst/>
              <a:gdLst/>
              <a:ahLst/>
              <a:cxnLst/>
              <a:rect l="l" t="t" r="r" b="b"/>
              <a:pathLst>
                <a:path w="2335" h="7155" extrusionOk="0">
                  <a:moveTo>
                    <a:pt x="2237" y="0"/>
                  </a:moveTo>
                  <a:cubicBezTo>
                    <a:pt x="2224" y="0"/>
                    <a:pt x="2211" y="4"/>
                    <a:pt x="2198" y="13"/>
                  </a:cubicBezTo>
                  <a:cubicBezTo>
                    <a:pt x="1374" y="605"/>
                    <a:pt x="739" y="1449"/>
                    <a:pt x="391" y="2402"/>
                  </a:cubicBezTo>
                  <a:cubicBezTo>
                    <a:pt x="28" y="3399"/>
                    <a:pt x="1" y="4491"/>
                    <a:pt x="292" y="5508"/>
                  </a:cubicBezTo>
                  <a:cubicBezTo>
                    <a:pt x="459" y="6092"/>
                    <a:pt x="729" y="6640"/>
                    <a:pt x="1091" y="7128"/>
                  </a:cubicBezTo>
                  <a:cubicBezTo>
                    <a:pt x="1105" y="7146"/>
                    <a:pt x="1123" y="7154"/>
                    <a:pt x="1142" y="7154"/>
                  </a:cubicBezTo>
                  <a:cubicBezTo>
                    <a:pt x="1190" y="7154"/>
                    <a:pt x="1237" y="7099"/>
                    <a:pt x="1199" y="7048"/>
                  </a:cubicBezTo>
                  <a:cubicBezTo>
                    <a:pt x="572" y="6203"/>
                    <a:pt x="230" y="5164"/>
                    <a:pt x="224" y="4112"/>
                  </a:cubicBezTo>
                  <a:cubicBezTo>
                    <a:pt x="219" y="3110"/>
                    <a:pt x="542" y="2118"/>
                    <a:pt x="1117" y="1299"/>
                  </a:cubicBezTo>
                  <a:cubicBezTo>
                    <a:pt x="1435" y="843"/>
                    <a:pt x="1827" y="446"/>
                    <a:pt x="2277" y="122"/>
                  </a:cubicBezTo>
                  <a:cubicBezTo>
                    <a:pt x="2335" y="80"/>
                    <a:pt x="2293" y="0"/>
                    <a:pt x="22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4756250" y="436325"/>
              <a:ext cx="351075" cy="253225"/>
            </a:xfrm>
            <a:custGeom>
              <a:avLst/>
              <a:gdLst/>
              <a:ahLst/>
              <a:cxnLst/>
              <a:rect l="l" t="t" r="r" b="b"/>
              <a:pathLst>
                <a:path w="14043" h="10129" extrusionOk="0">
                  <a:moveTo>
                    <a:pt x="2211" y="0"/>
                  </a:moveTo>
                  <a:cubicBezTo>
                    <a:pt x="1411" y="0"/>
                    <a:pt x="713" y="601"/>
                    <a:pt x="613" y="1413"/>
                  </a:cubicBezTo>
                  <a:lnTo>
                    <a:pt x="109" y="5501"/>
                  </a:lnTo>
                  <a:cubicBezTo>
                    <a:pt x="0" y="6380"/>
                    <a:pt x="631" y="7187"/>
                    <a:pt x="1509" y="7295"/>
                  </a:cubicBezTo>
                  <a:lnTo>
                    <a:pt x="6000" y="7849"/>
                  </a:lnTo>
                  <a:lnTo>
                    <a:pt x="8661" y="10128"/>
                  </a:lnTo>
                  <a:lnTo>
                    <a:pt x="8462" y="8153"/>
                  </a:lnTo>
                  <a:lnTo>
                    <a:pt x="11636" y="8545"/>
                  </a:lnTo>
                  <a:cubicBezTo>
                    <a:pt x="11702" y="8553"/>
                    <a:pt x="11768" y="8557"/>
                    <a:pt x="11833" y="8557"/>
                  </a:cubicBezTo>
                  <a:cubicBezTo>
                    <a:pt x="12632" y="8557"/>
                    <a:pt x="13330" y="7957"/>
                    <a:pt x="13430" y="7144"/>
                  </a:cubicBezTo>
                  <a:lnTo>
                    <a:pt x="13934" y="3056"/>
                  </a:lnTo>
                  <a:cubicBezTo>
                    <a:pt x="14043" y="2178"/>
                    <a:pt x="13412" y="1370"/>
                    <a:pt x="12535" y="1262"/>
                  </a:cubicBezTo>
                  <a:lnTo>
                    <a:pt x="2407" y="13"/>
                  </a:lnTo>
                  <a:cubicBezTo>
                    <a:pt x="2341" y="4"/>
                    <a:pt x="2275" y="0"/>
                    <a:pt x="221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4809050" y="478400"/>
              <a:ext cx="262625" cy="41025"/>
            </a:xfrm>
            <a:custGeom>
              <a:avLst/>
              <a:gdLst/>
              <a:ahLst/>
              <a:cxnLst/>
              <a:rect l="l" t="t" r="r" b="b"/>
              <a:pathLst>
                <a:path w="10505" h="1641" extrusionOk="0">
                  <a:moveTo>
                    <a:pt x="211" y="0"/>
                  </a:moveTo>
                  <a:cubicBezTo>
                    <a:pt x="111" y="0"/>
                    <a:pt x="26" y="74"/>
                    <a:pt x="14" y="175"/>
                  </a:cubicBezTo>
                  <a:cubicBezTo>
                    <a:pt x="1" y="279"/>
                    <a:pt x="72" y="376"/>
                    <a:pt x="177" y="394"/>
                  </a:cubicBezTo>
                  <a:lnTo>
                    <a:pt x="10269" y="1639"/>
                  </a:lnTo>
                  <a:cubicBezTo>
                    <a:pt x="10277" y="1640"/>
                    <a:pt x="10285" y="1640"/>
                    <a:pt x="10292" y="1640"/>
                  </a:cubicBezTo>
                  <a:cubicBezTo>
                    <a:pt x="10391" y="1640"/>
                    <a:pt x="10477" y="1567"/>
                    <a:pt x="10491" y="1466"/>
                  </a:cubicBezTo>
                  <a:cubicBezTo>
                    <a:pt x="10504" y="1357"/>
                    <a:pt x="10427" y="1257"/>
                    <a:pt x="10317" y="1244"/>
                  </a:cubicBezTo>
                  <a:lnTo>
                    <a:pt x="226" y="1"/>
                  </a:lnTo>
                  <a:cubicBezTo>
                    <a:pt x="220" y="0"/>
                    <a:pt x="215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4804425" y="516075"/>
              <a:ext cx="262600" cy="41050"/>
            </a:xfrm>
            <a:custGeom>
              <a:avLst/>
              <a:gdLst/>
              <a:ahLst/>
              <a:cxnLst/>
              <a:rect l="l" t="t" r="r" b="b"/>
              <a:pathLst>
                <a:path w="10504" h="1642" extrusionOk="0">
                  <a:moveTo>
                    <a:pt x="211" y="0"/>
                  </a:moveTo>
                  <a:cubicBezTo>
                    <a:pt x="112" y="0"/>
                    <a:pt x="26" y="75"/>
                    <a:pt x="14" y="176"/>
                  </a:cubicBezTo>
                  <a:cubicBezTo>
                    <a:pt x="1" y="280"/>
                    <a:pt x="73" y="376"/>
                    <a:pt x="176" y="395"/>
                  </a:cubicBezTo>
                  <a:lnTo>
                    <a:pt x="10268" y="1640"/>
                  </a:lnTo>
                  <a:cubicBezTo>
                    <a:pt x="10276" y="1641"/>
                    <a:pt x="10284" y="1641"/>
                    <a:pt x="10292" y="1641"/>
                  </a:cubicBezTo>
                  <a:cubicBezTo>
                    <a:pt x="10390" y="1641"/>
                    <a:pt x="10477" y="1568"/>
                    <a:pt x="10490" y="1467"/>
                  </a:cubicBezTo>
                  <a:cubicBezTo>
                    <a:pt x="10503" y="1358"/>
                    <a:pt x="10426" y="1258"/>
                    <a:pt x="10316" y="1245"/>
                  </a:cubicBezTo>
                  <a:lnTo>
                    <a:pt x="225" y="1"/>
                  </a:lnTo>
                  <a:cubicBezTo>
                    <a:pt x="220" y="0"/>
                    <a:pt x="21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4799125" y="559100"/>
              <a:ext cx="162775" cy="28725"/>
            </a:xfrm>
            <a:custGeom>
              <a:avLst/>
              <a:gdLst/>
              <a:ahLst/>
              <a:cxnLst/>
              <a:rect l="l" t="t" r="r" b="b"/>
              <a:pathLst>
                <a:path w="6511" h="1149" extrusionOk="0">
                  <a:moveTo>
                    <a:pt x="210" y="1"/>
                  </a:moveTo>
                  <a:cubicBezTo>
                    <a:pt x="111" y="1"/>
                    <a:pt x="25" y="75"/>
                    <a:pt x="13" y="175"/>
                  </a:cubicBezTo>
                  <a:cubicBezTo>
                    <a:pt x="0" y="280"/>
                    <a:pt x="72" y="377"/>
                    <a:pt x="176" y="395"/>
                  </a:cubicBezTo>
                  <a:lnTo>
                    <a:pt x="6274" y="1147"/>
                  </a:lnTo>
                  <a:cubicBezTo>
                    <a:pt x="6282" y="1148"/>
                    <a:pt x="6291" y="1148"/>
                    <a:pt x="6299" y="1148"/>
                  </a:cubicBezTo>
                  <a:cubicBezTo>
                    <a:pt x="6398" y="1148"/>
                    <a:pt x="6484" y="1074"/>
                    <a:pt x="6496" y="975"/>
                  </a:cubicBezTo>
                  <a:cubicBezTo>
                    <a:pt x="6510" y="865"/>
                    <a:pt x="6432" y="766"/>
                    <a:pt x="6322" y="753"/>
                  </a:cubicBezTo>
                  <a:lnTo>
                    <a:pt x="225" y="1"/>
                  </a:lnTo>
                  <a:cubicBezTo>
                    <a:pt x="220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4780750" y="442800"/>
              <a:ext cx="38125" cy="28850"/>
            </a:xfrm>
            <a:custGeom>
              <a:avLst/>
              <a:gdLst/>
              <a:ahLst/>
              <a:cxnLst/>
              <a:rect l="l" t="t" r="r" b="b"/>
              <a:pathLst>
                <a:path w="1525" h="1154" extrusionOk="0">
                  <a:moveTo>
                    <a:pt x="1438" y="0"/>
                  </a:moveTo>
                  <a:cubicBezTo>
                    <a:pt x="778" y="1"/>
                    <a:pt x="198" y="438"/>
                    <a:pt x="15" y="1071"/>
                  </a:cubicBezTo>
                  <a:cubicBezTo>
                    <a:pt x="0" y="1121"/>
                    <a:pt x="42" y="1154"/>
                    <a:pt x="82" y="1154"/>
                  </a:cubicBezTo>
                  <a:cubicBezTo>
                    <a:pt x="108" y="1154"/>
                    <a:pt x="133" y="1140"/>
                    <a:pt x="143" y="1108"/>
                  </a:cubicBezTo>
                  <a:cubicBezTo>
                    <a:pt x="310" y="532"/>
                    <a:pt x="837" y="135"/>
                    <a:pt x="1436" y="134"/>
                  </a:cubicBezTo>
                  <a:cubicBezTo>
                    <a:pt x="1523" y="134"/>
                    <a:pt x="1525" y="0"/>
                    <a:pt x="1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4766400" y="542625"/>
              <a:ext cx="6575" cy="37175"/>
            </a:xfrm>
            <a:custGeom>
              <a:avLst/>
              <a:gdLst/>
              <a:ahLst/>
              <a:cxnLst/>
              <a:rect l="l" t="t" r="r" b="b"/>
              <a:pathLst>
                <a:path w="263" h="1487" extrusionOk="0">
                  <a:moveTo>
                    <a:pt x="197" y="0"/>
                  </a:moveTo>
                  <a:cubicBezTo>
                    <a:pt x="163" y="0"/>
                    <a:pt x="128" y="22"/>
                    <a:pt x="124" y="64"/>
                  </a:cubicBezTo>
                  <a:cubicBezTo>
                    <a:pt x="85" y="516"/>
                    <a:pt x="44" y="969"/>
                    <a:pt x="4" y="1421"/>
                  </a:cubicBezTo>
                  <a:cubicBezTo>
                    <a:pt x="0" y="1464"/>
                    <a:pt x="32" y="1486"/>
                    <a:pt x="66" y="1486"/>
                  </a:cubicBezTo>
                  <a:cubicBezTo>
                    <a:pt x="99" y="1486"/>
                    <a:pt x="134" y="1465"/>
                    <a:pt x="138" y="1423"/>
                  </a:cubicBezTo>
                  <a:cubicBezTo>
                    <a:pt x="178" y="970"/>
                    <a:pt x="218" y="518"/>
                    <a:pt x="259" y="66"/>
                  </a:cubicBezTo>
                  <a:cubicBezTo>
                    <a:pt x="263" y="22"/>
                    <a:pt x="230" y="0"/>
                    <a:pt x="1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4706625" y="853700"/>
              <a:ext cx="810325" cy="55325"/>
            </a:xfrm>
            <a:custGeom>
              <a:avLst/>
              <a:gdLst/>
              <a:ahLst/>
              <a:cxnLst/>
              <a:rect l="l" t="t" r="r" b="b"/>
              <a:pathLst>
                <a:path w="32413" h="2213" extrusionOk="0">
                  <a:moveTo>
                    <a:pt x="0" y="0"/>
                  </a:moveTo>
                  <a:lnTo>
                    <a:pt x="1" y="1"/>
                  </a:lnTo>
                  <a:cubicBezTo>
                    <a:pt x="82" y="68"/>
                    <a:pt x="2723" y="2213"/>
                    <a:pt x="16206" y="2213"/>
                  </a:cubicBezTo>
                  <a:cubicBezTo>
                    <a:pt x="29688" y="2213"/>
                    <a:pt x="32331" y="68"/>
                    <a:pt x="32412" y="1"/>
                  </a:cubicBezTo>
                  <a:lnTo>
                    <a:pt x="324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4760600" y="647775"/>
              <a:ext cx="420600" cy="377700"/>
            </a:xfrm>
            <a:custGeom>
              <a:avLst/>
              <a:gdLst/>
              <a:ahLst/>
              <a:cxnLst/>
              <a:rect l="l" t="t" r="r" b="b"/>
              <a:pathLst>
                <a:path w="16824" h="15108" extrusionOk="0">
                  <a:moveTo>
                    <a:pt x="2613" y="0"/>
                  </a:moveTo>
                  <a:lnTo>
                    <a:pt x="0" y="1374"/>
                  </a:lnTo>
                  <a:lnTo>
                    <a:pt x="5262" y="11370"/>
                  </a:lnTo>
                  <a:lnTo>
                    <a:pt x="9599" y="8393"/>
                  </a:lnTo>
                  <a:lnTo>
                    <a:pt x="14428" y="15108"/>
                  </a:lnTo>
                  <a:lnTo>
                    <a:pt x="16824" y="13385"/>
                  </a:lnTo>
                  <a:lnTo>
                    <a:pt x="10309" y="4326"/>
                  </a:lnTo>
                  <a:lnTo>
                    <a:pt x="6328" y="7059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4713375" y="529075"/>
              <a:ext cx="188850" cy="213200"/>
            </a:xfrm>
            <a:custGeom>
              <a:avLst/>
              <a:gdLst/>
              <a:ahLst/>
              <a:cxnLst/>
              <a:rect l="l" t="t" r="r" b="b"/>
              <a:pathLst>
                <a:path w="7554" h="8528" extrusionOk="0">
                  <a:moveTo>
                    <a:pt x="335" y="1"/>
                  </a:moveTo>
                  <a:lnTo>
                    <a:pt x="1" y="8528"/>
                  </a:lnTo>
                  <a:lnTo>
                    <a:pt x="7554" y="455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4739800" y="550075"/>
              <a:ext cx="144325" cy="90025"/>
            </a:xfrm>
            <a:custGeom>
              <a:avLst/>
              <a:gdLst/>
              <a:ahLst/>
              <a:cxnLst/>
              <a:rect l="l" t="t" r="r" b="b"/>
              <a:pathLst>
                <a:path w="5773" h="3601" extrusionOk="0">
                  <a:moveTo>
                    <a:pt x="108" y="0"/>
                  </a:moveTo>
                  <a:cubicBezTo>
                    <a:pt x="48" y="0"/>
                    <a:pt x="0" y="78"/>
                    <a:pt x="61" y="115"/>
                  </a:cubicBezTo>
                  <a:lnTo>
                    <a:pt x="4406" y="2827"/>
                  </a:lnTo>
                  <a:lnTo>
                    <a:pt x="5627" y="3589"/>
                  </a:lnTo>
                  <a:cubicBezTo>
                    <a:pt x="5639" y="3597"/>
                    <a:pt x="5652" y="3600"/>
                    <a:pt x="5664" y="3600"/>
                  </a:cubicBezTo>
                  <a:cubicBezTo>
                    <a:pt x="5724" y="3600"/>
                    <a:pt x="5772" y="3523"/>
                    <a:pt x="5712" y="3485"/>
                  </a:cubicBezTo>
                  <a:lnTo>
                    <a:pt x="1367" y="774"/>
                  </a:lnTo>
                  <a:lnTo>
                    <a:pt x="146" y="11"/>
                  </a:lnTo>
                  <a:cubicBezTo>
                    <a:pt x="133" y="4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4839200" y="688325"/>
              <a:ext cx="72050" cy="137150"/>
            </a:xfrm>
            <a:custGeom>
              <a:avLst/>
              <a:gdLst/>
              <a:ahLst/>
              <a:cxnLst/>
              <a:rect l="l" t="t" r="r" b="b"/>
              <a:pathLst>
                <a:path w="2882" h="5486" extrusionOk="0">
                  <a:moveTo>
                    <a:pt x="88" y="0"/>
                  </a:moveTo>
                  <a:cubicBezTo>
                    <a:pt x="44" y="0"/>
                    <a:pt x="1" y="38"/>
                    <a:pt x="26" y="88"/>
                  </a:cubicBezTo>
                  <a:cubicBezTo>
                    <a:pt x="727" y="1477"/>
                    <a:pt x="1428" y="2866"/>
                    <a:pt x="2130" y="4256"/>
                  </a:cubicBezTo>
                  <a:lnTo>
                    <a:pt x="2731" y="5447"/>
                  </a:lnTo>
                  <a:cubicBezTo>
                    <a:pt x="2745" y="5474"/>
                    <a:pt x="2770" y="5486"/>
                    <a:pt x="2794" y="5486"/>
                  </a:cubicBezTo>
                  <a:cubicBezTo>
                    <a:pt x="2838" y="5486"/>
                    <a:pt x="2881" y="5448"/>
                    <a:pt x="2856" y="5398"/>
                  </a:cubicBezTo>
                  <a:lnTo>
                    <a:pt x="752" y="1230"/>
                  </a:lnTo>
                  <a:lnTo>
                    <a:pt x="151" y="39"/>
                  </a:lnTo>
                  <a:cubicBezTo>
                    <a:pt x="137" y="12"/>
                    <a:pt x="112" y="0"/>
                    <a:pt x="8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4706650" y="853700"/>
              <a:ext cx="810275" cy="817200"/>
            </a:xfrm>
            <a:custGeom>
              <a:avLst/>
              <a:gdLst/>
              <a:ahLst/>
              <a:cxnLst/>
              <a:rect l="l" t="t" r="r" b="b"/>
              <a:pathLst>
                <a:path w="32411" h="32688" extrusionOk="0">
                  <a:moveTo>
                    <a:pt x="0" y="1"/>
                  </a:moveTo>
                  <a:lnTo>
                    <a:pt x="12987" y="20160"/>
                  </a:lnTo>
                  <a:lnTo>
                    <a:pt x="12987" y="32688"/>
                  </a:lnTo>
                  <a:lnTo>
                    <a:pt x="19423" y="30006"/>
                  </a:lnTo>
                  <a:lnTo>
                    <a:pt x="19423" y="20160"/>
                  </a:lnTo>
                  <a:lnTo>
                    <a:pt x="32411" y="1"/>
                  </a:lnTo>
                  <a:lnTo>
                    <a:pt x="32411" y="1"/>
                  </a:lnTo>
                  <a:cubicBezTo>
                    <a:pt x="32330" y="68"/>
                    <a:pt x="29686" y="2213"/>
                    <a:pt x="16205" y="2213"/>
                  </a:cubicBezTo>
                  <a:cubicBezTo>
                    <a:pt x="2724" y="2213"/>
                    <a:pt x="81" y="68"/>
                    <a:pt x="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5182975" y="922950"/>
              <a:ext cx="272750" cy="416900"/>
            </a:xfrm>
            <a:custGeom>
              <a:avLst/>
              <a:gdLst/>
              <a:ahLst/>
              <a:cxnLst/>
              <a:rect l="l" t="t" r="r" b="b"/>
              <a:pathLst>
                <a:path w="10910" h="16676" extrusionOk="0">
                  <a:moveTo>
                    <a:pt x="10817" y="1"/>
                  </a:moveTo>
                  <a:cubicBezTo>
                    <a:pt x="10800" y="1"/>
                    <a:pt x="10784" y="9"/>
                    <a:pt x="10771" y="28"/>
                  </a:cubicBezTo>
                  <a:cubicBezTo>
                    <a:pt x="10071" y="1107"/>
                    <a:pt x="9372" y="2184"/>
                    <a:pt x="8671" y="3262"/>
                  </a:cubicBezTo>
                  <a:lnTo>
                    <a:pt x="6580" y="6482"/>
                  </a:lnTo>
                  <a:lnTo>
                    <a:pt x="4490" y="9702"/>
                  </a:lnTo>
                  <a:lnTo>
                    <a:pt x="2390" y="12936"/>
                  </a:lnTo>
                  <a:cubicBezTo>
                    <a:pt x="1690" y="14014"/>
                    <a:pt x="991" y="15091"/>
                    <a:pt x="290" y="16170"/>
                  </a:cubicBezTo>
                  <a:cubicBezTo>
                    <a:pt x="205" y="16301"/>
                    <a:pt x="120" y="16432"/>
                    <a:pt x="34" y="16564"/>
                  </a:cubicBezTo>
                  <a:cubicBezTo>
                    <a:pt x="0" y="16616"/>
                    <a:pt x="47" y="16676"/>
                    <a:pt x="93" y="16676"/>
                  </a:cubicBezTo>
                  <a:cubicBezTo>
                    <a:pt x="109" y="16676"/>
                    <a:pt x="126" y="16668"/>
                    <a:pt x="139" y="16648"/>
                  </a:cubicBezTo>
                  <a:lnTo>
                    <a:pt x="2238" y="13414"/>
                  </a:lnTo>
                  <a:lnTo>
                    <a:pt x="4330" y="10195"/>
                  </a:lnTo>
                  <a:lnTo>
                    <a:pt x="6420" y="6975"/>
                  </a:lnTo>
                  <a:lnTo>
                    <a:pt x="8520" y="3740"/>
                  </a:lnTo>
                  <a:lnTo>
                    <a:pt x="10620" y="506"/>
                  </a:lnTo>
                  <a:lnTo>
                    <a:pt x="10876" y="113"/>
                  </a:lnTo>
                  <a:cubicBezTo>
                    <a:pt x="10909" y="60"/>
                    <a:pt x="10863" y="1"/>
                    <a:pt x="108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5039775" y="1357925"/>
              <a:ext cx="85700" cy="55325"/>
            </a:xfrm>
            <a:custGeom>
              <a:avLst/>
              <a:gdLst/>
              <a:ahLst/>
              <a:cxnLst/>
              <a:rect l="l" t="t" r="r" b="b"/>
              <a:pathLst>
                <a:path w="3428" h="2213" extrusionOk="0">
                  <a:moveTo>
                    <a:pt x="103" y="1"/>
                  </a:moveTo>
                  <a:cubicBezTo>
                    <a:pt x="47" y="1"/>
                    <a:pt x="1" y="77"/>
                    <a:pt x="57" y="119"/>
                  </a:cubicBezTo>
                  <a:cubicBezTo>
                    <a:pt x="1097" y="878"/>
                    <a:pt x="2183" y="1575"/>
                    <a:pt x="3307" y="2203"/>
                  </a:cubicBezTo>
                  <a:cubicBezTo>
                    <a:pt x="3318" y="2209"/>
                    <a:pt x="3328" y="2212"/>
                    <a:pt x="3338" y="2212"/>
                  </a:cubicBezTo>
                  <a:cubicBezTo>
                    <a:pt x="3396" y="2212"/>
                    <a:pt x="3427" y="2117"/>
                    <a:pt x="3363" y="2081"/>
                  </a:cubicBezTo>
                  <a:cubicBezTo>
                    <a:pt x="2248" y="1458"/>
                    <a:pt x="1173" y="768"/>
                    <a:pt x="143" y="15"/>
                  </a:cubicBezTo>
                  <a:cubicBezTo>
                    <a:pt x="130" y="5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4490875" y="1898625"/>
              <a:ext cx="153000" cy="114375"/>
            </a:xfrm>
            <a:custGeom>
              <a:avLst/>
              <a:gdLst/>
              <a:ahLst/>
              <a:cxnLst/>
              <a:rect l="l" t="t" r="r" b="b"/>
              <a:pathLst>
                <a:path w="6120" h="4575" extrusionOk="0">
                  <a:moveTo>
                    <a:pt x="1" y="0"/>
                  </a:moveTo>
                  <a:lnTo>
                    <a:pt x="1" y="4574"/>
                  </a:lnTo>
                  <a:lnTo>
                    <a:pt x="6119" y="4574"/>
                  </a:lnTo>
                  <a:lnTo>
                    <a:pt x="5981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4490875" y="2012650"/>
              <a:ext cx="298400" cy="91225"/>
            </a:xfrm>
            <a:custGeom>
              <a:avLst/>
              <a:gdLst/>
              <a:ahLst/>
              <a:cxnLst/>
              <a:rect l="l" t="t" r="r" b="b"/>
              <a:pathLst>
                <a:path w="11936" h="3649" extrusionOk="0">
                  <a:moveTo>
                    <a:pt x="7811" y="1"/>
                  </a:moveTo>
                  <a:cubicBezTo>
                    <a:pt x="7593" y="1"/>
                    <a:pt x="7461" y="13"/>
                    <a:pt x="7461" y="13"/>
                  </a:cubicBezTo>
                  <a:lnTo>
                    <a:pt x="1" y="13"/>
                  </a:lnTo>
                  <a:lnTo>
                    <a:pt x="1" y="3539"/>
                  </a:lnTo>
                  <a:lnTo>
                    <a:pt x="11936" y="3648"/>
                  </a:lnTo>
                  <a:cubicBezTo>
                    <a:pt x="11936" y="289"/>
                    <a:pt x="8864" y="1"/>
                    <a:pt x="781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4488700" y="2010850"/>
              <a:ext cx="190725" cy="4250"/>
            </a:xfrm>
            <a:custGeom>
              <a:avLst/>
              <a:gdLst/>
              <a:ahLst/>
              <a:cxnLst/>
              <a:rect l="l" t="t" r="r" b="b"/>
              <a:pathLst>
                <a:path w="7629" h="170" extrusionOk="0">
                  <a:moveTo>
                    <a:pt x="86" y="1"/>
                  </a:moveTo>
                  <a:cubicBezTo>
                    <a:pt x="39" y="1"/>
                    <a:pt x="0" y="38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87" y="170"/>
                    <a:pt x="87" y="170"/>
                    <a:pt x="88" y="170"/>
                  </a:cubicBezTo>
                  <a:lnTo>
                    <a:pt x="7548" y="170"/>
                  </a:lnTo>
                  <a:cubicBezTo>
                    <a:pt x="7593" y="168"/>
                    <a:pt x="7629" y="130"/>
                    <a:pt x="7629" y="85"/>
                  </a:cubicBezTo>
                  <a:cubicBezTo>
                    <a:pt x="7629" y="39"/>
                    <a:pt x="7593" y="3"/>
                    <a:pt x="7548" y="1"/>
                  </a:cubicBezTo>
                  <a:lnTo>
                    <a:pt x="88" y="1"/>
                  </a:lnTo>
                  <a:cubicBezTo>
                    <a:pt x="87" y="1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4497500" y="2091100"/>
              <a:ext cx="281400" cy="3350"/>
            </a:xfrm>
            <a:custGeom>
              <a:avLst/>
              <a:gdLst/>
              <a:ahLst/>
              <a:cxnLst/>
              <a:rect l="l" t="t" r="r" b="b"/>
              <a:pathLst>
                <a:path w="11256" h="134" extrusionOk="0">
                  <a:moveTo>
                    <a:pt x="86" y="1"/>
                  </a:moveTo>
                  <a:cubicBezTo>
                    <a:pt x="0" y="1"/>
                    <a:pt x="15" y="134"/>
                    <a:pt x="101" y="134"/>
                  </a:cubicBezTo>
                  <a:lnTo>
                    <a:pt x="11170" y="134"/>
                  </a:lnTo>
                  <a:cubicBezTo>
                    <a:pt x="11255" y="134"/>
                    <a:pt x="11240" y="1"/>
                    <a:pt x="111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152125" y="1898625"/>
              <a:ext cx="167225" cy="111600"/>
            </a:xfrm>
            <a:custGeom>
              <a:avLst/>
              <a:gdLst/>
              <a:ahLst/>
              <a:cxnLst/>
              <a:rect l="l" t="t" r="r" b="b"/>
              <a:pathLst>
                <a:path w="6689" h="4464" extrusionOk="0">
                  <a:moveTo>
                    <a:pt x="709" y="0"/>
                  </a:moveTo>
                  <a:lnTo>
                    <a:pt x="1" y="4464"/>
                  </a:lnTo>
                  <a:lnTo>
                    <a:pt x="6119" y="4464"/>
                  </a:lnTo>
                  <a:lnTo>
                    <a:pt x="6689" y="87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136275" y="1062975"/>
              <a:ext cx="352475" cy="871825"/>
            </a:xfrm>
            <a:custGeom>
              <a:avLst/>
              <a:gdLst/>
              <a:ahLst/>
              <a:cxnLst/>
              <a:rect l="l" t="t" r="r" b="b"/>
              <a:pathLst>
                <a:path w="14099" h="34873" extrusionOk="0">
                  <a:moveTo>
                    <a:pt x="5297" y="0"/>
                  </a:moveTo>
                  <a:lnTo>
                    <a:pt x="1" y="33426"/>
                  </a:lnTo>
                  <a:cubicBezTo>
                    <a:pt x="1478" y="34429"/>
                    <a:pt x="3254" y="34873"/>
                    <a:pt x="5055" y="34873"/>
                  </a:cubicBezTo>
                  <a:cubicBezTo>
                    <a:pt x="6274" y="34873"/>
                    <a:pt x="7505" y="34669"/>
                    <a:pt x="8664" y="34298"/>
                  </a:cubicBezTo>
                  <a:lnTo>
                    <a:pt x="140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4405000" y="1054275"/>
              <a:ext cx="269475" cy="892875"/>
            </a:xfrm>
            <a:custGeom>
              <a:avLst/>
              <a:gdLst/>
              <a:ahLst/>
              <a:cxnLst/>
              <a:rect l="l" t="t" r="r" b="b"/>
              <a:pathLst>
                <a:path w="10779" h="35715" extrusionOk="0">
                  <a:moveTo>
                    <a:pt x="0" y="0"/>
                  </a:moveTo>
                  <a:lnTo>
                    <a:pt x="1968" y="34609"/>
                  </a:lnTo>
                  <a:cubicBezTo>
                    <a:pt x="3335" y="35339"/>
                    <a:pt x="4941" y="35715"/>
                    <a:pt x="6547" y="35715"/>
                  </a:cubicBezTo>
                  <a:cubicBezTo>
                    <a:pt x="8018" y="35715"/>
                    <a:pt x="9490" y="35400"/>
                    <a:pt x="10778" y="34754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4425900" y="1192425"/>
              <a:ext cx="125800" cy="249675"/>
            </a:xfrm>
            <a:custGeom>
              <a:avLst/>
              <a:gdLst/>
              <a:ahLst/>
              <a:cxnLst/>
              <a:rect l="l" t="t" r="r" b="b"/>
              <a:pathLst>
                <a:path w="5032" h="9987" extrusionOk="0">
                  <a:moveTo>
                    <a:pt x="4938" y="0"/>
                  </a:moveTo>
                  <a:cubicBezTo>
                    <a:pt x="4930" y="0"/>
                    <a:pt x="4921" y="1"/>
                    <a:pt x="4913" y="4"/>
                  </a:cubicBezTo>
                  <a:lnTo>
                    <a:pt x="1500" y="1064"/>
                  </a:lnTo>
                  <a:cubicBezTo>
                    <a:pt x="1471" y="1073"/>
                    <a:pt x="1448" y="1099"/>
                    <a:pt x="1443" y="1130"/>
                  </a:cubicBezTo>
                  <a:lnTo>
                    <a:pt x="7" y="9889"/>
                  </a:lnTo>
                  <a:cubicBezTo>
                    <a:pt x="0" y="9935"/>
                    <a:pt x="31" y="9979"/>
                    <a:pt x="77" y="9986"/>
                  </a:cubicBezTo>
                  <a:cubicBezTo>
                    <a:pt x="81" y="9986"/>
                    <a:pt x="86" y="9986"/>
                    <a:pt x="91" y="9986"/>
                  </a:cubicBezTo>
                  <a:cubicBezTo>
                    <a:pt x="132" y="9986"/>
                    <a:pt x="166" y="9957"/>
                    <a:pt x="172" y="9917"/>
                  </a:cubicBezTo>
                  <a:lnTo>
                    <a:pt x="1600" y="1209"/>
                  </a:lnTo>
                  <a:lnTo>
                    <a:pt x="4963" y="164"/>
                  </a:lnTo>
                  <a:cubicBezTo>
                    <a:pt x="5007" y="150"/>
                    <a:pt x="5031" y="103"/>
                    <a:pt x="5017" y="59"/>
                  </a:cubicBezTo>
                  <a:cubicBezTo>
                    <a:pt x="5007" y="23"/>
                    <a:pt x="4974" y="0"/>
                    <a:pt x="4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4130850" y="2009900"/>
              <a:ext cx="319675" cy="91225"/>
            </a:xfrm>
            <a:custGeom>
              <a:avLst/>
              <a:gdLst/>
              <a:ahLst/>
              <a:cxnLst/>
              <a:rect l="l" t="t" r="r" b="b"/>
              <a:pathLst>
                <a:path w="12787" h="3649" extrusionOk="0">
                  <a:moveTo>
                    <a:pt x="8662" y="1"/>
                  </a:moveTo>
                  <a:cubicBezTo>
                    <a:pt x="8444" y="1"/>
                    <a:pt x="8312" y="13"/>
                    <a:pt x="8312" y="13"/>
                  </a:cubicBezTo>
                  <a:lnTo>
                    <a:pt x="852" y="13"/>
                  </a:lnTo>
                  <a:lnTo>
                    <a:pt x="1" y="3648"/>
                  </a:lnTo>
                  <a:lnTo>
                    <a:pt x="12787" y="3648"/>
                  </a:lnTo>
                  <a:cubicBezTo>
                    <a:pt x="12787" y="288"/>
                    <a:pt x="9715" y="1"/>
                    <a:pt x="866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4150025" y="2008100"/>
              <a:ext cx="190725" cy="4225"/>
            </a:xfrm>
            <a:custGeom>
              <a:avLst/>
              <a:gdLst/>
              <a:ahLst/>
              <a:cxnLst/>
              <a:rect l="l" t="t" r="r" b="b"/>
              <a:pathLst>
                <a:path w="7629" h="169" extrusionOk="0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8"/>
                    <a:pt x="85" y="168"/>
                  </a:cubicBezTo>
                  <a:lnTo>
                    <a:pt x="7545" y="168"/>
                  </a:lnTo>
                  <a:cubicBezTo>
                    <a:pt x="7591" y="168"/>
                    <a:pt x="7629" y="131"/>
                    <a:pt x="7629" y="85"/>
                  </a:cubicBezTo>
                  <a:cubicBezTo>
                    <a:pt x="7629" y="38"/>
                    <a:pt x="7591" y="0"/>
                    <a:pt x="7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4135275" y="2088325"/>
              <a:ext cx="304875" cy="3350"/>
            </a:xfrm>
            <a:custGeom>
              <a:avLst/>
              <a:gdLst/>
              <a:ahLst/>
              <a:cxnLst/>
              <a:rect l="l" t="t" r="r" b="b"/>
              <a:pathLst>
                <a:path w="12195" h="134" extrusionOk="0">
                  <a:moveTo>
                    <a:pt x="86" y="0"/>
                  </a:moveTo>
                  <a:cubicBezTo>
                    <a:pt x="1" y="0"/>
                    <a:pt x="16" y="133"/>
                    <a:pt x="101" y="133"/>
                  </a:cubicBezTo>
                  <a:lnTo>
                    <a:pt x="12109" y="133"/>
                  </a:lnTo>
                  <a:cubicBezTo>
                    <a:pt x="12195" y="133"/>
                    <a:pt x="12179" y="0"/>
                    <a:pt x="120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4306675" y="429475"/>
              <a:ext cx="296325" cy="161200"/>
            </a:xfrm>
            <a:custGeom>
              <a:avLst/>
              <a:gdLst/>
              <a:ahLst/>
              <a:cxnLst/>
              <a:rect l="l" t="t" r="r" b="b"/>
              <a:pathLst>
                <a:path w="11853" h="6448" extrusionOk="0">
                  <a:moveTo>
                    <a:pt x="5635" y="1"/>
                  </a:moveTo>
                  <a:cubicBezTo>
                    <a:pt x="4868" y="1"/>
                    <a:pt x="4020" y="168"/>
                    <a:pt x="3143" y="631"/>
                  </a:cubicBezTo>
                  <a:cubicBezTo>
                    <a:pt x="1" y="2290"/>
                    <a:pt x="1466" y="5891"/>
                    <a:pt x="2316" y="6448"/>
                  </a:cubicBezTo>
                  <a:cubicBezTo>
                    <a:pt x="2316" y="6448"/>
                    <a:pt x="3078" y="6209"/>
                    <a:pt x="3861" y="5656"/>
                  </a:cubicBezTo>
                  <a:lnTo>
                    <a:pt x="3861" y="4691"/>
                  </a:lnTo>
                  <a:cubicBezTo>
                    <a:pt x="3999" y="4770"/>
                    <a:pt x="4112" y="4885"/>
                    <a:pt x="4187" y="5025"/>
                  </a:cubicBezTo>
                  <a:cubicBezTo>
                    <a:pt x="4969" y="4508"/>
                    <a:pt x="5473" y="3645"/>
                    <a:pt x="5531" y="2714"/>
                  </a:cubicBezTo>
                  <a:cubicBezTo>
                    <a:pt x="5531" y="2714"/>
                    <a:pt x="8512" y="2718"/>
                    <a:pt x="10125" y="4098"/>
                  </a:cubicBezTo>
                  <a:cubicBezTo>
                    <a:pt x="10125" y="4098"/>
                    <a:pt x="11852" y="2793"/>
                    <a:pt x="11399" y="1625"/>
                  </a:cubicBezTo>
                  <a:cubicBezTo>
                    <a:pt x="11185" y="1076"/>
                    <a:pt x="10657" y="930"/>
                    <a:pt x="10156" y="930"/>
                  </a:cubicBezTo>
                  <a:cubicBezTo>
                    <a:pt x="9591" y="930"/>
                    <a:pt x="9062" y="1116"/>
                    <a:pt x="9062" y="1116"/>
                  </a:cubicBezTo>
                  <a:cubicBezTo>
                    <a:pt x="9062" y="1116"/>
                    <a:pt x="7619" y="1"/>
                    <a:pt x="56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4403175" y="497325"/>
              <a:ext cx="156650" cy="179850"/>
            </a:xfrm>
            <a:custGeom>
              <a:avLst/>
              <a:gdLst/>
              <a:ahLst/>
              <a:cxnLst/>
              <a:rect l="l" t="t" r="r" b="b"/>
              <a:pathLst>
                <a:path w="6266" h="7194" extrusionOk="0">
                  <a:moveTo>
                    <a:pt x="1671" y="0"/>
                  </a:moveTo>
                  <a:cubicBezTo>
                    <a:pt x="1613" y="931"/>
                    <a:pt x="1109" y="1794"/>
                    <a:pt x="327" y="2311"/>
                  </a:cubicBezTo>
                  <a:cubicBezTo>
                    <a:pt x="252" y="2171"/>
                    <a:pt x="139" y="2055"/>
                    <a:pt x="1" y="1977"/>
                  </a:cubicBezTo>
                  <a:lnTo>
                    <a:pt x="1" y="4002"/>
                  </a:lnTo>
                  <a:cubicBezTo>
                    <a:pt x="1" y="4051"/>
                    <a:pt x="1" y="4101"/>
                    <a:pt x="4" y="4147"/>
                  </a:cubicBezTo>
                  <a:cubicBezTo>
                    <a:pt x="7" y="4194"/>
                    <a:pt x="9" y="4241"/>
                    <a:pt x="13" y="4289"/>
                  </a:cubicBezTo>
                  <a:cubicBezTo>
                    <a:pt x="23" y="4390"/>
                    <a:pt x="36" y="4490"/>
                    <a:pt x="55" y="4589"/>
                  </a:cubicBezTo>
                  <a:cubicBezTo>
                    <a:pt x="78" y="4719"/>
                    <a:pt x="111" y="4847"/>
                    <a:pt x="151" y="4973"/>
                  </a:cubicBezTo>
                  <a:cubicBezTo>
                    <a:pt x="161" y="5005"/>
                    <a:pt x="172" y="5037"/>
                    <a:pt x="182" y="5068"/>
                  </a:cubicBezTo>
                  <a:cubicBezTo>
                    <a:pt x="189" y="5085"/>
                    <a:pt x="195" y="5103"/>
                    <a:pt x="201" y="5122"/>
                  </a:cubicBezTo>
                  <a:lnTo>
                    <a:pt x="201" y="5123"/>
                  </a:lnTo>
                  <a:lnTo>
                    <a:pt x="221" y="5175"/>
                  </a:lnTo>
                  <a:cubicBezTo>
                    <a:pt x="652" y="6281"/>
                    <a:pt x="1673" y="7100"/>
                    <a:pt x="2915" y="7186"/>
                  </a:cubicBezTo>
                  <a:cubicBezTo>
                    <a:pt x="2988" y="7191"/>
                    <a:pt x="3061" y="7194"/>
                    <a:pt x="3133" y="7194"/>
                  </a:cubicBezTo>
                  <a:cubicBezTo>
                    <a:pt x="3753" y="7194"/>
                    <a:pt x="4360" y="7008"/>
                    <a:pt x="4877" y="6660"/>
                  </a:cubicBezTo>
                  <a:cubicBezTo>
                    <a:pt x="5713" y="6096"/>
                    <a:pt x="6265" y="5140"/>
                    <a:pt x="6265" y="4062"/>
                  </a:cubicBezTo>
                  <a:lnTo>
                    <a:pt x="6265" y="1384"/>
                  </a:lnTo>
                  <a:cubicBezTo>
                    <a:pt x="4652" y="4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4403125" y="625350"/>
              <a:ext cx="122000" cy="83500"/>
            </a:xfrm>
            <a:custGeom>
              <a:avLst/>
              <a:gdLst/>
              <a:ahLst/>
              <a:cxnLst/>
              <a:rect l="l" t="t" r="r" b="b"/>
              <a:pathLst>
                <a:path w="4880" h="3340" extrusionOk="0">
                  <a:moveTo>
                    <a:pt x="204" y="1"/>
                  </a:moveTo>
                  <a:lnTo>
                    <a:pt x="1" y="13"/>
                  </a:lnTo>
                  <a:lnTo>
                    <a:pt x="1" y="3340"/>
                  </a:lnTo>
                  <a:lnTo>
                    <a:pt x="4880" y="3340"/>
                  </a:lnTo>
                  <a:lnTo>
                    <a:pt x="4880" y="1538"/>
                  </a:lnTo>
                  <a:cubicBezTo>
                    <a:pt x="4364" y="1887"/>
                    <a:pt x="3756" y="2072"/>
                    <a:pt x="3137" y="2072"/>
                  </a:cubicBezTo>
                  <a:cubicBezTo>
                    <a:pt x="3064" y="2072"/>
                    <a:pt x="2991" y="2069"/>
                    <a:pt x="2918" y="2064"/>
                  </a:cubicBezTo>
                  <a:cubicBezTo>
                    <a:pt x="1676" y="1979"/>
                    <a:pt x="655" y="1159"/>
                    <a:pt x="224" y="54"/>
                  </a:cubicBezTo>
                  <a:cubicBezTo>
                    <a:pt x="218" y="36"/>
                    <a:pt x="211" y="18"/>
                    <a:pt x="2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4361300" y="543375"/>
              <a:ext cx="46950" cy="82325"/>
            </a:xfrm>
            <a:custGeom>
              <a:avLst/>
              <a:gdLst/>
              <a:ahLst/>
              <a:cxnLst/>
              <a:rect l="l" t="t" r="r" b="b"/>
              <a:pathLst>
                <a:path w="1878" h="3293" extrusionOk="0">
                  <a:moveTo>
                    <a:pt x="1181" y="0"/>
                  </a:moveTo>
                  <a:cubicBezTo>
                    <a:pt x="1123" y="0"/>
                    <a:pt x="1065" y="6"/>
                    <a:pt x="1007" y="16"/>
                  </a:cubicBezTo>
                  <a:cubicBezTo>
                    <a:pt x="919" y="33"/>
                    <a:pt x="834" y="61"/>
                    <a:pt x="753" y="99"/>
                  </a:cubicBezTo>
                  <a:cubicBezTo>
                    <a:pt x="687" y="130"/>
                    <a:pt x="623" y="169"/>
                    <a:pt x="564" y="213"/>
                  </a:cubicBezTo>
                  <a:lnTo>
                    <a:pt x="560" y="216"/>
                  </a:lnTo>
                  <a:cubicBezTo>
                    <a:pt x="380" y="352"/>
                    <a:pt x="238" y="535"/>
                    <a:pt x="151" y="744"/>
                  </a:cubicBezTo>
                  <a:cubicBezTo>
                    <a:pt x="1" y="1105"/>
                    <a:pt x="12" y="1521"/>
                    <a:pt x="131" y="1893"/>
                  </a:cubicBezTo>
                  <a:cubicBezTo>
                    <a:pt x="354" y="2585"/>
                    <a:pt x="964" y="3138"/>
                    <a:pt x="1674" y="3292"/>
                  </a:cubicBezTo>
                  <a:lnTo>
                    <a:pt x="1877" y="3280"/>
                  </a:lnTo>
                  <a:lnTo>
                    <a:pt x="1878" y="3280"/>
                  </a:lnTo>
                  <a:cubicBezTo>
                    <a:pt x="1871" y="3262"/>
                    <a:pt x="1864" y="3244"/>
                    <a:pt x="1858" y="3226"/>
                  </a:cubicBezTo>
                  <a:cubicBezTo>
                    <a:pt x="1847" y="3195"/>
                    <a:pt x="1836" y="3164"/>
                    <a:pt x="1827" y="3132"/>
                  </a:cubicBezTo>
                  <a:cubicBezTo>
                    <a:pt x="1786" y="3005"/>
                    <a:pt x="1754" y="2877"/>
                    <a:pt x="1730" y="2747"/>
                  </a:cubicBezTo>
                  <a:cubicBezTo>
                    <a:pt x="1713" y="2647"/>
                    <a:pt x="1699" y="2548"/>
                    <a:pt x="1690" y="2447"/>
                  </a:cubicBezTo>
                  <a:cubicBezTo>
                    <a:pt x="1686" y="2401"/>
                    <a:pt x="1682" y="2354"/>
                    <a:pt x="1679" y="2305"/>
                  </a:cubicBezTo>
                  <a:cubicBezTo>
                    <a:pt x="1677" y="2257"/>
                    <a:pt x="1676" y="2209"/>
                    <a:pt x="1676" y="2160"/>
                  </a:cubicBezTo>
                  <a:lnTo>
                    <a:pt x="1676" y="135"/>
                  </a:lnTo>
                  <a:cubicBezTo>
                    <a:pt x="1525" y="47"/>
                    <a:pt x="1354" y="0"/>
                    <a:pt x="118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4523525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4523775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9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9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4460700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4460950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8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4417150" y="576700"/>
              <a:ext cx="39675" cy="39700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4" y="0"/>
                  </a:moveTo>
                  <a:cubicBezTo>
                    <a:pt x="355" y="0"/>
                    <a:pt x="0" y="356"/>
                    <a:pt x="0" y="794"/>
                  </a:cubicBezTo>
                  <a:cubicBezTo>
                    <a:pt x="0" y="1233"/>
                    <a:pt x="355" y="1588"/>
                    <a:pt x="794" y="1588"/>
                  </a:cubicBezTo>
                  <a:cubicBezTo>
                    <a:pt x="1232" y="1588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426550" y="654150"/>
              <a:ext cx="98550" cy="44700"/>
            </a:xfrm>
            <a:custGeom>
              <a:avLst/>
              <a:gdLst/>
              <a:ahLst/>
              <a:cxnLst/>
              <a:rect l="l" t="t" r="r" b="b"/>
              <a:pathLst>
                <a:path w="3942" h="1788" extrusionOk="0">
                  <a:moveTo>
                    <a:pt x="0" y="1"/>
                  </a:moveTo>
                  <a:lnTo>
                    <a:pt x="0" y="1"/>
                  </a:lnTo>
                  <a:cubicBezTo>
                    <a:pt x="1052" y="1508"/>
                    <a:pt x="2341" y="1788"/>
                    <a:pt x="3152" y="1788"/>
                  </a:cubicBezTo>
                  <a:cubicBezTo>
                    <a:pt x="3630" y="1788"/>
                    <a:pt x="3942" y="1691"/>
                    <a:pt x="3942" y="1691"/>
                  </a:cubicBezTo>
                  <a:lnTo>
                    <a:pt x="3942" y="386"/>
                  </a:lnTo>
                  <a:cubicBezTo>
                    <a:pt x="3942" y="386"/>
                    <a:pt x="3270" y="909"/>
                    <a:pt x="2053" y="917"/>
                  </a:cubicBezTo>
                  <a:cubicBezTo>
                    <a:pt x="2048" y="917"/>
                    <a:pt x="2044" y="917"/>
                    <a:pt x="2039" y="917"/>
                  </a:cubicBezTo>
                  <a:cubicBezTo>
                    <a:pt x="829" y="9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4503900" y="5578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317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4372675" y="5567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467" y="0"/>
                  </a:moveTo>
                  <a:cubicBezTo>
                    <a:pt x="233" y="0"/>
                    <a:pt x="44" y="218"/>
                    <a:pt x="7" y="459"/>
                  </a:cubicBezTo>
                  <a:cubicBezTo>
                    <a:pt x="0" y="506"/>
                    <a:pt x="36" y="532"/>
                    <a:pt x="73" y="532"/>
                  </a:cubicBezTo>
                  <a:cubicBezTo>
                    <a:pt x="104" y="532"/>
                    <a:pt x="135" y="513"/>
                    <a:pt x="140" y="474"/>
                  </a:cubicBezTo>
                  <a:cubicBezTo>
                    <a:pt x="168" y="292"/>
                    <a:pt x="305" y="137"/>
                    <a:pt x="470" y="137"/>
                  </a:cubicBezTo>
                  <a:cubicBezTo>
                    <a:pt x="527" y="137"/>
                    <a:pt x="587" y="156"/>
                    <a:pt x="646" y="198"/>
                  </a:cubicBezTo>
                  <a:cubicBezTo>
                    <a:pt x="869" y="356"/>
                    <a:pt x="872" y="650"/>
                    <a:pt x="862" y="900"/>
                  </a:cubicBezTo>
                  <a:cubicBezTo>
                    <a:pt x="589" y="959"/>
                    <a:pt x="363" y="1208"/>
                    <a:pt x="361" y="1494"/>
                  </a:cubicBezTo>
                  <a:cubicBezTo>
                    <a:pt x="359" y="1799"/>
                    <a:pt x="594" y="2066"/>
                    <a:pt x="891" y="2117"/>
                  </a:cubicBezTo>
                  <a:cubicBezTo>
                    <a:pt x="895" y="2118"/>
                    <a:pt x="900" y="2118"/>
                    <a:pt x="904" y="2118"/>
                  </a:cubicBezTo>
                  <a:cubicBezTo>
                    <a:pt x="978" y="2118"/>
                    <a:pt x="987" y="1997"/>
                    <a:pt x="907" y="1984"/>
                  </a:cubicBezTo>
                  <a:cubicBezTo>
                    <a:pt x="675" y="1943"/>
                    <a:pt x="484" y="1724"/>
                    <a:pt x="495" y="1485"/>
                  </a:cubicBezTo>
                  <a:cubicBezTo>
                    <a:pt x="505" y="1246"/>
                    <a:pt x="705" y="1049"/>
                    <a:pt x="938" y="1021"/>
                  </a:cubicBezTo>
                  <a:cubicBezTo>
                    <a:pt x="967" y="1016"/>
                    <a:pt x="990" y="991"/>
                    <a:pt x="994" y="961"/>
                  </a:cubicBezTo>
                  <a:cubicBezTo>
                    <a:pt x="1009" y="626"/>
                    <a:pt x="996" y="212"/>
                    <a:pt x="647" y="44"/>
                  </a:cubicBezTo>
                  <a:cubicBezTo>
                    <a:pt x="585" y="14"/>
                    <a:pt x="525" y="0"/>
                    <a:pt x="4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497900" y="554475"/>
              <a:ext cx="31250" cy="54425"/>
            </a:xfrm>
            <a:custGeom>
              <a:avLst/>
              <a:gdLst/>
              <a:ahLst/>
              <a:cxnLst/>
              <a:rect l="l" t="t" r="r" b="b"/>
              <a:pathLst>
                <a:path w="1250" h="2177" extrusionOk="0">
                  <a:moveTo>
                    <a:pt x="561" y="0"/>
                  </a:moveTo>
                  <a:cubicBezTo>
                    <a:pt x="523" y="0"/>
                    <a:pt x="487" y="27"/>
                    <a:pt x="501" y="73"/>
                  </a:cubicBezTo>
                  <a:lnTo>
                    <a:pt x="1081" y="2020"/>
                  </a:lnTo>
                  <a:lnTo>
                    <a:pt x="102" y="2042"/>
                  </a:lnTo>
                  <a:cubicBezTo>
                    <a:pt x="16" y="2044"/>
                    <a:pt x="0" y="2176"/>
                    <a:pt x="86" y="2176"/>
                  </a:cubicBezTo>
                  <a:cubicBezTo>
                    <a:pt x="86" y="2176"/>
                    <a:pt x="86" y="2176"/>
                    <a:pt x="87" y="2176"/>
                  </a:cubicBezTo>
                  <a:lnTo>
                    <a:pt x="1161" y="2152"/>
                  </a:lnTo>
                  <a:cubicBezTo>
                    <a:pt x="1199" y="2151"/>
                    <a:pt x="1250" y="2121"/>
                    <a:pt x="1236" y="2074"/>
                  </a:cubicBezTo>
                  <a:lnTo>
                    <a:pt x="633" y="52"/>
                  </a:lnTo>
                  <a:cubicBezTo>
                    <a:pt x="623" y="16"/>
                    <a:pt x="591" y="0"/>
                    <a:pt x="5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470250" y="608850"/>
              <a:ext cx="17750" cy="18675"/>
            </a:xfrm>
            <a:custGeom>
              <a:avLst/>
              <a:gdLst/>
              <a:ahLst/>
              <a:cxnLst/>
              <a:rect l="l" t="t" r="r" b="b"/>
              <a:pathLst>
                <a:path w="710" h="747" extrusionOk="0">
                  <a:moveTo>
                    <a:pt x="77" y="1"/>
                  </a:moveTo>
                  <a:cubicBezTo>
                    <a:pt x="74" y="1"/>
                    <a:pt x="70" y="1"/>
                    <a:pt x="66" y="1"/>
                  </a:cubicBezTo>
                  <a:cubicBezTo>
                    <a:pt x="34" y="6"/>
                    <a:pt x="1" y="44"/>
                    <a:pt x="11" y="79"/>
                  </a:cubicBezTo>
                  <a:cubicBezTo>
                    <a:pt x="93" y="375"/>
                    <a:pt x="307" y="619"/>
                    <a:pt x="590" y="741"/>
                  </a:cubicBezTo>
                  <a:cubicBezTo>
                    <a:pt x="600" y="745"/>
                    <a:pt x="608" y="747"/>
                    <a:pt x="617" y="747"/>
                  </a:cubicBezTo>
                  <a:cubicBezTo>
                    <a:pt x="679" y="747"/>
                    <a:pt x="709" y="646"/>
                    <a:pt x="639" y="616"/>
                  </a:cubicBezTo>
                  <a:cubicBezTo>
                    <a:pt x="402" y="515"/>
                    <a:pt x="214" y="306"/>
                    <a:pt x="143" y="58"/>
                  </a:cubicBezTo>
                  <a:cubicBezTo>
                    <a:pt x="135" y="26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058650" y="446375"/>
              <a:ext cx="332350" cy="291000"/>
            </a:xfrm>
            <a:custGeom>
              <a:avLst/>
              <a:gdLst/>
              <a:ahLst/>
              <a:cxnLst/>
              <a:rect l="l" t="t" r="r" b="b"/>
              <a:pathLst>
                <a:path w="13294" h="11640" extrusionOk="0">
                  <a:moveTo>
                    <a:pt x="10869" y="0"/>
                  </a:moveTo>
                  <a:cubicBezTo>
                    <a:pt x="10189" y="0"/>
                    <a:pt x="9518" y="322"/>
                    <a:pt x="9089" y="849"/>
                  </a:cubicBezTo>
                  <a:cubicBezTo>
                    <a:pt x="8673" y="1360"/>
                    <a:pt x="8484" y="2009"/>
                    <a:pt x="8084" y="2529"/>
                  </a:cubicBezTo>
                  <a:cubicBezTo>
                    <a:pt x="7889" y="2783"/>
                    <a:pt x="7644" y="2984"/>
                    <a:pt x="7349" y="3107"/>
                  </a:cubicBezTo>
                  <a:cubicBezTo>
                    <a:pt x="7062" y="3226"/>
                    <a:pt x="6755" y="3281"/>
                    <a:pt x="6448" y="3321"/>
                  </a:cubicBezTo>
                  <a:cubicBezTo>
                    <a:pt x="5851" y="3401"/>
                    <a:pt x="5211" y="3418"/>
                    <a:pt x="4675" y="3724"/>
                  </a:cubicBezTo>
                  <a:cubicBezTo>
                    <a:pt x="4144" y="4025"/>
                    <a:pt x="3891" y="4575"/>
                    <a:pt x="3735" y="5141"/>
                  </a:cubicBezTo>
                  <a:cubicBezTo>
                    <a:pt x="3574" y="5716"/>
                    <a:pt x="3497" y="6336"/>
                    <a:pt x="3190" y="6858"/>
                  </a:cubicBezTo>
                  <a:cubicBezTo>
                    <a:pt x="2818" y="7492"/>
                    <a:pt x="2121" y="7707"/>
                    <a:pt x="1483" y="7975"/>
                  </a:cubicBezTo>
                  <a:cubicBezTo>
                    <a:pt x="897" y="8220"/>
                    <a:pt x="258" y="8602"/>
                    <a:pt x="126" y="9280"/>
                  </a:cubicBezTo>
                  <a:cubicBezTo>
                    <a:pt x="0" y="9926"/>
                    <a:pt x="372" y="10588"/>
                    <a:pt x="858" y="10993"/>
                  </a:cubicBezTo>
                  <a:cubicBezTo>
                    <a:pt x="1365" y="11416"/>
                    <a:pt x="2034" y="11639"/>
                    <a:pt x="2694" y="11639"/>
                  </a:cubicBezTo>
                  <a:cubicBezTo>
                    <a:pt x="2742" y="11639"/>
                    <a:pt x="2789" y="11638"/>
                    <a:pt x="2837" y="11636"/>
                  </a:cubicBezTo>
                  <a:cubicBezTo>
                    <a:pt x="3514" y="11602"/>
                    <a:pt x="4154" y="11316"/>
                    <a:pt x="4648" y="10855"/>
                  </a:cubicBezTo>
                  <a:cubicBezTo>
                    <a:pt x="4890" y="10629"/>
                    <a:pt x="5090" y="10362"/>
                    <a:pt x="5241" y="10068"/>
                  </a:cubicBezTo>
                  <a:cubicBezTo>
                    <a:pt x="5422" y="9715"/>
                    <a:pt x="5518" y="9328"/>
                    <a:pt x="5608" y="8942"/>
                  </a:cubicBezTo>
                  <a:cubicBezTo>
                    <a:pt x="5765" y="8253"/>
                    <a:pt x="5933" y="7447"/>
                    <a:pt x="6553" y="7014"/>
                  </a:cubicBezTo>
                  <a:cubicBezTo>
                    <a:pt x="7113" y="6623"/>
                    <a:pt x="7848" y="6680"/>
                    <a:pt x="8488" y="6542"/>
                  </a:cubicBezTo>
                  <a:cubicBezTo>
                    <a:pt x="8809" y="6474"/>
                    <a:pt x="9113" y="6351"/>
                    <a:pt x="9361" y="6134"/>
                  </a:cubicBezTo>
                  <a:cubicBezTo>
                    <a:pt x="9610" y="5917"/>
                    <a:pt x="9787" y="5628"/>
                    <a:pt x="9911" y="5324"/>
                  </a:cubicBezTo>
                  <a:cubicBezTo>
                    <a:pt x="10203" y="4611"/>
                    <a:pt x="10200" y="3820"/>
                    <a:pt x="10465" y="3098"/>
                  </a:cubicBezTo>
                  <a:cubicBezTo>
                    <a:pt x="10674" y="2525"/>
                    <a:pt x="11173" y="1899"/>
                    <a:pt x="11835" y="1899"/>
                  </a:cubicBezTo>
                  <a:cubicBezTo>
                    <a:pt x="11872" y="1899"/>
                    <a:pt x="11910" y="1901"/>
                    <a:pt x="11948" y="1905"/>
                  </a:cubicBezTo>
                  <a:cubicBezTo>
                    <a:pt x="12184" y="1929"/>
                    <a:pt x="12437" y="2043"/>
                    <a:pt x="12680" y="2043"/>
                  </a:cubicBezTo>
                  <a:cubicBezTo>
                    <a:pt x="12765" y="2043"/>
                    <a:pt x="12849" y="2029"/>
                    <a:pt x="12931" y="1992"/>
                  </a:cubicBezTo>
                  <a:cubicBezTo>
                    <a:pt x="13222" y="1861"/>
                    <a:pt x="13294" y="1495"/>
                    <a:pt x="13173" y="1222"/>
                  </a:cubicBezTo>
                  <a:cubicBezTo>
                    <a:pt x="13030" y="896"/>
                    <a:pt x="12691" y="692"/>
                    <a:pt x="12388" y="535"/>
                  </a:cubicBezTo>
                  <a:cubicBezTo>
                    <a:pt x="12350" y="516"/>
                    <a:pt x="12311" y="499"/>
                    <a:pt x="12271" y="480"/>
                  </a:cubicBezTo>
                  <a:cubicBezTo>
                    <a:pt x="11880" y="182"/>
                    <a:pt x="11400" y="8"/>
                    <a:pt x="10903" y="0"/>
                  </a:cubicBezTo>
                  <a:cubicBezTo>
                    <a:pt x="10892" y="0"/>
                    <a:pt x="10880" y="0"/>
                    <a:pt x="108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265450" y="708850"/>
              <a:ext cx="409750" cy="425625"/>
            </a:xfrm>
            <a:custGeom>
              <a:avLst/>
              <a:gdLst/>
              <a:ahLst/>
              <a:cxnLst/>
              <a:rect l="l" t="t" r="r" b="b"/>
              <a:pathLst>
                <a:path w="16390" h="17025" extrusionOk="0">
                  <a:moveTo>
                    <a:pt x="3191" y="1"/>
                  </a:moveTo>
                  <a:cubicBezTo>
                    <a:pt x="2948" y="1"/>
                    <a:pt x="2707" y="39"/>
                    <a:pt x="2477" y="117"/>
                  </a:cubicBezTo>
                  <a:cubicBezTo>
                    <a:pt x="2475" y="119"/>
                    <a:pt x="2472" y="120"/>
                    <a:pt x="2469" y="120"/>
                  </a:cubicBezTo>
                  <a:cubicBezTo>
                    <a:pt x="1045" y="508"/>
                    <a:pt x="1" y="1809"/>
                    <a:pt x="1" y="3354"/>
                  </a:cubicBezTo>
                  <a:lnTo>
                    <a:pt x="1" y="14638"/>
                  </a:lnTo>
                  <a:cubicBezTo>
                    <a:pt x="1" y="14638"/>
                    <a:pt x="3475" y="17025"/>
                    <a:pt x="8168" y="17025"/>
                  </a:cubicBezTo>
                  <a:cubicBezTo>
                    <a:pt x="8177" y="17025"/>
                    <a:pt x="8186" y="17025"/>
                    <a:pt x="8195" y="17025"/>
                  </a:cubicBezTo>
                  <a:cubicBezTo>
                    <a:pt x="8204" y="17025"/>
                    <a:pt x="8213" y="17025"/>
                    <a:pt x="8222" y="17025"/>
                  </a:cubicBezTo>
                  <a:cubicBezTo>
                    <a:pt x="12996" y="17025"/>
                    <a:pt x="16389" y="14638"/>
                    <a:pt x="16389" y="14638"/>
                  </a:cubicBezTo>
                  <a:lnTo>
                    <a:pt x="16389" y="3354"/>
                  </a:lnTo>
                  <a:cubicBezTo>
                    <a:pt x="16390" y="1843"/>
                    <a:pt x="15379" y="518"/>
                    <a:pt x="13921" y="120"/>
                  </a:cubicBezTo>
                  <a:cubicBezTo>
                    <a:pt x="13918" y="118"/>
                    <a:pt x="13914" y="117"/>
                    <a:pt x="13910" y="116"/>
                  </a:cubicBezTo>
                  <a:cubicBezTo>
                    <a:pt x="13680" y="39"/>
                    <a:pt x="13440" y="1"/>
                    <a:pt x="1319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4593925" y="9589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1"/>
                  </a:moveTo>
                  <a:cubicBezTo>
                    <a:pt x="30" y="1"/>
                    <a:pt x="0" y="267"/>
                    <a:pt x="172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4587075" y="10024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1" y="0"/>
                    <a:pt x="1" y="267"/>
                    <a:pt x="173" y="267"/>
                  </a:cubicBezTo>
                  <a:cubicBezTo>
                    <a:pt x="344" y="267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4608225" y="101487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1" y="1"/>
                    <a:pt x="1" y="268"/>
                    <a:pt x="172" y="268"/>
                  </a:cubicBezTo>
                  <a:cubicBezTo>
                    <a:pt x="343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4611925" y="9832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2" y="0"/>
                    <a:pt x="1" y="266"/>
                    <a:pt x="173" y="266"/>
                  </a:cubicBezTo>
                  <a:cubicBezTo>
                    <a:pt x="344" y="266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4608825" y="7265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0"/>
                  </a:moveTo>
                  <a:cubicBezTo>
                    <a:pt x="32" y="0"/>
                    <a:pt x="1" y="268"/>
                    <a:pt x="173" y="268"/>
                  </a:cubicBezTo>
                  <a:cubicBezTo>
                    <a:pt x="344" y="268"/>
                    <a:pt x="374" y="0"/>
                    <a:pt x="20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575900" y="715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202" y="1"/>
                  </a:moveTo>
                  <a:cubicBezTo>
                    <a:pt x="30" y="1"/>
                    <a:pt x="1" y="268"/>
                    <a:pt x="172" y="268"/>
                  </a:cubicBezTo>
                  <a:cubicBezTo>
                    <a:pt x="344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4582125" y="73335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0" y="1"/>
                    <a:pt x="0" y="267"/>
                    <a:pt x="171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4567325" y="777150"/>
              <a:ext cx="69075" cy="200500"/>
            </a:xfrm>
            <a:custGeom>
              <a:avLst/>
              <a:gdLst/>
              <a:ahLst/>
              <a:cxnLst/>
              <a:rect l="l" t="t" r="r" b="b"/>
              <a:pathLst>
                <a:path w="2763" h="8020" extrusionOk="0">
                  <a:moveTo>
                    <a:pt x="97" y="1"/>
                  </a:moveTo>
                  <a:cubicBezTo>
                    <a:pt x="79" y="1"/>
                    <a:pt x="62" y="6"/>
                    <a:pt x="46" y="17"/>
                  </a:cubicBezTo>
                  <a:cubicBezTo>
                    <a:pt x="9" y="44"/>
                    <a:pt x="1" y="97"/>
                    <a:pt x="27" y="134"/>
                  </a:cubicBezTo>
                  <a:cubicBezTo>
                    <a:pt x="49" y="164"/>
                    <a:pt x="2171" y="3093"/>
                    <a:pt x="2380" y="4849"/>
                  </a:cubicBezTo>
                  <a:cubicBezTo>
                    <a:pt x="2588" y="6599"/>
                    <a:pt x="1886" y="7881"/>
                    <a:pt x="1879" y="7894"/>
                  </a:cubicBezTo>
                  <a:cubicBezTo>
                    <a:pt x="1848" y="7950"/>
                    <a:pt x="1888" y="8018"/>
                    <a:pt x="1952" y="8019"/>
                  </a:cubicBezTo>
                  <a:cubicBezTo>
                    <a:pt x="1983" y="8018"/>
                    <a:pt x="2011" y="8003"/>
                    <a:pt x="2026" y="7976"/>
                  </a:cubicBezTo>
                  <a:cubicBezTo>
                    <a:pt x="2056" y="7921"/>
                    <a:pt x="2762" y="6635"/>
                    <a:pt x="2547" y="4829"/>
                  </a:cubicBezTo>
                  <a:cubicBezTo>
                    <a:pt x="2333" y="3029"/>
                    <a:pt x="252" y="156"/>
                    <a:pt x="164" y="35"/>
                  </a:cubicBezTo>
                  <a:cubicBezTo>
                    <a:pt x="148" y="12"/>
                    <a:pt x="122" y="1"/>
                    <a:pt x="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345450" y="754675"/>
              <a:ext cx="452075" cy="606250"/>
            </a:xfrm>
            <a:custGeom>
              <a:avLst/>
              <a:gdLst/>
              <a:ahLst/>
              <a:cxnLst/>
              <a:rect l="l" t="t" r="r" b="b"/>
              <a:pathLst>
                <a:path w="18083" h="24250" extrusionOk="0">
                  <a:moveTo>
                    <a:pt x="6516" y="1"/>
                  </a:moveTo>
                  <a:lnTo>
                    <a:pt x="1" y="20590"/>
                  </a:lnTo>
                  <a:lnTo>
                    <a:pt x="11567" y="24250"/>
                  </a:lnTo>
                  <a:lnTo>
                    <a:pt x="18083" y="3661"/>
                  </a:lnTo>
                  <a:lnTo>
                    <a:pt x="6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4363425" y="793125"/>
              <a:ext cx="460675" cy="600350"/>
            </a:xfrm>
            <a:custGeom>
              <a:avLst/>
              <a:gdLst/>
              <a:ahLst/>
              <a:cxnLst/>
              <a:rect l="l" t="t" r="r" b="b"/>
              <a:pathLst>
                <a:path w="18427" h="24014" extrusionOk="0">
                  <a:moveTo>
                    <a:pt x="4746" y="0"/>
                  </a:moveTo>
                  <a:cubicBezTo>
                    <a:pt x="4421" y="0"/>
                    <a:pt x="4120" y="209"/>
                    <a:pt x="4016" y="534"/>
                  </a:cubicBezTo>
                  <a:lnTo>
                    <a:pt x="2278" y="6026"/>
                  </a:lnTo>
                  <a:cubicBezTo>
                    <a:pt x="2193" y="6292"/>
                    <a:pt x="2260" y="6582"/>
                    <a:pt x="2451" y="6784"/>
                  </a:cubicBezTo>
                  <a:lnTo>
                    <a:pt x="3743" y="8151"/>
                  </a:lnTo>
                  <a:lnTo>
                    <a:pt x="128" y="19573"/>
                  </a:lnTo>
                  <a:cubicBezTo>
                    <a:pt x="0" y="19975"/>
                    <a:pt x="223" y="20406"/>
                    <a:pt x="627" y="20533"/>
                  </a:cubicBezTo>
                  <a:lnTo>
                    <a:pt x="11508" y="23977"/>
                  </a:lnTo>
                  <a:cubicBezTo>
                    <a:pt x="11584" y="24002"/>
                    <a:pt x="11662" y="24013"/>
                    <a:pt x="11738" y="24013"/>
                  </a:cubicBezTo>
                  <a:cubicBezTo>
                    <a:pt x="12063" y="24013"/>
                    <a:pt x="12365" y="23804"/>
                    <a:pt x="12468" y="23478"/>
                  </a:cubicBezTo>
                  <a:lnTo>
                    <a:pt x="18299" y="5055"/>
                  </a:lnTo>
                  <a:cubicBezTo>
                    <a:pt x="18426" y="4653"/>
                    <a:pt x="18204" y="4223"/>
                    <a:pt x="17801" y="4095"/>
                  </a:cubicBezTo>
                  <a:lnTo>
                    <a:pt x="4978" y="36"/>
                  </a:lnTo>
                  <a:cubicBezTo>
                    <a:pt x="4900" y="12"/>
                    <a:pt x="4822" y="0"/>
                    <a:pt x="4746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656450" y="904250"/>
              <a:ext cx="143175" cy="470625"/>
            </a:xfrm>
            <a:custGeom>
              <a:avLst/>
              <a:gdLst/>
              <a:ahLst/>
              <a:cxnLst/>
              <a:rect l="l" t="t" r="r" b="b"/>
              <a:pathLst>
                <a:path w="5727" h="18825" extrusionOk="0">
                  <a:moveTo>
                    <a:pt x="5633" y="0"/>
                  </a:moveTo>
                  <a:cubicBezTo>
                    <a:pt x="5596" y="0"/>
                    <a:pt x="5563" y="24"/>
                    <a:pt x="5551" y="61"/>
                  </a:cubicBezTo>
                  <a:lnTo>
                    <a:pt x="13" y="18716"/>
                  </a:lnTo>
                  <a:cubicBezTo>
                    <a:pt x="0" y="18761"/>
                    <a:pt x="26" y="18808"/>
                    <a:pt x="71" y="18821"/>
                  </a:cubicBezTo>
                  <a:cubicBezTo>
                    <a:pt x="78" y="18824"/>
                    <a:pt x="86" y="18825"/>
                    <a:pt x="95" y="18825"/>
                  </a:cubicBezTo>
                  <a:cubicBezTo>
                    <a:pt x="132" y="18825"/>
                    <a:pt x="164" y="18800"/>
                    <a:pt x="175" y="18764"/>
                  </a:cubicBezTo>
                  <a:lnTo>
                    <a:pt x="5713" y="108"/>
                  </a:lnTo>
                  <a:cubicBezTo>
                    <a:pt x="5726" y="65"/>
                    <a:pt x="5700" y="17"/>
                    <a:pt x="5657" y="4"/>
                  </a:cubicBezTo>
                  <a:cubicBezTo>
                    <a:pt x="5649" y="2"/>
                    <a:pt x="5641" y="0"/>
                    <a:pt x="563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428450" y="947700"/>
              <a:ext cx="35900" cy="32550"/>
            </a:xfrm>
            <a:custGeom>
              <a:avLst/>
              <a:gdLst/>
              <a:ahLst/>
              <a:cxnLst/>
              <a:rect l="l" t="t" r="r" b="b"/>
              <a:pathLst>
                <a:path w="1436" h="1302" extrusionOk="0">
                  <a:moveTo>
                    <a:pt x="94" y="1"/>
                  </a:moveTo>
                  <a:cubicBezTo>
                    <a:pt x="71" y="1"/>
                    <a:pt x="49" y="10"/>
                    <a:pt x="33" y="28"/>
                  </a:cubicBezTo>
                  <a:cubicBezTo>
                    <a:pt x="1" y="62"/>
                    <a:pt x="3" y="116"/>
                    <a:pt x="38" y="148"/>
                  </a:cubicBezTo>
                  <a:lnTo>
                    <a:pt x="1264" y="1279"/>
                  </a:lnTo>
                  <a:cubicBezTo>
                    <a:pt x="1280" y="1294"/>
                    <a:pt x="1301" y="1302"/>
                    <a:pt x="1322" y="1302"/>
                  </a:cubicBezTo>
                  <a:lnTo>
                    <a:pt x="1322" y="1301"/>
                  </a:lnTo>
                  <a:cubicBezTo>
                    <a:pt x="1398" y="1301"/>
                    <a:pt x="1435" y="1206"/>
                    <a:pt x="1379" y="1155"/>
                  </a:cubicBezTo>
                  <a:lnTo>
                    <a:pt x="151" y="23"/>
                  </a:lnTo>
                  <a:cubicBezTo>
                    <a:pt x="135" y="8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479650" y="1002450"/>
              <a:ext cx="281350" cy="221475"/>
            </a:xfrm>
            <a:custGeom>
              <a:avLst/>
              <a:gdLst/>
              <a:ahLst/>
              <a:cxnLst/>
              <a:rect l="l" t="t" r="r" b="b"/>
              <a:pathLst>
                <a:path w="11254" h="8859" extrusionOk="0">
                  <a:moveTo>
                    <a:pt x="7595" y="0"/>
                  </a:moveTo>
                  <a:cubicBezTo>
                    <a:pt x="7529" y="0"/>
                    <a:pt x="7463" y="8"/>
                    <a:pt x="7398" y="22"/>
                  </a:cubicBezTo>
                  <a:lnTo>
                    <a:pt x="5427" y="465"/>
                  </a:lnTo>
                  <a:lnTo>
                    <a:pt x="5413" y="469"/>
                  </a:lnTo>
                  <a:lnTo>
                    <a:pt x="2475" y="1073"/>
                  </a:lnTo>
                  <a:lnTo>
                    <a:pt x="2027" y="1166"/>
                  </a:lnTo>
                  <a:cubicBezTo>
                    <a:pt x="1609" y="1287"/>
                    <a:pt x="1224" y="1505"/>
                    <a:pt x="905" y="1802"/>
                  </a:cubicBezTo>
                  <a:cubicBezTo>
                    <a:pt x="319" y="2348"/>
                    <a:pt x="1" y="3125"/>
                    <a:pt x="34" y="3927"/>
                  </a:cubicBezTo>
                  <a:cubicBezTo>
                    <a:pt x="60" y="4528"/>
                    <a:pt x="280" y="5106"/>
                    <a:pt x="661" y="5572"/>
                  </a:cubicBezTo>
                  <a:cubicBezTo>
                    <a:pt x="950" y="5927"/>
                    <a:pt x="1324" y="6204"/>
                    <a:pt x="1748" y="6377"/>
                  </a:cubicBezTo>
                  <a:lnTo>
                    <a:pt x="7676" y="8807"/>
                  </a:lnTo>
                  <a:cubicBezTo>
                    <a:pt x="7763" y="8842"/>
                    <a:pt x="7852" y="8859"/>
                    <a:pt x="7941" y="8859"/>
                  </a:cubicBezTo>
                  <a:cubicBezTo>
                    <a:pt x="8218" y="8859"/>
                    <a:pt x="8481" y="8695"/>
                    <a:pt x="8593" y="8423"/>
                  </a:cubicBezTo>
                  <a:cubicBezTo>
                    <a:pt x="8664" y="8250"/>
                    <a:pt x="8663" y="8056"/>
                    <a:pt x="8590" y="7884"/>
                  </a:cubicBezTo>
                  <a:cubicBezTo>
                    <a:pt x="8566" y="7828"/>
                    <a:pt x="8536" y="7774"/>
                    <a:pt x="8498" y="7726"/>
                  </a:cubicBezTo>
                  <a:lnTo>
                    <a:pt x="8498" y="7726"/>
                  </a:lnTo>
                  <a:lnTo>
                    <a:pt x="9123" y="7982"/>
                  </a:lnTo>
                  <a:cubicBezTo>
                    <a:pt x="9210" y="8018"/>
                    <a:pt x="9301" y="8035"/>
                    <a:pt x="9391" y="8035"/>
                  </a:cubicBezTo>
                  <a:cubicBezTo>
                    <a:pt x="9575" y="8035"/>
                    <a:pt x="9755" y="7963"/>
                    <a:pt x="9890" y="7828"/>
                  </a:cubicBezTo>
                  <a:cubicBezTo>
                    <a:pt x="10089" y="7625"/>
                    <a:pt x="10148" y="7322"/>
                    <a:pt x="10038" y="7060"/>
                  </a:cubicBezTo>
                  <a:cubicBezTo>
                    <a:pt x="9967" y="6889"/>
                    <a:pt x="9831" y="6752"/>
                    <a:pt x="9660" y="6681"/>
                  </a:cubicBezTo>
                  <a:lnTo>
                    <a:pt x="9660" y="6681"/>
                  </a:lnTo>
                  <a:cubicBezTo>
                    <a:pt x="9746" y="6716"/>
                    <a:pt x="9835" y="6733"/>
                    <a:pt x="9925" y="6733"/>
                  </a:cubicBezTo>
                  <a:cubicBezTo>
                    <a:pt x="10108" y="6733"/>
                    <a:pt x="10289" y="6661"/>
                    <a:pt x="10423" y="6526"/>
                  </a:cubicBezTo>
                  <a:cubicBezTo>
                    <a:pt x="10623" y="6324"/>
                    <a:pt x="10682" y="6021"/>
                    <a:pt x="10571" y="5758"/>
                  </a:cubicBezTo>
                  <a:cubicBezTo>
                    <a:pt x="10500" y="5585"/>
                    <a:pt x="10363" y="5449"/>
                    <a:pt x="10190" y="5380"/>
                  </a:cubicBezTo>
                  <a:lnTo>
                    <a:pt x="10190" y="5380"/>
                  </a:lnTo>
                  <a:cubicBezTo>
                    <a:pt x="10277" y="5414"/>
                    <a:pt x="10367" y="5431"/>
                    <a:pt x="10455" y="5431"/>
                  </a:cubicBezTo>
                  <a:cubicBezTo>
                    <a:pt x="10732" y="5431"/>
                    <a:pt x="10995" y="5267"/>
                    <a:pt x="11108" y="4995"/>
                  </a:cubicBezTo>
                  <a:cubicBezTo>
                    <a:pt x="11253" y="4635"/>
                    <a:pt x="11081" y="4226"/>
                    <a:pt x="10724" y="4077"/>
                  </a:cubicBezTo>
                  <a:lnTo>
                    <a:pt x="6075" y="2172"/>
                  </a:lnTo>
                  <a:lnTo>
                    <a:pt x="7793" y="1787"/>
                  </a:lnTo>
                  <a:cubicBezTo>
                    <a:pt x="8180" y="1700"/>
                    <a:pt x="8465" y="1373"/>
                    <a:pt x="8497" y="980"/>
                  </a:cubicBezTo>
                  <a:cubicBezTo>
                    <a:pt x="8530" y="585"/>
                    <a:pt x="8302" y="215"/>
                    <a:pt x="7935" y="67"/>
                  </a:cubicBezTo>
                  <a:lnTo>
                    <a:pt x="7935" y="68"/>
                  </a:lnTo>
                  <a:cubicBezTo>
                    <a:pt x="7827" y="23"/>
                    <a:pt x="7711" y="0"/>
                    <a:pt x="759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657375" y="1107675"/>
              <a:ext cx="80200" cy="31650"/>
            </a:xfrm>
            <a:custGeom>
              <a:avLst/>
              <a:gdLst/>
              <a:ahLst/>
              <a:cxnLst/>
              <a:rect l="l" t="t" r="r" b="b"/>
              <a:pathLst>
                <a:path w="3208" h="1266" extrusionOk="0">
                  <a:moveTo>
                    <a:pt x="82" y="1"/>
                  </a:moveTo>
                  <a:cubicBezTo>
                    <a:pt x="19" y="1"/>
                    <a:pt x="0" y="109"/>
                    <a:pt x="73" y="136"/>
                  </a:cubicBezTo>
                  <a:lnTo>
                    <a:pt x="3102" y="1261"/>
                  </a:lnTo>
                  <a:cubicBezTo>
                    <a:pt x="3110" y="1264"/>
                    <a:pt x="3118" y="1265"/>
                    <a:pt x="3125" y="1265"/>
                  </a:cubicBezTo>
                  <a:cubicBezTo>
                    <a:pt x="3189" y="1265"/>
                    <a:pt x="3208" y="1157"/>
                    <a:pt x="3135" y="1131"/>
                  </a:cubicBezTo>
                  <a:lnTo>
                    <a:pt x="105" y="5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644925" y="1139675"/>
              <a:ext cx="78750" cy="31775"/>
            </a:xfrm>
            <a:custGeom>
              <a:avLst/>
              <a:gdLst/>
              <a:ahLst/>
              <a:cxnLst/>
              <a:rect l="l" t="t" r="r" b="b"/>
              <a:pathLst>
                <a:path w="3150" h="1271" extrusionOk="0">
                  <a:moveTo>
                    <a:pt x="82" y="1"/>
                  </a:moveTo>
                  <a:cubicBezTo>
                    <a:pt x="19" y="1"/>
                    <a:pt x="0" y="108"/>
                    <a:pt x="72" y="136"/>
                  </a:cubicBezTo>
                  <a:lnTo>
                    <a:pt x="3045" y="1266"/>
                  </a:lnTo>
                  <a:cubicBezTo>
                    <a:pt x="3053" y="1269"/>
                    <a:pt x="3061" y="1271"/>
                    <a:pt x="3069" y="1271"/>
                  </a:cubicBezTo>
                  <a:cubicBezTo>
                    <a:pt x="3131" y="1271"/>
                    <a:pt x="3150" y="1164"/>
                    <a:pt x="3078" y="1137"/>
                  </a:cubicBezTo>
                  <a:lnTo>
                    <a:pt x="105" y="6"/>
                  </a:lnTo>
                  <a:cubicBezTo>
                    <a:pt x="97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627625" y="1167100"/>
              <a:ext cx="66825" cy="29575"/>
            </a:xfrm>
            <a:custGeom>
              <a:avLst/>
              <a:gdLst/>
              <a:ahLst/>
              <a:cxnLst/>
              <a:rect l="l" t="t" r="r" b="b"/>
              <a:pathLst>
                <a:path w="2673" h="1183" extrusionOk="0">
                  <a:moveTo>
                    <a:pt x="107" y="0"/>
                  </a:moveTo>
                  <a:cubicBezTo>
                    <a:pt x="43" y="0"/>
                    <a:pt x="0" y="94"/>
                    <a:pt x="70" y="122"/>
                  </a:cubicBezTo>
                  <a:lnTo>
                    <a:pt x="2537" y="1177"/>
                  </a:lnTo>
                  <a:cubicBezTo>
                    <a:pt x="2547" y="1181"/>
                    <a:pt x="2556" y="1183"/>
                    <a:pt x="2565" y="1183"/>
                  </a:cubicBezTo>
                  <a:cubicBezTo>
                    <a:pt x="2630" y="1183"/>
                    <a:pt x="2673" y="1090"/>
                    <a:pt x="2603" y="1060"/>
                  </a:cubicBezTo>
                  <a:lnTo>
                    <a:pt x="135" y="6"/>
                  </a:lnTo>
                  <a:cubicBezTo>
                    <a:pt x="126" y="2"/>
                    <a:pt x="116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194050" y="763450"/>
              <a:ext cx="352350" cy="387775"/>
            </a:xfrm>
            <a:custGeom>
              <a:avLst/>
              <a:gdLst/>
              <a:ahLst/>
              <a:cxnLst/>
              <a:rect l="l" t="t" r="r" b="b"/>
              <a:pathLst>
                <a:path w="14094" h="15511" extrusionOk="0">
                  <a:moveTo>
                    <a:pt x="3067" y="1"/>
                  </a:moveTo>
                  <a:lnTo>
                    <a:pt x="615" y="6725"/>
                  </a:lnTo>
                  <a:cubicBezTo>
                    <a:pt x="1" y="8409"/>
                    <a:pt x="766" y="10285"/>
                    <a:pt x="2383" y="11061"/>
                  </a:cubicBezTo>
                  <a:lnTo>
                    <a:pt x="11669" y="15511"/>
                  </a:lnTo>
                  <a:lnTo>
                    <a:pt x="14094" y="10536"/>
                  </a:lnTo>
                  <a:lnTo>
                    <a:pt x="6608" y="6902"/>
                  </a:lnTo>
                  <a:lnTo>
                    <a:pt x="8438" y="2354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356875" y="802800"/>
              <a:ext cx="192450" cy="226150"/>
            </a:xfrm>
            <a:custGeom>
              <a:avLst/>
              <a:gdLst/>
              <a:ahLst/>
              <a:cxnLst/>
              <a:rect l="l" t="t" r="r" b="b"/>
              <a:pathLst>
                <a:path w="7698" h="9046" extrusionOk="0">
                  <a:moveTo>
                    <a:pt x="2230" y="1"/>
                  </a:moveTo>
                  <a:cubicBezTo>
                    <a:pt x="2197" y="1"/>
                    <a:pt x="2166" y="21"/>
                    <a:pt x="2153" y="53"/>
                  </a:cubicBezTo>
                  <a:lnTo>
                    <a:pt x="18" y="5297"/>
                  </a:lnTo>
                  <a:cubicBezTo>
                    <a:pt x="1" y="5337"/>
                    <a:pt x="19" y="5385"/>
                    <a:pt x="59" y="5404"/>
                  </a:cubicBezTo>
                  <a:lnTo>
                    <a:pt x="7544" y="9036"/>
                  </a:lnTo>
                  <a:cubicBezTo>
                    <a:pt x="7555" y="9042"/>
                    <a:pt x="7568" y="9045"/>
                    <a:pt x="7581" y="9045"/>
                  </a:cubicBezTo>
                  <a:lnTo>
                    <a:pt x="7580" y="9044"/>
                  </a:lnTo>
                  <a:lnTo>
                    <a:pt x="7580" y="9044"/>
                  </a:lnTo>
                  <a:cubicBezTo>
                    <a:pt x="7580" y="9044"/>
                    <a:pt x="7580" y="9044"/>
                    <a:pt x="7581" y="9044"/>
                  </a:cubicBezTo>
                  <a:cubicBezTo>
                    <a:pt x="7669" y="9044"/>
                    <a:pt x="7698" y="8924"/>
                    <a:pt x="7617" y="8885"/>
                  </a:cubicBezTo>
                  <a:lnTo>
                    <a:pt x="203" y="5287"/>
                  </a:lnTo>
                  <a:lnTo>
                    <a:pt x="2308" y="116"/>
                  </a:lnTo>
                  <a:cubicBezTo>
                    <a:pt x="2326" y="73"/>
                    <a:pt x="2305" y="24"/>
                    <a:pt x="2262" y="7"/>
                  </a:cubicBezTo>
                  <a:cubicBezTo>
                    <a:pt x="2252" y="3"/>
                    <a:pt x="2241" y="1"/>
                    <a:pt x="2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263150" y="1042875"/>
              <a:ext cx="225575" cy="110425"/>
            </a:xfrm>
            <a:custGeom>
              <a:avLst/>
              <a:gdLst/>
              <a:ahLst/>
              <a:cxnLst/>
              <a:rect l="l" t="t" r="r" b="b"/>
              <a:pathLst>
                <a:path w="9023" h="4417" extrusionOk="0">
                  <a:moveTo>
                    <a:pt x="95" y="0"/>
                  </a:moveTo>
                  <a:cubicBezTo>
                    <a:pt x="64" y="0"/>
                    <a:pt x="34" y="18"/>
                    <a:pt x="20" y="48"/>
                  </a:cubicBezTo>
                  <a:cubicBezTo>
                    <a:pt x="0" y="88"/>
                    <a:pt x="16" y="138"/>
                    <a:pt x="57" y="159"/>
                  </a:cubicBezTo>
                  <a:lnTo>
                    <a:pt x="8868" y="4409"/>
                  </a:lnTo>
                  <a:cubicBezTo>
                    <a:pt x="8879" y="4414"/>
                    <a:pt x="8892" y="4416"/>
                    <a:pt x="8905" y="4416"/>
                  </a:cubicBezTo>
                  <a:cubicBezTo>
                    <a:pt x="8905" y="4416"/>
                    <a:pt x="8906" y="4416"/>
                    <a:pt x="8906" y="4416"/>
                  </a:cubicBezTo>
                  <a:cubicBezTo>
                    <a:pt x="8995" y="4416"/>
                    <a:pt x="9022" y="4295"/>
                    <a:pt x="8942" y="4257"/>
                  </a:cubicBezTo>
                  <a:lnTo>
                    <a:pt x="129" y="8"/>
                  </a:lnTo>
                  <a:cubicBezTo>
                    <a:pt x="118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289350" y="936000"/>
              <a:ext cx="63025" cy="18100"/>
            </a:xfrm>
            <a:custGeom>
              <a:avLst/>
              <a:gdLst/>
              <a:ahLst/>
              <a:cxnLst/>
              <a:rect l="l" t="t" r="r" b="b"/>
              <a:pathLst>
                <a:path w="2521" h="724" extrusionOk="0">
                  <a:moveTo>
                    <a:pt x="2427" y="0"/>
                  </a:moveTo>
                  <a:cubicBezTo>
                    <a:pt x="2421" y="0"/>
                    <a:pt x="2415" y="1"/>
                    <a:pt x="2409" y="2"/>
                  </a:cubicBezTo>
                  <a:lnTo>
                    <a:pt x="96" y="558"/>
                  </a:lnTo>
                  <a:cubicBezTo>
                    <a:pt x="0" y="581"/>
                    <a:pt x="17" y="723"/>
                    <a:pt x="116" y="723"/>
                  </a:cubicBezTo>
                  <a:cubicBezTo>
                    <a:pt x="123" y="723"/>
                    <a:pt x="129" y="723"/>
                    <a:pt x="136" y="721"/>
                  </a:cubicBezTo>
                  <a:lnTo>
                    <a:pt x="2448" y="166"/>
                  </a:lnTo>
                  <a:cubicBezTo>
                    <a:pt x="2493" y="155"/>
                    <a:pt x="2521" y="111"/>
                    <a:pt x="2510" y="65"/>
                  </a:cubicBezTo>
                  <a:cubicBezTo>
                    <a:pt x="2501" y="26"/>
                    <a:pt x="2466" y="0"/>
                    <a:pt x="2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320575" y="945600"/>
              <a:ext cx="29025" cy="18975"/>
            </a:xfrm>
            <a:custGeom>
              <a:avLst/>
              <a:gdLst/>
              <a:ahLst/>
              <a:cxnLst/>
              <a:rect l="l" t="t" r="r" b="b"/>
              <a:pathLst>
                <a:path w="1161" h="759" extrusionOk="0">
                  <a:moveTo>
                    <a:pt x="1065" y="0"/>
                  </a:moveTo>
                  <a:cubicBezTo>
                    <a:pt x="1051" y="0"/>
                    <a:pt x="1036" y="4"/>
                    <a:pt x="1023" y="11"/>
                  </a:cubicBezTo>
                  <a:lnTo>
                    <a:pt x="72" y="603"/>
                  </a:lnTo>
                  <a:cubicBezTo>
                    <a:pt x="1" y="648"/>
                    <a:pt x="32" y="759"/>
                    <a:pt x="117" y="759"/>
                  </a:cubicBezTo>
                  <a:cubicBezTo>
                    <a:pt x="133" y="759"/>
                    <a:pt x="148" y="755"/>
                    <a:pt x="161" y="747"/>
                  </a:cubicBezTo>
                  <a:lnTo>
                    <a:pt x="1112" y="154"/>
                  </a:lnTo>
                  <a:cubicBezTo>
                    <a:pt x="1150" y="129"/>
                    <a:pt x="1161" y="79"/>
                    <a:pt x="1137" y="40"/>
                  </a:cubicBezTo>
                  <a:cubicBezTo>
                    <a:pt x="1121" y="14"/>
                    <a:pt x="1093" y="0"/>
                    <a:pt x="10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216850" y="9603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2" y="1"/>
                  </a:moveTo>
                  <a:cubicBezTo>
                    <a:pt x="0" y="1"/>
                    <a:pt x="31" y="267"/>
                    <a:pt x="202" y="267"/>
                  </a:cubicBezTo>
                  <a:cubicBezTo>
                    <a:pt x="373" y="267"/>
                    <a:pt x="343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27775" y="9346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4" y="1"/>
                  </a:moveTo>
                  <a:cubicBezTo>
                    <a:pt x="1" y="1"/>
                    <a:pt x="32" y="267"/>
                    <a:pt x="204" y="267"/>
                  </a:cubicBezTo>
                  <a:cubicBezTo>
                    <a:pt x="374" y="267"/>
                    <a:pt x="345" y="1"/>
                    <a:pt x="1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246900" y="971925"/>
              <a:ext cx="9350" cy="6725"/>
            </a:xfrm>
            <a:custGeom>
              <a:avLst/>
              <a:gdLst/>
              <a:ahLst/>
              <a:cxnLst/>
              <a:rect l="l" t="t" r="r" b="b"/>
              <a:pathLst>
                <a:path w="374" h="269" extrusionOk="0">
                  <a:moveTo>
                    <a:pt x="173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237100" y="9980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274125" y="995250"/>
              <a:ext cx="7275" cy="6950"/>
            </a:xfrm>
            <a:custGeom>
              <a:avLst/>
              <a:gdLst/>
              <a:ahLst/>
              <a:cxnLst/>
              <a:rect l="l" t="t" r="r" b="b"/>
              <a:pathLst>
                <a:path w="291" h="278" extrusionOk="0">
                  <a:moveTo>
                    <a:pt x="153" y="0"/>
                  </a:moveTo>
                  <a:cubicBezTo>
                    <a:pt x="147" y="0"/>
                    <a:pt x="142" y="1"/>
                    <a:pt x="137" y="1"/>
                  </a:cubicBezTo>
                  <a:lnTo>
                    <a:pt x="103" y="9"/>
                  </a:lnTo>
                  <a:cubicBezTo>
                    <a:pt x="82" y="18"/>
                    <a:pt x="63" y="31"/>
                    <a:pt x="48" y="49"/>
                  </a:cubicBezTo>
                  <a:lnTo>
                    <a:pt x="39" y="59"/>
                  </a:lnTo>
                  <a:cubicBezTo>
                    <a:pt x="27" y="72"/>
                    <a:pt x="19" y="88"/>
                    <a:pt x="16" y="106"/>
                  </a:cubicBezTo>
                  <a:cubicBezTo>
                    <a:pt x="1" y="157"/>
                    <a:pt x="18" y="212"/>
                    <a:pt x="57" y="248"/>
                  </a:cubicBezTo>
                  <a:lnTo>
                    <a:pt x="87" y="266"/>
                  </a:lnTo>
                  <a:cubicBezTo>
                    <a:pt x="104" y="273"/>
                    <a:pt x="123" y="278"/>
                    <a:pt x="142" y="278"/>
                  </a:cubicBezTo>
                  <a:cubicBezTo>
                    <a:pt x="147" y="278"/>
                    <a:pt x="153" y="277"/>
                    <a:pt x="158" y="277"/>
                  </a:cubicBezTo>
                  <a:lnTo>
                    <a:pt x="192" y="269"/>
                  </a:lnTo>
                  <a:cubicBezTo>
                    <a:pt x="213" y="260"/>
                    <a:pt x="232" y="247"/>
                    <a:pt x="246" y="229"/>
                  </a:cubicBezTo>
                  <a:lnTo>
                    <a:pt x="256" y="219"/>
                  </a:lnTo>
                  <a:cubicBezTo>
                    <a:pt x="268" y="206"/>
                    <a:pt x="276" y="190"/>
                    <a:pt x="279" y="172"/>
                  </a:cubicBezTo>
                  <a:cubicBezTo>
                    <a:pt x="291" y="138"/>
                    <a:pt x="287" y="102"/>
                    <a:pt x="269" y="71"/>
                  </a:cubicBezTo>
                  <a:cubicBezTo>
                    <a:pt x="262" y="55"/>
                    <a:pt x="251" y="41"/>
                    <a:pt x="237" y="30"/>
                  </a:cubicBezTo>
                  <a:lnTo>
                    <a:pt x="207" y="12"/>
                  </a:lnTo>
                  <a:cubicBezTo>
                    <a:pt x="190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248050" y="9405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0"/>
                  </a:moveTo>
                  <a:cubicBezTo>
                    <a:pt x="1" y="0"/>
                    <a:pt x="32" y="267"/>
                    <a:pt x="204" y="267"/>
                  </a:cubicBezTo>
                  <a:cubicBezTo>
                    <a:pt x="375" y="267"/>
                    <a:pt x="345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5025575" y="410200"/>
              <a:ext cx="414025" cy="412300"/>
            </a:xfrm>
            <a:custGeom>
              <a:avLst/>
              <a:gdLst/>
              <a:ahLst/>
              <a:cxnLst/>
              <a:rect l="l" t="t" r="r" b="b"/>
              <a:pathLst>
                <a:path w="16561" h="16492" extrusionOk="0">
                  <a:moveTo>
                    <a:pt x="8314" y="0"/>
                  </a:moveTo>
                  <a:cubicBezTo>
                    <a:pt x="7701" y="0"/>
                    <a:pt x="7088" y="69"/>
                    <a:pt x="6486" y="207"/>
                  </a:cubicBezTo>
                  <a:cubicBezTo>
                    <a:pt x="6432" y="220"/>
                    <a:pt x="6398" y="273"/>
                    <a:pt x="6410" y="328"/>
                  </a:cubicBezTo>
                  <a:lnTo>
                    <a:pt x="6659" y="1423"/>
                  </a:lnTo>
                  <a:cubicBezTo>
                    <a:pt x="5878" y="1612"/>
                    <a:pt x="5135" y="1934"/>
                    <a:pt x="4465" y="2376"/>
                  </a:cubicBezTo>
                  <a:lnTo>
                    <a:pt x="3833" y="1445"/>
                  </a:lnTo>
                  <a:cubicBezTo>
                    <a:pt x="3817" y="1422"/>
                    <a:pt x="3794" y="1408"/>
                    <a:pt x="3768" y="1403"/>
                  </a:cubicBezTo>
                  <a:cubicBezTo>
                    <a:pt x="3761" y="1401"/>
                    <a:pt x="3754" y="1400"/>
                    <a:pt x="3747" y="1400"/>
                  </a:cubicBezTo>
                  <a:cubicBezTo>
                    <a:pt x="3728" y="1400"/>
                    <a:pt x="3709" y="1407"/>
                    <a:pt x="3693" y="1418"/>
                  </a:cubicBezTo>
                  <a:cubicBezTo>
                    <a:pt x="2664" y="2120"/>
                    <a:pt x="1801" y="3043"/>
                    <a:pt x="1196" y="4087"/>
                  </a:cubicBezTo>
                  <a:cubicBezTo>
                    <a:pt x="1168" y="4134"/>
                    <a:pt x="1184" y="4196"/>
                    <a:pt x="1233" y="4225"/>
                  </a:cubicBezTo>
                  <a:lnTo>
                    <a:pt x="2201" y="4792"/>
                  </a:lnTo>
                  <a:cubicBezTo>
                    <a:pt x="1882" y="5356"/>
                    <a:pt x="1642" y="5962"/>
                    <a:pt x="1490" y="6593"/>
                  </a:cubicBezTo>
                  <a:lnTo>
                    <a:pt x="396" y="6344"/>
                  </a:lnTo>
                  <a:cubicBezTo>
                    <a:pt x="388" y="6342"/>
                    <a:pt x="380" y="6341"/>
                    <a:pt x="372" y="6341"/>
                  </a:cubicBezTo>
                  <a:cubicBezTo>
                    <a:pt x="326" y="6341"/>
                    <a:pt x="285" y="6373"/>
                    <a:pt x="274" y="6420"/>
                  </a:cubicBezTo>
                  <a:cubicBezTo>
                    <a:pt x="0" y="7622"/>
                    <a:pt x="0" y="8871"/>
                    <a:pt x="274" y="10074"/>
                  </a:cubicBezTo>
                  <a:cubicBezTo>
                    <a:pt x="285" y="10121"/>
                    <a:pt x="327" y="10153"/>
                    <a:pt x="374" y="10153"/>
                  </a:cubicBezTo>
                  <a:cubicBezTo>
                    <a:pt x="381" y="10153"/>
                    <a:pt x="388" y="10152"/>
                    <a:pt x="396" y="10150"/>
                  </a:cubicBezTo>
                  <a:lnTo>
                    <a:pt x="1490" y="9902"/>
                  </a:lnTo>
                  <a:cubicBezTo>
                    <a:pt x="1678" y="10683"/>
                    <a:pt x="2000" y="11426"/>
                    <a:pt x="2443" y="12097"/>
                  </a:cubicBezTo>
                  <a:lnTo>
                    <a:pt x="1511" y="12727"/>
                  </a:lnTo>
                  <a:cubicBezTo>
                    <a:pt x="1489" y="12743"/>
                    <a:pt x="1473" y="12766"/>
                    <a:pt x="1468" y="12793"/>
                  </a:cubicBezTo>
                  <a:cubicBezTo>
                    <a:pt x="1463" y="12818"/>
                    <a:pt x="1469" y="12845"/>
                    <a:pt x="1484" y="12867"/>
                  </a:cubicBezTo>
                  <a:cubicBezTo>
                    <a:pt x="2186" y="13895"/>
                    <a:pt x="3108" y="14759"/>
                    <a:pt x="4152" y="15365"/>
                  </a:cubicBezTo>
                  <a:cubicBezTo>
                    <a:pt x="4169" y="15374"/>
                    <a:pt x="4186" y="15379"/>
                    <a:pt x="4204" y="15379"/>
                  </a:cubicBezTo>
                  <a:cubicBezTo>
                    <a:pt x="4239" y="15379"/>
                    <a:pt x="4273" y="15361"/>
                    <a:pt x="4293" y="15328"/>
                  </a:cubicBezTo>
                  <a:lnTo>
                    <a:pt x="4858" y="14359"/>
                  </a:lnTo>
                  <a:cubicBezTo>
                    <a:pt x="5422" y="14679"/>
                    <a:pt x="6028" y="14918"/>
                    <a:pt x="6658" y="15070"/>
                  </a:cubicBezTo>
                  <a:lnTo>
                    <a:pt x="6410" y="16165"/>
                  </a:lnTo>
                  <a:cubicBezTo>
                    <a:pt x="6398" y="16220"/>
                    <a:pt x="6432" y="16274"/>
                    <a:pt x="6486" y="16287"/>
                  </a:cubicBezTo>
                  <a:cubicBezTo>
                    <a:pt x="7088" y="16423"/>
                    <a:pt x="7701" y="16492"/>
                    <a:pt x="8314" y="16492"/>
                  </a:cubicBezTo>
                  <a:cubicBezTo>
                    <a:pt x="8927" y="16492"/>
                    <a:pt x="9540" y="16423"/>
                    <a:pt x="10142" y="16287"/>
                  </a:cubicBezTo>
                  <a:cubicBezTo>
                    <a:pt x="10196" y="16274"/>
                    <a:pt x="10230" y="16220"/>
                    <a:pt x="10218" y="16165"/>
                  </a:cubicBezTo>
                  <a:lnTo>
                    <a:pt x="9970" y="15070"/>
                  </a:lnTo>
                  <a:cubicBezTo>
                    <a:pt x="10750" y="14882"/>
                    <a:pt x="11493" y="14560"/>
                    <a:pt x="12163" y="14119"/>
                  </a:cubicBezTo>
                  <a:lnTo>
                    <a:pt x="12795" y="15050"/>
                  </a:lnTo>
                  <a:cubicBezTo>
                    <a:pt x="12815" y="15079"/>
                    <a:pt x="12847" y="15095"/>
                    <a:pt x="12879" y="15095"/>
                  </a:cubicBezTo>
                  <a:cubicBezTo>
                    <a:pt x="12899" y="15095"/>
                    <a:pt x="12919" y="15089"/>
                    <a:pt x="12937" y="15077"/>
                  </a:cubicBezTo>
                  <a:cubicBezTo>
                    <a:pt x="13966" y="14372"/>
                    <a:pt x="14829" y="13450"/>
                    <a:pt x="15432" y="12407"/>
                  </a:cubicBezTo>
                  <a:cubicBezTo>
                    <a:pt x="15460" y="12359"/>
                    <a:pt x="15444" y="12297"/>
                    <a:pt x="15395" y="12269"/>
                  </a:cubicBezTo>
                  <a:lnTo>
                    <a:pt x="14427" y="11701"/>
                  </a:lnTo>
                  <a:cubicBezTo>
                    <a:pt x="14747" y="11137"/>
                    <a:pt x="14986" y="10531"/>
                    <a:pt x="15138" y="9902"/>
                  </a:cubicBezTo>
                  <a:lnTo>
                    <a:pt x="16232" y="10150"/>
                  </a:lnTo>
                  <a:cubicBezTo>
                    <a:pt x="16240" y="10152"/>
                    <a:pt x="16247" y="10153"/>
                    <a:pt x="16254" y="10153"/>
                  </a:cubicBezTo>
                  <a:cubicBezTo>
                    <a:pt x="16301" y="10153"/>
                    <a:pt x="16343" y="10121"/>
                    <a:pt x="16355" y="10074"/>
                  </a:cubicBezTo>
                  <a:cubicBezTo>
                    <a:pt x="16490" y="9474"/>
                    <a:pt x="16558" y="8861"/>
                    <a:pt x="16560" y="8247"/>
                  </a:cubicBezTo>
                  <a:cubicBezTo>
                    <a:pt x="16558" y="7632"/>
                    <a:pt x="16490" y="7020"/>
                    <a:pt x="16355" y="6420"/>
                  </a:cubicBezTo>
                  <a:cubicBezTo>
                    <a:pt x="16343" y="6373"/>
                    <a:pt x="16302" y="6341"/>
                    <a:pt x="16256" y="6341"/>
                  </a:cubicBezTo>
                  <a:cubicBezTo>
                    <a:pt x="16248" y="6341"/>
                    <a:pt x="16240" y="6342"/>
                    <a:pt x="16232" y="6344"/>
                  </a:cubicBezTo>
                  <a:lnTo>
                    <a:pt x="15138" y="6593"/>
                  </a:lnTo>
                  <a:cubicBezTo>
                    <a:pt x="14949" y="5811"/>
                    <a:pt x="14627" y="5069"/>
                    <a:pt x="14185" y="4398"/>
                  </a:cubicBezTo>
                  <a:lnTo>
                    <a:pt x="15117" y="3765"/>
                  </a:lnTo>
                  <a:cubicBezTo>
                    <a:pt x="15139" y="3752"/>
                    <a:pt x="15155" y="3728"/>
                    <a:pt x="15160" y="3702"/>
                  </a:cubicBezTo>
                  <a:cubicBezTo>
                    <a:pt x="15165" y="3675"/>
                    <a:pt x="15159" y="3647"/>
                    <a:pt x="15144" y="3625"/>
                  </a:cubicBezTo>
                  <a:cubicBezTo>
                    <a:pt x="14439" y="2596"/>
                    <a:pt x="13516" y="1734"/>
                    <a:pt x="12476" y="1130"/>
                  </a:cubicBezTo>
                  <a:cubicBezTo>
                    <a:pt x="12459" y="1121"/>
                    <a:pt x="12442" y="1116"/>
                    <a:pt x="12424" y="1116"/>
                  </a:cubicBezTo>
                  <a:cubicBezTo>
                    <a:pt x="12389" y="1116"/>
                    <a:pt x="12355" y="1134"/>
                    <a:pt x="12336" y="1166"/>
                  </a:cubicBezTo>
                  <a:lnTo>
                    <a:pt x="11769" y="2134"/>
                  </a:lnTo>
                  <a:cubicBezTo>
                    <a:pt x="11204" y="1815"/>
                    <a:pt x="10599" y="1576"/>
                    <a:pt x="9970" y="1423"/>
                  </a:cubicBezTo>
                  <a:lnTo>
                    <a:pt x="10218" y="328"/>
                  </a:lnTo>
                  <a:cubicBezTo>
                    <a:pt x="10230" y="273"/>
                    <a:pt x="10195" y="220"/>
                    <a:pt x="10142" y="207"/>
                  </a:cubicBezTo>
                  <a:cubicBezTo>
                    <a:pt x="9540" y="69"/>
                    <a:pt x="8927" y="0"/>
                    <a:pt x="83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089125" y="471675"/>
              <a:ext cx="288600" cy="288575"/>
            </a:xfrm>
            <a:custGeom>
              <a:avLst/>
              <a:gdLst/>
              <a:ahLst/>
              <a:cxnLst/>
              <a:rect l="l" t="t" r="r" b="b"/>
              <a:pathLst>
                <a:path w="11544" h="11543" extrusionOk="0">
                  <a:moveTo>
                    <a:pt x="5772" y="168"/>
                  </a:moveTo>
                  <a:cubicBezTo>
                    <a:pt x="8861" y="168"/>
                    <a:pt x="11374" y="2682"/>
                    <a:pt x="11374" y="5772"/>
                  </a:cubicBezTo>
                  <a:cubicBezTo>
                    <a:pt x="11374" y="8860"/>
                    <a:pt x="8861" y="11374"/>
                    <a:pt x="5772" y="11374"/>
                  </a:cubicBezTo>
                  <a:cubicBezTo>
                    <a:pt x="2682" y="11374"/>
                    <a:pt x="169" y="8860"/>
                    <a:pt x="169" y="5772"/>
                  </a:cubicBezTo>
                  <a:cubicBezTo>
                    <a:pt x="169" y="2682"/>
                    <a:pt x="2682" y="168"/>
                    <a:pt x="5772" y="168"/>
                  </a:cubicBezTo>
                  <a:close/>
                  <a:moveTo>
                    <a:pt x="5772" y="0"/>
                  </a:moveTo>
                  <a:cubicBezTo>
                    <a:pt x="2590" y="0"/>
                    <a:pt x="1" y="2589"/>
                    <a:pt x="1" y="5772"/>
                  </a:cubicBezTo>
                  <a:cubicBezTo>
                    <a:pt x="1" y="8954"/>
                    <a:pt x="2590" y="11542"/>
                    <a:pt x="5772" y="11542"/>
                  </a:cubicBezTo>
                  <a:cubicBezTo>
                    <a:pt x="8954" y="11542"/>
                    <a:pt x="11543" y="8954"/>
                    <a:pt x="11543" y="5772"/>
                  </a:cubicBezTo>
                  <a:cubicBezTo>
                    <a:pt x="11543" y="2589"/>
                    <a:pt x="8954" y="0"/>
                    <a:pt x="57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5549575" y="459525"/>
              <a:ext cx="156600" cy="179825"/>
            </a:xfrm>
            <a:custGeom>
              <a:avLst/>
              <a:gdLst/>
              <a:ahLst/>
              <a:cxnLst/>
              <a:rect l="l" t="t" r="r" b="b"/>
              <a:pathLst>
                <a:path w="6264" h="7193" extrusionOk="0">
                  <a:moveTo>
                    <a:pt x="0" y="0"/>
                  </a:moveTo>
                  <a:lnTo>
                    <a:pt x="0" y="4062"/>
                  </a:lnTo>
                  <a:cubicBezTo>
                    <a:pt x="0" y="5139"/>
                    <a:pt x="553" y="6095"/>
                    <a:pt x="1388" y="6659"/>
                  </a:cubicBezTo>
                  <a:cubicBezTo>
                    <a:pt x="1904" y="7008"/>
                    <a:pt x="2511" y="7193"/>
                    <a:pt x="3131" y="7193"/>
                  </a:cubicBezTo>
                  <a:cubicBezTo>
                    <a:pt x="3203" y="7193"/>
                    <a:pt x="3276" y="7190"/>
                    <a:pt x="3349" y="7185"/>
                  </a:cubicBezTo>
                  <a:cubicBezTo>
                    <a:pt x="4593" y="7100"/>
                    <a:pt x="5613" y="6281"/>
                    <a:pt x="6044" y="5174"/>
                  </a:cubicBezTo>
                  <a:lnTo>
                    <a:pt x="6064" y="5123"/>
                  </a:lnTo>
                  <a:lnTo>
                    <a:pt x="6064" y="5121"/>
                  </a:lnTo>
                  <a:cubicBezTo>
                    <a:pt x="6071" y="5103"/>
                    <a:pt x="6076" y="5085"/>
                    <a:pt x="6083" y="5068"/>
                  </a:cubicBezTo>
                  <a:cubicBezTo>
                    <a:pt x="6094" y="5037"/>
                    <a:pt x="6105" y="5006"/>
                    <a:pt x="6113" y="4973"/>
                  </a:cubicBezTo>
                  <a:cubicBezTo>
                    <a:pt x="6154" y="4847"/>
                    <a:pt x="6186" y="4719"/>
                    <a:pt x="6210" y="4589"/>
                  </a:cubicBezTo>
                  <a:cubicBezTo>
                    <a:pt x="6229" y="4490"/>
                    <a:pt x="6243" y="4390"/>
                    <a:pt x="6252" y="4290"/>
                  </a:cubicBezTo>
                  <a:cubicBezTo>
                    <a:pt x="6256" y="4241"/>
                    <a:pt x="6260" y="4195"/>
                    <a:pt x="6262" y="4147"/>
                  </a:cubicBezTo>
                  <a:cubicBezTo>
                    <a:pt x="6263" y="4099"/>
                    <a:pt x="6264" y="4051"/>
                    <a:pt x="6264" y="4002"/>
                  </a:cubicBezTo>
                  <a:lnTo>
                    <a:pt x="6264" y="1977"/>
                  </a:lnTo>
                  <a:cubicBezTo>
                    <a:pt x="6125" y="2055"/>
                    <a:pt x="6013" y="2171"/>
                    <a:pt x="5938" y="2311"/>
                  </a:cubicBezTo>
                  <a:cubicBezTo>
                    <a:pt x="5156" y="1794"/>
                    <a:pt x="4651" y="931"/>
                    <a:pt x="459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584250" y="587575"/>
              <a:ext cx="122000" cy="83475"/>
            </a:xfrm>
            <a:custGeom>
              <a:avLst/>
              <a:gdLst/>
              <a:ahLst/>
              <a:cxnLst/>
              <a:rect l="l" t="t" r="r" b="b"/>
              <a:pathLst>
                <a:path w="4880" h="3339" extrusionOk="0">
                  <a:moveTo>
                    <a:pt x="4676" y="1"/>
                  </a:moveTo>
                  <a:cubicBezTo>
                    <a:pt x="4670" y="17"/>
                    <a:pt x="4663" y="36"/>
                    <a:pt x="4656" y="53"/>
                  </a:cubicBezTo>
                  <a:cubicBezTo>
                    <a:pt x="4225" y="1159"/>
                    <a:pt x="3205" y="1978"/>
                    <a:pt x="1962" y="2064"/>
                  </a:cubicBezTo>
                  <a:cubicBezTo>
                    <a:pt x="1889" y="2069"/>
                    <a:pt x="1817" y="2072"/>
                    <a:pt x="1745" y="2072"/>
                  </a:cubicBezTo>
                  <a:cubicBezTo>
                    <a:pt x="1125" y="2072"/>
                    <a:pt x="517" y="1886"/>
                    <a:pt x="1" y="1537"/>
                  </a:cubicBezTo>
                  <a:lnTo>
                    <a:pt x="1" y="3339"/>
                  </a:lnTo>
                  <a:lnTo>
                    <a:pt x="4880" y="3339"/>
                  </a:lnTo>
                  <a:lnTo>
                    <a:pt x="4880" y="12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5701125" y="505550"/>
              <a:ext cx="46950" cy="82350"/>
            </a:xfrm>
            <a:custGeom>
              <a:avLst/>
              <a:gdLst/>
              <a:ahLst/>
              <a:cxnLst/>
              <a:rect l="l" t="t" r="r" b="b"/>
              <a:pathLst>
                <a:path w="1878" h="3294" extrusionOk="0">
                  <a:moveTo>
                    <a:pt x="699" y="1"/>
                  </a:moveTo>
                  <a:cubicBezTo>
                    <a:pt x="525" y="1"/>
                    <a:pt x="353" y="47"/>
                    <a:pt x="202" y="136"/>
                  </a:cubicBezTo>
                  <a:lnTo>
                    <a:pt x="202" y="2161"/>
                  </a:lnTo>
                  <a:cubicBezTo>
                    <a:pt x="202" y="2210"/>
                    <a:pt x="202" y="2258"/>
                    <a:pt x="200" y="2306"/>
                  </a:cubicBezTo>
                  <a:cubicBezTo>
                    <a:pt x="197" y="2354"/>
                    <a:pt x="193" y="2402"/>
                    <a:pt x="189" y="2449"/>
                  </a:cubicBezTo>
                  <a:cubicBezTo>
                    <a:pt x="179" y="2549"/>
                    <a:pt x="166" y="2648"/>
                    <a:pt x="148" y="2748"/>
                  </a:cubicBezTo>
                  <a:cubicBezTo>
                    <a:pt x="124" y="2878"/>
                    <a:pt x="92" y="3006"/>
                    <a:pt x="51" y="3132"/>
                  </a:cubicBezTo>
                  <a:cubicBezTo>
                    <a:pt x="43" y="3164"/>
                    <a:pt x="32" y="3196"/>
                    <a:pt x="21" y="3227"/>
                  </a:cubicBezTo>
                  <a:cubicBezTo>
                    <a:pt x="14" y="3244"/>
                    <a:pt x="8" y="3263"/>
                    <a:pt x="1" y="3281"/>
                  </a:cubicBezTo>
                  <a:lnTo>
                    <a:pt x="2" y="3281"/>
                  </a:lnTo>
                  <a:lnTo>
                    <a:pt x="205" y="3293"/>
                  </a:lnTo>
                  <a:cubicBezTo>
                    <a:pt x="914" y="3139"/>
                    <a:pt x="1525" y="2586"/>
                    <a:pt x="1747" y="1893"/>
                  </a:cubicBezTo>
                  <a:cubicBezTo>
                    <a:pt x="1867" y="1521"/>
                    <a:pt x="1878" y="1106"/>
                    <a:pt x="1727" y="745"/>
                  </a:cubicBezTo>
                  <a:cubicBezTo>
                    <a:pt x="1640" y="536"/>
                    <a:pt x="1499" y="353"/>
                    <a:pt x="1318" y="217"/>
                  </a:cubicBezTo>
                  <a:lnTo>
                    <a:pt x="1314" y="214"/>
                  </a:lnTo>
                  <a:cubicBezTo>
                    <a:pt x="1254" y="169"/>
                    <a:pt x="1192" y="131"/>
                    <a:pt x="1125" y="100"/>
                  </a:cubicBezTo>
                  <a:cubicBezTo>
                    <a:pt x="1044" y="62"/>
                    <a:pt x="959" y="34"/>
                    <a:pt x="872" y="16"/>
                  </a:cubicBezTo>
                  <a:cubicBezTo>
                    <a:pt x="814" y="6"/>
                    <a:pt x="756" y="1"/>
                    <a:pt x="699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562975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5563225" y="497375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6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7" y="404"/>
                    <a:pt x="16" y="404"/>
                  </a:cubicBezTo>
                  <a:lnTo>
                    <a:pt x="879" y="404"/>
                  </a:lnTo>
                  <a:cubicBezTo>
                    <a:pt x="888" y="404"/>
                    <a:pt x="894" y="398"/>
                    <a:pt x="894" y="389"/>
                  </a:cubicBezTo>
                  <a:lnTo>
                    <a:pt x="894" y="15"/>
                  </a:lnTo>
                  <a:cubicBezTo>
                    <a:pt x="894" y="7"/>
                    <a:pt x="888" y="0"/>
                    <a:pt x="8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625800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5626050" y="497375"/>
              <a:ext cx="22400" cy="10100"/>
            </a:xfrm>
            <a:custGeom>
              <a:avLst/>
              <a:gdLst/>
              <a:ahLst/>
              <a:cxnLst/>
              <a:rect l="l" t="t" r="r" b="b"/>
              <a:pathLst>
                <a:path w="896" h="404" extrusionOk="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8" y="404"/>
                    <a:pt x="16" y="404"/>
                  </a:cubicBezTo>
                  <a:lnTo>
                    <a:pt x="880" y="404"/>
                  </a:lnTo>
                  <a:cubicBezTo>
                    <a:pt x="888" y="404"/>
                    <a:pt x="895" y="398"/>
                    <a:pt x="895" y="389"/>
                  </a:cubicBezTo>
                  <a:lnTo>
                    <a:pt x="895" y="15"/>
                  </a:lnTo>
                  <a:cubicBezTo>
                    <a:pt x="895" y="7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652525" y="538900"/>
              <a:ext cx="39700" cy="39700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95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2"/>
                    <a:pt x="356" y="1588"/>
                    <a:pt x="795" y="1588"/>
                  </a:cubicBezTo>
                  <a:cubicBezTo>
                    <a:pt x="1233" y="1588"/>
                    <a:pt x="1588" y="1232"/>
                    <a:pt x="1588" y="794"/>
                  </a:cubicBezTo>
                  <a:cubicBezTo>
                    <a:pt x="1588" y="356"/>
                    <a:pt x="1233" y="0"/>
                    <a:pt x="7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584275" y="616325"/>
              <a:ext cx="98575" cy="44700"/>
            </a:xfrm>
            <a:custGeom>
              <a:avLst/>
              <a:gdLst/>
              <a:ahLst/>
              <a:cxnLst/>
              <a:rect l="l" t="t" r="r" b="b"/>
              <a:pathLst>
                <a:path w="3943" h="1788" extrusionOk="0">
                  <a:moveTo>
                    <a:pt x="3942" y="1"/>
                  </a:moveTo>
                  <a:cubicBezTo>
                    <a:pt x="3942" y="1"/>
                    <a:pt x="3114" y="917"/>
                    <a:pt x="1905" y="917"/>
                  </a:cubicBezTo>
                  <a:cubicBezTo>
                    <a:pt x="1900" y="917"/>
                    <a:pt x="1895" y="917"/>
                    <a:pt x="1889" y="917"/>
                  </a:cubicBezTo>
                  <a:cubicBezTo>
                    <a:pt x="672" y="910"/>
                    <a:pt x="1" y="387"/>
                    <a:pt x="1" y="387"/>
                  </a:cubicBezTo>
                  <a:lnTo>
                    <a:pt x="1" y="1691"/>
                  </a:lnTo>
                  <a:cubicBezTo>
                    <a:pt x="1" y="1691"/>
                    <a:pt x="313" y="1788"/>
                    <a:pt x="791" y="1788"/>
                  </a:cubicBezTo>
                  <a:cubicBezTo>
                    <a:pt x="1602" y="1788"/>
                    <a:pt x="2891" y="1508"/>
                    <a:pt x="39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5583525" y="5200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562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5477525" y="381300"/>
              <a:ext cx="251750" cy="136025"/>
            </a:xfrm>
            <a:custGeom>
              <a:avLst/>
              <a:gdLst/>
              <a:ahLst/>
              <a:cxnLst/>
              <a:rect l="l" t="t" r="r" b="b"/>
              <a:pathLst>
                <a:path w="10070" h="5441" extrusionOk="0">
                  <a:moveTo>
                    <a:pt x="2232" y="1"/>
                  </a:moveTo>
                  <a:cubicBezTo>
                    <a:pt x="1936" y="1"/>
                    <a:pt x="1608" y="164"/>
                    <a:pt x="1268" y="610"/>
                  </a:cubicBezTo>
                  <a:cubicBezTo>
                    <a:pt x="0" y="2269"/>
                    <a:pt x="2400" y="3129"/>
                    <a:pt x="2400" y="3129"/>
                  </a:cubicBezTo>
                  <a:lnTo>
                    <a:pt x="7476" y="3129"/>
                  </a:lnTo>
                  <a:cubicBezTo>
                    <a:pt x="7533" y="4061"/>
                    <a:pt x="8038" y="4924"/>
                    <a:pt x="8820" y="5440"/>
                  </a:cubicBezTo>
                  <a:cubicBezTo>
                    <a:pt x="8895" y="5300"/>
                    <a:pt x="9007" y="5185"/>
                    <a:pt x="9146" y="5106"/>
                  </a:cubicBezTo>
                  <a:cubicBezTo>
                    <a:pt x="9297" y="5018"/>
                    <a:pt x="9468" y="4971"/>
                    <a:pt x="9642" y="4971"/>
                  </a:cubicBezTo>
                  <a:cubicBezTo>
                    <a:pt x="9700" y="4971"/>
                    <a:pt x="9758" y="4977"/>
                    <a:pt x="9816" y="4987"/>
                  </a:cubicBezTo>
                  <a:cubicBezTo>
                    <a:pt x="9903" y="5004"/>
                    <a:pt x="9988" y="5033"/>
                    <a:pt x="10069" y="5071"/>
                  </a:cubicBezTo>
                  <a:lnTo>
                    <a:pt x="10069" y="3154"/>
                  </a:lnTo>
                  <a:cubicBezTo>
                    <a:pt x="10069" y="2079"/>
                    <a:pt x="9197" y="1207"/>
                    <a:pt x="8122" y="1207"/>
                  </a:cubicBezTo>
                  <a:cubicBezTo>
                    <a:pt x="8121" y="1207"/>
                    <a:pt x="8120" y="1207"/>
                    <a:pt x="8120" y="1207"/>
                  </a:cubicBezTo>
                  <a:lnTo>
                    <a:pt x="3618" y="1207"/>
                  </a:lnTo>
                  <a:cubicBezTo>
                    <a:pt x="3618" y="1207"/>
                    <a:pt x="3039" y="1"/>
                    <a:pt x="22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711475" y="5189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543" y="0"/>
                  </a:moveTo>
                  <a:cubicBezTo>
                    <a:pt x="485" y="0"/>
                    <a:pt x="424" y="14"/>
                    <a:pt x="362" y="44"/>
                  </a:cubicBezTo>
                  <a:cubicBezTo>
                    <a:pt x="12" y="212"/>
                    <a:pt x="0" y="626"/>
                    <a:pt x="15" y="961"/>
                  </a:cubicBezTo>
                  <a:cubicBezTo>
                    <a:pt x="19" y="991"/>
                    <a:pt x="42" y="1015"/>
                    <a:pt x="72" y="1020"/>
                  </a:cubicBezTo>
                  <a:cubicBezTo>
                    <a:pt x="305" y="1049"/>
                    <a:pt x="503" y="1246"/>
                    <a:pt x="514" y="1485"/>
                  </a:cubicBezTo>
                  <a:cubicBezTo>
                    <a:pt x="525" y="1724"/>
                    <a:pt x="334" y="1943"/>
                    <a:pt x="103" y="1984"/>
                  </a:cubicBezTo>
                  <a:cubicBezTo>
                    <a:pt x="23" y="1997"/>
                    <a:pt x="32" y="2118"/>
                    <a:pt x="105" y="2118"/>
                  </a:cubicBezTo>
                  <a:cubicBezTo>
                    <a:pt x="109" y="2118"/>
                    <a:pt x="113" y="2118"/>
                    <a:pt x="118" y="2117"/>
                  </a:cubicBezTo>
                  <a:cubicBezTo>
                    <a:pt x="416" y="2066"/>
                    <a:pt x="650" y="1799"/>
                    <a:pt x="648" y="1494"/>
                  </a:cubicBezTo>
                  <a:cubicBezTo>
                    <a:pt x="645" y="1208"/>
                    <a:pt x="421" y="959"/>
                    <a:pt x="146" y="900"/>
                  </a:cubicBezTo>
                  <a:cubicBezTo>
                    <a:pt x="137" y="650"/>
                    <a:pt x="140" y="356"/>
                    <a:pt x="363" y="198"/>
                  </a:cubicBezTo>
                  <a:cubicBezTo>
                    <a:pt x="423" y="156"/>
                    <a:pt x="483" y="137"/>
                    <a:pt x="539" y="137"/>
                  </a:cubicBezTo>
                  <a:cubicBezTo>
                    <a:pt x="704" y="137"/>
                    <a:pt x="842" y="292"/>
                    <a:pt x="869" y="474"/>
                  </a:cubicBezTo>
                  <a:cubicBezTo>
                    <a:pt x="875" y="513"/>
                    <a:pt x="906" y="531"/>
                    <a:pt x="936" y="531"/>
                  </a:cubicBezTo>
                  <a:cubicBezTo>
                    <a:pt x="973" y="531"/>
                    <a:pt x="1009" y="506"/>
                    <a:pt x="1002" y="459"/>
                  </a:cubicBezTo>
                  <a:cubicBezTo>
                    <a:pt x="966" y="218"/>
                    <a:pt x="776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580225" y="516675"/>
              <a:ext cx="31250" cy="54400"/>
            </a:xfrm>
            <a:custGeom>
              <a:avLst/>
              <a:gdLst/>
              <a:ahLst/>
              <a:cxnLst/>
              <a:rect l="l" t="t" r="r" b="b"/>
              <a:pathLst>
                <a:path w="1250" h="2176" extrusionOk="0">
                  <a:moveTo>
                    <a:pt x="689" y="0"/>
                  </a:moveTo>
                  <a:cubicBezTo>
                    <a:pt x="659" y="0"/>
                    <a:pt x="627" y="16"/>
                    <a:pt x="616" y="52"/>
                  </a:cubicBezTo>
                  <a:lnTo>
                    <a:pt x="15" y="2074"/>
                  </a:lnTo>
                  <a:cubicBezTo>
                    <a:pt x="1" y="2121"/>
                    <a:pt x="51" y="2151"/>
                    <a:pt x="88" y="2151"/>
                  </a:cubicBezTo>
                  <a:lnTo>
                    <a:pt x="1164" y="2175"/>
                  </a:lnTo>
                  <a:cubicBezTo>
                    <a:pt x="1164" y="2176"/>
                    <a:pt x="1165" y="2176"/>
                    <a:pt x="1166" y="2176"/>
                  </a:cubicBezTo>
                  <a:cubicBezTo>
                    <a:pt x="1250" y="2176"/>
                    <a:pt x="1234" y="2044"/>
                    <a:pt x="1149" y="2042"/>
                  </a:cubicBezTo>
                  <a:lnTo>
                    <a:pt x="170" y="2020"/>
                  </a:lnTo>
                  <a:lnTo>
                    <a:pt x="749" y="73"/>
                  </a:lnTo>
                  <a:cubicBezTo>
                    <a:pt x="763" y="27"/>
                    <a:pt x="727" y="0"/>
                    <a:pt x="6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5621400" y="571050"/>
              <a:ext cx="17725" cy="18650"/>
            </a:xfrm>
            <a:custGeom>
              <a:avLst/>
              <a:gdLst/>
              <a:ahLst/>
              <a:cxnLst/>
              <a:rect l="l" t="t" r="r" b="b"/>
              <a:pathLst>
                <a:path w="709" h="746" extrusionOk="0">
                  <a:moveTo>
                    <a:pt x="632" y="1"/>
                  </a:moveTo>
                  <a:cubicBezTo>
                    <a:pt x="598" y="1"/>
                    <a:pt x="574" y="26"/>
                    <a:pt x="565" y="57"/>
                  </a:cubicBezTo>
                  <a:cubicBezTo>
                    <a:pt x="496" y="306"/>
                    <a:pt x="306" y="515"/>
                    <a:pt x="70" y="616"/>
                  </a:cubicBezTo>
                  <a:cubicBezTo>
                    <a:pt x="0" y="646"/>
                    <a:pt x="30" y="746"/>
                    <a:pt x="92" y="746"/>
                  </a:cubicBezTo>
                  <a:cubicBezTo>
                    <a:pt x="101" y="746"/>
                    <a:pt x="110" y="744"/>
                    <a:pt x="119" y="740"/>
                  </a:cubicBezTo>
                  <a:cubicBezTo>
                    <a:pt x="402" y="619"/>
                    <a:pt x="615" y="375"/>
                    <a:pt x="699" y="78"/>
                  </a:cubicBezTo>
                  <a:cubicBezTo>
                    <a:pt x="709" y="43"/>
                    <a:pt x="676" y="6"/>
                    <a:pt x="643" y="1"/>
                  </a:cubicBezTo>
                  <a:cubicBezTo>
                    <a:pt x="639" y="1"/>
                    <a:pt x="636" y="1"/>
                    <a:pt x="6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165475" y="536525"/>
              <a:ext cx="256850" cy="231525"/>
            </a:xfrm>
            <a:custGeom>
              <a:avLst/>
              <a:gdLst/>
              <a:ahLst/>
              <a:cxnLst/>
              <a:rect l="l" t="t" r="r" b="b"/>
              <a:pathLst>
                <a:path w="10274" h="9261" extrusionOk="0">
                  <a:moveTo>
                    <a:pt x="6980" y="1"/>
                  </a:moveTo>
                  <a:cubicBezTo>
                    <a:pt x="6767" y="1"/>
                    <a:pt x="6555" y="76"/>
                    <a:pt x="6387" y="223"/>
                  </a:cubicBezTo>
                  <a:cubicBezTo>
                    <a:pt x="6088" y="483"/>
                    <a:pt x="5993" y="906"/>
                    <a:pt x="6153" y="1268"/>
                  </a:cubicBezTo>
                  <a:lnTo>
                    <a:pt x="6861" y="2880"/>
                  </a:lnTo>
                  <a:lnTo>
                    <a:pt x="2572" y="265"/>
                  </a:lnTo>
                  <a:cubicBezTo>
                    <a:pt x="2458" y="196"/>
                    <a:pt x="2332" y="164"/>
                    <a:pt x="2208" y="164"/>
                  </a:cubicBezTo>
                  <a:cubicBezTo>
                    <a:pt x="1971" y="164"/>
                    <a:pt x="1739" y="283"/>
                    <a:pt x="1605" y="499"/>
                  </a:cubicBezTo>
                  <a:cubicBezTo>
                    <a:pt x="1404" y="831"/>
                    <a:pt x="1509" y="1263"/>
                    <a:pt x="1840" y="1466"/>
                  </a:cubicBezTo>
                  <a:cubicBezTo>
                    <a:pt x="1729" y="1398"/>
                    <a:pt x="1603" y="1363"/>
                    <a:pt x="1476" y="1363"/>
                  </a:cubicBezTo>
                  <a:cubicBezTo>
                    <a:pt x="1420" y="1363"/>
                    <a:pt x="1364" y="1370"/>
                    <a:pt x="1309" y="1383"/>
                  </a:cubicBezTo>
                  <a:cubicBezTo>
                    <a:pt x="1032" y="1450"/>
                    <a:pt x="822" y="1677"/>
                    <a:pt x="778" y="1958"/>
                  </a:cubicBezTo>
                  <a:cubicBezTo>
                    <a:pt x="733" y="2239"/>
                    <a:pt x="863" y="2517"/>
                    <a:pt x="1105" y="2666"/>
                  </a:cubicBezTo>
                  <a:lnTo>
                    <a:pt x="1105" y="2666"/>
                  </a:lnTo>
                  <a:cubicBezTo>
                    <a:pt x="996" y="2599"/>
                    <a:pt x="870" y="2565"/>
                    <a:pt x="744" y="2565"/>
                  </a:cubicBezTo>
                  <a:cubicBezTo>
                    <a:pt x="688" y="2565"/>
                    <a:pt x="631" y="2572"/>
                    <a:pt x="575" y="2585"/>
                  </a:cubicBezTo>
                  <a:cubicBezTo>
                    <a:pt x="299" y="2652"/>
                    <a:pt x="89" y="2879"/>
                    <a:pt x="44" y="3160"/>
                  </a:cubicBezTo>
                  <a:cubicBezTo>
                    <a:pt x="1" y="3440"/>
                    <a:pt x="131" y="3721"/>
                    <a:pt x="375" y="3869"/>
                  </a:cubicBezTo>
                  <a:lnTo>
                    <a:pt x="951" y="4221"/>
                  </a:lnTo>
                  <a:cubicBezTo>
                    <a:pt x="944" y="4220"/>
                    <a:pt x="936" y="4220"/>
                    <a:pt x="929" y="4220"/>
                  </a:cubicBezTo>
                  <a:cubicBezTo>
                    <a:pt x="875" y="4220"/>
                    <a:pt x="821" y="4226"/>
                    <a:pt x="769" y="4240"/>
                  </a:cubicBezTo>
                  <a:cubicBezTo>
                    <a:pt x="587" y="4283"/>
                    <a:pt x="431" y="4396"/>
                    <a:pt x="334" y="4556"/>
                  </a:cubicBezTo>
                  <a:cubicBezTo>
                    <a:pt x="133" y="4888"/>
                    <a:pt x="237" y="5320"/>
                    <a:pt x="568" y="5523"/>
                  </a:cubicBezTo>
                  <a:lnTo>
                    <a:pt x="6038" y="8859"/>
                  </a:lnTo>
                  <a:cubicBezTo>
                    <a:pt x="6428" y="9097"/>
                    <a:pt x="6873" y="9234"/>
                    <a:pt x="7330" y="9257"/>
                  </a:cubicBezTo>
                  <a:cubicBezTo>
                    <a:pt x="7376" y="9260"/>
                    <a:pt x="7423" y="9261"/>
                    <a:pt x="7469" y="9261"/>
                  </a:cubicBezTo>
                  <a:cubicBezTo>
                    <a:pt x="8023" y="9261"/>
                    <a:pt x="8565" y="9096"/>
                    <a:pt x="9027" y="8786"/>
                  </a:cubicBezTo>
                  <a:cubicBezTo>
                    <a:pt x="9693" y="8339"/>
                    <a:pt x="10130" y="7622"/>
                    <a:pt x="10223" y="6825"/>
                  </a:cubicBezTo>
                  <a:cubicBezTo>
                    <a:pt x="10273" y="6393"/>
                    <a:pt x="10222" y="5954"/>
                    <a:pt x="10072" y="5545"/>
                  </a:cubicBezTo>
                  <a:lnTo>
                    <a:pt x="9880" y="5129"/>
                  </a:lnTo>
                  <a:lnTo>
                    <a:pt x="8626" y="2404"/>
                  </a:lnTo>
                  <a:lnTo>
                    <a:pt x="8620" y="2390"/>
                  </a:lnTo>
                  <a:lnTo>
                    <a:pt x="7809" y="542"/>
                  </a:lnTo>
                  <a:cubicBezTo>
                    <a:pt x="7736" y="373"/>
                    <a:pt x="7611" y="230"/>
                    <a:pt x="7454" y="135"/>
                  </a:cubicBezTo>
                  <a:lnTo>
                    <a:pt x="7453" y="135"/>
                  </a:lnTo>
                  <a:cubicBezTo>
                    <a:pt x="7307" y="45"/>
                    <a:pt x="7143" y="1"/>
                    <a:pt x="698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207850" y="571200"/>
              <a:ext cx="72650" cy="47575"/>
            </a:xfrm>
            <a:custGeom>
              <a:avLst/>
              <a:gdLst/>
              <a:ahLst/>
              <a:cxnLst/>
              <a:rect l="l" t="t" r="r" b="b"/>
              <a:pathLst>
                <a:path w="2906" h="1903" extrusionOk="0">
                  <a:moveTo>
                    <a:pt x="106" y="1"/>
                  </a:moveTo>
                  <a:cubicBezTo>
                    <a:pt x="48" y="1"/>
                    <a:pt x="1" y="77"/>
                    <a:pt x="60" y="116"/>
                  </a:cubicBezTo>
                  <a:lnTo>
                    <a:pt x="2762" y="1890"/>
                  </a:lnTo>
                  <a:cubicBezTo>
                    <a:pt x="2775" y="1898"/>
                    <a:pt x="2788" y="1902"/>
                    <a:pt x="2800" y="1902"/>
                  </a:cubicBezTo>
                  <a:cubicBezTo>
                    <a:pt x="2858" y="1902"/>
                    <a:pt x="2906" y="1825"/>
                    <a:pt x="2847" y="1786"/>
                  </a:cubicBezTo>
                  <a:lnTo>
                    <a:pt x="145" y="12"/>
                  </a:lnTo>
                  <a:cubicBezTo>
                    <a:pt x="132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190150" y="601450"/>
              <a:ext cx="71950" cy="46300"/>
            </a:xfrm>
            <a:custGeom>
              <a:avLst/>
              <a:gdLst/>
              <a:ahLst/>
              <a:cxnLst/>
              <a:rect l="l" t="t" r="r" b="b"/>
              <a:pathLst>
                <a:path w="2878" h="1852" extrusionOk="0">
                  <a:moveTo>
                    <a:pt x="107" y="0"/>
                  </a:moveTo>
                  <a:cubicBezTo>
                    <a:pt x="48" y="0"/>
                    <a:pt x="1" y="77"/>
                    <a:pt x="60" y="116"/>
                  </a:cubicBezTo>
                  <a:lnTo>
                    <a:pt x="2733" y="1839"/>
                  </a:lnTo>
                  <a:cubicBezTo>
                    <a:pt x="2745" y="1848"/>
                    <a:pt x="2759" y="1851"/>
                    <a:pt x="2771" y="1851"/>
                  </a:cubicBezTo>
                  <a:cubicBezTo>
                    <a:pt x="2830" y="1851"/>
                    <a:pt x="2878" y="1774"/>
                    <a:pt x="2818" y="1736"/>
                  </a:cubicBezTo>
                  <a:lnTo>
                    <a:pt x="145" y="12"/>
                  </a:lnTo>
                  <a:cubicBezTo>
                    <a:pt x="132" y="4"/>
                    <a:pt x="119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187550" y="640100"/>
              <a:ext cx="62325" cy="37625"/>
            </a:xfrm>
            <a:custGeom>
              <a:avLst/>
              <a:gdLst/>
              <a:ahLst/>
              <a:cxnLst/>
              <a:rect l="l" t="t" r="r" b="b"/>
              <a:pathLst>
                <a:path w="2493" h="1505" extrusionOk="0">
                  <a:moveTo>
                    <a:pt x="87" y="1"/>
                  </a:moveTo>
                  <a:cubicBezTo>
                    <a:pt x="31" y="1"/>
                    <a:pt x="0" y="95"/>
                    <a:pt x="63" y="132"/>
                  </a:cubicBezTo>
                  <a:lnTo>
                    <a:pt x="2374" y="1495"/>
                  </a:lnTo>
                  <a:cubicBezTo>
                    <a:pt x="2385" y="1502"/>
                    <a:pt x="2396" y="1504"/>
                    <a:pt x="2406" y="1504"/>
                  </a:cubicBezTo>
                  <a:cubicBezTo>
                    <a:pt x="2462" y="1504"/>
                    <a:pt x="2493" y="1410"/>
                    <a:pt x="2430" y="1373"/>
                  </a:cubicBezTo>
                  <a:lnTo>
                    <a:pt x="119" y="10"/>
                  </a:lnTo>
                  <a:cubicBezTo>
                    <a:pt x="108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429975" y="1016475"/>
              <a:ext cx="274425" cy="992850"/>
            </a:xfrm>
            <a:custGeom>
              <a:avLst/>
              <a:gdLst/>
              <a:ahLst/>
              <a:cxnLst/>
              <a:rect l="l" t="t" r="r" b="b"/>
              <a:pathLst>
                <a:path w="10977" h="39714" extrusionOk="0">
                  <a:moveTo>
                    <a:pt x="2174" y="0"/>
                  </a:moveTo>
                  <a:lnTo>
                    <a:pt x="1" y="39713"/>
                  </a:lnTo>
                  <a:lnTo>
                    <a:pt x="8802" y="39713"/>
                  </a:lnTo>
                  <a:lnTo>
                    <a:pt x="1097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611950" y="1016475"/>
              <a:ext cx="445150" cy="936250"/>
            </a:xfrm>
            <a:custGeom>
              <a:avLst/>
              <a:gdLst/>
              <a:ahLst/>
              <a:cxnLst/>
              <a:rect l="l" t="t" r="r" b="b"/>
              <a:pathLst>
                <a:path w="17806" h="37450" extrusionOk="0">
                  <a:moveTo>
                    <a:pt x="0" y="0"/>
                  </a:moveTo>
                  <a:lnTo>
                    <a:pt x="3188" y="19447"/>
                  </a:lnTo>
                  <a:cubicBezTo>
                    <a:pt x="3525" y="21503"/>
                    <a:pt x="4154" y="23500"/>
                    <a:pt x="5056" y="25378"/>
                  </a:cubicBezTo>
                  <a:lnTo>
                    <a:pt x="11053" y="37450"/>
                  </a:lnTo>
                  <a:lnTo>
                    <a:pt x="17806" y="33216"/>
                  </a:lnTo>
                  <a:lnTo>
                    <a:pt x="12498" y="22547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5318125" y="2008975"/>
              <a:ext cx="331900" cy="91225"/>
            </a:xfrm>
            <a:custGeom>
              <a:avLst/>
              <a:gdLst/>
              <a:ahLst/>
              <a:cxnLst/>
              <a:rect l="l" t="t" r="r" b="b"/>
              <a:pathLst>
                <a:path w="13276" h="3649" extrusionOk="0">
                  <a:moveTo>
                    <a:pt x="4125" y="1"/>
                  </a:moveTo>
                  <a:cubicBezTo>
                    <a:pt x="3072" y="1"/>
                    <a:pt x="0" y="289"/>
                    <a:pt x="0" y="3648"/>
                  </a:cubicBezTo>
                  <a:lnTo>
                    <a:pt x="13276" y="3648"/>
                  </a:lnTo>
                  <a:lnTo>
                    <a:pt x="13276" y="13"/>
                  </a:lnTo>
                  <a:lnTo>
                    <a:pt x="4475" y="13"/>
                  </a:lnTo>
                  <a:cubicBezTo>
                    <a:pt x="4475" y="13"/>
                    <a:pt x="4343" y="1"/>
                    <a:pt x="41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770325" y="1846850"/>
              <a:ext cx="335075" cy="253350"/>
            </a:xfrm>
            <a:custGeom>
              <a:avLst/>
              <a:gdLst/>
              <a:ahLst/>
              <a:cxnLst/>
              <a:rect l="l" t="t" r="r" b="b"/>
              <a:pathLst>
                <a:path w="13403" h="10134" extrusionOk="0">
                  <a:moveTo>
                    <a:pt x="11471" y="1"/>
                  </a:moveTo>
                  <a:lnTo>
                    <a:pt x="4014" y="4676"/>
                  </a:lnTo>
                  <a:cubicBezTo>
                    <a:pt x="4014" y="4676"/>
                    <a:pt x="0" y="6698"/>
                    <a:pt x="2154" y="10133"/>
                  </a:cubicBezTo>
                  <a:lnTo>
                    <a:pt x="13402" y="3080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557750" y="1191525"/>
              <a:ext cx="125750" cy="249675"/>
            </a:xfrm>
            <a:custGeom>
              <a:avLst/>
              <a:gdLst/>
              <a:ahLst/>
              <a:cxnLst/>
              <a:rect l="l" t="t" r="r" b="b"/>
              <a:pathLst>
                <a:path w="5030" h="9987" extrusionOk="0">
                  <a:moveTo>
                    <a:pt x="94" y="0"/>
                  </a:moveTo>
                  <a:cubicBezTo>
                    <a:pt x="58" y="0"/>
                    <a:pt x="25" y="23"/>
                    <a:pt x="13" y="59"/>
                  </a:cubicBezTo>
                  <a:cubicBezTo>
                    <a:pt x="0" y="103"/>
                    <a:pt x="24" y="149"/>
                    <a:pt x="67" y="164"/>
                  </a:cubicBezTo>
                  <a:lnTo>
                    <a:pt x="3429" y="1208"/>
                  </a:lnTo>
                  <a:lnTo>
                    <a:pt x="4857" y="9916"/>
                  </a:lnTo>
                  <a:cubicBezTo>
                    <a:pt x="4863" y="9957"/>
                    <a:pt x="4898" y="9987"/>
                    <a:pt x="4940" y="9987"/>
                  </a:cubicBezTo>
                  <a:cubicBezTo>
                    <a:pt x="4944" y="9987"/>
                    <a:pt x="4949" y="9986"/>
                    <a:pt x="4953" y="9986"/>
                  </a:cubicBezTo>
                  <a:cubicBezTo>
                    <a:pt x="4999" y="9978"/>
                    <a:pt x="5030" y="9935"/>
                    <a:pt x="5022" y="9889"/>
                  </a:cubicBezTo>
                  <a:lnTo>
                    <a:pt x="3587" y="1130"/>
                  </a:lnTo>
                  <a:cubicBezTo>
                    <a:pt x="3581" y="1098"/>
                    <a:pt x="3559" y="1073"/>
                    <a:pt x="3528" y="1063"/>
                  </a:cubicBezTo>
                  <a:lnTo>
                    <a:pt x="116" y="3"/>
                  </a:lnTo>
                  <a:cubicBezTo>
                    <a:pt x="109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885375" y="1844775"/>
              <a:ext cx="174150" cy="110050"/>
            </a:xfrm>
            <a:custGeom>
              <a:avLst/>
              <a:gdLst/>
              <a:ahLst/>
              <a:cxnLst/>
              <a:rect l="l" t="t" r="r" b="b"/>
              <a:pathLst>
                <a:path w="6966" h="4402" extrusionOk="0">
                  <a:moveTo>
                    <a:pt x="6869" y="0"/>
                  </a:moveTo>
                  <a:cubicBezTo>
                    <a:pt x="6854" y="0"/>
                    <a:pt x="6838" y="4"/>
                    <a:pt x="6824" y="13"/>
                  </a:cubicBezTo>
                  <a:lnTo>
                    <a:pt x="71" y="4246"/>
                  </a:lnTo>
                  <a:cubicBezTo>
                    <a:pt x="0" y="4291"/>
                    <a:pt x="31" y="4401"/>
                    <a:pt x="115" y="4401"/>
                  </a:cubicBezTo>
                  <a:cubicBezTo>
                    <a:pt x="115" y="4401"/>
                    <a:pt x="116" y="4401"/>
                    <a:pt x="116" y="4401"/>
                  </a:cubicBezTo>
                  <a:cubicBezTo>
                    <a:pt x="132" y="4401"/>
                    <a:pt x="148" y="4397"/>
                    <a:pt x="161" y="4389"/>
                  </a:cubicBezTo>
                  <a:lnTo>
                    <a:pt x="6914" y="155"/>
                  </a:lnTo>
                  <a:cubicBezTo>
                    <a:pt x="6953" y="131"/>
                    <a:pt x="6965" y="79"/>
                    <a:pt x="6940" y="39"/>
                  </a:cubicBezTo>
                  <a:cubicBezTo>
                    <a:pt x="6924" y="14"/>
                    <a:pt x="6897" y="0"/>
                    <a:pt x="6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427975" y="2007175"/>
              <a:ext cx="224250" cy="4225"/>
            </a:xfrm>
            <a:custGeom>
              <a:avLst/>
              <a:gdLst/>
              <a:ahLst/>
              <a:cxnLst/>
              <a:rect l="l" t="t" r="r" b="b"/>
              <a:pathLst>
                <a:path w="8970" h="169" extrusionOk="0">
                  <a:moveTo>
                    <a:pt x="8886" y="0"/>
                  </a:moveTo>
                  <a:cubicBezTo>
                    <a:pt x="8884" y="0"/>
                    <a:pt x="8883" y="1"/>
                    <a:pt x="8882" y="1"/>
                  </a:cubicBezTo>
                  <a:lnTo>
                    <a:pt x="81" y="1"/>
                  </a:lnTo>
                  <a:cubicBezTo>
                    <a:pt x="36" y="3"/>
                    <a:pt x="0" y="39"/>
                    <a:pt x="0" y="85"/>
                  </a:cubicBezTo>
                  <a:cubicBezTo>
                    <a:pt x="0" y="130"/>
                    <a:pt x="36" y="168"/>
                    <a:pt x="81" y="169"/>
                  </a:cubicBezTo>
                  <a:lnTo>
                    <a:pt x="8882" y="169"/>
                  </a:lnTo>
                  <a:cubicBezTo>
                    <a:pt x="8883" y="169"/>
                    <a:pt x="8884" y="169"/>
                    <a:pt x="8886" y="169"/>
                  </a:cubicBezTo>
                  <a:cubicBezTo>
                    <a:pt x="8932" y="169"/>
                    <a:pt x="8969" y="132"/>
                    <a:pt x="8969" y="85"/>
                  </a:cubicBezTo>
                  <a:cubicBezTo>
                    <a:pt x="8969" y="39"/>
                    <a:pt x="8932" y="0"/>
                    <a:pt x="8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793250" y="1865225"/>
              <a:ext cx="118450" cy="108650"/>
            </a:xfrm>
            <a:custGeom>
              <a:avLst/>
              <a:gdLst/>
              <a:ahLst/>
              <a:cxnLst/>
              <a:rect l="l" t="t" r="r" b="b"/>
              <a:pathLst>
                <a:path w="4738" h="4346" extrusionOk="0">
                  <a:moveTo>
                    <a:pt x="4281" y="168"/>
                  </a:moveTo>
                  <a:cubicBezTo>
                    <a:pt x="4302" y="168"/>
                    <a:pt x="4324" y="173"/>
                    <a:pt x="4344" y="181"/>
                  </a:cubicBezTo>
                  <a:cubicBezTo>
                    <a:pt x="4443" y="220"/>
                    <a:pt x="4487" y="358"/>
                    <a:pt x="4507" y="467"/>
                  </a:cubicBezTo>
                  <a:cubicBezTo>
                    <a:pt x="4567" y="800"/>
                    <a:pt x="4535" y="1174"/>
                    <a:pt x="4412" y="1580"/>
                  </a:cubicBezTo>
                  <a:cubicBezTo>
                    <a:pt x="4302" y="1948"/>
                    <a:pt x="4132" y="2301"/>
                    <a:pt x="3968" y="2643"/>
                  </a:cubicBezTo>
                  <a:lnTo>
                    <a:pt x="3358" y="3915"/>
                  </a:lnTo>
                  <a:cubicBezTo>
                    <a:pt x="3298" y="3394"/>
                    <a:pt x="3259" y="2817"/>
                    <a:pt x="3315" y="2250"/>
                  </a:cubicBezTo>
                  <a:cubicBezTo>
                    <a:pt x="3387" y="1528"/>
                    <a:pt x="3610" y="889"/>
                    <a:pt x="3961" y="401"/>
                  </a:cubicBezTo>
                  <a:cubicBezTo>
                    <a:pt x="4013" y="330"/>
                    <a:pt x="4070" y="258"/>
                    <a:pt x="4141" y="213"/>
                  </a:cubicBezTo>
                  <a:cubicBezTo>
                    <a:pt x="4183" y="185"/>
                    <a:pt x="4232" y="170"/>
                    <a:pt x="4281" y="169"/>
                  </a:cubicBezTo>
                  <a:lnTo>
                    <a:pt x="4281" y="168"/>
                  </a:lnTo>
                  <a:close/>
                  <a:moveTo>
                    <a:pt x="548" y="1638"/>
                  </a:moveTo>
                  <a:cubicBezTo>
                    <a:pt x="659" y="1638"/>
                    <a:pt x="768" y="1672"/>
                    <a:pt x="862" y="1708"/>
                  </a:cubicBezTo>
                  <a:cubicBezTo>
                    <a:pt x="1366" y="1898"/>
                    <a:pt x="1837" y="2258"/>
                    <a:pt x="2264" y="2778"/>
                  </a:cubicBezTo>
                  <a:cubicBezTo>
                    <a:pt x="2589" y="3174"/>
                    <a:pt x="2856" y="3620"/>
                    <a:pt x="3107" y="4062"/>
                  </a:cubicBezTo>
                  <a:cubicBezTo>
                    <a:pt x="2614" y="3899"/>
                    <a:pt x="2114" y="3722"/>
                    <a:pt x="1656" y="3476"/>
                  </a:cubicBezTo>
                  <a:cubicBezTo>
                    <a:pt x="1063" y="3157"/>
                    <a:pt x="622" y="2762"/>
                    <a:pt x="344" y="2304"/>
                  </a:cubicBezTo>
                  <a:cubicBezTo>
                    <a:pt x="279" y="2195"/>
                    <a:pt x="141" y="1929"/>
                    <a:pt x="269" y="1758"/>
                  </a:cubicBezTo>
                  <a:cubicBezTo>
                    <a:pt x="322" y="1686"/>
                    <a:pt x="420" y="1642"/>
                    <a:pt x="532" y="1638"/>
                  </a:cubicBezTo>
                  <a:close/>
                  <a:moveTo>
                    <a:pt x="4280" y="0"/>
                  </a:moveTo>
                  <a:cubicBezTo>
                    <a:pt x="4203" y="0"/>
                    <a:pt x="4123" y="24"/>
                    <a:pt x="4051" y="71"/>
                  </a:cubicBezTo>
                  <a:cubicBezTo>
                    <a:pt x="3955" y="131"/>
                    <a:pt x="3886" y="218"/>
                    <a:pt x="3825" y="303"/>
                  </a:cubicBezTo>
                  <a:cubicBezTo>
                    <a:pt x="3456" y="815"/>
                    <a:pt x="3223" y="1483"/>
                    <a:pt x="3148" y="2233"/>
                  </a:cubicBezTo>
                  <a:cubicBezTo>
                    <a:pt x="3094" y="2786"/>
                    <a:pt x="3127" y="3344"/>
                    <a:pt x="3182" y="3853"/>
                  </a:cubicBezTo>
                  <a:cubicBezTo>
                    <a:pt x="2947" y="3446"/>
                    <a:pt x="2697" y="3039"/>
                    <a:pt x="2395" y="2672"/>
                  </a:cubicBezTo>
                  <a:cubicBezTo>
                    <a:pt x="1948" y="2128"/>
                    <a:pt x="1453" y="1751"/>
                    <a:pt x="921" y="1551"/>
                  </a:cubicBezTo>
                  <a:cubicBezTo>
                    <a:pt x="818" y="1512"/>
                    <a:pt x="682" y="1470"/>
                    <a:pt x="540" y="1470"/>
                  </a:cubicBezTo>
                  <a:cubicBezTo>
                    <a:pt x="535" y="1470"/>
                    <a:pt x="530" y="1470"/>
                    <a:pt x="526" y="1470"/>
                  </a:cubicBezTo>
                  <a:cubicBezTo>
                    <a:pt x="364" y="1475"/>
                    <a:pt x="218" y="1545"/>
                    <a:pt x="134" y="1657"/>
                  </a:cubicBezTo>
                  <a:cubicBezTo>
                    <a:pt x="1" y="1835"/>
                    <a:pt x="26" y="2102"/>
                    <a:pt x="200" y="2390"/>
                  </a:cubicBezTo>
                  <a:cubicBezTo>
                    <a:pt x="494" y="2875"/>
                    <a:pt x="957" y="3290"/>
                    <a:pt x="1575" y="3623"/>
                  </a:cubicBezTo>
                  <a:cubicBezTo>
                    <a:pt x="2093" y="3901"/>
                    <a:pt x="2654" y="4090"/>
                    <a:pt x="3201" y="4269"/>
                  </a:cubicBezTo>
                  <a:cubicBezTo>
                    <a:pt x="3205" y="4313"/>
                    <a:pt x="3240" y="4346"/>
                    <a:pt x="3284" y="4346"/>
                  </a:cubicBezTo>
                  <a:cubicBezTo>
                    <a:pt x="3290" y="4346"/>
                    <a:pt x="3297" y="4346"/>
                    <a:pt x="3303" y="4344"/>
                  </a:cubicBezTo>
                  <a:cubicBezTo>
                    <a:pt x="3307" y="4344"/>
                    <a:pt x="3312" y="4345"/>
                    <a:pt x="3316" y="4345"/>
                  </a:cubicBezTo>
                  <a:cubicBezTo>
                    <a:pt x="3325" y="4345"/>
                    <a:pt x="3334" y="4343"/>
                    <a:pt x="3343" y="4341"/>
                  </a:cubicBezTo>
                  <a:cubicBezTo>
                    <a:pt x="3381" y="4328"/>
                    <a:pt x="3404" y="4290"/>
                    <a:pt x="3400" y="4250"/>
                  </a:cubicBezTo>
                  <a:cubicBezTo>
                    <a:pt x="3399" y="4241"/>
                    <a:pt x="3398" y="4232"/>
                    <a:pt x="3396" y="4223"/>
                  </a:cubicBezTo>
                  <a:lnTo>
                    <a:pt x="4120" y="2715"/>
                  </a:lnTo>
                  <a:cubicBezTo>
                    <a:pt x="4287" y="2367"/>
                    <a:pt x="4460" y="2008"/>
                    <a:pt x="4574" y="1628"/>
                  </a:cubicBezTo>
                  <a:cubicBezTo>
                    <a:pt x="4704" y="1196"/>
                    <a:pt x="4738" y="796"/>
                    <a:pt x="4673" y="437"/>
                  </a:cubicBezTo>
                  <a:cubicBezTo>
                    <a:pt x="4633" y="218"/>
                    <a:pt x="4544" y="79"/>
                    <a:pt x="4406" y="24"/>
                  </a:cubicBezTo>
                  <a:cubicBezTo>
                    <a:pt x="4367" y="8"/>
                    <a:pt x="4324" y="0"/>
                    <a:pt x="4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370225" y="1951300"/>
              <a:ext cx="112225" cy="77325"/>
            </a:xfrm>
            <a:custGeom>
              <a:avLst/>
              <a:gdLst/>
              <a:ahLst/>
              <a:cxnLst/>
              <a:rect l="l" t="t" r="r" b="b"/>
              <a:pathLst>
                <a:path w="4489" h="3093" extrusionOk="0">
                  <a:moveTo>
                    <a:pt x="425" y="170"/>
                  </a:moveTo>
                  <a:cubicBezTo>
                    <a:pt x="427" y="170"/>
                    <a:pt x="429" y="170"/>
                    <a:pt x="430" y="170"/>
                  </a:cubicBezTo>
                  <a:cubicBezTo>
                    <a:pt x="489" y="171"/>
                    <a:pt x="547" y="187"/>
                    <a:pt x="596" y="218"/>
                  </a:cubicBezTo>
                  <a:cubicBezTo>
                    <a:pt x="697" y="276"/>
                    <a:pt x="771" y="374"/>
                    <a:pt x="846" y="477"/>
                  </a:cubicBezTo>
                  <a:cubicBezTo>
                    <a:pt x="1342" y="1174"/>
                    <a:pt x="1705" y="1955"/>
                    <a:pt x="1917" y="2783"/>
                  </a:cubicBezTo>
                  <a:cubicBezTo>
                    <a:pt x="1175" y="2276"/>
                    <a:pt x="604" y="1557"/>
                    <a:pt x="282" y="719"/>
                  </a:cubicBezTo>
                  <a:cubicBezTo>
                    <a:pt x="247" y="627"/>
                    <a:pt x="146" y="319"/>
                    <a:pt x="311" y="205"/>
                  </a:cubicBezTo>
                  <a:cubicBezTo>
                    <a:pt x="344" y="182"/>
                    <a:pt x="384" y="170"/>
                    <a:pt x="425" y="170"/>
                  </a:cubicBezTo>
                  <a:close/>
                  <a:moveTo>
                    <a:pt x="4017" y="531"/>
                  </a:moveTo>
                  <a:cubicBezTo>
                    <a:pt x="4073" y="531"/>
                    <a:pt x="4126" y="549"/>
                    <a:pt x="4171" y="583"/>
                  </a:cubicBezTo>
                  <a:cubicBezTo>
                    <a:pt x="4321" y="703"/>
                    <a:pt x="4271" y="966"/>
                    <a:pt x="4174" y="1173"/>
                  </a:cubicBezTo>
                  <a:cubicBezTo>
                    <a:pt x="3788" y="1989"/>
                    <a:pt x="3025" y="2633"/>
                    <a:pt x="2157" y="2886"/>
                  </a:cubicBezTo>
                  <a:cubicBezTo>
                    <a:pt x="2332" y="2004"/>
                    <a:pt x="2871" y="1187"/>
                    <a:pt x="3614" y="683"/>
                  </a:cubicBezTo>
                  <a:cubicBezTo>
                    <a:pt x="3694" y="629"/>
                    <a:pt x="3860" y="531"/>
                    <a:pt x="4009" y="531"/>
                  </a:cubicBezTo>
                  <a:cubicBezTo>
                    <a:pt x="4012" y="531"/>
                    <a:pt x="4015" y="531"/>
                    <a:pt x="4017" y="531"/>
                  </a:cubicBezTo>
                  <a:close/>
                  <a:moveTo>
                    <a:pt x="433" y="1"/>
                  </a:moveTo>
                  <a:cubicBezTo>
                    <a:pt x="353" y="1"/>
                    <a:pt x="277" y="23"/>
                    <a:pt x="215" y="67"/>
                  </a:cubicBezTo>
                  <a:cubicBezTo>
                    <a:pt x="33" y="193"/>
                    <a:pt x="1" y="452"/>
                    <a:pt x="125" y="778"/>
                  </a:cubicBezTo>
                  <a:cubicBezTo>
                    <a:pt x="477" y="1691"/>
                    <a:pt x="1110" y="2468"/>
                    <a:pt x="1935" y="2995"/>
                  </a:cubicBezTo>
                  <a:cubicBezTo>
                    <a:pt x="1933" y="3006"/>
                    <a:pt x="1933" y="3017"/>
                    <a:pt x="1936" y="3027"/>
                  </a:cubicBezTo>
                  <a:cubicBezTo>
                    <a:pt x="1945" y="3066"/>
                    <a:pt x="1979" y="3092"/>
                    <a:pt x="2018" y="3092"/>
                  </a:cubicBezTo>
                  <a:cubicBezTo>
                    <a:pt x="2025" y="3092"/>
                    <a:pt x="2031" y="3091"/>
                    <a:pt x="2037" y="3090"/>
                  </a:cubicBezTo>
                  <a:cubicBezTo>
                    <a:pt x="3019" y="2863"/>
                    <a:pt x="3896" y="2156"/>
                    <a:pt x="4325" y="1244"/>
                  </a:cubicBezTo>
                  <a:cubicBezTo>
                    <a:pt x="4488" y="901"/>
                    <a:pt x="4469" y="604"/>
                    <a:pt x="4275" y="451"/>
                  </a:cubicBezTo>
                  <a:cubicBezTo>
                    <a:pt x="4201" y="393"/>
                    <a:pt x="4111" y="363"/>
                    <a:pt x="4010" y="363"/>
                  </a:cubicBezTo>
                  <a:cubicBezTo>
                    <a:pt x="3864" y="363"/>
                    <a:pt x="3696" y="424"/>
                    <a:pt x="3520" y="544"/>
                  </a:cubicBezTo>
                  <a:cubicBezTo>
                    <a:pt x="2807" y="1027"/>
                    <a:pt x="2274" y="1784"/>
                    <a:pt x="2048" y="2617"/>
                  </a:cubicBezTo>
                  <a:cubicBezTo>
                    <a:pt x="1826" y="1814"/>
                    <a:pt x="1466" y="1057"/>
                    <a:pt x="983" y="379"/>
                  </a:cubicBezTo>
                  <a:cubicBezTo>
                    <a:pt x="901" y="265"/>
                    <a:pt x="811" y="147"/>
                    <a:pt x="682" y="71"/>
                  </a:cubicBezTo>
                  <a:cubicBezTo>
                    <a:pt x="602" y="24"/>
                    <a:pt x="516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471000" y="671050"/>
              <a:ext cx="372900" cy="406750"/>
            </a:xfrm>
            <a:custGeom>
              <a:avLst/>
              <a:gdLst/>
              <a:ahLst/>
              <a:cxnLst/>
              <a:rect l="l" t="t" r="r" b="b"/>
              <a:pathLst>
                <a:path w="14916" h="16270" extrusionOk="0">
                  <a:moveTo>
                    <a:pt x="1719" y="1"/>
                  </a:moveTo>
                  <a:cubicBezTo>
                    <a:pt x="1055" y="1"/>
                    <a:pt x="426" y="294"/>
                    <a:pt x="1" y="803"/>
                  </a:cubicBezTo>
                  <a:lnTo>
                    <a:pt x="75" y="7645"/>
                  </a:lnTo>
                  <a:lnTo>
                    <a:pt x="75" y="14637"/>
                  </a:lnTo>
                  <a:cubicBezTo>
                    <a:pt x="2673" y="15862"/>
                    <a:pt x="5188" y="16270"/>
                    <a:pt x="7387" y="16270"/>
                  </a:cubicBezTo>
                  <a:cubicBezTo>
                    <a:pt x="11784" y="16270"/>
                    <a:pt x="14916" y="14637"/>
                    <a:pt x="14916" y="14637"/>
                  </a:cubicBezTo>
                  <a:lnTo>
                    <a:pt x="14916" y="3354"/>
                  </a:lnTo>
                  <a:cubicBezTo>
                    <a:pt x="14916" y="1502"/>
                    <a:pt x="13415" y="1"/>
                    <a:pt x="11563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341400" y="655675"/>
              <a:ext cx="248050" cy="228900"/>
            </a:xfrm>
            <a:custGeom>
              <a:avLst/>
              <a:gdLst/>
              <a:ahLst/>
              <a:cxnLst/>
              <a:rect l="l" t="t" r="r" b="b"/>
              <a:pathLst>
                <a:path w="9922" h="9156" extrusionOk="0">
                  <a:moveTo>
                    <a:pt x="3152" y="0"/>
                  </a:moveTo>
                  <a:lnTo>
                    <a:pt x="1" y="4550"/>
                  </a:lnTo>
                  <a:lnTo>
                    <a:pt x="6769" y="9156"/>
                  </a:lnTo>
                  <a:lnTo>
                    <a:pt x="9921" y="4606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38925" y="767275"/>
              <a:ext cx="487250" cy="172700"/>
            </a:xfrm>
            <a:custGeom>
              <a:avLst/>
              <a:gdLst/>
              <a:ahLst/>
              <a:cxnLst/>
              <a:rect l="l" t="t" r="r" b="b"/>
              <a:pathLst>
                <a:path w="19490" h="6908" extrusionOk="0">
                  <a:moveTo>
                    <a:pt x="97" y="0"/>
                  </a:moveTo>
                  <a:cubicBezTo>
                    <a:pt x="70" y="0"/>
                    <a:pt x="44" y="13"/>
                    <a:pt x="27" y="37"/>
                  </a:cubicBezTo>
                  <a:cubicBezTo>
                    <a:pt x="0" y="77"/>
                    <a:pt x="11" y="131"/>
                    <a:pt x="52" y="156"/>
                  </a:cubicBezTo>
                  <a:lnTo>
                    <a:pt x="8847" y="6130"/>
                  </a:lnTo>
                  <a:cubicBezTo>
                    <a:pt x="9594" y="6636"/>
                    <a:pt x="10474" y="6907"/>
                    <a:pt x="11375" y="6907"/>
                  </a:cubicBezTo>
                  <a:cubicBezTo>
                    <a:pt x="11377" y="6907"/>
                    <a:pt x="11379" y="6907"/>
                    <a:pt x="11380" y="6907"/>
                  </a:cubicBezTo>
                  <a:cubicBezTo>
                    <a:pt x="12535" y="6907"/>
                    <a:pt x="13684" y="6467"/>
                    <a:pt x="14550" y="5612"/>
                  </a:cubicBezTo>
                  <a:lnTo>
                    <a:pt x="19456" y="780"/>
                  </a:lnTo>
                  <a:cubicBezTo>
                    <a:pt x="19489" y="747"/>
                    <a:pt x="19490" y="694"/>
                    <a:pt x="19457" y="662"/>
                  </a:cubicBezTo>
                  <a:cubicBezTo>
                    <a:pt x="19441" y="645"/>
                    <a:pt x="19419" y="636"/>
                    <a:pt x="19397" y="636"/>
                  </a:cubicBezTo>
                  <a:cubicBezTo>
                    <a:pt x="19376" y="636"/>
                    <a:pt x="19355" y="644"/>
                    <a:pt x="19338" y="661"/>
                  </a:cubicBezTo>
                  <a:lnTo>
                    <a:pt x="14433" y="5493"/>
                  </a:lnTo>
                  <a:cubicBezTo>
                    <a:pt x="13597" y="6316"/>
                    <a:pt x="12492" y="6740"/>
                    <a:pt x="11380" y="6740"/>
                  </a:cubicBezTo>
                  <a:cubicBezTo>
                    <a:pt x="10533" y="6740"/>
                    <a:pt x="9681" y="6494"/>
                    <a:pt x="8942" y="5992"/>
                  </a:cubicBezTo>
                  <a:lnTo>
                    <a:pt x="146" y="17"/>
                  </a:lnTo>
                  <a:cubicBezTo>
                    <a:pt x="131" y="6"/>
                    <a:pt x="114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468700" y="689025"/>
              <a:ext cx="246075" cy="97450"/>
            </a:xfrm>
            <a:custGeom>
              <a:avLst/>
              <a:gdLst/>
              <a:ahLst/>
              <a:cxnLst/>
              <a:rect l="l" t="t" r="r" b="b"/>
              <a:pathLst>
                <a:path w="9843" h="3898" extrusionOk="0">
                  <a:moveTo>
                    <a:pt x="95" y="1"/>
                  </a:moveTo>
                  <a:cubicBezTo>
                    <a:pt x="68" y="1"/>
                    <a:pt x="41" y="14"/>
                    <a:pt x="25" y="39"/>
                  </a:cubicBezTo>
                  <a:cubicBezTo>
                    <a:pt x="0" y="77"/>
                    <a:pt x="9" y="128"/>
                    <a:pt x="47" y="153"/>
                  </a:cubicBezTo>
                  <a:lnTo>
                    <a:pt x="5684" y="3883"/>
                  </a:lnTo>
                  <a:cubicBezTo>
                    <a:pt x="5697" y="3892"/>
                    <a:pt x="5714" y="3897"/>
                    <a:pt x="5730" y="3897"/>
                  </a:cubicBezTo>
                  <a:cubicBezTo>
                    <a:pt x="5751" y="3897"/>
                    <a:pt x="5772" y="3889"/>
                    <a:pt x="5788" y="3874"/>
                  </a:cubicBezTo>
                  <a:lnTo>
                    <a:pt x="9808" y="145"/>
                  </a:lnTo>
                  <a:cubicBezTo>
                    <a:pt x="9841" y="114"/>
                    <a:pt x="9843" y="61"/>
                    <a:pt x="9811" y="27"/>
                  </a:cubicBezTo>
                  <a:cubicBezTo>
                    <a:pt x="9794" y="10"/>
                    <a:pt x="9772" y="1"/>
                    <a:pt x="9749" y="1"/>
                  </a:cubicBezTo>
                  <a:cubicBezTo>
                    <a:pt x="9729" y="1"/>
                    <a:pt x="9709" y="8"/>
                    <a:pt x="9693" y="22"/>
                  </a:cubicBezTo>
                  <a:lnTo>
                    <a:pt x="5721" y="3706"/>
                  </a:lnTo>
                  <a:lnTo>
                    <a:pt x="139" y="13"/>
                  </a:lnTo>
                  <a:cubicBezTo>
                    <a:pt x="126" y="5"/>
                    <a:pt x="110" y="1"/>
                    <a:pt x="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806900" y="1021825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1"/>
                  </a:moveTo>
                  <a:cubicBezTo>
                    <a:pt x="1" y="1"/>
                    <a:pt x="31" y="267"/>
                    <a:pt x="202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816225" y="1001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790125" y="100380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3" y="0"/>
                  </a:moveTo>
                  <a:cubicBezTo>
                    <a:pt x="1" y="0"/>
                    <a:pt x="31" y="268"/>
                    <a:pt x="202" y="268"/>
                  </a:cubicBezTo>
                  <a:cubicBezTo>
                    <a:pt x="373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506100" y="9211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2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512925" y="9646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5491800" y="977075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488075" y="9454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3" y="0"/>
                  </a:moveTo>
                  <a:cubicBezTo>
                    <a:pt x="1" y="0"/>
                    <a:pt x="32" y="267"/>
                    <a:pt x="202" y="267"/>
                  </a:cubicBezTo>
                  <a:cubicBezTo>
                    <a:pt x="373" y="267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491175" y="6887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0"/>
                  </a:moveTo>
                  <a:cubicBezTo>
                    <a:pt x="1" y="0"/>
                    <a:pt x="32" y="268"/>
                    <a:pt x="203" y="268"/>
                  </a:cubicBezTo>
                  <a:cubicBezTo>
                    <a:pt x="375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524125" y="67812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2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17900" y="6955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3" y="1"/>
                  </a:moveTo>
                  <a:cubicBezTo>
                    <a:pt x="1" y="1"/>
                    <a:pt x="31" y="268"/>
                    <a:pt x="203" y="268"/>
                  </a:cubicBezTo>
                  <a:cubicBezTo>
                    <a:pt x="374" y="268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13232" y="397579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endParaRPr dirty="0"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1"/>
          </p:nvPr>
        </p:nvSpPr>
        <p:spPr>
          <a:xfrm>
            <a:off x="713232" y="1318372"/>
            <a:ext cx="4590300" cy="2784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SG" dirty="0"/>
              <a:t>Linear Regressor</a:t>
            </a:r>
          </a:p>
          <a:p>
            <a:pPr marL="285750" indent="-285750"/>
            <a:r>
              <a:rPr lang="en-SG" dirty="0" err="1"/>
              <a:t>DesicionTreeRegressor</a:t>
            </a:r>
            <a:endParaRPr lang="en-SG" dirty="0"/>
          </a:p>
          <a:p>
            <a:pPr marL="285750" indent="-285750"/>
            <a:r>
              <a:rPr lang="en-SG" dirty="0" err="1"/>
              <a:t>MLPRegressor</a:t>
            </a:r>
            <a:endParaRPr lang="en-SG" dirty="0"/>
          </a:p>
          <a:p>
            <a:pPr marL="285750" indent="-285750"/>
            <a:r>
              <a:rPr lang="en-SG" dirty="0" err="1"/>
              <a:t>RandomForestRegressor</a:t>
            </a:r>
            <a:endParaRPr lang="en-SG" dirty="0"/>
          </a:p>
          <a:p>
            <a:pPr marL="285750" indent="-285750"/>
            <a:r>
              <a:rPr lang="en-SG" dirty="0" err="1"/>
              <a:t>BaggingRegressor</a:t>
            </a:r>
            <a:endParaRPr lang="en-SG" dirty="0"/>
          </a:p>
          <a:p>
            <a:pPr marL="285750" indent="-285750"/>
            <a:r>
              <a:rPr lang="en-SG" dirty="0" err="1"/>
              <a:t>AdaBoostRegressor</a:t>
            </a:r>
            <a:endParaRPr lang="en-SG" dirty="0"/>
          </a:p>
          <a:p>
            <a:pPr marL="285750" indent="-285750"/>
            <a:r>
              <a:rPr lang="en-SG" dirty="0" err="1"/>
              <a:t>XGBRegressor</a:t>
            </a:r>
            <a:endParaRPr lang="en-SG" dirty="0"/>
          </a:p>
          <a:p>
            <a:pPr marL="285750" indent="-285750"/>
            <a:r>
              <a:rPr lang="en-SG" dirty="0"/>
              <a:t>SVR</a:t>
            </a:r>
          </a:p>
          <a:p>
            <a:pPr marL="285750" indent="-285750"/>
            <a:r>
              <a:rPr lang="en-SG" dirty="0" err="1"/>
              <a:t>VotingRegressor</a:t>
            </a:r>
            <a:endParaRPr lang="en-SG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8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0CBB-694F-C31F-9FB8-1B541E34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Accuracy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C9C74-47E6-B586-04DA-ED2DFC985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12" y="3649888"/>
            <a:ext cx="5033370" cy="769711"/>
          </a:xfrm>
        </p:spPr>
        <p:txBody>
          <a:bodyPr/>
          <a:lstStyle/>
          <a:p>
            <a:pPr marL="139700" indent="0">
              <a:buNone/>
            </a:pPr>
            <a:r>
              <a:rPr lang="en-SG" b="1" dirty="0"/>
              <a:t>Used </a:t>
            </a:r>
            <a:r>
              <a:rPr lang="en-SG" b="1" dirty="0" err="1"/>
              <a:t>GridSearchCV</a:t>
            </a:r>
            <a:r>
              <a:rPr lang="en-SG" b="1" dirty="0"/>
              <a:t> for improvements</a:t>
            </a:r>
          </a:p>
        </p:txBody>
      </p:sp>
      <p:pic>
        <p:nvPicPr>
          <p:cNvPr id="6" name="Picture 5" descr="Application, table, Excel&#10;&#10;Description automatically generated">
            <a:extLst>
              <a:ext uri="{FF2B5EF4-FFF2-40B4-BE49-F238E27FC236}">
                <a16:creationId xmlns:a16="http://schemas.microsoft.com/office/drawing/2014/main" id="{5C1A6F61-BCD2-B902-9AC5-6D0FCA83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1" y="1362629"/>
            <a:ext cx="759779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8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Data Preparation</a:t>
            </a:r>
            <a:endParaRPr i="1" dirty="0"/>
          </a:p>
        </p:txBody>
      </p:sp>
      <p:sp>
        <p:nvSpPr>
          <p:cNvPr id="18" name="Google Shape;838;p47">
            <a:extLst>
              <a:ext uri="{FF2B5EF4-FFF2-40B4-BE49-F238E27FC236}">
                <a16:creationId xmlns:a16="http://schemas.microsoft.com/office/drawing/2014/main" id="{68D584BE-E935-73D1-367A-CE05BB0387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62275" y="1531265"/>
            <a:ext cx="259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Train-test Split</a:t>
            </a:r>
            <a:endParaRPr i="1" dirty="0"/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E63CEAAE-704D-6AB7-8593-240DC31CB2F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Google Shape;838;p47">
            <a:extLst>
              <a:ext uri="{FF2B5EF4-FFF2-40B4-BE49-F238E27FC236}">
                <a16:creationId xmlns:a16="http://schemas.microsoft.com/office/drawing/2014/main" id="{09C3EAF4-2CDF-F3A9-018E-A57427D8A9A5}"/>
              </a:ext>
            </a:extLst>
          </p:cNvPr>
          <p:cNvSpPr txBox="1">
            <a:spLocks/>
          </p:cNvSpPr>
          <p:nvPr/>
        </p:nvSpPr>
        <p:spPr>
          <a:xfrm>
            <a:off x="1981950" y="2068950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Outlier Removal</a:t>
            </a:r>
            <a:endParaRPr lang="en-GB" i="1" dirty="0"/>
          </a:p>
        </p:txBody>
      </p:sp>
      <p:sp>
        <p:nvSpPr>
          <p:cNvPr id="22" name="Google Shape;838;p47">
            <a:extLst>
              <a:ext uri="{FF2B5EF4-FFF2-40B4-BE49-F238E27FC236}">
                <a16:creationId xmlns:a16="http://schemas.microsoft.com/office/drawing/2014/main" id="{B97819AB-9A53-6963-077A-44BC6EAF9E57}"/>
              </a:ext>
            </a:extLst>
          </p:cNvPr>
          <p:cNvSpPr txBox="1">
            <a:spLocks/>
          </p:cNvSpPr>
          <p:nvPr/>
        </p:nvSpPr>
        <p:spPr>
          <a:xfrm>
            <a:off x="3988856" y="2606635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Standardising</a:t>
            </a:r>
            <a:endParaRPr lang="en-GB" i="1" dirty="0"/>
          </a:p>
        </p:txBody>
      </p:sp>
      <p:sp>
        <p:nvSpPr>
          <p:cNvPr id="23" name="Google Shape;838;p47">
            <a:extLst>
              <a:ext uri="{FF2B5EF4-FFF2-40B4-BE49-F238E27FC236}">
                <a16:creationId xmlns:a16="http://schemas.microsoft.com/office/drawing/2014/main" id="{402C8579-F679-59F9-D482-7759F5F7BFCB}"/>
              </a:ext>
            </a:extLst>
          </p:cNvPr>
          <p:cNvSpPr txBox="1">
            <a:spLocks/>
          </p:cNvSpPr>
          <p:nvPr/>
        </p:nvSpPr>
        <p:spPr>
          <a:xfrm>
            <a:off x="5840700" y="3187996"/>
            <a:ext cx="31280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Correlation Analysis</a:t>
            </a:r>
            <a:endParaRPr lang="en-GB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99B7C1-5E28-6B0A-0BE0-7A916337DD7A}"/>
              </a:ext>
            </a:extLst>
          </p:cNvPr>
          <p:cNvCxnSpPr>
            <a:stCxn id="18" idx="2"/>
            <a:endCxn id="21" idx="1"/>
          </p:cNvCxnSpPr>
          <p:nvPr/>
        </p:nvCxnSpPr>
        <p:spPr>
          <a:xfrm rot="16200000" flipH="1">
            <a:off x="1728170" y="2066569"/>
            <a:ext cx="286285" cy="221275"/>
          </a:xfrm>
          <a:prstGeom prst="bentConnector2">
            <a:avLst/>
          </a:prstGeom>
          <a:ln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82C77F58-4B2F-4D1E-613F-B15F122F99D2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6200000" flipH="1">
            <a:off x="3491461" y="2360639"/>
            <a:ext cx="286285" cy="708506"/>
          </a:xfrm>
          <a:prstGeom prst="bentConnector2">
            <a:avLst/>
          </a:prstGeom>
          <a:ln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4E3F9DBA-0943-AC3E-745F-D8BD7BD0B3E3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5398998" y="2997693"/>
            <a:ext cx="329961" cy="553444"/>
          </a:xfrm>
          <a:prstGeom prst="bentConnector2">
            <a:avLst/>
          </a:prstGeom>
          <a:ln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NEW</a:t>
            </a:r>
            <a:r>
              <a:rPr lang="en" dirty="0"/>
              <a:t> AirBnB Data Preparation</a:t>
            </a:r>
            <a:endParaRPr i="1" dirty="0"/>
          </a:p>
        </p:txBody>
      </p:sp>
      <p:sp>
        <p:nvSpPr>
          <p:cNvPr id="18" name="Google Shape;838;p47">
            <a:extLst>
              <a:ext uri="{FF2B5EF4-FFF2-40B4-BE49-F238E27FC236}">
                <a16:creationId xmlns:a16="http://schemas.microsoft.com/office/drawing/2014/main" id="{68D584BE-E935-73D1-367A-CE05BB0387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27081" y="1907153"/>
            <a:ext cx="259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Train-test Split</a:t>
            </a:r>
            <a:endParaRPr i="1" dirty="0"/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E63CEAAE-704D-6AB7-8593-240DC31CB2F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Google Shape;838;p47">
            <a:extLst>
              <a:ext uri="{FF2B5EF4-FFF2-40B4-BE49-F238E27FC236}">
                <a16:creationId xmlns:a16="http://schemas.microsoft.com/office/drawing/2014/main" id="{09C3EAF4-2CDF-F3A9-018E-A57427D8A9A5}"/>
              </a:ext>
            </a:extLst>
          </p:cNvPr>
          <p:cNvSpPr txBox="1">
            <a:spLocks/>
          </p:cNvSpPr>
          <p:nvPr/>
        </p:nvSpPr>
        <p:spPr>
          <a:xfrm>
            <a:off x="4298430" y="2540593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Outlier Removal</a:t>
            </a:r>
            <a:endParaRPr lang="en-GB" i="1" dirty="0"/>
          </a:p>
        </p:txBody>
      </p:sp>
      <p:sp>
        <p:nvSpPr>
          <p:cNvPr id="22" name="Google Shape;838;p47">
            <a:extLst>
              <a:ext uri="{FF2B5EF4-FFF2-40B4-BE49-F238E27FC236}">
                <a16:creationId xmlns:a16="http://schemas.microsoft.com/office/drawing/2014/main" id="{B97819AB-9A53-6963-077A-44BC6EAF9E57}"/>
              </a:ext>
            </a:extLst>
          </p:cNvPr>
          <p:cNvSpPr txBox="1">
            <a:spLocks/>
          </p:cNvSpPr>
          <p:nvPr/>
        </p:nvSpPr>
        <p:spPr>
          <a:xfrm>
            <a:off x="316016" y="1237953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Standardising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23" name="Google Shape;838;p47">
            <a:extLst>
              <a:ext uri="{FF2B5EF4-FFF2-40B4-BE49-F238E27FC236}">
                <a16:creationId xmlns:a16="http://schemas.microsoft.com/office/drawing/2014/main" id="{402C8579-F679-59F9-D482-7759F5F7BFCB}"/>
              </a:ext>
            </a:extLst>
          </p:cNvPr>
          <p:cNvSpPr txBox="1">
            <a:spLocks/>
          </p:cNvSpPr>
          <p:nvPr/>
        </p:nvSpPr>
        <p:spPr>
          <a:xfrm>
            <a:off x="5840700" y="3187995"/>
            <a:ext cx="3143280" cy="5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Correlation Analysis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99B7C1-5E28-6B0A-0BE0-7A916337DD7A}"/>
              </a:ext>
            </a:extLst>
          </p:cNvPr>
          <p:cNvCxnSpPr>
            <a:stCxn id="18" idx="2"/>
            <a:endCxn id="21" idx="1"/>
          </p:cNvCxnSpPr>
          <p:nvPr/>
        </p:nvCxnSpPr>
        <p:spPr>
          <a:xfrm rot="16200000" flipH="1">
            <a:off x="3520935" y="2014498"/>
            <a:ext cx="382040" cy="1172949"/>
          </a:xfrm>
          <a:prstGeom prst="bentConnector2">
            <a:avLst/>
          </a:prstGeom>
          <a:ln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82C77F58-4B2F-4D1E-613F-B15F122F99D2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5520764" y="3119459"/>
            <a:ext cx="396003" cy="243870"/>
          </a:xfrm>
          <a:prstGeom prst="bentConnector2">
            <a:avLst/>
          </a:prstGeom>
          <a:ln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4E3F9DBA-0943-AC3E-745F-D8BD7BD0B3E3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 rot="16200000" flipH="1">
            <a:off x="1511848" y="1843320"/>
            <a:ext cx="417800" cy="212665"/>
          </a:xfrm>
          <a:prstGeom prst="bentConnector2">
            <a:avLst/>
          </a:prstGeom>
          <a:ln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9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0CBB-694F-C31F-9FB8-1B541E34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Accuracy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C9C74-47E6-B586-04DA-ED2DFC985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12" y="3649888"/>
            <a:ext cx="5033370" cy="769711"/>
          </a:xfrm>
        </p:spPr>
        <p:txBody>
          <a:bodyPr/>
          <a:lstStyle/>
          <a:p>
            <a:pPr marL="139700" indent="0">
              <a:buNone/>
            </a:pPr>
            <a:r>
              <a:rPr lang="en-SG" b="1" dirty="0"/>
              <a:t>Used </a:t>
            </a:r>
            <a:r>
              <a:rPr lang="en-SG" b="1" dirty="0" err="1"/>
              <a:t>GridSearchCV</a:t>
            </a:r>
            <a:r>
              <a:rPr lang="en-SG" b="1" dirty="0"/>
              <a:t> for improvements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A6F61-BCD2-B902-9AC5-6D0FCA83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3101" y="1364295"/>
            <a:ext cx="7597798" cy="21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2"/>
          <p:cNvSpPr/>
          <p:nvPr/>
        </p:nvSpPr>
        <p:spPr>
          <a:xfrm>
            <a:off x="7316951" y="587169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2"/>
          <p:cNvSpPr txBox="1">
            <a:spLocks noGrp="1"/>
          </p:cNvSpPr>
          <p:nvPr>
            <p:ph type="title"/>
          </p:nvPr>
        </p:nvSpPr>
        <p:spPr>
          <a:xfrm>
            <a:off x="3704175" y="2011119"/>
            <a:ext cx="4726500" cy="1456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AirBnB</a:t>
            </a:r>
            <a:br>
              <a:rPr lang="en-GB" sz="4000" dirty="0"/>
            </a:br>
            <a:r>
              <a:rPr lang="en" sz="4000" dirty="0"/>
              <a:t>Aimprovements</a:t>
            </a:r>
            <a:endParaRPr sz="4000" i="1" dirty="0"/>
          </a:p>
        </p:txBody>
      </p:sp>
      <p:sp>
        <p:nvSpPr>
          <p:cNvPr id="1139" name="Google Shape;1139;p52"/>
          <p:cNvSpPr txBox="1">
            <a:spLocks noGrp="1"/>
          </p:cNvSpPr>
          <p:nvPr>
            <p:ph type="title" idx="2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41" name="Google Shape;1141;p52"/>
          <p:cNvGrpSpPr/>
          <p:nvPr/>
        </p:nvGrpSpPr>
        <p:grpSpPr>
          <a:xfrm flipH="1">
            <a:off x="368270" y="1507696"/>
            <a:ext cx="3148402" cy="3636032"/>
            <a:chOff x="2836250" y="3732700"/>
            <a:chExt cx="1510025" cy="1743900"/>
          </a:xfrm>
        </p:grpSpPr>
        <p:sp>
          <p:nvSpPr>
            <p:cNvPr id="1142" name="Google Shape;1142;p52"/>
            <p:cNvSpPr/>
            <p:nvPr/>
          </p:nvSpPr>
          <p:spPr>
            <a:xfrm>
              <a:off x="2836250" y="3732700"/>
              <a:ext cx="1510025" cy="1216050"/>
            </a:xfrm>
            <a:custGeom>
              <a:avLst/>
              <a:gdLst/>
              <a:ahLst/>
              <a:cxnLst/>
              <a:rect l="l" t="t" r="r" b="b"/>
              <a:pathLst>
                <a:path w="60401" h="48642" extrusionOk="0">
                  <a:moveTo>
                    <a:pt x="24138" y="0"/>
                  </a:moveTo>
                  <a:cubicBezTo>
                    <a:pt x="9264" y="0"/>
                    <a:pt x="0" y="17201"/>
                    <a:pt x="11663" y="28259"/>
                  </a:cubicBezTo>
                  <a:cubicBezTo>
                    <a:pt x="18605" y="33692"/>
                    <a:pt x="23570" y="33105"/>
                    <a:pt x="28889" y="41730"/>
                  </a:cubicBezTo>
                  <a:cubicBezTo>
                    <a:pt x="31878" y="46587"/>
                    <a:pt x="35888" y="48642"/>
                    <a:pt x="39899" y="48642"/>
                  </a:cubicBezTo>
                  <a:cubicBezTo>
                    <a:pt x="46548" y="48642"/>
                    <a:pt x="53199" y="42993"/>
                    <a:pt x="55207" y="35095"/>
                  </a:cubicBezTo>
                  <a:cubicBezTo>
                    <a:pt x="60400" y="16413"/>
                    <a:pt x="43358" y="137"/>
                    <a:pt x="25282" y="34"/>
                  </a:cubicBezTo>
                  <a:cubicBezTo>
                    <a:pt x="24897" y="11"/>
                    <a:pt x="24516" y="0"/>
                    <a:pt x="24138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3811450" y="4584100"/>
              <a:ext cx="349500" cy="198325"/>
            </a:xfrm>
            <a:custGeom>
              <a:avLst/>
              <a:gdLst/>
              <a:ahLst/>
              <a:cxnLst/>
              <a:rect l="l" t="t" r="r" b="b"/>
              <a:pathLst>
                <a:path w="13980" h="7933" extrusionOk="0">
                  <a:moveTo>
                    <a:pt x="12618" y="0"/>
                  </a:moveTo>
                  <a:lnTo>
                    <a:pt x="8632" y="5425"/>
                  </a:lnTo>
                  <a:lnTo>
                    <a:pt x="3688" y="957"/>
                  </a:lnTo>
                  <a:lnTo>
                    <a:pt x="0" y="4433"/>
                  </a:lnTo>
                  <a:lnTo>
                    <a:pt x="1159" y="5662"/>
                  </a:lnTo>
                  <a:lnTo>
                    <a:pt x="3713" y="3257"/>
                  </a:lnTo>
                  <a:lnTo>
                    <a:pt x="8886" y="7932"/>
                  </a:lnTo>
                  <a:lnTo>
                    <a:pt x="13979" y="1000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096475" y="4540400"/>
              <a:ext cx="88725" cy="96300"/>
            </a:xfrm>
            <a:custGeom>
              <a:avLst/>
              <a:gdLst/>
              <a:ahLst/>
              <a:cxnLst/>
              <a:rect l="l" t="t" r="r" b="b"/>
              <a:pathLst>
                <a:path w="3549" h="3852" extrusionOk="0">
                  <a:moveTo>
                    <a:pt x="3548" y="1"/>
                  </a:moveTo>
                  <a:lnTo>
                    <a:pt x="1" y="1558"/>
                  </a:lnTo>
                  <a:lnTo>
                    <a:pt x="3123" y="3852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3367225" y="3889150"/>
              <a:ext cx="425950" cy="294275"/>
            </a:xfrm>
            <a:custGeom>
              <a:avLst/>
              <a:gdLst/>
              <a:ahLst/>
              <a:cxnLst/>
              <a:rect l="l" t="t" r="r" b="b"/>
              <a:pathLst>
                <a:path w="17038" h="11771" extrusionOk="0">
                  <a:moveTo>
                    <a:pt x="2043" y="1"/>
                  </a:moveTo>
                  <a:cubicBezTo>
                    <a:pt x="919" y="1"/>
                    <a:pt x="0" y="920"/>
                    <a:pt x="0" y="2043"/>
                  </a:cubicBezTo>
                  <a:lnTo>
                    <a:pt x="0" y="7271"/>
                  </a:lnTo>
                  <a:cubicBezTo>
                    <a:pt x="0" y="8394"/>
                    <a:pt x="919" y="9313"/>
                    <a:pt x="2043" y="9313"/>
                  </a:cubicBezTo>
                  <a:lnTo>
                    <a:pt x="7786" y="9313"/>
                  </a:lnTo>
                  <a:lnTo>
                    <a:pt x="11492" y="11771"/>
                  </a:lnTo>
                  <a:lnTo>
                    <a:pt x="11492" y="11771"/>
                  </a:lnTo>
                  <a:lnTo>
                    <a:pt x="10936" y="9313"/>
                  </a:lnTo>
                  <a:lnTo>
                    <a:pt x="14994" y="9313"/>
                  </a:lnTo>
                  <a:cubicBezTo>
                    <a:pt x="16118" y="9313"/>
                    <a:pt x="17038" y="8394"/>
                    <a:pt x="17038" y="7271"/>
                  </a:cubicBezTo>
                  <a:lnTo>
                    <a:pt x="17038" y="2043"/>
                  </a:lnTo>
                  <a:cubicBezTo>
                    <a:pt x="17038" y="920"/>
                    <a:pt x="16118" y="1"/>
                    <a:pt x="149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3400325" y="393267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07"/>
                  </a:lnTo>
                  <a:cubicBezTo>
                    <a:pt x="0" y="314"/>
                    <a:pt x="6" y="321"/>
                    <a:pt x="13" y="321"/>
                  </a:cubicBezTo>
                  <a:lnTo>
                    <a:pt x="14588" y="321"/>
                  </a:lnTo>
                  <a:cubicBezTo>
                    <a:pt x="14595" y="321"/>
                    <a:pt x="14602" y="314"/>
                    <a:pt x="14602" y="307"/>
                  </a:cubicBezTo>
                  <a:lnTo>
                    <a:pt x="14602" y="13"/>
                  </a:lnTo>
                  <a:cubicBezTo>
                    <a:pt x="14602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3402475" y="396612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08"/>
                  </a:lnTo>
                  <a:cubicBezTo>
                    <a:pt x="1" y="315"/>
                    <a:pt x="6" y="321"/>
                    <a:pt x="14" y="321"/>
                  </a:cubicBezTo>
                  <a:lnTo>
                    <a:pt x="14588" y="321"/>
                  </a:lnTo>
                  <a:cubicBezTo>
                    <a:pt x="14595" y="321"/>
                    <a:pt x="14601" y="315"/>
                    <a:pt x="14601" y="308"/>
                  </a:cubicBezTo>
                  <a:lnTo>
                    <a:pt x="14601" y="13"/>
                  </a:lnTo>
                  <a:cubicBezTo>
                    <a:pt x="14601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3400325" y="4004275"/>
              <a:ext cx="246950" cy="8050"/>
            </a:xfrm>
            <a:custGeom>
              <a:avLst/>
              <a:gdLst/>
              <a:ahLst/>
              <a:cxnLst/>
              <a:rect l="l" t="t" r="r" b="b"/>
              <a:pathLst>
                <a:path w="9878" h="322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308"/>
                  </a:lnTo>
                  <a:cubicBezTo>
                    <a:pt x="0" y="315"/>
                    <a:pt x="6" y="321"/>
                    <a:pt x="13" y="321"/>
                  </a:cubicBezTo>
                  <a:lnTo>
                    <a:pt x="9865" y="321"/>
                  </a:lnTo>
                  <a:cubicBezTo>
                    <a:pt x="9872" y="321"/>
                    <a:pt x="9878" y="315"/>
                    <a:pt x="9878" y="308"/>
                  </a:cubicBezTo>
                  <a:lnTo>
                    <a:pt x="9878" y="14"/>
                  </a:lnTo>
                  <a:cubicBezTo>
                    <a:pt x="9878" y="7"/>
                    <a:pt x="9872" y="1"/>
                    <a:pt x="9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3052375" y="4371825"/>
              <a:ext cx="599325" cy="429775"/>
            </a:xfrm>
            <a:custGeom>
              <a:avLst/>
              <a:gdLst/>
              <a:ahLst/>
              <a:cxnLst/>
              <a:rect l="l" t="t" r="r" b="b"/>
              <a:pathLst>
                <a:path w="23973" h="17191" extrusionOk="0">
                  <a:moveTo>
                    <a:pt x="23818" y="155"/>
                  </a:moveTo>
                  <a:lnTo>
                    <a:pt x="23818" y="17038"/>
                  </a:lnTo>
                  <a:lnTo>
                    <a:pt x="155" y="17038"/>
                  </a:lnTo>
                  <a:lnTo>
                    <a:pt x="155" y="155"/>
                  </a:lnTo>
                  <a:close/>
                  <a:moveTo>
                    <a:pt x="78" y="1"/>
                  </a:moveTo>
                  <a:cubicBezTo>
                    <a:pt x="35" y="1"/>
                    <a:pt x="1" y="35"/>
                    <a:pt x="1" y="77"/>
                  </a:cubicBezTo>
                  <a:lnTo>
                    <a:pt x="1" y="17114"/>
                  </a:lnTo>
                  <a:cubicBezTo>
                    <a:pt x="1" y="17157"/>
                    <a:pt x="35" y="17191"/>
                    <a:pt x="78" y="17191"/>
                  </a:cubicBezTo>
                  <a:lnTo>
                    <a:pt x="23896" y="17191"/>
                  </a:lnTo>
                  <a:cubicBezTo>
                    <a:pt x="23938" y="17191"/>
                    <a:pt x="23972" y="17157"/>
                    <a:pt x="23972" y="17114"/>
                  </a:cubicBezTo>
                  <a:lnTo>
                    <a:pt x="23972" y="77"/>
                  </a:lnTo>
                  <a:cubicBezTo>
                    <a:pt x="23972" y="35"/>
                    <a:pt x="23938" y="1"/>
                    <a:pt x="238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3079175" y="4554075"/>
              <a:ext cx="226350" cy="226350"/>
            </a:xfrm>
            <a:custGeom>
              <a:avLst/>
              <a:gdLst/>
              <a:ahLst/>
              <a:cxnLst/>
              <a:rect l="l" t="t" r="r" b="b"/>
              <a:pathLst>
                <a:path w="9054" h="9054" extrusionOk="0">
                  <a:moveTo>
                    <a:pt x="0" y="1"/>
                  </a:moveTo>
                  <a:lnTo>
                    <a:pt x="0" y="9053"/>
                  </a:lnTo>
                  <a:lnTo>
                    <a:pt x="9054" y="9053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3147425" y="4599750"/>
              <a:ext cx="121150" cy="141400"/>
            </a:xfrm>
            <a:custGeom>
              <a:avLst/>
              <a:gdLst/>
              <a:ahLst/>
              <a:cxnLst/>
              <a:rect l="l" t="t" r="r" b="b"/>
              <a:pathLst>
                <a:path w="4846" h="5656" extrusionOk="0">
                  <a:moveTo>
                    <a:pt x="1" y="1"/>
                  </a:moveTo>
                  <a:lnTo>
                    <a:pt x="1" y="5656"/>
                  </a:lnTo>
                  <a:lnTo>
                    <a:pt x="4845" y="2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3320175" y="4648475"/>
              <a:ext cx="131975" cy="131950"/>
            </a:xfrm>
            <a:custGeom>
              <a:avLst/>
              <a:gdLst/>
              <a:ahLst/>
              <a:cxnLst/>
              <a:rect l="l" t="t" r="r" b="b"/>
              <a:pathLst>
                <a:path w="5279" h="5278" extrusionOk="0">
                  <a:moveTo>
                    <a:pt x="1" y="1"/>
                  </a:moveTo>
                  <a:lnTo>
                    <a:pt x="1" y="5277"/>
                  </a:lnTo>
                  <a:lnTo>
                    <a:pt x="5279" y="5277"/>
                  </a:lnTo>
                  <a:lnTo>
                    <a:pt x="527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3081475" y="4405300"/>
              <a:ext cx="131950" cy="131950"/>
            </a:xfrm>
            <a:custGeom>
              <a:avLst/>
              <a:gdLst/>
              <a:ahLst/>
              <a:cxnLst/>
              <a:rect l="l" t="t" r="r" b="b"/>
              <a:pathLst>
                <a:path w="5278" h="5278" extrusionOk="0">
                  <a:moveTo>
                    <a:pt x="1" y="0"/>
                  </a:moveTo>
                  <a:lnTo>
                    <a:pt x="1" y="5278"/>
                  </a:lnTo>
                  <a:lnTo>
                    <a:pt x="5278" y="5278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3971900" y="3967550"/>
              <a:ext cx="140275" cy="92125"/>
            </a:xfrm>
            <a:custGeom>
              <a:avLst/>
              <a:gdLst/>
              <a:ahLst/>
              <a:cxnLst/>
              <a:rect l="l" t="t" r="r" b="b"/>
              <a:pathLst>
                <a:path w="5611" h="3685" extrusionOk="0">
                  <a:moveTo>
                    <a:pt x="5294" y="1"/>
                  </a:moveTo>
                  <a:lnTo>
                    <a:pt x="1" y="1934"/>
                  </a:lnTo>
                  <a:lnTo>
                    <a:pt x="5298" y="3684"/>
                  </a:lnTo>
                  <a:cubicBezTo>
                    <a:pt x="5501" y="3102"/>
                    <a:pt x="5604" y="2490"/>
                    <a:pt x="5606" y="1874"/>
                  </a:cubicBezTo>
                  <a:cubicBezTo>
                    <a:pt x="5610" y="1236"/>
                    <a:pt x="5505" y="602"/>
                    <a:pt x="52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3831475" y="3873675"/>
              <a:ext cx="272850" cy="280250"/>
            </a:xfrm>
            <a:custGeom>
              <a:avLst/>
              <a:gdLst/>
              <a:ahLst/>
              <a:cxnLst/>
              <a:rect l="l" t="t" r="r" b="b"/>
              <a:pathLst>
                <a:path w="10914" h="11210" extrusionOk="0">
                  <a:moveTo>
                    <a:pt x="5616" y="0"/>
                  </a:moveTo>
                  <a:cubicBezTo>
                    <a:pt x="2533" y="0"/>
                    <a:pt x="27" y="2492"/>
                    <a:pt x="14" y="5578"/>
                  </a:cubicBezTo>
                  <a:cubicBezTo>
                    <a:pt x="1" y="8674"/>
                    <a:pt x="2497" y="11195"/>
                    <a:pt x="5593" y="11209"/>
                  </a:cubicBezTo>
                  <a:cubicBezTo>
                    <a:pt x="5601" y="11209"/>
                    <a:pt x="5610" y="11209"/>
                    <a:pt x="5619" y="11209"/>
                  </a:cubicBezTo>
                  <a:cubicBezTo>
                    <a:pt x="8069" y="11209"/>
                    <a:pt x="10155" y="9635"/>
                    <a:pt x="10914" y="7439"/>
                  </a:cubicBezTo>
                  <a:lnTo>
                    <a:pt x="5617" y="5689"/>
                  </a:lnTo>
                  <a:lnTo>
                    <a:pt x="5642" y="0"/>
                  </a:lnTo>
                  <a:cubicBezTo>
                    <a:pt x="5633" y="0"/>
                    <a:pt x="5625" y="0"/>
                    <a:pt x="561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3971900" y="3873675"/>
              <a:ext cx="132350" cy="142250"/>
            </a:xfrm>
            <a:custGeom>
              <a:avLst/>
              <a:gdLst/>
              <a:ahLst/>
              <a:cxnLst/>
              <a:rect l="l" t="t" r="r" b="b"/>
              <a:pathLst>
                <a:path w="5294" h="5690" extrusionOk="0">
                  <a:moveTo>
                    <a:pt x="26" y="0"/>
                  </a:moveTo>
                  <a:lnTo>
                    <a:pt x="1" y="5689"/>
                  </a:lnTo>
                  <a:lnTo>
                    <a:pt x="5294" y="3756"/>
                  </a:lnTo>
                  <a:cubicBezTo>
                    <a:pt x="4533" y="1577"/>
                    <a:pt x="2466" y="10"/>
                    <a:pt x="2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3130725" y="4133925"/>
              <a:ext cx="123825" cy="124025"/>
            </a:xfrm>
            <a:custGeom>
              <a:avLst/>
              <a:gdLst/>
              <a:ahLst/>
              <a:cxnLst/>
              <a:rect l="l" t="t" r="r" b="b"/>
              <a:pathLst>
                <a:path w="4953" h="4961" extrusionOk="0">
                  <a:moveTo>
                    <a:pt x="2472" y="1"/>
                  </a:moveTo>
                  <a:cubicBezTo>
                    <a:pt x="2174" y="1"/>
                    <a:pt x="1931" y="241"/>
                    <a:pt x="1927" y="538"/>
                  </a:cubicBezTo>
                  <a:lnTo>
                    <a:pt x="1927" y="1906"/>
                  </a:lnTo>
                  <a:lnTo>
                    <a:pt x="538" y="1906"/>
                  </a:lnTo>
                  <a:cubicBezTo>
                    <a:pt x="239" y="1911"/>
                    <a:pt x="1" y="2154"/>
                    <a:pt x="1" y="2452"/>
                  </a:cubicBezTo>
                  <a:cubicBezTo>
                    <a:pt x="1" y="2750"/>
                    <a:pt x="239" y="2993"/>
                    <a:pt x="538" y="2998"/>
                  </a:cubicBezTo>
                  <a:lnTo>
                    <a:pt x="1926" y="2998"/>
                  </a:lnTo>
                  <a:lnTo>
                    <a:pt x="1926" y="4407"/>
                  </a:lnTo>
                  <a:cubicBezTo>
                    <a:pt x="1922" y="4712"/>
                    <a:pt x="2167" y="4960"/>
                    <a:pt x="2471" y="4960"/>
                  </a:cubicBezTo>
                  <a:cubicBezTo>
                    <a:pt x="2776" y="4960"/>
                    <a:pt x="3021" y="4712"/>
                    <a:pt x="3017" y="4407"/>
                  </a:cubicBezTo>
                  <a:lnTo>
                    <a:pt x="3017" y="2998"/>
                  </a:lnTo>
                  <a:lnTo>
                    <a:pt x="4406" y="2998"/>
                  </a:lnTo>
                  <a:cubicBezTo>
                    <a:pt x="4706" y="2997"/>
                    <a:pt x="4950" y="2754"/>
                    <a:pt x="4952" y="2452"/>
                  </a:cubicBezTo>
                  <a:cubicBezTo>
                    <a:pt x="4950" y="2152"/>
                    <a:pt x="4707" y="1908"/>
                    <a:pt x="4407" y="1906"/>
                  </a:cubicBezTo>
                  <a:lnTo>
                    <a:pt x="3017" y="1906"/>
                  </a:lnTo>
                  <a:lnTo>
                    <a:pt x="3017" y="538"/>
                  </a:lnTo>
                  <a:cubicBezTo>
                    <a:pt x="3013" y="241"/>
                    <a:pt x="2771" y="1"/>
                    <a:pt x="247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3026450" y="4103225"/>
              <a:ext cx="96550" cy="96375"/>
            </a:xfrm>
            <a:custGeom>
              <a:avLst/>
              <a:gdLst/>
              <a:ahLst/>
              <a:cxnLst/>
              <a:rect l="l" t="t" r="r" b="b"/>
              <a:pathLst>
                <a:path w="3862" h="3855" extrusionOk="0">
                  <a:moveTo>
                    <a:pt x="1934" y="1"/>
                  </a:moveTo>
                  <a:cubicBezTo>
                    <a:pt x="1700" y="1"/>
                    <a:pt x="1511" y="190"/>
                    <a:pt x="1511" y="425"/>
                  </a:cubicBezTo>
                  <a:lnTo>
                    <a:pt x="1511" y="1488"/>
                  </a:lnTo>
                  <a:lnTo>
                    <a:pt x="431" y="1488"/>
                  </a:lnTo>
                  <a:cubicBezTo>
                    <a:pt x="429" y="1488"/>
                    <a:pt x="426" y="1488"/>
                    <a:pt x="424" y="1488"/>
                  </a:cubicBezTo>
                  <a:cubicBezTo>
                    <a:pt x="190" y="1488"/>
                    <a:pt x="0" y="1678"/>
                    <a:pt x="0" y="1912"/>
                  </a:cubicBezTo>
                  <a:cubicBezTo>
                    <a:pt x="0" y="2146"/>
                    <a:pt x="190" y="2335"/>
                    <a:pt x="424" y="2335"/>
                  </a:cubicBezTo>
                  <a:cubicBezTo>
                    <a:pt x="426" y="2335"/>
                    <a:pt x="429" y="2335"/>
                    <a:pt x="431" y="2335"/>
                  </a:cubicBezTo>
                  <a:lnTo>
                    <a:pt x="1511" y="2335"/>
                  </a:lnTo>
                  <a:lnTo>
                    <a:pt x="1511" y="3432"/>
                  </a:lnTo>
                  <a:cubicBezTo>
                    <a:pt x="1511" y="3665"/>
                    <a:pt x="1700" y="3855"/>
                    <a:pt x="1934" y="3855"/>
                  </a:cubicBezTo>
                  <a:cubicBezTo>
                    <a:pt x="2169" y="3855"/>
                    <a:pt x="2358" y="3665"/>
                    <a:pt x="2358" y="3432"/>
                  </a:cubicBezTo>
                  <a:lnTo>
                    <a:pt x="2358" y="2335"/>
                  </a:lnTo>
                  <a:lnTo>
                    <a:pt x="3437" y="2335"/>
                  </a:lnTo>
                  <a:cubicBezTo>
                    <a:pt x="3671" y="2335"/>
                    <a:pt x="3860" y="2146"/>
                    <a:pt x="3861" y="1912"/>
                  </a:cubicBezTo>
                  <a:cubicBezTo>
                    <a:pt x="3860" y="1678"/>
                    <a:pt x="3671" y="1489"/>
                    <a:pt x="3437" y="1488"/>
                  </a:cubicBezTo>
                  <a:lnTo>
                    <a:pt x="2358" y="1488"/>
                  </a:lnTo>
                  <a:lnTo>
                    <a:pt x="2358" y="425"/>
                  </a:lnTo>
                  <a:cubicBezTo>
                    <a:pt x="2358" y="190"/>
                    <a:pt x="2169" y="1"/>
                    <a:pt x="193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3026625" y="4224175"/>
              <a:ext cx="96375" cy="96400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7" y="0"/>
                  </a:moveTo>
                  <a:cubicBezTo>
                    <a:pt x="1693" y="0"/>
                    <a:pt x="1504" y="190"/>
                    <a:pt x="1504" y="424"/>
                  </a:cubicBezTo>
                  <a:lnTo>
                    <a:pt x="1504" y="1487"/>
                  </a:lnTo>
                  <a:lnTo>
                    <a:pt x="424" y="1487"/>
                  </a:lnTo>
                  <a:cubicBezTo>
                    <a:pt x="190" y="1487"/>
                    <a:pt x="0" y="1678"/>
                    <a:pt x="0" y="1912"/>
                  </a:cubicBezTo>
                  <a:cubicBezTo>
                    <a:pt x="0" y="2145"/>
                    <a:pt x="190" y="2335"/>
                    <a:pt x="424" y="2336"/>
                  </a:cubicBezTo>
                  <a:lnTo>
                    <a:pt x="1504" y="2336"/>
                  </a:lnTo>
                  <a:lnTo>
                    <a:pt x="1504" y="3431"/>
                  </a:lnTo>
                  <a:cubicBezTo>
                    <a:pt x="1504" y="3665"/>
                    <a:pt x="1693" y="3855"/>
                    <a:pt x="1927" y="3855"/>
                  </a:cubicBezTo>
                  <a:cubicBezTo>
                    <a:pt x="2162" y="3855"/>
                    <a:pt x="2351" y="3665"/>
                    <a:pt x="2351" y="3431"/>
                  </a:cubicBezTo>
                  <a:lnTo>
                    <a:pt x="2351" y="2336"/>
                  </a:lnTo>
                  <a:lnTo>
                    <a:pt x="3430" y="2336"/>
                  </a:lnTo>
                  <a:cubicBezTo>
                    <a:pt x="3664" y="2335"/>
                    <a:pt x="3853" y="2145"/>
                    <a:pt x="3854" y="1912"/>
                  </a:cubicBezTo>
                  <a:cubicBezTo>
                    <a:pt x="3853" y="1678"/>
                    <a:pt x="3665" y="1488"/>
                    <a:pt x="3430" y="1487"/>
                  </a:cubicBezTo>
                  <a:lnTo>
                    <a:pt x="2351" y="1487"/>
                  </a:lnTo>
                  <a:lnTo>
                    <a:pt x="2351" y="424"/>
                  </a:lnTo>
                  <a:cubicBezTo>
                    <a:pt x="2351" y="190"/>
                    <a:pt x="2162" y="0"/>
                    <a:pt x="192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3848050" y="4810200"/>
              <a:ext cx="379725" cy="376625"/>
            </a:xfrm>
            <a:custGeom>
              <a:avLst/>
              <a:gdLst/>
              <a:ahLst/>
              <a:cxnLst/>
              <a:rect l="l" t="t" r="r" b="b"/>
              <a:pathLst>
                <a:path w="15189" h="15065" extrusionOk="0">
                  <a:moveTo>
                    <a:pt x="7585" y="3007"/>
                  </a:moveTo>
                  <a:cubicBezTo>
                    <a:pt x="10164" y="3007"/>
                    <a:pt x="12262" y="5106"/>
                    <a:pt x="12262" y="7686"/>
                  </a:cubicBezTo>
                  <a:cubicBezTo>
                    <a:pt x="12262" y="10265"/>
                    <a:pt x="10164" y="12363"/>
                    <a:pt x="7585" y="12363"/>
                  </a:cubicBezTo>
                  <a:cubicBezTo>
                    <a:pt x="5005" y="12363"/>
                    <a:pt x="2907" y="10265"/>
                    <a:pt x="2907" y="7686"/>
                  </a:cubicBezTo>
                  <a:cubicBezTo>
                    <a:pt x="2907" y="5106"/>
                    <a:pt x="5005" y="3007"/>
                    <a:pt x="7585" y="3007"/>
                  </a:cubicBezTo>
                  <a:close/>
                  <a:moveTo>
                    <a:pt x="7585" y="2823"/>
                  </a:moveTo>
                  <a:cubicBezTo>
                    <a:pt x="4904" y="2823"/>
                    <a:pt x="2722" y="5004"/>
                    <a:pt x="2722" y="7686"/>
                  </a:cubicBezTo>
                  <a:cubicBezTo>
                    <a:pt x="2722" y="10367"/>
                    <a:pt x="4904" y="12548"/>
                    <a:pt x="7585" y="12548"/>
                  </a:cubicBezTo>
                  <a:cubicBezTo>
                    <a:pt x="10266" y="12548"/>
                    <a:pt x="12448" y="10367"/>
                    <a:pt x="12448" y="7686"/>
                  </a:cubicBezTo>
                  <a:cubicBezTo>
                    <a:pt x="12448" y="5004"/>
                    <a:pt x="10266" y="2823"/>
                    <a:pt x="7585" y="2823"/>
                  </a:cubicBezTo>
                  <a:close/>
                  <a:moveTo>
                    <a:pt x="7595" y="187"/>
                  </a:moveTo>
                  <a:cubicBezTo>
                    <a:pt x="8110" y="187"/>
                    <a:pt x="8626" y="242"/>
                    <a:pt x="9133" y="351"/>
                  </a:cubicBezTo>
                  <a:lnTo>
                    <a:pt x="8906" y="1351"/>
                  </a:lnTo>
                  <a:cubicBezTo>
                    <a:pt x="8895" y="1400"/>
                    <a:pt x="8926" y="1449"/>
                    <a:pt x="8975" y="1461"/>
                  </a:cubicBezTo>
                  <a:cubicBezTo>
                    <a:pt x="9595" y="1601"/>
                    <a:pt x="10190" y="1835"/>
                    <a:pt x="10738" y="2157"/>
                  </a:cubicBezTo>
                  <a:cubicBezTo>
                    <a:pt x="10752" y="2165"/>
                    <a:pt x="10768" y="2170"/>
                    <a:pt x="10784" y="2170"/>
                  </a:cubicBezTo>
                  <a:cubicBezTo>
                    <a:pt x="10816" y="2170"/>
                    <a:pt x="10847" y="2153"/>
                    <a:pt x="10864" y="2123"/>
                  </a:cubicBezTo>
                  <a:lnTo>
                    <a:pt x="11382" y="1240"/>
                  </a:lnTo>
                  <a:cubicBezTo>
                    <a:pt x="12252" y="1760"/>
                    <a:pt x="13026" y="2484"/>
                    <a:pt x="13627" y="3341"/>
                  </a:cubicBezTo>
                  <a:lnTo>
                    <a:pt x="12777" y="3915"/>
                  </a:lnTo>
                  <a:cubicBezTo>
                    <a:pt x="12735" y="3943"/>
                    <a:pt x="12724" y="4002"/>
                    <a:pt x="12752" y="4044"/>
                  </a:cubicBezTo>
                  <a:cubicBezTo>
                    <a:pt x="13186" y="4684"/>
                    <a:pt x="13497" y="5399"/>
                    <a:pt x="13667" y="6153"/>
                  </a:cubicBezTo>
                  <a:cubicBezTo>
                    <a:pt x="13677" y="6196"/>
                    <a:pt x="13716" y="6226"/>
                    <a:pt x="13758" y="6226"/>
                  </a:cubicBezTo>
                  <a:cubicBezTo>
                    <a:pt x="13764" y="6226"/>
                    <a:pt x="13771" y="6225"/>
                    <a:pt x="13778" y="6223"/>
                  </a:cubicBezTo>
                  <a:lnTo>
                    <a:pt x="14777" y="5997"/>
                  </a:lnTo>
                  <a:cubicBezTo>
                    <a:pt x="14996" y="7009"/>
                    <a:pt x="14996" y="8058"/>
                    <a:pt x="14777" y="9072"/>
                  </a:cubicBezTo>
                  <a:lnTo>
                    <a:pt x="13778" y="8845"/>
                  </a:lnTo>
                  <a:cubicBezTo>
                    <a:pt x="13770" y="8844"/>
                    <a:pt x="13763" y="8843"/>
                    <a:pt x="13756" y="8843"/>
                  </a:cubicBezTo>
                  <a:cubicBezTo>
                    <a:pt x="13714" y="8843"/>
                    <a:pt x="13676" y="8872"/>
                    <a:pt x="13667" y="8915"/>
                  </a:cubicBezTo>
                  <a:cubicBezTo>
                    <a:pt x="13528" y="9535"/>
                    <a:pt x="13293" y="10128"/>
                    <a:pt x="12972" y="10675"/>
                  </a:cubicBezTo>
                  <a:cubicBezTo>
                    <a:pt x="12945" y="10719"/>
                    <a:pt x="12960" y="10776"/>
                    <a:pt x="13005" y="10801"/>
                  </a:cubicBezTo>
                  <a:lnTo>
                    <a:pt x="13888" y="11320"/>
                  </a:lnTo>
                  <a:cubicBezTo>
                    <a:pt x="13370" y="12190"/>
                    <a:pt x="12646" y="12962"/>
                    <a:pt x="11788" y="13565"/>
                  </a:cubicBezTo>
                  <a:lnTo>
                    <a:pt x="11213" y="12717"/>
                  </a:lnTo>
                  <a:cubicBezTo>
                    <a:pt x="11195" y="12690"/>
                    <a:pt x="11166" y="12675"/>
                    <a:pt x="11136" y="12675"/>
                  </a:cubicBezTo>
                  <a:cubicBezTo>
                    <a:pt x="11118" y="12675"/>
                    <a:pt x="11100" y="12680"/>
                    <a:pt x="11084" y="12691"/>
                  </a:cubicBezTo>
                  <a:cubicBezTo>
                    <a:pt x="10444" y="13126"/>
                    <a:pt x="9729" y="13436"/>
                    <a:pt x="8975" y="13606"/>
                  </a:cubicBezTo>
                  <a:cubicBezTo>
                    <a:pt x="8925" y="13617"/>
                    <a:pt x="8894" y="13667"/>
                    <a:pt x="8905" y="13716"/>
                  </a:cubicBezTo>
                  <a:lnTo>
                    <a:pt x="9132" y="14716"/>
                  </a:lnTo>
                  <a:cubicBezTo>
                    <a:pt x="8625" y="14824"/>
                    <a:pt x="8110" y="14879"/>
                    <a:pt x="7595" y="14879"/>
                  </a:cubicBezTo>
                  <a:cubicBezTo>
                    <a:pt x="7080" y="14879"/>
                    <a:pt x="6564" y="14824"/>
                    <a:pt x="6057" y="14716"/>
                  </a:cubicBezTo>
                  <a:lnTo>
                    <a:pt x="6284" y="13716"/>
                  </a:lnTo>
                  <a:cubicBezTo>
                    <a:pt x="6295" y="13666"/>
                    <a:pt x="6264" y="13616"/>
                    <a:pt x="6214" y="13605"/>
                  </a:cubicBezTo>
                  <a:cubicBezTo>
                    <a:pt x="5595" y="13466"/>
                    <a:pt x="5000" y="13231"/>
                    <a:pt x="4452" y="12910"/>
                  </a:cubicBezTo>
                  <a:cubicBezTo>
                    <a:pt x="4438" y="12901"/>
                    <a:pt x="4422" y="12897"/>
                    <a:pt x="4406" y="12897"/>
                  </a:cubicBezTo>
                  <a:cubicBezTo>
                    <a:pt x="4374" y="12897"/>
                    <a:pt x="4343" y="12913"/>
                    <a:pt x="4326" y="12942"/>
                  </a:cubicBezTo>
                  <a:lnTo>
                    <a:pt x="3807" y="13827"/>
                  </a:lnTo>
                  <a:cubicBezTo>
                    <a:pt x="2937" y="13306"/>
                    <a:pt x="2163" y="12582"/>
                    <a:pt x="1562" y="11725"/>
                  </a:cubicBezTo>
                  <a:lnTo>
                    <a:pt x="2411" y="11151"/>
                  </a:lnTo>
                  <a:cubicBezTo>
                    <a:pt x="2453" y="11121"/>
                    <a:pt x="2464" y="11064"/>
                    <a:pt x="2436" y="11022"/>
                  </a:cubicBezTo>
                  <a:cubicBezTo>
                    <a:pt x="2002" y="10382"/>
                    <a:pt x="1691" y="9667"/>
                    <a:pt x="1522" y="8913"/>
                  </a:cubicBezTo>
                  <a:cubicBezTo>
                    <a:pt x="1512" y="8870"/>
                    <a:pt x="1474" y="8841"/>
                    <a:pt x="1431" y="8841"/>
                  </a:cubicBezTo>
                  <a:cubicBezTo>
                    <a:pt x="1425" y="8841"/>
                    <a:pt x="1418" y="8842"/>
                    <a:pt x="1411" y="8843"/>
                  </a:cubicBezTo>
                  <a:lnTo>
                    <a:pt x="412" y="9070"/>
                  </a:lnTo>
                  <a:cubicBezTo>
                    <a:pt x="194" y="8056"/>
                    <a:pt x="194" y="7008"/>
                    <a:pt x="412" y="5995"/>
                  </a:cubicBezTo>
                  <a:lnTo>
                    <a:pt x="1411" y="6221"/>
                  </a:lnTo>
                  <a:cubicBezTo>
                    <a:pt x="1418" y="6223"/>
                    <a:pt x="1425" y="6224"/>
                    <a:pt x="1432" y="6224"/>
                  </a:cubicBezTo>
                  <a:cubicBezTo>
                    <a:pt x="1474" y="6224"/>
                    <a:pt x="1513" y="6194"/>
                    <a:pt x="1522" y="6152"/>
                  </a:cubicBezTo>
                  <a:cubicBezTo>
                    <a:pt x="1662" y="5532"/>
                    <a:pt x="1896" y="4938"/>
                    <a:pt x="2217" y="4391"/>
                  </a:cubicBezTo>
                  <a:cubicBezTo>
                    <a:pt x="2242" y="4346"/>
                    <a:pt x="2228" y="4290"/>
                    <a:pt x="2184" y="4265"/>
                  </a:cubicBezTo>
                  <a:lnTo>
                    <a:pt x="1300" y="3747"/>
                  </a:lnTo>
                  <a:cubicBezTo>
                    <a:pt x="1822" y="2874"/>
                    <a:pt x="2546" y="2101"/>
                    <a:pt x="3402" y="1502"/>
                  </a:cubicBezTo>
                  <a:lnTo>
                    <a:pt x="3977" y="2349"/>
                  </a:lnTo>
                  <a:cubicBezTo>
                    <a:pt x="3995" y="2376"/>
                    <a:pt x="4024" y="2391"/>
                    <a:pt x="4054" y="2391"/>
                  </a:cubicBezTo>
                  <a:cubicBezTo>
                    <a:pt x="4072" y="2391"/>
                    <a:pt x="4090" y="2385"/>
                    <a:pt x="4106" y="2374"/>
                  </a:cubicBezTo>
                  <a:cubicBezTo>
                    <a:pt x="4745" y="1940"/>
                    <a:pt x="5461" y="1631"/>
                    <a:pt x="6214" y="1461"/>
                  </a:cubicBezTo>
                  <a:cubicBezTo>
                    <a:pt x="6265" y="1449"/>
                    <a:pt x="6296" y="1400"/>
                    <a:pt x="6285" y="1351"/>
                  </a:cubicBezTo>
                  <a:lnTo>
                    <a:pt x="6058" y="351"/>
                  </a:lnTo>
                  <a:cubicBezTo>
                    <a:pt x="6565" y="242"/>
                    <a:pt x="7080" y="187"/>
                    <a:pt x="7595" y="187"/>
                  </a:cubicBezTo>
                  <a:close/>
                  <a:moveTo>
                    <a:pt x="7595" y="1"/>
                  </a:moveTo>
                  <a:cubicBezTo>
                    <a:pt x="7035" y="1"/>
                    <a:pt x="6475" y="63"/>
                    <a:pt x="5926" y="189"/>
                  </a:cubicBezTo>
                  <a:cubicBezTo>
                    <a:pt x="5876" y="200"/>
                    <a:pt x="5845" y="249"/>
                    <a:pt x="5857" y="300"/>
                  </a:cubicBezTo>
                  <a:lnTo>
                    <a:pt x="6083" y="1300"/>
                  </a:lnTo>
                  <a:cubicBezTo>
                    <a:pt x="5369" y="1472"/>
                    <a:pt x="4691" y="1765"/>
                    <a:pt x="4078" y="2169"/>
                  </a:cubicBezTo>
                  <a:lnTo>
                    <a:pt x="3502" y="1319"/>
                  </a:lnTo>
                  <a:cubicBezTo>
                    <a:pt x="3488" y="1299"/>
                    <a:pt x="3467" y="1285"/>
                    <a:pt x="3443" y="1280"/>
                  </a:cubicBezTo>
                  <a:cubicBezTo>
                    <a:pt x="3437" y="1279"/>
                    <a:pt x="3432" y="1279"/>
                    <a:pt x="3426" y="1279"/>
                  </a:cubicBezTo>
                  <a:cubicBezTo>
                    <a:pt x="3407" y="1279"/>
                    <a:pt x="3389" y="1284"/>
                    <a:pt x="3373" y="1295"/>
                  </a:cubicBezTo>
                  <a:cubicBezTo>
                    <a:pt x="2435" y="1935"/>
                    <a:pt x="1647" y="2778"/>
                    <a:pt x="1093" y="3733"/>
                  </a:cubicBezTo>
                  <a:cubicBezTo>
                    <a:pt x="1068" y="3776"/>
                    <a:pt x="1082" y="3832"/>
                    <a:pt x="1126" y="3859"/>
                  </a:cubicBezTo>
                  <a:lnTo>
                    <a:pt x="2011" y="4377"/>
                  </a:lnTo>
                  <a:cubicBezTo>
                    <a:pt x="1719" y="4891"/>
                    <a:pt x="1500" y="5445"/>
                    <a:pt x="1362" y="6020"/>
                  </a:cubicBezTo>
                  <a:lnTo>
                    <a:pt x="361" y="5793"/>
                  </a:lnTo>
                  <a:cubicBezTo>
                    <a:pt x="354" y="5792"/>
                    <a:pt x="348" y="5791"/>
                    <a:pt x="341" y="5791"/>
                  </a:cubicBezTo>
                  <a:cubicBezTo>
                    <a:pt x="298" y="5791"/>
                    <a:pt x="260" y="5820"/>
                    <a:pt x="250" y="5864"/>
                  </a:cubicBezTo>
                  <a:cubicBezTo>
                    <a:pt x="1" y="6962"/>
                    <a:pt x="1" y="8103"/>
                    <a:pt x="250" y="9201"/>
                  </a:cubicBezTo>
                  <a:cubicBezTo>
                    <a:pt x="260" y="9245"/>
                    <a:pt x="298" y="9274"/>
                    <a:pt x="341" y="9274"/>
                  </a:cubicBezTo>
                  <a:cubicBezTo>
                    <a:pt x="348" y="9274"/>
                    <a:pt x="354" y="9273"/>
                    <a:pt x="361" y="9272"/>
                  </a:cubicBezTo>
                  <a:lnTo>
                    <a:pt x="1362" y="9045"/>
                  </a:lnTo>
                  <a:cubicBezTo>
                    <a:pt x="1533" y="9758"/>
                    <a:pt x="1827" y="10435"/>
                    <a:pt x="2230" y="11049"/>
                  </a:cubicBezTo>
                  <a:lnTo>
                    <a:pt x="1381" y="11624"/>
                  </a:lnTo>
                  <a:cubicBezTo>
                    <a:pt x="1339" y="11654"/>
                    <a:pt x="1328" y="11711"/>
                    <a:pt x="1357" y="11753"/>
                  </a:cubicBezTo>
                  <a:cubicBezTo>
                    <a:pt x="1999" y="12692"/>
                    <a:pt x="2841" y="13481"/>
                    <a:pt x="3794" y="14035"/>
                  </a:cubicBezTo>
                  <a:cubicBezTo>
                    <a:pt x="3808" y="14043"/>
                    <a:pt x="3824" y="14047"/>
                    <a:pt x="3840" y="14047"/>
                  </a:cubicBezTo>
                  <a:cubicBezTo>
                    <a:pt x="3871" y="14047"/>
                    <a:pt x="3903" y="14030"/>
                    <a:pt x="3920" y="14001"/>
                  </a:cubicBezTo>
                  <a:lnTo>
                    <a:pt x="4439" y="13116"/>
                  </a:lnTo>
                  <a:cubicBezTo>
                    <a:pt x="4954" y="13408"/>
                    <a:pt x="5507" y="13626"/>
                    <a:pt x="6083" y="13765"/>
                  </a:cubicBezTo>
                  <a:lnTo>
                    <a:pt x="5857" y="14766"/>
                  </a:lnTo>
                  <a:cubicBezTo>
                    <a:pt x="5845" y="14815"/>
                    <a:pt x="5876" y="14865"/>
                    <a:pt x="5926" y="14877"/>
                  </a:cubicBezTo>
                  <a:cubicBezTo>
                    <a:pt x="6473" y="15000"/>
                    <a:pt x="7033" y="15063"/>
                    <a:pt x="7594" y="15064"/>
                  </a:cubicBezTo>
                  <a:cubicBezTo>
                    <a:pt x="8155" y="15062"/>
                    <a:pt x="8714" y="15000"/>
                    <a:pt x="9262" y="14876"/>
                  </a:cubicBezTo>
                  <a:cubicBezTo>
                    <a:pt x="9312" y="14865"/>
                    <a:pt x="9343" y="14815"/>
                    <a:pt x="9332" y="14765"/>
                  </a:cubicBezTo>
                  <a:lnTo>
                    <a:pt x="9105" y="13764"/>
                  </a:lnTo>
                  <a:cubicBezTo>
                    <a:pt x="9819" y="13593"/>
                    <a:pt x="10497" y="13299"/>
                    <a:pt x="11110" y="12896"/>
                  </a:cubicBezTo>
                  <a:lnTo>
                    <a:pt x="11686" y="13745"/>
                  </a:lnTo>
                  <a:cubicBezTo>
                    <a:pt x="11700" y="13766"/>
                    <a:pt x="11721" y="13781"/>
                    <a:pt x="11745" y="13785"/>
                  </a:cubicBezTo>
                  <a:cubicBezTo>
                    <a:pt x="11751" y="13786"/>
                    <a:pt x="11757" y="13786"/>
                    <a:pt x="11763" y="13786"/>
                  </a:cubicBezTo>
                  <a:cubicBezTo>
                    <a:pt x="11781" y="13786"/>
                    <a:pt x="11799" y="13781"/>
                    <a:pt x="11815" y="13771"/>
                  </a:cubicBezTo>
                  <a:cubicBezTo>
                    <a:pt x="12755" y="13127"/>
                    <a:pt x="13544" y="12284"/>
                    <a:pt x="14095" y="11333"/>
                  </a:cubicBezTo>
                  <a:cubicBezTo>
                    <a:pt x="14120" y="11289"/>
                    <a:pt x="14105" y="11232"/>
                    <a:pt x="14062" y="11207"/>
                  </a:cubicBezTo>
                  <a:lnTo>
                    <a:pt x="13176" y="10688"/>
                  </a:lnTo>
                  <a:cubicBezTo>
                    <a:pt x="13468" y="10173"/>
                    <a:pt x="13687" y="9620"/>
                    <a:pt x="13826" y="9045"/>
                  </a:cubicBezTo>
                  <a:lnTo>
                    <a:pt x="14827" y="9272"/>
                  </a:lnTo>
                  <a:cubicBezTo>
                    <a:pt x="14833" y="9273"/>
                    <a:pt x="14840" y="9274"/>
                    <a:pt x="14847" y="9274"/>
                  </a:cubicBezTo>
                  <a:cubicBezTo>
                    <a:pt x="14889" y="9274"/>
                    <a:pt x="14927" y="9245"/>
                    <a:pt x="14937" y="9202"/>
                  </a:cubicBezTo>
                  <a:cubicBezTo>
                    <a:pt x="15188" y="8103"/>
                    <a:pt x="15188" y="6962"/>
                    <a:pt x="14937" y="5864"/>
                  </a:cubicBezTo>
                  <a:cubicBezTo>
                    <a:pt x="14927" y="5821"/>
                    <a:pt x="14889" y="5792"/>
                    <a:pt x="14847" y="5792"/>
                  </a:cubicBezTo>
                  <a:cubicBezTo>
                    <a:pt x="14840" y="5792"/>
                    <a:pt x="14833" y="5793"/>
                    <a:pt x="14827" y="5794"/>
                  </a:cubicBezTo>
                  <a:lnTo>
                    <a:pt x="13826" y="6021"/>
                  </a:lnTo>
                  <a:cubicBezTo>
                    <a:pt x="13654" y="5308"/>
                    <a:pt x="13359" y="4628"/>
                    <a:pt x="12956" y="4016"/>
                  </a:cubicBezTo>
                  <a:lnTo>
                    <a:pt x="13807" y="3439"/>
                  </a:lnTo>
                  <a:cubicBezTo>
                    <a:pt x="13849" y="3411"/>
                    <a:pt x="13860" y="3353"/>
                    <a:pt x="13832" y="3310"/>
                  </a:cubicBezTo>
                  <a:cubicBezTo>
                    <a:pt x="13190" y="2371"/>
                    <a:pt x="12348" y="1583"/>
                    <a:pt x="11395" y="1031"/>
                  </a:cubicBezTo>
                  <a:cubicBezTo>
                    <a:pt x="11380" y="1022"/>
                    <a:pt x="11364" y="1018"/>
                    <a:pt x="11348" y="1018"/>
                  </a:cubicBezTo>
                  <a:cubicBezTo>
                    <a:pt x="11316" y="1018"/>
                    <a:pt x="11285" y="1035"/>
                    <a:pt x="11269" y="1064"/>
                  </a:cubicBezTo>
                  <a:lnTo>
                    <a:pt x="10750" y="1949"/>
                  </a:lnTo>
                  <a:cubicBezTo>
                    <a:pt x="10235" y="1657"/>
                    <a:pt x="9682" y="1438"/>
                    <a:pt x="9106" y="1300"/>
                  </a:cubicBezTo>
                  <a:lnTo>
                    <a:pt x="9333" y="300"/>
                  </a:lnTo>
                  <a:cubicBezTo>
                    <a:pt x="9344" y="249"/>
                    <a:pt x="9313" y="200"/>
                    <a:pt x="9263" y="189"/>
                  </a:cubicBezTo>
                  <a:cubicBezTo>
                    <a:pt x="8714" y="63"/>
                    <a:pt x="8154" y="1"/>
                    <a:pt x="75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3147450" y="4810200"/>
              <a:ext cx="126200" cy="123575"/>
            </a:xfrm>
            <a:custGeom>
              <a:avLst/>
              <a:gdLst/>
              <a:ahLst/>
              <a:cxnLst/>
              <a:rect l="l" t="t" r="r" b="b"/>
              <a:pathLst>
                <a:path w="5048" h="4943" extrusionOk="0">
                  <a:moveTo>
                    <a:pt x="2968" y="1"/>
                  </a:moveTo>
                  <a:cubicBezTo>
                    <a:pt x="2958" y="1"/>
                    <a:pt x="2947" y="4"/>
                    <a:pt x="2939" y="11"/>
                  </a:cubicBezTo>
                  <a:cubicBezTo>
                    <a:pt x="2927" y="19"/>
                    <a:pt x="2919" y="32"/>
                    <a:pt x="2916" y="47"/>
                  </a:cubicBezTo>
                  <a:lnTo>
                    <a:pt x="2835" y="486"/>
                  </a:lnTo>
                  <a:cubicBezTo>
                    <a:pt x="2731" y="470"/>
                    <a:pt x="2626" y="461"/>
                    <a:pt x="2521" y="461"/>
                  </a:cubicBezTo>
                  <a:cubicBezTo>
                    <a:pt x="2389" y="461"/>
                    <a:pt x="2257" y="474"/>
                    <a:pt x="2128" y="500"/>
                  </a:cubicBezTo>
                  <a:lnTo>
                    <a:pt x="2028" y="66"/>
                  </a:lnTo>
                  <a:cubicBezTo>
                    <a:pt x="2024" y="51"/>
                    <a:pt x="2015" y="39"/>
                    <a:pt x="2003" y="31"/>
                  </a:cubicBezTo>
                  <a:cubicBezTo>
                    <a:pt x="1994" y="26"/>
                    <a:pt x="1984" y="23"/>
                    <a:pt x="1973" y="23"/>
                  </a:cubicBezTo>
                  <a:cubicBezTo>
                    <a:pt x="1969" y="23"/>
                    <a:pt x="1964" y="24"/>
                    <a:pt x="1960" y="25"/>
                  </a:cubicBezTo>
                  <a:lnTo>
                    <a:pt x="1778" y="72"/>
                  </a:lnTo>
                  <a:cubicBezTo>
                    <a:pt x="1733" y="87"/>
                    <a:pt x="1688" y="104"/>
                    <a:pt x="1644" y="119"/>
                  </a:cubicBezTo>
                  <a:lnTo>
                    <a:pt x="1606" y="134"/>
                  </a:lnTo>
                  <a:cubicBezTo>
                    <a:pt x="1558" y="152"/>
                    <a:pt x="1512" y="171"/>
                    <a:pt x="1467" y="193"/>
                  </a:cubicBezTo>
                  <a:lnTo>
                    <a:pt x="1403" y="224"/>
                  </a:lnTo>
                  <a:cubicBezTo>
                    <a:pt x="1356" y="246"/>
                    <a:pt x="1310" y="270"/>
                    <a:pt x="1265" y="299"/>
                  </a:cubicBezTo>
                  <a:cubicBezTo>
                    <a:pt x="1061" y="412"/>
                    <a:pt x="864" y="569"/>
                    <a:pt x="678" y="765"/>
                  </a:cubicBezTo>
                  <a:cubicBezTo>
                    <a:pt x="669" y="776"/>
                    <a:pt x="663" y="790"/>
                    <a:pt x="664" y="805"/>
                  </a:cubicBezTo>
                  <a:cubicBezTo>
                    <a:pt x="664" y="820"/>
                    <a:pt x="671" y="834"/>
                    <a:pt x="682" y="845"/>
                  </a:cubicBezTo>
                  <a:lnTo>
                    <a:pt x="1007" y="1147"/>
                  </a:lnTo>
                  <a:cubicBezTo>
                    <a:pt x="811" y="1371"/>
                    <a:pt x="666" y="1636"/>
                    <a:pt x="582" y="1922"/>
                  </a:cubicBezTo>
                  <a:lnTo>
                    <a:pt x="152" y="1808"/>
                  </a:lnTo>
                  <a:cubicBezTo>
                    <a:pt x="147" y="1807"/>
                    <a:pt x="143" y="1807"/>
                    <a:pt x="139" y="1807"/>
                  </a:cubicBezTo>
                  <a:cubicBezTo>
                    <a:pt x="114" y="1807"/>
                    <a:pt x="92" y="1822"/>
                    <a:pt x="84" y="1846"/>
                  </a:cubicBezTo>
                  <a:cubicBezTo>
                    <a:pt x="54" y="1949"/>
                    <a:pt x="39" y="2055"/>
                    <a:pt x="24" y="2157"/>
                  </a:cubicBezTo>
                  <a:lnTo>
                    <a:pt x="15" y="2219"/>
                  </a:lnTo>
                  <a:cubicBezTo>
                    <a:pt x="11" y="2281"/>
                    <a:pt x="8" y="2342"/>
                    <a:pt x="5" y="2405"/>
                  </a:cubicBezTo>
                  <a:cubicBezTo>
                    <a:pt x="5" y="2414"/>
                    <a:pt x="4" y="2422"/>
                    <a:pt x="4" y="2432"/>
                  </a:cubicBezTo>
                  <a:cubicBezTo>
                    <a:pt x="2" y="2455"/>
                    <a:pt x="1" y="2477"/>
                    <a:pt x="3" y="2500"/>
                  </a:cubicBezTo>
                  <a:lnTo>
                    <a:pt x="7" y="2594"/>
                  </a:lnTo>
                  <a:cubicBezTo>
                    <a:pt x="8" y="2615"/>
                    <a:pt x="9" y="2633"/>
                    <a:pt x="10" y="2652"/>
                  </a:cubicBezTo>
                  <a:cubicBezTo>
                    <a:pt x="11" y="2696"/>
                    <a:pt x="14" y="2738"/>
                    <a:pt x="21" y="2781"/>
                  </a:cubicBezTo>
                  <a:lnTo>
                    <a:pt x="48" y="2965"/>
                  </a:lnTo>
                  <a:cubicBezTo>
                    <a:pt x="55" y="3007"/>
                    <a:pt x="66" y="3047"/>
                    <a:pt x="77" y="3087"/>
                  </a:cubicBezTo>
                  <a:cubicBezTo>
                    <a:pt x="81" y="3108"/>
                    <a:pt x="87" y="3127"/>
                    <a:pt x="92" y="3148"/>
                  </a:cubicBezTo>
                  <a:cubicBezTo>
                    <a:pt x="96" y="3160"/>
                    <a:pt x="98" y="3171"/>
                    <a:pt x="100" y="3181"/>
                  </a:cubicBezTo>
                  <a:cubicBezTo>
                    <a:pt x="107" y="3201"/>
                    <a:pt x="112" y="3221"/>
                    <a:pt x="118" y="3241"/>
                  </a:cubicBezTo>
                  <a:lnTo>
                    <a:pt x="149" y="3329"/>
                  </a:lnTo>
                  <a:cubicBezTo>
                    <a:pt x="158" y="3352"/>
                    <a:pt x="179" y="3366"/>
                    <a:pt x="202" y="3366"/>
                  </a:cubicBezTo>
                  <a:cubicBezTo>
                    <a:pt x="208" y="3366"/>
                    <a:pt x="214" y="3365"/>
                    <a:pt x="219" y="3363"/>
                  </a:cubicBezTo>
                  <a:lnTo>
                    <a:pt x="640" y="3213"/>
                  </a:lnTo>
                  <a:cubicBezTo>
                    <a:pt x="725" y="3434"/>
                    <a:pt x="850" y="3640"/>
                    <a:pt x="1007" y="3818"/>
                  </a:cubicBezTo>
                  <a:lnTo>
                    <a:pt x="682" y="4121"/>
                  </a:lnTo>
                  <a:cubicBezTo>
                    <a:pt x="671" y="4131"/>
                    <a:pt x="664" y="4145"/>
                    <a:pt x="664" y="4160"/>
                  </a:cubicBezTo>
                  <a:cubicBezTo>
                    <a:pt x="663" y="4175"/>
                    <a:pt x="669" y="4189"/>
                    <a:pt x="678" y="4200"/>
                  </a:cubicBezTo>
                  <a:cubicBezTo>
                    <a:pt x="863" y="4396"/>
                    <a:pt x="1060" y="4553"/>
                    <a:pt x="1261" y="4666"/>
                  </a:cubicBezTo>
                  <a:cubicBezTo>
                    <a:pt x="1308" y="4694"/>
                    <a:pt x="1354" y="4719"/>
                    <a:pt x="1403" y="4741"/>
                  </a:cubicBezTo>
                  <a:lnTo>
                    <a:pt x="1466" y="4773"/>
                  </a:lnTo>
                  <a:cubicBezTo>
                    <a:pt x="1510" y="4795"/>
                    <a:pt x="1556" y="4814"/>
                    <a:pt x="1603" y="4831"/>
                  </a:cubicBezTo>
                  <a:lnTo>
                    <a:pt x="1642" y="4846"/>
                  </a:lnTo>
                  <a:cubicBezTo>
                    <a:pt x="1686" y="4861"/>
                    <a:pt x="1732" y="4878"/>
                    <a:pt x="1781" y="4894"/>
                  </a:cubicBezTo>
                  <a:lnTo>
                    <a:pt x="1959" y="4941"/>
                  </a:lnTo>
                  <a:cubicBezTo>
                    <a:pt x="1964" y="4942"/>
                    <a:pt x="1969" y="4943"/>
                    <a:pt x="1974" y="4943"/>
                  </a:cubicBezTo>
                  <a:cubicBezTo>
                    <a:pt x="1984" y="4943"/>
                    <a:pt x="1994" y="4940"/>
                    <a:pt x="2002" y="4935"/>
                  </a:cubicBezTo>
                  <a:cubicBezTo>
                    <a:pt x="2015" y="4927"/>
                    <a:pt x="2024" y="4915"/>
                    <a:pt x="2027" y="4899"/>
                  </a:cubicBezTo>
                  <a:lnTo>
                    <a:pt x="2127" y="4465"/>
                  </a:lnTo>
                  <a:cubicBezTo>
                    <a:pt x="2257" y="4491"/>
                    <a:pt x="2390" y="4504"/>
                    <a:pt x="2522" y="4504"/>
                  </a:cubicBezTo>
                  <a:cubicBezTo>
                    <a:pt x="2686" y="4504"/>
                    <a:pt x="2849" y="4484"/>
                    <a:pt x="3008" y="4445"/>
                  </a:cubicBezTo>
                  <a:lnTo>
                    <a:pt x="3127" y="4876"/>
                  </a:lnTo>
                  <a:cubicBezTo>
                    <a:pt x="3134" y="4900"/>
                    <a:pt x="3157" y="4916"/>
                    <a:pt x="3182" y="4916"/>
                  </a:cubicBezTo>
                  <a:cubicBezTo>
                    <a:pt x="3186" y="4916"/>
                    <a:pt x="3190" y="4916"/>
                    <a:pt x="3195" y="4915"/>
                  </a:cubicBezTo>
                  <a:cubicBezTo>
                    <a:pt x="3672" y="4786"/>
                    <a:pt x="4116" y="4502"/>
                    <a:pt x="4445" y="4118"/>
                  </a:cubicBezTo>
                  <a:cubicBezTo>
                    <a:pt x="4454" y="4106"/>
                    <a:pt x="4459" y="4092"/>
                    <a:pt x="4458" y="4078"/>
                  </a:cubicBezTo>
                  <a:cubicBezTo>
                    <a:pt x="4457" y="4063"/>
                    <a:pt x="4450" y="4050"/>
                    <a:pt x="4439" y="4040"/>
                  </a:cubicBezTo>
                  <a:lnTo>
                    <a:pt x="4099" y="3751"/>
                  </a:lnTo>
                  <a:cubicBezTo>
                    <a:pt x="4248" y="3565"/>
                    <a:pt x="4364" y="3355"/>
                    <a:pt x="4440" y="3130"/>
                  </a:cubicBezTo>
                  <a:lnTo>
                    <a:pt x="4869" y="3261"/>
                  </a:lnTo>
                  <a:cubicBezTo>
                    <a:pt x="4873" y="3262"/>
                    <a:pt x="4878" y="3263"/>
                    <a:pt x="4883" y="3263"/>
                  </a:cubicBezTo>
                  <a:cubicBezTo>
                    <a:pt x="4892" y="3263"/>
                    <a:pt x="4902" y="3261"/>
                    <a:pt x="4910" y="3256"/>
                  </a:cubicBezTo>
                  <a:cubicBezTo>
                    <a:pt x="4923" y="3250"/>
                    <a:pt x="4933" y="3238"/>
                    <a:pt x="4936" y="3224"/>
                  </a:cubicBezTo>
                  <a:cubicBezTo>
                    <a:pt x="5007" y="2983"/>
                    <a:pt x="5045" y="2733"/>
                    <a:pt x="5048" y="2482"/>
                  </a:cubicBezTo>
                  <a:cubicBezTo>
                    <a:pt x="5045" y="2231"/>
                    <a:pt x="5008" y="1982"/>
                    <a:pt x="4938" y="1742"/>
                  </a:cubicBezTo>
                  <a:cubicBezTo>
                    <a:pt x="4934" y="1727"/>
                    <a:pt x="4924" y="1715"/>
                    <a:pt x="4911" y="1709"/>
                  </a:cubicBezTo>
                  <a:cubicBezTo>
                    <a:pt x="4903" y="1705"/>
                    <a:pt x="4894" y="1703"/>
                    <a:pt x="4886" y="1703"/>
                  </a:cubicBezTo>
                  <a:cubicBezTo>
                    <a:pt x="4880" y="1703"/>
                    <a:pt x="4875" y="1704"/>
                    <a:pt x="4870" y="1705"/>
                  </a:cubicBezTo>
                  <a:lnTo>
                    <a:pt x="4441" y="1837"/>
                  </a:lnTo>
                  <a:cubicBezTo>
                    <a:pt x="4346" y="1554"/>
                    <a:pt x="4188" y="1297"/>
                    <a:pt x="3983" y="1082"/>
                  </a:cubicBezTo>
                  <a:lnTo>
                    <a:pt x="4296" y="764"/>
                  </a:lnTo>
                  <a:cubicBezTo>
                    <a:pt x="4306" y="754"/>
                    <a:pt x="4312" y="739"/>
                    <a:pt x="4311" y="725"/>
                  </a:cubicBezTo>
                  <a:cubicBezTo>
                    <a:pt x="4311" y="710"/>
                    <a:pt x="4305" y="696"/>
                    <a:pt x="4296" y="685"/>
                  </a:cubicBezTo>
                  <a:cubicBezTo>
                    <a:pt x="4116" y="510"/>
                    <a:pt x="3912" y="362"/>
                    <a:pt x="3692" y="245"/>
                  </a:cubicBezTo>
                  <a:cubicBezTo>
                    <a:pt x="3487" y="136"/>
                    <a:pt x="3248" y="54"/>
                    <a:pt x="2981" y="2"/>
                  </a:cubicBezTo>
                  <a:cubicBezTo>
                    <a:pt x="2977" y="1"/>
                    <a:pt x="2972" y="1"/>
                    <a:pt x="296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3272850" y="4830475"/>
              <a:ext cx="212550" cy="206600"/>
            </a:xfrm>
            <a:custGeom>
              <a:avLst/>
              <a:gdLst/>
              <a:ahLst/>
              <a:cxnLst/>
              <a:rect l="l" t="t" r="r" b="b"/>
              <a:pathLst>
                <a:path w="8502" h="8264" extrusionOk="0">
                  <a:moveTo>
                    <a:pt x="4222" y="2038"/>
                  </a:moveTo>
                  <a:cubicBezTo>
                    <a:pt x="5376" y="2038"/>
                    <a:pt x="6315" y="2977"/>
                    <a:pt x="6315" y="4132"/>
                  </a:cubicBezTo>
                  <a:cubicBezTo>
                    <a:pt x="6315" y="5287"/>
                    <a:pt x="5376" y="6227"/>
                    <a:pt x="4222" y="6227"/>
                  </a:cubicBezTo>
                  <a:cubicBezTo>
                    <a:pt x="3066" y="6227"/>
                    <a:pt x="2127" y="5287"/>
                    <a:pt x="2127" y="4132"/>
                  </a:cubicBezTo>
                  <a:cubicBezTo>
                    <a:pt x="2127" y="2977"/>
                    <a:pt x="3066" y="2038"/>
                    <a:pt x="4222" y="2038"/>
                  </a:cubicBezTo>
                  <a:close/>
                  <a:moveTo>
                    <a:pt x="4222" y="1853"/>
                  </a:moveTo>
                  <a:cubicBezTo>
                    <a:pt x="2964" y="1853"/>
                    <a:pt x="1941" y="2874"/>
                    <a:pt x="1941" y="4132"/>
                  </a:cubicBezTo>
                  <a:cubicBezTo>
                    <a:pt x="1941" y="5388"/>
                    <a:pt x="2964" y="6411"/>
                    <a:pt x="4222" y="6411"/>
                  </a:cubicBezTo>
                  <a:cubicBezTo>
                    <a:pt x="5478" y="6411"/>
                    <a:pt x="6501" y="5388"/>
                    <a:pt x="6501" y="4132"/>
                  </a:cubicBezTo>
                  <a:cubicBezTo>
                    <a:pt x="6501" y="2875"/>
                    <a:pt x="5478" y="1853"/>
                    <a:pt x="4222" y="1853"/>
                  </a:cubicBezTo>
                  <a:close/>
                  <a:moveTo>
                    <a:pt x="5038" y="204"/>
                  </a:moveTo>
                  <a:cubicBezTo>
                    <a:pt x="5430" y="288"/>
                    <a:pt x="5780" y="413"/>
                    <a:pt x="6081" y="574"/>
                  </a:cubicBezTo>
                  <a:cubicBezTo>
                    <a:pt x="6409" y="746"/>
                    <a:pt x="6712" y="962"/>
                    <a:pt x="6983" y="1214"/>
                  </a:cubicBezTo>
                  <a:lnTo>
                    <a:pt x="6461" y="1745"/>
                  </a:lnTo>
                  <a:cubicBezTo>
                    <a:pt x="6425" y="1781"/>
                    <a:pt x="6426" y="1839"/>
                    <a:pt x="6462" y="1875"/>
                  </a:cubicBezTo>
                  <a:cubicBezTo>
                    <a:pt x="6839" y="2248"/>
                    <a:pt x="7118" y="2707"/>
                    <a:pt x="7275" y="3213"/>
                  </a:cubicBezTo>
                  <a:cubicBezTo>
                    <a:pt x="7286" y="3252"/>
                    <a:pt x="7323" y="3278"/>
                    <a:pt x="7363" y="3278"/>
                  </a:cubicBezTo>
                  <a:cubicBezTo>
                    <a:pt x="7372" y="3278"/>
                    <a:pt x="7381" y="3277"/>
                    <a:pt x="7389" y="3274"/>
                  </a:cubicBezTo>
                  <a:lnTo>
                    <a:pt x="8102" y="3056"/>
                  </a:lnTo>
                  <a:cubicBezTo>
                    <a:pt x="8304" y="3772"/>
                    <a:pt x="8304" y="4531"/>
                    <a:pt x="8102" y="5247"/>
                  </a:cubicBezTo>
                  <a:lnTo>
                    <a:pt x="7389" y="5029"/>
                  </a:lnTo>
                  <a:cubicBezTo>
                    <a:pt x="7381" y="5026"/>
                    <a:pt x="7372" y="5025"/>
                    <a:pt x="7362" y="5025"/>
                  </a:cubicBezTo>
                  <a:cubicBezTo>
                    <a:pt x="7348" y="5025"/>
                    <a:pt x="7333" y="5028"/>
                    <a:pt x="7319" y="5036"/>
                  </a:cubicBezTo>
                  <a:cubicBezTo>
                    <a:pt x="7298" y="5047"/>
                    <a:pt x="7282" y="5067"/>
                    <a:pt x="7275" y="5090"/>
                  </a:cubicBezTo>
                  <a:cubicBezTo>
                    <a:pt x="7147" y="5506"/>
                    <a:pt x="6935" y="5891"/>
                    <a:pt x="6653" y="6222"/>
                  </a:cubicBezTo>
                  <a:cubicBezTo>
                    <a:pt x="6620" y="6260"/>
                    <a:pt x="6625" y="6318"/>
                    <a:pt x="6663" y="6352"/>
                  </a:cubicBezTo>
                  <a:lnTo>
                    <a:pt x="7230" y="6834"/>
                  </a:lnTo>
                  <a:cubicBezTo>
                    <a:pt x="6732" y="7390"/>
                    <a:pt x="6082" y="7805"/>
                    <a:pt x="5382" y="8012"/>
                  </a:cubicBezTo>
                  <a:lnTo>
                    <a:pt x="5185" y="7295"/>
                  </a:lnTo>
                  <a:cubicBezTo>
                    <a:pt x="5174" y="7254"/>
                    <a:pt x="5137" y="7227"/>
                    <a:pt x="5096" y="7227"/>
                  </a:cubicBezTo>
                  <a:cubicBezTo>
                    <a:pt x="5088" y="7227"/>
                    <a:pt x="5079" y="7228"/>
                    <a:pt x="5071" y="7230"/>
                  </a:cubicBezTo>
                  <a:cubicBezTo>
                    <a:pt x="4792" y="7307"/>
                    <a:pt x="4505" y="7345"/>
                    <a:pt x="4218" y="7345"/>
                  </a:cubicBezTo>
                  <a:cubicBezTo>
                    <a:pt x="3979" y="7345"/>
                    <a:pt x="3740" y="7319"/>
                    <a:pt x="3506" y="7265"/>
                  </a:cubicBezTo>
                  <a:cubicBezTo>
                    <a:pt x="3499" y="7264"/>
                    <a:pt x="3491" y="7263"/>
                    <a:pt x="3484" y="7263"/>
                  </a:cubicBezTo>
                  <a:cubicBezTo>
                    <a:pt x="3442" y="7263"/>
                    <a:pt x="3405" y="7292"/>
                    <a:pt x="3395" y="7335"/>
                  </a:cubicBezTo>
                  <a:lnTo>
                    <a:pt x="3230" y="8057"/>
                  </a:lnTo>
                  <a:lnTo>
                    <a:pt x="3032" y="8006"/>
                  </a:lnTo>
                  <a:cubicBezTo>
                    <a:pt x="2958" y="7981"/>
                    <a:pt x="2884" y="7955"/>
                    <a:pt x="2812" y="7927"/>
                  </a:cubicBezTo>
                  <a:lnTo>
                    <a:pt x="2740" y="7901"/>
                  </a:lnTo>
                  <a:cubicBezTo>
                    <a:pt x="2669" y="7876"/>
                    <a:pt x="2599" y="7846"/>
                    <a:pt x="2533" y="7812"/>
                  </a:cubicBezTo>
                  <a:lnTo>
                    <a:pt x="2425" y="7760"/>
                  </a:lnTo>
                  <a:cubicBezTo>
                    <a:pt x="2348" y="7725"/>
                    <a:pt x="2275" y="7685"/>
                    <a:pt x="2203" y="7641"/>
                  </a:cubicBezTo>
                  <a:cubicBezTo>
                    <a:pt x="1902" y="7473"/>
                    <a:pt x="1609" y="7244"/>
                    <a:pt x="1333" y="6962"/>
                  </a:cubicBezTo>
                  <a:lnTo>
                    <a:pt x="1876" y="6457"/>
                  </a:lnTo>
                  <a:cubicBezTo>
                    <a:pt x="1913" y="6423"/>
                    <a:pt x="1915" y="6364"/>
                    <a:pt x="1880" y="6326"/>
                  </a:cubicBezTo>
                  <a:cubicBezTo>
                    <a:pt x="1584" y="6009"/>
                    <a:pt x="1355" y="5633"/>
                    <a:pt x="1210" y="5223"/>
                  </a:cubicBezTo>
                  <a:cubicBezTo>
                    <a:pt x="1196" y="5185"/>
                    <a:pt x="1161" y="5161"/>
                    <a:pt x="1123" y="5161"/>
                  </a:cubicBezTo>
                  <a:cubicBezTo>
                    <a:pt x="1113" y="5161"/>
                    <a:pt x="1102" y="5163"/>
                    <a:pt x="1092" y="5167"/>
                  </a:cubicBezTo>
                  <a:lnTo>
                    <a:pt x="392" y="5417"/>
                  </a:lnTo>
                  <a:lnTo>
                    <a:pt x="371" y="5361"/>
                  </a:lnTo>
                  <a:cubicBezTo>
                    <a:pt x="362" y="5333"/>
                    <a:pt x="355" y="5304"/>
                    <a:pt x="347" y="5274"/>
                  </a:cubicBezTo>
                  <a:cubicBezTo>
                    <a:pt x="342" y="5255"/>
                    <a:pt x="337" y="5235"/>
                    <a:pt x="333" y="5219"/>
                  </a:cubicBezTo>
                  <a:cubicBezTo>
                    <a:pt x="324" y="5185"/>
                    <a:pt x="315" y="5150"/>
                    <a:pt x="306" y="5116"/>
                  </a:cubicBezTo>
                  <a:cubicBezTo>
                    <a:pt x="290" y="5051"/>
                    <a:pt x="273" y="4988"/>
                    <a:pt x="262" y="4928"/>
                  </a:cubicBezTo>
                  <a:lnTo>
                    <a:pt x="215" y="4621"/>
                  </a:lnTo>
                  <a:cubicBezTo>
                    <a:pt x="206" y="4559"/>
                    <a:pt x="200" y="4495"/>
                    <a:pt x="200" y="4431"/>
                  </a:cubicBezTo>
                  <a:cubicBezTo>
                    <a:pt x="198" y="4396"/>
                    <a:pt x="197" y="4361"/>
                    <a:pt x="194" y="4327"/>
                  </a:cubicBezTo>
                  <a:lnTo>
                    <a:pt x="187" y="4173"/>
                  </a:lnTo>
                  <a:cubicBezTo>
                    <a:pt x="186" y="4142"/>
                    <a:pt x="187" y="4110"/>
                    <a:pt x="189" y="4077"/>
                  </a:cubicBezTo>
                  <a:cubicBezTo>
                    <a:pt x="190" y="4061"/>
                    <a:pt x="192" y="4045"/>
                    <a:pt x="192" y="4030"/>
                  </a:cubicBezTo>
                  <a:cubicBezTo>
                    <a:pt x="196" y="3928"/>
                    <a:pt x="201" y="3827"/>
                    <a:pt x="207" y="3733"/>
                  </a:cubicBezTo>
                  <a:lnTo>
                    <a:pt x="222" y="3635"/>
                  </a:lnTo>
                  <a:cubicBezTo>
                    <a:pt x="241" y="3500"/>
                    <a:pt x="262" y="3361"/>
                    <a:pt x="294" y="3228"/>
                  </a:cubicBezTo>
                  <a:lnTo>
                    <a:pt x="1014" y="3414"/>
                  </a:lnTo>
                  <a:cubicBezTo>
                    <a:pt x="1023" y="3417"/>
                    <a:pt x="1031" y="3418"/>
                    <a:pt x="1039" y="3418"/>
                  </a:cubicBezTo>
                  <a:cubicBezTo>
                    <a:pt x="1080" y="3418"/>
                    <a:pt x="1117" y="3390"/>
                    <a:pt x="1128" y="3349"/>
                  </a:cubicBezTo>
                  <a:cubicBezTo>
                    <a:pt x="1261" y="2836"/>
                    <a:pt x="1520" y="2363"/>
                    <a:pt x="1881" y="1975"/>
                  </a:cubicBezTo>
                  <a:cubicBezTo>
                    <a:pt x="1915" y="1938"/>
                    <a:pt x="1913" y="1880"/>
                    <a:pt x="1876" y="1845"/>
                  </a:cubicBezTo>
                  <a:lnTo>
                    <a:pt x="1333" y="1340"/>
                  </a:lnTo>
                  <a:cubicBezTo>
                    <a:pt x="1611" y="1057"/>
                    <a:pt x="1904" y="828"/>
                    <a:pt x="2208" y="658"/>
                  </a:cubicBezTo>
                  <a:cubicBezTo>
                    <a:pt x="2279" y="614"/>
                    <a:pt x="2351" y="576"/>
                    <a:pt x="2426" y="542"/>
                  </a:cubicBezTo>
                  <a:lnTo>
                    <a:pt x="2532" y="491"/>
                  </a:lnTo>
                  <a:cubicBezTo>
                    <a:pt x="2600" y="456"/>
                    <a:pt x="2671" y="426"/>
                    <a:pt x="2743" y="400"/>
                  </a:cubicBezTo>
                  <a:lnTo>
                    <a:pt x="2810" y="375"/>
                  </a:lnTo>
                  <a:cubicBezTo>
                    <a:pt x="2882" y="348"/>
                    <a:pt x="2957" y="321"/>
                    <a:pt x="3023" y="298"/>
                  </a:cubicBezTo>
                  <a:lnTo>
                    <a:pt x="3230" y="244"/>
                  </a:lnTo>
                  <a:lnTo>
                    <a:pt x="3394" y="967"/>
                  </a:lnTo>
                  <a:cubicBezTo>
                    <a:pt x="3405" y="1010"/>
                    <a:pt x="3442" y="1039"/>
                    <a:pt x="3484" y="1039"/>
                  </a:cubicBezTo>
                  <a:cubicBezTo>
                    <a:pt x="3491" y="1039"/>
                    <a:pt x="3498" y="1038"/>
                    <a:pt x="3505" y="1036"/>
                  </a:cubicBezTo>
                  <a:cubicBezTo>
                    <a:pt x="3739" y="984"/>
                    <a:pt x="3978" y="957"/>
                    <a:pt x="4217" y="957"/>
                  </a:cubicBezTo>
                  <a:cubicBezTo>
                    <a:pt x="4411" y="957"/>
                    <a:pt x="4605" y="974"/>
                    <a:pt x="4797" y="1009"/>
                  </a:cubicBezTo>
                  <a:cubicBezTo>
                    <a:pt x="4802" y="1010"/>
                    <a:pt x="4808" y="1011"/>
                    <a:pt x="4813" y="1011"/>
                  </a:cubicBezTo>
                  <a:cubicBezTo>
                    <a:pt x="4832" y="1011"/>
                    <a:pt x="4851" y="1005"/>
                    <a:pt x="4866" y="994"/>
                  </a:cubicBezTo>
                  <a:cubicBezTo>
                    <a:pt x="4887" y="980"/>
                    <a:pt x="4901" y="959"/>
                    <a:pt x="4905" y="935"/>
                  </a:cubicBezTo>
                  <a:lnTo>
                    <a:pt x="5038" y="204"/>
                  </a:lnTo>
                  <a:close/>
                  <a:moveTo>
                    <a:pt x="4962" y="1"/>
                  </a:moveTo>
                  <a:cubicBezTo>
                    <a:pt x="4919" y="1"/>
                    <a:pt x="4880" y="32"/>
                    <a:pt x="4871" y="77"/>
                  </a:cubicBezTo>
                  <a:lnTo>
                    <a:pt x="4738" y="811"/>
                  </a:lnTo>
                  <a:cubicBezTo>
                    <a:pt x="4566" y="784"/>
                    <a:pt x="4393" y="771"/>
                    <a:pt x="4220" y="771"/>
                  </a:cubicBezTo>
                  <a:cubicBezTo>
                    <a:pt x="3997" y="771"/>
                    <a:pt x="3774" y="793"/>
                    <a:pt x="3554" y="836"/>
                  </a:cubicBezTo>
                  <a:lnTo>
                    <a:pt x="3388" y="109"/>
                  </a:lnTo>
                  <a:cubicBezTo>
                    <a:pt x="3383" y="85"/>
                    <a:pt x="3368" y="64"/>
                    <a:pt x="3347" y="51"/>
                  </a:cubicBezTo>
                  <a:cubicBezTo>
                    <a:pt x="3332" y="42"/>
                    <a:pt x="3315" y="37"/>
                    <a:pt x="3298" y="37"/>
                  </a:cubicBezTo>
                  <a:cubicBezTo>
                    <a:pt x="3290" y="37"/>
                    <a:pt x="3283" y="38"/>
                    <a:pt x="3275" y="40"/>
                  </a:cubicBezTo>
                  <a:lnTo>
                    <a:pt x="2970" y="119"/>
                  </a:lnTo>
                  <a:cubicBezTo>
                    <a:pt x="2895" y="145"/>
                    <a:pt x="2820" y="173"/>
                    <a:pt x="2744" y="200"/>
                  </a:cubicBezTo>
                  <a:lnTo>
                    <a:pt x="2682" y="223"/>
                  </a:lnTo>
                  <a:cubicBezTo>
                    <a:pt x="2602" y="251"/>
                    <a:pt x="2525" y="285"/>
                    <a:pt x="2450" y="323"/>
                  </a:cubicBezTo>
                  <a:lnTo>
                    <a:pt x="2345" y="373"/>
                  </a:lnTo>
                  <a:cubicBezTo>
                    <a:pt x="2265" y="410"/>
                    <a:pt x="2187" y="452"/>
                    <a:pt x="2113" y="497"/>
                  </a:cubicBezTo>
                  <a:cubicBezTo>
                    <a:pt x="1773" y="688"/>
                    <a:pt x="1444" y="950"/>
                    <a:pt x="1133" y="1278"/>
                  </a:cubicBezTo>
                  <a:cubicBezTo>
                    <a:pt x="1098" y="1317"/>
                    <a:pt x="1100" y="1375"/>
                    <a:pt x="1137" y="1410"/>
                  </a:cubicBezTo>
                  <a:lnTo>
                    <a:pt x="1682" y="1917"/>
                  </a:lnTo>
                  <a:cubicBezTo>
                    <a:pt x="1354" y="2291"/>
                    <a:pt x="1111" y="2733"/>
                    <a:pt x="973" y="3212"/>
                  </a:cubicBezTo>
                  <a:lnTo>
                    <a:pt x="252" y="3024"/>
                  </a:lnTo>
                  <a:cubicBezTo>
                    <a:pt x="244" y="3022"/>
                    <a:pt x="235" y="3021"/>
                    <a:pt x="228" y="3021"/>
                  </a:cubicBezTo>
                  <a:cubicBezTo>
                    <a:pt x="188" y="3021"/>
                    <a:pt x="151" y="3047"/>
                    <a:pt x="140" y="3087"/>
                  </a:cubicBezTo>
                  <a:cubicBezTo>
                    <a:pt x="89" y="3259"/>
                    <a:pt x="64" y="3436"/>
                    <a:pt x="39" y="3607"/>
                  </a:cubicBezTo>
                  <a:lnTo>
                    <a:pt x="24" y="3711"/>
                  </a:lnTo>
                  <a:cubicBezTo>
                    <a:pt x="17" y="3813"/>
                    <a:pt x="12" y="3916"/>
                    <a:pt x="7" y="4021"/>
                  </a:cubicBezTo>
                  <a:cubicBezTo>
                    <a:pt x="7" y="4035"/>
                    <a:pt x="6" y="4050"/>
                    <a:pt x="5" y="4065"/>
                  </a:cubicBezTo>
                  <a:cubicBezTo>
                    <a:pt x="2" y="4104"/>
                    <a:pt x="1" y="4143"/>
                    <a:pt x="3" y="4181"/>
                  </a:cubicBezTo>
                  <a:lnTo>
                    <a:pt x="10" y="4337"/>
                  </a:lnTo>
                  <a:cubicBezTo>
                    <a:pt x="13" y="4371"/>
                    <a:pt x="14" y="4404"/>
                    <a:pt x="15" y="4436"/>
                  </a:cubicBezTo>
                  <a:cubicBezTo>
                    <a:pt x="16" y="4509"/>
                    <a:pt x="22" y="4580"/>
                    <a:pt x="33" y="4651"/>
                  </a:cubicBezTo>
                  <a:lnTo>
                    <a:pt x="80" y="4958"/>
                  </a:lnTo>
                  <a:cubicBezTo>
                    <a:pt x="92" y="5028"/>
                    <a:pt x="110" y="5096"/>
                    <a:pt x="128" y="5162"/>
                  </a:cubicBezTo>
                  <a:cubicBezTo>
                    <a:pt x="137" y="5195"/>
                    <a:pt x="145" y="5228"/>
                    <a:pt x="154" y="5265"/>
                  </a:cubicBezTo>
                  <a:cubicBezTo>
                    <a:pt x="159" y="5283"/>
                    <a:pt x="164" y="5302"/>
                    <a:pt x="169" y="5320"/>
                  </a:cubicBezTo>
                  <a:cubicBezTo>
                    <a:pt x="177" y="5352"/>
                    <a:pt x="185" y="5384"/>
                    <a:pt x="196" y="5420"/>
                  </a:cubicBezTo>
                  <a:lnTo>
                    <a:pt x="249" y="5565"/>
                  </a:lnTo>
                  <a:cubicBezTo>
                    <a:pt x="262" y="5603"/>
                    <a:pt x="297" y="5626"/>
                    <a:pt x="335" y="5626"/>
                  </a:cubicBezTo>
                  <a:cubicBezTo>
                    <a:pt x="346" y="5626"/>
                    <a:pt x="356" y="5625"/>
                    <a:pt x="366" y="5621"/>
                  </a:cubicBezTo>
                  <a:lnTo>
                    <a:pt x="1068" y="5371"/>
                  </a:lnTo>
                  <a:cubicBezTo>
                    <a:pt x="1211" y="5742"/>
                    <a:pt x="1419" y="6085"/>
                    <a:pt x="1683" y="6383"/>
                  </a:cubicBezTo>
                  <a:lnTo>
                    <a:pt x="1138" y="6890"/>
                  </a:lnTo>
                  <a:cubicBezTo>
                    <a:pt x="1100" y="6925"/>
                    <a:pt x="1098" y="6984"/>
                    <a:pt x="1133" y="7022"/>
                  </a:cubicBezTo>
                  <a:cubicBezTo>
                    <a:pt x="1442" y="7349"/>
                    <a:pt x="1771" y="7612"/>
                    <a:pt x="2108" y="7800"/>
                  </a:cubicBezTo>
                  <a:cubicBezTo>
                    <a:pt x="2184" y="7846"/>
                    <a:pt x="2263" y="7888"/>
                    <a:pt x="2344" y="7926"/>
                  </a:cubicBezTo>
                  <a:lnTo>
                    <a:pt x="2452" y="7978"/>
                  </a:lnTo>
                  <a:cubicBezTo>
                    <a:pt x="2526" y="8015"/>
                    <a:pt x="2601" y="8048"/>
                    <a:pt x="2680" y="8076"/>
                  </a:cubicBezTo>
                  <a:lnTo>
                    <a:pt x="2747" y="8101"/>
                  </a:lnTo>
                  <a:cubicBezTo>
                    <a:pt x="2822" y="8129"/>
                    <a:pt x="2897" y="8156"/>
                    <a:pt x="2978" y="8183"/>
                  </a:cubicBezTo>
                  <a:lnTo>
                    <a:pt x="3276" y="8260"/>
                  </a:lnTo>
                  <a:cubicBezTo>
                    <a:pt x="3283" y="8262"/>
                    <a:pt x="3292" y="8263"/>
                    <a:pt x="3300" y="8263"/>
                  </a:cubicBezTo>
                  <a:cubicBezTo>
                    <a:pt x="3343" y="8263"/>
                    <a:pt x="3380" y="8234"/>
                    <a:pt x="3390" y="8191"/>
                  </a:cubicBezTo>
                  <a:lnTo>
                    <a:pt x="3555" y="7465"/>
                  </a:lnTo>
                  <a:cubicBezTo>
                    <a:pt x="3775" y="7508"/>
                    <a:pt x="3997" y="7530"/>
                    <a:pt x="4219" y="7530"/>
                  </a:cubicBezTo>
                  <a:cubicBezTo>
                    <a:pt x="4492" y="7530"/>
                    <a:pt x="4765" y="7497"/>
                    <a:pt x="5032" y="7432"/>
                  </a:cubicBezTo>
                  <a:lnTo>
                    <a:pt x="5229" y="8151"/>
                  </a:lnTo>
                  <a:cubicBezTo>
                    <a:pt x="5240" y="8192"/>
                    <a:pt x="5278" y="8219"/>
                    <a:pt x="5319" y="8219"/>
                  </a:cubicBezTo>
                  <a:cubicBezTo>
                    <a:pt x="5327" y="8219"/>
                    <a:pt x="5335" y="8218"/>
                    <a:pt x="5343" y="8216"/>
                  </a:cubicBezTo>
                  <a:cubicBezTo>
                    <a:pt x="6140" y="8000"/>
                    <a:pt x="6883" y="7527"/>
                    <a:pt x="7433" y="6885"/>
                  </a:cubicBezTo>
                  <a:cubicBezTo>
                    <a:pt x="7466" y="6845"/>
                    <a:pt x="7461" y="6787"/>
                    <a:pt x="7422" y="6754"/>
                  </a:cubicBezTo>
                  <a:lnTo>
                    <a:pt x="6854" y="6270"/>
                  </a:lnTo>
                  <a:cubicBezTo>
                    <a:pt x="7104" y="5961"/>
                    <a:pt x="7298" y="5609"/>
                    <a:pt x="7424" y="5232"/>
                  </a:cubicBezTo>
                  <a:lnTo>
                    <a:pt x="8139" y="5451"/>
                  </a:lnTo>
                  <a:cubicBezTo>
                    <a:pt x="8148" y="5454"/>
                    <a:pt x="8158" y="5455"/>
                    <a:pt x="8167" y="5455"/>
                  </a:cubicBezTo>
                  <a:cubicBezTo>
                    <a:pt x="8206" y="5455"/>
                    <a:pt x="8243" y="5429"/>
                    <a:pt x="8255" y="5389"/>
                  </a:cubicBezTo>
                  <a:cubicBezTo>
                    <a:pt x="8502" y="4582"/>
                    <a:pt x="8502" y="3720"/>
                    <a:pt x="8255" y="2913"/>
                  </a:cubicBezTo>
                  <a:cubicBezTo>
                    <a:pt x="8243" y="2872"/>
                    <a:pt x="8206" y="2846"/>
                    <a:pt x="8166" y="2846"/>
                  </a:cubicBezTo>
                  <a:cubicBezTo>
                    <a:pt x="8157" y="2846"/>
                    <a:pt x="8148" y="2847"/>
                    <a:pt x="8139" y="2850"/>
                  </a:cubicBezTo>
                  <a:lnTo>
                    <a:pt x="7424" y="3070"/>
                  </a:lnTo>
                  <a:cubicBezTo>
                    <a:pt x="7265" y="2598"/>
                    <a:pt x="7003" y="2168"/>
                    <a:pt x="6658" y="1808"/>
                  </a:cubicBezTo>
                  <a:lnTo>
                    <a:pt x="7180" y="1276"/>
                  </a:lnTo>
                  <a:cubicBezTo>
                    <a:pt x="7216" y="1240"/>
                    <a:pt x="7215" y="1181"/>
                    <a:pt x="7179" y="1145"/>
                  </a:cubicBezTo>
                  <a:cubicBezTo>
                    <a:pt x="6879" y="853"/>
                    <a:pt x="6538" y="605"/>
                    <a:pt x="6167" y="410"/>
                  </a:cubicBezTo>
                  <a:cubicBezTo>
                    <a:pt x="5827" y="227"/>
                    <a:pt x="5428" y="90"/>
                    <a:pt x="4980" y="3"/>
                  </a:cubicBezTo>
                  <a:cubicBezTo>
                    <a:pt x="4974" y="1"/>
                    <a:pt x="4968" y="1"/>
                    <a:pt x="496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3224375" y="4182975"/>
              <a:ext cx="191325" cy="217450"/>
            </a:xfrm>
            <a:custGeom>
              <a:avLst/>
              <a:gdLst/>
              <a:ahLst/>
              <a:cxnLst/>
              <a:rect l="l" t="t" r="r" b="b"/>
              <a:pathLst>
                <a:path w="7653" h="8698" extrusionOk="0">
                  <a:moveTo>
                    <a:pt x="3264" y="1"/>
                  </a:moveTo>
                  <a:cubicBezTo>
                    <a:pt x="3202" y="1"/>
                    <a:pt x="3139" y="10"/>
                    <a:pt x="3077" y="28"/>
                  </a:cubicBezTo>
                  <a:cubicBezTo>
                    <a:pt x="2823" y="105"/>
                    <a:pt x="2640" y="326"/>
                    <a:pt x="2613" y="589"/>
                  </a:cubicBezTo>
                  <a:cubicBezTo>
                    <a:pt x="2600" y="712"/>
                    <a:pt x="2622" y="836"/>
                    <a:pt x="2675" y="947"/>
                  </a:cubicBezTo>
                  <a:cubicBezTo>
                    <a:pt x="2547" y="809"/>
                    <a:pt x="2372" y="739"/>
                    <a:pt x="2197" y="739"/>
                  </a:cubicBezTo>
                  <a:cubicBezTo>
                    <a:pt x="2045" y="739"/>
                    <a:pt x="1893" y="792"/>
                    <a:pt x="1769" y="899"/>
                  </a:cubicBezTo>
                  <a:cubicBezTo>
                    <a:pt x="1502" y="1128"/>
                    <a:pt x="1466" y="1527"/>
                    <a:pt x="1685" y="1802"/>
                  </a:cubicBezTo>
                  <a:lnTo>
                    <a:pt x="1686" y="1802"/>
                  </a:lnTo>
                  <a:lnTo>
                    <a:pt x="1932" y="2104"/>
                  </a:lnTo>
                  <a:lnTo>
                    <a:pt x="1932" y="2104"/>
                  </a:lnTo>
                  <a:cubicBezTo>
                    <a:pt x="1805" y="1950"/>
                    <a:pt x="1618" y="1865"/>
                    <a:pt x="1425" y="1865"/>
                  </a:cubicBezTo>
                  <a:cubicBezTo>
                    <a:pt x="1363" y="1865"/>
                    <a:pt x="1300" y="1874"/>
                    <a:pt x="1238" y="1892"/>
                  </a:cubicBezTo>
                  <a:cubicBezTo>
                    <a:pt x="983" y="1969"/>
                    <a:pt x="800" y="2190"/>
                    <a:pt x="774" y="2455"/>
                  </a:cubicBezTo>
                  <a:cubicBezTo>
                    <a:pt x="756" y="2628"/>
                    <a:pt x="807" y="2801"/>
                    <a:pt x="917" y="2936"/>
                  </a:cubicBezTo>
                  <a:lnTo>
                    <a:pt x="1118" y="3183"/>
                  </a:lnTo>
                  <a:lnTo>
                    <a:pt x="1113" y="3187"/>
                  </a:lnTo>
                  <a:cubicBezTo>
                    <a:pt x="988" y="3071"/>
                    <a:pt x="827" y="3012"/>
                    <a:pt x="667" y="3012"/>
                  </a:cubicBezTo>
                  <a:cubicBezTo>
                    <a:pt x="521" y="3012"/>
                    <a:pt x="374" y="3060"/>
                    <a:pt x="253" y="3158"/>
                  </a:cubicBezTo>
                  <a:cubicBezTo>
                    <a:pt x="119" y="3267"/>
                    <a:pt x="33" y="3427"/>
                    <a:pt x="17" y="3600"/>
                  </a:cubicBezTo>
                  <a:cubicBezTo>
                    <a:pt x="1" y="3742"/>
                    <a:pt x="32" y="3885"/>
                    <a:pt x="107" y="4006"/>
                  </a:cubicBezTo>
                  <a:lnTo>
                    <a:pt x="1591" y="5841"/>
                  </a:lnTo>
                  <a:cubicBezTo>
                    <a:pt x="1848" y="6155"/>
                    <a:pt x="2181" y="6398"/>
                    <a:pt x="2560" y="6546"/>
                  </a:cubicBezTo>
                  <a:lnTo>
                    <a:pt x="4312" y="8698"/>
                  </a:lnTo>
                  <a:lnTo>
                    <a:pt x="7653" y="5979"/>
                  </a:lnTo>
                  <a:lnTo>
                    <a:pt x="6269" y="4793"/>
                  </a:lnTo>
                  <a:cubicBezTo>
                    <a:pt x="6291" y="4751"/>
                    <a:pt x="6311" y="4708"/>
                    <a:pt x="6328" y="4665"/>
                  </a:cubicBezTo>
                  <a:cubicBezTo>
                    <a:pt x="6431" y="4414"/>
                    <a:pt x="6490" y="4149"/>
                    <a:pt x="6505" y="3879"/>
                  </a:cubicBezTo>
                  <a:cubicBezTo>
                    <a:pt x="6602" y="3229"/>
                    <a:pt x="6554" y="2566"/>
                    <a:pt x="6363" y="1937"/>
                  </a:cubicBezTo>
                  <a:cubicBezTo>
                    <a:pt x="6336" y="1847"/>
                    <a:pt x="6307" y="1755"/>
                    <a:pt x="6272" y="1665"/>
                  </a:cubicBezTo>
                  <a:lnTo>
                    <a:pt x="6094" y="1190"/>
                  </a:lnTo>
                  <a:cubicBezTo>
                    <a:pt x="6086" y="1157"/>
                    <a:pt x="6074" y="1123"/>
                    <a:pt x="6058" y="1093"/>
                  </a:cubicBezTo>
                  <a:cubicBezTo>
                    <a:pt x="6036" y="1044"/>
                    <a:pt x="6006" y="997"/>
                    <a:pt x="5972" y="955"/>
                  </a:cubicBezTo>
                  <a:cubicBezTo>
                    <a:pt x="5863" y="821"/>
                    <a:pt x="5706" y="735"/>
                    <a:pt x="5535" y="717"/>
                  </a:cubicBezTo>
                  <a:cubicBezTo>
                    <a:pt x="5509" y="714"/>
                    <a:pt x="5482" y="713"/>
                    <a:pt x="5456" y="713"/>
                  </a:cubicBezTo>
                  <a:cubicBezTo>
                    <a:pt x="5448" y="713"/>
                    <a:pt x="5440" y="713"/>
                    <a:pt x="5432" y="713"/>
                  </a:cubicBezTo>
                  <a:lnTo>
                    <a:pt x="4258" y="771"/>
                  </a:lnTo>
                  <a:lnTo>
                    <a:pt x="3773" y="243"/>
                  </a:lnTo>
                  <a:cubicBezTo>
                    <a:pt x="3647" y="87"/>
                    <a:pt x="3459" y="1"/>
                    <a:pt x="326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3265025" y="4227600"/>
              <a:ext cx="63125" cy="40875"/>
            </a:xfrm>
            <a:custGeom>
              <a:avLst/>
              <a:gdLst/>
              <a:ahLst/>
              <a:cxnLst/>
              <a:rect l="l" t="t" r="r" b="b"/>
              <a:pathLst>
                <a:path w="2525" h="1635" extrusionOk="0">
                  <a:moveTo>
                    <a:pt x="73" y="0"/>
                  </a:moveTo>
                  <a:cubicBezTo>
                    <a:pt x="57" y="0"/>
                    <a:pt x="41" y="6"/>
                    <a:pt x="28" y="17"/>
                  </a:cubicBezTo>
                  <a:cubicBezTo>
                    <a:pt x="2" y="42"/>
                    <a:pt x="0" y="82"/>
                    <a:pt x="24" y="109"/>
                  </a:cubicBezTo>
                  <a:lnTo>
                    <a:pt x="818" y="982"/>
                  </a:lnTo>
                  <a:lnTo>
                    <a:pt x="1198" y="1400"/>
                  </a:lnTo>
                  <a:cubicBezTo>
                    <a:pt x="1214" y="1418"/>
                    <a:pt x="1233" y="1436"/>
                    <a:pt x="1251" y="1452"/>
                  </a:cubicBezTo>
                  <a:cubicBezTo>
                    <a:pt x="1319" y="1513"/>
                    <a:pt x="1398" y="1560"/>
                    <a:pt x="1483" y="1590"/>
                  </a:cubicBezTo>
                  <a:cubicBezTo>
                    <a:pt x="1564" y="1620"/>
                    <a:pt x="1648" y="1634"/>
                    <a:pt x="1732" y="1634"/>
                  </a:cubicBezTo>
                  <a:cubicBezTo>
                    <a:pt x="1869" y="1634"/>
                    <a:pt x="2005" y="1595"/>
                    <a:pt x="2122" y="1519"/>
                  </a:cubicBezTo>
                  <a:cubicBezTo>
                    <a:pt x="2155" y="1498"/>
                    <a:pt x="2185" y="1473"/>
                    <a:pt x="2213" y="1447"/>
                  </a:cubicBezTo>
                  <a:lnTo>
                    <a:pt x="2217" y="1444"/>
                  </a:lnTo>
                  <a:cubicBezTo>
                    <a:pt x="2505" y="1176"/>
                    <a:pt x="2524" y="726"/>
                    <a:pt x="2261" y="434"/>
                  </a:cubicBezTo>
                  <a:lnTo>
                    <a:pt x="2145" y="306"/>
                  </a:lnTo>
                  <a:lnTo>
                    <a:pt x="2031" y="180"/>
                  </a:lnTo>
                  <a:cubicBezTo>
                    <a:pt x="2023" y="172"/>
                    <a:pt x="2013" y="166"/>
                    <a:pt x="2002" y="161"/>
                  </a:cubicBezTo>
                  <a:cubicBezTo>
                    <a:pt x="1998" y="161"/>
                    <a:pt x="1992" y="159"/>
                    <a:pt x="1988" y="158"/>
                  </a:cubicBezTo>
                  <a:cubicBezTo>
                    <a:pt x="1986" y="158"/>
                    <a:pt x="1984" y="158"/>
                    <a:pt x="1982" y="158"/>
                  </a:cubicBezTo>
                  <a:cubicBezTo>
                    <a:pt x="1965" y="158"/>
                    <a:pt x="1950" y="165"/>
                    <a:pt x="1938" y="177"/>
                  </a:cubicBezTo>
                  <a:cubicBezTo>
                    <a:pt x="1911" y="200"/>
                    <a:pt x="1909" y="241"/>
                    <a:pt x="1934" y="268"/>
                  </a:cubicBezTo>
                  <a:lnTo>
                    <a:pt x="1946" y="282"/>
                  </a:lnTo>
                  <a:lnTo>
                    <a:pt x="2165" y="521"/>
                  </a:lnTo>
                  <a:cubicBezTo>
                    <a:pt x="2374" y="762"/>
                    <a:pt x="2353" y="1127"/>
                    <a:pt x="2116" y="1341"/>
                  </a:cubicBezTo>
                  <a:cubicBezTo>
                    <a:pt x="2004" y="1444"/>
                    <a:pt x="1863" y="1494"/>
                    <a:pt x="1722" y="1494"/>
                  </a:cubicBezTo>
                  <a:cubicBezTo>
                    <a:pt x="1566" y="1494"/>
                    <a:pt x="1410" y="1433"/>
                    <a:pt x="1295" y="1311"/>
                  </a:cubicBezTo>
                  <a:lnTo>
                    <a:pt x="919" y="899"/>
                  </a:lnTo>
                  <a:lnTo>
                    <a:pt x="121" y="21"/>
                  </a:lnTo>
                  <a:cubicBezTo>
                    <a:pt x="108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3250600" y="4260825"/>
              <a:ext cx="54850" cy="32075"/>
            </a:xfrm>
            <a:custGeom>
              <a:avLst/>
              <a:gdLst/>
              <a:ahLst/>
              <a:cxnLst/>
              <a:rect l="l" t="t" r="r" b="b"/>
              <a:pathLst>
                <a:path w="2194" h="1283" extrusionOk="0">
                  <a:moveTo>
                    <a:pt x="73" y="0"/>
                  </a:moveTo>
                  <a:cubicBezTo>
                    <a:pt x="58" y="0"/>
                    <a:pt x="43" y="5"/>
                    <a:pt x="30" y="16"/>
                  </a:cubicBezTo>
                  <a:cubicBezTo>
                    <a:pt x="3" y="41"/>
                    <a:pt x="1" y="82"/>
                    <a:pt x="25" y="110"/>
                  </a:cubicBezTo>
                  <a:lnTo>
                    <a:pt x="391" y="513"/>
                  </a:lnTo>
                  <a:lnTo>
                    <a:pt x="880" y="1048"/>
                  </a:lnTo>
                  <a:cubicBezTo>
                    <a:pt x="881" y="1050"/>
                    <a:pt x="883" y="1052"/>
                    <a:pt x="886" y="1053"/>
                  </a:cubicBezTo>
                  <a:cubicBezTo>
                    <a:pt x="955" y="1130"/>
                    <a:pt x="1042" y="1190"/>
                    <a:pt x="1139" y="1228"/>
                  </a:cubicBezTo>
                  <a:cubicBezTo>
                    <a:pt x="1226" y="1264"/>
                    <a:pt x="1319" y="1282"/>
                    <a:pt x="1412" y="1282"/>
                  </a:cubicBezTo>
                  <a:cubicBezTo>
                    <a:pt x="1548" y="1282"/>
                    <a:pt x="1684" y="1243"/>
                    <a:pt x="1802" y="1166"/>
                  </a:cubicBezTo>
                  <a:cubicBezTo>
                    <a:pt x="1834" y="1145"/>
                    <a:pt x="1865" y="1121"/>
                    <a:pt x="1894" y="1096"/>
                  </a:cubicBezTo>
                  <a:cubicBezTo>
                    <a:pt x="2127" y="884"/>
                    <a:pt x="2193" y="546"/>
                    <a:pt x="2060" y="262"/>
                  </a:cubicBezTo>
                  <a:cubicBezTo>
                    <a:pt x="2030" y="196"/>
                    <a:pt x="1990" y="134"/>
                    <a:pt x="1941" y="81"/>
                  </a:cubicBezTo>
                  <a:cubicBezTo>
                    <a:pt x="1928" y="67"/>
                    <a:pt x="1911" y="59"/>
                    <a:pt x="1893" y="59"/>
                  </a:cubicBezTo>
                  <a:cubicBezTo>
                    <a:pt x="1877" y="59"/>
                    <a:pt x="1861" y="65"/>
                    <a:pt x="1849" y="77"/>
                  </a:cubicBezTo>
                  <a:cubicBezTo>
                    <a:pt x="1835" y="89"/>
                    <a:pt x="1828" y="106"/>
                    <a:pt x="1828" y="123"/>
                  </a:cubicBezTo>
                  <a:cubicBezTo>
                    <a:pt x="1827" y="140"/>
                    <a:pt x="1833" y="157"/>
                    <a:pt x="1845" y="169"/>
                  </a:cubicBezTo>
                  <a:cubicBezTo>
                    <a:pt x="2060" y="404"/>
                    <a:pt x="2049" y="769"/>
                    <a:pt x="1819" y="990"/>
                  </a:cubicBezTo>
                  <a:cubicBezTo>
                    <a:pt x="1705" y="1099"/>
                    <a:pt x="1558" y="1153"/>
                    <a:pt x="1412" y="1153"/>
                  </a:cubicBezTo>
                  <a:cubicBezTo>
                    <a:pt x="1262" y="1153"/>
                    <a:pt x="1111" y="1095"/>
                    <a:pt x="996" y="981"/>
                  </a:cubicBezTo>
                  <a:cubicBezTo>
                    <a:pt x="989" y="974"/>
                    <a:pt x="982" y="968"/>
                    <a:pt x="976" y="960"/>
                  </a:cubicBezTo>
                  <a:lnTo>
                    <a:pt x="490" y="426"/>
                  </a:lnTo>
                  <a:lnTo>
                    <a:pt x="123" y="22"/>
                  </a:lnTo>
                  <a:cubicBezTo>
                    <a:pt x="110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3235650" y="4284850"/>
              <a:ext cx="45825" cy="30600"/>
            </a:xfrm>
            <a:custGeom>
              <a:avLst/>
              <a:gdLst/>
              <a:ahLst/>
              <a:cxnLst/>
              <a:rect l="l" t="t" r="r" b="b"/>
              <a:pathLst>
                <a:path w="1833" h="1224" extrusionOk="0">
                  <a:moveTo>
                    <a:pt x="1542" y="0"/>
                  </a:moveTo>
                  <a:cubicBezTo>
                    <a:pt x="1526" y="0"/>
                    <a:pt x="1510" y="6"/>
                    <a:pt x="1498" y="18"/>
                  </a:cubicBezTo>
                  <a:cubicBezTo>
                    <a:pt x="1477" y="37"/>
                    <a:pt x="1470" y="67"/>
                    <a:pt x="1484" y="91"/>
                  </a:cubicBezTo>
                  <a:cubicBezTo>
                    <a:pt x="1486" y="98"/>
                    <a:pt x="1489" y="104"/>
                    <a:pt x="1494" y="109"/>
                  </a:cubicBezTo>
                  <a:cubicBezTo>
                    <a:pt x="1712" y="349"/>
                    <a:pt x="1694" y="721"/>
                    <a:pt x="1454" y="940"/>
                  </a:cubicBezTo>
                  <a:cubicBezTo>
                    <a:pt x="1342" y="1042"/>
                    <a:pt x="1200" y="1093"/>
                    <a:pt x="1059" y="1093"/>
                  </a:cubicBezTo>
                  <a:cubicBezTo>
                    <a:pt x="900" y="1093"/>
                    <a:pt x="741" y="1029"/>
                    <a:pt x="625" y="901"/>
                  </a:cubicBezTo>
                  <a:lnTo>
                    <a:pt x="140" y="345"/>
                  </a:lnTo>
                  <a:lnTo>
                    <a:pt x="121" y="322"/>
                  </a:lnTo>
                  <a:cubicBezTo>
                    <a:pt x="108" y="309"/>
                    <a:pt x="90" y="302"/>
                    <a:pt x="73" y="302"/>
                  </a:cubicBezTo>
                  <a:cubicBezTo>
                    <a:pt x="57" y="302"/>
                    <a:pt x="40" y="308"/>
                    <a:pt x="28" y="319"/>
                  </a:cubicBezTo>
                  <a:cubicBezTo>
                    <a:pt x="2" y="343"/>
                    <a:pt x="0" y="383"/>
                    <a:pt x="24" y="411"/>
                  </a:cubicBezTo>
                  <a:lnTo>
                    <a:pt x="47" y="437"/>
                  </a:lnTo>
                  <a:lnTo>
                    <a:pt x="527" y="989"/>
                  </a:lnTo>
                  <a:cubicBezTo>
                    <a:pt x="668" y="1143"/>
                    <a:pt x="863" y="1224"/>
                    <a:pt x="1059" y="1224"/>
                  </a:cubicBezTo>
                  <a:cubicBezTo>
                    <a:pt x="1195" y="1224"/>
                    <a:pt x="1331" y="1185"/>
                    <a:pt x="1451" y="1107"/>
                  </a:cubicBezTo>
                  <a:cubicBezTo>
                    <a:pt x="1484" y="1085"/>
                    <a:pt x="1514" y="1062"/>
                    <a:pt x="1543" y="1036"/>
                  </a:cubicBezTo>
                  <a:cubicBezTo>
                    <a:pt x="1756" y="842"/>
                    <a:pt x="1832" y="539"/>
                    <a:pt x="1737" y="266"/>
                  </a:cubicBezTo>
                  <a:cubicBezTo>
                    <a:pt x="1704" y="176"/>
                    <a:pt x="1655" y="92"/>
                    <a:pt x="1590" y="22"/>
                  </a:cubicBezTo>
                  <a:cubicBezTo>
                    <a:pt x="1578" y="7"/>
                    <a:pt x="1560" y="0"/>
                    <a:pt x="15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3431200" y="4189975"/>
              <a:ext cx="55275" cy="57475"/>
            </a:xfrm>
            <a:custGeom>
              <a:avLst/>
              <a:gdLst/>
              <a:ahLst/>
              <a:cxnLst/>
              <a:rect l="l" t="t" r="r" b="b"/>
              <a:pathLst>
                <a:path w="2211" h="2299" extrusionOk="0">
                  <a:moveTo>
                    <a:pt x="1367" y="1"/>
                  </a:moveTo>
                  <a:lnTo>
                    <a:pt x="1" y="1558"/>
                  </a:lnTo>
                  <a:lnTo>
                    <a:pt x="844" y="2298"/>
                  </a:lnTo>
                  <a:lnTo>
                    <a:pt x="2210" y="74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3240600" y="4174650"/>
              <a:ext cx="138400" cy="178650"/>
            </a:xfrm>
            <a:custGeom>
              <a:avLst/>
              <a:gdLst/>
              <a:ahLst/>
              <a:cxnLst/>
              <a:rect l="l" t="t" r="r" b="b"/>
              <a:pathLst>
                <a:path w="5536" h="7146" extrusionOk="0">
                  <a:moveTo>
                    <a:pt x="3079" y="0"/>
                  </a:moveTo>
                  <a:lnTo>
                    <a:pt x="86" y="5993"/>
                  </a:lnTo>
                  <a:cubicBezTo>
                    <a:pt x="1" y="6180"/>
                    <a:pt x="49" y="6400"/>
                    <a:pt x="203" y="6535"/>
                  </a:cubicBezTo>
                  <a:lnTo>
                    <a:pt x="767" y="7029"/>
                  </a:lnTo>
                  <a:cubicBezTo>
                    <a:pt x="855" y="7107"/>
                    <a:pt x="965" y="7145"/>
                    <a:pt x="1075" y="7145"/>
                  </a:cubicBezTo>
                  <a:cubicBezTo>
                    <a:pt x="1204" y="7145"/>
                    <a:pt x="1333" y="7092"/>
                    <a:pt x="1425" y="6986"/>
                  </a:cubicBezTo>
                  <a:lnTo>
                    <a:pt x="5536" y="215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3274225" y="4150775"/>
              <a:ext cx="43375" cy="84700"/>
            </a:xfrm>
            <a:custGeom>
              <a:avLst/>
              <a:gdLst/>
              <a:ahLst/>
              <a:cxnLst/>
              <a:rect l="l" t="t" r="r" b="b"/>
              <a:pathLst>
                <a:path w="1735" h="3388" extrusionOk="0">
                  <a:moveTo>
                    <a:pt x="645" y="0"/>
                  </a:moveTo>
                  <a:lnTo>
                    <a:pt x="0" y="2932"/>
                  </a:lnTo>
                  <a:lnTo>
                    <a:pt x="519" y="3388"/>
                  </a:lnTo>
                  <a:lnTo>
                    <a:pt x="1734" y="956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3268150" y="4040100"/>
              <a:ext cx="225125" cy="217950"/>
            </a:xfrm>
            <a:custGeom>
              <a:avLst/>
              <a:gdLst/>
              <a:ahLst/>
              <a:cxnLst/>
              <a:rect l="l" t="t" r="r" b="b"/>
              <a:pathLst>
                <a:path w="9005" h="8718" extrusionOk="0">
                  <a:moveTo>
                    <a:pt x="3196" y="1"/>
                  </a:moveTo>
                  <a:lnTo>
                    <a:pt x="0" y="3640"/>
                  </a:lnTo>
                  <a:lnTo>
                    <a:pt x="5739" y="8679"/>
                  </a:lnTo>
                  <a:cubicBezTo>
                    <a:pt x="5767" y="8705"/>
                    <a:pt x="5803" y="8717"/>
                    <a:pt x="5839" y="8717"/>
                  </a:cubicBezTo>
                  <a:cubicBezTo>
                    <a:pt x="5880" y="8717"/>
                    <a:pt x="5922" y="8700"/>
                    <a:pt x="5951" y="8666"/>
                  </a:cubicBezTo>
                  <a:lnTo>
                    <a:pt x="8949" y="5253"/>
                  </a:lnTo>
                  <a:cubicBezTo>
                    <a:pt x="9004" y="5190"/>
                    <a:pt x="8997" y="5095"/>
                    <a:pt x="8935" y="5040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2998775" y="3799725"/>
              <a:ext cx="349075" cy="332825"/>
            </a:xfrm>
            <a:custGeom>
              <a:avLst/>
              <a:gdLst/>
              <a:ahLst/>
              <a:cxnLst/>
              <a:rect l="l" t="t" r="r" b="b"/>
              <a:pathLst>
                <a:path w="13963" h="13313" extrusionOk="0">
                  <a:moveTo>
                    <a:pt x="9358" y="1"/>
                  </a:moveTo>
                  <a:cubicBezTo>
                    <a:pt x="8878" y="1"/>
                    <a:pt x="7130" y="299"/>
                    <a:pt x="3888" y="3991"/>
                  </a:cubicBezTo>
                  <a:lnTo>
                    <a:pt x="3867" y="4050"/>
                  </a:lnTo>
                  <a:cubicBezTo>
                    <a:pt x="1" y="8452"/>
                    <a:pt x="646" y="10124"/>
                    <a:pt x="646" y="10124"/>
                  </a:cubicBezTo>
                  <a:cubicBezTo>
                    <a:pt x="4687" y="10387"/>
                    <a:pt x="10744" y="13313"/>
                    <a:pt x="10744" y="13313"/>
                  </a:cubicBezTo>
                  <a:lnTo>
                    <a:pt x="13962" y="9613"/>
                  </a:lnTo>
                  <a:cubicBezTo>
                    <a:pt x="13962" y="9613"/>
                    <a:pt x="10279" y="3985"/>
                    <a:pt x="9496" y="12"/>
                  </a:cubicBezTo>
                  <a:cubicBezTo>
                    <a:pt x="9496" y="12"/>
                    <a:pt x="9450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953150" y="3761775"/>
              <a:ext cx="333000" cy="310650"/>
            </a:xfrm>
            <a:custGeom>
              <a:avLst/>
              <a:gdLst/>
              <a:ahLst/>
              <a:cxnLst/>
              <a:rect l="l" t="t" r="r" b="b"/>
              <a:pathLst>
                <a:path w="13320" h="12426" extrusionOk="0">
                  <a:moveTo>
                    <a:pt x="9280" y="1238"/>
                  </a:moveTo>
                  <a:cubicBezTo>
                    <a:pt x="9817" y="1238"/>
                    <a:pt x="10283" y="1383"/>
                    <a:pt x="10632" y="1690"/>
                  </a:cubicBezTo>
                  <a:cubicBezTo>
                    <a:pt x="11934" y="2833"/>
                    <a:pt x="11213" y="5868"/>
                    <a:pt x="9060" y="8319"/>
                  </a:cubicBezTo>
                  <a:cubicBezTo>
                    <a:pt x="7485" y="10113"/>
                    <a:pt x="5501" y="11186"/>
                    <a:pt x="4040" y="11186"/>
                  </a:cubicBezTo>
                  <a:cubicBezTo>
                    <a:pt x="3504" y="11186"/>
                    <a:pt x="3038" y="11042"/>
                    <a:pt x="2689" y="10736"/>
                  </a:cubicBezTo>
                  <a:cubicBezTo>
                    <a:pt x="1388" y="9593"/>
                    <a:pt x="2108" y="6557"/>
                    <a:pt x="4261" y="4105"/>
                  </a:cubicBezTo>
                  <a:cubicBezTo>
                    <a:pt x="5835" y="2312"/>
                    <a:pt x="7819" y="1238"/>
                    <a:pt x="9280" y="1238"/>
                  </a:cubicBezTo>
                  <a:close/>
                  <a:moveTo>
                    <a:pt x="9282" y="1"/>
                  </a:moveTo>
                  <a:cubicBezTo>
                    <a:pt x="7440" y="1"/>
                    <a:pt x="5175" y="1183"/>
                    <a:pt x="3328" y="3286"/>
                  </a:cubicBezTo>
                  <a:cubicBezTo>
                    <a:pt x="642" y="6345"/>
                    <a:pt x="1" y="10027"/>
                    <a:pt x="1870" y="11669"/>
                  </a:cubicBezTo>
                  <a:cubicBezTo>
                    <a:pt x="2454" y="12181"/>
                    <a:pt x="3204" y="12426"/>
                    <a:pt x="4040" y="12426"/>
                  </a:cubicBezTo>
                  <a:cubicBezTo>
                    <a:pt x="5882" y="12426"/>
                    <a:pt x="8146" y="11243"/>
                    <a:pt x="9994" y="9139"/>
                  </a:cubicBezTo>
                  <a:cubicBezTo>
                    <a:pt x="12680" y="6078"/>
                    <a:pt x="13320" y="2398"/>
                    <a:pt x="11452" y="757"/>
                  </a:cubicBezTo>
                  <a:cubicBezTo>
                    <a:pt x="10868" y="245"/>
                    <a:pt x="10119" y="1"/>
                    <a:pt x="928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2987825" y="3792725"/>
              <a:ext cx="263675" cy="248750"/>
            </a:xfrm>
            <a:custGeom>
              <a:avLst/>
              <a:gdLst/>
              <a:ahLst/>
              <a:cxnLst/>
              <a:rect l="l" t="t" r="r" b="b"/>
              <a:pathLst>
                <a:path w="10547" h="9950" extrusionOk="0">
                  <a:moveTo>
                    <a:pt x="7894" y="1"/>
                  </a:moveTo>
                  <a:cubicBezTo>
                    <a:pt x="6433" y="1"/>
                    <a:pt x="4449" y="1074"/>
                    <a:pt x="2874" y="2867"/>
                  </a:cubicBezTo>
                  <a:cubicBezTo>
                    <a:pt x="720" y="5319"/>
                    <a:pt x="0" y="8354"/>
                    <a:pt x="1302" y="9498"/>
                  </a:cubicBezTo>
                  <a:cubicBezTo>
                    <a:pt x="1652" y="9804"/>
                    <a:pt x="2118" y="9949"/>
                    <a:pt x="2654" y="9949"/>
                  </a:cubicBezTo>
                  <a:cubicBezTo>
                    <a:pt x="4115" y="9949"/>
                    <a:pt x="6098" y="8875"/>
                    <a:pt x="7673" y="7081"/>
                  </a:cubicBezTo>
                  <a:cubicBezTo>
                    <a:pt x="9827" y="4629"/>
                    <a:pt x="10546" y="1594"/>
                    <a:pt x="9245" y="452"/>
                  </a:cubicBezTo>
                  <a:cubicBezTo>
                    <a:pt x="8896" y="145"/>
                    <a:pt x="8430" y="1"/>
                    <a:pt x="7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3078425" y="3869275"/>
              <a:ext cx="141875" cy="146175"/>
            </a:xfrm>
            <a:custGeom>
              <a:avLst/>
              <a:gdLst/>
              <a:ahLst/>
              <a:cxnLst/>
              <a:rect l="l" t="t" r="r" b="b"/>
              <a:pathLst>
                <a:path w="5675" h="5847" extrusionOk="0">
                  <a:moveTo>
                    <a:pt x="2532" y="1"/>
                  </a:moveTo>
                  <a:cubicBezTo>
                    <a:pt x="2511" y="1"/>
                    <a:pt x="2490" y="10"/>
                    <a:pt x="2475" y="27"/>
                  </a:cubicBezTo>
                  <a:lnTo>
                    <a:pt x="26" y="2815"/>
                  </a:lnTo>
                  <a:cubicBezTo>
                    <a:pt x="4" y="2840"/>
                    <a:pt x="1" y="2878"/>
                    <a:pt x="18" y="2907"/>
                  </a:cubicBezTo>
                  <a:lnTo>
                    <a:pt x="1827" y="5810"/>
                  </a:lnTo>
                  <a:cubicBezTo>
                    <a:pt x="1841" y="5832"/>
                    <a:pt x="1865" y="5846"/>
                    <a:pt x="1892" y="5846"/>
                  </a:cubicBezTo>
                  <a:lnTo>
                    <a:pt x="1892" y="5845"/>
                  </a:lnTo>
                  <a:cubicBezTo>
                    <a:pt x="1952" y="5845"/>
                    <a:pt x="1989" y="5779"/>
                    <a:pt x="1957" y="5728"/>
                  </a:cubicBezTo>
                  <a:lnTo>
                    <a:pt x="179" y="2874"/>
                  </a:lnTo>
                  <a:lnTo>
                    <a:pt x="2550" y="174"/>
                  </a:lnTo>
                  <a:lnTo>
                    <a:pt x="5548" y="1791"/>
                  </a:lnTo>
                  <a:cubicBezTo>
                    <a:pt x="5560" y="1799"/>
                    <a:pt x="5573" y="1802"/>
                    <a:pt x="5586" y="1802"/>
                  </a:cubicBezTo>
                  <a:cubicBezTo>
                    <a:pt x="5613" y="1802"/>
                    <a:pt x="5640" y="1787"/>
                    <a:pt x="5655" y="1761"/>
                  </a:cubicBezTo>
                  <a:cubicBezTo>
                    <a:pt x="5675" y="1723"/>
                    <a:pt x="5660" y="1676"/>
                    <a:pt x="5620" y="1656"/>
                  </a:cubicBezTo>
                  <a:lnTo>
                    <a:pt x="2569" y="10"/>
                  </a:lnTo>
                  <a:cubicBezTo>
                    <a:pt x="2557" y="4"/>
                    <a:pt x="2545" y="1"/>
                    <a:pt x="25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3077875" y="3869350"/>
              <a:ext cx="75375" cy="73500"/>
            </a:xfrm>
            <a:custGeom>
              <a:avLst/>
              <a:gdLst/>
              <a:ahLst/>
              <a:cxnLst/>
              <a:rect l="l" t="t" r="r" b="b"/>
              <a:pathLst>
                <a:path w="3015" h="2940" extrusionOk="0">
                  <a:moveTo>
                    <a:pt x="2556" y="0"/>
                  </a:moveTo>
                  <a:cubicBezTo>
                    <a:pt x="2514" y="0"/>
                    <a:pt x="2472" y="32"/>
                    <a:pt x="2478" y="88"/>
                  </a:cubicBezTo>
                  <a:cubicBezTo>
                    <a:pt x="2495" y="177"/>
                    <a:pt x="2834" y="2298"/>
                    <a:pt x="92" y="2787"/>
                  </a:cubicBezTo>
                  <a:cubicBezTo>
                    <a:pt x="1" y="2803"/>
                    <a:pt x="12" y="2938"/>
                    <a:pt x="105" y="2939"/>
                  </a:cubicBezTo>
                  <a:cubicBezTo>
                    <a:pt x="110" y="2939"/>
                    <a:pt x="115" y="2939"/>
                    <a:pt x="119" y="2938"/>
                  </a:cubicBezTo>
                  <a:cubicBezTo>
                    <a:pt x="3014" y="2422"/>
                    <a:pt x="2634" y="84"/>
                    <a:pt x="2630" y="60"/>
                  </a:cubicBezTo>
                  <a:cubicBezTo>
                    <a:pt x="2620" y="19"/>
                    <a:pt x="2588" y="0"/>
                    <a:pt x="25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2991325" y="3865225"/>
              <a:ext cx="87250" cy="150500"/>
            </a:xfrm>
            <a:custGeom>
              <a:avLst/>
              <a:gdLst/>
              <a:ahLst/>
              <a:cxnLst/>
              <a:rect l="l" t="t" r="r" b="b"/>
              <a:pathLst>
                <a:path w="3490" h="6020" extrusionOk="0">
                  <a:moveTo>
                    <a:pt x="3381" y="1"/>
                  </a:moveTo>
                  <a:cubicBezTo>
                    <a:pt x="3361" y="1"/>
                    <a:pt x="3341" y="9"/>
                    <a:pt x="3324" y="30"/>
                  </a:cubicBezTo>
                  <a:cubicBezTo>
                    <a:pt x="3187" y="194"/>
                    <a:pt x="1" y="4072"/>
                    <a:pt x="1679" y="5993"/>
                  </a:cubicBezTo>
                  <a:cubicBezTo>
                    <a:pt x="1693" y="6010"/>
                    <a:pt x="1714" y="6019"/>
                    <a:pt x="1737" y="6019"/>
                  </a:cubicBezTo>
                  <a:cubicBezTo>
                    <a:pt x="1803" y="6019"/>
                    <a:pt x="1838" y="5942"/>
                    <a:pt x="1795" y="5892"/>
                  </a:cubicBezTo>
                  <a:cubicBezTo>
                    <a:pt x="202" y="4070"/>
                    <a:pt x="3409" y="167"/>
                    <a:pt x="3442" y="128"/>
                  </a:cubicBezTo>
                  <a:cubicBezTo>
                    <a:pt x="3490" y="70"/>
                    <a:pt x="3438" y="1"/>
                    <a:pt x="33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3266025" y="4129400"/>
              <a:ext cx="115550" cy="101150"/>
            </a:xfrm>
            <a:custGeom>
              <a:avLst/>
              <a:gdLst/>
              <a:ahLst/>
              <a:cxnLst/>
              <a:rect l="l" t="t" r="r" b="b"/>
              <a:pathLst>
                <a:path w="4622" h="4046" extrusionOk="0">
                  <a:moveTo>
                    <a:pt x="87" y="0"/>
                  </a:moveTo>
                  <a:cubicBezTo>
                    <a:pt x="66" y="0"/>
                    <a:pt x="45" y="9"/>
                    <a:pt x="30" y="27"/>
                  </a:cubicBezTo>
                  <a:cubicBezTo>
                    <a:pt x="1" y="61"/>
                    <a:pt x="6" y="112"/>
                    <a:pt x="42" y="139"/>
                  </a:cubicBezTo>
                  <a:lnTo>
                    <a:pt x="4468" y="4026"/>
                  </a:lnTo>
                  <a:cubicBezTo>
                    <a:pt x="4482" y="4038"/>
                    <a:pt x="4500" y="4045"/>
                    <a:pt x="4518" y="4045"/>
                  </a:cubicBezTo>
                  <a:lnTo>
                    <a:pt x="4518" y="4045"/>
                  </a:lnTo>
                  <a:cubicBezTo>
                    <a:pt x="4589" y="4044"/>
                    <a:pt x="4621" y="3957"/>
                    <a:pt x="4568" y="3910"/>
                  </a:cubicBezTo>
                  <a:lnTo>
                    <a:pt x="143" y="24"/>
                  </a:lnTo>
                  <a:cubicBezTo>
                    <a:pt x="127" y="8"/>
                    <a:pt x="107" y="0"/>
                    <a:pt x="87" y="0"/>
                  </a:cubicBezTo>
                  <a:close/>
                  <a:moveTo>
                    <a:pt x="4518" y="4045"/>
                  </a:moveTo>
                  <a:cubicBezTo>
                    <a:pt x="4518" y="4045"/>
                    <a:pt x="4518" y="4045"/>
                    <a:pt x="4518" y="4045"/>
                  </a:cubicBezTo>
                  <a:lnTo>
                    <a:pt x="4519" y="4045"/>
                  </a:lnTo>
                  <a:cubicBezTo>
                    <a:pt x="4518" y="4045"/>
                    <a:pt x="4518" y="4045"/>
                    <a:pt x="4518" y="4045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3324200" y="4063375"/>
              <a:ext cx="144900" cy="126925"/>
            </a:xfrm>
            <a:custGeom>
              <a:avLst/>
              <a:gdLst/>
              <a:ahLst/>
              <a:cxnLst/>
              <a:rect l="l" t="t" r="r" b="b"/>
              <a:pathLst>
                <a:path w="5796" h="5077" extrusionOk="0">
                  <a:moveTo>
                    <a:pt x="86" y="0"/>
                  </a:moveTo>
                  <a:cubicBezTo>
                    <a:pt x="64" y="0"/>
                    <a:pt x="43" y="9"/>
                    <a:pt x="28" y="26"/>
                  </a:cubicBezTo>
                  <a:cubicBezTo>
                    <a:pt x="0" y="59"/>
                    <a:pt x="3" y="108"/>
                    <a:pt x="37" y="137"/>
                  </a:cubicBezTo>
                  <a:lnTo>
                    <a:pt x="5642" y="5058"/>
                  </a:lnTo>
                  <a:cubicBezTo>
                    <a:pt x="5656" y="5070"/>
                    <a:pt x="5674" y="5077"/>
                    <a:pt x="5692" y="5077"/>
                  </a:cubicBezTo>
                  <a:lnTo>
                    <a:pt x="5693" y="5077"/>
                  </a:lnTo>
                  <a:cubicBezTo>
                    <a:pt x="5764" y="5077"/>
                    <a:pt x="5796" y="4989"/>
                    <a:pt x="5744" y="4943"/>
                  </a:cubicBezTo>
                  <a:lnTo>
                    <a:pt x="138" y="21"/>
                  </a:lnTo>
                  <a:cubicBezTo>
                    <a:pt x="123" y="7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3305525" y="4083975"/>
              <a:ext cx="145525" cy="126950"/>
            </a:xfrm>
            <a:custGeom>
              <a:avLst/>
              <a:gdLst/>
              <a:ahLst/>
              <a:cxnLst/>
              <a:rect l="l" t="t" r="r" b="b"/>
              <a:pathLst>
                <a:path w="5821" h="5078" extrusionOk="0">
                  <a:moveTo>
                    <a:pt x="112" y="0"/>
                  </a:moveTo>
                  <a:cubicBezTo>
                    <a:pt x="51" y="0"/>
                    <a:pt x="1" y="83"/>
                    <a:pt x="61" y="136"/>
                  </a:cubicBezTo>
                  <a:lnTo>
                    <a:pt x="5666" y="5058"/>
                  </a:lnTo>
                  <a:cubicBezTo>
                    <a:pt x="5680" y="5070"/>
                    <a:pt x="5698" y="5077"/>
                    <a:pt x="5717" y="5077"/>
                  </a:cubicBezTo>
                  <a:cubicBezTo>
                    <a:pt x="5788" y="5077"/>
                    <a:pt x="5820" y="4990"/>
                    <a:pt x="5767" y="4942"/>
                  </a:cubicBezTo>
                  <a:lnTo>
                    <a:pt x="163" y="21"/>
                  </a:lnTo>
                  <a:cubicBezTo>
                    <a:pt x="146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3288375" y="4199100"/>
              <a:ext cx="127325" cy="201325"/>
            </a:xfrm>
            <a:custGeom>
              <a:avLst/>
              <a:gdLst/>
              <a:ahLst/>
              <a:cxnLst/>
              <a:rect l="l" t="t" r="r" b="b"/>
              <a:pathLst>
                <a:path w="5093" h="8053" extrusionOk="0">
                  <a:moveTo>
                    <a:pt x="1583" y="1"/>
                  </a:moveTo>
                  <a:lnTo>
                    <a:pt x="1178" y="10"/>
                  </a:lnTo>
                  <a:cubicBezTo>
                    <a:pt x="822" y="19"/>
                    <a:pt x="525" y="289"/>
                    <a:pt x="484" y="644"/>
                  </a:cubicBezTo>
                  <a:cubicBezTo>
                    <a:pt x="442" y="998"/>
                    <a:pt x="667" y="1330"/>
                    <a:pt x="1012" y="1421"/>
                  </a:cubicBezTo>
                  <a:cubicBezTo>
                    <a:pt x="1068" y="1436"/>
                    <a:pt x="1126" y="1444"/>
                    <a:pt x="1184" y="1444"/>
                  </a:cubicBezTo>
                  <a:cubicBezTo>
                    <a:pt x="1193" y="1444"/>
                    <a:pt x="1202" y="1444"/>
                    <a:pt x="1211" y="1444"/>
                  </a:cubicBezTo>
                  <a:lnTo>
                    <a:pt x="2128" y="1424"/>
                  </a:lnTo>
                  <a:lnTo>
                    <a:pt x="2128" y="1424"/>
                  </a:lnTo>
                  <a:cubicBezTo>
                    <a:pt x="1943" y="1535"/>
                    <a:pt x="1697" y="1722"/>
                    <a:pt x="1512" y="2014"/>
                  </a:cubicBezTo>
                  <a:cubicBezTo>
                    <a:pt x="1401" y="2188"/>
                    <a:pt x="1323" y="2381"/>
                    <a:pt x="1283" y="2583"/>
                  </a:cubicBezTo>
                  <a:cubicBezTo>
                    <a:pt x="1251" y="2736"/>
                    <a:pt x="1237" y="2894"/>
                    <a:pt x="1243" y="3050"/>
                  </a:cubicBezTo>
                  <a:lnTo>
                    <a:pt x="1243" y="3052"/>
                  </a:lnTo>
                  <a:cubicBezTo>
                    <a:pt x="1251" y="3272"/>
                    <a:pt x="1286" y="3491"/>
                    <a:pt x="1345" y="3704"/>
                  </a:cubicBezTo>
                  <a:lnTo>
                    <a:pt x="0" y="5900"/>
                  </a:lnTo>
                  <a:lnTo>
                    <a:pt x="1751" y="8053"/>
                  </a:lnTo>
                  <a:lnTo>
                    <a:pt x="5093" y="5334"/>
                  </a:lnTo>
                  <a:lnTo>
                    <a:pt x="3709" y="4147"/>
                  </a:lnTo>
                  <a:cubicBezTo>
                    <a:pt x="3731" y="4105"/>
                    <a:pt x="3751" y="4063"/>
                    <a:pt x="3768" y="4020"/>
                  </a:cubicBezTo>
                  <a:cubicBezTo>
                    <a:pt x="3870" y="3769"/>
                    <a:pt x="3930" y="3504"/>
                    <a:pt x="3944" y="3234"/>
                  </a:cubicBezTo>
                  <a:cubicBezTo>
                    <a:pt x="4041" y="2584"/>
                    <a:pt x="3992" y="1921"/>
                    <a:pt x="3802" y="1292"/>
                  </a:cubicBezTo>
                  <a:cubicBezTo>
                    <a:pt x="3775" y="1202"/>
                    <a:pt x="3746" y="1109"/>
                    <a:pt x="3712" y="1020"/>
                  </a:cubicBezTo>
                  <a:lnTo>
                    <a:pt x="3534" y="544"/>
                  </a:lnTo>
                  <a:cubicBezTo>
                    <a:pt x="3525" y="511"/>
                    <a:pt x="3513" y="478"/>
                    <a:pt x="3497" y="447"/>
                  </a:cubicBezTo>
                  <a:cubicBezTo>
                    <a:pt x="3475" y="398"/>
                    <a:pt x="3445" y="351"/>
                    <a:pt x="3411" y="309"/>
                  </a:cubicBezTo>
                  <a:cubicBezTo>
                    <a:pt x="3302" y="175"/>
                    <a:pt x="3146" y="90"/>
                    <a:pt x="2975" y="71"/>
                  </a:cubicBezTo>
                  <a:cubicBezTo>
                    <a:pt x="2952" y="69"/>
                    <a:pt x="2929" y="67"/>
                    <a:pt x="2906" y="67"/>
                  </a:cubicBezTo>
                  <a:cubicBezTo>
                    <a:pt x="2895" y="67"/>
                    <a:pt x="2883" y="68"/>
                    <a:pt x="2872" y="68"/>
                  </a:cubicBezTo>
                  <a:lnTo>
                    <a:pt x="1697" y="125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3299400" y="4198250"/>
              <a:ext cx="63700" cy="94625"/>
            </a:xfrm>
            <a:custGeom>
              <a:avLst/>
              <a:gdLst/>
              <a:ahLst/>
              <a:cxnLst/>
              <a:rect l="l" t="t" r="r" b="b"/>
              <a:pathLst>
                <a:path w="2548" h="3785" extrusionOk="0">
                  <a:moveTo>
                    <a:pt x="2483" y="1"/>
                  </a:moveTo>
                  <a:cubicBezTo>
                    <a:pt x="2482" y="1"/>
                    <a:pt x="2481" y="1"/>
                    <a:pt x="2480" y="1"/>
                  </a:cubicBezTo>
                  <a:lnTo>
                    <a:pt x="1142" y="34"/>
                  </a:lnTo>
                  <a:lnTo>
                    <a:pt x="737" y="43"/>
                  </a:lnTo>
                  <a:cubicBezTo>
                    <a:pt x="381" y="52"/>
                    <a:pt x="84" y="322"/>
                    <a:pt x="42" y="677"/>
                  </a:cubicBezTo>
                  <a:cubicBezTo>
                    <a:pt x="1" y="1031"/>
                    <a:pt x="226" y="1363"/>
                    <a:pt x="571" y="1454"/>
                  </a:cubicBezTo>
                  <a:cubicBezTo>
                    <a:pt x="629" y="1471"/>
                    <a:pt x="688" y="1478"/>
                    <a:pt x="748" y="1478"/>
                  </a:cubicBezTo>
                  <a:cubicBezTo>
                    <a:pt x="756" y="1478"/>
                    <a:pt x="763" y="1478"/>
                    <a:pt x="770" y="1478"/>
                  </a:cubicBezTo>
                  <a:lnTo>
                    <a:pt x="1687" y="1457"/>
                  </a:lnTo>
                  <a:lnTo>
                    <a:pt x="1687" y="1457"/>
                  </a:lnTo>
                  <a:cubicBezTo>
                    <a:pt x="1502" y="1569"/>
                    <a:pt x="1256" y="1756"/>
                    <a:pt x="1071" y="2048"/>
                  </a:cubicBezTo>
                  <a:cubicBezTo>
                    <a:pt x="960" y="2221"/>
                    <a:pt x="882" y="2415"/>
                    <a:pt x="842" y="2617"/>
                  </a:cubicBezTo>
                  <a:cubicBezTo>
                    <a:pt x="810" y="2770"/>
                    <a:pt x="796" y="2927"/>
                    <a:pt x="802" y="3084"/>
                  </a:cubicBezTo>
                  <a:lnTo>
                    <a:pt x="802" y="3085"/>
                  </a:lnTo>
                  <a:cubicBezTo>
                    <a:pt x="810" y="3305"/>
                    <a:pt x="844" y="3525"/>
                    <a:pt x="904" y="3738"/>
                  </a:cubicBezTo>
                  <a:cubicBezTo>
                    <a:pt x="913" y="3766"/>
                    <a:pt x="938" y="3785"/>
                    <a:pt x="966" y="3785"/>
                  </a:cubicBezTo>
                  <a:cubicBezTo>
                    <a:pt x="972" y="3785"/>
                    <a:pt x="978" y="3784"/>
                    <a:pt x="984" y="3782"/>
                  </a:cubicBezTo>
                  <a:cubicBezTo>
                    <a:pt x="991" y="3781"/>
                    <a:pt x="996" y="3779"/>
                    <a:pt x="1001" y="3775"/>
                  </a:cubicBezTo>
                  <a:cubicBezTo>
                    <a:pt x="1026" y="3760"/>
                    <a:pt x="1037" y="3730"/>
                    <a:pt x="1029" y="3702"/>
                  </a:cubicBezTo>
                  <a:cubicBezTo>
                    <a:pt x="957" y="3435"/>
                    <a:pt x="927" y="3196"/>
                    <a:pt x="930" y="2987"/>
                  </a:cubicBezTo>
                  <a:cubicBezTo>
                    <a:pt x="947" y="1811"/>
                    <a:pt x="1955" y="1462"/>
                    <a:pt x="2005" y="1447"/>
                  </a:cubicBezTo>
                  <a:cubicBezTo>
                    <a:pt x="2035" y="1437"/>
                    <a:pt x="2054" y="1406"/>
                    <a:pt x="2049" y="1374"/>
                  </a:cubicBezTo>
                  <a:cubicBezTo>
                    <a:pt x="2043" y="1342"/>
                    <a:pt x="2016" y="1320"/>
                    <a:pt x="1985" y="1320"/>
                  </a:cubicBezTo>
                  <a:cubicBezTo>
                    <a:pt x="1984" y="1320"/>
                    <a:pt x="1983" y="1320"/>
                    <a:pt x="1983" y="1320"/>
                  </a:cubicBezTo>
                  <a:lnTo>
                    <a:pt x="768" y="1348"/>
                  </a:lnTo>
                  <a:cubicBezTo>
                    <a:pt x="761" y="1348"/>
                    <a:pt x="753" y="1348"/>
                    <a:pt x="745" y="1348"/>
                  </a:cubicBezTo>
                  <a:cubicBezTo>
                    <a:pt x="705" y="1348"/>
                    <a:pt x="665" y="1344"/>
                    <a:pt x="626" y="1333"/>
                  </a:cubicBezTo>
                  <a:cubicBezTo>
                    <a:pt x="622" y="1333"/>
                    <a:pt x="617" y="1332"/>
                    <a:pt x="613" y="1332"/>
                  </a:cubicBezTo>
                  <a:cubicBezTo>
                    <a:pt x="588" y="1325"/>
                    <a:pt x="563" y="1317"/>
                    <a:pt x="539" y="1307"/>
                  </a:cubicBezTo>
                  <a:cubicBezTo>
                    <a:pt x="279" y="1205"/>
                    <a:pt x="128" y="933"/>
                    <a:pt x="176" y="657"/>
                  </a:cubicBezTo>
                  <a:cubicBezTo>
                    <a:pt x="225" y="382"/>
                    <a:pt x="461" y="180"/>
                    <a:pt x="740" y="173"/>
                  </a:cubicBezTo>
                  <a:lnTo>
                    <a:pt x="2268" y="138"/>
                  </a:lnTo>
                  <a:lnTo>
                    <a:pt x="2484" y="132"/>
                  </a:lnTo>
                  <a:cubicBezTo>
                    <a:pt x="2485" y="132"/>
                    <a:pt x="2486" y="132"/>
                    <a:pt x="2487" y="132"/>
                  </a:cubicBezTo>
                  <a:cubicBezTo>
                    <a:pt x="2506" y="132"/>
                    <a:pt x="2524" y="122"/>
                    <a:pt x="2535" y="105"/>
                  </a:cubicBezTo>
                  <a:cubicBezTo>
                    <a:pt x="2543" y="94"/>
                    <a:pt x="2548" y="81"/>
                    <a:pt x="2548" y="67"/>
                  </a:cubicBezTo>
                  <a:cubicBezTo>
                    <a:pt x="2547" y="33"/>
                    <a:pt x="2520" y="3"/>
                    <a:pt x="2484" y="1"/>
                  </a:cubicBezTo>
                  <a:cubicBezTo>
                    <a:pt x="2484" y="1"/>
                    <a:pt x="2484" y="1"/>
                    <a:pt x="24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3679325" y="4085625"/>
              <a:ext cx="422975" cy="239875"/>
            </a:xfrm>
            <a:custGeom>
              <a:avLst/>
              <a:gdLst/>
              <a:ahLst/>
              <a:cxnLst/>
              <a:rect l="l" t="t" r="r" b="b"/>
              <a:pathLst>
                <a:path w="16919" h="9595" extrusionOk="0">
                  <a:moveTo>
                    <a:pt x="3855" y="0"/>
                  </a:moveTo>
                  <a:cubicBezTo>
                    <a:pt x="3008" y="0"/>
                    <a:pt x="2162" y="267"/>
                    <a:pt x="1471" y="788"/>
                  </a:cubicBezTo>
                  <a:cubicBezTo>
                    <a:pt x="890" y="1225"/>
                    <a:pt x="429" y="1835"/>
                    <a:pt x="212" y="2531"/>
                  </a:cubicBezTo>
                  <a:cubicBezTo>
                    <a:pt x="1" y="3214"/>
                    <a:pt x="41" y="3962"/>
                    <a:pt x="355" y="4608"/>
                  </a:cubicBezTo>
                  <a:cubicBezTo>
                    <a:pt x="503" y="4914"/>
                    <a:pt x="712" y="5188"/>
                    <a:pt x="970" y="5409"/>
                  </a:cubicBezTo>
                  <a:cubicBezTo>
                    <a:pt x="979" y="5417"/>
                    <a:pt x="990" y="5423"/>
                    <a:pt x="1002" y="5426"/>
                  </a:cubicBezTo>
                  <a:cubicBezTo>
                    <a:pt x="1348" y="5732"/>
                    <a:pt x="1807" y="5885"/>
                    <a:pt x="2279" y="5974"/>
                  </a:cubicBezTo>
                  <a:cubicBezTo>
                    <a:pt x="2378" y="6132"/>
                    <a:pt x="2472" y="6288"/>
                    <a:pt x="2567" y="6429"/>
                  </a:cubicBezTo>
                  <a:cubicBezTo>
                    <a:pt x="2763" y="6721"/>
                    <a:pt x="2994" y="6997"/>
                    <a:pt x="3308" y="7169"/>
                  </a:cubicBezTo>
                  <a:cubicBezTo>
                    <a:pt x="3555" y="7302"/>
                    <a:pt x="3836" y="7352"/>
                    <a:pt x="4117" y="7352"/>
                  </a:cubicBezTo>
                  <a:cubicBezTo>
                    <a:pt x="4141" y="7352"/>
                    <a:pt x="4165" y="7352"/>
                    <a:pt x="4189" y="7351"/>
                  </a:cubicBezTo>
                  <a:cubicBezTo>
                    <a:pt x="4832" y="7329"/>
                    <a:pt x="5443" y="7079"/>
                    <a:pt x="6082" y="7023"/>
                  </a:cubicBezTo>
                  <a:cubicBezTo>
                    <a:pt x="6152" y="7017"/>
                    <a:pt x="6221" y="7014"/>
                    <a:pt x="6290" y="7014"/>
                  </a:cubicBezTo>
                  <a:cubicBezTo>
                    <a:pt x="6528" y="7014"/>
                    <a:pt x="6763" y="7054"/>
                    <a:pt x="6978" y="7162"/>
                  </a:cubicBezTo>
                  <a:cubicBezTo>
                    <a:pt x="7261" y="7304"/>
                    <a:pt x="7467" y="7550"/>
                    <a:pt x="7648" y="7804"/>
                  </a:cubicBezTo>
                  <a:cubicBezTo>
                    <a:pt x="8015" y="8319"/>
                    <a:pt x="8341" y="8915"/>
                    <a:pt x="9009" y="9061"/>
                  </a:cubicBezTo>
                  <a:cubicBezTo>
                    <a:pt x="9135" y="9088"/>
                    <a:pt x="9259" y="9100"/>
                    <a:pt x="9382" y="9100"/>
                  </a:cubicBezTo>
                  <a:cubicBezTo>
                    <a:pt x="10086" y="9100"/>
                    <a:pt x="10750" y="8708"/>
                    <a:pt x="11440" y="8598"/>
                  </a:cubicBezTo>
                  <a:cubicBezTo>
                    <a:pt x="11540" y="8583"/>
                    <a:pt x="11638" y="8575"/>
                    <a:pt x="11734" y="8575"/>
                  </a:cubicBezTo>
                  <a:cubicBezTo>
                    <a:pt x="12050" y="8575"/>
                    <a:pt x="12347" y="8657"/>
                    <a:pt x="12641" y="8804"/>
                  </a:cubicBezTo>
                  <a:cubicBezTo>
                    <a:pt x="12993" y="8981"/>
                    <a:pt x="13316" y="9210"/>
                    <a:pt x="13681" y="9363"/>
                  </a:cubicBezTo>
                  <a:cubicBezTo>
                    <a:pt x="14031" y="9511"/>
                    <a:pt x="14416" y="9595"/>
                    <a:pt x="14797" y="9595"/>
                  </a:cubicBezTo>
                  <a:cubicBezTo>
                    <a:pt x="15182" y="9595"/>
                    <a:pt x="15564" y="9509"/>
                    <a:pt x="15907" y="9317"/>
                  </a:cubicBezTo>
                  <a:cubicBezTo>
                    <a:pt x="16485" y="8993"/>
                    <a:pt x="16918" y="8377"/>
                    <a:pt x="16895" y="7697"/>
                  </a:cubicBezTo>
                  <a:cubicBezTo>
                    <a:pt x="16874" y="7041"/>
                    <a:pt x="16446" y="6431"/>
                    <a:pt x="15802" y="6260"/>
                  </a:cubicBezTo>
                  <a:cubicBezTo>
                    <a:pt x="15114" y="6075"/>
                    <a:pt x="14274" y="6341"/>
                    <a:pt x="13750" y="5729"/>
                  </a:cubicBezTo>
                  <a:cubicBezTo>
                    <a:pt x="13344" y="5251"/>
                    <a:pt x="13238" y="4589"/>
                    <a:pt x="12807" y="4128"/>
                  </a:cubicBezTo>
                  <a:cubicBezTo>
                    <a:pt x="12433" y="3727"/>
                    <a:pt x="11903" y="3611"/>
                    <a:pt x="11375" y="3611"/>
                  </a:cubicBezTo>
                  <a:cubicBezTo>
                    <a:pt x="11201" y="3611"/>
                    <a:pt x="11028" y="3624"/>
                    <a:pt x="10860" y="3643"/>
                  </a:cubicBezTo>
                  <a:cubicBezTo>
                    <a:pt x="10417" y="3693"/>
                    <a:pt x="9943" y="3796"/>
                    <a:pt x="9483" y="3796"/>
                  </a:cubicBezTo>
                  <a:cubicBezTo>
                    <a:pt x="9145" y="3796"/>
                    <a:pt x="8815" y="3740"/>
                    <a:pt x="8510" y="3566"/>
                  </a:cubicBezTo>
                  <a:cubicBezTo>
                    <a:pt x="7906" y="3220"/>
                    <a:pt x="7614" y="2522"/>
                    <a:pt x="7268" y="1954"/>
                  </a:cubicBezTo>
                  <a:cubicBezTo>
                    <a:pt x="6891" y="1333"/>
                    <a:pt x="6373" y="824"/>
                    <a:pt x="5734" y="475"/>
                  </a:cubicBezTo>
                  <a:cubicBezTo>
                    <a:pt x="5152" y="157"/>
                    <a:pt x="4503" y="0"/>
                    <a:pt x="38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3686475" y="4140675"/>
              <a:ext cx="134000" cy="142400"/>
            </a:xfrm>
            <a:custGeom>
              <a:avLst/>
              <a:gdLst/>
              <a:ahLst/>
              <a:cxnLst/>
              <a:rect l="l" t="t" r="r" b="b"/>
              <a:pathLst>
                <a:path w="5360" h="5696" extrusionOk="0">
                  <a:moveTo>
                    <a:pt x="4195" y="1"/>
                  </a:moveTo>
                  <a:cubicBezTo>
                    <a:pt x="4195" y="1"/>
                    <a:pt x="3534" y="650"/>
                    <a:pt x="1757" y="650"/>
                  </a:cubicBezTo>
                  <a:cubicBezTo>
                    <a:pt x="1371" y="650"/>
                    <a:pt x="934" y="619"/>
                    <a:pt x="439" y="545"/>
                  </a:cubicBezTo>
                  <a:lnTo>
                    <a:pt x="101" y="2854"/>
                  </a:lnTo>
                  <a:cubicBezTo>
                    <a:pt x="1" y="3726"/>
                    <a:pt x="357" y="4549"/>
                    <a:pt x="980" y="5084"/>
                  </a:cubicBezTo>
                  <a:cubicBezTo>
                    <a:pt x="1410" y="5453"/>
                    <a:pt x="1950" y="5667"/>
                    <a:pt x="2517" y="5693"/>
                  </a:cubicBezTo>
                  <a:cubicBezTo>
                    <a:pt x="2556" y="5695"/>
                    <a:pt x="2595" y="5696"/>
                    <a:pt x="2634" y="5696"/>
                  </a:cubicBezTo>
                  <a:cubicBezTo>
                    <a:pt x="3599" y="5696"/>
                    <a:pt x="4449" y="5140"/>
                    <a:pt x="4883" y="4320"/>
                  </a:cubicBezTo>
                  <a:lnTo>
                    <a:pt x="4904" y="4279"/>
                  </a:lnTo>
                  <a:lnTo>
                    <a:pt x="4904" y="4278"/>
                  </a:lnTo>
                  <a:cubicBezTo>
                    <a:pt x="4912" y="4264"/>
                    <a:pt x="4917" y="4250"/>
                    <a:pt x="4924" y="4237"/>
                  </a:cubicBezTo>
                  <a:cubicBezTo>
                    <a:pt x="4936" y="4213"/>
                    <a:pt x="4947" y="4189"/>
                    <a:pt x="4958" y="4163"/>
                  </a:cubicBezTo>
                  <a:cubicBezTo>
                    <a:pt x="5002" y="4066"/>
                    <a:pt x="5041" y="3965"/>
                    <a:pt x="5072" y="3861"/>
                  </a:cubicBezTo>
                  <a:cubicBezTo>
                    <a:pt x="5096" y="3785"/>
                    <a:pt x="5116" y="3704"/>
                    <a:pt x="5133" y="3623"/>
                  </a:cubicBezTo>
                  <a:cubicBezTo>
                    <a:pt x="5143" y="3586"/>
                    <a:pt x="5149" y="3549"/>
                    <a:pt x="5155" y="3511"/>
                  </a:cubicBezTo>
                  <a:cubicBezTo>
                    <a:pt x="5161" y="3471"/>
                    <a:pt x="5166" y="3432"/>
                    <a:pt x="5171" y="3394"/>
                  </a:cubicBezTo>
                  <a:lnTo>
                    <a:pt x="5359" y="1756"/>
                  </a:lnTo>
                  <a:lnTo>
                    <a:pt x="5359" y="1756"/>
                  </a:lnTo>
                  <a:cubicBezTo>
                    <a:pt x="5240" y="1807"/>
                    <a:pt x="5139" y="1889"/>
                    <a:pt x="5065" y="1995"/>
                  </a:cubicBezTo>
                  <a:cubicBezTo>
                    <a:pt x="4482" y="1504"/>
                    <a:pt x="4155" y="759"/>
                    <a:pt x="419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3706300" y="4247650"/>
              <a:ext cx="106825" cy="75175"/>
            </a:xfrm>
            <a:custGeom>
              <a:avLst/>
              <a:gdLst/>
              <a:ahLst/>
              <a:cxnLst/>
              <a:rect l="l" t="t" r="r" b="b"/>
              <a:pathLst>
                <a:path w="4273" h="3007" extrusionOk="0">
                  <a:moveTo>
                    <a:pt x="4109" y="0"/>
                  </a:moveTo>
                  <a:lnTo>
                    <a:pt x="4088" y="41"/>
                  </a:lnTo>
                  <a:cubicBezTo>
                    <a:pt x="3653" y="861"/>
                    <a:pt x="2803" y="1417"/>
                    <a:pt x="1837" y="1417"/>
                  </a:cubicBezTo>
                  <a:cubicBezTo>
                    <a:pt x="1799" y="1417"/>
                    <a:pt x="1760" y="1416"/>
                    <a:pt x="1722" y="1414"/>
                  </a:cubicBezTo>
                  <a:cubicBezTo>
                    <a:pt x="1156" y="1388"/>
                    <a:pt x="616" y="1174"/>
                    <a:pt x="187" y="805"/>
                  </a:cubicBezTo>
                  <a:lnTo>
                    <a:pt x="1" y="2374"/>
                  </a:lnTo>
                  <a:lnTo>
                    <a:pt x="3937" y="3006"/>
                  </a:lnTo>
                  <a:lnTo>
                    <a:pt x="4273" y="30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3809025" y="4182875"/>
              <a:ext cx="43025" cy="65525"/>
            </a:xfrm>
            <a:custGeom>
              <a:avLst/>
              <a:gdLst/>
              <a:ahLst/>
              <a:cxnLst/>
              <a:rect l="l" t="t" r="r" b="b"/>
              <a:pathLst>
                <a:path w="1721" h="2621" extrusionOk="0">
                  <a:moveTo>
                    <a:pt x="780" y="0"/>
                  </a:moveTo>
                  <a:cubicBezTo>
                    <a:pt x="669" y="0"/>
                    <a:pt x="559" y="23"/>
                    <a:pt x="457" y="68"/>
                  </a:cubicBezTo>
                  <a:lnTo>
                    <a:pt x="268" y="1706"/>
                  </a:lnTo>
                  <a:cubicBezTo>
                    <a:pt x="264" y="1745"/>
                    <a:pt x="259" y="1785"/>
                    <a:pt x="252" y="1823"/>
                  </a:cubicBezTo>
                  <a:cubicBezTo>
                    <a:pt x="246" y="1861"/>
                    <a:pt x="238" y="1898"/>
                    <a:pt x="230" y="1936"/>
                  </a:cubicBezTo>
                  <a:cubicBezTo>
                    <a:pt x="213" y="2016"/>
                    <a:pt x="193" y="2096"/>
                    <a:pt x="170" y="2174"/>
                  </a:cubicBezTo>
                  <a:cubicBezTo>
                    <a:pt x="138" y="2277"/>
                    <a:pt x="99" y="2378"/>
                    <a:pt x="55" y="2476"/>
                  </a:cubicBezTo>
                  <a:cubicBezTo>
                    <a:pt x="45" y="2502"/>
                    <a:pt x="33" y="2526"/>
                    <a:pt x="22" y="2549"/>
                  </a:cubicBezTo>
                  <a:cubicBezTo>
                    <a:pt x="15" y="2563"/>
                    <a:pt x="8" y="2577"/>
                    <a:pt x="1" y="2590"/>
                  </a:cubicBezTo>
                  <a:lnTo>
                    <a:pt x="2" y="2590"/>
                  </a:lnTo>
                  <a:lnTo>
                    <a:pt x="164" y="2621"/>
                  </a:lnTo>
                  <a:cubicBezTo>
                    <a:pt x="752" y="2562"/>
                    <a:pt x="1298" y="2171"/>
                    <a:pt x="1542" y="1633"/>
                  </a:cubicBezTo>
                  <a:cubicBezTo>
                    <a:pt x="1673" y="1344"/>
                    <a:pt x="1721" y="1008"/>
                    <a:pt x="1632" y="703"/>
                  </a:cubicBezTo>
                  <a:cubicBezTo>
                    <a:pt x="1582" y="526"/>
                    <a:pt x="1485" y="366"/>
                    <a:pt x="1351" y="238"/>
                  </a:cubicBezTo>
                  <a:lnTo>
                    <a:pt x="1348" y="236"/>
                  </a:lnTo>
                  <a:cubicBezTo>
                    <a:pt x="1305" y="194"/>
                    <a:pt x="1257" y="157"/>
                    <a:pt x="1206" y="126"/>
                  </a:cubicBezTo>
                  <a:cubicBezTo>
                    <a:pt x="1144" y="87"/>
                    <a:pt x="1078" y="56"/>
                    <a:pt x="1009" y="34"/>
                  </a:cubicBezTo>
                  <a:cubicBezTo>
                    <a:pt x="934" y="12"/>
                    <a:pt x="857" y="0"/>
                    <a:pt x="780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3703125" y="4176000"/>
              <a:ext cx="18625" cy="18650"/>
            </a:xfrm>
            <a:custGeom>
              <a:avLst/>
              <a:gdLst/>
              <a:ahLst/>
              <a:cxnLst/>
              <a:rect l="l" t="t" r="r" b="b"/>
              <a:pathLst>
                <a:path w="745" h="746" extrusionOk="0">
                  <a:moveTo>
                    <a:pt x="373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3" y="745"/>
                  </a:cubicBezTo>
                  <a:cubicBezTo>
                    <a:pt x="578" y="745"/>
                    <a:pt x="744" y="578"/>
                    <a:pt x="744" y="372"/>
                  </a:cubicBezTo>
                  <a:cubicBezTo>
                    <a:pt x="744" y="167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3705375" y="4161725"/>
              <a:ext cx="19025" cy="10200"/>
            </a:xfrm>
            <a:custGeom>
              <a:avLst/>
              <a:gdLst/>
              <a:ahLst/>
              <a:cxnLst/>
              <a:rect l="l" t="t" r="r" b="b"/>
              <a:pathLst>
                <a:path w="761" h="408" extrusionOk="0">
                  <a:moveTo>
                    <a:pt x="49" y="0"/>
                  </a:moveTo>
                  <a:cubicBezTo>
                    <a:pt x="43" y="0"/>
                    <a:pt x="37" y="6"/>
                    <a:pt x="36" y="12"/>
                  </a:cubicBezTo>
                  <a:lnTo>
                    <a:pt x="1" y="312"/>
                  </a:lnTo>
                  <a:cubicBezTo>
                    <a:pt x="0" y="319"/>
                    <a:pt x="5" y="326"/>
                    <a:pt x="13" y="327"/>
                  </a:cubicBezTo>
                  <a:lnTo>
                    <a:pt x="710" y="407"/>
                  </a:lnTo>
                  <a:cubicBezTo>
                    <a:pt x="710" y="408"/>
                    <a:pt x="711" y="408"/>
                    <a:pt x="711" y="408"/>
                  </a:cubicBezTo>
                  <a:cubicBezTo>
                    <a:pt x="718" y="408"/>
                    <a:pt x="724" y="402"/>
                    <a:pt x="725" y="395"/>
                  </a:cubicBezTo>
                  <a:lnTo>
                    <a:pt x="759" y="96"/>
                  </a:lnTo>
                  <a:cubicBezTo>
                    <a:pt x="760" y="89"/>
                    <a:pt x="755" y="82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3753925" y="418190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72" y="0"/>
                  </a:moveTo>
                  <a:cubicBezTo>
                    <a:pt x="166" y="0"/>
                    <a:pt x="0" y="167"/>
                    <a:pt x="0" y="372"/>
                  </a:cubicBezTo>
                  <a:cubicBezTo>
                    <a:pt x="0" y="578"/>
                    <a:pt x="166" y="744"/>
                    <a:pt x="372" y="744"/>
                  </a:cubicBezTo>
                  <a:cubicBezTo>
                    <a:pt x="577" y="744"/>
                    <a:pt x="745" y="578"/>
                    <a:pt x="745" y="372"/>
                  </a:cubicBezTo>
                  <a:cubicBezTo>
                    <a:pt x="745" y="167"/>
                    <a:pt x="577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3756175" y="4167625"/>
              <a:ext cx="19000" cy="10175"/>
            </a:xfrm>
            <a:custGeom>
              <a:avLst/>
              <a:gdLst/>
              <a:ahLst/>
              <a:cxnLst/>
              <a:rect l="l" t="t" r="r" b="b"/>
              <a:pathLst>
                <a:path w="760" h="407" extrusionOk="0">
                  <a:moveTo>
                    <a:pt x="49" y="0"/>
                  </a:moveTo>
                  <a:cubicBezTo>
                    <a:pt x="42" y="0"/>
                    <a:pt x="37" y="5"/>
                    <a:pt x="36" y="11"/>
                  </a:cubicBezTo>
                  <a:lnTo>
                    <a:pt x="1" y="311"/>
                  </a:lnTo>
                  <a:cubicBezTo>
                    <a:pt x="1" y="319"/>
                    <a:pt x="6" y="326"/>
                    <a:pt x="13" y="326"/>
                  </a:cubicBezTo>
                  <a:lnTo>
                    <a:pt x="709" y="406"/>
                  </a:lnTo>
                  <a:cubicBezTo>
                    <a:pt x="710" y="406"/>
                    <a:pt x="710" y="406"/>
                    <a:pt x="711" y="406"/>
                  </a:cubicBezTo>
                  <a:cubicBezTo>
                    <a:pt x="717" y="406"/>
                    <a:pt x="723" y="402"/>
                    <a:pt x="724" y="395"/>
                  </a:cubicBezTo>
                  <a:lnTo>
                    <a:pt x="758" y="95"/>
                  </a:lnTo>
                  <a:cubicBezTo>
                    <a:pt x="759" y="88"/>
                    <a:pt x="754" y="81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3772325" y="42055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47" y="1"/>
                  </a:moveTo>
                  <a:cubicBezTo>
                    <a:pt x="290" y="1"/>
                    <a:pt x="1" y="289"/>
                    <a:pt x="1" y="645"/>
                  </a:cubicBezTo>
                  <a:cubicBezTo>
                    <a:pt x="1" y="1002"/>
                    <a:pt x="290" y="1291"/>
                    <a:pt x="647" y="1291"/>
                  </a:cubicBezTo>
                  <a:cubicBezTo>
                    <a:pt x="1003" y="1291"/>
                    <a:pt x="1292" y="1002"/>
                    <a:pt x="1292" y="645"/>
                  </a:cubicBezTo>
                  <a:cubicBezTo>
                    <a:pt x="1292" y="289"/>
                    <a:pt x="1003" y="1"/>
                    <a:pt x="6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3707925" y="4267775"/>
              <a:ext cx="83625" cy="30650"/>
            </a:xfrm>
            <a:custGeom>
              <a:avLst/>
              <a:gdLst/>
              <a:ahLst/>
              <a:cxnLst/>
              <a:rect l="l" t="t" r="r" b="b"/>
              <a:pathLst>
                <a:path w="3345" h="1226" extrusionOk="0">
                  <a:moveTo>
                    <a:pt x="122" y="0"/>
                  </a:moveTo>
                  <a:lnTo>
                    <a:pt x="0" y="1054"/>
                  </a:lnTo>
                  <a:cubicBezTo>
                    <a:pt x="0" y="1054"/>
                    <a:pt x="388" y="1226"/>
                    <a:pt x="961" y="1226"/>
                  </a:cubicBezTo>
                  <a:cubicBezTo>
                    <a:pt x="1613" y="1226"/>
                    <a:pt x="2506" y="1004"/>
                    <a:pt x="3344" y="57"/>
                  </a:cubicBezTo>
                  <a:lnTo>
                    <a:pt x="3344" y="57"/>
                  </a:lnTo>
                  <a:cubicBezTo>
                    <a:pt x="3344" y="57"/>
                    <a:pt x="2703" y="620"/>
                    <a:pt x="1837" y="620"/>
                  </a:cubicBezTo>
                  <a:cubicBezTo>
                    <a:pt x="1760" y="620"/>
                    <a:pt x="1680" y="616"/>
                    <a:pt x="1599" y="606"/>
                  </a:cubicBezTo>
                  <a:cubicBezTo>
                    <a:pt x="616" y="486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3715750" y="4183400"/>
              <a:ext cx="17750" cy="39875"/>
            </a:xfrm>
            <a:custGeom>
              <a:avLst/>
              <a:gdLst/>
              <a:ahLst/>
              <a:cxnLst/>
              <a:rect l="l" t="t" r="r" b="b"/>
              <a:pathLst>
                <a:path w="710" h="1595" extrusionOk="0">
                  <a:moveTo>
                    <a:pt x="635" y="1"/>
                  </a:moveTo>
                  <a:lnTo>
                    <a:pt x="1" y="1512"/>
                  </a:lnTo>
                  <a:lnTo>
                    <a:pt x="710" y="1595"/>
                  </a:lnTo>
                  <a:lnTo>
                    <a:pt x="710" y="159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3819475" y="4194375"/>
              <a:ext cx="23550" cy="41850"/>
            </a:xfrm>
            <a:custGeom>
              <a:avLst/>
              <a:gdLst/>
              <a:ahLst/>
              <a:cxnLst/>
              <a:rect l="l" t="t" r="r" b="b"/>
              <a:pathLst>
                <a:path w="942" h="1674" extrusionOk="0">
                  <a:moveTo>
                    <a:pt x="576" y="0"/>
                  </a:moveTo>
                  <a:cubicBezTo>
                    <a:pt x="540" y="0"/>
                    <a:pt x="501" y="7"/>
                    <a:pt x="461" y="20"/>
                  </a:cubicBezTo>
                  <a:cubicBezTo>
                    <a:pt x="163" y="123"/>
                    <a:pt x="115" y="457"/>
                    <a:pt x="96" y="730"/>
                  </a:cubicBezTo>
                  <a:cubicBezTo>
                    <a:pt x="96" y="754"/>
                    <a:pt x="112" y="776"/>
                    <a:pt x="135" y="782"/>
                  </a:cubicBezTo>
                  <a:cubicBezTo>
                    <a:pt x="321" y="826"/>
                    <a:pt x="463" y="1006"/>
                    <a:pt x="450" y="1200"/>
                  </a:cubicBezTo>
                  <a:cubicBezTo>
                    <a:pt x="437" y="1394"/>
                    <a:pt x="261" y="1554"/>
                    <a:pt x="71" y="1564"/>
                  </a:cubicBezTo>
                  <a:cubicBezTo>
                    <a:pt x="3" y="1568"/>
                    <a:pt x="1" y="1674"/>
                    <a:pt x="68" y="1674"/>
                  </a:cubicBezTo>
                  <a:cubicBezTo>
                    <a:pt x="69" y="1674"/>
                    <a:pt x="70" y="1674"/>
                    <a:pt x="71" y="1674"/>
                  </a:cubicBezTo>
                  <a:cubicBezTo>
                    <a:pt x="316" y="1660"/>
                    <a:pt x="532" y="1466"/>
                    <a:pt x="558" y="1219"/>
                  </a:cubicBezTo>
                  <a:cubicBezTo>
                    <a:pt x="583" y="988"/>
                    <a:pt x="424" y="766"/>
                    <a:pt x="208" y="692"/>
                  </a:cubicBezTo>
                  <a:cubicBezTo>
                    <a:pt x="224" y="489"/>
                    <a:pt x="254" y="251"/>
                    <a:pt x="449" y="145"/>
                  </a:cubicBezTo>
                  <a:cubicBezTo>
                    <a:pt x="492" y="122"/>
                    <a:pt x="534" y="111"/>
                    <a:pt x="573" y="111"/>
                  </a:cubicBezTo>
                  <a:cubicBezTo>
                    <a:pt x="718" y="111"/>
                    <a:pt x="827" y="257"/>
                    <a:pt x="832" y="416"/>
                  </a:cubicBezTo>
                  <a:cubicBezTo>
                    <a:pt x="833" y="451"/>
                    <a:pt x="861" y="469"/>
                    <a:pt x="888" y="469"/>
                  </a:cubicBezTo>
                  <a:cubicBezTo>
                    <a:pt x="915" y="469"/>
                    <a:pt x="942" y="452"/>
                    <a:pt x="941" y="416"/>
                  </a:cubicBezTo>
                  <a:cubicBezTo>
                    <a:pt x="933" y="205"/>
                    <a:pt x="784" y="0"/>
                    <a:pt x="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3712975" y="4180625"/>
              <a:ext cx="25125" cy="45125"/>
            </a:xfrm>
            <a:custGeom>
              <a:avLst/>
              <a:gdLst/>
              <a:ahLst/>
              <a:cxnLst/>
              <a:rect l="l" t="t" r="r" b="b"/>
              <a:pathLst>
                <a:path w="1005" h="1805" extrusionOk="0">
                  <a:moveTo>
                    <a:pt x="747" y="0"/>
                  </a:moveTo>
                  <a:cubicBezTo>
                    <a:pt x="725" y="0"/>
                    <a:pt x="703" y="11"/>
                    <a:pt x="692" y="36"/>
                  </a:cubicBezTo>
                  <a:cubicBezTo>
                    <a:pt x="466" y="562"/>
                    <a:pt x="242" y="1088"/>
                    <a:pt x="16" y="1614"/>
                  </a:cubicBezTo>
                  <a:cubicBezTo>
                    <a:pt x="1" y="1651"/>
                    <a:pt x="38" y="1679"/>
                    <a:pt x="68" y="1684"/>
                  </a:cubicBezTo>
                  <a:lnTo>
                    <a:pt x="936" y="1804"/>
                  </a:lnTo>
                  <a:cubicBezTo>
                    <a:pt x="939" y="1804"/>
                    <a:pt x="942" y="1804"/>
                    <a:pt x="944" y="1804"/>
                  </a:cubicBezTo>
                  <a:cubicBezTo>
                    <a:pt x="1004" y="1804"/>
                    <a:pt x="1001" y="1704"/>
                    <a:pt x="936" y="1695"/>
                  </a:cubicBezTo>
                  <a:lnTo>
                    <a:pt x="146" y="1585"/>
                  </a:lnTo>
                  <a:lnTo>
                    <a:pt x="797" y="66"/>
                  </a:lnTo>
                  <a:cubicBezTo>
                    <a:pt x="813" y="26"/>
                    <a:pt x="781" y="0"/>
                    <a:pt x="7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3723800" y="4228550"/>
              <a:ext cx="43950" cy="26300"/>
            </a:xfrm>
            <a:custGeom>
              <a:avLst/>
              <a:gdLst/>
              <a:ahLst/>
              <a:cxnLst/>
              <a:rect l="l" t="t" r="r" b="b"/>
              <a:pathLst>
                <a:path w="1758" h="1052" extrusionOk="0">
                  <a:moveTo>
                    <a:pt x="1529" y="1"/>
                  </a:moveTo>
                  <a:lnTo>
                    <a:pt x="1" y="324"/>
                  </a:lnTo>
                  <a:cubicBezTo>
                    <a:pt x="1" y="324"/>
                    <a:pt x="196" y="1051"/>
                    <a:pt x="795" y="1051"/>
                  </a:cubicBezTo>
                  <a:cubicBezTo>
                    <a:pt x="858" y="1051"/>
                    <a:pt x="926" y="1043"/>
                    <a:pt x="998" y="1025"/>
                  </a:cubicBezTo>
                  <a:cubicBezTo>
                    <a:pt x="1757" y="839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4047900" y="4124925"/>
              <a:ext cx="185475" cy="275750"/>
            </a:xfrm>
            <a:custGeom>
              <a:avLst/>
              <a:gdLst/>
              <a:ahLst/>
              <a:cxnLst/>
              <a:rect l="l" t="t" r="r" b="b"/>
              <a:pathLst>
                <a:path w="7419" h="11030" extrusionOk="0">
                  <a:moveTo>
                    <a:pt x="4901" y="0"/>
                  </a:moveTo>
                  <a:cubicBezTo>
                    <a:pt x="4675" y="0"/>
                    <a:pt x="4454" y="114"/>
                    <a:pt x="4327" y="321"/>
                  </a:cubicBezTo>
                  <a:lnTo>
                    <a:pt x="2697" y="3010"/>
                  </a:lnTo>
                  <a:lnTo>
                    <a:pt x="1504" y="3118"/>
                  </a:lnTo>
                  <a:cubicBezTo>
                    <a:pt x="1292" y="3137"/>
                    <a:pt x="1101" y="3256"/>
                    <a:pt x="991" y="3438"/>
                  </a:cubicBezTo>
                  <a:cubicBezTo>
                    <a:pt x="962" y="3486"/>
                    <a:pt x="940" y="3537"/>
                    <a:pt x="924" y="3589"/>
                  </a:cubicBezTo>
                  <a:cubicBezTo>
                    <a:pt x="913" y="3624"/>
                    <a:pt x="906" y="3658"/>
                    <a:pt x="901" y="3693"/>
                  </a:cubicBezTo>
                  <a:lnTo>
                    <a:pt x="788" y="4199"/>
                  </a:lnTo>
                  <a:cubicBezTo>
                    <a:pt x="622" y="4950"/>
                    <a:pt x="648" y="5731"/>
                    <a:pt x="865" y="6468"/>
                  </a:cubicBezTo>
                  <a:cubicBezTo>
                    <a:pt x="917" y="6739"/>
                    <a:pt x="1015" y="6999"/>
                    <a:pt x="1155" y="7238"/>
                  </a:cubicBezTo>
                  <a:cubicBezTo>
                    <a:pt x="1179" y="7279"/>
                    <a:pt x="1204" y="7320"/>
                    <a:pt x="1231" y="7359"/>
                  </a:cubicBezTo>
                  <a:lnTo>
                    <a:pt x="1" y="8752"/>
                  </a:lnTo>
                  <a:lnTo>
                    <a:pt x="3760" y="11030"/>
                  </a:lnTo>
                  <a:lnTo>
                    <a:pt x="5227" y="8607"/>
                  </a:lnTo>
                  <a:cubicBezTo>
                    <a:pt x="5589" y="8406"/>
                    <a:pt x="5892" y="8114"/>
                    <a:pt x="6107" y="7760"/>
                  </a:cubicBezTo>
                  <a:lnTo>
                    <a:pt x="7355" y="5699"/>
                  </a:lnTo>
                  <a:lnTo>
                    <a:pt x="7348" y="5696"/>
                  </a:lnTo>
                  <a:cubicBezTo>
                    <a:pt x="7407" y="5562"/>
                    <a:pt x="7419" y="5413"/>
                    <a:pt x="7384" y="5273"/>
                  </a:cubicBezTo>
                  <a:cubicBezTo>
                    <a:pt x="7323" y="5026"/>
                    <a:pt x="7129" y="4835"/>
                    <a:pt x="6882" y="4779"/>
                  </a:cubicBezTo>
                  <a:cubicBezTo>
                    <a:pt x="6833" y="4768"/>
                    <a:pt x="6784" y="4763"/>
                    <a:pt x="6736" y="4763"/>
                  </a:cubicBezTo>
                  <a:cubicBezTo>
                    <a:pt x="6537" y="4763"/>
                    <a:pt x="6346" y="4852"/>
                    <a:pt x="6217" y="5010"/>
                  </a:cubicBezTo>
                  <a:lnTo>
                    <a:pt x="6211" y="5006"/>
                  </a:lnTo>
                  <a:lnTo>
                    <a:pt x="6379" y="4728"/>
                  </a:lnTo>
                  <a:cubicBezTo>
                    <a:pt x="6571" y="4412"/>
                    <a:pt x="6470" y="3999"/>
                    <a:pt x="6153" y="3808"/>
                  </a:cubicBezTo>
                  <a:cubicBezTo>
                    <a:pt x="6045" y="3742"/>
                    <a:pt x="5926" y="3711"/>
                    <a:pt x="5808" y="3711"/>
                  </a:cubicBezTo>
                  <a:cubicBezTo>
                    <a:pt x="5582" y="3711"/>
                    <a:pt x="5363" y="3825"/>
                    <a:pt x="5236" y="4031"/>
                  </a:cubicBezTo>
                  <a:lnTo>
                    <a:pt x="5236" y="4031"/>
                  </a:lnTo>
                  <a:lnTo>
                    <a:pt x="5443" y="3691"/>
                  </a:lnTo>
                  <a:cubicBezTo>
                    <a:pt x="5623" y="3376"/>
                    <a:pt x="5520" y="2974"/>
                    <a:pt x="5209" y="2785"/>
                  </a:cubicBezTo>
                  <a:cubicBezTo>
                    <a:pt x="5101" y="2720"/>
                    <a:pt x="4981" y="2688"/>
                    <a:pt x="4863" y="2688"/>
                  </a:cubicBezTo>
                  <a:cubicBezTo>
                    <a:pt x="4642" y="2688"/>
                    <a:pt x="4426" y="2798"/>
                    <a:pt x="4298" y="2998"/>
                  </a:cubicBezTo>
                  <a:lnTo>
                    <a:pt x="3875" y="3696"/>
                  </a:lnTo>
                  <a:cubicBezTo>
                    <a:pt x="3867" y="3693"/>
                    <a:pt x="3859" y="3691"/>
                    <a:pt x="3851" y="3690"/>
                  </a:cubicBezTo>
                  <a:lnTo>
                    <a:pt x="5471" y="1016"/>
                  </a:lnTo>
                  <a:cubicBezTo>
                    <a:pt x="5662" y="699"/>
                    <a:pt x="5561" y="288"/>
                    <a:pt x="5246" y="96"/>
                  </a:cubicBezTo>
                  <a:cubicBezTo>
                    <a:pt x="5138" y="31"/>
                    <a:pt x="5018" y="0"/>
                    <a:pt x="490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4123425" y="4216775"/>
              <a:ext cx="62675" cy="47325"/>
            </a:xfrm>
            <a:custGeom>
              <a:avLst/>
              <a:gdLst/>
              <a:ahLst/>
              <a:cxnLst/>
              <a:rect l="l" t="t" r="r" b="b"/>
              <a:pathLst>
                <a:path w="2507" h="1893" extrusionOk="0">
                  <a:moveTo>
                    <a:pt x="2414" y="0"/>
                  </a:moveTo>
                  <a:cubicBezTo>
                    <a:pt x="2395" y="0"/>
                    <a:pt x="2375" y="9"/>
                    <a:pt x="2361" y="30"/>
                  </a:cubicBezTo>
                  <a:lnTo>
                    <a:pt x="1356" y="1499"/>
                  </a:lnTo>
                  <a:cubicBezTo>
                    <a:pt x="1240" y="1669"/>
                    <a:pt x="1052" y="1760"/>
                    <a:pt x="860" y="1760"/>
                  </a:cubicBezTo>
                  <a:cubicBezTo>
                    <a:pt x="744" y="1760"/>
                    <a:pt x="626" y="1726"/>
                    <a:pt x="523" y="1656"/>
                  </a:cubicBezTo>
                  <a:cubicBezTo>
                    <a:pt x="250" y="1469"/>
                    <a:pt x="179" y="1096"/>
                    <a:pt x="366" y="822"/>
                  </a:cubicBezTo>
                  <a:lnTo>
                    <a:pt x="564" y="534"/>
                  </a:lnTo>
                  <a:cubicBezTo>
                    <a:pt x="599" y="482"/>
                    <a:pt x="554" y="428"/>
                    <a:pt x="506" y="428"/>
                  </a:cubicBezTo>
                  <a:cubicBezTo>
                    <a:pt x="487" y="428"/>
                    <a:pt x="468" y="437"/>
                    <a:pt x="453" y="458"/>
                  </a:cubicBezTo>
                  <a:lnTo>
                    <a:pt x="256" y="747"/>
                  </a:lnTo>
                  <a:cubicBezTo>
                    <a:pt x="1" y="1119"/>
                    <a:pt x="141" y="1632"/>
                    <a:pt x="549" y="1824"/>
                  </a:cubicBezTo>
                  <a:cubicBezTo>
                    <a:pt x="649" y="1871"/>
                    <a:pt x="755" y="1893"/>
                    <a:pt x="859" y="1893"/>
                  </a:cubicBezTo>
                  <a:cubicBezTo>
                    <a:pt x="1095" y="1893"/>
                    <a:pt x="1325" y="1779"/>
                    <a:pt x="1466" y="1574"/>
                  </a:cubicBezTo>
                  <a:lnTo>
                    <a:pt x="2470" y="106"/>
                  </a:lnTo>
                  <a:cubicBezTo>
                    <a:pt x="2506" y="53"/>
                    <a:pt x="2461" y="0"/>
                    <a:pt x="2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4149525" y="4248300"/>
              <a:ext cx="55825" cy="37350"/>
            </a:xfrm>
            <a:custGeom>
              <a:avLst/>
              <a:gdLst/>
              <a:ahLst/>
              <a:cxnLst/>
              <a:rect l="l" t="t" r="r" b="b"/>
              <a:pathLst>
                <a:path w="2233" h="1494" extrusionOk="0">
                  <a:moveTo>
                    <a:pt x="2139" y="1"/>
                  </a:moveTo>
                  <a:cubicBezTo>
                    <a:pt x="2120" y="1"/>
                    <a:pt x="2100" y="10"/>
                    <a:pt x="2085" y="31"/>
                  </a:cubicBezTo>
                  <a:lnTo>
                    <a:pt x="1355" y="1099"/>
                  </a:lnTo>
                  <a:cubicBezTo>
                    <a:pt x="1238" y="1265"/>
                    <a:pt x="1052" y="1355"/>
                    <a:pt x="863" y="1355"/>
                  </a:cubicBezTo>
                  <a:cubicBezTo>
                    <a:pt x="747" y="1355"/>
                    <a:pt x="629" y="1321"/>
                    <a:pt x="526" y="1250"/>
                  </a:cubicBezTo>
                  <a:cubicBezTo>
                    <a:pt x="255" y="1065"/>
                    <a:pt x="183" y="696"/>
                    <a:pt x="365" y="423"/>
                  </a:cubicBezTo>
                  <a:cubicBezTo>
                    <a:pt x="401" y="370"/>
                    <a:pt x="356" y="317"/>
                    <a:pt x="309" y="317"/>
                  </a:cubicBezTo>
                  <a:cubicBezTo>
                    <a:pt x="290" y="317"/>
                    <a:pt x="270" y="326"/>
                    <a:pt x="256" y="347"/>
                  </a:cubicBezTo>
                  <a:cubicBezTo>
                    <a:pt x="1" y="720"/>
                    <a:pt x="140" y="1232"/>
                    <a:pt x="549" y="1424"/>
                  </a:cubicBezTo>
                  <a:cubicBezTo>
                    <a:pt x="649" y="1471"/>
                    <a:pt x="755" y="1493"/>
                    <a:pt x="859" y="1493"/>
                  </a:cubicBezTo>
                  <a:cubicBezTo>
                    <a:pt x="1095" y="1493"/>
                    <a:pt x="1325" y="1380"/>
                    <a:pt x="1466" y="1174"/>
                  </a:cubicBezTo>
                  <a:lnTo>
                    <a:pt x="2196" y="106"/>
                  </a:lnTo>
                  <a:cubicBezTo>
                    <a:pt x="2232" y="54"/>
                    <a:pt x="2186" y="1"/>
                    <a:pt x="21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4176675" y="4275675"/>
              <a:ext cx="45175" cy="29425"/>
            </a:xfrm>
            <a:custGeom>
              <a:avLst/>
              <a:gdLst/>
              <a:ahLst/>
              <a:cxnLst/>
              <a:rect l="l" t="t" r="r" b="b"/>
              <a:pathLst>
                <a:path w="1807" h="1177" extrusionOk="0">
                  <a:moveTo>
                    <a:pt x="309" y="1"/>
                  </a:moveTo>
                  <a:cubicBezTo>
                    <a:pt x="290" y="1"/>
                    <a:pt x="270" y="9"/>
                    <a:pt x="256" y="30"/>
                  </a:cubicBezTo>
                  <a:cubicBezTo>
                    <a:pt x="1" y="403"/>
                    <a:pt x="141" y="916"/>
                    <a:pt x="549" y="1107"/>
                  </a:cubicBezTo>
                  <a:cubicBezTo>
                    <a:pt x="649" y="1154"/>
                    <a:pt x="756" y="1177"/>
                    <a:pt x="861" y="1177"/>
                  </a:cubicBezTo>
                  <a:cubicBezTo>
                    <a:pt x="1096" y="1177"/>
                    <a:pt x="1325" y="1063"/>
                    <a:pt x="1466" y="858"/>
                  </a:cubicBezTo>
                  <a:lnTo>
                    <a:pt x="1770" y="413"/>
                  </a:lnTo>
                  <a:cubicBezTo>
                    <a:pt x="1806" y="361"/>
                    <a:pt x="1761" y="308"/>
                    <a:pt x="1713" y="308"/>
                  </a:cubicBezTo>
                  <a:cubicBezTo>
                    <a:pt x="1694" y="308"/>
                    <a:pt x="1675" y="317"/>
                    <a:pt x="1660" y="337"/>
                  </a:cubicBezTo>
                  <a:lnTo>
                    <a:pt x="1356" y="783"/>
                  </a:lnTo>
                  <a:cubicBezTo>
                    <a:pt x="1240" y="952"/>
                    <a:pt x="1052" y="1044"/>
                    <a:pt x="860" y="1044"/>
                  </a:cubicBezTo>
                  <a:cubicBezTo>
                    <a:pt x="744" y="1044"/>
                    <a:pt x="626" y="1010"/>
                    <a:pt x="523" y="939"/>
                  </a:cubicBezTo>
                  <a:cubicBezTo>
                    <a:pt x="249" y="752"/>
                    <a:pt x="179" y="380"/>
                    <a:pt x="366" y="106"/>
                  </a:cubicBezTo>
                  <a:cubicBezTo>
                    <a:pt x="402" y="54"/>
                    <a:pt x="356" y="1"/>
                    <a:pt x="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4081750" y="4195250"/>
              <a:ext cx="68025" cy="95550"/>
            </a:xfrm>
            <a:custGeom>
              <a:avLst/>
              <a:gdLst/>
              <a:ahLst/>
              <a:cxnLst/>
              <a:rect l="l" t="t" r="r" b="b"/>
              <a:pathLst>
                <a:path w="2721" h="3822" extrusionOk="0">
                  <a:moveTo>
                    <a:pt x="1946" y="1"/>
                  </a:moveTo>
                  <a:cubicBezTo>
                    <a:pt x="1916" y="1"/>
                    <a:pt x="1885" y="3"/>
                    <a:pt x="1853" y="7"/>
                  </a:cubicBezTo>
                  <a:lnTo>
                    <a:pt x="85" y="211"/>
                  </a:lnTo>
                  <a:cubicBezTo>
                    <a:pt x="0" y="221"/>
                    <a:pt x="11" y="345"/>
                    <a:pt x="92" y="345"/>
                  </a:cubicBezTo>
                  <a:cubicBezTo>
                    <a:pt x="95" y="345"/>
                    <a:pt x="98" y="344"/>
                    <a:pt x="101" y="344"/>
                  </a:cubicBezTo>
                  <a:lnTo>
                    <a:pt x="1868" y="140"/>
                  </a:lnTo>
                  <a:cubicBezTo>
                    <a:pt x="1892" y="137"/>
                    <a:pt x="1915" y="135"/>
                    <a:pt x="1938" y="135"/>
                  </a:cubicBezTo>
                  <a:cubicBezTo>
                    <a:pt x="2239" y="135"/>
                    <a:pt x="2498" y="361"/>
                    <a:pt x="2532" y="667"/>
                  </a:cubicBezTo>
                  <a:cubicBezTo>
                    <a:pt x="2571" y="995"/>
                    <a:pt x="2335" y="1292"/>
                    <a:pt x="2006" y="1331"/>
                  </a:cubicBezTo>
                  <a:lnTo>
                    <a:pt x="774" y="1473"/>
                  </a:lnTo>
                  <a:cubicBezTo>
                    <a:pt x="697" y="1482"/>
                    <a:pt x="694" y="1592"/>
                    <a:pt x="770" y="1605"/>
                  </a:cubicBezTo>
                  <a:cubicBezTo>
                    <a:pt x="832" y="1617"/>
                    <a:pt x="2311" y="1908"/>
                    <a:pt x="2073" y="3748"/>
                  </a:cubicBezTo>
                  <a:cubicBezTo>
                    <a:pt x="2069" y="3776"/>
                    <a:pt x="2084" y="3804"/>
                    <a:pt x="2111" y="3816"/>
                  </a:cubicBezTo>
                  <a:cubicBezTo>
                    <a:pt x="2117" y="3819"/>
                    <a:pt x="2123" y="3821"/>
                    <a:pt x="2130" y="3821"/>
                  </a:cubicBezTo>
                  <a:cubicBezTo>
                    <a:pt x="2133" y="3822"/>
                    <a:pt x="2136" y="3822"/>
                    <a:pt x="2139" y="3822"/>
                  </a:cubicBezTo>
                  <a:cubicBezTo>
                    <a:pt x="2173" y="3822"/>
                    <a:pt x="2201" y="3797"/>
                    <a:pt x="2205" y="3764"/>
                  </a:cubicBezTo>
                  <a:cubicBezTo>
                    <a:pt x="2391" y="2326"/>
                    <a:pt x="1559" y="1767"/>
                    <a:pt x="1091" y="1570"/>
                  </a:cubicBezTo>
                  <a:lnTo>
                    <a:pt x="2021" y="1463"/>
                  </a:lnTo>
                  <a:cubicBezTo>
                    <a:pt x="2428" y="1421"/>
                    <a:pt x="2721" y="1055"/>
                    <a:pt x="2674" y="649"/>
                  </a:cubicBezTo>
                  <a:cubicBezTo>
                    <a:pt x="2631" y="276"/>
                    <a:pt x="2313" y="1"/>
                    <a:pt x="19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3517150" y="4295850"/>
              <a:ext cx="381875" cy="432375"/>
            </a:xfrm>
            <a:custGeom>
              <a:avLst/>
              <a:gdLst/>
              <a:ahLst/>
              <a:cxnLst/>
              <a:rect l="l" t="t" r="r" b="b"/>
              <a:pathLst>
                <a:path w="15275" h="17295" extrusionOk="0">
                  <a:moveTo>
                    <a:pt x="5080" y="1"/>
                  </a:moveTo>
                  <a:lnTo>
                    <a:pt x="5080" y="2"/>
                  </a:lnTo>
                  <a:cubicBezTo>
                    <a:pt x="5080" y="2"/>
                    <a:pt x="2416" y="3460"/>
                    <a:pt x="2140" y="5510"/>
                  </a:cubicBezTo>
                  <a:cubicBezTo>
                    <a:pt x="2126" y="5619"/>
                    <a:pt x="2117" y="5729"/>
                    <a:pt x="2116" y="5839"/>
                  </a:cubicBezTo>
                  <a:cubicBezTo>
                    <a:pt x="2119" y="7050"/>
                    <a:pt x="2301" y="7738"/>
                    <a:pt x="2442" y="8090"/>
                  </a:cubicBezTo>
                  <a:cubicBezTo>
                    <a:pt x="2442" y="8090"/>
                    <a:pt x="1246" y="10514"/>
                    <a:pt x="411" y="14265"/>
                  </a:cubicBezTo>
                  <a:cubicBezTo>
                    <a:pt x="258" y="14949"/>
                    <a:pt x="118" y="15677"/>
                    <a:pt x="0" y="16444"/>
                  </a:cubicBezTo>
                  <a:cubicBezTo>
                    <a:pt x="0" y="16444"/>
                    <a:pt x="2506" y="17198"/>
                    <a:pt x="5567" y="17286"/>
                  </a:cubicBezTo>
                  <a:cubicBezTo>
                    <a:pt x="5762" y="17291"/>
                    <a:pt x="5959" y="17294"/>
                    <a:pt x="6159" y="17294"/>
                  </a:cubicBezTo>
                  <a:cubicBezTo>
                    <a:pt x="6759" y="17294"/>
                    <a:pt x="7375" y="17266"/>
                    <a:pt x="7993" y="17200"/>
                  </a:cubicBezTo>
                  <a:cubicBezTo>
                    <a:pt x="10207" y="16963"/>
                    <a:pt x="12445" y="16238"/>
                    <a:pt x="14070" y="14564"/>
                  </a:cubicBezTo>
                  <a:cubicBezTo>
                    <a:pt x="14111" y="14524"/>
                    <a:pt x="14149" y="14482"/>
                    <a:pt x="14188" y="14441"/>
                  </a:cubicBezTo>
                  <a:lnTo>
                    <a:pt x="13950" y="13928"/>
                  </a:lnTo>
                  <a:cubicBezTo>
                    <a:pt x="13127" y="12250"/>
                    <a:pt x="12268" y="11288"/>
                    <a:pt x="12268" y="11288"/>
                  </a:cubicBezTo>
                  <a:lnTo>
                    <a:pt x="15231" y="4446"/>
                  </a:lnTo>
                  <a:cubicBezTo>
                    <a:pt x="15275" y="4110"/>
                    <a:pt x="15265" y="3769"/>
                    <a:pt x="15198" y="3438"/>
                  </a:cubicBezTo>
                  <a:cubicBezTo>
                    <a:pt x="15064" y="2769"/>
                    <a:pt x="14712" y="2163"/>
                    <a:pt x="14196" y="1716"/>
                  </a:cubicBezTo>
                  <a:cubicBezTo>
                    <a:pt x="14194" y="1715"/>
                    <a:pt x="14193" y="1713"/>
                    <a:pt x="14193" y="1712"/>
                  </a:cubicBezTo>
                  <a:cubicBezTo>
                    <a:pt x="14095" y="1629"/>
                    <a:pt x="14011" y="1546"/>
                    <a:pt x="13928" y="1460"/>
                  </a:cubicBezTo>
                  <a:cubicBezTo>
                    <a:pt x="13794" y="1324"/>
                    <a:pt x="13641" y="1209"/>
                    <a:pt x="13473" y="1117"/>
                  </a:cubicBezTo>
                  <a:lnTo>
                    <a:pt x="5399" y="27"/>
                  </a:lnTo>
                  <a:cubicBezTo>
                    <a:pt x="5291" y="13"/>
                    <a:pt x="5186" y="5"/>
                    <a:pt x="50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3299575" y="4291725"/>
              <a:ext cx="422450" cy="333100"/>
            </a:xfrm>
            <a:custGeom>
              <a:avLst/>
              <a:gdLst/>
              <a:ahLst/>
              <a:cxnLst/>
              <a:rect l="l" t="t" r="r" b="b"/>
              <a:pathLst>
                <a:path w="16898" h="13324" extrusionOk="0">
                  <a:moveTo>
                    <a:pt x="4276" y="1"/>
                  </a:moveTo>
                  <a:cubicBezTo>
                    <a:pt x="2895" y="1285"/>
                    <a:pt x="1441" y="2489"/>
                    <a:pt x="1" y="3709"/>
                  </a:cubicBezTo>
                  <a:lnTo>
                    <a:pt x="4625" y="11883"/>
                  </a:lnTo>
                  <a:cubicBezTo>
                    <a:pt x="5088" y="12733"/>
                    <a:pt x="5963" y="13279"/>
                    <a:pt x="6930" y="13321"/>
                  </a:cubicBezTo>
                  <a:cubicBezTo>
                    <a:pt x="6971" y="13323"/>
                    <a:pt x="7011" y="13324"/>
                    <a:pt x="7051" y="13324"/>
                  </a:cubicBezTo>
                  <a:cubicBezTo>
                    <a:pt x="7974" y="13324"/>
                    <a:pt x="8839" y="12863"/>
                    <a:pt x="9353" y="12091"/>
                  </a:cubicBezTo>
                  <a:lnTo>
                    <a:pt x="16051" y="4461"/>
                  </a:lnTo>
                  <a:cubicBezTo>
                    <a:pt x="16897" y="3190"/>
                    <a:pt x="16553" y="1474"/>
                    <a:pt x="15281" y="628"/>
                  </a:cubicBezTo>
                  <a:cubicBezTo>
                    <a:pt x="14808" y="314"/>
                    <a:pt x="14366" y="162"/>
                    <a:pt x="13919" y="162"/>
                  </a:cubicBezTo>
                  <a:cubicBezTo>
                    <a:pt x="13166" y="162"/>
                    <a:pt x="12400" y="593"/>
                    <a:pt x="11448" y="1398"/>
                  </a:cubicBezTo>
                  <a:lnTo>
                    <a:pt x="7286" y="521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3757825" y="4302325"/>
              <a:ext cx="413100" cy="306275"/>
            </a:xfrm>
            <a:custGeom>
              <a:avLst/>
              <a:gdLst/>
              <a:ahLst/>
              <a:cxnLst/>
              <a:rect l="l" t="t" r="r" b="b"/>
              <a:pathLst>
                <a:path w="16524" h="12251" extrusionOk="0">
                  <a:moveTo>
                    <a:pt x="12063" y="1"/>
                  </a:moveTo>
                  <a:lnTo>
                    <a:pt x="8941" y="5153"/>
                  </a:lnTo>
                  <a:lnTo>
                    <a:pt x="4946" y="1449"/>
                  </a:lnTo>
                  <a:cubicBezTo>
                    <a:pt x="4414" y="956"/>
                    <a:pt x="3739" y="712"/>
                    <a:pt x="3066" y="712"/>
                  </a:cubicBezTo>
                  <a:cubicBezTo>
                    <a:pt x="2323" y="712"/>
                    <a:pt x="1583" y="1009"/>
                    <a:pt x="1038" y="1597"/>
                  </a:cubicBezTo>
                  <a:cubicBezTo>
                    <a:pt x="0" y="2716"/>
                    <a:pt x="67" y="4466"/>
                    <a:pt x="1186" y="5503"/>
                  </a:cubicBezTo>
                  <a:lnTo>
                    <a:pt x="7668" y="11513"/>
                  </a:lnTo>
                  <a:cubicBezTo>
                    <a:pt x="8183" y="11990"/>
                    <a:pt x="8855" y="12250"/>
                    <a:pt x="9547" y="12250"/>
                  </a:cubicBezTo>
                  <a:cubicBezTo>
                    <a:pt x="9675" y="12250"/>
                    <a:pt x="9804" y="12241"/>
                    <a:pt x="9932" y="12223"/>
                  </a:cubicBezTo>
                  <a:cubicBezTo>
                    <a:pt x="10755" y="12108"/>
                    <a:pt x="11482" y="11629"/>
                    <a:pt x="11913" y="10918"/>
                  </a:cubicBezTo>
                  <a:lnTo>
                    <a:pt x="16523" y="331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3529250" y="4343850"/>
              <a:ext cx="76025" cy="293525"/>
            </a:xfrm>
            <a:custGeom>
              <a:avLst/>
              <a:gdLst/>
              <a:ahLst/>
              <a:cxnLst/>
              <a:rect l="l" t="t" r="r" b="b"/>
              <a:pathLst>
                <a:path w="3041" h="11741" extrusionOk="0">
                  <a:moveTo>
                    <a:pt x="2932" y="0"/>
                  </a:moveTo>
                  <a:cubicBezTo>
                    <a:pt x="2911" y="0"/>
                    <a:pt x="2890" y="9"/>
                    <a:pt x="2873" y="32"/>
                  </a:cubicBezTo>
                  <a:cubicBezTo>
                    <a:pt x="2787" y="144"/>
                    <a:pt x="764" y="2801"/>
                    <a:pt x="936" y="4216"/>
                  </a:cubicBezTo>
                  <a:cubicBezTo>
                    <a:pt x="1086" y="5442"/>
                    <a:pt x="1683" y="6037"/>
                    <a:pt x="1862" y="6191"/>
                  </a:cubicBezTo>
                  <a:cubicBezTo>
                    <a:pt x="1673" y="6587"/>
                    <a:pt x="529" y="9038"/>
                    <a:pt x="10" y="11648"/>
                  </a:cubicBezTo>
                  <a:cubicBezTo>
                    <a:pt x="0" y="11696"/>
                    <a:pt x="36" y="11740"/>
                    <a:pt x="86" y="11740"/>
                  </a:cubicBezTo>
                  <a:cubicBezTo>
                    <a:pt x="122" y="11740"/>
                    <a:pt x="153" y="11714"/>
                    <a:pt x="160" y="11679"/>
                  </a:cubicBezTo>
                  <a:cubicBezTo>
                    <a:pt x="721" y="8861"/>
                    <a:pt x="2014" y="6231"/>
                    <a:pt x="2027" y="6204"/>
                  </a:cubicBezTo>
                  <a:cubicBezTo>
                    <a:pt x="2044" y="6170"/>
                    <a:pt x="2034" y="6130"/>
                    <a:pt x="2003" y="6108"/>
                  </a:cubicBezTo>
                  <a:cubicBezTo>
                    <a:pt x="1996" y="6103"/>
                    <a:pt x="1254" y="5544"/>
                    <a:pt x="1089" y="4197"/>
                  </a:cubicBezTo>
                  <a:cubicBezTo>
                    <a:pt x="924" y="2844"/>
                    <a:pt x="2975" y="153"/>
                    <a:pt x="2995" y="125"/>
                  </a:cubicBezTo>
                  <a:cubicBezTo>
                    <a:pt x="3040" y="66"/>
                    <a:pt x="2988" y="0"/>
                    <a:pt x="29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3802400" y="4453475"/>
              <a:ext cx="77325" cy="71450"/>
            </a:xfrm>
            <a:custGeom>
              <a:avLst/>
              <a:gdLst/>
              <a:ahLst/>
              <a:cxnLst/>
              <a:rect l="l" t="t" r="r" b="b"/>
              <a:pathLst>
                <a:path w="3093" h="2858" extrusionOk="0">
                  <a:moveTo>
                    <a:pt x="87" y="1"/>
                  </a:moveTo>
                  <a:cubicBezTo>
                    <a:pt x="66" y="1"/>
                    <a:pt x="46" y="9"/>
                    <a:pt x="31" y="25"/>
                  </a:cubicBezTo>
                  <a:cubicBezTo>
                    <a:pt x="1" y="57"/>
                    <a:pt x="4" y="107"/>
                    <a:pt x="37" y="136"/>
                  </a:cubicBezTo>
                  <a:lnTo>
                    <a:pt x="2936" y="2837"/>
                  </a:lnTo>
                  <a:cubicBezTo>
                    <a:pt x="2950" y="2850"/>
                    <a:pt x="2969" y="2857"/>
                    <a:pt x="2988" y="2857"/>
                  </a:cubicBezTo>
                  <a:cubicBezTo>
                    <a:pt x="3058" y="2857"/>
                    <a:pt x="3092" y="2772"/>
                    <a:pt x="3041" y="2724"/>
                  </a:cubicBezTo>
                  <a:lnTo>
                    <a:pt x="142" y="24"/>
                  </a:lnTo>
                  <a:cubicBezTo>
                    <a:pt x="126" y="8"/>
                    <a:pt x="106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3952050" y="4435300"/>
              <a:ext cx="29925" cy="43025"/>
            </a:xfrm>
            <a:custGeom>
              <a:avLst/>
              <a:gdLst/>
              <a:ahLst/>
              <a:cxnLst/>
              <a:rect l="l" t="t" r="r" b="b"/>
              <a:pathLst>
                <a:path w="1197" h="1721" extrusionOk="0">
                  <a:moveTo>
                    <a:pt x="1092" y="1"/>
                  </a:moveTo>
                  <a:cubicBezTo>
                    <a:pt x="1069" y="1"/>
                    <a:pt x="1046" y="11"/>
                    <a:pt x="1030" y="36"/>
                  </a:cubicBezTo>
                  <a:lnTo>
                    <a:pt x="33" y="1602"/>
                  </a:lnTo>
                  <a:cubicBezTo>
                    <a:pt x="1" y="1653"/>
                    <a:pt x="38" y="1720"/>
                    <a:pt x="99" y="1720"/>
                  </a:cubicBezTo>
                  <a:cubicBezTo>
                    <a:pt x="125" y="1720"/>
                    <a:pt x="149" y="1706"/>
                    <a:pt x="163" y="1684"/>
                  </a:cubicBezTo>
                  <a:lnTo>
                    <a:pt x="1160" y="119"/>
                  </a:lnTo>
                  <a:cubicBezTo>
                    <a:pt x="1196" y="58"/>
                    <a:pt x="1145" y="1"/>
                    <a:pt x="10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3485425" y="4423150"/>
              <a:ext cx="34150" cy="54450"/>
            </a:xfrm>
            <a:custGeom>
              <a:avLst/>
              <a:gdLst/>
              <a:ahLst/>
              <a:cxnLst/>
              <a:rect l="l" t="t" r="r" b="b"/>
              <a:pathLst>
                <a:path w="1366" h="2178" extrusionOk="0">
                  <a:moveTo>
                    <a:pt x="89" y="1"/>
                  </a:moveTo>
                  <a:cubicBezTo>
                    <a:pt x="76" y="1"/>
                    <a:pt x="63" y="4"/>
                    <a:pt x="50" y="11"/>
                  </a:cubicBezTo>
                  <a:cubicBezTo>
                    <a:pt x="13" y="34"/>
                    <a:pt x="1" y="82"/>
                    <a:pt x="24" y="118"/>
                  </a:cubicBezTo>
                  <a:lnTo>
                    <a:pt x="1203" y="2140"/>
                  </a:lnTo>
                  <a:cubicBezTo>
                    <a:pt x="1216" y="2163"/>
                    <a:pt x="1242" y="2177"/>
                    <a:pt x="1269" y="2177"/>
                  </a:cubicBezTo>
                  <a:lnTo>
                    <a:pt x="1269" y="2178"/>
                  </a:lnTo>
                  <a:cubicBezTo>
                    <a:pt x="1328" y="2178"/>
                    <a:pt x="1365" y="2113"/>
                    <a:pt x="1335" y="2062"/>
                  </a:cubicBezTo>
                  <a:lnTo>
                    <a:pt x="156" y="41"/>
                  </a:lnTo>
                  <a:cubicBezTo>
                    <a:pt x="143" y="1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3321375" y="4385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1"/>
                    <a:pt x="238" y="765"/>
                    <a:pt x="447" y="765"/>
                  </a:cubicBezTo>
                  <a:cubicBezTo>
                    <a:pt x="654" y="765"/>
                    <a:pt x="806" y="529"/>
                    <a:pt x="785" y="340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3361950" y="43576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5" y="764"/>
                    <a:pt x="806" y="529"/>
                    <a:pt x="784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3400925" y="43271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0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3405725" y="43746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3357700" y="44056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3357700" y="44526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3398250" y="44259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34457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3439325" y="44487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3399850" y="4480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3392900" y="45219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3442550" y="45011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3429775" y="45646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3479925" y="459777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3467625" y="4545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349005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3479400" y="44632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0" y="426"/>
                  </a:cubicBezTo>
                  <a:cubicBezTo>
                    <a:pt x="45" y="650"/>
                    <a:pt x="237" y="764"/>
                    <a:pt x="445" y="764"/>
                  </a:cubicBezTo>
                  <a:cubicBezTo>
                    <a:pt x="653" y="764"/>
                    <a:pt x="805" y="530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3535875" y="4515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3513000" y="4563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3531150" y="4458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3508200" y="4415775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3540750" y="43858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3810825" y="4420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3855650" y="4346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3832175" y="43864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6"/>
                    <a:pt x="22" y="426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3885000" y="43906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3" y="1"/>
                    <a:pt x="1" y="236"/>
                    <a:pt x="22" y="426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30"/>
                    <a:pt x="786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3859375" y="4431775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40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3859925" y="44792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3898350" y="44333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39410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3921825" y="44734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3909575" y="45177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1" y="1"/>
                    <a:pt x="0" y="236"/>
                    <a:pt x="21" y="425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3958125" y="4547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4018450" y="45614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6" y="650"/>
                    <a:pt x="238" y="764"/>
                    <a:pt x="445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4007750" y="4522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6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3961850" y="4487800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7" y="529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4004550" y="44776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3989625" y="44317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6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4059000" y="451185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49"/>
                    <a:pt x="238" y="763"/>
                    <a:pt x="447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4055800" y="4471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4100100" y="4440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4041925" y="44333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4017375" y="43922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4074475" y="44045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4049400" y="435600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3" y="0"/>
                    <a:pt x="0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4107025" y="439282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4092100" y="4351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4053125" y="4316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7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4139050" y="4377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0" y="235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3806525" y="4347450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2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1" y="114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3740900" y="43373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2" y="0"/>
                    <a:pt x="0" y="235"/>
                    <a:pt x="21" y="426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3656575" y="4333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3617075" y="43624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3708875" y="43629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0" y="235"/>
                    <a:pt x="22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3624000" y="43106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2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3778275" y="440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0" y="236"/>
                    <a:pt x="22" y="426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3710475" y="44243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3661925" y="43987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3578650" y="44008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3572250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3"/>
                    <a:pt x="446" y="763"/>
                  </a:cubicBezTo>
                  <a:cubicBezTo>
                    <a:pt x="654" y="763"/>
                    <a:pt x="806" y="529"/>
                    <a:pt x="785" y="339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3611200" y="44312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6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6" y="530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3659775" y="44659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3746225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380600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3756375" y="45118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3693925" y="45033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6" y="529"/>
                    <a:pt x="786" y="339"/>
                  </a:cubicBezTo>
                  <a:cubicBezTo>
                    <a:pt x="761" y="113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3613325" y="45027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5" y="764"/>
                    <a:pt x="807" y="528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3570100" y="45326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0" y="235"/>
                    <a:pt x="22" y="425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3650175" y="4543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3720975" y="4553500"/>
              <a:ext cx="20025" cy="19525"/>
            </a:xfrm>
            <a:custGeom>
              <a:avLst/>
              <a:gdLst/>
              <a:ahLst/>
              <a:cxnLst/>
              <a:rect l="l" t="t" r="r" b="b"/>
              <a:pathLst>
                <a:path w="801" h="781" extrusionOk="0">
                  <a:moveTo>
                    <a:pt x="390" y="1"/>
                  </a:moveTo>
                  <a:cubicBezTo>
                    <a:pt x="277" y="1"/>
                    <a:pt x="168" y="49"/>
                    <a:pt x="92" y="137"/>
                  </a:cubicBezTo>
                  <a:lnTo>
                    <a:pt x="39" y="221"/>
                  </a:lnTo>
                  <a:cubicBezTo>
                    <a:pt x="11" y="285"/>
                    <a:pt x="0" y="354"/>
                    <a:pt x="7" y="423"/>
                  </a:cubicBezTo>
                  <a:lnTo>
                    <a:pt x="31" y="520"/>
                  </a:lnTo>
                  <a:cubicBezTo>
                    <a:pt x="56" y="581"/>
                    <a:pt x="95" y="636"/>
                    <a:pt x="146" y="677"/>
                  </a:cubicBezTo>
                  <a:lnTo>
                    <a:pt x="167" y="698"/>
                  </a:lnTo>
                  <a:cubicBezTo>
                    <a:pt x="205" y="732"/>
                    <a:pt x="251" y="756"/>
                    <a:pt x="301" y="766"/>
                  </a:cubicBezTo>
                  <a:cubicBezTo>
                    <a:pt x="337" y="776"/>
                    <a:pt x="374" y="781"/>
                    <a:pt x="410" y="781"/>
                  </a:cubicBezTo>
                  <a:cubicBezTo>
                    <a:pt x="522" y="781"/>
                    <a:pt x="631" y="732"/>
                    <a:pt x="707" y="645"/>
                  </a:cubicBezTo>
                  <a:lnTo>
                    <a:pt x="760" y="560"/>
                  </a:lnTo>
                  <a:cubicBezTo>
                    <a:pt x="789" y="497"/>
                    <a:pt x="800" y="427"/>
                    <a:pt x="792" y="359"/>
                  </a:cubicBezTo>
                  <a:cubicBezTo>
                    <a:pt x="784" y="327"/>
                    <a:pt x="776" y="295"/>
                    <a:pt x="768" y="262"/>
                  </a:cubicBezTo>
                  <a:cubicBezTo>
                    <a:pt x="744" y="200"/>
                    <a:pt x="704" y="146"/>
                    <a:pt x="654" y="105"/>
                  </a:cubicBezTo>
                  <a:lnTo>
                    <a:pt x="633" y="83"/>
                  </a:lnTo>
                  <a:cubicBezTo>
                    <a:pt x="595" y="49"/>
                    <a:pt x="548" y="26"/>
                    <a:pt x="499" y="16"/>
                  </a:cubicBezTo>
                  <a:cubicBezTo>
                    <a:pt x="463" y="6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3786775" y="45571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2" y="1"/>
                  </a:moveTo>
                  <a:cubicBezTo>
                    <a:pt x="153" y="1"/>
                    <a:pt x="1" y="237"/>
                    <a:pt x="23" y="426"/>
                  </a:cubicBezTo>
                  <a:cubicBezTo>
                    <a:pt x="48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3745175" y="459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3" y="1"/>
                    <a:pt x="0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29"/>
                    <a:pt x="784" y="341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3673650" y="45913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3598950" y="45785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3547700" y="46031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3633100" y="46383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3709950" y="4639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3806000" y="46196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7"/>
                    <a:pt x="22" y="426"/>
                  </a:cubicBezTo>
                  <a:cubicBezTo>
                    <a:pt x="47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3774525" y="465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841775" y="46484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5" y="763"/>
                    <a:pt x="806" y="529"/>
                    <a:pt x="785" y="339"/>
                  </a:cubicBezTo>
                  <a:cubicBezTo>
                    <a:pt x="759" y="113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686450" y="4680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579200" y="4636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1" y="426"/>
                  </a:cubicBezTo>
                  <a:cubicBezTo>
                    <a:pt x="47" y="651"/>
                    <a:pt x="237" y="765"/>
                    <a:pt x="446" y="765"/>
                  </a:cubicBezTo>
                  <a:cubicBezTo>
                    <a:pt x="654" y="765"/>
                    <a:pt x="805" y="530"/>
                    <a:pt x="784" y="339"/>
                  </a:cubicBezTo>
                  <a:cubicBezTo>
                    <a:pt x="759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535950" y="46607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601600" y="46858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3656275" y="4659950"/>
              <a:ext cx="340225" cy="816650"/>
            </a:xfrm>
            <a:custGeom>
              <a:avLst/>
              <a:gdLst/>
              <a:ahLst/>
              <a:cxnLst/>
              <a:rect l="l" t="t" r="r" b="b"/>
              <a:pathLst>
                <a:path w="13609" h="32666" extrusionOk="0">
                  <a:moveTo>
                    <a:pt x="8504" y="0"/>
                  </a:moveTo>
                  <a:cubicBezTo>
                    <a:pt x="6879" y="1675"/>
                    <a:pt x="4641" y="2399"/>
                    <a:pt x="2428" y="2636"/>
                  </a:cubicBezTo>
                  <a:cubicBezTo>
                    <a:pt x="1810" y="2702"/>
                    <a:pt x="1194" y="2730"/>
                    <a:pt x="593" y="2730"/>
                  </a:cubicBezTo>
                  <a:cubicBezTo>
                    <a:pt x="394" y="2730"/>
                    <a:pt x="196" y="2727"/>
                    <a:pt x="1" y="2722"/>
                  </a:cubicBezTo>
                  <a:lnTo>
                    <a:pt x="1" y="2722"/>
                  </a:lnTo>
                  <a:lnTo>
                    <a:pt x="1841" y="13327"/>
                  </a:lnTo>
                  <a:lnTo>
                    <a:pt x="5570" y="32666"/>
                  </a:lnTo>
                  <a:lnTo>
                    <a:pt x="13608" y="32666"/>
                  </a:lnTo>
                  <a:cubicBezTo>
                    <a:pt x="13608" y="32666"/>
                    <a:pt x="10773" y="7543"/>
                    <a:pt x="9684" y="3124"/>
                  </a:cubicBezTo>
                  <a:cubicBezTo>
                    <a:pt x="9415" y="2039"/>
                    <a:pt x="9019" y="991"/>
                    <a:pt x="85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3471950" y="4706950"/>
              <a:ext cx="245025" cy="769650"/>
            </a:xfrm>
            <a:custGeom>
              <a:avLst/>
              <a:gdLst/>
              <a:ahLst/>
              <a:cxnLst/>
              <a:rect l="l" t="t" r="r" b="b"/>
              <a:pathLst>
                <a:path w="9801" h="30786" extrusionOk="0">
                  <a:moveTo>
                    <a:pt x="1806" y="0"/>
                  </a:moveTo>
                  <a:lnTo>
                    <a:pt x="1" y="30786"/>
                  </a:lnTo>
                  <a:lnTo>
                    <a:pt x="8038" y="30786"/>
                  </a:lnTo>
                  <a:lnTo>
                    <a:pt x="9214" y="11447"/>
                  </a:lnTo>
                  <a:lnTo>
                    <a:pt x="9801" y="756"/>
                  </a:lnTo>
                  <a:lnTo>
                    <a:pt x="9801" y="756"/>
                  </a:lnTo>
                  <a:cubicBezTo>
                    <a:pt x="9183" y="822"/>
                    <a:pt x="8567" y="850"/>
                    <a:pt x="7967" y="850"/>
                  </a:cubicBezTo>
                  <a:cubicBezTo>
                    <a:pt x="7767" y="850"/>
                    <a:pt x="7570" y="847"/>
                    <a:pt x="7375" y="842"/>
                  </a:cubicBezTo>
                  <a:cubicBezTo>
                    <a:pt x="4314" y="754"/>
                    <a:pt x="1808" y="0"/>
                    <a:pt x="18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3570575" y="4765500"/>
              <a:ext cx="133800" cy="229575"/>
            </a:xfrm>
            <a:custGeom>
              <a:avLst/>
              <a:gdLst/>
              <a:ahLst/>
              <a:cxnLst/>
              <a:rect l="l" t="t" r="r" b="b"/>
              <a:pathLst>
                <a:path w="5352" h="9183" extrusionOk="0">
                  <a:moveTo>
                    <a:pt x="86" y="0"/>
                  </a:moveTo>
                  <a:cubicBezTo>
                    <a:pt x="54" y="0"/>
                    <a:pt x="24" y="21"/>
                    <a:pt x="14" y="54"/>
                  </a:cubicBezTo>
                  <a:cubicBezTo>
                    <a:pt x="1" y="95"/>
                    <a:pt x="23" y="138"/>
                    <a:pt x="63" y="150"/>
                  </a:cubicBezTo>
                  <a:lnTo>
                    <a:pt x="4074" y="1426"/>
                  </a:lnTo>
                  <a:lnTo>
                    <a:pt x="5194" y="9116"/>
                  </a:lnTo>
                  <a:cubicBezTo>
                    <a:pt x="5199" y="9154"/>
                    <a:pt x="5231" y="9181"/>
                    <a:pt x="5269" y="9182"/>
                  </a:cubicBezTo>
                  <a:cubicBezTo>
                    <a:pt x="5273" y="9182"/>
                    <a:pt x="5277" y="9181"/>
                    <a:pt x="5281" y="9181"/>
                  </a:cubicBezTo>
                  <a:cubicBezTo>
                    <a:pt x="5322" y="9175"/>
                    <a:pt x="5351" y="9136"/>
                    <a:pt x="5345" y="9094"/>
                  </a:cubicBezTo>
                  <a:lnTo>
                    <a:pt x="4219" y="1356"/>
                  </a:lnTo>
                  <a:cubicBezTo>
                    <a:pt x="4214" y="1327"/>
                    <a:pt x="4193" y="1303"/>
                    <a:pt x="4166" y="1294"/>
                  </a:cubicBezTo>
                  <a:lnTo>
                    <a:pt x="110" y="4"/>
                  </a:lnTo>
                  <a:cubicBezTo>
                    <a:pt x="102" y="1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16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708900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Improvements</a:t>
            </a:r>
            <a:endParaRPr i="1" dirty="0"/>
          </a:p>
        </p:txBody>
      </p:sp>
      <p:sp>
        <p:nvSpPr>
          <p:cNvPr id="573" name="Google Shape;573;p45"/>
          <p:cNvSpPr txBox="1">
            <a:spLocks noGrp="1"/>
          </p:cNvSpPr>
          <p:nvPr>
            <p:ph type="subTitle" idx="1"/>
          </p:nvPr>
        </p:nvSpPr>
        <p:spPr>
          <a:xfrm>
            <a:off x="713225" y="1262500"/>
            <a:ext cx="3741600" cy="27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Some </a:t>
            </a:r>
            <a:r>
              <a:rPr lang="en-SG" dirty="0" err="1"/>
              <a:t>GridSearchCV</a:t>
            </a:r>
            <a:r>
              <a:rPr lang="en-SG" dirty="0"/>
              <a:t> returned nan when using </a:t>
            </a:r>
            <a:r>
              <a:rPr lang="en-SG" b="1" dirty="0"/>
              <a:t>.</a:t>
            </a:r>
            <a:r>
              <a:rPr lang="en-SG" b="1" dirty="0" err="1"/>
              <a:t>best_</a:t>
            </a:r>
            <a:r>
              <a:rPr lang="en-SG" dirty="0" err="1"/>
              <a:t>score</a:t>
            </a:r>
            <a:r>
              <a:rPr lang="en-SG" b="1" dirty="0"/>
              <a:t>_</a:t>
            </a:r>
            <a:r>
              <a:rPr lang="en-SG" dirty="0"/>
              <a:t>. Research more on why this happens</a:t>
            </a:r>
          </a:p>
          <a:p>
            <a:r>
              <a:rPr lang="en-SG" dirty="0"/>
              <a:t>Adding more parameters in my </a:t>
            </a:r>
            <a:r>
              <a:rPr lang="en-SG" dirty="0" err="1"/>
              <a:t>GridSearchCV</a:t>
            </a:r>
            <a:r>
              <a:rPr lang="en-SG" dirty="0"/>
              <a:t> (adding more values below and above the defaults)</a:t>
            </a:r>
          </a:p>
          <a:p>
            <a:r>
              <a:rPr lang="en-SG" dirty="0"/>
              <a:t>Sample the data</a:t>
            </a:r>
          </a:p>
          <a:p>
            <a:endParaRPr lang="en-GB" b="1" dirty="0"/>
          </a:p>
        </p:txBody>
      </p:sp>
      <p:grpSp>
        <p:nvGrpSpPr>
          <p:cNvPr id="574" name="Google Shape;574;p45"/>
          <p:cNvGrpSpPr/>
          <p:nvPr/>
        </p:nvGrpSpPr>
        <p:grpSpPr>
          <a:xfrm>
            <a:off x="4563089" y="1796669"/>
            <a:ext cx="4428508" cy="3135089"/>
            <a:chOff x="507925" y="800725"/>
            <a:chExt cx="6603800" cy="4675050"/>
          </a:xfrm>
        </p:grpSpPr>
        <p:sp>
          <p:nvSpPr>
            <p:cNvPr id="575" name="Google Shape;575;p45"/>
            <p:cNvSpPr/>
            <p:nvPr/>
          </p:nvSpPr>
          <p:spPr>
            <a:xfrm>
              <a:off x="507925" y="5463775"/>
              <a:ext cx="6603800" cy="12000"/>
            </a:xfrm>
            <a:custGeom>
              <a:avLst/>
              <a:gdLst/>
              <a:ahLst/>
              <a:cxnLst/>
              <a:rect l="l" t="t" r="r" b="b"/>
              <a:pathLst>
                <a:path w="264152" h="480" extrusionOk="0">
                  <a:moveTo>
                    <a:pt x="0" y="0"/>
                  </a:moveTo>
                  <a:lnTo>
                    <a:pt x="0" y="479"/>
                  </a:lnTo>
                  <a:lnTo>
                    <a:pt x="264152" y="479"/>
                  </a:lnTo>
                  <a:lnTo>
                    <a:pt x="2641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590900" y="1310500"/>
              <a:ext cx="6188650" cy="4153325"/>
            </a:xfrm>
            <a:custGeom>
              <a:avLst/>
              <a:gdLst/>
              <a:ahLst/>
              <a:cxnLst/>
              <a:rect l="l" t="t" r="r" b="b"/>
              <a:pathLst>
                <a:path w="247546" h="166133" extrusionOk="0">
                  <a:moveTo>
                    <a:pt x="66549" y="1"/>
                  </a:moveTo>
                  <a:cubicBezTo>
                    <a:pt x="53052" y="1"/>
                    <a:pt x="39626" y="5596"/>
                    <a:pt x="30418" y="15615"/>
                  </a:cubicBezTo>
                  <a:cubicBezTo>
                    <a:pt x="24631" y="21908"/>
                    <a:pt x="20614" y="29776"/>
                    <a:pt x="18705" y="38094"/>
                  </a:cubicBezTo>
                  <a:cubicBezTo>
                    <a:pt x="17737" y="42326"/>
                    <a:pt x="17339" y="46669"/>
                    <a:pt x="17523" y="51007"/>
                  </a:cubicBezTo>
                  <a:cubicBezTo>
                    <a:pt x="17729" y="55891"/>
                    <a:pt x="18824" y="60669"/>
                    <a:pt x="19853" y="65432"/>
                  </a:cubicBezTo>
                  <a:cubicBezTo>
                    <a:pt x="20939" y="70483"/>
                    <a:pt x="22025" y="75663"/>
                    <a:pt x="21705" y="80856"/>
                  </a:cubicBezTo>
                  <a:cubicBezTo>
                    <a:pt x="21427" y="85346"/>
                    <a:pt x="20007" y="89595"/>
                    <a:pt x="18040" y="93611"/>
                  </a:cubicBezTo>
                  <a:cubicBezTo>
                    <a:pt x="14214" y="101435"/>
                    <a:pt x="8610" y="108333"/>
                    <a:pt x="5506" y="116520"/>
                  </a:cubicBezTo>
                  <a:cubicBezTo>
                    <a:pt x="0" y="131046"/>
                    <a:pt x="2733" y="148183"/>
                    <a:pt x="11887" y="160631"/>
                  </a:cubicBezTo>
                  <a:cubicBezTo>
                    <a:pt x="13330" y="162598"/>
                    <a:pt x="14938" y="164437"/>
                    <a:pt x="16693" y="166133"/>
                  </a:cubicBezTo>
                  <a:lnTo>
                    <a:pt x="240458" y="166133"/>
                  </a:lnTo>
                  <a:cubicBezTo>
                    <a:pt x="240678" y="165817"/>
                    <a:pt x="240893" y="165497"/>
                    <a:pt x="241099" y="165171"/>
                  </a:cubicBezTo>
                  <a:cubicBezTo>
                    <a:pt x="246159" y="157288"/>
                    <a:pt x="247546" y="147785"/>
                    <a:pt x="247197" y="138565"/>
                  </a:cubicBezTo>
                  <a:cubicBezTo>
                    <a:pt x="246800" y="128114"/>
                    <a:pt x="244184" y="117946"/>
                    <a:pt x="242538" y="107658"/>
                  </a:cubicBezTo>
                  <a:cubicBezTo>
                    <a:pt x="241682" y="102312"/>
                    <a:pt x="241176" y="96945"/>
                    <a:pt x="241123" y="91531"/>
                  </a:cubicBezTo>
                  <a:cubicBezTo>
                    <a:pt x="241071" y="86175"/>
                    <a:pt x="241371" y="80827"/>
                    <a:pt x="241669" y="75486"/>
                  </a:cubicBezTo>
                  <a:cubicBezTo>
                    <a:pt x="242644" y="57876"/>
                    <a:pt x="243457" y="38328"/>
                    <a:pt x="232658" y="23228"/>
                  </a:cubicBezTo>
                  <a:cubicBezTo>
                    <a:pt x="227889" y="16556"/>
                    <a:pt x="221025" y="11793"/>
                    <a:pt x="213202" y="9387"/>
                  </a:cubicBezTo>
                  <a:cubicBezTo>
                    <a:pt x="207889" y="7753"/>
                    <a:pt x="202343" y="7107"/>
                    <a:pt x="196792" y="7107"/>
                  </a:cubicBezTo>
                  <a:cubicBezTo>
                    <a:pt x="194042" y="7107"/>
                    <a:pt x="191291" y="7266"/>
                    <a:pt x="188565" y="7541"/>
                  </a:cubicBezTo>
                  <a:cubicBezTo>
                    <a:pt x="169027" y="9517"/>
                    <a:pt x="150642" y="18331"/>
                    <a:pt x="130846" y="18417"/>
                  </a:cubicBezTo>
                  <a:cubicBezTo>
                    <a:pt x="130773" y="18417"/>
                    <a:pt x="130700" y="18418"/>
                    <a:pt x="130627" y="18418"/>
                  </a:cubicBezTo>
                  <a:cubicBezTo>
                    <a:pt x="125608" y="18418"/>
                    <a:pt x="120613" y="17747"/>
                    <a:pt x="115781" y="16375"/>
                  </a:cubicBezTo>
                  <a:cubicBezTo>
                    <a:pt x="111361" y="15118"/>
                    <a:pt x="107105" y="13328"/>
                    <a:pt x="102920" y="11440"/>
                  </a:cubicBezTo>
                  <a:cubicBezTo>
                    <a:pt x="94565" y="7660"/>
                    <a:pt x="86343" y="3332"/>
                    <a:pt x="77351" y="1233"/>
                  </a:cubicBezTo>
                  <a:cubicBezTo>
                    <a:pt x="73799" y="404"/>
                    <a:pt x="70171" y="1"/>
                    <a:pt x="66549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591725" y="2937150"/>
              <a:ext cx="1022000" cy="1013575"/>
            </a:xfrm>
            <a:custGeom>
              <a:avLst/>
              <a:gdLst/>
              <a:ahLst/>
              <a:cxnLst/>
              <a:rect l="l" t="t" r="r" b="b"/>
              <a:pathLst>
                <a:path w="40880" h="40543" extrusionOk="0">
                  <a:moveTo>
                    <a:pt x="20413" y="8093"/>
                  </a:moveTo>
                  <a:cubicBezTo>
                    <a:pt x="27356" y="8093"/>
                    <a:pt x="33003" y="13742"/>
                    <a:pt x="33003" y="20685"/>
                  </a:cubicBezTo>
                  <a:cubicBezTo>
                    <a:pt x="33003" y="27626"/>
                    <a:pt x="27354" y="33273"/>
                    <a:pt x="20413" y="33273"/>
                  </a:cubicBezTo>
                  <a:cubicBezTo>
                    <a:pt x="13471" y="33273"/>
                    <a:pt x="7823" y="27626"/>
                    <a:pt x="7823" y="20683"/>
                  </a:cubicBezTo>
                  <a:cubicBezTo>
                    <a:pt x="7823" y="13742"/>
                    <a:pt x="13471" y="8093"/>
                    <a:pt x="20413" y="8093"/>
                  </a:cubicBezTo>
                  <a:close/>
                  <a:moveTo>
                    <a:pt x="20413" y="7596"/>
                  </a:moveTo>
                  <a:cubicBezTo>
                    <a:pt x="13196" y="7596"/>
                    <a:pt x="7324" y="13466"/>
                    <a:pt x="7324" y="20683"/>
                  </a:cubicBezTo>
                  <a:cubicBezTo>
                    <a:pt x="7324" y="27900"/>
                    <a:pt x="13196" y="33772"/>
                    <a:pt x="20413" y="33772"/>
                  </a:cubicBezTo>
                  <a:cubicBezTo>
                    <a:pt x="27629" y="33772"/>
                    <a:pt x="33500" y="27900"/>
                    <a:pt x="33500" y="20683"/>
                  </a:cubicBezTo>
                  <a:cubicBezTo>
                    <a:pt x="33500" y="13466"/>
                    <a:pt x="27629" y="7596"/>
                    <a:pt x="20413" y="7596"/>
                  </a:cubicBezTo>
                  <a:close/>
                  <a:moveTo>
                    <a:pt x="20440" y="500"/>
                  </a:moveTo>
                  <a:cubicBezTo>
                    <a:pt x="21826" y="500"/>
                    <a:pt x="23213" y="647"/>
                    <a:pt x="24576" y="940"/>
                  </a:cubicBezTo>
                  <a:lnTo>
                    <a:pt x="23966" y="3630"/>
                  </a:lnTo>
                  <a:cubicBezTo>
                    <a:pt x="23936" y="3765"/>
                    <a:pt x="24020" y="3898"/>
                    <a:pt x="24154" y="3928"/>
                  </a:cubicBezTo>
                  <a:cubicBezTo>
                    <a:pt x="25823" y="4304"/>
                    <a:pt x="27422" y="4935"/>
                    <a:pt x="28896" y="5800"/>
                  </a:cubicBezTo>
                  <a:cubicBezTo>
                    <a:pt x="28936" y="5824"/>
                    <a:pt x="28980" y="5835"/>
                    <a:pt x="29023" y="5835"/>
                  </a:cubicBezTo>
                  <a:cubicBezTo>
                    <a:pt x="29108" y="5835"/>
                    <a:pt x="29191" y="5791"/>
                    <a:pt x="29238" y="5712"/>
                  </a:cubicBezTo>
                  <a:lnTo>
                    <a:pt x="30630" y="3331"/>
                  </a:lnTo>
                  <a:cubicBezTo>
                    <a:pt x="32975" y="4732"/>
                    <a:pt x="35055" y="6678"/>
                    <a:pt x="36672" y="8985"/>
                  </a:cubicBezTo>
                  <a:lnTo>
                    <a:pt x="34387" y="10532"/>
                  </a:lnTo>
                  <a:cubicBezTo>
                    <a:pt x="34273" y="10610"/>
                    <a:pt x="34244" y="10765"/>
                    <a:pt x="34321" y="10878"/>
                  </a:cubicBezTo>
                  <a:cubicBezTo>
                    <a:pt x="35490" y="12600"/>
                    <a:pt x="36326" y="14526"/>
                    <a:pt x="36783" y="16556"/>
                  </a:cubicBezTo>
                  <a:cubicBezTo>
                    <a:pt x="36810" y="16671"/>
                    <a:pt x="36913" y="16749"/>
                    <a:pt x="37027" y="16749"/>
                  </a:cubicBezTo>
                  <a:cubicBezTo>
                    <a:pt x="37045" y="16749"/>
                    <a:pt x="37063" y="16747"/>
                    <a:pt x="37081" y="16744"/>
                  </a:cubicBezTo>
                  <a:lnTo>
                    <a:pt x="39771" y="16134"/>
                  </a:lnTo>
                  <a:cubicBezTo>
                    <a:pt x="40359" y="18861"/>
                    <a:pt x="40359" y="21683"/>
                    <a:pt x="39771" y="24410"/>
                  </a:cubicBezTo>
                  <a:lnTo>
                    <a:pt x="37081" y="23800"/>
                  </a:lnTo>
                  <a:cubicBezTo>
                    <a:pt x="37063" y="23796"/>
                    <a:pt x="37045" y="23794"/>
                    <a:pt x="37027" y="23794"/>
                  </a:cubicBezTo>
                  <a:cubicBezTo>
                    <a:pt x="36980" y="23794"/>
                    <a:pt x="36933" y="23808"/>
                    <a:pt x="36893" y="23833"/>
                  </a:cubicBezTo>
                  <a:cubicBezTo>
                    <a:pt x="36836" y="23869"/>
                    <a:pt x="36798" y="23925"/>
                    <a:pt x="36782" y="23989"/>
                  </a:cubicBezTo>
                  <a:cubicBezTo>
                    <a:pt x="36408" y="25656"/>
                    <a:pt x="35776" y="27255"/>
                    <a:pt x="34911" y="28728"/>
                  </a:cubicBezTo>
                  <a:cubicBezTo>
                    <a:pt x="34841" y="28847"/>
                    <a:pt x="34880" y="29000"/>
                    <a:pt x="34999" y="29069"/>
                  </a:cubicBezTo>
                  <a:lnTo>
                    <a:pt x="37380" y="30465"/>
                  </a:lnTo>
                  <a:cubicBezTo>
                    <a:pt x="35981" y="32805"/>
                    <a:pt x="34034" y="34886"/>
                    <a:pt x="31725" y="36508"/>
                  </a:cubicBezTo>
                  <a:lnTo>
                    <a:pt x="30178" y="34223"/>
                  </a:lnTo>
                  <a:cubicBezTo>
                    <a:pt x="30129" y="34152"/>
                    <a:pt x="30051" y="34113"/>
                    <a:pt x="29971" y="34113"/>
                  </a:cubicBezTo>
                  <a:cubicBezTo>
                    <a:pt x="29923" y="34113"/>
                    <a:pt x="29874" y="34127"/>
                    <a:pt x="29831" y="34156"/>
                  </a:cubicBezTo>
                  <a:cubicBezTo>
                    <a:pt x="28109" y="35324"/>
                    <a:pt x="26184" y="36160"/>
                    <a:pt x="24155" y="36618"/>
                  </a:cubicBezTo>
                  <a:cubicBezTo>
                    <a:pt x="24020" y="36648"/>
                    <a:pt x="23937" y="36782"/>
                    <a:pt x="23966" y="36915"/>
                  </a:cubicBezTo>
                  <a:lnTo>
                    <a:pt x="24576" y="39605"/>
                  </a:lnTo>
                  <a:cubicBezTo>
                    <a:pt x="23212" y="39897"/>
                    <a:pt x="21826" y="40043"/>
                    <a:pt x="20439" y="40043"/>
                  </a:cubicBezTo>
                  <a:cubicBezTo>
                    <a:pt x="19053" y="40043"/>
                    <a:pt x="17666" y="39897"/>
                    <a:pt x="16302" y="39605"/>
                  </a:cubicBezTo>
                  <a:lnTo>
                    <a:pt x="16912" y="36915"/>
                  </a:lnTo>
                  <a:cubicBezTo>
                    <a:pt x="16941" y="36780"/>
                    <a:pt x="16857" y="36648"/>
                    <a:pt x="16723" y="36618"/>
                  </a:cubicBezTo>
                  <a:cubicBezTo>
                    <a:pt x="15055" y="36242"/>
                    <a:pt x="13455" y="35610"/>
                    <a:pt x="11982" y="34745"/>
                  </a:cubicBezTo>
                  <a:cubicBezTo>
                    <a:pt x="11942" y="34722"/>
                    <a:pt x="11899" y="34711"/>
                    <a:pt x="11856" y="34711"/>
                  </a:cubicBezTo>
                  <a:cubicBezTo>
                    <a:pt x="11771" y="34711"/>
                    <a:pt x="11688" y="34755"/>
                    <a:pt x="11641" y="34834"/>
                  </a:cubicBezTo>
                  <a:lnTo>
                    <a:pt x="10246" y="37214"/>
                  </a:lnTo>
                  <a:cubicBezTo>
                    <a:pt x="7901" y="35811"/>
                    <a:pt x="5821" y="33863"/>
                    <a:pt x="4203" y="31558"/>
                  </a:cubicBezTo>
                  <a:lnTo>
                    <a:pt x="6486" y="30011"/>
                  </a:lnTo>
                  <a:cubicBezTo>
                    <a:pt x="6600" y="29933"/>
                    <a:pt x="6629" y="29778"/>
                    <a:pt x="6552" y="29664"/>
                  </a:cubicBezTo>
                  <a:cubicBezTo>
                    <a:pt x="5384" y="27944"/>
                    <a:pt x="4550" y="26018"/>
                    <a:pt x="4092" y="23989"/>
                  </a:cubicBezTo>
                  <a:cubicBezTo>
                    <a:pt x="4066" y="23874"/>
                    <a:pt x="3964" y="23795"/>
                    <a:pt x="3850" y="23795"/>
                  </a:cubicBezTo>
                  <a:cubicBezTo>
                    <a:pt x="3832" y="23795"/>
                    <a:pt x="3813" y="23797"/>
                    <a:pt x="3795" y="23802"/>
                  </a:cubicBezTo>
                  <a:lnTo>
                    <a:pt x="1105" y="24411"/>
                  </a:lnTo>
                  <a:cubicBezTo>
                    <a:pt x="519" y="21683"/>
                    <a:pt x="519" y="18862"/>
                    <a:pt x="1105" y="16134"/>
                  </a:cubicBezTo>
                  <a:lnTo>
                    <a:pt x="3796" y="16745"/>
                  </a:lnTo>
                  <a:cubicBezTo>
                    <a:pt x="3814" y="16749"/>
                    <a:pt x="3833" y="16751"/>
                    <a:pt x="3851" y="16751"/>
                  </a:cubicBezTo>
                  <a:cubicBezTo>
                    <a:pt x="3964" y="16751"/>
                    <a:pt x="4067" y="16672"/>
                    <a:pt x="4093" y="16557"/>
                  </a:cubicBezTo>
                  <a:cubicBezTo>
                    <a:pt x="4469" y="14889"/>
                    <a:pt x="5101" y="13289"/>
                    <a:pt x="5966" y="11815"/>
                  </a:cubicBezTo>
                  <a:cubicBezTo>
                    <a:pt x="6035" y="11696"/>
                    <a:pt x="5995" y="11544"/>
                    <a:pt x="5876" y="11475"/>
                  </a:cubicBezTo>
                  <a:lnTo>
                    <a:pt x="3496" y="10081"/>
                  </a:lnTo>
                  <a:cubicBezTo>
                    <a:pt x="4900" y="7734"/>
                    <a:pt x="6849" y="5652"/>
                    <a:pt x="9153" y="4039"/>
                  </a:cubicBezTo>
                  <a:lnTo>
                    <a:pt x="10701" y="6321"/>
                  </a:lnTo>
                  <a:cubicBezTo>
                    <a:pt x="10749" y="6392"/>
                    <a:pt x="10828" y="6430"/>
                    <a:pt x="10907" y="6430"/>
                  </a:cubicBezTo>
                  <a:cubicBezTo>
                    <a:pt x="10955" y="6430"/>
                    <a:pt x="11004" y="6416"/>
                    <a:pt x="11047" y="6387"/>
                  </a:cubicBezTo>
                  <a:cubicBezTo>
                    <a:pt x="12768" y="5218"/>
                    <a:pt x="14694" y="4384"/>
                    <a:pt x="16724" y="3928"/>
                  </a:cubicBezTo>
                  <a:cubicBezTo>
                    <a:pt x="16858" y="3898"/>
                    <a:pt x="16943" y="3765"/>
                    <a:pt x="16912" y="3630"/>
                  </a:cubicBezTo>
                  <a:lnTo>
                    <a:pt x="16302" y="940"/>
                  </a:lnTo>
                  <a:cubicBezTo>
                    <a:pt x="17666" y="647"/>
                    <a:pt x="19053" y="500"/>
                    <a:pt x="20440" y="500"/>
                  </a:cubicBezTo>
                  <a:close/>
                  <a:moveTo>
                    <a:pt x="20439" y="1"/>
                  </a:moveTo>
                  <a:cubicBezTo>
                    <a:pt x="18933" y="1"/>
                    <a:pt x="17426" y="170"/>
                    <a:pt x="15948" y="508"/>
                  </a:cubicBezTo>
                  <a:cubicBezTo>
                    <a:pt x="15814" y="538"/>
                    <a:pt x="15731" y="672"/>
                    <a:pt x="15760" y="805"/>
                  </a:cubicBezTo>
                  <a:lnTo>
                    <a:pt x="16371" y="3499"/>
                  </a:lnTo>
                  <a:cubicBezTo>
                    <a:pt x="14451" y="3959"/>
                    <a:pt x="12625" y="4750"/>
                    <a:pt x="10974" y="5837"/>
                  </a:cubicBezTo>
                  <a:lnTo>
                    <a:pt x="9424" y="3551"/>
                  </a:lnTo>
                  <a:cubicBezTo>
                    <a:pt x="9377" y="3479"/>
                    <a:pt x="9298" y="3441"/>
                    <a:pt x="9219" y="3441"/>
                  </a:cubicBezTo>
                  <a:cubicBezTo>
                    <a:pt x="9170" y="3441"/>
                    <a:pt x="9121" y="3455"/>
                    <a:pt x="9078" y="3485"/>
                  </a:cubicBezTo>
                  <a:cubicBezTo>
                    <a:pt x="6553" y="5208"/>
                    <a:pt x="4429" y="7476"/>
                    <a:pt x="2939" y="10044"/>
                  </a:cubicBezTo>
                  <a:cubicBezTo>
                    <a:pt x="2870" y="10163"/>
                    <a:pt x="2910" y="10315"/>
                    <a:pt x="3029" y="10384"/>
                  </a:cubicBezTo>
                  <a:lnTo>
                    <a:pt x="5411" y="11779"/>
                  </a:lnTo>
                  <a:cubicBezTo>
                    <a:pt x="4625" y="13165"/>
                    <a:pt x="4037" y="14654"/>
                    <a:pt x="3664" y="16204"/>
                  </a:cubicBezTo>
                  <a:lnTo>
                    <a:pt x="970" y="15593"/>
                  </a:lnTo>
                  <a:cubicBezTo>
                    <a:pt x="951" y="15589"/>
                    <a:pt x="933" y="15587"/>
                    <a:pt x="915" y="15587"/>
                  </a:cubicBezTo>
                  <a:cubicBezTo>
                    <a:pt x="801" y="15587"/>
                    <a:pt x="698" y="15666"/>
                    <a:pt x="672" y="15781"/>
                  </a:cubicBezTo>
                  <a:cubicBezTo>
                    <a:pt x="0" y="18738"/>
                    <a:pt x="0" y="21807"/>
                    <a:pt x="672" y="24764"/>
                  </a:cubicBezTo>
                  <a:cubicBezTo>
                    <a:pt x="698" y="24880"/>
                    <a:pt x="801" y="24958"/>
                    <a:pt x="915" y="24958"/>
                  </a:cubicBezTo>
                  <a:cubicBezTo>
                    <a:pt x="933" y="24958"/>
                    <a:pt x="951" y="24956"/>
                    <a:pt x="970" y="24952"/>
                  </a:cubicBezTo>
                  <a:lnTo>
                    <a:pt x="3664" y="24342"/>
                  </a:lnTo>
                  <a:cubicBezTo>
                    <a:pt x="4125" y="26261"/>
                    <a:pt x="4916" y="28086"/>
                    <a:pt x="6002" y="29735"/>
                  </a:cubicBezTo>
                  <a:lnTo>
                    <a:pt x="3715" y="31285"/>
                  </a:lnTo>
                  <a:cubicBezTo>
                    <a:pt x="3600" y="31363"/>
                    <a:pt x="3571" y="31519"/>
                    <a:pt x="3649" y="31633"/>
                  </a:cubicBezTo>
                  <a:cubicBezTo>
                    <a:pt x="5376" y="34159"/>
                    <a:pt x="7644" y="36282"/>
                    <a:pt x="10210" y="37772"/>
                  </a:cubicBezTo>
                  <a:cubicBezTo>
                    <a:pt x="10249" y="37795"/>
                    <a:pt x="10292" y="37806"/>
                    <a:pt x="10334" y="37806"/>
                  </a:cubicBezTo>
                  <a:cubicBezTo>
                    <a:pt x="10419" y="37806"/>
                    <a:pt x="10502" y="37762"/>
                    <a:pt x="10548" y="37682"/>
                  </a:cubicBezTo>
                  <a:lnTo>
                    <a:pt x="11946" y="35299"/>
                  </a:lnTo>
                  <a:cubicBezTo>
                    <a:pt x="13332" y="36086"/>
                    <a:pt x="14821" y="36674"/>
                    <a:pt x="16371" y="37047"/>
                  </a:cubicBezTo>
                  <a:lnTo>
                    <a:pt x="15760" y="39740"/>
                  </a:lnTo>
                  <a:cubicBezTo>
                    <a:pt x="15731" y="39875"/>
                    <a:pt x="15814" y="40007"/>
                    <a:pt x="15949" y="40037"/>
                  </a:cubicBezTo>
                  <a:cubicBezTo>
                    <a:pt x="17423" y="40371"/>
                    <a:pt x="18928" y="40540"/>
                    <a:pt x="20438" y="40543"/>
                  </a:cubicBezTo>
                  <a:cubicBezTo>
                    <a:pt x="21949" y="40540"/>
                    <a:pt x="23456" y="40371"/>
                    <a:pt x="24929" y="40039"/>
                  </a:cubicBezTo>
                  <a:cubicBezTo>
                    <a:pt x="25064" y="40008"/>
                    <a:pt x="25147" y="39875"/>
                    <a:pt x="25118" y="39741"/>
                  </a:cubicBezTo>
                  <a:lnTo>
                    <a:pt x="24507" y="37047"/>
                  </a:lnTo>
                  <a:cubicBezTo>
                    <a:pt x="26427" y="36585"/>
                    <a:pt x="28254" y="35792"/>
                    <a:pt x="29904" y="34707"/>
                  </a:cubicBezTo>
                  <a:lnTo>
                    <a:pt x="31454" y="36996"/>
                  </a:lnTo>
                  <a:cubicBezTo>
                    <a:pt x="31491" y="37050"/>
                    <a:pt x="31548" y="37088"/>
                    <a:pt x="31614" y="37100"/>
                  </a:cubicBezTo>
                  <a:cubicBezTo>
                    <a:pt x="31629" y="37103"/>
                    <a:pt x="31645" y="37105"/>
                    <a:pt x="31661" y="37105"/>
                  </a:cubicBezTo>
                  <a:cubicBezTo>
                    <a:pt x="31710" y="37105"/>
                    <a:pt x="31759" y="37090"/>
                    <a:pt x="31800" y="37062"/>
                  </a:cubicBezTo>
                  <a:cubicBezTo>
                    <a:pt x="34332" y="35331"/>
                    <a:pt x="36453" y="33063"/>
                    <a:pt x="37937" y="30501"/>
                  </a:cubicBezTo>
                  <a:cubicBezTo>
                    <a:pt x="38005" y="30383"/>
                    <a:pt x="37966" y="30231"/>
                    <a:pt x="37847" y="30163"/>
                  </a:cubicBezTo>
                  <a:lnTo>
                    <a:pt x="35465" y="28765"/>
                  </a:lnTo>
                  <a:cubicBezTo>
                    <a:pt x="36252" y="27380"/>
                    <a:pt x="36840" y="25891"/>
                    <a:pt x="37212" y="24342"/>
                  </a:cubicBezTo>
                  <a:lnTo>
                    <a:pt x="39906" y="24953"/>
                  </a:lnTo>
                  <a:cubicBezTo>
                    <a:pt x="39924" y="24957"/>
                    <a:pt x="39942" y="24959"/>
                    <a:pt x="39959" y="24959"/>
                  </a:cubicBezTo>
                  <a:cubicBezTo>
                    <a:pt x="40073" y="24959"/>
                    <a:pt x="40177" y="24881"/>
                    <a:pt x="40203" y="24766"/>
                  </a:cubicBezTo>
                  <a:cubicBezTo>
                    <a:pt x="40879" y="21809"/>
                    <a:pt x="40879" y="18738"/>
                    <a:pt x="40203" y="15781"/>
                  </a:cubicBezTo>
                  <a:cubicBezTo>
                    <a:pt x="40177" y="15665"/>
                    <a:pt x="40073" y="15587"/>
                    <a:pt x="39959" y="15587"/>
                  </a:cubicBezTo>
                  <a:cubicBezTo>
                    <a:pt x="39942" y="15587"/>
                    <a:pt x="39924" y="15589"/>
                    <a:pt x="39906" y="15593"/>
                  </a:cubicBezTo>
                  <a:lnTo>
                    <a:pt x="37212" y="16204"/>
                  </a:lnTo>
                  <a:cubicBezTo>
                    <a:pt x="36749" y="14284"/>
                    <a:pt x="35958" y="12457"/>
                    <a:pt x="34871" y="10807"/>
                  </a:cubicBezTo>
                  <a:lnTo>
                    <a:pt x="37160" y="9257"/>
                  </a:lnTo>
                  <a:cubicBezTo>
                    <a:pt x="37275" y="9180"/>
                    <a:pt x="37305" y="9024"/>
                    <a:pt x="37227" y="8911"/>
                  </a:cubicBezTo>
                  <a:cubicBezTo>
                    <a:pt x="35501" y="6383"/>
                    <a:pt x="33231" y="4261"/>
                    <a:pt x="30666" y="2774"/>
                  </a:cubicBezTo>
                  <a:cubicBezTo>
                    <a:pt x="30627" y="2752"/>
                    <a:pt x="30584" y="2741"/>
                    <a:pt x="30541" y="2741"/>
                  </a:cubicBezTo>
                  <a:cubicBezTo>
                    <a:pt x="30456" y="2741"/>
                    <a:pt x="30373" y="2785"/>
                    <a:pt x="30326" y="2864"/>
                  </a:cubicBezTo>
                  <a:lnTo>
                    <a:pt x="28932" y="5246"/>
                  </a:lnTo>
                  <a:cubicBezTo>
                    <a:pt x="27546" y="4461"/>
                    <a:pt x="26057" y="3872"/>
                    <a:pt x="24507" y="3499"/>
                  </a:cubicBezTo>
                  <a:lnTo>
                    <a:pt x="25118" y="805"/>
                  </a:lnTo>
                  <a:cubicBezTo>
                    <a:pt x="25147" y="672"/>
                    <a:pt x="25064" y="538"/>
                    <a:pt x="24930" y="508"/>
                  </a:cubicBezTo>
                  <a:cubicBezTo>
                    <a:pt x="23452" y="170"/>
                    <a:pt x="21946" y="1"/>
                    <a:pt x="20439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940375" y="1744325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60" y="5484"/>
                  </a:moveTo>
                  <a:cubicBezTo>
                    <a:pt x="14467" y="5484"/>
                    <a:pt x="16996" y="8010"/>
                    <a:pt x="16996" y="11118"/>
                  </a:cubicBezTo>
                  <a:cubicBezTo>
                    <a:pt x="16996" y="14225"/>
                    <a:pt x="14467" y="16755"/>
                    <a:pt x="11360" y="16755"/>
                  </a:cubicBezTo>
                  <a:cubicBezTo>
                    <a:pt x="8252" y="16755"/>
                    <a:pt x="5722" y="14225"/>
                    <a:pt x="5722" y="11118"/>
                  </a:cubicBezTo>
                  <a:cubicBezTo>
                    <a:pt x="5722" y="8011"/>
                    <a:pt x="8252" y="5484"/>
                    <a:pt x="11360" y="5484"/>
                  </a:cubicBezTo>
                  <a:close/>
                  <a:moveTo>
                    <a:pt x="11360" y="4985"/>
                  </a:moveTo>
                  <a:cubicBezTo>
                    <a:pt x="7977" y="4985"/>
                    <a:pt x="5223" y="7735"/>
                    <a:pt x="5223" y="11118"/>
                  </a:cubicBezTo>
                  <a:cubicBezTo>
                    <a:pt x="5223" y="14500"/>
                    <a:pt x="7977" y="17254"/>
                    <a:pt x="11360" y="17254"/>
                  </a:cubicBezTo>
                  <a:cubicBezTo>
                    <a:pt x="14742" y="17254"/>
                    <a:pt x="17494" y="14499"/>
                    <a:pt x="17494" y="11118"/>
                  </a:cubicBezTo>
                  <a:cubicBezTo>
                    <a:pt x="17494" y="7736"/>
                    <a:pt x="14742" y="4985"/>
                    <a:pt x="11360" y="4985"/>
                  </a:cubicBezTo>
                  <a:close/>
                  <a:moveTo>
                    <a:pt x="13560" y="544"/>
                  </a:moveTo>
                  <a:cubicBezTo>
                    <a:pt x="14615" y="771"/>
                    <a:pt x="15558" y="1105"/>
                    <a:pt x="16368" y="1540"/>
                  </a:cubicBezTo>
                  <a:cubicBezTo>
                    <a:pt x="17274" y="2022"/>
                    <a:pt x="18090" y="2602"/>
                    <a:pt x="18794" y="3263"/>
                  </a:cubicBezTo>
                  <a:lnTo>
                    <a:pt x="17390" y="4690"/>
                  </a:lnTo>
                  <a:cubicBezTo>
                    <a:pt x="17293" y="4788"/>
                    <a:pt x="17295" y="4946"/>
                    <a:pt x="17393" y="5042"/>
                  </a:cubicBezTo>
                  <a:cubicBezTo>
                    <a:pt x="18407" y="6043"/>
                    <a:pt x="19158" y="7280"/>
                    <a:pt x="19579" y="8642"/>
                  </a:cubicBezTo>
                  <a:cubicBezTo>
                    <a:pt x="19611" y="8749"/>
                    <a:pt x="19710" y="8819"/>
                    <a:pt x="19816" y="8819"/>
                  </a:cubicBezTo>
                  <a:cubicBezTo>
                    <a:pt x="19840" y="8819"/>
                    <a:pt x="19865" y="8815"/>
                    <a:pt x="19889" y="8807"/>
                  </a:cubicBezTo>
                  <a:lnTo>
                    <a:pt x="21807" y="8219"/>
                  </a:lnTo>
                  <a:cubicBezTo>
                    <a:pt x="22062" y="9154"/>
                    <a:pt x="22200" y="10146"/>
                    <a:pt x="22217" y="11166"/>
                  </a:cubicBezTo>
                  <a:cubicBezTo>
                    <a:pt x="22200" y="12191"/>
                    <a:pt x="22062" y="13183"/>
                    <a:pt x="21807" y="14118"/>
                  </a:cubicBezTo>
                  <a:lnTo>
                    <a:pt x="19889" y="13530"/>
                  </a:lnTo>
                  <a:cubicBezTo>
                    <a:pt x="19866" y="13523"/>
                    <a:pt x="19841" y="13519"/>
                    <a:pt x="19817" y="13519"/>
                  </a:cubicBezTo>
                  <a:cubicBezTo>
                    <a:pt x="19776" y="13519"/>
                    <a:pt x="19736" y="13529"/>
                    <a:pt x="19700" y="13548"/>
                  </a:cubicBezTo>
                  <a:cubicBezTo>
                    <a:pt x="19642" y="13580"/>
                    <a:pt x="19599" y="13633"/>
                    <a:pt x="19579" y="13695"/>
                  </a:cubicBezTo>
                  <a:cubicBezTo>
                    <a:pt x="19236" y="14815"/>
                    <a:pt x="18666" y="15852"/>
                    <a:pt x="17906" y="16741"/>
                  </a:cubicBezTo>
                  <a:cubicBezTo>
                    <a:pt x="17817" y="16845"/>
                    <a:pt x="17829" y="17003"/>
                    <a:pt x="17934" y="17091"/>
                  </a:cubicBezTo>
                  <a:lnTo>
                    <a:pt x="19458" y="18390"/>
                  </a:lnTo>
                  <a:cubicBezTo>
                    <a:pt x="18116" y="19887"/>
                    <a:pt x="16366" y="21002"/>
                    <a:pt x="14485" y="21561"/>
                  </a:cubicBezTo>
                  <a:lnTo>
                    <a:pt x="13954" y="19630"/>
                  </a:lnTo>
                  <a:cubicBezTo>
                    <a:pt x="13936" y="19567"/>
                    <a:pt x="13893" y="19513"/>
                    <a:pt x="13837" y="19481"/>
                  </a:cubicBezTo>
                  <a:cubicBezTo>
                    <a:pt x="13798" y="19459"/>
                    <a:pt x="13756" y="19448"/>
                    <a:pt x="13713" y="19448"/>
                  </a:cubicBezTo>
                  <a:cubicBezTo>
                    <a:pt x="13691" y="19448"/>
                    <a:pt x="13669" y="19451"/>
                    <a:pt x="13647" y="19457"/>
                  </a:cubicBezTo>
                  <a:cubicBezTo>
                    <a:pt x="12913" y="19662"/>
                    <a:pt x="12140" y="19766"/>
                    <a:pt x="11362" y="19766"/>
                  </a:cubicBezTo>
                  <a:cubicBezTo>
                    <a:pt x="10717" y="19766"/>
                    <a:pt x="10068" y="19695"/>
                    <a:pt x="9434" y="19551"/>
                  </a:cubicBezTo>
                  <a:cubicBezTo>
                    <a:pt x="9416" y="19547"/>
                    <a:pt x="9397" y="19545"/>
                    <a:pt x="9379" y="19545"/>
                  </a:cubicBezTo>
                  <a:cubicBezTo>
                    <a:pt x="9266" y="19545"/>
                    <a:pt x="9163" y="19624"/>
                    <a:pt x="9136" y="19739"/>
                  </a:cubicBezTo>
                  <a:lnTo>
                    <a:pt x="8693" y="21684"/>
                  </a:lnTo>
                  <a:lnTo>
                    <a:pt x="8158" y="21547"/>
                  </a:lnTo>
                  <a:cubicBezTo>
                    <a:pt x="7957" y="21478"/>
                    <a:pt x="7757" y="21405"/>
                    <a:pt x="7559" y="21331"/>
                  </a:cubicBezTo>
                  <a:lnTo>
                    <a:pt x="7375" y="21265"/>
                  </a:lnTo>
                  <a:cubicBezTo>
                    <a:pt x="7185" y="21201"/>
                    <a:pt x="7003" y="21114"/>
                    <a:pt x="6813" y="21021"/>
                  </a:cubicBezTo>
                  <a:lnTo>
                    <a:pt x="6526" y="20883"/>
                  </a:lnTo>
                  <a:cubicBezTo>
                    <a:pt x="6318" y="20783"/>
                    <a:pt x="6123" y="20688"/>
                    <a:pt x="5928" y="20563"/>
                  </a:cubicBezTo>
                  <a:cubicBezTo>
                    <a:pt x="5116" y="20110"/>
                    <a:pt x="4329" y="19497"/>
                    <a:pt x="3586" y="18736"/>
                  </a:cubicBezTo>
                  <a:lnTo>
                    <a:pt x="5046" y="17375"/>
                  </a:lnTo>
                  <a:cubicBezTo>
                    <a:pt x="5147" y="17282"/>
                    <a:pt x="5153" y="17124"/>
                    <a:pt x="5059" y="17024"/>
                  </a:cubicBezTo>
                  <a:cubicBezTo>
                    <a:pt x="4261" y="16167"/>
                    <a:pt x="3647" y="15156"/>
                    <a:pt x="3255" y="14053"/>
                  </a:cubicBezTo>
                  <a:cubicBezTo>
                    <a:pt x="3219" y="13950"/>
                    <a:pt x="3124" y="13887"/>
                    <a:pt x="3021" y="13887"/>
                  </a:cubicBezTo>
                  <a:cubicBezTo>
                    <a:pt x="2993" y="13887"/>
                    <a:pt x="2965" y="13891"/>
                    <a:pt x="2937" y="13901"/>
                  </a:cubicBezTo>
                  <a:lnTo>
                    <a:pt x="1052" y="14573"/>
                  </a:lnTo>
                  <a:lnTo>
                    <a:pt x="999" y="14424"/>
                  </a:lnTo>
                  <a:cubicBezTo>
                    <a:pt x="974" y="14347"/>
                    <a:pt x="954" y="14270"/>
                    <a:pt x="933" y="14192"/>
                  </a:cubicBezTo>
                  <a:cubicBezTo>
                    <a:pt x="920" y="14139"/>
                    <a:pt x="907" y="14086"/>
                    <a:pt x="894" y="14044"/>
                  </a:cubicBezTo>
                  <a:cubicBezTo>
                    <a:pt x="872" y="13950"/>
                    <a:pt x="847" y="13859"/>
                    <a:pt x="823" y="13768"/>
                  </a:cubicBezTo>
                  <a:cubicBezTo>
                    <a:pt x="777" y="13591"/>
                    <a:pt x="734" y="13423"/>
                    <a:pt x="704" y="13260"/>
                  </a:cubicBezTo>
                  <a:lnTo>
                    <a:pt x="579" y="12435"/>
                  </a:lnTo>
                  <a:cubicBezTo>
                    <a:pt x="550" y="12269"/>
                    <a:pt x="543" y="12100"/>
                    <a:pt x="537" y="11920"/>
                  </a:cubicBezTo>
                  <a:cubicBezTo>
                    <a:pt x="533" y="11825"/>
                    <a:pt x="529" y="11731"/>
                    <a:pt x="522" y="11644"/>
                  </a:cubicBezTo>
                  <a:lnTo>
                    <a:pt x="502" y="11229"/>
                  </a:lnTo>
                  <a:cubicBezTo>
                    <a:pt x="499" y="11143"/>
                    <a:pt x="501" y="11058"/>
                    <a:pt x="507" y="10973"/>
                  </a:cubicBezTo>
                  <a:cubicBezTo>
                    <a:pt x="510" y="10928"/>
                    <a:pt x="513" y="10885"/>
                    <a:pt x="514" y="10842"/>
                  </a:cubicBezTo>
                  <a:cubicBezTo>
                    <a:pt x="527" y="10567"/>
                    <a:pt x="539" y="10296"/>
                    <a:pt x="556" y="10044"/>
                  </a:cubicBezTo>
                  <a:lnTo>
                    <a:pt x="596" y="9781"/>
                  </a:lnTo>
                  <a:cubicBezTo>
                    <a:pt x="649" y="9417"/>
                    <a:pt x="703" y="9043"/>
                    <a:pt x="790" y="8683"/>
                  </a:cubicBezTo>
                  <a:lnTo>
                    <a:pt x="2729" y="9187"/>
                  </a:lnTo>
                  <a:cubicBezTo>
                    <a:pt x="2750" y="9192"/>
                    <a:pt x="2771" y="9195"/>
                    <a:pt x="2791" y="9195"/>
                  </a:cubicBezTo>
                  <a:cubicBezTo>
                    <a:pt x="2903" y="9195"/>
                    <a:pt x="3004" y="9120"/>
                    <a:pt x="3033" y="9007"/>
                  </a:cubicBezTo>
                  <a:cubicBezTo>
                    <a:pt x="3393" y="7628"/>
                    <a:pt x="4089" y="6358"/>
                    <a:pt x="5059" y="5313"/>
                  </a:cubicBezTo>
                  <a:cubicBezTo>
                    <a:pt x="5153" y="5213"/>
                    <a:pt x="5147" y="5055"/>
                    <a:pt x="5046" y="4961"/>
                  </a:cubicBezTo>
                  <a:lnTo>
                    <a:pt x="3587" y="3602"/>
                  </a:lnTo>
                  <a:cubicBezTo>
                    <a:pt x="4336" y="2840"/>
                    <a:pt x="5123" y="2225"/>
                    <a:pt x="5943" y="1766"/>
                  </a:cubicBezTo>
                  <a:cubicBezTo>
                    <a:pt x="6124" y="1650"/>
                    <a:pt x="6320" y="1556"/>
                    <a:pt x="6526" y="1456"/>
                  </a:cubicBezTo>
                  <a:lnTo>
                    <a:pt x="6816" y="1315"/>
                  </a:lnTo>
                  <a:cubicBezTo>
                    <a:pt x="7006" y="1224"/>
                    <a:pt x="7186" y="1137"/>
                    <a:pt x="7383" y="1072"/>
                  </a:cubicBezTo>
                  <a:lnTo>
                    <a:pt x="7565" y="1005"/>
                  </a:lnTo>
                  <a:cubicBezTo>
                    <a:pt x="7761" y="932"/>
                    <a:pt x="7958" y="859"/>
                    <a:pt x="8139" y="797"/>
                  </a:cubicBezTo>
                  <a:lnTo>
                    <a:pt x="8693" y="654"/>
                  </a:lnTo>
                  <a:lnTo>
                    <a:pt x="9136" y="2600"/>
                  </a:lnTo>
                  <a:cubicBezTo>
                    <a:pt x="9164" y="2715"/>
                    <a:pt x="9267" y="2793"/>
                    <a:pt x="9381" y="2793"/>
                  </a:cubicBezTo>
                  <a:cubicBezTo>
                    <a:pt x="9398" y="2793"/>
                    <a:pt x="9416" y="2791"/>
                    <a:pt x="9434" y="2787"/>
                  </a:cubicBezTo>
                  <a:cubicBezTo>
                    <a:pt x="10067" y="2644"/>
                    <a:pt x="10711" y="2572"/>
                    <a:pt x="11357" y="2572"/>
                  </a:cubicBezTo>
                  <a:cubicBezTo>
                    <a:pt x="11877" y="2572"/>
                    <a:pt x="12397" y="2619"/>
                    <a:pt x="12912" y="2712"/>
                  </a:cubicBezTo>
                  <a:cubicBezTo>
                    <a:pt x="12927" y="2715"/>
                    <a:pt x="12942" y="2716"/>
                    <a:pt x="12957" y="2716"/>
                  </a:cubicBezTo>
                  <a:cubicBezTo>
                    <a:pt x="13007" y="2716"/>
                    <a:pt x="13057" y="2701"/>
                    <a:pt x="13099" y="2672"/>
                  </a:cubicBezTo>
                  <a:cubicBezTo>
                    <a:pt x="13153" y="2634"/>
                    <a:pt x="13190" y="2577"/>
                    <a:pt x="13202" y="2511"/>
                  </a:cubicBezTo>
                  <a:lnTo>
                    <a:pt x="13560" y="544"/>
                  </a:lnTo>
                  <a:close/>
                  <a:moveTo>
                    <a:pt x="13360" y="0"/>
                  </a:moveTo>
                  <a:cubicBezTo>
                    <a:pt x="13242" y="0"/>
                    <a:pt x="13137" y="84"/>
                    <a:pt x="13114" y="205"/>
                  </a:cubicBezTo>
                  <a:lnTo>
                    <a:pt x="12755" y="2180"/>
                  </a:lnTo>
                  <a:cubicBezTo>
                    <a:pt x="12292" y="2109"/>
                    <a:pt x="11825" y="2074"/>
                    <a:pt x="11358" y="2074"/>
                  </a:cubicBezTo>
                  <a:cubicBezTo>
                    <a:pt x="10758" y="2074"/>
                    <a:pt x="10158" y="2132"/>
                    <a:pt x="9568" y="2249"/>
                  </a:cubicBezTo>
                  <a:lnTo>
                    <a:pt x="9121" y="294"/>
                  </a:lnTo>
                  <a:cubicBezTo>
                    <a:pt x="9106" y="228"/>
                    <a:pt x="9065" y="172"/>
                    <a:pt x="9008" y="137"/>
                  </a:cubicBezTo>
                  <a:cubicBezTo>
                    <a:pt x="8968" y="113"/>
                    <a:pt x="8923" y="101"/>
                    <a:pt x="8878" y="101"/>
                  </a:cubicBezTo>
                  <a:cubicBezTo>
                    <a:pt x="8857" y="101"/>
                    <a:pt x="8836" y="103"/>
                    <a:pt x="8815" y="108"/>
                  </a:cubicBezTo>
                  <a:lnTo>
                    <a:pt x="7995" y="321"/>
                  </a:lnTo>
                  <a:cubicBezTo>
                    <a:pt x="7793" y="390"/>
                    <a:pt x="7592" y="464"/>
                    <a:pt x="7392" y="538"/>
                  </a:cubicBezTo>
                  <a:lnTo>
                    <a:pt x="7218" y="601"/>
                  </a:lnTo>
                  <a:cubicBezTo>
                    <a:pt x="6998" y="674"/>
                    <a:pt x="6794" y="772"/>
                    <a:pt x="6597" y="867"/>
                  </a:cubicBezTo>
                  <a:lnTo>
                    <a:pt x="6308" y="1007"/>
                  </a:lnTo>
                  <a:cubicBezTo>
                    <a:pt x="6096" y="1108"/>
                    <a:pt x="5878" y="1215"/>
                    <a:pt x="5685" y="1339"/>
                  </a:cubicBezTo>
                  <a:cubicBezTo>
                    <a:pt x="4771" y="1850"/>
                    <a:pt x="3884" y="2557"/>
                    <a:pt x="3049" y="3442"/>
                  </a:cubicBezTo>
                  <a:cubicBezTo>
                    <a:pt x="2955" y="3542"/>
                    <a:pt x="2961" y="3701"/>
                    <a:pt x="3061" y="3795"/>
                  </a:cubicBezTo>
                  <a:lnTo>
                    <a:pt x="4528" y="5160"/>
                  </a:lnTo>
                  <a:cubicBezTo>
                    <a:pt x="3643" y="6166"/>
                    <a:pt x="2991" y="7355"/>
                    <a:pt x="2617" y="8643"/>
                  </a:cubicBezTo>
                  <a:lnTo>
                    <a:pt x="678" y="8139"/>
                  </a:lnTo>
                  <a:cubicBezTo>
                    <a:pt x="657" y="8134"/>
                    <a:pt x="635" y="8131"/>
                    <a:pt x="614" y="8131"/>
                  </a:cubicBezTo>
                  <a:cubicBezTo>
                    <a:pt x="506" y="8131"/>
                    <a:pt x="407" y="8202"/>
                    <a:pt x="376" y="8310"/>
                  </a:cubicBezTo>
                  <a:cubicBezTo>
                    <a:pt x="239" y="8773"/>
                    <a:pt x="170" y="9249"/>
                    <a:pt x="103" y="9709"/>
                  </a:cubicBezTo>
                  <a:lnTo>
                    <a:pt x="63" y="9989"/>
                  </a:lnTo>
                  <a:cubicBezTo>
                    <a:pt x="43" y="10266"/>
                    <a:pt x="30" y="10542"/>
                    <a:pt x="17" y="10823"/>
                  </a:cubicBezTo>
                  <a:cubicBezTo>
                    <a:pt x="17" y="10864"/>
                    <a:pt x="14" y="10903"/>
                    <a:pt x="11" y="10944"/>
                  </a:cubicBezTo>
                  <a:cubicBezTo>
                    <a:pt x="4" y="11047"/>
                    <a:pt x="1" y="11151"/>
                    <a:pt x="5" y="11254"/>
                  </a:cubicBezTo>
                  <a:lnTo>
                    <a:pt x="26" y="11674"/>
                  </a:lnTo>
                  <a:cubicBezTo>
                    <a:pt x="31" y="11763"/>
                    <a:pt x="35" y="11852"/>
                    <a:pt x="39" y="11940"/>
                  </a:cubicBezTo>
                  <a:cubicBezTo>
                    <a:pt x="46" y="12128"/>
                    <a:pt x="54" y="12324"/>
                    <a:pt x="87" y="12515"/>
                  </a:cubicBezTo>
                  <a:lnTo>
                    <a:pt x="214" y="13342"/>
                  </a:lnTo>
                  <a:cubicBezTo>
                    <a:pt x="248" y="13531"/>
                    <a:pt x="296" y="13715"/>
                    <a:pt x="342" y="13893"/>
                  </a:cubicBezTo>
                  <a:cubicBezTo>
                    <a:pt x="366" y="13982"/>
                    <a:pt x="388" y="14071"/>
                    <a:pt x="414" y="14170"/>
                  </a:cubicBezTo>
                  <a:cubicBezTo>
                    <a:pt x="427" y="14219"/>
                    <a:pt x="440" y="14268"/>
                    <a:pt x="452" y="14318"/>
                  </a:cubicBezTo>
                  <a:cubicBezTo>
                    <a:pt x="474" y="14404"/>
                    <a:pt x="497" y="14491"/>
                    <a:pt x="527" y="14584"/>
                  </a:cubicBezTo>
                  <a:lnTo>
                    <a:pt x="666" y="14975"/>
                  </a:lnTo>
                  <a:cubicBezTo>
                    <a:pt x="704" y="15077"/>
                    <a:pt x="799" y="15141"/>
                    <a:pt x="901" y="15141"/>
                  </a:cubicBezTo>
                  <a:cubicBezTo>
                    <a:pt x="929" y="15141"/>
                    <a:pt x="957" y="15136"/>
                    <a:pt x="985" y="15126"/>
                  </a:cubicBezTo>
                  <a:lnTo>
                    <a:pt x="2873" y="14454"/>
                  </a:lnTo>
                  <a:cubicBezTo>
                    <a:pt x="3258" y="15453"/>
                    <a:pt x="3819" y="16376"/>
                    <a:pt x="4528" y="17178"/>
                  </a:cubicBezTo>
                  <a:lnTo>
                    <a:pt x="3061" y="18543"/>
                  </a:lnTo>
                  <a:cubicBezTo>
                    <a:pt x="2961" y="18637"/>
                    <a:pt x="2955" y="18794"/>
                    <a:pt x="3049" y="18896"/>
                  </a:cubicBezTo>
                  <a:cubicBezTo>
                    <a:pt x="3878" y="19777"/>
                    <a:pt x="4766" y="20485"/>
                    <a:pt x="5672" y="20990"/>
                  </a:cubicBezTo>
                  <a:cubicBezTo>
                    <a:pt x="5878" y="21123"/>
                    <a:pt x="6096" y="21229"/>
                    <a:pt x="6308" y="21331"/>
                  </a:cubicBezTo>
                  <a:lnTo>
                    <a:pt x="6596" y="21470"/>
                  </a:lnTo>
                  <a:cubicBezTo>
                    <a:pt x="6793" y="21565"/>
                    <a:pt x="6997" y="21664"/>
                    <a:pt x="7211" y="21734"/>
                  </a:cubicBezTo>
                  <a:lnTo>
                    <a:pt x="7387" y="21799"/>
                  </a:lnTo>
                  <a:cubicBezTo>
                    <a:pt x="7589" y="21873"/>
                    <a:pt x="7792" y="21947"/>
                    <a:pt x="8014" y="22023"/>
                  </a:cubicBezTo>
                  <a:lnTo>
                    <a:pt x="8816" y="22230"/>
                  </a:lnTo>
                  <a:cubicBezTo>
                    <a:pt x="8836" y="22236"/>
                    <a:pt x="8857" y="22238"/>
                    <a:pt x="8879" y="22238"/>
                  </a:cubicBezTo>
                  <a:lnTo>
                    <a:pt x="8877" y="22239"/>
                  </a:lnTo>
                  <a:cubicBezTo>
                    <a:pt x="8994" y="22239"/>
                    <a:pt x="9095" y="22159"/>
                    <a:pt x="9121" y="22046"/>
                  </a:cubicBezTo>
                  <a:lnTo>
                    <a:pt x="9568" y="20090"/>
                  </a:lnTo>
                  <a:cubicBezTo>
                    <a:pt x="10159" y="20208"/>
                    <a:pt x="10761" y="20266"/>
                    <a:pt x="11360" y="20266"/>
                  </a:cubicBezTo>
                  <a:cubicBezTo>
                    <a:pt x="12099" y="20266"/>
                    <a:pt x="12834" y="20177"/>
                    <a:pt x="13539" y="20002"/>
                  </a:cubicBezTo>
                  <a:lnTo>
                    <a:pt x="14071" y="21937"/>
                  </a:lnTo>
                  <a:cubicBezTo>
                    <a:pt x="14102" y="22047"/>
                    <a:pt x="14203" y="22119"/>
                    <a:pt x="14313" y="22119"/>
                  </a:cubicBezTo>
                  <a:cubicBezTo>
                    <a:pt x="14334" y="22119"/>
                    <a:pt x="14355" y="22117"/>
                    <a:pt x="14376" y="22111"/>
                  </a:cubicBezTo>
                  <a:cubicBezTo>
                    <a:pt x="16522" y="21531"/>
                    <a:pt x="18519" y="20258"/>
                    <a:pt x="20001" y="18527"/>
                  </a:cubicBezTo>
                  <a:cubicBezTo>
                    <a:pt x="20090" y="18423"/>
                    <a:pt x="20079" y="18264"/>
                    <a:pt x="19973" y="18176"/>
                  </a:cubicBezTo>
                  <a:lnTo>
                    <a:pt x="18444" y="16873"/>
                  </a:lnTo>
                  <a:cubicBezTo>
                    <a:pt x="19117" y="16040"/>
                    <a:pt x="19637" y="15094"/>
                    <a:pt x="19978" y="14079"/>
                  </a:cubicBezTo>
                  <a:lnTo>
                    <a:pt x="21904" y="14670"/>
                  </a:lnTo>
                  <a:cubicBezTo>
                    <a:pt x="21928" y="14677"/>
                    <a:pt x="21953" y="14681"/>
                    <a:pt x="21977" y="14681"/>
                  </a:cubicBezTo>
                  <a:cubicBezTo>
                    <a:pt x="22084" y="14681"/>
                    <a:pt x="22183" y="14611"/>
                    <a:pt x="22214" y="14503"/>
                  </a:cubicBezTo>
                  <a:cubicBezTo>
                    <a:pt x="22526" y="13454"/>
                    <a:pt x="22694" y="12334"/>
                    <a:pt x="22713" y="11166"/>
                  </a:cubicBezTo>
                  <a:cubicBezTo>
                    <a:pt x="22694" y="10004"/>
                    <a:pt x="22526" y="8884"/>
                    <a:pt x="22214" y="7837"/>
                  </a:cubicBezTo>
                  <a:cubicBezTo>
                    <a:pt x="22183" y="7728"/>
                    <a:pt x="22084" y="7657"/>
                    <a:pt x="21977" y="7657"/>
                  </a:cubicBezTo>
                  <a:cubicBezTo>
                    <a:pt x="21953" y="7657"/>
                    <a:pt x="21928" y="7661"/>
                    <a:pt x="21904" y="7669"/>
                  </a:cubicBezTo>
                  <a:lnTo>
                    <a:pt x="19978" y="8260"/>
                  </a:lnTo>
                  <a:cubicBezTo>
                    <a:pt x="19548" y="6990"/>
                    <a:pt x="18845" y="5832"/>
                    <a:pt x="17916" y="4865"/>
                  </a:cubicBezTo>
                  <a:lnTo>
                    <a:pt x="19326" y="3434"/>
                  </a:lnTo>
                  <a:cubicBezTo>
                    <a:pt x="19423" y="3335"/>
                    <a:pt x="19421" y="3177"/>
                    <a:pt x="19323" y="3081"/>
                  </a:cubicBezTo>
                  <a:cubicBezTo>
                    <a:pt x="18543" y="2314"/>
                    <a:pt x="17627" y="1647"/>
                    <a:pt x="16602" y="1101"/>
                  </a:cubicBezTo>
                  <a:cubicBezTo>
                    <a:pt x="15687" y="611"/>
                    <a:pt x="14611" y="242"/>
                    <a:pt x="13408" y="5"/>
                  </a:cubicBezTo>
                  <a:cubicBezTo>
                    <a:pt x="13392" y="2"/>
                    <a:pt x="13376" y="0"/>
                    <a:pt x="13360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5589550" y="3210950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59" y="5483"/>
                  </a:moveTo>
                  <a:cubicBezTo>
                    <a:pt x="14467" y="5483"/>
                    <a:pt x="16995" y="8011"/>
                    <a:pt x="16995" y="11118"/>
                  </a:cubicBezTo>
                  <a:cubicBezTo>
                    <a:pt x="16995" y="14226"/>
                    <a:pt x="14467" y="16755"/>
                    <a:pt x="11359" y="16755"/>
                  </a:cubicBezTo>
                  <a:cubicBezTo>
                    <a:pt x="8251" y="16755"/>
                    <a:pt x="5721" y="14225"/>
                    <a:pt x="5721" y="11118"/>
                  </a:cubicBezTo>
                  <a:cubicBezTo>
                    <a:pt x="5721" y="8011"/>
                    <a:pt x="8251" y="5483"/>
                    <a:pt x="11359" y="5483"/>
                  </a:cubicBezTo>
                  <a:close/>
                  <a:moveTo>
                    <a:pt x="11359" y="4985"/>
                  </a:moveTo>
                  <a:cubicBezTo>
                    <a:pt x="7975" y="4985"/>
                    <a:pt x="5223" y="7734"/>
                    <a:pt x="5223" y="11118"/>
                  </a:cubicBezTo>
                  <a:cubicBezTo>
                    <a:pt x="5223" y="14501"/>
                    <a:pt x="7975" y="17253"/>
                    <a:pt x="11359" y="17253"/>
                  </a:cubicBezTo>
                  <a:cubicBezTo>
                    <a:pt x="14742" y="17253"/>
                    <a:pt x="17494" y="14500"/>
                    <a:pt x="17494" y="11118"/>
                  </a:cubicBezTo>
                  <a:cubicBezTo>
                    <a:pt x="17494" y="7736"/>
                    <a:pt x="14742" y="4985"/>
                    <a:pt x="11359" y="4985"/>
                  </a:cubicBezTo>
                  <a:close/>
                  <a:moveTo>
                    <a:pt x="13558" y="544"/>
                  </a:moveTo>
                  <a:cubicBezTo>
                    <a:pt x="14614" y="771"/>
                    <a:pt x="15555" y="1105"/>
                    <a:pt x="16366" y="1540"/>
                  </a:cubicBezTo>
                  <a:cubicBezTo>
                    <a:pt x="17272" y="2023"/>
                    <a:pt x="18088" y="2602"/>
                    <a:pt x="18794" y="3263"/>
                  </a:cubicBezTo>
                  <a:lnTo>
                    <a:pt x="17388" y="4690"/>
                  </a:lnTo>
                  <a:cubicBezTo>
                    <a:pt x="17292" y="4788"/>
                    <a:pt x="17293" y="4945"/>
                    <a:pt x="17391" y="5042"/>
                  </a:cubicBezTo>
                  <a:cubicBezTo>
                    <a:pt x="18405" y="6043"/>
                    <a:pt x="19156" y="7281"/>
                    <a:pt x="19577" y="8643"/>
                  </a:cubicBezTo>
                  <a:cubicBezTo>
                    <a:pt x="19609" y="8749"/>
                    <a:pt x="19708" y="8819"/>
                    <a:pt x="19815" y="8819"/>
                  </a:cubicBezTo>
                  <a:cubicBezTo>
                    <a:pt x="19839" y="8819"/>
                    <a:pt x="19863" y="8816"/>
                    <a:pt x="19888" y="8808"/>
                  </a:cubicBezTo>
                  <a:lnTo>
                    <a:pt x="21805" y="8220"/>
                  </a:lnTo>
                  <a:cubicBezTo>
                    <a:pt x="22061" y="9155"/>
                    <a:pt x="22198" y="10146"/>
                    <a:pt x="22215" y="11166"/>
                  </a:cubicBezTo>
                  <a:cubicBezTo>
                    <a:pt x="22198" y="12192"/>
                    <a:pt x="22061" y="13184"/>
                    <a:pt x="21805" y="14119"/>
                  </a:cubicBezTo>
                  <a:lnTo>
                    <a:pt x="19888" y="13531"/>
                  </a:lnTo>
                  <a:cubicBezTo>
                    <a:pt x="19863" y="13523"/>
                    <a:pt x="19839" y="13519"/>
                    <a:pt x="19814" y="13519"/>
                  </a:cubicBezTo>
                  <a:cubicBezTo>
                    <a:pt x="19708" y="13519"/>
                    <a:pt x="19610" y="13588"/>
                    <a:pt x="19577" y="13696"/>
                  </a:cubicBezTo>
                  <a:cubicBezTo>
                    <a:pt x="19234" y="14815"/>
                    <a:pt x="18666" y="15852"/>
                    <a:pt x="17904" y="16740"/>
                  </a:cubicBezTo>
                  <a:cubicBezTo>
                    <a:pt x="17815" y="16845"/>
                    <a:pt x="17827" y="17002"/>
                    <a:pt x="17932" y="17092"/>
                  </a:cubicBezTo>
                  <a:lnTo>
                    <a:pt x="19457" y="18391"/>
                  </a:lnTo>
                  <a:cubicBezTo>
                    <a:pt x="18116" y="19886"/>
                    <a:pt x="16366" y="21003"/>
                    <a:pt x="14484" y="21561"/>
                  </a:cubicBezTo>
                  <a:lnTo>
                    <a:pt x="13953" y="19631"/>
                  </a:lnTo>
                  <a:cubicBezTo>
                    <a:pt x="13934" y="19566"/>
                    <a:pt x="13892" y="19512"/>
                    <a:pt x="13835" y="19480"/>
                  </a:cubicBezTo>
                  <a:cubicBezTo>
                    <a:pt x="13796" y="19459"/>
                    <a:pt x="13754" y="19447"/>
                    <a:pt x="13711" y="19447"/>
                  </a:cubicBezTo>
                  <a:cubicBezTo>
                    <a:pt x="13689" y="19447"/>
                    <a:pt x="13667" y="19450"/>
                    <a:pt x="13644" y="19457"/>
                  </a:cubicBezTo>
                  <a:cubicBezTo>
                    <a:pt x="12911" y="19662"/>
                    <a:pt x="12139" y="19766"/>
                    <a:pt x="11360" y="19766"/>
                  </a:cubicBezTo>
                  <a:cubicBezTo>
                    <a:pt x="10715" y="19766"/>
                    <a:pt x="10066" y="19694"/>
                    <a:pt x="9432" y="19551"/>
                  </a:cubicBezTo>
                  <a:cubicBezTo>
                    <a:pt x="9414" y="19547"/>
                    <a:pt x="9396" y="19545"/>
                    <a:pt x="9379" y="19545"/>
                  </a:cubicBezTo>
                  <a:cubicBezTo>
                    <a:pt x="9265" y="19545"/>
                    <a:pt x="9161" y="19623"/>
                    <a:pt x="9135" y="19738"/>
                  </a:cubicBezTo>
                  <a:lnTo>
                    <a:pt x="8692" y="21684"/>
                  </a:lnTo>
                  <a:lnTo>
                    <a:pt x="8156" y="21546"/>
                  </a:lnTo>
                  <a:cubicBezTo>
                    <a:pt x="7958" y="21479"/>
                    <a:pt x="7761" y="21406"/>
                    <a:pt x="7565" y="21333"/>
                  </a:cubicBezTo>
                  <a:lnTo>
                    <a:pt x="7373" y="21264"/>
                  </a:lnTo>
                  <a:cubicBezTo>
                    <a:pt x="7184" y="21201"/>
                    <a:pt x="7004" y="21115"/>
                    <a:pt x="6813" y="21022"/>
                  </a:cubicBezTo>
                  <a:lnTo>
                    <a:pt x="6524" y="20882"/>
                  </a:lnTo>
                  <a:cubicBezTo>
                    <a:pt x="6318" y="20783"/>
                    <a:pt x="6122" y="20688"/>
                    <a:pt x="5928" y="20564"/>
                  </a:cubicBezTo>
                  <a:cubicBezTo>
                    <a:pt x="5116" y="20110"/>
                    <a:pt x="4329" y="19496"/>
                    <a:pt x="3584" y="18736"/>
                  </a:cubicBezTo>
                  <a:lnTo>
                    <a:pt x="5047" y="17375"/>
                  </a:lnTo>
                  <a:cubicBezTo>
                    <a:pt x="5148" y="17281"/>
                    <a:pt x="5153" y="17124"/>
                    <a:pt x="5059" y="17023"/>
                  </a:cubicBezTo>
                  <a:cubicBezTo>
                    <a:pt x="4260" y="16168"/>
                    <a:pt x="3647" y="15156"/>
                    <a:pt x="3255" y="14053"/>
                  </a:cubicBezTo>
                  <a:cubicBezTo>
                    <a:pt x="3220" y="13951"/>
                    <a:pt x="3124" y="13888"/>
                    <a:pt x="3022" y="13888"/>
                  </a:cubicBezTo>
                  <a:cubicBezTo>
                    <a:pt x="2994" y="13888"/>
                    <a:pt x="2965" y="13892"/>
                    <a:pt x="2938" y="13902"/>
                  </a:cubicBezTo>
                  <a:lnTo>
                    <a:pt x="1052" y="14573"/>
                  </a:lnTo>
                  <a:lnTo>
                    <a:pt x="999" y="14425"/>
                  </a:lnTo>
                  <a:cubicBezTo>
                    <a:pt x="974" y="14348"/>
                    <a:pt x="954" y="14270"/>
                    <a:pt x="934" y="14193"/>
                  </a:cubicBezTo>
                  <a:cubicBezTo>
                    <a:pt x="920" y="14139"/>
                    <a:pt x="906" y="14086"/>
                    <a:pt x="894" y="14044"/>
                  </a:cubicBezTo>
                  <a:cubicBezTo>
                    <a:pt x="872" y="13951"/>
                    <a:pt x="847" y="13859"/>
                    <a:pt x="823" y="13766"/>
                  </a:cubicBezTo>
                  <a:cubicBezTo>
                    <a:pt x="777" y="13590"/>
                    <a:pt x="733" y="13424"/>
                    <a:pt x="704" y="13260"/>
                  </a:cubicBezTo>
                  <a:lnTo>
                    <a:pt x="578" y="12436"/>
                  </a:lnTo>
                  <a:cubicBezTo>
                    <a:pt x="549" y="12272"/>
                    <a:pt x="543" y="12101"/>
                    <a:pt x="536" y="11921"/>
                  </a:cubicBezTo>
                  <a:cubicBezTo>
                    <a:pt x="532" y="11827"/>
                    <a:pt x="528" y="11732"/>
                    <a:pt x="522" y="11643"/>
                  </a:cubicBezTo>
                  <a:lnTo>
                    <a:pt x="502" y="11228"/>
                  </a:lnTo>
                  <a:cubicBezTo>
                    <a:pt x="499" y="11142"/>
                    <a:pt x="502" y="11056"/>
                    <a:pt x="508" y="10970"/>
                  </a:cubicBezTo>
                  <a:cubicBezTo>
                    <a:pt x="511" y="10927"/>
                    <a:pt x="514" y="10884"/>
                    <a:pt x="515" y="10842"/>
                  </a:cubicBezTo>
                  <a:cubicBezTo>
                    <a:pt x="527" y="10568"/>
                    <a:pt x="539" y="10297"/>
                    <a:pt x="557" y="10045"/>
                  </a:cubicBezTo>
                  <a:lnTo>
                    <a:pt x="596" y="9780"/>
                  </a:lnTo>
                  <a:cubicBezTo>
                    <a:pt x="649" y="9416"/>
                    <a:pt x="703" y="9042"/>
                    <a:pt x="791" y="8684"/>
                  </a:cubicBezTo>
                  <a:lnTo>
                    <a:pt x="2729" y="9186"/>
                  </a:lnTo>
                  <a:cubicBezTo>
                    <a:pt x="2749" y="9192"/>
                    <a:pt x="2770" y="9194"/>
                    <a:pt x="2790" y="9194"/>
                  </a:cubicBezTo>
                  <a:cubicBezTo>
                    <a:pt x="2834" y="9194"/>
                    <a:pt x="2878" y="9182"/>
                    <a:pt x="2917" y="9160"/>
                  </a:cubicBezTo>
                  <a:cubicBezTo>
                    <a:pt x="2975" y="9127"/>
                    <a:pt x="3016" y="9073"/>
                    <a:pt x="3033" y="9008"/>
                  </a:cubicBezTo>
                  <a:cubicBezTo>
                    <a:pt x="3393" y="7628"/>
                    <a:pt x="4088" y="6359"/>
                    <a:pt x="5059" y="5314"/>
                  </a:cubicBezTo>
                  <a:cubicBezTo>
                    <a:pt x="5153" y="5214"/>
                    <a:pt x="5146" y="5056"/>
                    <a:pt x="5046" y="4962"/>
                  </a:cubicBezTo>
                  <a:lnTo>
                    <a:pt x="3584" y="3603"/>
                  </a:lnTo>
                  <a:cubicBezTo>
                    <a:pt x="4333" y="2840"/>
                    <a:pt x="5121" y="2225"/>
                    <a:pt x="5941" y="1767"/>
                  </a:cubicBezTo>
                  <a:cubicBezTo>
                    <a:pt x="6122" y="1650"/>
                    <a:pt x="6319" y="1554"/>
                    <a:pt x="6527" y="1454"/>
                  </a:cubicBezTo>
                  <a:lnTo>
                    <a:pt x="6810" y="1318"/>
                  </a:lnTo>
                  <a:cubicBezTo>
                    <a:pt x="7002" y="1225"/>
                    <a:pt x="7183" y="1138"/>
                    <a:pt x="7381" y="1072"/>
                  </a:cubicBezTo>
                  <a:lnTo>
                    <a:pt x="7560" y="1006"/>
                  </a:lnTo>
                  <a:cubicBezTo>
                    <a:pt x="7758" y="933"/>
                    <a:pt x="7956" y="860"/>
                    <a:pt x="8138" y="797"/>
                  </a:cubicBezTo>
                  <a:lnTo>
                    <a:pt x="8692" y="654"/>
                  </a:lnTo>
                  <a:lnTo>
                    <a:pt x="9136" y="2599"/>
                  </a:lnTo>
                  <a:cubicBezTo>
                    <a:pt x="9162" y="2715"/>
                    <a:pt x="9265" y="2793"/>
                    <a:pt x="9380" y="2793"/>
                  </a:cubicBezTo>
                  <a:cubicBezTo>
                    <a:pt x="9397" y="2793"/>
                    <a:pt x="9416" y="2791"/>
                    <a:pt x="9434" y="2787"/>
                  </a:cubicBezTo>
                  <a:cubicBezTo>
                    <a:pt x="10066" y="2643"/>
                    <a:pt x="10710" y="2572"/>
                    <a:pt x="11355" y="2572"/>
                  </a:cubicBezTo>
                  <a:cubicBezTo>
                    <a:pt x="11875" y="2572"/>
                    <a:pt x="12396" y="2618"/>
                    <a:pt x="12910" y="2712"/>
                  </a:cubicBezTo>
                  <a:cubicBezTo>
                    <a:pt x="12925" y="2714"/>
                    <a:pt x="12940" y="2715"/>
                    <a:pt x="12954" y="2715"/>
                  </a:cubicBezTo>
                  <a:cubicBezTo>
                    <a:pt x="13072" y="2715"/>
                    <a:pt x="13178" y="2631"/>
                    <a:pt x="13200" y="2511"/>
                  </a:cubicBezTo>
                  <a:lnTo>
                    <a:pt x="13558" y="544"/>
                  </a:lnTo>
                  <a:close/>
                  <a:moveTo>
                    <a:pt x="13357" y="1"/>
                  </a:moveTo>
                  <a:cubicBezTo>
                    <a:pt x="13240" y="1"/>
                    <a:pt x="13136" y="85"/>
                    <a:pt x="13114" y="205"/>
                  </a:cubicBezTo>
                  <a:lnTo>
                    <a:pt x="12754" y="2180"/>
                  </a:lnTo>
                  <a:cubicBezTo>
                    <a:pt x="12291" y="2109"/>
                    <a:pt x="11825" y="2073"/>
                    <a:pt x="11358" y="2073"/>
                  </a:cubicBezTo>
                  <a:cubicBezTo>
                    <a:pt x="10758" y="2073"/>
                    <a:pt x="10158" y="2132"/>
                    <a:pt x="9567" y="2249"/>
                  </a:cubicBezTo>
                  <a:lnTo>
                    <a:pt x="9120" y="294"/>
                  </a:lnTo>
                  <a:cubicBezTo>
                    <a:pt x="9106" y="228"/>
                    <a:pt x="9065" y="171"/>
                    <a:pt x="9008" y="137"/>
                  </a:cubicBezTo>
                  <a:cubicBezTo>
                    <a:pt x="8968" y="112"/>
                    <a:pt x="8923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5" y="321"/>
                  </a:lnTo>
                  <a:cubicBezTo>
                    <a:pt x="7791" y="389"/>
                    <a:pt x="7589" y="465"/>
                    <a:pt x="7388" y="539"/>
                  </a:cubicBezTo>
                  <a:lnTo>
                    <a:pt x="7217" y="601"/>
                  </a:lnTo>
                  <a:cubicBezTo>
                    <a:pt x="6996" y="674"/>
                    <a:pt x="6791" y="773"/>
                    <a:pt x="6593" y="869"/>
                  </a:cubicBezTo>
                  <a:lnTo>
                    <a:pt x="6310" y="1006"/>
                  </a:lnTo>
                  <a:cubicBezTo>
                    <a:pt x="6098" y="1109"/>
                    <a:pt x="5879" y="1215"/>
                    <a:pt x="5684" y="1340"/>
                  </a:cubicBezTo>
                  <a:cubicBezTo>
                    <a:pt x="4771" y="1851"/>
                    <a:pt x="3883" y="2557"/>
                    <a:pt x="3049" y="3442"/>
                  </a:cubicBezTo>
                  <a:cubicBezTo>
                    <a:pt x="2954" y="3542"/>
                    <a:pt x="2959" y="3701"/>
                    <a:pt x="3061" y="3795"/>
                  </a:cubicBezTo>
                  <a:lnTo>
                    <a:pt x="4527" y="5159"/>
                  </a:lnTo>
                  <a:cubicBezTo>
                    <a:pt x="3643" y="6166"/>
                    <a:pt x="2989" y="7356"/>
                    <a:pt x="2616" y="8643"/>
                  </a:cubicBezTo>
                  <a:lnTo>
                    <a:pt x="676" y="8139"/>
                  </a:lnTo>
                  <a:cubicBezTo>
                    <a:pt x="655" y="8133"/>
                    <a:pt x="634" y="8131"/>
                    <a:pt x="613" y="8131"/>
                  </a:cubicBezTo>
                  <a:cubicBezTo>
                    <a:pt x="506" y="8131"/>
                    <a:pt x="407" y="8201"/>
                    <a:pt x="376" y="8310"/>
                  </a:cubicBezTo>
                  <a:cubicBezTo>
                    <a:pt x="239" y="8772"/>
                    <a:pt x="168" y="9248"/>
                    <a:pt x="102" y="9707"/>
                  </a:cubicBezTo>
                  <a:lnTo>
                    <a:pt x="63" y="9989"/>
                  </a:lnTo>
                  <a:cubicBezTo>
                    <a:pt x="41" y="10265"/>
                    <a:pt x="30" y="10541"/>
                    <a:pt x="16" y="10822"/>
                  </a:cubicBezTo>
                  <a:cubicBezTo>
                    <a:pt x="15" y="10862"/>
                    <a:pt x="14" y="10902"/>
                    <a:pt x="11" y="10941"/>
                  </a:cubicBezTo>
                  <a:cubicBezTo>
                    <a:pt x="3" y="11046"/>
                    <a:pt x="1" y="11150"/>
                    <a:pt x="4" y="11255"/>
                  </a:cubicBezTo>
                  <a:lnTo>
                    <a:pt x="26" y="11674"/>
                  </a:lnTo>
                  <a:cubicBezTo>
                    <a:pt x="31" y="11763"/>
                    <a:pt x="35" y="11852"/>
                    <a:pt x="39" y="11941"/>
                  </a:cubicBezTo>
                  <a:cubicBezTo>
                    <a:pt x="45" y="12129"/>
                    <a:pt x="53" y="12323"/>
                    <a:pt x="86" y="12515"/>
                  </a:cubicBezTo>
                  <a:lnTo>
                    <a:pt x="212" y="13342"/>
                  </a:lnTo>
                  <a:cubicBezTo>
                    <a:pt x="248" y="13531"/>
                    <a:pt x="295" y="13714"/>
                    <a:pt x="342" y="13892"/>
                  </a:cubicBezTo>
                  <a:cubicBezTo>
                    <a:pt x="366" y="13980"/>
                    <a:pt x="388" y="14070"/>
                    <a:pt x="412" y="14169"/>
                  </a:cubicBezTo>
                  <a:cubicBezTo>
                    <a:pt x="426" y="14218"/>
                    <a:pt x="440" y="14269"/>
                    <a:pt x="451" y="14318"/>
                  </a:cubicBezTo>
                  <a:cubicBezTo>
                    <a:pt x="474" y="14405"/>
                    <a:pt x="496" y="14491"/>
                    <a:pt x="527" y="14585"/>
                  </a:cubicBezTo>
                  <a:lnTo>
                    <a:pt x="666" y="14975"/>
                  </a:lnTo>
                  <a:cubicBezTo>
                    <a:pt x="702" y="15077"/>
                    <a:pt x="799" y="15141"/>
                    <a:pt x="902" y="15141"/>
                  </a:cubicBezTo>
                  <a:cubicBezTo>
                    <a:pt x="929" y="15141"/>
                    <a:pt x="957" y="15136"/>
                    <a:pt x="984" y="15127"/>
                  </a:cubicBezTo>
                  <a:lnTo>
                    <a:pt x="2873" y="14454"/>
                  </a:lnTo>
                  <a:cubicBezTo>
                    <a:pt x="3258" y="15454"/>
                    <a:pt x="3818" y="16375"/>
                    <a:pt x="4527" y="17178"/>
                  </a:cubicBezTo>
                  <a:lnTo>
                    <a:pt x="3061" y="18543"/>
                  </a:lnTo>
                  <a:cubicBezTo>
                    <a:pt x="2959" y="18638"/>
                    <a:pt x="2954" y="18795"/>
                    <a:pt x="3049" y="18896"/>
                  </a:cubicBezTo>
                  <a:cubicBezTo>
                    <a:pt x="3878" y="19778"/>
                    <a:pt x="4765" y="20485"/>
                    <a:pt x="5671" y="20991"/>
                  </a:cubicBezTo>
                  <a:cubicBezTo>
                    <a:pt x="5878" y="21123"/>
                    <a:pt x="6096" y="21229"/>
                    <a:pt x="6307" y="21331"/>
                  </a:cubicBezTo>
                  <a:lnTo>
                    <a:pt x="6597" y="21471"/>
                  </a:lnTo>
                  <a:cubicBezTo>
                    <a:pt x="6794" y="21567"/>
                    <a:pt x="6998" y="21665"/>
                    <a:pt x="7211" y="21735"/>
                  </a:cubicBezTo>
                  <a:lnTo>
                    <a:pt x="7393" y="21801"/>
                  </a:lnTo>
                  <a:cubicBezTo>
                    <a:pt x="7593" y="21874"/>
                    <a:pt x="7792" y="21948"/>
                    <a:pt x="8013" y="22024"/>
                  </a:cubicBezTo>
                  <a:lnTo>
                    <a:pt x="8815" y="22230"/>
                  </a:lnTo>
                  <a:cubicBezTo>
                    <a:pt x="8836" y="22235"/>
                    <a:pt x="8857" y="22238"/>
                    <a:pt x="8877" y="22238"/>
                  </a:cubicBezTo>
                  <a:lnTo>
                    <a:pt x="8877" y="22239"/>
                  </a:lnTo>
                  <a:cubicBezTo>
                    <a:pt x="8993" y="22239"/>
                    <a:pt x="9094" y="22158"/>
                    <a:pt x="9120" y="22046"/>
                  </a:cubicBezTo>
                  <a:lnTo>
                    <a:pt x="9566" y="20090"/>
                  </a:lnTo>
                  <a:cubicBezTo>
                    <a:pt x="10157" y="20207"/>
                    <a:pt x="10759" y="20265"/>
                    <a:pt x="11358" y="20265"/>
                  </a:cubicBezTo>
                  <a:cubicBezTo>
                    <a:pt x="12098" y="20265"/>
                    <a:pt x="12833" y="20177"/>
                    <a:pt x="13537" y="20001"/>
                  </a:cubicBezTo>
                  <a:lnTo>
                    <a:pt x="14070" y="21936"/>
                  </a:lnTo>
                  <a:cubicBezTo>
                    <a:pt x="14100" y="22047"/>
                    <a:pt x="14200" y="22119"/>
                    <a:pt x="14309" y="22119"/>
                  </a:cubicBezTo>
                  <a:cubicBezTo>
                    <a:pt x="14331" y="22119"/>
                    <a:pt x="14353" y="22117"/>
                    <a:pt x="14374" y="22111"/>
                  </a:cubicBezTo>
                  <a:cubicBezTo>
                    <a:pt x="16521" y="21530"/>
                    <a:pt x="18519" y="20257"/>
                    <a:pt x="19999" y="18527"/>
                  </a:cubicBezTo>
                  <a:cubicBezTo>
                    <a:pt x="20090" y="18422"/>
                    <a:pt x="20077" y="18264"/>
                    <a:pt x="19971" y="18175"/>
                  </a:cubicBezTo>
                  <a:lnTo>
                    <a:pt x="18442" y="16873"/>
                  </a:lnTo>
                  <a:cubicBezTo>
                    <a:pt x="19117" y="16039"/>
                    <a:pt x="19636" y="15094"/>
                    <a:pt x="19978" y="14078"/>
                  </a:cubicBezTo>
                  <a:lnTo>
                    <a:pt x="21902" y="14669"/>
                  </a:lnTo>
                  <a:cubicBezTo>
                    <a:pt x="21926" y="14677"/>
                    <a:pt x="21951" y="14680"/>
                    <a:pt x="21975" y="14680"/>
                  </a:cubicBezTo>
                  <a:cubicBezTo>
                    <a:pt x="22082" y="14680"/>
                    <a:pt x="22182" y="14610"/>
                    <a:pt x="22214" y="14503"/>
                  </a:cubicBezTo>
                  <a:cubicBezTo>
                    <a:pt x="22526" y="13454"/>
                    <a:pt x="22694" y="12335"/>
                    <a:pt x="22713" y="11166"/>
                  </a:cubicBezTo>
                  <a:cubicBezTo>
                    <a:pt x="22694" y="10004"/>
                    <a:pt x="22526" y="8883"/>
                    <a:pt x="22214" y="7836"/>
                  </a:cubicBezTo>
                  <a:cubicBezTo>
                    <a:pt x="22182" y="7728"/>
                    <a:pt x="22082" y="7658"/>
                    <a:pt x="21975" y="7658"/>
                  </a:cubicBezTo>
                  <a:cubicBezTo>
                    <a:pt x="21951" y="7658"/>
                    <a:pt x="21926" y="7662"/>
                    <a:pt x="21902" y="7669"/>
                  </a:cubicBezTo>
                  <a:lnTo>
                    <a:pt x="19976" y="8259"/>
                  </a:lnTo>
                  <a:cubicBezTo>
                    <a:pt x="19547" y="6991"/>
                    <a:pt x="18843" y="5831"/>
                    <a:pt x="17916" y="4865"/>
                  </a:cubicBezTo>
                  <a:lnTo>
                    <a:pt x="19326" y="3434"/>
                  </a:lnTo>
                  <a:cubicBezTo>
                    <a:pt x="19422" y="3336"/>
                    <a:pt x="19421" y="3177"/>
                    <a:pt x="19323" y="3082"/>
                  </a:cubicBezTo>
                  <a:cubicBezTo>
                    <a:pt x="18543" y="2313"/>
                    <a:pt x="17626" y="1647"/>
                    <a:pt x="16600" y="1101"/>
                  </a:cubicBezTo>
                  <a:cubicBezTo>
                    <a:pt x="15685" y="610"/>
                    <a:pt x="14610" y="241"/>
                    <a:pt x="13406" y="6"/>
                  </a:cubicBezTo>
                  <a:cubicBezTo>
                    <a:pt x="13390" y="2"/>
                    <a:pt x="13373" y="1"/>
                    <a:pt x="13357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4773650" y="1569775"/>
              <a:ext cx="913600" cy="913350"/>
            </a:xfrm>
            <a:custGeom>
              <a:avLst/>
              <a:gdLst/>
              <a:ahLst/>
              <a:cxnLst/>
              <a:rect l="l" t="t" r="r" b="b"/>
              <a:pathLst>
                <a:path w="36544" h="36534" extrusionOk="0">
                  <a:moveTo>
                    <a:pt x="18001" y="0"/>
                  </a:moveTo>
                  <a:cubicBezTo>
                    <a:pt x="17334" y="10"/>
                    <a:pt x="16670" y="55"/>
                    <a:pt x="16010" y="136"/>
                  </a:cubicBezTo>
                  <a:cubicBezTo>
                    <a:pt x="15926" y="150"/>
                    <a:pt x="15866" y="225"/>
                    <a:pt x="15870" y="310"/>
                  </a:cubicBezTo>
                  <a:cubicBezTo>
                    <a:pt x="15876" y="394"/>
                    <a:pt x="15944" y="462"/>
                    <a:pt x="16030" y="464"/>
                  </a:cubicBezTo>
                  <a:cubicBezTo>
                    <a:pt x="16037" y="464"/>
                    <a:pt x="16044" y="464"/>
                    <a:pt x="16050" y="463"/>
                  </a:cubicBezTo>
                  <a:cubicBezTo>
                    <a:pt x="16699" y="384"/>
                    <a:pt x="17351" y="339"/>
                    <a:pt x="18005" y="330"/>
                  </a:cubicBezTo>
                  <a:cubicBezTo>
                    <a:pt x="18091" y="323"/>
                    <a:pt x="18158" y="250"/>
                    <a:pt x="18157" y="164"/>
                  </a:cubicBezTo>
                  <a:cubicBezTo>
                    <a:pt x="18157" y="77"/>
                    <a:pt x="18089" y="6"/>
                    <a:pt x="18002" y="0"/>
                  </a:cubicBezTo>
                  <a:close/>
                  <a:moveTo>
                    <a:pt x="19987" y="78"/>
                  </a:moveTo>
                  <a:cubicBezTo>
                    <a:pt x="19902" y="78"/>
                    <a:pt x="19831" y="143"/>
                    <a:pt x="19823" y="228"/>
                  </a:cubicBezTo>
                  <a:cubicBezTo>
                    <a:pt x="19815" y="315"/>
                    <a:pt x="19875" y="393"/>
                    <a:pt x="19961" y="408"/>
                  </a:cubicBezTo>
                  <a:cubicBezTo>
                    <a:pt x="20611" y="467"/>
                    <a:pt x="21258" y="564"/>
                    <a:pt x="21898" y="696"/>
                  </a:cubicBezTo>
                  <a:cubicBezTo>
                    <a:pt x="21909" y="697"/>
                    <a:pt x="21921" y="699"/>
                    <a:pt x="21931" y="699"/>
                  </a:cubicBezTo>
                  <a:cubicBezTo>
                    <a:pt x="22014" y="697"/>
                    <a:pt x="22083" y="634"/>
                    <a:pt x="22092" y="550"/>
                  </a:cubicBezTo>
                  <a:cubicBezTo>
                    <a:pt x="22100" y="467"/>
                    <a:pt x="22046" y="392"/>
                    <a:pt x="21964" y="373"/>
                  </a:cubicBezTo>
                  <a:cubicBezTo>
                    <a:pt x="21314" y="238"/>
                    <a:pt x="20655" y="140"/>
                    <a:pt x="19992" y="78"/>
                  </a:cubicBezTo>
                  <a:cubicBezTo>
                    <a:pt x="19991" y="78"/>
                    <a:pt x="19989" y="78"/>
                    <a:pt x="19987" y="78"/>
                  </a:cubicBezTo>
                  <a:close/>
                  <a:moveTo>
                    <a:pt x="14072" y="486"/>
                  </a:moveTo>
                  <a:cubicBezTo>
                    <a:pt x="14063" y="486"/>
                    <a:pt x="14055" y="487"/>
                    <a:pt x="14047" y="488"/>
                  </a:cubicBezTo>
                  <a:cubicBezTo>
                    <a:pt x="13399" y="642"/>
                    <a:pt x="12760" y="831"/>
                    <a:pt x="12133" y="1054"/>
                  </a:cubicBezTo>
                  <a:cubicBezTo>
                    <a:pt x="11961" y="1118"/>
                    <a:pt x="12006" y="1372"/>
                    <a:pt x="12189" y="1374"/>
                  </a:cubicBezTo>
                  <a:cubicBezTo>
                    <a:pt x="12207" y="1374"/>
                    <a:pt x="12226" y="1372"/>
                    <a:pt x="12244" y="1365"/>
                  </a:cubicBezTo>
                  <a:cubicBezTo>
                    <a:pt x="12859" y="1146"/>
                    <a:pt x="13487" y="960"/>
                    <a:pt x="14122" y="810"/>
                  </a:cubicBezTo>
                  <a:cubicBezTo>
                    <a:pt x="14204" y="783"/>
                    <a:pt x="14253" y="699"/>
                    <a:pt x="14233" y="614"/>
                  </a:cubicBezTo>
                  <a:cubicBezTo>
                    <a:pt x="14215" y="539"/>
                    <a:pt x="14147" y="486"/>
                    <a:pt x="14072" y="486"/>
                  </a:cubicBezTo>
                  <a:close/>
                  <a:moveTo>
                    <a:pt x="23837" y="870"/>
                  </a:moveTo>
                  <a:cubicBezTo>
                    <a:pt x="23767" y="870"/>
                    <a:pt x="23702" y="914"/>
                    <a:pt x="23679" y="984"/>
                  </a:cubicBezTo>
                  <a:cubicBezTo>
                    <a:pt x="23650" y="1074"/>
                    <a:pt x="23703" y="1171"/>
                    <a:pt x="23795" y="1194"/>
                  </a:cubicBezTo>
                  <a:cubicBezTo>
                    <a:pt x="24416" y="1397"/>
                    <a:pt x="25026" y="1632"/>
                    <a:pt x="25622" y="1901"/>
                  </a:cubicBezTo>
                  <a:cubicBezTo>
                    <a:pt x="25643" y="1910"/>
                    <a:pt x="25667" y="1914"/>
                    <a:pt x="25690" y="1915"/>
                  </a:cubicBezTo>
                  <a:lnTo>
                    <a:pt x="25690" y="1914"/>
                  </a:lnTo>
                  <a:cubicBezTo>
                    <a:pt x="25865" y="1913"/>
                    <a:pt x="25917" y="1673"/>
                    <a:pt x="25758" y="1599"/>
                  </a:cubicBezTo>
                  <a:cubicBezTo>
                    <a:pt x="25150" y="1325"/>
                    <a:pt x="24528" y="1086"/>
                    <a:pt x="23896" y="881"/>
                  </a:cubicBezTo>
                  <a:cubicBezTo>
                    <a:pt x="23877" y="873"/>
                    <a:pt x="23857" y="870"/>
                    <a:pt x="23837" y="870"/>
                  </a:cubicBezTo>
                  <a:close/>
                  <a:moveTo>
                    <a:pt x="10376" y="1804"/>
                  </a:moveTo>
                  <a:cubicBezTo>
                    <a:pt x="10348" y="1804"/>
                    <a:pt x="10320" y="1812"/>
                    <a:pt x="10293" y="1827"/>
                  </a:cubicBezTo>
                  <a:cubicBezTo>
                    <a:pt x="9696" y="2118"/>
                    <a:pt x="9114" y="2440"/>
                    <a:pt x="8550" y="2795"/>
                  </a:cubicBezTo>
                  <a:cubicBezTo>
                    <a:pt x="8412" y="2883"/>
                    <a:pt x="8474" y="3097"/>
                    <a:pt x="8638" y="3099"/>
                  </a:cubicBezTo>
                  <a:cubicBezTo>
                    <a:pt x="8669" y="3099"/>
                    <a:pt x="8700" y="3091"/>
                    <a:pt x="8726" y="3074"/>
                  </a:cubicBezTo>
                  <a:cubicBezTo>
                    <a:pt x="9279" y="2726"/>
                    <a:pt x="9850" y="2408"/>
                    <a:pt x="10438" y="2123"/>
                  </a:cubicBezTo>
                  <a:cubicBezTo>
                    <a:pt x="10528" y="2087"/>
                    <a:pt x="10567" y="1984"/>
                    <a:pt x="10525" y="1897"/>
                  </a:cubicBezTo>
                  <a:cubicBezTo>
                    <a:pt x="10496" y="1838"/>
                    <a:pt x="10437" y="1804"/>
                    <a:pt x="10376" y="1804"/>
                  </a:cubicBezTo>
                  <a:close/>
                  <a:moveTo>
                    <a:pt x="27434" y="2488"/>
                  </a:moveTo>
                  <a:cubicBezTo>
                    <a:pt x="27378" y="2488"/>
                    <a:pt x="27323" y="2517"/>
                    <a:pt x="27292" y="2570"/>
                  </a:cubicBezTo>
                  <a:cubicBezTo>
                    <a:pt x="27243" y="2652"/>
                    <a:pt x="27275" y="2759"/>
                    <a:pt x="27361" y="2801"/>
                  </a:cubicBezTo>
                  <a:cubicBezTo>
                    <a:pt x="27925" y="3133"/>
                    <a:pt x="28469" y="3496"/>
                    <a:pt x="28993" y="3887"/>
                  </a:cubicBezTo>
                  <a:cubicBezTo>
                    <a:pt x="29021" y="3908"/>
                    <a:pt x="29056" y="3920"/>
                    <a:pt x="29092" y="3920"/>
                  </a:cubicBezTo>
                  <a:lnTo>
                    <a:pt x="29092" y="3920"/>
                  </a:lnTo>
                  <a:cubicBezTo>
                    <a:pt x="29250" y="3919"/>
                    <a:pt x="29317" y="3718"/>
                    <a:pt x="29190" y="3623"/>
                  </a:cubicBezTo>
                  <a:cubicBezTo>
                    <a:pt x="28657" y="3224"/>
                    <a:pt x="28102" y="2855"/>
                    <a:pt x="27529" y="2518"/>
                  </a:cubicBezTo>
                  <a:cubicBezTo>
                    <a:pt x="27500" y="2498"/>
                    <a:pt x="27467" y="2488"/>
                    <a:pt x="27434" y="2488"/>
                  </a:cubicBezTo>
                  <a:close/>
                  <a:moveTo>
                    <a:pt x="29092" y="3920"/>
                  </a:moveTo>
                  <a:cubicBezTo>
                    <a:pt x="29091" y="3920"/>
                    <a:pt x="29091" y="3920"/>
                    <a:pt x="29091" y="3920"/>
                  </a:cubicBezTo>
                  <a:lnTo>
                    <a:pt x="29092" y="3920"/>
                  </a:lnTo>
                  <a:cubicBezTo>
                    <a:pt x="29092" y="3920"/>
                    <a:pt x="29092" y="3920"/>
                    <a:pt x="29092" y="3920"/>
                  </a:cubicBezTo>
                  <a:close/>
                  <a:moveTo>
                    <a:pt x="7034" y="3905"/>
                  </a:moveTo>
                  <a:cubicBezTo>
                    <a:pt x="6994" y="3905"/>
                    <a:pt x="6954" y="3919"/>
                    <a:pt x="6922" y="3949"/>
                  </a:cubicBezTo>
                  <a:cubicBezTo>
                    <a:pt x="6401" y="4363"/>
                    <a:pt x="5903" y="4805"/>
                    <a:pt x="5429" y="5272"/>
                  </a:cubicBezTo>
                  <a:cubicBezTo>
                    <a:pt x="5326" y="5376"/>
                    <a:pt x="5399" y="5553"/>
                    <a:pt x="5546" y="5555"/>
                  </a:cubicBezTo>
                  <a:lnTo>
                    <a:pt x="5546" y="5553"/>
                  </a:lnTo>
                  <a:cubicBezTo>
                    <a:pt x="5588" y="5553"/>
                    <a:pt x="5630" y="5536"/>
                    <a:pt x="5661" y="5507"/>
                  </a:cubicBezTo>
                  <a:cubicBezTo>
                    <a:pt x="6126" y="5048"/>
                    <a:pt x="6616" y="4614"/>
                    <a:pt x="7127" y="4207"/>
                  </a:cubicBezTo>
                  <a:cubicBezTo>
                    <a:pt x="7207" y="4154"/>
                    <a:pt x="7224" y="4043"/>
                    <a:pt x="7165" y="3968"/>
                  </a:cubicBezTo>
                  <a:cubicBezTo>
                    <a:pt x="7132" y="3926"/>
                    <a:pt x="7083" y="3905"/>
                    <a:pt x="7034" y="3905"/>
                  </a:cubicBezTo>
                  <a:close/>
                  <a:moveTo>
                    <a:pt x="30600" y="4849"/>
                  </a:moveTo>
                  <a:cubicBezTo>
                    <a:pt x="30557" y="4849"/>
                    <a:pt x="30512" y="4866"/>
                    <a:pt x="30480" y="4901"/>
                  </a:cubicBezTo>
                  <a:cubicBezTo>
                    <a:pt x="30415" y="4971"/>
                    <a:pt x="30423" y="5083"/>
                    <a:pt x="30497" y="5143"/>
                  </a:cubicBezTo>
                  <a:cubicBezTo>
                    <a:pt x="30975" y="5589"/>
                    <a:pt x="31428" y="6060"/>
                    <a:pt x="31855" y="6554"/>
                  </a:cubicBezTo>
                  <a:cubicBezTo>
                    <a:pt x="31887" y="6591"/>
                    <a:pt x="31932" y="6613"/>
                    <a:pt x="31981" y="6613"/>
                  </a:cubicBezTo>
                  <a:lnTo>
                    <a:pt x="31981" y="6611"/>
                  </a:lnTo>
                  <a:cubicBezTo>
                    <a:pt x="32020" y="6611"/>
                    <a:pt x="32057" y="6598"/>
                    <a:pt x="32088" y="6572"/>
                  </a:cubicBezTo>
                  <a:cubicBezTo>
                    <a:pt x="32156" y="6512"/>
                    <a:pt x="32164" y="6409"/>
                    <a:pt x="32105" y="6339"/>
                  </a:cubicBezTo>
                  <a:cubicBezTo>
                    <a:pt x="31670" y="5835"/>
                    <a:pt x="31208" y="5356"/>
                    <a:pt x="30722" y="4903"/>
                  </a:cubicBezTo>
                  <a:cubicBezTo>
                    <a:pt x="30689" y="4867"/>
                    <a:pt x="30645" y="4849"/>
                    <a:pt x="30600" y="4849"/>
                  </a:cubicBezTo>
                  <a:close/>
                  <a:moveTo>
                    <a:pt x="4225" y="6677"/>
                  </a:moveTo>
                  <a:cubicBezTo>
                    <a:pt x="4173" y="6677"/>
                    <a:pt x="4121" y="6702"/>
                    <a:pt x="4088" y="6749"/>
                  </a:cubicBezTo>
                  <a:cubicBezTo>
                    <a:pt x="3669" y="7265"/>
                    <a:pt x="3278" y="7804"/>
                    <a:pt x="2915" y="8362"/>
                  </a:cubicBezTo>
                  <a:cubicBezTo>
                    <a:pt x="2845" y="8472"/>
                    <a:pt x="2925" y="8616"/>
                    <a:pt x="3054" y="8617"/>
                  </a:cubicBezTo>
                  <a:lnTo>
                    <a:pt x="3054" y="8616"/>
                  </a:lnTo>
                  <a:cubicBezTo>
                    <a:pt x="3110" y="8616"/>
                    <a:pt x="3161" y="8588"/>
                    <a:pt x="3193" y="8542"/>
                  </a:cubicBezTo>
                  <a:cubicBezTo>
                    <a:pt x="3548" y="7993"/>
                    <a:pt x="3932" y="7464"/>
                    <a:pt x="4344" y="6956"/>
                  </a:cubicBezTo>
                  <a:cubicBezTo>
                    <a:pt x="4410" y="6886"/>
                    <a:pt x="4403" y="6775"/>
                    <a:pt x="4328" y="6714"/>
                  </a:cubicBezTo>
                  <a:cubicBezTo>
                    <a:pt x="4297" y="6689"/>
                    <a:pt x="4261" y="6677"/>
                    <a:pt x="4225" y="6677"/>
                  </a:cubicBezTo>
                  <a:close/>
                  <a:moveTo>
                    <a:pt x="33195" y="7855"/>
                  </a:moveTo>
                  <a:cubicBezTo>
                    <a:pt x="33162" y="7855"/>
                    <a:pt x="33129" y="7865"/>
                    <a:pt x="33101" y="7885"/>
                  </a:cubicBezTo>
                  <a:cubicBezTo>
                    <a:pt x="33028" y="7934"/>
                    <a:pt x="33007" y="8030"/>
                    <a:pt x="33052" y="8106"/>
                  </a:cubicBezTo>
                  <a:cubicBezTo>
                    <a:pt x="33423" y="8644"/>
                    <a:pt x="33763" y="9201"/>
                    <a:pt x="34074" y="9776"/>
                  </a:cubicBezTo>
                  <a:cubicBezTo>
                    <a:pt x="34102" y="9830"/>
                    <a:pt x="34157" y="9863"/>
                    <a:pt x="34218" y="9863"/>
                  </a:cubicBezTo>
                  <a:lnTo>
                    <a:pt x="34218" y="9865"/>
                  </a:lnTo>
                  <a:cubicBezTo>
                    <a:pt x="34342" y="9863"/>
                    <a:pt x="34422" y="9731"/>
                    <a:pt x="34364" y="9621"/>
                  </a:cubicBezTo>
                  <a:cubicBezTo>
                    <a:pt x="34049" y="9035"/>
                    <a:pt x="33701" y="8467"/>
                    <a:pt x="33324" y="7918"/>
                  </a:cubicBezTo>
                  <a:cubicBezTo>
                    <a:pt x="33292" y="7877"/>
                    <a:pt x="33244" y="7855"/>
                    <a:pt x="33195" y="7855"/>
                  </a:cubicBezTo>
                  <a:close/>
                  <a:moveTo>
                    <a:pt x="2069" y="10013"/>
                  </a:moveTo>
                  <a:cubicBezTo>
                    <a:pt x="2012" y="10013"/>
                    <a:pt x="1957" y="10042"/>
                    <a:pt x="1926" y="10095"/>
                  </a:cubicBezTo>
                  <a:cubicBezTo>
                    <a:pt x="1627" y="10690"/>
                    <a:pt x="1363" y="11301"/>
                    <a:pt x="1131" y="11926"/>
                  </a:cubicBezTo>
                  <a:cubicBezTo>
                    <a:pt x="1100" y="12011"/>
                    <a:pt x="1143" y="12106"/>
                    <a:pt x="1228" y="12138"/>
                  </a:cubicBezTo>
                  <a:cubicBezTo>
                    <a:pt x="1246" y="12144"/>
                    <a:pt x="1266" y="12147"/>
                    <a:pt x="1286" y="12148"/>
                  </a:cubicBezTo>
                  <a:lnTo>
                    <a:pt x="1286" y="12147"/>
                  </a:lnTo>
                  <a:cubicBezTo>
                    <a:pt x="1355" y="12147"/>
                    <a:pt x="1416" y="12105"/>
                    <a:pt x="1441" y="12040"/>
                  </a:cubicBezTo>
                  <a:cubicBezTo>
                    <a:pt x="1667" y="11428"/>
                    <a:pt x="1928" y="10827"/>
                    <a:pt x="2221" y="10243"/>
                  </a:cubicBezTo>
                  <a:cubicBezTo>
                    <a:pt x="2254" y="10162"/>
                    <a:pt x="2220" y="10070"/>
                    <a:pt x="2142" y="10030"/>
                  </a:cubicBezTo>
                  <a:cubicBezTo>
                    <a:pt x="2119" y="10018"/>
                    <a:pt x="2094" y="10013"/>
                    <a:pt x="2069" y="10013"/>
                  </a:cubicBezTo>
                  <a:close/>
                  <a:moveTo>
                    <a:pt x="35063" y="11331"/>
                  </a:moveTo>
                  <a:cubicBezTo>
                    <a:pt x="35042" y="11331"/>
                    <a:pt x="35021" y="11335"/>
                    <a:pt x="35001" y="11343"/>
                  </a:cubicBezTo>
                  <a:cubicBezTo>
                    <a:pt x="34919" y="11376"/>
                    <a:pt x="34878" y="11466"/>
                    <a:pt x="34906" y="11549"/>
                  </a:cubicBezTo>
                  <a:cubicBezTo>
                    <a:pt x="35151" y="12155"/>
                    <a:pt x="35362" y="12774"/>
                    <a:pt x="35538" y="13402"/>
                  </a:cubicBezTo>
                  <a:cubicBezTo>
                    <a:pt x="35559" y="13474"/>
                    <a:pt x="35624" y="13522"/>
                    <a:pt x="35697" y="13522"/>
                  </a:cubicBezTo>
                  <a:cubicBezTo>
                    <a:pt x="35713" y="13522"/>
                    <a:pt x="35727" y="13521"/>
                    <a:pt x="35742" y="13517"/>
                  </a:cubicBezTo>
                  <a:cubicBezTo>
                    <a:pt x="35829" y="13492"/>
                    <a:pt x="35881" y="13401"/>
                    <a:pt x="35857" y="13314"/>
                  </a:cubicBezTo>
                  <a:cubicBezTo>
                    <a:pt x="35677" y="12672"/>
                    <a:pt x="35461" y="12043"/>
                    <a:pt x="35211" y="11425"/>
                  </a:cubicBezTo>
                  <a:cubicBezTo>
                    <a:pt x="35184" y="11366"/>
                    <a:pt x="35125" y="11331"/>
                    <a:pt x="35063" y="11331"/>
                  </a:cubicBezTo>
                  <a:close/>
                  <a:moveTo>
                    <a:pt x="699" y="13718"/>
                  </a:moveTo>
                  <a:cubicBezTo>
                    <a:pt x="629" y="13718"/>
                    <a:pt x="565" y="13763"/>
                    <a:pt x="543" y="13833"/>
                  </a:cubicBezTo>
                  <a:cubicBezTo>
                    <a:pt x="382" y="14479"/>
                    <a:pt x="256" y="15132"/>
                    <a:pt x="167" y="15792"/>
                  </a:cubicBezTo>
                  <a:cubicBezTo>
                    <a:pt x="155" y="15882"/>
                    <a:pt x="218" y="15965"/>
                    <a:pt x="308" y="15977"/>
                  </a:cubicBezTo>
                  <a:cubicBezTo>
                    <a:pt x="315" y="15978"/>
                    <a:pt x="323" y="15978"/>
                    <a:pt x="330" y="15978"/>
                  </a:cubicBezTo>
                  <a:lnTo>
                    <a:pt x="330" y="15978"/>
                  </a:lnTo>
                  <a:cubicBezTo>
                    <a:pt x="413" y="15978"/>
                    <a:pt x="482" y="15917"/>
                    <a:pt x="494" y="15837"/>
                  </a:cubicBezTo>
                  <a:cubicBezTo>
                    <a:pt x="581" y="15189"/>
                    <a:pt x="704" y="14546"/>
                    <a:pt x="863" y="13913"/>
                  </a:cubicBezTo>
                  <a:cubicBezTo>
                    <a:pt x="878" y="13827"/>
                    <a:pt x="825" y="13745"/>
                    <a:pt x="740" y="13724"/>
                  </a:cubicBezTo>
                  <a:cubicBezTo>
                    <a:pt x="726" y="13720"/>
                    <a:pt x="713" y="13718"/>
                    <a:pt x="699" y="13718"/>
                  </a:cubicBezTo>
                  <a:close/>
                  <a:moveTo>
                    <a:pt x="330" y="15978"/>
                  </a:moveTo>
                  <a:cubicBezTo>
                    <a:pt x="330" y="15978"/>
                    <a:pt x="330" y="15978"/>
                    <a:pt x="330" y="15978"/>
                  </a:cubicBezTo>
                  <a:lnTo>
                    <a:pt x="331" y="15978"/>
                  </a:lnTo>
                  <a:cubicBezTo>
                    <a:pt x="331" y="15978"/>
                    <a:pt x="331" y="15978"/>
                    <a:pt x="330" y="15978"/>
                  </a:cubicBezTo>
                  <a:close/>
                  <a:moveTo>
                    <a:pt x="36124" y="15110"/>
                  </a:moveTo>
                  <a:cubicBezTo>
                    <a:pt x="36116" y="15110"/>
                    <a:pt x="36106" y="15111"/>
                    <a:pt x="36097" y="15112"/>
                  </a:cubicBezTo>
                  <a:cubicBezTo>
                    <a:pt x="36002" y="15128"/>
                    <a:pt x="35941" y="15221"/>
                    <a:pt x="35964" y="15314"/>
                  </a:cubicBezTo>
                  <a:cubicBezTo>
                    <a:pt x="36070" y="15958"/>
                    <a:pt x="36141" y="16609"/>
                    <a:pt x="36177" y="17261"/>
                  </a:cubicBezTo>
                  <a:cubicBezTo>
                    <a:pt x="36182" y="17348"/>
                    <a:pt x="36255" y="17417"/>
                    <a:pt x="36342" y="17417"/>
                  </a:cubicBezTo>
                  <a:lnTo>
                    <a:pt x="36351" y="17417"/>
                  </a:lnTo>
                  <a:cubicBezTo>
                    <a:pt x="36441" y="17412"/>
                    <a:pt x="36511" y="17334"/>
                    <a:pt x="36506" y="17243"/>
                  </a:cubicBezTo>
                  <a:cubicBezTo>
                    <a:pt x="36470" y="16579"/>
                    <a:pt x="36398" y="15917"/>
                    <a:pt x="36289" y="15260"/>
                  </a:cubicBezTo>
                  <a:cubicBezTo>
                    <a:pt x="36281" y="15174"/>
                    <a:pt x="36208" y="15110"/>
                    <a:pt x="36124" y="15110"/>
                  </a:cubicBezTo>
                  <a:close/>
                  <a:moveTo>
                    <a:pt x="177" y="17619"/>
                  </a:moveTo>
                  <a:cubicBezTo>
                    <a:pt x="79" y="17626"/>
                    <a:pt x="9" y="17688"/>
                    <a:pt x="7" y="17780"/>
                  </a:cubicBezTo>
                  <a:cubicBezTo>
                    <a:pt x="2" y="17941"/>
                    <a:pt x="1" y="18104"/>
                    <a:pt x="1" y="18266"/>
                  </a:cubicBezTo>
                  <a:cubicBezTo>
                    <a:pt x="1" y="18767"/>
                    <a:pt x="22" y="19275"/>
                    <a:pt x="62" y="19774"/>
                  </a:cubicBezTo>
                  <a:cubicBezTo>
                    <a:pt x="69" y="19858"/>
                    <a:pt x="141" y="19925"/>
                    <a:pt x="226" y="19926"/>
                  </a:cubicBezTo>
                  <a:lnTo>
                    <a:pt x="227" y="19925"/>
                  </a:lnTo>
                  <a:lnTo>
                    <a:pt x="240" y="19925"/>
                  </a:lnTo>
                  <a:cubicBezTo>
                    <a:pt x="330" y="19917"/>
                    <a:pt x="397" y="19837"/>
                    <a:pt x="391" y="19747"/>
                  </a:cubicBezTo>
                  <a:cubicBezTo>
                    <a:pt x="351" y="19257"/>
                    <a:pt x="330" y="18759"/>
                    <a:pt x="330" y="18266"/>
                  </a:cubicBezTo>
                  <a:cubicBezTo>
                    <a:pt x="330" y="18106"/>
                    <a:pt x="333" y="17947"/>
                    <a:pt x="337" y="17789"/>
                  </a:cubicBezTo>
                  <a:cubicBezTo>
                    <a:pt x="339" y="17698"/>
                    <a:pt x="267" y="17622"/>
                    <a:pt x="177" y="17619"/>
                  </a:cubicBezTo>
                  <a:close/>
                  <a:moveTo>
                    <a:pt x="36371" y="18089"/>
                  </a:moveTo>
                  <a:cubicBezTo>
                    <a:pt x="36275" y="18089"/>
                    <a:pt x="36199" y="18171"/>
                    <a:pt x="36206" y="18266"/>
                  </a:cubicBezTo>
                  <a:cubicBezTo>
                    <a:pt x="36206" y="18919"/>
                    <a:pt x="36171" y="19573"/>
                    <a:pt x="36101" y="20223"/>
                  </a:cubicBezTo>
                  <a:cubicBezTo>
                    <a:pt x="36091" y="20320"/>
                    <a:pt x="36167" y="20405"/>
                    <a:pt x="36265" y="20405"/>
                  </a:cubicBezTo>
                  <a:cubicBezTo>
                    <a:pt x="36349" y="20405"/>
                    <a:pt x="36419" y="20341"/>
                    <a:pt x="36429" y="20258"/>
                  </a:cubicBezTo>
                  <a:cubicBezTo>
                    <a:pt x="36501" y="19597"/>
                    <a:pt x="36536" y="18931"/>
                    <a:pt x="36536" y="18266"/>
                  </a:cubicBezTo>
                  <a:cubicBezTo>
                    <a:pt x="36543" y="18171"/>
                    <a:pt x="36466" y="18089"/>
                    <a:pt x="36371" y="18089"/>
                  </a:cubicBezTo>
                  <a:close/>
                  <a:moveTo>
                    <a:pt x="497" y="21565"/>
                  </a:moveTo>
                  <a:cubicBezTo>
                    <a:pt x="487" y="21565"/>
                    <a:pt x="476" y="21566"/>
                    <a:pt x="465" y="21568"/>
                  </a:cubicBezTo>
                  <a:cubicBezTo>
                    <a:pt x="379" y="21584"/>
                    <a:pt x="322" y="21665"/>
                    <a:pt x="333" y="21751"/>
                  </a:cubicBezTo>
                  <a:cubicBezTo>
                    <a:pt x="460" y="22404"/>
                    <a:pt x="621" y="23050"/>
                    <a:pt x="818" y="23686"/>
                  </a:cubicBezTo>
                  <a:cubicBezTo>
                    <a:pt x="839" y="23754"/>
                    <a:pt x="903" y="23801"/>
                    <a:pt x="975" y="23801"/>
                  </a:cubicBezTo>
                  <a:cubicBezTo>
                    <a:pt x="993" y="23801"/>
                    <a:pt x="1008" y="23799"/>
                    <a:pt x="1024" y="23794"/>
                  </a:cubicBezTo>
                  <a:cubicBezTo>
                    <a:pt x="1112" y="23768"/>
                    <a:pt x="1159" y="23675"/>
                    <a:pt x="1133" y="23588"/>
                  </a:cubicBezTo>
                  <a:cubicBezTo>
                    <a:pt x="940" y="22964"/>
                    <a:pt x="781" y="22330"/>
                    <a:pt x="657" y="21689"/>
                  </a:cubicBezTo>
                  <a:cubicBezTo>
                    <a:pt x="637" y="21615"/>
                    <a:pt x="571" y="21565"/>
                    <a:pt x="497" y="21565"/>
                  </a:cubicBezTo>
                  <a:close/>
                  <a:moveTo>
                    <a:pt x="35946" y="22013"/>
                  </a:moveTo>
                  <a:cubicBezTo>
                    <a:pt x="35866" y="22013"/>
                    <a:pt x="35794" y="22071"/>
                    <a:pt x="35783" y="22154"/>
                  </a:cubicBezTo>
                  <a:cubicBezTo>
                    <a:pt x="35641" y="22793"/>
                    <a:pt x="35465" y="23422"/>
                    <a:pt x="35255" y="24041"/>
                  </a:cubicBezTo>
                  <a:cubicBezTo>
                    <a:pt x="35226" y="24127"/>
                    <a:pt x="35272" y="24221"/>
                    <a:pt x="35358" y="24250"/>
                  </a:cubicBezTo>
                  <a:cubicBezTo>
                    <a:pt x="35375" y="24257"/>
                    <a:pt x="35393" y="24260"/>
                    <a:pt x="35411" y="24260"/>
                  </a:cubicBezTo>
                  <a:lnTo>
                    <a:pt x="35412" y="24260"/>
                  </a:lnTo>
                  <a:cubicBezTo>
                    <a:pt x="35482" y="24260"/>
                    <a:pt x="35545" y="24215"/>
                    <a:pt x="35567" y="24149"/>
                  </a:cubicBezTo>
                  <a:cubicBezTo>
                    <a:pt x="35781" y="23518"/>
                    <a:pt x="35961" y="22876"/>
                    <a:pt x="36105" y="22226"/>
                  </a:cubicBezTo>
                  <a:cubicBezTo>
                    <a:pt x="36133" y="22134"/>
                    <a:pt x="36076" y="22038"/>
                    <a:pt x="35982" y="22017"/>
                  </a:cubicBezTo>
                  <a:cubicBezTo>
                    <a:pt x="35970" y="22014"/>
                    <a:pt x="35958" y="22013"/>
                    <a:pt x="35946" y="22013"/>
                  </a:cubicBezTo>
                  <a:close/>
                  <a:moveTo>
                    <a:pt x="1658" y="25312"/>
                  </a:moveTo>
                  <a:cubicBezTo>
                    <a:pt x="1636" y="25312"/>
                    <a:pt x="1614" y="25316"/>
                    <a:pt x="1593" y="25326"/>
                  </a:cubicBezTo>
                  <a:cubicBezTo>
                    <a:pt x="1504" y="25365"/>
                    <a:pt x="1467" y="25470"/>
                    <a:pt x="1512" y="25554"/>
                  </a:cubicBezTo>
                  <a:cubicBezTo>
                    <a:pt x="1778" y="26165"/>
                    <a:pt x="2077" y="26759"/>
                    <a:pt x="2408" y="27337"/>
                  </a:cubicBezTo>
                  <a:cubicBezTo>
                    <a:pt x="2438" y="27389"/>
                    <a:pt x="2492" y="27420"/>
                    <a:pt x="2550" y="27420"/>
                  </a:cubicBezTo>
                  <a:lnTo>
                    <a:pt x="2552" y="27420"/>
                  </a:lnTo>
                  <a:cubicBezTo>
                    <a:pt x="2581" y="27419"/>
                    <a:pt x="2609" y="27411"/>
                    <a:pt x="2634" y="27398"/>
                  </a:cubicBezTo>
                  <a:cubicBezTo>
                    <a:pt x="2712" y="27352"/>
                    <a:pt x="2740" y="27251"/>
                    <a:pt x="2695" y="27172"/>
                  </a:cubicBezTo>
                  <a:cubicBezTo>
                    <a:pt x="2369" y="26606"/>
                    <a:pt x="2076" y="26021"/>
                    <a:pt x="1815" y="25422"/>
                  </a:cubicBezTo>
                  <a:cubicBezTo>
                    <a:pt x="1790" y="25354"/>
                    <a:pt x="1726" y="25312"/>
                    <a:pt x="1658" y="25312"/>
                  </a:cubicBezTo>
                  <a:close/>
                  <a:moveTo>
                    <a:pt x="34678" y="25755"/>
                  </a:moveTo>
                  <a:cubicBezTo>
                    <a:pt x="34612" y="25755"/>
                    <a:pt x="34549" y="25794"/>
                    <a:pt x="34524" y="25860"/>
                  </a:cubicBezTo>
                  <a:cubicBezTo>
                    <a:pt x="34246" y="26451"/>
                    <a:pt x="33938" y="27028"/>
                    <a:pt x="33598" y="27586"/>
                  </a:cubicBezTo>
                  <a:cubicBezTo>
                    <a:pt x="33532" y="27695"/>
                    <a:pt x="33610" y="27836"/>
                    <a:pt x="33738" y="27837"/>
                  </a:cubicBezTo>
                  <a:lnTo>
                    <a:pt x="33739" y="27837"/>
                  </a:lnTo>
                  <a:cubicBezTo>
                    <a:pt x="33796" y="27837"/>
                    <a:pt x="33849" y="27806"/>
                    <a:pt x="33878" y="27758"/>
                  </a:cubicBezTo>
                  <a:cubicBezTo>
                    <a:pt x="34225" y="27189"/>
                    <a:pt x="34540" y="26602"/>
                    <a:pt x="34823" y="26000"/>
                  </a:cubicBezTo>
                  <a:cubicBezTo>
                    <a:pt x="34867" y="25915"/>
                    <a:pt x="34833" y="25811"/>
                    <a:pt x="34747" y="25770"/>
                  </a:cubicBezTo>
                  <a:cubicBezTo>
                    <a:pt x="34725" y="25760"/>
                    <a:pt x="34701" y="25755"/>
                    <a:pt x="34678" y="25755"/>
                  </a:cubicBezTo>
                  <a:close/>
                  <a:moveTo>
                    <a:pt x="3634" y="28758"/>
                  </a:moveTo>
                  <a:cubicBezTo>
                    <a:pt x="3600" y="28758"/>
                    <a:pt x="3566" y="28769"/>
                    <a:pt x="3537" y="28790"/>
                  </a:cubicBezTo>
                  <a:cubicBezTo>
                    <a:pt x="3467" y="28841"/>
                    <a:pt x="3447" y="28937"/>
                    <a:pt x="3493" y="29010"/>
                  </a:cubicBezTo>
                  <a:cubicBezTo>
                    <a:pt x="3885" y="29548"/>
                    <a:pt x="4305" y="30064"/>
                    <a:pt x="4754" y="30557"/>
                  </a:cubicBezTo>
                  <a:cubicBezTo>
                    <a:pt x="4785" y="30592"/>
                    <a:pt x="4829" y="30610"/>
                    <a:pt x="4875" y="30610"/>
                  </a:cubicBezTo>
                  <a:cubicBezTo>
                    <a:pt x="5018" y="30610"/>
                    <a:pt x="5094" y="30441"/>
                    <a:pt x="4997" y="30335"/>
                  </a:cubicBezTo>
                  <a:cubicBezTo>
                    <a:pt x="4558" y="29851"/>
                    <a:pt x="4144" y="29344"/>
                    <a:pt x="3760" y="28817"/>
                  </a:cubicBezTo>
                  <a:cubicBezTo>
                    <a:pt x="3727" y="28778"/>
                    <a:pt x="3681" y="28758"/>
                    <a:pt x="3634" y="28758"/>
                  </a:cubicBezTo>
                  <a:close/>
                  <a:moveTo>
                    <a:pt x="32626" y="29128"/>
                  </a:moveTo>
                  <a:cubicBezTo>
                    <a:pt x="32573" y="29128"/>
                    <a:pt x="32520" y="29153"/>
                    <a:pt x="32488" y="29202"/>
                  </a:cubicBezTo>
                  <a:cubicBezTo>
                    <a:pt x="32089" y="29719"/>
                    <a:pt x="31663" y="30215"/>
                    <a:pt x="31211" y="30685"/>
                  </a:cubicBezTo>
                  <a:cubicBezTo>
                    <a:pt x="31110" y="30791"/>
                    <a:pt x="31184" y="30964"/>
                    <a:pt x="31330" y="30966"/>
                  </a:cubicBezTo>
                  <a:cubicBezTo>
                    <a:pt x="31375" y="30966"/>
                    <a:pt x="31417" y="30947"/>
                    <a:pt x="31449" y="30914"/>
                  </a:cubicBezTo>
                  <a:cubicBezTo>
                    <a:pt x="31909" y="30434"/>
                    <a:pt x="32343" y="29929"/>
                    <a:pt x="32750" y="29403"/>
                  </a:cubicBezTo>
                  <a:cubicBezTo>
                    <a:pt x="32814" y="29330"/>
                    <a:pt x="32803" y="29220"/>
                    <a:pt x="32726" y="29162"/>
                  </a:cubicBezTo>
                  <a:cubicBezTo>
                    <a:pt x="32696" y="29139"/>
                    <a:pt x="32661" y="29128"/>
                    <a:pt x="32626" y="29128"/>
                  </a:cubicBezTo>
                  <a:close/>
                  <a:moveTo>
                    <a:pt x="6288" y="31671"/>
                  </a:moveTo>
                  <a:cubicBezTo>
                    <a:pt x="6242" y="31671"/>
                    <a:pt x="6196" y="31690"/>
                    <a:pt x="6163" y="31728"/>
                  </a:cubicBezTo>
                  <a:cubicBezTo>
                    <a:pt x="6105" y="31794"/>
                    <a:pt x="6109" y="31896"/>
                    <a:pt x="6174" y="31956"/>
                  </a:cubicBezTo>
                  <a:cubicBezTo>
                    <a:pt x="6673" y="32398"/>
                    <a:pt x="7195" y="32811"/>
                    <a:pt x="7738" y="33195"/>
                  </a:cubicBezTo>
                  <a:cubicBezTo>
                    <a:pt x="7766" y="33215"/>
                    <a:pt x="7799" y="33226"/>
                    <a:pt x="7834" y="33226"/>
                  </a:cubicBezTo>
                  <a:lnTo>
                    <a:pt x="7834" y="33225"/>
                  </a:lnTo>
                  <a:cubicBezTo>
                    <a:pt x="7994" y="33223"/>
                    <a:pt x="8058" y="33018"/>
                    <a:pt x="7929" y="32926"/>
                  </a:cubicBezTo>
                  <a:cubicBezTo>
                    <a:pt x="7395" y="32547"/>
                    <a:pt x="6883" y="32141"/>
                    <a:pt x="6394" y="31709"/>
                  </a:cubicBezTo>
                  <a:cubicBezTo>
                    <a:pt x="6362" y="31684"/>
                    <a:pt x="6325" y="31671"/>
                    <a:pt x="6288" y="31671"/>
                  </a:cubicBezTo>
                  <a:close/>
                  <a:moveTo>
                    <a:pt x="29875" y="31993"/>
                  </a:moveTo>
                  <a:cubicBezTo>
                    <a:pt x="29842" y="31993"/>
                    <a:pt x="29808" y="32003"/>
                    <a:pt x="29779" y="32024"/>
                  </a:cubicBezTo>
                  <a:cubicBezTo>
                    <a:pt x="29279" y="32443"/>
                    <a:pt x="28755" y="32834"/>
                    <a:pt x="28212" y="33197"/>
                  </a:cubicBezTo>
                  <a:cubicBezTo>
                    <a:pt x="28078" y="33288"/>
                    <a:pt x="28141" y="33498"/>
                    <a:pt x="28303" y="33500"/>
                  </a:cubicBezTo>
                  <a:cubicBezTo>
                    <a:pt x="28336" y="33500"/>
                    <a:pt x="28368" y="33490"/>
                    <a:pt x="28394" y="33472"/>
                  </a:cubicBezTo>
                  <a:cubicBezTo>
                    <a:pt x="28948" y="33103"/>
                    <a:pt x="29481" y="32704"/>
                    <a:pt x="29992" y="32276"/>
                  </a:cubicBezTo>
                  <a:cubicBezTo>
                    <a:pt x="30052" y="32216"/>
                    <a:pt x="30058" y="32118"/>
                    <a:pt x="30002" y="32052"/>
                  </a:cubicBezTo>
                  <a:cubicBezTo>
                    <a:pt x="29970" y="32013"/>
                    <a:pt x="29923" y="31993"/>
                    <a:pt x="29875" y="31993"/>
                  </a:cubicBezTo>
                  <a:close/>
                  <a:moveTo>
                    <a:pt x="9519" y="33952"/>
                  </a:moveTo>
                  <a:cubicBezTo>
                    <a:pt x="9461" y="33952"/>
                    <a:pt x="9404" y="33983"/>
                    <a:pt x="9374" y="34038"/>
                  </a:cubicBezTo>
                  <a:cubicBezTo>
                    <a:pt x="9333" y="34113"/>
                    <a:pt x="9357" y="34209"/>
                    <a:pt x="9429" y="34256"/>
                  </a:cubicBezTo>
                  <a:cubicBezTo>
                    <a:pt x="10012" y="34579"/>
                    <a:pt x="10611" y="34868"/>
                    <a:pt x="11224" y="35126"/>
                  </a:cubicBezTo>
                  <a:cubicBezTo>
                    <a:pt x="11246" y="35134"/>
                    <a:pt x="11267" y="35138"/>
                    <a:pt x="11289" y="35138"/>
                  </a:cubicBezTo>
                  <a:lnTo>
                    <a:pt x="11288" y="35140"/>
                  </a:lnTo>
                  <a:cubicBezTo>
                    <a:pt x="11466" y="35137"/>
                    <a:pt x="11515" y="34894"/>
                    <a:pt x="11351" y="34822"/>
                  </a:cubicBezTo>
                  <a:cubicBezTo>
                    <a:pt x="10750" y="34570"/>
                    <a:pt x="10160" y="34284"/>
                    <a:pt x="9589" y="33968"/>
                  </a:cubicBezTo>
                  <a:cubicBezTo>
                    <a:pt x="9566" y="33957"/>
                    <a:pt x="9542" y="33952"/>
                    <a:pt x="9519" y="33952"/>
                  </a:cubicBezTo>
                  <a:close/>
                  <a:moveTo>
                    <a:pt x="26612" y="34169"/>
                  </a:moveTo>
                  <a:cubicBezTo>
                    <a:pt x="26583" y="34169"/>
                    <a:pt x="26553" y="34177"/>
                    <a:pt x="26525" y="34194"/>
                  </a:cubicBezTo>
                  <a:cubicBezTo>
                    <a:pt x="25945" y="34495"/>
                    <a:pt x="25350" y="34764"/>
                    <a:pt x="24740" y="35001"/>
                  </a:cubicBezTo>
                  <a:cubicBezTo>
                    <a:pt x="24572" y="35068"/>
                    <a:pt x="24618" y="35317"/>
                    <a:pt x="24800" y="35319"/>
                  </a:cubicBezTo>
                  <a:cubicBezTo>
                    <a:pt x="24819" y="35319"/>
                    <a:pt x="24839" y="35315"/>
                    <a:pt x="24859" y="35307"/>
                  </a:cubicBezTo>
                  <a:cubicBezTo>
                    <a:pt x="25479" y="35068"/>
                    <a:pt x="26086" y="34793"/>
                    <a:pt x="26677" y="34488"/>
                  </a:cubicBezTo>
                  <a:cubicBezTo>
                    <a:pt x="26766" y="34449"/>
                    <a:pt x="26804" y="34343"/>
                    <a:pt x="26759" y="34259"/>
                  </a:cubicBezTo>
                  <a:cubicBezTo>
                    <a:pt x="26729" y="34201"/>
                    <a:pt x="26672" y="34169"/>
                    <a:pt x="26612" y="34169"/>
                  </a:cubicBezTo>
                  <a:close/>
                  <a:moveTo>
                    <a:pt x="13138" y="35467"/>
                  </a:moveTo>
                  <a:cubicBezTo>
                    <a:pt x="13067" y="35467"/>
                    <a:pt x="13001" y="35513"/>
                    <a:pt x="12981" y="35585"/>
                  </a:cubicBezTo>
                  <a:cubicBezTo>
                    <a:pt x="12953" y="35678"/>
                    <a:pt x="13011" y="35774"/>
                    <a:pt x="13105" y="35794"/>
                  </a:cubicBezTo>
                  <a:cubicBezTo>
                    <a:pt x="13744" y="35981"/>
                    <a:pt x="14392" y="36134"/>
                    <a:pt x="15048" y="36250"/>
                  </a:cubicBezTo>
                  <a:cubicBezTo>
                    <a:pt x="15057" y="36252"/>
                    <a:pt x="15068" y="36253"/>
                    <a:pt x="15077" y="36253"/>
                  </a:cubicBezTo>
                  <a:cubicBezTo>
                    <a:pt x="15160" y="36250"/>
                    <a:pt x="15229" y="36186"/>
                    <a:pt x="15237" y="36102"/>
                  </a:cubicBezTo>
                  <a:cubicBezTo>
                    <a:pt x="15245" y="36019"/>
                    <a:pt x="15188" y="35942"/>
                    <a:pt x="15106" y="35925"/>
                  </a:cubicBezTo>
                  <a:cubicBezTo>
                    <a:pt x="14462" y="35811"/>
                    <a:pt x="13826" y="35662"/>
                    <a:pt x="13199" y="35478"/>
                  </a:cubicBezTo>
                  <a:cubicBezTo>
                    <a:pt x="13179" y="35470"/>
                    <a:pt x="13158" y="35467"/>
                    <a:pt x="13138" y="35467"/>
                  </a:cubicBezTo>
                  <a:close/>
                  <a:moveTo>
                    <a:pt x="22907" y="35604"/>
                  </a:moveTo>
                  <a:cubicBezTo>
                    <a:pt x="22897" y="35604"/>
                    <a:pt x="22887" y="35604"/>
                    <a:pt x="22877" y="35606"/>
                  </a:cubicBezTo>
                  <a:cubicBezTo>
                    <a:pt x="22245" y="35774"/>
                    <a:pt x="21604" y="35907"/>
                    <a:pt x="20959" y="36003"/>
                  </a:cubicBezTo>
                  <a:cubicBezTo>
                    <a:pt x="20876" y="36019"/>
                    <a:pt x="20818" y="36094"/>
                    <a:pt x="20824" y="36179"/>
                  </a:cubicBezTo>
                  <a:cubicBezTo>
                    <a:pt x="20830" y="36262"/>
                    <a:pt x="20898" y="36328"/>
                    <a:pt x="20983" y="36331"/>
                  </a:cubicBezTo>
                  <a:cubicBezTo>
                    <a:pt x="20991" y="36331"/>
                    <a:pt x="20999" y="36331"/>
                    <a:pt x="21007" y="36330"/>
                  </a:cubicBezTo>
                  <a:cubicBezTo>
                    <a:pt x="21665" y="36231"/>
                    <a:pt x="22317" y="36096"/>
                    <a:pt x="22961" y="35925"/>
                  </a:cubicBezTo>
                  <a:cubicBezTo>
                    <a:pt x="23042" y="35897"/>
                    <a:pt x="23088" y="35811"/>
                    <a:pt x="23066" y="35727"/>
                  </a:cubicBezTo>
                  <a:cubicBezTo>
                    <a:pt x="23047" y="35653"/>
                    <a:pt x="22980" y="35604"/>
                    <a:pt x="22907" y="35604"/>
                  </a:cubicBezTo>
                  <a:close/>
                  <a:moveTo>
                    <a:pt x="17038" y="36162"/>
                  </a:moveTo>
                  <a:cubicBezTo>
                    <a:pt x="16961" y="36162"/>
                    <a:pt x="16880" y="36230"/>
                    <a:pt x="16875" y="36317"/>
                  </a:cubicBezTo>
                  <a:cubicBezTo>
                    <a:pt x="16869" y="36406"/>
                    <a:pt x="16938" y="36486"/>
                    <a:pt x="17029" y="36492"/>
                  </a:cubicBezTo>
                  <a:cubicBezTo>
                    <a:pt x="17437" y="36519"/>
                    <a:pt x="17855" y="36533"/>
                    <a:pt x="18268" y="36533"/>
                  </a:cubicBezTo>
                  <a:cubicBezTo>
                    <a:pt x="18521" y="36533"/>
                    <a:pt x="18772" y="36528"/>
                    <a:pt x="19023" y="36519"/>
                  </a:cubicBezTo>
                  <a:cubicBezTo>
                    <a:pt x="19114" y="36515"/>
                    <a:pt x="19184" y="36437"/>
                    <a:pt x="19182" y="36347"/>
                  </a:cubicBezTo>
                  <a:cubicBezTo>
                    <a:pt x="19178" y="36256"/>
                    <a:pt x="19104" y="36194"/>
                    <a:pt x="19010" y="36188"/>
                  </a:cubicBezTo>
                  <a:cubicBezTo>
                    <a:pt x="18760" y="36198"/>
                    <a:pt x="18511" y="36203"/>
                    <a:pt x="18261" y="36203"/>
                  </a:cubicBezTo>
                  <a:cubicBezTo>
                    <a:pt x="17857" y="36203"/>
                    <a:pt x="17453" y="36190"/>
                    <a:pt x="17050" y="36163"/>
                  </a:cubicBezTo>
                  <a:cubicBezTo>
                    <a:pt x="17046" y="36163"/>
                    <a:pt x="17042" y="36162"/>
                    <a:pt x="17038" y="36162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059850" y="1389600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58" y="5483"/>
                  </a:moveTo>
                  <a:cubicBezTo>
                    <a:pt x="14467" y="5483"/>
                    <a:pt x="16996" y="8010"/>
                    <a:pt x="16996" y="11118"/>
                  </a:cubicBezTo>
                  <a:cubicBezTo>
                    <a:pt x="16996" y="14226"/>
                    <a:pt x="14467" y="16755"/>
                    <a:pt x="11359" y="16755"/>
                  </a:cubicBezTo>
                  <a:cubicBezTo>
                    <a:pt x="8252" y="16755"/>
                    <a:pt x="5722" y="14226"/>
                    <a:pt x="5722" y="11118"/>
                  </a:cubicBezTo>
                  <a:cubicBezTo>
                    <a:pt x="5722" y="8011"/>
                    <a:pt x="8252" y="5484"/>
                    <a:pt x="11359" y="5484"/>
                  </a:cubicBezTo>
                  <a:lnTo>
                    <a:pt x="11358" y="5483"/>
                  </a:lnTo>
                  <a:close/>
                  <a:moveTo>
                    <a:pt x="11359" y="4986"/>
                  </a:moveTo>
                  <a:cubicBezTo>
                    <a:pt x="7976" y="4986"/>
                    <a:pt x="5223" y="7735"/>
                    <a:pt x="5223" y="11118"/>
                  </a:cubicBezTo>
                  <a:cubicBezTo>
                    <a:pt x="5223" y="14500"/>
                    <a:pt x="7976" y="17254"/>
                    <a:pt x="11359" y="17254"/>
                  </a:cubicBezTo>
                  <a:lnTo>
                    <a:pt x="11359" y="17254"/>
                  </a:lnTo>
                  <a:cubicBezTo>
                    <a:pt x="14741" y="17254"/>
                    <a:pt x="17494" y="14499"/>
                    <a:pt x="17494" y="11118"/>
                  </a:cubicBezTo>
                  <a:cubicBezTo>
                    <a:pt x="17494" y="7736"/>
                    <a:pt x="14742" y="4986"/>
                    <a:pt x="11359" y="4986"/>
                  </a:cubicBezTo>
                  <a:close/>
                  <a:moveTo>
                    <a:pt x="11359" y="17254"/>
                  </a:moveTo>
                  <a:lnTo>
                    <a:pt x="11359" y="17254"/>
                  </a:lnTo>
                  <a:cubicBezTo>
                    <a:pt x="11358" y="17254"/>
                    <a:pt x="11358" y="17254"/>
                    <a:pt x="11358" y="17254"/>
                  </a:cubicBezTo>
                  <a:lnTo>
                    <a:pt x="11359" y="17254"/>
                  </a:lnTo>
                  <a:cubicBezTo>
                    <a:pt x="11359" y="17254"/>
                    <a:pt x="11359" y="17254"/>
                    <a:pt x="11359" y="17254"/>
                  </a:cubicBezTo>
                  <a:close/>
                  <a:moveTo>
                    <a:pt x="13559" y="543"/>
                  </a:moveTo>
                  <a:cubicBezTo>
                    <a:pt x="14613" y="771"/>
                    <a:pt x="15556" y="1104"/>
                    <a:pt x="16365" y="1539"/>
                  </a:cubicBezTo>
                  <a:cubicBezTo>
                    <a:pt x="17272" y="2022"/>
                    <a:pt x="18088" y="2601"/>
                    <a:pt x="18793" y="3262"/>
                  </a:cubicBezTo>
                  <a:lnTo>
                    <a:pt x="17388" y="4689"/>
                  </a:lnTo>
                  <a:cubicBezTo>
                    <a:pt x="17292" y="4787"/>
                    <a:pt x="17293" y="4946"/>
                    <a:pt x="17391" y="5041"/>
                  </a:cubicBezTo>
                  <a:cubicBezTo>
                    <a:pt x="18405" y="6042"/>
                    <a:pt x="19157" y="7280"/>
                    <a:pt x="19577" y="8642"/>
                  </a:cubicBezTo>
                  <a:cubicBezTo>
                    <a:pt x="19609" y="8750"/>
                    <a:pt x="19708" y="8819"/>
                    <a:pt x="19814" y="8819"/>
                  </a:cubicBezTo>
                  <a:cubicBezTo>
                    <a:pt x="19839" y="8819"/>
                    <a:pt x="19863" y="8815"/>
                    <a:pt x="19888" y="8807"/>
                  </a:cubicBezTo>
                  <a:lnTo>
                    <a:pt x="21805" y="8219"/>
                  </a:lnTo>
                  <a:cubicBezTo>
                    <a:pt x="22061" y="9154"/>
                    <a:pt x="22198" y="10146"/>
                    <a:pt x="22215" y="11165"/>
                  </a:cubicBezTo>
                  <a:cubicBezTo>
                    <a:pt x="22198" y="12192"/>
                    <a:pt x="22061" y="13184"/>
                    <a:pt x="21805" y="14118"/>
                  </a:cubicBezTo>
                  <a:lnTo>
                    <a:pt x="19888" y="13530"/>
                  </a:lnTo>
                  <a:cubicBezTo>
                    <a:pt x="19864" y="13522"/>
                    <a:pt x="19839" y="13519"/>
                    <a:pt x="19815" y="13519"/>
                  </a:cubicBezTo>
                  <a:cubicBezTo>
                    <a:pt x="19775" y="13519"/>
                    <a:pt x="19735" y="13529"/>
                    <a:pt x="19699" y="13549"/>
                  </a:cubicBezTo>
                  <a:cubicBezTo>
                    <a:pt x="19639" y="13579"/>
                    <a:pt x="19596" y="13632"/>
                    <a:pt x="19577" y="13695"/>
                  </a:cubicBezTo>
                  <a:cubicBezTo>
                    <a:pt x="19235" y="14815"/>
                    <a:pt x="18666" y="15852"/>
                    <a:pt x="17904" y="16741"/>
                  </a:cubicBezTo>
                  <a:cubicBezTo>
                    <a:pt x="17816" y="16845"/>
                    <a:pt x="17828" y="17003"/>
                    <a:pt x="17932" y="17093"/>
                  </a:cubicBezTo>
                  <a:lnTo>
                    <a:pt x="19457" y="18391"/>
                  </a:lnTo>
                  <a:cubicBezTo>
                    <a:pt x="18116" y="19887"/>
                    <a:pt x="16365" y="21003"/>
                    <a:pt x="14483" y="21561"/>
                  </a:cubicBezTo>
                  <a:lnTo>
                    <a:pt x="13953" y="19632"/>
                  </a:lnTo>
                  <a:cubicBezTo>
                    <a:pt x="13934" y="19567"/>
                    <a:pt x="13892" y="19513"/>
                    <a:pt x="13835" y="19481"/>
                  </a:cubicBezTo>
                  <a:cubicBezTo>
                    <a:pt x="13797" y="19459"/>
                    <a:pt x="13754" y="19448"/>
                    <a:pt x="13712" y="19448"/>
                  </a:cubicBezTo>
                  <a:cubicBezTo>
                    <a:pt x="13690" y="19448"/>
                    <a:pt x="13668" y="19451"/>
                    <a:pt x="13646" y="19457"/>
                  </a:cubicBezTo>
                  <a:cubicBezTo>
                    <a:pt x="12913" y="19663"/>
                    <a:pt x="12140" y="19766"/>
                    <a:pt x="11361" y="19766"/>
                  </a:cubicBezTo>
                  <a:cubicBezTo>
                    <a:pt x="10716" y="19766"/>
                    <a:pt x="10067" y="19695"/>
                    <a:pt x="9434" y="19551"/>
                  </a:cubicBezTo>
                  <a:cubicBezTo>
                    <a:pt x="9415" y="19547"/>
                    <a:pt x="9397" y="19545"/>
                    <a:pt x="9379" y="19545"/>
                  </a:cubicBezTo>
                  <a:cubicBezTo>
                    <a:pt x="9264" y="19545"/>
                    <a:pt x="9163" y="19624"/>
                    <a:pt x="9136" y="19739"/>
                  </a:cubicBezTo>
                  <a:lnTo>
                    <a:pt x="8692" y="21684"/>
                  </a:lnTo>
                  <a:lnTo>
                    <a:pt x="8156" y="21547"/>
                  </a:lnTo>
                  <a:cubicBezTo>
                    <a:pt x="7958" y="21478"/>
                    <a:pt x="7761" y="21407"/>
                    <a:pt x="7565" y="21334"/>
                  </a:cubicBezTo>
                  <a:lnTo>
                    <a:pt x="7375" y="21264"/>
                  </a:lnTo>
                  <a:cubicBezTo>
                    <a:pt x="7184" y="21202"/>
                    <a:pt x="7004" y="21114"/>
                    <a:pt x="6814" y="21022"/>
                  </a:cubicBezTo>
                  <a:lnTo>
                    <a:pt x="6524" y="20883"/>
                  </a:lnTo>
                  <a:cubicBezTo>
                    <a:pt x="6318" y="20782"/>
                    <a:pt x="6122" y="20688"/>
                    <a:pt x="5928" y="20563"/>
                  </a:cubicBezTo>
                  <a:cubicBezTo>
                    <a:pt x="5117" y="20111"/>
                    <a:pt x="4329" y="19496"/>
                    <a:pt x="3586" y="18735"/>
                  </a:cubicBezTo>
                  <a:lnTo>
                    <a:pt x="5046" y="17374"/>
                  </a:lnTo>
                  <a:cubicBezTo>
                    <a:pt x="5146" y="17281"/>
                    <a:pt x="5152" y="17123"/>
                    <a:pt x="5058" y="17023"/>
                  </a:cubicBezTo>
                  <a:cubicBezTo>
                    <a:pt x="4260" y="16167"/>
                    <a:pt x="3645" y="15155"/>
                    <a:pt x="3255" y="14052"/>
                  </a:cubicBezTo>
                  <a:cubicBezTo>
                    <a:pt x="3219" y="13951"/>
                    <a:pt x="3123" y="13886"/>
                    <a:pt x="3021" y="13886"/>
                  </a:cubicBezTo>
                  <a:cubicBezTo>
                    <a:pt x="2993" y="13886"/>
                    <a:pt x="2965" y="13891"/>
                    <a:pt x="2937" y="13902"/>
                  </a:cubicBezTo>
                  <a:lnTo>
                    <a:pt x="1051" y="14572"/>
                  </a:lnTo>
                  <a:lnTo>
                    <a:pt x="998" y="14424"/>
                  </a:lnTo>
                  <a:cubicBezTo>
                    <a:pt x="974" y="14347"/>
                    <a:pt x="954" y="14269"/>
                    <a:pt x="933" y="14193"/>
                  </a:cubicBezTo>
                  <a:cubicBezTo>
                    <a:pt x="920" y="14140"/>
                    <a:pt x="905" y="14085"/>
                    <a:pt x="893" y="14043"/>
                  </a:cubicBezTo>
                  <a:cubicBezTo>
                    <a:pt x="871" y="13951"/>
                    <a:pt x="847" y="13858"/>
                    <a:pt x="823" y="13765"/>
                  </a:cubicBezTo>
                  <a:cubicBezTo>
                    <a:pt x="777" y="13588"/>
                    <a:pt x="733" y="13422"/>
                    <a:pt x="703" y="13259"/>
                  </a:cubicBezTo>
                  <a:lnTo>
                    <a:pt x="577" y="12435"/>
                  </a:lnTo>
                  <a:cubicBezTo>
                    <a:pt x="550" y="12270"/>
                    <a:pt x="543" y="12100"/>
                    <a:pt x="535" y="11921"/>
                  </a:cubicBezTo>
                  <a:cubicBezTo>
                    <a:pt x="532" y="11827"/>
                    <a:pt x="528" y="11731"/>
                    <a:pt x="522" y="11643"/>
                  </a:cubicBezTo>
                  <a:lnTo>
                    <a:pt x="502" y="11228"/>
                  </a:lnTo>
                  <a:cubicBezTo>
                    <a:pt x="498" y="11142"/>
                    <a:pt x="501" y="11056"/>
                    <a:pt x="507" y="10970"/>
                  </a:cubicBezTo>
                  <a:cubicBezTo>
                    <a:pt x="510" y="10926"/>
                    <a:pt x="512" y="10884"/>
                    <a:pt x="514" y="10841"/>
                  </a:cubicBezTo>
                  <a:cubicBezTo>
                    <a:pt x="527" y="10568"/>
                    <a:pt x="539" y="10297"/>
                    <a:pt x="556" y="10044"/>
                  </a:cubicBezTo>
                  <a:lnTo>
                    <a:pt x="596" y="9779"/>
                  </a:lnTo>
                  <a:cubicBezTo>
                    <a:pt x="647" y="9416"/>
                    <a:pt x="703" y="9042"/>
                    <a:pt x="790" y="8683"/>
                  </a:cubicBezTo>
                  <a:lnTo>
                    <a:pt x="2729" y="9187"/>
                  </a:lnTo>
                  <a:cubicBezTo>
                    <a:pt x="2750" y="9192"/>
                    <a:pt x="2770" y="9195"/>
                    <a:pt x="2791" y="9195"/>
                  </a:cubicBezTo>
                  <a:cubicBezTo>
                    <a:pt x="2901" y="9195"/>
                    <a:pt x="3003" y="9120"/>
                    <a:pt x="3032" y="9008"/>
                  </a:cubicBezTo>
                  <a:cubicBezTo>
                    <a:pt x="3391" y="7628"/>
                    <a:pt x="4088" y="6358"/>
                    <a:pt x="5059" y="5314"/>
                  </a:cubicBezTo>
                  <a:cubicBezTo>
                    <a:pt x="5152" y="5213"/>
                    <a:pt x="5146" y="5056"/>
                    <a:pt x="5046" y="4962"/>
                  </a:cubicBezTo>
                  <a:lnTo>
                    <a:pt x="3585" y="3602"/>
                  </a:lnTo>
                  <a:cubicBezTo>
                    <a:pt x="4333" y="2839"/>
                    <a:pt x="5121" y="2224"/>
                    <a:pt x="5941" y="1767"/>
                  </a:cubicBezTo>
                  <a:cubicBezTo>
                    <a:pt x="6122" y="1649"/>
                    <a:pt x="6319" y="1554"/>
                    <a:pt x="6527" y="1453"/>
                  </a:cubicBezTo>
                  <a:lnTo>
                    <a:pt x="6810" y="1317"/>
                  </a:lnTo>
                  <a:cubicBezTo>
                    <a:pt x="7002" y="1224"/>
                    <a:pt x="7183" y="1137"/>
                    <a:pt x="7380" y="1071"/>
                  </a:cubicBezTo>
                  <a:lnTo>
                    <a:pt x="7559" y="1005"/>
                  </a:lnTo>
                  <a:cubicBezTo>
                    <a:pt x="7757" y="932"/>
                    <a:pt x="7955" y="859"/>
                    <a:pt x="8138" y="796"/>
                  </a:cubicBezTo>
                  <a:lnTo>
                    <a:pt x="8692" y="653"/>
                  </a:lnTo>
                  <a:lnTo>
                    <a:pt x="9135" y="2598"/>
                  </a:lnTo>
                  <a:cubicBezTo>
                    <a:pt x="9162" y="2714"/>
                    <a:pt x="9265" y="2792"/>
                    <a:pt x="9379" y="2792"/>
                  </a:cubicBezTo>
                  <a:cubicBezTo>
                    <a:pt x="9397" y="2792"/>
                    <a:pt x="9415" y="2790"/>
                    <a:pt x="9433" y="2786"/>
                  </a:cubicBezTo>
                  <a:cubicBezTo>
                    <a:pt x="10065" y="2643"/>
                    <a:pt x="10710" y="2571"/>
                    <a:pt x="11355" y="2571"/>
                  </a:cubicBezTo>
                  <a:cubicBezTo>
                    <a:pt x="11875" y="2571"/>
                    <a:pt x="12396" y="2618"/>
                    <a:pt x="12911" y="2711"/>
                  </a:cubicBezTo>
                  <a:cubicBezTo>
                    <a:pt x="12925" y="2714"/>
                    <a:pt x="12940" y="2715"/>
                    <a:pt x="12955" y="2715"/>
                  </a:cubicBezTo>
                  <a:cubicBezTo>
                    <a:pt x="13005" y="2715"/>
                    <a:pt x="13055" y="2700"/>
                    <a:pt x="13097" y="2670"/>
                  </a:cubicBezTo>
                  <a:cubicBezTo>
                    <a:pt x="13151" y="2633"/>
                    <a:pt x="13188" y="2575"/>
                    <a:pt x="13200" y="2510"/>
                  </a:cubicBezTo>
                  <a:lnTo>
                    <a:pt x="13559" y="543"/>
                  </a:lnTo>
                  <a:close/>
                  <a:moveTo>
                    <a:pt x="13359" y="1"/>
                  </a:moveTo>
                  <a:cubicBezTo>
                    <a:pt x="13241" y="1"/>
                    <a:pt x="13135" y="85"/>
                    <a:pt x="13113" y="205"/>
                  </a:cubicBezTo>
                  <a:lnTo>
                    <a:pt x="12753" y="2179"/>
                  </a:lnTo>
                  <a:cubicBezTo>
                    <a:pt x="12292" y="2109"/>
                    <a:pt x="11826" y="2074"/>
                    <a:pt x="11360" y="2074"/>
                  </a:cubicBezTo>
                  <a:cubicBezTo>
                    <a:pt x="10759" y="2074"/>
                    <a:pt x="10158" y="2132"/>
                    <a:pt x="9566" y="2249"/>
                  </a:cubicBezTo>
                  <a:lnTo>
                    <a:pt x="9119" y="293"/>
                  </a:lnTo>
                  <a:cubicBezTo>
                    <a:pt x="9105" y="227"/>
                    <a:pt x="9064" y="172"/>
                    <a:pt x="9007" y="136"/>
                  </a:cubicBezTo>
                  <a:cubicBezTo>
                    <a:pt x="8967" y="113"/>
                    <a:pt x="8922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4" y="320"/>
                  </a:lnTo>
                  <a:cubicBezTo>
                    <a:pt x="7790" y="390"/>
                    <a:pt x="7589" y="464"/>
                    <a:pt x="7387" y="538"/>
                  </a:cubicBezTo>
                  <a:lnTo>
                    <a:pt x="7216" y="600"/>
                  </a:lnTo>
                  <a:cubicBezTo>
                    <a:pt x="6995" y="674"/>
                    <a:pt x="6792" y="773"/>
                    <a:pt x="6593" y="869"/>
                  </a:cubicBezTo>
                  <a:lnTo>
                    <a:pt x="6310" y="1005"/>
                  </a:lnTo>
                  <a:cubicBezTo>
                    <a:pt x="6097" y="1108"/>
                    <a:pt x="5878" y="1214"/>
                    <a:pt x="5683" y="1339"/>
                  </a:cubicBezTo>
                  <a:cubicBezTo>
                    <a:pt x="4770" y="1850"/>
                    <a:pt x="3883" y="2557"/>
                    <a:pt x="3048" y="3441"/>
                  </a:cubicBezTo>
                  <a:cubicBezTo>
                    <a:pt x="2954" y="3543"/>
                    <a:pt x="2959" y="3700"/>
                    <a:pt x="3060" y="3795"/>
                  </a:cubicBezTo>
                  <a:lnTo>
                    <a:pt x="4526" y="5159"/>
                  </a:lnTo>
                  <a:cubicBezTo>
                    <a:pt x="3641" y="6166"/>
                    <a:pt x="2989" y="7355"/>
                    <a:pt x="2615" y="8643"/>
                  </a:cubicBezTo>
                  <a:lnTo>
                    <a:pt x="676" y="8140"/>
                  </a:lnTo>
                  <a:cubicBezTo>
                    <a:pt x="655" y="8134"/>
                    <a:pt x="634" y="8131"/>
                    <a:pt x="613" y="8131"/>
                  </a:cubicBezTo>
                  <a:cubicBezTo>
                    <a:pt x="506" y="8131"/>
                    <a:pt x="407" y="8202"/>
                    <a:pt x="376" y="8310"/>
                  </a:cubicBezTo>
                  <a:cubicBezTo>
                    <a:pt x="239" y="8772"/>
                    <a:pt x="170" y="9248"/>
                    <a:pt x="104" y="9708"/>
                  </a:cubicBezTo>
                  <a:lnTo>
                    <a:pt x="63" y="9988"/>
                  </a:lnTo>
                  <a:cubicBezTo>
                    <a:pt x="43" y="10265"/>
                    <a:pt x="30" y="10541"/>
                    <a:pt x="18" y="10822"/>
                  </a:cubicBezTo>
                  <a:cubicBezTo>
                    <a:pt x="17" y="10861"/>
                    <a:pt x="14" y="10901"/>
                    <a:pt x="11" y="10941"/>
                  </a:cubicBezTo>
                  <a:cubicBezTo>
                    <a:pt x="3" y="11045"/>
                    <a:pt x="1" y="11150"/>
                    <a:pt x="5" y="11254"/>
                  </a:cubicBezTo>
                  <a:lnTo>
                    <a:pt x="26" y="11675"/>
                  </a:lnTo>
                  <a:cubicBezTo>
                    <a:pt x="32" y="11763"/>
                    <a:pt x="35" y="11852"/>
                    <a:pt x="39" y="11942"/>
                  </a:cubicBezTo>
                  <a:cubicBezTo>
                    <a:pt x="46" y="12130"/>
                    <a:pt x="54" y="12324"/>
                    <a:pt x="87" y="12516"/>
                  </a:cubicBezTo>
                  <a:lnTo>
                    <a:pt x="214" y="13342"/>
                  </a:lnTo>
                  <a:cubicBezTo>
                    <a:pt x="248" y="13530"/>
                    <a:pt x="296" y="13714"/>
                    <a:pt x="342" y="13891"/>
                  </a:cubicBezTo>
                  <a:cubicBezTo>
                    <a:pt x="366" y="13981"/>
                    <a:pt x="388" y="14070"/>
                    <a:pt x="413" y="14169"/>
                  </a:cubicBezTo>
                  <a:cubicBezTo>
                    <a:pt x="427" y="14219"/>
                    <a:pt x="440" y="14268"/>
                    <a:pt x="453" y="14318"/>
                  </a:cubicBezTo>
                  <a:cubicBezTo>
                    <a:pt x="475" y="14404"/>
                    <a:pt x="498" y="14491"/>
                    <a:pt x="527" y="14584"/>
                  </a:cubicBezTo>
                  <a:lnTo>
                    <a:pt x="666" y="14975"/>
                  </a:lnTo>
                  <a:cubicBezTo>
                    <a:pt x="702" y="15077"/>
                    <a:pt x="798" y="15141"/>
                    <a:pt x="901" y="15141"/>
                  </a:cubicBezTo>
                  <a:cubicBezTo>
                    <a:pt x="929" y="15141"/>
                    <a:pt x="957" y="15136"/>
                    <a:pt x="985" y="15126"/>
                  </a:cubicBezTo>
                  <a:lnTo>
                    <a:pt x="2873" y="14454"/>
                  </a:lnTo>
                  <a:cubicBezTo>
                    <a:pt x="3258" y="15453"/>
                    <a:pt x="3817" y="16376"/>
                    <a:pt x="4527" y="17179"/>
                  </a:cubicBezTo>
                  <a:lnTo>
                    <a:pt x="3060" y="18543"/>
                  </a:lnTo>
                  <a:cubicBezTo>
                    <a:pt x="2959" y="18637"/>
                    <a:pt x="2954" y="18796"/>
                    <a:pt x="3049" y="18897"/>
                  </a:cubicBezTo>
                  <a:cubicBezTo>
                    <a:pt x="3878" y="19777"/>
                    <a:pt x="4764" y="20485"/>
                    <a:pt x="5671" y="20990"/>
                  </a:cubicBezTo>
                  <a:cubicBezTo>
                    <a:pt x="5876" y="21124"/>
                    <a:pt x="6096" y="21229"/>
                    <a:pt x="6306" y="21331"/>
                  </a:cubicBezTo>
                  <a:lnTo>
                    <a:pt x="6596" y="21471"/>
                  </a:lnTo>
                  <a:cubicBezTo>
                    <a:pt x="6793" y="21565"/>
                    <a:pt x="6997" y="21664"/>
                    <a:pt x="7209" y="21735"/>
                  </a:cubicBezTo>
                  <a:lnTo>
                    <a:pt x="7392" y="21802"/>
                  </a:lnTo>
                  <a:cubicBezTo>
                    <a:pt x="7592" y="21875"/>
                    <a:pt x="7793" y="21949"/>
                    <a:pt x="8012" y="22023"/>
                  </a:cubicBezTo>
                  <a:lnTo>
                    <a:pt x="8815" y="22230"/>
                  </a:lnTo>
                  <a:cubicBezTo>
                    <a:pt x="8835" y="22236"/>
                    <a:pt x="8856" y="22238"/>
                    <a:pt x="8877" y="22238"/>
                  </a:cubicBezTo>
                  <a:lnTo>
                    <a:pt x="8877" y="22240"/>
                  </a:lnTo>
                  <a:cubicBezTo>
                    <a:pt x="8993" y="22240"/>
                    <a:pt x="9094" y="22159"/>
                    <a:pt x="9119" y="22045"/>
                  </a:cubicBezTo>
                  <a:lnTo>
                    <a:pt x="9566" y="20091"/>
                  </a:lnTo>
                  <a:cubicBezTo>
                    <a:pt x="10156" y="20208"/>
                    <a:pt x="10758" y="20266"/>
                    <a:pt x="11356" y="20266"/>
                  </a:cubicBezTo>
                  <a:cubicBezTo>
                    <a:pt x="12096" y="20266"/>
                    <a:pt x="12832" y="20177"/>
                    <a:pt x="13537" y="20002"/>
                  </a:cubicBezTo>
                  <a:lnTo>
                    <a:pt x="14069" y="21936"/>
                  </a:lnTo>
                  <a:cubicBezTo>
                    <a:pt x="14100" y="22046"/>
                    <a:pt x="14200" y="22119"/>
                    <a:pt x="14310" y="22119"/>
                  </a:cubicBezTo>
                  <a:cubicBezTo>
                    <a:pt x="14331" y="22119"/>
                    <a:pt x="14353" y="22116"/>
                    <a:pt x="14375" y="22110"/>
                  </a:cubicBezTo>
                  <a:cubicBezTo>
                    <a:pt x="16521" y="21530"/>
                    <a:pt x="18519" y="20257"/>
                    <a:pt x="19999" y="18528"/>
                  </a:cubicBezTo>
                  <a:cubicBezTo>
                    <a:pt x="20089" y="18422"/>
                    <a:pt x="20077" y="18264"/>
                    <a:pt x="19971" y="18176"/>
                  </a:cubicBezTo>
                  <a:lnTo>
                    <a:pt x="18442" y="16872"/>
                  </a:lnTo>
                  <a:cubicBezTo>
                    <a:pt x="19116" y="16040"/>
                    <a:pt x="19635" y="15094"/>
                    <a:pt x="19977" y="14079"/>
                  </a:cubicBezTo>
                  <a:lnTo>
                    <a:pt x="21902" y="14669"/>
                  </a:lnTo>
                  <a:cubicBezTo>
                    <a:pt x="21926" y="14676"/>
                    <a:pt x="21951" y="14680"/>
                    <a:pt x="21975" y="14680"/>
                  </a:cubicBezTo>
                  <a:cubicBezTo>
                    <a:pt x="22082" y="14680"/>
                    <a:pt x="22180" y="14610"/>
                    <a:pt x="22213" y="14502"/>
                  </a:cubicBezTo>
                  <a:cubicBezTo>
                    <a:pt x="22526" y="13455"/>
                    <a:pt x="22694" y="12334"/>
                    <a:pt x="22713" y="11167"/>
                  </a:cubicBezTo>
                  <a:cubicBezTo>
                    <a:pt x="22694" y="10004"/>
                    <a:pt x="22526" y="8884"/>
                    <a:pt x="22213" y="7835"/>
                  </a:cubicBezTo>
                  <a:cubicBezTo>
                    <a:pt x="22180" y="7728"/>
                    <a:pt x="22082" y="7658"/>
                    <a:pt x="21975" y="7658"/>
                  </a:cubicBezTo>
                  <a:cubicBezTo>
                    <a:pt x="21951" y="7658"/>
                    <a:pt x="21926" y="7661"/>
                    <a:pt x="21902" y="7669"/>
                  </a:cubicBezTo>
                  <a:lnTo>
                    <a:pt x="19977" y="8260"/>
                  </a:lnTo>
                  <a:cubicBezTo>
                    <a:pt x="19547" y="6990"/>
                    <a:pt x="18843" y="5832"/>
                    <a:pt x="17916" y="4865"/>
                  </a:cubicBezTo>
                  <a:lnTo>
                    <a:pt x="19325" y="3433"/>
                  </a:lnTo>
                  <a:cubicBezTo>
                    <a:pt x="19421" y="3335"/>
                    <a:pt x="19420" y="3178"/>
                    <a:pt x="19322" y="3081"/>
                  </a:cubicBezTo>
                  <a:cubicBezTo>
                    <a:pt x="18542" y="2313"/>
                    <a:pt x="17625" y="1646"/>
                    <a:pt x="16600" y="1101"/>
                  </a:cubicBezTo>
                  <a:cubicBezTo>
                    <a:pt x="15684" y="609"/>
                    <a:pt x="14610" y="241"/>
                    <a:pt x="13407" y="5"/>
                  </a:cubicBezTo>
                  <a:cubicBezTo>
                    <a:pt x="13390" y="2"/>
                    <a:pt x="13374" y="1"/>
                    <a:pt x="13359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3054625" y="1509350"/>
              <a:ext cx="1021950" cy="1013575"/>
            </a:xfrm>
            <a:custGeom>
              <a:avLst/>
              <a:gdLst/>
              <a:ahLst/>
              <a:cxnLst/>
              <a:rect l="l" t="t" r="r" b="b"/>
              <a:pathLst>
                <a:path w="40878" h="40543" extrusionOk="0">
                  <a:moveTo>
                    <a:pt x="20412" y="8095"/>
                  </a:moveTo>
                  <a:cubicBezTo>
                    <a:pt x="27354" y="8095"/>
                    <a:pt x="33002" y="13742"/>
                    <a:pt x="33002" y="20685"/>
                  </a:cubicBezTo>
                  <a:cubicBezTo>
                    <a:pt x="33002" y="27626"/>
                    <a:pt x="27354" y="33273"/>
                    <a:pt x="20412" y="33273"/>
                  </a:cubicBezTo>
                  <a:cubicBezTo>
                    <a:pt x="13471" y="33273"/>
                    <a:pt x="7823" y="27626"/>
                    <a:pt x="7823" y="20685"/>
                  </a:cubicBezTo>
                  <a:cubicBezTo>
                    <a:pt x="7823" y="13742"/>
                    <a:pt x="13471" y="8095"/>
                    <a:pt x="20412" y="8095"/>
                  </a:cubicBezTo>
                  <a:close/>
                  <a:moveTo>
                    <a:pt x="20412" y="7596"/>
                  </a:moveTo>
                  <a:cubicBezTo>
                    <a:pt x="13196" y="7596"/>
                    <a:pt x="7324" y="13468"/>
                    <a:pt x="7324" y="20685"/>
                  </a:cubicBezTo>
                  <a:cubicBezTo>
                    <a:pt x="7324" y="27901"/>
                    <a:pt x="13196" y="33772"/>
                    <a:pt x="20412" y="33772"/>
                  </a:cubicBezTo>
                  <a:cubicBezTo>
                    <a:pt x="27629" y="33772"/>
                    <a:pt x="33500" y="27901"/>
                    <a:pt x="33500" y="20685"/>
                  </a:cubicBezTo>
                  <a:cubicBezTo>
                    <a:pt x="33500" y="13466"/>
                    <a:pt x="27629" y="7596"/>
                    <a:pt x="20412" y="7596"/>
                  </a:cubicBezTo>
                  <a:close/>
                  <a:moveTo>
                    <a:pt x="20438" y="500"/>
                  </a:moveTo>
                  <a:cubicBezTo>
                    <a:pt x="21825" y="500"/>
                    <a:pt x="23212" y="647"/>
                    <a:pt x="24576" y="941"/>
                  </a:cubicBezTo>
                  <a:lnTo>
                    <a:pt x="23965" y="3631"/>
                  </a:lnTo>
                  <a:cubicBezTo>
                    <a:pt x="23935" y="3766"/>
                    <a:pt x="24019" y="3898"/>
                    <a:pt x="24154" y="3929"/>
                  </a:cubicBezTo>
                  <a:cubicBezTo>
                    <a:pt x="25821" y="4306"/>
                    <a:pt x="27420" y="4937"/>
                    <a:pt x="28895" y="5801"/>
                  </a:cubicBezTo>
                  <a:cubicBezTo>
                    <a:pt x="28934" y="5824"/>
                    <a:pt x="28978" y="5835"/>
                    <a:pt x="29020" y="5835"/>
                  </a:cubicBezTo>
                  <a:cubicBezTo>
                    <a:pt x="29106" y="5835"/>
                    <a:pt x="29189" y="5791"/>
                    <a:pt x="29236" y="5713"/>
                  </a:cubicBezTo>
                  <a:lnTo>
                    <a:pt x="30630" y="3332"/>
                  </a:lnTo>
                  <a:cubicBezTo>
                    <a:pt x="32973" y="4732"/>
                    <a:pt x="35055" y="6680"/>
                    <a:pt x="36672" y="8986"/>
                  </a:cubicBezTo>
                  <a:lnTo>
                    <a:pt x="34387" y="10533"/>
                  </a:lnTo>
                  <a:cubicBezTo>
                    <a:pt x="34273" y="10610"/>
                    <a:pt x="34243" y="10765"/>
                    <a:pt x="34321" y="10878"/>
                  </a:cubicBezTo>
                  <a:cubicBezTo>
                    <a:pt x="35488" y="12600"/>
                    <a:pt x="36324" y="14527"/>
                    <a:pt x="36782" y="16556"/>
                  </a:cubicBezTo>
                  <a:cubicBezTo>
                    <a:pt x="36808" y="16673"/>
                    <a:pt x="36912" y="16751"/>
                    <a:pt x="37026" y="16751"/>
                  </a:cubicBezTo>
                  <a:cubicBezTo>
                    <a:pt x="37044" y="16751"/>
                    <a:pt x="37061" y="16749"/>
                    <a:pt x="37079" y="16745"/>
                  </a:cubicBezTo>
                  <a:lnTo>
                    <a:pt x="39771" y="16134"/>
                  </a:lnTo>
                  <a:cubicBezTo>
                    <a:pt x="40358" y="18862"/>
                    <a:pt x="40358" y="21683"/>
                    <a:pt x="39771" y="24411"/>
                  </a:cubicBezTo>
                  <a:lnTo>
                    <a:pt x="37079" y="23802"/>
                  </a:lnTo>
                  <a:cubicBezTo>
                    <a:pt x="37061" y="23797"/>
                    <a:pt x="37043" y="23795"/>
                    <a:pt x="37025" y="23795"/>
                  </a:cubicBezTo>
                  <a:cubicBezTo>
                    <a:pt x="36978" y="23795"/>
                    <a:pt x="36932" y="23809"/>
                    <a:pt x="36892" y="23835"/>
                  </a:cubicBezTo>
                  <a:cubicBezTo>
                    <a:pt x="36836" y="23869"/>
                    <a:pt x="36796" y="23926"/>
                    <a:pt x="36782" y="23989"/>
                  </a:cubicBezTo>
                  <a:cubicBezTo>
                    <a:pt x="36406" y="25657"/>
                    <a:pt x="35775" y="27256"/>
                    <a:pt x="34909" y="28729"/>
                  </a:cubicBezTo>
                  <a:cubicBezTo>
                    <a:pt x="34839" y="28848"/>
                    <a:pt x="34879" y="29000"/>
                    <a:pt x="34998" y="29070"/>
                  </a:cubicBezTo>
                  <a:lnTo>
                    <a:pt x="37378" y="30465"/>
                  </a:lnTo>
                  <a:cubicBezTo>
                    <a:pt x="35980" y="32805"/>
                    <a:pt x="34032" y="34886"/>
                    <a:pt x="31725" y="36508"/>
                  </a:cubicBezTo>
                  <a:lnTo>
                    <a:pt x="30176" y="34223"/>
                  </a:lnTo>
                  <a:cubicBezTo>
                    <a:pt x="30128" y="34152"/>
                    <a:pt x="30050" y="34113"/>
                    <a:pt x="29970" y="34113"/>
                  </a:cubicBezTo>
                  <a:cubicBezTo>
                    <a:pt x="29922" y="34113"/>
                    <a:pt x="29874" y="34127"/>
                    <a:pt x="29831" y="34156"/>
                  </a:cubicBezTo>
                  <a:cubicBezTo>
                    <a:pt x="28109" y="35326"/>
                    <a:pt x="26184" y="36160"/>
                    <a:pt x="24154" y="36619"/>
                  </a:cubicBezTo>
                  <a:cubicBezTo>
                    <a:pt x="24019" y="36649"/>
                    <a:pt x="23935" y="36782"/>
                    <a:pt x="23966" y="36916"/>
                  </a:cubicBezTo>
                  <a:lnTo>
                    <a:pt x="24576" y="39606"/>
                  </a:lnTo>
                  <a:cubicBezTo>
                    <a:pt x="23212" y="39899"/>
                    <a:pt x="21825" y="40045"/>
                    <a:pt x="20438" y="40045"/>
                  </a:cubicBezTo>
                  <a:cubicBezTo>
                    <a:pt x="19052" y="40045"/>
                    <a:pt x="17665" y="39899"/>
                    <a:pt x="16302" y="39606"/>
                  </a:cubicBezTo>
                  <a:lnTo>
                    <a:pt x="16911" y="36915"/>
                  </a:lnTo>
                  <a:cubicBezTo>
                    <a:pt x="16941" y="36782"/>
                    <a:pt x="16856" y="36648"/>
                    <a:pt x="16723" y="36618"/>
                  </a:cubicBezTo>
                  <a:cubicBezTo>
                    <a:pt x="15055" y="36243"/>
                    <a:pt x="13455" y="35611"/>
                    <a:pt x="11980" y="34745"/>
                  </a:cubicBezTo>
                  <a:cubicBezTo>
                    <a:pt x="11941" y="34721"/>
                    <a:pt x="11898" y="34710"/>
                    <a:pt x="11855" y="34710"/>
                  </a:cubicBezTo>
                  <a:cubicBezTo>
                    <a:pt x="11769" y="34710"/>
                    <a:pt x="11686" y="34754"/>
                    <a:pt x="11640" y="34834"/>
                  </a:cubicBezTo>
                  <a:lnTo>
                    <a:pt x="10244" y="37214"/>
                  </a:lnTo>
                  <a:cubicBezTo>
                    <a:pt x="7901" y="35811"/>
                    <a:pt x="5819" y="33863"/>
                    <a:pt x="4202" y="31558"/>
                  </a:cubicBezTo>
                  <a:lnTo>
                    <a:pt x="6484" y="30011"/>
                  </a:lnTo>
                  <a:cubicBezTo>
                    <a:pt x="6598" y="29933"/>
                    <a:pt x="6628" y="29778"/>
                    <a:pt x="6550" y="29664"/>
                  </a:cubicBezTo>
                  <a:cubicBezTo>
                    <a:pt x="5384" y="27944"/>
                    <a:pt x="4549" y="26019"/>
                    <a:pt x="4093" y="23991"/>
                  </a:cubicBezTo>
                  <a:cubicBezTo>
                    <a:pt x="4067" y="23875"/>
                    <a:pt x="3964" y="23797"/>
                    <a:pt x="3851" y="23797"/>
                  </a:cubicBezTo>
                  <a:cubicBezTo>
                    <a:pt x="3832" y="23797"/>
                    <a:pt x="3814" y="23799"/>
                    <a:pt x="3796" y="23803"/>
                  </a:cubicBezTo>
                  <a:lnTo>
                    <a:pt x="1106" y="24413"/>
                  </a:lnTo>
                  <a:cubicBezTo>
                    <a:pt x="520" y="21684"/>
                    <a:pt x="520" y="18863"/>
                    <a:pt x="1106" y="16135"/>
                  </a:cubicBezTo>
                  <a:lnTo>
                    <a:pt x="3794" y="16745"/>
                  </a:lnTo>
                  <a:cubicBezTo>
                    <a:pt x="3813" y="16749"/>
                    <a:pt x="3831" y="16751"/>
                    <a:pt x="3850" y="16751"/>
                  </a:cubicBezTo>
                  <a:cubicBezTo>
                    <a:pt x="3964" y="16751"/>
                    <a:pt x="4067" y="16672"/>
                    <a:pt x="4092" y="16557"/>
                  </a:cubicBezTo>
                  <a:cubicBezTo>
                    <a:pt x="4469" y="14889"/>
                    <a:pt x="5100" y="13291"/>
                    <a:pt x="5964" y="11816"/>
                  </a:cubicBezTo>
                  <a:cubicBezTo>
                    <a:pt x="6035" y="11697"/>
                    <a:pt x="5995" y="11545"/>
                    <a:pt x="5876" y="11475"/>
                  </a:cubicBezTo>
                  <a:lnTo>
                    <a:pt x="3495" y="10081"/>
                  </a:lnTo>
                  <a:cubicBezTo>
                    <a:pt x="4900" y="7735"/>
                    <a:pt x="6848" y="5653"/>
                    <a:pt x="9152" y="4039"/>
                  </a:cubicBezTo>
                  <a:lnTo>
                    <a:pt x="10700" y="6323"/>
                  </a:lnTo>
                  <a:cubicBezTo>
                    <a:pt x="10748" y="6393"/>
                    <a:pt x="10826" y="6431"/>
                    <a:pt x="10906" y="6431"/>
                  </a:cubicBezTo>
                  <a:cubicBezTo>
                    <a:pt x="10954" y="6431"/>
                    <a:pt x="11003" y="6418"/>
                    <a:pt x="11045" y="6389"/>
                  </a:cubicBezTo>
                  <a:cubicBezTo>
                    <a:pt x="12767" y="5220"/>
                    <a:pt x="14693" y="4385"/>
                    <a:pt x="16723" y="3929"/>
                  </a:cubicBezTo>
                  <a:cubicBezTo>
                    <a:pt x="16856" y="3898"/>
                    <a:pt x="16941" y="3766"/>
                    <a:pt x="16911" y="3631"/>
                  </a:cubicBezTo>
                  <a:lnTo>
                    <a:pt x="16301" y="941"/>
                  </a:lnTo>
                  <a:cubicBezTo>
                    <a:pt x="17664" y="647"/>
                    <a:pt x="19051" y="500"/>
                    <a:pt x="20438" y="500"/>
                  </a:cubicBezTo>
                  <a:close/>
                  <a:moveTo>
                    <a:pt x="20438" y="1"/>
                  </a:moveTo>
                  <a:cubicBezTo>
                    <a:pt x="18932" y="1"/>
                    <a:pt x="17426" y="170"/>
                    <a:pt x="15948" y="508"/>
                  </a:cubicBezTo>
                  <a:cubicBezTo>
                    <a:pt x="15814" y="538"/>
                    <a:pt x="15730" y="672"/>
                    <a:pt x="15760" y="805"/>
                  </a:cubicBezTo>
                  <a:lnTo>
                    <a:pt x="16370" y="3499"/>
                  </a:lnTo>
                  <a:cubicBezTo>
                    <a:pt x="14449" y="3959"/>
                    <a:pt x="12623" y="4751"/>
                    <a:pt x="10974" y="5837"/>
                  </a:cubicBezTo>
                  <a:lnTo>
                    <a:pt x="9424" y="3551"/>
                  </a:lnTo>
                  <a:cubicBezTo>
                    <a:pt x="9376" y="3479"/>
                    <a:pt x="9297" y="3441"/>
                    <a:pt x="9218" y="3441"/>
                  </a:cubicBezTo>
                  <a:cubicBezTo>
                    <a:pt x="9169" y="3441"/>
                    <a:pt x="9120" y="3455"/>
                    <a:pt x="9076" y="3485"/>
                  </a:cubicBezTo>
                  <a:cubicBezTo>
                    <a:pt x="6552" y="5208"/>
                    <a:pt x="4429" y="7476"/>
                    <a:pt x="2939" y="10044"/>
                  </a:cubicBezTo>
                  <a:cubicBezTo>
                    <a:pt x="2870" y="10163"/>
                    <a:pt x="2910" y="10315"/>
                    <a:pt x="3029" y="10384"/>
                  </a:cubicBezTo>
                  <a:lnTo>
                    <a:pt x="5410" y="11779"/>
                  </a:lnTo>
                  <a:cubicBezTo>
                    <a:pt x="4625" y="13165"/>
                    <a:pt x="4036" y="14654"/>
                    <a:pt x="3662" y="16203"/>
                  </a:cubicBezTo>
                  <a:lnTo>
                    <a:pt x="970" y="15593"/>
                  </a:lnTo>
                  <a:cubicBezTo>
                    <a:pt x="951" y="15589"/>
                    <a:pt x="933" y="15587"/>
                    <a:pt x="915" y="15587"/>
                  </a:cubicBezTo>
                  <a:cubicBezTo>
                    <a:pt x="801" y="15587"/>
                    <a:pt x="698" y="15666"/>
                    <a:pt x="672" y="15781"/>
                  </a:cubicBezTo>
                  <a:cubicBezTo>
                    <a:pt x="0" y="18738"/>
                    <a:pt x="0" y="21807"/>
                    <a:pt x="672" y="24764"/>
                  </a:cubicBezTo>
                  <a:cubicBezTo>
                    <a:pt x="687" y="24828"/>
                    <a:pt x="726" y="24885"/>
                    <a:pt x="782" y="24919"/>
                  </a:cubicBezTo>
                  <a:cubicBezTo>
                    <a:pt x="822" y="24945"/>
                    <a:pt x="868" y="24958"/>
                    <a:pt x="915" y="24958"/>
                  </a:cubicBezTo>
                  <a:cubicBezTo>
                    <a:pt x="933" y="24958"/>
                    <a:pt x="951" y="24956"/>
                    <a:pt x="970" y="24952"/>
                  </a:cubicBezTo>
                  <a:lnTo>
                    <a:pt x="3663" y="24342"/>
                  </a:lnTo>
                  <a:cubicBezTo>
                    <a:pt x="4125" y="26261"/>
                    <a:pt x="4916" y="28086"/>
                    <a:pt x="6001" y="29737"/>
                  </a:cubicBezTo>
                  <a:lnTo>
                    <a:pt x="3715" y="31287"/>
                  </a:lnTo>
                  <a:cubicBezTo>
                    <a:pt x="3600" y="31363"/>
                    <a:pt x="3571" y="31519"/>
                    <a:pt x="3649" y="31633"/>
                  </a:cubicBezTo>
                  <a:cubicBezTo>
                    <a:pt x="5376" y="34160"/>
                    <a:pt x="7644" y="36283"/>
                    <a:pt x="10208" y="37772"/>
                  </a:cubicBezTo>
                  <a:cubicBezTo>
                    <a:pt x="10248" y="37795"/>
                    <a:pt x="10291" y="37806"/>
                    <a:pt x="10333" y="37806"/>
                  </a:cubicBezTo>
                  <a:cubicBezTo>
                    <a:pt x="10419" y="37806"/>
                    <a:pt x="10502" y="37762"/>
                    <a:pt x="10548" y="37682"/>
                  </a:cubicBezTo>
                  <a:lnTo>
                    <a:pt x="11945" y="35300"/>
                  </a:lnTo>
                  <a:cubicBezTo>
                    <a:pt x="13331" y="36087"/>
                    <a:pt x="14821" y="36676"/>
                    <a:pt x="16371" y="37047"/>
                  </a:cubicBezTo>
                  <a:lnTo>
                    <a:pt x="15760" y="39741"/>
                  </a:lnTo>
                  <a:cubicBezTo>
                    <a:pt x="15730" y="39875"/>
                    <a:pt x="15814" y="40008"/>
                    <a:pt x="15948" y="40039"/>
                  </a:cubicBezTo>
                  <a:cubicBezTo>
                    <a:pt x="17421" y="40371"/>
                    <a:pt x="18927" y="40540"/>
                    <a:pt x="20438" y="40543"/>
                  </a:cubicBezTo>
                  <a:cubicBezTo>
                    <a:pt x="21948" y="40540"/>
                    <a:pt x="23454" y="40371"/>
                    <a:pt x="24927" y="40037"/>
                  </a:cubicBezTo>
                  <a:cubicBezTo>
                    <a:pt x="25062" y="40008"/>
                    <a:pt x="25147" y="39875"/>
                    <a:pt x="25116" y="39740"/>
                  </a:cubicBezTo>
                  <a:lnTo>
                    <a:pt x="24505" y="37047"/>
                  </a:lnTo>
                  <a:cubicBezTo>
                    <a:pt x="26426" y="36585"/>
                    <a:pt x="28252" y="35792"/>
                    <a:pt x="29902" y="34707"/>
                  </a:cubicBezTo>
                  <a:lnTo>
                    <a:pt x="31452" y="36996"/>
                  </a:lnTo>
                  <a:cubicBezTo>
                    <a:pt x="31489" y="37050"/>
                    <a:pt x="31548" y="37088"/>
                    <a:pt x="31612" y="37100"/>
                  </a:cubicBezTo>
                  <a:cubicBezTo>
                    <a:pt x="31628" y="37103"/>
                    <a:pt x="31643" y="37105"/>
                    <a:pt x="31659" y="37105"/>
                  </a:cubicBezTo>
                  <a:cubicBezTo>
                    <a:pt x="31709" y="37105"/>
                    <a:pt x="31758" y="37090"/>
                    <a:pt x="31799" y="37062"/>
                  </a:cubicBezTo>
                  <a:cubicBezTo>
                    <a:pt x="34330" y="35331"/>
                    <a:pt x="36451" y="33061"/>
                    <a:pt x="37935" y="30501"/>
                  </a:cubicBezTo>
                  <a:cubicBezTo>
                    <a:pt x="38004" y="30382"/>
                    <a:pt x="37964" y="30231"/>
                    <a:pt x="37845" y="30161"/>
                  </a:cubicBezTo>
                  <a:lnTo>
                    <a:pt x="35463" y="28765"/>
                  </a:lnTo>
                  <a:cubicBezTo>
                    <a:pt x="36250" y="27379"/>
                    <a:pt x="36839" y="25891"/>
                    <a:pt x="37212" y="24341"/>
                  </a:cubicBezTo>
                  <a:lnTo>
                    <a:pt x="39904" y="24952"/>
                  </a:lnTo>
                  <a:cubicBezTo>
                    <a:pt x="39922" y="24956"/>
                    <a:pt x="39940" y="24958"/>
                    <a:pt x="39958" y="24958"/>
                  </a:cubicBezTo>
                  <a:cubicBezTo>
                    <a:pt x="40072" y="24958"/>
                    <a:pt x="40175" y="24880"/>
                    <a:pt x="40202" y="24764"/>
                  </a:cubicBezTo>
                  <a:cubicBezTo>
                    <a:pt x="40878" y="21807"/>
                    <a:pt x="40878" y="18737"/>
                    <a:pt x="40202" y="15781"/>
                  </a:cubicBezTo>
                  <a:cubicBezTo>
                    <a:pt x="40176" y="15666"/>
                    <a:pt x="40073" y="15587"/>
                    <a:pt x="39959" y="15587"/>
                  </a:cubicBezTo>
                  <a:cubicBezTo>
                    <a:pt x="39941" y="15587"/>
                    <a:pt x="39923" y="15589"/>
                    <a:pt x="39904" y="15593"/>
                  </a:cubicBezTo>
                  <a:lnTo>
                    <a:pt x="37212" y="16204"/>
                  </a:lnTo>
                  <a:cubicBezTo>
                    <a:pt x="36749" y="14282"/>
                    <a:pt x="35957" y="12457"/>
                    <a:pt x="34871" y="10807"/>
                  </a:cubicBezTo>
                  <a:lnTo>
                    <a:pt x="37160" y="9257"/>
                  </a:lnTo>
                  <a:cubicBezTo>
                    <a:pt x="37274" y="9179"/>
                    <a:pt x="37304" y="9023"/>
                    <a:pt x="37226" y="8909"/>
                  </a:cubicBezTo>
                  <a:cubicBezTo>
                    <a:pt x="35499" y="6382"/>
                    <a:pt x="33231" y="4261"/>
                    <a:pt x="30665" y="2774"/>
                  </a:cubicBezTo>
                  <a:cubicBezTo>
                    <a:pt x="30626" y="2751"/>
                    <a:pt x="30583" y="2740"/>
                    <a:pt x="30540" y="2740"/>
                  </a:cubicBezTo>
                  <a:cubicBezTo>
                    <a:pt x="30455" y="2740"/>
                    <a:pt x="30372" y="2785"/>
                    <a:pt x="30326" y="2864"/>
                  </a:cubicBezTo>
                  <a:lnTo>
                    <a:pt x="28932" y="5246"/>
                  </a:lnTo>
                  <a:cubicBezTo>
                    <a:pt x="27544" y="4459"/>
                    <a:pt x="26055" y="3871"/>
                    <a:pt x="24505" y="3498"/>
                  </a:cubicBezTo>
                  <a:lnTo>
                    <a:pt x="25116" y="805"/>
                  </a:lnTo>
                  <a:cubicBezTo>
                    <a:pt x="25147" y="672"/>
                    <a:pt x="25062" y="538"/>
                    <a:pt x="24929" y="508"/>
                  </a:cubicBezTo>
                  <a:cubicBezTo>
                    <a:pt x="23451" y="170"/>
                    <a:pt x="21944" y="1"/>
                    <a:pt x="20438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2573475" y="1326650"/>
              <a:ext cx="567825" cy="555975"/>
            </a:xfrm>
            <a:custGeom>
              <a:avLst/>
              <a:gdLst/>
              <a:ahLst/>
              <a:cxnLst/>
              <a:rect l="l" t="t" r="r" b="b"/>
              <a:pathLst>
                <a:path w="22713" h="22239" extrusionOk="0">
                  <a:moveTo>
                    <a:pt x="11358" y="5483"/>
                  </a:moveTo>
                  <a:cubicBezTo>
                    <a:pt x="14465" y="5483"/>
                    <a:pt x="16994" y="8010"/>
                    <a:pt x="16994" y="11118"/>
                  </a:cubicBezTo>
                  <a:cubicBezTo>
                    <a:pt x="16994" y="14226"/>
                    <a:pt x="14465" y="16756"/>
                    <a:pt x="11358" y="16756"/>
                  </a:cubicBezTo>
                  <a:cubicBezTo>
                    <a:pt x="8250" y="16756"/>
                    <a:pt x="5720" y="14224"/>
                    <a:pt x="5720" y="11118"/>
                  </a:cubicBezTo>
                  <a:cubicBezTo>
                    <a:pt x="5720" y="8011"/>
                    <a:pt x="8250" y="5483"/>
                    <a:pt x="11358" y="5483"/>
                  </a:cubicBezTo>
                  <a:close/>
                  <a:moveTo>
                    <a:pt x="11358" y="4986"/>
                  </a:moveTo>
                  <a:cubicBezTo>
                    <a:pt x="7975" y="4986"/>
                    <a:pt x="5221" y="7735"/>
                    <a:pt x="5221" y="11118"/>
                  </a:cubicBezTo>
                  <a:cubicBezTo>
                    <a:pt x="5221" y="14501"/>
                    <a:pt x="7975" y="17253"/>
                    <a:pt x="11358" y="17253"/>
                  </a:cubicBezTo>
                  <a:cubicBezTo>
                    <a:pt x="14741" y="17253"/>
                    <a:pt x="17493" y="14499"/>
                    <a:pt x="17493" y="11118"/>
                  </a:cubicBezTo>
                  <a:cubicBezTo>
                    <a:pt x="17493" y="7736"/>
                    <a:pt x="14741" y="4986"/>
                    <a:pt x="11358" y="4986"/>
                  </a:cubicBezTo>
                  <a:close/>
                  <a:moveTo>
                    <a:pt x="13557" y="545"/>
                  </a:moveTo>
                  <a:cubicBezTo>
                    <a:pt x="14611" y="771"/>
                    <a:pt x="15554" y="1105"/>
                    <a:pt x="16363" y="1541"/>
                  </a:cubicBezTo>
                  <a:cubicBezTo>
                    <a:pt x="17270" y="2022"/>
                    <a:pt x="18086" y="2602"/>
                    <a:pt x="18791" y="3264"/>
                  </a:cubicBezTo>
                  <a:lnTo>
                    <a:pt x="17387" y="4691"/>
                  </a:lnTo>
                  <a:cubicBezTo>
                    <a:pt x="17290" y="4789"/>
                    <a:pt x="17292" y="4946"/>
                    <a:pt x="17389" y="5042"/>
                  </a:cubicBezTo>
                  <a:cubicBezTo>
                    <a:pt x="18404" y="6044"/>
                    <a:pt x="19155" y="7280"/>
                    <a:pt x="19575" y="8642"/>
                  </a:cubicBezTo>
                  <a:cubicBezTo>
                    <a:pt x="19608" y="8750"/>
                    <a:pt x="19706" y="8819"/>
                    <a:pt x="19813" y="8819"/>
                  </a:cubicBezTo>
                  <a:cubicBezTo>
                    <a:pt x="19837" y="8819"/>
                    <a:pt x="19862" y="8815"/>
                    <a:pt x="19886" y="8807"/>
                  </a:cubicBezTo>
                  <a:lnTo>
                    <a:pt x="21804" y="8220"/>
                  </a:lnTo>
                  <a:cubicBezTo>
                    <a:pt x="22059" y="9154"/>
                    <a:pt x="22197" y="10146"/>
                    <a:pt x="22214" y="11167"/>
                  </a:cubicBezTo>
                  <a:cubicBezTo>
                    <a:pt x="22197" y="12193"/>
                    <a:pt x="22059" y="13185"/>
                    <a:pt x="21804" y="14119"/>
                  </a:cubicBezTo>
                  <a:lnTo>
                    <a:pt x="19886" y="13530"/>
                  </a:lnTo>
                  <a:cubicBezTo>
                    <a:pt x="19863" y="13523"/>
                    <a:pt x="19838" y="13519"/>
                    <a:pt x="19814" y="13519"/>
                  </a:cubicBezTo>
                  <a:cubicBezTo>
                    <a:pt x="19774" y="13519"/>
                    <a:pt x="19733" y="13529"/>
                    <a:pt x="19697" y="13549"/>
                  </a:cubicBezTo>
                  <a:cubicBezTo>
                    <a:pt x="19639" y="13579"/>
                    <a:pt x="19594" y="13632"/>
                    <a:pt x="19575" y="13695"/>
                  </a:cubicBezTo>
                  <a:cubicBezTo>
                    <a:pt x="19233" y="14814"/>
                    <a:pt x="18664" y="15851"/>
                    <a:pt x="17903" y="16741"/>
                  </a:cubicBezTo>
                  <a:cubicBezTo>
                    <a:pt x="17814" y="16845"/>
                    <a:pt x="17826" y="17003"/>
                    <a:pt x="17930" y="17091"/>
                  </a:cubicBezTo>
                  <a:lnTo>
                    <a:pt x="19455" y="18390"/>
                  </a:lnTo>
                  <a:cubicBezTo>
                    <a:pt x="18114" y="19887"/>
                    <a:pt x="16363" y="21002"/>
                    <a:pt x="14481" y="21561"/>
                  </a:cubicBezTo>
                  <a:lnTo>
                    <a:pt x="13951" y="19631"/>
                  </a:lnTo>
                  <a:cubicBezTo>
                    <a:pt x="13932" y="19567"/>
                    <a:pt x="13890" y="19513"/>
                    <a:pt x="13833" y="19480"/>
                  </a:cubicBezTo>
                  <a:cubicBezTo>
                    <a:pt x="13796" y="19458"/>
                    <a:pt x="13754" y="19448"/>
                    <a:pt x="13711" y="19448"/>
                  </a:cubicBezTo>
                  <a:cubicBezTo>
                    <a:pt x="13688" y="19448"/>
                    <a:pt x="13665" y="19451"/>
                    <a:pt x="13643" y="19457"/>
                  </a:cubicBezTo>
                  <a:cubicBezTo>
                    <a:pt x="12909" y="19662"/>
                    <a:pt x="12136" y="19766"/>
                    <a:pt x="11356" y="19766"/>
                  </a:cubicBezTo>
                  <a:cubicBezTo>
                    <a:pt x="10712" y="19766"/>
                    <a:pt x="10064" y="19695"/>
                    <a:pt x="9431" y="19551"/>
                  </a:cubicBezTo>
                  <a:cubicBezTo>
                    <a:pt x="9412" y="19547"/>
                    <a:pt x="9394" y="19545"/>
                    <a:pt x="9376" y="19545"/>
                  </a:cubicBezTo>
                  <a:cubicBezTo>
                    <a:pt x="9262" y="19545"/>
                    <a:pt x="9159" y="19624"/>
                    <a:pt x="9133" y="19739"/>
                  </a:cubicBezTo>
                  <a:lnTo>
                    <a:pt x="8690" y="21684"/>
                  </a:lnTo>
                  <a:lnTo>
                    <a:pt x="8155" y="21547"/>
                  </a:lnTo>
                  <a:cubicBezTo>
                    <a:pt x="7956" y="21478"/>
                    <a:pt x="7761" y="21407"/>
                    <a:pt x="7563" y="21334"/>
                  </a:cubicBezTo>
                  <a:lnTo>
                    <a:pt x="7372" y="21264"/>
                  </a:lnTo>
                  <a:cubicBezTo>
                    <a:pt x="7183" y="21202"/>
                    <a:pt x="7003" y="21114"/>
                    <a:pt x="6812" y="21022"/>
                  </a:cubicBezTo>
                  <a:lnTo>
                    <a:pt x="6523" y="20883"/>
                  </a:lnTo>
                  <a:cubicBezTo>
                    <a:pt x="6316" y="20782"/>
                    <a:pt x="6121" y="20689"/>
                    <a:pt x="5926" y="20563"/>
                  </a:cubicBezTo>
                  <a:cubicBezTo>
                    <a:pt x="5116" y="20111"/>
                    <a:pt x="4327" y="19496"/>
                    <a:pt x="3584" y="18735"/>
                  </a:cubicBezTo>
                  <a:lnTo>
                    <a:pt x="5044" y="17376"/>
                  </a:lnTo>
                  <a:cubicBezTo>
                    <a:pt x="5145" y="17282"/>
                    <a:pt x="5150" y="17124"/>
                    <a:pt x="5057" y="17024"/>
                  </a:cubicBezTo>
                  <a:cubicBezTo>
                    <a:pt x="4259" y="16167"/>
                    <a:pt x="3644" y="15157"/>
                    <a:pt x="3254" y="14054"/>
                  </a:cubicBezTo>
                  <a:cubicBezTo>
                    <a:pt x="3217" y="13951"/>
                    <a:pt x="3121" y="13887"/>
                    <a:pt x="3019" y="13887"/>
                  </a:cubicBezTo>
                  <a:cubicBezTo>
                    <a:pt x="2991" y="13887"/>
                    <a:pt x="2963" y="13892"/>
                    <a:pt x="2935" y="13902"/>
                  </a:cubicBezTo>
                  <a:lnTo>
                    <a:pt x="1049" y="14573"/>
                  </a:lnTo>
                  <a:lnTo>
                    <a:pt x="996" y="14424"/>
                  </a:lnTo>
                  <a:cubicBezTo>
                    <a:pt x="972" y="14347"/>
                    <a:pt x="952" y="14271"/>
                    <a:pt x="931" y="14193"/>
                  </a:cubicBezTo>
                  <a:cubicBezTo>
                    <a:pt x="918" y="14140"/>
                    <a:pt x="904" y="14087"/>
                    <a:pt x="892" y="14044"/>
                  </a:cubicBezTo>
                  <a:cubicBezTo>
                    <a:pt x="869" y="13951"/>
                    <a:pt x="845" y="13858"/>
                    <a:pt x="822" y="13765"/>
                  </a:cubicBezTo>
                  <a:cubicBezTo>
                    <a:pt x="775" y="13590"/>
                    <a:pt x="732" y="13423"/>
                    <a:pt x="701" y="13260"/>
                  </a:cubicBezTo>
                  <a:lnTo>
                    <a:pt x="576" y="12435"/>
                  </a:lnTo>
                  <a:cubicBezTo>
                    <a:pt x="548" y="12271"/>
                    <a:pt x="541" y="12100"/>
                    <a:pt x="533" y="11922"/>
                  </a:cubicBezTo>
                  <a:cubicBezTo>
                    <a:pt x="531" y="11827"/>
                    <a:pt x="527" y="11733"/>
                    <a:pt x="520" y="11644"/>
                  </a:cubicBezTo>
                  <a:lnTo>
                    <a:pt x="500" y="11229"/>
                  </a:lnTo>
                  <a:cubicBezTo>
                    <a:pt x="496" y="11143"/>
                    <a:pt x="499" y="11056"/>
                    <a:pt x="505" y="10971"/>
                  </a:cubicBezTo>
                  <a:cubicBezTo>
                    <a:pt x="508" y="10927"/>
                    <a:pt x="511" y="10884"/>
                    <a:pt x="512" y="10843"/>
                  </a:cubicBezTo>
                  <a:cubicBezTo>
                    <a:pt x="525" y="10568"/>
                    <a:pt x="537" y="10297"/>
                    <a:pt x="554" y="10044"/>
                  </a:cubicBezTo>
                  <a:lnTo>
                    <a:pt x="594" y="9780"/>
                  </a:lnTo>
                  <a:cubicBezTo>
                    <a:pt x="647" y="9416"/>
                    <a:pt x="701" y="9043"/>
                    <a:pt x="789" y="8683"/>
                  </a:cubicBezTo>
                  <a:lnTo>
                    <a:pt x="2727" y="9187"/>
                  </a:lnTo>
                  <a:cubicBezTo>
                    <a:pt x="2747" y="9192"/>
                    <a:pt x="2768" y="9195"/>
                    <a:pt x="2789" y="9195"/>
                  </a:cubicBezTo>
                  <a:cubicBezTo>
                    <a:pt x="2833" y="9195"/>
                    <a:pt x="2876" y="9183"/>
                    <a:pt x="2915" y="9161"/>
                  </a:cubicBezTo>
                  <a:cubicBezTo>
                    <a:pt x="2973" y="9128"/>
                    <a:pt x="3014" y="9072"/>
                    <a:pt x="3030" y="9009"/>
                  </a:cubicBezTo>
                  <a:cubicBezTo>
                    <a:pt x="3390" y="7628"/>
                    <a:pt x="4087" y="6360"/>
                    <a:pt x="5057" y="5315"/>
                  </a:cubicBezTo>
                  <a:cubicBezTo>
                    <a:pt x="5150" y="5213"/>
                    <a:pt x="5145" y="5056"/>
                    <a:pt x="5044" y="4962"/>
                  </a:cubicBezTo>
                  <a:lnTo>
                    <a:pt x="3583" y="3602"/>
                  </a:lnTo>
                  <a:cubicBezTo>
                    <a:pt x="4331" y="2839"/>
                    <a:pt x="5120" y="2226"/>
                    <a:pt x="5940" y="1767"/>
                  </a:cubicBezTo>
                  <a:cubicBezTo>
                    <a:pt x="6121" y="1649"/>
                    <a:pt x="6318" y="1555"/>
                    <a:pt x="6525" y="1453"/>
                  </a:cubicBezTo>
                  <a:lnTo>
                    <a:pt x="6808" y="1317"/>
                  </a:lnTo>
                  <a:cubicBezTo>
                    <a:pt x="7000" y="1224"/>
                    <a:pt x="7181" y="1137"/>
                    <a:pt x="7378" y="1071"/>
                  </a:cubicBezTo>
                  <a:lnTo>
                    <a:pt x="7557" y="1005"/>
                  </a:lnTo>
                  <a:cubicBezTo>
                    <a:pt x="7755" y="932"/>
                    <a:pt x="7954" y="859"/>
                    <a:pt x="8136" y="797"/>
                  </a:cubicBezTo>
                  <a:lnTo>
                    <a:pt x="8690" y="653"/>
                  </a:lnTo>
                  <a:lnTo>
                    <a:pt x="9133" y="2599"/>
                  </a:lnTo>
                  <a:cubicBezTo>
                    <a:pt x="9161" y="2714"/>
                    <a:pt x="9263" y="2792"/>
                    <a:pt x="9376" y="2792"/>
                  </a:cubicBezTo>
                  <a:cubicBezTo>
                    <a:pt x="9394" y="2792"/>
                    <a:pt x="9412" y="2790"/>
                    <a:pt x="9431" y="2786"/>
                  </a:cubicBezTo>
                  <a:cubicBezTo>
                    <a:pt x="10064" y="2643"/>
                    <a:pt x="10710" y="2571"/>
                    <a:pt x="11356" y="2571"/>
                  </a:cubicBezTo>
                  <a:cubicBezTo>
                    <a:pt x="11876" y="2571"/>
                    <a:pt x="12395" y="2618"/>
                    <a:pt x="12909" y="2711"/>
                  </a:cubicBezTo>
                  <a:cubicBezTo>
                    <a:pt x="12924" y="2714"/>
                    <a:pt x="12939" y="2715"/>
                    <a:pt x="12954" y="2715"/>
                  </a:cubicBezTo>
                  <a:cubicBezTo>
                    <a:pt x="13004" y="2715"/>
                    <a:pt x="13054" y="2700"/>
                    <a:pt x="13095" y="2671"/>
                  </a:cubicBezTo>
                  <a:cubicBezTo>
                    <a:pt x="13150" y="2633"/>
                    <a:pt x="13187" y="2576"/>
                    <a:pt x="13199" y="2511"/>
                  </a:cubicBezTo>
                  <a:lnTo>
                    <a:pt x="13557" y="545"/>
                  </a:lnTo>
                  <a:close/>
                  <a:moveTo>
                    <a:pt x="13358" y="1"/>
                  </a:moveTo>
                  <a:cubicBezTo>
                    <a:pt x="13240" y="1"/>
                    <a:pt x="13135" y="85"/>
                    <a:pt x="13114" y="205"/>
                  </a:cubicBezTo>
                  <a:lnTo>
                    <a:pt x="12754" y="2181"/>
                  </a:lnTo>
                  <a:cubicBezTo>
                    <a:pt x="12291" y="2109"/>
                    <a:pt x="11824" y="2074"/>
                    <a:pt x="11357" y="2074"/>
                  </a:cubicBezTo>
                  <a:cubicBezTo>
                    <a:pt x="10757" y="2074"/>
                    <a:pt x="10157" y="2133"/>
                    <a:pt x="9566" y="2249"/>
                  </a:cubicBezTo>
                  <a:lnTo>
                    <a:pt x="9120" y="293"/>
                  </a:lnTo>
                  <a:cubicBezTo>
                    <a:pt x="9105" y="229"/>
                    <a:pt x="9064" y="172"/>
                    <a:pt x="9006" y="136"/>
                  </a:cubicBezTo>
                  <a:cubicBezTo>
                    <a:pt x="8967" y="113"/>
                    <a:pt x="8922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3" y="320"/>
                  </a:lnTo>
                  <a:cubicBezTo>
                    <a:pt x="7791" y="390"/>
                    <a:pt x="7589" y="464"/>
                    <a:pt x="7388" y="538"/>
                  </a:cubicBezTo>
                  <a:lnTo>
                    <a:pt x="7217" y="602"/>
                  </a:lnTo>
                  <a:cubicBezTo>
                    <a:pt x="6995" y="674"/>
                    <a:pt x="6791" y="774"/>
                    <a:pt x="6593" y="869"/>
                  </a:cubicBezTo>
                  <a:lnTo>
                    <a:pt x="6310" y="1005"/>
                  </a:lnTo>
                  <a:cubicBezTo>
                    <a:pt x="6097" y="1108"/>
                    <a:pt x="5877" y="1214"/>
                    <a:pt x="5684" y="1340"/>
                  </a:cubicBezTo>
                  <a:cubicBezTo>
                    <a:pt x="4770" y="1850"/>
                    <a:pt x="3883" y="2558"/>
                    <a:pt x="3049" y="3442"/>
                  </a:cubicBezTo>
                  <a:cubicBezTo>
                    <a:pt x="2953" y="3543"/>
                    <a:pt x="2959" y="3701"/>
                    <a:pt x="3061" y="3795"/>
                  </a:cubicBezTo>
                  <a:lnTo>
                    <a:pt x="4527" y="5160"/>
                  </a:lnTo>
                  <a:cubicBezTo>
                    <a:pt x="3642" y="6167"/>
                    <a:pt x="2989" y="7355"/>
                    <a:pt x="2616" y="8644"/>
                  </a:cubicBezTo>
                  <a:lnTo>
                    <a:pt x="676" y="8140"/>
                  </a:lnTo>
                  <a:cubicBezTo>
                    <a:pt x="655" y="8134"/>
                    <a:pt x="634" y="8131"/>
                    <a:pt x="613" y="8131"/>
                  </a:cubicBezTo>
                  <a:cubicBezTo>
                    <a:pt x="505" y="8131"/>
                    <a:pt x="407" y="8202"/>
                    <a:pt x="375" y="8310"/>
                  </a:cubicBezTo>
                  <a:cubicBezTo>
                    <a:pt x="238" y="8772"/>
                    <a:pt x="170" y="9248"/>
                    <a:pt x="102" y="9708"/>
                  </a:cubicBezTo>
                  <a:lnTo>
                    <a:pt x="61" y="9988"/>
                  </a:lnTo>
                  <a:cubicBezTo>
                    <a:pt x="41" y="10265"/>
                    <a:pt x="29" y="10541"/>
                    <a:pt x="16" y="10822"/>
                  </a:cubicBezTo>
                  <a:cubicBezTo>
                    <a:pt x="15" y="10861"/>
                    <a:pt x="12" y="10901"/>
                    <a:pt x="11" y="10941"/>
                  </a:cubicBezTo>
                  <a:cubicBezTo>
                    <a:pt x="2" y="11045"/>
                    <a:pt x="0" y="11150"/>
                    <a:pt x="4" y="11254"/>
                  </a:cubicBezTo>
                  <a:lnTo>
                    <a:pt x="24" y="11673"/>
                  </a:lnTo>
                  <a:cubicBezTo>
                    <a:pt x="31" y="11763"/>
                    <a:pt x="35" y="11852"/>
                    <a:pt x="37" y="11940"/>
                  </a:cubicBezTo>
                  <a:cubicBezTo>
                    <a:pt x="45" y="12130"/>
                    <a:pt x="53" y="12324"/>
                    <a:pt x="86" y="12516"/>
                  </a:cubicBezTo>
                  <a:lnTo>
                    <a:pt x="212" y="13342"/>
                  </a:lnTo>
                  <a:cubicBezTo>
                    <a:pt x="246" y="13530"/>
                    <a:pt x="295" y="13714"/>
                    <a:pt x="342" y="13891"/>
                  </a:cubicBezTo>
                  <a:cubicBezTo>
                    <a:pt x="364" y="13981"/>
                    <a:pt x="388" y="14070"/>
                    <a:pt x="412" y="14169"/>
                  </a:cubicBezTo>
                  <a:cubicBezTo>
                    <a:pt x="426" y="14219"/>
                    <a:pt x="438" y="14268"/>
                    <a:pt x="451" y="14318"/>
                  </a:cubicBezTo>
                  <a:cubicBezTo>
                    <a:pt x="474" y="14404"/>
                    <a:pt x="496" y="14491"/>
                    <a:pt x="527" y="14584"/>
                  </a:cubicBezTo>
                  <a:lnTo>
                    <a:pt x="666" y="14975"/>
                  </a:lnTo>
                  <a:cubicBezTo>
                    <a:pt x="702" y="15077"/>
                    <a:pt x="798" y="15141"/>
                    <a:pt x="900" y="15141"/>
                  </a:cubicBezTo>
                  <a:cubicBezTo>
                    <a:pt x="928" y="15141"/>
                    <a:pt x="957" y="15136"/>
                    <a:pt x="984" y="15126"/>
                  </a:cubicBezTo>
                  <a:lnTo>
                    <a:pt x="2871" y="14454"/>
                  </a:lnTo>
                  <a:cubicBezTo>
                    <a:pt x="3256" y="15453"/>
                    <a:pt x="3817" y="16376"/>
                    <a:pt x="4526" y="17179"/>
                  </a:cubicBezTo>
                  <a:lnTo>
                    <a:pt x="3059" y="18543"/>
                  </a:lnTo>
                  <a:cubicBezTo>
                    <a:pt x="2959" y="18637"/>
                    <a:pt x="2953" y="18796"/>
                    <a:pt x="3047" y="18897"/>
                  </a:cubicBezTo>
                  <a:cubicBezTo>
                    <a:pt x="3876" y="19777"/>
                    <a:pt x="4764" y="20485"/>
                    <a:pt x="5670" y="20990"/>
                  </a:cubicBezTo>
                  <a:cubicBezTo>
                    <a:pt x="5876" y="21124"/>
                    <a:pt x="6094" y="21229"/>
                    <a:pt x="6306" y="21331"/>
                  </a:cubicBezTo>
                  <a:lnTo>
                    <a:pt x="6595" y="21470"/>
                  </a:lnTo>
                  <a:cubicBezTo>
                    <a:pt x="6792" y="21567"/>
                    <a:pt x="6996" y="21665"/>
                    <a:pt x="7209" y="21735"/>
                  </a:cubicBezTo>
                  <a:lnTo>
                    <a:pt x="7392" y="21801"/>
                  </a:lnTo>
                  <a:cubicBezTo>
                    <a:pt x="7591" y="21875"/>
                    <a:pt x="7792" y="21949"/>
                    <a:pt x="8012" y="22023"/>
                  </a:cubicBezTo>
                  <a:lnTo>
                    <a:pt x="8815" y="22231"/>
                  </a:lnTo>
                  <a:cubicBezTo>
                    <a:pt x="8834" y="22234"/>
                    <a:pt x="8856" y="22237"/>
                    <a:pt x="8877" y="22238"/>
                  </a:cubicBezTo>
                  <a:cubicBezTo>
                    <a:pt x="8878" y="22238"/>
                    <a:pt x="8879" y="22238"/>
                    <a:pt x="8880" y="22238"/>
                  </a:cubicBezTo>
                  <a:cubicBezTo>
                    <a:pt x="8995" y="22238"/>
                    <a:pt x="9094" y="22158"/>
                    <a:pt x="9120" y="22045"/>
                  </a:cubicBezTo>
                  <a:lnTo>
                    <a:pt x="9566" y="20089"/>
                  </a:lnTo>
                  <a:cubicBezTo>
                    <a:pt x="10157" y="20207"/>
                    <a:pt x="10759" y="20265"/>
                    <a:pt x="11358" y="20265"/>
                  </a:cubicBezTo>
                  <a:cubicBezTo>
                    <a:pt x="12098" y="20265"/>
                    <a:pt x="12833" y="20177"/>
                    <a:pt x="13537" y="20002"/>
                  </a:cubicBezTo>
                  <a:lnTo>
                    <a:pt x="14070" y="21936"/>
                  </a:lnTo>
                  <a:cubicBezTo>
                    <a:pt x="14100" y="22046"/>
                    <a:pt x="14201" y="22119"/>
                    <a:pt x="14310" y="22119"/>
                  </a:cubicBezTo>
                  <a:cubicBezTo>
                    <a:pt x="14332" y="22119"/>
                    <a:pt x="14354" y="22116"/>
                    <a:pt x="14376" y="22110"/>
                  </a:cubicBezTo>
                  <a:cubicBezTo>
                    <a:pt x="16522" y="21530"/>
                    <a:pt x="18519" y="20257"/>
                    <a:pt x="20000" y="18528"/>
                  </a:cubicBezTo>
                  <a:cubicBezTo>
                    <a:pt x="20089" y="18422"/>
                    <a:pt x="20077" y="18264"/>
                    <a:pt x="19972" y="18176"/>
                  </a:cubicBezTo>
                  <a:lnTo>
                    <a:pt x="18442" y="16873"/>
                  </a:lnTo>
                  <a:cubicBezTo>
                    <a:pt x="19117" y="16040"/>
                    <a:pt x="19636" y="15094"/>
                    <a:pt x="19977" y="14079"/>
                  </a:cubicBezTo>
                  <a:lnTo>
                    <a:pt x="21902" y="14670"/>
                  </a:lnTo>
                  <a:cubicBezTo>
                    <a:pt x="21926" y="14677"/>
                    <a:pt x="21950" y="14681"/>
                    <a:pt x="21973" y="14681"/>
                  </a:cubicBezTo>
                  <a:cubicBezTo>
                    <a:pt x="22081" y="14681"/>
                    <a:pt x="22181" y="14610"/>
                    <a:pt x="22214" y="14502"/>
                  </a:cubicBezTo>
                  <a:cubicBezTo>
                    <a:pt x="22526" y="13455"/>
                    <a:pt x="22694" y="12335"/>
                    <a:pt x="22712" y="11167"/>
                  </a:cubicBezTo>
                  <a:cubicBezTo>
                    <a:pt x="22694" y="10004"/>
                    <a:pt x="22526" y="8884"/>
                    <a:pt x="22214" y="7835"/>
                  </a:cubicBezTo>
                  <a:cubicBezTo>
                    <a:pt x="22181" y="7728"/>
                    <a:pt x="22082" y="7658"/>
                    <a:pt x="21975" y="7658"/>
                  </a:cubicBezTo>
                  <a:cubicBezTo>
                    <a:pt x="21951" y="7658"/>
                    <a:pt x="21926" y="7661"/>
                    <a:pt x="21902" y="7669"/>
                  </a:cubicBezTo>
                  <a:lnTo>
                    <a:pt x="19977" y="8260"/>
                  </a:lnTo>
                  <a:cubicBezTo>
                    <a:pt x="19548" y="6990"/>
                    <a:pt x="18843" y="5832"/>
                    <a:pt x="17916" y="4865"/>
                  </a:cubicBezTo>
                  <a:lnTo>
                    <a:pt x="19325" y="3433"/>
                  </a:lnTo>
                  <a:cubicBezTo>
                    <a:pt x="19422" y="3335"/>
                    <a:pt x="19421" y="3178"/>
                    <a:pt x="19323" y="3081"/>
                  </a:cubicBezTo>
                  <a:cubicBezTo>
                    <a:pt x="18543" y="2313"/>
                    <a:pt x="17626" y="1646"/>
                    <a:pt x="16600" y="1101"/>
                  </a:cubicBezTo>
                  <a:cubicBezTo>
                    <a:pt x="15685" y="610"/>
                    <a:pt x="14610" y="241"/>
                    <a:pt x="13406" y="5"/>
                  </a:cubicBezTo>
                  <a:cubicBezTo>
                    <a:pt x="13390" y="2"/>
                    <a:pt x="13374" y="1"/>
                    <a:pt x="13358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3551325" y="1241900"/>
              <a:ext cx="354125" cy="351775"/>
            </a:xfrm>
            <a:custGeom>
              <a:avLst/>
              <a:gdLst/>
              <a:ahLst/>
              <a:cxnLst/>
              <a:rect l="l" t="t" r="r" b="b"/>
              <a:pathLst>
                <a:path w="14165" h="14071" extrusionOk="0">
                  <a:moveTo>
                    <a:pt x="5617" y="0"/>
                  </a:moveTo>
                  <a:lnTo>
                    <a:pt x="1" y="5819"/>
                  </a:lnTo>
                  <a:lnTo>
                    <a:pt x="8548" y="14070"/>
                  </a:lnTo>
                  <a:lnTo>
                    <a:pt x="14164" y="8253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3547100" y="1215750"/>
              <a:ext cx="483300" cy="537725"/>
            </a:xfrm>
            <a:custGeom>
              <a:avLst/>
              <a:gdLst/>
              <a:ahLst/>
              <a:cxnLst/>
              <a:rect l="l" t="t" r="r" b="b"/>
              <a:pathLst>
                <a:path w="19332" h="21509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04" y="0"/>
                    <a:pt x="1" y="1431"/>
                    <a:pt x="782" y="2797"/>
                  </a:cubicBezTo>
                  <a:cubicBezTo>
                    <a:pt x="1007" y="3190"/>
                    <a:pt x="1303" y="3537"/>
                    <a:pt x="1655" y="3821"/>
                  </a:cubicBezTo>
                  <a:cubicBezTo>
                    <a:pt x="2210" y="4276"/>
                    <a:pt x="2882" y="4559"/>
                    <a:pt x="3588" y="4675"/>
                  </a:cubicBezTo>
                  <a:cubicBezTo>
                    <a:pt x="3628" y="4682"/>
                    <a:pt x="3668" y="4690"/>
                    <a:pt x="3710" y="4695"/>
                  </a:cubicBezTo>
                  <a:cubicBezTo>
                    <a:pt x="3751" y="4700"/>
                    <a:pt x="3791" y="4704"/>
                    <a:pt x="3833" y="4711"/>
                  </a:cubicBezTo>
                  <a:cubicBezTo>
                    <a:pt x="3915" y="4719"/>
                    <a:pt x="3998" y="4727"/>
                    <a:pt x="4080" y="4732"/>
                  </a:cubicBezTo>
                  <a:lnTo>
                    <a:pt x="10555" y="5108"/>
                  </a:lnTo>
                  <a:lnTo>
                    <a:pt x="9936" y="9158"/>
                  </a:lnTo>
                  <a:lnTo>
                    <a:pt x="9661" y="10938"/>
                  </a:lnTo>
                  <a:lnTo>
                    <a:pt x="7823" y="9389"/>
                  </a:lnTo>
                  <a:lnTo>
                    <a:pt x="3185" y="5477"/>
                  </a:lnTo>
                  <a:lnTo>
                    <a:pt x="3104" y="5408"/>
                  </a:lnTo>
                  <a:lnTo>
                    <a:pt x="3025" y="5342"/>
                  </a:lnTo>
                  <a:lnTo>
                    <a:pt x="2906" y="5243"/>
                  </a:lnTo>
                  <a:cubicBezTo>
                    <a:pt x="2906" y="5243"/>
                    <a:pt x="28" y="7614"/>
                    <a:pt x="2082" y="9965"/>
                  </a:cubicBezTo>
                  <a:lnTo>
                    <a:pt x="5907" y="13656"/>
                  </a:lnTo>
                  <a:cubicBezTo>
                    <a:pt x="5907" y="13656"/>
                    <a:pt x="5482" y="18156"/>
                    <a:pt x="11834" y="21509"/>
                  </a:cubicBezTo>
                  <a:lnTo>
                    <a:pt x="19331" y="13278"/>
                  </a:lnTo>
                  <a:lnTo>
                    <a:pt x="18173" y="12159"/>
                  </a:lnTo>
                  <a:lnTo>
                    <a:pt x="17550" y="8334"/>
                  </a:lnTo>
                  <a:lnTo>
                    <a:pt x="16834" y="3929"/>
                  </a:lnTo>
                  <a:cubicBezTo>
                    <a:pt x="16576" y="2316"/>
                    <a:pt x="15239" y="1093"/>
                    <a:pt x="13610" y="975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389525" y="1228875"/>
              <a:ext cx="721475" cy="246275"/>
            </a:xfrm>
            <a:custGeom>
              <a:avLst/>
              <a:gdLst/>
              <a:ahLst/>
              <a:cxnLst/>
              <a:rect l="l" t="t" r="r" b="b"/>
              <a:pathLst>
                <a:path w="28859" h="9851" extrusionOk="0">
                  <a:moveTo>
                    <a:pt x="28070" y="0"/>
                  </a:moveTo>
                  <a:lnTo>
                    <a:pt x="21111" y="754"/>
                  </a:lnTo>
                  <a:lnTo>
                    <a:pt x="7085" y="2274"/>
                  </a:lnTo>
                  <a:lnTo>
                    <a:pt x="4233" y="2583"/>
                  </a:lnTo>
                  <a:lnTo>
                    <a:pt x="1" y="6397"/>
                  </a:lnTo>
                  <a:lnTo>
                    <a:pt x="67" y="7031"/>
                  </a:lnTo>
                  <a:lnTo>
                    <a:pt x="5021" y="9850"/>
                  </a:lnTo>
                  <a:lnTo>
                    <a:pt x="8427" y="9481"/>
                  </a:lnTo>
                  <a:lnTo>
                    <a:pt x="8385" y="9440"/>
                  </a:lnTo>
                  <a:cubicBezTo>
                    <a:pt x="6331" y="7089"/>
                    <a:pt x="9209" y="4718"/>
                    <a:pt x="9209" y="4718"/>
                  </a:cubicBezTo>
                  <a:lnTo>
                    <a:pt x="9328" y="4817"/>
                  </a:lnTo>
                  <a:lnTo>
                    <a:pt x="14126" y="8864"/>
                  </a:lnTo>
                  <a:lnTo>
                    <a:pt x="16239" y="8633"/>
                  </a:lnTo>
                  <a:lnTo>
                    <a:pt x="23853" y="7809"/>
                  </a:lnTo>
                  <a:lnTo>
                    <a:pt x="28858" y="7267"/>
                  </a:lnTo>
                  <a:lnTo>
                    <a:pt x="28070" y="0"/>
                  </a:lnTo>
                  <a:close/>
                </a:path>
              </a:pathLst>
            </a:custGeom>
            <a:solidFill>
              <a:srgbClr val="4D7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016025" y="1229100"/>
              <a:ext cx="94825" cy="189825"/>
            </a:xfrm>
            <a:custGeom>
              <a:avLst/>
              <a:gdLst/>
              <a:ahLst/>
              <a:cxnLst/>
              <a:rect l="l" t="t" r="r" b="b"/>
              <a:pathLst>
                <a:path w="3793" h="7593" extrusionOk="0">
                  <a:moveTo>
                    <a:pt x="3006" y="1"/>
                  </a:moveTo>
                  <a:lnTo>
                    <a:pt x="0" y="326"/>
                  </a:lnTo>
                  <a:lnTo>
                    <a:pt x="787" y="7593"/>
                  </a:lnTo>
                  <a:lnTo>
                    <a:pt x="3793" y="7268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3389475" y="1293400"/>
              <a:ext cx="150900" cy="181700"/>
            </a:xfrm>
            <a:custGeom>
              <a:avLst/>
              <a:gdLst/>
              <a:ahLst/>
              <a:cxnLst/>
              <a:rect l="l" t="t" r="r" b="b"/>
              <a:pathLst>
                <a:path w="6036" h="7268" extrusionOk="0">
                  <a:moveTo>
                    <a:pt x="4235" y="1"/>
                  </a:moveTo>
                  <a:lnTo>
                    <a:pt x="0" y="3816"/>
                  </a:lnTo>
                  <a:lnTo>
                    <a:pt x="69" y="4448"/>
                  </a:lnTo>
                  <a:lnTo>
                    <a:pt x="5021" y="7268"/>
                  </a:lnTo>
                  <a:cubicBezTo>
                    <a:pt x="6036" y="2962"/>
                    <a:pt x="4235" y="1"/>
                    <a:pt x="423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3389475" y="1359625"/>
              <a:ext cx="56850" cy="76375"/>
            </a:xfrm>
            <a:custGeom>
              <a:avLst/>
              <a:gdLst/>
              <a:ahLst/>
              <a:cxnLst/>
              <a:rect l="l" t="t" r="r" b="b"/>
              <a:pathLst>
                <a:path w="2274" h="3055" extrusionOk="0">
                  <a:moveTo>
                    <a:pt x="1295" y="1"/>
                  </a:moveTo>
                  <a:lnTo>
                    <a:pt x="0" y="1167"/>
                  </a:lnTo>
                  <a:lnTo>
                    <a:pt x="69" y="1799"/>
                  </a:lnTo>
                  <a:lnTo>
                    <a:pt x="2273" y="3054"/>
                  </a:lnTo>
                  <a:cubicBezTo>
                    <a:pt x="2037" y="565"/>
                    <a:pt x="1295" y="1"/>
                    <a:pt x="12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4091200" y="1227325"/>
              <a:ext cx="82000" cy="183200"/>
            </a:xfrm>
            <a:custGeom>
              <a:avLst/>
              <a:gdLst/>
              <a:ahLst/>
              <a:cxnLst/>
              <a:rect l="l" t="t" r="r" b="b"/>
              <a:pathLst>
                <a:path w="3280" h="7328" extrusionOk="0">
                  <a:moveTo>
                    <a:pt x="684" y="0"/>
                  </a:moveTo>
                  <a:cubicBezTo>
                    <a:pt x="595" y="0"/>
                    <a:pt x="505" y="5"/>
                    <a:pt x="414" y="15"/>
                  </a:cubicBezTo>
                  <a:lnTo>
                    <a:pt x="0" y="60"/>
                  </a:lnTo>
                  <a:lnTo>
                    <a:pt x="789" y="7328"/>
                  </a:lnTo>
                  <a:cubicBezTo>
                    <a:pt x="1995" y="7198"/>
                    <a:pt x="2935" y="6221"/>
                    <a:pt x="3018" y="5011"/>
                  </a:cubicBezTo>
                  <a:lnTo>
                    <a:pt x="3178" y="2673"/>
                  </a:lnTo>
                  <a:cubicBezTo>
                    <a:pt x="3279" y="1214"/>
                    <a:pt x="2114" y="0"/>
                    <a:pt x="684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3574025" y="1340800"/>
              <a:ext cx="227900" cy="154400"/>
            </a:xfrm>
            <a:custGeom>
              <a:avLst/>
              <a:gdLst/>
              <a:ahLst/>
              <a:cxnLst/>
              <a:rect l="l" t="t" r="r" b="b"/>
              <a:pathLst>
                <a:path w="9116" h="6176" extrusionOk="0">
                  <a:moveTo>
                    <a:pt x="1829" y="0"/>
                  </a:moveTo>
                  <a:cubicBezTo>
                    <a:pt x="1772" y="0"/>
                    <a:pt x="1715" y="20"/>
                    <a:pt x="1670" y="61"/>
                  </a:cubicBezTo>
                  <a:cubicBezTo>
                    <a:pt x="641" y="973"/>
                    <a:pt x="98" y="1945"/>
                    <a:pt x="56" y="2949"/>
                  </a:cubicBezTo>
                  <a:cubicBezTo>
                    <a:pt x="0" y="4238"/>
                    <a:pt x="799" y="5091"/>
                    <a:pt x="832" y="5127"/>
                  </a:cubicBezTo>
                  <a:cubicBezTo>
                    <a:pt x="879" y="5177"/>
                    <a:pt x="943" y="5202"/>
                    <a:pt x="1006" y="5202"/>
                  </a:cubicBezTo>
                  <a:cubicBezTo>
                    <a:pt x="1065" y="5202"/>
                    <a:pt x="1124" y="5180"/>
                    <a:pt x="1170" y="5136"/>
                  </a:cubicBezTo>
                  <a:cubicBezTo>
                    <a:pt x="1266" y="5045"/>
                    <a:pt x="1270" y="4893"/>
                    <a:pt x="1180" y="4798"/>
                  </a:cubicBezTo>
                  <a:cubicBezTo>
                    <a:pt x="1172" y="4791"/>
                    <a:pt x="483" y="4048"/>
                    <a:pt x="533" y="2964"/>
                  </a:cubicBezTo>
                  <a:cubicBezTo>
                    <a:pt x="570" y="2144"/>
                    <a:pt x="1008" y="1336"/>
                    <a:pt x="1834" y="558"/>
                  </a:cubicBezTo>
                  <a:lnTo>
                    <a:pt x="8431" y="6119"/>
                  </a:lnTo>
                  <a:cubicBezTo>
                    <a:pt x="8473" y="6156"/>
                    <a:pt x="8529" y="6176"/>
                    <a:pt x="8584" y="6176"/>
                  </a:cubicBezTo>
                  <a:lnTo>
                    <a:pt x="8586" y="6174"/>
                  </a:lnTo>
                  <a:cubicBezTo>
                    <a:pt x="8703" y="6174"/>
                    <a:pt x="8804" y="6089"/>
                    <a:pt x="8821" y="5972"/>
                  </a:cubicBezTo>
                  <a:lnTo>
                    <a:pt x="9096" y="4192"/>
                  </a:lnTo>
                  <a:cubicBezTo>
                    <a:pt x="9116" y="4062"/>
                    <a:pt x="9026" y="3940"/>
                    <a:pt x="8896" y="3920"/>
                  </a:cubicBezTo>
                  <a:cubicBezTo>
                    <a:pt x="8884" y="3918"/>
                    <a:pt x="8872" y="3917"/>
                    <a:pt x="8860" y="3917"/>
                  </a:cubicBezTo>
                  <a:cubicBezTo>
                    <a:pt x="8743" y="3917"/>
                    <a:pt x="8642" y="4001"/>
                    <a:pt x="8623" y="4119"/>
                  </a:cubicBezTo>
                  <a:lnTo>
                    <a:pt x="8414" y="5479"/>
                  </a:lnTo>
                  <a:lnTo>
                    <a:pt x="1984" y="57"/>
                  </a:lnTo>
                  <a:cubicBezTo>
                    <a:pt x="1939" y="19"/>
                    <a:pt x="1884" y="0"/>
                    <a:pt x="18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3512750" y="1279025"/>
              <a:ext cx="507100" cy="55825"/>
            </a:xfrm>
            <a:custGeom>
              <a:avLst/>
              <a:gdLst/>
              <a:ahLst/>
              <a:cxnLst/>
              <a:rect l="l" t="t" r="r" b="b"/>
              <a:pathLst>
                <a:path w="20284" h="2233" extrusionOk="0">
                  <a:moveTo>
                    <a:pt x="20027" y="0"/>
                  </a:moveTo>
                  <a:cubicBezTo>
                    <a:pt x="20022" y="0"/>
                    <a:pt x="20017" y="0"/>
                    <a:pt x="20012" y="1"/>
                  </a:cubicBezTo>
                  <a:lnTo>
                    <a:pt x="223" y="1755"/>
                  </a:lnTo>
                  <a:cubicBezTo>
                    <a:pt x="96" y="1767"/>
                    <a:pt x="1" y="1877"/>
                    <a:pt x="6" y="2004"/>
                  </a:cubicBezTo>
                  <a:cubicBezTo>
                    <a:pt x="11" y="2132"/>
                    <a:pt x="116" y="2233"/>
                    <a:pt x="244" y="2233"/>
                  </a:cubicBezTo>
                  <a:cubicBezTo>
                    <a:pt x="252" y="2233"/>
                    <a:pt x="258" y="2232"/>
                    <a:pt x="265" y="2232"/>
                  </a:cubicBezTo>
                  <a:lnTo>
                    <a:pt x="20054" y="477"/>
                  </a:lnTo>
                  <a:cubicBezTo>
                    <a:pt x="20185" y="465"/>
                    <a:pt x="20283" y="350"/>
                    <a:pt x="20271" y="217"/>
                  </a:cubicBezTo>
                  <a:cubicBezTo>
                    <a:pt x="20257" y="93"/>
                    <a:pt x="20152" y="0"/>
                    <a:pt x="200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3661725" y="1340800"/>
              <a:ext cx="365050" cy="52600"/>
            </a:xfrm>
            <a:custGeom>
              <a:avLst/>
              <a:gdLst/>
              <a:ahLst/>
              <a:cxnLst/>
              <a:rect l="l" t="t" r="r" b="b"/>
              <a:pathLst>
                <a:path w="14602" h="2104" extrusionOk="0">
                  <a:moveTo>
                    <a:pt x="14350" y="0"/>
                  </a:moveTo>
                  <a:cubicBezTo>
                    <a:pt x="14339" y="0"/>
                    <a:pt x="14328" y="1"/>
                    <a:pt x="14316" y="3"/>
                  </a:cubicBezTo>
                  <a:lnTo>
                    <a:pt x="220" y="1627"/>
                  </a:lnTo>
                  <a:cubicBezTo>
                    <a:pt x="94" y="1641"/>
                    <a:pt x="1" y="1751"/>
                    <a:pt x="9" y="1878"/>
                  </a:cubicBezTo>
                  <a:cubicBezTo>
                    <a:pt x="15" y="2005"/>
                    <a:pt x="120" y="2104"/>
                    <a:pt x="248" y="2104"/>
                  </a:cubicBezTo>
                  <a:cubicBezTo>
                    <a:pt x="257" y="2104"/>
                    <a:pt x="266" y="2103"/>
                    <a:pt x="276" y="2103"/>
                  </a:cubicBezTo>
                  <a:lnTo>
                    <a:pt x="14372" y="477"/>
                  </a:lnTo>
                  <a:cubicBezTo>
                    <a:pt x="14505" y="465"/>
                    <a:pt x="14602" y="345"/>
                    <a:pt x="14587" y="211"/>
                  </a:cubicBezTo>
                  <a:cubicBezTo>
                    <a:pt x="14573" y="89"/>
                    <a:pt x="14470" y="0"/>
                    <a:pt x="143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4041875" y="1227400"/>
              <a:ext cx="27900" cy="194275"/>
            </a:xfrm>
            <a:custGeom>
              <a:avLst/>
              <a:gdLst/>
              <a:ahLst/>
              <a:cxnLst/>
              <a:rect l="l" t="t" r="r" b="b"/>
              <a:pathLst>
                <a:path w="1116" h="7771" extrusionOk="0">
                  <a:moveTo>
                    <a:pt x="251" y="0"/>
                  </a:moveTo>
                  <a:cubicBezTo>
                    <a:pt x="245" y="0"/>
                    <a:pt x="238" y="1"/>
                    <a:pt x="232" y="1"/>
                  </a:cubicBezTo>
                  <a:cubicBezTo>
                    <a:pt x="98" y="13"/>
                    <a:pt x="0" y="132"/>
                    <a:pt x="14" y="266"/>
                  </a:cubicBezTo>
                  <a:lnTo>
                    <a:pt x="627" y="7552"/>
                  </a:lnTo>
                  <a:cubicBezTo>
                    <a:pt x="638" y="7675"/>
                    <a:pt x="741" y="7771"/>
                    <a:pt x="865" y="7771"/>
                  </a:cubicBezTo>
                  <a:cubicBezTo>
                    <a:pt x="872" y="7771"/>
                    <a:pt x="878" y="7771"/>
                    <a:pt x="885" y="7769"/>
                  </a:cubicBezTo>
                  <a:cubicBezTo>
                    <a:pt x="1017" y="7759"/>
                    <a:pt x="1115" y="7644"/>
                    <a:pt x="1103" y="7511"/>
                  </a:cubicBezTo>
                  <a:lnTo>
                    <a:pt x="491" y="226"/>
                  </a:lnTo>
                  <a:cubicBezTo>
                    <a:pt x="482" y="98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763550" y="1484600"/>
              <a:ext cx="1171525" cy="769350"/>
            </a:xfrm>
            <a:custGeom>
              <a:avLst/>
              <a:gdLst/>
              <a:ahLst/>
              <a:cxnLst/>
              <a:rect l="l" t="t" r="r" b="b"/>
              <a:pathLst>
                <a:path w="46861" h="30774" extrusionOk="0">
                  <a:moveTo>
                    <a:pt x="39044" y="0"/>
                  </a:moveTo>
                  <a:cubicBezTo>
                    <a:pt x="37143" y="0"/>
                    <a:pt x="35249" y="765"/>
                    <a:pt x="33860" y="2273"/>
                  </a:cubicBezTo>
                  <a:lnTo>
                    <a:pt x="23484" y="13540"/>
                  </a:lnTo>
                  <a:lnTo>
                    <a:pt x="10202" y="180"/>
                  </a:lnTo>
                  <a:cubicBezTo>
                    <a:pt x="6793" y="3411"/>
                    <a:pt x="3392" y="6653"/>
                    <a:pt x="1" y="9905"/>
                  </a:cubicBezTo>
                  <a:lnTo>
                    <a:pt x="18681" y="28695"/>
                  </a:lnTo>
                  <a:cubicBezTo>
                    <a:pt x="20003" y="30026"/>
                    <a:pt x="21802" y="30773"/>
                    <a:pt x="23678" y="30773"/>
                  </a:cubicBezTo>
                  <a:cubicBezTo>
                    <a:pt x="23722" y="30773"/>
                    <a:pt x="23767" y="30773"/>
                    <a:pt x="23812" y="30772"/>
                  </a:cubicBezTo>
                  <a:cubicBezTo>
                    <a:pt x="25735" y="30736"/>
                    <a:pt x="27558" y="29916"/>
                    <a:pt x="28861" y="28502"/>
                  </a:cubicBezTo>
                  <a:lnTo>
                    <a:pt x="44225" y="11819"/>
                  </a:lnTo>
                  <a:cubicBezTo>
                    <a:pt x="46861" y="8956"/>
                    <a:pt x="46677" y="4500"/>
                    <a:pt x="43815" y="1864"/>
                  </a:cubicBezTo>
                  <a:cubicBezTo>
                    <a:pt x="42461" y="616"/>
                    <a:pt x="40750" y="0"/>
                    <a:pt x="3904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4553700" y="1482025"/>
              <a:ext cx="1071250" cy="1015775"/>
            </a:xfrm>
            <a:custGeom>
              <a:avLst/>
              <a:gdLst/>
              <a:ahLst/>
              <a:cxnLst/>
              <a:rect l="l" t="t" r="r" b="b"/>
              <a:pathLst>
                <a:path w="42850" h="40631" extrusionOk="0">
                  <a:moveTo>
                    <a:pt x="8362" y="0"/>
                  </a:moveTo>
                  <a:cubicBezTo>
                    <a:pt x="6748" y="0"/>
                    <a:pt x="5167" y="468"/>
                    <a:pt x="3814" y="1349"/>
                  </a:cubicBezTo>
                  <a:cubicBezTo>
                    <a:pt x="3810" y="1353"/>
                    <a:pt x="3806" y="1357"/>
                    <a:pt x="3801" y="1357"/>
                  </a:cubicBezTo>
                  <a:cubicBezTo>
                    <a:pt x="1513" y="2857"/>
                    <a:pt x="0" y="5440"/>
                    <a:pt x="0" y="8376"/>
                  </a:cubicBezTo>
                  <a:lnTo>
                    <a:pt x="0" y="36555"/>
                  </a:lnTo>
                  <a:cubicBezTo>
                    <a:pt x="0" y="36555"/>
                    <a:pt x="1101" y="37588"/>
                    <a:pt x="3562" y="38612"/>
                  </a:cubicBezTo>
                  <a:cubicBezTo>
                    <a:pt x="4403" y="38962"/>
                    <a:pt x="5264" y="39259"/>
                    <a:pt x="6141" y="39503"/>
                  </a:cubicBezTo>
                  <a:cubicBezTo>
                    <a:pt x="6922" y="39726"/>
                    <a:pt x="7791" y="39927"/>
                    <a:pt x="8741" y="40099"/>
                  </a:cubicBezTo>
                  <a:cubicBezTo>
                    <a:pt x="9518" y="40238"/>
                    <a:pt x="10349" y="40359"/>
                    <a:pt x="11244" y="40444"/>
                  </a:cubicBezTo>
                  <a:lnTo>
                    <a:pt x="11248" y="40444"/>
                  </a:lnTo>
                  <a:cubicBezTo>
                    <a:pt x="12244" y="40545"/>
                    <a:pt x="13310" y="40608"/>
                    <a:pt x="14452" y="40624"/>
                  </a:cubicBezTo>
                  <a:cubicBezTo>
                    <a:pt x="14664" y="40628"/>
                    <a:pt x="14878" y="40630"/>
                    <a:pt x="15095" y="40630"/>
                  </a:cubicBezTo>
                  <a:cubicBezTo>
                    <a:pt x="15529" y="40630"/>
                    <a:pt x="15973" y="40622"/>
                    <a:pt x="16427" y="40608"/>
                  </a:cubicBezTo>
                  <a:cubicBezTo>
                    <a:pt x="16895" y="40623"/>
                    <a:pt x="17359" y="40630"/>
                    <a:pt x="17818" y="40630"/>
                  </a:cubicBezTo>
                  <a:cubicBezTo>
                    <a:pt x="18829" y="40630"/>
                    <a:pt x="19815" y="40596"/>
                    <a:pt x="20768" y="40533"/>
                  </a:cubicBezTo>
                  <a:cubicBezTo>
                    <a:pt x="22067" y="40448"/>
                    <a:pt x="29528" y="40309"/>
                    <a:pt x="30704" y="40137"/>
                  </a:cubicBezTo>
                  <a:cubicBezTo>
                    <a:pt x="30834" y="40116"/>
                    <a:pt x="30965" y="40100"/>
                    <a:pt x="31090" y="40079"/>
                  </a:cubicBezTo>
                  <a:cubicBezTo>
                    <a:pt x="38221" y="38966"/>
                    <a:pt x="42850" y="36555"/>
                    <a:pt x="42850" y="36555"/>
                  </a:cubicBezTo>
                  <a:lnTo>
                    <a:pt x="42850" y="8376"/>
                  </a:lnTo>
                  <a:lnTo>
                    <a:pt x="42848" y="8376"/>
                  </a:lnTo>
                  <a:cubicBezTo>
                    <a:pt x="42847" y="5544"/>
                    <a:pt x="41417" y="2905"/>
                    <a:pt x="39047" y="1357"/>
                  </a:cubicBezTo>
                  <a:cubicBezTo>
                    <a:pt x="39043" y="1357"/>
                    <a:pt x="39040" y="1353"/>
                    <a:pt x="39036" y="1349"/>
                  </a:cubicBezTo>
                  <a:cubicBezTo>
                    <a:pt x="38511" y="1006"/>
                    <a:pt x="37948" y="725"/>
                    <a:pt x="37359" y="514"/>
                  </a:cubicBezTo>
                  <a:cubicBezTo>
                    <a:pt x="36439" y="174"/>
                    <a:pt x="35466" y="0"/>
                    <a:pt x="34486" y="0"/>
                  </a:cubicBezTo>
                  <a:cubicBezTo>
                    <a:pt x="34482" y="0"/>
                    <a:pt x="34478" y="0"/>
                    <a:pt x="34474" y="0"/>
                  </a:cubicBezTo>
                  <a:lnTo>
                    <a:pt x="8376" y="0"/>
                  </a:lnTo>
                  <a:cubicBezTo>
                    <a:pt x="8371" y="0"/>
                    <a:pt x="8366" y="0"/>
                    <a:pt x="8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4547700" y="1717100"/>
              <a:ext cx="22100" cy="684800"/>
            </a:xfrm>
            <a:custGeom>
              <a:avLst/>
              <a:gdLst/>
              <a:ahLst/>
              <a:cxnLst/>
              <a:rect l="l" t="t" r="r" b="b"/>
              <a:pathLst>
                <a:path w="884" h="27392" extrusionOk="0">
                  <a:moveTo>
                    <a:pt x="640" y="0"/>
                  </a:moveTo>
                  <a:cubicBezTo>
                    <a:pt x="510" y="0"/>
                    <a:pt x="404" y="105"/>
                    <a:pt x="403" y="236"/>
                  </a:cubicBezTo>
                  <a:lnTo>
                    <a:pt x="4" y="27149"/>
                  </a:lnTo>
                  <a:cubicBezTo>
                    <a:pt x="1" y="27281"/>
                    <a:pt x="107" y="27390"/>
                    <a:pt x="239" y="27391"/>
                  </a:cubicBezTo>
                  <a:lnTo>
                    <a:pt x="242" y="27391"/>
                  </a:lnTo>
                  <a:cubicBezTo>
                    <a:pt x="242" y="27391"/>
                    <a:pt x="243" y="27391"/>
                    <a:pt x="244" y="27391"/>
                  </a:cubicBezTo>
                  <a:cubicBezTo>
                    <a:pt x="374" y="27391"/>
                    <a:pt x="480" y="27286"/>
                    <a:pt x="481" y="27156"/>
                  </a:cubicBezTo>
                  <a:lnTo>
                    <a:pt x="880" y="242"/>
                  </a:lnTo>
                  <a:cubicBezTo>
                    <a:pt x="883" y="110"/>
                    <a:pt x="777" y="2"/>
                    <a:pt x="645" y="0"/>
                  </a:cubicBezTo>
                  <a:lnTo>
                    <a:pt x="642" y="0"/>
                  </a:lnTo>
                  <a:cubicBezTo>
                    <a:pt x="642" y="0"/>
                    <a:pt x="641" y="0"/>
                    <a:pt x="6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4344075" y="1817200"/>
              <a:ext cx="41625" cy="129650"/>
            </a:xfrm>
            <a:custGeom>
              <a:avLst/>
              <a:gdLst/>
              <a:ahLst/>
              <a:cxnLst/>
              <a:rect l="l" t="t" r="r" b="b"/>
              <a:pathLst>
                <a:path w="1665" h="5186" extrusionOk="0">
                  <a:moveTo>
                    <a:pt x="263" y="1"/>
                  </a:moveTo>
                  <a:cubicBezTo>
                    <a:pt x="245" y="1"/>
                    <a:pt x="226" y="3"/>
                    <a:pt x="207" y="7"/>
                  </a:cubicBezTo>
                  <a:cubicBezTo>
                    <a:pt x="80" y="38"/>
                    <a:pt x="1" y="165"/>
                    <a:pt x="29" y="292"/>
                  </a:cubicBezTo>
                  <a:lnTo>
                    <a:pt x="1170" y="5004"/>
                  </a:lnTo>
                  <a:cubicBezTo>
                    <a:pt x="1195" y="5111"/>
                    <a:pt x="1292" y="5186"/>
                    <a:pt x="1403" y="5186"/>
                  </a:cubicBezTo>
                  <a:cubicBezTo>
                    <a:pt x="1421" y="5186"/>
                    <a:pt x="1440" y="5183"/>
                    <a:pt x="1457" y="5179"/>
                  </a:cubicBezTo>
                  <a:cubicBezTo>
                    <a:pt x="1585" y="5148"/>
                    <a:pt x="1665" y="5019"/>
                    <a:pt x="1634" y="4891"/>
                  </a:cubicBezTo>
                  <a:lnTo>
                    <a:pt x="494" y="179"/>
                  </a:lnTo>
                  <a:cubicBezTo>
                    <a:pt x="466" y="72"/>
                    <a:pt x="370" y="1"/>
                    <a:pt x="2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4777425" y="800725"/>
              <a:ext cx="450225" cy="297500"/>
            </a:xfrm>
            <a:custGeom>
              <a:avLst/>
              <a:gdLst/>
              <a:ahLst/>
              <a:cxnLst/>
              <a:rect l="l" t="t" r="r" b="b"/>
              <a:pathLst>
                <a:path w="18009" h="11900" extrusionOk="0">
                  <a:moveTo>
                    <a:pt x="7687" y="0"/>
                  </a:moveTo>
                  <a:cubicBezTo>
                    <a:pt x="3956" y="0"/>
                    <a:pt x="807" y="2629"/>
                    <a:pt x="0" y="6127"/>
                  </a:cubicBezTo>
                  <a:lnTo>
                    <a:pt x="11468" y="6127"/>
                  </a:lnTo>
                  <a:cubicBezTo>
                    <a:pt x="11531" y="7250"/>
                    <a:pt x="11866" y="8333"/>
                    <a:pt x="12405" y="9296"/>
                  </a:cubicBezTo>
                  <a:cubicBezTo>
                    <a:pt x="12990" y="10345"/>
                    <a:pt x="13819" y="11237"/>
                    <a:pt x="14820" y="11900"/>
                  </a:cubicBezTo>
                  <a:cubicBezTo>
                    <a:pt x="15005" y="11551"/>
                    <a:pt x="15296" y="11264"/>
                    <a:pt x="15636" y="11064"/>
                  </a:cubicBezTo>
                  <a:cubicBezTo>
                    <a:pt x="16009" y="10848"/>
                    <a:pt x="16446" y="10729"/>
                    <a:pt x="16882" y="10729"/>
                  </a:cubicBezTo>
                  <a:cubicBezTo>
                    <a:pt x="17024" y="10729"/>
                    <a:pt x="17167" y="10741"/>
                    <a:pt x="17308" y="10768"/>
                  </a:cubicBezTo>
                  <a:cubicBezTo>
                    <a:pt x="17357" y="10777"/>
                    <a:pt x="17405" y="10788"/>
                    <a:pt x="17449" y="10797"/>
                  </a:cubicBezTo>
                  <a:cubicBezTo>
                    <a:pt x="17818" y="9873"/>
                    <a:pt x="18008" y="8886"/>
                    <a:pt x="18007" y="7892"/>
                  </a:cubicBezTo>
                  <a:cubicBezTo>
                    <a:pt x="18007" y="5724"/>
                    <a:pt x="17118" y="3751"/>
                    <a:pt x="15690" y="2317"/>
                  </a:cubicBezTo>
                  <a:cubicBezTo>
                    <a:pt x="14257" y="889"/>
                    <a:pt x="12284" y="0"/>
                    <a:pt x="10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777150" y="953900"/>
              <a:ext cx="391175" cy="449150"/>
            </a:xfrm>
            <a:custGeom>
              <a:avLst/>
              <a:gdLst/>
              <a:ahLst/>
              <a:cxnLst/>
              <a:rect l="l" t="t" r="r" b="b"/>
              <a:pathLst>
                <a:path w="15647" h="17966" extrusionOk="0">
                  <a:moveTo>
                    <a:pt x="1" y="0"/>
                  </a:moveTo>
                  <a:lnTo>
                    <a:pt x="1" y="10146"/>
                  </a:lnTo>
                  <a:cubicBezTo>
                    <a:pt x="1" y="12839"/>
                    <a:pt x="1387" y="15219"/>
                    <a:pt x="3466" y="16633"/>
                  </a:cubicBezTo>
                  <a:lnTo>
                    <a:pt x="3466" y="16638"/>
                  </a:lnTo>
                  <a:lnTo>
                    <a:pt x="3475" y="16638"/>
                  </a:lnTo>
                  <a:cubicBezTo>
                    <a:pt x="3480" y="16638"/>
                    <a:pt x="3486" y="16642"/>
                    <a:pt x="3495" y="16653"/>
                  </a:cubicBezTo>
                  <a:cubicBezTo>
                    <a:pt x="3515" y="16661"/>
                    <a:pt x="3529" y="16671"/>
                    <a:pt x="3553" y="16686"/>
                  </a:cubicBezTo>
                  <a:lnTo>
                    <a:pt x="3553" y="16691"/>
                  </a:lnTo>
                  <a:cubicBezTo>
                    <a:pt x="3680" y="16773"/>
                    <a:pt x="3816" y="16857"/>
                    <a:pt x="3952" y="16933"/>
                  </a:cubicBezTo>
                  <a:cubicBezTo>
                    <a:pt x="3987" y="16952"/>
                    <a:pt x="4021" y="16970"/>
                    <a:pt x="4054" y="16991"/>
                  </a:cubicBezTo>
                  <a:cubicBezTo>
                    <a:pt x="4122" y="17031"/>
                    <a:pt x="4200" y="17069"/>
                    <a:pt x="4282" y="17109"/>
                  </a:cubicBezTo>
                  <a:cubicBezTo>
                    <a:pt x="5379" y="17672"/>
                    <a:pt x="6593" y="17966"/>
                    <a:pt x="7823" y="17966"/>
                  </a:cubicBezTo>
                  <a:cubicBezTo>
                    <a:pt x="7937" y="17966"/>
                    <a:pt x="8051" y="17963"/>
                    <a:pt x="8164" y="17958"/>
                  </a:cubicBezTo>
                  <a:lnTo>
                    <a:pt x="8188" y="17958"/>
                  </a:lnTo>
                  <a:cubicBezTo>
                    <a:pt x="8246" y="17954"/>
                    <a:pt x="8310" y="17949"/>
                    <a:pt x="8368" y="17944"/>
                  </a:cubicBezTo>
                  <a:cubicBezTo>
                    <a:pt x="10263" y="17813"/>
                    <a:pt x="11949" y="17006"/>
                    <a:pt x="13218" y="15768"/>
                  </a:cubicBezTo>
                  <a:cubicBezTo>
                    <a:pt x="13244" y="15744"/>
                    <a:pt x="13268" y="15721"/>
                    <a:pt x="13290" y="15694"/>
                  </a:cubicBezTo>
                  <a:lnTo>
                    <a:pt x="13310" y="15676"/>
                  </a:lnTo>
                  <a:lnTo>
                    <a:pt x="13315" y="15670"/>
                  </a:lnTo>
                  <a:cubicBezTo>
                    <a:pt x="14090" y="14886"/>
                    <a:pt x="14697" y="13952"/>
                    <a:pt x="15098" y="12925"/>
                  </a:cubicBezTo>
                  <a:cubicBezTo>
                    <a:pt x="15113" y="12881"/>
                    <a:pt x="15133" y="12838"/>
                    <a:pt x="15147" y="12794"/>
                  </a:cubicBezTo>
                  <a:cubicBezTo>
                    <a:pt x="15162" y="12745"/>
                    <a:pt x="15181" y="12701"/>
                    <a:pt x="15196" y="12658"/>
                  </a:cubicBezTo>
                  <a:cubicBezTo>
                    <a:pt x="15225" y="12585"/>
                    <a:pt x="15249" y="12502"/>
                    <a:pt x="15273" y="12425"/>
                  </a:cubicBezTo>
                  <a:cubicBezTo>
                    <a:pt x="15375" y="12110"/>
                    <a:pt x="15454" y="11789"/>
                    <a:pt x="15511" y="11462"/>
                  </a:cubicBezTo>
                  <a:cubicBezTo>
                    <a:pt x="15536" y="11337"/>
                    <a:pt x="15556" y="11215"/>
                    <a:pt x="15570" y="11088"/>
                  </a:cubicBezTo>
                  <a:cubicBezTo>
                    <a:pt x="15585" y="11001"/>
                    <a:pt x="15594" y="10913"/>
                    <a:pt x="15603" y="10821"/>
                  </a:cubicBezTo>
                  <a:cubicBezTo>
                    <a:pt x="15609" y="10786"/>
                    <a:pt x="15614" y="10753"/>
                    <a:pt x="15618" y="10714"/>
                  </a:cubicBezTo>
                  <a:cubicBezTo>
                    <a:pt x="15623" y="10655"/>
                    <a:pt x="15628" y="10597"/>
                    <a:pt x="15628" y="10539"/>
                  </a:cubicBezTo>
                  <a:cubicBezTo>
                    <a:pt x="15632" y="10476"/>
                    <a:pt x="15638" y="10417"/>
                    <a:pt x="15643" y="10359"/>
                  </a:cubicBezTo>
                  <a:cubicBezTo>
                    <a:pt x="15643" y="10238"/>
                    <a:pt x="15647" y="10116"/>
                    <a:pt x="15647" y="10000"/>
                  </a:cubicBezTo>
                  <a:lnTo>
                    <a:pt x="15647" y="4937"/>
                  </a:lnTo>
                  <a:cubicBezTo>
                    <a:pt x="15307" y="5137"/>
                    <a:pt x="15016" y="5422"/>
                    <a:pt x="14831" y="5773"/>
                  </a:cubicBezTo>
                  <a:cubicBezTo>
                    <a:pt x="13830" y="5110"/>
                    <a:pt x="13001" y="4216"/>
                    <a:pt x="12416" y="3168"/>
                  </a:cubicBezTo>
                  <a:cubicBezTo>
                    <a:pt x="11877" y="2206"/>
                    <a:pt x="11542" y="1123"/>
                    <a:pt x="11479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4863875" y="1273700"/>
              <a:ext cx="304600" cy="208525"/>
            </a:xfrm>
            <a:custGeom>
              <a:avLst/>
              <a:gdLst/>
              <a:ahLst/>
              <a:cxnLst/>
              <a:rect l="l" t="t" r="r" b="b"/>
              <a:pathLst>
                <a:path w="12184" h="8341" extrusionOk="0">
                  <a:moveTo>
                    <a:pt x="11675" y="1"/>
                  </a:moveTo>
                  <a:cubicBezTo>
                    <a:pt x="11660" y="44"/>
                    <a:pt x="11642" y="91"/>
                    <a:pt x="11625" y="134"/>
                  </a:cubicBezTo>
                  <a:cubicBezTo>
                    <a:pt x="10551" y="2894"/>
                    <a:pt x="8000" y="4940"/>
                    <a:pt x="4898" y="5156"/>
                  </a:cubicBezTo>
                  <a:cubicBezTo>
                    <a:pt x="4716" y="5168"/>
                    <a:pt x="4535" y="5175"/>
                    <a:pt x="4354" y="5175"/>
                  </a:cubicBezTo>
                  <a:cubicBezTo>
                    <a:pt x="2806" y="5175"/>
                    <a:pt x="1289" y="4712"/>
                    <a:pt x="1" y="3841"/>
                  </a:cubicBezTo>
                  <a:lnTo>
                    <a:pt x="1" y="8340"/>
                  </a:lnTo>
                  <a:lnTo>
                    <a:pt x="12183" y="8340"/>
                  </a:lnTo>
                  <a:lnTo>
                    <a:pt x="12183" y="32"/>
                  </a:lnTo>
                  <a:lnTo>
                    <a:pt x="11675" y="1"/>
                  </a:ln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5155825" y="1068925"/>
              <a:ext cx="117125" cy="205700"/>
            </a:xfrm>
            <a:custGeom>
              <a:avLst/>
              <a:gdLst/>
              <a:ahLst/>
              <a:cxnLst/>
              <a:rect l="l" t="t" r="r" b="b"/>
              <a:pathLst>
                <a:path w="4685" h="8228" extrusionOk="0">
                  <a:moveTo>
                    <a:pt x="1746" y="1"/>
                  </a:moveTo>
                  <a:cubicBezTo>
                    <a:pt x="1310" y="1"/>
                    <a:pt x="873" y="120"/>
                    <a:pt x="500" y="336"/>
                  </a:cubicBezTo>
                  <a:lnTo>
                    <a:pt x="500" y="5399"/>
                  </a:lnTo>
                  <a:cubicBezTo>
                    <a:pt x="500" y="5516"/>
                    <a:pt x="496" y="5637"/>
                    <a:pt x="496" y="5758"/>
                  </a:cubicBezTo>
                  <a:cubicBezTo>
                    <a:pt x="491" y="5816"/>
                    <a:pt x="485" y="5875"/>
                    <a:pt x="481" y="5938"/>
                  </a:cubicBezTo>
                  <a:cubicBezTo>
                    <a:pt x="476" y="5996"/>
                    <a:pt x="476" y="6054"/>
                    <a:pt x="467" y="6113"/>
                  </a:cubicBezTo>
                  <a:cubicBezTo>
                    <a:pt x="462" y="6147"/>
                    <a:pt x="462" y="6187"/>
                    <a:pt x="456" y="6220"/>
                  </a:cubicBezTo>
                  <a:cubicBezTo>
                    <a:pt x="447" y="6312"/>
                    <a:pt x="438" y="6400"/>
                    <a:pt x="423" y="6487"/>
                  </a:cubicBezTo>
                  <a:cubicBezTo>
                    <a:pt x="409" y="6614"/>
                    <a:pt x="389" y="6736"/>
                    <a:pt x="364" y="6861"/>
                  </a:cubicBezTo>
                  <a:cubicBezTo>
                    <a:pt x="307" y="7188"/>
                    <a:pt x="228" y="7509"/>
                    <a:pt x="126" y="7824"/>
                  </a:cubicBezTo>
                  <a:cubicBezTo>
                    <a:pt x="102" y="7902"/>
                    <a:pt x="78" y="7984"/>
                    <a:pt x="49" y="8057"/>
                  </a:cubicBezTo>
                  <a:cubicBezTo>
                    <a:pt x="34" y="8100"/>
                    <a:pt x="15" y="8144"/>
                    <a:pt x="0" y="8193"/>
                  </a:cubicBezTo>
                  <a:lnTo>
                    <a:pt x="511" y="8227"/>
                  </a:lnTo>
                  <a:cubicBezTo>
                    <a:pt x="2279" y="7839"/>
                    <a:pt x="3805" y="6458"/>
                    <a:pt x="4359" y="4728"/>
                  </a:cubicBezTo>
                  <a:cubicBezTo>
                    <a:pt x="4659" y="3800"/>
                    <a:pt x="4684" y="2760"/>
                    <a:pt x="4310" y="1857"/>
                  </a:cubicBezTo>
                  <a:cubicBezTo>
                    <a:pt x="4090" y="1336"/>
                    <a:pt x="3739" y="882"/>
                    <a:pt x="3289" y="540"/>
                  </a:cubicBezTo>
                  <a:lnTo>
                    <a:pt x="3275" y="531"/>
                  </a:lnTo>
                  <a:cubicBezTo>
                    <a:pt x="3265" y="521"/>
                    <a:pt x="3253" y="515"/>
                    <a:pt x="3241" y="511"/>
                  </a:cubicBezTo>
                  <a:cubicBezTo>
                    <a:pt x="3109" y="409"/>
                    <a:pt x="2958" y="327"/>
                    <a:pt x="2804" y="249"/>
                  </a:cubicBezTo>
                  <a:cubicBezTo>
                    <a:pt x="2703" y="199"/>
                    <a:pt x="2599" y="156"/>
                    <a:pt x="2493" y="122"/>
                  </a:cubicBezTo>
                  <a:cubicBezTo>
                    <a:pt x="2435" y="102"/>
                    <a:pt x="2377" y="84"/>
                    <a:pt x="2313" y="69"/>
                  </a:cubicBezTo>
                  <a:cubicBezTo>
                    <a:pt x="2269" y="58"/>
                    <a:pt x="2221" y="49"/>
                    <a:pt x="2172" y="40"/>
                  </a:cubicBezTo>
                  <a:cubicBezTo>
                    <a:pt x="2031" y="13"/>
                    <a:pt x="1888" y="1"/>
                    <a:pt x="1746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4810725" y="10892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1" y="1"/>
                  </a:moveTo>
                  <a:cubicBezTo>
                    <a:pt x="512" y="1"/>
                    <a:pt x="0" y="512"/>
                    <a:pt x="0" y="1143"/>
                  </a:cubicBezTo>
                  <a:cubicBezTo>
                    <a:pt x="0" y="1774"/>
                    <a:pt x="512" y="2284"/>
                    <a:pt x="1141" y="2284"/>
                  </a:cubicBezTo>
                  <a:cubicBezTo>
                    <a:pt x="1772" y="2284"/>
                    <a:pt x="2284" y="1774"/>
                    <a:pt x="2284" y="1143"/>
                  </a:cubicBezTo>
                  <a:cubicBezTo>
                    <a:pt x="2284" y="512"/>
                    <a:pt x="1772" y="1"/>
                    <a:pt x="11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4811350" y="1048525"/>
              <a:ext cx="55850" cy="25200"/>
            </a:xfrm>
            <a:custGeom>
              <a:avLst/>
              <a:gdLst/>
              <a:ahLst/>
              <a:cxnLst/>
              <a:rect l="l" t="t" r="r" b="b"/>
              <a:pathLst>
                <a:path w="2234" h="1008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992"/>
                  </a:lnTo>
                  <a:cubicBezTo>
                    <a:pt x="0" y="1001"/>
                    <a:pt x="8" y="1008"/>
                    <a:pt x="16" y="1008"/>
                  </a:cubicBezTo>
                  <a:lnTo>
                    <a:pt x="2218" y="1008"/>
                  </a:lnTo>
                  <a:cubicBezTo>
                    <a:pt x="2226" y="1008"/>
                    <a:pt x="2234" y="1001"/>
                    <a:pt x="2234" y="992"/>
                  </a:cubicBezTo>
                  <a:lnTo>
                    <a:pt x="2234" y="17"/>
                  </a:lnTo>
                  <a:cubicBezTo>
                    <a:pt x="2234" y="8"/>
                    <a:pt x="2226" y="0"/>
                    <a:pt x="221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4967625" y="10892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3" y="1"/>
                  </a:moveTo>
                  <a:cubicBezTo>
                    <a:pt x="512" y="1"/>
                    <a:pt x="1" y="512"/>
                    <a:pt x="1" y="1143"/>
                  </a:cubicBezTo>
                  <a:cubicBezTo>
                    <a:pt x="1" y="1774"/>
                    <a:pt x="512" y="2284"/>
                    <a:pt x="1143" y="2284"/>
                  </a:cubicBezTo>
                  <a:cubicBezTo>
                    <a:pt x="1774" y="2284"/>
                    <a:pt x="2285" y="1774"/>
                    <a:pt x="2285" y="1143"/>
                  </a:cubicBezTo>
                  <a:cubicBezTo>
                    <a:pt x="2285" y="512"/>
                    <a:pt x="1774" y="1"/>
                    <a:pt x="114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4968250" y="1048525"/>
              <a:ext cx="55875" cy="25200"/>
            </a:xfrm>
            <a:custGeom>
              <a:avLst/>
              <a:gdLst/>
              <a:ahLst/>
              <a:cxnLst/>
              <a:rect l="l" t="t" r="r" b="b"/>
              <a:pathLst>
                <a:path w="2235" h="1008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992"/>
                  </a:lnTo>
                  <a:cubicBezTo>
                    <a:pt x="1" y="1001"/>
                    <a:pt x="9" y="1008"/>
                    <a:pt x="18" y="1008"/>
                  </a:cubicBezTo>
                  <a:lnTo>
                    <a:pt x="2219" y="1008"/>
                  </a:lnTo>
                  <a:cubicBezTo>
                    <a:pt x="2228" y="1008"/>
                    <a:pt x="2234" y="1001"/>
                    <a:pt x="2234" y="992"/>
                  </a:cubicBezTo>
                  <a:lnTo>
                    <a:pt x="2234" y="17"/>
                  </a:lnTo>
                  <a:cubicBezTo>
                    <a:pt x="2234" y="8"/>
                    <a:pt x="2228" y="0"/>
                    <a:pt x="22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5034375" y="1152225"/>
              <a:ext cx="99125" cy="99125"/>
            </a:xfrm>
            <a:custGeom>
              <a:avLst/>
              <a:gdLst/>
              <a:ahLst/>
              <a:cxnLst/>
              <a:rect l="l" t="t" r="r" b="b"/>
              <a:pathLst>
                <a:path w="3965" h="3965" extrusionOk="0">
                  <a:moveTo>
                    <a:pt x="1983" y="1"/>
                  </a:moveTo>
                  <a:cubicBezTo>
                    <a:pt x="888" y="1"/>
                    <a:pt x="1" y="888"/>
                    <a:pt x="1" y="1982"/>
                  </a:cubicBezTo>
                  <a:cubicBezTo>
                    <a:pt x="1" y="3077"/>
                    <a:pt x="888" y="3964"/>
                    <a:pt x="1983" y="3964"/>
                  </a:cubicBezTo>
                  <a:cubicBezTo>
                    <a:pt x="3077" y="3964"/>
                    <a:pt x="3964" y="3077"/>
                    <a:pt x="3964" y="1982"/>
                  </a:cubicBezTo>
                  <a:cubicBezTo>
                    <a:pt x="3964" y="888"/>
                    <a:pt x="3077" y="1"/>
                    <a:pt x="19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4863925" y="1345600"/>
              <a:ext cx="246125" cy="111600"/>
            </a:xfrm>
            <a:custGeom>
              <a:avLst/>
              <a:gdLst/>
              <a:ahLst/>
              <a:cxnLst/>
              <a:rect l="l" t="t" r="r" b="b"/>
              <a:pathLst>
                <a:path w="9845" h="4464" extrusionOk="0">
                  <a:moveTo>
                    <a:pt x="9844" y="1"/>
                  </a:moveTo>
                  <a:cubicBezTo>
                    <a:pt x="9844" y="2"/>
                    <a:pt x="7775" y="2290"/>
                    <a:pt x="4755" y="2290"/>
                  </a:cubicBezTo>
                  <a:cubicBezTo>
                    <a:pt x="4743" y="2290"/>
                    <a:pt x="4731" y="2290"/>
                    <a:pt x="4719" y="2290"/>
                  </a:cubicBezTo>
                  <a:cubicBezTo>
                    <a:pt x="1677" y="2272"/>
                    <a:pt x="0" y="966"/>
                    <a:pt x="0" y="966"/>
                  </a:cubicBezTo>
                  <a:lnTo>
                    <a:pt x="0" y="4221"/>
                  </a:lnTo>
                  <a:cubicBezTo>
                    <a:pt x="0" y="4221"/>
                    <a:pt x="780" y="4463"/>
                    <a:pt x="1974" y="4463"/>
                  </a:cubicBezTo>
                  <a:cubicBezTo>
                    <a:pt x="4000" y="4463"/>
                    <a:pt x="7218" y="3765"/>
                    <a:pt x="984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4862050" y="1105225"/>
              <a:ext cx="54825" cy="120850"/>
            </a:xfrm>
            <a:custGeom>
              <a:avLst/>
              <a:gdLst/>
              <a:ahLst/>
              <a:cxnLst/>
              <a:rect l="l" t="t" r="r" b="b"/>
              <a:pathLst>
                <a:path w="2193" h="4834" extrusionOk="0">
                  <a:moveTo>
                    <a:pt x="1401" y="0"/>
                  </a:moveTo>
                  <a:lnTo>
                    <a:pt x="1" y="4834"/>
                  </a:lnTo>
                  <a:lnTo>
                    <a:pt x="2192" y="48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5181575" y="1102400"/>
              <a:ext cx="63000" cy="132250"/>
            </a:xfrm>
            <a:custGeom>
              <a:avLst/>
              <a:gdLst/>
              <a:ahLst/>
              <a:cxnLst/>
              <a:rect l="l" t="t" r="r" b="b"/>
              <a:pathLst>
                <a:path w="2520" h="5290" extrusionOk="0">
                  <a:moveTo>
                    <a:pt x="1355" y="0"/>
                  </a:moveTo>
                  <a:cubicBezTo>
                    <a:pt x="1210" y="0"/>
                    <a:pt x="1058" y="34"/>
                    <a:pt x="904" y="108"/>
                  </a:cubicBezTo>
                  <a:cubicBezTo>
                    <a:pt x="31" y="527"/>
                    <a:pt x="0" y="1563"/>
                    <a:pt x="37" y="2401"/>
                  </a:cubicBezTo>
                  <a:cubicBezTo>
                    <a:pt x="40" y="2471"/>
                    <a:pt x="109" y="2539"/>
                    <a:pt x="177" y="2548"/>
                  </a:cubicBezTo>
                  <a:cubicBezTo>
                    <a:pt x="759" y="2617"/>
                    <a:pt x="1257" y="3113"/>
                    <a:pt x="1283" y="3709"/>
                  </a:cubicBezTo>
                  <a:cubicBezTo>
                    <a:pt x="1310" y="4306"/>
                    <a:pt x="833" y="4853"/>
                    <a:pt x="257" y="4954"/>
                  </a:cubicBezTo>
                  <a:cubicBezTo>
                    <a:pt x="56" y="4989"/>
                    <a:pt x="78" y="5290"/>
                    <a:pt x="262" y="5290"/>
                  </a:cubicBezTo>
                  <a:cubicBezTo>
                    <a:pt x="272" y="5290"/>
                    <a:pt x="283" y="5289"/>
                    <a:pt x="294" y="5287"/>
                  </a:cubicBezTo>
                  <a:cubicBezTo>
                    <a:pt x="1036" y="5157"/>
                    <a:pt x="1624" y="4493"/>
                    <a:pt x="1618" y="3730"/>
                  </a:cubicBezTo>
                  <a:cubicBezTo>
                    <a:pt x="1612" y="3016"/>
                    <a:pt x="1049" y="2395"/>
                    <a:pt x="365" y="2246"/>
                  </a:cubicBezTo>
                  <a:cubicBezTo>
                    <a:pt x="341" y="1622"/>
                    <a:pt x="349" y="887"/>
                    <a:pt x="906" y="493"/>
                  </a:cubicBezTo>
                  <a:cubicBezTo>
                    <a:pt x="1055" y="388"/>
                    <a:pt x="1205" y="342"/>
                    <a:pt x="1346" y="342"/>
                  </a:cubicBezTo>
                  <a:cubicBezTo>
                    <a:pt x="1757" y="342"/>
                    <a:pt x="2100" y="729"/>
                    <a:pt x="2169" y="1185"/>
                  </a:cubicBezTo>
                  <a:cubicBezTo>
                    <a:pt x="2184" y="1281"/>
                    <a:pt x="2261" y="1326"/>
                    <a:pt x="2338" y="1326"/>
                  </a:cubicBezTo>
                  <a:cubicBezTo>
                    <a:pt x="2429" y="1326"/>
                    <a:pt x="2519" y="1263"/>
                    <a:pt x="2501" y="1146"/>
                  </a:cubicBezTo>
                  <a:cubicBezTo>
                    <a:pt x="2412" y="543"/>
                    <a:pt x="1939" y="0"/>
                    <a:pt x="13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4853825" y="1096700"/>
              <a:ext cx="77975" cy="135825"/>
            </a:xfrm>
            <a:custGeom>
              <a:avLst/>
              <a:gdLst/>
              <a:ahLst/>
              <a:cxnLst/>
              <a:rect l="l" t="t" r="r" b="b"/>
              <a:pathLst>
                <a:path w="3119" h="5433" extrusionOk="0">
                  <a:moveTo>
                    <a:pt x="1717" y="0"/>
                  </a:moveTo>
                  <a:cubicBezTo>
                    <a:pt x="1643" y="0"/>
                    <a:pt x="1564" y="41"/>
                    <a:pt x="1537" y="130"/>
                  </a:cubicBezTo>
                  <a:cubicBezTo>
                    <a:pt x="1038" y="1813"/>
                    <a:pt x="536" y="3497"/>
                    <a:pt x="35" y="5179"/>
                  </a:cubicBezTo>
                  <a:cubicBezTo>
                    <a:pt x="1" y="5297"/>
                    <a:pt x="126" y="5369"/>
                    <a:pt x="220" y="5372"/>
                  </a:cubicBezTo>
                  <a:lnTo>
                    <a:pt x="2905" y="5433"/>
                  </a:lnTo>
                  <a:cubicBezTo>
                    <a:pt x="2907" y="5433"/>
                    <a:pt x="2908" y="5433"/>
                    <a:pt x="2910" y="5433"/>
                  </a:cubicBezTo>
                  <a:cubicBezTo>
                    <a:pt x="3118" y="5433"/>
                    <a:pt x="3079" y="5105"/>
                    <a:pt x="2868" y="5100"/>
                  </a:cubicBezTo>
                  <a:lnTo>
                    <a:pt x="423" y="5044"/>
                  </a:lnTo>
                  <a:lnTo>
                    <a:pt x="1868" y="183"/>
                  </a:lnTo>
                  <a:cubicBezTo>
                    <a:pt x="1903" y="67"/>
                    <a:pt x="1813" y="0"/>
                    <a:pt x="171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4876300" y="1242100"/>
              <a:ext cx="123350" cy="73950"/>
            </a:xfrm>
            <a:custGeom>
              <a:avLst/>
              <a:gdLst/>
              <a:ahLst/>
              <a:cxnLst/>
              <a:rect l="l" t="t" r="r" b="b"/>
              <a:pathLst>
                <a:path w="4934" h="2958" extrusionOk="0">
                  <a:moveTo>
                    <a:pt x="4233" y="0"/>
                  </a:moveTo>
                  <a:lnTo>
                    <a:pt x="1" y="992"/>
                  </a:lnTo>
                  <a:cubicBezTo>
                    <a:pt x="1" y="992"/>
                    <a:pt x="384" y="2958"/>
                    <a:pt x="2118" y="2958"/>
                  </a:cubicBezTo>
                  <a:cubicBezTo>
                    <a:pt x="2298" y="2958"/>
                    <a:pt x="2492" y="2936"/>
                    <a:pt x="2701" y="2890"/>
                  </a:cubicBezTo>
                  <a:cubicBezTo>
                    <a:pt x="4934" y="2394"/>
                    <a:pt x="4233" y="0"/>
                    <a:pt x="4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5255175" y="1482500"/>
              <a:ext cx="508375" cy="951600"/>
            </a:xfrm>
            <a:custGeom>
              <a:avLst/>
              <a:gdLst/>
              <a:ahLst/>
              <a:cxnLst/>
              <a:rect l="l" t="t" r="r" b="b"/>
              <a:pathLst>
                <a:path w="20335" h="38064" extrusionOk="0">
                  <a:moveTo>
                    <a:pt x="7697" y="0"/>
                  </a:moveTo>
                  <a:cubicBezTo>
                    <a:pt x="7223" y="0"/>
                    <a:pt x="6743" y="48"/>
                    <a:pt x="6261" y="148"/>
                  </a:cubicBezTo>
                  <a:cubicBezTo>
                    <a:pt x="2449" y="936"/>
                    <a:pt x="0" y="4664"/>
                    <a:pt x="788" y="8474"/>
                  </a:cubicBezTo>
                  <a:lnTo>
                    <a:pt x="5748" y="32444"/>
                  </a:lnTo>
                  <a:cubicBezTo>
                    <a:pt x="6437" y="35773"/>
                    <a:pt x="9368" y="38063"/>
                    <a:pt x="12640" y="38063"/>
                  </a:cubicBezTo>
                  <a:cubicBezTo>
                    <a:pt x="13122" y="38063"/>
                    <a:pt x="13603" y="38014"/>
                    <a:pt x="14074" y="37915"/>
                  </a:cubicBezTo>
                  <a:cubicBezTo>
                    <a:pt x="17885" y="37127"/>
                    <a:pt x="20334" y="33399"/>
                    <a:pt x="19546" y="29589"/>
                  </a:cubicBezTo>
                  <a:lnTo>
                    <a:pt x="14587" y="5619"/>
                  </a:lnTo>
                  <a:cubicBezTo>
                    <a:pt x="13898" y="2291"/>
                    <a:pt x="10967" y="0"/>
                    <a:pt x="769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5268350" y="1688375"/>
              <a:ext cx="109375" cy="470800"/>
            </a:xfrm>
            <a:custGeom>
              <a:avLst/>
              <a:gdLst/>
              <a:ahLst/>
              <a:cxnLst/>
              <a:rect l="l" t="t" r="r" b="b"/>
              <a:pathLst>
                <a:path w="4375" h="18832" extrusionOk="0">
                  <a:moveTo>
                    <a:pt x="261" y="0"/>
                  </a:moveTo>
                  <a:cubicBezTo>
                    <a:pt x="245" y="0"/>
                    <a:pt x="229" y="2"/>
                    <a:pt x="212" y="5"/>
                  </a:cubicBezTo>
                  <a:cubicBezTo>
                    <a:pt x="83" y="33"/>
                    <a:pt x="1" y="159"/>
                    <a:pt x="27" y="288"/>
                  </a:cubicBezTo>
                  <a:lnTo>
                    <a:pt x="3880" y="18641"/>
                  </a:lnTo>
                  <a:cubicBezTo>
                    <a:pt x="3902" y="18753"/>
                    <a:pt x="4000" y="18832"/>
                    <a:pt x="4112" y="18832"/>
                  </a:cubicBezTo>
                  <a:cubicBezTo>
                    <a:pt x="4129" y="18832"/>
                    <a:pt x="4147" y="18831"/>
                    <a:pt x="4163" y="18827"/>
                  </a:cubicBezTo>
                  <a:cubicBezTo>
                    <a:pt x="4292" y="18800"/>
                    <a:pt x="4374" y="18673"/>
                    <a:pt x="4348" y="18544"/>
                  </a:cubicBezTo>
                  <a:lnTo>
                    <a:pt x="495" y="190"/>
                  </a:lnTo>
                  <a:cubicBezTo>
                    <a:pt x="472" y="77"/>
                    <a:pt x="372" y="0"/>
                    <a:pt x="2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4711525" y="1602225"/>
              <a:ext cx="91650" cy="99200"/>
            </a:xfrm>
            <a:custGeom>
              <a:avLst/>
              <a:gdLst/>
              <a:ahLst/>
              <a:cxnLst/>
              <a:rect l="l" t="t" r="r" b="b"/>
              <a:pathLst>
                <a:path w="3666" h="3968" extrusionOk="0">
                  <a:moveTo>
                    <a:pt x="999" y="1"/>
                  </a:moveTo>
                  <a:cubicBezTo>
                    <a:pt x="795" y="1"/>
                    <a:pt x="571" y="63"/>
                    <a:pt x="417" y="185"/>
                  </a:cubicBezTo>
                  <a:cubicBezTo>
                    <a:pt x="220" y="341"/>
                    <a:pt x="58" y="562"/>
                    <a:pt x="29" y="820"/>
                  </a:cubicBezTo>
                  <a:cubicBezTo>
                    <a:pt x="1" y="1066"/>
                    <a:pt x="38" y="1346"/>
                    <a:pt x="202" y="1543"/>
                  </a:cubicBezTo>
                  <a:lnTo>
                    <a:pt x="1892" y="3568"/>
                  </a:lnTo>
                  <a:cubicBezTo>
                    <a:pt x="2059" y="3767"/>
                    <a:pt x="2262" y="3915"/>
                    <a:pt x="2525" y="3956"/>
                  </a:cubicBezTo>
                  <a:cubicBezTo>
                    <a:pt x="2571" y="3964"/>
                    <a:pt x="2619" y="3967"/>
                    <a:pt x="2667" y="3967"/>
                  </a:cubicBezTo>
                  <a:cubicBezTo>
                    <a:pt x="2872" y="3967"/>
                    <a:pt x="3096" y="3905"/>
                    <a:pt x="3249" y="3783"/>
                  </a:cubicBezTo>
                  <a:cubicBezTo>
                    <a:pt x="3446" y="3627"/>
                    <a:pt x="3608" y="3406"/>
                    <a:pt x="3638" y="3148"/>
                  </a:cubicBezTo>
                  <a:cubicBezTo>
                    <a:pt x="3665" y="2902"/>
                    <a:pt x="3628" y="2622"/>
                    <a:pt x="3464" y="2425"/>
                  </a:cubicBezTo>
                  <a:lnTo>
                    <a:pt x="1776" y="400"/>
                  </a:lnTo>
                  <a:cubicBezTo>
                    <a:pt x="1609" y="201"/>
                    <a:pt x="1404" y="53"/>
                    <a:pt x="1141" y="12"/>
                  </a:cubicBezTo>
                  <a:cubicBezTo>
                    <a:pt x="1095" y="4"/>
                    <a:pt x="1048" y="1"/>
                    <a:pt x="99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4716425" y="1767625"/>
              <a:ext cx="86800" cy="91000"/>
            </a:xfrm>
            <a:custGeom>
              <a:avLst/>
              <a:gdLst/>
              <a:ahLst/>
              <a:cxnLst/>
              <a:rect l="l" t="t" r="r" b="b"/>
              <a:pathLst>
                <a:path w="3472" h="3640" extrusionOk="0">
                  <a:moveTo>
                    <a:pt x="2488" y="0"/>
                  </a:moveTo>
                  <a:cubicBezTo>
                    <a:pt x="2449" y="0"/>
                    <a:pt x="2410" y="3"/>
                    <a:pt x="2370" y="9"/>
                  </a:cubicBezTo>
                  <a:cubicBezTo>
                    <a:pt x="2120" y="45"/>
                    <a:pt x="1893" y="169"/>
                    <a:pt x="1728" y="360"/>
                  </a:cubicBezTo>
                  <a:lnTo>
                    <a:pt x="241" y="2048"/>
                  </a:lnTo>
                  <a:cubicBezTo>
                    <a:pt x="79" y="2234"/>
                    <a:pt x="1" y="2531"/>
                    <a:pt x="27" y="2772"/>
                  </a:cubicBezTo>
                  <a:cubicBezTo>
                    <a:pt x="53" y="3005"/>
                    <a:pt x="187" y="3273"/>
                    <a:pt x="377" y="3416"/>
                  </a:cubicBezTo>
                  <a:cubicBezTo>
                    <a:pt x="552" y="3546"/>
                    <a:pt x="766" y="3639"/>
                    <a:pt x="985" y="3639"/>
                  </a:cubicBezTo>
                  <a:cubicBezTo>
                    <a:pt x="1024" y="3639"/>
                    <a:pt x="1063" y="3636"/>
                    <a:pt x="1102" y="3630"/>
                  </a:cubicBezTo>
                  <a:cubicBezTo>
                    <a:pt x="1357" y="3589"/>
                    <a:pt x="1573" y="3475"/>
                    <a:pt x="1746" y="3280"/>
                  </a:cubicBezTo>
                  <a:lnTo>
                    <a:pt x="3231" y="1591"/>
                  </a:lnTo>
                  <a:cubicBezTo>
                    <a:pt x="3394" y="1406"/>
                    <a:pt x="3472" y="1108"/>
                    <a:pt x="3446" y="866"/>
                  </a:cubicBezTo>
                  <a:cubicBezTo>
                    <a:pt x="3419" y="635"/>
                    <a:pt x="3286" y="366"/>
                    <a:pt x="3095" y="223"/>
                  </a:cubicBezTo>
                  <a:cubicBezTo>
                    <a:pt x="2922" y="93"/>
                    <a:pt x="2708" y="0"/>
                    <a:pt x="2488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4865100" y="175930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5" y="0"/>
                  </a:moveTo>
                  <a:cubicBezTo>
                    <a:pt x="856" y="0"/>
                    <a:pt x="738" y="21"/>
                    <a:pt x="637" y="64"/>
                  </a:cubicBezTo>
                  <a:cubicBezTo>
                    <a:pt x="412" y="164"/>
                    <a:pt x="199" y="333"/>
                    <a:pt x="105" y="568"/>
                  </a:cubicBezTo>
                  <a:cubicBezTo>
                    <a:pt x="5" y="820"/>
                    <a:pt x="1" y="1064"/>
                    <a:pt x="84" y="1323"/>
                  </a:cubicBezTo>
                  <a:lnTo>
                    <a:pt x="692" y="3215"/>
                  </a:lnTo>
                  <a:cubicBezTo>
                    <a:pt x="764" y="3438"/>
                    <a:pt x="987" y="3652"/>
                    <a:pt x="1196" y="3746"/>
                  </a:cubicBezTo>
                  <a:cubicBezTo>
                    <a:pt x="1318" y="3801"/>
                    <a:pt x="1467" y="3832"/>
                    <a:pt x="1614" y="3832"/>
                  </a:cubicBezTo>
                  <a:cubicBezTo>
                    <a:pt x="1733" y="3832"/>
                    <a:pt x="1851" y="3812"/>
                    <a:pt x="1951" y="3767"/>
                  </a:cubicBezTo>
                  <a:cubicBezTo>
                    <a:pt x="2176" y="3668"/>
                    <a:pt x="2388" y="3499"/>
                    <a:pt x="2483" y="3264"/>
                  </a:cubicBezTo>
                  <a:cubicBezTo>
                    <a:pt x="2583" y="3012"/>
                    <a:pt x="2586" y="2768"/>
                    <a:pt x="2503" y="2508"/>
                  </a:cubicBezTo>
                  <a:cubicBezTo>
                    <a:pt x="2300" y="1878"/>
                    <a:pt x="2098" y="1248"/>
                    <a:pt x="1896" y="617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1"/>
                    <a:pt x="1122" y="0"/>
                    <a:pt x="97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4906825" y="1620450"/>
              <a:ext cx="107600" cy="72375"/>
            </a:xfrm>
            <a:custGeom>
              <a:avLst/>
              <a:gdLst/>
              <a:ahLst/>
              <a:cxnLst/>
              <a:rect l="l" t="t" r="r" b="b"/>
              <a:pathLst>
                <a:path w="4304" h="2895" extrusionOk="0">
                  <a:moveTo>
                    <a:pt x="3282" y="0"/>
                  </a:moveTo>
                  <a:cubicBezTo>
                    <a:pt x="3168" y="0"/>
                    <a:pt x="3054" y="20"/>
                    <a:pt x="2946" y="65"/>
                  </a:cubicBezTo>
                  <a:lnTo>
                    <a:pt x="653" y="1018"/>
                  </a:lnTo>
                  <a:cubicBezTo>
                    <a:pt x="424" y="1113"/>
                    <a:pt x="224" y="1294"/>
                    <a:pt x="121" y="1521"/>
                  </a:cubicBezTo>
                  <a:cubicBezTo>
                    <a:pt x="22" y="1742"/>
                    <a:pt x="1" y="2052"/>
                    <a:pt x="100" y="2277"/>
                  </a:cubicBezTo>
                  <a:cubicBezTo>
                    <a:pt x="199" y="2501"/>
                    <a:pt x="368" y="2714"/>
                    <a:pt x="604" y="2810"/>
                  </a:cubicBezTo>
                  <a:cubicBezTo>
                    <a:pt x="737" y="2863"/>
                    <a:pt x="881" y="2894"/>
                    <a:pt x="1024" y="2894"/>
                  </a:cubicBezTo>
                  <a:cubicBezTo>
                    <a:pt x="1137" y="2894"/>
                    <a:pt x="1251" y="2874"/>
                    <a:pt x="1359" y="2829"/>
                  </a:cubicBezTo>
                  <a:lnTo>
                    <a:pt x="3652" y="1876"/>
                  </a:lnTo>
                  <a:cubicBezTo>
                    <a:pt x="3881" y="1781"/>
                    <a:pt x="4080" y="1599"/>
                    <a:pt x="4184" y="1372"/>
                  </a:cubicBezTo>
                  <a:cubicBezTo>
                    <a:pt x="4284" y="1152"/>
                    <a:pt x="4304" y="842"/>
                    <a:pt x="4205" y="617"/>
                  </a:cubicBezTo>
                  <a:cubicBezTo>
                    <a:pt x="4106" y="391"/>
                    <a:pt x="3936" y="179"/>
                    <a:pt x="3701" y="85"/>
                  </a:cubicBezTo>
                  <a:cubicBezTo>
                    <a:pt x="3567" y="32"/>
                    <a:pt x="3424" y="0"/>
                    <a:pt x="328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4800325" y="1529725"/>
              <a:ext cx="118375" cy="55075"/>
            </a:xfrm>
            <a:custGeom>
              <a:avLst/>
              <a:gdLst/>
              <a:ahLst/>
              <a:cxnLst/>
              <a:rect l="l" t="t" r="r" b="b"/>
              <a:pathLst>
                <a:path w="4735" h="2203" extrusionOk="0">
                  <a:moveTo>
                    <a:pt x="1033" y="0"/>
                  </a:moveTo>
                  <a:cubicBezTo>
                    <a:pt x="824" y="0"/>
                    <a:pt x="622" y="53"/>
                    <a:pt x="447" y="181"/>
                  </a:cubicBezTo>
                  <a:cubicBezTo>
                    <a:pt x="254" y="321"/>
                    <a:pt x="84" y="573"/>
                    <a:pt x="58" y="814"/>
                  </a:cubicBezTo>
                  <a:cubicBezTo>
                    <a:pt x="1" y="1314"/>
                    <a:pt x="324" y="1872"/>
                    <a:pt x="866" y="1926"/>
                  </a:cubicBezTo>
                  <a:lnTo>
                    <a:pt x="3566" y="2196"/>
                  </a:lnTo>
                  <a:cubicBezTo>
                    <a:pt x="3611" y="2200"/>
                    <a:pt x="3656" y="2203"/>
                    <a:pt x="3700" y="2203"/>
                  </a:cubicBezTo>
                  <a:cubicBezTo>
                    <a:pt x="3911" y="2203"/>
                    <a:pt x="4114" y="2151"/>
                    <a:pt x="4290" y="2023"/>
                  </a:cubicBezTo>
                  <a:cubicBezTo>
                    <a:pt x="4483" y="1883"/>
                    <a:pt x="4652" y="1629"/>
                    <a:pt x="4679" y="1388"/>
                  </a:cubicBezTo>
                  <a:cubicBezTo>
                    <a:pt x="4734" y="889"/>
                    <a:pt x="4413" y="330"/>
                    <a:pt x="3870" y="276"/>
                  </a:cubicBezTo>
                  <a:lnTo>
                    <a:pt x="1169" y="7"/>
                  </a:lnTo>
                  <a:cubicBezTo>
                    <a:pt x="1123" y="3"/>
                    <a:pt x="1078" y="0"/>
                    <a:pt x="1033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4629875" y="1992175"/>
              <a:ext cx="91625" cy="99200"/>
            </a:xfrm>
            <a:custGeom>
              <a:avLst/>
              <a:gdLst/>
              <a:ahLst/>
              <a:cxnLst/>
              <a:rect l="l" t="t" r="r" b="b"/>
              <a:pathLst>
                <a:path w="3665" h="3968" extrusionOk="0">
                  <a:moveTo>
                    <a:pt x="1000" y="0"/>
                  </a:moveTo>
                  <a:cubicBezTo>
                    <a:pt x="795" y="0"/>
                    <a:pt x="571" y="63"/>
                    <a:pt x="417" y="185"/>
                  </a:cubicBezTo>
                  <a:cubicBezTo>
                    <a:pt x="220" y="341"/>
                    <a:pt x="57" y="561"/>
                    <a:pt x="28" y="819"/>
                  </a:cubicBezTo>
                  <a:cubicBezTo>
                    <a:pt x="0" y="1065"/>
                    <a:pt x="37" y="1345"/>
                    <a:pt x="201" y="1542"/>
                  </a:cubicBezTo>
                  <a:lnTo>
                    <a:pt x="1891" y="3568"/>
                  </a:lnTo>
                  <a:cubicBezTo>
                    <a:pt x="2058" y="3768"/>
                    <a:pt x="2262" y="3915"/>
                    <a:pt x="2525" y="3957"/>
                  </a:cubicBezTo>
                  <a:cubicBezTo>
                    <a:pt x="2570" y="3964"/>
                    <a:pt x="2617" y="3967"/>
                    <a:pt x="2665" y="3967"/>
                  </a:cubicBezTo>
                  <a:cubicBezTo>
                    <a:pt x="2870" y="3967"/>
                    <a:pt x="3094" y="3904"/>
                    <a:pt x="3248" y="3782"/>
                  </a:cubicBezTo>
                  <a:cubicBezTo>
                    <a:pt x="3445" y="3626"/>
                    <a:pt x="3608" y="3405"/>
                    <a:pt x="3637" y="3149"/>
                  </a:cubicBezTo>
                  <a:cubicBezTo>
                    <a:pt x="3665" y="2902"/>
                    <a:pt x="3628" y="2623"/>
                    <a:pt x="3464" y="2426"/>
                  </a:cubicBezTo>
                  <a:lnTo>
                    <a:pt x="1774" y="399"/>
                  </a:lnTo>
                  <a:cubicBezTo>
                    <a:pt x="1608" y="200"/>
                    <a:pt x="1403" y="53"/>
                    <a:pt x="1140" y="11"/>
                  </a:cubicBezTo>
                  <a:cubicBezTo>
                    <a:pt x="1095" y="4"/>
                    <a:pt x="1048" y="0"/>
                    <a:pt x="100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4647450" y="2151225"/>
              <a:ext cx="86825" cy="91000"/>
            </a:xfrm>
            <a:custGeom>
              <a:avLst/>
              <a:gdLst/>
              <a:ahLst/>
              <a:cxnLst/>
              <a:rect l="l" t="t" r="r" b="b"/>
              <a:pathLst>
                <a:path w="3473" h="3640" extrusionOk="0">
                  <a:moveTo>
                    <a:pt x="2488" y="1"/>
                  </a:moveTo>
                  <a:cubicBezTo>
                    <a:pt x="2449" y="1"/>
                    <a:pt x="2410" y="4"/>
                    <a:pt x="2371" y="10"/>
                  </a:cubicBezTo>
                  <a:cubicBezTo>
                    <a:pt x="2121" y="45"/>
                    <a:pt x="1892" y="170"/>
                    <a:pt x="1727" y="360"/>
                  </a:cubicBezTo>
                  <a:lnTo>
                    <a:pt x="242" y="2049"/>
                  </a:lnTo>
                  <a:cubicBezTo>
                    <a:pt x="79" y="2234"/>
                    <a:pt x="1" y="2532"/>
                    <a:pt x="27" y="2774"/>
                  </a:cubicBezTo>
                  <a:cubicBezTo>
                    <a:pt x="54" y="3005"/>
                    <a:pt x="187" y="3274"/>
                    <a:pt x="378" y="3416"/>
                  </a:cubicBezTo>
                  <a:cubicBezTo>
                    <a:pt x="551" y="3547"/>
                    <a:pt x="765" y="3640"/>
                    <a:pt x="985" y="3640"/>
                  </a:cubicBezTo>
                  <a:cubicBezTo>
                    <a:pt x="1024" y="3640"/>
                    <a:pt x="1063" y="3637"/>
                    <a:pt x="1102" y="3631"/>
                  </a:cubicBezTo>
                  <a:cubicBezTo>
                    <a:pt x="1351" y="3595"/>
                    <a:pt x="1580" y="3471"/>
                    <a:pt x="1745" y="3280"/>
                  </a:cubicBezTo>
                  <a:lnTo>
                    <a:pt x="3232" y="1591"/>
                  </a:lnTo>
                  <a:cubicBezTo>
                    <a:pt x="3394" y="1406"/>
                    <a:pt x="3472" y="1109"/>
                    <a:pt x="3445" y="868"/>
                  </a:cubicBezTo>
                  <a:cubicBezTo>
                    <a:pt x="3419" y="635"/>
                    <a:pt x="3285" y="367"/>
                    <a:pt x="3094" y="224"/>
                  </a:cubicBezTo>
                  <a:cubicBezTo>
                    <a:pt x="2921" y="94"/>
                    <a:pt x="2707" y="1"/>
                    <a:pt x="2488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4796125" y="2142925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6" y="0"/>
                  </a:moveTo>
                  <a:cubicBezTo>
                    <a:pt x="856" y="0"/>
                    <a:pt x="738" y="21"/>
                    <a:pt x="637" y="65"/>
                  </a:cubicBezTo>
                  <a:cubicBezTo>
                    <a:pt x="412" y="165"/>
                    <a:pt x="199" y="332"/>
                    <a:pt x="104" y="569"/>
                  </a:cubicBezTo>
                  <a:cubicBezTo>
                    <a:pt x="4" y="820"/>
                    <a:pt x="1" y="1065"/>
                    <a:pt x="84" y="1323"/>
                  </a:cubicBezTo>
                  <a:lnTo>
                    <a:pt x="693" y="3214"/>
                  </a:lnTo>
                  <a:cubicBezTo>
                    <a:pt x="764" y="3439"/>
                    <a:pt x="986" y="3652"/>
                    <a:pt x="1195" y="3747"/>
                  </a:cubicBezTo>
                  <a:cubicBezTo>
                    <a:pt x="1317" y="3802"/>
                    <a:pt x="1465" y="3832"/>
                    <a:pt x="1611" y="3832"/>
                  </a:cubicBezTo>
                  <a:cubicBezTo>
                    <a:pt x="1731" y="3832"/>
                    <a:pt x="1849" y="3812"/>
                    <a:pt x="1950" y="3767"/>
                  </a:cubicBezTo>
                  <a:cubicBezTo>
                    <a:pt x="2175" y="3668"/>
                    <a:pt x="2388" y="3498"/>
                    <a:pt x="2483" y="3263"/>
                  </a:cubicBezTo>
                  <a:cubicBezTo>
                    <a:pt x="2584" y="3012"/>
                    <a:pt x="2586" y="2767"/>
                    <a:pt x="2503" y="2508"/>
                  </a:cubicBezTo>
                  <a:cubicBezTo>
                    <a:pt x="2301" y="1878"/>
                    <a:pt x="2098" y="1248"/>
                    <a:pt x="1895" y="617"/>
                  </a:cubicBezTo>
                  <a:cubicBezTo>
                    <a:pt x="1823" y="393"/>
                    <a:pt x="1600" y="180"/>
                    <a:pt x="1391" y="85"/>
                  </a:cubicBezTo>
                  <a:cubicBezTo>
                    <a:pt x="1270" y="31"/>
                    <a:pt x="1122" y="0"/>
                    <a:pt x="97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4837850" y="2004050"/>
              <a:ext cx="107625" cy="72400"/>
            </a:xfrm>
            <a:custGeom>
              <a:avLst/>
              <a:gdLst/>
              <a:ahLst/>
              <a:cxnLst/>
              <a:rect l="l" t="t" r="r" b="b"/>
              <a:pathLst>
                <a:path w="4305" h="2896" extrusionOk="0">
                  <a:moveTo>
                    <a:pt x="3282" y="1"/>
                  </a:moveTo>
                  <a:cubicBezTo>
                    <a:pt x="3168" y="1"/>
                    <a:pt x="3055" y="21"/>
                    <a:pt x="2946" y="66"/>
                  </a:cubicBezTo>
                  <a:lnTo>
                    <a:pt x="653" y="1019"/>
                  </a:lnTo>
                  <a:cubicBezTo>
                    <a:pt x="424" y="1115"/>
                    <a:pt x="223" y="1296"/>
                    <a:pt x="120" y="1523"/>
                  </a:cubicBezTo>
                  <a:cubicBezTo>
                    <a:pt x="21" y="1743"/>
                    <a:pt x="1" y="2054"/>
                    <a:pt x="100" y="2278"/>
                  </a:cubicBezTo>
                  <a:cubicBezTo>
                    <a:pt x="199" y="2502"/>
                    <a:pt x="369" y="2716"/>
                    <a:pt x="604" y="2810"/>
                  </a:cubicBezTo>
                  <a:cubicBezTo>
                    <a:pt x="737" y="2864"/>
                    <a:pt x="880" y="2895"/>
                    <a:pt x="1023" y="2895"/>
                  </a:cubicBezTo>
                  <a:cubicBezTo>
                    <a:pt x="1137" y="2895"/>
                    <a:pt x="1250" y="2875"/>
                    <a:pt x="1359" y="2830"/>
                  </a:cubicBezTo>
                  <a:lnTo>
                    <a:pt x="3652" y="1876"/>
                  </a:lnTo>
                  <a:cubicBezTo>
                    <a:pt x="3881" y="1781"/>
                    <a:pt x="4081" y="1601"/>
                    <a:pt x="4184" y="1373"/>
                  </a:cubicBezTo>
                  <a:cubicBezTo>
                    <a:pt x="4283" y="1153"/>
                    <a:pt x="4304" y="842"/>
                    <a:pt x="4205" y="617"/>
                  </a:cubicBezTo>
                  <a:cubicBezTo>
                    <a:pt x="4106" y="391"/>
                    <a:pt x="3937" y="180"/>
                    <a:pt x="3701" y="86"/>
                  </a:cubicBezTo>
                  <a:cubicBezTo>
                    <a:pt x="3567" y="32"/>
                    <a:pt x="3425" y="1"/>
                    <a:pt x="328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4731325" y="1913325"/>
              <a:ext cx="118400" cy="55100"/>
            </a:xfrm>
            <a:custGeom>
              <a:avLst/>
              <a:gdLst/>
              <a:ahLst/>
              <a:cxnLst/>
              <a:rect l="l" t="t" r="r" b="b"/>
              <a:pathLst>
                <a:path w="4736" h="2204" extrusionOk="0">
                  <a:moveTo>
                    <a:pt x="1034" y="1"/>
                  </a:moveTo>
                  <a:cubicBezTo>
                    <a:pt x="824" y="1"/>
                    <a:pt x="622" y="54"/>
                    <a:pt x="447" y="181"/>
                  </a:cubicBezTo>
                  <a:cubicBezTo>
                    <a:pt x="254" y="321"/>
                    <a:pt x="84" y="574"/>
                    <a:pt x="58" y="815"/>
                  </a:cubicBezTo>
                  <a:cubicBezTo>
                    <a:pt x="1" y="1315"/>
                    <a:pt x="324" y="1873"/>
                    <a:pt x="866" y="1927"/>
                  </a:cubicBezTo>
                  <a:lnTo>
                    <a:pt x="3568" y="2197"/>
                  </a:lnTo>
                  <a:cubicBezTo>
                    <a:pt x="3612" y="2201"/>
                    <a:pt x="3657" y="2203"/>
                    <a:pt x="3701" y="2203"/>
                  </a:cubicBezTo>
                  <a:cubicBezTo>
                    <a:pt x="3911" y="2203"/>
                    <a:pt x="4114" y="2151"/>
                    <a:pt x="4291" y="2023"/>
                  </a:cubicBezTo>
                  <a:cubicBezTo>
                    <a:pt x="4483" y="1883"/>
                    <a:pt x="4652" y="1629"/>
                    <a:pt x="4679" y="1389"/>
                  </a:cubicBezTo>
                  <a:cubicBezTo>
                    <a:pt x="4735" y="890"/>
                    <a:pt x="4413" y="331"/>
                    <a:pt x="3872" y="276"/>
                  </a:cubicBezTo>
                  <a:lnTo>
                    <a:pt x="1170" y="8"/>
                  </a:lnTo>
                  <a:cubicBezTo>
                    <a:pt x="1124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5010675" y="1747400"/>
              <a:ext cx="91625" cy="99200"/>
            </a:xfrm>
            <a:custGeom>
              <a:avLst/>
              <a:gdLst/>
              <a:ahLst/>
              <a:cxnLst/>
              <a:rect l="l" t="t" r="r" b="b"/>
              <a:pathLst>
                <a:path w="3665" h="3968" extrusionOk="0">
                  <a:moveTo>
                    <a:pt x="999" y="1"/>
                  </a:moveTo>
                  <a:cubicBezTo>
                    <a:pt x="794" y="1"/>
                    <a:pt x="571" y="63"/>
                    <a:pt x="417" y="185"/>
                  </a:cubicBezTo>
                  <a:cubicBezTo>
                    <a:pt x="220" y="342"/>
                    <a:pt x="57" y="562"/>
                    <a:pt x="28" y="819"/>
                  </a:cubicBezTo>
                  <a:cubicBezTo>
                    <a:pt x="0" y="1065"/>
                    <a:pt x="37" y="1346"/>
                    <a:pt x="201" y="1543"/>
                  </a:cubicBezTo>
                  <a:lnTo>
                    <a:pt x="1892" y="3568"/>
                  </a:lnTo>
                  <a:cubicBezTo>
                    <a:pt x="2058" y="3767"/>
                    <a:pt x="2262" y="3915"/>
                    <a:pt x="2525" y="3956"/>
                  </a:cubicBezTo>
                  <a:cubicBezTo>
                    <a:pt x="2570" y="3964"/>
                    <a:pt x="2618" y="3967"/>
                    <a:pt x="2667" y="3967"/>
                  </a:cubicBezTo>
                  <a:cubicBezTo>
                    <a:pt x="2871" y="3967"/>
                    <a:pt x="3095" y="3905"/>
                    <a:pt x="3248" y="3783"/>
                  </a:cubicBezTo>
                  <a:cubicBezTo>
                    <a:pt x="3445" y="3627"/>
                    <a:pt x="3608" y="3406"/>
                    <a:pt x="3637" y="3148"/>
                  </a:cubicBezTo>
                  <a:cubicBezTo>
                    <a:pt x="3665" y="2902"/>
                    <a:pt x="3628" y="2623"/>
                    <a:pt x="3464" y="2426"/>
                  </a:cubicBezTo>
                  <a:lnTo>
                    <a:pt x="1774" y="400"/>
                  </a:lnTo>
                  <a:cubicBezTo>
                    <a:pt x="1609" y="201"/>
                    <a:pt x="1404" y="52"/>
                    <a:pt x="1140" y="11"/>
                  </a:cubicBezTo>
                  <a:cubicBezTo>
                    <a:pt x="1095" y="4"/>
                    <a:pt x="1047" y="1"/>
                    <a:pt x="99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5015575" y="1912825"/>
              <a:ext cx="86800" cy="90975"/>
            </a:xfrm>
            <a:custGeom>
              <a:avLst/>
              <a:gdLst/>
              <a:ahLst/>
              <a:cxnLst/>
              <a:rect l="l" t="t" r="r" b="b"/>
              <a:pathLst>
                <a:path w="3472" h="3639" extrusionOk="0">
                  <a:moveTo>
                    <a:pt x="2487" y="0"/>
                  </a:moveTo>
                  <a:cubicBezTo>
                    <a:pt x="2448" y="0"/>
                    <a:pt x="2409" y="3"/>
                    <a:pt x="2370" y="9"/>
                  </a:cubicBezTo>
                  <a:cubicBezTo>
                    <a:pt x="2120" y="44"/>
                    <a:pt x="1893" y="168"/>
                    <a:pt x="1727" y="359"/>
                  </a:cubicBezTo>
                  <a:lnTo>
                    <a:pt x="241" y="2047"/>
                  </a:lnTo>
                  <a:cubicBezTo>
                    <a:pt x="78" y="2233"/>
                    <a:pt x="0" y="2530"/>
                    <a:pt x="27" y="2772"/>
                  </a:cubicBezTo>
                  <a:cubicBezTo>
                    <a:pt x="53" y="3005"/>
                    <a:pt x="187" y="3273"/>
                    <a:pt x="377" y="3415"/>
                  </a:cubicBezTo>
                  <a:cubicBezTo>
                    <a:pt x="551" y="3545"/>
                    <a:pt x="765" y="3638"/>
                    <a:pt x="985" y="3638"/>
                  </a:cubicBezTo>
                  <a:cubicBezTo>
                    <a:pt x="1024" y="3638"/>
                    <a:pt x="1063" y="3635"/>
                    <a:pt x="1102" y="3629"/>
                  </a:cubicBezTo>
                  <a:cubicBezTo>
                    <a:pt x="1352" y="3593"/>
                    <a:pt x="1579" y="3469"/>
                    <a:pt x="1745" y="3279"/>
                  </a:cubicBezTo>
                  <a:lnTo>
                    <a:pt x="3231" y="1590"/>
                  </a:lnTo>
                  <a:cubicBezTo>
                    <a:pt x="3394" y="1405"/>
                    <a:pt x="3472" y="1108"/>
                    <a:pt x="3445" y="866"/>
                  </a:cubicBezTo>
                  <a:cubicBezTo>
                    <a:pt x="3419" y="634"/>
                    <a:pt x="3285" y="365"/>
                    <a:pt x="3095" y="222"/>
                  </a:cubicBezTo>
                  <a:cubicBezTo>
                    <a:pt x="2922" y="93"/>
                    <a:pt x="2707" y="0"/>
                    <a:pt x="248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5211125" y="19558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5" y="1"/>
                  </a:moveTo>
                  <a:cubicBezTo>
                    <a:pt x="855" y="1"/>
                    <a:pt x="737" y="21"/>
                    <a:pt x="635" y="66"/>
                  </a:cubicBezTo>
                  <a:cubicBezTo>
                    <a:pt x="411" y="165"/>
                    <a:pt x="199" y="334"/>
                    <a:pt x="104" y="570"/>
                  </a:cubicBezTo>
                  <a:cubicBezTo>
                    <a:pt x="3" y="821"/>
                    <a:pt x="1" y="1066"/>
                    <a:pt x="84" y="1325"/>
                  </a:cubicBezTo>
                  <a:lnTo>
                    <a:pt x="691" y="3216"/>
                  </a:lnTo>
                  <a:cubicBezTo>
                    <a:pt x="764" y="3439"/>
                    <a:pt x="986" y="3652"/>
                    <a:pt x="1195" y="3748"/>
                  </a:cubicBezTo>
                  <a:cubicBezTo>
                    <a:pt x="1315" y="3802"/>
                    <a:pt x="1464" y="3833"/>
                    <a:pt x="1610" y="3833"/>
                  </a:cubicBezTo>
                  <a:cubicBezTo>
                    <a:pt x="1730" y="3833"/>
                    <a:pt x="1849" y="3812"/>
                    <a:pt x="1950" y="3767"/>
                  </a:cubicBezTo>
                  <a:cubicBezTo>
                    <a:pt x="2175" y="3668"/>
                    <a:pt x="2388" y="3500"/>
                    <a:pt x="2482" y="3264"/>
                  </a:cubicBezTo>
                  <a:cubicBezTo>
                    <a:pt x="2583" y="3014"/>
                    <a:pt x="2586" y="2768"/>
                    <a:pt x="2503" y="2510"/>
                  </a:cubicBezTo>
                  <a:cubicBezTo>
                    <a:pt x="2300" y="1879"/>
                    <a:pt x="2097" y="1248"/>
                    <a:pt x="1894" y="619"/>
                  </a:cubicBezTo>
                  <a:cubicBezTo>
                    <a:pt x="1823" y="395"/>
                    <a:pt x="1599" y="181"/>
                    <a:pt x="1390" y="86"/>
                  </a:cubicBezTo>
                  <a:cubicBezTo>
                    <a:pt x="1270" y="31"/>
                    <a:pt x="1122" y="1"/>
                    <a:pt x="97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5369600" y="1811125"/>
              <a:ext cx="107575" cy="72375"/>
            </a:xfrm>
            <a:custGeom>
              <a:avLst/>
              <a:gdLst/>
              <a:ahLst/>
              <a:cxnLst/>
              <a:rect l="l" t="t" r="r" b="b"/>
              <a:pathLst>
                <a:path w="4303" h="2895" extrusionOk="0">
                  <a:moveTo>
                    <a:pt x="3280" y="0"/>
                  </a:moveTo>
                  <a:cubicBezTo>
                    <a:pt x="3167" y="0"/>
                    <a:pt x="3053" y="20"/>
                    <a:pt x="2945" y="65"/>
                  </a:cubicBezTo>
                  <a:lnTo>
                    <a:pt x="652" y="1019"/>
                  </a:lnTo>
                  <a:cubicBezTo>
                    <a:pt x="423" y="1114"/>
                    <a:pt x="224" y="1295"/>
                    <a:pt x="120" y="1522"/>
                  </a:cubicBezTo>
                  <a:cubicBezTo>
                    <a:pt x="21" y="1742"/>
                    <a:pt x="0" y="2053"/>
                    <a:pt x="99" y="2278"/>
                  </a:cubicBezTo>
                  <a:cubicBezTo>
                    <a:pt x="199" y="2502"/>
                    <a:pt x="368" y="2715"/>
                    <a:pt x="603" y="2809"/>
                  </a:cubicBezTo>
                  <a:cubicBezTo>
                    <a:pt x="737" y="2863"/>
                    <a:pt x="880" y="2894"/>
                    <a:pt x="1022" y="2894"/>
                  </a:cubicBezTo>
                  <a:cubicBezTo>
                    <a:pt x="1136" y="2894"/>
                    <a:pt x="1250" y="2874"/>
                    <a:pt x="1358" y="2829"/>
                  </a:cubicBezTo>
                  <a:lnTo>
                    <a:pt x="3651" y="1876"/>
                  </a:lnTo>
                  <a:cubicBezTo>
                    <a:pt x="3880" y="1780"/>
                    <a:pt x="4080" y="1600"/>
                    <a:pt x="4183" y="1373"/>
                  </a:cubicBezTo>
                  <a:cubicBezTo>
                    <a:pt x="4282" y="1152"/>
                    <a:pt x="4302" y="843"/>
                    <a:pt x="4203" y="618"/>
                  </a:cubicBezTo>
                  <a:cubicBezTo>
                    <a:pt x="4104" y="392"/>
                    <a:pt x="3936" y="180"/>
                    <a:pt x="3700" y="85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5129500" y="1689525"/>
              <a:ext cx="118375" cy="55100"/>
            </a:xfrm>
            <a:custGeom>
              <a:avLst/>
              <a:gdLst/>
              <a:ahLst/>
              <a:cxnLst/>
              <a:rect l="l" t="t" r="r" b="b"/>
              <a:pathLst>
                <a:path w="4735" h="2204" extrusionOk="0">
                  <a:moveTo>
                    <a:pt x="1035" y="0"/>
                  </a:moveTo>
                  <a:cubicBezTo>
                    <a:pt x="825" y="0"/>
                    <a:pt x="622" y="52"/>
                    <a:pt x="446" y="180"/>
                  </a:cubicBezTo>
                  <a:cubicBezTo>
                    <a:pt x="253" y="320"/>
                    <a:pt x="84" y="574"/>
                    <a:pt x="57" y="815"/>
                  </a:cubicBezTo>
                  <a:cubicBezTo>
                    <a:pt x="0" y="1313"/>
                    <a:pt x="323" y="1873"/>
                    <a:pt x="864" y="1927"/>
                  </a:cubicBezTo>
                  <a:lnTo>
                    <a:pt x="3566" y="2197"/>
                  </a:lnTo>
                  <a:cubicBezTo>
                    <a:pt x="3610" y="2201"/>
                    <a:pt x="3654" y="2203"/>
                    <a:pt x="3697" y="2203"/>
                  </a:cubicBezTo>
                  <a:cubicBezTo>
                    <a:pt x="3909" y="2203"/>
                    <a:pt x="4113" y="2151"/>
                    <a:pt x="4289" y="2022"/>
                  </a:cubicBezTo>
                  <a:cubicBezTo>
                    <a:pt x="4482" y="1882"/>
                    <a:pt x="4652" y="1630"/>
                    <a:pt x="4678" y="1389"/>
                  </a:cubicBezTo>
                  <a:cubicBezTo>
                    <a:pt x="4735" y="890"/>
                    <a:pt x="4412" y="331"/>
                    <a:pt x="3870" y="277"/>
                  </a:cubicBezTo>
                  <a:lnTo>
                    <a:pt x="1168" y="7"/>
                  </a:lnTo>
                  <a:cubicBezTo>
                    <a:pt x="1124" y="3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4941700" y="2131025"/>
              <a:ext cx="91650" cy="99175"/>
            </a:xfrm>
            <a:custGeom>
              <a:avLst/>
              <a:gdLst/>
              <a:ahLst/>
              <a:cxnLst/>
              <a:rect l="l" t="t" r="r" b="b"/>
              <a:pathLst>
                <a:path w="3666" h="3967" extrusionOk="0">
                  <a:moveTo>
                    <a:pt x="999" y="0"/>
                  </a:moveTo>
                  <a:cubicBezTo>
                    <a:pt x="794" y="0"/>
                    <a:pt x="570" y="63"/>
                    <a:pt x="417" y="184"/>
                  </a:cubicBezTo>
                  <a:cubicBezTo>
                    <a:pt x="220" y="342"/>
                    <a:pt x="58" y="561"/>
                    <a:pt x="29" y="819"/>
                  </a:cubicBezTo>
                  <a:cubicBezTo>
                    <a:pt x="1" y="1065"/>
                    <a:pt x="38" y="1345"/>
                    <a:pt x="202" y="1542"/>
                  </a:cubicBezTo>
                  <a:lnTo>
                    <a:pt x="1891" y="3567"/>
                  </a:lnTo>
                  <a:cubicBezTo>
                    <a:pt x="2057" y="3767"/>
                    <a:pt x="2262" y="3915"/>
                    <a:pt x="2525" y="3956"/>
                  </a:cubicBezTo>
                  <a:cubicBezTo>
                    <a:pt x="2571" y="3963"/>
                    <a:pt x="2618" y="3967"/>
                    <a:pt x="2667" y="3967"/>
                  </a:cubicBezTo>
                  <a:cubicBezTo>
                    <a:pt x="2872" y="3967"/>
                    <a:pt x="3095" y="3904"/>
                    <a:pt x="3249" y="3783"/>
                  </a:cubicBezTo>
                  <a:cubicBezTo>
                    <a:pt x="3446" y="3627"/>
                    <a:pt x="3608" y="3406"/>
                    <a:pt x="3638" y="3148"/>
                  </a:cubicBezTo>
                  <a:cubicBezTo>
                    <a:pt x="3665" y="2902"/>
                    <a:pt x="3628" y="2623"/>
                    <a:pt x="3463" y="2426"/>
                  </a:cubicBezTo>
                  <a:lnTo>
                    <a:pt x="1774" y="400"/>
                  </a:lnTo>
                  <a:cubicBezTo>
                    <a:pt x="1608" y="200"/>
                    <a:pt x="1404" y="52"/>
                    <a:pt x="1141" y="11"/>
                  </a:cubicBezTo>
                  <a:cubicBezTo>
                    <a:pt x="1095" y="4"/>
                    <a:pt x="1048" y="0"/>
                    <a:pt x="99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4611750" y="1840475"/>
              <a:ext cx="86850" cy="91000"/>
            </a:xfrm>
            <a:custGeom>
              <a:avLst/>
              <a:gdLst/>
              <a:ahLst/>
              <a:cxnLst/>
              <a:rect l="l" t="t" r="r" b="b"/>
              <a:pathLst>
                <a:path w="3474" h="3640" extrusionOk="0">
                  <a:moveTo>
                    <a:pt x="2489" y="1"/>
                  </a:moveTo>
                  <a:cubicBezTo>
                    <a:pt x="2450" y="1"/>
                    <a:pt x="2411" y="4"/>
                    <a:pt x="2372" y="10"/>
                  </a:cubicBezTo>
                  <a:cubicBezTo>
                    <a:pt x="2122" y="46"/>
                    <a:pt x="1893" y="170"/>
                    <a:pt x="1728" y="360"/>
                  </a:cubicBezTo>
                  <a:lnTo>
                    <a:pt x="243" y="2049"/>
                  </a:lnTo>
                  <a:cubicBezTo>
                    <a:pt x="79" y="2234"/>
                    <a:pt x="1" y="2531"/>
                    <a:pt x="28" y="2773"/>
                  </a:cubicBezTo>
                  <a:cubicBezTo>
                    <a:pt x="55" y="3005"/>
                    <a:pt x="188" y="3274"/>
                    <a:pt x="379" y="3417"/>
                  </a:cubicBezTo>
                  <a:cubicBezTo>
                    <a:pt x="552" y="3547"/>
                    <a:pt x="766" y="3640"/>
                    <a:pt x="985" y="3640"/>
                  </a:cubicBezTo>
                  <a:cubicBezTo>
                    <a:pt x="1024" y="3640"/>
                    <a:pt x="1063" y="3637"/>
                    <a:pt x="1102" y="3631"/>
                  </a:cubicBezTo>
                  <a:cubicBezTo>
                    <a:pt x="1352" y="3595"/>
                    <a:pt x="1581" y="3471"/>
                    <a:pt x="1746" y="3280"/>
                  </a:cubicBezTo>
                  <a:lnTo>
                    <a:pt x="3233" y="1592"/>
                  </a:lnTo>
                  <a:cubicBezTo>
                    <a:pt x="3397" y="1406"/>
                    <a:pt x="3473" y="1109"/>
                    <a:pt x="3446" y="867"/>
                  </a:cubicBezTo>
                  <a:cubicBezTo>
                    <a:pt x="3420" y="635"/>
                    <a:pt x="3286" y="367"/>
                    <a:pt x="3095" y="224"/>
                  </a:cubicBezTo>
                  <a:cubicBezTo>
                    <a:pt x="2922" y="94"/>
                    <a:pt x="2708" y="1"/>
                    <a:pt x="248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4643350" y="167975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7" y="1"/>
                  </a:moveTo>
                  <a:cubicBezTo>
                    <a:pt x="857" y="1"/>
                    <a:pt x="738" y="21"/>
                    <a:pt x="637" y="66"/>
                  </a:cubicBezTo>
                  <a:cubicBezTo>
                    <a:pt x="412" y="165"/>
                    <a:pt x="199" y="333"/>
                    <a:pt x="104" y="570"/>
                  </a:cubicBezTo>
                  <a:cubicBezTo>
                    <a:pt x="4" y="821"/>
                    <a:pt x="1" y="1066"/>
                    <a:pt x="84" y="1324"/>
                  </a:cubicBezTo>
                  <a:lnTo>
                    <a:pt x="693" y="3215"/>
                  </a:lnTo>
                  <a:cubicBezTo>
                    <a:pt x="764" y="3440"/>
                    <a:pt x="987" y="3652"/>
                    <a:pt x="1196" y="3748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1" y="3833"/>
                    <a:pt x="1850" y="3812"/>
                    <a:pt x="1950" y="3768"/>
                  </a:cubicBezTo>
                  <a:cubicBezTo>
                    <a:pt x="2175" y="3668"/>
                    <a:pt x="2388" y="3500"/>
                    <a:pt x="2483" y="3264"/>
                  </a:cubicBezTo>
                  <a:cubicBezTo>
                    <a:pt x="2584" y="3012"/>
                    <a:pt x="2586" y="2768"/>
                    <a:pt x="2503" y="2509"/>
                  </a:cubicBezTo>
                  <a:cubicBezTo>
                    <a:pt x="2301" y="1879"/>
                    <a:pt x="2098" y="1248"/>
                    <a:pt x="1895" y="617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1"/>
                    <a:pt x="1123" y="1"/>
                    <a:pt x="97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429775" y="1931775"/>
              <a:ext cx="107550" cy="72375"/>
            </a:xfrm>
            <a:custGeom>
              <a:avLst/>
              <a:gdLst/>
              <a:ahLst/>
              <a:cxnLst/>
              <a:rect l="l" t="t" r="r" b="b"/>
              <a:pathLst>
                <a:path w="4302" h="2895" extrusionOk="0">
                  <a:moveTo>
                    <a:pt x="3280" y="0"/>
                  </a:moveTo>
                  <a:cubicBezTo>
                    <a:pt x="3166" y="0"/>
                    <a:pt x="3053" y="20"/>
                    <a:pt x="2945" y="65"/>
                  </a:cubicBezTo>
                  <a:lnTo>
                    <a:pt x="652" y="1018"/>
                  </a:lnTo>
                  <a:cubicBezTo>
                    <a:pt x="423" y="1113"/>
                    <a:pt x="224" y="1295"/>
                    <a:pt x="120" y="1522"/>
                  </a:cubicBezTo>
                  <a:cubicBezTo>
                    <a:pt x="21" y="1743"/>
                    <a:pt x="0" y="2052"/>
                    <a:pt x="99" y="2277"/>
                  </a:cubicBezTo>
                  <a:cubicBezTo>
                    <a:pt x="198" y="2502"/>
                    <a:pt x="368" y="2715"/>
                    <a:pt x="603" y="2809"/>
                  </a:cubicBezTo>
                  <a:cubicBezTo>
                    <a:pt x="738" y="2863"/>
                    <a:pt x="881" y="2895"/>
                    <a:pt x="1024" y="2895"/>
                  </a:cubicBezTo>
                  <a:cubicBezTo>
                    <a:pt x="1138" y="2895"/>
                    <a:pt x="1250" y="2875"/>
                    <a:pt x="1358" y="2830"/>
                  </a:cubicBezTo>
                  <a:lnTo>
                    <a:pt x="3651" y="1877"/>
                  </a:lnTo>
                  <a:cubicBezTo>
                    <a:pt x="3880" y="1781"/>
                    <a:pt x="4080" y="1600"/>
                    <a:pt x="4183" y="1373"/>
                  </a:cubicBezTo>
                  <a:cubicBezTo>
                    <a:pt x="4282" y="1153"/>
                    <a:pt x="4302" y="842"/>
                    <a:pt x="4203" y="618"/>
                  </a:cubicBezTo>
                  <a:cubicBezTo>
                    <a:pt x="4104" y="391"/>
                    <a:pt x="3936" y="180"/>
                    <a:pt x="3700" y="86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030475" y="2058500"/>
              <a:ext cx="118400" cy="55100"/>
            </a:xfrm>
            <a:custGeom>
              <a:avLst/>
              <a:gdLst/>
              <a:ahLst/>
              <a:cxnLst/>
              <a:rect l="l" t="t" r="r" b="b"/>
              <a:pathLst>
                <a:path w="4736" h="2204" extrusionOk="0">
                  <a:moveTo>
                    <a:pt x="1034" y="1"/>
                  </a:moveTo>
                  <a:cubicBezTo>
                    <a:pt x="824" y="1"/>
                    <a:pt x="622" y="54"/>
                    <a:pt x="446" y="181"/>
                  </a:cubicBezTo>
                  <a:cubicBezTo>
                    <a:pt x="253" y="321"/>
                    <a:pt x="84" y="574"/>
                    <a:pt x="57" y="816"/>
                  </a:cubicBezTo>
                  <a:cubicBezTo>
                    <a:pt x="1" y="1315"/>
                    <a:pt x="323" y="1874"/>
                    <a:pt x="866" y="1927"/>
                  </a:cubicBezTo>
                  <a:lnTo>
                    <a:pt x="3567" y="2197"/>
                  </a:lnTo>
                  <a:cubicBezTo>
                    <a:pt x="3612" y="2201"/>
                    <a:pt x="3656" y="2203"/>
                    <a:pt x="3700" y="2203"/>
                  </a:cubicBezTo>
                  <a:cubicBezTo>
                    <a:pt x="3910" y="2203"/>
                    <a:pt x="4113" y="2151"/>
                    <a:pt x="4289" y="2023"/>
                  </a:cubicBezTo>
                  <a:cubicBezTo>
                    <a:pt x="4482" y="1883"/>
                    <a:pt x="4652" y="1629"/>
                    <a:pt x="4678" y="1389"/>
                  </a:cubicBezTo>
                  <a:cubicBezTo>
                    <a:pt x="4735" y="890"/>
                    <a:pt x="4412" y="331"/>
                    <a:pt x="3870" y="278"/>
                  </a:cubicBezTo>
                  <a:lnTo>
                    <a:pt x="1170" y="8"/>
                  </a:lnTo>
                  <a:cubicBezTo>
                    <a:pt x="1124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5145300" y="1816625"/>
              <a:ext cx="107550" cy="72375"/>
            </a:xfrm>
            <a:custGeom>
              <a:avLst/>
              <a:gdLst/>
              <a:ahLst/>
              <a:cxnLst/>
              <a:rect l="l" t="t" r="r" b="b"/>
              <a:pathLst>
                <a:path w="4302" h="2895" extrusionOk="0">
                  <a:moveTo>
                    <a:pt x="3280" y="1"/>
                  </a:moveTo>
                  <a:cubicBezTo>
                    <a:pt x="3166" y="1"/>
                    <a:pt x="3052" y="21"/>
                    <a:pt x="2944" y="66"/>
                  </a:cubicBezTo>
                  <a:lnTo>
                    <a:pt x="651" y="1019"/>
                  </a:lnTo>
                  <a:cubicBezTo>
                    <a:pt x="422" y="1115"/>
                    <a:pt x="223" y="1295"/>
                    <a:pt x="120" y="1522"/>
                  </a:cubicBezTo>
                  <a:cubicBezTo>
                    <a:pt x="20" y="1743"/>
                    <a:pt x="1" y="2052"/>
                    <a:pt x="100" y="2277"/>
                  </a:cubicBezTo>
                  <a:cubicBezTo>
                    <a:pt x="199" y="2502"/>
                    <a:pt x="367" y="2715"/>
                    <a:pt x="604" y="2810"/>
                  </a:cubicBezTo>
                  <a:cubicBezTo>
                    <a:pt x="737" y="2863"/>
                    <a:pt x="880" y="2895"/>
                    <a:pt x="1023" y="2895"/>
                  </a:cubicBezTo>
                  <a:cubicBezTo>
                    <a:pt x="1136" y="2895"/>
                    <a:pt x="1249" y="2875"/>
                    <a:pt x="1357" y="2830"/>
                  </a:cubicBezTo>
                  <a:lnTo>
                    <a:pt x="3651" y="1876"/>
                  </a:lnTo>
                  <a:cubicBezTo>
                    <a:pt x="3879" y="1781"/>
                    <a:pt x="4079" y="1600"/>
                    <a:pt x="4183" y="1373"/>
                  </a:cubicBezTo>
                  <a:cubicBezTo>
                    <a:pt x="4281" y="1153"/>
                    <a:pt x="4301" y="842"/>
                    <a:pt x="4202" y="617"/>
                  </a:cubicBezTo>
                  <a:cubicBezTo>
                    <a:pt x="4103" y="391"/>
                    <a:pt x="3935" y="180"/>
                    <a:pt x="3698" y="86"/>
                  </a:cubicBezTo>
                  <a:cubicBezTo>
                    <a:pt x="3565" y="32"/>
                    <a:pt x="3422" y="1"/>
                    <a:pt x="32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5547300" y="2023075"/>
              <a:ext cx="86800" cy="90975"/>
            </a:xfrm>
            <a:custGeom>
              <a:avLst/>
              <a:gdLst/>
              <a:ahLst/>
              <a:cxnLst/>
              <a:rect l="l" t="t" r="r" b="b"/>
              <a:pathLst>
                <a:path w="3472" h="3639" extrusionOk="0">
                  <a:moveTo>
                    <a:pt x="2488" y="1"/>
                  </a:moveTo>
                  <a:cubicBezTo>
                    <a:pt x="2449" y="1"/>
                    <a:pt x="2410" y="4"/>
                    <a:pt x="2370" y="10"/>
                  </a:cubicBezTo>
                  <a:cubicBezTo>
                    <a:pt x="2122" y="46"/>
                    <a:pt x="1893" y="170"/>
                    <a:pt x="1728" y="360"/>
                  </a:cubicBezTo>
                  <a:lnTo>
                    <a:pt x="241" y="2048"/>
                  </a:lnTo>
                  <a:cubicBezTo>
                    <a:pt x="78" y="2234"/>
                    <a:pt x="0" y="2530"/>
                    <a:pt x="28" y="2772"/>
                  </a:cubicBezTo>
                  <a:cubicBezTo>
                    <a:pt x="53" y="3005"/>
                    <a:pt x="188" y="3274"/>
                    <a:pt x="377" y="3417"/>
                  </a:cubicBezTo>
                  <a:cubicBezTo>
                    <a:pt x="551" y="3546"/>
                    <a:pt x="765" y="3639"/>
                    <a:pt x="985" y="3639"/>
                  </a:cubicBezTo>
                  <a:cubicBezTo>
                    <a:pt x="1024" y="3639"/>
                    <a:pt x="1063" y="3636"/>
                    <a:pt x="1102" y="3629"/>
                  </a:cubicBezTo>
                  <a:cubicBezTo>
                    <a:pt x="1352" y="3595"/>
                    <a:pt x="1581" y="3471"/>
                    <a:pt x="1746" y="3280"/>
                  </a:cubicBezTo>
                  <a:lnTo>
                    <a:pt x="3231" y="1592"/>
                  </a:lnTo>
                  <a:cubicBezTo>
                    <a:pt x="3395" y="1406"/>
                    <a:pt x="3472" y="1109"/>
                    <a:pt x="3445" y="867"/>
                  </a:cubicBezTo>
                  <a:cubicBezTo>
                    <a:pt x="3419" y="634"/>
                    <a:pt x="3285" y="366"/>
                    <a:pt x="3095" y="223"/>
                  </a:cubicBezTo>
                  <a:cubicBezTo>
                    <a:pt x="2922" y="94"/>
                    <a:pt x="2708" y="1"/>
                    <a:pt x="2488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5502025" y="1714575"/>
              <a:ext cx="91650" cy="99225"/>
            </a:xfrm>
            <a:custGeom>
              <a:avLst/>
              <a:gdLst/>
              <a:ahLst/>
              <a:cxnLst/>
              <a:rect l="l" t="t" r="r" b="b"/>
              <a:pathLst>
                <a:path w="3666" h="3969" extrusionOk="0">
                  <a:moveTo>
                    <a:pt x="1001" y="1"/>
                  </a:moveTo>
                  <a:cubicBezTo>
                    <a:pt x="796" y="1"/>
                    <a:pt x="572" y="64"/>
                    <a:pt x="418" y="186"/>
                  </a:cubicBezTo>
                  <a:cubicBezTo>
                    <a:pt x="220" y="342"/>
                    <a:pt x="58" y="563"/>
                    <a:pt x="29" y="819"/>
                  </a:cubicBezTo>
                  <a:cubicBezTo>
                    <a:pt x="1" y="1067"/>
                    <a:pt x="38" y="1346"/>
                    <a:pt x="202" y="1543"/>
                  </a:cubicBezTo>
                  <a:lnTo>
                    <a:pt x="1892" y="3569"/>
                  </a:lnTo>
                  <a:cubicBezTo>
                    <a:pt x="2057" y="3768"/>
                    <a:pt x="2262" y="3915"/>
                    <a:pt x="2526" y="3958"/>
                  </a:cubicBezTo>
                  <a:cubicBezTo>
                    <a:pt x="2570" y="3965"/>
                    <a:pt x="2618" y="3968"/>
                    <a:pt x="2666" y="3968"/>
                  </a:cubicBezTo>
                  <a:cubicBezTo>
                    <a:pt x="2870" y="3968"/>
                    <a:pt x="3095" y="3905"/>
                    <a:pt x="3249" y="3783"/>
                  </a:cubicBezTo>
                  <a:cubicBezTo>
                    <a:pt x="3446" y="3627"/>
                    <a:pt x="3609" y="3406"/>
                    <a:pt x="3638" y="3149"/>
                  </a:cubicBezTo>
                  <a:cubicBezTo>
                    <a:pt x="3665" y="2903"/>
                    <a:pt x="3628" y="2623"/>
                    <a:pt x="3464" y="2426"/>
                  </a:cubicBezTo>
                  <a:lnTo>
                    <a:pt x="1774" y="400"/>
                  </a:lnTo>
                  <a:cubicBezTo>
                    <a:pt x="1609" y="200"/>
                    <a:pt x="1404" y="54"/>
                    <a:pt x="1141" y="11"/>
                  </a:cubicBezTo>
                  <a:cubicBezTo>
                    <a:pt x="1096" y="4"/>
                    <a:pt x="1049" y="1"/>
                    <a:pt x="100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5562250" y="2168775"/>
              <a:ext cx="118350" cy="55100"/>
            </a:xfrm>
            <a:custGeom>
              <a:avLst/>
              <a:gdLst/>
              <a:ahLst/>
              <a:cxnLst/>
              <a:rect l="l" t="t" r="r" b="b"/>
              <a:pathLst>
                <a:path w="4734" h="2204" extrusionOk="0">
                  <a:moveTo>
                    <a:pt x="1034" y="1"/>
                  </a:moveTo>
                  <a:cubicBezTo>
                    <a:pt x="824" y="1"/>
                    <a:pt x="620" y="53"/>
                    <a:pt x="444" y="181"/>
                  </a:cubicBezTo>
                  <a:cubicBezTo>
                    <a:pt x="251" y="321"/>
                    <a:pt x="83" y="575"/>
                    <a:pt x="56" y="815"/>
                  </a:cubicBezTo>
                  <a:cubicBezTo>
                    <a:pt x="0" y="1314"/>
                    <a:pt x="322" y="1873"/>
                    <a:pt x="864" y="1928"/>
                  </a:cubicBezTo>
                  <a:lnTo>
                    <a:pt x="3566" y="2196"/>
                  </a:lnTo>
                  <a:cubicBezTo>
                    <a:pt x="3611" y="2201"/>
                    <a:pt x="3656" y="2203"/>
                    <a:pt x="3701" y="2203"/>
                  </a:cubicBezTo>
                  <a:cubicBezTo>
                    <a:pt x="3910" y="2203"/>
                    <a:pt x="4113" y="2150"/>
                    <a:pt x="4289" y="2023"/>
                  </a:cubicBezTo>
                  <a:cubicBezTo>
                    <a:pt x="4481" y="1883"/>
                    <a:pt x="4650" y="1630"/>
                    <a:pt x="4676" y="1389"/>
                  </a:cubicBezTo>
                  <a:cubicBezTo>
                    <a:pt x="4733" y="891"/>
                    <a:pt x="4411" y="331"/>
                    <a:pt x="3870" y="277"/>
                  </a:cubicBezTo>
                  <a:lnTo>
                    <a:pt x="1168" y="7"/>
                  </a:lnTo>
                  <a:cubicBezTo>
                    <a:pt x="1123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5272500" y="1513975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6" y="1"/>
                  </a:moveTo>
                  <a:cubicBezTo>
                    <a:pt x="856" y="1"/>
                    <a:pt x="737" y="21"/>
                    <a:pt x="636" y="66"/>
                  </a:cubicBezTo>
                  <a:cubicBezTo>
                    <a:pt x="411" y="165"/>
                    <a:pt x="198" y="333"/>
                    <a:pt x="105" y="570"/>
                  </a:cubicBezTo>
                  <a:cubicBezTo>
                    <a:pt x="4" y="820"/>
                    <a:pt x="0" y="1066"/>
                    <a:pt x="83" y="1324"/>
                  </a:cubicBezTo>
                  <a:cubicBezTo>
                    <a:pt x="287" y="1955"/>
                    <a:pt x="489" y="2585"/>
                    <a:pt x="692" y="3215"/>
                  </a:cubicBezTo>
                  <a:cubicBezTo>
                    <a:pt x="763" y="3440"/>
                    <a:pt x="987" y="3653"/>
                    <a:pt x="1196" y="3748"/>
                  </a:cubicBezTo>
                  <a:cubicBezTo>
                    <a:pt x="1316" y="3802"/>
                    <a:pt x="1464" y="3833"/>
                    <a:pt x="1611" y="3833"/>
                  </a:cubicBezTo>
                  <a:cubicBezTo>
                    <a:pt x="1731" y="3833"/>
                    <a:pt x="1849" y="3812"/>
                    <a:pt x="1951" y="3768"/>
                  </a:cubicBezTo>
                  <a:cubicBezTo>
                    <a:pt x="2176" y="3668"/>
                    <a:pt x="2388" y="3499"/>
                    <a:pt x="2482" y="3264"/>
                  </a:cubicBezTo>
                  <a:cubicBezTo>
                    <a:pt x="2583" y="3013"/>
                    <a:pt x="2585" y="2768"/>
                    <a:pt x="2502" y="2509"/>
                  </a:cubicBezTo>
                  <a:lnTo>
                    <a:pt x="1895" y="618"/>
                  </a:lnTo>
                  <a:cubicBezTo>
                    <a:pt x="1822" y="394"/>
                    <a:pt x="1600" y="181"/>
                    <a:pt x="1391" y="86"/>
                  </a:cubicBezTo>
                  <a:cubicBezTo>
                    <a:pt x="1271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5127675" y="1555625"/>
              <a:ext cx="107575" cy="72400"/>
            </a:xfrm>
            <a:custGeom>
              <a:avLst/>
              <a:gdLst/>
              <a:ahLst/>
              <a:cxnLst/>
              <a:rect l="l" t="t" r="r" b="b"/>
              <a:pathLst>
                <a:path w="4303" h="2896" extrusionOk="0">
                  <a:moveTo>
                    <a:pt x="3280" y="0"/>
                  </a:moveTo>
                  <a:cubicBezTo>
                    <a:pt x="3166" y="0"/>
                    <a:pt x="3054" y="20"/>
                    <a:pt x="2946" y="65"/>
                  </a:cubicBezTo>
                  <a:lnTo>
                    <a:pt x="653" y="1019"/>
                  </a:lnTo>
                  <a:cubicBezTo>
                    <a:pt x="424" y="1114"/>
                    <a:pt x="224" y="1295"/>
                    <a:pt x="121" y="1522"/>
                  </a:cubicBezTo>
                  <a:cubicBezTo>
                    <a:pt x="21" y="1742"/>
                    <a:pt x="1" y="2053"/>
                    <a:pt x="100" y="2278"/>
                  </a:cubicBezTo>
                  <a:cubicBezTo>
                    <a:pt x="199" y="2504"/>
                    <a:pt x="368" y="2715"/>
                    <a:pt x="604" y="2809"/>
                  </a:cubicBezTo>
                  <a:cubicBezTo>
                    <a:pt x="738" y="2863"/>
                    <a:pt x="882" y="2895"/>
                    <a:pt x="1025" y="2895"/>
                  </a:cubicBezTo>
                  <a:cubicBezTo>
                    <a:pt x="1138" y="2895"/>
                    <a:pt x="1251" y="2875"/>
                    <a:pt x="1359" y="2830"/>
                  </a:cubicBezTo>
                  <a:lnTo>
                    <a:pt x="3652" y="1877"/>
                  </a:lnTo>
                  <a:cubicBezTo>
                    <a:pt x="3881" y="1782"/>
                    <a:pt x="4080" y="1600"/>
                    <a:pt x="4184" y="1373"/>
                  </a:cubicBezTo>
                  <a:cubicBezTo>
                    <a:pt x="4283" y="1153"/>
                    <a:pt x="4303" y="843"/>
                    <a:pt x="4203" y="618"/>
                  </a:cubicBezTo>
                  <a:cubicBezTo>
                    <a:pt x="4104" y="393"/>
                    <a:pt x="3936" y="180"/>
                    <a:pt x="3701" y="86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5024175" y="15093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6" y="1"/>
                  </a:moveTo>
                  <a:cubicBezTo>
                    <a:pt x="856" y="1"/>
                    <a:pt x="737" y="21"/>
                    <a:pt x="636" y="66"/>
                  </a:cubicBezTo>
                  <a:cubicBezTo>
                    <a:pt x="411" y="165"/>
                    <a:pt x="198" y="333"/>
                    <a:pt x="103" y="568"/>
                  </a:cubicBezTo>
                  <a:cubicBezTo>
                    <a:pt x="3" y="820"/>
                    <a:pt x="0" y="1064"/>
                    <a:pt x="83" y="1324"/>
                  </a:cubicBezTo>
                  <a:lnTo>
                    <a:pt x="692" y="3215"/>
                  </a:lnTo>
                  <a:cubicBezTo>
                    <a:pt x="763" y="3440"/>
                    <a:pt x="987" y="3652"/>
                    <a:pt x="1196" y="3748"/>
                  </a:cubicBezTo>
                  <a:cubicBezTo>
                    <a:pt x="1316" y="3802"/>
                    <a:pt x="1464" y="3833"/>
                    <a:pt x="1610" y="3833"/>
                  </a:cubicBezTo>
                  <a:cubicBezTo>
                    <a:pt x="1730" y="3833"/>
                    <a:pt x="1849" y="3812"/>
                    <a:pt x="1949" y="3768"/>
                  </a:cubicBezTo>
                  <a:cubicBezTo>
                    <a:pt x="2174" y="3668"/>
                    <a:pt x="2387" y="3499"/>
                    <a:pt x="2482" y="3264"/>
                  </a:cubicBezTo>
                  <a:cubicBezTo>
                    <a:pt x="2583" y="3012"/>
                    <a:pt x="2585" y="2768"/>
                    <a:pt x="2502" y="2509"/>
                  </a:cubicBezTo>
                  <a:cubicBezTo>
                    <a:pt x="2300" y="1878"/>
                    <a:pt x="2097" y="1248"/>
                    <a:pt x="1895" y="617"/>
                  </a:cubicBezTo>
                  <a:cubicBezTo>
                    <a:pt x="1822" y="394"/>
                    <a:pt x="1600" y="181"/>
                    <a:pt x="1391" y="86"/>
                  </a:cubicBezTo>
                  <a:cubicBezTo>
                    <a:pt x="1270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888950" y="1639950"/>
              <a:ext cx="115000" cy="57000"/>
            </a:xfrm>
            <a:custGeom>
              <a:avLst/>
              <a:gdLst/>
              <a:ahLst/>
              <a:cxnLst/>
              <a:rect l="l" t="t" r="r" b="b"/>
              <a:pathLst>
                <a:path w="4600" h="2280" extrusionOk="0">
                  <a:moveTo>
                    <a:pt x="1000" y="0"/>
                  </a:moveTo>
                  <a:cubicBezTo>
                    <a:pt x="808" y="0"/>
                    <a:pt x="623" y="44"/>
                    <a:pt x="454" y="156"/>
                  </a:cubicBezTo>
                  <a:cubicBezTo>
                    <a:pt x="256" y="288"/>
                    <a:pt x="78" y="534"/>
                    <a:pt x="39" y="773"/>
                  </a:cubicBezTo>
                  <a:cubicBezTo>
                    <a:pt x="1" y="1022"/>
                    <a:pt x="30" y="1294"/>
                    <a:pt x="182" y="1503"/>
                  </a:cubicBezTo>
                  <a:cubicBezTo>
                    <a:pt x="329" y="1703"/>
                    <a:pt x="546" y="1884"/>
                    <a:pt x="800" y="1918"/>
                  </a:cubicBezTo>
                  <a:lnTo>
                    <a:pt x="3414" y="2266"/>
                  </a:lnTo>
                  <a:cubicBezTo>
                    <a:pt x="3477" y="2275"/>
                    <a:pt x="3540" y="2279"/>
                    <a:pt x="3602" y="2279"/>
                  </a:cubicBezTo>
                  <a:cubicBezTo>
                    <a:pt x="3793" y="2279"/>
                    <a:pt x="3976" y="2235"/>
                    <a:pt x="4144" y="2123"/>
                  </a:cubicBezTo>
                  <a:cubicBezTo>
                    <a:pt x="4343" y="1991"/>
                    <a:pt x="4521" y="1747"/>
                    <a:pt x="4559" y="1507"/>
                  </a:cubicBezTo>
                  <a:cubicBezTo>
                    <a:pt x="4599" y="1259"/>
                    <a:pt x="4569" y="986"/>
                    <a:pt x="4417" y="777"/>
                  </a:cubicBezTo>
                  <a:cubicBezTo>
                    <a:pt x="4270" y="576"/>
                    <a:pt x="4053" y="396"/>
                    <a:pt x="3799" y="362"/>
                  </a:cubicBezTo>
                  <a:lnTo>
                    <a:pt x="1184" y="13"/>
                  </a:lnTo>
                  <a:cubicBezTo>
                    <a:pt x="1123" y="5"/>
                    <a:pt x="1061" y="0"/>
                    <a:pt x="100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032350" y="1733075"/>
              <a:ext cx="50100" cy="104900"/>
            </a:xfrm>
            <a:custGeom>
              <a:avLst/>
              <a:gdLst/>
              <a:ahLst/>
              <a:cxnLst/>
              <a:rect l="l" t="t" r="r" b="b"/>
              <a:pathLst>
                <a:path w="2004" h="4196" extrusionOk="0">
                  <a:moveTo>
                    <a:pt x="990" y="1"/>
                  </a:moveTo>
                  <a:cubicBezTo>
                    <a:pt x="967" y="1"/>
                    <a:pt x="944" y="2"/>
                    <a:pt x="922" y="4"/>
                  </a:cubicBezTo>
                  <a:cubicBezTo>
                    <a:pt x="668" y="29"/>
                    <a:pt x="408" y="131"/>
                    <a:pt x="245" y="336"/>
                  </a:cubicBezTo>
                  <a:cubicBezTo>
                    <a:pt x="85" y="532"/>
                    <a:pt x="0" y="778"/>
                    <a:pt x="7" y="1030"/>
                  </a:cubicBezTo>
                  <a:cubicBezTo>
                    <a:pt x="24" y="1779"/>
                    <a:pt x="40" y="2528"/>
                    <a:pt x="56" y="3278"/>
                  </a:cubicBezTo>
                  <a:cubicBezTo>
                    <a:pt x="61" y="3524"/>
                    <a:pt x="205" y="3797"/>
                    <a:pt x="389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7" y="4195"/>
                    <a:pt x="1060" y="4194"/>
                    <a:pt x="1082" y="4192"/>
                  </a:cubicBezTo>
                  <a:cubicBezTo>
                    <a:pt x="1336" y="4167"/>
                    <a:pt x="1597" y="4065"/>
                    <a:pt x="1759" y="3860"/>
                  </a:cubicBezTo>
                  <a:cubicBezTo>
                    <a:pt x="1919" y="3664"/>
                    <a:pt x="2004" y="3419"/>
                    <a:pt x="1996" y="3167"/>
                  </a:cubicBezTo>
                  <a:cubicBezTo>
                    <a:pt x="1980" y="2417"/>
                    <a:pt x="1964" y="1668"/>
                    <a:pt x="1948" y="919"/>
                  </a:cubicBezTo>
                  <a:cubicBezTo>
                    <a:pt x="1943" y="672"/>
                    <a:pt x="1799" y="401"/>
                    <a:pt x="1615" y="241"/>
                  </a:cubicBezTo>
                  <a:cubicBezTo>
                    <a:pt x="1456" y="102"/>
                    <a:pt x="1211" y="1"/>
                    <a:pt x="9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118375" y="1702450"/>
              <a:ext cx="93875" cy="73025"/>
            </a:xfrm>
            <a:custGeom>
              <a:avLst/>
              <a:gdLst/>
              <a:ahLst/>
              <a:cxnLst/>
              <a:rect l="l" t="t" r="r" b="b"/>
              <a:pathLst>
                <a:path w="3755" h="2921" extrusionOk="0">
                  <a:moveTo>
                    <a:pt x="1022" y="0"/>
                  </a:moveTo>
                  <a:cubicBezTo>
                    <a:pt x="912" y="0"/>
                    <a:pt x="803" y="16"/>
                    <a:pt x="711" y="47"/>
                  </a:cubicBezTo>
                  <a:cubicBezTo>
                    <a:pt x="482" y="122"/>
                    <a:pt x="240" y="316"/>
                    <a:pt x="142" y="543"/>
                  </a:cubicBezTo>
                  <a:cubicBezTo>
                    <a:pt x="43" y="767"/>
                    <a:pt x="0" y="1036"/>
                    <a:pt x="90" y="1273"/>
                  </a:cubicBezTo>
                  <a:cubicBezTo>
                    <a:pt x="187" y="1526"/>
                    <a:pt x="350" y="1709"/>
                    <a:pt x="586" y="1843"/>
                  </a:cubicBezTo>
                  <a:lnTo>
                    <a:pt x="2313" y="2824"/>
                  </a:lnTo>
                  <a:cubicBezTo>
                    <a:pt x="2431" y="2891"/>
                    <a:pt x="2583" y="2921"/>
                    <a:pt x="2733" y="2921"/>
                  </a:cubicBezTo>
                  <a:cubicBezTo>
                    <a:pt x="2843" y="2921"/>
                    <a:pt x="2952" y="2904"/>
                    <a:pt x="3045" y="2874"/>
                  </a:cubicBezTo>
                  <a:cubicBezTo>
                    <a:pt x="3274" y="2799"/>
                    <a:pt x="3516" y="2604"/>
                    <a:pt x="3615" y="2378"/>
                  </a:cubicBezTo>
                  <a:cubicBezTo>
                    <a:pt x="3713" y="2153"/>
                    <a:pt x="3755" y="1885"/>
                    <a:pt x="3665" y="1648"/>
                  </a:cubicBezTo>
                  <a:cubicBezTo>
                    <a:pt x="3568" y="1396"/>
                    <a:pt x="3406" y="1213"/>
                    <a:pt x="3169" y="1078"/>
                  </a:cubicBezTo>
                  <a:lnTo>
                    <a:pt x="1442" y="97"/>
                  </a:lnTo>
                  <a:cubicBezTo>
                    <a:pt x="1324" y="30"/>
                    <a:pt x="1171" y="0"/>
                    <a:pt x="102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4023975" y="1575475"/>
              <a:ext cx="76200" cy="105050"/>
            </a:xfrm>
            <a:custGeom>
              <a:avLst/>
              <a:gdLst/>
              <a:ahLst/>
              <a:cxnLst/>
              <a:rect l="l" t="t" r="r" b="b"/>
              <a:pathLst>
                <a:path w="3048" h="4202" extrusionOk="0">
                  <a:moveTo>
                    <a:pt x="2024" y="1"/>
                  </a:moveTo>
                  <a:cubicBezTo>
                    <a:pt x="1928" y="1"/>
                    <a:pt x="1833" y="16"/>
                    <a:pt x="1743" y="50"/>
                  </a:cubicBezTo>
                  <a:cubicBezTo>
                    <a:pt x="1502" y="143"/>
                    <a:pt x="1285" y="307"/>
                    <a:pt x="1174" y="546"/>
                  </a:cubicBezTo>
                  <a:cubicBezTo>
                    <a:pt x="826" y="1297"/>
                    <a:pt x="478" y="2048"/>
                    <a:pt x="130" y="2799"/>
                  </a:cubicBezTo>
                  <a:cubicBezTo>
                    <a:pt x="26" y="3026"/>
                    <a:pt x="1" y="3294"/>
                    <a:pt x="79" y="3531"/>
                  </a:cubicBezTo>
                  <a:cubicBezTo>
                    <a:pt x="154" y="3760"/>
                    <a:pt x="350" y="4003"/>
                    <a:pt x="575" y="4101"/>
                  </a:cubicBezTo>
                  <a:cubicBezTo>
                    <a:pt x="714" y="4162"/>
                    <a:pt x="869" y="4201"/>
                    <a:pt x="1023" y="4201"/>
                  </a:cubicBezTo>
                  <a:cubicBezTo>
                    <a:pt x="1119" y="4201"/>
                    <a:pt x="1215" y="4186"/>
                    <a:pt x="1306" y="4151"/>
                  </a:cubicBezTo>
                  <a:cubicBezTo>
                    <a:pt x="1548" y="4060"/>
                    <a:pt x="1765" y="3896"/>
                    <a:pt x="1876" y="3655"/>
                  </a:cubicBezTo>
                  <a:cubicBezTo>
                    <a:pt x="2224" y="2904"/>
                    <a:pt x="2572" y="2153"/>
                    <a:pt x="2920" y="1402"/>
                  </a:cubicBezTo>
                  <a:cubicBezTo>
                    <a:pt x="3023" y="1177"/>
                    <a:pt x="3048" y="908"/>
                    <a:pt x="2970" y="672"/>
                  </a:cubicBezTo>
                  <a:cubicBezTo>
                    <a:pt x="2894" y="441"/>
                    <a:pt x="2699" y="199"/>
                    <a:pt x="2474" y="102"/>
                  </a:cubicBezTo>
                  <a:cubicBezTo>
                    <a:pt x="2334" y="40"/>
                    <a:pt x="2178" y="1"/>
                    <a:pt x="2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4092675" y="1982325"/>
              <a:ext cx="114950" cy="57000"/>
            </a:xfrm>
            <a:custGeom>
              <a:avLst/>
              <a:gdLst/>
              <a:ahLst/>
              <a:cxnLst/>
              <a:rect l="l" t="t" r="r" b="b"/>
              <a:pathLst>
                <a:path w="4598" h="2280" extrusionOk="0">
                  <a:moveTo>
                    <a:pt x="999" y="0"/>
                  </a:moveTo>
                  <a:cubicBezTo>
                    <a:pt x="807" y="0"/>
                    <a:pt x="623" y="45"/>
                    <a:pt x="455" y="156"/>
                  </a:cubicBezTo>
                  <a:cubicBezTo>
                    <a:pt x="256" y="288"/>
                    <a:pt x="78" y="534"/>
                    <a:pt x="39" y="774"/>
                  </a:cubicBezTo>
                  <a:cubicBezTo>
                    <a:pt x="1" y="1022"/>
                    <a:pt x="30" y="1295"/>
                    <a:pt x="182" y="1504"/>
                  </a:cubicBezTo>
                  <a:cubicBezTo>
                    <a:pt x="329" y="1703"/>
                    <a:pt x="546" y="1885"/>
                    <a:pt x="800" y="1919"/>
                  </a:cubicBezTo>
                  <a:lnTo>
                    <a:pt x="3414" y="2267"/>
                  </a:lnTo>
                  <a:cubicBezTo>
                    <a:pt x="3477" y="2275"/>
                    <a:pt x="3540" y="2280"/>
                    <a:pt x="3602" y="2280"/>
                  </a:cubicBezTo>
                  <a:cubicBezTo>
                    <a:pt x="3793" y="2280"/>
                    <a:pt x="3976" y="2236"/>
                    <a:pt x="4144" y="2124"/>
                  </a:cubicBezTo>
                  <a:cubicBezTo>
                    <a:pt x="4343" y="1992"/>
                    <a:pt x="4521" y="1747"/>
                    <a:pt x="4559" y="1506"/>
                  </a:cubicBezTo>
                  <a:cubicBezTo>
                    <a:pt x="4598" y="1259"/>
                    <a:pt x="4569" y="987"/>
                    <a:pt x="4417" y="776"/>
                  </a:cubicBezTo>
                  <a:cubicBezTo>
                    <a:pt x="4270" y="577"/>
                    <a:pt x="4053" y="395"/>
                    <a:pt x="3799" y="362"/>
                  </a:cubicBezTo>
                  <a:lnTo>
                    <a:pt x="1185" y="13"/>
                  </a:lnTo>
                  <a:cubicBezTo>
                    <a:pt x="1122" y="5"/>
                    <a:pt x="1060" y="0"/>
                    <a:pt x="99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225650" y="2047825"/>
              <a:ext cx="50125" cy="104900"/>
            </a:xfrm>
            <a:custGeom>
              <a:avLst/>
              <a:gdLst/>
              <a:ahLst/>
              <a:cxnLst/>
              <a:rect l="l" t="t" r="r" b="b"/>
              <a:pathLst>
                <a:path w="2005" h="4196" extrusionOk="0">
                  <a:moveTo>
                    <a:pt x="990" y="0"/>
                  </a:moveTo>
                  <a:cubicBezTo>
                    <a:pt x="967" y="0"/>
                    <a:pt x="945" y="2"/>
                    <a:pt x="923" y="4"/>
                  </a:cubicBezTo>
                  <a:cubicBezTo>
                    <a:pt x="670" y="29"/>
                    <a:pt x="408" y="129"/>
                    <a:pt x="246" y="336"/>
                  </a:cubicBezTo>
                  <a:cubicBezTo>
                    <a:pt x="85" y="530"/>
                    <a:pt x="1" y="777"/>
                    <a:pt x="9" y="1029"/>
                  </a:cubicBezTo>
                  <a:cubicBezTo>
                    <a:pt x="25" y="1779"/>
                    <a:pt x="41" y="2528"/>
                    <a:pt x="58" y="3277"/>
                  </a:cubicBezTo>
                  <a:cubicBezTo>
                    <a:pt x="63" y="3524"/>
                    <a:pt x="206" y="3795"/>
                    <a:pt x="390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8" y="4195"/>
                    <a:pt x="1060" y="4194"/>
                    <a:pt x="1083" y="4192"/>
                  </a:cubicBezTo>
                  <a:cubicBezTo>
                    <a:pt x="1337" y="4167"/>
                    <a:pt x="1597" y="4065"/>
                    <a:pt x="1761" y="3859"/>
                  </a:cubicBezTo>
                  <a:cubicBezTo>
                    <a:pt x="1921" y="3664"/>
                    <a:pt x="2004" y="3418"/>
                    <a:pt x="1998" y="3166"/>
                  </a:cubicBezTo>
                  <a:cubicBezTo>
                    <a:pt x="1982" y="2416"/>
                    <a:pt x="1965" y="1667"/>
                    <a:pt x="1949" y="918"/>
                  </a:cubicBezTo>
                  <a:cubicBezTo>
                    <a:pt x="1944" y="672"/>
                    <a:pt x="1801" y="399"/>
                    <a:pt x="1617" y="241"/>
                  </a:cubicBezTo>
                  <a:cubicBezTo>
                    <a:pt x="1456" y="101"/>
                    <a:pt x="1211" y="0"/>
                    <a:pt x="99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4317925" y="2017200"/>
              <a:ext cx="93900" cy="73050"/>
            </a:xfrm>
            <a:custGeom>
              <a:avLst/>
              <a:gdLst/>
              <a:ahLst/>
              <a:cxnLst/>
              <a:rect l="l" t="t" r="r" b="b"/>
              <a:pathLst>
                <a:path w="3756" h="2922" extrusionOk="0">
                  <a:moveTo>
                    <a:pt x="1021" y="0"/>
                  </a:moveTo>
                  <a:cubicBezTo>
                    <a:pt x="912" y="0"/>
                    <a:pt x="804" y="16"/>
                    <a:pt x="712" y="46"/>
                  </a:cubicBezTo>
                  <a:cubicBezTo>
                    <a:pt x="482" y="122"/>
                    <a:pt x="240" y="318"/>
                    <a:pt x="142" y="542"/>
                  </a:cubicBezTo>
                  <a:cubicBezTo>
                    <a:pt x="43" y="769"/>
                    <a:pt x="1" y="1036"/>
                    <a:pt x="91" y="1274"/>
                  </a:cubicBezTo>
                  <a:cubicBezTo>
                    <a:pt x="187" y="1526"/>
                    <a:pt x="350" y="1709"/>
                    <a:pt x="587" y="1844"/>
                  </a:cubicBezTo>
                  <a:lnTo>
                    <a:pt x="2314" y="2824"/>
                  </a:lnTo>
                  <a:cubicBezTo>
                    <a:pt x="2432" y="2891"/>
                    <a:pt x="2586" y="2922"/>
                    <a:pt x="2736" y="2922"/>
                  </a:cubicBezTo>
                  <a:cubicBezTo>
                    <a:pt x="2845" y="2922"/>
                    <a:pt x="2953" y="2905"/>
                    <a:pt x="3045" y="2875"/>
                  </a:cubicBezTo>
                  <a:cubicBezTo>
                    <a:pt x="3274" y="2800"/>
                    <a:pt x="3516" y="2604"/>
                    <a:pt x="3615" y="2379"/>
                  </a:cubicBezTo>
                  <a:cubicBezTo>
                    <a:pt x="3713" y="2155"/>
                    <a:pt x="3755" y="1886"/>
                    <a:pt x="3665" y="1648"/>
                  </a:cubicBezTo>
                  <a:cubicBezTo>
                    <a:pt x="3570" y="1395"/>
                    <a:pt x="3406" y="1213"/>
                    <a:pt x="3169" y="1079"/>
                  </a:cubicBezTo>
                  <a:lnTo>
                    <a:pt x="1442" y="98"/>
                  </a:lnTo>
                  <a:cubicBezTo>
                    <a:pt x="1324" y="31"/>
                    <a:pt x="1171" y="0"/>
                    <a:pt x="102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4237500" y="1851050"/>
              <a:ext cx="76200" cy="105050"/>
            </a:xfrm>
            <a:custGeom>
              <a:avLst/>
              <a:gdLst/>
              <a:ahLst/>
              <a:cxnLst/>
              <a:rect l="l" t="t" r="r" b="b"/>
              <a:pathLst>
                <a:path w="3048" h="4202" extrusionOk="0">
                  <a:moveTo>
                    <a:pt x="2025" y="1"/>
                  </a:moveTo>
                  <a:cubicBezTo>
                    <a:pt x="1929" y="1"/>
                    <a:pt x="1833" y="16"/>
                    <a:pt x="1742" y="51"/>
                  </a:cubicBezTo>
                  <a:cubicBezTo>
                    <a:pt x="1501" y="142"/>
                    <a:pt x="1284" y="306"/>
                    <a:pt x="1173" y="547"/>
                  </a:cubicBezTo>
                  <a:lnTo>
                    <a:pt x="130" y="2800"/>
                  </a:lnTo>
                  <a:cubicBezTo>
                    <a:pt x="25" y="3025"/>
                    <a:pt x="0" y="3294"/>
                    <a:pt x="78" y="3530"/>
                  </a:cubicBezTo>
                  <a:cubicBezTo>
                    <a:pt x="154" y="3761"/>
                    <a:pt x="349" y="4003"/>
                    <a:pt x="574" y="4100"/>
                  </a:cubicBezTo>
                  <a:cubicBezTo>
                    <a:pt x="714" y="4162"/>
                    <a:pt x="870" y="4201"/>
                    <a:pt x="1024" y="4201"/>
                  </a:cubicBezTo>
                  <a:cubicBezTo>
                    <a:pt x="1120" y="4201"/>
                    <a:pt x="1215" y="4186"/>
                    <a:pt x="1306" y="4152"/>
                  </a:cubicBezTo>
                  <a:cubicBezTo>
                    <a:pt x="1548" y="4059"/>
                    <a:pt x="1764" y="3895"/>
                    <a:pt x="1876" y="3656"/>
                  </a:cubicBezTo>
                  <a:cubicBezTo>
                    <a:pt x="2223" y="2905"/>
                    <a:pt x="2571" y="2152"/>
                    <a:pt x="2919" y="1401"/>
                  </a:cubicBezTo>
                  <a:cubicBezTo>
                    <a:pt x="3022" y="1176"/>
                    <a:pt x="3047" y="908"/>
                    <a:pt x="2969" y="671"/>
                  </a:cubicBezTo>
                  <a:cubicBezTo>
                    <a:pt x="2894" y="443"/>
                    <a:pt x="2698" y="199"/>
                    <a:pt x="2473" y="101"/>
                  </a:cubicBezTo>
                  <a:cubicBezTo>
                    <a:pt x="2334" y="40"/>
                    <a:pt x="2179" y="1"/>
                    <a:pt x="202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4114300" y="1814100"/>
              <a:ext cx="104300" cy="89475"/>
            </a:xfrm>
            <a:custGeom>
              <a:avLst/>
              <a:gdLst/>
              <a:ahLst/>
              <a:cxnLst/>
              <a:rect l="l" t="t" r="r" b="b"/>
              <a:pathLst>
                <a:path w="4172" h="3579" extrusionOk="0">
                  <a:moveTo>
                    <a:pt x="3137" y="0"/>
                  </a:moveTo>
                  <a:cubicBezTo>
                    <a:pt x="2962" y="0"/>
                    <a:pt x="2787" y="51"/>
                    <a:pt x="2634" y="166"/>
                  </a:cubicBezTo>
                  <a:cubicBezTo>
                    <a:pt x="1910" y="708"/>
                    <a:pt x="1187" y="1251"/>
                    <a:pt x="462" y="1795"/>
                  </a:cubicBezTo>
                  <a:cubicBezTo>
                    <a:pt x="256" y="1950"/>
                    <a:pt x="100" y="2153"/>
                    <a:pt x="47" y="2412"/>
                  </a:cubicBezTo>
                  <a:cubicBezTo>
                    <a:pt x="1" y="2645"/>
                    <a:pt x="47" y="2945"/>
                    <a:pt x="190" y="3141"/>
                  </a:cubicBezTo>
                  <a:cubicBezTo>
                    <a:pt x="382" y="3405"/>
                    <a:pt x="710" y="3579"/>
                    <a:pt x="1035" y="3579"/>
                  </a:cubicBezTo>
                  <a:cubicBezTo>
                    <a:pt x="1210" y="3579"/>
                    <a:pt x="1385" y="3528"/>
                    <a:pt x="1538" y="3414"/>
                  </a:cubicBezTo>
                  <a:lnTo>
                    <a:pt x="3709" y="1784"/>
                  </a:lnTo>
                  <a:cubicBezTo>
                    <a:pt x="3917" y="1630"/>
                    <a:pt x="4073" y="1426"/>
                    <a:pt x="4124" y="1167"/>
                  </a:cubicBezTo>
                  <a:cubicBezTo>
                    <a:pt x="4172" y="934"/>
                    <a:pt x="4124" y="632"/>
                    <a:pt x="3981" y="437"/>
                  </a:cubicBezTo>
                  <a:cubicBezTo>
                    <a:pt x="3789" y="174"/>
                    <a:pt x="3462" y="0"/>
                    <a:pt x="313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4004575" y="1857525"/>
              <a:ext cx="50125" cy="104900"/>
            </a:xfrm>
            <a:custGeom>
              <a:avLst/>
              <a:gdLst/>
              <a:ahLst/>
              <a:cxnLst/>
              <a:rect l="l" t="t" r="r" b="b"/>
              <a:pathLst>
                <a:path w="2005" h="4196" extrusionOk="0">
                  <a:moveTo>
                    <a:pt x="991" y="0"/>
                  </a:moveTo>
                  <a:cubicBezTo>
                    <a:pt x="968" y="0"/>
                    <a:pt x="946" y="1"/>
                    <a:pt x="924" y="4"/>
                  </a:cubicBezTo>
                  <a:cubicBezTo>
                    <a:pt x="670" y="29"/>
                    <a:pt x="409" y="131"/>
                    <a:pt x="245" y="337"/>
                  </a:cubicBezTo>
                  <a:cubicBezTo>
                    <a:pt x="85" y="531"/>
                    <a:pt x="1" y="777"/>
                    <a:pt x="8" y="1030"/>
                  </a:cubicBezTo>
                  <a:cubicBezTo>
                    <a:pt x="24" y="1778"/>
                    <a:pt x="40" y="2528"/>
                    <a:pt x="57" y="3278"/>
                  </a:cubicBezTo>
                  <a:cubicBezTo>
                    <a:pt x="63" y="3524"/>
                    <a:pt x="206" y="3797"/>
                    <a:pt x="389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8" y="4195"/>
                    <a:pt x="1060" y="4194"/>
                    <a:pt x="1082" y="4192"/>
                  </a:cubicBezTo>
                  <a:cubicBezTo>
                    <a:pt x="1336" y="4167"/>
                    <a:pt x="1597" y="4065"/>
                    <a:pt x="1761" y="3860"/>
                  </a:cubicBezTo>
                  <a:cubicBezTo>
                    <a:pt x="1921" y="3664"/>
                    <a:pt x="2004" y="3418"/>
                    <a:pt x="1997" y="3167"/>
                  </a:cubicBezTo>
                  <a:cubicBezTo>
                    <a:pt x="1982" y="2417"/>
                    <a:pt x="1964" y="1667"/>
                    <a:pt x="1949" y="919"/>
                  </a:cubicBezTo>
                  <a:cubicBezTo>
                    <a:pt x="1943" y="672"/>
                    <a:pt x="1800" y="400"/>
                    <a:pt x="1617" y="240"/>
                  </a:cubicBezTo>
                  <a:cubicBezTo>
                    <a:pt x="1456" y="101"/>
                    <a:pt x="1211" y="0"/>
                    <a:pt x="99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890675" y="1743025"/>
              <a:ext cx="93900" cy="73075"/>
            </a:xfrm>
            <a:custGeom>
              <a:avLst/>
              <a:gdLst/>
              <a:ahLst/>
              <a:cxnLst/>
              <a:rect l="l" t="t" r="r" b="b"/>
              <a:pathLst>
                <a:path w="3756" h="2923" extrusionOk="0">
                  <a:moveTo>
                    <a:pt x="1024" y="1"/>
                  </a:moveTo>
                  <a:cubicBezTo>
                    <a:pt x="914" y="1"/>
                    <a:pt x="805" y="17"/>
                    <a:pt x="712" y="48"/>
                  </a:cubicBezTo>
                  <a:cubicBezTo>
                    <a:pt x="482" y="123"/>
                    <a:pt x="240" y="317"/>
                    <a:pt x="142" y="544"/>
                  </a:cubicBezTo>
                  <a:cubicBezTo>
                    <a:pt x="44" y="768"/>
                    <a:pt x="1" y="1037"/>
                    <a:pt x="92" y="1274"/>
                  </a:cubicBezTo>
                  <a:cubicBezTo>
                    <a:pt x="187" y="1527"/>
                    <a:pt x="351" y="1710"/>
                    <a:pt x="588" y="1844"/>
                  </a:cubicBezTo>
                  <a:lnTo>
                    <a:pt x="2315" y="2825"/>
                  </a:lnTo>
                  <a:cubicBezTo>
                    <a:pt x="2433" y="2891"/>
                    <a:pt x="2585" y="2922"/>
                    <a:pt x="2736" y="2922"/>
                  </a:cubicBezTo>
                  <a:cubicBezTo>
                    <a:pt x="2845" y="2922"/>
                    <a:pt x="2953" y="2906"/>
                    <a:pt x="3045" y="2875"/>
                  </a:cubicBezTo>
                  <a:cubicBezTo>
                    <a:pt x="3275" y="2801"/>
                    <a:pt x="3517" y="2605"/>
                    <a:pt x="3615" y="2379"/>
                  </a:cubicBezTo>
                  <a:cubicBezTo>
                    <a:pt x="3713" y="2154"/>
                    <a:pt x="3755" y="1886"/>
                    <a:pt x="3665" y="1649"/>
                  </a:cubicBezTo>
                  <a:cubicBezTo>
                    <a:pt x="3570" y="1395"/>
                    <a:pt x="3406" y="1214"/>
                    <a:pt x="3169" y="1079"/>
                  </a:cubicBezTo>
                  <a:lnTo>
                    <a:pt x="1442" y="98"/>
                  </a:lnTo>
                  <a:cubicBezTo>
                    <a:pt x="1325" y="31"/>
                    <a:pt x="1173" y="1"/>
                    <a:pt x="1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4404350" y="1791225"/>
              <a:ext cx="114975" cy="57000"/>
            </a:xfrm>
            <a:custGeom>
              <a:avLst/>
              <a:gdLst/>
              <a:ahLst/>
              <a:cxnLst/>
              <a:rect l="l" t="t" r="r" b="b"/>
              <a:pathLst>
                <a:path w="4599" h="2280" extrusionOk="0">
                  <a:moveTo>
                    <a:pt x="1000" y="1"/>
                  </a:moveTo>
                  <a:cubicBezTo>
                    <a:pt x="808" y="1"/>
                    <a:pt x="624" y="45"/>
                    <a:pt x="456" y="156"/>
                  </a:cubicBezTo>
                  <a:cubicBezTo>
                    <a:pt x="257" y="288"/>
                    <a:pt x="77" y="533"/>
                    <a:pt x="40" y="774"/>
                  </a:cubicBezTo>
                  <a:cubicBezTo>
                    <a:pt x="1" y="1021"/>
                    <a:pt x="30" y="1294"/>
                    <a:pt x="183" y="1504"/>
                  </a:cubicBezTo>
                  <a:cubicBezTo>
                    <a:pt x="330" y="1703"/>
                    <a:pt x="546" y="1883"/>
                    <a:pt x="801" y="1919"/>
                  </a:cubicBezTo>
                  <a:lnTo>
                    <a:pt x="3415" y="2267"/>
                  </a:lnTo>
                  <a:cubicBezTo>
                    <a:pt x="3477" y="2275"/>
                    <a:pt x="3539" y="2280"/>
                    <a:pt x="3600" y="2280"/>
                  </a:cubicBezTo>
                  <a:cubicBezTo>
                    <a:pt x="3792" y="2280"/>
                    <a:pt x="3977" y="2235"/>
                    <a:pt x="4144" y="2124"/>
                  </a:cubicBezTo>
                  <a:cubicBezTo>
                    <a:pt x="4342" y="1992"/>
                    <a:pt x="4522" y="1747"/>
                    <a:pt x="4559" y="1506"/>
                  </a:cubicBezTo>
                  <a:cubicBezTo>
                    <a:pt x="4599" y="1259"/>
                    <a:pt x="4570" y="987"/>
                    <a:pt x="4416" y="776"/>
                  </a:cubicBezTo>
                  <a:cubicBezTo>
                    <a:pt x="4270" y="577"/>
                    <a:pt x="4054" y="396"/>
                    <a:pt x="3799" y="363"/>
                  </a:cubicBezTo>
                  <a:lnTo>
                    <a:pt x="1186" y="13"/>
                  </a:lnTo>
                  <a:cubicBezTo>
                    <a:pt x="1123" y="5"/>
                    <a:pt x="1061" y="1"/>
                    <a:pt x="100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4479600" y="1878975"/>
              <a:ext cx="50125" cy="104925"/>
            </a:xfrm>
            <a:custGeom>
              <a:avLst/>
              <a:gdLst/>
              <a:ahLst/>
              <a:cxnLst/>
              <a:rect l="l" t="t" r="r" b="b"/>
              <a:pathLst>
                <a:path w="2005" h="4197" extrusionOk="0">
                  <a:moveTo>
                    <a:pt x="990" y="1"/>
                  </a:moveTo>
                  <a:cubicBezTo>
                    <a:pt x="967" y="1"/>
                    <a:pt x="945" y="2"/>
                    <a:pt x="922" y="4"/>
                  </a:cubicBezTo>
                  <a:cubicBezTo>
                    <a:pt x="669" y="30"/>
                    <a:pt x="408" y="131"/>
                    <a:pt x="245" y="337"/>
                  </a:cubicBezTo>
                  <a:cubicBezTo>
                    <a:pt x="85" y="532"/>
                    <a:pt x="1" y="778"/>
                    <a:pt x="9" y="1030"/>
                  </a:cubicBezTo>
                  <a:cubicBezTo>
                    <a:pt x="25" y="1780"/>
                    <a:pt x="40" y="2529"/>
                    <a:pt x="56" y="3278"/>
                  </a:cubicBezTo>
                  <a:cubicBezTo>
                    <a:pt x="62" y="3526"/>
                    <a:pt x="206" y="3797"/>
                    <a:pt x="390" y="3957"/>
                  </a:cubicBezTo>
                  <a:cubicBezTo>
                    <a:pt x="549" y="4096"/>
                    <a:pt x="794" y="4197"/>
                    <a:pt x="1015" y="4197"/>
                  </a:cubicBezTo>
                  <a:cubicBezTo>
                    <a:pt x="1038" y="4197"/>
                    <a:pt x="1060" y="4196"/>
                    <a:pt x="1082" y="4194"/>
                  </a:cubicBezTo>
                  <a:cubicBezTo>
                    <a:pt x="1336" y="4167"/>
                    <a:pt x="1597" y="4067"/>
                    <a:pt x="1760" y="3860"/>
                  </a:cubicBezTo>
                  <a:cubicBezTo>
                    <a:pt x="1920" y="3666"/>
                    <a:pt x="2004" y="3419"/>
                    <a:pt x="1998" y="3167"/>
                  </a:cubicBezTo>
                  <a:cubicBezTo>
                    <a:pt x="1980" y="2417"/>
                    <a:pt x="1965" y="1668"/>
                    <a:pt x="1949" y="919"/>
                  </a:cubicBezTo>
                  <a:cubicBezTo>
                    <a:pt x="1943" y="672"/>
                    <a:pt x="1799" y="401"/>
                    <a:pt x="1615" y="241"/>
                  </a:cubicBezTo>
                  <a:cubicBezTo>
                    <a:pt x="1456" y="102"/>
                    <a:pt x="1211" y="1"/>
                    <a:pt x="9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328050" y="2144075"/>
              <a:ext cx="93875" cy="73075"/>
            </a:xfrm>
            <a:custGeom>
              <a:avLst/>
              <a:gdLst/>
              <a:ahLst/>
              <a:cxnLst/>
              <a:rect l="l" t="t" r="r" b="b"/>
              <a:pathLst>
                <a:path w="3755" h="2923" extrusionOk="0">
                  <a:moveTo>
                    <a:pt x="1020" y="1"/>
                  </a:moveTo>
                  <a:cubicBezTo>
                    <a:pt x="911" y="1"/>
                    <a:pt x="803" y="17"/>
                    <a:pt x="711" y="47"/>
                  </a:cubicBezTo>
                  <a:cubicBezTo>
                    <a:pt x="482" y="123"/>
                    <a:pt x="240" y="318"/>
                    <a:pt x="141" y="543"/>
                  </a:cubicBezTo>
                  <a:cubicBezTo>
                    <a:pt x="43" y="769"/>
                    <a:pt x="1" y="1036"/>
                    <a:pt x="90" y="1274"/>
                  </a:cubicBezTo>
                  <a:cubicBezTo>
                    <a:pt x="186" y="1527"/>
                    <a:pt x="350" y="1709"/>
                    <a:pt x="586" y="1844"/>
                  </a:cubicBezTo>
                  <a:lnTo>
                    <a:pt x="2314" y="2826"/>
                  </a:lnTo>
                  <a:cubicBezTo>
                    <a:pt x="2431" y="2892"/>
                    <a:pt x="2583" y="2922"/>
                    <a:pt x="2733" y="2922"/>
                  </a:cubicBezTo>
                  <a:cubicBezTo>
                    <a:pt x="2843" y="2922"/>
                    <a:pt x="2951" y="2906"/>
                    <a:pt x="3044" y="2876"/>
                  </a:cubicBezTo>
                  <a:cubicBezTo>
                    <a:pt x="3274" y="2800"/>
                    <a:pt x="3516" y="2605"/>
                    <a:pt x="3614" y="2380"/>
                  </a:cubicBezTo>
                  <a:cubicBezTo>
                    <a:pt x="3713" y="2155"/>
                    <a:pt x="3755" y="1887"/>
                    <a:pt x="3665" y="1649"/>
                  </a:cubicBezTo>
                  <a:cubicBezTo>
                    <a:pt x="3569" y="1396"/>
                    <a:pt x="3405" y="1214"/>
                    <a:pt x="3169" y="1080"/>
                  </a:cubicBezTo>
                  <a:lnTo>
                    <a:pt x="1442" y="99"/>
                  </a:lnTo>
                  <a:cubicBezTo>
                    <a:pt x="1323" y="31"/>
                    <a:pt x="1170" y="1"/>
                    <a:pt x="102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4441725" y="2053725"/>
              <a:ext cx="76150" cy="105000"/>
            </a:xfrm>
            <a:custGeom>
              <a:avLst/>
              <a:gdLst/>
              <a:ahLst/>
              <a:cxnLst/>
              <a:rect l="l" t="t" r="r" b="b"/>
              <a:pathLst>
                <a:path w="3046" h="4200" extrusionOk="0">
                  <a:moveTo>
                    <a:pt x="2022" y="0"/>
                  </a:moveTo>
                  <a:cubicBezTo>
                    <a:pt x="1926" y="0"/>
                    <a:pt x="1831" y="15"/>
                    <a:pt x="1741" y="49"/>
                  </a:cubicBezTo>
                  <a:cubicBezTo>
                    <a:pt x="1500" y="141"/>
                    <a:pt x="1283" y="305"/>
                    <a:pt x="1172" y="545"/>
                  </a:cubicBezTo>
                  <a:cubicBezTo>
                    <a:pt x="824" y="1297"/>
                    <a:pt x="476" y="2048"/>
                    <a:pt x="128" y="2799"/>
                  </a:cubicBezTo>
                  <a:cubicBezTo>
                    <a:pt x="24" y="3024"/>
                    <a:pt x="0" y="3293"/>
                    <a:pt x="77" y="3530"/>
                  </a:cubicBezTo>
                  <a:cubicBezTo>
                    <a:pt x="152" y="3759"/>
                    <a:pt x="348" y="4001"/>
                    <a:pt x="573" y="4100"/>
                  </a:cubicBezTo>
                  <a:cubicBezTo>
                    <a:pt x="712" y="4161"/>
                    <a:pt x="868" y="4200"/>
                    <a:pt x="1022" y="4200"/>
                  </a:cubicBezTo>
                  <a:cubicBezTo>
                    <a:pt x="1118" y="4200"/>
                    <a:pt x="1213" y="4185"/>
                    <a:pt x="1304" y="4150"/>
                  </a:cubicBezTo>
                  <a:cubicBezTo>
                    <a:pt x="1546" y="4059"/>
                    <a:pt x="1763" y="3895"/>
                    <a:pt x="1874" y="3655"/>
                  </a:cubicBezTo>
                  <a:cubicBezTo>
                    <a:pt x="2222" y="2903"/>
                    <a:pt x="2570" y="2152"/>
                    <a:pt x="2918" y="1401"/>
                  </a:cubicBezTo>
                  <a:cubicBezTo>
                    <a:pt x="3021" y="1176"/>
                    <a:pt x="3046" y="908"/>
                    <a:pt x="2968" y="670"/>
                  </a:cubicBezTo>
                  <a:cubicBezTo>
                    <a:pt x="2892" y="441"/>
                    <a:pt x="2697" y="199"/>
                    <a:pt x="2472" y="101"/>
                  </a:cubicBezTo>
                  <a:cubicBezTo>
                    <a:pt x="2332" y="40"/>
                    <a:pt x="2176" y="0"/>
                    <a:pt x="202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4598900" y="1541800"/>
              <a:ext cx="76150" cy="105050"/>
            </a:xfrm>
            <a:custGeom>
              <a:avLst/>
              <a:gdLst/>
              <a:ahLst/>
              <a:cxnLst/>
              <a:rect l="l" t="t" r="r" b="b"/>
              <a:pathLst>
                <a:path w="3046" h="4202" extrusionOk="0">
                  <a:moveTo>
                    <a:pt x="2024" y="1"/>
                  </a:moveTo>
                  <a:cubicBezTo>
                    <a:pt x="1928" y="1"/>
                    <a:pt x="1833" y="16"/>
                    <a:pt x="1742" y="51"/>
                  </a:cubicBezTo>
                  <a:cubicBezTo>
                    <a:pt x="1500" y="142"/>
                    <a:pt x="1283" y="306"/>
                    <a:pt x="1172" y="547"/>
                  </a:cubicBezTo>
                  <a:lnTo>
                    <a:pt x="128" y="2800"/>
                  </a:lnTo>
                  <a:cubicBezTo>
                    <a:pt x="24" y="3025"/>
                    <a:pt x="0" y="3293"/>
                    <a:pt x="78" y="3531"/>
                  </a:cubicBezTo>
                  <a:cubicBezTo>
                    <a:pt x="154" y="3760"/>
                    <a:pt x="348" y="4002"/>
                    <a:pt x="574" y="4100"/>
                  </a:cubicBezTo>
                  <a:cubicBezTo>
                    <a:pt x="713" y="4161"/>
                    <a:pt x="869" y="4201"/>
                    <a:pt x="1024" y="4201"/>
                  </a:cubicBezTo>
                  <a:cubicBezTo>
                    <a:pt x="1119" y="4201"/>
                    <a:pt x="1214" y="4186"/>
                    <a:pt x="1304" y="4152"/>
                  </a:cubicBezTo>
                  <a:cubicBezTo>
                    <a:pt x="1546" y="4060"/>
                    <a:pt x="1763" y="3896"/>
                    <a:pt x="1874" y="3656"/>
                  </a:cubicBezTo>
                  <a:cubicBezTo>
                    <a:pt x="2222" y="2905"/>
                    <a:pt x="2570" y="2153"/>
                    <a:pt x="2918" y="1402"/>
                  </a:cubicBezTo>
                  <a:cubicBezTo>
                    <a:pt x="3022" y="1176"/>
                    <a:pt x="3046" y="908"/>
                    <a:pt x="2968" y="671"/>
                  </a:cubicBezTo>
                  <a:cubicBezTo>
                    <a:pt x="2892" y="442"/>
                    <a:pt x="2697" y="200"/>
                    <a:pt x="2472" y="101"/>
                  </a:cubicBezTo>
                  <a:cubicBezTo>
                    <a:pt x="2333" y="40"/>
                    <a:pt x="2178" y="1"/>
                    <a:pt x="2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5566900" y="185280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6" y="1"/>
                  </a:moveTo>
                  <a:cubicBezTo>
                    <a:pt x="856" y="1"/>
                    <a:pt x="738" y="21"/>
                    <a:pt x="637" y="66"/>
                  </a:cubicBezTo>
                  <a:cubicBezTo>
                    <a:pt x="412" y="165"/>
                    <a:pt x="199" y="334"/>
                    <a:pt x="104" y="570"/>
                  </a:cubicBezTo>
                  <a:cubicBezTo>
                    <a:pt x="5" y="821"/>
                    <a:pt x="1" y="1065"/>
                    <a:pt x="84" y="1325"/>
                  </a:cubicBezTo>
                  <a:cubicBezTo>
                    <a:pt x="286" y="1954"/>
                    <a:pt x="489" y="2585"/>
                    <a:pt x="692" y="3216"/>
                  </a:cubicBezTo>
                  <a:cubicBezTo>
                    <a:pt x="764" y="3439"/>
                    <a:pt x="987" y="3652"/>
                    <a:pt x="1196" y="3747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0" y="3833"/>
                    <a:pt x="1849" y="3812"/>
                    <a:pt x="1950" y="3767"/>
                  </a:cubicBezTo>
                  <a:cubicBezTo>
                    <a:pt x="2175" y="3668"/>
                    <a:pt x="2388" y="3500"/>
                    <a:pt x="2483" y="3263"/>
                  </a:cubicBezTo>
                  <a:cubicBezTo>
                    <a:pt x="2583" y="3013"/>
                    <a:pt x="2586" y="2768"/>
                    <a:pt x="2503" y="2510"/>
                  </a:cubicBezTo>
                  <a:lnTo>
                    <a:pt x="1894" y="619"/>
                  </a:lnTo>
                  <a:cubicBezTo>
                    <a:pt x="1823" y="394"/>
                    <a:pt x="1599" y="181"/>
                    <a:pt x="1391" y="86"/>
                  </a:cubicBezTo>
                  <a:cubicBezTo>
                    <a:pt x="1270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5423050" y="2067475"/>
              <a:ext cx="74225" cy="105875"/>
            </a:xfrm>
            <a:custGeom>
              <a:avLst/>
              <a:gdLst/>
              <a:ahLst/>
              <a:cxnLst/>
              <a:rect l="l" t="t" r="r" b="b"/>
              <a:pathLst>
                <a:path w="2969" h="4235" extrusionOk="0">
                  <a:moveTo>
                    <a:pt x="994" y="0"/>
                  </a:moveTo>
                  <a:cubicBezTo>
                    <a:pt x="874" y="0"/>
                    <a:pt x="755" y="21"/>
                    <a:pt x="654" y="65"/>
                  </a:cubicBezTo>
                  <a:cubicBezTo>
                    <a:pt x="429" y="165"/>
                    <a:pt x="217" y="333"/>
                    <a:pt x="122" y="569"/>
                  </a:cubicBezTo>
                  <a:cubicBezTo>
                    <a:pt x="27" y="809"/>
                    <a:pt x="1" y="1078"/>
                    <a:pt x="102" y="1323"/>
                  </a:cubicBezTo>
                  <a:cubicBezTo>
                    <a:pt x="420" y="2088"/>
                    <a:pt x="737" y="2852"/>
                    <a:pt x="1056" y="3616"/>
                  </a:cubicBezTo>
                  <a:cubicBezTo>
                    <a:pt x="1151" y="3845"/>
                    <a:pt x="1332" y="4045"/>
                    <a:pt x="1560" y="4148"/>
                  </a:cubicBezTo>
                  <a:cubicBezTo>
                    <a:pt x="1681" y="4203"/>
                    <a:pt x="1829" y="4234"/>
                    <a:pt x="1976" y="4234"/>
                  </a:cubicBezTo>
                  <a:cubicBezTo>
                    <a:pt x="2096" y="4234"/>
                    <a:pt x="2214" y="4214"/>
                    <a:pt x="2315" y="4169"/>
                  </a:cubicBezTo>
                  <a:cubicBezTo>
                    <a:pt x="2540" y="4070"/>
                    <a:pt x="2751" y="3901"/>
                    <a:pt x="2847" y="3665"/>
                  </a:cubicBezTo>
                  <a:cubicBezTo>
                    <a:pt x="2942" y="3426"/>
                    <a:pt x="2968" y="3155"/>
                    <a:pt x="2866" y="2910"/>
                  </a:cubicBezTo>
                  <a:lnTo>
                    <a:pt x="1913" y="617"/>
                  </a:lnTo>
                  <a:cubicBezTo>
                    <a:pt x="1818" y="388"/>
                    <a:pt x="1636" y="188"/>
                    <a:pt x="1409" y="85"/>
                  </a:cubicBezTo>
                  <a:cubicBezTo>
                    <a:pt x="1288" y="31"/>
                    <a:pt x="1140" y="0"/>
                    <a:pt x="99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5500450" y="15532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7" y="1"/>
                  </a:moveTo>
                  <a:cubicBezTo>
                    <a:pt x="857" y="1"/>
                    <a:pt x="738" y="21"/>
                    <a:pt x="637" y="66"/>
                  </a:cubicBezTo>
                  <a:cubicBezTo>
                    <a:pt x="412" y="165"/>
                    <a:pt x="199" y="333"/>
                    <a:pt x="105" y="570"/>
                  </a:cubicBezTo>
                  <a:cubicBezTo>
                    <a:pt x="4" y="821"/>
                    <a:pt x="0" y="1066"/>
                    <a:pt x="84" y="1324"/>
                  </a:cubicBezTo>
                  <a:lnTo>
                    <a:pt x="692" y="3215"/>
                  </a:lnTo>
                  <a:cubicBezTo>
                    <a:pt x="765" y="3440"/>
                    <a:pt x="987" y="3653"/>
                    <a:pt x="1196" y="3748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1" y="3833"/>
                    <a:pt x="1850" y="3812"/>
                    <a:pt x="1951" y="3768"/>
                  </a:cubicBezTo>
                  <a:cubicBezTo>
                    <a:pt x="2176" y="3669"/>
                    <a:pt x="2389" y="3501"/>
                    <a:pt x="2483" y="3264"/>
                  </a:cubicBezTo>
                  <a:cubicBezTo>
                    <a:pt x="2583" y="3013"/>
                    <a:pt x="2586" y="2768"/>
                    <a:pt x="2504" y="2509"/>
                  </a:cubicBezTo>
                  <a:cubicBezTo>
                    <a:pt x="2300" y="1879"/>
                    <a:pt x="2098" y="1248"/>
                    <a:pt x="1896" y="618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2"/>
                    <a:pt x="1123" y="1"/>
                    <a:pt x="97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5319825" y="1655900"/>
              <a:ext cx="118350" cy="55100"/>
            </a:xfrm>
            <a:custGeom>
              <a:avLst/>
              <a:gdLst/>
              <a:ahLst/>
              <a:cxnLst/>
              <a:rect l="l" t="t" r="r" b="b"/>
              <a:pathLst>
                <a:path w="4734" h="2204" extrusionOk="0">
                  <a:moveTo>
                    <a:pt x="1036" y="0"/>
                  </a:moveTo>
                  <a:cubicBezTo>
                    <a:pt x="825" y="0"/>
                    <a:pt x="621" y="52"/>
                    <a:pt x="445" y="180"/>
                  </a:cubicBezTo>
                  <a:cubicBezTo>
                    <a:pt x="252" y="320"/>
                    <a:pt x="84" y="574"/>
                    <a:pt x="56" y="815"/>
                  </a:cubicBezTo>
                  <a:cubicBezTo>
                    <a:pt x="1" y="1314"/>
                    <a:pt x="322" y="1873"/>
                    <a:pt x="864" y="1927"/>
                  </a:cubicBezTo>
                  <a:lnTo>
                    <a:pt x="3566" y="2197"/>
                  </a:lnTo>
                  <a:cubicBezTo>
                    <a:pt x="3610" y="2201"/>
                    <a:pt x="3654" y="2203"/>
                    <a:pt x="3697" y="2203"/>
                  </a:cubicBezTo>
                  <a:cubicBezTo>
                    <a:pt x="3908" y="2203"/>
                    <a:pt x="4113" y="2151"/>
                    <a:pt x="4290" y="2022"/>
                  </a:cubicBezTo>
                  <a:cubicBezTo>
                    <a:pt x="4483" y="1882"/>
                    <a:pt x="4651" y="1630"/>
                    <a:pt x="4678" y="1389"/>
                  </a:cubicBezTo>
                  <a:cubicBezTo>
                    <a:pt x="4734" y="890"/>
                    <a:pt x="4413" y="331"/>
                    <a:pt x="3870" y="277"/>
                  </a:cubicBezTo>
                  <a:lnTo>
                    <a:pt x="1169" y="7"/>
                  </a:lnTo>
                  <a:cubicBezTo>
                    <a:pt x="1124" y="3"/>
                    <a:pt x="1080" y="0"/>
                    <a:pt x="103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6353375" y="3083025"/>
              <a:ext cx="378250" cy="539300"/>
            </a:xfrm>
            <a:custGeom>
              <a:avLst/>
              <a:gdLst/>
              <a:ahLst/>
              <a:cxnLst/>
              <a:rect l="l" t="t" r="r" b="b"/>
              <a:pathLst>
                <a:path w="15130" h="21572" extrusionOk="0">
                  <a:moveTo>
                    <a:pt x="830" y="1"/>
                  </a:moveTo>
                  <a:lnTo>
                    <a:pt x="0" y="21008"/>
                  </a:lnTo>
                  <a:lnTo>
                    <a:pt x="14300" y="21572"/>
                  </a:lnTo>
                  <a:lnTo>
                    <a:pt x="15129" y="566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517525" y="2888675"/>
              <a:ext cx="491075" cy="944675"/>
            </a:xfrm>
            <a:custGeom>
              <a:avLst/>
              <a:gdLst/>
              <a:ahLst/>
              <a:cxnLst/>
              <a:rect l="l" t="t" r="r" b="b"/>
              <a:pathLst>
                <a:path w="19643" h="37787" extrusionOk="0">
                  <a:moveTo>
                    <a:pt x="3609" y="0"/>
                  </a:moveTo>
                  <a:cubicBezTo>
                    <a:pt x="3609" y="0"/>
                    <a:pt x="1246" y="1153"/>
                    <a:pt x="360" y="3796"/>
                  </a:cubicBezTo>
                  <a:cubicBezTo>
                    <a:pt x="130" y="4479"/>
                    <a:pt x="0" y="5262"/>
                    <a:pt x="36" y="6152"/>
                  </a:cubicBezTo>
                  <a:cubicBezTo>
                    <a:pt x="90" y="7422"/>
                    <a:pt x="508" y="8641"/>
                    <a:pt x="1187" y="9711"/>
                  </a:cubicBezTo>
                  <a:cubicBezTo>
                    <a:pt x="1224" y="9773"/>
                    <a:pt x="1261" y="9834"/>
                    <a:pt x="1302" y="9895"/>
                  </a:cubicBezTo>
                  <a:cubicBezTo>
                    <a:pt x="1344" y="9957"/>
                    <a:pt x="1385" y="10014"/>
                    <a:pt x="1426" y="10076"/>
                  </a:cubicBezTo>
                  <a:cubicBezTo>
                    <a:pt x="1513" y="10194"/>
                    <a:pt x="1601" y="10313"/>
                    <a:pt x="1691" y="10428"/>
                  </a:cubicBezTo>
                  <a:lnTo>
                    <a:pt x="8821" y="19421"/>
                  </a:lnTo>
                  <a:lnTo>
                    <a:pt x="2742" y="23376"/>
                  </a:lnTo>
                  <a:lnTo>
                    <a:pt x="68" y="25110"/>
                  </a:lnTo>
                  <a:lnTo>
                    <a:pt x="8483" y="37787"/>
                  </a:lnTo>
                  <a:lnTo>
                    <a:pt x="12799" y="32460"/>
                  </a:lnTo>
                  <a:lnTo>
                    <a:pt x="17774" y="26328"/>
                  </a:lnTo>
                  <a:cubicBezTo>
                    <a:pt x="19601" y="24084"/>
                    <a:pt x="19643" y="20879"/>
                    <a:pt x="17876" y="18589"/>
                  </a:cubicBezTo>
                  <a:lnTo>
                    <a:pt x="36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6132100" y="2774200"/>
              <a:ext cx="912950" cy="876950"/>
            </a:xfrm>
            <a:custGeom>
              <a:avLst/>
              <a:gdLst/>
              <a:ahLst/>
              <a:cxnLst/>
              <a:rect l="l" t="t" r="r" b="b"/>
              <a:pathLst>
                <a:path w="36518" h="35078" extrusionOk="0">
                  <a:moveTo>
                    <a:pt x="11794" y="1"/>
                  </a:moveTo>
                  <a:lnTo>
                    <a:pt x="0" y="13534"/>
                  </a:lnTo>
                  <a:lnTo>
                    <a:pt x="24724" y="35078"/>
                  </a:lnTo>
                  <a:lnTo>
                    <a:pt x="36517" y="21545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96B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6765350" y="3331600"/>
              <a:ext cx="319875" cy="351050"/>
            </a:xfrm>
            <a:custGeom>
              <a:avLst/>
              <a:gdLst/>
              <a:ahLst/>
              <a:cxnLst/>
              <a:rect l="l" t="t" r="r" b="b"/>
              <a:pathLst>
                <a:path w="12795" h="14042" extrusionOk="0">
                  <a:moveTo>
                    <a:pt x="10531" y="0"/>
                  </a:moveTo>
                  <a:lnTo>
                    <a:pt x="2" y="12084"/>
                  </a:lnTo>
                  <a:lnTo>
                    <a:pt x="1" y="12084"/>
                  </a:lnTo>
                  <a:lnTo>
                    <a:pt x="2220" y="14017"/>
                  </a:lnTo>
                  <a:cubicBezTo>
                    <a:pt x="2238" y="14033"/>
                    <a:pt x="2262" y="14041"/>
                    <a:pt x="2285" y="14041"/>
                  </a:cubicBezTo>
                  <a:cubicBezTo>
                    <a:pt x="2312" y="14041"/>
                    <a:pt x="2340" y="14030"/>
                    <a:pt x="2360" y="14008"/>
                  </a:cubicBezTo>
                  <a:lnTo>
                    <a:pt x="12758" y="2074"/>
                  </a:lnTo>
                  <a:cubicBezTo>
                    <a:pt x="12794" y="2033"/>
                    <a:pt x="12790" y="1969"/>
                    <a:pt x="12749" y="1934"/>
                  </a:cubicBezTo>
                  <a:lnTo>
                    <a:pt x="1053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6110800" y="2758075"/>
              <a:ext cx="307275" cy="344250"/>
            </a:xfrm>
            <a:custGeom>
              <a:avLst/>
              <a:gdLst/>
              <a:ahLst/>
              <a:cxnLst/>
              <a:rect l="l" t="t" r="r" b="b"/>
              <a:pathLst>
                <a:path w="12291" h="13770" extrusionOk="0">
                  <a:moveTo>
                    <a:pt x="11081" y="0"/>
                  </a:moveTo>
                  <a:lnTo>
                    <a:pt x="0" y="12716"/>
                  </a:lnTo>
                  <a:lnTo>
                    <a:pt x="1209" y="13770"/>
                  </a:lnTo>
                  <a:lnTo>
                    <a:pt x="12290" y="1054"/>
                  </a:lnTo>
                  <a:lnTo>
                    <a:pt x="1108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5977400" y="2673125"/>
              <a:ext cx="389975" cy="379550"/>
            </a:xfrm>
            <a:custGeom>
              <a:avLst/>
              <a:gdLst/>
              <a:ahLst/>
              <a:cxnLst/>
              <a:rect l="l" t="t" r="r" b="b"/>
              <a:pathLst>
                <a:path w="15599" h="15182" extrusionOk="0">
                  <a:moveTo>
                    <a:pt x="2066" y="1"/>
                  </a:moveTo>
                  <a:lnTo>
                    <a:pt x="1033" y="1186"/>
                  </a:lnTo>
                  <a:lnTo>
                    <a:pt x="0" y="2371"/>
                  </a:lnTo>
                  <a:cubicBezTo>
                    <a:pt x="4478" y="6272"/>
                    <a:pt x="3444" y="12809"/>
                    <a:pt x="3444" y="12809"/>
                  </a:cubicBezTo>
                  <a:lnTo>
                    <a:pt x="6167" y="15182"/>
                  </a:lnTo>
                  <a:lnTo>
                    <a:pt x="15599" y="4358"/>
                  </a:lnTo>
                  <a:lnTo>
                    <a:pt x="12877" y="1987"/>
                  </a:lnTo>
                  <a:cubicBezTo>
                    <a:pt x="12877" y="1987"/>
                    <a:pt x="11322" y="2458"/>
                    <a:pt x="9208" y="2458"/>
                  </a:cubicBezTo>
                  <a:cubicBezTo>
                    <a:pt x="7056" y="2458"/>
                    <a:pt x="4325" y="1970"/>
                    <a:pt x="206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5948600" y="2615550"/>
              <a:ext cx="110075" cy="143200"/>
            </a:xfrm>
            <a:custGeom>
              <a:avLst/>
              <a:gdLst/>
              <a:ahLst/>
              <a:cxnLst/>
              <a:rect l="l" t="t" r="r" b="b"/>
              <a:pathLst>
                <a:path w="4403" h="5728" extrusionOk="0">
                  <a:moveTo>
                    <a:pt x="752" y="0"/>
                  </a:moveTo>
                  <a:lnTo>
                    <a:pt x="0" y="3826"/>
                  </a:lnTo>
                  <a:lnTo>
                    <a:pt x="2183" y="5728"/>
                  </a:lnTo>
                  <a:lnTo>
                    <a:pt x="4403" y="3181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6287425" y="2923875"/>
              <a:ext cx="628250" cy="564900"/>
            </a:xfrm>
            <a:custGeom>
              <a:avLst/>
              <a:gdLst/>
              <a:ahLst/>
              <a:cxnLst/>
              <a:rect l="l" t="t" r="r" b="b"/>
              <a:pathLst>
                <a:path w="25130" h="22596" extrusionOk="0">
                  <a:moveTo>
                    <a:pt x="6312" y="0"/>
                  </a:moveTo>
                  <a:cubicBezTo>
                    <a:pt x="5170" y="0"/>
                    <a:pt x="4034" y="478"/>
                    <a:pt x="3220" y="1412"/>
                  </a:cubicBezTo>
                  <a:lnTo>
                    <a:pt x="1493" y="3393"/>
                  </a:lnTo>
                  <a:cubicBezTo>
                    <a:pt x="0" y="5105"/>
                    <a:pt x="177" y="7687"/>
                    <a:pt x="1891" y="9180"/>
                  </a:cubicBezTo>
                  <a:lnTo>
                    <a:pt x="16124" y="21582"/>
                  </a:lnTo>
                  <a:cubicBezTo>
                    <a:pt x="16903" y="22262"/>
                    <a:pt x="17863" y="22595"/>
                    <a:pt x="18819" y="22595"/>
                  </a:cubicBezTo>
                  <a:cubicBezTo>
                    <a:pt x="19961" y="22595"/>
                    <a:pt x="21097" y="22118"/>
                    <a:pt x="21911" y="21185"/>
                  </a:cubicBezTo>
                  <a:lnTo>
                    <a:pt x="23637" y="19203"/>
                  </a:lnTo>
                  <a:cubicBezTo>
                    <a:pt x="25130" y="17490"/>
                    <a:pt x="24952" y="14909"/>
                    <a:pt x="23240" y="13416"/>
                  </a:cubicBezTo>
                  <a:lnTo>
                    <a:pt x="9007" y="1014"/>
                  </a:lnTo>
                  <a:cubicBezTo>
                    <a:pt x="8227" y="334"/>
                    <a:pt x="7267" y="0"/>
                    <a:pt x="6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6157850" y="3123800"/>
              <a:ext cx="571725" cy="780750"/>
            </a:xfrm>
            <a:custGeom>
              <a:avLst/>
              <a:gdLst/>
              <a:ahLst/>
              <a:cxnLst/>
              <a:rect l="l" t="t" r="r" b="b"/>
              <a:pathLst>
                <a:path w="22869" h="31230" extrusionOk="0">
                  <a:moveTo>
                    <a:pt x="12849" y="1"/>
                  </a:moveTo>
                  <a:cubicBezTo>
                    <a:pt x="10939" y="1"/>
                    <a:pt x="7316" y="539"/>
                    <a:pt x="6814" y="4548"/>
                  </a:cubicBezTo>
                  <a:lnTo>
                    <a:pt x="6442" y="13946"/>
                  </a:lnTo>
                  <a:cubicBezTo>
                    <a:pt x="6442" y="13946"/>
                    <a:pt x="0" y="18687"/>
                    <a:pt x="3055" y="31026"/>
                  </a:cubicBezTo>
                  <a:lnTo>
                    <a:pt x="22756" y="31229"/>
                  </a:lnTo>
                  <a:lnTo>
                    <a:pt x="22868" y="28382"/>
                  </a:lnTo>
                  <a:lnTo>
                    <a:pt x="14455" y="15705"/>
                  </a:lnTo>
                  <a:lnTo>
                    <a:pt x="14336" y="11450"/>
                  </a:lnTo>
                  <a:lnTo>
                    <a:pt x="14038" y="719"/>
                  </a:lnTo>
                  <a:lnTo>
                    <a:pt x="14034" y="532"/>
                  </a:lnTo>
                  <a:lnTo>
                    <a:pt x="14029" y="348"/>
                  </a:lnTo>
                  <a:lnTo>
                    <a:pt x="14021" y="73"/>
                  </a:lnTo>
                  <a:cubicBezTo>
                    <a:pt x="14021" y="73"/>
                    <a:pt x="13551" y="1"/>
                    <a:pt x="1284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6311450" y="3117500"/>
              <a:ext cx="249475" cy="404925"/>
            </a:xfrm>
            <a:custGeom>
              <a:avLst/>
              <a:gdLst/>
              <a:ahLst/>
              <a:cxnLst/>
              <a:rect l="l" t="t" r="r" b="b"/>
              <a:pathLst>
                <a:path w="9979" h="16197" extrusionOk="0">
                  <a:moveTo>
                    <a:pt x="6467" y="1"/>
                  </a:moveTo>
                  <a:cubicBezTo>
                    <a:pt x="4502" y="1"/>
                    <a:pt x="2977" y="536"/>
                    <a:pt x="1919" y="1604"/>
                  </a:cubicBezTo>
                  <a:cubicBezTo>
                    <a:pt x="1" y="3541"/>
                    <a:pt x="346" y="6489"/>
                    <a:pt x="362" y="6614"/>
                  </a:cubicBezTo>
                  <a:cubicBezTo>
                    <a:pt x="379" y="6731"/>
                    <a:pt x="479" y="6818"/>
                    <a:pt x="596" y="6818"/>
                  </a:cubicBezTo>
                  <a:cubicBezTo>
                    <a:pt x="606" y="6818"/>
                    <a:pt x="617" y="6817"/>
                    <a:pt x="627" y="6816"/>
                  </a:cubicBezTo>
                  <a:cubicBezTo>
                    <a:pt x="757" y="6800"/>
                    <a:pt x="850" y="6684"/>
                    <a:pt x="836" y="6554"/>
                  </a:cubicBezTo>
                  <a:cubicBezTo>
                    <a:pt x="832" y="6526"/>
                    <a:pt x="507" y="3708"/>
                    <a:pt x="2262" y="1939"/>
                  </a:cubicBezTo>
                  <a:cubicBezTo>
                    <a:pt x="3225" y="968"/>
                    <a:pt x="4634" y="479"/>
                    <a:pt x="6461" y="479"/>
                  </a:cubicBezTo>
                  <a:cubicBezTo>
                    <a:pt x="6838" y="479"/>
                    <a:pt x="7232" y="499"/>
                    <a:pt x="7643" y="541"/>
                  </a:cubicBezTo>
                  <a:lnTo>
                    <a:pt x="8072" y="15963"/>
                  </a:lnTo>
                  <a:cubicBezTo>
                    <a:pt x="8074" y="16051"/>
                    <a:pt x="8123" y="16129"/>
                    <a:pt x="8200" y="16168"/>
                  </a:cubicBezTo>
                  <a:cubicBezTo>
                    <a:pt x="8234" y="16187"/>
                    <a:pt x="8271" y="16196"/>
                    <a:pt x="8311" y="16196"/>
                  </a:cubicBezTo>
                  <a:cubicBezTo>
                    <a:pt x="8357" y="16196"/>
                    <a:pt x="8402" y="16183"/>
                    <a:pt x="8442" y="16158"/>
                  </a:cubicBezTo>
                  <a:lnTo>
                    <a:pt x="9836" y="15253"/>
                  </a:lnTo>
                  <a:cubicBezTo>
                    <a:pt x="9947" y="15180"/>
                    <a:pt x="9979" y="15032"/>
                    <a:pt x="9907" y="14921"/>
                  </a:cubicBezTo>
                  <a:cubicBezTo>
                    <a:pt x="9861" y="14851"/>
                    <a:pt x="9784" y="14812"/>
                    <a:pt x="9706" y="14812"/>
                  </a:cubicBezTo>
                  <a:cubicBezTo>
                    <a:pt x="9661" y="14812"/>
                    <a:pt x="9616" y="14825"/>
                    <a:pt x="9575" y="14851"/>
                  </a:cubicBezTo>
                  <a:lnTo>
                    <a:pt x="8538" y="15524"/>
                  </a:lnTo>
                  <a:lnTo>
                    <a:pt x="8115" y="319"/>
                  </a:lnTo>
                  <a:cubicBezTo>
                    <a:pt x="8113" y="200"/>
                    <a:pt x="8023" y="102"/>
                    <a:pt x="7904" y="87"/>
                  </a:cubicBezTo>
                  <a:cubicBezTo>
                    <a:pt x="7401" y="30"/>
                    <a:pt x="6922" y="1"/>
                    <a:pt x="646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6424725" y="2823050"/>
              <a:ext cx="558900" cy="482900"/>
            </a:xfrm>
            <a:custGeom>
              <a:avLst/>
              <a:gdLst/>
              <a:ahLst/>
              <a:cxnLst/>
              <a:rect l="l" t="t" r="r" b="b"/>
              <a:pathLst>
                <a:path w="22356" h="19316" extrusionOk="0">
                  <a:moveTo>
                    <a:pt x="269" y="1"/>
                  </a:moveTo>
                  <a:cubicBezTo>
                    <a:pt x="202" y="1"/>
                    <a:pt x="135" y="29"/>
                    <a:pt x="88" y="83"/>
                  </a:cubicBezTo>
                  <a:cubicBezTo>
                    <a:pt x="0" y="184"/>
                    <a:pt x="12" y="336"/>
                    <a:pt x="114" y="422"/>
                  </a:cubicBezTo>
                  <a:lnTo>
                    <a:pt x="21875" y="19258"/>
                  </a:lnTo>
                  <a:cubicBezTo>
                    <a:pt x="21918" y="19296"/>
                    <a:pt x="21973" y="19316"/>
                    <a:pt x="22031" y="19316"/>
                  </a:cubicBezTo>
                  <a:cubicBezTo>
                    <a:pt x="22252" y="19316"/>
                    <a:pt x="22355" y="19041"/>
                    <a:pt x="22187" y="18897"/>
                  </a:cubicBezTo>
                  <a:lnTo>
                    <a:pt x="427" y="61"/>
                  </a:lnTo>
                  <a:cubicBezTo>
                    <a:pt x="382" y="20"/>
                    <a:pt x="325" y="1"/>
                    <a:pt x="2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4782525" y="3893250"/>
              <a:ext cx="1991850" cy="1247475"/>
            </a:xfrm>
            <a:custGeom>
              <a:avLst/>
              <a:gdLst/>
              <a:ahLst/>
              <a:cxnLst/>
              <a:rect l="l" t="t" r="r" b="b"/>
              <a:pathLst>
                <a:path w="79674" h="49899" extrusionOk="0">
                  <a:moveTo>
                    <a:pt x="56664" y="0"/>
                  </a:moveTo>
                  <a:lnTo>
                    <a:pt x="56664" y="26890"/>
                  </a:lnTo>
                  <a:lnTo>
                    <a:pt x="0" y="26890"/>
                  </a:lnTo>
                  <a:lnTo>
                    <a:pt x="0" y="49898"/>
                  </a:lnTo>
                  <a:lnTo>
                    <a:pt x="69924" y="49898"/>
                  </a:lnTo>
                  <a:cubicBezTo>
                    <a:pt x="75307" y="49898"/>
                    <a:pt x="79673" y="45531"/>
                    <a:pt x="79673" y="40149"/>
                  </a:cubicBezTo>
                  <a:lnTo>
                    <a:pt x="7967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217975" y="3997550"/>
              <a:ext cx="546075" cy="129425"/>
            </a:xfrm>
            <a:custGeom>
              <a:avLst/>
              <a:gdLst/>
              <a:ahLst/>
              <a:cxnLst/>
              <a:rect l="l" t="t" r="r" b="b"/>
              <a:pathLst>
                <a:path w="21843" h="5177" extrusionOk="0">
                  <a:moveTo>
                    <a:pt x="21582" y="0"/>
                  </a:moveTo>
                  <a:cubicBezTo>
                    <a:pt x="21565" y="0"/>
                    <a:pt x="21548" y="2"/>
                    <a:pt x="21531" y="6"/>
                  </a:cubicBezTo>
                  <a:lnTo>
                    <a:pt x="202" y="4705"/>
                  </a:lnTo>
                  <a:cubicBezTo>
                    <a:pt x="82" y="4730"/>
                    <a:pt x="1" y="4842"/>
                    <a:pt x="14" y="4964"/>
                  </a:cubicBezTo>
                  <a:cubicBezTo>
                    <a:pt x="27" y="5084"/>
                    <a:pt x="131" y="5177"/>
                    <a:pt x="254" y="5177"/>
                  </a:cubicBezTo>
                  <a:cubicBezTo>
                    <a:pt x="271" y="5177"/>
                    <a:pt x="288" y="5174"/>
                    <a:pt x="304" y="5171"/>
                  </a:cubicBezTo>
                  <a:lnTo>
                    <a:pt x="21632" y="473"/>
                  </a:lnTo>
                  <a:cubicBezTo>
                    <a:pt x="21762" y="445"/>
                    <a:pt x="21843" y="318"/>
                    <a:pt x="21815" y="188"/>
                  </a:cubicBezTo>
                  <a:cubicBezTo>
                    <a:pt x="21791" y="76"/>
                    <a:pt x="21691" y="0"/>
                    <a:pt x="215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243875" y="3943625"/>
              <a:ext cx="85775" cy="82525"/>
            </a:xfrm>
            <a:custGeom>
              <a:avLst/>
              <a:gdLst/>
              <a:ahLst/>
              <a:cxnLst/>
              <a:rect l="l" t="t" r="r" b="b"/>
              <a:pathLst>
                <a:path w="3431" h="3301" extrusionOk="0">
                  <a:moveTo>
                    <a:pt x="1780" y="479"/>
                  </a:moveTo>
                  <a:cubicBezTo>
                    <a:pt x="2427" y="479"/>
                    <a:pt x="2951" y="1004"/>
                    <a:pt x="2952" y="1651"/>
                  </a:cubicBezTo>
                  <a:cubicBezTo>
                    <a:pt x="2952" y="2125"/>
                    <a:pt x="2666" y="2552"/>
                    <a:pt x="2229" y="2733"/>
                  </a:cubicBezTo>
                  <a:cubicBezTo>
                    <a:pt x="2084" y="2793"/>
                    <a:pt x="1931" y="2823"/>
                    <a:pt x="1780" y="2823"/>
                  </a:cubicBezTo>
                  <a:cubicBezTo>
                    <a:pt x="1475" y="2823"/>
                    <a:pt x="1176" y="2703"/>
                    <a:pt x="951" y="2479"/>
                  </a:cubicBezTo>
                  <a:cubicBezTo>
                    <a:pt x="617" y="2144"/>
                    <a:pt x="516" y="1641"/>
                    <a:pt x="697" y="1203"/>
                  </a:cubicBezTo>
                  <a:cubicBezTo>
                    <a:pt x="879" y="765"/>
                    <a:pt x="1306" y="479"/>
                    <a:pt x="1780" y="479"/>
                  </a:cubicBezTo>
                  <a:close/>
                  <a:moveTo>
                    <a:pt x="1781" y="1"/>
                  </a:moveTo>
                  <a:cubicBezTo>
                    <a:pt x="1352" y="1"/>
                    <a:pt x="930" y="168"/>
                    <a:pt x="614" y="483"/>
                  </a:cubicBezTo>
                  <a:cubicBezTo>
                    <a:pt x="142" y="955"/>
                    <a:pt x="0" y="1666"/>
                    <a:pt x="256" y="2282"/>
                  </a:cubicBezTo>
                  <a:cubicBezTo>
                    <a:pt x="511" y="2898"/>
                    <a:pt x="1113" y="3300"/>
                    <a:pt x="1780" y="3300"/>
                  </a:cubicBezTo>
                  <a:cubicBezTo>
                    <a:pt x="2692" y="3300"/>
                    <a:pt x="3430" y="2562"/>
                    <a:pt x="3431" y="1651"/>
                  </a:cubicBezTo>
                  <a:cubicBezTo>
                    <a:pt x="3431" y="983"/>
                    <a:pt x="3029" y="382"/>
                    <a:pt x="2411" y="126"/>
                  </a:cubicBezTo>
                  <a:cubicBezTo>
                    <a:pt x="2207" y="42"/>
                    <a:pt x="1993" y="1"/>
                    <a:pt x="17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6206875" y="4582550"/>
              <a:ext cx="198525" cy="266275"/>
            </a:xfrm>
            <a:custGeom>
              <a:avLst/>
              <a:gdLst/>
              <a:ahLst/>
              <a:cxnLst/>
              <a:rect l="l" t="t" r="r" b="b"/>
              <a:pathLst>
                <a:path w="7941" h="10651" extrusionOk="0">
                  <a:moveTo>
                    <a:pt x="272" y="1"/>
                  </a:moveTo>
                  <a:cubicBezTo>
                    <a:pt x="223" y="1"/>
                    <a:pt x="174" y="16"/>
                    <a:pt x="131" y="47"/>
                  </a:cubicBezTo>
                  <a:cubicBezTo>
                    <a:pt x="24" y="123"/>
                    <a:pt x="1" y="273"/>
                    <a:pt x="77" y="380"/>
                  </a:cubicBezTo>
                  <a:lnTo>
                    <a:pt x="7438" y="10551"/>
                  </a:lnTo>
                  <a:cubicBezTo>
                    <a:pt x="7483" y="10614"/>
                    <a:pt x="7556" y="10650"/>
                    <a:pt x="7633" y="10650"/>
                  </a:cubicBezTo>
                  <a:cubicBezTo>
                    <a:pt x="7827" y="10650"/>
                    <a:pt x="7941" y="10429"/>
                    <a:pt x="7826" y="10271"/>
                  </a:cubicBezTo>
                  <a:lnTo>
                    <a:pt x="465" y="99"/>
                  </a:lnTo>
                  <a:cubicBezTo>
                    <a:pt x="419" y="35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2364625" y="2246950"/>
              <a:ext cx="3574075" cy="2955350"/>
            </a:xfrm>
            <a:custGeom>
              <a:avLst/>
              <a:gdLst/>
              <a:ahLst/>
              <a:cxnLst/>
              <a:rect l="l" t="t" r="r" b="b"/>
              <a:pathLst>
                <a:path w="142963" h="118214" extrusionOk="0">
                  <a:moveTo>
                    <a:pt x="0" y="0"/>
                  </a:moveTo>
                  <a:lnTo>
                    <a:pt x="0" y="118214"/>
                  </a:lnTo>
                  <a:lnTo>
                    <a:pt x="142963" y="118214"/>
                  </a:lnTo>
                  <a:lnTo>
                    <a:pt x="142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24898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2974950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346007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39452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443037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4915500" y="249777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54006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24898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2974950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346007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39452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443037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4915500" y="298212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54006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24898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2974950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5" y="16515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346007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39452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43037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915500" y="3465250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54006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5" y="16515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24898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2974950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346007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39452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443037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4915500" y="3949625"/>
              <a:ext cx="412850" cy="412850"/>
            </a:xfrm>
            <a:custGeom>
              <a:avLst/>
              <a:gdLst/>
              <a:ahLst/>
              <a:cxnLst/>
              <a:rect l="l" t="t" r="r" b="b"/>
              <a:pathLst>
                <a:path w="16514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54006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4432075" y="444037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4917200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24898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2974950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346007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39452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54006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2364625" y="5042950"/>
              <a:ext cx="3574075" cy="159350"/>
            </a:xfrm>
            <a:custGeom>
              <a:avLst/>
              <a:gdLst/>
              <a:ahLst/>
              <a:cxnLst/>
              <a:rect l="l" t="t" r="r" b="b"/>
              <a:pathLst>
                <a:path w="142963" h="6374" extrusionOk="0">
                  <a:moveTo>
                    <a:pt x="0" y="1"/>
                  </a:moveTo>
                  <a:lnTo>
                    <a:pt x="0" y="6374"/>
                  </a:lnTo>
                  <a:lnTo>
                    <a:pt x="142963" y="6374"/>
                  </a:lnTo>
                  <a:lnTo>
                    <a:pt x="142963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4420625" y="2501250"/>
              <a:ext cx="543000" cy="405950"/>
            </a:xfrm>
            <a:custGeom>
              <a:avLst/>
              <a:gdLst/>
              <a:ahLst/>
              <a:cxnLst/>
              <a:rect l="l" t="t" r="r" b="b"/>
              <a:pathLst>
                <a:path w="21720" h="16238" extrusionOk="0">
                  <a:moveTo>
                    <a:pt x="21719" y="0"/>
                  </a:moveTo>
                  <a:lnTo>
                    <a:pt x="8954" y="10387"/>
                  </a:lnTo>
                  <a:lnTo>
                    <a:pt x="2725" y="5481"/>
                  </a:lnTo>
                  <a:lnTo>
                    <a:pt x="0" y="8816"/>
                  </a:lnTo>
                  <a:lnTo>
                    <a:pt x="9055" y="16238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4917200" y="2480425"/>
              <a:ext cx="542975" cy="405950"/>
            </a:xfrm>
            <a:custGeom>
              <a:avLst/>
              <a:gdLst/>
              <a:ahLst/>
              <a:cxnLst/>
              <a:rect l="l" t="t" r="r" b="b"/>
              <a:pathLst>
                <a:path w="21719" h="16238" extrusionOk="0">
                  <a:moveTo>
                    <a:pt x="21718" y="0"/>
                  </a:moveTo>
                  <a:lnTo>
                    <a:pt x="8954" y="10387"/>
                  </a:lnTo>
                  <a:lnTo>
                    <a:pt x="2724" y="5482"/>
                  </a:lnTo>
                  <a:lnTo>
                    <a:pt x="1" y="8817"/>
                  </a:lnTo>
                  <a:lnTo>
                    <a:pt x="9056" y="16238"/>
                  </a:lnTo>
                  <a:lnTo>
                    <a:pt x="217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5460150" y="2467300"/>
              <a:ext cx="542950" cy="405950"/>
            </a:xfrm>
            <a:custGeom>
              <a:avLst/>
              <a:gdLst/>
              <a:ahLst/>
              <a:cxnLst/>
              <a:rect l="l" t="t" r="r" b="b"/>
              <a:pathLst>
                <a:path w="21718" h="16238" extrusionOk="0">
                  <a:moveTo>
                    <a:pt x="21718" y="0"/>
                  </a:moveTo>
                  <a:lnTo>
                    <a:pt x="8953" y="10387"/>
                  </a:lnTo>
                  <a:lnTo>
                    <a:pt x="2723" y="5481"/>
                  </a:lnTo>
                  <a:lnTo>
                    <a:pt x="0" y="8816"/>
                  </a:lnTo>
                  <a:lnTo>
                    <a:pt x="9055" y="16237"/>
                  </a:lnTo>
                  <a:lnTo>
                    <a:pt x="217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2441525" y="5034675"/>
              <a:ext cx="3422025" cy="11875"/>
            </a:xfrm>
            <a:custGeom>
              <a:avLst/>
              <a:gdLst/>
              <a:ahLst/>
              <a:cxnLst/>
              <a:rect l="l" t="t" r="r" b="b"/>
              <a:pathLst>
                <a:path w="136881" h="475" extrusionOk="0">
                  <a:moveTo>
                    <a:pt x="307" y="0"/>
                  </a:moveTo>
                  <a:cubicBezTo>
                    <a:pt x="0" y="0"/>
                    <a:pt x="55" y="475"/>
                    <a:pt x="360" y="475"/>
                  </a:cubicBezTo>
                  <a:lnTo>
                    <a:pt x="136574" y="475"/>
                  </a:lnTo>
                  <a:cubicBezTo>
                    <a:pt x="136881" y="475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3976975" y="3972350"/>
              <a:ext cx="349375" cy="332300"/>
            </a:xfrm>
            <a:custGeom>
              <a:avLst/>
              <a:gdLst/>
              <a:ahLst/>
              <a:cxnLst/>
              <a:rect l="l" t="t" r="r" b="b"/>
              <a:pathLst>
                <a:path w="13975" h="13292" extrusionOk="0">
                  <a:moveTo>
                    <a:pt x="6987" y="1"/>
                  </a:moveTo>
                  <a:lnTo>
                    <a:pt x="4829" y="4376"/>
                  </a:lnTo>
                  <a:lnTo>
                    <a:pt x="0" y="5078"/>
                  </a:lnTo>
                  <a:lnTo>
                    <a:pt x="3494" y="8483"/>
                  </a:lnTo>
                  <a:lnTo>
                    <a:pt x="2669" y="13292"/>
                  </a:lnTo>
                  <a:lnTo>
                    <a:pt x="6987" y="11021"/>
                  </a:lnTo>
                  <a:lnTo>
                    <a:pt x="11306" y="13292"/>
                  </a:lnTo>
                  <a:lnTo>
                    <a:pt x="10481" y="8483"/>
                  </a:lnTo>
                  <a:lnTo>
                    <a:pt x="13975" y="5078"/>
                  </a:lnTo>
                  <a:lnTo>
                    <a:pt x="9146" y="4376"/>
                  </a:lnTo>
                  <a:lnTo>
                    <a:pt x="6987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4482750" y="4483075"/>
              <a:ext cx="311500" cy="296200"/>
            </a:xfrm>
            <a:custGeom>
              <a:avLst/>
              <a:gdLst/>
              <a:ahLst/>
              <a:cxnLst/>
              <a:rect l="l" t="t" r="r" b="b"/>
              <a:pathLst>
                <a:path w="12460" h="11848" extrusionOk="0">
                  <a:moveTo>
                    <a:pt x="6230" y="0"/>
                  </a:moveTo>
                  <a:lnTo>
                    <a:pt x="4305" y="3900"/>
                  </a:lnTo>
                  <a:lnTo>
                    <a:pt x="0" y="4525"/>
                  </a:lnTo>
                  <a:lnTo>
                    <a:pt x="3115" y="7562"/>
                  </a:lnTo>
                  <a:lnTo>
                    <a:pt x="2379" y="11848"/>
                  </a:lnTo>
                  <a:lnTo>
                    <a:pt x="6230" y="9825"/>
                  </a:lnTo>
                  <a:lnTo>
                    <a:pt x="10080" y="11848"/>
                  </a:lnTo>
                  <a:lnTo>
                    <a:pt x="9345" y="7562"/>
                  </a:lnTo>
                  <a:lnTo>
                    <a:pt x="12459" y="4525"/>
                  </a:lnTo>
                  <a:lnTo>
                    <a:pt x="8155" y="3900"/>
                  </a:lnTo>
                  <a:lnTo>
                    <a:pt x="6230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5938675" y="4020175"/>
              <a:ext cx="218700" cy="420225"/>
            </a:xfrm>
            <a:custGeom>
              <a:avLst/>
              <a:gdLst/>
              <a:ahLst/>
              <a:cxnLst/>
              <a:rect l="l" t="t" r="r" b="b"/>
              <a:pathLst>
                <a:path w="8748" h="16809" extrusionOk="0">
                  <a:moveTo>
                    <a:pt x="1" y="0"/>
                  </a:moveTo>
                  <a:lnTo>
                    <a:pt x="1" y="16809"/>
                  </a:lnTo>
                  <a:lnTo>
                    <a:pt x="8748" y="16809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4358075" y="5167475"/>
              <a:ext cx="698175" cy="201675"/>
            </a:xfrm>
            <a:custGeom>
              <a:avLst/>
              <a:gdLst/>
              <a:ahLst/>
              <a:cxnLst/>
              <a:rect l="l" t="t" r="r" b="b"/>
              <a:pathLst>
                <a:path w="27927" h="8067" extrusionOk="0">
                  <a:moveTo>
                    <a:pt x="0" y="0"/>
                  </a:moveTo>
                  <a:lnTo>
                    <a:pt x="0" y="8066"/>
                  </a:lnTo>
                  <a:lnTo>
                    <a:pt x="27927" y="8066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2441525" y="5161525"/>
              <a:ext cx="3422025" cy="11925"/>
            </a:xfrm>
            <a:custGeom>
              <a:avLst/>
              <a:gdLst/>
              <a:ahLst/>
              <a:cxnLst/>
              <a:rect l="l" t="t" r="r" b="b"/>
              <a:pathLst>
                <a:path w="136881" h="477" extrusionOk="0">
                  <a:moveTo>
                    <a:pt x="307" y="0"/>
                  </a:moveTo>
                  <a:cubicBezTo>
                    <a:pt x="0" y="0"/>
                    <a:pt x="55" y="476"/>
                    <a:pt x="360" y="476"/>
                  </a:cubicBezTo>
                  <a:lnTo>
                    <a:pt x="136574" y="476"/>
                  </a:lnTo>
                  <a:cubicBezTo>
                    <a:pt x="136881" y="476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3680150" y="5083275"/>
              <a:ext cx="367850" cy="285875"/>
            </a:xfrm>
            <a:custGeom>
              <a:avLst/>
              <a:gdLst/>
              <a:ahLst/>
              <a:cxnLst/>
              <a:rect l="l" t="t" r="r" b="b"/>
              <a:pathLst>
                <a:path w="14714" h="11435" extrusionOk="0">
                  <a:moveTo>
                    <a:pt x="0" y="0"/>
                  </a:moveTo>
                  <a:lnTo>
                    <a:pt x="0" y="11434"/>
                  </a:lnTo>
                  <a:lnTo>
                    <a:pt x="7357" y="6205"/>
                  </a:lnTo>
                  <a:lnTo>
                    <a:pt x="14714" y="11434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2441525" y="5077325"/>
              <a:ext cx="3422025" cy="11925"/>
            </a:xfrm>
            <a:custGeom>
              <a:avLst/>
              <a:gdLst/>
              <a:ahLst/>
              <a:cxnLst/>
              <a:rect l="l" t="t" r="r" b="b"/>
              <a:pathLst>
                <a:path w="136881" h="477" extrusionOk="0">
                  <a:moveTo>
                    <a:pt x="307" y="0"/>
                  </a:moveTo>
                  <a:cubicBezTo>
                    <a:pt x="0" y="0"/>
                    <a:pt x="55" y="476"/>
                    <a:pt x="360" y="476"/>
                  </a:cubicBezTo>
                  <a:lnTo>
                    <a:pt x="136574" y="476"/>
                  </a:lnTo>
                  <a:cubicBezTo>
                    <a:pt x="136881" y="476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541475" y="1792375"/>
              <a:ext cx="1303025" cy="620650"/>
            </a:xfrm>
            <a:custGeom>
              <a:avLst/>
              <a:gdLst/>
              <a:ahLst/>
              <a:cxnLst/>
              <a:rect l="l" t="t" r="r" b="b"/>
              <a:pathLst>
                <a:path w="52121" h="24826" extrusionOk="0">
                  <a:moveTo>
                    <a:pt x="38072" y="0"/>
                  </a:moveTo>
                  <a:lnTo>
                    <a:pt x="24898" y="9599"/>
                  </a:lnTo>
                  <a:lnTo>
                    <a:pt x="11451" y="1640"/>
                  </a:lnTo>
                  <a:cubicBezTo>
                    <a:pt x="10343" y="984"/>
                    <a:pt x="9126" y="672"/>
                    <a:pt x="7925" y="672"/>
                  </a:cubicBezTo>
                  <a:cubicBezTo>
                    <a:pt x="5555" y="672"/>
                    <a:pt x="3246" y="1888"/>
                    <a:pt x="1952" y="4078"/>
                  </a:cubicBezTo>
                  <a:cubicBezTo>
                    <a:pt x="1" y="7375"/>
                    <a:pt x="1092" y="11626"/>
                    <a:pt x="4388" y="13577"/>
                  </a:cubicBezTo>
                  <a:lnTo>
                    <a:pt x="21761" y="23859"/>
                  </a:lnTo>
                  <a:cubicBezTo>
                    <a:pt x="22853" y="24505"/>
                    <a:pt x="24074" y="24825"/>
                    <a:pt x="25291" y="24825"/>
                  </a:cubicBezTo>
                  <a:cubicBezTo>
                    <a:pt x="26730" y="24825"/>
                    <a:pt x="28164" y="24379"/>
                    <a:pt x="29375" y="23495"/>
                  </a:cubicBezTo>
                  <a:lnTo>
                    <a:pt x="49845" y="8585"/>
                  </a:lnTo>
                  <a:cubicBezTo>
                    <a:pt x="50846" y="7855"/>
                    <a:pt x="51633" y="6868"/>
                    <a:pt x="52121" y="5728"/>
                  </a:cubicBezTo>
                  <a:cubicBezTo>
                    <a:pt x="50092" y="4863"/>
                    <a:pt x="48090" y="3933"/>
                    <a:pt x="46073" y="3037"/>
                  </a:cubicBezTo>
                  <a:cubicBezTo>
                    <a:pt x="43464" y="1878"/>
                    <a:pt x="40708" y="1099"/>
                    <a:pt x="3807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1420800" y="2709050"/>
              <a:ext cx="905750" cy="2240500"/>
            </a:xfrm>
            <a:custGeom>
              <a:avLst/>
              <a:gdLst/>
              <a:ahLst/>
              <a:cxnLst/>
              <a:rect l="l" t="t" r="r" b="b"/>
              <a:pathLst>
                <a:path w="36230" h="89620" extrusionOk="0">
                  <a:moveTo>
                    <a:pt x="1" y="0"/>
                  </a:moveTo>
                  <a:lnTo>
                    <a:pt x="575" y="2296"/>
                  </a:lnTo>
                  <a:lnTo>
                    <a:pt x="1215" y="4865"/>
                  </a:lnTo>
                  <a:lnTo>
                    <a:pt x="2258" y="9031"/>
                  </a:lnTo>
                  <a:lnTo>
                    <a:pt x="7280" y="29114"/>
                  </a:lnTo>
                  <a:lnTo>
                    <a:pt x="7280" y="29123"/>
                  </a:lnTo>
                  <a:lnTo>
                    <a:pt x="13321" y="53276"/>
                  </a:lnTo>
                  <a:lnTo>
                    <a:pt x="13977" y="89620"/>
                  </a:lnTo>
                  <a:lnTo>
                    <a:pt x="36230" y="89620"/>
                  </a:lnTo>
                  <a:lnTo>
                    <a:pt x="35336" y="55605"/>
                  </a:lnTo>
                  <a:cubicBezTo>
                    <a:pt x="35291" y="53343"/>
                    <a:pt x="34989" y="51094"/>
                    <a:pt x="34437" y="48900"/>
                  </a:cubicBezTo>
                  <a:lnTo>
                    <a:pt x="22581" y="1603"/>
                  </a:lnTo>
                  <a:lnTo>
                    <a:pt x="2540" y="183"/>
                  </a:lnTo>
                  <a:lnTo>
                    <a:pt x="646" y="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1035900" y="2751750"/>
              <a:ext cx="571225" cy="2197700"/>
            </a:xfrm>
            <a:custGeom>
              <a:avLst/>
              <a:gdLst/>
              <a:ahLst/>
              <a:cxnLst/>
              <a:rect l="l" t="t" r="r" b="b"/>
              <a:pathLst>
                <a:path w="22849" h="87908" extrusionOk="0">
                  <a:moveTo>
                    <a:pt x="3503" y="1"/>
                  </a:moveTo>
                  <a:cubicBezTo>
                    <a:pt x="2159" y="5166"/>
                    <a:pt x="924" y="12829"/>
                    <a:pt x="699" y="23858"/>
                  </a:cubicBezTo>
                  <a:cubicBezTo>
                    <a:pt x="695" y="23898"/>
                    <a:pt x="694" y="23937"/>
                    <a:pt x="695" y="23977"/>
                  </a:cubicBezTo>
                  <a:lnTo>
                    <a:pt x="666" y="27520"/>
                  </a:lnTo>
                  <a:lnTo>
                    <a:pt x="662" y="27529"/>
                  </a:lnTo>
                  <a:lnTo>
                    <a:pt x="1" y="87908"/>
                  </a:lnTo>
                  <a:lnTo>
                    <a:pt x="22251" y="87908"/>
                  </a:lnTo>
                  <a:lnTo>
                    <a:pt x="22676" y="27415"/>
                  </a:lnTo>
                  <a:lnTo>
                    <a:pt x="22676" y="27405"/>
                  </a:lnTo>
                  <a:lnTo>
                    <a:pt x="22772" y="14152"/>
                  </a:lnTo>
                  <a:lnTo>
                    <a:pt x="22776" y="13478"/>
                  </a:lnTo>
                  <a:lnTo>
                    <a:pt x="22849" y="3344"/>
                  </a:lnTo>
                  <a:lnTo>
                    <a:pt x="22231" y="3329"/>
                  </a:lnTo>
                  <a:cubicBezTo>
                    <a:pt x="21762" y="3344"/>
                    <a:pt x="21298" y="3351"/>
                    <a:pt x="20839" y="3351"/>
                  </a:cubicBezTo>
                  <a:cubicBezTo>
                    <a:pt x="19809" y="3351"/>
                    <a:pt x="18805" y="3316"/>
                    <a:pt x="17836" y="3253"/>
                  </a:cubicBezTo>
                  <a:cubicBezTo>
                    <a:pt x="17831" y="3253"/>
                    <a:pt x="17827" y="3253"/>
                    <a:pt x="17823" y="3253"/>
                  </a:cubicBezTo>
                  <a:cubicBezTo>
                    <a:pt x="17810" y="3253"/>
                    <a:pt x="17797" y="3252"/>
                    <a:pt x="17784" y="3249"/>
                  </a:cubicBezTo>
                  <a:cubicBezTo>
                    <a:pt x="17386" y="3225"/>
                    <a:pt x="16994" y="3191"/>
                    <a:pt x="16612" y="3157"/>
                  </a:cubicBezTo>
                  <a:cubicBezTo>
                    <a:pt x="16382" y="3134"/>
                    <a:pt x="16157" y="3114"/>
                    <a:pt x="15938" y="3090"/>
                  </a:cubicBezTo>
                  <a:cubicBezTo>
                    <a:pt x="15922" y="3090"/>
                    <a:pt x="15903" y="3086"/>
                    <a:pt x="15889" y="3086"/>
                  </a:cubicBezTo>
                  <a:cubicBezTo>
                    <a:pt x="15262" y="3013"/>
                    <a:pt x="14660" y="2942"/>
                    <a:pt x="14072" y="2851"/>
                  </a:cubicBezTo>
                  <a:cubicBezTo>
                    <a:pt x="13944" y="2832"/>
                    <a:pt x="13809" y="2812"/>
                    <a:pt x="13680" y="2794"/>
                  </a:cubicBezTo>
                  <a:cubicBezTo>
                    <a:pt x="12107" y="2548"/>
                    <a:pt x="10547" y="2223"/>
                    <a:pt x="9007" y="1819"/>
                  </a:cubicBezTo>
                  <a:cubicBezTo>
                    <a:pt x="8343" y="1646"/>
                    <a:pt x="7716" y="1470"/>
                    <a:pt x="7133" y="1288"/>
                  </a:cubicBezTo>
                  <a:cubicBezTo>
                    <a:pt x="6554" y="1110"/>
                    <a:pt x="6013" y="933"/>
                    <a:pt x="5521" y="761"/>
                  </a:cubicBezTo>
                  <a:cubicBezTo>
                    <a:pt x="4726" y="489"/>
                    <a:pt x="4053" y="226"/>
                    <a:pt x="35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1149175" y="4949500"/>
              <a:ext cx="317150" cy="236750"/>
            </a:xfrm>
            <a:custGeom>
              <a:avLst/>
              <a:gdLst/>
              <a:ahLst/>
              <a:cxnLst/>
              <a:rect l="l" t="t" r="r" b="b"/>
              <a:pathLst>
                <a:path w="1268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2686" y="9469"/>
                  </a:lnTo>
                  <a:lnTo>
                    <a:pt x="12686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1901325" y="4949500"/>
              <a:ext cx="317150" cy="236750"/>
            </a:xfrm>
            <a:custGeom>
              <a:avLst/>
              <a:gdLst/>
              <a:ahLst/>
              <a:cxnLst/>
              <a:rect l="l" t="t" r="r" b="b"/>
              <a:pathLst>
                <a:path w="1268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2686" y="9469"/>
                  </a:lnTo>
                  <a:lnTo>
                    <a:pt x="12686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1885050" y="5097450"/>
              <a:ext cx="638725" cy="369675"/>
            </a:xfrm>
            <a:custGeom>
              <a:avLst/>
              <a:gdLst/>
              <a:ahLst/>
              <a:cxnLst/>
              <a:rect l="l" t="t" r="r" b="b"/>
              <a:pathLst>
                <a:path w="25549" h="14787" extrusionOk="0">
                  <a:moveTo>
                    <a:pt x="1" y="0"/>
                  </a:moveTo>
                  <a:lnTo>
                    <a:pt x="1" y="14787"/>
                  </a:lnTo>
                  <a:lnTo>
                    <a:pt x="2916" y="14787"/>
                  </a:lnTo>
                  <a:lnTo>
                    <a:pt x="2916" y="9587"/>
                  </a:lnTo>
                  <a:lnTo>
                    <a:pt x="5871" y="14787"/>
                  </a:lnTo>
                  <a:lnTo>
                    <a:pt x="25548" y="14787"/>
                  </a:lnTo>
                  <a:cubicBezTo>
                    <a:pt x="25312" y="9012"/>
                    <a:pt x="17394" y="8701"/>
                    <a:pt x="17394" y="8701"/>
                  </a:cubicBezTo>
                  <a:lnTo>
                    <a:pt x="13632" y="3519"/>
                  </a:lnTo>
                  <a:lnTo>
                    <a:pt x="13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134550" y="5317425"/>
              <a:ext cx="166775" cy="114675"/>
            </a:xfrm>
            <a:custGeom>
              <a:avLst/>
              <a:gdLst/>
              <a:ahLst/>
              <a:cxnLst/>
              <a:rect l="l" t="t" r="r" b="b"/>
              <a:pathLst>
                <a:path w="6671" h="4587" extrusionOk="0">
                  <a:moveTo>
                    <a:pt x="6446" y="0"/>
                  </a:moveTo>
                  <a:cubicBezTo>
                    <a:pt x="6440" y="0"/>
                    <a:pt x="6435" y="1"/>
                    <a:pt x="6429" y="1"/>
                  </a:cubicBezTo>
                  <a:cubicBezTo>
                    <a:pt x="6386" y="4"/>
                    <a:pt x="2095" y="434"/>
                    <a:pt x="76" y="4274"/>
                  </a:cubicBezTo>
                  <a:cubicBezTo>
                    <a:pt x="0" y="4415"/>
                    <a:pt x="103" y="4585"/>
                    <a:pt x="263" y="4585"/>
                  </a:cubicBezTo>
                  <a:lnTo>
                    <a:pt x="263" y="4586"/>
                  </a:lnTo>
                  <a:cubicBezTo>
                    <a:pt x="343" y="4586"/>
                    <a:pt x="416" y="4542"/>
                    <a:pt x="453" y="4472"/>
                  </a:cubicBezTo>
                  <a:cubicBezTo>
                    <a:pt x="2362" y="841"/>
                    <a:pt x="6427" y="428"/>
                    <a:pt x="6468" y="424"/>
                  </a:cubicBezTo>
                  <a:cubicBezTo>
                    <a:pt x="6585" y="414"/>
                    <a:pt x="6671" y="311"/>
                    <a:pt x="6660" y="193"/>
                  </a:cubicBezTo>
                  <a:cubicBezTo>
                    <a:pt x="6649" y="82"/>
                    <a:pt x="6555" y="0"/>
                    <a:pt x="6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140325" y="5125925"/>
              <a:ext cx="393725" cy="341200"/>
            </a:xfrm>
            <a:custGeom>
              <a:avLst/>
              <a:gdLst/>
              <a:ahLst/>
              <a:cxnLst/>
              <a:rect l="l" t="t" r="r" b="b"/>
              <a:pathLst>
                <a:path w="15749" h="13648" extrusionOk="0">
                  <a:moveTo>
                    <a:pt x="0" y="0"/>
                  </a:moveTo>
                  <a:lnTo>
                    <a:pt x="0" y="13648"/>
                  </a:lnTo>
                  <a:lnTo>
                    <a:pt x="15424" y="13648"/>
                  </a:lnTo>
                  <a:cubicBezTo>
                    <a:pt x="15748" y="10693"/>
                    <a:pt x="13897" y="9630"/>
                    <a:pt x="13897" y="9630"/>
                  </a:cubicBezTo>
                  <a:lnTo>
                    <a:pt x="1332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206575" y="5334500"/>
              <a:ext cx="263850" cy="33575"/>
            </a:xfrm>
            <a:custGeom>
              <a:avLst/>
              <a:gdLst/>
              <a:ahLst/>
              <a:cxnLst/>
              <a:rect l="l" t="t" r="r" b="b"/>
              <a:pathLst>
                <a:path w="10554" h="1343" extrusionOk="0">
                  <a:moveTo>
                    <a:pt x="5741" y="1"/>
                  </a:moveTo>
                  <a:cubicBezTo>
                    <a:pt x="4226" y="1"/>
                    <a:pt x="2359" y="233"/>
                    <a:pt x="162" y="928"/>
                  </a:cubicBezTo>
                  <a:cubicBezTo>
                    <a:pt x="62" y="959"/>
                    <a:pt x="0" y="1058"/>
                    <a:pt x="16" y="1163"/>
                  </a:cubicBezTo>
                  <a:cubicBezTo>
                    <a:pt x="32" y="1266"/>
                    <a:pt x="121" y="1343"/>
                    <a:pt x="226" y="1343"/>
                  </a:cubicBezTo>
                  <a:lnTo>
                    <a:pt x="226" y="1341"/>
                  </a:lnTo>
                  <a:cubicBezTo>
                    <a:pt x="248" y="1341"/>
                    <a:pt x="269" y="1339"/>
                    <a:pt x="290" y="1332"/>
                  </a:cubicBezTo>
                  <a:cubicBezTo>
                    <a:pt x="2414" y="661"/>
                    <a:pt x="4228" y="437"/>
                    <a:pt x="5702" y="437"/>
                  </a:cubicBezTo>
                  <a:cubicBezTo>
                    <a:pt x="8602" y="437"/>
                    <a:pt x="10183" y="1302"/>
                    <a:pt x="10207" y="1315"/>
                  </a:cubicBezTo>
                  <a:cubicBezTo>
                    <a:pt x="10240" y="1334"/>
                    <a:pt x="10276" y="1343"/>
                    <a:pt x="10312" y="1343"/>
                  </a:cubicBezTo>
                  <a:cubicBezTo>
                    <a:pt x="10386" y="1343"/>
                    <a:pt x="10457" y="1304"/>
                    <a:pt x="10497" y="1236"/>
                  </a:cubicBezTo>
                  <a:cubicBezTo>
                    <a:pt x="10554" y="1133"/>
                    <a:pt x="10518" y="1003"/>
                    <a:pt x="10416" y="946"/>
                  </a:cubicBezTo>
                  <a:cubicBezTo>
                    <a:pt x="10316" y="889"/>
                    <a:pt x="8703" y="1"/>
                    <a:pt x="5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57500" y="2783900"/>
              <a:ext cx="103575" cy="2165550"/>
            </a:xfrm>
            <a:custGeom>
              <a:avLst/>
              <a:gdLst/>
              <a:ahLst/>
              <a:cxnLst/>
              <a:rect l="l" t="t" r="r" b="b"/>
              <a:pathLst>
                <a:path w="4143" h="86622" extrusionOk="0">
                  <a:moveTo>
                    <a:pt x="2267" y="0"/>
                  </a:moveTo>
                  <a:cubicBezTo>
                    <a:pt x="1530" y="11631"/>
                    <a:pt x="977" y="23273"/>
                    <a:pt x="608" y="34924"/>
                  </a:cubicBezTo>
                  <a:cubicBezTo>
                    <a:pt x="181" y="48387"/>
                    <a:pt x="1" y="61852"/>
                    <a:pt x="67" y="75320"/>
                  </a:cubicBezTo>
                  <a:cubicBezTo>
                    <a:pt x="87" y="79090"/>
                    <a:pt x="125" y="82858"/>
                    <a:pt x="183" y="86622"/>
                  </a:cubicBezTo>
                  <a:lnTo>
                    <a:pt x="2086" y="86622"/>
                  </a:lnTo>
                  <a:cubicBezTo>
                    <a:pt x="1940" y="76904"/>
                    <a:pt x="1918" y="67189"/>
                    <a:pt x="2024" y="57475"/>
                  </a:cubicBezTo>
                  <a:cubicBezTo>
                    <a:pt x="2178" y="44136"/>
                    <a:pt x="2569" y="30806"/>
                    <a:pt x="3200" y="17486"/>
                  </a:cubicBezTo>
                  <a:cubicBezTo>
                    <a:pt x="3470" y="11831"/>
                    <a:pt x="3784" y="6179"/>
                    <a:pt x="4143" y="531"/>
                  </a:cubicBezTo>
                  <a:cubicBezTo>
                    <a:pt x="3478" y="359"/>
                    <a:pt x="2851" y="181"/>
                    <a:pt x="22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364875" y="2828850"/>
              <a:ext cx="115625" cy="2120575"/>
            </a:xfrm>
            <a:custGeom>
              <a:avLst/>
              <a:gdLst/>
              <a:ahLst/>
              <a:cxnLst/>
              <a:rect l="l" t="t" r="r" b="b"/>
              <a:pathLst>
                <a:path w="4625" h="84823" extrusionOk="0">
                  <a:moveTo>
                    <a:pt x="2730" y="1"/>
                  </a:moveTo>
                  <a:cubicBezTo>
                    <a:pt x="2422" y="9642"/>
                    <a:pt x="2112" y="19281"/>
                    <a:pt x="1801" y="28918"/>
                  </a:cubicBezTo>
                  <a:lnTo>
                    <a:pt x="503" y="69241"/>
                  </a:lnTo>
                  <a:cubicBezTo>
                    <a:pt x="335" y="74434"/>
                    <a:pt x="167" y="79629"/>
                    <a:pt x="0" y="84822"/>
                  </a:cubicBezTo>
                  <a:lnTo>
                    <a:pt x="1898" y="84822"/>
                  </a:lnTo>
                  <a:cubicBezTo>
                    <a:pt x="2252" y="73841"/>
                    <a:pt x="2606" y="62860"/>
                    <a:pt x="2960" y="51884"/>
                  </a:cubicBezTo>
                  <a:cubicBezTo>
                    <a:pt x="3392" y="38446"/>
                    <a:pt x="3826" y="25005"/>
                    <a:pt x="4261" y="11560"/>
                  </a:cubicBezTo>
                  <a:cubicBezTo>
                    <a:pt x="4335" y="9123"/>
                    <a:pt x="4415" y="6682"/>
                    <a:pt x="4495" y="4238"/>
                  </a:cubicBezTo>
                  <a:cubicBezTo>
                    <a:pt x="4538" y="2880"/>
                    <a:pt x="4581" y="1522"/>
                    <a:pt x="4625" y="163"/>
                  </a:cubicBezTo>
                  <a:cubicBezTo>
                    <a:pt x="4227" y="140"/>
                    <a:pt x="3835" y="107"/>
                    <a:pt x="3452" y="73"/>
                  </a:cubicBezTo>
                  <a:cubicBezTo>
                    <a:pt x="3222" y="48"/>
                    <a:pt x="2997" y="30"/>
                    <a:pt x="2777" y="6"/>
                  </a:cubicBezTo>
                  <a:cubicBezTo>
                    <a:pt x="2763" y="6"/>
                    <a:pt x="2744" y="1"/>
                    <a:pt x="27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1602675" y="3075400"/>
              <a:ext cx="335400" cy="1874175"/>
            </a:xfrm>
            <a:custGeom>
              <a:avLst/>
              <a:gdLst/>
              <a:ahLst/>
              <a:cxnLst/>
              <a:rect l="l" t="t" r="r" b="b"/>
              <a:pathLst>
                <a:path w="13416" h="74967" extrusionOk="0">
                  <a:moveTo>
                    <a:pt x="1029" y="0"/>
                  </a:moveTo>
                  <a:cubicBezTo>
                    <a:pt x="646" y="0"/>
                    <a:pt x="265" y="205"/>
                    <a:pt x="107" y="532"/>
                  </a:cubicBezTo>
                  <a:cubicBezTo>
                    <a:pt x="15" y="724"/>
                    <a:pt x="1" y="953"/>
                    <a:pt x="101" y="1206"/>
                  </a:cubicBezTo>
                  <a:cubicBezTo>
                    <a:pt x="108" y="1226"/>
                    <a:pt x="116" y="1245"/>
                    <a:pt x="125" y="1263"/>
                  </a:cubicBezTo>
                  <a:cubicBezTo>
                    <a:pt x="4253" y="10231"/>
                    <a:pt x="8471" y="19348"/>
                    <a:pt x="10360" y="29100"/>
                  </a:cubicBezTo>
                  <a:cubicBezTo>
                    <a:pt x="11336" y="34145"/>
                    <a:pt x="11502" y="39215"/>
                    <a:pt x="11283" y="44337"/>
                  </a:cubicBezTo>
                  <a:cubicBezTo>
                    <a:pt x="11049" y="49656"/>
                    <a:pt x="10723" y="54974"/>
                    <a:pt x="10442" y="60293"/>
                  </a:cubicBezTo>
                  <a:cubicBezTo>
                    <a:pt x="10180" y="65182"/>
                    <a:pt x="9919" y="70074"/>
                    <a:pt x="9661" y="74967"/>
                  </a:cubicBezTo>
                  <a:lnTo>
                    <a:pt x="11570" y="74967"/>
                  </a:lnTo>
                  <a:cubicBezTo>
                    <a:pt x="12083" y="65400"/>
                    <a:pt x="12608" y="55840"/>
                    <a:pt x="13091" y="46275"/>
                  </a:cubicBezTo>
                  <a:cubicBezTo>
                    <a:pt x="13359" y="41033"/>
                    <a:pt x="13416" y="35810"/>
                    <a:pt x="12571" y="30610"/>
                  </a:cubicBezTo>
                  <a:cubicBezTo>
                    <a:pt x="11767" y="25689"/>
                    <a:pt x="10346" y="20882"/>
                    <a:pt x="8619" y="16214"/>
                  </a:cubicBezTo>
                  <a:cubicBezTo>
                    <a:pt x="6649" y="10891"/>
                    <a:pt x="4282" y="5721"/>
                    <a:pt x="1905" y="565"/>
                  </a:cubicBezTo>
                  <a:cubicBezTo>
                    <a:pt x="1721" y="168"/>
                    <a:pt x="1375" y="0"/>
                    <a:pt x="10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1786800" y="2952250"/>
              <a:ext cx="438850" cy="1997300"/>
            </a:xfrm>
            <a:custGeom>
              <a:avLst/>
              <a:gdLst/>
              <a:ahLst/>
              <a:cxnLst/>
              <a:rect l="l" t="t" r="r" b="b"/>
              <a:pathLst>
                <a:path w="17554" h="79892" extrusionOk="0">
                  <a:moveTo>
                    <a:pt x="1127" y="1"/>
                  </a:moveTo>
                  <a:cubicBezTo>
                    <a:pt x="1016" y="1"/>
                    <a:pt x="901" y="22"/>
                    <a:pt x="785" y="68"/>
                  </a:cubicBezTo>
                  <a:cubicBezTo>
                    <a:pt x="346" y="240"/>
                    <a:pt x="1" y="843"/>
                    <a:pt x="245" y="1307"/>
                  </a:cubicBezTo>
                  <a:cubicBezTo>
                    <a:pt x="5290" y="11006"/>
                    <a:pt x="9145" y="21337"/>
                    <a:pt x="11661" y="31979"/>
                  </a:cubicBezTo>
                  <a:cubicBezTo>
                    <a:pt x="14177" y="42602"/>
                    <a:pt x="15411" y="53524"/>
                    <a:pt x="15311" y="64439"/>
                  </a:cubicBezTo>
                  <a:cubicBezTo>
                    <a:pt x="15259" y="69607"/>
                    <a:pt x="14902" y="74767"/>
                    <a:pt x="14240" y="79892"/>
                  </a:cubicBezTo>
                  <a:lnTo>
                    <a:pt x="16166" y="79892"/>
                  </a:lnTo>
                  <a:cubicBezTo>
                    <a:pt x="17420" y="69959"/>
                    <a:pt x="17554" y="59885"/>
                    <a:pt x="16583" y="49927"/>
                  </a:cubicBezTo>
                  <a:cubicBezTo>
                    <a:pt x="15513" y="38934"/>
                    <a:pt x="13114" y="28109"/>
                    <a:pt x="9438" y="17692"/>
                  </a:cubicBezTo>
                  <a:cubicBezTo>
                    <a:pt x="7371" y="11831"/>
                    <a:pt x="4892" y="6122"/>
                    <a:pt x="2024" y="609"/>
                  </a:cubicBezTo>
                  <a:cubicBezTo>
                    <a:pt x="1842" y="255"/>
                    <a:pt x="1510" y="1"/>
                    <a:pt x="112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1597925" y="2898575"/>
              <a:ext cx="288825" cy="545375"/>
            </a:xfrm>
            <a:custGeom>
              <a:avLst/>
              <a:gdLst/>
              <a:ahLst/>
              <a:cxnLst/>
              <a:rect l="l" t="t" r="r" b="b"/>
              <a:pathLst>
                <a:path w="11553" h="21815" extrusionOk="0">
                  <a:moveTo>
                    <a:pt x="11309" y="1"/>
                  </a:moveTo>
                  <a:cubicBezTo>
                    <a:pt x="11274" y="1"/>
                    <a:pt x="11238" y="10"/>
                    <a:pt x="11204" y="29"/>
                  </a:cubicBezTo>
                  <a:lnTo>
                    <a:pt x="171" y="6708"/>
                  </a:lnTo>
                  <a:lnTo>
                    <a:pt x="2" y="21599"/>
                  </a:lnTo>
                  <a:cubicBezTo>
                    <a:pt x="0" y="21717"/>
                    <a:pt x="94" y="21814"/>
                    <a:pt x="212" y="21815"/>
                  </a:cubicBezTo>
                  <a:lnTo>
                    <a:pt x="215" y="21815"/>
                  </a:lnTo>
                  <a:cubicBezTo>
                    <a:pt x="331" y="21815"/>
                    <a:pt x="425" y="21721"/>
                    <a:pt x="428" y="21605"/>
                  </a:cubicBezTo>
                  <a:lnTo>
                    <a:pt x="594" y="6949"/>
                  </a:lnTo>
                  <a:lnTo>
                    <a:pt x="11425" y="392"/>
                  </a:lnTo>
                  <a:cubicBezTo>
                    <a:pt x="11522" y="330"/>
                    <a:pt x="11552" y="202"/>
                    <a:pt x="11493" y="104"/>
                  </a:cubicBezTo>
                  <a:cubicBezTo>
                    <a:pt x="11452" y="38"/>
                    <a:pt x="11382" y="1"/>
                    <a:pt x="11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725975" y="1152800"/>
              <a:ext cx="1103900" cy="1038525"/>
            </a:xfrm>
            <a:custGeom>
              <a:avLst/>
              <a:gdLst/>
              <a:ahLst/>
              <a:cxnLst/>
              <a:rect l="l" t="t" r="r" b="b"/>
              <a:pathLst>
                <a:path w="44156" h="41541" extrusionOk="0">
                  <a:moveTo>
                    <a:pt x="30348" y="0"/>
                  </a:moveTo>
                  <a:cubicBezTo>
                    <a:pt x="29295" y="0"/>
                    <a:pt x="28272" y="258"/>
                    <a:pt x="27540" y="941"/>
                  </a:cubicBezTo>
                  <a:cubicBezTo>
                    <a:pt x="27183" y="877"/>
                    <a:pt x="26823" y="846"/>
                    <a:pt x="26462" y="846"/>
                  </a:cubicBezTo>
                  <a:cubicBezTo>
                    <a:pt x="23599" y="846"/>
                    <a:pt x="20757" y="2788"/>
                    <a:pt x="19878" y="5541"/>
                  </a:cubicBezTo>
                  <a:cubicBezTo>
                    <a:pt x="19342" y="7210"/>
                    <a:pt x="19424" y="9157"/>
                    <a:pt x="18309" y="10511"/>
                  </a:cubicBezTo>
                  <a:cubicBezTo>
                    <a:pt x="17132" y="11946"/>
                    <a:pt x="14971" y="12257"/>
                    <a:pt x="13789" y="13687"/>
                  </a:cubicBezTo>
                  <a:cubicBezTo>
                    <a:pt x="11988" y="15867"/>
                    <a:pt x="13249" y="19598"/>
                    <a:pt x="11294" y="21645"/>
                  </a:cubicBezTo>
                  <a:cubicBezTo>
                    <a:pt x="9643" y="23376"/>
                    <a:pt x="6305" y="23151"/>
                    <a:pt x="5324" y="25332"/>
                  </a:cubicBezTo>
                  <a:cubicBezTo>
                    <a:pt x="4545" y="27063"/>
                    <a:pt x="5856" y="29273"/>
                    <a:pt x="4918" y="30918"/>
                  </a:cubicBezTo>
                  <a:cubicBezTo>
                    <a:pt x="4348" y="31923"/>
                    <a:pt x="3143" y="32344"/>
                    <a:pt x="2235" y="33057"/>
                  </a:cubicBezTo>
                  <a:cubicBezTo>
                    <a:pt x="628" y="34320"/>
                    <a:pt x="1" y="36682"/>
                    <a:pt x="767" y="38575"/>
                  </a:cubicBezTo>
                  <a:cubicBezTo>
                    <a:pt x="1477" y="40327"/>
                    <a:pt x="3328" y="41541"/>
                    <a:pt x="5215" y="41541"/>
                  </a:cubicBezTo>
                  <a:cubicBezTo>
                    <a:pt x="5363" y="41541"/>
                    <a:pt x="5512" y="41533"/>
                    <a:pt x="5660" y="41518"/>
                  </a:cubicBezTo>
                  <a:cubicBezTo>
                    <a:pt x="8199" y="41255"/>
                    <a:pt x="10140" y="39030"/>
                    <a:pt x="12628" y="38443"/>
                  </a:cubicBezTo>
                  <a:cubicBezTo>
                    <a:pt x="13230" y="38300"/>
                    <a:pt x="13851" y="38256"/>
                    <a:pt x="14480" y="38256"/>
                  </a:cubicBezTo>
                  <a:cubicBezTo>
                    <a:pt x="15518" y="38256"/>
                    <a:pt x="16576" y="38377"/>
                    <a:pt x="17598" y="38377"/>
                  </a:cubicBezTo>
                  <a:cubicBezTo>
                    <a:pt x="18657" y="38377"/>
                    <a:pt x="19678" y="38247"/>
                    <a:pt x="20596" y="37716"/>
                  </a:cubicBezTo>
                  <a:cubicBezTo>
                    <a:pt x="23188" y="36213"/>
                    <a:pt x="23436" y="32368"/>
                    <a:pt x="25804" y="30527"/>
                  </a:cubicBezTo>
                  <a:cubicBezTo>
                    <a:pt x="27885" y="28915"/>
                    <a:pt x="31175" y="29198"/>
                    <a:pt x="32834" y="27151"/>
                  </a:cubicBezTo>
                  <a:cubicBezTo>
                    <a:pt x="34905" y="24592"/>
                    <a:pt x="32887" y="20311"/>
                    <a:pt x="34881" y="17690"/>
                  </a:cubicBezTo>
                  <a:cubicBezTo>
                    <a:pt x="35775" y="16518"/>
                    <a:pt x="37277" y="15977"/>
                    <a:pt x="38315" y="14926"/>
                  </a:cubicBezTo>
                  <a:cubicBezTo>
                    <a:pt x="39578" y="13639"/>
                    <a:pt x="39928" y="11586"/>
                    <a:pt x="39301" y="9914"/>
                  </a:cubicBezTo>
                  <a:cubicBezTo>
                    <a:pt x="40363" y="9311"/>
                    <a:pt x="41406" y="8674"/>
                    <a:pt x="42276" y="7828"/>
                  </a:cubicBezTo>
                  <a:cubicBezTo>
                    <a:pt x="43271" y="6867"/>
                    <a:pt x="44027" y="5594"/>
                    <a:pt x="44093" y="4216"/>
                  </a:cubicBezTo>
                  <a:cubicBezTo>
                    <a:pt x="44155" y="2833"/>
                    <a:pt x="43404" y="1380"/>
                    <a:pt x="42118" y="882"/>
                  </a:cubicBezTo>
                  <a:cubicBezTo>
                    <a:pt x="41726" y="731"/>
                    <a:pt x="41324" y="674"/>
                    <a:pt x="40917" y="674"/>
                  </a:cubicBezTo>
                  <a:cubicBezTo>
                    <a:pt x="39703" y="674"/>
                    <a:pt x="38432" y="1185"/>
                    <a:pt x="37182" y="1261"/>
                  </a:cubicBezTo>
                  <a:cubicBezTo>
                    <a:pt x="37075" y="1267"/>
                    <a:pt x="36968" y="1270"/>
                    <a:pt x="36861" y="1270"/>
                  </a:cubicBezTo>
                  <a:cubicBezTo>
                    <a:pt x="35250" y="1270"/>
                    <a:pt x="33700" y="591"/>
                    <a:pt x="32121" y="219"/>
                  </a:cubicBezTo>
                  <a:cubicBezTo>
                    <a:pt x="31553" y="83"/>
                    <a:pt x="30945" y="0"/>
                    <a:pt x="3034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1338675" y="1299100"/>
              <a:ext cx="395875" cy="427800"/>
            </a:xfrm>
            <a:custGeom>
              <a:avLst/>
              <a:gdLst/>
              <a:ahLst/>
              <a:cxnLst/>
              <a:rect l="l" t="t" r="r" b="b"/>
              <a:pathLst>
                <a:path w="15835" h="17112" extrusionOk="0">
                  <a:moveTo>
                    <a:pt x="4362" y="0"/>
                  </a:moveTo>
                  <a:cubicBezTo>
                    <a:pt x="4030" y="3583"/>
                    <a:pt x="823" y="4770"/>
                    <a:pt x="823" y="4770"/>
                  </a:cubicBezTo>
                  <a:cubicBezTo>
                    <a:pt x="638" y="4413"/>
                    <a:pt x="345" y="4124"/>
                    <a:pt x="1" y="3924"/>
                  </a:cubicBezTo>
                  <a:lnTo>
                    <a:pt x="1" y="9047"/>
                  </a:lnTo>
                  <a:cubicBezTo>
                    <a:pt x="1" y="9166"/>
                    <a:pt x="5" y="9289"/>
                    <a:pt x="5" y="9412"/>
                  </a:cubicBezTo>
                  <a:cubicBezTo>
                    <a:pt x="13" y="9531"/>
                    <a:pt x="22" y="9650"/>
                    <a:pt x="30" y="9769"/>
                  </a:cubicBezTo>
                  <a:cubicBezTo>
                    <a:pt x="34" y="9808"/>
                    <a:pt x="39" y="9842"/>
                    <a:pt x="43" y="9876"/>
                  </a:cubicBezTo>
                  <a:cubicBezTo>
                    <a:pt x="51" y="9969"/>
                    <a:pt x="64" y="10059"/>
                    <a:pt x="78" y="10148"/>
                  </a:cubicBezTo>
                  <a:cubicBezTo>
                    <a:pt x="93" y="10276"/>
                    <a:pt x="111" y="10399"/>
                    <a:pt x="137" y="10527"/>
                  </a:cubicBezTo>
                  <a:cubicBezTo>
                    <a:pt x="195" y="10856"/>
                    <a:pt x="276" y="11182"/>
                    <a:pt x="379" y="11500"/>
                  </a:cubicBezTo>
                  <a:cubicBezTo>
                    <a:pt x="404" y="11581"/>
                    <a:pt x="429" y="11662"/>
                    <a:pt x="456" y="11738"/>
                  </a:cubicBezTo>
                  <a:cubicBezTo>
                    <a:pt x="472" y="11781"/>
                    <a:pt x="489" y="11827"/>
                    <a:pt x="506" y="11875"/>
                  </a:cubicBezTo>
                  <a:cubicBezTo>
                    <a:pt x="523" y="11921"/>
                    <a:pt x="540" y="11963"/>
                    <a:pt x="558" y="12010"/>
                  </a:cubicBezTo>
                  <a:cubicBezTo>
                    <a:pt x="962" y="13049"/>
                    <a:pt x="1576" y="13993"/>
                    <a:pt x="2359" y="14787"/>
                  </a:cubicBezTo>
                  <a:lnTo>
                    <a:pt x="2364" y="14791"/>
                  </a:lnTo>
                  <a:lnTo>
                    <a:pt x="2385" y="14812"/>
                  </a:lnTo>
                  <a:cubicBezTo>
                    <a:pt x="2401" y="14829"/>
                    <a:pt x="2424" y="14854"/>
                    <a:pt x="2457" y="14885"/>
                  </a:cubicBezTo>
                  <a:cubicBezTo>
                    <a:pt x="3741" y="16138"/>
                    <a:pt x="5451" y="16958"/>
                    <a:pt x="7367" y="17090"/>
                  </a:cubicBezTo>
                  <a:lnTo>
                    <a:pt x="7550" y="17104"/>
                  </a:lnTo>
                  <a:lnTo>
                    <a:pt x="7571" y="17104"/>
                  </a:lnTo>
                  <a:cubicBezTo>
                    <a:pt x="7685" y="17109"/>
                    <a:pt x="7800" y="17111"/>
                    <a:pt x="7914" y="17111"/>
                  </a:cubicBezTo>
                  <a:cubicBezTo>
                    <a:pt x="9161" y="17111"/>
                    <a:pt x="10392" y="16815"/>
                    <a:pt x="11504" y="16244"/>
                  </a:cubicBezTo>
                  <a:cubicBezTo>
                    <a:pt x="11588" y="16202"/>
                    <a:pt x="11665" y="16163"/>
                    <a:pt x="11732" y="16125"/>
                  </a:cubicBezTo>
                  <a:cubicBezTo>
                    <a:pt x="11771" y="16104"/>
                    <a:pt x="11805" y="16083"/>
                    <a:pt x="11840" y="16066"/>
                  </a:cubicBezTo>
                  <a:cubicBezTo>
                    <a:pt x="11976" y="15985"/>
                    <a:pt x="12111" y="15904"/>
                    <a:pt x="12243" y="15818"/>
                  </a:cubicBezTo>
                  <a:lnTo>
                    <a:pt x="12243" y="15814"/>
                  </a:lnTo>
                  <a:cubicBezTo>
                    <a:pt x="12261" y="15801"/>
                    <a:pt x="12281" y="15790"/>
                    <a:pt x="12302" y="15780"/>
                  </a:cubicBezTo>
                  <a:cubicBezTo>
                    <a:pt x="12312" y="15772"/>
                    <a:pt x="12316" y="15768"/>
                    <a:pt x="12320" y="15768"/>
                  </a:cubicBezTo>
                  <a:lnTo>
                    <a:pt x="12324" y="15763"/>
                  </a:lnTo>
                  <a:lnTo>
                    <a:pt x="12328" y="15763"/>
                  </a:lnTo>
                  <a:lnTo>
                    <a:pt x="12328" y="15759"/>
                  </a:lnTo>
                  <a:cubicBezTo>
                    <a:pt x="14437" y="14330"/>
                    <a:pt x="15835" y="11920"/>
                    <a:pt x="15835" y="9195"/>
                  </a:cubicBezTo>
                  <a:lnTo>
                    <a:pt x="15835" y="1901"/>
                  </a:lnTo>
                  <a:cubicBezTo>
                    <a:pt x="14202" y="2274"/>
                    <a:pt x="12764" y="2423"/>
                    <a:pt x="11509" y="2423"/>
                  </a:cubicBezTo>
                  <a:cubicBezTo>
                    <a:pt x="6456" y="2423"/>
                    <a:pt x="4362" y="0"/>
                    <a:pt x="436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1338525" y="1595950"/>
              <a:ext cx="308350" cy="211050"/>
            </a:xfrm>
            <a:custGeom>
              <a:avLst/>
              <a:gdLst/>
              <a:ahLst/>
              <a:cxnLst/>
              <a:rect l="l" t="t" r="r" b="b"/>
              <a:pathLst>
                <a:path w="12334" h="8442" extrusionOk="0">
                  <a:moveTo>
                    <a:pt x="513" y="1"/>
                  </a:moveTo>
                  <a:lnTo>
                    <a:pt x="0" y="32"/>
                  </a:lnTo>
                  <a:lnTo>
                    <a:pt x="0" y="8442"/>
                  </a:lnTo>
                  <a:lnTo>
                    <a:pt x="12334" y="8442"/>
                  </a:lnTo>
                  <a:lnTo>
                    <a:pt x="12334" y="3887"/>
                  </a:lnTo>
                  <a:cubicBezTo>
                    <a:pt x="11029" y="4770"/>
                    <a:pt x="9492" y="5238"/>
                    <a:pt x="7925" y="5238"/>
                  </a:cubicBezTo>
                  <a:cubicBezTo>
                    <a:pt x="7742" y="5238"/>
                    <a:pt x="7559" y="5232"/>
                    <a:pt x="7376" y="5219"/>
                  </a:cubicBezTo>
                  <a:cubicBezTo>
                    <a:pt x="4235" y="5001"/>
                    <a:pt x="1653" y="2929"/>
                    <a:pt x="565" y="136"/>
                  </a:cubicBezTo>
                  <a:cubicBezTo>
                    <a:pt x="548" y="91"/>
                    <a:pt x="531" y="44"/>
                    <a:pt x="51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1232825" y="1388675"/>
              <a:ext cx="118525" cy="208125"/>
            </a:xfrm>
            <a:custGeom>
              <a:avLst/>
              <a:gdLst/>
              <a:ahLst/>
              <a:cxnLst/>
              <a:rect l="l" t="t" r="r" b="b"/>
              <a:pathLst>
                <a:path w="4741" h="8325" extrusionOk="0">
                  <a:moveTo>
                    <a:pt x="2973" y="0"/>
                  </a:moveTo>
                  <a:cubicBezTo>
                    <a:pt x="2828" y="0"/>
                    <a:pt x="2684" y="13"/>
                    <a:pt x="2542" y="39"/>
                  </a:cubicBezTo>
                  <a:cubicBezTo>
                    <a:pt x="2432" y="61"/>
                    <a:pt x="2325" y="88"/>
                    <a:pt x="2219" y="124"/>
                  </a:cubicBezTo>
                  <a:cubicBezTo>
                    <a:pt x="2110" y="159"/>
                    <a:pt x="2003" y="201"/>
                    <a:pt x="1901" y="251"/>
                  </a:cubicBezTo>
                  <a:cubicBezTo>
                    <a:pt x="1745" y="325"/>
                    <a:pt x="1597" y="414"/>
                    <a:pt x="1458" y="516"/>
                  </a:cubicBezTo>
                  <a:cubicBezTo>
                    <a:pt x="1446" y="521"/>
                    <a:pt x="1435" y="527"/>
                    <a:pt x="1425" y="537"/>
                  </a:cubicBezTo>
                  <a:lnTo>
                    <a:pt x="1411" y="545"/>
                  </a:lnTo>
                  <a:cubicBezTo>
                    <a:pt x="955" y="891"/>
                    <a:pt x="599" y="1351"/>
                    <a:pt x="379" y="1880"/>
                  </a:cubicBezTo>
                  <a:cubicBezTo>
                    <a:pt x="0" y="2794"/>
                    <a:pt x="25" y="3844"/>
                    <a:pt x="327" y="4783"/>
                  </a:cubicBezTo>
                  <a:cubicBezTo>
                    <a:pt x="889" y="6535"/>
                    <a:pt x="2432" y="7935"/>
                    <a:pt x="4226" y="8325"/>
                  </a:cubicBezTo>
                  <a:lnTo>
                    <a:pt x="4740" y="8290"/>
                  </a:lnTo>
                  <a:cubicBezTo>
                    <a:pt x="4724" y="8244"/>
                    <a:pt x="4706" y="8198"/>
                    <a:pt x="4690" y="8155"/>
                  </a:cubicBezTo>
                  <a:cubicBezTo>
                    <a:pt x="4663" y="8079"/>
                    <a:pt x="4638" y="7998"/>
                    <a:pt x="4613" y="7917"/>
                  </a:cubicBezTo>
                  <a:cubicBezTo>
                    <a:pt x="4510" y="7599"/>
                    <a:pt x="4429" y="7273"/>
                    <a:pt x="4371" y="6944"/>
                  </a:cubicBezTo>
                  <a:cubicBezTo>
                    <a:pt x="4345" y="6816"/>
                    <a:pt x="4327" y="6693"/>
                    <a:pt x="4310" y="6565"/>
                  </a:cubicBezTo>
                  <a:cubicBezTo>
                    <a:pt x="4298" y="6476"/>
                    <a:pt x="4285" y="6386"/>
                    <a:pt x="4277" y="6293"/>
                  </a:cubicBezTo>
                  <a:cubicBezTo>
                    <a:pt x="4273" y="6259"/>
                    <a:pt x="4273" y="6221"/>
                    <a:pt x="4268" y="6186"/>
                  </a:cubicBezTo>
                  <a:cubicBezTo>
                    <a:pt x="4256" y="6067"/>
                    <a:pt x="4247" y="5948"/>
                    <a:pt x="4239" y="5829"/>
                  </a:cubicBezTo>
                  <a:cubicBezTo>
                    <a:pt x="4239" y="5706"/>
                    <a:pt x="4235" y="5583"/>
                    <a:pt x="4235" y="5464"/>
                  </a:cubicBezTo>
                  <a:lnTo>
                    <a:pt x="4235" y="341"/>
                  </a:lnTo>
                  <a:cubicBezTo>
                    <a:pt x="3857" y="120"/>
                    <a:pt x="3414" y="0"/>
                    <a:pt x="2973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1642850" y="140922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9" y="0"/>
                    <a:pt x="1" y="517"/>
                    <a:pt x="1" y="1156"/>
                  </a:cubicBezTo>
                  <a:cubicBezTo>
                    <a:pt x="1" y="1795"/>
                    <a:pt x="519" y="2312"/>
                    <a:pt x="1156" y="2312"/>
                  </a:cubicBezTo>
                  <a:cubicBezTo>
                    <a:pt x="1795" y="2312"/>
                    <a:pt x="2312" y="1795"/>
                    <a:pt x="2312" y="1156"/>
                  </a:cubicBezTo>
                  <a:cubicBezTo>
                    <a:pt x="2312" y="517"/>
                    <a:pt x="1795" y="0"/>
                    <a:pt x="11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1643475" y="1368000"/>
              <a:ext cx="56575" cy="25500"/>
            </a:xfrm>
            <a:custGeom>
              <a:avLst/>
              <a:gdLst/>
              <a:ahLst/>
              <a:cxnLst/>
              <a:rect l="l" t="t" r="r" b="b"/>
              <a:pathLst>
                <a:path w="2263" h="102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1004"/>
                  </a:lnTo>
                  <a:cubicBezTo>
                    <a:pt x="1" y="1013"/>
                    <a:pt x="9" y="1020"/>
                    <a:pt x="18" y="1020"/>
                  </a:cubicBezTo>
                  <a:lnTo>
                    <a:pt x="2246" y="1020"/>
                  </a:lnTo>
                  <a:cubicBezTo>
                    <a:pt x="2256" y="1020"/>
                    <a:pt x="2262" y="1013"/>
                    <a:pt x="2262" y="1004"/>
                  </a:cubicBezTo>
                  <a:lnTo>
                    <a:pt x="2262" y="17"/>
                  </a:lnTo>
                  <a:cubicBezTo>
                    <a:pt x="2262" y="8"/>
                    <a:pt x="2256" y="0"/>
                    <a:pt x="22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484025" y="140922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8" y="0"/>
                    <a:pt x="0" y="517"/>
                    <a:pt x="0" y="1156"/>
                  </a:cubicBezTo>
                  <a:cubicBezTo>
                    <a:pt x="0" y="1795"/>
                    <a:pt x="518" y="2312"/>
                    <a:pt x="1156" y="2312"/>
                  </a:cubicBezTo>
                  <a:cubicBezTo>
                    <a:pt x="1795" y="2312"/>
                    <a:pt x="2312" y="1795"/>
                    <a:pt x="2312" y="1156"/>
                  </a:cubicBezTo>
                  <a:cubicBezTo>
                    <a:pt x="2312" y="517"/>
                    <a:pt x="1795" y="0"/>
                    <a:pt x="11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484650" y="1368000"/>
              <a:ext cx="56550" cy="25500"/>
            </a:xfrm>
            <a:custGeom>
              <a:avLst/>
              <a:gdLst/>
              <a:ahLst/>
              <a:cxnLst/>
              <a:rect l="l" t="t" r="r" b="b"/>
              <a:pathLst>
                <a:path w="2262" h="1020" extrusionOk="0">
                  <a:moveTo>
                    <a:pt x="16" y="0"/>
                  </a:moveTo>
                  <a:cubicBezTo>
                    <a:pt x="7" y="0"/>
                    <a:pt x="1" y="8"/>
                    <a:pt x="1" y="17"/>
                  </a:cubicBezTo>
                  <a:lnTo>
                    <a:pt x="1" y="1004"/>
                  </a:lnTo>
                  <a:cubicBezTo>
                    <a:pt x="1" y="1013"/>
                    <a:pt x="7" y="1020"/>
                    <a:pt x="16" y="1020"/>
                  </a:cubicBezTo>
                  <a:lnTo>
                    <a:pt x="2245" y="1020"/>
                  </a:lnTo>
                  <a:cubicBezTo>
                    <a:pt x="2254" y="1020"/>
                    <a:pt x="2262" y="1013"/>
                    <a:pt x="2262" y="1004"/>
                  </a:cubicBezTo>
                  <a:lnTo>
                    <a:pt x="2262" y="17"/>
                  </a:lnTo>
                  <a:cubicBezTo>
                    <a:pt x="2262" y="8"/>
                    <a:pt x="2254" y="0"/>
                    <a:pt x="22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1373925" y="1472975"/>
              <a:ext cx="100350" cy="100325"/>
            </a:xfrm>
            <a:custGeom>
              <a:avLst/>
              <a:gdLst/>
              <a:ahLst/>
              <a:cxnLst/>
              <a:rect l="l" t="t" r="r" b="b"/>
              <a:pathLst>
                <a:path w="4014" h="4013" extrusionOk="0">
                  <a:moveTo>
                    <a:pt x="2007" y="0"/>
                  </a:moveTo>
                  <a:cubicBezTo>
                    <a:pt x="899" y="0"/>
                    <a:pt x="1" y="899"/>
                    <a:pt x="1" y="2006"/>
                  </a:cubicBezTo>
                  <a:cubicBezTo>
                    <a:pt x="1" y="3115"/>
                    <a:pt x="899" y="4012"/>
                    <a:pt x="2007" y="4012"/>
                  </a:cubicBezTo>
                  <a:cubicBezTo>
                    <a:pt x="3115" y="4012"/>
                    <a:pt x="4013" y="3115"/>
                    <a:pt x="4013" y="2006"/>
                  </a:cubicBezTo>
                  <a:cubicBezTo>
                    <a:pt x="4013" y="899"/>
                    <a:pt x="3115" y="0"/>
                    <a:pt x="20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1397675" y="1668725"/>
              <a:ext cx="249200" cy="112975"/>
            </a:xfrm>
            <a:custGeom>
              <a:avLst/>
              <a:gdLst/>
              <a:ahLst/>
              <a:cxnLst/>
              <a:rect l="l" t="t" r="r" b="b"/>
              <a:pathLst>
                <a:path w="9968" h="4519" extrusionOk="0">
                  <a:moveTo>
                    <a:pt x="0" y="0"/>
                  </a:moveTo>
                  <a:lnTo>
                    <a:pt x="0" y="0"/>
                  </a:lnTo>
                  <a:cubicBezTo>
                    <a:pt x="2659" y="3812"/>
                    <a:pt x="5919" y="4518"/>
                    <a:pt x="7970" y="4518"/>
                  </a:cubicBezTo>
                  <a:cubicBezTo>
                    <a:pt x="9178" y="4518"/>
                    <a:pt x="9968" y="4273"/>
                    <a:pt x="9968" y="4273"/>
                  </a:cubicBezTo>
                  <a:lnTo>
                    <a:pt x="9968" y="978"/>
                  </a:lnTo>
                  <a:cubicBezTo>
                    <a:pt x="9968" y="978"/>
                    <a:pt x="8268" y="2299"/>
                    <a:pt x="5190" y="2319"/>
                  </a:cubicBezTo>
                  <a:cubicBezTo>
                    <a:pt x="5177" y="2319"/>
                    <a:pt x="5165" y="2319"/>
                    <a:pt x="5153" y="2319"/>
                  </a:cubicBezTo>
                  <a:cubicBezTo>
                    <a:pt x="2094" y="23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1593225" y="1425400"/>
              <a:ext cx="55475" cy="122300"/>
            </a:xfrm>
            <a:custGeom>
              <a:avLst/>
              <a:gdLst/>
              <a:ahLst/>
              <a:cxnLst/>
              <a:rect l="l" t="t" r="r" b="b"/>
              <a:pathLst>
                <a:path w="2219" h="4892" extrusionOk="0">
                  <a:moveTo>
                    <a:pt x="802" y="0"/>
                  </a:moveTo>
                  <a:lnTo>
                    <a:pt x="1" y="4892"/>
                  </a:lnTo>
                  <a:lnTo>
                    <a:pt x="2218" y="4892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1261475" y="1422525"/>
              <a:ext cx="63775" cy="133875"/>
            </a:xfrm>
            <a:custGeom>
              <a:avLst/>
              <a:gdLst/>
              <a:ahLst/>
              <a:cxnLst/>
              <a:rect l="l" t="t" r="r" b="b"/>
              <a:pathLst>
                <a:path w="2551" h="5355" extrusionOk="0">
                  <a:moveTo>
                    <a:pt x="1180" y="1"/>
                  </a:moveTo>
                  <a:cubicBezTo>
                    <a:pt x="589" y="1"/>
                    <a:pt x="110" y="550"/>
                    <a:pt x="18" y="1161"/>
                  </a:cubicBezTo>
                  <a:cubicBezTo>
                    <a:pt x="1" y="1279"/>
                    <a:pt x="92" y="1343"/>
                    <a:pt x="185" y="1343"/>
                  </a:cubicBezTo>
                  <a:cubicBezTo>
                    <a:pt x="262" y="1343"/>
                    <a:pt x="341" y="1297"/>
                    <a:pt x="355" y="1199"/>
                  </a:cubicBezTo>
                  <a:cubicBezTo>
                    <a:pt x="424" y="738"/>
                    <a:pt x="771" y="347"/>
                    <a:pt x="1187" y="347"/>
                  </a:cubicBezTo>
                  <a:cubicBezTo>
                    <a:pt x="1330" y="347"/>
                    <a:pt x="1482" y="393"/>
                    <a:pt x="1633" y="500"/>
                  </a:cubicBezTo>
                  <a:cubicBezTo>
                    <a:pt x="2198" y="898"/>
                    <a:pt x="2205" y="1643"/>
                    <a:pt x="2180" y="2275"/>
                  </a:cubicBezTo>
                  <a:cubicBezTo>
                    <a:pt x="1489" y="2425"/>
                    <a:pt x="919" y="3054"/>
                    <a:pt x="912" y="3777"/>
                  </a:cubicBezTo>
                  <a:cubicBezTo>
                    <a:pt x="907" y="4548"/>
                    <a:pt x="1502" y="5221"/>
                    <a:pt x="2253" y="5352"/>
                  </a:cubicBezTo>
                  <a:cubicBezTo>
                    <a:pt x="2264" y="5354"/>
                    <a:pt x="2275" y="5355"/>
                    <a:pt x="2285" y="5355"/>
                  </a:cubicBezTo>
                  <a:cubicBezTo>
                    <a:pt x="2472" y="5355"/>
                    <a:pt x="2493" y="5050"/>
                    <a:pt x="2291" y="5015"/>
                  </a:cubicBezTo>
                  <a:cubicBezTo>
                    <a:pt x="1707" y="4913"/>
                    <a:pt x="1224" y="4359"/>
                    <a:pt x="1251" y="3754"/>
                  </a:cubicBezTo>
                  <a:cubicBezTo>
                    <a:pt x="1278" y="3151"/>
                    <a:pt x="1782" y="2650"/>
                    <a:pt x="2371" y="2579"/>
                  </a:cubicBezTo>
                  <a:cubicBezTo>
                    <a:pt x="2441" y="2571"/>
                    <a:pt x="2510" y="2502"/>
                    <a:pt x="2514" y="2431"/>
                  </a:cubicBezTo>
                  <a:cubicBezTo>
                    <a:pt x="2551" y="1582"/>
                    <a:pt x="2520" y="534"/>
                    <a:pt x="1637" y="110"/>
                  </a:cubicBezTo>
                  <a:cubicBezTo>
                    <a:pt x="1481" y="35"/>
                    <a:pt x="1327" y="1"/>
                    <a:pt x="11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578100" y="1416750"/>
              <a:ext cx="78950" cy="137550"/>
            </a:xfrm>
            <a:custGeom>
              <a:avLst/>
              <a:gdLst/>
              <a:ahLst/>
              <a:cxnLst/>
              <a:rect l="l" t="t" r="r" b="b"/>
              <a:pathLst>
                <a:path w="3158" h="5502" extrusionOk="0">
                  <a:moveTo>
                    <a:pt x="1420" y="1"/>
                  </a:moveTo>
                  <a:cubicBezTo>
                    <a:pt x="1323" y="1"/>
                    <a:pt x="1232" y="68"/>
                    <a:pt x="1267" y="185"/>
                  </a:cubicBezTo>
                  <a:lnTo>
                    <a:pt x="2731" y="5107"/>
                  </a:lnTo>
                  <a:lnTo>
                    <a:pt x="255" y="5162"/>
                  </a:lnTo>
                  <a:cubicBezTo>
                    <a:pt x="41" y="5168"/>
                    <a:pt x="0" y="5501"/>
                    <a:pt x="213" y="5501"/>
                  </a:cubicBezTo>
                  <a:cubicBezTo>
                    <a:pt x="214" y="5501"/>
                    <a:pt x="215" y="5501"/>
                    <a:pt x="217" y="5501"/>
                  </a:cubicBezTo>
                  <a:lnTo>
                    <a:pt x="2936" y="5439"/>
                  </a:lnTo>
                  <a:cubicBezTo>
                    <a:pt x="3031" y="5436"/>
                    <a:pt x="3158" y="5362"/>
                    <a:pt x="3122" y="5243"/>
                  </a:cubicBezTo>
                  <a:cubicBezTo>
                    <a:pt x="2616" y="3540"/>
                    <a:pt x="2108" y="1836"/>
                    <a:pt x="1601" y="132"/>
                  </a:cubicBezTo>
                  <a:cubicBezTo>
                    <a:pt x="1575" y="42"/>
                    <a:pt x="1495" y="1"/>
                    <a:pt x="14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487200" y="1561325"/>
              <a:ext cx="60850" cy="47700"/>
            </a:xfrm>
            <a:custGeom>
              <a:avLst/>
              <a:gdLst/>
              <a:ahLst/>
              <a:cxnLst/>
              <a:rect l="l" t="t" r="r" b="b"/>
              <a:pathLst>
                <a:path w="2434" h="1908" extrusionOk="0">
                  <a:moveTo>
                    <a:pt x="274" y="0"/>
                  </a:moveTo>
                  <a:cubicBezTo>
                    <a:pt x="141" y="0"/>
                    <a:pt x="0" y="123"/>
                    <a:pt x="59" y="288"/>
                  </a:cubicBezTo>
                  <a:cubicBezTo>
                    <a:pt x="372" y="1174"/>
                    <a:pt x="1232" y="1838"/>
                    <a:pt x="2173" y="1907"/>
                  </a:cubicBezTo>
                  <a:cubicBezTo>
                    <a:pt x="2179" y="1907"/>
                    <a:pt x="2186" y="1907"/>
                    <a:pt x="2192" y="1907"/>
                  </a:cubicBezTo>
                  <a:cubicBezTo>
                    <a:pt x="2299" y="1907"/>
                    <a:pt x="2398" y="1843"/>
                    <a:pt x="2417" y="1730"/>
                  </a:cubicBezTo>
                  <a:cubicBezTo>
                    <a:pt x="2434" y="1624"/>
                    <a:pt x="2356" y="1495"/>
                    <a:pt x="2241" y="1486"/>
                  </a:cubicBezTo>
                  <a:cubicBezTo>
                    <a:pt x="1442" y="1429"/>
                    <a:pt x="724" y="891"/>
                    <a:pt x="455" y="133"/>
                  </a:cubicBezTo>
                  <a:cubicBezTo>
                    <a:pt x="422" y="40"/>
                    <a:pt x="349" y="0"/>
                    <a:pt x="2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1080350" y="1805475"/>
              <a:ext cx="904925" cy="1030100"/>
            </a:xfrm>
            <a:custGeom>
              <a:avLst/>
              <a:gdLst/>
              <a:ahLst/>
              <a:cxnLst/>
              <a:rect l="l" t="t" r="r" b="b"/>
              <a:pathLst>
                <a:path w="36197" h="41204" extrusionOk="0">
                  <a:moveTo>
                    <a:pt x="26701" y="0"/>
                  </a:moveTo>
                  <a:cubicBezTo>
                    <a:pt x="26699" y="0"/>
                    <a:pt x="26696" y="0"/>
                    <a:pt x="26694" y="0"/>
                  </a:cubicBezTo>
                  <a:lnTo>
                    <a:pt x="6050" y="73"/>
                  </a:lnTo>
                  <a:cubicBezTo>
                    <a:pt x="5558" y="265"/>
                    <a:pt x="5096" y="525"/>
                    <a:pt x="4676" y="847"/>
                  </a:cubicBezTo>
                  <a:cubicBezTo>
                    <a:pt x="4417" y="1052"/>
                    <a:pt x="4158" y="1247"/>
                    <a:pt x="3860" y="1438"/>
                  </a:cubicBezTo>
                  <a:cubicBezTo>
                    <a:pt x="3856" y="1442"/>
                    <a:pt x="3852" y="1447"/>
                    <a:pt x="3847" y="1447"/>
                  </a:cubicBezTo>
                  <a:cubicBezTo>
                    <a:pt x="1450" y="3014"/>
                    <a:pt x="3" y="5685"/>
                    <a:pt x="0" y="8550"/>
                  </a:cubicBezTo>
                  <a:lnTo>
                    <a:pt x="5589" y="28419"/>
                  </a:lnTo>
                  <a:lnTo>
                    <a:pt x="5581" y="28427"/>
                  </a:lnTo>
                  <a:cubicBezTo>
                    <a:pt x="5577" y="28432"/>
                    <a:pt x="5573" y="28440"/>
                    <a:pt x="5564" y="28448"/>
                  </a:cubicBezTo>
                  <a:cubicBezTo>
                    <a:pt x="5348" y="28724"/>
                    <a:pt x="3732" y="30884"/>
                    <a:pt x="2143" y="36330"/>
                  </a:cubicBezTo>
                  <a:cubicBezTo>
                    <a:pt x="2002" y="36811"/>
                    <a:pt x="1862" y="37316"/>
                    <a:pt x="1721" y="37852"/>
                  </a:cubicBezTo>
                  <a:cubicBezTo>
                    <a:pt x="2273" y="38077"/>
                    <a:pt x="2951" y="38340"/>
                    <a:pt x="3740" y="38612"/>
                  </a:cubicBezTo>
                  <a:cubicBezTo>
                    <a:pt x="5782" y="39326"/>
                    <a:pt x="8575" y="40126"/>
                    <a:pt x="11904" y="40645"/>
                  </a:cubicBezTo>
                  <a:cubicBezTo>
                    <a:pt x="12031" y="40666"/>
                    <a:pt x="12162" y="40683"/>
                    <a:pt x="12294" y="40704"/>
                  </a:cubicBezTo>
                  <a:cubicBezTo>
                    <a:pt x="12898" y="40793"/>
                    <a:pt x="13518" y="40870"/>
                    <a:pt x="14157" y="40942"/>
                  </a:cubicBezTo>
                  <a:cubicBezTo>
                    <a:pt x="14773" y="41006"/>
                    <a:pt x="15411" y="41061"/>
                    <a:pt x="16058" y="41104"/>
                  </a:cubicBezTo>
                  <a:cubicBezTo>
                    <a:pt x="17024" y="41167"/>
                    <a:pt x="18023" y="41202"/>
                    <a:pt x="19049" y="41202"/>
                  </a:cubicBezTo>
                  <a:cubicBezTo>
                    <a:pt x="19512" y="41202"/>
                    <a:pt x="19980" y="41195"/>
                    <a:pt x="20453" y="41180"/>
                  </a:cubicBezTo>
                  <a:cubicBezTo>
                    <a:pt x="20657" y="41184"/>
                    <a:pt x="20866" y="41188"/>
                    <a:pt x="21070" y="41196"/>
                  </a:cubicBezTo>
                  <a:cubicBezTo>
                    <a:pt x="21320" y="41200"/>
                    <a:pt x="21565" y="41203"/>
                    <a:pt x="21809" y="41203"/>
                  </a:cubicBezTo>
                  <a:cubicBezTo>
                    <a:pt x="21906" y="41203"/>
                    <a:pt x="22002" y="41203"/>
                    <a:pt x="22099" y="41202"/>
                  </a:cubicBezTo>
                  <a:cubicBezTo>
                    <a:pt x="22218" y="41202"/>
                    <a:pt x="22337" y="41202"/>
                    <a:pt x="22452" y="41196"/>
                  </a:cubicBezTo>
                  <a:cubicBezTo>
                    <a:pt x="23607" y="41179"/>
                    <a:pt x="24688" y="41116"/>
                    <a:pt x="25696" y="41014"/>
                  </a:cubicBezTo>
                  <a:lnTo>
                    <a:pt x="25700" y="41014"/>
                  </a:lnTo>
                  <a:cubicBezTo>
                    <a:pt x="26606" y="40929"/>
                    <a:pt x="27447" y="40806"/>
                    <a:pt x="28233" y="40665"/>
                  </a:cubicBezTo>
                  <a:cubicBezTo>
                    <a:pt x="29195" y="40491"/>
                    <a:pt x="30074" y="40286"/>
                    <a:pt x="30865" y="40062"/>
                  </a:cubicBezTo>
                  <a:cubicBezTo>
                    <a:pt x="31753" y="39814"/>
                    <a:pt x="32624" y="39513"/>
                    <a:pt x="33476" y="39160"/>
                  </a:cubicBezTo>
                  <a:cubicBezTo>
                    <a:pt x="34708" y="38645"/>
                    <a:pt x="35605" y="38127"/>
                    <a:pt x="36196" y="37741"/>
                  </a:cubicBezTo>
                  <a:lnTo>
                    <a:pt x="35588" y="35002"/>
                  </a:lnTo>
                  <a:lnTo>
                    <a:pt x="33169" y="24080"/>
                  </a:lnTo>
                  <a:cubicBezTo>
                    <a:pt x="33169" y="24080"/>
                    <a:pt x="34704" y="22665"/>
                    <a:pt x="35453" y="17227"/>
                  </a:cubicBezTo>
                  <a:cubicBezTo>
                    <a:pt x="35492" y="16925"/>
                    <a:pt x="35512" y="16622"/>
                    <a:pt x="35512" y="16318"/>
                  </a:cubicBezTo>
                  <a:cubicBezTo>
                    <a:pt x="35512" y="12351"/>
                    <a:pt x="32616" y="6037"/>
                    <a:pt x="30844" y="2539"/>
                  </a:cubicBezTo>
                  <a:cubicBezTo>
                    <a:pt x="30050" y="981"/>
                    <a:pt x="28449" y="0"/>
                    <a:pt x="2670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1424675" y="2350400"/>
              <a:ext cx="365950" cy="65350"/>
            </a:xfrm>
            <a:custGeom>
              <a:avLst/>
              <a:gdLst/>
              <a:ahLst/>
              <a:cxnLst/>
              <a:rect l="l" t="t" r="r" b="b"/>
              <a:pathLst>
                <a:path w="14638" h="2614" extrusionOk="0">
                  <a:moveTo>
                    <a:pt x="14408" y="1"/>
                  </a:moveTo>
                  <a:cubicBezTo>
                    <a:pt x="14396" y="1"/>
                    <a:pt x="14383" y="2"/>
                    <a:pt x="14371" y="4"/>
                  </a:cubicBezTo>
                  <a:lnTo>
                    <a:pt x="188" y="2191"/>
                  </a:lnTo>
                  <a:cubicBezTo>
                    <a:pt x="79" y="2207"/>
                    <a:pt x="1" y="2306"/>
                    <a:pt x="10" y="2417"/>
                  </a:cubicBezTo>
                  <a:cubicBezTo>
                    <a:pt x="18" y="2527"/>
                    <a:pt x="110" y="2613"/>
                    <a:pt x="221" y="2613"/>
                  </a:cubicBezTo>
                  <a:cubicBezTo>
                    <a:pt x="232" y="2613"/>
                    <a:pt x="243" y="2612"/>
                    <a:pt x="253" y="2611"/>
                  </a:cubicBezTo>
                  <a:lnTo>
                    <a:pt x="14435" y="425"/>
                  </a:lnTo>
                  <a:cubicBezTo>
                    <a:pt x="14554" y="410"/>
                    <a:pt x="14638" y="299"/>
                    <a:pt x="14619" y="181"/>
                  </a:cubicBezTo>
                  <a:cubicBezTo>
                    <a:pt x="14603" y="76"/>
                    <a:pt x="14511" y="1"/>
                    <a:pt x="1440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1855500" y="1884825"/>
              <a:ext cx="121825" cy="528625"/>
            </a:xfrm>
            <a:custGeom>
              <a:avLst/>
              <a:gdLst/>
              <a:ahLst/>
              <a:cxnLst/>
              <a:rect l="l" t="t" r="r" b="b"/>
              <a:pathLst>
                <a:path w="4873" h="21145" extrusionOk="0">
                  <a:moveTo>
                    <a:pt x="275" y="1"/>
                  </a:moveTo>
                  <a:cubicBezTo>
                    <a:pt x="241" y="1"/>
                    <a:pt x="206" y="8"/>
                    <a:pt x="173" y="24"/>
                  </a:cubicBezTo>
                  <a:cubicBezTo>
                    <a:pt x="52" y="81"/>
                    <a:pt x="1" y="225"/>
                    <a:pt x="60" y="345"/>
                  </a:cubicBezTo>
                  <a:cubicBezTo>
                    <a:pt x="104" y="436"/>
                    <a:pt x="4389" y="9530"/>
                    <a:pt x="4223" y="12245"/>
                  </a:cubicBezTo>
                  <a:cubicBezTo>
                    <a:pt x="4047" y="15112"/>
                    <a:pt x="3633" y="18672"/>
                    <a:pt x="1976" y="20757"/>
                  </a:cubicBezTo>
                  <a:cubicBezTo>
                    <a:pt x="1851" y="20914"/>
                    <a:pt x="1963" y="21145"/>
                    <a:pt x="2163" y="21145"/>
                  </a:cubicBezTo>
                  <a:cubicBezTo>
                    <a:pt x="2164" y="21145"/>
                    <a:pt x="2166" y="21145"/>
                    <a:pt x="2167" y="21145"/>
                  </a:cubicBezTo>
                  <a:cubicBezTo>
                    <a:pt x="2238" y="21145"/>
                    <a:pt x="2307" y="21112"/>
                    <a:pt x="2351" y="21056"/>
                  </a:cubicBezTo>
                  <a:cubicBezTo>
                    <a:pt x="4092" y="18865"/>
                    <a:pt x="4521" y="15211"/>
                    <a:pt x="4701" y="12274"/>
                  </a:cubicBezTo>
                  <a:cubicBezTo>
                    <a:pt x="4873" y="9437"/>
                    <a:pt x="671" y="518"/>
                    <a:pt x="493" y="140"/>
                  </a:cubicBezTo>
                  <a:cubicBezTo>
                    <a:pt x="452" y="52"/>
                    <a:pt x="366" y="1"/>
                    <a:pt x="2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1543075" y="2437600"/>
              <a:ext cx="183475" cy="10650"/>
            </a:xfrm>
            <a:custGeom>
              <a:avLst/>
              <a:gdLst/>
              <a:ahLst/>
              <a:cxnLst/>
              <a:rect l="l" t="t" r="r" b="b"/>
              <a:pathLst>
                <a:path w="7339" h="426" extrusionOk="0">
                  <a:moveTo>
                    <a:pt x="213" y="1"/>
                  </a:moveTo>
                  <a:cubicBezTo>
                    <a:pt x="96" y="1"/>
                    <a:pt x="0" y="96"/>
                    <a:pt x="0" y="214"/>
                  </a:cubicBezTo>
                  <a:cubicBezTo>
                    <a:pt x="0" y="330"/>
                    <a:pt x="96" y="425"/>
                    <a:pt x="213" y="425"/>
                  </a:cubicBezTo>
                  <a:lnTo>
                    <a:pt x="7127" y="425"/>
                  </a:lnTo>
                  <a:cubicBezTo>
                    <a:pt x="7244" y="425"/>
                    <a:pt x="7339" y="330"/>
                    <a:pt x="7339" y="214"/>
                  </a:cubicBezTo>
                  <a:cubicBezTo>
                    <a:pt x="7339" y="96"/>
                    <a:pt x="7244" y="1"/>
                    <a:pt x="712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748500" y="1806700"/>
              <a:ext cx="705475" cy="1068700"/>
            </a:xfrm>
            <a:custGeom>
              <a:avLst/>
              <a:gdLst/>
              <a:ahLst/>
              <a:cxnLst/>
              <a:rect l="l" t="t" r="r" b="b"/>
              <a:pathLst>
                <a:path w="28219" h="42748" extrusionOk="0">
                  <a:moveTo>
                    <a:pt x="19569" y="0"/>
                  </a:moveTo>
                  <a:cubicBezTo>
                    <a:pt x="17282" y="0"/>
                    <a:pt x="15043" y="1130"/>
                    <a:pt x="13719" y="3199"/>
                  </a:cubicBezTo>
                  <a:lnTo>
                    <a:pt x="1353" y="22535"/>
                  </a:lnTo>
                  <a:cubicBezTo>
                    <a:pt x="317" y="24158"/>
                    <a:pt x="1" y="26137"/>
                    <a:pt x="481" y="28002"/>
                  </a:cubicBezTo>
                  <a:cubicBezTo>
                    <a:pt x="962" y="29867"/>
                    <a:pt x="2196" y="31448"/>
                    <a:pt x="3889" y="32366"/>
                  </a:cubicBezTo>
                  <a:lnTo>
                    <a:pt x="21742" y="42056"/>
                  </a:lnTo>
                  <a:cubicBezTo>
                    <a:pt x="22334" y="42377"/>
                    <a:pt x="22969" y="42610"/>
                    <a:pt x="23629" y="42747"/>
                  </a:cubicBezTo>
                  <a:cubicBezTo>
                    <a:pt x="25149" y="38423"/>
                    <a:pt x="26478" y="34031"/>
                    <a:pt x="28218" y="29789"/>
                  </a:cubicBezTo>
                  <a:lnTo>
                    <a:pt x="17054" y="23730"/>
                  </a:lnTo>
                  <a:lnTo>
                    <a:pt x="25404" y="10672"/>
                  </a:lnTo>
                  <a:cubicBezTo>
                    <a:pt x="27467" y="7447"/>
                    <a:pt x="26524" y="3158"/>
                    <a:pt x="23298" y="1094"/>
                  </a:cubicBezTo>
                  <a:cubicBezTo>
                    <a:pt x="22141" y="353"/>
                    <a:pt x="20847" y="0"/>
                    <a:pt x="1956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1167925" y="2067525"/>
              <a:ext cx="292475" cy="489875"/>
            </a:xfrm>
            <a:custGeom>
              <a:avLst/>
              <a:gdLst/>
              <a:ahLst/>
              <a:cxnLst/>
              <a:rect l="l" t="t" r="r" b="b"/>
              <a:pathLst>
                <a:path w="11699" h="19595" extrusionOk="0">
                  <a:moveTo>
                    <a:pt x="8628" y="1"/>
                  </a:moveTo>
                  <a:cubicBezTo>
                    <a:pt x="8549" y="1"/>
                    <a:pt x="8472" y="40"/>
                    <a:pt x="8426" y="111"/>
                  </a:cubicBezTo>
                  <a:lnTo>
                    <a:pt x="76" y="13168"/>
                  </a:lnTo>
                  <a:cubicBezTo>
                    <a:pt x="0" y="13284"/>
                    <a:pt x="40" y="13440"/>
                    <a:pt x="163" y="13506"/>
                  </a:cubicBezTo>
                  <a:lnTo>
                    <a:pt x="11327" y="19566"/>
                  </a:lnTo>
                  <a:cubicBezTo>
                    <a:pt x="11362" y="19584"/>
                    <a:pt x="11401" y="19595"/>
                    <a:pt x="11441" y="19595"/>
                  </a:cubicBezTo>
                  <a:cubicBezTo>
                    <a:pt x="11442" y="19595"/>
                    <a:pt x="11443" y="19595"/>
                    <a:pt x="11444" y="19595"/>
                  </a:cubicBezTo>
                  <a:cubicBezTo>
                    <a:pt x="11551" y="19595"/>
                    <a:pt x="11646" y="19520"/>
                    <a:pt x="11672" y="19415"/>
                  </a:cubicBezTo>
                  <a:cubicBezTo>
                    <a:pt x="11699" y="19309"/>
                    <a:pt x="11651" y="19198"/>
                    <a:pt x="11555" y="19147"/>
                  </a:cubicBezTo>
                  <a:lnTo>
                    <a:pt x="617" y="13209"/>
                  </a:lnTo>
                  <a:lnTo>
                    <a:pt x="8828" y="369"/>
                  </a:lnTo>
                  <a:cubicBezTo>
                    <a:pt x="8899" y="258"/>
                    <a:pt x="8867" y="110"/>
                    <a:pt x="8756" y="38"/>
                  </a:cubicBezTo>
                  <a:cubicBezTo>
                    <a:pt x="8717" y="13"/>
                    <a:pt x="8672" y="1"/>
                    <a:pt x="86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1419125" y="1940875"/>
              <a:ext cx="2096450" cy="2096500"/>
            </a:xfrm>
            <a:custGeom>
              <a:avLst/>
              <a:gdLst/>
              <a:ahLst/>
              <a:cxnLst/>
              <a:rect l="l" t="t" r="r" b="b"/>
              <a:pathLst>
                <a:path w="83858" h="83860" extrusionOk="0">
                  <a:moveTo>
                    <a:pt x="41929" y="1"/>
                  </a:moveTo>
                  <a:cubicBezTo>
                    <a:pt x="30809" y="1"/>
                    <a:pt x="20144" y="4419"/>
                    <a:pt x="12281" y="12283"/>
                  </a:cubicBezTo>
                  <a:cubicBezTo>
                    <a:pt x="4417" y="20145"/>
                    <a:pt x="0" y="30810"/>
                    <a:pt x="0" y="41931"/>
                  </a:cubicBezTo>
                  <a:cubicBezTo>
                    <a:pt x="0" y="53050"/>
                    <a:pt x="4417" y="63716"/>
                    <a:pt x="12281" y="71578"/>
                  </a:cubicBezTo>
                  <a:cubicBezTo>
                    <a:pt x="20144" y="79441"/>
                    <a:pt x="30809" y="83860"/>
                    <a:pt x="41929" y="83860"/>
                  </a:cubicBezTo>
                  <a:cubicBezTo>
                    <a:pt x="53050" y="83860"/>
                    <a:pt x="63714" y="79441"/>
                    <a:pt x="71578" y="71578"/>
                  </a:cubicBezTo>
                  <a:cubicBezTo>
                    <a:pt x="79441" y="63716"/>
                    <a:pt x="83858" y="53050"/>
                    <a:pt x="83858" y="41931"/>
                  </a:cubicBezTo>
                  <a:cubicBezTo>
                    <a:pt x="83858" y="30810"/>
                    <a:pt x="79441" y="20145"/>
                    <a:pt x="71578" y="12283"/>
                  </a:cubicBezTo>
                  <a:cubicBezTo>
                    <a:pt x="63714" y="4419"/>
                    <a:pt x="53050" y="1"/>
                    <a:pt x="4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1338675" y="1860450"/>
              <a:ext cx="2257350" cy="2257350"/>
            </a:xfrm>
            <a:custGeom>
              <a:avLst/>
              <a:gdLst/>
              <a:ahLst/>
              <a:cxnLst/>
              <a:rect l="l" t="t" r="r" b="b"/>
              <a:pathLst>
                <a:path w="90294" h="90294" extrusionOk="0">
                  <a:moveTo>
                    <a:pt x="45147" y="6436"/>
                  </a:moveTo>
                  <a:lnTo>
                    <a:pt x="45147" y="6437"/>
                  </a:lnTo>
                  <a:cubicBezTo>
                    <a:pt x="66493" y="6437"/>
                    <a:pt x="83858" y="23802"/>
                    <a:pt x="83858" y="45148"/>
                  </a:cubicBezTo>
                  <a:cubicBezTo>
                    <a:pt x="83858" y="66493"/>
                    <a:pt x="66493" y="83858"/>
                    <a:pt x="45147" y="83858"/>
                  </a:cubicBezTo>
                  <a:cubicBezTo>
                    <a:pt x="23801" y="83858"/>
                    <a:pt x="6436" y="66493"/>
                    <a:pt x="6436" y="45147"/>
                  </a:cubicBezTo>
                  <a:cubicBezTo>
                    <a:pt x="6436" y="23801"/>
                    <a:pt x="23801" y="6436"/>
                    <a:pt x="45147" y="6436"/>
                  </a:cubicBezTo>
                  <a:close/>
                  <a:moveTo>
                    <a:pt x="45147" y="0"/>
                  </a:moveTo>
                  <a:cubicBezTo>
                    <a:pt x="20253" y="0"/>
                    <a:pt x="1" y="20254"/>
                    <a:pt x="1" y="45148"/>
                  </a:cubicBezTo>
                  <a:cubicBezTo>
                    <a:pt x="1" y="70042"/>
                    <a:pt x="20253" y="90293"/>
                    <a:pt x="45147" y="90293"/>
                  </a:cubicBezTo>
                  <a:cubicBezTo>
                    <a:pt x="70041" y="90293"/>
                    <a:pt x="90294" y="70042"/>
                    <a:pt x="90294" y="45148"/>
                  </a:cubicBezTo>
                  <a:cubicBezTo>
                    <a:pt x="90294" y="20254"/>
                    <a:pt x="70041" y="0"/>
                    <a:pt x="4514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1656175" y="2595300"/>
              <a:ext cx="824575" cy="377275"/>
            </a:xfrm>
            <a:custGeom>
              <a:avLst/>
              <a:gdLst/>
              <a:ahLst/>
              <a:cxnLst/>
              <a:rect l="l" t="t" r="r" b="b"/>
              <a:pathLst>
                <a:path w="32983" h="15091" extrusionOk="0">
                  <a:moveTo>
                    <a:pt x="496" y="1"/>
                  </a:moveTo>
                  <a:lnTo>
                    <a:pt x="1" y="1159"/>
                  </a:lnTo>
                  <a:lnTo>
                    <a:pt x="32487" y="15090"/>
                  </a:lnTo>
                  <a:lnTo>
                    <a:pt x="32983" y="13932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2341875" y="2865850"/>
              <a:ext cx="246575" cy="246575"/>
            </a:xfrm>
            <a:custGeom>
              <a:avLst/>
              <a:gdLst/>
              <a:ahLst/>
              <a:cxnLst/>
              <a:rect l="l" t="t" r="r" b="b"/>
              <a:pathLst>
                <a:path w="9863" h="9863" extrusionOk="0">
                  <a:moveTo>
                    <a:pt x="4931" y="1"/>
                  </a:moveTo>
                  <a:cubicBezTo>
                    <a:pt x="2208" y="1"/>
                    <a:pt x="0" y="2208"/>
                    <a:pt x="0" y="4932"/>
                  </a:cubicBezTo>
                  <a:cubicBezTo>
                    <a:pt x="0" y="7655"/>
                    <a:pt x="2208" y="9862"/>
                    <a:pt x="4931" y="9862"/>
                  </a:cubicBezTo>
                  <a:cubicBezTo>
                    <a:pt x="7655" y="9862"/>
                    <a:pt x="9862" y="7655"/>
                    <a:pt x="9862" y="4932"/>
                  </a:cubicBezTo>
                  <a:cubicBezTo>
                    <a:pt x="9862" y="2208"/>
                    <a:pt x="7655" y="1"/>
                    <a:pt x="49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2416225" y="2062325"/>
              <a:ext cx="109650" cy="942575"/>
            </a:xfrm>
            <a:custGeom>
              <a:avLst/>
              <a:gdLst/>
              <a:ahLst/>
              <a:cxnLst/>
              <a:rect l="l" t="t" r="r" b="b"/>
              <a:pathLst>
                <a:path w="4386" h="37703" extrusionOk="0">
                  <a:moveTo>
                    <a:pt x="2196" y="0"/>
                  </a:moveTo>
                  <a:cubicBezTo>
                    <a:pt x="986" y="0"/>
                    <a:pt x="1" y="990"/>
                    <a:pt x="1" y="2196"/>
                  </a:cubicBezTo>
                  <a:lnTo>
                    <a:pt x="1" y="35511"/>
                  </a:lnTo>
                  <a:cubicBezTo>
                    <a:pt x="1" y="36717"/>
                    <a:pt x="986" y="37703"/>
                    <a:pt x="2196" y="37703"/>
                  </a:cubicBezTo>
                  <a:cubicBezTo>
                    <a:pt x="3401" y="37703"/>
                    <a:pt x="4386" y="36717"/>
                    <a:pt x="4386" y="35511"/>
                  </a:cubicBezTo>
                  <a:lnTo>
                    <a:pt x="4386" y="2196"/>
                  </a:lnTo>
                  <a:cubicBezTo>
                    <a:pt x="4381" y="987"/>
                    <a:pt x="3403" y="7"/>
                    <a:pt x="21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2412250" y="2506725"/>
              <a:ext cx="554775" cy="554400"/>
            </a:xfrm>
            <a:custGeom>
              <a:avLst/>
              <a:gdLst/>
              <a:ahLst/>
              <a:cxnLst/>
              <a:rect l="l" t="t" r="r" b="b"/>
              <a:pathLst>
                <a:path w="22191" h="22176" extrusionOk="0">
                  <a:moveTo>
                    <a:pt x="19113" y="0"/>
                  </a:moveTo>
                  <a:cubicBezTo>
                    <a:pt x="19094" y="0"/>
                    <a:pt x="19075" y="8"/>
                    <a:pt x="19060" y="22"/>
                  </a:cubicBezTo>
                  <a:lnTo>
                    <a:pt x="30" y="19052"/>
                  </a:lnTo>
                  <a:cubicBezTo>
                    <a:pt x="1" y="19083"/>
                    <a:pt x="1" y="19130"/>
                    <a:pt x="30" y="19160"/>
                  </a:cubicBezTo>
                  <a:lnTo>
                    <a:pt x="3023" y="22154"/>
                  </a:lnTo>
                  <a:cubicBezTo>
                    <a:pt x="3038" y="22168"/>
                    <a:pt x="3058" y="22175"/>
                    <a:pt x="3077" y="22175"/>
                  </a:cubicBezTo>
                  <a:cubicBezTo>
                    <a:pt x="3096" y="22175"/>
                    <a:pt x="3115" y="22168"/>
                    <a:pt x="3130" y="22154"/>
                  </a:cubicBezTo>
                  <a:lnTo>
                    <a:pt x="22160" y="3123"/>
                  </a:lnTo>
                  <a:cubicBezTo>
                    <a:pt x="22191" y="3093"/>
                    <a:pt x="22191" y="3045"/>
                    <a:pt x="22160" y="3016"/>
                  </a:cubicBezTo>
                  <a:lnTo>
                    <a:pt x="19167" y="22"/>
                  </a:lnTo>
                  <a:cubicBezTo>
                    <a:pt x="19152" y="8"/>
                    <a:pt x="19133" y="0"/>
                    <a:pt x="191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2428800" y="3694875"/>
              <a:ext cx="72425" cy="219375"/>
            </a:xfrm>
            <a:custGeom>
              <a:avLst/>
              <a:gdLst/>
              <a:ahLst/>
              <a:cxnLst/>
              <a:rect l="l" t="t" r="r" b="b"/>
              <a:pathLst>
                <a:path w="2897" h="8775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8725"/>
                  </a:lnTo>
                  <a:cubicBezTo>
                    <a:pt x="0" y="8753"/>
                    <a:pt x="23" y="8775"/>
                    <a:pt x="50" y="8775"/>
                  </a:cubicBezTo>
                  <a:lnTo>
                    <a:pt x="2846" y="8775"/>
                  </a:lnTo>
                  <a:cubicBezTo>
                    <a:pt x="2874" y="8775"/>
                    <a:pt x="2896" y="8753"/>
                    <a:pt x="2896" y="8725"/>
                  </a:cubicBezTo>
                  <a:lnTo>
                    <a:pt x="2896" y="51"/>
                  </a:lnTo>
                  <a:cubicBezTo>
                    <a:pt x="2896" y="23"/>
                    <a:pt x="2874" y="0"/>
                    <a:pt x="28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1539875" y="2952925"/>
              <a:ext cx="219375" cy="72450"/>
            </a:xfrm>
            <a:custGeom>
              <a:avLst/>
              <a:gdLst/>
              <a:ahLst/>
              <a:cxnLst/>
              <a:rect l="l" t="t" r="r" b="b"/>
              <a:pathLst>
                <a:path w="8775" h="2898" extrusionOk="0">
                  <a:moveTo>
                    <a:pt x="50" y="1"/>
                  </a:moveTo>
                  <a:cubicBezTo>
                    <a:pt x="23" y="1"/>
                    <a:pt x="0" y="22"/>
                    <a:pt x="0" y="50"/>
                  </a:cubicBezTo>
                  <a:lnTo>
                    <a:pt x="0" y="2847"/>
                  </a:lnTo>
                  <a:cubicBezTo>
                    <a:pt x="0" y="2875"/>
                    <a:pt x="23" y="2897"/>
                    <a:pt x="50" y="2897"/>
                  </a:cubicBezTo>
                  <a:lnTo>
                    <a:pt x="8724" y="2897"/>
                  </a:lnTo>
                  <a:cubicBezTo>
                    <a:pt x="8752" y="2897"/>
                    <a:pt x="8775" y="2875"/>
                    <a:pt x="8775" y="2847"/>
                  </a:cubicBezTo>
                  <a:lnTo>
                    <a:pt x="8775" y="50"/>
                  </a:lnTo>
                  <a:cubicBezTo>
                    <a:pt x="8775" y="22"/>
                    <a:pt x="8752" y="1"/>
                    <a:pt x="87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3170725" y="2952925"/>
              <a:ext cx="219400" cy="72450"/>
            </a:xfrm>
            <a:custGeom>
              <a:avLst/>
              <a:gdLst/>
              <a:ahLst/>
              <a:cxnLst/>
              <a:rect l="l" t="t" r="r" b="b"/>
              <a:pathLst>
                <a:path w="8776" h="2898" extrusionOk="0"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2847"/>
                  </a:lnTo>
                  <a:cubicBezTo>
                    <a:pt x="1" y="2875"/>
                    <a:pt x="23" y="2897"/>
                    <a:pt x="51" y="2897"/>
                  </a:cubicBezTo>
                  <a:lnTo>
                    <a:pt x="8726" y="2897"/>
                  </a:lnTo>
                  <a:cubicBezTo>
                    <a:pt x="8754" y="2897"/>
                    <a:pt x="8775" y="2875"/>
                    <a:pt x="8775" y="2847"/>
                  </a:cubicBezTo>
                  <a:lnTo>
                    <a:pt x="8775" y="51"/>
                  </a:lnTo>
                  <a:cubicBezTo>
                    <a:pt x="8775" y="23"/>
                    <a:pt x="8754" y="1"/>
                    <a:pt x="87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1785600" y="34630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6190" y="0"/>
                  </a:moveTo>
                  <a:cubicBezTo>
                    <a:pt x="6177" y="0"/>
                    <a:pt x="6164" y="5"/>
                    <a:pt x="6154" y="15"/>
                  </a:cubicBezTo>
                  <a:lnTo>
                    <a:pt x="21" y="6150"/>
                  </a:lnTo>
                  <a:cubicBezTo>
                    <a:pt x="1" y="6169"/>
                    <a:pt x="1" y="6200"/>
                    <a:pt x="21" y="6220"/>
                  </a:cubicBezTo>
                  <a:lnTo>
                    <a:pt x="1998" y="8197"/>
                  </a:lnTo>
                  <a:cubicBezTo>
                    <a:pt x="2008" y="8207"/>
                    <a:pt x="2021" y="8212"/>
                    <a:pt x="2034" y="8212"/>
                  </a:cubicBezTo>
                  <a:cubicBezTo>
                    <a:pt x="2047" y="8212"/>
                    <a:pt x="2059" y="8207"/>
                    <a:pt x="2069" y="8197"/>
                  </a:cubicBezTo>
                  <a:lnTo>
                    <a:pt x="8203" y="2064"/>
                  </a:lnTo>
                  <a:cubicBezTo>
                    <a:pt x="8223" y="2044"/>
                    <a:pt x="8223" y="2012"/>
                    <a:pt x="8203" y="1992"/>
                  </a:cubicBezTo>
                  <a:lnTo>
                    <a:pt x="6226" y="15"/>
                  </a:lnTo>
                  <a:cubicBezTo>
                    <a:pt x="6216" y="5"/>
                    <a:pt x="6203" y="0"/>
                    <a:pt x="6190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2938800" y="23098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6190" y="1"/>
                  </a:moveTo>
                  <a:cubicBezTo>
                    <a:pt x="6177" y="1"/>
                    <a:pt x="6165" y="6"/>
                    <a:pt x="6155" y="16"/>
                  </a:cubicBezTo>
                  <a:lnTo>
                    <a:pt x="20" y="6149"/>
                  </a:lnTo>
                  <a:cubicBezTo>
                    <a:pt x="1" y="6169"/>
                    <a:pt x="1" y="6201"/>
                    <a:pt x="20" y="6221"/>
                  </a:cubicBezTo>
                  <a:lnTo>
                    <a:pt x="1997" y="8198"/>
                  </a:lnTo>
                  <a:cubicBezTo>
                    <a:pt x="2007" y="8208"/>
                    <a:pt x="2020" y="8213"/>
                    <a:pt x="2033" y="8213"/>
                  </a:cubicBezTo>
                  <a:cubicBezTo>
                    <a:pt x="2046" y="8213"/>
                    <a:pt x="2059" y="8208"/>
                    <a:pt x="2069" y="8198"/>
                  </a:cubicBezTo>
                  <a:lnTo>
                    <a:pt x="8202" y="2064"/>
                  </a:lnTo>
                  <a:cubicBezTo>
                    <a:pt x="8222" y="2044"/>
                    <a:pt x="8222" y="2012"/>
                    <a:pt x="8202" y="1993"/>
                  </a:cubicBezTo>
                  <a:lnTo>
                    <a:pt x="6225" y="16"/>
                  </a:lnTo>
                  <a:cubicBezTo>
                    <a:pt x="6215" y="6"/>
                    <a:pt x="6203" y="1"/>
                    <a:pt x="6190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1785600" y="23098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2034" y="1"/>
                  </a:moveTo>
                  <a:cubicBezTo>
                    <a:pt x="2021" y="1"/>
                    <a:pt x="2008" y="6"/>
                    <a:pt x="1998" y="16"/>
                  </a:cubicBezTo>
                  <a:lnTo>
                    <a:pt x="21" y="1993"/>
                  </a:lnTo>
                  <a:cubicBezTo>
                    <a:pt x="1" y="2012"/>
                    <a:pt x="1" y="2044"/>
                    <a:pt x="21" y="2064"/>
                  </a:cubicBezTo>
                  <a:lnTo>
                    <a:pt x="6154" y="8198"/>
                  </a:lnTo>
                  <a:cubicBezTo>
                    <a:pt x="6164" y="8208"/>
                    <a:pt x="6177" y="8213"/>
                    <a:pt x="6190" y="8213"/>
                  </a:cubicBezTo>
                  <a:cubicBezTo>
                    <a:pt x="6203" y="8213"/>
                    <a:pt x="6216" y="8208"/>
                    <a:pt x="6226" y="8198"/>
                  </a:cubicBezTo>
                  <a:lnTo>
                    <a:pt x="8203" y="6221"/>
                  </a:lnTo>
                  <a:cubicBezTo>
                    <a:pt x="8223" y="6201"/>
                    <a:pt x="8223" y="6169"/>
                    <a:pt x="8203" y="6149"/>
                  </a:cubicBezTo>
                  <a:lnTo>
                    <a:pt x="2069" y="16"/>
                  </a:lnTo>
                  <a:cubicBezTo>
                    <a:pt x="2059" y="6"/>
                    <a:pt x="2047" y="1"/>
                    <a:pt x="2034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2938800" y="34630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2033" y="0"/>
                  </a:moveTo>
                  <a:cubicBezTo>
                    <a:pt x="2020" y="0"/>
                    <a:pt x="2007" y="5"/>
                    <a:pt x="1997" y="15"/>
                  </a:cubicBezTo>
                  <a:lnTo>
                    <a:pt x="20" y="1992"/>
                  </a:lnTo>
                  <a:cubicBezTo>
                    <a:pt x="1" y="2012"/>
                    <a:pt x="1" y="2044"/>
                    <a:pt x="20" y="2064"/>
                  </a:cubicBezTo>
                  <a:lnTo>
                    <a:pt x="6155" y="8197"/>
                  </a:lnTo>
                  <a:cubicBezTo>
                    <a:pt x="6165" y="8207"/>
                    <a:pt x="6178" y="8212"/>
                    <a:pt x="6190" y="8212"/>
                  </a:cubicBezTo>
                  <a:cubicBezTo>
                    <a:pt x="6203" y="8212"/>
                    <a:pt x="6215" y="8207"/>
                    <a:pt x="6225" y="8197"/>
                  </a:cubicBezTo>
                  <a:lnTo>
                    <a:pt x="8202" y="6220"/>
                  </a:lnTo>
                  <a:cubicBezTo>
                    <a:pt x="8222" y="6200"/>
                    <a:pt x="8222" y="6169"/>
                    <a:pt x="8202" y="6150"/>
                  </a:cubicBezTo>
                  <a:lnTo>
                    <a:pt x="2069" y="15"/>
                  </a:lnTo>
                  <a:cubicBezTo>
                    <a:pt x="2059" y="5"/>
                    <a:pt x="2046" y="0"/>
                    <a:pt x="2033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858900" y="2925525"/>
              <a:ext cx="1234200" cy="651475"/>
            </a:xfrm>
            <a:custGeom>
              <a:avLst/>
              <a:gdLst/>
              <a:ahLst/>
              <a:cxnLst/>
              <a:rect l="l" t="t" r="r" b="b"/>
              <a:pathLst>
                <a:path w="49368" h="26059" extrusionOk="0">
                  <a:moveTo>
                    <a:pt x="48403" y="1"/>
                  </a:moveTo>
                  <a:cubicBezTo>
                    <a:pt x="47870" y="1"/>
                    <a:pt x="47440" y="436"/>
                    <a:pt x="47447" y="970"/>
                  </a:cubicBezTo>
                  <a:cubicBezTo>
                    <a:pt x="47447" y="13749"/>
                    <a:pt x="37050" y="24145"/>
                    <a:pt x="24272" y="24145"/>
                  </a:cubicBezTo>
                  <a:cubicBezTo>
                    <a:pt x="13985" y="24145"/>
                    <a:pt x="4823" y="17247"/>
                    <a:pt x="1991" y="7369"/>
                  </a:cubicBezTo>
                  <a:cubicBezTo>
                    <a:pt x="1874" y="6945"/>
                    <a:pt x="1489" y="6667"/>
                    <a:pt x="1070" y="6667"/>
                  </a:cubicBezTo>
                  <a:cubicBezTo>
                    <a:pt x="983" y="6667"/>
                    <a:pt x="894" y="6679"/>
                    <a:pt x="806" y="6704"/>
                  </a:cubicBezTo>
                  <a:cubicBezTo>
                    <a:pt x="294" y="6851"/>
                    <a:pt x="1" y="7387"/>
                    <a:pt x="153" y="7896"/>
                  </a:cubicBezTo>
                  <a:cubicBezTo>
                    <a:pt x="3217" y="18589"/>
                    <a:pt x="13136" y="26059"/>
                    <a:pt x="24272" y="26059"/>
                  </a:cubicBezTo>
                  <a:cubicBezTo>
                    <a:pt x="38105" y="26059"/>
                    <a:pt x="49361" y="14803"/>
                    <a:pt x="49361" y="970"/>
                  </a:cubicBezTo>
                  <a:cubicBezTo>
                    <a:pt x="49367" y="436"/>
                    <a:pt x="48937" y="1"/>
                    <a:pt x="48403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1779900" y="2949775"/>
              <a:ext cx="230625" cy="218625"/>
            </a:xfrm>
            <a:custGeom>
              <a:avLst/>
              <a:gdLst/>
              <a:ahLst/>
              <a:cxnLst/>
              <a:rect l="l" t="t" r="r" b="b"/>
              <a:pathLst>
                <a:path w="9225" h="8745" extrusionOk="0">
                  <a:moveTo>
                    <a:pt x="3301" y="0"/>
                  </a:moveTo>
                  <a:lnTo>
                    <a:pt x="0" y="8744"/>
                  </a:lnTo>
                  <a:lnTo>
                    <a:pt x="9224" y="7230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2412025" y="1778100"/>
              <a:ext cx="203300" cy="112775"/>
            </a:xfrm>
            <a:custGeom>
              <a:avLst/>
              <a:gdLst/>
              <a:ahLst/>
              <a:cxnLst/>
              <a:rect l="l" t="t" r="r" b="b"/>
              <a:pathLst>
                <a:path w="8132" h="4511" extrusionOk="0">
                  <a:moveTo>
                    <a:pt x="6151" y="0"/>
                  </a:moveTo>
                  <a:cubicBezTo>
                    <a:pt x="6026" y="0"/>
                    <a:pt x="5900" y="13"/>
                    <a:pt x="5773" y="40"/>
                  </a:cubicBezTo>
                  <a:lnTo>
                    <a:pt x="1602" y="932"/>
                  </a:lnTo>
                  <a:cubicBezTo>
                    <a:pt x="628" y="1141"/>
                    <a:pt x="1" y="2108"/>
                    <a:pt x="210" y="3080"/>
                  </a:cubicBezTo>
                  <a:cubicBezTo>
                    <a:pt x="394" y="3930"/>
                    <a:pt x="1145" y="4511"/>
                    <a:pt x="1982" y="4511"/>
                  </a:cubicBezTo>
                  <a:cubicBezTo>
                    <a:pt x="2106" y="4511"/>
                    <a:pt x="2232" y="4498"/>
                    <a:pt x="2359" y="4471"/>
                  </a:cubicBezTo>
                  <a:lnTo>
                    <a:pt x="6531" y="3579"/>
                  </a:lnTo>
                  <a:cubicBezTo>
                    <a:pt x="7504" y="3371"/>
                    <a:pt x="8131" y="2403"/>
                    <a:pt x="7922" y="1430"/>
                  </a:cubicBezTo>
                  <a:cubicBezTo>
                    <a:pt x="7737" y="580"/>
                    <a:pt x="6987" y="0"/>
                    <a:pt x="615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773225" y="1782375"/>
              <a:ext cx="123650" cy="194375"/>
            </a:xfrm>
            <a:custGeom>
              <a:avLst/>
              <a:gdLst/>
              <a:ahLst/>
              <a:cxnLst/>
              <a:rect l="l" t="t" r="r" b="b"/>
              <a:pathLst>
                <a:path w="4946" h="7775" extrusionOk="0">
                  <a:moveTo>
                    <a:pt x="2960" y="0"/>
                  </a:moveTo>
                  <a:cubicBezTo>
                    <a:pt x="2136" y="0"/>
                    <a:pt x="1390" y="564"/>
                    <a:pt x="1194" y="1400"/>
                  </a:cubicBezTo>
                  <a:lnTo>
                    <a:pt x="227" y="5554"/>
                  </a:lnTo>
                  <a:cubicBezTo>
                    <a:pt x="1" y="6525"/>
                    <a:pt x="609" y="7503"/>
                    <a:pt x="1577" y="7728"/>
                  </a:cubicBezTo>
                  <a:cubicBezTo>
                    <a:pt x="1714" y="7760"/>
                    <a:pt x="1850" y="7775"/>
                    <a:pt x="1985" y="7775"/>
                  </a:cubicBezTo>
                  <a:cubicBezTo>
                    <a:pt x="2809" y="7775"/>
                    <a:pt x="3555" y="7211"/>
                    <a:pt x="3752" y="6375"/>
                  </a:cubicBezTo>
                  <a:lnTo>
                    <a:pt x="4719" y="2220"/>
                  </a:lnTo>
                  <a:cubicBezTo>
                    <a:pt x="4945" y="1249"/>
                    <a:pt x="4337" y="272"/>
                    <a:pt x="3366" y="46"/>
                  </a:cubicBezTo>
                  <a:cubicBezTo>
                    <a:pt x="3230" y="15"/>
                    <a:pt x="3094" y="0"/>
                    <a:pt x="2960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2685150" y="1761800"/>
              <a:ext cx="123575" cy="194450"/>
            </a:xfrm>
            <a:custGeom>
              <a:avLst/>
              <a:gdLst/>
              <a:ahLst/>
              <a:cxnLst/>
              <a:rect l="l" t="t" r="r" b="b"/>
              <a:pathLst>
                <a:path w="4943" h="7778" extrusionOk="0">
                  <a:moveTo>
                    <a:pt x="2956" y="1"/>
                  </a:moveTo>
                  <a:cubicBezTo>
                    <a:pt x="2133" y="1"/>
                    <a:pt x="1388" y="566"/>
                    <a:pt x="1193" y="1402"/>
                  </a:cubicBezTo>
                  <a:lnTo>
                    <a:pt x="225" y="5557"/>
                  </a:lnTo>
                  <a:cubicBezTo>
                    <a:pt x="1" y="6527"/>
                    <a:pt x="606" y="7505"/>
                    <a:pt x="1577" y="7731"/>
                  </a:cubicBezTo>
                  <a:cubicBezTo>
                    <a:pt x="1713" y="7762"/>
                    <a:pt x="1849" y="7777"/>
                    <a:pt x="1983" y="7777"/>
                  </a:cubicBezTo>
                  <a:cubicBezTo>
                    <a:pt x="2807" y="7777"/>
                    <a:pt x="3552" y="7213"/>
                    <a:pt x="3750" y="6377"/>
                  </a:cubicBezTo>
                  <a:lnTo>
                    <a:pt x="4717" y="2223"/>
                  </a:lnTo>
                  <a:cubicBezTo>
                    <a:pt x="4943" y="1253"/>
                    <a:pt x="4333" y="274"/>
                    <a:pt x="3365" y="48"/>
                  </a:cubicBezTo>
                  <a:cubicBezTo>
                    <a:pt x="3228" y="16"/>
                    <a:pt x="3091" y="1"/>
                    <a:pt x="2956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2597000" y="1741300"/>
              <a:ext cx="123650" cy="194425"/>
            </a:xfrm>
            <a:custGeom>
              <a:avLst/>
              <a:gdLst/>
              <a:ahLst/>
              <a:cxnLst/>
              <a:rect l="l" t="t" r="r" b="b"/>
              <a:pathLst>
                <a:path w="4946" h="7777" extrusionOk="0">
                  <a:moveTo>
                    <a:pt x="2957" y="0"/>
                  </a:moveTo>
                  <a:cubicBezTo>
                    <a:pt x="2622" y="0"/>
                    <a:pt x="2290" y="94"/>
                    <a:pt x="2003" y="277"/>
                  </a:cubicBezTo>
                  <a:cubicBezTo>
                    <a:pt x="1594" y="529"/>
                    <a:pt x="1304" y="934"/>
                    <a:pt x="1194" y="1402"/>
                  </a:cubicBezTo>
                  <a:lnTo>
                    <a:pt x="227" y="5556"/>
                  </a:lnTo>
                  <a:cubicBezTo>
                    <a:pt x="1" y="6527"/>
                    <a:pt x="609" y="7505"/>
                    <a:pt x="1577" y="7730"/>
                  </a:cubicBezTo>
                  <a:cubicBezTo>
                    <a:pt x="1714" y="7761"/>
                    <a:pt x="1851" y="7777"/>
                    <a:pt x="1986" y="7777"/>
                  </a:cubicBezTo>
                  <a:cubicBezTo>
                    <a:pt x="2810" y="7777"/>
                    <a:pt x="3555" y="7213"/>
                    <a:pt x="3753" y="6377"/>
                  </a:cubicBezTo>
                  <a:lnTo>
                    <a:pt x="4719" y="2222"/>
                  </a:lnTo>
                  <a:cubicBezTo>
                    <a:pt x="4946" y="1253"/>
                    <a:pt x="4337" y="274"/>
                    <a:pt x="3367" y="48"/>
                  </a:cubicBezTo>
                  <a:cubicBezTo>
                    <a:pt x="3231" y="16"/>
                    <a:pt x="3094" y="0"/>
                    <a:pt x="295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2515125" y="1720800"/>
              <a:ext cx="117375" cy="167650"/>
            </a:xfrm>
            <a:custGeom>
              <a:avLst/>
              <a:gdLst/>
              <a:ahLst/>
              <a:cxnLst/>
              <a:rect l="l" t="t" r="r" b="b"/>
              <a:pathLst>
                <a:path w="4695" h="6706" extrusionOk="0">
                  <a:moveTo>
                    <a:pt x="2711" y="0"/>
                  </a:moveTo>
                  <a:cubicBezTo>
                    <a:pt x="1887" y="0"/>
                    <a:pt x="1141" y="565"/>
                    <a:pt x="944" y="1401"/>
                  </a:cubicBezTo>
                  <a:lnTo>
                    <a:pt x="226" y="4483"/>
                  </a:lnTo>
                  <a:cubicBezTo>
                    <a:pt x="0" y="5454"/>
                    <a:pt x="609" y="6433"/>
                    <a:pt x="1579" y="6659"/>
                  </a:cubicBezTo>
                  <a:cubicBezTo>
                    <a:pt x="1714" y="6690"/>
                    <a:pt x="1851" y="6706"/>
                    <a:pt x="1987" y="6706"/>
                  </a:cubicBezTo>
                  <a:cubicBezTo>
                    <a:pt x="2323" y="6706"/>
                    <a:pt x="2655" y="6612"/>
                    <a:pt x="2944" y="6430"/>
                  </a:cubicBezTo>
                  <a:cubicBezTo>
                    <a:pt x="3351" y="6176"/>
                    <a:pt x="3642" y="5772"/>
                    <a:pt x="3752" y="5305"/>
                  </a:cubicBezTo>
                  <a:lnTo>
                    <a:pt x="4469" y="2222"/>
                  </a:lnTo>
                  <a:cubicBezTo>
                    <a:pt x="4695" y="1251"/>
                    <a:pt x="4087" y="273"/>
                    <a:pt x="3119" y="47"/>
                  </a:cubicBezTo>
                  <a:cubicBezTo>
                    <a:pt x="2982" y="15"/>
                    <a:pt x="2846" y="0"/>
                    <a:pt x="271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2601175" y="1761050"/>
              <a:ext cx="32225" cy="105850"/>
            </a:xfrm>
            <a:custGeom>
              <a:avLst/>
              <a:gdLst/>
              <a:ahLst/>
              <a:cxnLst/>
              <a:rect l="l" t="t" r="r" b="b"/>
              <a:pathLst>
                <a:path w="1289" h="4234" extrusionOk="0">
                  <a:moveTo>
                    <a:pt x="1075" y="1"/>
                  </a:moveTo>
                  <a:cubicBezTo>
                    <a:pt x="975" y="1"/>
                    <a:pt x="888" y="69"/>
                    <a:pt x="867" y="168"/>
                  </a:cubicBezTo>
                  <a:lnTo>
                    <a:pt x="26" y="3975"/>
                  </a:lnTo>
                  <a:cubicBezTo>
                    <a:pt x="1" y="4090"/>
                    <a:pt x="73" y="4203"/>
                    <a:pt x="188" y="4228"/>
                  </a:cubicBezTo>
                  <a:cubicBezTo>
                    <a:pt x="204" y="4231"/>
                    <a:pt x="220" y="4233"/>
                    <a:pt x="235" y="4233"/>
                  </a:cubicBezTo>
                  <a:cubicBezTo>
                    <a:pt x="332" y="4233"/>
                    <a:pt x="419" y="4165"/>
                    <a:pt x="441" y="4066"/>
                  </a:cubicBezTo>
                  <a:lnTo>
                    <a:pt x="1282" y="260"/>
                  </a:lnTo>
                  <a:cubicBezTo>
                    <a:pt x="1287" y="236"/>
                    <a:pt x="1289" y="214"/>
                    <a:pt x="1286" y="190"/>
                  </a:cubicBezTo>
                  <a:cubicBezTo>
                    <a:pt x="1274" y="87"/>
                    <a:pt x="1189" y="8"/>
                    <a:pt x="1086" y="1"/>
                  </a:cubicBezTo>
                  <a:cubicBezTo>
                    <a:pt x="1083" y="1"/>
                    <a:pt x="1079" y="1"/>
                    <a:pt x="10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2513800" y="1778975"/>
              <a:ext cx="23650" cy="69200"/>
            </a:xfrm>
            <a:custGeom>
              <a:avLst/>
              <a:gdLst/>
              <a:ahLst/>
              <a:cxnLst/>
              <a:rect l="l" t="t" r="r" b="b"/>
              <a:pathLst>
                <a:path w="946" h="2768" extrusionOk="0">
                  <a:moveTo>
                    <a:pt x="731" y="1"/>
                  </a:moveTo>
                  <a:cubicBezTo>
                    <a:pt x="631" y="1"/>
                    <a:pt x="544" y="69"/>
                    <a:pt x="524" y="169"/>
                  </a:cubicBezTo>
                  <a:lnTo>
                    <a:pt x="25" y="2510"/>
                  </a:lnTo>
                  <a:cubicBezTo>
                    <a:pt x="0" y="2625"/>
                    <a:pt x="74" y="2737"/>
                    <a:pt x="188" y="2762"/>
                  </a:cubicBezTo>
                  <a:cubicBezTo>
                    <a:pt x="203" y="2765"/>
                    <a:pt x="218" y="2767"/>
                    <a:pt x="233" y="2767"/>
                  </a:cubicBezTo>
                  <a:cubicBezTo>
                    <a:pt x="331" y="2767"/>
                    <a:pt x="419" y="2698"/>
                    <a:pt x="441" y="2598"/>
                  </a:cubicBezTo>
                  <a:lnTo>
                    <a:pt x="939" y="257"/>
                  </a:lnTo>
                  <a:cubicBezTo>
                    <a:pt x="945" y="235"/>
                    <a:pt x="946" y="212"/>
                    <a:pt x="943" y="190"/>
                  </a:cubicBezTo>
                  <a:cubicBezTo>
                    <a:pt x="931" y="85"/>
                    <a:pt x="847" y="5"/>
                    <a:pt x="742" y="1"/>
                  </a:cubicBezTo>
                  <a:cubicBezTo>
                    <a:pt x="738" y="1"/>
                    <a:pt x="735" y="1"/>
                    <a:pt x="7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2684975" y="1781550"/>
              <a:ext cx="36525" cy="124500"/>
            </a:xfrm>
            <a:custGeom>
              <a:avLst/>
              <a:gdLst/>
              <a:ahLst/>
              <a:cxnLst/>
              <a:rect l="l" t="t" r="r" b="b"/>
              <a:pathLst>
                <a:path w="1461" h="4980" extrusionOk="0">
                  <a:moveTo>
                    <a:pt x="1248" y="1"/>
                  </a:moveTo>
                  <a:cubicBezTo>
                    <a:pt x="1148" y="1"/>
                    <a:pt x="1061" y="69"/>
                    <a:pt x="1039" y="168"/>
                  </a:cubicBezTo>
                  <a:lnTo>
                    <a:pt x="26" y="4721"/>
                  </a:lnTo>
                  <a:cubicBezTo>
                    <a:pt x="1" y="4836"/>
                    <a:pt x="72" y="4948"/>
                    <a:pt x="187" y="4975"/>
                  </a:cubicBezTo>
                  <a:cubicBezTo>
                    <a:pt x="203" y="4978"/>
                    <a:pt x="218" y="4980"/>
                    <a:pt x="233" y="4980"/>
                  </a:cubicBezTo>
                  <a:cubicBezTo>
                    <a:pt x="330" y="4980"/>
                    <a:pt x="418" y="4912"/>
                    <a:pt x="441" y="4813"/>
                  </a:cubicBezTo>
                  <a:lnTo>
                    <a:pt x="1454" y="259"/>
                  </a:lnTo>
                  <a:cubicBezTo>
                    <a:pt x="1460" y="236"/>
                    <a:pt x="1461" y="214"/>
                    <a:pt x="1458" y="190"/>
                  </a:cubicBezTo>
                  <a:cubicBezTo>
                    <a:pt x="1446" y="87"/>
                    <a:pt x="1362" y="8"/>
                    <a:pt x="1259" y="1"/>
                  </a:cubicBezTo>
                  <a:cubicBezTo>
                    <a:pt x="1255" y="1"/>
                    <a:pt x="1251" y="1"/>
                    <a:pt x="1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2773025" y="1805550"/>
              <a:ext cx="36375" cy="121025"/>
            </a:xfrm>
            <a:custGeom>
              <a:avLst/>
              <a:gdLst/>
              <a:ahLst/>
              <a:cxnLst/>
              <a:rect l="l" t="t" r="r" b="b"/>
              <a:pathLst>
                <a:path w="1455" h="4841" extrusionOk="0">
                  <a:moveTo>
                    <a:pt x="1242" y="1"/>
                  </a:moveTo>
                  <a:cubicBezTo>
                    <a:pt x="1142" y="1"/>
                    <a:pt x="1055" y="70"/>
                    <a:pt x="1034" y="168"/>
                  </a:cubicBezTo>
                  <a:lnTo>
                    <a:pt x="27" y="4579"/>
                  </a:lnTo>
                  <a:cubicBezTo>
                    <a:pt x="1" y="4695"/>
                    <a:pt x="73" y="4808"/>
                    <a:pt x="187" y="4835"/>
                  </a:cubicBezTo>
                  <a:cubicBezTo>
                    <a:pt x="203" y="4838"/>
                    <a:pt x="220" y="4840"/>
                    <a:pt x="235" y="4840"/>
                  </a:cubicBezTo>
                  <a:cubicBezTo>
                    <a:pt x="332" y="4840"/>
                    <a:pt x="420" y="4774"/>
                    <a:pt x="442" y="4675"/>
                  </a:cubicBezTo>
                  <a:lnTo>
                    <a:pt x="1449" y="260"/>
                  </a:lnTo>
                  <a:cubicBezTo>
                    <a:pt x="1453" y="238"/>
                    <a:pt x="1454" y="214"/>
                    <a:pt x="1451" y="192"/>
                  </a:cubicBezTo>
                  <a:cubicBezTo>
                    <a:pt x="1441" y="88"/>
                    <a:pt x="1356" y="8"/>
                    <a:pt x="1253" y="1"/>
                  </a:cubicBezTo>
                  <a:cubicBezTo>
                    <a:pt x="1249" y="1"/>
                    <a:pt x="1246" y="1"/>
                    <a:pt x="12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1330850" y="2487800"/>
              <a:ext cx="149900" cy="186350"/>
            </a:xfrm>
            <a:custGeom>
              <a:avLst/>
              <a:gdLst/>
              <a:ahLst/>
              <a:cxnLst/>
              <a:rect l="l" t="t" r="r" b="b"/>
              <a:pathLst>
                <a:path w="5996" h="7454" extrusionOk="0">
                  <a:moveTo>
                    <a:pt x="3939" y="1"/>
                  </a:moveTo>
                  <a:cubicBezTo>
                    <a:pt x="3268" y="1"/>
                    <a:pt x="2620" y="375"/>
                    <a:pt x="2307" y="1017"/>
                  </a:cubicBezTo>
                  <a:lnTo>
                    <a:pt x="436" y="4851"/>
                  </a:lnTo>
                  <a:cubicBezTo>
                    <a:pt x="0" y="5749"/>
                    <a:pt x="371" y="6829"/>
                    <a:pt x="1266" y="7271"/>
                  </a:cubicBezTo>
                  <a:cubicBezTo>
                    <a:pt x="1520" y="7395"/>
                    <a:pt x="1790" y="7454"/>
                    <a:pt x="2055" y="7454"/>
                  </a:cubicBezTo>
                  <a:cubicBezTo>
                    <a:pt x="2727" y="7454"/>
                    <a:pt x="3375" y="7079"/>
                    <a:pt x="3689" y="6438"/>
                  </a:cubicBezTo>
                  <a:lnTo>
                    <a:pt x="5559" y="2604"/>
                  </a:lnTo>
                  <a:cubicBezTo>
                    <a:pt x="5995" y="1705"/>
                    <a:pt x="5622" y="623"/>
                    <a:pt x="4726" y="183"/>
                  </a:cubicBezTo>
                  <a:cubicBezTo>
                    <a:pt x="4473" y="59"/>
                    <a:pt x="4204" y="1"/>
                    <a:pt x="393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1273150" y="2857725"/>
              <a:ext cx="197950" cy="92075"/>
            </a:xfrm>
            <a:custGeom>
              <a:avLst/>
              <a:gdLst/>
              <a:ahLst/>
              <a:cxnLst/>
              <a:rect l="l" t="t" r="r" b="b"/>
              <a:pathLst>
                <a:path w="7918" h="3683" extrusionOk="0">
                  <a:moveTo>
                    <a:pt x="1830" y="0"/>
                  </a:moveTo>
                  <a:cubicBezTo>
                    <a:pt x="842" y="0"/>
                    <a:pt x="32" y="792"/>
                    <a:pt x="14" y="1783"/>
                  </a:cubicBezTo>
                  <a:cubicBezTo>
                    <a:pt x="1" y="2779"/>
                    <a:pt x="804" y="3605"/>
                    <a:pt x="1799" y="3620"/>
                  </a:cubicBezTo>
                  <a:lnTo>
                    <a:pt x="6064" y="3682"/>
                  </a:lnTo>
                  <a:cubicBezTo>
                    <a:pt x="6072" y="3682"/>
                    <a:pt x="6079" y="3682"/>
                    <a:pt x="6086" y="3682"/>
                  </a:cubicBezTo>
                  <a:cubicBezTo>
                    <a:pt x="7076" y="3682"/>
                    <a:pt x="7885" y="2889"/>
                    <a:pt x="7903" y="1897"/>
                  </a:cubicBezTo>
                  <a:cubicBezTo>
                    <a:pt x="7917" y="904"/>
                    <a:pt x="7114" y="77"/>
                    <a:pt x="6117" y="62"/>
                  </a:cubicBezTo>
                  <a:lnTo>
                    <a:pt x="1852" y="0"/>
                  </a:lnTo>
                  <a:cubicBezTo>
                    <a:pt x="1845" y="0"/>
                    <a:pt x="1837" y="0"/>
                    <a:pt x="1830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1274475" y="2767300"/>
              <a:ext cx="197900" cy="92000"/>
            </a:xfrm>
            <a:custGeom>
              <a:avLst/>
              <a:gdLst/>
              <a:ahLst/>
              <a:cxnLst/>
              <a:rect l="l" t="t" r="r" b="b"/>
              <a:pathLst>
                <a:path w="7916" h="3680" extrusionOk="0">
                  <a:moveTo>
                    <a:pt x="1825" y="0"/>
                  </a:moveTo>
                  <a:cubicBezTo>
                    <a:pt x="838" y="0"/>
                    <a:pt x="30" y="792"/>
                    <a:pt x="14" y="1782"/>
                  </a:cubicBezTo>
                  <a:cubicBezTo>
                    <a:pt x="1" y="2776"/>
                    <a:pt x="803" y="3603"/>
                    <a:pt x="1799" y="3617"/>
                  </a:cubicBezTo>
                  <a:lnTo>
                    <a:pt x="6064" y="3679"/>
                  </a:lnTo>
                  <a:cubicBezTo>
                    <a:pt x="6072" y="3680"/>
                    <a:pt x="6079" y="3680"/>
                    <a:pt x="6086" y="3680"/>
                  </a:cubicBezTo>
                  <a:cubicBezTo>
                    <a:pt x="7075" y="3680"/>
                    <a:pt x="7883" y="2888"/>
                    <a:pt x="7901" y="1897"/>
                  </a:cubicBezTo>
                  <a:cubicBezTo>
                    <a:pt x="7916" y="901"/>
                    <a:pt x="7113" y="77"/>
                    <a:pt x="6117" y="62"/>
                  </a:cubicBezTo>
                  <a:lnTo>
                    <a:pt x="1852" y="0"/>
                  </a:lnTo>
                  <a:cubicBezTo>
                    <a:pt x="1843" y="0"/>
                    <a:pt x="1834" y="0"/>
                    <a:pt x="182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1275775" y="2676825"/>
              <a:ext cx="197925" cy="92050"/>
            </a:xfrm>
            <a:custGeom>
              <a:avLst/>
              <a:gdLst/>
              <a:ahLst/>
              <a:cxnLst/>
              <a:rect l="l" t="t" r="r" b="b"/>
              <a:pathLst>
                <a:path w="7917" h="3682" extrusionOk="0">
                  <a:moveTo>
                    <a:pt x="1832" y="1"/>
                  </a:moveTo>
                  <a:cubicBezTo>
                    <a:pt x="1359" y="1"/>
                    <a:pt x="904" y="184"/>
                    <a:pt x="565" y="514"/>
                  </a:cubicBezTo>
                  <a:cubicBezTo>
                    <a:pt x="218" y="846"/>
                    <a:pt x="21" y="1304"/>
                    <a:pt x="15" y="1782"/>
                  </a:cubicBezTo>
                  <a:cubicBezTo>
                    <a:pt x="0" y="2780"/>
                    <a:pt x="803" y="3606"/>
                    <a:pt x="1800" y="3621"/>
                  </a:cubicBezTo>
                  <a:lnTo>
                    <a:pt x="6065" y="3681"/>
                  </a:lnTo>
                  <a:cubicBezTo>
                    <a:pt x="6072" y="3682"/>
                    <a:pt x="6080" y="3682"/>
                    <a:pt x="6087" y="3682"/>
                  </a:cubicBezTo>
                  <a:cubicBezTo>
                    <a:pt x="7076" y="3682"/>
                    <a:pt x="7885" y="2889"/>
                    <a:pt x="7902" y="1896"/>
                  </a:cubicBezTo>
                  <a:cubicBezTo>
                    <a:pt x="7917" y="903"/>
                    <a:pt x="7114" y="76"/>
                    <a:pt x="6117" y="63"/>
                  </a:cubicBezTo>
                  <a:lnTo>
                    <a:pt x="1852" y="1"/>
                  </a:lnTo>
                  <a:cubicBezTo>
                    <a:pt x="1845" y="1"/>
                    <a:pt x="1838" y="1"/>
                    <a:pt x="183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277100" y="2586325"/>
              <a:ext cx="170425" cy="91675"/>
            </a:xfrm>
            <a:custGeom>
              <a:avLst/>
              <a:gdLst/>
              <a:ahLst/>
              <a:cxnLst/>
              <a:rect l="l" t="t" r="r" b="b"/>
              <a:pathLst>
                <a:path w="6817" h="3667" extrusionOk="0">
                  <a:moveTo>
                    <a:pt x="1828" y="0"/>
                  </a:moveTo>
                  <a:cubicBezTo>
                    <a:pt x="840" y="0"/>
                    <a:pt x="30" y="793"/>
                    <a:pt x="13" y="1785"/>
                  </a:cubicBezTo>
                  <a:cubicBezTo>
                    <a:pt x="0" y="2779"/>
                    <a:pt x="803" y="3605"/>
                    <a:pt x="1799" y="3620"/>
                  </a:cubicBezTo>
                  <a:lnTo>
                    <a:pt x="4965" y="3666"/>
                  </a:lnTo>
                  <a:cubicBezTo>
                    <a:pt x="4971" y="3666"/>
                    <a:pt x="4978" y="3666"/>
                    <a:pt x="4985" y="3666"/>
                  </a:cubicBezTo>
                  <a:cubicBezTo>
                    <a:pt x="5458" y="3666"/>
                    <a:pt x="5912" y="3483"/>
                    <a:pt x="6251" y="3153"/>
                  </a:cubicBezTo>
                  <a:cubicBezTo>
                    <a:pt x="6597" y="2821"/>
                    <a:pt x="6795" y="2363"/>
                    <a:pt x="6802" y="1883"/>
                  </a:cubicBezTo>
                  <a:cubicBezTo>
                    <a:pt x="6816" y="888"/>
                    <a:pt x="6013" y="61"/>
                    <a:pt x="5016" y="46"/>
                  </a:cubicBezTo>
                  <a:lnTo>
                    <a:pt x="1850" y="0"/>
                  </a:lnTo>
                  <a:cubicBezTo>
                    <a:pt x="1843" y="0"/>
                    <a:pt x="1836" y="0"/>
                    <a:pt x="182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306450" y="2670250"/>
              <a:ext cx="108600" cy="13175"/>
            </a:xfrm>
            <a:custGeom>
              <a:avLst/>
              <a:gdLst/>
              <a:ahLst/>
              <a:cxnLst/>
              <a:rect l="l" t="t" r="r" b="b"/>
              <a:pathLst>
                <a:path w="4344" h="527" extrusionOk="0">
                  <a:moveTo>
                    <a:pt x="228" y="1"/>
                  </a:moveTo>
                  <a:cubicBezTo>
                    <a:pt x="127" y="1"/>
                    <a:pt x="39" y="73"/>
                    <a:pt x="20" y="173"/>
                  </a:cubicBezTo>
                  <a:cubicBezTo>
                    <a:pt x="0" y="275"/>
                    <a:pt x="57" y="376"/>
                    <a:pt x="155" y="412"/>
                  </a:cubicBezTo>
                  <a:cubicBezTo>
                    <a:pt x="176" y="420"/>
                    <a:pt x="199" y="424"/>
                    <a:pt x="223" y="425"/>
                  </a:cubicBezTo>
                  <a:lnTo>
                    <a:pt x="4120" y="526"/>
                  </a:lnTo>
                  <a:cubicBezTo>
                    <a:pt x="4122" y="526"/>
                    <a:pt x="4125" y="526"/>
                    <a:pt x="4127" y="526"/>
                  </a:cubicBezTo>
                  <a:cubicBezTo>
                    <a:pt x="4242" y="526"/>
                    <a:pt x="4337" y="435"/>
                    <a:pt x="4340" y="320"/>
                  </a:cubicBezTo>
                  <a:cubicBezTo>
                    <a:pt x="4343" y="201"/>
                    <a:pt x="4250" y="103"/>
                    <a:pt x="4131" y="10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346875" y="2581450"/>
              <a:ext cx="70975" cy="12625"/>
            </a:xfrm>
            <a:custGeom>
              <a:avLst/>
              <a:gdLst/>
              <a:ahLst/>
              <a:cxnLst/>
              <a:rect l="l" t="t" r="r" b="b"/>
              <a:pathLst>
                <a:path w="2839" h="505" extrusionOk="0">
                  <a:moveTo>
                    <a:pt x="228" y="1"/>
                  </a:moveTo>
                  <a:cubicBezTo>
                    <a:pt x="127" y="1"/>
                    <a:pt x="40" y="72"/>
                    <a:pt x="21" y="171"/>
                  </a:cubicBezTo>
                  <a:cubicBezTo>
                    <a:pt x="1" y="274"/>
                    <a:pt x="58" y="376"/>
                    <a:pt x="157" y="412"/>
                  </a:cubicBezTo>
                  <a:cubicBezTo>
                    <a:pt x="178" y="420"/>
                    <a:pt x="199" y="424"/>
                    <a:pt x="223" y="425"/>
                  </a:cubicBezTo>
                  <a:lnTo>
                    <a:pt x="2615" y="505"/>
                  </a:lnTo>
                  <a:cubicBezTo>
                    <a:pt x="2618" y="505"/>
                    <a:pt x="2620" y="505"/>
                    <a:pt x="2623" y="505"/>
                  </a:cubicBezTo>
                  <a:cubicBezTo>
                    <a:pt x="2737" y="505"/>
                    <a:pt x="2831" y="415"/>
                    <a:pt x="2835" y="300"/>
                  </a:cubicBezTo>
                  <a:cubicBezTo>
                    <a:pt x="2839" y="182"/>
                    <a:pt x="2748" y="84"/>
                    <a:pt x="2630" y="80"/>
                  </a:cubicBezTo>
                  <a:lnTo>
                    <a:pt x="236" y="1"/>
                  </a:lnTo>
                  <a:cubicBezTo>
                    <a:pt x="234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305100" y="2760725"/>
              <a:ext cx="127600" cy="13475"/>
            </a:xfrm>
            <a:custGeom>
              <a:avLst/>
              <a:gdLst/>
              <a:ahLst/>
              <a:cxnLst/>
              <a:rect l="l" t="t" r="r" b="b"/>
              <a:pathLst>
                <a:path w="5104" h="539" extrusionOk="0">
                  <a:moveTo>
                    <a:pt x="228" y="0"/>
                  </a:moveTo>
                  <a:cubicBezTo>
                    <a:pt x="127" y="0"/>
                    <a:pt x="38" y="72"/>
                    <a:pt x="20" y="172"/>
                  </a:cubicBezTo>
                  <a:cubicBezTo>
                    <a:pt x="0" y="274"/>
                    <a:pt x="57" y="376"/>
                    <a:pt x="155" y="411"/>
                  </a:cubicBezTo>
                  <a:cubicBezTo>
                    <a:pt x="176" y="419"/>
                    <a:pt x="200" y="425"/>
                    <a:pt x="222" y="425"/>
                  </a:cubicBezTo>
                  <a:lnTo>
                    <a:pt x="4887" y="538"/>
                  </a:lnTo>
                  <a:cubicBezTo>
                    <a:pt x="5003" y="538"/>
                    <a:pt x="5098" y="446"/>
                    <a:pt x="5101" y="331"/>
                  </a:cubicBezTo>
                  <a:cubicBezTo>
                    <a:pt x="5104" y="214"/>
                    <a:pt x="5012" y="117"/>
                    <a:pt x="4897" y="113"/>
                  </a:cubicBezTo>
                  <a:lnTo>
                    <a:pt x="233" y="0"/>
                  </a:lnTo>
                  <a:cubicBezTo>
                    <a:pt x="231" y="0"/>
                    <a:pt x="229" y="0"/>
                    <a:pt x="22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1307250" y="2851800"/>
              <a:ext cx="124225" cy="12825"/>
            </a:xfrm>
            <a:custGeom>
              <a:avLst/>
              <a:gdLst/>
              <a:ahLst/>
              <a:cxnLst/>
              <a:rect l="l" t="t" r="r" b="b"/>
              <a:pathLst>
                <a:path w="4969" h="513" extrusionOk="0">
                  <a:moveTo>
                    <a:pt x="226" y="0"/>
                  </a:moveTo>
                  <a:cubicBezTo>
                    <a:pt x="125" y="0"/>
                    <a:pt x="38" y="72"/>
                    <a:pt x="19" y="174"/>
                  </a:cubicBezTo>
                  <a:cubicBezTo>
                    <a:pt x="0" y="276"/>
                    <a:pt x="57" y="376"/>
                    <a:pt x="155" y="412"/>
                  </a:cubicBezTo>
                  <a:cubicBezTo>
                    <a:pt x="177" y="420"/>
                    <a:pt x="200" y="425"/>
                    <a:pt x="224" y="425"/>
                  </a:cubicBezTo>
                  <a:lnTo>
                    <a:pt x="4749" y="512"/>
                  </a:lnTo>
                  <a:cubicBezTo>
                    <a:pt x="4750" y="512"/>
                    <a:pt x="4751" y="512"/>
                    <a:pt x="4752" y="512"/>
                  </a:cubicBezTo>
                  <a:cubicBezTo>
                    <a:pt x="4868" y="512"/>
                    <a:pt x="4963" y="420"/>
                    <a:pt x="4966" y="303"/>
                  </a:cubicBezTo>
                  <a:cubicBezTo>
                    <a:pt x="4969" y="186"/>
                    <a:pt x="4875" y="89"/>
                    <a:pt x="4757" y="87"/>
                  </a:cubicBezTo>
                  <a:lnTo>
                    <a:pt x="232" y="1"/>
                  </a:lnTo>
                  <a:cubicBezTo>
                    <a:pt x="230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4988200" y="2152900"/>
              <a:ext cx="194225" cy="131825"/>
            </a:xfrm>
            <a:custGeom>
              <a:avLst/>
              <a:gdLst/>
              <a:ahLst/>
              <a:cxnLst/>
              <a:rect l="l" t="t" r="r" b="b"/>
              <a:pathLst>
                <a:path w="7769" h="5273" extrusionOk="0">
                  <a:moveTo>
                    <a:pt x="5762" y="0"/>
                  </a:moveTo>
                  <a:cubicBezTo>
                    <a:pt x="5513" y="0"/>
                    <a:pt x="5260" y="53"/>
                    <a:pt x="5019" y="165"/>
                  </a:cubicBezTo>
                  <a:lnTo>
                    <a:pt x="1260" y="1920"/>
                  </a:lnTo>
                  <a:cubicBezTo>
                    <a:pt x="382" y="2330"/>
                    <a:pt x="0" y="3382"/>
                    <a:pt x="409" y="4258"/>
                  </a:cubicBezTo>
                  <a:cubicBezTo>
                    <a:pt x="710" y="4897"/>
                    <a:pt x="1344" y="5273"/>
                    <a:pt x="2007" y="5273"/>
                  </a:cubicBezTo>
                  <a:cubicBezTo>
                    <a:pt x="2256" y="5273"/>
                    <a:pt x="2509" y="5220"/>
                    <a:pt x="2750" y="5108"/>
                  </a:cubicBezTo>
                  <a:lnTo>
                    <a:pt x="6508" y="3353"/>
                  </a:lnTo>
                  <a:cubicBezTo>
                    <a:pt x="7386" y="2943"/>
                    <a:pt x="7768" y="1891"/>
                    <a:pt x="7358" y="1013"/>
                  </a:cubicBezTo>
                  <a:cubicBezTo>
                    <a:pt x="7058" y="374"/>
                    <a:pt x="6424" y="0"/>
                    <a:pt x="5762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5355450" y="2095550"/>
              <a:ext cx="88425" cy="191775"/>
            </a:xfrm>
            <a:custGeom>
              <a:avLst/>
              <a:gdLst/>
              <a:ahLst/>
              <a:cxnLst/>
              <a:rect l="l" t="t" r="r" b="b"/>
              <a:pathLst>
                <a:path w="3537" h="7671" extrusionOk="0">
                  <a:moveTo>
                    <a:pt x="1778" y="0"/>
                  </a:moveTo>
                  <a:cubicBezTo>
                    <a:pt x="807" y="3"/>
                    <a:pt x="19" y="787"/>
                    <a:pt x="13" y="1758"/>
                  </a:cubicBezTo>
                  <a:lnTo>
                    <a:pt x="3" y="5905"/>
                  </a:lnTo>
                  <a:cubicBezTo>
                    <a:pt x="0" y="6875"/>
                    <a:pt x="791" y="7668"/>
                    <a:pt x="1756" y="7671"/>
                  </a:cubicBezTo>
                  <a:cubicBezTo>
                    <a:pt x="2728" y="7671"/>
                    <a:pt x="3518" y="6887"/>
                    <a:pt x="3522" y="5915"/>
                  </a:cubicBezTo>
                  <a:lnTo>
                    <a:pt x="3534" y="1767"/>
                  </a:lnTo>
                  <a:cubicBezTo>
                    <a:pt x="3536" y="798"/>
                    <a:pt x="2746" y="3"/>
                    <a:pt x="1778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5267525" y="2095350"/>
              <a:ext cx="88325" cy="191750"/>
            </a:xfrm>
            <a:custGeom>
              <a:avLst/>
              <a:gdLst/>
              <a:ahLst/>
              <a:cxnLst/>
              <a:rect l="l" t="t" r="r" b="b"/>
              <a:pathLst>
                <a:path w="3533" h="7670" extrusionOk="0">
                  <a:moveTo>
                    <a:pt x="1774" y="1"/>
                  </a:moveTo>
                  <a:cubicBezTo>
                    <a:pt x="803" y="1"/>
                    <a:pt x="17" y="786"/>
                    <a:pt x="14" y="1757"/>
                  </a:cubicBezTo>
                  <a:lnTo>
                    <a:pt x="2" y="5904"/>
                  </a:lnTo>
                  <a:cubicBezTo>
                    <a:pt x="1" y="6872"/>
                    <a:pt x="788" y="7667"/>
                    <a:pt x="1757" y="7670"/>
                  </a:cubicBezTo>
                  <a:cubicBezTo>
                    <a:pt x="2726" y="7668"/>
                    <a:pt x="3514" y="6884"/>
                    <a:pt x="3520" y="5913"/>
                  </a:cubicBezTo>
                  <a:lnTo>
                    <a:pt x="3530" y="1766"/>
                  </a:lnTo>
                  <a:cubicBezTo>
                    <a:pt x="3533" y="797"/>
                    <a:pt x="2743" y="3"/>
                    <a:pt x="1777" y="1"/>
                  </a:cubicBezTo>
                  <a:cubicBezTo>
                    <a:pt x="1776" y="1"/>
                    <a:pt x="1775" y="1"/>
                    <a:pt x="1774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5179525" y="2095075"/>
              <a:ext cx="88425" cy="191800"/>
            </a:xfrm>
            <a:custGeom>
              <a:avLst/>
              <a:gdLst/>
              <a:ahLst/>
              <a:cxnLst/>
              <a:rect l="l" t="t" r="r" b="b"/>
              <a:pathLst>
                <a:path w="3537" h="7672" extrusionOk="0">
                  <a:moveTo>
                    <a:pt x="1773" y="1"/>
                  </a:moveTo>
                  <a:cubicBezTo>
                    <a:pt x="1308" y="1"/>
                    <a:pt x="861" y="186"/>
                    <a:pt x="535" y="515"/>
                  </a:cubicBezTo>
                  <a:cubicBezTo>
                    <a:pt x="203" y="845"/>
                    <a:pt x="16" y="1292"/>
                    <a:pt x="14" y="1758"/>
                  </a:cubicBezTo>
                  <a:lnTo>
                    <a:pt x="3" y="5906"/>
                  </a:lnTo>
                  <a:cubicBezTo>
                    <a:pt x="0" y="6875"/>
                    <a:pt x="791" y="7669"/>
                    <a:pt x="1757" y="7671"/>
                  </a:cubicBezTo>
                  <a:cubicBezTo>
                    <a:pt x="2729" y="7671"/>
                    <a:pt x="3517" y="6887"/>
                    <a:pt x="3522" y="5915"/>
                  </a:cubicBezTo>
                  <a:lnTo>
                    <a:pt x="3534" y="1768"/>
                  </a:lnTo>
                  <a:cubicBezTo>
                    <a:pt x="3537" y="798"/>
                    <a:pt x="2746" y="4"/>
                    <a:pt x="1778" y="1"/>
                  </a:cubicBezTo>
                  <a:cubicBezTo>
                    <a:pt x="1776" y="1"/>
                    <a:pt x="1774" y="1"/>
                    <a:pt x="1773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5091600" y="2094850"/>
              <a:ext cx="88350" cy="165050"/>
            </a:xfrm>
            <a:custGeom>
              <a:avLst/>
              <a:gdLst/>
              <a:ahLst/>
              <a:cxnLst/>
              <a:rect l="l" t="t" r="r" b="b"/>
              <a:pathLst>
                <a:path w="3534" h="6602" extrusionOk="0">
                  <a:moveTo>
                    <a:pt x="1777" y="1"/>
                  </a:moveTo>
                  <a:cubicBezTo>
                    <a:pt x="805" y="2"/>
                    <a:pt x="17" y="786"/>
                    <a:pt x="11" y="1758"/>
                  </a:cubicBezTo>
                  <a:lnTo>
                    <a:pt x="4" y="4836"/>
                  </a:lnTo>
                  <a:cubicBezTo>
                    <a:pt x="1" y="5805"/>
                    <a:pt x="790" y="6598"/>
                    <a:pt x="1760" y="6601"/>
                  </a:cubicBezTo>
                  <a:cubicBezTo>
                    <a:pt x="1763" y="6601"/>
                    <a:pt x="1766" y="6601"/>
                    <a:pt x="1770" y="6601"/>
                  </a:cubicBezTo>
                  <a:cubicBezTo>
                    <a:pt x="2232" y="6601"/>
                    <a:pt x="2676" y="6416"/>
                    <a:pt x="3003" y="6088"/>
                  </a:cubicBezTo>
                  <a:cubicBezTo>
                    <a:pt x="3333" y="5759"/>
                    <a:pt x="3520" y="5312"/>
                    <a:pt x="3523" y="4845"/>
                  </a:cubicBezTo>
                  <a:lnTo>
                    <a:pt x="3531" y="1767"/>
                  </a:lnTo>
                  <a:cubicBezTo>
                    <a:pt x="3533" y="798"/>
                    <a:pt x="2744" y="3"/>
                    <a:pt x="1777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5173600" y="2124150"/>
              <a:ext cx="11225" cy="105150"/>
            </a:xfrm>
            <a:custGeom>
              <a:avLst/>
              <a:gdLst/>
              <a:ahLst/>
              <a:cxnLst/>
              <a:rect l="l" t="t" r="r" b="b"/>
              <a:pathLst>
                <a:path w="449" h="4206" extrusionOk="0">
                  <a:moveTo>
                    <a:pt x="209" y="1"/>
                  </a:moveTo>
                  <a:cubicBezTo>
                    <a:pt x="100" y="1"/>
                    <a:pt x="1" y="88"/>
                    <a:pt x="2" y="209"/>
                  </a:cubicBezTo>
                  <a:lnTo>
                    <a:pt x="35" y="4001"/>
                  </a:lnTo>
                  <a:cubicBezTo>
                    <a:pt x="36" y="4115"/>
                    <a:pt x="129" y="4206"/>
                    <a:pt x="244" y="4206"/>
                  </a:cubicBezTo>
                  <a:cubicBezTo>
                    <a:pt x="358" y="4205"/>
                    <a:pt x="449" y="4111"/>
                    <a:pt x="449" y="3997"/>
                  </a:cubicBezTo>
                  <a:lnTo>
                    <a:pt x="416" y="207"/>
                  </a:lnTo>
                  <a:cubicBezTo>
                    <a:pt x="415" y="133"/>
                    <a:pt x="375" y="65"/>
                    <a:pt x="311" y="28"/>
                  </a:cubicBezTo>
                  <a:cubicBezTo>
                    <a:pt x="278" y="9"/>
                    <a:pt x="243" y="1"/>
                    <a:pt x="2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5086575" y="2162025"/>
              <a:ext cx="11500" cy="68775"/>
            </a:xfrm>
            <a:custGeom>
              <a:avLst/>
              <a:gdLst/>
              <a:ahLst/>
              <a:cxnLst/>
              <a:rect l="l" t="t" r="r" b="b"/>
              <a:pathLst>
                <a:path w="460" h="2751" extrusionOk="0">
                  <a:moveTo>
                    <a:pt x="209" y="1"/>
                  </a:moveTo>
                  <a:cubicBezTo>
                    <a:pt x="100" y="1"/>
                    <a:pt x="0" y="89"/>
                    <a:pt x="2" y="211"/>
                  </a:cubicBezTo>
                  <a:lnTo>
                    <a:pt x="41" y="2539"/>
                  </a:lnTo>
                  <a:cubicBezTo>
                    <a:pt x="38" y="2656"/>
                    <a:pt x="132" y="2750"/>
                    <a:pt x="248" y="2750"/>
                  </a:cubicBezTo>
                  <a:cubicBezTo>
                    <a:pt x="249" y="2750"/>
                    <a:pt x="250" y="2750"/>
                    <a:pt x="251" y="2750"/>
                  </a:cubicBezTo>
                  <a:cubicBezTo>
                    <a:pt x="367" y="2748"/>
                    <a:pt x="460" y="2649"/>
                    <a:pt x="453" y="2532"/>
                  </a:cubicBezTo>
                  <a:lnTo>
                    <a:pt x="416" y="205"/>
                  </a:lnTo>
                  <a:cubicBezTo>
                    <a:pt x="415" y="132"/>
                    <a:pt x="375" y="64"/>
                    <a:pt x="312" y="29"/>
                  </a:cubicBezTo>
                  <a:cubicBezTo>
                    <a:pt x="278" y="9"/>
                    <a:pt x="243" y="1"/>
                    <a:pt x="2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5261575" y="2124375"/>
              <a:ext cx="11200" cy="123550"/>
            </a:xfrm>
            <a:custGeom>
              <a:avLst/>
              <a:gdLst/>
              <a:ahLst/>
              <a:cxnLst/>
              <a:rect l="l" t="t" r="r" b="b"/>
              <a:pathLst>
                <a:path w="448" h="4942" extrusionOk="0">
                  <a:moveTo>
                    <a:pt x="208" y="0"/>
                  </a:moveTo>
                  <a:cubicBezTo>
                    <a:pt x="100" y="0"/>
                    <a:pt x="1" y="88"/>
                    <a:pt x="2" y="208"/>
                  </a:cubicBezTo>
                  <a:lnTo>
                    <a:pt x="35" y="4744"/>
                  </a:lnTo>
                  <a:cubicBezTo>
                    <a:pt x="39" y="4855"/>
                    <a:pt x="130" y="4941"/>
                    <a:pt x="240" y="4941"/>
                  </a:cubicBezTo>
                  <a:cubicBezTo>
                    <a:pt x="241" y="4941"/>
                    <a:pt x="242" y="4941"/>
                    <a:pt x="243" y="4941"/>
                  </a:cubicBezTo>
                  <a:cubicBezTo>
                    <a:pt x="354" y="4941"/>
                    <a:pt x="444" y="4853"/>
                    <a:pt x="448" y="4742"/>
                  </a:cubicBezTo>
                  <a:lnTo>
                    <a:pt x="415" y="206"/>
                  </a:lnTo>
                  <a:cubicBezTo>
                    <a:pt x="415" y="132"/>
                    <a:pt x="375" y="64"/>
                    <a:pt x="311" y="28"/>
                  </a:cubicBezTo>
                  <a:cubicBezTo>
                    <a:pt x="278" y="9"/>
                    <a:pt x="243" y="0"/>
                    <a:pt x="2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5350125" y="2127975"/>
              <a:ext cx="10575" cy="120375"/>
            </a:xfrm>
            <a:custGeom>
              <a:avLst/>
              <a:gdLst/>
              <a:ahLst/>
              <a:cxnLst/>
              <a:rect l="l" t="t" r="r" b="b"/>
              <a:pathLst>
                <a:path w="423" h="4815" extrusionOk="0">
                  <a:moveTo>
                    <a:pt x="207" y="1"/>
                  </a:moveTo>
                  <a:cubicBezTo>
                    <a:pt x="99" y="1"/>
                    <a:pt x="0" y="87"/>
                    <a:pt x="0" y="207"/>
                  </a:cubicBezTo>
                  <a:lnTo>
                    <a:pt x="9" y="4608"/>
                  </a:lnTo>
                  <a:cubicBezTo>
                    <a:pt x="9" y="4723"/>
                    <a:pt x="102" y="4815"/>
                    <a:pt x="216" y="4815"/>
                  </a:cubicBezTo>
                  <a:cubicBezTo>
                    <a:pt x="331" y="4815"/>
                    <a:pt x="422" y="4722"/>
                    <a:pt x="422" y="4608"/>
                  </a:cubicBezTo>
                  <a:lnTo>
                    <a:pt x="414" y="207"/>
                  </a:lnTo>
                  <a:cubicBezTo>
                    <a:pt x="414" y="133"/>
                    <a:pt x="374" y="64"/>
                    <a:pt x="310" y="29"/>
                  </a:cubicBezTo>
                  <a:cubicBezTo>
                    <a:pt x="276" y="9"/>
                    <a:pt x="241" y="1"/>
                    <a:pt x="20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212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50"/>
          <p:cNvGrpSpPr/>
          <p:nvPr/>
        </p:nvGrpSpPr>
        <p:grpSpPr>
          <a:xfrm>
            <a:off x="3617160" y="1477001"/>
            <a:ext cx="4954815" cy="3127126"/>
            <a:chOff x="4397100" y="1511575"/>
            <a:chExt cx="1852475" cy="1169150"/>
          </a:xfrm>
        </p:grpSpPr>
        <p:sp>
          <p:nvSpPr>
            <p:cNvPr id="930" name="Google Shape;930;p50"/>
            <p:cNvSpPr/>
            <p:nvPr/>
          </p:nvSpPr>
          <p:spPr>
            <a:xfrm>
              <a:off x="4507225" y="2667825"/>
              <a:ext cx="1673625" cy="3050"/>
            </a:xfrm>
            <a:custGeom>
              <a:avLst/>
              <a:gdLst/>
              <a:ahLst/>
              <a:cxnLst/>
              <a:rect l="l" t="t" r="r" b="b"/>
              <a:pathLst>
                <a:path w="66945" h="122" extrusionOk="0">
                  <a:moveTo>
                    <a:pt x="1" y="1"/>
                  </a:moveTo>
                  <a:lnTo>
                    <a:pt x="1" y="122"/>
                  </a:lnTo>
                  <a:lnTo>
                    <a:pt x="66945" y="122"/>
                  </a:lnTo>
                  <a:lnTo>
                    <a:pt x="6694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4397100" y="1511575"/>
              <a:ext cx="1852475" cy="1156275"/>
            </a:xfrm>
            <a:custGeom>
              <a:avLst/>
              <a:gdLst/>
              <a:ahLst/>
              <a:cxnLst/>
              <a:rect l="l" t="t" r="r" b="b"/>
              <a:pathLst>
                <a:path w="74099" h="46251" extrusionOk="0">
                  <a:moveTo>
                    <a:pt x="44138" y="1"/>
                  </a:moveTo>
                  <a:cubicBezTo>
                    <a:pt x="44128" y="1"/>
                    <a:pt x="44117" y="1"/>
                    <a:pt x="44107" y="1"/>
                  </a:cubicBezTo>
                  <a:cubicBezTo>
                    <a:pt x="43030" y="7"/>
                    <a:pt x="41976" y="305"/>
                    <a:pt x="40981" y="718"/>
                  </a:cubicBezTo>
                  <a:cubicBezTo>
                    <a:pt x="38766" y="1636"/>
                    <a:pt x="36783" y="3086"/>
                    <a:pt x="34521" y="3889"/>
                  </a:cubicBezTo>
                  <a:cubicBezTo>
                    <a:pt x="33502" y="4252"/>
                    <a:pt x="32480" y="4398"/>
                    <a:pt x="31459" y="4398"/>
                  </a:cubicBezTo>
                  <a:cubicBezTo>
                    <a:pt x="29642" y="4398"/>
                    <a:pt x="27830" y="3933"/>
                    <a:pt x="26047" y="3386"/>
                  </a:cubicBezTo>
                  <a:cubicBezTo>
                    <a:pt x="23865" y="2716"/>
                    <a:pt x="21630" y="1966"/>
                    <a:pt x="19341" y="1966"/>
                  </a:cubicBezTo>
                  <a:cubicBezTo>
                    <a:pt x="18999" y="1966"/>
                    <a:pt x="18656" y="1983"/>
                    <a:pt x="18311" y="2019"/>
                  </a:cubicBezTo>
                  <a:cubicBezTo>
                    <a:pt x="16018" y="2262"/>
                    <a:pt x="14129" y="3517"/>
                    <a:pt x="12859" y="5514"/>
                  </a:cubicBezTo>
                  <a:cubicBezTo>
                    <a:pt x="11653" y="7409"/>
                    <a:pt x="10994" y="9614"/>
                    <a:pt x="10118" y="11681"/>
                  </a:cubicBezTo>
                  <a:cubicBezTo>
                    <a:pt x="9623" y="12848"/>
                    <a:pt x="9051" y="13966"/>
                    <a:pt x="8319" y="14991"/>
                  </a:cubicBezTo>
                  <a:cubicBezTo>
                    <a:pt x="7530" y="16097"/>
                    <a:pt x="6613" y="17093"/>
                    <a:pt x="5687" y="18071"/>
                  </a:cubicBezTo>
                  <a:cubicBezTo>
                    <a:pt x="3861" y="19996"/>
                    <a:pt x="1955" y="21912"/>
                    <a:pt x="840" y="24409"/>
                  </a:cubicBezTo>
                  <a:cubicBezTo>
                    <a:pt x="325" y="25559"/>
                    <a:pt x="1" y="26810"/>
                    <a:pt x="10" y="28085"/>
                  </a:cubicBezTo>
                  <a:cubicBezTo>
                    <a:pt x="19" y="29277"/>
                    <a:pt x="343" y="30433"/>
                    <a:pt x="820" y="31508"/>
                  </a:cubicBezTo>
                  <a:cubicBezTo>
                    <a:pt x="1817" y="33762"/>
                    <a:pt x="3405" y="35694"/>
                    <a:pt x="4213" y="38047"/>
                  </a:cubicBezTo>
                  <a:cubicBezTo>
                    <a:pt x="5119" y="40689"/>
                    <a:pt x="4358" y="43661"/>
                    <a:pt x="5517" y="46226"/>
                  </a:cubicBezTo>
                  <a:cubicBezTo>
                    <a:pt x="5521" y="46235"/>
                    <a:pt x="5524" y="46242"/>
                    <a:pt x="5528" y="46251"/>
                  </a:cubicBezTo>
                  <a:lnTo>
                    <a:pt x="67783" y="46251"/>
                  </a:lnTo>
                  <a:cubicBezTo>
                    <a:pt x="71581" y="44134"/>
                    <a:pt x="74075" y="39933"/>
                    <a:pt x="74092" y="35348"/>
                  </a:cubicBezTo>
                  <a:cubicBezTo>
                    <a:pt x="74099" y="33968"/>
                    <a:pt x="73888" y="32585"/>
                    <a:pt x="73462" y="31278"/>
                  </a:cubicBezTo>
                  <a:cubicBezTo>
                    <a:pt x="73017" y="29914"/>
                    <a:pt x="72299" y="28687"/>
                    <a:pt x="71702" y="27395"/>
                  </a:cubicBezTo>
                  <a:cubicBezTo>
                    <a:pt x="71065" y="26013"/>
                    <a:pt x="70692" y="24582"/>
                    <a:pt x="70687" y="23039"/>
                  </a:cubicBezTo>
                  <a:cubicBezTo>
                    <a:pt x="70682" y="21449"/>
                    <a:pt x="70986" y="19878"/>
                    <a:pt x="71322" y="18335"/>
                  </a:cubicBezTo>
                  <a:cubicBezTo>
                    <a:pt x="71871" y="15801"/>
                    <a:pt x="72510" y="13228"/>
                    <a:pt x="72143" y="10609"/>
                  </a:cubicBezTo>
                  <a:cubicBezTo>
                    <a:pt x="71820" y="8303"/>
                    <a:pt x="70602" y="6320"/>
                    <a:pt x="68532" y="5359"/>
                  </a:cubicBezTo>
                  <a:cubicBezTo>
                    <a:pt x="67262" y="4770"/>
                    <a:pt x="65960" y="4573"/>
                    <a:pt x="64644" y="4573"/>
                  </a:cubicBezTo>
                  <a:cubicBezTo>
                    <a:pt x="61987" y="4573"/>
                    <a:pt x="59267" y="5374"/>
                    <a:pt x="56607" y="5374"/>
                  </a:cubicBezTo>
                  <a:cubicBezTo>
                    <a:pt x="55466" y="5374"/>
                    <a:pt x="54335" y="5227"/>
                    <a:pt x="53226" y="4804"/>
                  </a:cubicBezTo>
                  <a:cubicBezTo>
                    <a:pt x="50957" y="3942"/>
                    <a:pt x="49304" y="1979"/>
                    <a:pt x="47188" y="826"/>
                  </a:cubicBezTo>
                  <a:cubicBezTo>
                    <a:pt x="46240" y="308"/>
                    <a:pt x="45212" y="1"/>
                    <a:pt x="44138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4648225" y="1694375"/>
              <a:ext cx="256425" cy="256325"/>
            </a:xfrm>
            <a:custGeom>
              <a:avLst/>
              <a:gdLst/>
              <a:ahLst/>
              <a:cxnLst/>
              <a:rect l="l" t="t" r="r" b="b"/>
              <a:pathLst>
                <a:path w="10257" h="10253" extrusionOk="0">
                  <a:moveTo>
                    <a:pt x="5123" y="2166"/>
                  </a:moveTo>
                  <a:cubicBezTo>
                    <a:pt x="6209" y="2166"/>
                    <a:pt x="7257" y="2766"/>
                    <a:pt x="7775" y="3801"/>
                  </a:cubicBezTo>
                  <a:cubicBezTo>
                    <a:pt x="8507" y="5261"/>
                    <a:pt x="7913" y="7043"/>
                    <a:pt x="6454" y="7774"/>
                  </a:cubicBezTo>
                  <a:cubicBezTo>
                    <a:pt x="6030" y="7986"/>
                    <a:pt x="5578" y="8087"/>
                    <a:pt x="5133" y="8087"/>
                  </a:cubicBezTo>
                  <a:cubicBezTo>
                    <a:pt x="4047" y="8087"/>
                    <a:pt x="3000" y="7488"/>
                    <a:pt x="2482" y="6452"/>
                  </a:cubicBezTo>
                  <a:cubicBezTo>
                    <a:pt x="1751" y="4992"/>
                    <a:pt x="2344" y="3210"/>
                    <a:pt x="3803" y="2479"/>
                  </a:cubicBezTo>
                  <a:cubicBezTo>
                    <a:pt x="4227" y="2267"/>
                    <a:pt x="4679" y="2166"/>
                    <a:pt x="5123" y="2166"/>
                  </a:cubicBezTo>
                  <a:close/>
                  <a:moveTo>
                    <a:pt x="5124" y="2040"/>
                  </a:moveTo>
                  <a:cubicBezTo>
                    <a:pt x="4660" y="2040"/>
                    <a:pt x="4189" y="2145"/>
                    <a:pt x="3747" y="2367"/>
                  </a:cubicBezTo>
                  <a:cubicBezTo>
                    <a:pt x="2225" y="3129"/>
                    <a:pt x="1607" y="4987"/>
                    <a:pt x="2368" y="6509"/>
                  </a:cubicBezTo>
                  <a:cubicBezTo>
                    <a:pt x="2909" y="7589"/>
                    <a:pt x="4001" y="8213"/>
                    <a:pt x="5133" y="8213"/>
                  </a:cubicBezTo>
                  <a:cubicBezTo>
                    <a:pt x="5597" y="8213"/>
                    <a:pt x="6068" y="8108"/>
                    <a:pt x="6511" y="7887"/>
                  </a:cubicBezTo>
                  <a:cubicBezTo>
                    <a:pt x="8032" y="7125"/>
                    <a:pt x="8651" y="5267"/>
                    <a:pt x="7888" y="3746"/>
                  </a:cubicBezTo>
                  <a:cubicBezTo>
                    <a:pt x="7348" y="2666"/>
                    <a:pt x="6256" y="2040"/>
                    <a:pt x="5124" y="2040"/>
                  </a:cubicBezTo>
                  <a:close/>
                  <a:moveTo>
                    <a:pt x="5516" y="131"/>
                  </a:moveTo>
                  <a:cubicBezTo>
                    <a:pt x="6205" y="183"/>
                    <a:pt x="6898" y="388"/>
                    <a:pt x="7527" y="728"/>
                  </a:cubicBezTo>
                  <a:lnTo>
                    <a:pt x="7185" y="1338"/>
                  </a:lnTo>
                  <a:cubicBezTo>
                    <a:pt x="7168" y="1369"/>
                    <a:pt x="7179" y="1407"/>
                    <a:pt x="7209" y="1424"/>
                  </a:cubicBezTo>
                  <a:cubicBezTo>
                    <a:pt x="7669" y="1681"/>
                    <a:pt x="8076" y="2023"/>
                    <a:pt x="8411" y="2431"/>
                  </a:cubicBezTo>
                  <a:cubicBezTo>
                    <a:pt x="8421" y="2444"/>
                    <a:pt x="8437" y="2452"/>
                    <a:pt x="8453" y="2453"/>
                  </a:cubicBezTo>
                  <a:cubicBezTo>
                    <a:pt x="8456" y="2453"/>
                    <a:pt x="8458" y="2453"/>
                    <a:pt x="8461" y="2453"/>
                  </a:cubicBezTo>
                  <a:cubicBezTo>
                    <a:pt x="8475" y="2453"/>
                    <a:pt x="8488" y="2448"/>
                    <a:pt x="8500" y="2440"/>
                  </a:cubicBezTo>
                  <a:lnTo>
                    <a:pt x="9040" y="1996"/>
                  </a:lnTo>
                  <a:cubicBezTo>
                    <a:pt x="9482" y="2548"/>
                    <a:pt x="9802" y="3187"/>
                    <a:pt x="9979" y="3872"/>
                  </a:cubicBezTo>
                  <a:lnTo>
                    <a:pt x="9301" y="4039"/>
                  </a:lnTo>
                  <a:cubicBezTo>
                    <a:pt x="9285" y="4043"/>
                    <a:pt x="9270" y="4053"/>
                    <a:pt x="9261" y="4067"/>
                  </a:cubicBezTo>
                  <a:cubicBezTo>
                    <a:pt x="9252" y="4081"/>
                    <a:pt x="9250" y="4099"/>
                    <a:pt x="9254" y="4115"/>
                  </a:cubicBezTo>
                  <a:cubicBezTo>
                    <a:pt x="9358" y="4536"/>
                    <a:pt x="9396" y="4969"/>
                    <a:pt x="9367" y="5401"/>
                  </a:cubicBezTo>
                  <a:cubicBezTo>
                    <a:pt x="9365" y="5436"/>
                    <a:pt x="9391" y="5467"/>
                    <a:pt x="9427" y="5469"/>
                  </a:cubicBezTo>
                  <a:lnTo>
                    <a:pt x="10124" y="5515"/>
                  </a:lnTo>
                  <a:cubicBezTo>
                    <a:pt x="10073" y="6204"/>
                    <a:pt x="9868" y="6896"/>
                    <a:pt x="9528" y="7525"/>
                  </a:cubicBezTo>
                  <a:lnTo>
                    <a:pt x="8918" y="7184"/>
                  </a:lnTo>
                  <a:cubicBezTo>
                    <a:pt x="8908" y="7178"/>
                    <a:pt x="8898" y="7176"/>
                    <a:pt x="8887" y="7176"/>
                  </a:cubicBezTo>
                  <a:cubicBezTo>
                    <a:pt x="8865" y="7176"/>
                    <a:pt x="8844" y="7187"/>
                    <a:pt x="8832" y="7208"/>
                  </a:cubicBezTo>
                  <a:cubicBezTo>
                    <a:pt x="8574" y="7668"/>
                    <a:pt x="8234" y="8075"/>
                    <a:pt x="7826" y="8410"/>
                  </a:cubicBezTo>
                  <a:cubicBezTo>
                    <a:pt x="7798" y="8432"/>
                    <a:pt x="7794" y="8471"/>
                    <a:pt x="7816" y="8499"/>
                  </a:cubicBezTo>
                  <a:lnTo>
                    <a:pt x="8260" y="9039"/>
                  </a:lnTo>
                  <a:cubicBezTo>
                    <a:pt x="7708" y="9481"/>
                    <a:pt x="7069" y="9800"/>
                    <a:pt x="6385" y="9978"/>
                  </a:cubicBezTo>
                  <a:lnTo>
                    <a:pt x="6216" y="9299"/>
                  </a:lnTo>
                  <a:cubicBezTo>
                    <a:pt x="6209" y="9270"/>
                    <a:pt x="6183" y="9251"/>
                    <a:pt x="6155" y="9251"/>
                  </a:cubicBezTo>
                  <a:cubicBezTo>
                    <a:pt x="6150" y="9251"/>
                    <a:pt x="6145" y="9251"/>
                    <a:pt x="6140" y="9252"/>
                  </a:cubicBezTo>
                  <a:cubicBezTo>
                    <a:pt x="5811" y="9334"/>
                    <a:pt x="5473" y="9376"/>
                    <a:pt x="5134" y="9376"/>
                  </a:cubicBezTo>
                  <a:cubicBezTo>
                    <a:pt x="5041" y="9376"/>
                    <a:pt x="4947" y="9372"/>
                    <a:pt x="4853" y="9366"/>
                  </a:cubicBezTo>
                  <a:cubicBezTo>
                    <a:pt x="4852" y="9366"/>
                    <a:pt x="4851" y="9366"/>
                    <a:pt x="4849" y="9366"/>
                  </a:cubicBezTo>
                  <a:cubicBezTo>
                    <a:pt x="4816" y="9366"/>
                    <a:pt x="4788" y="9392"/>
                    <a:pt x="4786" y="9425"/>
                  </a:cubicBezTo>
                  <a:lnTo>
                    <a:pt x="4740" y="10123"/>
                  </a:lnTo>
                  <a:cubicBezTo>
                    <a:pt x="4049" y="10070"/>
                    <a:pt x="3357" y="9865"/>
                    <a:pt x="2729" y="9526"/>
                  </a:cubicBezTo>
                  <a:lnTo>
                    <a:pt x="3072" y="8916"/>
                  </a:lnTo>
                  <a:cubicBezTo>
                    <a:pt x="3089" y="8885"/>
                    <a:pt x="3078" y="8847"/>
                    <a:pt x="3047" y="8830"/>
                  </a:cubicBezTo>
                  <a:cubicBezTo>
                    <a:pt x="2587" y="8573"/>
                    <a:pt x="2180" y="8232"/>
                    <a:pt x="1845" y="7823"/>
                  </a:cubicBezTo>
                  <a:cubicBezTo>
                    <a:pt x="1833" y="7809"/>
                    <a:pt x="1815" y="7801"/>
                    <a:pt x="1796" y="7801"/>
                  </a:cubicBezTo>
                  <a:cubicBezTo>
                    <a:pt x="1783" y="7801"/>
                    <a:pt x="1769" y="7805"/>
                    <a:pt x="1758" y="7814"/>
                  </a:cubicBezTo>
                  <a:lnTo>
                    <a:pt x="1217" y="8258"/>
                  </a:lnTo>
                  <a:cubicBezTo>
                    <a:pt x="775" y="7707"/>
                    <a:pt x="455" y="7067"/>
                    <a:pt x="278" y="6383"/>
                  </a:cubicBezTo>
                  <a:lnTo>
                    <a:pt x="957" y="6215"/>
                  </a:lnTo>
                  <a:cubicBezTo>
                    <a:pt x="991" y="6207"/>
                    <a:pt x="1011" y="6173"/>
                    <a:pt x="1003" y="6139"/>
                  </a:cubicBezTo>
                  <a:cubicBezTo>
                    <a:pt x="899" y="5719"/>
                    <a:pt x="861" y="5284"/>
                    <a:pt x="889" y="4852"/>
                  </a:cubicBezTo>
                  <a:cubicBezTo>
                    <a:pt x="892" y="4818"/>
                    <a:pt x="865" y="4788"/>
                    <a:pt x="831" y="4785"/>
                  </a:cubicBezTo>
                  <a:lnTo>
                    <a:pt x="133" y="4739"/>
                  </a:lnTo>
                  <a:cubicBezTo>
                    <a:pt x="185" y="4049"/>
                    <a:pt x="389" y="3357"/>
                    <a:pt x="729" y="2729"/>
                  </a:cubicBezTo>
                  <a:lnTo>
                    <a:pt x="1340" y="3071"/>
                  </a:lnTo>
                  <a:cubicBezTo>
                    <a:pt x="1349" y="3076"/>
                    <a:pt x="1360" y="3079"/>
                    <a:pt x="1370" y="3079"/>
                  </a:cubicBezTo>
                  <a:cubicBezTo>
                    <a:pt x="1392" y="3079"/>
                    <a:pt x="1414" y="3067"/>
                    <a:pt x="1425" y="3046"/>
                  </a:cubicBezTo>
                  <a:cubicBezTo>
                    <a:pt x="1682" y="2586"/>
                    <a:pt x="2024" y="2179"/>
                    <a:pt x="2432" y="1844"/>
                  </a:cubicBezTo>
                  <a:cubicBezTo>
                    <a:pt x="2459" y="1822"/>
                    <a:pt x="2463" y="1783"/>
                    <a:pt x="2441" y="1756"/>
                  </a:cubicBezTo>
                  <a:lnTo>
                    <a:pt x="1998" y="1216"/>
                  </a:lnTo>
                  <a:cubicBezTo>
                    <a:pt x="2549" y="773"/>
                    <a:pt x="3189" y="453"/>
                    <a:pt x="3873" y="276"/>
                  </a:cubicBezTo>
                  <a:lnTo>
                    <a:pt x="4040" y="956"/>
                  </a:lnTo>
                  <a:cubicBezTo>
                    <a:pt x="4047" y="984"/>
                    <a:pt x="4072" y="1003"/>
                    <a:pt x="4100" y="1003"/>
                  </a:cubicBezTo>
                  <a:cubicBezTo>
                    <a:pt x="4106" y="1003"/>
                    <a:pt x="4111" y="1002"/>
                    <a:pt x="4117" y="1001"/>
                  </a:cubicBezTo>
                  <a:cubicBezTo>
                    <a:pt x="4445" y="920"/>
                    <a:pt x="4783" y="879"/>
                    <a:pt x="5122" y="879"/>
                  </a:cubicBezTo>
                  <a:cubicBezTo>
                    <a:pt x="5215" y="879"/>
                    <a:pt x="5309" y="882"/>
                    <a:pt x="5403" y="888"/>
                  </a:cubicBezTo>
                  <a:cubicBezTo>
                    <a:pt x="5405" y="888"/>
                    <a:pt x="5406" y="888"/>
                    <a:pt x="5407" y="888"/>
                  </a:cubicBezTo>
                  <a:cubicBezTo>
                    <a:pt x="5441" y="888"/>
                    <a:pt x="5469" y="863"/>
                    <a:pt x="5471" y="830"/>
                  </a:cubicBezTo>
                  <a:lnTo>
                    <a:pt x="5516" y="131"/>
                  </a:lnTo>
                  <a:close/>
                  <a:moveTo>
                    <a:pt x="5458" y="0"/>
                  </a:moveTo>
                  <a:cubicBezTo>
                    <a:pt x="5425" y="0"/>
                    <a:pt x="5397" y="26"/>
                    <a:pt x="5395" y="60"/>
                  </a:cubicBezTo>
                  <a:lnTo>
                    <a:pt x="5349" y="758"/>
                  </a:lnTo>
                  <a:cubicBezTo>
                    <a:pt x="5273" y="754"/>
                    <a:pt x="5198" y="752"/>
                    <a:pt x="5122" y="752"/>
                  </a:cubicBezTo>
                  <a:cubicBezTo>
                    <a:pt x="4795" y="752"/>
                    <a:pt x="4468" y="789"/>
                    <a:pt x="4148" y="864"/>
                  </a:cubicBezTo>
                  <a:lnTo>
                    <a:pt x="3980" y="184"/>
                  </a:lnTo>
                  <a:cubicBezTo>
                    <a:pt x="3974" y="156"/>
                    <a:pt x="3948" y="136"/>
                    <a:pt x="3921" y="136"/>
                  </a:cubicBezTo>
                  <a:cubicBezTo>
                    <a:pt x="3915" y="136"/>
                    <a:pt x="3910" y="137"/>
                    <a:pt x="3905" y="138"/>
                  </a:cubicBezTo>
                  <a:cubicBezTo>
                    <a:pt x="3158" y="320"/>
                    <a:pt x="2462" y="668"/>
                    <a:pt x="1869" y="1157"/>
                  </a:cubicBezTo>
                  <a:cubicBezTo>
                    <a:pt x="1841" y="1179"/>
                    <a:pt x="1837" y="1219"/>
                    <a:pt x="1859" y="1246"/>
                  </a:cubicBezTo>
                  <a:lnTo>
                    <a:pt x="2304" y="1788"/>
                  </a:lnTo>
                  <a:cubicBezTo>
                    <a:pt x="1921" y="2110"/>
                    <a:pt x="1597" y="2496"/>
                    <a:pt x="1347" y="2929"/>
                  </a:cubicBezTo>
                  <a:lnTo>
                    <a:pt x="735" y="2587"/>
                  </a:lnTo>
                  <a:cubicBezTo>
                    <a:pt x="725" y="2581"/>
                    <a:pt x="715" y="2579"/>
                    <a:pt x="704" y="2579"/>
                  </a:cubicBezTo>
                  <a:cubicBezTo>
                    <a:pt x="682" y="2579"/>
                    <a:pt x="660" y="2591"/>
                    <a:pt x="649" y="2612"/>
                  </a:cubicBezTo>
                  <a:cubicBezTo>
                    <a:pt x="272" y="3290"/>
                    <a:pt x="49" y="4045"/>
                    <a:pt x="2" y="4795"/>
                  </a:cubicBezTo>
                  <a:cubicBezTo>
                    <a:pt x="0" y="4829"/>
                    <a:pt x="27" y="4859"/>
                    <a:pt x="62" y="4861"/>
                  </a:cubicBezTo>
                  <a:lnTo>
                    <a:pt x="760" y="4907"/>
                  </a:lnTo>
                  <a:cubicBezTo>
                    <a:pt x="739" y="5310"/>
                    <a:pt x="774" y="5715"/>
                    <a:pt x="866" y="6108"/>
                  </a:cubicBezTo>
                  <a:lnTo>
                    <a:pt x="186" y="6276"/>
                  </a:lnTo>
                  <a:cubicBezTo>
                    <a:pt x="153" y="6284"/>
                    <a:pt x="131" y="6318"/>
                    <a:pt x="139" y="6351"/>
                  </a:cubicBezTo>
                  <a:cubicBezTo>
                    <a:pt x="323" y="7098"/>
                    <a:pt x="671" y="7793"/>
                    <a:pt x="1159" y="8388"/>
                  </a:cubicBezTo>
                  <a:cubicBezTo>
                    <a:pt x="1172" y="8402"/>
                    <a:pt x="1190" y="8410"/>
                    <a:pt x="1208" y="8410"/>
                  </a:cubicBezTo>
                  <a:cubicBezTo>
                    <a:pt x="1222" y="8410"/>
                    <a:pt x="1236" y="8405"/>
                    <a:pt x="1248" y="8396"/>
                  </a:cubicBezTo>
                  <a:lnTo>
                    <a:pt x="1789" y="7952"/>
                  </a:lnTo>
                  <a:cubicBezTo>
                    <a:pt x="2111" y="8335"/>
                    <a:pt x="2498" y="8659"/>
                    <a:pt x="2932" y="8910"/>
                  </a:cubicBezTo>
                  <a:lnTo>
                    <a:pt x="2589" y="9520"/>
                  </a:lnTo>
                  <a:cubicBezTo>
                    <a:pt x="2572" y="9551"/>
                    <a:pt x="2582" y="9590"/>
                    <a:pt x="2613" y="9606"/>
                  </a:cubicBezTo>
                  <a:cubicBezTo>
                    <a:pt x="3290" y="9983"/>
                    <a:pt x="4045" y="10206"/>
                    <a:pt x="4796" y="10253"/>
                  </a:cubicBezTo>
                  <a:cubicBezTo>
                    <a:pt x="4797" y="10253"/>
                    <a:pt x="4798" y="10253"/>
                    <a:pt x="4799" y="10253"/>
                  </a:cubicBezTo>
                  <a:cubicBezTo>
                    <a:pt x="4833" y="10253"/>
                    <a:pt x="4861" y="10227"/>
                    <a:pt x="4863" y="10194"/>
                  </a:cubicBezTo>
                  <a:lnTo>
                    <a:pt x="4909" y="9496"/>
                  </a:lnTo>
                  <a:cubicBezTo>
                    <a:pt x="4983" y="9500"/>
                    <a:pt x="5058" y="9502"/>
                    <a:pt x="5132" y="9502"/>
                  </a:cubicBezTo>
                  <a:cubicBezTo>
                    <a:pt x="5461" y="9502"/>
                    <a:pt x="5789" y="9464"/>
                    <a:pt x="6110" y="9390"/>
                  </a:cubicBezTo>
                  <a:lnTo>
                    <a:pt x="6277" y="10069"/>
                  </a:lnTo>
                  <a:cubicBezTo>
                    <a:pt x="6284" y="10099"/>
                    <a:pt x="6310" y="10118"/>
                    <a:pt x="6338" y="10118"/>
                  </a:cubicBezTo>
                  <a:cubicBezTo>
                    <a:pt x="6343" y="10118"/>
                    <a:pt x="6348" y="10117"/>
                    <a:pt x="6353" y="10116"/>
                  </a:cubicBezTo>
                  <a:cubicBezTo>
                    <a:pt x="6725" y="10024"/>
                    <a:pt x="7086" y="9891"/>
                    <a:pt x="7429" y="9721"/>
                  </a:cubicBezTo>
                  <a:cubicBezTo>
                    <a:pt x="7770" y="9548"/>
                    <a:pt x="8093" y="9340"/>
                    <a:pt x="8389" y="9098"/>
                  </a:cubicBezTo>
                  <a:cubicBezTo>
                    <a:pt x="8416" y="9076"/>
                    <a:pt x="8420" y="9037"/>
                    <a:pt x="8398" y="9009"/>
                  </a:cubicBezTo>
                  <a:lnTo>
                    <a:pt x="7954" y="8468"/>
                  </a:lnTo>
                  <a:cubicBezTo>
                    <a:pt x="8336" y="8146"/>
                    <a:pt x="8660" y="7759"/>
                    <a:pt x="8911" y="7326"/>
                  </a:cubicBezTo>
                  <a:lnTo>
                    <a:pt x="9522" y="7668"/>
                  </a:lnTo>
                  <a:cubicBezTo>
                    <a:pt x="9532" y="7674"/>
                    <a:pt x="9543" y="7676"/>
                    <a:pt x="9553" y="7676"/>
                  </a:cubicBezTo>
                  <a:cubicBezTo>
                    <a:pt x="9575" y="7676"/>
                    <a:pt x="9597" y="7664"/>
                    <a:pt x="9608" y="7643"/>
                  </a:cubicBezTo>
                  <a:cubicBezTo>
                    <a:pt x="9985" y="6964"/>
                    <a:pt x="10209" y="6209"/>
                    <a:pt x="10255" y="5461"/>
                  </a:cubicBezTo>
                  <a:cubicBezTo>
                    <a:pt x="10257" y="5426"/>
                    <a:pt x="10231" y="5396"/>
                    <a:pt x="10195" y="5394"/>
                  </a:cubicBezTo>
                  <a:lnTo>
                    <a:pt x="9497" y="5348"/>
                  </a:lnTo>
                  <a:cubicBezTo>
                    <a:pt x="9518" y="4945"/>
                    <a:pt x="9483" y="4541"/>
                    <a:pt x="9391" y="4148"/>
                  </a:cubicBezTo>
                  <a:lnTo>
                    <a:pt x="10072" y="3980"/>
                  </a:lnTo>
                  <a:cubicBezTo>
                    <a:pt x="10106" y="3971"/>
                    <a:pt x="10126" y="3937"/>
                    <a:pt x="10118" y="3904"/>
                  </a:cubicBezTo>
                  <a:cubicBezTo>
                    <a:pt x="9934" y="3157"/>
                    <a:pt x="9587" y="2462"/>
                    <a:pt x="9099" y="1867"/>
                  </a:cubicBezTo>
                  <a:cubicBezTo>
                    <a:pt x="9087" y="1853"/>
                    <a:pt x="9069" y="1845"/>
                    <a:pt x="9051" y="1845"/>
                  </a:cubicBezTo>
                  <a:cubicBezTo>
                    <a:pt x="9037" y="1845"/>
                    <a:pt x="9022" y="1850"/>
                    <a:pt x="9011" y="1859"/>
                  </a:cubicBezTo>
                  <a:lnTo>
                    <a:pt x="8469" y="2303"/>
                  </a:lnTo>
                  <a:cubicBezTo>
                    <a:pt x="8146" y="1920"/>
                    <a:pt x="7760" y="1596"/>
                    <a:pt x="7327" y="1345"/>
                  </a:cubicBezTo>
                  <a:lnTo>
                    <a:pt x="7668" y="733"/>
                  </a:lnTo>
                  <a:cubicBezTo>
                    <a:pt x="7677" y="718"/>
                    <a:pt x="7679" y="701"/>
                    <a:pt x="7674" y="684"/>
                  </a:cubicBezTo>
                  <a:cubicBezTo>
                    <a:pt x="7669" y="668"/>
                    <a:pt x="7659" y="655"/>
                    <a:pt x="7644" y="647"/>
                  </a:cubicBezTo>
                  <a:cubicBezTo>
                    <a:pt x="6965" y="270"/>
                    <a:pt x="6210" y="47"/>
                    <a:pt x="5462" y="0"/>
                  </a:cubicBezTo>
                  <a:cubicBezTo>
                    <a:pt x="5460" y="0"/>
                    <a:pt x="5459" y="0"/>
                    <a:pt x="545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673400" y="1518525"/>
              <a:ext cx="259025" cy="256875"/>
            </a:xfrm>
            <a:custGeom>
              <a:avLst/>
              <a:gdLst/>
              <a:ahLst/>
              <a:cxnLst/>
              <a:rect l="l" t="t" r="r" b="b"/>
              <a:pathLst>
                <a:path w="10361" h="10275" extrusionOk="0">
                  <a:moveTo>
                    <a:pt x="5173" y="2052"/>
                  </a:moveTo>
                  <a:cubicBezTo>
                    <a:pt x="6933" y="2052"/>
                    <a:pt x="8364" y="3483"/>
                    <a:pt x="8364" y="5243"/>
                  </a:cubicBezTo>
                  <a:cubicBezTo>
                    <a:pt x="8364" y="7002"/>
                    <a:pt x="6933" y="8433"/>
                    <a:pt x="5173" y="8433"/>
                  </a:cubicBezTo>
                  <a:cubicBezTo>
                    <a:pt x="3414" y="8433"/>
                    <a:pt x="1983" y="7002"/>
                    <a:pt x="1983" y="5243"/>
                  </a:cubicBezTo>
                  <a:cubicBezTo>
                    <a:pt x="1983" y="3483"/>
                    <a:pt x="3414" y="2052"/>
                    <a:pt x="5173" y="2052"/>
                  </a:cubicBezTo>
                  <a:close/>
                  <a:moveTo>
                    <a:pt x="5173" y="1926"/>
                  </a:moveTo>
                  <a:cubicBezTo>
                    <a:pt x="3345" y="1926"/>
                    <a:pt x="1856" y="3413"/>
                    <a:pt x="1856" y="5243"/>
                  </a:cubicBezTo>
                  <a:cubicBezTo>
                    <a:pt x="1856" y="7072"/>
                    <a:pt x="3345" y="8559"/>
                    <a:pt x="5173" y="8559"/>
                  </a:cubicBezTo>
                  <a:cubicBezTo>
                    <a:pt x="7002" y="8559"/>
                    <a:pt x="8491" y="7072"/>
                    <a:pt x="8491" y="5243"/>
                  </a:cubicBezTo>
                  <a:cubicBezTo>
                    <a:pt x="8491" y="3413"/>
                    <a:pt x="7002" y="1926"/>
                    <a:pt x="5173" y="1926"/>
                  </a:cubicBezTo>
                  <a:close/>
                  <a:moveTo>
                    <a:pt x="5181" y="127"/>
                  </a:moveTo>
                  <a:cubicBezTo>
                    <a:pt x="5532" y="127"/>
                    <a:pt x="5884" y="164"/>
                    <a:pt x="6229" y="239"/>
                  </a:cubicBezTo>
                  <a:lnTo>
                    <a:pt x="6075" y="920"/>
                  </a:lnTo>
                  <a:cubicBezTo>
                    <a:pt x="6067" y="954"/>
                    <a:pt x="6088" y="989"/>
                    <a:pt x="6123" y="996"/>
                  </a:cubicBezTo>
                  <a:cubicBezTo>
                    <a:pt x="6545" y="1091"/>
                    <a:pt x="6951" y="1252"/>
                    <a:pt x="7325" y="1470"/>
                  </a:cubicBezTo>
                  <a:cubicBezTo>
                    <a:pt x="7335" y="1476"/>
                    <a:pt x="7346" y="1479"/>
                    <a:pt x="7357" y="1479"/>
                  </a:cubicBezTo>
                  <a:cubicBezTo>
                    <a:pt x="7378" y="1479"/>
                    <a:pt x="7399" y="1468"/>
                    <a:pt x="7410" y="1448"/>
                  </a:cubicBezTo>
                  <a:lnTo>
                    <a:pt x="7763" y="845"/>
                  </a:lnTo>
                  <a:cubicBezTo>
                    <a:pt x="8357" y="1199"/>
                    <a:pt x="8884" y="1693"/>
                    <a:pt x="9295" y="2277"/>
                  </a:cubicBezTo>
                  <a:lnTo>
                    <a:pt x="8715" y="2669"/>
                  </a:lnTo>
                  <a:cubicBezTo>
                    <a:pt x="8686" y="2689"/>
                    <a:pt x="8678" y="2729"/>
                    <a:pt x="8698" y="2758"/>
                  </a:cubicBezTo>
                  <a:cubicBezTo>
                    <a:pt x="8994" y="3194"/>
                    <a:pt x="9206" y="3682"/>
                    <a:pt x="9323" y="4197"/>
                  </a:cubicBezTo>
                  <a:cubicBezTo>
                    <a:pt x="9329" y="4226"/>
                    <a:pt x="9355" y="4246"/>
                    <a:pt x="9384" y="4246"/>
                  </a:cubicBezTo>
                  <a:cubicBezTo>
                    <a:pt x="9389" y="4246"/>
                    <a:pt x="9393" y="4245"/>
                    <a:pt x="9398" y="4244"/>
                  </a:cubicBezTo>
                  <a:lnTo>
                    <a:pt x="10080" y="4090"/>
                  </a:lnTo>
                  <a:cubicBezTo>
                    <a:pt x="10229" y="4781"/>
                    <a:pt x="10229" y="5496"/>
                    <a:pt x="10080" y="6187"/>
                  </a:cubicBezTo>
                  <a:lnTo>
                    <a:pt x="9398" y="6033"/>
                  </a:lnTo>
                  <a:cubicBezTo>
                    <a:pt x="9393" y="6032"/>
                    <a:pt x="9388" y="6031"/>
                    <a:pt x="9383" y="6031"/>
                  </a:cubicBezTo>
                  <a:cubicBezTo>
                    <a:pt x="9371" y="6031"/>
                    <a:pt x="9360" y="6034"/>
                    <a:pt x="9350" y="6041"/>
                  </a:cubicBezTo>
                  <a:cubicBezTo>
                    <a:pt x="9336" y="6050"/>
                    <a:pt x="9326" y="6064"/>
                    <a:pt x="9323" y="6080"/>
                  </a:cubicBezTo>
                  <a:cubicBezTo>
                    <a:pt x="9227" y="6503"/>
                    <a:pt x="9067" y="6908"/>
                    <a:pt x="8848" y="7281"/>
                  </a:cubicBezTo>
                  <a:cubicBezTo>
                    <a:pt x="8830" y="7311"/>
                    <a:pt x="8840" y="7350"/>
                    <a:pt x="8870" y="7368"/>
                  </a:cubicBezTo>
                  <a:lnTo>
                    <a:pt x="9474" y="7722"/>
                  </a:lnTo>
                  <a:cubicBezTo>
                    <a:pt x="9119" y="8314"/>
                    <a:pt x="8626" y="8842"/>
                    <a:pt x="8041" y="9253"/>
                  </a:cubicBezTo>
                  <a:lnTo>
                    <a:pt x="7648" y="8674"/>
                  </a:lnTo>
                  <a:cubicBezTo>
                    <a:pt x="7636" y="8655"/>
                    <a:pt x="7616" y="8645"/>
                    <a:pt x="7596" y="8645"/>
                  </a:cubicBezTo>
                  <a:cubicBezTo>
                    <a:pt x="7583" y="8645"/>
                    <a:pt x="7571" y="8649"/>
                    <a:pt x="7560" y="8657"/>
                  </a:cubicBezTo>
                  <a:cubicBezTo>
                    <a:pt x="7124" y="8953"/>
                    <a:pt x="6635" y="9164"/>
                    <a:pt x="6122" y="9280"/>
                  </a:cubicBezTo>
                  <a:cubicBezTo>
                    <a:pt x="6087" y="9288"/>
                    <a:pt x="6066" y="9322"/>
                    <a:pt x="6074" y="9356"/>
                  </a:cubicBezTo>
                  <a:lnTo>
                    <a:pt x="6228" y="10038"/>
                  </a:lnTo>
                  <a:cubicBezTo>
                    <a:pt x="5883" y="10112"/>
                    <a:pt x="5531" y="10149"/>
                    <a:pt x="5180" y="10149"/>
                  </a:cubicBezTo>
                  <a:cubicBezTo>
                    <a:pt x="4829" y="10149"/>
                    <a:pt x="4477" y="10112"/>
                    <a:pt x="4132" y="10038"/>
                  </a:cubicBezTo>
                  <a:lnTo>
                    <a:pt x="4287" y="9356"/>
                  </a:lnTo>
                  <a:cubicBezTo>
                    <a:pt x="4295" y="9322"/>
                    <a:pt x="4273" y="9288"/>
                    <a:pt x="4238" y="9280"/>
                  </a:cubicBezTo>
                  <a:cubicBezTo>
                    <a:pt x="3816" y="9186"/>
                    <a:pt x="3411" y="9025"/>
                    <a:pt x="3037" y="8806"/>
                  </a:cubicBezTo>
                  <a:cubicBezTo>
                    <a:pt x="3027" y="8800"/>
                    <a:pt x="3016" y="8797"/>
                    <a:pt x="3005" y="8797"/>
                  </a:cubicBezTo>
                  <a:cubicBezTo>
                    <a:pt x="2983" y="8797"/>
                    <a:pt x="2963" y="8808"/>
                    <a:pt x="2951" y="8828"/>
                  </a:cubicBezTo>
                  <a:lnTo>
                    <a:pt x="2597" y="9431"/>
                  </a:lnTo>
                  <a:cubicBezTo>
                    <a:pt x="2003" y="9076"/>
                    <a:pt x="1475" y="8582"/>
                    <a:pt x="1065" y="7998"/>
                  </a:cubicBezTo>
                  <a:lnTo>
                    <a:pt x="1645" y="7606"/>
                  </a:lnTo>
                  <a:cubicBezTo>
                    <a:pt x="1674" y="7586"/>
                    <a:pt x="1681" y="7546"/>
                    <a:pt x="1661" y="7518"/>
                  </a:cubicBezTo>
                  <a:cubicBezTo>
                    <a:pt x="1366" y="7082"/>
                    <a:pt x="1154" y="6594"/>
                    <a:pt x="1038" y="6079"/>
                  </a:cubicBezTo>
                  <a:cubicBezTo>
                    <a:pt x="1034" y="6063"/>
                    <a:pt x="1024" y="6049"/>
                    <a:pt x="1010" y="6040"/>
                  </a:cubicBezTo>
                  <a:cubicBezTo>
                    <a:pt x="1000" y="6033"/>
                    <a:pt x="988" y="6030"/>
                    <a:pt x="977" y="6030"/>
                  </a:cubicBezTo>
                  <a:cubicBezTo>
                    <a:pt x="972" y="6030"/>
                    <a:pt x="967" y="6031"/>
                    <a:pt x="963" y="6032"/>
                  </a:cubicBezTo>
                  <a:lnTo>
                    <a:pt x="280" y="6186"/>
                  </a:lnTo>
                  <a:cubicBezTo>
                    <a:pt x="132" y="5495"/>
                    <a:pt x="132" y="4780"/>
                    <a:pt x="280" y="4089"/>
                  </a:cubicBezTo>
                  <a:lnTo>
                    <a:pt x="963" y="4243"/>
                  </a:lnTo>
                  <a:cubicBezTo>
                    <a:pt x="968" y="4244"/>
                    <a:pt x="972" y="4245"/>
                    <a:pt x="977" y="4245"/>
                  </a:cubicBezTo>
                  <a:cubicBezTo>
                    <a:pt x="1006" y="4245"/>
                    <a:pt x="1031" y="4225"/>
                    <a:pt x="1038" y="4196"/>
                  </a:cubicBezTo>
                  <a:cubicBezTo>
                    <a:pt x="1133" y="3773"/>
                    <a:pt x="1293" y="3368"/>
                    <a:pt x="1513" y="2994"/>
                  </a:cubicBezTo>
                  <a:cubicBezTo>
                    <a:pt x="1530" y="2964"/>
                    <a:pt x="1520" y="2925"/>
                    <a:pt x="1490" y="2907"/>
                  </a:cubicBezTo>
                  <a:lnTo>
                    <a:pt x="887" y="2554"/>
                  </a:lnTo>
                  <a:cubicBezTo>
                    <a:pt x="1243" y="1960"/>
                    <a:pt x="1736" y="1433"/>
                    <a:pt x="2320" y="1024"/>
                  </a:cubicBezTo>
                  <a:lnTo>
                    <a:pt x="2713" y="1602"/>
                  </a:lnTo>
                  <a:cubicBezTo>
                    <a:pt x="2725" y="1620"/>
                    <a:pt x="2745" y="1630"/>
                    <a:pt x="2765" y="1630"/>
                  </a:cubicBezTo>
                  <a:cubicBezTo>
                    <a:pt x="2778" y="1630"/>
                    <a:pt x="2790" y="1627"/>
                    <a:pt x="2801" y="1619"/>
                  </a:cubicBezTo>
                  <a:cubicBezTo>
                    <a:pt x="3237" y="1323"/>
                    <a:pt x="3724" y="1112"/>
                    <a:pt x="4239" y="996"/>
                  </a:cubicBezTo>
                  <a:cubicBezTo>
                    <a:pt x="4274" y="989"/>
                    <a:pt x="4295" y="954"/>
                    <a:pt x="4287" y="920"/>
                  </a:cubicBezTo>
                  <a:lnTo>
                    <a:pt x="4133" y="239"/>
                  </a:lnTo>
                  <a:cubicBezTo>
                    <a:pt x="4478" y="164"/>
                    <a:pt x="4830" y="127"/>
                    <a:pt x="5181" y="127"/>
                  </a:cubicBezTo>
                  <a:close/>
                  <a:moveTo>
                    <a:pt x="5181" y="1"/>
                  </a:moveTo>
                  <a:cubicBezTo>
                    <a:pt x="4799" y="1"/>
                    <a:pt x="4417" y="43"/>
                    <a:pt x="4043" y="129"/>
                  </a:cubicBezTo>
                  <a:cubicBezTo>
                    <a:pt x="4009" y="137"/>
                    <a:pt x="3987" y="171"/>
                    <a:pt x="3995" y="205"/>
                  </a:cubicBezTo>
                  <a:lnTo>
                    <a:pt x="4150" y="888"/>
                  </a:lnTo>
                  <a:cubicBezTo>
                    <a:pt x="3663" y="1005"/>
                    <a:pt x="3201" y="1204"/>
                    <a:pt x="2782" y="1479"/>
                  </a:cubicBezTo>
                  <a:lnTo>
                    <a:pt x="2389" y="900"/>
                  </a:lnTo>
                  <a:cubicBezTo>
                    <a:pt x="2380" y="886"/>
                    <a:pt x="2365" y="877"/>
                    <a:pt x="2349" y="874"/>
                  </a:cubicBezTo>
                  <a:cubicBezTo>
                    <a:pt x="2345" y="873"/>
                    <a:pt x="2341" y="873"/>
                    <a:pt x="2337" y="873"/>
                  </a:cubicBezTo>
                  <a:cubicBezTo>
                    <a:pt x="2324" y="873"/>
                    <a:pt x="2312" y="876"/>
                    <a:pt x="2302" y="884"/>
                  </a:cubicBezTo>
                  <a:cubicBezTo>
                    <a:pt x="1662" y="1320"/>
                    <a:pt x="1124" y="1895"/>
                    <a:pt x="746" y="2546"/>
                  </a:cubicBezTo>
                  <a:cubicBezTo>
                    <a:pt x="728" y="2577"/>
                    <a:pt x="738" y="2615"/>
                    <a:pt x="768" y="2632"/>
                  </a:cubicBezTo>
                  <a:lnTo>
                    <a:pt x="1373" y="2986"/>
                  </a:lnTo>
                  <a:cubicBezTo>
                    <a:pt x="1173" y="3337"/>
                    <a:pt x="1024" y="3714"/>
                    <a:pt x="929" y="4106"/>
                  </a:cubicBezTo>
                  <a:lnTo>
                    <a:pt x="247" y="3952"/>
                  </a:lnTo>
                  <a:cubicBezTo>
                    <a:pt x="242" y="3951"/>
                    <a:pt x="238" y="3950"/>
                    <a:pt x="233" y="3950"/>
                  </a:cubicBezTo>
                  <a:cubicBezTo>
                    <a:pt x="204" y="3950"/>
                    <a:pt x="178" y="3971"/>
                    <a:pt x="172" y="3999"/>
                  </a:cubicBezTo>
                  <a:cubicBezTo>
                    <a:pt x="0" y="4749"/>
                    <a:pt x="0" y="5527"/>
                    <a:pt x="172" y="6277"/>
                  </a:cubicBezTo>
                  <a:cubicBezTo>
                    <a:pt x="175" y="6293"/>
                    <a:pt x="185" y="6307"/>
                    <a:pt x="199" y="6316"/>
                  </a:cubicBezTo>
                  <a:cubicBezTo>
                    <a:pt x="209" y="6322"/>
                    <a:pt x="221" y="6325"/>
                    <a:pt x="233" y="6325"/>
                  </a:cubicBezTo>
                  <a:cubicBezTo>
                    <a:pt x="237" y="6325"/>
                    <a:pt x="242" y="6325"/>
                    <a:pt x="247" y="6324"/>
                  </a:cubicBezTo>
                  <a:lnTo>
                    <a:pt x="929" y="6170"/>
                  </a:lnTo>
                  <a:cubicBezTo>
                    <a:pt x="1046" y="6655"/>
                    <a:pt x="1247" y="7118"/>
                    <a:pt x="1522" y="7536"/>
                  </a:cubicBezTo>
                  <a:lnTo>
                    <a:pt x="942" y="7929"/>
                  </a:lnTo>
                  <a:cubicBezTo>
                    <a:pt x="913" y="7948"/>
                    <a:pt x="905" y="7989"/>
                    <a:pt x="925" y="8017"/>
                  </a:cubicBezTo>
                  <a:cubicBezTo>
                    <a:pt x="1364" y="8658"/>
                    <a:pt x="1938" y="9195"/>
                    <a:pt x="2588" y="9573"/>
                  </a:cubicBezTo>
                  <a:cubicBezTo>
                    <a:pt x="2598" y="9579"/>
                    <a:pt x="2609" y="9582"/>
                    <a:pt x="2620" y="9582"/>
                  </a:cubicBezTo>
                  <a:cubicBezTo>
                    <a:pt x="2642" y="9582"/>
                    <a:pt x="2663" y="9570"/>
                    <a:pt x="2675" y="9550"/>
                  </a:cubicBezTo>
                  <a:lnTo>
                    <a:pt x="3028" y="8947"/>
                  </a:lnTo>
                  <a:cubicBezTo>
                    <a:pt x="3379" y="9145"/>
                    <a:pt x="3757" y="9294"/>
                    <a:pt x="4149" y="9389"/>
                  </a:cubicBezTo>
                  <a:lnTo>
                    <a:pt x="3995" y="10071"/>
                  </a:lnTo>
                  <a:cubicBezTo>
                    <a:pt x="3986" y="10106"/>
                    <a:pt x="4008" y="10140"/>
                    <a:pt x="4042" y="10147"/>
                  </a:cubicBezTo>
                  <a:cubicBezTo>
                    <a:pt x="4416" y="10231"/>
                    <a:pt x="4797" y="10275"/>
                    <a:pt x="5179" y="10275"/>
                  </a:cubicBezTo>
                  <a:cubicBezTo>
                    <a:pt x="5562" y="10275"/>
                    <a:pt x="5944" y="10231"/>
                    <a:pt x="6318" y="10148"/>
                  </a:cubicBezTo>
                  <a:cubicBezTo>
                    <a:pt x="6352" y="10141"/>
                    <a:pt x="6374" y="10107"/>
                    <a:pt x="6365" y="10072"/>
                  </a:cubicBezTo>
                  <a:lnTo>
                    <a:pt x="6211" y="9390"/>
                  </a:lnTo>
                  <a:cubicBezTo>
                    <a:pt x="6698" y="9272"/>
                    <a:pt x="7160" y="9072"/>
                    <a:pt x="7579" y="8797"/>
                  </a:cubicBezTo>
                  <a:lnTo>
                    <a:pt x="7972" y="9377"/>
                  </a:lnTo>
                  <a:cubicBezTo>
                    <a:pt x="7981" y="9391"/>
                    <a:pt x="7996" y="9400"/>
                    <a:pt x="8012" y="9403"/>
                  </a:cubicBezTo>
                  <a:cubicBezTo>
                    <a:pt x="8016" y="9404"/>
                    <a:pt x="8020" y="9404"/>
                    <a:pt x="8024" y="9404"/>
                  </a:cubicBezTo>
                  <a:cubicBezTo>
                    <a:pt x="8037" y="9404"/>
                    <a:pt x="8049" y="9401"/>
                    <a:pt x="8059" y="9393"/>
                  </a:cubicBezTo>
                  <a:cubicBezTo>
                    <a:pt x="8701" y="8955"/>
                    <a:pt x="9238" y="8379"/>
                    <a:pt x="9615" y="7731"/>
                  </a:cubicBezTo>
                  <a:cubicBezTo>
                    <a:pt x="9632" y="7701"/>
                    <a:pt x="9622" y="7663"/>
                    <a:pt x="9592" y="7645"/>
                  </a:cubicBezTo>
                  <a:lnTo>
                    <a:pt x="8988" y="7291"/>
                  </a:lnTo>
                  <a:cubicBezTo>
                    <a:pt x="9188" y="6940"/>
                    <a:pt x="9337" y="6563"/>
                    <a:pt x="9431" y="6170"/>
                  </a:cubicBezTo>
                  <a:lnTo>
                    <a:pt x="10114" y="6325"/>
                  </a:lnTo>
                  <a:cubicBezTo>
                    <a:pt x="10119" y="6326"/>
                    <a:pt x="10123" y="6327"/>
                    <a:pt x="10128" y="6327"/>
                  </a:cubicBezTo>
                  <a:cubicBezTo>
                    <a:pt x="10157" y="6327"/>
                    <a:pt x="10182" y="6306"/>
                    <a:pt x="10189" y="6278"/>
                  </a:cubicBezTo>
                  <a:cubicBezTo>
                    <a:pt x="10361" y="5528"/>
                    <a:pt x="10361" y="4750"/>
                    <a:pt x="10189" y="4000"/>
                  </a:cubicBezTo>
                  <a:cubicBezTo>
                    <a:pt x="10182" y="3971"/>
                    <a:pt x="10157" y="3951"/>
                    <a:pt x="10128" y="3951"/>
                  </a:cubicBezTo>
                  <a:cubicBezTo>
                    <a:pt x="10124" y="3951"/>
                    <a:pt x="10119" y="3952"/>
                    <a:pt x="10114" y="3953"/>
                  </a:cubicBezTo>
                  <a:lnTo>
                    <a:pt x="9431" y="4107"/>
                  </a:lnTo>
                  <a:cubicBezTo>
                    <a:pt x="9314" y="3621"/>
                    <a:pt x="9113" y="3158"/>
                    <a:pt x="8838" y="2740"/>
                  </a:cubicBezTo>
                  <a:lnTo>
                    <a:pt x="9418" y="2347"/>
                  </a:lnTo>
                  <a:cubicBezTo>
                    <a:pt x="9447" y="2328"/>
                    <a:pt x="9455" y="2287"/>
                    <a:pt x="9435" y="2259"/>
                  </a:cubicBezTo>
                  <a:cubicBezTo>
                    <a:pt x="8997" y="1618"/>
                    <a:pt x="8422" y="1080"/>
                    <a:pt x="7772" y="704"/>
                  </a:cubicBezTo>
                  <a:cubicBezTo>
                    <a:pt x="7762" y="698"/>
                    <a:pt x="7751" y="695"/>
                    <a:pt x="7740" y="695"/>
                  </a:cubicBezTo>
                  <a:cubicBezTo>
                    <a:pt x="7718" y="695"/>
                    <a:pt x="7698" y="707"/>
                    <a:pt x="7686" y="727"/>
                  </a:cubicBezTo>
                  <a:lnTo>
                    <a:pt x="7333" y="1330"/>
                  </a:lnTo>
                  <a:cubicBezTo>
                    <a:pt x="6981" y="1132"/>
                    <a:pt x="6604" y="983"/>
                    <a:pt x="6211" y="888"/>
                  </a:cubicBezTo>
                  <a:lnTo>
                    <a:pt x="6366" y="205"/>
                  </a:lnTo>
                  <a:cubicBezTo>
                    <a:pt x="6375" y="171"/>
                    <a:pt x="6352" y="137"/>
                    <a:pt x="6319" y="129"/>
                  </a:cubicBezTo>
                  <a:cubicBezTo>
                    <a:pt x="5944" y="43"/>
                    <a:pt x="5562" y="1"/>
                    <a:pt x="518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5555350" y="2408850"/>
              <a:ext cx="144975" cy="140900"/>
            </a:xfrm>
            <a:custGeom>
              <a:avLst/>
              <a:gdLst/>
              <a:ahLst/>
              <a:cxnLst/>
              <a:rect l="l" t="t" r="r" b="b"/>
              <a:pathLst>
                <a:path w="5799" h="5636" extrusionOk="0">
                  <a:moveTo>
                    <a:pt x="2879" y="1389"/>
                  </a:moveTo>
                  <a:cubicBezTo>
                    <a:pt x="3667" y="1390"/>
                    <a:pt x="4306" y="2029"/>
                    <a:pt x="4307" y="2818"/>
                  </a:cubicBezTo>
                  <a:cubicBezTo>
                    <a:pt x="4308" y="3395"/>
                    <a:pt x="3960" y="3916"/>
                    <a:pt x="3427" y="4138"/>
                  </a:cubicBezTo>
                  <a:cubicBezTo>
                    <a:pt x="3250" y="4211"/>
                    <a:pt x="3064" y="4246"/>
                    <a:pt x="2880" y="4246"/>
                  </a:cubicBezTo>
                  <a:cubicBezTo>
                    <a:pt x="2508" y="4246"/>
                    <a:pt x="2143" y="4101"/>
                    <a:pt x="1870" y="3828"/>
                  </a:cubicBezTo>
                  <a:cubicBezTo>
                    <a:pt x="1461" y="3419"/>
                    <a:pt x="1339" y="2806"/>
                    <a:pt x="1559" y="2272"/>
                  </a:cubicBezTo>
                  <a:cubicBezTo>
                    <a:pt x="1780" y="1737"/>
                    <a:pt x="2301" y="1389"/>
                    <a:pt x="2879" y="1389"/>
                  </a:cubicBezTo>
                  <a:close/>
                  <a:moveTo>
                    <a:pt x="2879" y="1263"/>
                  </a:moveTo>
                  <a:cubicBezTo>
                    <a:pt x="2022" y="1263"/>
                    <a:pt x="1324" y="1960"/>
                    <a:pt x="1324" y="2818"/>
                  </a:cubicBezTo>
                  <a:cubicBezTo>
                    <a:pt x="1325" y="3675"/>
                    <a:pt x="2021" y="4371"/>
                    <a:pt x="2879" y="4372"/>
                  </a:cubicBezTo>
                  <a:cubicBezTo>
                    <a:pt x="3737" y="4371"/>
                    <a:pt x="4433" y="3675"/>
                    <a:pt x="4434" y="2818"/>
                  </a:cubicBezTo>
                  <a:cubicBezTo>
                    <a:pt x="4434" y="1960"/>
                    <a:pt x="3736" y="1263"/>
                    <a:pt x="2879" y="1263"/>
                  </a:cubicBezTo>
                  <a:close/>
                  <a:moveTo>
                    <a:pt x="3436" y="138"/>
                  </a:moveTo>
                  <a:cubicBezTo>
                    <a:pt x="3703" y="195"/>
                    <a:pt x="3942" y="279"/>
                    <a:pt x="4147" y="390"/>
                  </a:cubicBezTo>
                  <a:cubicBezTo>
                    <a:pt x="4371" y="508"/>
                    <a:pt x="4577" y="654"/>
                    <a:pt x="4763" y="827"/>
                  </a:cubicBezTo>
                  <a:lnTo>
                    <a:pt x="4406" y="1188"/>
                  </a:lnTo>
                  <a:cubicBezTo>
                    <a:pt x="4382" y="1214"/>
                    <a:pt x="4382" y="1253"/>
                    <a:pt x="4407" y="1278"/>
                  </a:cubicBezTo>
                  <a:cubicBezTo>
                    <a:pt x="4664" y="1531"/>
                    <a:pt x="4854" y="1845"/>
                    <a:pt x="4961" y="2190"/>
                  </a:cubicBezTo>
                  <a:cubicBezTo>
                    <a:pt x="4969" y="2217"/>
                    <a:pt x="4995" y="2235"/>
                    <a:pt x="5022" y="2235"/>
                  </a:cubicBezTo>
                  <a:cubicBezTo>
                    <a:pt x="5028" y="2235"/>
                    <a:pt x="5034" y="2234"/>
                    <a:pt x="5040" y="2232"/>
                  </a:cubicBezTo>
                  <a:lnTo>
                    <a:pt x="5525" y="2083"/>
                  </a:lnTo>
                  <a:cubicBezTo>
                    <a:pt x="5663" y="2572"/>
                    <a:pt x="5663" y="3089"/>
                    <a:pt x="5525" y="3577"/>
                  </a:cubicBezTo>
                  <a:lnTo>
                    <a:pt x="5040" y="3428"/>
                  </a:lnTo>
                  <a:cubicBezTo>
                    <a:pt x="5034" y="3426"/>
                    <a:pt x="5028" y="3426"/>
                    <a:pt x="5022" y="3426"/>
                  </a:cubicBezTo>
                  <a:cubicBezTo>
                    <a:pt x="4995" y="3426"/>
                    <a:pt x="4969" y="3443"/>
                    <a:pt x="4961" y="3471"/>
                  </a:cubicBezTo>
                  <a:cubicBezTo>
                    <a:pt x="4874" y="3754"/>
                    <a:pt x="4730" y="4017"/>
                    <a:pt x="4537" y="4242"/>
                  </a:cubicBezTo>
                  <a:cubicBezTo>
                    <a:pt x="4515" y="4269"/>
                    <a:pt x="4518" y="4309"/>
                    <a:pt x="4544" y="4331"/>
                  </a:cubicBezTo>
                  <a:lnTo>
                    <a:pt x="4931" y="4661"/>
                  </a:lnTo>
                  <a:cubicBezTo>
                    <a:pt x="4590" y="5039"/>
                    <a:pt x="4147" y="5323"/>
                    <a:pt x="3670" y="5464"/>
                  </a:cubicBezTo>
                  <a:lnTo>
                    <a:pt x="3535" y="4975"/>
                  </a:lnTo>
                  <a:cubicBezTo>
                    <a:pt x="3528" y="4946"/>
                    <a:pt x="3502" y="4928"/>
                    <a:pt x="3474" y="4928"/>
                  </a:cubicBezTo>
                  <a:cubicBezTo>
                    <a:pt x="3469" y="4928"/>
                    <a:pt x="3463" y="4929"/>
                    <a:pt x="3458" y="4931"/>
                  </a:cubicBezTo>
                  <a:cubicBezTo>
                    <a:pt x="3267" y="4983"/>
                    <a:pt x="3072" y="5009"/>
                    <a:pt x="2876" y="5009"/>
                  </a:cubicBezTo>
                  <a:cubicBezTo>
                    <a:pt x="2713" y="5009"/>
                    <a:pt x="2550" y="4991"/>
                    <a:pt x="2391" y="4955"/>
                  </a:cubicBezTo>
                  <a:cubicBezTo>
                    <a:pt x="2386" y="4954"/>
                    <a:pt x="2381" y="4953"/>
                    <a:pt x="2376" y="4953"/>
                  </a:cubicBezTo>
                  <a:cubicBezTo>
                    <a:pt x="2347" y="4953"/>
                    <a:pt x="2321" y="4973"/>
                    <a:pt x="2315" y="5002"/>
                  </a:cubicBezTo>
                  <a:lnTo>
                    <a:pt x="2202" y="5495"/>
                  </a:lnTo>
                  <a:lnTo>
                    <a:pt x="2066" y="5460"/>
                  </a:lnTo>
                  <a:cubicBezTo>
                    <a:pt x="2016" y="5442"/>
                    <a:pt x="1966" y="5424"/>
                    <a:pt x="1915" y="5405"/>
                  </a:cubicBezTo>
                  <a:lnTo>
                    <a:pt x="1869" y="5389"/>
                  </a:lnTo>
                  <a:cubicBezTo>
                    <a:pt x="1820" y="5371"/>
                    <a:pt x="1772" y="5351"/>
                    <a:pt x="1727" y="5327"/>
                  </a:cubicBezTo>
                  <a:lnTo>
                    <a:pt x="1654" y="5292"/>
                  </a:lnTo>
                  <a:cubicBezTo>
                    <a:pt x="1602" y="5268"/>
                    <a:pt x="1551" y="5241"/>
                    <a:pt x="1503" y="5211"/>
                  </a:cubicBezTo>
                  <a:cubicBezTo>
                    <a:pt x="1296" y="5096"/>
                    <a:pt x="1098" y="4941"/>
                    <a:pt x="910" y="4747"/>
                  </a:cubicBezTo>
                  <a:lnTo>
                    <a:pt x="1278" y="4404"/>
                  </a:lnTo>
                  <a:cubicBezTo>
                    <a:pt x="1303" y="4380"/>
                    <a:pt x="1305" y="4340"/>
                    <a:pt x="1281" y="4315"/>
                  </a:cubicBezTo>
                  <a:cubicBezTo>
                    <a:pt x="1079" y="4097"/>
                    <a:pt x="924" y="3841"/>
                    <a:pt x="824" y="3562"/>
                  </a:cubicBezTo>
                  <a:cubicBezTo>
                    <a:pt x="815" y="3536"/>
                    <a:pt x="790" y="3520"/>
                    <a:pt x="764" y="3520"/>
                  </a:cubicBezTo>
                  <a:cubicBezTo>
                    <a:pt x="757" y="3520"/>
                    <a:pt x="750" y="3521"/>
                    <a:pt x="743" y="3523"/>
                  </a:cubicBezTo>
                  <a:lnTo>
                    <a:pt x="266" y="3693"/>
                  </a:lnTo>
                  <a:lnTo>
                    <a:pt x="253" y="3656"/>
                  </a:lnTo>
                  <a:cubicBezTo>
                    <a:pt x="246" y="3637"/>
                    <a:pt x="240" y="3617"/>
                    <a:pt x="235" y="3598"/>
                  </a:cubicBezTo>
                  <a:cubicBezTo>
                    <a:pt x="232" y="3583"/>
                    <a:pt x="228" y="3570"/>
                    <a:pt x="225" y="3559"/>
                  </a:cubicBezTo>
                  <a:cubicBezTo>
                    <a:pt x="220" y="3536"/>
                    <a:pt x="214" y="3513"/>
                    <a:pt x="208" y="3490"/>
                  </a:cubicBezTo>
                  <a:cubicBezTo>
                    <a:pt x="196" y="3444"/>
                    <a:pt x="185" y="3402"/>
                    <a:pt x="177" y="3361"/>
                  </a:cubicBezTo>
                  <a:lnTo>
                    <a:pt x="146" y="3151"/>
                  </a:lnTo>
                  <a:cubicBezTo>
                    <a:pt x="140" y="3109"/>
                    <a:pt x="136" y="3065"/>
                    <a:pt x="135" y="3021"/>
                  </a:cubicBezTo>
                  <a:cubicBezTo>
                    <a:pt x="134" y="2997"/>
                    <a:pt x="133" y="2974"/>
                    <a:pt x="132" y="2951"/>
                  </a:cubicBezTo>
                  <a:lnTo>
                    <a:pt x="127" y="2846"/>
                  </a:lnTo>
                  <a:cubicBezTo>
                    <a:pt x="126" y="2825"/>
                    <a:pt x="126" y="2803"/>
                    <a:pt x="128" y="2781"/>
                  </a:cubicBezTo>
                  <a:cubicBezTo>
                    <a:pt x="129" y="2770"/>
                    <a:pt x="130" y="2759"/>
                    <a:pt x="130" y="2748"/>
                  </a:cubicBezTo>
                  <a:cubicBezTo>
                    <a:pt x="133" y="2679"/>
                    <a:pt x="136" y="2610"/>
                    <a:pt x="141" y="2546"/>
                  </a:cubicBezTo>
                  <a:lnTo>
                    <a:pt x="150" y="2479"/>
                  </a:lnTo>
                  <a:cubicBezTo>
                    <a:pt x="164" y="2386"/>
                    <a:pt x="177" y="2292"/>
                    <a:pt x="199" y="2201"/>
                  </a:cubicBezTo>
                  <a:lnTo>
                    <a:pt x="691" y="2328"/>
                  </a:lnTo>
                  <a:cubicBezTo>
                    <a:pt x="696" y="2329"/>
                    <a:pt x="702" y="2330"/>
                    <a:pt x="707" y="2330"/>
                  </a:cubicBezTo>
                  <a:cubicBezTo>
                    <a:pt x="735" y="2330"/>
                    <a:pt x="761" y="2311"/>
                    <a:pt x="767" y="2284"/>
                  </a:cubicBezTo>
                  <a:cubicBezTo>
                    <a:pt x="859" y="1933"/>
                    <a:pt x="1035" y="1612"/>
                    <a:pt x="1281" y="1347"/>
                  </a:cubicBezTo>
                  <a:cubicBezTo>
                    <a:pt x="1305" y="1321"/>
                    <a:pt x="1303" y="1281"/>
                    <a:pt x="1278" y="1258"/>
                  </a:cubicBezTo>
                  <a:lnTo>
                    <a:pt x="908" y="913"/>
                  </a:lnTo>
                  <a:cubicBezTo>
                    <a:pt x="1097" y="720"/>
                    <a:pt x="1296" y="564"/>
                    <a:pt x="1505" y="448"/>
                  </a:cubicBezTo>
                  <a:cubicBezTo>
                    <a:pt x="1552" y="419"/>
                    <a:pt x="1602" y="392"/>
                    <a:pt x="1652" y="369"/>
                  </a:cubicBezTo>
                  <a:lnTo>
                    <a:pt x="1726" y="334"/>
                  </a:lnTo>
                  <a:cubicBezTo>
                    <a:pt x="1772" y="310"/>
                    <a:pt x="1820" y="290"/>
                    <a:pt x="1870" y="271"/>
                  </a:cubicBezTo>
                  <a:lnTo>
                    <a:pt x="1916" y="255"/>
                  </a:lnTo>
                  <a:cubicBezTo>
                    <a:pt x="1966" y="236"/>
                    <a:pt x="2016" y="218"/>
                    <a:pt x="2061" y="202"/>
                  </a:cubicBezTo>
                  <a:lnTo>
                    <a:pt x="2201" y="166"/>
                  </a:lnTo>
                  <a:lnTo>
                    <a:pt x="2314" y="659"/>
                  </a:lnTo>
                  <a:cubicBezTo>
                    <a:pt x="2321" y="688"/>
                    <a:pt x="2347" y="708"/>
                    <a:pt x="2375" y="708"/>
                  </a:cubicBezTo>
                  <a:cubicBezTo>
                    <a:pt x="2380" y="708"/>
                    <a:pt x="2385" y="708"/>
                    <a:pt x="2390" y="707"/>
                  </a:cubicBezTo>
                  <a:cubicBezTo>
                    <a:pt x="2550" y="670"/>
                    <a:pt x="2714" y="652"/>
                    <a:pt x="2878" y="652"/>
                  </a:cubicBezTo>
                  <a:cubicBezTo>
                    <a:pt x="3010" y="652"/>
                    <a:pt x="3141" y="664"/>
                    <a:pt x="3271" y="688"/>
                  </a:cubicBezTo>
                  <a:cubicBezTo>
                    <a:pt x="3275" y="688"/>
                    <a:pt x="3279" y="689"/>
                    <a:pt x="3282" y="689"/>
                  </a:cubicBezTo>
                  <a:cubicBezTo>
                    <a:pt x="3295" y="689"/>
                    <a:pt x="3308" y="685"/>
                    <a:pt x="3319" y="677"/>
                  </a:cubicBezTo>
                  <a:cubicBezTo>
                    <a:pt x="3333" y="667"/>
                    <a:pt x="3342" y="653"/>
                    <a:pt x="3345" y="636"/>
                  </a:cubicBezTo>
                  <a:lnTo>
                    <a:pt x="3436" y="138"/>
                  </a:lnTo>
                  <a:close/>
                  <a:moveTo>
                    <a:pt x="3386" y="0"/>
                  </a:moveTo>
                  <a:cubicBezTo>
                    <a:pt x="3356" y="0"/>
                    <a:pt x="3329" y="22"/>
                    <a:pt x="3324" y="52"/>
                  </a:cubicBezTo>
                  <a:lnTo>
                    <a:pt x="3233" y="553"/>
                  </a:lnTo>
                  <a:cubicBezTo>
                    <a:pt x="3115" y="534"/>
                    <a:pt x="2997" y="525"/>
                    <a:pt x="2878" y="525"/>
                  </a:cubicBezTo>
                  <a:cubicBezTo>
                    <a:pt x="2726" y="525"/>
                    <a:pt x="2574" y="540"/>
                    <a:pt x="2425" y="570"/>
                  </a:cubicBezTo>
                  <a:lnTo>
                    <a:pt x="2311" y="74"/>
                  </a:lnTo>
                  <a:cubicBezTo>
                    <a:pt x="2308" y="58"/>
                    <a:pt x="2297" y="43"/>
                    <a:pt x="2283" y="35"/>
                  </a:cubicBezTo>
                  <a:cubicBezTo>
                    <a:pt x="2272" y="28"/>
                    <a:pt x="2260" y="25"/>
                    <a:pt x="2249" y="25"/>
                  </a:cubicBezTo>
                  <a:cubicBezTo>
                    <a:pt x="2244" y="25"/>
                    <a:pt x="2239" y="25"/>
                    <a:pt x="2235" y="27"/>
                  </a:cubicBezTo>
                  <a:lnTo>
                    <a:pt x="2026" y="81"/>
                  </a:lnTo>
                  <a:cubicBezTo>
                    <a:pt x="1975" y="98"/>
                    <a:pt x="1924" y="117"/>
                    <a:pt x="1874" y="135"/>
                  </a:cubicBezTo>
                  <a:lnTo>
                    <a:pt x="1829" y="151"/>
                  </a:lnTo>
                  <a:cubicBezTo>
                    <a:pt x="1775" y="171"/>
                    <a:pt x="1723" y="194"/>
                    <a:pt x="1672" y="219"/>
                  </a:cubicBezTo>
                  <a:lnTo>
                    <a:pt x="1599" y="255"/>
                  </a:lnTo>
                  <a:cubicBezTo>
                    <a:pt x="1544" y="279"/>
                    <a:pt x="1492" y="308"/>
                    <a:pt x="1441" y="339"/>
                  </a:cubicBezTo>
                  <a:cubicBezTo>
                    <a:pt x="1210" y="469"/>
                    <a:pt x="985" y="648"/>
                    <a:pt x="773" y="872"/>
                  </a:cubicBezTo>
                  <a:cubicBezTo>
                    <a:pt x="761" y="884"/>
                    <a:pt x="755" y="900"/>
                    <a:pt x="756" y="917"/>
                  </a:cubicBezTo>
                  <a:cubicBezTo>
                    <a:pt x="756" y="934"/>
                    <a:pt x="763" y="950"/>
                    <a:pt x="777" y="962"/>
                  </a:cubicBezTo>
                  <a:lnTo>
                    <a:pt x="1148" y="1307"/>
                  </a:lnTo>
                  <a:cubicBezTo>
                    <a:pt x="924" y="1562"/>
                    <a:pt x="758" y="1863"/>
                    <a:pt x="664" y="2190"/>
                  </a:cubicBezTo>
                  <a:lnTo>
                    <a:pt x="173" y="2063"/>
                  </a:lnTo>
                  <a:cubicBezTo>
                    <a:pt x="167" y="2061"/>
                    <a:pt x="162" y="2061"/>
                    <a:pt x="156" y="2061"/>
                  </a:cubicBezTo>
                  <a:cubicBezTo>
                    <a:pt x="129" y="2061"/>
                    <a:pt x="104" y="2078"/>
                    <a:pt x="96" y="2105"/>
                  </a:cubicBezTo>
                  <a:cubicBezTo>
                    <a:pt x="61" y="2223"/>
                    <a:pt x="44" y="2344"/>
                    <a:pt x="27" y="2460"/>
                  </a:cubicBezTo>
                  <a:lnTo>
                    <a:pt x="17" y="2531"/>
                  </a:lnTo>
                  <a:cubicBezTo>
                    <a:pt x="12" y="2601"/>
                    <a:pt x="9" y="2672"/>
                    <a:pt x="5" y="2742"/>
                  </a:cubicBezTo>
                  <a:cubicBezTo>
                    <a:pt x="5" y="2753"/>
                    <a:pt x="4" y="2763"/>
                    <a:pt x="4" y="2773"/>
                  </a:cubicBezTo>
                  <a:cubicBezTo>
                    <a:pt x="2" y="2800"/>
                    <a:pt x="1" y="2826"/>
                    <a:pt x="2" y="2852"/>
                  </a:cubicBezTo>
                  <a:lnTo>
                    <a:pt x="7" y="2958"/>
                  </a:lnTo>
                  <a:cubicBezTo>
                    <a:pt x="9" y="2981"/>
                    <a:pt x="10" y="3003"/>
                    <a:pt x="11" y="3025"/>
                  </a:cubicBezTo>
                  <a:cubicBezTo>
                    <a:pt x="12" y="3075"/>
                    <a:pt x="16" y="3123"/>
                    <a:pt x="23" y="3171"/>
                  </a:cubicBezTo>
                  <a:lnTo>
                    <a:pt x="54" y="3381"/>
                  </a:lnTo>
                  <a:cubicBezTo>
                    <a:pt x="63" y="3429"/>
                    <a:pt x="75" y="3476"/>
                    <a:pt x="87" y="3521"/>
                  </a:cubicBezTo>
                  <a:cubicBezTo>
                    <a:pt x="92" y="3543"/>
                    <a:pt x="98" y="3565"/>
                    <a:pt x="104" y="3590"/>
                  </a:cubicBezTo>
                  <a:cubicBezTo>
                    <a:pt x="108" y="3604"/>
                    <a:pt x="111" y="3616"/>
                    <a:pt x="115" y="3629"/>
                  </a:cubicBezTo>
                  <a:cubicBezTo>
                    <a:pt x="121" y="3651"/>
                    <a:pt x="127" y="3672"/>
                    <a:pt x="134" y="3696"/>
                  </a:cubicBezTo>
                  <a:lnTo>
                    <a:pt x="169" y="3795"/>
                  </a:lnTo>
                  <a:cubicBezTo>
                    <a:pt x="178" y="3821"/>
                    <a:pt x="203" y="3837"/>
                    <a:pt x="229" y="3837"/>
                  </a:cubicBezTo>
                  <a:cubicBezTo>
                    <a:pt x="236" y="3837"/>
                    <a:pt x="243" y="3836"/>
                    <a:pt x="250" y="3833"/>
                  </a:cubicBezTo>
                  <a:lnTo>
                    <a:pt x="728" y="3663"/>
                  </a:lnTo>
                  <a:cubicBezTo>
                    <a:pt x="826" y="3916"/>
                    <a:pt x="968" y="4150"/>
                    <a:pt x="1147" y="4353"/>
                  </a:cubicBezTo>
                  <a:lnTo>
                    <a:pt x="777" y="4699"/>
                  </a:lnTo>
                  <a:cubicBezTo>
                    <a:pt x="750" y="4723"/>
                    <a:pt x="749" y="4763"/>
                    <a:pt x="773" y="4789"/>
                  </a:cubicBezTo>
                  <a:cubicBezTo>
                    <a:pt x="983" y="5012"/>
                    <a:pt x="1208" y="5192"/>
                    <a:pt x="1438" y="5320"/>
                  </a:cubicBezTo>
                  <a:cubicBezTo>
                    <a:pt x="1490" y="5351"/>
                    <a:pt x="1543" y="5380"/>
                    <a:pt x="1599" y="5406"/>
                  </a:cubicBezTo>
                  <a:lnTo>
                    <a:pt x="1672" y="5440"/>
                  </a:lnTo>
                  <a:cubicBezTo>
                    <a:pt x="1723" y="5467"/>
                    <a:pt x="1774" y="5489"/>
                    <a:pt x="1827" y="5508"/>
                  </a:cubicBezTo>
                  <a:lnTo>
                    <a:pt x="1872" y="5524"/>
                  </a:lnTo>
                  <a:cubicBezTo>
                    <a:pt x="1923" y="5543"/>
                    <a:pt x="1975" y="5561"/>
                    <a:pt x="2031" y="5582"/>
                  </a:cubicBezTo>
                  <a:lnTo>
                    <a:pt x="2235" y="5634"/>
                  </a:lnTo>
                  <a:cubicBezTo>
                    <a:pt x="2240" y="5635"/>
                    <a:pt x="2245" y="5635"/>
                    <a:pt x="2251" y="5635"/>
                  </a:cubicBezTo>
                  <a:lnTo>
                    <a:pt x="2250" y="5636"/>
                  </a:lnTo>
                  <a:cubicBezTo>
                    <a:pt x="2279" y="5636"/>
                    <a:pt x="2305" y="5616"/>
                    <a:pt x="2311" y="5587"/>
                  </a:cubicBezTo>
                  <a:lnTo>
                    <a:pt x="2425" y="5091"/>
                  </a:lnTo>
                  <a:cubicBezTo>
                    <a:pt x="2574" y="5121"/>
                    <a:pt x="2726" y="5135"/>
                    <a:pt x="2877" y="5135"/>
                  </a:cubicBezTo>
                  <a:cubicBezTo>
                    <a:pt x="3063" y="5135"/>
                    <a:pt x="3249" y="5113"/>
                    <a:pt x="3432" y="5069"/>
                  </a:cubicBezTo>
                  <a:lnTo>
                    <a:pt x="3567" y="5559"/>
                  </a:lnTo>
                  <a:cubicBezTo>
                    <a:pt x="3574" y="5587"/>
                    <a:pt x="3599" y="5605"/>
                    <a:pt x="3626" y="5605"/>
                  </a:cubicBezTo>
                  <a:cubicBezTo>
                    <a:pt x="3631" y="5605"/>
                    <a:pt x="3637" y="5604"/>
                    <a:pt x="3643" y="5603"/>
                  </a:cubicBezTo>
                  <a:cubicBezTo>
                    <a:pt x="4187" y="5457"/>
                    <a:pt x="4694" y="5134"/>
                    <a:pt x="5069" y="4695"/>
                  </a:cubicBezTo>
                  <a:cubicBezTo>
                    <a:pt x="5092" y="4669"/>
                    <a:pt x="5089" y="4628"/>
                    <a:pt x="5062" y="4606"/>
                  </a:cubicBezTo>
                  <a:lnTo>
                    <a:pt x="4675" y="4276"/>
                  </a:lnTo>
                  <a:cubicBezTo>
                    <a:pt x="4845" y="4065"/>
                    <a:pt x="4977" y="3825"/>
                    <a:pt x="5064" y="3568"/>
                  </a:cubicBezTo>
                  <a:lnTo>
                    <a:pt x="5551" y="3717"/>
                  </a:lnTo>
                  <a:cubicBezTo>
                    <a:pt x="5557" y="3719"/>
                    <a:pt x="5563" y="3720"/>
                    <a:pt x="5569" y="3720"/>
                  </a:cubicBezTo>
                  <a:cubicBezTo>
                    <a:pt x="5580" y="3720"/>
                    <a:pt x="5590" y="3718"/>
                    <a:pt x="5599" y="3713"/>
                  </a:cubicBezTo>
                  <a:cubicBezTo>
                    <a:pt x="5614" y="3705"/>
                    <a:pt x="5625" y="3691"/>
                    <a:pt x="5630" y="3675"/>
                  </a:cubicBezTo>
                  <a:cubicBezTo>
                    <a:pt x="5798" y="3125"/>
                    <a:pt x="5798" y="2537"/>
                    <a:pt x="5630" y="1985"/>
                  </a:cubicBezTo>
                  <a:cubicBezTo>
                    <a:pt x="5622" y="1958"/>
                    <a:pt x="5597" y="1940"/>
                    <a:pt x="5569" y="1940"/>
                  </a:cubicBezTo>
                  <a:cubicBezTo>
                    <a:pt x="5563" y="1940"/>
                    <a:pt x="5557" y="1941"/>
                    <a:pt x="5551" y="1943"/>
                  </a:cubicBezTo>
                  <a:lnTo>
                    <a:pt x="5063" y="2093"/>
                  </a:lnTo>
                  <a:cubicBezTo>
                    <a:pt x="4954" y="1772"/>
                    <a:pt x="4776" y="1478"/>
                    <a:pt x="4541" y="1233"/>
                  </a:cubicBezTo>
                  <a:lnTo>
                    <a:pt x="4899" y="870"/>
                  </a:lnTo>
                  <a:cubicBezTo>
                    <a:pt x="4923" y="845"/>
                    <a:pt x="4923" y="805"/>
                    <a:pt x="4898" y="780"/>
                  </a:cubicBezTo>
                  <a:cubicBezTo>
                    <a:pt x="4693" y="581"/>
                    <a:pt x="4460" y="412"/>
                    <a:pt x="4207" y="279"/>
                  </a:cubicBezTo>
                  <a:cubicBezTo>
                    <a:pt x="3976" y="155"/>
                    <a:pt x="3704" y="61"/>
                    <a:pt x="3398" y="1"/>
                  </a:cubicBezTo>
                  <a:cubicBezTo>
                    <a:pt x="3394" y="1"/>
                    <a:pt x="3390" y="0"/>
                    <a:pt x="338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4815175" y="1534650"/>
              <a:ext cx="144975" cy="140900"/>
            </a:xfrm>
            <a:custGeom>
              <a:avLst/>
              <a:gdLst/>
              <a:ahLst/>
              <a:cxnLst/>
              <a:rect l="l" t="t" r="r" b="b"/>
              <a:pathLst>
                <a:path w="5799" h="5636" extrusionOk="0">
                  <a:moveTo>
                    <a:pt x="2880" y="1390"/>
                  </a:moveTo>
                  <a:cubicBezTo>
                    <a:pt x="3669" y="1391"/>
                    <a:pt x="4307" y="2029"/>
                    <a:pt x="4308" y="2817"/>
                  </a:cubicBezTo>
                  <a:cubicBezTo>
                    <a:pt x="4308" y="3395"/>
                    <a:pt x="3961" y="3916"/>
                    <a:pt x="3427" y="4137"/>
                  </a:cubicBezTo>
                  <a:cubicBezTo>
                    <a:pt x="3250" y="4210"/>
                    <a:pt x="3065" y="4246"/>
                    <a:pt x="2881" y="4246"/>
                  </a:cubicBezTo>
                  <a:cubicBezTo>
                    <a:pt x="2509" y="4246"/>
                    <a:pt x="2144" y="4101"/>
                    <a:pt x="1870" y="3828"/>
                  </a:cubicBezTo>
                  <a:cubicBezTo>
                    <a:pt x="1462" y="3420"/>
                    <a:pt x="1339" y="2805"/>
                    <a:pt x="1561" y="2271"/>
                  </a:cubicBezTo>
                  <a:cubicBezTo>
                    <a:pt x="1781" y="1738"/>
                    <a:pt x="2302" y="1390"/>
                    <a:pt x="2880" y="1390"/>
                  </a:cubicBezTo>
                  <a:close/>
                  <a:moveTo>
                    <a:pt x="2880" y="1264"/>
                  </a:moveTo>
                  <a:cubicBezTo>
                    <a:pt x="2022" y="1264"/>
                    <a:pt x="1325" y="1961"/>
                    <a:pt x="1325" y="2817"/>
                  </a:cubicBezTo>
                  <a:cubicBezTo>
                    <a:pt x="1326" y="3676"/>
                    <a:pt x="2021" y="4371"/>
                    <a:pt x="2880" y="4372"/>
                  </a:cubicBezTo>
                  <a:cubicBezTo>
                    <a:pt x="3738" y="4371"/>
                    <a:pt x="4433" y="3676"/>
                    <a:pt x="4434" y="2817"/>
                  </a:cubicBezTo>
                  <a:cubicBezTo>
                    <a:pt x="4434" y="1961"/>
                    <a:pt x="3737" y="1264"/>
                    <a:pt x="2880" y="1264"/>
                  </a:cubicBezTo>
                  <a:close/>
                  <a:moveTo>
                    <a:pt x="3437" y="138"/>
                  </a:moveTo>
                  <a:cubicBezTo>
                    <a:pt x="3704" y="194"/>
                    <a:pt x="3944" y="279"/>
                    <a:pt x="4148" y="390"/>
                  </a:cubicBezTo>
                  <a:cubicBezTo>
                    <a:pt x="4372" y="507"/>
                    <a:pt x="4578" y="654"/>
                    <a:pt x="4764" y="826"/>
                  </a:cubicBezTo>
                  <a:lnTo>
                    <a:pt x="4408" y="1188"/>
                  </a:lnTo>
                  <a:cubicBezTo>
                    <a:pt x="4383" y="1212"/>
                    <a:pt x="4384" y="1252"/>
                    <a:pt x="4408" y="1277"/>
                  </a:cubicBezTo>
                  <a:cubicBezTo>
                    <a:pt x="4666" y="1531"/>
                    <a:pt x="4857" y="1844"/>
                    <a:pt x="4962" y="2190"/>
                  </a:cubicBezTo>
                  <a:cubicBezTo>
                    <a:pt x="4971" y="2217"/>
                    <a:pt x="4995" y="2234"/>
                    <a:pt x="5023" y="2234"/>
                  </a:cubicBezTo>
                  <a:cubicBezTo>
                    <a:pt x="5029" y="2234"/>
                    <a:pt x="5036" y="2233"/>
                    <a:pt x="5042" y="2231"/>
                  </a:cubicBezTo>
                  <a:lnTo>
                    <a:pt x="5528" y="2082"/>
                  </a:lnTo>
                  <a:cubicBezTo>
                    <a:pt x="5666" y="2570"/>
                    <a:pt x="5666" y="3088"/>
                    <a:pt x="5528" y="3577"/>
                  </a:cubicBezTo>
                  <a:lnTo>
                    <a:pt x="5042" y="3428"/>
                  </a:lnTo>
                  <a:cubicBezTo>
                    <a:pt x="5036" y="3426"/>
                    <a:pt x="5030" y="3425"/>
                    <a:pt x="5024" y="3425"/>
                  </a:cubicBezTo>
                  <a:cubicBezTo>
                    <a:pt x="5013" y="3425"/>
                    <a:pt x="5003" y="3428"/>
                    <a:pt x="4994" y="3433"/>
                  </a:cubicBezTo>
                  <a:cubicBezTo>
                    <a:pt x="4979" y="3441"/>
                    <a:pt x="4967" y="3454"/>
                    <a:pt x="4962" y="3470"/>
                  </a:cubicBezTo>
                  <a:cubicBezTo>
                    <a:pt x="4876" y="3754"/>
                    <a:pt x="4732" y="4016"/>
                    <a:pt x="4539" y="4242"/>
                  </a:cubicBezTo>
                  <a:cubicBezTo>
                    <a:pt x="4516" y="4268"/>
                    <a:pt x="4519" y="4309"/>
                    <a:pt x="4546" y="4331"/>
                  </a:cubicBezTo>
                  <a:lnTo>
                    <a:pt x="4932" y="4660"/>
                  </a:lnTo>
                  <a:cubicBezTo>
                    <a:pt x="4593" y="5039"/>
                    <a:pt x="4149" y="5322"/>
                    <a:pt x="3672" y="5463"/>
                  </a:cubicBezTo>
                  <a:lnTo>
                    <a:pt x="3538" y="4975"/>
                  </a:lnTo>
                  <a:cubicBezTo>
                    <a:pt x="3533" y="4959"/>
                    <a:pt x="3522" y="4944"/>
                    <a:pt x="3507" y="4936"/>
                  </a:cubicBezTo>
                  <a:cubicBezTo>
                    <a:pt x="3498" y="4931"/>
                    <a:pt x="3488" y="4929"/>
                    <a:pt x="3477" y="4929"/>
                  </a:cubicBezTo>
                  <a:cubicBezTo>
                    <a:pt x="3471" y="4929"/>
                    <a:pt x="3465" y="4929"/>
                    <a:pt x="3459" y="4931"/>
                  </a:cubicBezTo>
                  <a:cubicBezTo>
                    <a:pt x="3269" y="4983"/>
                    <a:pt x="3074" y="5009"/>
                    <a:pt x="2878" y="5009"/>
                  </a:cubicBezTo>
                  <a:cubicBezTo>
                    <a:pt x="2715" y="5009"/>
                    <a:pt x="2552" y="4991"/>
                    <a:pt x="2392" y="4954"/>
                  </a:cubicBezTo>
                  <a:cubicBezTo>
                    <a:pt x="2387" y="4953"/>
                    <a:pt x="2382" y="4953"/>
                    <a:pt x="2378" y="4953"/>
                  </a:cubicBezTo>
                  <a:cubicBezTo>
                    <a:pt x="2349" y="4953"/>
                    <a:pt x="2323" y="4973"/>
                    <a:pt x="2316" y="5002"/>
                  </a:cubicBezTo>
                  <a:lnTo>
                    <a:pt x="2204" y="5496"/>
                  </a:lnTo>
                  <a:lnTo>
                    <a:pt x="2069" y="5460"/>
                  </a:lnTo>
                  <a:cubicBezTo>
                    <a:pt x="2018" y="5443"/>
                    <a:pt x="1969" y="5425"/>
                    <a:pt x="1918" y="5407"/>
                  </a:cubicBezTo>
                  <a:lnTo>
                    <a:pt x="1870" y="5389"/>
                  </a:lnTo>
                  <a:cubicBezTo>
                    <a:pt x="1822" y="5372"/>
                    <a:pt x="1773" y="5351"/>
                    <a:pt x="1728" y="5327"/>
                  </a:cubicBezTo>
                  <a:lnTo>
                    <a:pt x="1654" y="5292"/>
                  </a:lnTo>
                  <a:cubicBezTo>
                    <a:pt x="1603" y="5268"/>
                    <a:pt x="1552" y="5242"/>
                    <a:pt x="1503" y="5211"/>
                  </a:cubicBezTo>
                  <a:cubicBezTo>
                    <a:pt x="1298" y="5097"/>
                    <a:pt x="1099" y="4940"/>
                    <a:pt x="910" y="4748"/>
                  </a:cubicBezTo>
                  <a:lnTo>
                    <a:pt x="1280" y="4403"/>
                  </a:lnTo>
                  <a:cubicBezTo>
                    <a:pt x="1305" y="4379"/>
                    <a:pt x="1307" y="4340"/>
                    <a:pt x="1283" y="4314"/>
                  </a:cubicBezTo>
                  <a:cubicBezTo>
                    <a:pt x="1080" y="4097"/>
                    <a:pt x="925" y="3841"/>
                    <a:pt x="826" y="3561"/>
                  </a:cubicBezTo>
                  <a:cubicBezTo>
                    <a:pt x="817" y="3536"/>
                    <a:pt x="792" y="3519"/>
                    <a:pt x="766" y="3519"/>
                  </a:cubicBezTo>
                  <a:cubicBezTo>
                    <a:pt x="759" y="3519"/>
                    <a:pt x="752" y="3520"/>
                    <a:pt x="746" y="3523"/>
                  </a:cubicBezTo>
                  <a:lnTo>
                    <a:pt x="267" y="3693"/>
                  </a:lnTo>
                  <a:lnTo>
                    <a:pt x="254" y="3655"/>
                  </a:lnTo>
                  <a:cubicBezTo>
                    <a:pt x="248" y="3636"/>
                    <a:pt x="243" y="3616"/>
                    <a:pt x="238" y="3596"/>
                  </a:cubicBezTo>
                  <a:cubicBezTo>
                    <a:pt x="234" y="3583"/>
                    <a:pt x="231" y="3569"/>
                    <a:pt x="228" y="3559"/>
                  </a:cubicBezTo>
                  <a:cubicBezTo>
                    <a:pt x="222" y="3535"/>
                    <a:pt x="216" y="3512"/>
                    <a:pt x="209" y="3488"/>
                  </a:cubicBezTo>
                  <a:cubicBezTo>
                    <a:pt x="197" y="3443"/>
                    <a:pt x="186" y="3401"/>
                    <a:pt x="179" y="3360"/>
                  </a:cubicBezTo>
                  <a:lnTo>
                    <a:pt x="147" y="3151"/>
                  </a:lnTo>
                  <a:cubicBezTo>
                    <a:pt x="141" y="3108"/>
                    <a:pt x="137" y="3064"/>
                    <a:pt x="137" y="3021"/>
                  </a:cubicBezTo>
                  <a:cubicBezTo>
                    <a:pt x="136" y="2997"/>
                    <a:pt x="135" y="2972"/>
                    <a:pt x="133" y="2950"/>
                  </a:cubicBezTo>
                  <a:lnTo>
                    <a:pt x="128" y="2846"/>
                  </a:lnTo>
                  <a:cubicBezTo>
                    <a:pt x="127" y="2823"/>
                    <a:pt x="128" y="2801"/>
                    <a:pt x="130" y="2780"/>
                  </a:cubicBezTo>
                  <a:cubicBezTo>
                    <a:pt x="130" y="2769"/>
                    <a:pt x="131" y="2758"/>
                    <a:pt x="131" y="2747"/>
                  </a:cubicBezTo>
                  <a:cubicBezTo>
                    <a:pt x="134" y="2678"/>
                    <a:pt x="137" y="2609"/>
                    <a:pt x="142" y="2545"/>
                  </a:cubicBezTo>
                  <a:lnTo>
                    <a:pt x="152" y="2478"/>
                  </a:lnTo>
                  <a:cubicBezTo>
                    <a:pt x="165" y="2386"/>
                    <a:pt x="179" y="2291"/>
                    <a:pt x="201" y="2200"/>
                  </a:cubicBezTo>
                  <a:lnTo>
                    <a:pt x="692" y="2328"/>
                  </a:lnTo>
                  <a:cubicBezTo>
                    <a:pt x="697" y="2329"/>
                    <a:pt x="703" y="2330"/>
                    <a:pt x="708" y="2330"/>
                  </a:cubicBezTo>
                  <a:cubicBezTo>
                    <a:pt x="719" y="2330"/>
                    <a:pt x="730" y="2327"/>
                    <a:pt x="740" y="2321"/>
                  </a:cubicBezTo>
                  <a:cubicBezTo>
                    <a:pt x="755" y="2313"/>
                    <a:pt x="765" y="2298"/>
                    <a:pt x="769" y="2282"/>
                  </a:cubicBezTo>
                  <a:cubicBezTo>
                    <a:pt x="860" y="1933"/>
                    <a:pt x="1037" y="1611"/>
                    <a:pt x="1283" y="1346"/>
                  </a:cubicBezTo>
                  <a:cubicBezTo>
                    <a:pt x="1307" y="1321"/>
                    <a:pt x="1305" y="1281"/>
                    <a:pt x="1280" y="1257"/>
                  </a:cubicBezTo>
                  <a:lnTo>
                    <a:pt x="909" y="913"/>
                  </a:lnTo>
                  <a:cubicBezTo>
                    <a:pt x="1099" y="719"/>
                    <a:pt x="1299" y="563"/>
                    <a:pt x="1506" y="447"/>
                  </a:cubicBezTo>
                  <a:cubicBezTo>
                    <a:pt x="1554" y="417"/>
                    <a:pt x="1604" y="391"/>
                    <a:pt x="1654" y="368"/>
                  </a:cubicBezTo>
                  <a:lnTo>
                    <a:pt x="1727" y="334"/>
                  </a:lnTo>
                  <a:cubicBezTo>
                    <a:pt x="1773" y="309"/>
                    <a:pt x="1822" y="288"/>
                    <a:pt x="1871" y="271"/>
                  </a:cubicBezTo>
                  <a:lnTo>
                    <a:pt x="1916" y="254"/>
                  </a:lnTo>
                  <a:cubicBezTo>
                    <a:pt x="1967" y="236"/>
                    <a:pt x="2017" y="218"/>
                    <a:pt x="2062" y="202"/>
                  </a:cubicBezTo>
                  <a:lnTo>
                    <a:pt x="2204" y="165"/>
                  </a:lnTo>
                  <a:lnTo>
                    <a:pt x="2315" y="658"/>
                  </a:lnTo>
                  <a:cubicBezTo>
                    <a:pt x="2322" y="687"/>
                    <a:pt x="2348" y="707"/>
                    <a:pt x="2376" y="707"/>
                  </a:cubicBezTo>
                  <a:cubicBezTo>
                    <a:pt x="2381" y="707"/>
                    <a:pt x="2386" y="707"/>
                    <a:pt x="2391" y="705"/>
                  </a:cubicBezTo>
                  <a:cubicBezTo>
                    <a:pt x="2552" y="669"/>
                    <a:pt x="2715" y="651"/>
                    <a:pt x="2878" y="651"/>
                  </a:cubicBezTo>
                  <a:cubicBezTo>
                    <a:pt x="3010" y="651"/>
                    <a:pt x="3142" y="663"/>
                    <a:pt x="3273" y="686"/>
                  </a:cubicBezTo>
                  <a:cubicBezTo>
                    <a:pt x="3277" y="687"/>
                    <a:pt x="3281" y="687"/>
                    <a:pt x="3285" y="687"/>
                  </a:cubicBezTo>
                  <a:cubicBezTo>
                    <a:pt x="3298" y="687"/>
                    <a:pt x="3309" y="684"/>
                    <a:pt x="3320" y="676"/>
                  </a:cubicBezTo>
                  <a:cubicBezTo>
                    <a:pt x="3334" y="667"/>
                    <a:pt x="3343" y="652"/>
                    <a:pt x="3346" y="636"/>
                  </a:cubicBezTo>
                  <a:lnTo>
                    <a:pt x="3437" y="138"/>
                  </a:lnTo>
                  <a:close/>
                  <a:moveTo>
                    <a:pt x="3387" y="0"/>
                  </a:moveTo>
                  <a:cubicBezTo>
                    <a:pt x="3374" y="0"/>
                    <a:pt x="3361" y="4"/>
                    <a:pt x="3350" y="11"/>
                  </a:cubicBezTo>
                  <a:cubicBezTo>
                    <a:pt x="3336" y="21"/>
                    <a:pt x="3326" y="35"/>
                    <a:pt x="3323" y="52"/>
                  </a:cubicBezTo>
                  <a:lnTo>
                    <a:pt x="3232" y="552"/>
                  </a:lnTo>
                  <a:cubicBezTo>
                    <a:pt x="3116" y="535"/>
                    <a:pt x="2998" y="526"/>
                    <a:pt x="2881" y="526"/>
                  </a:cubicBezTo>
                  <a:cubicBezTo>
                    <a:pt x="2728" y="526"/>
                    <a:pt x="2575" y="541"/>
                    <a:pt x="2424" y="570"/>
                  </a:cubicBezTo>
                  <a:lnTo>
                    <a:pt x="2311" y="75"/>
                  </a:lnTo>
                  <a:cubicBezTo>
                    <a:pt x="2307" y="57"/>
                    <a:pt x="2297" y="43"/>
                    <a:pt x="2282" y="34"/>
                  </a:cubicBezTo>
                  <a:cubicBezTo>
                    <a:pt x="2272" y="29"/>
                    <a:pt x="2261" y="25"/>
                    <a:pt x="2249" y="25"/>
                  </a:cubicBezTo>
                  <a:cubicBezTo>
                    <a:pt x="2244" y="25"/>
                    <a:pt x="2239" y="26"/>
                    <a:pt x="2234" y="27"/>
                  </a:cubicBezTo>
                  <a:lnTo>
                    <a:pt x="2026" y="82"/>
                  </a:lnTo>
                  <a:cubicBezTo>
                    <a:pt x="1974" y="99"/>
                    <a:pt x="1922" y="118"/>
                    <a:pt x="1872" y="136"/>
                  </a:cubicBezTo>
                  <a:lnTo>
                    <a:pt x="1829" y="152"/>
                  </a:lnTo>
                  <a:cubicBezTo>
                    <a:pt x="1775" y="171"/>
                    <a:pt x="1722" y="194"/>
                    <a:pt x="1671" y="221"/>
                  </a:cubicBezTo>
                  <a:lnTo>
                    <a:pt x="1599" y="255"/>
                  </a:lnTo>
                  <a:cubicBezTo>
                    <a:pt x="1545" y="280"/>
                    <a:pt x="1491" y="308"/>
                    <a:pt x="1441" y="340"/>
                  </a:cubicBezTo>
                  <a:cubicBezTo>
                    <a:pt x="1209" y="470"/>
                    <a:pt x="984" y="648"/>
                    <a:pt x="773" y="873"/>
                  </a:cubicBezTo>
                  <a:cubicBezTo>
                    <a:pt x="749" y="898"/>
                    <a:pt x="751" y="938"/>
                    <a:pt x="776" y="962"/>
                  </a:cubicBezTo>
                  <a:lnTo>
                    <a:pt x="1148" y="1308"/>
                  </a:lnTo>
                  <a:cubicBezTo>
                    <a:pt x="923" y="1563"/>
                    <a:pt x="758" y="1864"/>
                    <a:pt x="663" y="2191"/>
                  </a:cubicBezTo>
                  <a:lnTo>
                    <a:pt x="172" y="2063"/>
                  </a:lnTo>
                  <a:cubicBezTo>
                    <a:pt x="167" y="2061"/>
                    <a:pt x="162" y="2061"/>
                    <a:pt x="157" y="2061"/>
                  </a:cubicBezTo>
                  <a:cubicBezTo>
                    <a:pt x="129" y="2061"/>
                    <a:pt x="104" y="2079"/>
                    <a:pt x="96" y="2106"/>
                  </a:cubicBezTo>
                  <a:cubicBezTo>
                    <a:pt x="61" y="2223"/>
                    <a:pt x="43" y="2344"/>
                    <a:pt x="27" y="2461"/>
                  </a:cubicBezTo>
                  <a:lnTo>
                    <a:pt x="16" y="2531"/>
                  </a:lnTo>
                  <a:cubicBezTo>
                    <a:pt x="11" y="2602"/>
                    <a:pt x="8" y="2671"/>
                    <a:pt x="5" y="2743"/>
                  </a:cubicBezTo>
                  <a:cubicBezTo>
                    <a:pt x="5" y="2753"/>
                    <a:pt x="4" y="2763"/>
                    <a:pt x="3" y="2773"/>
                  </a:cubicBezTo>
                  <a:cubicBezTo>
                    <a:pt x="2" y="2799"/>
                    <a:pt x="1" y="2825"/>
                    <a:pt x="2" y="2853"/>
                  </a:cubicBezTo>
                  <a:lnTo>
                    <a:pt x="7" y="2958"/>
                  </a:lnTo>
                  <a:cubicBezTo>
                    <a:pt x="9" y="2982"/>
                    <a:pt x="9" y="3004"/>
                    <a:pt x="10" y="3026"/>
                  </a:cubicBezTo>
                  <a:cubicBezTo>
                    <a:pt x="11" y="3075"/>
                    <a:pt x="16" y="3124"/>
                    <a:pt x="23" y="3172"/>
                  </a:cubicBezTo>
                  <a:lnTo>
                    <a:pt x="55" y="3382"/>
                  </a:lnTo>
                  <a:cubicBezTo>
                    <a:pt x="63" y="3429"/>
                    <a:pt x="75" y="3475"/>
                    <a:pt x="88" y="3521"/>
                  </a:cubicBezTo>
                  <a:cubicBezTo>
                    <a:pt x="93" y="3544"/>
                    <a:pt x="100" y="3566"/>
                    <a:pt x="106" y="3591"/>
                  </a:cubicBezTo>
                  <a:cubicBezTo>
                    <a:pt x="109" y="3603"/>
                    <a:pt x="113" y="3616"/>
                    <a:pt x="116" y="3628"/>
                  </a:cubicBezTo>
                  <a:cubicBezTo>
                    <a:pt x="122" y="3651"/>
                    <a:pt x="127" y="3673"/>
                    <a:pt x="135" y="3696"/>
                  </a:cubicBezTo>
                  <a:lnTo>
                    <a:pt x="170" y="3796"/>
                  </a:lnTo>
                  <a:cubicBezTo>
                    <a:pt x="179" y="3821"/>
                    <a:pt x="203" y="3837"/>
                    <a:pt x="229" y="3837"/>
                  </a:cubicBezTo>
                  <a:cubicBezTo>
                    <a:pt x="236" y="3837"/>
                    <a:pt x="244" y="3836"/>
                    <a:pt x="251" y="3833"/>
                  </a:cubicBezTo>
                  <a:lnTo>
                    <a:pt x="729" y="3663"/>
                  </a:lnTo>
                  <a:cubicBezTo>
                    <a:pt x="827" y="3917"/>
                    <a:pt x="969" y="4150"/>
                    <a:pt x="1149" y="4353"/>
                  </a:cubicBezTo>
                  <a:lnTo>
                    <a:pt x="777" y="4700"/>
                  </a:lnTo>
                  <a:cubicBezTo>
                    <a:pt x="752" y="4723"/>
                    <a:pt x="750" y="4763"/>
                    <a:pt x="774" y="4788"/>
                  </a:cubicBezTo>
                  <a:cubicBezTo>
                    <a:pt x="984" y="5012"/>
                    <a:pt x="1209" y="5191"/>
                    <a:pt x="1439" y="5319"/>
                  </a:cubicBezTo>
                  <a:cubicBezTo>
                    <a:pt x="1490" y="5351"/>
                    <a:pt x="1544" y="5381"/>
                    <a:pt x="1600" y="5406"/>
                  </a:cubicBezTo>
                  <a:lnTo>
                    <a:pt x="1673" y="5441"/>
                  </a:lnTo>
                  <a:cubicBezTo>
                    <a:pt x="1723" y="5467"/>
                    <a:pt x="1775" y="5490"/>
                    <a:pt x="1829" y="5508"/>
                  </a:cubicBezTo>
                  <a:lnTo>
                    <a:pt x="1875" y="5525"/>
                  </a:lnTo>
                  <a:cubicBezTo>
                    <a:pt x="1925" y="5544"/>
                    <a:pt x="1976" y="5562"/>
                    <a:pt x="2032" y="5581"/>
                  </a:cubicBezTo>
                  <a:lnTo>
                    <a:pt x="2235" y="5634"/>
                  </a:lnTo>
                  <a:cubicBezTo>
                    <a:pt x="2240" y="5635"/>
                    <a:pt x="2246" y="5636"/>
                    <a:pt x="2250" y="5636"/>
                  </a:cubicBezTo>
                  <a:lnTo>
                    <a:pt x="2250" y="5636"/>
                  </a:lnTo>
                  <a:cubicBezTo>
                    <a:pt x="2279" y="5635"/>
                    <a:pt x="2304" y="5615"/>
                    <a:pt x="2311" y="5587"/>
                  </a:cubicBezTo>
                  <a:lnTo>
                    <a:pt x="2424" y="5092"/>
                  </a:lnTo>
                  <a:cubicBezTo>
                    <a:pt x="2574" y="5121"/>
                    <a:pt x="2726" y="5136"/>
                    <a:pt x="2878" y="5136"/>
                  </a:cubicBezTo>
                  <a:cubicBezTo>
                    <a:pt x="3064" y="5136"/>
                    <a:pt x="3250" y="5114"/>
                    <a:pt x="3431" y="5069"/>
                  </a:cubicBezTo>
                  <a:lnTo>
                    <a:pt x="3566" y="5559"/>
                  </a:lnTo>
                  <a:cubicBezTo>
                    <a:pt x="3573" y="5587"/>
                    <a:pt x="3599" y="5606"/>
                    <a:pt x="3627" y="5606"/>
                  </a:cubicBezTo>
                  <a:cubicBezTo>
                    <a:pt x="3633" y="5606"/>
                    <a:pt x="3638" y="5605"/>
                    <a:pt x="3643" y="5603"/>
                  </a:cubicBezTo>
                  <a:cubicBezTo>
                    <a:pt x="4188" y="5456"/>
                    <a:pt x="4693" y="5134"/>
                    <a:pt x="5069" y="4696"/>
                  </a:cubicBezTo>
                  <a:cubicBezTo>
                    <a:pt x="5091" y="4668"/>
                    <a:pt x="5088" y="4629"/>
                    <a:pt x="5062" y="4606"/>
                  </a:cubicBezTo>
                  <a:lnTo>
                    <a:pt x="4674" y="4276"/>
                  </a:lnTo>
                  <a:cubicBezTo>
                    <a:pt x="4844" y="4065"/>
                    <a:pt x="4976" y="3825"/>
                    <a:pt x="5063" y="3568"/>
                  </a:cubicBezTo>
                  <a:lnTo>
                    <a:pt x="5551" y="3718"/>
                  </a:lnTo>
                  <a:cubicBezTo>
                    <a:pt x="5557" y="3720"/>
                    <a:pt x="5563" y="3721"/>
                    <a:pt x="5569" y="3721"/>
                  </a:cubicBezTo>
                  <a:cubicBezTo>
                    <a:pt x="5596" y="3721"/>
                    <a:pt x="5621" y="3703"/>
                    <a:pt x="5629" y="3676"/>
                  </a:cubicBezTo>
                  <a:cubicBezTo>
                    <a:pt x="5799" y="3125"/>
                    <a:pt x="5799" y="2536"/>
                    <a:pt x="5629" y="1986"/>
                  </a:cubicBezTo>
                  <a:cubicBezTo>
                    <a:pt x="5621" y="1959"/>
                    <a:pt x="5596" y="1941"/>
                    <a:pt x="5569" y="1941"/>
                  </a:cubicBezTo>
                  <a:cubicBezTo>
                    <a:pt x="5563" y="1941"/>
                    <a:pt x="5557" y="1942"/>
                    <a:pt x="5551" y="1944"/>
                  </a:cubicBezTo>
                  <a:lnTo>
                    <a:pt x="5063" y="2094"/>
                  </a:lnTo>
                  <a:cubicBezTo>
                    <a:pt x="4954" y="1771"/>
                    <a:pt x="4776" y="1478"/>
                    <a:pt x="4540" y="1233"/>
                  </a:cubicBezTo>
                  <a:lnTo>
                    <a:pt x="4898" y="871"/>
                  </a:lnTo>
                  <a:cubicBezTo>
                    <a:pt x="4922" y="845"/>
                    <a:pt x="4922" y="805"/>
                    <a:pt x="4897" y="781"/>
                  </a:cubicBezTo>
                  <a:cubicBezTo>
                    <a:pt x="4692" y="581"/>
                    <a:pt x="4460" y="412"/>
                    <a:pt x="4207" y="279"/>
                  </a:cubicBezTo>
                  <a:cubicBezTo>
                    <a:pt x="3975" y="155"/>
                    <a:pt x="3703" y="61"/>
                    <a:pt x="3398" y="1"/>
                  </a:cubicBezTo>
                  <a:cubicBezTo>
                    <a:pt x="3394" y="0"/>
                    <a:pt x="3390" y="0"/>
                    <a:pt x="3387" y="0"/>
                  </a:cubicBezTo>
                  <a:close/>
                  <a:moveTo>
                    <a:pt x="2250" y="5636"/>
                  </a:moveTo>
                  <a:cubicBezTo>
                    <a:pt x="2250" y="5636"/>
                    <a:pt x="2250" y="5636"/>
                    <a:pt x="2250" y="5636"/>
                  </a:cubicBezTo>
                  <a:lnTo>
                    <a:pt x="2251" y="5636"/>
                  </a:lnTo>
                  <a:cubicBezTo>
                    <a:pt x="2251" y="5636"/>
                    <a:pt x="2251" y="5636"/>
                    <a:pt x="2250" y="5636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4684650" y="1953625"/>
              <a:ext cx="12975" cy="10275"/>
            </a:xfrm>
            <a:custGeom>
              <a:avLst/>
              <a:gdLst/>
              <a:ahLst/>
              <a:cxnLst/>
              <a:rect l="l" t="t" r="r" b="b"/>
              <a:pathLst>
                <a:path w="519" h="411" extrusionOk="0">
                  <a:moveTo>
                    <a:pt x="73" y="1"/>
                  </a:moveTo>
                  <a:cubicBezTo>
                    <a:pt x="70" y="1"/>
                    <a:pt x="66" y="1"/>
                    <a:pt x="63" y="2"/>
                  </a:cubicBezTo>
                  <a:cubicBezTo>
                    <a:pt x="44" y="3"/>
                    <a:pt x="28" y="13"/>
                    <a:pt x="17" y="27"/>
                  </a:cubicBezTo>
                  <a:cubicBezTo>
                    <a:pt x="5" y="41"/>
                    <a:pt x="0" y="59"/>
                    <a:pt x="2" y="77"/>
                  </a:cubicBezTo>
                  <a:cubicBezTo>
                    <a:pt x="3" y="95"/>
                    <a:pt x="13" y="113"/>
                    <a:pt x="28" y="124"/>
                  </a:cubicBezTo>
                  <a:cubicBezTo>
                    <a:pt x="149" y="220"/>
                    <a:pt x="275" y="312"/>
                    <a:pt x="401" y="399"/>
                  </a:cubicBezTo>
                  <a:cubicBezTo>
                    <a:pt x="414" y="407"/>
                    <a:pt x="427" y="411"/>
                    <a:pt x="441" y="411"/>
                  </a:cubicBezTo>
                  <a:cubicBezTo>
                    <a:pt x="451" y="411"/>
                    <a:pt x="462" y="409"/>
                    <a:pt x="472" y="404"/>
                  </a:cubicBezTo>
                  <a:cubicBezTo>
                    <a:pt x="482" y="399"/>
                    <a:pt x="490" y="391"/>
                    <a:pt x="497" y="381"/>
                  </a:cubicBezTo>
                  <a:cubicBezTo>
                    <a:pt x="518" y="349"/>
                    <a:pt x="510" y="306"/>
                    <a:pt x="479" y="285"/>
                  </a:cubicBezTo>
                  <a:cubicBezTo>
                    <a:pt x="355" y="200"/>
                    <a:pt x="231" y="110"/>
                    <a:pt x="113" y="15"/>
                  </a:cubicBezTo>
                  <a:cubicBezTo>
                    <a:pt x="101" y="6"/>
                    <a:pt x="87" y="1"/>
                    <a:pt x="7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4640350" y="1901325"/>
              <a:ext cx="9425" cy="13350"/>
            </a:xfrm>
            <a:custGeom>
              <a:avLst/>
              <a:gdLst/>
              <a:ahLst/>
              <a:cxnLst/>
              <a:rect l="l" t="t" r="r" b="b"/>
              <a:pathLst>
                <a:path w="377" h="534" extrusionOk="0">
                  <a:moveTo>
                    <a:pt x="70" y="0"/>
                  </a:moveTo>
                  <a:cubicBezTo>
                    <a:pt x="60" y="0"/>
                    <a:pt x="49" y="3"/>
                    <a:pt x="38" y="8"/>
                  </a:cubicBezTo>
                  <a:cubicBezTo>
                    <a:pt x="22" y="17"/>
                    <a:pt x="10" y="32"/>
                    <a:pt x="5" y="49"/>
                  </a:cubicBezTo>
                  <a:cubicBezTo>
                    <a:pt x="0" y="67"/>
                    <a:pt x="2" y="86"/>
                    <a:pt x="11" y="102"/>
                  </a:cubicBezTo>
                  <a:cubicBezTo>
                    <a:pt x="85" y="237"/>
                    <a:pt x="164" y="371"/>
                    <a:pt x="247" y="501"/>
                  </a:cubicBezTo>
                  <a:cubicBezTo>
                    <a:pt x="260" y="522"/>
                    <a:pt x="282" y="533"/>
                    <a:pt x="306" y="533"/>
                  </a:cubicBezTo>
                  <a:cubicBezTo>
                    <a:pt x="316" y="533"/>
                    <a:pt x="327" y="531"/>
                    <a:pt x="337" y="526"/>
                  </a:cubicBezTo>
                  <a:lnTo>
                    <a:pt x="343" y="523"/>
                  </a:lnTo>
                  <a:cubicBezTo>
                    <a:pt x="358" y="513"/>
                    <a:pt x="369" y="498"/>
                    <a:pt x="373" y="480"/>
                  </a:cubicBezTo>
                  <a:cubicBezTo>
                    <a:pt x="377" y="461"/>
                    <a:pt x="374" y="442"/>
                    <a:pt x="364" y="427"/>
                  </a:cubicBezTo>
                  <a:cubicBezTo>
                    <a:pt x="282" y="300"/>
                    <a:pt x="205" y="169"/>
                    <a:pt x="132" y="35"/>
                  </a:cubicBezTo>
                  <a:cubicBezTo>
                    <a:pt x="119" y="13"/>
                    <a:pt x="95" y="0"/>
                    <a:pt x="7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4630650" y="1880475"/>
              <a:ext cx="8250" cy="14050"/>
            </a:xfrm>
            <a:custGeom>
              <a:avLst/>
              <a:gdLst/>
              <a:ahLst/>
              <a:cxnLst/>
              <a:rect l="l" t="t" r="r" b="b"/>
              <a:pathLst>
                <a:path w="330" h="562" extrusionOk="0">
                  <a:moveTo>
                    <a:pt x="70" y="1"/>
                  </a:moveTo>
                  <a:cubicBezTo>
                    <a:pt x="63" y="1"/>
                    <a:pt x="55" y="2"/>
                    <a:pt x="47" y="5"/>
                  </a:cubicBezTo>
                  <a:cubicBezTo>
                    <a:pt x="30" y="12"/>
                    <a:pt x="16" y="24"/>
                    <a:pt x="8" y="40"/>
                  </a:cubicBezTo>
                  <a:cubicBezTo>
                    <a:pt x="0" y="58"/>
                    <a:pt x="0" y="77"/>
                    <a:pt x="7" y="95"/>
                  </a:cubicBezTo>
                  <a:cubicBezTo>
                    <a:pt x="63" y="238"/>
                    <a:pt x="124" y="382"/>
                    <a:pt x="189" y="522"/>
                  </a:cubicBezTo>
                  <a:cubicBezTo>
                    <a:pt x="197" y="539"/>
                    <a:pt x="211" y="551"/>
                    <a:pt x="228" y="558"/>
                  </a:cubicBezTo>
                  <a:cubicBezTo>
                    <a:pt x="235" y="560"/>
                    <a:pt x="243" y="562"/>
                    <a:pt x="251" y="562"/>
                  </a:cubicBezTo>
                  <a:cubicBezTo>
                    <a:pt x="261" y="562"/>
                    <a:pt x="272" y="559"/>
                    <a:pt x="281" y="555"/>
                  </a:cubicBezTo>
                  <a:lnTo>
                    <a:pt x="282" y="555"/>
                  </a:lnTo>
                  <a:cubicBezTo>
                    <a:pt x="315" y="538"/>
                    <a:pt x="330" y="497"/>
                    <a:pt x="313" y="464"/>
                  </a:cubicBezTo>
                  <a:cubicBezTo>
                    <a:pt x="250" y="327"/>
                    <a:pt x="191" y="186"/>
                    <a:pt x="135" y="45"/>
                  </a:cubicBezTo>
                  <a:cubicBezTo>
                    <a:pt x="124" y="17"/>
                    <a:pt x="98" y="1"/>
                    <a:pt x="7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4667600" y="1938250"/>
              <a:ext cx="11900" cy="11450"/>
            </a:xfrm>
            <a:custGeom>
              <a:avLst/>
              <a:gdLst/>
              <a:ahLst/>
              <a:cxnLst/>
              <a:rect l="l" t="t" r="r" b="b"/>
              <a:pathLst>
                <a:path w="476" h="458" extrusionOk="0">
                  <a:moveTo>
                    <a:pt x="69" y="0"/>
                  </a:moveTo>
                  <a:cubicBezTo>
                    <a:pt x="51" y="0"/>
                    <a:pt x="34" y="6"/>
                    <a:pt x="20" y="19"/>
                  </a:cubicBezTo>
                  <a:cubicBezTo>
                    <a:pt x="7" y="32"/>
                    <a:pt x="0" y="49"/>
                    <a:pt x="0" y="68"/>
                  </a:cubicBezTo>
                  <a:cubicBezTo>
                    <a:pt x="0" y="87"/>
                    <a:pt x="6" y="104"/>
                    <a:pt x="19" y="117"/>
                  </a:cubicBezTo>
                  <a:cubicBezTo>
                    <a:pt x="126" y="227"/>
                    <a:pt x="239" y="337"/>
                    <a:pt x="353" y="439"/>
                  </a:cubicBezTo>
                  <a:cubicBezTo>
                    <a:pt x="366" y="451"/>
                    <a:pt x="382" y="457"/>
                    <a:pt x="399" y="457"/>
                  </a:cubicBezTo>
                  <a:cubicBezTo>
                    <a:pt x="410" y="457"/>
                    <a:pt x="421" y="455"/>
                    <a:pt x="431" y="449"/>
                  </a:cubicBezTo>
                  <a:cubicBezTo>
                    <a:pt x="438" y="445"/>
                    <a:pt x="445" y="440"/>
                    <a:pt x="451" y="434"/>
                  </a:cubicBezTo>
                  <a:cubicBezTo>
                    <a:pt x="476" y="406"/>
                    <a:pt x="474" y="363"/>
                    <a:pt x="446" y="338"/>
                  </a:cubicBezTo>
                  <a:cubicBezTo>
                    <a:pt x="334" y="237"/>
                    <a:pt x="224" y="130"/>
                    <a:pt x="118" y="21"/>
                  </a:cubicBezTo>
                  <a:cubicBezTo>
                    <a:pt x="105" y="7"/>
                    <a:pt x="87" y="0"/>
                    <a:pt x="6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4619075" y="1812900"/>
              <a:ext cx="3650" cy="14975"/>
            </a:xfrm>
            <a:custGeom>
              <a:avLst/>
              <a:gdLst/>
              <a:ahLst/>
              <a:cxnLst/>
              <a:rect l="l" t="t" r="r" b="b"/>
              <a:pathLst>
                <a:path w="146" h="599" extrusionOk="0">
                  <a:moveTo>
                    <a:pt x="77" y="0"/>
                  </a:moveTo>
                  <a:cubicBezTo>
                    <a:pt x="40" y="0"/>
                    <a:pt x="9" y="29"/>
                    <a:pt x="7" y="67"/>
                  </a:cubicBezTo>
                  <a:cubicBezTo>
                    <a:pt x="2" y="222"/>
                    <a:pt x="1" y="378"/>
                    <a:pt x="7" y="532"/>
                  </a:cubicBezTo>
                  <a:cubicBezTo>
                    <a:pt x="8" y="570"/>
                    <a:pt x="39" y="599"/>
                    <a:pt x="75" y="599"/>
                  </a:cubicBezTo>
                  <a:cubicBezTo>
                    <a:pt x="76" y="599"/>
                    <a:pt x="77" y="599"/>
                    <a:pt x="77" y="599"/>
                  </a:cubicBezTo>
                  <a:cubicBezTo>
                    <a:pt x="87" y="599"/>
                    <a:pt x="97" y="596"/>
                    <a:pt x="106" y="592"/>
                  </a:cubicBezTo>
                  <a:cubicBezTo>
                    <a:pt x="131" y="580"/>
                    <a:pt x="145" y="554"/>
                    <a:pt x="144" y="528"/>
                  </a:cubicBezTo>
                  <a:cubicBezTo>
                    <a:pt x="140" y="376"/>
                    <a:pt x="140" y="223"/>
                    <a:pt x="144" y="72"/>
                  </a:cubicBezTo>
                  <a:cubicBezTo>
                    <a:pt x="146" y="33"/>
                    <a:pt x="115" y="2"/>
                    <a:pt x="7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4652500" y="1920675"/>
              <a:ext cx="11050" cy="12500"/>
            </a:xfrm>
            <a:custGeom>
              <a:avLst/>
              <a:gdLst/>
              <a:ahLst/>
              <a:cxnLst/>
              <a:rect l="l" t="t" r="r" b="b"/>
              <a:pathLst>
                <a:path w="442" h="500" extrusionOk="0">
                  <a:moveTo>
                    <a:pt x="79" y="1"/>
                  </a:moveTo>
                  <a:cubicBezTo>
                    <a:pt x="64" y="1"/>
                    <a:pt x="50" y="6"/>
                    <a:pt x="38" y="15"/>
                  </a:cubicBezTo>
                  <a:cubicBezTo>
                    <a:pt x="8" y="37"/>
                    <a:pt x="1" y="80"/>
                    <a:pt x="24" y="111"/>
                  </a:cubicBezTo>
                  <a:cubicBezTo>
                    <a:pt x="115" y="235"/>
                    <a:pt x="211" y="357"/>
                    <a:pt x="312" y="475"/>
                  </a:cubicBezTo>
                  <a:cubicBezTo>
                    <a:pt x="325" y="491"/>
                    <a:pt x="345" y="500"/>
                    <a:pt x="364" y="500"/>
                  </a:cubicBezTo>
                  <a:cubicBezTo>
                    <a:pt x="375" y="500"/>
                    <a:pt x="386" y="497"/>
                    <a:pt x="396" y="492"/>
                  </a:cubicBezTo>
                  <a:cubicBezTo>
                    <a:pt x="400" y="489"/>
                    <a:pt x="405" y="486"/>
                    <a:pt x="409" y="483"/>
                  </a:cubicBezTo>
                  <a:cubicBezTo>
                    <a:pt x="437" y="459"/>
                    <a:pt x="441" y="416"/>
                    <a:pt x="417" y="387"/>
                  </a:cubicBezTo>
                  <a:cubicBezTo>
                    <a:pt x="319" y="271"/>
                    <a:pt x="224" y="151"/>
                    <a:pt x="135" y="30"/>
                  </a:cubicBezTo>
                  <a:cubicBezTo>
                    <a:pt x="125" y="14"/>
                    <a:pt x="108" y="4"/>
                    <a:pt x="89" y="2"/>
                  </a:cubicBezTo>
                  <a:cubicBezTo>
                    <a:pt x="86" y="1"/>
                    <a:pt x="82" y="1"/>
                    <a:pt x="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4623650" y="1858575"/>
              <a:ext cx="6900" cy="14525"/>
            </a:xfrm>
            <a:custGeom>
              <a:avLst/>
              <a:gdLst/>
              <a:ahLst/>
              <a:cxnLst/>
              <a:rect l="l" t="t" r="r" b="b"/>
              <a:pathLst>
                <a:path w="276" h="581" extrusionOk="0">
                  <a:moveTo>
                    <a:pt x="78" y="1"/>
                  </a:moveTo>
                  <a:cubicBezTo>
                    <a:pt x="72" y="1"/>
                    <a:pt x="67" y="2"/>
                    <a:pt x="61" y="3"/>
                  </a:cubicBezTo>
                  <a:cubicBezTo>
                    <a:pt x="24" y="11"/>
                    <a:pt x="1" y="48"/>
                    <a:pt x="10" y="86"/>
                  </a:cubicBezTo>
                  <a:cubicBezTo>
                    <a:pt x="45" y="235"/>
                    <a:pt x="88" y="386"/>
                    <a:pt x="134" y="534"/>
                  </a:cubicBezTo>
                  <a:cubicBezTo>
                    <a:pt x="143" y="562"/>
                    <a:pt x="170" y="581"/>
                    <a:pt x="199" y="581"/>
                  </a:cubicBezTo>
                  <a:cubicBezTo>
                    <a:pt x="206" y="581"/>
                    <a:pt x="213" y="580"/>
                    <a:pt x="221" y="577"/>
                  </a:cubicBezTo>
                  <a:lnTo>
                    <a:pt x="231" y="573"/>
                  </a:lnTo>
                  <a:cubicBezTo>
                    <a:pt x="261" y="558"/>
                    <a:pt x="275" y="524"/>
                    <a:pt x="265" y="492"/>
                  </a:cubicBezTo>
                  <a:cubicBezTo>
                    <a:pt x="220" y="347"/>
                    <a:pt x="179" y="199"/>
                    <a:pt x="144" y="53"/>
                  </a:cubicBezTo>
                  <a:cubicBezTo>
                    <a:pt x="136" y="22"/>
                    <a:pt x="108" y="1"/>
                    <a:pt x="7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4619875" y="1835875"/>
              <a:ext cx="5225" cy="14900"/>
            </a:xfrm>
            <a:custGeom>
              <a:avLst/>
              <a:gdLst/>
              <a:ahLst/>
              <a:cxnLst/>
              <a:rect l="l" t="t" r="r" b="b"/>
              <a:pathLst>
                <a:path w="209" h="596" extrusionOk="0">
                  <a:moveTo>
                    <a:pt x="73" y="1"/>
                  </a:moveTo>
                  <a:cubicBezTo>
                    <a:pt x="71" y="1"/>
                    <a:pt x="69" y="1"/>
                    <a:pt x="66" y="1"/>
                  </a:cubicBezTo>
                  <a:cubicBezTo>
                    <a:pt x="28" y="5"/>
                    <a:pt x="1" y="39"/>
                    <a:pt x="5" y="77"/>
                  </a:cubicBezTo>
                  <a:cubicBezTo>
                    <a:pt x="21" y="231"/>
                    <a:pt x="43" y="386"/>
                    <a:pt x="68" y="538"/>
                  </a:cubicBezTo>
                  <a:cubicBezTo>
                    <a:pt x="71" y="556"/>
                    <a:pt x="81" y="571"/>
                    <a:pt x="96" y="583"/>
                  </a:cubicBezTo>
                  <a:cubicBezTo>
                    <a:pt x="108" y="591"/>
                    <a:pt x="122" y="595"/>
                    <a:pt x="136" y="595"/>
                  </a:cubicBezTo>
                  <a:cubicBezTo>
                    <a:pt x="140" y="595"/>
                    <a:pt x="143" y="595"/>
                    <a:pt x="147" y="595"/>
                  </a:cubicBezTo>
                  <a:cubicBezTo>
                    <a:pt x="153" y="593"/>
                    <a:pt x="159" y="591"/>
                    <a:pt x="165" y="588"/>
                  </a:cubicBezTo>
                  <a:cubicBezTo>
                    <a:pt x="192" y="574"/>
                    <a:pt x="208" y="545"/>
                    <a:pt x="203" y="515"/>
                  </a:cubicBezTo>
                  <a:cubicBezTo>
                    <a:pt x="178" y="365"/>
                    <a:pt x="157" y="214"/>
                    <a:pt x="142" y="64"/>
                  </a:cubicBezTo>
                  <a:cubicBezTo>
                    <a:pt x="140" y="45"/>
                    <a:pt x="131" y="28"/>
                    <a:pt x="117" y="16"/>
                  </a:cubicBezTo>
                  <a:cubicBezTo>
                    <a:pt x="104" y="7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4639775" y="1726050"/>
              <a:ext cx="10000" cy="13375"/>
            </a:xfrm>
            <a:custGeom>
              <a:avLst/>
              <a:gdLst/>
              <a:ahLst/>
              <a:cxnLst/>
              <a:rect l="l" t="t" r="r" b="b"/>
              <a:pathLst>
                <a:path w="400" h="535" extrusionOk="0">
                  <a:moveTo>
                    <a:pt x="320" y="1"/>
                  </a:moveTo>
                  <a:cubicBezTo>
                    <a:pt x="316" y="1"/>
                    <a:pt x="312" y="1"/>
                    <a:pt x="307" y="2"/>
                  </a:cubicBezTo>
                  <a:cubicBezTo>
                    <a:pt x="289" y="6"/>
                    <a:pt x="274" y="17"/>
                    <a:pt x="265" y="33"/>
                  </a:cubicBezTo>
                  <a:cubicBezTo>
                    <a:pt x="181" y="163"/>
                    <a:pt x="102" y="297"/>
                    <a:pt x="28" y="432"/>
                  </a:cubicBezTo>
                  <a:cubicBezTo>
                    <a:pt x="1" y="481"/>
                    <a:pt x="39" y="535"/>
                    <a:pt x="87" y="535"/>
                  </a:cubicBezTo>
                  <a:cubicBezTo>
                    <a:pt x="97" y="535"/>
                    <a:pt x="108" y="532"/>
                    <a:pt x="119" y="527"/>
                  </a:cubicBezTo>
                  <a:cubicBezTo>
                    <a:pt x="132" y="521"/>
                    <a:pt x="142" y="511"/>
                    <a:pt x="149" y="499"/>
                  </a:cubicBezTo>
                  <a:cubicBezTo>
                    <a:pt x="222" y="366"/>
                    <a:pt x="299" y="234"/>
                    <a:pt x="380" y="107"/>
                  </a:cubicBezTo>
                  <a:cubicBezTo>
                    <a:pt x="400" y="74"/>
                    <a:pt x="391" y="32"/>
                    <a:pt x="360" y="12"/>
                  </a:cubicBezTo>
                  <a:cubicBezTo>
                    <a:pt x="347" y="4"/>
                    <a:pt x="334" y="1"/>
                    <a:pt x="32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4619925" y="1790025"/>
              <a:ext cx="5200" cy="14850"/>
            </a:xfrm>
            <a:custGeom>
              <a:avLst/>
              <a:gdLst/>
              <a:ahLst/>
              <a:cxnLst/>
              <a:rect l="l" t="t" r="r" b="b"/>
              <a:pathLst>
                <a:path w="208" h="594" extrusionOk="0">
                  <a:moveTo>
                    <a:pt x="134" y="1"/>
                  </a:moveTo>
                  <a:cubicBezTo>
                    <a:pt x="101" y="1"/>
                    <a:pt x="71" y="24"/>
                    <a:pt x="65" y="58"/>
                  </a:cubicBezTo>
                  <a:cubicBezTo>
                    <a:pt x="39" y="210"/>
                    <a:pt x="19" y="365"/>
                    <a:pt x="3" y="518"/>
                  </a:cubicBezTo>
                  <a:cubicBezTo>
                    <a:pt x="1" y="536"/>
                    <a:pt x="6" y="554"/>
                    <a:pt x="18" y="569"/>
                  </a:cubicBezTo>
                  <a:cubicBezTo>
                    <a:pt x="30" y="583"/>
                    <a:pt x="47" y="592"/>
                    <a:pt x="65" y="594"/>
                  </a:cubicBezTo>
                  <a:cubicBezTo>
                    <a:pt x="67" y="594"/>
                    <a:pt x="70" y="594"/>
                    <a:pt x="72" y="594"/>
                  </a:cubicBezTo>
                  <a:cubicBezTo>
                    <a:pt x="83" y="594"/>
                    <a:pt x="93" y="592"/>
                    <a:pt x="103" y="587"/>
                  </a:cubicBezTo>
                  <a:cubicBezTo>
                    <a:pt x="124" y="577"/>
                    <a:pt x="138" y="555"/>
                    <a:pt x="140" y="532"/>
                  </a:cubicBezTo>
                  <a:cubicBezTo>
                    <a:pt x="155" y="382"/>
                    <a:pt x="176" y="229"/>
                    <a:pt x="200" y="81"/>
                  </a:cubicBezTo>
                  <a:cubicBezTo>
                    <a:pt x="207" y="43"/>
                    <a:pt x="181" y="7"/>
                    <a:pt x="144" y="1"/>
                  </a:cubicBezTo>
                  <a:cubicBezTo>
                    <a:pt x="141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4723900" y="1976950"/>
              <a:ext cx="14850" cy="7600"/>
            </a:xfrm>
            <a:custGeom>
              <a:avLst/>
              <a:gdLst/>
              <a:ahLst/>
              <a:cxnLst/>
              <a:rect l="l" t="t" r="r" b="b"/>
              <a:pathLst>
                <a:path w="594" h="304" extrusionOk="0">
                  <a:moveTo>
                    <a:pt x="79" y="1"/>
                  </a:moveTo>
                  <a:cubicBezTo>
                    <a:pt x="70" y="1"/>
                    <a:pt x="61" y="2"/>
                    <a:pt x="53" y="6"/>
                  </a:cubicBezTo>
                  <a:cubicBezTo>
                    <a:pt x="36" y="12"/>
                    <a:pt x="22" y="26"/>
                    <a:pt x="15" y="43"/>
                  </a:cubicBezTo>
                  <a:cubicBezTo>
                    <a:pt x="0" y="77"/>
                    <a:pt x="16" y="118"/>
                    <a:pt x="52" y="133"/>
                  </a:cubicBezTo>
                  <a:cubicBezTo>
                    <a:pt x="194" y="193"/>
                    <a:pt x="340" y="249"/>
                    <a:pt x="486" y="300"/>
                  </a:cubicBezTo>
                  <a:cubicBezTo>
                    <a:pt x="493" y="302"/>
                    <a:pt x="500" y="303"/>
                    <a:pt x="507" y="303"/>
                  </a:cubicBezTo>
                  <a:cubicBezTo>
                    <a:pt x="518" y="303"/>
                    <a:pt x="529" y="301"/>
                    <a:pt x="538" y="296"/>
                  </a:cubicBezTo>
                  <a:cubicBezTo>
                    <a:pt x="594" y="269"/>
                    <a:pt x="589" y="188"/>
                    <a:pt x="530" y="169"/>
                  </a:cubicBezTo>
                  <a:cubicBezTo>
                    <a:pt x="388" y="120"/>
                    <a:pt x="245" y="65"/>
                    <a:pt x="106" y="6"/>
                  </a:cubicBezTo>
                  <a:cubicBezTo>
                    <a:pt x="98" y="2"/>
                    <a:pt x="88" y="1"/>
                    <a:pt x="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4703350" y="1966600"/>
              <a:ext cx="13875" cy="8975"/>
            </a:xfrm>
            <a:custGeom>
              <a:avLst/>
              <a:gdLst/>
              <a:ahLst/>
              <a:cxnLst/>
              <a:rect l="l" t="t" r="r" b="b"/>
              <a:pathLst>
                <a:path w="555" h="359" extrusionOk="0">
                  <a:moveTo>
                    <a:pt x="79" y="1"/>
                  </a:moveTo>
                  <a:cubicBezTo>
                    <a:pt x="37" y="1"/>
                    <a:pt x="1" y="41"/>
                    <a:pt x="13" y="87"/>
                  </a:cubicBezTo>
                  <a:cubicBezTo>
                    <a:pt x="17" y="104"/>
                    <a:pt x="29" y="120"/>
                    <a:pt x="45" y="129"/>
                  </a:cubicBezTo>
                  <a:cubicBezTo>
                    <a:pt x="177" y="208"/>
                    <a:pt x="315" y="283"/>
                    <a:pt x="452" y="351"/>
                  </a:cubicBezTo>
                  <a:cubicBezTo>
                    <a:pt x="462" y="356"/>
                    <a:pt x="473" y="359"/>
                    <a:pt x="484" y="359"/>
                  </a:cubicBezTo>
                  <a:cubicBezTo>
                    <a:pt x="494" y="359"/>
                    <a:pt x="505" y="357"/>
                    <a:pt x="514" y="352"/>
                  </a:cubicBezTo>
                  <a:cubicBezTo>
                    <a:pt x="528" y="345"/>
                    <a:pt x="538" y="334"/>
                    <a:pt x="545" y="321"/>
                  </a:cubicBezTo>
                  <a:cubicBezTo>
                    <a:pt x="553" y="305"/>
                    <a:pt x="554" y="286"/>
                    <a:pt x="548" y="269"/>
                  </a:cubicBezTo>
                  <a:cubicBezTo>
                    <a:pt x="543" y="252"/>
                    <a:pt x="531" y="236"/>
                    <a:pt x="514" y="228"/>
                  </a:cubicBezTo>
                  <a:cubicBezTo>
                    <a:pt x="379" y="161"/>
                    <a:pt x="246" y="87"/>
                    <a:pt x="114" y="11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4623650" y="1767650"/>
              <a:ext cx="6925" cy="14575"/>
            </a:xfrm>
            <a:custGeom>
              <a:avLst/>
              <a:gdLst/>
              <a:ahLst/>
              <a:cxnLst/>
              <a:rect l="l" t="t" r="r" b="b"/>
              <a:pathLst>
                <a:path w="277" h="583" extrusionOk="0">
                  <a:moveTo>
                    <a:pt x="197" y="0"/>
                  </a:moveTo>
                  <a:cubicBezTo>
                    <a:pt x="167" y="0"/>
                    <a:pt x="140" y="20"/>
                    <a:pt x="132" y="50"/>
                  </a:cubicBezTo>
                  <a:cubicBezTo>
                    <a:pt x="86" y="197"/>
                    <a:pt x="45" y="348"/>
                    <a:pt x="9" y="498"/>
                  </a:cubicBezTo>
                  <a:cubicBezTo>
                    <a:pt x="1" y="535"/>
                    <a:pt x="23" y="572"/>
                    <a:pt x="59" y="581"/>
                  </a:cubicBezTo>
                  <a:cubicBezTo>
                    <a:pt x="64" y="582"/>
                    <a:pt x="69" y="582"/>
                    <a:pt x="74" y="582"/>
                  </a:cubicBezTo>
                  <a:cubicBezTo>
                    <a:pt x="85" y="582"/>
                    <a:pt x="96" y="580"/>
                    <a:pt x="107" y="576"/>
                  </a:cubicBezTo>
                  <a:cubicBezTo>
                    <a:pt x="125" y="567"/>
                    <a:pt x="138" y="550"/>
                    <a:pt x="143" y="530"/>
                  </a:cubicBezTo>
                  <a:cubicBezTo>
                    <a:pt x="178" y="382"/>
                    <a:pt x="219" y="234"/>
                    <a:pt x="263" y="90"/>
                  </a:cubicBezTo>
                  <a:cubicBezTo>
                    <a:pt x="276" y="54"/>
                    <a:pt x="255" y="15"/>
                    <a:pt x="219" y="4"/>
                  </a:cubicBezTo>
                  <a:cubicBezTo>
                    <a:pt x="212" y="1"/>
                    <a:pt x="204" y="0"/>
                    <a:pt x="19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4630575" y="1746225"/>
              <a:ext cx="8025" cy="14025"/>
            </a:xfrm>
            <a:custGeom>
              <a:avLst/>
              <a:gdLst/>
              <a:ahLst/>
              <a:cxnLst/>
              <a:rect l="l" t="t" r="r" b="b"/>
              <a:pathLst>
                <a:path w="321" h="561" extrusionOk="0">
                  <a:moveTo>
                    <a:pt x="249" y="0"/>
                  </a:moveTo>
                  <a:cubicBezTo>
                    <a:pt x="241" y="0"/>
                    <a:pt x="233" y="1"/>
                    <a:pt x="226" y="4"/>
                  </a:cubicBezTo>
                  <a:cubicBezTo>
                    <a:pt x="209" y="10"/>
                    <a:pt x="195" y="23"/>
                    <a:pt x="187" y="39"/>
                  </a:cubicBezTo>
                  <a:cubicBezTo>
                    <a:pt x="122" y="180"/>
                    <a:pt x="62" y="324"/>
                    <a:pt x="7" y="468"/>
                  </a:cubicBezTo>
                  <a:cubicBezTo>
                    <a:pt x="0" y="485"/>
                    <a:pt x="0" y="504"/>
                    <a:pt x="8" y="521"/>
                  </a:cubicBezTo>
                  <a:cubicBezTo>
                    <a:pt x="15" y="537"/>
                    <a:pt x="29" y="550"/>
                    <a:pt x="46" y="556"/>
                  </a:cubicBezTo>
                  <a:cubicBezTo>
                    <a:pt x="55" y="559"/>
                    <a:pt x="63" y="561"/>
                    <a:pt x="72" y="561"/>
                  </a:cubicBezTo>
                  <a:cubicBezTo>
                    <a:pt x="82" y="561"/>
                    <a:pt x="92" y="559"/>
                    <a:pt x="102" y="554"/>
                  </a:cubicBezTo>
                  <a:cubicBezTo>
                    <a:pt x="117" y="546"/>
                    <a:pt x="129" y="533"/>
                    <a:pt x="135" y="517"/>
                  </a:cubicBezTo>
                  <a:cubicBezTo>
                    <a:pt x="190" y="376"/>
                    <a:pt x="249" y="235"/>
                    <a:pt x="311" y="98"/>
                  </a:cubicBezTo>
                  <a:cubicBezTo>
                    <a:pt x="319" y="82"/>
                    <a:pt x="321" y="62"/>
                    <a:pt x="314" y="45"/>
                  </a:cubicBezTo>
                  <a:cubicBezTo>
                    <a:pt x="307" y="28"/>
                    <a:pt x="294" y="14"/>
                    <a:pt x="278" y="6"/>
                  </a:cubicBezTo>
                  <a:cubicBezTo>
                    <a:pt x="269" y="2"/>
                    <a:pt x="259" y="0"/>
                    <a:pt x="24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4745675" y="1984450"/>
              <a:ext cx="15350" cy="6150"/>
            </a:xfrm>
            <a:custGeom>
              <a:avLst/>
              <a:gdLst/>
              <a:ahLst/>
              <a:cxnLst/>
              <a:rect l="l" t="t" r="r" b="b"/>
              <a:pathLst>
                <a:path w="614" h="246" extrusionOk="0">
                  <a:moveTo>
                    <a:pt x="77" y="1"/>
                  </a:moveTo>
                  <a:cubicBezTo>
                    <a:pt x="46" y="1"/>
                    <a:pt x="18" y="21"/>
                    <a:pt x="10" y="51"/>
                  </a:cubicBezTo>
                  <a:cubicBezTo>
                    <a:pt x="1" y="89"/>
                    <a:pt x="22" y="126"/>
                    <a:pt x="58" y="136"/>
                  </a:cubicBezTo>
                  <a:cubicBezTo>
                    <a:pt x="207" y="177"/>
                    <a:pt x="359" y="214"/>
                    <a:pt x="510" y="244"/>
                  </a:cubicBezTo>
                  <a:cubicBezTo>
                    <a:pt x="514" y="245"/>
                    <a:pt x="519" y="245"/>
                    <a:pt x="524" y="245"/>
                  </a:cubicBezTo>
                  <a:cubicBezTo>
                    <a:pt x="534" y="245"/>
                    <a:pt x="545" y="243"/>
                    <a:pt x="555" y="238"/>
                  </a:cubicBezTo>
                  <a:cubicBezTo>
                    <a:pt x="614" y="209"/>
                    <a:pt x="601" y="122"/>
                    <a:pt x="537" y="109"/>
                  </a:cubicBezTo>
                  <a:cubicBezTo>
                    <a:pt x="390" y="79"/>
                    <a:pt x="241" y="43"/>
                    <a:pt x="95" y="3"/>
                  </a:cubicBezTo>
                  <a:cubicBezTo>
                    <a:pt x="89" y="2"/>
                    <a:pt x="83" y="1"/>
                    <a:pt x="7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4791300" y="1990475"/>
              <a:ext cx="9150" cy="3575"/>
            </a:xfrm>
            <a:custGeom>
              <a:avLst/>
              <a:gdLst/>
              <a:ahLst/>
              <a:cxnLst/>
              <a:rect l="l" t="t" r="r" b="b"/>
              <a:pathLst>
                <a:path w="366" h="143" extrusionOk="0">
                  <a:moveTo>
                    <a:pt x="293" y="1"/>
                  </a:moveTo>
                  <a:cubicBezTo>
                    <a:pt x="218" y="4"/>
                    <a:pt x="145" y="5"/>
                    <a:pt x="70" y="5"/>
                  </a:cubicBezTo>
                  <a:cubicBezTo>
                    <a:pt x="52" y="5"/>
                    <a:pt x="34" y="12"/>
                    <a:pt x="22" y="25"/>
                  </a:cubicBezTo>
                  <a:cubicBezTo>
                    <a:pt x="9" y="38"/>
                    <a:pt x="1" y="55"/>
                    <a:pt x="2" y="74"/>
                  </a:cubicBezTo>
                  <a:cubicBezTo>
                    <a:pt x="1" y="93"/>
                    <a:pt x="9" y="110"/>
                    <a:pt x="22" y="123"/>
                  </a:cubicBezTo>
                  <a:cubicBezTo>
                    <a:pt x="35" y="135"/>
                    <a:pt x="52" y="142"/>
                    <a:pt x="70" y="143"/>
                  </a:cubicBezTo>
                  <a:cubicBezTo>
                    <a:pt x="146" y="143"/>
                    <a:pt x="221" y="141"/>
                    <a:pt x="297" y="139"/>
                  </a:cubicBezTo>
                  <a:cubicBezTo>
                    <a:pt x="335" y="138"/>
                    <a:pt x="365" y="107"/>
                    <a:pt x="364" y="68"/>
                  </a:cubicBezTo>
                  <a:cubicBezTo>
                    <a:pt x="363" y="49"/>
                    <a:pt x="355" y="32"/>
                    <a:pt x="342" y="20"/>
                  </a:cubicBezTo>
                  <a:cubicBezTo>
                    <a:pt x="328" y="8"/>
                    <a:pt x="311" y="1"/>
                    <a:pt x="29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4652325" y="1707575"/>
              <a:ext cx="11025" cy="12475"/>
            </a:xfrm>
            <a:custGeom>
              <a:avLst/>
              <a:gdLst/>
              <a:ahLst/>
              <a:cxnLst/>
              <a:rect l="l" t="t" r="r" b="b"/>
              <a:pathLst>
                <a:path w="441" h="499" extrusionOk="0">
                  <a:moveTo>
                    <a:pt x="364" y="0"/>
                  </a:moveTo>
                  <a:cubicBezTo>
                    <a:pt x="344" y="0"/>
                    <a:pt x="324" y="8"/>
                    <a:pt x="311" y="24"/>
                  </a:cubicBezTo>
                  <a:cubicBezTo>
                    <a:pt x="211" y="142"/>
                    <a:pt x="115" y="264"/>
                    <a:pt x="24" y="388"/>
                  </a:cubicBezTo>
                  <a:cubicBezTo>
                    <a:pt x="1" y="419"/>
                    <a:pt x="8" y="463"/>
                    <a:pt x="38" y="485"/>
                  </a:cubicBezTo>
                  <a:cubicBezTo>
                    <a:pt x="50" y="494"/>
                    <a:pt x="65" y="498"/>
                    <a:pt x="80" y="498"/>
                  </a:cubicBezTo>
                  <a:cubicBezTo>
                    <a:pt x="90" y="498"/>
                    <a:pt x="101" y="496"/>
                    <a:pt x="110" y="491"/>
                  </a:cubicBezTo>
                  <a:cubicBezTo>
                    <a:pt x="121" y="486"/>
                    <a:pt x="129" y="479"/>
                    <a:pt x="135" y="471"/>
                  </a:cubicBezTo>
                  <a:cubicBezTo>
                    <a:pt x="224" y="349"/>
                    <a:pt x="319" y="228"/>
                    <a:pt x="417" y="112"/>
                  </a:cubicBezTo>
                  <a:cubicBezTo>
                    <a:pt x="441" y="84"/>
                    <a:pt x="437" y="41"/>
                    <a:pt x="408" y="15"/>
                  </a:cubicBezTo>
                  <a:cubicBezTo>
                    <a:pt x="395" y="5"/>
                    <a:pt x="379" y="0"/>
                    <a:pt x="36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4767825" y="1989025"/>
              <a:ext cx="15475" cy="4650"/>
            </a:xfrm>
            <a:custGeom>
              <a:avLst/>
              <a:gdLst/>
              <a:ahLst/>
              <a:cxnLst/>
              <a:rect l="l" t="t" r="r" b="b"/>
              <a:pathLst>
                <a:path w="619" h="186" extrusionOk="0">
                  <a:moveTo>
                    <a:pt x="91" y="1"/>
                  </a:moveTo>
                  <a:cubicBezTo>
                    <a:pt x="35" y="1"/>
                    <a:pt x="1" y="66"/>
                    <a:pt x="36" y="112"/>
                  </a:cubicBezTo>
                  <a:cubicBezTo>
                    <a:pt x="47" y="126"/>
                    <a:pt x="64" y="136"/>
                    <a:pt x="82" y="138"/>
                  </a:cubicBezTo>
                  <a:cubicBezTo>
                    <a:pt x="235" y="159"/>
                    <a:pt x="391" y="175"/>
                    <a:pt x="544" y="186"/>
                  </a:cubicBezTo>
                  <a:cubicBezTo>
                    <a:pt x="556" y="186"/>
                    <a:pt x="568" y="183"/>
                    <a:pt x="579" y="178"/>
                  </a:cubicBezTo>
                  <a:cubicBezTo>
                    <a:pt x="601" y="167"/>
                    <a:pt x="616" y="146"/>
                    <a:pt x="617" y="120"/>
                  </a:cubicBezTo>
                  <a:cubicBezTo>
                    <a:pt x="618" y="102"/>
                    <a:pt x="612" y="85"/>
                    <a:pt x="601" y="71"/>
                  </a:cubicBezTo>
                  <a:cubicBezTo>
                    <a:pt x="589" y="58"/>
                    <a:pt x="572" y="49"/>
                    <a:pt x="554" y="48"/>
                  </a:cubicBezTo>
                  <a:cubicBezTo>
                    <a:pt x="403" y="38"/>
                    <a:pt x="250" y="23"/>
                    <a:pt x="100" y="1"/>
                  </a:cubicBezTo>
                  <a:cubicBezTo>
                    <a:pt x="97" y="1"/>
                    <a:pt x="94" y="1"/>
                    <a:pt x="9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4745475" y="1649950"/>
              <a:ext cx="14850" cy="6150"/>
            </a:xfrm>
            <a:custGeom>
              <a:avLst/>
              <a:gdLst/>
              <a:ahLst/>
              <a:cxnLst/>
              <a:rect l="l" t="t" r="r" b="b"/>
              <a:pathLst>
                <a:path w="594" h="246" extrusionOk="0">
                  <a:moveTo>
                    <a:pt x="520" y="0"/>
                  </a:moveTo>
                  <a:cubicBezTo>
                    <a:pt x="515" y="0"/>
                    <a:pt x="510" y="1"/>
                    <a:pt x="505" y="2"/>
                  </a:cubicBezTo>
                  <a:cubicBezTo>
                    <a:pt x="354" y="33"/>
                    <a:pt x="202" y="69"/>
                    <a:pt x="53" y="110"/>
                  </a:cubicBezTo>
                  <a:cubicBezTo>
                    <a:pt x="36" y="115"/>
                    <a:pt x="21" y="127"/>
                    <a:pt x="12" y="142"/>
                  </a:cubicBezTo>
                  <a:cubicBezTo>
                    <a:pt x="3" y="158"/>
                    <a:pt x="1" y="177"/>
                    <a:pt x="6" y="195"/>
                  </a:cubicBezTo>
                  <a:cubicBezTo>
                    <a:pt x="14" y="226"/>
                    <a:pt x="41" y="245"/>
                    <a:pt x="72" y="245"/>
                  </a:cubicBezTo>
                  <a:cubicBezTo>
                    <a:pt x="78" y="245"/>
                    <a:pt x="84" y="244"/>
                    <a:pt x="90" y="243"/>
                  </a:cubicBezTo>
                  <a:cubicBezTo>
                    <a:pt x="236" y="203"/>
                    <a:pt x="385" y="167"/>
                    <a:pt x="533" y="137"/>
                  </a:cubicBezTo>
                  <a:cubicBezTo>
                    <a:pt x="539" y="136"/>
                    <a:pt x="544" y="134"/>
                    <a:pt x="550" y="131"/>
                  </a:cubicBezTo>
                  <a:cubicBezTo>
                    <a:pt x="578" y="117"/>
                    <a:pt x="593" y="86"/>
                    <a:pt x="587" y="55"/>
                  </a:cubicBezTo>
                  <a:cubicBezTo>
                    <a:pt x="583" y="37"/>
                    <a:pt x="572" y="22"/>
                    <a:pt x="557" y="12"/>
                  </a:cubicBezTo>
                  <a:cubicBezTo>
                    <a:pt x="546" y="4"/>
                    <a:pt x="533" y="0"/>
                    <a:pt x="52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4723625" y="1656075"/>
              <a:ext cx="14600" cy="7650"/>
            </a:xfrm>
            <a:custGeom>
              <a:avLst/>
              <a:gdLst/>
              <a:ahLst/>
              <a:cxnLst/>
              <a:rect l="l" t="t" r="r" b="b"/>
              <a:pathLst>
                <a:path w="584" h="306" extrusionOk="0">
                  <a:moveTo>
                    <a:pt x="507" y="1"/>
                  </a:moveTo>
                  <a:cubicBezTo>
                    <a:pt x="500" y="1"/>
                    <a:pt x="492" y="2"/>
                    <a:pt x="484" y="5"/>
                  </a:cubicBezTo>
                  <a:cubicBezTo>
                    <a:pt x="339" y="55"/>
                    <a:pt x="193" y="112"/>
                    <a:pt x="50" y="172"/>
                  </a:cubicBezTo>
                  <a:cubicBezTo>
                    <a:pt x="15" y="188"/>
                    <a:pt x="0" y="228"/>
                    <a:pt x="14" y="263"/>
                  </a:cubicBezTo>
                  <a:cubicBezTo>
                    <a:pt x="21" y="280"/>
                    <a:pt x="35" y="293"/>
                    <a:pt x="53" y="299"/>
                  </a:cubicBezTo>
                  <a:cubicBezTo>
                    <a:pt x="61" y="303"/>
                    <a:pt x="69" y="305"/>
                    <a:pt x="78" y="305"/>
                  </a:cubicBezTo>
                  <a:cubicBezTo>
                    <a:pt x="87" y="305"/>
                    <a:pt x="96" y="303"/>
                    <a:pt x="105" y="299"/>
                  </a:cubicBezTo>
                  <a:cubicBezTo>
                    <a:pt x="244" y="240"/>
                    <a:pt x="387" y="184"/>
                    <a:pt x="530" y="134"/>
                  </a:cubicBezTo>
                  <a:lnTo>
                    <a:pt x="538" y="131"/>
                  </a:lnTo>
                  <a:cubicBezTo>
                    <a:pt x="569" y="115"/>
                    <a:pt x="584" y="79"/>
                    <a:pt x="572" y="46"/>
                  </a:cubicBezTo>
                  <a:cubicBezTo>
                    <a:pt x="562" y="18"/>
                    <a:pt x="536" y="1"/>
                    <a:pt x="50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4684350" y="1676800"/>
              <a:ext cx="12925" cy="10275"/>
            </a:xfrm>
            <a:custGeom>
              <a:avLst/>
              <a:gdLst/>
              <a:ahLst/>
              <a:cxnLst/>
              <a:rect l="l" t="t" r="r" b="b"/>
              <a:pathLst>
                <a:path w="517" h="411" extrusionOk="0">
                  <a:moveTo>
                    <a:pt x="441" y="0"/>
                  </a:moveTo>
                  <a:cubicBezTo>
                    <a:pt x="427" y="0"/>
                    <a:pt x="413" y="4"/>
                    <a:pt x="401" y="13"/>
                  </a:cubicBezTo>
                  <a:cubicBezTo>
                    <a:pt x="274" y="101"/>
                    <a:pt x="148" y="193"/>
                    <a:pt x="28" y="289"/>
                  </a:cubicBezTo>
                  <a:cubicBezTo>
                    <a:pt x="13" y="300"/>
                    <a:pt x="4" y="316"/>
                    <a:pt x="2" y="335"/>
                  </a:cubicBezTo>
                  <a:cubicBezTo>
                    <a:pt x="0" y="353"/>
                    <a:pt x="5" y="370"/>
                    <a:pt x="16" y="385"/>
                  </a:cubicBezTo>
                  <a:cubicBezTo>
                    <a:pt x="30" y="402"/>
                    <a:pt x="50" y="411"/>
                    <a:pt x="71" y="411"/>
                  </a:cubicBezTo>
                  <a:cubicBezTo>
                    <a:pt x="82" y="411"/>
                    <a:pt x="92" y="409"/>
                    <a:pt x="102" y="404"/>
                  </a:cubicBezTo>
                  <a:lnTo>
                    <a:pt x="114" y="396"/>
                  </a:lnTo>
                  <a:cubicBezTo>
                    <a:pt x="233" y="303"/>
                    <a:pt x="356" y="213"/>
                    <a:pt x="480" y="127"/>
                  </a:cubicBezTo>
                  <a:cubicBezTo>
                    <a:pt x="496" y="116"/>
                    <a:pt x="506" y="100"/>
                    <a:pt x="509" y="82"/>
                  </a:cubicBezTo>
                  <a:cubicBezTo>
                    <a:pt x="516" y="44"/>
                    <a:pt x="491" y="8"/>
                    <a:pt x="453" y="1"/>
                  </a:cubicBezTo>
                  <a:cubicBezTo>
                    <a:pt x="449" y="0"/>
                    <a:pt x="445" y="0"/>
                    <a:pt x="44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4667350" y="1691050"/>
              <a:ext cx="11925" cy="11450"/>
            </a:xfrm>
            <a:custGeom>
              <a:avLst/>
              <a:gdLst/>
              <a:ahLst/>
              <a:cxnLst/>
              <a:rect l="l" t="t" r="r" b="b"/>
              <a:pathLst>
                <a:path w="477" h="458" extrusionOk="0">
                  <a:moveTo>
                    <a:pt x="400" y="0"/>
                  </a:moveTo>
                  <a:cubicBezTo>
                    <a:pt x="383" y="0"/>
                    <a:pt x="366" y="7"/>
                    <a:pt x="354" y="18"/>
                  </a:cubicBezTo>
                  <a:cubicBezTo>
                    <a:pt x="240" y="121"/>
                    <a:pt x="128" y="229"/>
                    <a:pt x="20" y="341"/>
                  </a:cubicBezTo>
                  <a:cubicBezTo>
                    <a:pt x="7" y="354"/>
                    <a:pt x="0" y="372"/>
                    <a:pt x="1" y="390"/>
                  </a:cubicBezTo>
                  <a:cubicBezTo>
                    <a:pt x="1" y="408"/>
                    <a:pt x="9" y="426"/>
                    <a:pt x="22" y="439"/>
                  </a:cubicBezTo>
                  <a:cubicBezTo>
                    <a:pt x="36" y="451"/>
                    <a:pt x="53" y="458"/>
                    <a:pt x="70" y="458"/>
                  </a:cubicBezTo>
                  <a:cubicBezTo>
                    <a:pt x="81" y="458"/>
                    <a:pt x="91" y="455"/>
                    <a:pt x="101" y="451"/>
                  </a:cubicBezTo>
                  <a:cubicBezTo>
                    <a:pt x="108" y="447"/>
                    <a:pt x="114" y="443"/>
                    <a:pt x="119" y="437"/>
                  </a:cubicBezTo>
                  <a:cubicBezTo>
                    <a:pt x="225" y="328"/>
                    <a:pt x="334" y="221"/>
                    <a:pt x="447" y="120"/>
                  </a:cubicBezTo>
                  <a:cubicBezTo>
                    <a:pt x="475" y="95"/>
                    <a:pt x="477" y="51"/>
                    <a:pt x="452" y="22"/>
                  </a:cubicBezTo>
                  <a:cubicBezTo>
                    <a:pt x="439" y="9"/>
                    <a:pt x="421" y="1"/>
                    <a:pt x="403" y="0"/>
                  </a:cubicBezTo>
                  <a:cubicBezTo>
                    <a:pt x="402" y="0"/>
                    <a:pt x="401" y="0"/>
                    <a:pt x="40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4703300" y="1665100"/>
              <a:ext cx="13650" cy="9000"/>
            </a:xfrm>
            <a:custGeom>
              <a:avLst/>
              <a:gdLst/>
              <a:ahLst/>
              <a:cxnLst/>
              <a:rect l="l" t="t" r="r" b="b"/>
              <a:pathLst>
                <a:path w="546" h="360" extrusionOk="0">
                  <a:moveTo>
                    <a:pt x="474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305" y="77"/>
                    <a:pt x="168" y="153"/>
                    <a:pt x="36" y="231"/>
                  </a:cubicBezTo>
                  <a:cubicBezTo>
                    <a:pt x="20" y="239"/>
                    <a:pt x="8" y="255"/>
                    <a:pt x="4" y="273"/>
                  </a:cubicBezTo>
                  <a:cubicBezTo>
                    <a:pt x="0" y="291"/>
                    <a:pt x="3" y="310"/>
                    <a:pt x="11" y="325"/>
                  </a:cubicBezTo>
                  <a:cubicBezTo>
                    <a:pt x="25" y="347"/>
                    <a:pt x="48" y="359"/>
                    <a:pt x="72" y="359"/>
                  </a:cubicBezTo>
                  <a:cubicBezTo>
                    <a:pt x="82" y="359"/>
                    <a:pt x="92" y="357"/>
                    <a:pt x="102" y="352"/>
                  </a:cubicBezTo>
                  <a:lnTo>
                    <a:pt x="106" y="349"/>
                  </a:lnTo>
                  <a:cubicBezTo>
                    <a:pt x="236" y="273"/>
                    <a:pt x="370" y="199"/>
                    <a:pt x="506" y="130"/>
                  </a:cubicBezTo>
                  <a:cubicBezTo>
                    <a:pt x="522" y="122"/>
                    <a:pt x="534" y="107"/>
                    <a:pt x="539" y="90"/>
                  </a:cubicBezTo>
                  <a:cubicBezTo>
                    <a:pt x="545" y="73"/>
                    <a:pt x="544" y="54"/>
                    <a:pt x="536" y="38"/>
                  </a:cubicBezTo>
                  <a:cubicBezTo>
                    <a:pt x="523" y="14"/>
                    <a:pt x="499" y="0"/>
                    <a:pt x="47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767950" y="1646850"/>
              <a:ext cx="15050" cy="4625"/>
            </a:xfrm>
            <a:custGeom>
              <a:avLst/>
              <a:gdLst/>
              <a:ahLst/>
              <a:cxnLst/>
              <a:rect l="l" t="t" r="r" b="b"/>
              <a:pathLst>
                <a:path w="602" h="185" extrusionOk="0">
                  <a:moveTo>
                    <a:pt x="530" y="1"/>
                  </a:moveTo>
                  <a:cubicBezTo>
                    <a:pt x="529" y="1"/>
                    <a:pt x="528" y="1"/>
                    <a:pt x="527" y="1"/>
                  </a:cubicBezTo>
                  <a:cubicBezTo>
                    <a:pt x="372" y="12"/>
                    <a:pt x="216" y="27"/>
                    <a:pt x="65" y="48"/>
                  </a:cubicBezTo>
                  <a:cubicBezTo>
                    <a:pt x="27" y="53"/>
                    <a:pt x="1" y="88"/>
                    <a:pt x="6" y="125"/>
                  </a:cubicBezTo>
                  <a:cubicBezTo>
                    <a:pt x="10" y="160"/>
                    <a:pt x="40" y="185"/>
                    <a:pt x="74" y="185"/>
                  </a:cubicBezTo>
                  <a:cubicBezTo>
                    <a:pt x="77" y="185"/>
                    <a:pt x="80" y="185"/>
                    <a:pt x="83" y="184"/>
                  </a:cubicBezTo>
                  <a:cubicBezTo>
                    <a:pt x="233" y="164"/>
                    <a:pt x="386" y="148"/>
                    <a:pt x="537" y="138"/>
                  </a:cubicBezTo>
                  <a:cubicBezTo>
                    <a:pt x="546" y="138"/>
                    <a:pt x="554" y="135"/>
                    <a:pt x="562" y="132"/>
                  </a:cubicBezTo>
                  <a:cubicBezTo>
                    <a:pt x="587" y="119"/>
                    <a:pt x="601" y="93"/>
                    <a:pt x="600" y="65"/>
                  </a:cubicBezTo>
                  <a:cubicBezTo>
                    <a:pt x="597" y="28"/>
                    <a:pt x="567" y="1"/>
                    <a:pt x="53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791150" y="1646475"/>
              <a:ext cx="9150" cy="3575"/>
            </a:xfrm>
            <a:custGeom>
              <a:avLst/>
              <a:gdLst/>
              <a:ahLst/>
              <a:cxnLst/>
              <a:rect l="l" t="t" r="r" b="b"/>
              <a:pathLst>
                <a:path w="366" h="143" extrusionOk="0">
                  <a:moveTo>
                    <a:pt x="124" y="0"/>
                  </a:moveTo>
                  <a:cubicBezTo>
                    <a:pt x="106" y="0"/>
                    <a:pt x="88" y="1"/>
                    <a:pt x="70" y="1"/>
                  </a:cubicBezTo>
                  <a:cubicBezTo>
                    <a:pt x="32" y="1"/>
                    <a:pt x="1" y="31"/>
                    <a:pt x="1" y="69"/>
                  </a:cubicBezTo>
                  <a:cubicBezTo>
                    <a:pt x="1" y="107"/>
                    <a:pt x="31" y="138"/>
                    <a:pt x="68" y="138"/>
                  </a:cubicBezTo>
                  <a:cubicBezTo>
                    <a:pt x="69" y="138"/>
                    <a:pt x="70" y="138"/>
                    <a:pt x="70" y="138"/>
                  </a:cubicBezTo>
                  <a:cubicBezTo>
                    <a:pt x="144" y="138"/>
                    <a:pt x="218" y="139"/>
                    <a:pt x="293" y="142"/>
                  </a:cubicBezTo>
                  <a:cubicBezTo>
                    <a:pt x="294" y="142"/>
                    <a:pt x="296" y="142"/>
                    <a:pt x="297" y="142"/>
                  </a:cubicBezTo>
                  <a:cubicBezTo>
                    <a:pt x="307" y="142"/>
                    <a:pt x="316" y="139"/>
                    <a:pt x="326" y="135"/>
                  </a:cubicBezTo>
                  <a:cubicBezTo>
                    <a:pt x="348" y="124"/>
                    <a:pt x="363" y="101"/>
                    <a:pt x="363" y="75"/>
                  </a:cubicBezTo>
                  <a:cubicBezTo>
                    <a:pt x="365" y="37"/>
                    <a:pt x="335" y="6"/>
                    <a:pt x="298" y="5"/>
                  </a:cubicBezTo>
                  <a:cubicBezTo>
                    <a:pt x="239" y="2"/>
                    <a:pt x="181" y="0"/>
                    <a:pt x="12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513100" y="2364550"/>
              <a:ext cx="231525" cy="231525"/>
            </a:xfrm>
            <a:custGeom>
              <a:avLst/>
              <a:gdLst/>
              <a:ahLst/>
              <a:cxnLst/>
              <a:rect l="l" t="t" r="r" b="b"/>
              <a:pathLst>
                <a:path w="9261" h="9261" extrusionOk="0">
                  <a:moveTo>
                    <a:pt x="4561" y="1"/>
                  </a:moveTo>
                  <a:cubicBezTo>
                    <a:pt x="4393" y="3"/>
                    <a:pt x="4225" y="15"/>
                    <a:pt x="4058" y="35"/>
                  </a:cubicBezTo>
                  <a:cubicBezTo>
                    <a:pt x="4006" y="42"/>
                    <a:pt x="4010" y="118"/>
                    <a:pt x="4063" y="119"/>
                  </a:cubicBezTo>
                  <a:lnTo>
                    <a:pt x="4069" y="120"/>
                  </a:lnTo>
                  <a:cubicBezTo>
                    <a:pt x="4232" y="99"/>
                    <a:pt x="4396" y="88"/>
                    <a:pt x="4561" y="85"/>
                  </a:cubicBezTo>
                  <a:cubicBezTo>
                    <a:pt x="4617" y="85"/>
                    <a:pt x="4617" y="1"/>
                    <a:pt x="4561" y="1"/>
                  </a:cubicBezTo>
                  <a:close/>
                  <a:moveTo>
                    <a:pt x="5061" y="21"/>
                  </a:moveTo>
                  <a:cubicBezTo>
                    <a:pt x="5010" y="21"/>
                    <a:pt x="5005" y="99"/>
                    <a:pt x="5058" y="104"/>
                  </a:cubicBezTo>
                  <a:cubicBezTo>
                    <a:pt x="5223" y="120"/>
                    <a:pt x="5388" y="144"/>
                    <a:pt x="5550" y="177"/>
                  </a:cubicBezTo>
                  <a:cubicBezTo>
                    <a:pt x="5553" y="177"/>
                    <a:pt x="5556" y="178"/>
                    <a:pt x="5558" y="178"/>
                  </a:cubicBezTo>
                  <a:cubicBezTo>
                    <a:pt x="5609" y="178"/>
                    <a:pt x="5616" y="105"/>
                    <a:pt x="5566" y="96"/>
                  </a:cubicBezTo>
                  <a:cubicBezTo>
                    <a:pt x="5401" y="61"/>
                    <a:pt x="5234" y="36"/>
                    <a:pt x="5066" y="21"/>
                  </a:cubicBezTo>
                  <a:cubicBezTo>
                    <a:pt x="5064" y="21"/>
                    <a:pt x="5062" y="21"/>
                    <a:pt x="5061" y="21"/>
                  </a:cubicBezTo>
                  <a:close/>
                  <a:moveTo>
                    <a:pt x="3571" y="123"/>
                  </a:moveTo>
                  <a:cubicBezTo>
                    <a:pt x="3568" y="123"/>
                    <a:pt x="3564" y="124"/>
                    <a:pt x="3560" y="125"/>
                  </a:cubicBezTo>
                  <a:cubicBezTo>
                    <a:pt x="3396" y="163"/>
                    <a:pt x="3233" y="212"/>
                    <a:pt x="3075" y="268"/>
                  </a:cubicBezTo>
                  <a:cubicBezTo>
                    <a:pt x="3031" y="284"/>
                    <a:pt x="3042" y="350"/>
                    <a:pt x="3089" y="350"/>
                  </a:cubicBezTo>
                  <a:lnTo>
                    <a:pt x="3089" y="351"/>
                  </a:lnTo>
                  <a:cubicBezTo>
                    <a:pt x="3094" y="351"/>
                    <a:pt x="3098" y="349"/>
                    <a:pt x="3103" y="347"/>
                  </a:cubicBezTo>
                  <a:cubicBezTo>
                    <a:pt x="3259" y="291"/>
                    <a:pt x="3418" y="244"/>
                    <a:pt x="3579" y="206"/>
                  </a:cubicBezTo>
                  <a:cubicBezTo>
                    <a:pt x="3629" y="194"/>
                    <a:pt x="3617" y="123"/>
                    <a:pt x="3571" y="123"/>
                  </a:cubicBezTo>
                  <a:close/>
                  <a:moveTo>
                    <a:pt x="6044" y="223"/>
                  </a:moveTo>
                  <a:cubicBezTo>
                    <a:pt x="6002" y="223"/>
                    <a:pt x="5986" y="286"/>
                    <a:pt x="6030" y="303"/>
                  </a:cubicBezTo>
                  <a:cubicBezTo>
                    <a:pt x="6188" y="355"/>
                    <a:pt x="6343" y="414"/>
                    <a:pt x="6494" y="483"/>
                  </a:cubicBezTo>
                  <a:cubicBezTo>
                    <a:pt x="6499" y="485"/>
                    <a:pt x="6505" y="486"/>
                    <a:pt x="6511" y="486"/>
                  </a:cubicBezTo>
                  <a:lnTo>
                    <a:pt x="6510" y="486"/>
                  </a:lnTo>
                  <a:cubicBezTo>
                    <a:pt x="6510" y="486"/>
                    <a:pt x="6511" y="486"/>
                    <a:pt x="6511" y="486"/>
                  </a:cubicBezTo>
                  <a:cubicBezTo>
                    <a:pt x="6556" y="486"/>
                    <a:pt x="6568" y="424"/>
                    <a:pt x="6527" y="406"/>
                  </a:cubicBezTo>
                  <a:cubicBezTo>
                    <a:pt x="6373" y="338"/>
                    <a:pt x="6216" y="276"/>
                    <a:pt x="6056" y="225"/>
                  </a:cubicBezTo>
                  <a:cubicBezTo>
                    <a:pt x="6052" y="224"/>
                    <a:pt x="6048" y="223"/>
                    <a:pt x="6044" y="223"/>
                  </a:cubicBezTo>
                  <a:close/>
                  <a:moveTo>
                    <a:pt x="2628" y="459"/>
                  </a:moveTo>
                  <a:cubicBezTo>
                    <a:pt x="2622" y="459"/>
                    <a:pt x="2615" y="460"/>
                    <a:pt x="2609" y="463"/>
                  </a:cubicBezTo>
                  <a:cubicBezTo>
                    <a:pt x="2457" y="538"/>
                    <a:pt x="2309" y="620"/>
                    <a:pt x="2167" y="709"/>
                  </a:cubicBezTo>
                  <a:cubicBezTo>
                    <a:pt x="2131" y="731"/>
                    <a:pt x="2147" y="786"/>
                    <a:pt x="2188" y="786"/>
                  </a:cubicBezTo>
                  <a:cubicBezTo>
                    <a:pt x="2189" y="786"/>
                    <a:pt x="2189" y="786"/>
                    <a:pt x="2189" y="786"/>
                  </a:cubicBezTo>
                  <a:lnTo>
                    <a:pt x="2189" y="788"/>
                  </a:lnTo>
                  <a:cubicBezTo>
                    <a:pt x="2197" y="788"/>
                    <a:pt x="2205" y="785"/>
                    <a:pt x="2212" y="781"/>
                  </a:cubicBezTo>
                  <a:cubicBezTo>
                    <a:pt x="2352" y="692"/>
                    <a:pt x="2497" y="612"/>
                    <a:pt x="2645" y="539"/>
                  </a:cubicBezTo>
                  <a:cubicBezTo>
                    <a:pt x="2688" y="518"/>
                    <a:pt x="2667" y="459"/>
                    <a:pt x="2628" y="459"/>
                  </a:cubicBezTo>
                  <a:close/>
                  <a:moveTo>
                    <a:pt x="6955" y="633"/>
                  </a:moveTo>
                  <a:cubicBezTo>
                    <a:pt x="6918" y="633"/>
                    <a:pt x="6894" y="687"/>
                    <a:pt x="6934" y="710"/>
                  </a:cubicBezTo>
                  <a:cubicBezTo>
                    <a:pt x="7076" y="795"/>
                    <a:pt x="7214" y="887"/>
                    <a:pt x="7347" y="985"/>
                  </a:cubicBezTo>
                  <a:cubicBezTo>
                    <a:pt x="7354" y="991"/>
                    <a:pt x="7364" y="994"/>
                    <a:pt x="7373" y="994"/>
                  </a:cubicBezTo>
                  <a:cubicBezTo>
                    <a:pt x="7413" y="994"/>
                    <a:pt x="7430" y="943"/>
                    <a:pt x="7398" y="919"/>
                  </a:cubicBezTo>
                  <a:cubicBezTo>
                    <a:pt x="7263" y="818"/>
                    <a:pt x="7122" y="724"/>
                    <a:pt x="6977" y="639"/>
                  </a:cubicBezTo>
                  <a:cubicBezTo>
                    <a:pt x="6969" y="635"/>
                    <a:pt x="6962" y="633"/>
                    <a:pt x="6955" y="633"/>
                  </a:cubicBezTo>
                  <a:close/>
                  <a:moveTo>
                    <a:pt x="1779" y="993"/>
                  </a:moveTo>
                  <a:cubicBezTo>
                    <a:pt x="1771" y="993"/>
                    <a:pt x="1762" y="996"/>
                    <a:pt x="1754" y="1002"/>
                  </a:cubicBezTo>
                  <a:cubicBezTo>
                    <a:pt x="1622" y="1106"/>
                    <a:pt x="1496" y="1218"/>
                    <a:pt x="1376" y="1337"/>
                  </a:cubicBezTo>
                  <a:cubicBezTo>
                    <a:pt x="1349" y="1363"/>
                    <a:pt x="1368" y="1408"/>
                    <a:pt x="1404" y="1408"/>
                  </a:cubicBezTo>
                  <a:cubicBezTo>
                    <a:pt x="1405" y="1408"/>
                    <a:pt x="1405" y="1408"/>
                    <a:pt x="1405" y="1408"/>
                  </a:cubicBezTo>
                  <a:lnTo>
                    <a:pt x="1405" y="1410"/>
                  </a:lnTo>
                  <a:cubicBezTo>
                    <a:pt x="1417" y="1409"/>
                    <a:pt x="1427" y="1405"/>
                    <a:pt x="1435" y="1396"/>
                  </a:cubicBezTo>
                  <a:cubicBezTo>
                    <a:pt x="1553" y="1280"/>
                    <a:pt x="1677" y="1170"/>
                    <a:pt x="1806" y="1067"/>
                  </a:cubicBezTo>
                  <a:cubicBezTo>
                    <a:pt x="1838" y="1039"/>
                    <a:pt x="1813" y="993"/>
                    <a:pt x="1779" y="993"/>
                  </a:cubicBezTo>
                  <a:close/>
                  <a:moveTo>
                    <a:pt x="7756" y="1230"/>
                  </a:moveTo>
                  <a:cubicBezTo>
                    <a:pt x="7723" y="1230"/>
                    <a:pt x="7696" y="1275"/>
                    <a:pt x="7729" y="1304"/>
                  </a:cubicBezTo>
                  <a:cubicBezTo>
                    <a:pt x="7850" y="1417"/>
                    <a:pt x="7965" y="1537"/>
                    <a:pt x="8073" y="1662"/>
                  </a:cubicBezTo>
                  <a:cubicBezTo>
                    <a:pt x="8081" y="1672"/>
                    <a:pt x="8092" y="1677"/>
                    <a:pt x="8105" y="1677"/>
                  </a:cubicBezTo>
                  <a:cubicBezTo>
                    <a:pt x="8140" y="1677"/>
                    <a:pt x="8160" y="1634"/>
                    <a:pt x="8136" y="1607"/>
                  </a:cubicBezTo>
                  <a:cubicBezTo>
                    <a:pt x="8027" y="1480"/>
                    <a:pt x="7909" y="1358"/>
                    <a:pt x="7786" y="1243"/>
                  </a:cubicBezTo>
                  <a:cubicBezTo>
                    <a:pt x="7776" y="1234"/>
                    <a:pt x="7766" y="1230"/>
                    <a:pt x="7756" y="1230"/>
                  </a:cubicBezTo>
                  <a:close/>
                  <a:moveTo>
                    <a:pt x="1068" y="1695"/>
                  </a:moveTo>
                  <a:cubicBezTo>
                    <a:pt x="1057" y="1695"/>
                    <a:pt x="1046" y="1700"/>
                    <a:pt x="1037" y="1711"/>
                  </a:cubicBezTo>
                  <a:cubicBezTo>
                    <a:pt x="930" y="1842"/>
                    <a:pt x="830" y="1978"/>
                    <a:pt x="739" y="2120"/>
                  </a:cubicBezTo>
                  <a:cubicBezTo>
                    <a:pt x="726" y="2139"/>
                    <a:pt x="732" y="2165"/>
                    <a:pt x="752" y="2177"/>
                  </a:cubicBezTo>
                  <a:cubicBezTo>
                    <a:pt x="759" y="2182"/>
                    <a:pt x="767" y="2184"/>
                    <a:pt x="775" y="2184"/>
                  </a:cubicBezTo>
                  <a:lnTo>
                    <a:pt x="775" y="2185"/>
                  </a:lnTo>
                  <a:cubicBezTo>
                    <a:pt x="789" y="2185"/>
                    <a:pt x="802" y="2177"/>
                    <a:pt x="809" y="2165"/>
                  </a:cubicBezTo>
                  <a:cubicBezTo>
                    <a:pt x="899" y="2026"/>
                    <a:pt x="996" y="1892"/>
                    <a:pt x="1101" y="1763"/>
                  </a:cubicBezTo>
                  <a:cubicBezTo>
                    <a:pt x="1127" y="1732"/>
                    <a:pt x="1098" y="1695"/>
                    <a:pt x="1068" y="1695"/>
                  </a:cubicBezTo>
                  <a:close/>
                  <a:moveTo>
                    <a:pt x="8412" y="1989"/>
                  </a:moveTo>
                  <a:cubicBezTo>
                    <a:pt x="8382" y="1989"/>
                    <a:pt x="8354" y="2022"/>
                    <a:pt x="8376" y="2054"/>
                  </a:cubicBezTo>
                  <a:cubicBezTo>
                    <a:pt x="8470" y="2192"/>
                    <a:pt x="8557" y="2333"/>
                    <a:pt x="8635" y="2479"/>
                  </a:cubicBezTo>
                  <a:cubicBezTo>
                    <a:pt x="8642" y="2491"/>
                    <a:pt x="8655" y="2500"/>
                    <a:pt x="8670" y="2500"/>
                  </a:cubicBezTo>
                  <a:cubicBezTo>
                    <a:pt x="8671" y="2500"/>
                    <a:pt x="8672" y="2500"/>
                    <a:pt x="8672" y="2500"/>
                  </a:cubicBezTo>
                  <a:cubicBezTo>
                    <a:pt x="8704" y="2500"/>
                    <a:pt x="8724" y="2467"/>
                    <a:pt x="8709" y="2438"/>
                  </a:cubicBezTo>
                  <a:cubicBezTo>
                    <a:pt x="8629" y="2290"/>
                    <a:pt x="8540" y="2146"/>
                    <a:pt x="8446" y="2007"/>
                  </a:cubicBezTo>
                  <a:cubicBezTo>
                    <a:pt x="8436" y="1994"/>
                    <a:pt x="8424" y="1989"/>
                    <a:pt x="8412" y="1989"/>
                  </a:cubicBezTo>
                  <a:close/>
                  <a:moveTo>
                    <a:pt x="524" y="2536"/>
                  </a:moveTo>
                  <a:cubicBezTo>
                    <a:pt x="511" y="2536"/>
                    <a:pt x="497" y="2543"/>
                    <a:pt x="489" y="2559"/>
                  </a:cubicBezTo>
                  <a:cubicBezTo>
                    <a:pt x="413" y="2710"/>
                    <a:pt x="345" y="2866"/>
                    <a:pt x="287" y="3024"/>
                  </a:cubicBezTo>
                  <a:cubicBezTo>
                    <a:pt x="277" y="3051"/>
                    <a:pt x="296" y="3079"/>
                    <a:pt x="325" y="3079"/>
                  </a:cubicBezTo>
                  <a:cubicBezTo>
                    <a:pt x="325" y="3079"/>
                    <a:pt x="326" y="3079"/>
                    <a:pt x="326" y="3079"/>
                  </a:cubicBezTo>
                  <a:lnTo>
                    <a:pt x="326" y="3080"/>
                  </a:lnTo>
                  <a:cubicBezTo>
                    <a:pt x="343" y="3080"/>
                    <a:pt x="360" y="3069"/>
                    <a:pt x="366" y="3053"/>
                  </a:cubicBezTo>
                  <a:cubicBezTo>
                    <a:pt x="423" y="2898"/>
                    <a:pt x="489" y="2746"/>
                    <a:pt x="563" y="2598"/>
                  </a:cubicBezTo>
                  <a:cubicBezTo>
                    <a:pt x="580" y="2564"/>
                    <a:pt x="552" y="2536"/>
                    <a:pt x="524" y="2536"/>
                  </a:cubicBezTo>
                  <a:close/>
                  <a:moveTo>
                    <a:pt x="8886" y="2869"/>
                  </a:moveTo>
                  <a:cubicBezTo>
                    <a:pt x="8859" y="2869"/>
                    <a:pt x="8831" y="2895"/>
                    <a:pt x="8847" y="2928"/>
                  </a:cubicBezTo>
                  <a:cubicBezTo>
                    <a:pt x="8908" y="3081"/>
                    <a:pt x="8962" y="3238"/>
                    <a:pt x="9007" y="3398"/>
                  </a:cubicBezTo>
                  <a:cubicBezTo>
                    <a:pt x="9012" y="3416"/>
                    <a:pt x="9028" y="3428"/>
                    <a:pt x="9047" y="3428"/>
                  </a:cubicBezTo>
                  <a:lnTo>
                    <a:pt x="9047" y="3429"/>
                  </a:lnTo>
                  <a:cubicBezTo>
                    <a:pt x="9050" y="3429"/>
                    <a:pt x="9054" y="3428"/>
                    <a:pt x="9058" y="3427"/>
                  </a:cubicBezTo>
                  <a:cubicBezTo>
                    <a:pt x="9081" y="3421"/>
                    <a:pt x="9094" y="3398"/>
                    <a:pt x="9088" y="3375"/>
                  </a:cubicBezTo>
                  <a:cubicBezTo>
                    <a:pt x="9041" y="3213"/>
                    <a:pt x="8987" y="3053"/>
                    <a:pt x="8923" y="2897"/>
                  </a:cubicBezTo>
                  <a:cubicBezTo>
                    <a:pt x="8916" y="2877"/>
                    <a:pt x="8901" y="2869"/>
                    <a:pt x="8886" y="2869"/>
                  </a:cubicBezTo>
                  <a:close/>
                  <a:moveTo>
                    <a:pt x="178" y="3474"/>
                  </a:moveTo>
                  <a:cubicBezTo>
                    <a:pt x="160" y="3474"/>
                    <a:pt x="143" y="3484"/>
                    <a:pt x="138" y="3507"/>
                  </a:cubicBezTo>
                  <a:cubicBezTo>
                    <a:pt x="97" y="3671"/>
                    <a:pt x="65" y="3837"/>
                    <a:pt x="42" y="4003"/>
                  </a:cubicBezTo>
                  <a:cubicBezTo>
                    <a:pt x="39" y="4026"/>
                    <a:pt x="55" y="4048"/>
                    <a:pt x="78" y="4051"/>
                  </a:cubicBezTo>
                  <a:lnTo>
                    <a:pt x="85" y="4051"/>
                  </a:lnTo>
                  <a:lnTo>
                    <a:pt x="85" y="4052"/>
                  </a:lnTo>
                  <a:cubicBezTo>
                    <a:pt x="105" y="4052"/>
                    <a:pt x="123" y="4035"/>
                    <a:pt x="126" y="4015"/>
                  </a:cubicBezTo>
                  <a:cubicBezTo>
                    <a:pt x="148" y="3851"/>
                    <a:pt x="179" y="3688"/>
                    <a:pt x="219" y="3528"/>
                  </a:cubicBezTo>
                  <a:cubicBezTo>
                    <a:pt x="228" y="3495"/>
                    <a:pt x="203" y="3474"/>
                    <a:pt x="178" y="3474"/>
                  </a:cubicBezTo>
                  <a:close/>
                  <a:moveTo>
                    <a:pt x="9157" y="3835"/>
                  </a:moveTo>
                  <a:cubicBezTo>
                    <a:pt x="9134" y="3835"/>
                    <a:pt x="9110" y="3853"/>
                    <a:pt x="9115" y="3883"/>
                  </a:cubicBezTo>
                  <a:cubicBezTo>
                    <a:pt x="9141" y="4047"/>
                    <a:pt x="9159" y="4211"/>
                    <a:pt x="9168" y="4376"/>
                  </a:cubicBezTo>
                  <a:cubicBezTo>
                    <a:pt x="9170" y="4398"/>
                    <a:pt x="9188" y="4416"/>
                    <a:pt x="9210" y="4416"/>
                  </a:cubicBezTo>
                  <a:lnTo>
                    <a:pt x="9213" y="4415"/>
                  </a:lnTo>
                  <a:cubicBezTo>
                    <a:pt x="9236" y="4414"/>
                    <a:pt x="9253" y="4395"/>
                    <a:pt x="9252" y="4372"/>
                  </a:cubicBezTo>
                  <a:cubicBezTo>
                    <a:pt x="9243" y="4204"/>
                    <a:pt x="9225" y="4035"/>
                    <a:pt x="9197" y="3869"/>
                  </a:cubicBezTo>
                  <a:cubicBezTo>
                    <a:pt x="9193" y="3846"/>
                    <a:pt x="9175" y="3835"/>
                    <a:pt x="9157" y="3835"/>
                  </a:cubicBezTo>
                  <a:close/>
                  <a:moveTo>
                    <a:pt x="44" y="4465"/>
                  </a:moveTo>
                  <a:cubicBezTo>
                    <a:pt x="23" y="4465"/>
                    <a:pt x="1" y="4479"/>
                    <a:pt x="2" y="4508"/>
                  </a:cubicBezTo>
                  <a:cubicBezTo>
                    <a:pt x="1" y="4548"/>
                    <a:pt x="1" y="4590"/>
                    <a:pt x="1" y="4631"/>
                  </a:cubicBezTo>
                  <a:cubicBezTo>
                    <a:pt x="1" y="4758"/>
                    <a:pt x="6" y="4887"/>
                    <a:pt x="16" y="5013"/>
                  </a:cubicBezTo>
                  <a:cubicBezTo>
                    <a:pt x="18" y="5035"/>
                    <a:pt x="36" y="5051"/>
                    <a:pt x="57" y="5051"/>
                  </a:cubicBezTo>
                  <a:lnTo>
                    <a:pt x="61" y="5051"/>
                  </a:lnTo>
                  <a:cubicBezTo>
                    <a:pt x="85" y="5049"/>
                    <a:pt x="101" y="5029"/>
                    <a:pt x="100" y="5007"/>
                  </a:cubicBezTo>
                  <a:cubicBezTo>
                    <a:pt x="90" y="4882"/>
                    <a:pt x="84" y="4756"/>
                    <a:pt x="84" y="4631"/>
                  </a:cubicBezTo>
                  <a:cubicBezTo>
                    <a:pt x="84" y="4591"/>
                    <a:pt x="85" y="4550"/>
                    <a:pt x="86" y="4510"/>
                  </a:cubicBezTo>
                  <a:cubicBezTo>
                    <a:pt x="88" y="4480"/>
                    <a:pt x="66" y="4465"/>
                    <a:pt x="44" y="4465"/>
                  </a:cubicBezTo>
                  <a:close/>
                  <a:moveTo>
                    <a:pt x="9217" y="4587"/>
                  </a:moveTo>
                  <a:cubicBezTo>
                    <a:pt x="9196" y="4587"/>
                    <a:pt x="9174" y="4602"/>
                    <a:pt x="9175" y="4631"/>
                  </a:cubicBezTo>
                  <a:cubicBezTo>
                    <a:pt x="9176" y="4797"/>
                    <a:pt x="9167" y="4962"/>
                    <a:pt x="9149" y="5127"/>
                  </a:cubicBezTo>
                  <a:cubicBezTo>
                    <a:pt x="9147" y="5150"/>
                    <a:pt x="9163" y="5171"/>
                    <a:pt x="9186" y="5173"/>
                  </a:cubicBezTo>
                  <a:lnTo>
                    <a:pt x="9190" y="5173"/>
                  </a:lnTo>
                  <a:cubicBezTo>
                    <a:pt x="9211" y="5173"/>
                    <a:pt x="9230" y="5157"/>
                    <a:pt x="9232" y="5136"/>
                  </a:cubicBezTo>
                  <a:cubicBezTo>
                    <a:pt x="9250" y="4969"/>
                    <a:pt x="9259" y="4800"/>
                    <a:pt x="9259" y="4631"/>
                  </a:cubicBezTo>
                  <a:cubicBezTo>
                    <a:pt x="9261" y="4602"/>
                    <a:pt x="9239" y="4587"/>
                    <a:pt x="9217" y="4587"/>
                  </a:cubicBezTo>
                  <a:close/>
                  <a:moveTo>
                    <a:pt x="126" y="5464"/>
                  </a:moveTo>
                  <a:cubicBezTo>
                    <a:pt x="102" y="5464"/>
                    <a:pt x="78" y="5483"/>
                    <a:pt x="85" y="5514"/>
                  </a:cubicBezTo>
                  <a:cubicBezTo>
                    <a:pt x="117" y="5680"/>
                    <a:pt x="157" y="5843"/>
                    <a:pt x="207" y="6004"/>
                  </a:cubicBezTo>
                  <a:cubicBezTo>
                    <a:pt x="212" y="6021"/>
                    <a:pt x="229" y="6034"/>
                    <a:pt x="248" y="6034"/>
                  </a:cubicBezTo>
                  <a:lnTo>
                    <a:pt x="248" y="6035"/>
                  </a:lnTo>
                  <a:cubicBezTo>
                    <a:pt x="252" y="6034"/>
                    <a:pt x="256" y="6034"/>
                    <a:pt x="260" y="6032"/>
                  </a:cubicBezTo>
                  <a:cubicBezTo>
                    <a:pt x="282" y="6026"/>
                    <a:pt x="294" y="6001"/>
                    <a:pt x="287" y="5979"/>
                  </a:cubicBezTo>
                  <a:cubicBezTo>
                    <a:pt x="239" y="5822"/>
                    <a:pt x="198" y="5661"/>
                    <a:pt x="166" y="5499"/>
                  </a:cubicBezTo>
                  <a:cubicBezTo>
                    <a:pt x="162" y="5475"/>
                    <a:pt x="144" y="5464"/>
                    <a:pt x="126" y="5464"/>
                  </a:cubicBezTo>
                  <a:close/>
                  <a:moveTo>
                    <a:pt x="9109" y="5582"/>
                  </a:moveTo>
                  <a:cubicBezTo>
                    <a:pt x="9091" y="5582"/>
                    <a:pt x="9073" y="5592"/>
                    <a:pt x="9068" y="5616"/>
                  </a:cubicBezTo>
                  <a:cubicBezTo>
                    <a:pt x="9033" y="5778"/>
                    <a:pt x="8988" y="5938"/>
                    <a:pt x="8934" y="6095"/>
                  </a:cubicBezTo>
                  <a:cubicBezTo>
                    <a:pt x="8927" y="6116"/>
                    <a:pt x="8939" y="6140"/>
                    <a:pt x="8961" y="6147"/>
                  </a:cubicBezTo>
                  <a:cubicBezTo>
                    <a:pt x="8966" y="6149"/>
                    <a:pt x="8970" y="6150"/>
                    <a:pt x="8975" y="6150"/>
                  </a:cubicBezTo>
                  <a:cubicBezTo>
                    <a:pt x="8993" y="6150"/>
                    <a:pt x="9008" y="6138"/>
                    <a:pt x="9014" y="6121"/>
                  </a:cubicBezTo>
                  <a:cubicBezTo>
                    <a:pt x="9068" y="5961"/>
                    <a:pt x="9114" y="5799"/>
                    <a:pt x="9150" y="5635"/>
                  </a:cubicBezTo>
                  <a:cubicBezTo>
                    <a:pt x="9158" y="5602"/>
                    <a:pt x="9133" y="5582"/>
                    <a:pt x="9109" y="5582"/>
                  </a:cubicBezTo>
                  <a:close/>
                  <a:moveTo>
                    <a:pt x="423" y="6417"/>
                  </a:moveTo>
                  <a:cubicBezTo>
                    <a:pt x="395" y="6417"/>
                    <a:pt x="367" y="6444"/>
                    <a:pt x="384" y="6478"/>
                  </a:cubicBezTo>
                  <a:cubicBezTo>
                    <a:pt x="451" y="6633"/>
                    <a:pt x="527" y="6783"/>
                    <a:pt x="610" y="6930"/>
                  </a:cubicBezTo>
                  <a:cubicBezTo>
                    <a:pt x="619" y="6942"/>
                    <a:pt x="632" y="6950"/>
                    <a:pt x="647" y="6950"/>
                  </a:cubicBezTo>
                  <a:lnTo>
                    <a:pt x="647" y="6952"/>
                  </a:lnTo>
                  <a:cubicBezTo>
                    <a:pt x="680" y="6952"/>
                    <a:pt x="700" y="6916"/>
                    <a:pt x="683" y="6888"/>
                  </a:cubicBezTo>
                  <a:cubicBezTo>
                    <a:pt x="601" y="6745"/>
                    <a:pt x="527" y="6597"/>
                    <a:pt x="460" y="6445"/>
                  </a:cubicBezTo>
                  <a:cubicBezTo>
                    <a:pt x="453" y="6425"/>
                    <a:pt x="438" y="6417"/>
                    <a:pt x="423" y="6417"/>
                  </a:cubicBezTo>
                  <a:close/>
                  <a:moveTo>
                    <a:pt x="8786" y="6529"/>
                  </a:moveTo>
                  <a:cubicBezTo>
                    <a:pt x="8771" y="6529"/>
                    <a:pt x="8757" y="6536"/>
                    <a:pt x="8749" y="6556"/>
                  </a:cubicBezTo>
                  <a:cubicBezTo>
                    <a:pt x="8679" y="6706"/>
                    <a:pt x="8601" y="6852"/>
                    <a:pt x="8515" y="6994"/>
                  </a:cubicBezTo>
                  <a:cubicBezTo>
                    <a:pt x="8498" y="7021"/>
                    <a:pt x="8518" y="7056"/>
                    <a:pt x="8550" y="7056"/>
                  </a:cubicBezTo>
                  <a:lnTo>
                    <a:pt x="8550" y="7057"/>
                  </a:lnTo>
                  <a:cubicBezTo>
                    <a:pt x="8565" y="7056"/>
                    <a:pt x="8578" y="7049"/>
                    <a:pt x="8586" y="7037"/>
                  </a:cubicBezTo>
                  <a:cubicBezTo>
                    <a:pt x="8673" y="6893"/>
                    <a:pt x="8753" y="6744"/>
                    <a:pt x="8825" y="6592"/>
                  </a:cubicBezTo>
                  <a:cubicBezTo>
                    <a:pt x="8844" y="6557"/>
                    <a:pt x="8815" y="6529"/>
                    <a:pt x="8786" y="6529"/>
                  </a:cubicBezTo>
                  <a:close/>
                  <a:moveTo>
                    <a:pt x="920" y="7287"/>
                  </a:moveTo>
                  <a:cubicBezTo>
                    <a:pt x="890" y="7287"/>
                    <a:pt x="862" y="7322"/>
                    <a:pt x="886" y="7354"/>
                  </a:cubicBezTo>
                  <a:cubicBezTo>
                    <a:pt x="984" y="7491"/>
                    <a:pt x="1091" y="7622"/>
                    <a:pt x="1205" y="7746"/>
                  </a:cubicBezTo>
                  <a:cubicBezTo>
                    <a:pt x="1213" y="7755"/>
                    <a:pt x="1224" y="7760"/>
                    <a:pt x="1236" y="7760"/>
                  </a:cubicBezTo>
                  <a:cubicBezTo>
                    <a:pt x="1272" y="7760"/>
                    <a:pt x="1292" y="7716"/>
                    <a:pt x="1266" y="7690"/>
                  </a:cubicBezTo>
                  <a:cubicBezTo>
                    <a:pt x="1156" y="7567"/>
                    <a:pt x="1051" y="7439"/>
                    <a:pt x="953" y="7305"/>
                  </a:cubicBezTo>
                  <a:cubicBezTo>
                    <a:pt x="944" y="7292"/>
                    <a:pt x="932" y="7287"/>
                    <a:pt x="920" y="7287"/>
                  </a:cubicBezTo>
                  <a:close/>
                  <a:moveTo>
                    <a:pt x="8264" y="7389"/>
                  </a:moveTo>
                  <a:cubicBezTo>
                    <a:pt x="8254" y="7389"/>
                    <a:pt x="8243" y="7392"/>
                    <a:pt x="8234" y="7402"/>
                  </a:cubicBezTo>
                  <a:cubicBezTo>
                    <a:pt x="8132" y="7534"/>
                    <a:pt x="8025" y="7659"/>
                    <a:pt x="7910" y="7779"/>
                  </a:cubicBezTo>
                  <a:cubicBezTo>
                    <a:pt x="7884" y="7805"/>
                    <a:pt x="7903" y="7849"/>
                    <a:pt x="7940" y="7849"/>
                  </a:cubicBezTo>
                  <a:cubicBezTo>
                    <a:pt x="7951" y="7849"/>
                    <a:pt x="7962" y="7844"/>
                    <a:pt x="7970" y="7836"/>
                  </a:cubicBezTo>
                  <a:cubicBezTo>
                    <a:pt x="8087" y="7714"/>
                    <a:pt x="8197" y="7586"/>
                    <a:pt x="8300" y="7452"/>
                  </a:cubicBezTo>
                  <a:cubicBezTo>
                    <a:pt x="8320" y="7421"/>
                    <a:pt x="8293" y="7389"/>
                    <a:pt x="8264" y="7389"/>
                  </a:cubicBezTo>
                  <a:close/>
                  <a:moveTo>
                    <a:pt x="1592" y="8026"/>
                  </a:moveTo>
                  <a:cubicBezTo>
                    <a:pt x="1559" y="8026"/>
                    <a:pt x="1532" y="8072"/>
                    <a:pt x="1565" y="8101"/>
                  </a:cubicBezTo>
                  <a:cubicBezTo>
                    <a:pt x="1692" y="8212"/>
                    <a:pt x="1824" y="8317"/>
                    <a:pt x="1962" y="8415"/>
                  </a:cubicBezTo>
                  <a:cubicBezTo>
                    <a:pt x="1968" y="8419"/>
                    <a:pt x="1975" y="8422"/>
                    <a:pt x="1982" y="8422"/>
                  </a:cubicBezTo>
                  <a:cubicBezTo>
                    <a:pt x="1984" y="8422"/>
                    <a:pt x="1985" y="8422"/>
                    <a:pt x="1986" y="8422"/>
                  </a:cubicBezTo>
                  <a:cubicBezTo>
                    <a:pt x="2026" y="8422"/>
                    <a:pt x="2042" y="8369"/>
                    <a:pt x="2010" y="8346"/>
                  </a:cubicBezTo>
                  <a:cubicBezTo>
                    <a:pt x="1874" y="8250"/>
                    <a:pt x="1744" y="8148"/>
                    <a:pt x="1620" y="8038"/>
                  </a:cubicBezTo>
                  <a:cubicBezTo>
                    <a:pt x="1611" y="8030"/>
                    <a:pt x="1601" y="8026"/>
                    <a:pt x="1592" y="8026"/>
                  </a:cubicBezTo>
                  <a:close/>
                  <a:moveTo>
                    <a:pt x="7574" y="8107"/>
                  </a:moveTo>
                  <a:cubicBezTo>
                    <a:pt x="7565" y="8107"/>
                    <a:pt x="7556" y="8110"/>
                    <a:pt x="7547" y="8117"/>
                  </a:cubicBezTo>
                  <a:cubicBezTo>
                    <a:pt x="7420" y="8224"/>
                    <a:pt x="7287" y="8323"/>
                    <a:pt x="7150" y="8416"/>
                  </a:cubicBezTo>
                  <a:cubicBezTo>
                    <a:pt x="7115" y="8438"/>
                    <a:pt x="7132" y="8492"/>
                    <a:pt x="7173" y="8492"/>
                  </a:cubicBezTo>
                  <a:cubicBezTo>
                    <a:pt x="7181" y="8492"/>
                    <a:pt x="7189" y="8489"/>
                    <a:pt x="7196" y="8485"/>
                  </a:cubicBezTo>
                  <a:cubicBezTo>
                    <a:pt x="7336" y="8391"/>
                    <a:pt x="7471" y="8290"/>
                    <a:pt x="7600" y="8182"/>
                  </a:cubicBezTo>
                  <a:cubicBezTo>
                    <a:pt x="7635" y="8153"/>
                    <a:pt x="7607" y="8107"/>
                    <a:pt x="7574" y="8107"/>
                  </a:cubicBezTo>
                  <a:close/>
                  <a:moveTo>
                    <a:pt x="2408" y="8603"/>
                  </a:moveTo>
                  <a:cubicBezTo>
                    <a:pt x="2370" y="8603"/>
                    <a:pt x="2346" y="8662"/>
                    <a:pt x="2390" y="8684"/>
                  </a:cubicBezTo>
                  <a:cubicBezTo>
                    <a:pt x="2537" y="8765"/>
                    <a:pt x="2689" y="8839"/>
                    <a:pt x="2845" y="8904"/>
                  </a:cubicBezTo>
                  <a:cubicBezTo>
                    <a:pt x="2850" y="8906"/>
                    <a:pt x="2855" y="8907"/>
                    <a:pt x="2862" y="8907"/>
                  </a:cubicBezTo>
                  <a:cubicBezTo>
                    <a:pt x="2907" y="8907"/>
                    <a:pt x="2920" y="8845"/>
                    <a:pt x="2877" y="8827"/>
                  </a:cubicBezTo>
                  <a:cubicBezTo>
                    <a:pt x="2724" y="8763"/>
                    <a:pt x="2575" y="8691"/>
                    <a:pt x="2430" y="8610"/>
                  </a:cubicBezTo>
                  <a:cubicBezTo>
                    <a:pt x="2422" y="8605"/>
                    <a:pt x="2415" y="8603"/>
                    <a:pt x="2408" y="8603"/>
                  </a:cubicBezTo>
                  <a:close/>
                  <a:moveTo>
                    <a:pt x="6743" y="8663"/>
                  </a:moveTo>
                  <a:cubicBezTo>
                    <a:pt x="6737" y="8663"/>
                    <a:pt x="6730" y="8665"/>
                    <a:pt x="6723" y="8668"/>
                  </a:cubicBezTo>
                  <a:cubicBezTo>
                    <a:pt x="6576" y="8744"/>
                    <a:pt x="6424" y="8813"/>
                    <a:pt x="6270" y="8872"/>
                  </a:cubicBezTo>
                  <a:cubicBezTo>
                    <a:pt x="6227" y="8889"/>
                    <a:pt x="6239" y="8953"/>
                    <a:pt x="6285" y="8953"/>
                  </a:cubicBezTo>
                  <a:cubicBezTo>
                    <a:pt x="6290" y="8953"/>
                    <a:pt x="6295" y="8952"/>
                    <a:pt x="6300" y="8951"/>
                  </a:cubicBezTo>
                  <a:cubicBezTo>
                    <a:pt x="6458" y="8889"/>
                    <a:pt x="6611" y="8820"/>
                    <a:pt x="6761" y="8742"/>
                  </a:cubicBezTo>
                  <a:cubicBezTo>
                    <a:pt x="6803" y="8721"/>
                    <a:pt x="6781" y="8663"/>
                    <a:pt x="6743" y="8663"/>
                  </a:cubicBezTo>
                  <a:close/>
                  <a:moveTo>
                    <a:pt x="3332" y="8991"/>
                  </a:moveTo>
                  <a:cubicBezTo>
                    <a:pt x="3288" y="8991"/>
                    <a:pt x="3273" y="9059"/>
                    <a:pt x="3322" y="9074"/>
                  </a:cubicBezTo>
                  <a:cubicBezTo>
                    <a:pt x="3483" y="9121"/>
                    <a:pt x="3647" y="9159"/>
                    <a:pt x="3814" y="9189"/>
                  </a:cubicBezTo>
                  <a:lnTo>
                    <a:pt x="3821" y="9189"/>
                  </a:lnTo>
                  <a:cubicBezTo>
                    <a:pt x="3871" y="9188"/>
                    <a:pt x="3878" y="9116"/>
                    <a:pt x="3829" y="9107"/>
                  </a:cubicBezTo>
                  <a:cubicBezTo>
                    <a:pt x="3666" y="9078"/>
                    <a:pt x="3504" y="9039"/>
                    <a:pt x="3345" y="8993"/>
                  </a:cubicBezTo>
                  <a:cubicBezTo>
                    <a:pt x="3341" y="8992"/>
                    <a:pt x="3336" y="8991"/>
                    <a:pt x="3332" y="8991"/>
                  </a:cubicBezTo>
                  <a:close/>
                  <a:moveTo>
                    <a:pt x="5810" y="9025"/>
                  </a:moveTo>
                  <a:cubicBezTo>
                    <a:pt x="5806" y="9025"/>
                    <a:pt x="5802" y="9025"/>
                    <a:pt x="5798" y="9026"/>
                  </a:cubicBezTo>
                  <a:cubicBezTo>
                    <a:pt x="5637" y="9069"/>
                    <a:pt x="5475" y="9102"/>
                    <a:pt x="5312" y="9127"/>
                  </a:cubicBezTo>
                  <a:cubicBezTo>
                    <a:pt x="5260" y="9134"/>
                    <a:pt x="5266" y="9210"/>
                    <a:pt x="5317" y="9210"/>
                  </a:cubicBezTo>
                  <a:cubicBezTo>
                    <a:pt x="5317" y="9210"/>
                    <a:pt x="5318" y="9210"/>
                    <a:pt x="5318" y="9210"/>
                  </a:cubicBezTo>
                  <a:lnTo>
                    <a:pt x="5324" y="9210"/>
                  </a:lnTo>
                  <a:cubicBezTo>
                    <a:pt x="5490" y="9184"/>
                    <a:pt x="5656" y="9150"/>
                    <a:pt x="5819" y="9107"/>
                  </a:cubicBezTo>
                  <a:cubicBezTo>
                    <a:pt x="5869" y="9094"/>
                    <a:pt x="5855" y="9025"/>
                    <a:pt x="5810" y="9025"/>
                  </a:cubicBezTo>
                  <a:close/>
                  <a:moveTo>
                    <a:pt x="4319" y="9167"/>
                  </a:moveTo>
                  <a:cubicBezTo>
                    <a:pt x="4296" y="9167"/>
                    <a:pt x="4278" y="9184"/>
                    <a:pt x="4276" y="9206"/>
                  </a:cubicBezTo>
                  <a:cubicBezTo>
                    <a:pt x="4274" y="9229"/>
                    <a:pt x="4292" y="9249"/>
                    <a:pt x="4315" y="9250"/>
                  </a:cubicBezTo>
                  <a:cubicBezTo>
                    <a:pt x="4419" y="9257"/>
                    <a:pt x="4525" y="9261"/>
                    <a:pt x="4630" y="9261"/>
                  </a:cubicBezTo>
                  <a:cubicBezTo>
                    <a:pt x="4694" y="9261"/>
                    <a:pt x="4758" y="9260"/>
                    <a:pt x="4820" y="9257"/>
                  </a:cubicBezTo>
                  <a:cubicBezTo>
                    <a:pt x="4843" y="9256"/>
                    <a:pt x="4862" y="9237"/>
                    <a:pt x="4861" y="9214"/>
                  </a:cubicBezTo>
                  <a:cubicBezTo>
                    <a:pt x="4859" y="9190"/>
                    <a:pt x="4839" y="9173"/>
                    <a:pt x="4817" y="9173"/>
                  </a:cubicBezTo>
                  <a:cubicBezTo>
                    <a:pt x="4753" y="9176"/>
                    <a:pt x="4689" y="9177"/>
                    <a:pt x="4624" y="9177"/>
                  </a:cubicBezTo>
                  <a:cubicBezTo>
                    <a:pt x="4523" y="9177"/>
                    <a:pt x="4422" y="9174"/>
                    <a:pt x="4321" y="9167"/>
                  </a:cubicBezTo>
                  <a:cubicBezTo>
                    <a:pt x="4320" y="9167"/>
                    <a:pt x="4319" y="9167"/>
                    <a:pt x="4319" y="9167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5787825" y="1820575"/>
              <a:ext cx="144950" cy="140925"/>
            </a:xfrm>
            <a:custGeom>
              <a:avLst/>
              <a:gdLst/>
              <a:ahLst/>
              <a:cxnLst/>
              <a:rect l="l" t="t" r="r" b="b"/>
              <a:pathLst>
                <a:path w="5798" h="5637" extrusionOk="0">
                  <a:moveTo>
                    <a:pt x="2880" y="1390"/>
                  </a:moveTo>
                  <a:cubicBezTo>
                    <a:pt x="3668" y="1390"/>
                    <a:pt x="4307" y="2029"/>
                    <a:pt x="4308" y="2818"/>
                  </a:cubicBezTo>
                  <a:cubicBezTo>
                    <a:pt x="4308" y="3395"/>
                    <a:pt x="3961" y="3916"/>
                    <a:pt x="3427" y="4138"/>
                  </a:cubicBezTo>
                  <a:cubicBezTo>
                    <a:pt x="3250" y="4211"/>
                    <a:pt x="3064" y="4246"/>
                    <a:pt x="2881" y="4246"/>
                  </a:cubicBezTo>
                  <a:cubicBezTo>
                    <a:pt x="2509" y="4246"/>
                    <a:pt x="2144" y="4101"/>
                    <a:pt x="1870" y="3828"/>
                  </a:cubicBezTo>
                  <a:cubicBezTo>
                    <a:pt x="1462" y="3419"/>
                    <a:pt x="1339" y="2806"/>
                    <a:pt x="1561" y="2272"/>
                  </a:cubicBezTo>
                  <a:cubicBezTo>
                    <a:pt x="1781" y="1738"/>
                    <a:pt x="2302" y="1390"/>
                    <a:pt x="2880" y="1390"/>
                  </a:cubicBezTo>
                  <a:close/>
                  <a:moveTo>
                    <a:pt x="2880" y="1263"/>
                  </a:moveTo>
                  <a:cubicBezTo>
                    <a:pt x="2022" y="1263"/>
                    <a:pt x="1325" y="1961"/>
                    <a:pt x="1325" y="2818"/>
                  </a:cubicBezTo>
                  <a:cubicBezTo>
                    <a:pt x="1326" y="3676"/>
                    <a:pt x="2021" y="4372"/>
                    <a:pt x="2880" y="4373"/>
                  </a:cubicBezTo>
                  <a:cubicBezTo>
                    <a:pt x="3738" y="4372"/>
                    <a:pt x="4433" y="3676"/>
                    <a:pt x="4434" y="2818"/>
                  </a:cubicBezTo>
                  <a:cubicBezTo>
                    <a:pt x="4434" y="1960"/>
                    <a:pt x="3737" y="1263"/>
                    <a:pt x="2880" y="1263"/>
                  </a:cubicBezTo>
                  <a:close/>
                  <a:moveTo>
                    <a:pt x="3438" y="138"/>
                  </a:moveTo>
                  <a:cubicBezTo>
                    <a:pt x="3705" y="195"/>
                    <a:pt x="3944" y="280"/>
                    <a:pt x="4149" y="389"/>
                  </a:cubicBezTo>
                  <a:cubicBezTo>
                    <a:pt x="4373" y="507"/>
                    <a:pt x="4580" y="654"/>
                    <a:pt x="4764" y="827"/>
                  </a:cubicBezTo>
                  <a:lnTo>
                    <a:pt x="4408" y="1187"/>
                  </a:lnTo>
                  <a:cubicBezTo>
                    <a:pt x="4384" y="1213"/>
                    <a:pt x="4384" y="1252"/>
                    <a:pt x="4408" y="1277"/>
                  </a:cubicBezTo>
                  <a:cubicBezTo>
                    <a:pt x="4665" y="1531"/>
                    <a:pt x="4856" y="1844"/>
                    <a:pt x="4962" y="2189"/>
                  </a:cubicBezTo>
                  <a:cubicBezTo>
                    <a:pt x="4971" y="2216"/>
                    <a:pt x="4996" y="2234"/>
                    <a:pt x="5023" y="2234"/>
                  </a:cubicBezTo>
                  <a:cubicBezTo>
                    <a:pt x="5029" y="2234"/>
                    <a:pt x="5035" y="2233"/>
                    <a:pt x="5041" y="2231"/>
                  </a:cubicBezTo>
                  <a:lnTo>
                    <a:pt x="5528" y="2082"/>
                  </a:lnTo>
                  <a:cubicBezTo>
                    <a:pt x="5666" y="2571"/>
                    <a:pt x="5666" y="3089"/>
                    <a:pt x="5528" y="3578"/>
                  </a:cubicBezTo>
                  <a:lnTo>
                    <a:pt x="5041" y="3428"/>
                  </a:lnTo>
                  <a:cubicBezTo>
                    <a:pt x="5035" y="3426"/>
                    <a:pt x="5028" y="3425"/>
                    <a:pt x="5022" y="3425"/>
                  </a:cubicBezTo>
                  <a:cubicBezTo>
                    <a:pt x="5012" y="3425"/>
                    <a:pt x="5002" y="3428"/>
                    <a:pt x="4994" y="3432"/>
                  </a:cubicBezTo>
                  <a:cubicBezTo>
                    <a:pt x="4979" y="3440"/>
                    <a:pt x="4967" y="3455"/>
                    <a:pt x="4962" y="3471"/>
                  </a:cubicBezTo>
                  <a:cubicBezTo>
                    <a:pt x="4876" y="3754"/>
                    <a:pt x="4732" y="4017"/>
                    <a:pt x="4539" y="4243"/>
                  </a:cubicBezTo>
                  <a:cubicBezTo>
                    <a:pt x="4516" y="4269"/>
                    <a:pt x="4519" y="4308"/>
                    <a:pt x="4546" y="4331"/>
                  </a:cubicBezTo>
                  <a:lnTo>
                    <a:pt x="4932" y="4660"/>
                  </a:lnTo>
                  <a:cubicBezTo>
                    <a:pt x="4593" y="5040"/>
                    <a:pt x="4148" y="5322"/>
                    <a:pt x="3672" y="5464"/>
                  </a:cubicBezTo>
                  <a:lnTo>
                    <a:pt x="3538" y="4975"/>
                  </a:lnTo>
                  <a:cubicBezTo>
                    <a:pt x="3533" y="4959"/>
                    <a:pt x="3522" y="4945"/>
                    <a:pt x="3507" y="4937"/>
                  </a:cubicBezTo>
                  <a:cubicBezTo>
                    <a:pt x="3497" y="4931"/>
                    <a:pt x="3486" y="4929"/>
                    <a:pt x="3475" y="4929"/>
                  </a:cubicBezTo>
                  <a:cubicBezTo>
                    <a:pt x="3470" y="4929"/>
                    <a:pt x="3464" y="4929"/>
                    <a:pt x="3459" y="4931"/>
                  </a:cubicBezTo>
                  <a:cubicBezTo>
                    <a:pt x="3269" y="4983"/>
                    <a:pt x="3073" y="5009"/>
                    <a:pt x="2877" y="5009"/>
                  </a:cubicBezTo>
                  <a:cubicBezTo>
                    <a:pt x="2714" y="5009"/>
                    <a:pt x="2552" y="4991"/>
                    <a:pt x="2392" y="4955"/>
                  </a:cubicBezTo>
                  <a:cubicBezTo>
                    <a:pt x="2387" y="4954"/>
                    <a:pt x="2382" y="4953"/>
                    <a:pt x="2377" y="4953"/>
                  </a:cubicBezTo>
                  <a:cubicBezTo>
                    <a:pt x="2348" y="4953"/>
                    <a:pt x="2322" y="4973"/>
                    <a:pt x="2316" y="5002"/>
                  </a:cubicBezTo>
                  <a:lnTo>
                    <a:pt x="2204" y="5495"/>
                  </a:lnTo>
                  <a:lnTo>
                    <a:pt x="2069" y="5461"/>
                  </a:lnTo>
                  <a:cubicBezTo>
                    <a:pt x="2018" y="5444"/>
                    <a:pt x="1968" y="5424"/>
                    <a:pt x="1918" y="5406"/>
                  </a:cubicBezTo>
                  <a:lnTo>
                    <a:pt x="1870" y="5389"/>
                  </a:lnTo>
                  <a:cubicBezTo>
                    <a:pt x="1821" y="5371"/>
                    <a:pt x="1773" y="5351"/>
                    <a:pt x="1728" y="5328"/>
                  </a:cubicBezTo>
                  <a:lnTo>
                    <a:pt x="1654" y="5292"/>
                  </a:lnTo>
                  <a:cubicBezTo>
                    <a:pt x="1602" y="5268"/>
                    <a:pt x="1552" y="5241"/>
                    <a:pt x="1503" y="5211"/>
                  </a:cubicBezTo>
                  <a:cubicBezTo>
                    <a:pt x="1298" y="5097"/>
                    <a:pt x="1098" y="4941"/>
                    <a:pt x="910" y="4748"/>
                  </a:cubicBezTo>
                  <a:lnTo>
                    <a:pt x="1281" y="4403"/>
                  </a:lnTo>
                  <a:cubicBezTo>
                    <a:pt x="1306" y="4379"/>
                    <a:pt x="1307" y="4339"/>
                    <a:pt x="1284" y="4313"/>
                  </a:cubicBezTo>
                  <a:cubicBezTo>
                    <a:pt x="1081" y="4096"/>
                    <a:pt x="925" y="3841"/>
                    <a:pt x="826" y="3560"/>
                  </a:cubicBezTo>
                  <a:cubicBezTo>
                    <a:pt x="817" y="3535"/>
                    <a:pt x="793" y="3519"/>
                    <a:pt x="767" y="3519"/>
                  </a:cubicBezTo>
                  <a:cubicBezTo>
                    <a:pt x="760" y="3519"/>
                    <a:pt x="753" y="3520"/>
                    <a:pt x="746" y="3523"/>
                  </a:cubicBezTo>
                  <a:lnTo>
                    <a:pt x="268" y="3693"/>
                  </a:lnTo>
                  <a:lnTo>
                    <a:pt x="255" y="3655"/>
                  </a:lnTo>
                  <a:cubicBezTo>
                    <a:pt x="248" y="3636"/>
                    <a:pt x="243" y="3616"/>
                    <a:pt x="238" y="3597"/>
                  </a:cubicBezTo>
                  <a:cubicBezTo>
                    <a:pt x="235" y="3583"/>
                    <a:pt x="231" y="3569"/>
                    <a:pt x="228" y="3558"/>
                  </a:cubicBezTo>
                  <a:cubicBezTo>
                    <a:pt x="222" y="3535"/>
                    <a:pt x="216" y="3512"/>
                    <a:pt x="210" y="3489"/>
                  </a:cubicBezTo>
                  <a:cubicBezTo>
                    <a:pt x="198" y="3444"/>
                    <a:pt x="187" y="3401"/>
                    <a:pt x="179" y="3360"/>
                  </a:cubicBezTo>
                  <a:lnTo>
                    <a:pt x="148" y="3151"/>
                  </a:lnTo>
                  <a:cubicBezTo>
                    <a:pt x="141" y="3108"/>
                    <a:pt x="138" y="3065"/>
                    <a:pt x="137" y="3021"/>
                  </a:cubicBezTo>
                  <a:cubicBezTo>
                    <a:pt x="136" y="2997"/>
                    <a:pt x="135" y="2973"/>
                    <a:pt x="134" y="2951"/>
                  </a:cubicBezTo>
                  <a:lnTo>
                    <a:pt x="129" y="2845"/>
                  </a:lnTo>
                  <a:cubicBezTo>
                    <a:pt x="128" y="2824"/>
                    <a:pt x="128" y="2802"/>
                    <a:pt x="130" y="2779"/>
                  </a:cubicBezTo>
                  <a:cubicBezTo>
                    <a:pt x="131" y="2768"/>
                    <a:pt x="132" y="2758"/>
                    <a:pt x="132" y="2747"/>
                  </a:cubicBezTo>
                  <a:cubicBezTo>
                    <a:pt x="135" y="2678"/>
                    <a:pt x="138" y="2609"/>
                    <a:pt x="142" y="2545"/>
                  </a:cubicBezTo>
                  <a:lnTo>
                    <a:pt x="152" y="2478"/>
                  </a:lnTo>
                  <a:cubicBezTo>
                    <a:pt x="166" y="2386"/>
                    <a:pt x="179" y="2291"/>
                    <a:pt x="201" y="2200"/>
                  </a:cubicBezTo>
                  <a:lnTo>
                    <a:pt x="693" y="2328"/>
                  </a:lnTo>
                  <a:cubicBezTo>
                    <a:pt x="698" y="2329"/>
                    <a:pt x="703" y="2330"/>
                    <a:pt x="708" y="2330"/>
                  </a:cubicBezTo>
                  <a:cubicBezTo>
                    <a:pt x="736" y="2330"/>
                    <a:pt x="762" y="2311"/>
                    <a:pt x="770" y="2283"/>
                  </a:cubicBezTo>
                  <a:cubicBezTo>
                    <a:pt x="860" y="1933"/>
                    <a:pt x="1037" y="1611"/>
                    <a:pt x="1284" y="1347"/>
                  </a:cubicBezTo>
                  <a:cubicBezTo>
                    <a:pt x="1307" y="1320"/>
                    <a:pt x="1306" y="1281"/>
                    <a:pt x="1280" y="1257"/>
                  </a:cubicBezTo>
                  <a:lnTo>
                    <a:pt x="910" y="912"/>
                  </a:lnTo>
                  <a:cubicBezTo>
                    <a:pt x="1099" y="719"/>
                    <a:pt x="1299" y="564"/>
                    <a:pt x="1507" y="447"/>
                  </a:cubicBezTo>
                  <a:cubicBezTo>
                    <a:pt x="1555" y="418"/>
                    <a:pt x="1604" y="391"/>
                    <a:pt x="1655" y="368"/>
                  </a:cubicBezTo>
                  <a:lnTo>
                    <a:pt x="1727" y="333"/>
                  </a:lnTo>
                  <a:cubicBezTo>
                    <a:pt x="1773" y="310"/>
                    <a:pt x="1822" y="289"/>
                    <a:pt x="1872" y="272"/>
                  </a:cubicBezTo>
                  <a:lnTo>
                    <a:pt x="1917" y="254"/>
                  </a:lnTo>
                  <a:cubicBezTo>
                    <a:pt x="1967" y="236"/>
                    <a:pt x="2017" y="218"/>
                    <a:pt x="2064" y="202"/>
                  </a:cubicBezTo>
                  <a:lnTo>
                    <a:pt x="2204" y="166"/>
                  </a:lnTo>
                  <a:lnTo>
                    <a:pt x="2316" y="658"/>
                  </a:lnTo>
                  <a:cubicBezTo>
                    <a:pt x="2322" y="688"/>
                    <a:pt x="2348" y="708"/>
                    <a:pt x="2377" y="708"/>
                  </a:cubicBezTo>
                  <a:cubicBezTo>
                    <a:pt x="2382" y="708"/>
                    <a:pt x="2387" y="707"/>
                    <a:pt x="2392" y="706"/>
                  </a:cubicBezTo>
                  <a:cubicBezTo>
                    <a:pt x="2552" y="670"/>
                    <a:pt x="2715" y="652"/>
                    <a:pt x="2879" y="652"/>
                  </a:cubicBezTo>
                  <a:cubicBezTo>
                    <a:pt x="3011" y="652"/>
                    <a:pt x="3143" y="663"/>
                    <a:pt x="3274" y="687"/>
                  </a:cubicBezTo>
                  <a:cubicBezTo>
                    <a:pt x="3277" y="687"/>
                    <a:pt x="3281" y="688"/>
                    <a:pt x="3284" y="688"/>
                  </a:cubicBezTo>
                  <a:cubicBezTo>
                    <a:pt x="3297" y="688"/>
                    <a:pt x="3310" y="684"/>
                    <a:pt x="3321" y="677"/>
                  </a:cubicBezTo>
                  <a:cubicBezTo>
                    <a:pt x="3334" y="668"/>
                    <a:pt x="3344" y="652"/>
                    <a:pt x="3347" y="636"/>
                  </a:cubicBezTo>
                  <a:lnTo>
                    <a:pt x="3438" y="138"/>
                  </a:lnTo>
                  <a:close/>
                  <a:moveTo>
                    <a:pt x="3386" y="0"/>
                  </a:moveTo>
                  <a:cubicBezTo>
                    <a:pt x="3356" y="0"/>
                    <a:pt x="3329" y="21"/>
                    <a:pt x="3323" y="52"/>
                  </a:cubicBezTo>
                  <a:lnTo>
                    <a:pt x="3232" y="553"/>
                  </a:lnTo>
                  <a:cubicBezTo>
                    <a:pt x="3115" y="535"/>
                    <a:pt x="2996" y="526"/>
                    <a:pt x="2878" y="526"/>
                  </a:cubicBezTo>
                  <a:cubicBezTo>
                    <a:pt x="2726" y="526"/>
                    <a:pt x="2574" y="540"/>
                    <a:pt x="2424" y="570"/>
                  </a:cubicBezTo>
                  <a:lnTo>
                    <a:pt x="2311" y="75"/>
                  </a:lnTo>
                  <a:cubicBezTo>
                    <a:pt x="2307" y="58"/>
                    <a:pt x="2297" y="44"/>
                    <a:pt x="2282" y="35"/>
                  </a:cubicBezTo>
                  <a:cubicBezTo>
                    <a:pt x="2273" y="29"/>
                    <a:pt x="2261" y="26"/>
                    <a:pt x="2250" y="26"/>
                  </a:cubicBezTo>
                  <a:cubicBezTo>
                    <a:pt x="2244" y="26"/>
                    <a:pt x="2239" y="26"/>
                    <a:pt x="2234" y="28"/>
                  </a:cubicBezTo>
                  <a:lnTo>
                    <a:pt x="2026" y="81"/>
                  </a:lnTo>
                  <a:cubicBezTo>
                    <a:pt x="1975" y="99"/>
                    <a:pt x="1922" y="117"/>
                    <a:pt x="1872" y="137"/>
                  </a:cubicBezTo>
                  <a:lnTo>
                    <a:pt x="1829" y="153"/>
                  </a:lnTo>
                  <a:cubicBezTo>
                    <a:pt x="1774" y="172"/>
                    <a:pt x="1722" y="194"/>
                    <a:pt x="1671" y="220"/>
                  </a:cubicBezTo>
                  <a:lnTo>
                    <a:pt x="1599" y="254"/>
                  </a:lnTo>
                  <a:cubicBezTo>
                    <a:pt x="1545" y="280"/>
                    <a:pt x="1491" y="308"/>
                    <a:pt x="1441" y="340"/>
                  </a:cubicBezTo>
                  <a:cubicBezTo>
                    <a:pt x="1209" y="469"/>
                    <a:pt x="984" y="648"/>
                    <a:pt x="773" y="872"/>
                  </a:cubicBezTo>
                  <a:cubicBezTo>
                    <a:pt x="749" y="898"/>
                    <a:pt x="750" y="939"/>
                    <a:pt x="776" y="962"/>
                  </a:cubicBezTo>
                  <a:lnTo>
                    <a:pt x="1148" y="1307"/>
                  </a:lnTo>
                  <a:cubicBezTo>
                    <a:pt x="923" y="1563"/>
                    <a:pt x="758" y="1865"/>
                    <a:pt x="663" y="2190"/>
                  </a:cubicBezTo>
                  <a:lnTo>
                    <a:pt x="172" y="2063"/>
                  </a:lnTo>
                  <a:cubicBezTo>
                    <a:pt x="167" y="2062"/>
                    <a:pt x="161" y="2061"/>
                    <a:pt x="156" y="2061"/>
                  </a:cubicBezTo>
                  <a:cubicBezTo>
                    <a:pt x="128" y="2061"/>
                    <a:pt x="104" y="2079"/>
                    <a:pt x="96" y="2106"/>
                  </a:cubicBezTo>
                  <a:cubicBezTo>
                    <a:pt x="61" y="2223"/>
                    <a:pt x="43" y="2344"/>
                    <a:pt x="27" y="2460"/>
                  </a:cubicBezTo>
                  <a:lnTo>
                    <a:pt x="16" y="2532"/>
                  </a:lnTo>
                  <a:cubicBezTo>
                    <a:pt x="11" y="2601"/>
                    <a:pt x="8" y="2672"/>
                    <a:pt x="5" y="2743"/>
                  </a:cubicBezTo>
                  <a:cubicBezTo>
                    <a:pt x="5" y="2753"/>
                    <a:pt x="3" y="2763"/>
                    <a:pt x="3" y="2773"/>
                  </a:cubicBezTo>
                  <a:cubicBezTo>
                    <a:pt x="1" y="2800"/>
                    <a:pt x="1" y="2826"/>
                    <a:pt x="2" y="2852"/>
                  </a:cubicBezTo>
                  <a:lnTo>
                    <a:pt x="7" y="2959"/>
                  </a:lnTo>
                  <a:cubicBezTo>
                    <a:pt x="9" y="2981"/>
                    <a:pt x="9" y="3004"/>
                    <a:pt x="10" y="3026"/>
                  </a:cubicBezTo>
                  <a:cubicBezTo>
                    <a:pt x="11" y="3075"/>
                    <a:pt x="15" y="3124"/>
                    <a:pt x="23" y="3171"/>
                  </a:cubicBezTo>
                  <a:lnTo>
                    <a:pt x="55" y="3381"/>
                  </a:lnTo>
                  <a:cubicBezTo>
                    <a:pt x="63" y="3429"/>
                    <a:pt x="75" y="3476"/>
                    <a:pt x="88" y="3521"/>
                  </a:cubicBezTo>
                  <a:cubicBezTo>
                    <a:pt x="93" y="3543"/>
                    <a:pt x="100" y="3566"/>
                    <a:pt x="106" y="3592"/>
                  </a:cubicBezTo>
                  <a:cubicBezTo>
                    <a:pt x="109" y="3604"/>
                    <a:pt x="113" y="3617"/>
                    <a:pt x="116" y="3629"/>
                  </a:cubicBezTo>
                  <a:cubicBezTo>
                    <a:pt x="122" y="3651"/>
                    <a:pt x="127" y="3673"/>
                    <a:pt x="135" y="3696"/>
                  </a:cubicBezTo>
                  <a:lnTo>
                    <a:pt x="170" y="3795"/>
                  </a:lnTo>
                  <a:cubicBezTo>
                    <a:pt x="179" y="3821"/>
                    <a:pt x="203" y="3837"/>
                    <a:pt x="229" y="3837"/>
                  </a:cubicBezTo>
                  <a:cubicBezTo>
                    <a:pt x="236" y="3837"/>
                    <a:pt x="244" y="3836"/>
                    <a:pt x="251" y="3833"/>
                  </a:cubicBezTo>
                  <a:lnTo>
                    <a:pt x="729" y="3663"/>
                  </a:lnTo>
                  <a:cubicBezTo>
                    <a:pt x="826" y="3916"/>
                    <a:pt x="968" y="4150"/>
                    <a:pt x="1149" y="4353"/>
                  </a:cubicBezTo>
                  <a:lnTo>
                    <a:pt x="777" y="4699"/>
                  </a:lnTo>
                  <a:cubicBezTo>
                    <a:pt x="751" y="4723"/>
                    <a:pt x="750" y="4763"/>
                    <a:pt x="774" y="4789"/>
                  </a:cubicBezTo>
                  <a:cubicBezTo>
                    <a:pt x="984" y="5012"/>
                    <a:pt x="1209" y="5192"/>
                    <a:pt x="1439" y="5320"/>
                  </a:cubicBezTo>
                  <a:cubicBezTo>
                    <a:pt x="1490" y="5352"/>
                    <a:pt x="1544" y="5380"/>
                    <a:pt x="1599" y="5405"/>
                  </a:cubicBezTo>
                  <a:lnTo>
                    <a:pt x="1673" y="5442"/>
                  </a:lnTo>
                  <a:cubicBezTo>
                    <a:pt x="1723" y="5467"/>
                    <a:pt x="1775" y="5489"/>
                    <a:pt x="1829" y="5508"/>
                  </a:cubicBezTo>
                  <a:lnTo>
                    <a:pt x="1875" y="5525"/>
                  </a:lnTo>
                  <a:cubicBezTo>
                    <a:pt x="1925" y="5543"/>
                    <a:pt x="1976" y="5563"/>
                    <a:pt x="2032" y="5582"/>
                  </a:cubicBezTo>
                  <a:lnTo>
                    <a:pt x="2235" y="5634"/>
                  </a:lnTo>
                  <a:cubicBezTo>
                    <a:pt x="2240" y="5635"/>
                    <a:pt x="2246" y="5635"/>
                    <a:pt x="2251" y="5636"/>
                  </a:cubicBezTo>
                  <a:cubicBezTo>
                    <a:pt x="2262" y="5636"/>
                    <a:pt x="2273" y="5633"/>
                    <a:pt x="2282" y="5627"/>
                  </a:cubicBezTo>
                  <a:cubicBezTo>
                    <a:pt x="2297" y="5619"/>
                    <a:pt x="2307" y="5604"/>
                    <a:pt x="2311" y="5588"/>
                  </a:cubicBezTo>
                  <a:lnTo>
                    <a:pt x="2424" y="5092"/>
                  </a:lnTo>
                  <a:cubicBezTo>
                    <a:pt x="2574" y="5122"/>
                    <a:pt x="2726" y="5137"/>
                    <a:pt x="2877" y="5137"/>
                  </a:cubicBezTo>
                  <a:cubicBezTo>
                    <a:pt x="3063" y="5137"/>
                    <a:pt x="3249" y="5114"/>
                    <a:pt x="3431" y="5070"/>
                  </a:cubicBezTo>
                  <a:lnTo>
                    <a:pt x="3566" y="5560"/>
                  </a:lnTo>
                  <a:cubicBezTo>
                    <a:pt x="3573" y="5588"/>
                    <a:pt x="3598" y="5606"/>
                    <a:pt x="3626" y="5606"/>
                  </a:cubicBezTo>
                  <a:cubicBezTo>
                    <a:pt x="3632" y="5606"/>
                    <a:pt x="3638" y="5605"/>
                    <a:pt x="3643" y="5604"/>
                  </a:cubicBezTo>
                  <a:cubicBezTo>
                    <a:pt x="4187" y="5457"/>
                    <a:pt x="4693" y="5134"/>
                    <a:pt x="5068" y="4696"/>
                  </a:cubicBezTo>
                  <a:cubicBezTo>
                    <a:pt x="5091" y="4670"/>
                    <a:pt x="5088" y="4629"/>
                    <a:pt x="5061" y="4607"/>
                  </a:cubicBezTo>
                  <a:lnTo>
                    <a:pt x="4674" y="4277"/>
                  </a:lnTo>
                  <a:cubicBezTo>
                    <a:pt x="4845" y="4066"/>
                    <a:pt x="4977" y="3826"/>
                    <a:pt x="5063" y="3568"/>
                  </a:cubicBezTo>
                  <a:lnTo>
                    <a:pt x="5551" y="3719"/>
                  </a:lnTo>
                  <a:cubicBezTo>
                    <a:pt x="5557" y="3720"/>
                    <a:pt x="5563" y="3721"/>
                    <a:pt x="5569" y="3721"/>
                  </a:cubicBezTo>
                  <a:cubicBezTo>
                    <a:pt x="5579" y="3721"/>
                    <a:pt x="5590" y="3719"/>
                    <a:pt x="5599" y="3714"/>
                  </a:cubicBezTo>
                  <a:cubicBezTo>
                    <a:pt x="5613" y="3705"/>
                    <a:pt x="5624" y="3692"/>
                    <a:pt x="5629" y="3676"/>
                  </a:cubicBezTo>
                  <a:cubicBezTo>
                    <a:pt x="5798" y="3125"/>
                    <a:pt x="5798" y="2537"/>
                    <a:pt x="5629" y="1986"/>
                  </a:cubicBezTo>
                  <a:cubicBezTo>
                    <a:pt x="5621" y="1959"/>
                    <a:pt x="5596" y="1941"/>
                    <a:pt x="5569" y="1941"/>
                  </a:cubicBezTo>
                  <a:cubicBezTo>
                    <a:pt x="5563" y="1941"/>
                    <a:pt x="5557" y="1942"/>
                    <a:pt x="5551" y="1944"/>
                  </a:cubicBezTo>
                  <a:lnTo>
                    <a:pt x="5063" y="2093"/>
                  </a:lnTo>
                  <a:cubicBezTo>
                    <a:pt x="4954" y="1772"/>
                    <a:pt x="4776" y="1479"/>
                    <a:pt x="4540" y="1234"/>
                  </a:cubicBezTo>
                  <a:lnTo>
                    <a:pt x="4898" y="871"/>
                  </a:lnTo>
                  <a:cubicBezTo>
                    <a:pt x="4922" y="846"/>
                    <a:pt x="4922" y="806"/>
                    <a:pt x="4897" y="781"/>
                  </a:cubicBezTo>
                  <a:cubicBezTo>
                    <a:pt x="4692" y="582"/>
                    <a:pt x="4460" y="413"/>
                    <a:pt x="4207" y="280"/>
                  </a:cubicBezTo>
                  <a:cubicBezTo>
                    <a:pt x="3975" y="155"/>
                    <a:pt x="3703" y="62"/>
                    <a:pt x="3398" y="1"/>
                  </a:cubicBezTo>
                  <a:cubicBezTo>
                    <a:pt x="3394" y="1"/>
                    <a:pt x="3390" y="0"/>
                    <a:pt x="338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5077475" y="2349275"/>
              <a:ext cx="259000" cy="256875"/>
            </a:xfrm>
            <a:custGeom>
              <a:avLst/>
              <a:gdLst/>
              <a:ahLst/>
              <a:cxnLst/>
              <a:rect l="l" t="t" r="r" b="b"/>
              <a:pathLst>
                <a:path w="10360" h="10275" extrusionOk="0">
                  <a:moveTo>
                    <a:pt x="5172" y="2052"/>
                  </a:moveTo>
                  <a:cubicBezTo>
                    <a:pt x="6932" y="2052"/>
                    <a:pt x="8363" y="3484"/>
                    <a:pt x="8363" y="5243"/>
                  </a:cubicBezTo>
                  <a:cubicBezTo>
                    <a:pt x="8363" y="7002"/>
                    <a:pt x="6932" y="8433"/>
                    <a:pt x="5172" y="8433"/>
                  </a:cubicBezTo>
                  <a:cubicBezTo>
                    <a:pt x="3413" y="8433"/>
                    <a:pt x="1982" y="7002"/>
                    <a:pt x="1982" y="5243"/>
                  </a:cubicBezTo>
                  <a:cubicBezTo>
                    <a:pt x="1982" y="3484"/>
                    <a:pt x="3413" y="2052"/>
                    <a:pt x="5172" y="2052"/>
                  </a:cubicBezTo>
                  <a:close/>
                  <a:moveTo>
                    <a:pt x="5172" y="1926"/>
                  </a:moveTo>
                  <a:cubicBezTo>
                    <a:pt x="3343" y="1926"/>
                    <a:pt x="1855" y="3414"/>
                    <a:pt x="1855" y="5243"/>
                  </a:cubicBezTo>
                  <a:cubicBezTo>
                    <a:pt x="1855" y="7072"/>
                    <a:pt x="3343" y="8559"/>
                    <a:pt x="5172" y="8559"/>
                  </a:cubicBezTo>
                  <a:cubicBezTo>
                    <a:pt x="7001" y="8559"/>
                    <a:pt x="8489" y="7072"/>
                    <a:pt x="8489" y="5243"/>
                  </a:cubicBezTo>
                  <a:cubicBezTo>
                    <a:pt x="8489" y="3414"/>
                    <a:pt x="7001" y="1926"/>
                    <a:pt x="5172" y="1926"/>
                  </a:cubicBezTo>
                  <a:close/>
                  <a:moveTo>
                    <a:pt x="5180" y="127"/>
                  </a:moveTo>
                  <a:cubicBezTo>
                    <a:pt x="5531" y="127"/>
                    <a:pt x="5883" y="165"/>
                    <a:pt x="6228" y="239"/>
                  </a:cubicBezTo>
                  <a:lnTo>
                    <a:pt x="6073" y="920"/>
                  </a:lnTo>
                  <a:cubicBezTo>
                    <a:pt x="6065" y="955"/>
                    <a:pt x="6087" y="989"/>
                    <a:pt x="6121" y="996"/>
                  </a:cubicBezTo>
                  <a:cubicBezTo>
                    <a:pt x="6544" y="1092"/>
                    <a:pt x="6949" y="1252"/>
                    <a:pt x="7323" y="1470"/>
                  </a:cubicBezTo>
                  <a:cubicBezTo>
                    <a:pt x="7333" y="1477"/>
                    <a:pt x="7344" y="1479"/>
                    <a:pt x="7355" y="1479"/>
                  </a:cubicBezTo>
                  <a:cubicBezTo>
                    <a:pt x="7376" y="1479"/>
                    <a:pt x="7397" y="1468"/>
                    <a:pt x="7409" y="1448"/>
                  </a:cubicBezTo>
                  <a:lnTo>
                    <a:pt x="7762" y="845"/>
                  </a:lnTo>
                  <a:cubicBezTo>
                    <a:pt x="8355" y="1200"/>
                    <a:pt x="8883" y="1693"/>
                    <a:pt x="9293" y="2278"/>
                  </a:cubicBezTo>
                  <a:lnTo>
                    <a:pt x="8714" y="2671"/>
                  </a:lnTo>
                  <a:cubicBezTo>
                    <a:pt x="8684" y="2690"/>
                    <a:pt x="8677" y="2729"/>
                    <a:pt x="8697" y="2758"/>
                  </a:cubicBezTo>
                  <a:cubicBezTo>
                    <a:pt x="8993" y="3194"/>
                    <a:pt x="9205" y="3682"/>
                    <a:pt x="9322" y="4197"/>
                  </a:cubicBezTo>
                  <a:cubicBezTo>
                    <a:pt x="9328" y="4226"/>
                    <a:pt x="9354" y="4246"/>
                    <a:pt x="9383" y="4246"/>
                  </a:cubicBezTo>
                  <a:cubicBezTo>
                    <a:pt x="9387" y="4246"/>
                    <a:pt x="9392" y="4246"/>
                    <a:pt x="9397" y="4244"/>
                  </a:cubicBezTo>
                  <a:lnTo>
                    <a:pt x="10078" y="4090"/>
                  </a:lnTo>
                  <a:cubicBezTo>
                    <a:pt x="10227" y="4781"/>
                    <a:pt x="10227" y="5496"/>
                    <a:pt x="10078" y="6187"/>
                  </a:cubicBezTo>
                  <a:lnTo>
                    <a:pt x="9397" y="6033"/>
                  </a:lnTo>
                  <a:cubicBezTo>
                    <a:pt x="9392" y="6032"/>
                    <a:pt x="9387" y="6031"/>
                    <a:pt x="9382" y="6031"/>
                  </a:cubicBezTo>
                  <a:cubicBezTo>
                    <a:pt x="9370" y="6031"/>
                    <a:pt x="9359" y="6035"/>
                    <a:pt x="9349" y="6041"/>
                  </a:cubicBezTo>
                  <a:cubicBezTo>
                    <a:pt x="9335" y="6050"/>
                    <a:pt x="9325" y="6064"/>
                    <a:pt x="9322" y="6080"/>
                  </a:cubicBezTo>
                  <a:cubicBezTo>
                    <a:pt x="9226" y="6503"/>
                    <a:pt x="9066" y="6909"/>
                    <a:pt x="8847" y="7281"/>
                  </a:cubicBezTo>
                  <a:cubicBezTo>
                    <a:pt x="8829" y="7312"/>
                    <a:pt x="8839" y="7351"/>
                    <a:pt x="8869" y="7368"/>
                  </a:cubicBezTo>
                  <a:lnTo>
                    <a:pt x="9473" y="7722"/>
                  </a:lnTo>
                  <a:cubicBezTo>
                    <a:pt x="9118" y="8315"/>
                    <a:pt x="8624" y="8842"/>
                    <a:pt x="8040" y="9253"/>
                  </a:cubicBezTo>
                  <a:lnTo>
                    <a:pt x="7647" y="8674"/>
                  </a:lnTo>
                  <a:cubicBezTo>
                    <a:pt x="7635" y="8656"/>
                    <a:pt x="7615" y="8646"/>
                    <a:pt x="7595" y="8646"/>
                  </a:cubicBezTo>
                  <a:cubicBezTo>
                    <a:pt x="7583" y="8646"/>
                    <a:pt x="7570" y="8649"/>
                    <a:pt x="7559" y="8657"/>
                  </a:cubicBezTo>
                  <a:cubicBezTo>
                    <a:pt x="7123" y="8953"/>
                    <a:pt x="6635" y="9165"/>
                    <a:pt x="6120" y="9280"/>
                  </a:cubicBezTo>
                  <a:cubicBezTo>
                    <a:pt x="6086" y="9289"/>
                    <a:pt x="6065" y="9322"/>
                    <a:pt x="6073" y="9356"/>
                  </a:cubicBezTo>
                  <a:lnTo>
                    <a:pt x="6227" y="10038"/>
                  </a:lnTo>
                  <a:cubicBezTo>
                    <a:pt x="5882" y="10112"/>
                    <a:pt x="5530" y="10149"/>
                    <a:pt x="5179" y="10149"/>
                  </a:cubicBezTo>
                  <a:cubicBezTo>
                    <a:pt x="4827" y="10149"/>
                    <a:pt x="4476" y="10112"/>
                    <a:pt x="4130" y="10038"/>
                  </a:cubicBezTo>
                  <a:lnTo>
                    <a:pt x="4285" y="9356"/>
                  </a:lnTo>
                  <a:cubicBezTo>
                    <a:pt x="4293" y="9322"/>
                    <a:pt x="4271" y="9288"/>
                    <a:pt x="4237" y="9280"/>
                  </a:cubicBezTo>
                  <a:cubicBezTo>
                    <a:pt x="3814" y="9185"/>
                    <a:pt x="3409" y="9026"/>
                    <a:pt x="3035" y="8806"/>
                  </a:cubicBezTo>
                  <a:cubicBezTo>
                    <a:pt x="3026" y="8800"/>
                    <a:pt x="3015" y="8797"/>
                    <a:pt x="3004" y="8797"/>
                  </a:cubicBezTo>
                  <a:cubicBezTo>
                    <a:pt x="2998" y="8797"/>
                    <a:pt x="2993" y="8798"/>
                    <a:pt x="2988" y="8799"/>
                  </a:cubicBezTo>
                  <a:cubicBezTo>
                    <a:pt x="2972" y="8803"/>
                    <a:pt x="2958" y="8814"/>
                    <a:pt x="2949" y="8828"/>
                  </a:cubicBezTo>
                  <a:lnTo>
                    <a:pt x="2596" y="9432"/>
                  </a:lnTo>
                  <a:cubicBezTo>
                    <a:pt x="2001" y="9076"/>
                    <a:pt x="1474" y="8582"/>
                    <a:pt x="1064" y="7998"/>
                  </a:cubicBezTo>
                  <a:lnTo>
                    <a:pt x="1643" y="7607"/>
                  </a:lnTo>
                  <a:cubicBezTo>
                    <a:pt x="1673" y="7587"/>
                    <a:pt x="1680" y="7547"/>
                    <a:pt x="1660" y="7518"/>
                  </a:cubicBezTo>
                  <a:cubicBezTo>
                    <a:pt x="1364" y="7082"/>
                    <a:pt x="1153" y="6594"/>
                    <a:pt x="1037" y="6080"/>
                  </a:cubicBezTo>
                  <a:cubicBezTo>
                    <a:pt x="1030" y="6051"/>
                    <a:pt x="1005" y="6031"/>
                    <a:pt x="976" y="6031"/>
                  </a:cubicBezTo>
                  <a:cubicBezTo>
                    <a:pt x="971" y="6031"/>
                    <a:pt x="966" y="6032"/>
                    <a:pt x="961" y="6033"/>
                  </a:cubicBezTo>
                  <a:lnTo>
                    <a:pt x="279" y="6187"/>
                  </a:lnTo>
                  <a:cubicBezTo>
                    <a:pt x="131" y="5496"/>
                    <a:pt x="131" y="4781"/>
                    <a:pt x="279" y="4089"/>
                  </a:cubicBezTo>
                  <a:lnTo>
                    <a:pt x="961" y="4244"/>
                  </a:lnTo>
                  <a:cubicBezTo>
                    <a:pt x="966" y="4245"/>
                    <a:pt x="971" y="4246"/>
                    <a:pt x="975" y="4246"/>
                  </a:cubicBezTo>
                  <a:cubicBezTo>
                    <a:pt x="987" y="4246"/>
                    <a:pt x="999" y="4243"/>
                    <a:pt x="1009" y="4236"/>
                  </a:cubicBezTo>
                  <a:cubicBezTo>
                    <a:pt x="1023" y="4227"/>
                    <a:pt x="1033" y="4213"/>
                    <a:pt x="1037" y="4196"/>
                  </a:cubicBezTo>
                  <a:cubicBezTo>
                    <a:pt x="1132" y="3774"/>
                    <a:pt x="1292" y="3369"/>
                    <a:pt x="1512" y="2995"/>
                  </a:cubicBezTo>
                  <a:cubicBezTo>
                    <a:pt x="1529" y="2965"/>
                    <a:pt x="1519" y="2926"/>
                    <a:pt x="1488" y="2908"/>
                  </a:cubicBezTo>
                  <a:lnTo>
                    <a:pt x="886" y="2556"/>
                  </a:lnTo>
                  <a:cubicBezTo>
                    <a:pt x="1242" y="1961"/>
                    <a:pt x="1735" y="1433"/>
                    <a:pt x="2319" y="1024"/>
                  </a:cubicBezTo>
                  <a:lnTo>
                    <a:pt x="2712" y="1602"/>
                  </a:lnTo>
                  <a:cubicBezTo>
                    <a:pt x="2724" y="1621"/>
                    <a:pt x="2743" y="1631"/>
                    <a:pt x="2763" y="1631"/>
                  </a:cubicBezTo>
                  <a:cubicBezTo>
                    <a:pt x="2776" y="1631"/>
                    <a:pt x="2788" y="1627"/>
                    <a:pt x="2799" y="1620"/>
                  </a:cubicBezTo>
                  <a:cubicBezTo>
                    <a:pt x="3236" y="1323"/>
                    <a:pt x="3723" y="1112"/>
                    <a:pt x="4238" y="997"/>
                  </a:cubicBezTo>
                  <a:cubicBezTo>
                    <a:pt x="4272" y="989"/>
                    <a:pt x="4294" y="956"/>
                    <a:pt x="4286" y="921"/>
                  </a:cubicBezTo>
                  <a:lnTo>
                    <a:pt x="4131" y="239"/>
                  </a:lnTo>
                  <a:cubicBezTo>
                    <a:pt x="4477" y="165"/>
                    <a:pt x="4828" y="127"/>
                    <a:pt x="5180" y="127"/>
                  </a:cubicBezTo>
                  <a:close/>
                  <a:moveTo>
                    <a:pt x="5179" y="1"/>
                  </a:moveTo>
                  <a:cubicBezTo>
                    <a:pt x="4798" y="1"/>
                    <a:pt x="4416" y="44"/>
                    <a:pt x="4042" y="129"/>
                  </a:cubicBezTo>
                  <a:cubicBezTo>
                    <a:pt x="4007" y="137"/>
                    <a:pt x="3986" y="172"/>
                    <a:pt x="3994" y="205"/>
                  </a:cubicBezTo>
                  <a:lnTo>
                    <a:pt x="4149" y="888"/>
                  </a:lnTo>
                  <a:cubicBezTo>
                    <a:pt x="3662" y="1005"/>
                    <a:pt x="3199" y="1204"/>
                    <a:pt x="2781" y="1480"/>
                  </a:cubicBezTo>
                  <a:lnTo>
                    <a:pt x="2388" y="900"/>
                  </a:lnTo>
                  <a:cubicBezTo>
                    <a:pt x="2379" y="886"/>
                    <a:pt x="2364" y="877"/>
                    <a:pt x="2348" y="874"/>
                  </a:cubicBezTo>
                  <a:cubicBezTo>
                    <a:pt x="2344" y="873"/>
                    <a:pt x="2340" y="873"/>
                    <a:pt x="2335" y="873"/>
                  </a:cubicBezTo>
                  <a:cubicBezTo>
                    <a:pt x="2323" y="873"/>
                    <a:pt x="2310" y="876"/>
                    <a:pt x="2301" y="884"/>
                  </a:cubicBezTo>
                  <a:cubicBezTo>
                    <a:pt x="1661" y="1320"/>
                    <a:pt x="1123" y="1896"/>
                    <a:pt x="745" y="2547"/>
                  </a:cubicBezTo>
                  <a:cubicBezTo>
                    <a:pt x="728" y="2577"/>
                    <a:pt x="738" y="2615"/>
                    <a:pt x="768" y="2632"/>
                  </a:cubicBezTo>
                  <a:lnTo>
                    <a:pt x="1372" y="2986"/>
                  </a:lnTo>
                  <a:cubicBezTo>
                    <a:pt x="1172" y="3338"/>
                    <a:pt x="1023" y="3714"/>
                    <a:pt x="928" y="4107"/>
                  </a:cubicBezTo>
                  <a:lnTo>
                    <a:pt x="246" y="3952"/>
                  </a:lnTo>
                  <a:cubicBezTo>
                    <a:pt x="241" y="3951"/>
                    <a:pt x="236" y="3951"/>
                    <a:pt x="232" y="3951"/>
                  </a:cubicBezTo>
                  <a:cubicBezTo>
                    <a:pt x="203" y="3951"/>
                    <a:pt x="177" y="3971"/>
                    <a:pt x="170" y="4000"/>
                  </a:cubicBezTo>
                  <a:cubicBezTo>
                    <a:pt x="0" y="4749"/>
                    <a:pt x="0" y="5527"/>
                    <a:pt x="170" y="6277"/>
                  </a:cubicBezTo>
                  <a:cubicBezTo>
                    <a:pt x="173" y="6293"/>
                    <a:pt x="184" y="6307"/>
                    <a:pt x="198" y="6316"/>
                  </a:cubicBezTo>
                  <a:cubicBezTo>
                    <a:pt x="208" y="6323"/>
                    <a:pt x="219" y="6326"/>
                    <a:pt x="231" y="6326"/>
                  </a:cubicBezTo>
                  <a:cubicBezTo>
                    <a:pt x="236" y="6326"/>
                    <a:pt x="241" y="6325"/>
                    <a:pt x="246" y="6324"/>
                  </a:cubicBezTo>
                  <a:lnTo>
                    <a:pt x="928" y="6169"/>
                  </a:lnTo>
                  <a:cubicBezTo>
                    <a:pt x="1045" y="6656"/>
                    <a:pt x="1246" y="7118"/>
                    <a:pt x="1521" y="7536"/>
                  </a:cubicBezTo>
                  <a:lnTo>
                    <a:pt x="941" y="7929"/>
                  </a:lnTo>
                  <a:cubicBezTo>
                    <a:pt x="912" y="7948"/>
                    <a:pt x="904" y="7989"/>
                    <a:pt x="924" y="8018"/>
                  </a:cubicBezTo>
                  <a:cubicBezTo>
                    <a:pt x="1362" y="8658"/>
                    <a:pt x="1937" y="9195"/>
                    <a:pt x="2587" y="9573"/>
                  </a:cubicBezTo>
                  <a:cubicBezTo>
                    <a:pt x="2597" y="9579"/>
                    <a:pt x="2608" y="9582"/>
                    <a:pt x="2619" y="9582"/>
                  </a:cubicBezTo>
                  <a:cubicBezTo>
                    <a:pt x="2641" y="9582"/>
                    <a:pt x="2661" y="9571"/>
                    <a:pt x="2673" y="9551"/>
                  </a:cubicBezTo>
                  <a:lnTo>
                    <a:pt x="3027" y="8947"/>
                  </a:lnTo>
                  <a:cubicBezTo>
                    <a:pt x="3378" y="9145"/>
                    <a:pt x="3756" y="9295"/>
                    <a:pt x="4149" y="9389"/>
                  </a:cubicBezTo>
                  <a:lnTo>
                    <a:pt x="3993" y="10072"/>
                  </a:lnTo>
                  <a:cubicBezTo>
                    <a:pt x="3989" y="10089"/>
                    <a:pt x="3992" y="10106"/>
                    <a:pt x="4001" y="10120"/>
                  </a:cubicBezTo>
                  <a:cubicBezTo>
                    <a:pt x="4010" y="10134"/>
                    <a:pt x="4025" y="10144"/>
                    <a:pt x="4041" y="10148"/>
                  </a:cubicBezTo>
                  <a:cubicBezTo>
                    <a:pt x="4415" y="10232"/>
                    <a:pt x="4796" y="10275"/>
                    <a:pt x="5179" y="10275"/>
                  </a:cubicBezTo>
                  <a:cubicBezTo>
                    <a:pt x="5561" y="10275"/>
                    <a:pt x="5943" y="10233"/>
                    <a:pt x="6317" y="10149"/>
                  </a:cubicBezTo>
                  <a:cubicBezTo>
                    <a:pt x="6333" y="10145"/>
                    <a:pt x="6347" y="10135"/>
                    <a:pt x="6356" y="10121"/>
                  </a:cubicBezTo>
                  <a:cubicBezTo>
                    <a:pt x="6365" y="10107"/>
                    <a:pt x="6368" y="10090"/>
                    <a:pt x="6364" y="10073"/>
                  </a:cubicBezTo>
                  <a:lnTo>
                    <a:pt x="6210" y="9390"/>
                  </a:lnTo>
                  <a:cubicBezTo>
                    <a:pt x="6697" y="9273"/>
                    <a:pt x="7159" y="9073"/>
                    <a:pt x="7577" y="8798"/>
                  </a:cubicBezTo>
                  <a:lnTo>
                    <a:pt x="7970" y="9377"/>
                  </a:lnTo>
                  <a:cubicBezTo>
                    <a:pt x="7982" y="9395"/>
                    <a:pt x="8002" y="9405"/>
                    <a:pt x="8022" y="9405"/>
                  </a:cubicBezTo>
                  <a:cubicBezTo>
                    <a:pt x="8035" y="9405"/>
                    <a:pt x="8047" y="9401"/>
                    <a:pt x="8058" y="9393"/>
                  </a:cubicBezTo>
                  <a:cubicBezTo>
                    <a:pt x="8700" y="8955"/>
                    <a:pt x="9237" y="8380"/>
                    <a:pt x="9614" y="7731"/>
                  </a:cubicBezTo>
                  <a:cubicBezTo>
                    <a:pt x="9631" y="7702"/>
                    <a:pt x="9621" y="7662"/>
                    <a:pt x="9591" y="7645"/>
                  </a:cubicBezTo>
                  <a:lnTo>
                    <a:pt x="8987" y="7291"/>
                  </a:lnTo>
                  <a:cubicBezTo>
                    <a:pt x="9187" y="6940"/>
                    <a:pt x="9336" y="6563"/>
                    <a:pt x="9429" y="6170"/>
                  </a:cubicBezTo>
                  <a:lnTo>
                    <a:pt x="10113" y="6325"/>
                  </a:lnTo>
                  <a:cubicBezTo>
                    <a:pt x="10117" y="6326"/>
                    <a:pt x="10122" y="6327"/>
                    <a:pt x="10127" y="6327"/>
                  </a:cubicBezTo>
                  <a:cubicBezTo>
                    <a:pt x="10156" y="6327"/>
                    <a:pt x="10181" y="6306"/>
                    <a:pt x="10188" y="6278"/>
                  </a:cubicBezTo>
                  <a:cubicBezTo>
                    <a:pt x="10359" y="5528"/>
                    <a:pt x="10359" y="4750"/>
                    <a:pt x="10188" y="4001"/>
                  </a:cubicBezTo>
                  <a:cubicBezTo>
                    <a:pt x="10181" y="3971"/>
                    <a:pt x="10156" y="3952"/>
                    <a:pt x="10127" y="3952"/>
                  </a:cubicBezTo>
                  <a:cubicBezTo>
                    <a:pt x="10122" y="3952"/>
                    <a:pt x="10118" y="3952"/>
                    <a:pt x="10113" y="3953"/>
                  </a:cubicBezTo>
                  <a:lnTo>
                    <a:pt x="9429" y="4107"/>
                  </a:lnTo>
                  <a:cubicBezTo>
                    <a:pt x="9313" y="3621"/>
                    <a:pt x="9112" y="3158"/>
                    <a:pt x="8837" y="2740"/>
                  </a:cubicBezTo>
                  <a:lnTo>
                    <a:pt x="9416" y="2347"/>
                  </a:lnTo>
                  <a:cubicBezTo>
                    <a:pt x="9446" y="2328"/>
                    <a:pt x="9453" y="2288"/>
                    <a:pt x="9432" y="2259"/>
                  </a:cubicBezTo>
                  <a:cubicBezTo>
                    <a:pt x="8995" y="1619"/>
                    <a:pt x="8421" y="1081"/>
                    <a:pt x="7770" y="705"/>
                  </a:cubicBezTo>
                  <a:cubicBezTo>
                    <a:pt x="7760" y="699"/>
                    <a:pt x="7749" y="696"/>
                    <a:pt x="7738" y="696"/>
                  </a:cubicBezTo>
                  <a:cubicBezTo>
                    <a:pt x="7717" y="696"/>
                    <a:pt x="7696" y="707"/>
                    <a:pt x="7684" y="727"/>
                  </a:cubicBezTo>
                  <a:lnTo>
                    <a:pt x="7332" y="1330"/>
                  </a:lnTo>
                  <a:cubicBezTo>
                    <a:pt x="6980" y="1132"/>
                    <a:pt x="6603" y="983"/>
                    <a:pt x="6210" y="888"/>
                  </a:cubicBezTo>
                  <a:lnTo>
                    <a:pt x="6365" y="205"/>
                  </a:lnTo>
                  <a:cubicBezTo>
                    <a:pt x="6373" y="172"/>
                    <a:pt x="6351" y="137"/>
                    <a:pt x="6318" y="129"/>
                  </a:cubicBezTo>
                  <a:cubicBezTo>
                    <a:pt x="5943" y="44"/>
                    <a:pt x="5561" y="1"/>
                    <a:pt x="51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5342450" y="2492800"/>
              <a:ext cx="144975" cy="140925"/>
            </a:xfrm>
            <a:custGeom>
              <a:avLst/>
              <a:gdLst/>
              <a:ahLst/>
              <a:cxnLst/>
              <a:rect l="l" t="t" r="r" b="b"/>
              <a:pathLst>
                <a:path w="5799" h="5637" extrusionOk="0">
                  <a:moveTo>
                    <a:pt x="2879" y="1390"/>
                  </a:moveTo>
                  <a:cubicBezTo>
                    <a:pt x="3667" y="1391"/>
                    <a:pt x="4306" y="2030"/>
                    <a:pt x="4307" y="2818"/>
                  </a:cubicBezTo>
                  <a:cubicBezTo>
                    <a:pt x="4307" y="3395"/>
                    <a:pt x="3959" y="3916"/>
                    <a:pt x="3425" y="4138"/>
                  </a:cubicBezTo>
                  <a:cubicBezTo>
                    <a:pt x="3249" y="4211"/>
                    <a:pt x="3063" y="4247"/>
                    <a:pt x="2879" y="4247"/>
                  </a:cubicBezTo>
                  <a:cubicBezTo>
                    <a:pt x="2508" y="4247"/>
                    <a:pt x="2142" y="4102"/>
                    <a:pt x="1869" y="3829"/>
                  </a:cubicBezTo>
                  <a:cubicBezTo>
                    <a:pt x="1460" y="3420"/>
                    <a:pt x="1338" y="2806"/>
                    <a:pt x="1559" y="2272"/>
                  </a:cubicBezTo>
                  <a:cubicBezTo>
                    <a:pt x="1781" y="1738"/>
                    <a:pt x="2301" y="1390"/>
                    <a:pt x="2879" y="1390"/>
                  </a:cubicBezTo>
                  <a:close/>
                  <a:moveTo>
                    <a:pt x="2879" y="1264"/>
                  </a:moveTo>
                  <a:cubicBezTo>
                    <a:pt x="2022" y="1264"/>
                    <a:pt x="1324" y="1961"/>
                    <a:pt x="1324" y="2818"/>
                  </a:cubicBezTo>
                  <a:cubicBezTo>
                    <a:pt x="1325" y="3677"/>
                    <a:pt x="2021" y="4372"/>
                    <a:pt x="2879" y="4373"/>
                  </a:cubicBezTo>
                  <a:cubicBezTo>
                    <a:pt x="3738" y="4372"/>
                    <a:pt x="4433" y="3677"/>
                    <a:pt x="4434" y="2818"/>
                  </a:cubicBezTo>
                  <a:cubicBezTo>
                    <a:pt x="4434" y="1961"/>
                    <a:pt x="3737" y="1264"/>
                    <a:pt x="2879" y="1264"/>
                  </a:cubicBezTo>
                  <a:close/>
                  <a:moveTo>
                    <a:pt x="3437" y="139"/>
                  </a:moveTo>
                  <a:cubicBezTo>
                    <a:pt x="3704" y="195"/>
                    <a:pt x="3943" y="280"/>
                    <a:pt x="4149" y="391"/>
                  </a:cubicBezTo>
                  <a:cubicBezTo>
                    <a:pt x="4371" y="509"/>
                    <a:pt x="4579" y="655"/>
                    <a:pt x="4763" y="827"/>
                  </a:cubicBezTo>
                  <a:lnTo>
                    <a:pt x="4408" y="1189"/>
                  </a:lnTo>
                  <a:cubicBezTo>
                    <a:pt x="4382" y="1214"/>
                    <a:pt x="4382" y="1253"/>
                    <a:pt x="4408" y="1278"/>
                  </a:cubicBezTo>
                  <a:cubicBezTo>
                    <a:pt x="4665" y="1531"/>
                    <a:pt x="4855" y="1846"/>
                    <a:pt x="4962" y="2190"/>
                  </a:cubicBezTo>
                  <a:cubicBezTo>
                    <a:pt x="4970" y="2218"/>
                    <a:pt x="4995" y="2235"/>
                    <a:pt x="5022" y="2235"/>
                  </a:cubicBezTo>
                  <a:cubicBezTo>
                    <a:pt x="5028" y="2235"/>
                    <a:pt x="5034" y="2234"/>
                    <a:pt x="5040" y="2233"/>
                  </a:cubicBezTo>
                  <a:lnTo>
                    <a:pt x="5526" y="2083"/>
                  </a:lnTo>
                  <a:cubicBezTo>
                    <a:pt x="5664" y="2572"/>
                    <a:pt x="5664" y="3089"/>
                    <a:pt x="5526" y="3578"/>
                  </a:cubicBezTo>
                  <a:lnTo>
                    <a:pt x="5040" y="3429"/>
                  </a:lnTo>
                  <a:cubicBezTo>
                    <a:pt x="5034" y="3427"/>
                    <a:pt x="5028" y="3426"/>
                    <a:pt x="5022" y="3426"/>
                  </a:cubicBezTo>
                  <a:cubicBezTo>
                    <a:pt x="4995" y="3426"/>
                    <a:pt x="4970" y="3444"/>
                    <a:pt x="4962" y="3471"/>
                  </a:cubicBezTo>
                  <a:cubicBezTo>
                    <a:pt x="4875" y="3755"/>
                    <a:pt x="4731" y="4017"/>
                    <a:pt x="4538" y="4243"/>
                  </a:cubicBezTo>
                  <a:cubicBezTo>
                    <a:pt x="4515" y="4269"/>
                    <a:pt x="4518" y="4309"/>
                    <a:pt x="4545" y="4331"/>
                  </a:cubicBezTo>
                  <a:lnTo>
                    <a:pt x="4932" y="4661"/>
                  </a:lnTo>
                  <a:cubicBezTo>
                    <a:pt x="4591" y="5040"/>
                    <a:pt x="4148" y="5323"/>
                    <a:pt x="3671" y="5464"/>
                  </a:cubicBezTo>
                  <a:lnTo>
                    <a:pt x="3536" y="4975"/>
                  </a:lnTo>
                  <a:cubicBezTo>
                    <a:pt x="3532" y="4959"/>
                    <a:pt x="3521" y="4945"/>
                    <a:pt x="3507" y="4937"/>
                  </a:cubicBezTo>
                  <a:cubicBezTo>
                    <a:pt x="3497" y="4932"/>
                    <a:pt x="3487" y="4929"/>
                    <a:pt x="3476" y="4929"/>
                  </a:cubicBezTo>
                  <a:cubicBezTo>
                    <a:pt x="3470" y="4929"/>
                    <a:pt x="3464" y="4930"/>
                    <a:pt x="3458" y="4932"/>
                  </a:cubicBezTo>
                  <a:cubicBezTo>
                    <a:pt x="3268" y="4984"/>
                    <a:pt x="3073" y="5009"/>
                    <a:pt x="2878" y="5009"/>
                  </a:cubicBezTo>
                  <a:cubicBezTo>
                    <a:pt x="2715" y="5009"/>
                    <a:pt x="2551" y="4991"/>
                    <a:pt x="2391" y="4955"/>
                  </a:cubicBezTo>
                  <a:cubicBezTo>
                    <a:pt x="2386" y="4954"/>
                    <a:pt x="2382" y="4953"/>
                    <a:pt x="2377" y="4953"/>
                  </a:cubicBezTo>
                  <a:cubicBezTo>
                    <a:pt x="2348" y="4953"/>
                    <a:pt x="2322" y="4973"/>
                    <a:pt x="2316" y="5003"/>
                  </a:cubicBezTo>
                  <a:lnTo>
                    <a:pt x="2203" y="5496"/>
                  </a:lnTo>
                  <a:lnTo>
                    <a:pt x="2067" y="5461"/>
                  </a:lnTo>
                  <a:cubicBezTo>
                    <a:pt x="2017" y="5444"/>
                    <a:pt x="1967" y="5426"/>
                    <a:pt x="1917" y="5408"/>
                  </a:cubicBezTo>
                  <a:lnTo>
                    <a:pt x="1868" y="5389"/>
                  </a:lnTo>
                  <a:cubicBezTo>
                    <a:pt x="1820" y="5372"/>
                    <a:pt x="1773" y="5351"/>
                    <a:pt x="1726" y="5328"/>
                  </a:cubicBezTo>
                  <a:lnTo>
                    <a:pt x="1654" y="5293"/>
                  </a:lnTo>
                  <a:cubicBezTo>
                    <a:pt x="1601" y="5269"/>
                    <a:pt x="1551" y="5241"/>
                    <a:pt x="1503" y="5212"/>
                  </a:cubicBezTo>
                  <a:cubicBezTo>
                    <a:pt x="1297" y="5097"/>
                    <a:pt x="1098" y="4941"/>
                    <a:pt x="909" y="4749"/>
                  </a:cubicBezTo>
                  <a:lnTo>
                    <a:pt x="1279" y="4404"/>
                  </a:lnTo>
                  <a:cubicBezTo>
                    <a:pt x="1304" y="4380"/>
                    <a:pt x="1306" y="4341"/>
                    <a:pt x="1282" y="4315"/>
                  </a:cubicBezTo>
                  <a:cubicBezTo>
                    <a:pt x="1079" y="4098"/>
                    <a:pt x="924" y="3842"/>
                    <a:pt x="826" y="3563"/>
                  </a:cubicBezTo>
                  <a:cubicBezTo>
                    <a:pt x="816" y="3536"/>
                    <a:pt x="791" y="3520"/>
                    <a:pt x="765" y="3520"/>
                  </a:cubicBezTo>
                  <a:cubicBezTo>
                    <a:pt x="758" y="3520"/>
                    <a:pt x="752" y="3521"/>
                    <a:pt x="745" y="3523"/>
                  </a:cubicBezTo>
                  <a:lnTo>
                    <a:pt x="266" y="3694"/>
                  </a:lnTo>
                  <a:lnTo>
                    <a:pt x="253" y="3656"/>
                  </a:lnTo>
                  <a:cubicBezTo>
                    <a:pt x="247" y="3637"/>
                    <a:pt x="242" y="3617"/>
                    <a:pt x="237" y="3598"/>
                  </a:cubicBezTo>
                  <a:cubicBezTo>
                    <a:pt x="233" y="3584"/>
                    <a:pt x="230" y="3571"/>
                    <a:pt x="227" y="3560"/>
                  </a:cubicBezTo>
                  <a:cubicBezTo>
                    <a:pt x="221" y="3536"/>
                    <a:pt x="215" y="3512"/>
                    <a:pt x="209" y="3489"/>
                  </a:cubicBezTo>
                  <a:cubicBezTo>
                    <a:pt x="197" y="3445"/>
                    <a:pt x="186" y="3402"/>
                    <a:pt x="179" y="3361"/>
                  </a:cubicBezTo>
                  <a:lnTo>
                    <a:pt x="146" y="3153"/>
                  </a:lnTo>
                  <a:cubicBezTo>
                    <a:pt x="140" y="3109"/>
                    <a:pt x="136" y="3066"/>
                    <a:pt x="136" y="3022"/>
                  </a:cubicBezTo>
                  <a:cubicBezTo>
                    <a:pt x="135" y="2997"/>
                    <a:pt x="134" y="2974"/>
                    <a:pt x="132" y="2951"/>
                  </a:cubicBezTo>
                  <a:lnTo>
                    <a:pt x="127" y="2846"/>
                  </a:lnTo>
                  <a:cubicBezTo>
                    <a:pt x="126" y="2824"/>
                    <a:pt x="127" y="2803"/>
                    <a:pt x="129" y="2781"/>
                  </a:cubicBezTo>
                  <a:cubicBezTo>
                    <a:pt x="129" y="2770"/>
                    <a:pt x="130" y="2759"/>
                    <a:pt x="130" y="2749"/>
                  </a:cubicBezTo>
                  <a:cubicBezTo>
                    <a:pt x="133" y="2679"/>
                    <a:pt x="137" y="2610"/>
                    <a:pt x="141" y="2546"/>
                  </a:cubicBezTo>
                  <a:lnTo>
                    <a:pt x="151" y="2478"/>
                  </a:lnTo>
                  <a:cubicBezTo>
                    <a:pt x="165" y="2387"/>
                    <a:pt x="179" y="2292"/>
                    <a:pt x="201" y="2201"/>
                  </a:cubicBezTo>
                  <a:lnTo>
                    <a:pt x="692" y="2328"/>
                  </a:lnTo>
                  <a:cubicBezTo>
                    <a:pt x="697" y="2330"/>
                    <a:pt x="702" y="2330"/>
                    <a:pt x="708" y="2330"/>
                  </a:cubicBezTo>
                  <a:cubicBezTo>
                    <a:pt x="719" y="2330"/>
                    <a:pt x="730" y="2328"/>
                    <a:pt x="740" y="2322"/>
                  </a:cubicBezTo>
                  <a:cubicBezTo>
                    <a:pt x="754" y="2313"/>
                    <a:pt x="764" y="2300"/>
                    <a:pt x="769" y="2284"/>
                  </a:cubicBezTo>
                  <a:cubicBezTo>
                    <a:pt x="860" y="1933"/>
                    <a:pt x="1036" y="1612"/>
                    <a:pt x="1282" y="1347"/>
                  </a:cubicBezTo>
                  <a:cubicBezTo>
                    <a:pt x="1306" y="1322"/>
                    <a:pt x="1304" y="1281"/>
                    <a:pt x="1279" y="1258"/>
                  </a:cubicBezTo>
                  <a:lnTo>
                    <a:pt x="909" y="914"/>
                  </a:lnTo>
                  <a:cubicBezTo>
                    <a:pt x="1099" y="720"/>
                    <a:pt x="1298" y="564"/>
                    <a:pt x="1506" y="448"/>
                  </a:cubicBezTo>
                  <a:cubicBezTo>
                    <a:pt x="1554" y="419"/>
                    <a:pt x="1603" y="393"/>
                    <a:pt x="1655" y="369"/>
                  </a:cubicBezTo>
                  <a:lnTo>
                    <a:pt x="1726" y="334"/>
                  </a:lnTo>
                  <a:cubicBezTo>
                    <a:pt x="1773" y="310"/>
                    <a:pt x="1821" y="290"/>
                    <a:pt x="1870" y="272"/>
                  </a:cubicBezTo>
                  <a:lnTo>
                    <a:pt x="1916" y="256"/>
                  </a:lnTo>
                  <a:cubicBezTo>
                    <a:pt x="1966" y="238"/>
                    <a:pt x="2017" y="218"/>
                    <a:pt x="2063" y="202"/>
                  </a:cubicBezTo>
                  <a:lnTo>
                    <a:pt x="2203" y="166"/>
                  </a:lnTo>
                  <a:lnTo>
                    <a:pt x="2316" y="660"/>
                  </a:lnTo>
                  <a:cubicBezTo>
                    <a:pt x="2322" y="688"/>
                    <a:pt x="2348" y="709"/>
                    <a:pt x="2377" y="709"/>
                  </a:cubicBezTo>
                  <a:cubicBezTo>
                    <a:pt x="2382" y="709"/>
                    <a:pt x="2387" y="708"/>
                    <a:pt x="2391" y="707"/>
                  </a:cubicBezTo>
                  <a:cubicBezTo>
                    <a:pt x="2552" y="671"/>
                    <a:pt x="2716" y="652"/>
                    <a:pt x="2880" y="652"/>
                  </a:cubicBezTo>
                  <a:cubicBezTo>
                    <a:pt x="3011" y="652"/>
                    <a:pt x="3143" y="664"/>
                    <a:pt x="3273" y="688"/>
                  </a:cubicBezTo>
                  <a:cubicBezTo>
                    <a:pt x="3277" y="689"/>
                    <a:pt x="3280" y="689"/>
                    <a:pt x="3284" y="689"/>
                  </a:cubicBezTo>
                  <a:cubicBezTo>
                    <a:pt x="3297" y="689"/>
                    <a:pt x="3309" y="685"/>
                    <a:pt x="3319" y="678"/>
                  </a:cubicBezTo>
                  <a:cubicBezTo>
                    <a:pt x="3333" y="668"/>
                    <a:pt x="3343" y="654"/>
                    <a:pt x="3346" y="637"/>
                  </a:cubicBezTo>
                  <a:lnTo>
                    <a:pt x="3437" y="139"/>
                  </a:lnTo>
                  <a:close/>
                  <a:moveTo>
                    <a:pt x="3386" y="1"/>
                  </a:moveTo>
                  <a:cubicBezTo>
                    <a:pt x="3372" y="1"/>
                    <a:pt x="3360" y="5"/>
                    <a:pt x="3350" y="12"/>
                  </a:cubicBezTo>
                  <a:cubicBezTo>
                    <a:pt x="3335" y="22"/>
                    <a:pt x="3325" y="36"/>
                    <a:pt x="3322" y="53"/>
                  </a:cubicBezTo>
                  <a:lnTo>
                    <a:pt x="3232" y="553"/>
                  </a:lnTo>
                  <a:cubicBezTo>
                    <a:pt x="3115" y="535"/>
                    <a:pt x="2998" y="527"/>
                    <a:pt x="2880" y="527"/>
                  </a:cubicBezTo>
                  <a:cubicBezTo>
                    <a:pt x="2727" y="527"/>
                    <a:pt x="2574" y="541"/>
                    <a:pt x="2424" y="571"/>
                  </a:cubicBezTo>
                  <a:lnTo>
                    <a:pt x="2311" y="75"/>
                  </a:lnTo>
                  <a:cubicBezTo>
                    <a:pt x="2307" y="58"/>
                    <a:pt x="2297" y="44"/>
                    <a:pt x="2282" y="35"/>
                  </a:cubicBezTo>
                  <a:cubicBezTo>
                    <a:pt x="2272" y="29"/>
                    <a:pt x="2260" y="26"/>
                    <a:pt x="2248" y="26"/>
                  </a:cubicBezTo>
                  <a:cubicBezTo>
                    <a:pt x="2243" y="26"/>
                    <a:pt x="2238" y="27"/>
                    <a:pt x="2233" y="28"/>
                  </a:cubicBezTo>
                  <a:lnTo>
                    <a:pt x="2025" y="82"/>
                  </a:lnTo>
                  <a:cubicBezTo>
                    <a:pt x="1973" y="99"/>
                    <a:pt x="1923" y="119"/>
                    <a:pt x="1871" y="137"/>
                  </a:cubicBezTo>
                  <a:lnTo>
                    <a:pt x="1828" y="153"/>
                  </a:lnTo>
                  <a:cubicBezTo>
                    <a:pt x="1774" y="172"/>
                    <a:pt x="1721" y="195"/>
                    <a:pt x="1670" y="221"/>
                  </a:cubicBezTo>
                  <a:lnTo>
                    <a:pt x="1598" y="256"/>
                  </a:lnTo>
                  <a:cubicBezTo>
                    <a:pt x="1544" y="281"/>
                    <a:pt x="1491" y="309"/>
                    <a:pt x="1440" y="340"/>
                  </a:cubicBezTo>
                  <a:cubicBezTo>
                    <a:pt x="1208" y="470"/>
                    <a:pt x="984" y="649"/>
                    <a:pt x="772" y="873"/>
                  </a:cubicBezTo>
                  <a:cubicBezTo>
                    <a:pt x="748" y="899"/>
                    <a:pt x="749" y="939"/>
                    <a:pt x="775" y="963"/>
                  </a:cubicBezTo>
                  <a:lnTo>
                    <a:pt x="1147" y="1309"/>
                  </a:lnTo>
                  <a:cubicBezTo>
                    <a:pt x="922" y="1564"/>
                    <a:pt x="757" y="1865"/>
                    <a:pt x="662" y="2191"/>
                  </a:cubicBezTo>
                  <a:lnTo>
                    <a:pt x="172" y="2063"/>
                  </a:lnTo>
                  <a:cubicBezTo>
                    <a:pt x="166" y="2062"/>
                    <a:pt x="161" y="2061"/>
                    <a:pt x="156" y="2061"/>
                  </a:cubicBezTo>
                  <a:cubicBezTo>
                    <a:pt x="128" y="2061"/>
                    <a:pt x="103" y="2079"/>
                    <a:pt x="95" y="2107"/>
                  </a:cubicBezTo>
                  <a:cubicBezTo>
                    <a:pt x="61" y="2224"/>
                    <a:pt x="43" y="2344"/>
                    <a:pt x="25" y="2461"/>
                  </a:cubicBezTo>
                  <a:lnTo>
                    <a:pt x="15" y="2532"/>
                  </a:lnTo>
                  <a:cubicBezTo>
                    <a:pt x="10" y="2602"/>
                    <a:pt x="7" y="2672"/>
                    <a:pt x="4" y="2743"/>
                  </a:cubicBezTo>
                  <a:cubicBezTo>
                    <a:pt x="3" y="2754"/>
                    <a:pt x="2" y="2764"/>
                    <a:pt x="2" y="2774"/>
                  </a:cubicBezTo>
                  <a:cubicBezTo>
                    <a:pt x="0" y="2800"/>
                    <a:pt x="0" y="2826"/>
                    <a:pt x="1" y="2853"/>
                  </a:cubicBezTo>
                  <a:lnTo>
                    <a:pt x="6" y="2959"/>
                  </a:lnTo>
                  <a:cubicBezTo>
                    <a:pt x="7" y="2982"/>
                    <a:pt x="8" y="3004"/>
                    <a:pt x="9" y="3027"/>
                  </a:cubicBezTo>
                  <a:cubicBezTo>
                    <a:pt x="10" y="3076"/>
                    <a:pt x="14" y="3124"/>
                    <a:pt x="22" y="3173"/>
                  </a:cubicBezTo>
                  <a:lnTo>
                    <a:pt x="54" y="3382"/>
                  </a:lnTo>
                  <a:cubicBezTo>
                    <a:pt x="63" y="3430"/>
                    <a:pt x="75" y="3477"/>
                    <a:pt x="87" y="3521"/>
                  </a:cubicBezTo>
                  <a:cubicBezTo>
                    <a:pt x="92" y="3545"/>
                    <a:pt x="99" y="3567"/>
                    <a:pt x="105" y="3592"/>
                  </a:cubicBezTo>
                  <a:cubicBezTo>
                    <a:pt x="108" y="3605"/>
                    <a:pt x="111" y="3617"/>
                    <a:pt x="115" y="3630"/>
                  </a:cubicBezTo>
                  <a:cubicBezTo>
                    <a:pt x="120" y="3651"/>
                    <a:pt x="126" y="3674"/>
                    <a:pt x="133" y="3697"/>
                  </a:cubicBezTo>
                  <a:lnTo>
                    <a:pt x="169" y="3796"/>
                  </a:lnTo>
                  <a:cubicBezTo>
                    <a:pt x="178" y="3822"/>
                    <a:pt x="202" y="3838"/>
                    <a:pt x="228" y="3838"/>
                  </a:cubicBezTo>
                  <a:cubicBezTo>
                    <a:pt x="236" y="3838"/>
                    <a:pt x="243" y="3836"/>
                    <a:pt x="250" y="3834"/>
                  </a:cubicBezTo>
                  <a:lnTo>
                    <a:pt x="729" y="3663"/>
                  </a:lnTo>
                  <a:cubicBezTo>
                    <a:pt x="826" y="3917"/>
                    <a:pt x="968" y="4151"/>
                    <a:pt x="1148" y="4354"/>
                  </a:cubicBezTo>
                  <a:lnTo>
                    <a:pt x="776" y="4700"/>
                  </a:lnTo>
                  <a:cubicBezTo>
                    <a:pt x="750" y="4723"/>
                    <a:pt x="749" y="4764"/>
                    <a:pt x="773" y="4789"/>
                  </a:cubicBezTo>
                  <a:cubicBezTo>
                    <a:pt x="983" y="5013"/>
                    <a:pt x="1207" y="5192"/>
                    <a:pt x="1437" y="5320"/>
                  </a:cubicBezTo>
                  <a:cubicBezTo>
                    <a:pt x="1490" y="5352"/>
                    <a:pt x="1543" y="5381"/>
                    <a:pt x="1598" y="5407"/>
                  </a:cubicBezTo>
                  <a:lnTo>
                    <a:pt x="1672" y="5442"/>
                  </a:lnTo>
                  <a:cubicBezTo>
                    <a:pt x="1722" y="5467"/>
                    <a:pt x="1775" y="5490"/>
                    <a:pt x="1827" y="5508"/>
                  </a:cubicBezTo>
                  <a:lnTo>
                    <a:pt x="1873" y="5525"/>
                  </a:lnTo>
                  <a:cubicBezTo>
                    <a:pt x="1925" y="5544"/>
                    <a:pt x="1975" y="5563"/>
                    <a:pt x="2031" y="5582"/>
                  </a:cubicBezTo>
                  <a:lnTo>
                    <a:pt x="2234" y="5634"/>
                  </a:lnTo>
                  <a:cubicBezTo>
                    <a:pt x="2239" y="5635"/>
                    <a:pt x="2244" y="5636"/>
                    <a:pt x="2250" y="5636"/>
                  </a:cubicBezTo>
                  <a:cubicBezTo>
                    <a:pt x="2261" y="5636"/>
                    <a:pt x="2272" y="5632"/>
                    <a:pt x="2283" y="5626"/>
                  </a:cubicBezTo>
                  <a:cubicBezTo>
                    <a:pt x="2297" y="5617"/>
                    <a:pt x="2308" y="5603"/>
                    <a:pt x="2311" y="5587"/>
                  </a:cubicBezTo>
                  <a:lnTo>
                    <a:pt x="2425" y="5091"/>
                  </a:lnTo>
                  <a:cubicBezTo>
                    <a:pt x="2574" y="5121"/>
                    <a:pt x="2726" y="5135"/>
                    <a:pt x="2878" y="5135"/>
                  </a:cubicBezTo>
                  <a:cubicBezTo>
                    <a:pt x="3064" y="5135"/>
                    <a:pt x="3249" y="5113"/>
                    <a:pt x="3431" y="5069"/>
                  </a:cubicBezTo>
                  <a:lnTo>
                    <a:pt x="3566" y="5559"/>
                  </a:lnTo>
                  <a:cubicBezTo>
                    <a:pt x="3574" y="5587"/>
                    <a:pt x="3599" y="5605"/>
                    <a:pt x="3626" y="5605"/>
                  </a:cubicBezTo>
                  <a:cubicBezTo>
                    <a:pt x="3632" y="5605"/>
                    <a:pt x="3637" y="5605"/>
                    <a:pt x="3643" y="5603"/>
                  </a:cubicBezTo>
                  <a:cubicBezTo>
                    <a:pt x="4187" y="5456"/>
                    <a:pt x="4694" y="5134"/>
                    <a:pt x="5069" y="4695"/>
                  </a:cubicBezTo>
                  <a:cubicBezTo>
                    <a:pt x="5091" y="4669"/>
                    <a:pt x="5088" y="4629"/>
                    <a:pt x="5062" y="4606"/>
                  </a:cubicBezTo>
                  <a:lnTo>
                    <a:pt x="4674" y="4276"/>
                  </a:lnTo>
                  <a:cubicBezTo>
                    <a:pt x="4845" y="4064"/>
                    <a:pt x="4977" y="3826"/>
                    <a:pt x="5063" y="3568"/>
                  </a:cubicBezTo>
                  <a:lnTo>
                    <a:pt x="5550" y="3718"/>
                  </a:lnTo>
                  <a:cubicBezTo>
                    <a:pt x="5556" y="3720"/>
                    <a:pt x="5563" y="3721"/>
                    <a:pt x="5569" y="3721"/>
                  </a:cubicBezTo>
                  <a:cubicBezTo>
                    <a:pt x="5596" y="3721"/>
                    <a:pt x="5622" y="3703"/>
                    <a:pt x="5630" y="3676"/>
                  </a:cubicBezTo>
                  <a:cubicBezTo>
                    <a:pt x="5798" y="3124"/>
                    <a:pt x="5798" y="2536"/>
                    <a:pt x="5630" y="1986"/>
                  </a:cubicBezTo>
                  <a:cubicBezTo>
                    <a:pt x="5622" y="1959"/>
                    <a:pt x="5596" y="1941"/>
                    <a:pt x="5569" y="1941"/>
                  </a:cubicBezTo>
                  <a:cubicBezTo>
                    <a:pt x="5563" y="1941"/>
                    <a:pt x="5556" y="1942"/>
                    <a:pt x="5550" y="1943"/>
                  </a:cubicBezTo>
                  <a:lnTo>
                    <a:pt x="5063" y="2094"/>
                  </a:lnTo>
                  <a:cubicBezTo>
                    <a:pt x="4954" y="1772"/>
                    <a:pt x="4774" y="1479"/>
                    <a:pt x="4540" y="1234"/>
                  </a:cubicBezTo>
                  <a:lnTo>
                    <a:pt x="4897" y="871"/>
                  </a:lnTo>
                  <a:cubicBezTo>
                    <a:pt x="4921" y="846"/>
                    <a:pt x="4921" y="806"/>
                    <a:pt x="4896" y="782"/>
                  </a:cubicBezTo>
                  <a:cubicBezTo>
                    <a:pt x="4692" y="582"/>
                    <a:pt x="4459" y="413"/>
                    <a:pt x="4206" y="280"/>
                  </a:cubicBezTo>
                  <a:cubicBezTo>
                    <a:pt x="3974" y="155"/>
                    <a:pt x="3702" y="62"/>
                    <a:pt x="3397" y="2"/>
                  </a:cubicBezTo>
                  <a:cubicBezTo>
                    <a:pt x="3393" y="1"/>
                    <a:pt x="3389" y="1"/>
                    <a:pt x="338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4805675" y="1634100"/>
              <a:ext cx="1019250" cy="842800"/>
            </a:xfrm>
            <a:custGeom>
              <a:avLst/>
              <a:gdLst/>
              <a:ahLst/>
              <a:cxnLst/>
              <a:rect l="l" t="t" r="r" b="b"/>
              <a:pathLst>
                <a:path w="40770" h="33712" extrusionOk="0">
                  <a:moveTo>
                    <a:pt x="0" y="0"/>
                  </a:moveTo>
                  <a:lnTo>
                    <a:pt x="0" y="33712"/>
                  </a:lnTo>
                  <a:lnTo>
                    <a:pt x="40769" y="33712"/>
                  </a:lnTo>
                  <a:lnTo>
                    <a:pt x="40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484135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97970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511805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5256425" y="2259600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5394775" y="17056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1"/>
                  </a:moveTo>
                  <a:lnTo>
                    <a:pt x="0" y="4709"/>
                  </a:lnTo>
                  <a:lnTo>
                    <a:pt x="4709" y="4709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553310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1" y="4709"/>
                  </a:lnTo>
                  <a:lnTo>
                    <a:pt x="471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567145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84135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97970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11805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256425" y="1843750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5394775" y="1843750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553310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1" y="4710"/>
                  </a:lnTo>
                  <a:lnTo>
                    <a:pt x="471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567145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484135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497970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511805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5256425" y="19815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5394775" y="19815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53310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1" y="4710"/>
                  </a:lnTo>
                  <a:lnTo>
                    <a:pt x="471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567145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484135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497970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511805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5256425" y="2119625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4709" y="4711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5394775" y="2119625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4709" y="4711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553310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1" y="4711"/>
                  </a:lnTo>
                  <a:lnTo>
                    <a:pt x="471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567145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395250" y="2259600"/>
              <a:ext cx="117750" cy="117750"/>
            </a:xfrm>
            <a:custGeom>
              <a:avLst/>
              <a:gdLst/>
              <a:ahLst/>
              <a:cxnLst/>
              <a:rect l="l" t="t" r="r" b="b"/>
              <a:pathLst>
                <a:path w="4710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533600" y="2259600"/>
              <a:ext cx="117750" cy="117750"/>
            </a:xfrm>
            <a:custGeom>
              <a:avLst/>
              <a:gdLst/>
              <a:ahLst/>
              <a:cxnLst/>
              <a:rect l="l" t="t" r="r" b="b"/>
              <a:pathLst>
                <a:path w="4710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484135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497970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511805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0" y="1"/>
                  </a:moveTo>
                  <a:lnTo>
                    <a:pt x="0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5256425" y="17056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1"/>
                  </a:moveTo>
                  <a:lnTo>
                    <a:pt x="0" y="4709"/>
                  </a:lnTo>
                  <a:lnTo>
                    <a:pt x="4709" y="4709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567145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4805675" y="2431450"/>
              <a:ext cx="1019250" cy="45450"/>
            </a:xfrm>
            <a:custGeom>
              <a:avLst/>
              <a:gdLst/>
              <a:ahLst/>
              <a:cxnLst/>
              <a:rect l="l" t="t" r="r" b="b"/>
              <a:pathLst>
                <a:path w="40770" h="1818" extrusionOk="0">
                  <a:moveTo>
                    <a:pt x="0" y="0"/>
                  </a:moveTo>
                  <a:lnTo>
                    <a:pt x="0" y="1818"/>
                  </a:lnTo>
                  <a:lnTo>
                    <a:pt x="40769" y="1818"/>
                  </a:lnTo>
                  <a:lnTo>
                    <a:pt x="4076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5123750" y="1578300"/>
              <a:ext cx="555875" cy="94025"/>
            </a:xfrm>
            <a:custGeom>
              <a:avLst/>
              <a:gdLst/>
              <a:ahLst/>
              <a:cxnLst/>
              <a:rect l="l" t="t" r="r" b="b"/>
              <a:pathLst>
                <a:path w="22235" h="3761" extrusionOk="0">
                  <a:moveTo>
                    <a:pt x="14703" y="97"/>
                  </a:moveTo>
                  <a:cubicBezTo>
                    <a:pt x="14902" y="97"/>
                    <a:pt x="15091" y="183"/>
                    <a:pt x="15239" y="320"/>
                  </a:cubicBezTo>
                  <a:cubicBezTo>
                    <a:pt x="15678" y="724"/>
                    <a:pt x="15621" y="1378"/>
                    <a:pt x="15405" y="1880"/>
                  </a:cubicBezTo>
                  <a:cubicBezTo>
                    <a:pt x="15253" y="2229"/>
                    <a:pt x="15023" y="2538"/>
                    <a:pt x="14740" y="2791"/>
                  </a:cubicBezTo>
                  <a:cubicBezTo>
                    <a:pt x="14505" y="2602"/>
                    <a:pt x="14302" y="2374"/>
                    <a:pt x="14142" y="2118"/>
                  </a:cubicBezTo>
                  <a:cubicBezTo>
                    <a:pt x="13856" y="1657"/>
                    <a:pt x="13677" y="1011"/>
                    <a:pt x="13998" y="520"/>
                  </a:cubicBezTo>
                  <a:cubicBezTo>
                    <a:pt x="14129" y="321"/>
                    <a:pt x="14332" y="155"/>
                    <a:pt x="14570" y="110"/>
                  </a:cubicBezTo>
                  <a:cubicBezTo>
                    <a:pt x="14615" y="101"/>
                    <a:pt x="14659" y="97"/>
                    <a:pt x="14703" y="97"/>
                  </a:cubicBezTo>
                  <a:close/>
                  <a:moveTo>
                    <a:pt x="18245" y="204"/>
                  </a:moveTo>
                  <a:cubicBezTo>
                    <a:pt x="18373" y="204"/>
                    <a:pt x="18502" y="237"/>
                    <a:pt x="18622" y="311"/>
                  </a:cubicBezTo>
                  <a:cubicBezTo>
                    <a:pt x="19108" y="610"/>
                    <a:pt x="19140" y="1250"/>
                    <a:pt x="18954" y="1734"/>
                  </a:cubicBezTo>
                  <a:cubicBezTo>
                    <a:pt x="18781" y="2185"/>
                    <a:pt x="18469" y="2569"/>
                    <a:pt x="18083" y="2856"/>
                  </a:cubicBezTo>
                  <a:cubicBezTo>
                    <a:pt x="17884" y="2695"/>
                    <a:pt x="17714" y="2501"/>
                    <a:pt x="17578" y="2284"/>
                  </a:cubicBezTo>
                  <a:cubicBezTo>
                    <a:pt x="17300" y="1836"/>
                    <a:pt x="17150" y="1214"/>
                    <a:pt x="17416" y="725"/>
                  </a:cubicBezTo>
                  <a:cubicBezTo>
                    <a:pt x="17577" y="426"/>
                    <a:pt x="17910" y="204"/>
                    <a:pt x="18245" y="204"/>
                  </a:cubicBezTo>
                  <a:close/>
                  <a:moveTo>
                    <a:pt x="7924" y="351"/>
                  </a:moveTo>
                  <a:cubicBezTo>
                    <a:pt x="7945" y="351"/>
                    <a:pt x="7965" y="352"/>
                    <a:pt x="7986" y="354"/>
                  </a:cubicBezTo>
                  <a:cubicBezTo>
                    <a:pt x="8242" y="380"/>
                    <a:pt x="8451" y="581"/>
                    <a:pt x="8551" y="810"/>
                  </a:cubicBezTo>
                  <a:cubicBezTo>
                    <a:pt x="8767" y="1311"/>
                    <a:pt x="8534" y="1934"/>
                    <a:pt x="8256" y="2366"/>
                  </a:cubicBezTo>
                  <a:cubicBezTo>
                    <a:pt x="8136" y="2552"/>
                    <a:pt x="7994" y="2723"/>
                    <a:pt x="7832" y="2875"/>
                  </a:cubicBezTo>
                  <a:cubicBezTo>
                    <a:pt x="7640" y="2681"/>
                    <a:pt x="7480" y="2458"/>
                    <a:pt x="7358" y="2213"/>
                  </a:cubicBezTo>
                  <a:cubicBezTo>
                    <a:pt x="7135" y="1756"/>
                    <a:pt x="6993" y="1113"/>
                    <a:pt x="7329" y="673"/>
                  </a:cubicBezTo>
                  <a:cubicBezTo>
                    <a:pt x="7469" y="491"/>
                    <a:pt x="7690" y="351"/>
                    <a:pt x="7924" y="351"/>
                  </a:cubicBezTo>
                  <a:close/>
                  <a:moveTo>
                    <a:pt x="4119" y="300"/>
                  </a:moveTo>
                  <a:cubicBezTo>
                    <a:pt x="4138" y="300"/>
                    <a:pt x="4158" y="301"/>
                    <a:pt x="4178" y="303"/>
                  </a:cubicBezTo>
                  <a:cubicBezTo>
                    <a:pt x="4430" y="327"/>
                    <a:pt x="4646" y="503"/>
                    <a:pt x="4766" y="718"/>
                  </a:cubicBezTo>
                  <a:cubicBezTo>
                    <a:pt x="5026" y="1179"/>
                    <a:pt x="4886" y="1794"/>
                    <a:pt x="4646" y="2234"/>
                  </a:cubicBezTo>
                  <a:cubicBezTo>
                    <a:pt x="4511" y="2480"/>
                    <a:pt x="4335" y="2700"/>
                    <a:pt x="4123" y="2884"/>
                  </a:cubicBezTo>
                  <a:cubicBezTo>
                    <a:pt x="3909" y="2684"/>
                    <a:pt x="3728" y="2449"/>
                    <a:pt x="3589" y="2190"/>
                  </a:cubicBezTo>
                  <a:cubicBezTo>
                    <a:pt x="3342" y="1724"/>
                    <a:pt x="3178" y="1071"/>
                    <a:pt x="3533" y="616"/>
                  </a:cubicBezTo>
                  <a:cubicBezTo>
                    <a:pt x="3673" y="435"/>
                    <a:pt x="3887" y="300"/>
                    <a:pt x="4119" y="300"/>
                  </a:cubicBezTo>
                  <a:close/>
                  <a:moveTo>
                    <a:pt x="11254" y="302"/>
                  </a:moveTo>
                  <a:cubicBezTo>
                    <a:pt x="11503" y="302"/>
                    <a:pt x="11737" y="441"/>
                    <a:pt x="11891" y="630"/>
                  </a:cubicBezTo>
                  <a:cubicBezTo>
                    <a:pt x="12262" y="1082"/>
                    <a:pt x="12155" y="1734"/>
                    <a:pt x="11916" y="2223"/>
                  </a:cubicBezTo>
                  <a:cubicBezTo>
                    <a:pt x="11780" y="2496"/>
                    <a:pt x="11596" y="2742"/>
                    <a:pt x="11372" y="2949"/>
                  </a:cubicBezTo>
                  <a:cubicBezTo>
                    <a:pt x="11097" y="2748"/>
                    <a:pt x="10863" y="2495"/>
                    <a:pt x="10685" y="2204"/>
                  </a:cubicBezTo>
                  <a:cubicBezTo>
                    <a:pt x="10401" y="1736"/>
                    <a:pt x="10259" y="1096"/>
                    <a:pt x="10627" y="632"/>
                  </a:cubicBezTo>
                  <a:cubicBezTo>
                    <a:pt x="10776" y="446"/>
                    <a:pt x="10993" y="310"/>
                    <a:pt x="11236" y="303"/>
                  </a:cubicBezTo>
                  <a:cubicBezTo>
                    <a:pt x="11242" y="302"/>
                    <a:pt x="11248" y="302"/>
                    <a:pt x="11254" y="302"/>
                  </a:cubicBezTo>
                  <a:close/>
                  <a:moveTo>
                    <a:pt x="14713" y="0"/>
                  </a:moveTo>
                  <a:cubicBezTo>
                    <a:pt x="14451" y="0"/>
                    <a:pt x="14191" y="121"/>
                    <a:pt x="14001" y="343"/>
                  </a:cubicBezTo>
                  <a:cubicBezTo>
                    <a:pt x="13609" y="798"/>
                    <a:pt x="13683" y="1448"/>
                    <a:pt x="13932" y="1955"/>
                  </a:cubicBezTo>
                  <a:cubicBezTo>
                    <a:pt x="14106" y="2308"/>
                    <a:pt x="14359" y="2613"/>
                    <a:pt x="14661" y="2862"/>
                  </a:cubicBezTo>
                  <a:cubicBezTo>
                    <a:pt x="14614" y="2900"/>
                    <a:pt x="14565" y="2938"/>
                    <a:pt x="14515" y="2975"/>
                  </a:cubicBezTo>
                  <a:cubicBezTo>
                    <a:pt x="14055" y="3309"/>
                    <a:pt x="13510" y="3480"/>
                    <a:pt x="12962" y="3480"/>
                  </a:cubicBezTo>
                  <a:cubicBezTo>
                    <a:pt x="12550" y="3480"/>
                    <a:pt x="12138" y="3384"/>
                    <a:pt x="11758" y="3189"/>
                  </a:cubicBezTo>
                  <a:cubicBezTo>
                    <a:pt x="11655" y="3136"/>
                    <a:pt x="11556" y="3077"/>
                    <a:pt x="11460" y="3012"/>
                  </a:cubicBezTo>
                  <a:cubicBezTo>
                    <a:pt x="11739" y="2747"/>
                    <a:pt x="11965" y="2424"/>
                    <a:pt x="12101" y="2063"/>
                  </a:cubicBezTo>
                  <a:cubicBezTo>
                    <a:pt x="12302" y="1530"/>
                    <a:pt x="12315" y="871"/>
                    <a:pt x="11869" y="456"/>
                  </a:cubicBezTo>
                  <a:cubicBezTo>
                    <a:pt x="11690" y="289"/>
                    <a:pt x="11473" y="208"/>
                    <a:pt x="11258" y="208"/>
                  </a:cubicBezTo>
                  <a:cubicBezTo>
                    <a:pt x="11013" y="208"/>
                    <a:pt x="10770" y="313"/>
                    <a:pt x="10586" y="519"/>
                  </a:cubicBezTo>
                  <a:cubicBezTo>
                    <a:pt x="10188" y="965"/>
                    <a:pt x="10256" y="1606"/>
                    <a:pt x="10511" y="2105"/>
                  </a:cubicBezTo>
                  <a:cubicBezTo>
                    <a:pt x="10696" y="2468"/>
                    <a:pt x="10968" y="2778"/>
                    <a:pt x="11293" y="3021"/>
                  </a:cubicBezTo>
                  <a:cubicBezTo>
                    <a:pt x="10833" y="3416"/>
                    <a:pt x="10238" y="3656"/>
                    <a:pt x="9630" y="3657"/>
                  </a:cubicBezTo>
                  <a:cubicBezTo>
                    <a:pt x="9629" y="3657"/>
                    <a:pt x="9628" y="3657"/>
                    <a:pt x="9626" y="3657"/>
                  </a:cubicBezTo>
                  <a:cubicBezTo>
                    <a:pt x="8990" y="3657"/>
                    <a:pt x="8370" y="3384"/>
                    <a:pt x="7907" y="2950"/>
                  </a:cubicBezTo>
                  <a:cubicBezTo>
                    <a:pt x="8154" y="2716"/>
                    <a:pt x="8356" y="2440"/>
                    <a:pt x="8504" y="2135"/>
                  </a:cubicBezTo>
                  <a:cubicBezTo>
                    <a:pt x="8740" y="1645"/>
                    <a:pt x="8883" y="972"/>
                    <a:pt x="8490" y="521"/>
                  </a:cubicBezTo>
                  <a:cubicBezTo>
                    <a:pt x="8333" y="340"/>
                    <a:pt x="8129" y="257"/>
                    <a:pt x="7925" y="257"/>
                  </a:cubicBezTo>
                  <a:cubicBezTo>
                    <a:pt x="7668" y="257"/>
                    <a:pt x="7410" y="388"/>
                    <a:pt x="7238" y="621"/>
                  </a:cubicBezTo>
                  <a:cubicBezTo>
                    <a:pt x="6900" y="1078"/>
                    <a:pt x="7016" y="1728"/>
                    <a:pt x="7241" y="2209"/>
                  </a:cubicBezTo>
                  <a:cubicBezTo>
                    <a:pt x="7369" y="2482"/>
                    <a:pt x="7543" y="2731"/>
                    <a:pt x="7756" y="2945"/>
                  </a:cubicBezTo>
                  <a:cubicBezTo>
                    <a:pt x="7595" y="3089"/>
                    <a:pt x="7417" y="3214"/>
                    <a:pt x="7228" y="3316"/>
                  </a:cubicBezTo>
                  <a:cubicBezTo>
                    <a:pt x="6836" y="3529"/>
                    <a:pt x="6408" y="3634"/>
                    <a:pt x="5981" y="3634"/>
                  </a:cubicBezTo>
                  <a:cubicBezTo>
                    <a:pt x="5487" y="3634"/>
                    <a:pt x="4993" y="3493"/>
                    <a:pt x="4557" y="3219"/>
                  </a:cubicBezTo>
                  <a:cubicBezTo>
                    <a:pt x="4431" y="3139"/>
                    <a:pt x="4312" y="3049"/>
                    <a:pt x="4201" y="2952"/>
                  </a:cubicBezTo>
                  <a:cubicBezTo>
                    <a:pt x="4506" y="2681"/>
                    <a:pt x="4751" y="2339"/>
                    <a:pt x="4886" y="1953"/>
                  </a:cubicBezTo>
                  <a:cubicBezTo>
                    <a:pt x="5062" y="1448"/>
                    <a:pt x="5084" y="798"/>
                    <a:pt x="4653" y="411"/>
                  </a:cubicBezTo>
                  <a:cubicBezTo>
                    <a:pt x="4495" y="269"/>
                    <a:pt x="4310" y="204"/>
                    <a:pt x="4127" y="204"/>
                  </a:cubicBezTo>
                  <a:cubicBezTo>
                    <a:pt x="3850" y="204"/>
                    <a:pt x="3576" y="354"/>
                    <a:pt x="3406" y="613"/>
                  </a:cubicBezTo>
                  <a:cubicBezTo>
                    <a:pt x="3078" y="1110"/>
                    <a:pt x="3243" y="1770"/>
                    <a:pt x="3507" y="2256"/>
                  </a:cubicBezTo>
                  <a:cubicBezTo>
                    <a:pt x="3648" y="2514"/>
                    <a:pt x="3829" y="2748"/>
                    <a:pt x="4043" y="2950"/>
                  </a:cubicBezTo>
                  <a:cubicBezTo>
                    <a:pt x="3616" y="3295"/>
                    <a:pt x="3074" y="3506"/>
                    <a:pt x="2528" y="3506"/>
                  </a:cubicBezTo>
                  <a:cubicBezTo>
                    <a:pt x="2491" y="3506"/>
                    <a:pt x="2455" y="3505"/>
                    <a:pt x="2418" y="3503"/>
                  </a:cubicBezTo>
                  <a:cubicBezTo>
                    <a:pt x="1515" y="3455"/>
                    <a:pt x="747" y="2800"/>
                    <a:pt x="423" y="1976"/>
                  </a:cubicBezTo>
                  <a:cubicBezTo>
                    <a:pt x="262" y="1568"/>
                    <a:pt x="215" y="1124"/>
                    <a:pt x="303" y="692"/>
                  </a:cubicBezTo>
                  <a:cubicBezTo>
                    <a:pt x="311" y="656"/>
                    <a:pt x="281" y="635"/>
                    <a:pt x="252" y="635"/>
                  </a:cubicBezTo>
                  <a:cubicBezTo>
                    <a:pt x="229" y="635"/>
                    <a:pt x="205" y="648"/>
                    <a:pt x="200" y="676"/>
                  </a:cubicBezTo>
                  <a:cubicBezTo>
                    <a:pt x="0" y="1646"/>
                    <a:pt x="479" y="2685"/>
                    <a:pt x="1293" y="3228"/>
                  </a:cubicBezTo>
                  <a:cubicBezTo>
                    <a:pt x="1673" y="3481"/>
                    <a:pt x="2102" y="3600"/>
                    <a:pt x="2533" y="3600"/>
                  </a:cubicBezTo>
                  <a:cubicBezTo>
                    <a:pt x="3053" y="3600"/>
                    <a:pt x="3575" y="3426"/>
                    <a:pt x="4012" y="3105"/>
                  </a:cubicBezTo>
                  <a:cubicBezTo>
                    <a:pt x="4049" y="3077"/>
                    <a:pt x="4084" y="3049"/>
                    <a:pt x="4119" y="3020"/>
                  </a:cubicBezTo>
                  <a:cubicBezTo>
                    <a:pt x="4631" y="3472"/>
                    <a:pt x="5302" y="3745"/>
                    <a:pt x="5987" y="3745"/>
                  </a:cubicBezTo>
                  <a:cubicBezTo>
                    <a:pt x="6010" y="3745"/>
                    <a:pt x="6033" y="3745"/>
                    <a:pt x="6056" y="3745"/>
                  </a:cubicBezTo>
                  <a:cubicBezTo>
                    <a:pt x="6710" y="3726"/>
                    <a:pt x="7342" y="3452"/>
                    <a:pt x="7830" y="3019"/>
                  </a:cubicBezTo>
                  <a:cubicBezTo>
                    <a:pt x="7958" y="3140"/>
                    <a:pt x="8097" y="3250"/>
                    <a:pt x="8245" y="3345"/>
                  </a:cubicBezTo>
                  <a:cubicBezTo>
                    <a:pt x="8660" y="3608"/>
                    <a:pt x="9141" y="3760"/>
                    <a:pt x="9632" y="3760"/>
                  </a:cubicBezTo>
                  <a:cubicBezTo>
                    <a:pt x="9651" y="3760"/>
                    <a:pt x="9670" y="3760"/>
                    <a:pt x="9688" y="3760"/>
                  </a:cubicBezTo>
                  <a:cubicBezTo>
                    <a:pt x="10211" y="3749"/>
                    <a:pt x="10726" y="3564"/>
                    <a:pt x="11151" y="3263"/>
                  </a:cubicBezTo>
                  <a:cubicBezTo>
                    <a:pt x="11231" y="3207"/>
                    <a:pt x="11307" y="3147"/>
                    <a:pt x="11378" y="3083"/>
                  </a:cubicBezTo>
                  <a:cubicBezTo>
                    <a:pt x="11846" y="3405"/>
                    <a:pt x="12409" y="3592"/>
                    <a:pt x="12977" y="3592"/>
                  </a:cubicBezTo>
                  <a:cubicBezTo>
                    <a:pt x="13039" y="3592"/>
                    <a:pt x="13100" y="3590"/>
                    <a:pt x="13162" y="3585"/>
                  </a:cubicBezTo>
                  <a:cubicBezTo>
                    <a:pt x="13740" y="3543"/>
                    <a:pt x="14299" y="3301"/>
                    <a:pt x="14745" y="2926"/>
                  </a:cubicBezTo>
                  <a:cubicBezTo>
                    <a:pt x="14829" y="2992"/>
                    <a:pt x="14918" y="3052"/>
                    <a:pt x="15010" y="3108"/>
                  </a:cubicBezTo>
                  <a:cubicBezTo>
                    <a:pt x="15454" y="3375"/>
                    <a:pt x="15951" y="3507"/>
                    <a:pt x="16447" y="3507"/>
                  </a:cubicBezTo>
                  <a:cubicBezTo>
                    <a:pt x="17004" y="3507"/>
                    <a:pt x="17561" y="3340"/>
                    <a:pt x="18042" y="3013"/>
                  </a:cubicBezTo>
                  <a:cubicBezTo>
                    <a:pt x="18055" y="3005"/>
                    <a:pt x="18066" y="2995"/>
                    <a:pt x="18078" y="2987"/>
                  </a:cubicBezTo>
                  <a:cubicBezTo>
                    <a:pt x="18538" y="3340"/>
                    <a:pt x="19119" y="3545"/>
                    <a:pt x="19700" y="3549"/>
                  </a:cubicBezTo>
                  <a:cubicBezTo>
                    <a:pt x="19705" y="3549"/>
                    <a:pt x="19711" y="3549"/>
                    <a:pt x="19716" y="3549"/>
                  </a:cubicBezTo>
                  <a:cubicBezTo>
                    <a:pt x="20724" y="3549"/>
                    <a:pt x="21601" y="2883"/>
                    <a:pt x="21983" y="1966"/>
                  </a:cubicBezTo>
                  <a:cubicBezTo>
                    <a:pt x="22170" y="1520"/>
                    <a:pt x="22234" y="1026"/>
                    <a:pt x="22146" y="550"/>
                  </a:cubicBezTo>
                  <a:cubicBezTo>
                    <a:pt x="22140" y="520"/>
                    <a:pt x="22115" y="507"/>
                    <a:pt x="22091" y="507"/>
                  </a:cubicBezTo>
                  <a:cubicBezTo>
                    <a:pt x="22062" y="507"/>
                    <a:pt x="22035" y="526"/>
                    <a:pt x="22042" y="562"/>
                  </a:cubicBezTo>
                  <a:cubicBezTo>
                    <a:pt x="22208" y="1462"/>
                    <a:pt x="21812" y="2415"/>
                    <a:pt x="21094" y="2972"/>
                  </a:cubicBezTo>
                  <a:cubicBezTo>
                    <a:pt x="20685" y="3289"/>
                    <a:pt x="20195" y="3440"/>
                    <a:pt x="19700" y="3440"/>
                  </a:cubicBezTo>
                  <a:cubicBezTo>
                    <a:pt x="19310" y="3440"/>
                    <a:pt x="18918" y="3346"/>
                    <a:pt x="18559" y="3166"/>
                  </a:cubicBezTo>
                  <a:cubicBezTo>
                    <a:pt x="18421" y="3097"/>
                    <a:pt x="18289" y="3015"/>
                    <a:pt x="18166" y="2922"/>
                  </a:cubicBezTo>
                  <a:cubicBezTo>
                    <a:pt x="18569" y="2616"/>
                    <a:pt x="18902" y="2201"/>
                    <a:pt x="19069" y="1723"/>
                  </a:cubicBezTo>
                  <a:cubicBezTo>
                    <a:pt x="19246" y="1221"/>
                    <a:pt x="19198" y="595"/>
                    <a:pt x="18734" y="260"/>
                  </a:cubicBezTo>
                  <a:cubicBezTo>
                    <a:pt x="18583" y="151"/>
                    <a:pt x="18414" y="103"/>
                    <a:pt x="18245" y="103"/>
                  </a:cubicBezTo>
                  <a:cubicBezTo>
                    <a:pt x="17957" y="103"/>
                    <a:pt x="17668" y="245"/>
                    <a:pt x="17467" y="471"/>
                  </a:cubicBezTo>
                  <a:cubicBezTo>
                    <a:pt x="17079" y="908"/>
                    <a:pt x="17122" y="1560"/>
                    <a:pt x="17344" y="2064"/>
                  </a:cubicBezTo>
                  <a:cubicBezTo>
                    <a:pt x="17491" y="2398"/>
                    <a:pt x="17718" y="2688"/>
                    <a:pt x="17994" y="2919"/>
                  </a:cubicBezTo>
                  <a:cubicBezTo>
                    <a:pt x="17589" y="3196"/>
                    <a:pt x="17113" y="3370"/>
                    <a:pt x="16628" y="3404"/>
                  </a:cubicBezTo>
                  <a:cubicBezTo>
                    <a:pt x="16569" y="3408"/>
                    <a:pt x="16510" y="3410"/>
                    <a:pt x="16451" y="3410"/>
                  </a:cubicBezTo>
                  <a:cubicBezTo>
                    <a:pt x="15867" y="3410"/>
                    <a:pt x="15292" y="3205"/>
                    <a:pt x="14825" y="2856"/>
                  </a:cubicBezTo>
                  <a:cubicBezTo>
                    <a:pt x="15155" y="2558"/>
                    <a:pt x="15416" y="2184"/>
                    <a:pt x="15562" y="1764"/>
                  </a:cubicBezTo>
                  <a:cubicBezTo>
                    <a:pt x="15745" y="1239"/>
                    <a:pt x="15731" y="606"/>
                    <a:pt x="15283" y="218"/>
                  </a:cubicBezTo>
                  <a:cubicBezTo>
                    <a:pt x="15111" y="70"/>
                    <a:pt x="14911" y="0"/>
                    <a:pt x="147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4992475" y="1826200"/>
              <a:ext cx="154850" cy="115800"/>
            </a:xfrm>
            <a:custGeom>
              <a:avLst/>
              <a:gdLst/>
              <a:ahLst/>
              <a:cxnLst/>
              <a:rect l="l" t="t" r="r" b="b"/>
              <a:pathLst>
                <a:path w="6194" h="4632" extrusionOk="0">
                  <a:moveTo>
                    <a:pt x="6193" y="0"/>
                  </a:moveTo>
                  <a:lnTo>
                    <a:pt x="2554" y="2963"/>
                  </a:lnTo>
                  <a:lnTo>
                    <a:pt x="776" y="1563"/>
                  </a:lnTo>
                  <a:lnTo>
                    <a:pt x="0" y="2515"/>
                  </a:lnTo>
                  <a:lnTo>
                    <a:pt x="2582" y="4631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395250" y="1968800"/>
              <a:ext cx="154875" cy="115775"/>
            </a:xfrm>
            <a:custGeom>
              <a:avLst/>
              <a:gdLst/>
              <a:ahLst/>
              <a:cxnLst/>
              <a:rect l="l" t="t" r="r" b="b"/>
              <a:pathLst>
                <a:path w="6195" h="4631" extrusionOk="0">
                  <a:moveTo>
                    <a:pt x="6194" y="0"/>
                  </a:moveTo>
                  <a:lnTo>
                    <a:pt x="2554" y="2962"/>
                  </a:lnTo>
                  <a:lnTo>
                    <a:pt x="777" y="1563"/>
                  </a:lnTo>
                  <a:lnTo>
                    <a:pt x="0" y="2514"/>
                  </a:lnTo>
                  <a:lnTo>
                    <a:pt x="2583" y="4630"/>
                  </a:lnTo>
                  <a:lnTo>
                    <a:pt x="6194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5392000" y="2242825"/>
              <a:ext cx="154850" cy="115775"/>
            </a:xfrm>
            <a:custGeom>
              <a:avLst/>
              <a:gdLst/>
              <a:ahLst/>
              <a:cxnLst/>
              <a:rect l="l" t="t" r="r" b="b"/>
              <a:pathLst>
                <a:path w="6194" h="4631" extrusionOk="0">
                  <a:moveTo>
                    <a:pt x="6193" y="0"/>
                  </a:moveTo>
                  <a:lnTo>
                    <a:pt x="2554" y="2962"/>
                  </a:lnTo>
                  <a:lnTo>
                    <a:pt x="776" y="1563"/>
                  </a:lnTo>
                  <a:lnTo>
                    <a:pt x="0" y="2514"/>
                  </a:lnTo>
                  <a:lnTo>
                    <a:pt x="2582" y="4630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5125950" y="1713525"/>
              <a:ext cx="101950" cy="101950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14" y="0"/>
                    <a:pt x="1" y="913"/>
                    <a:pt x="1" y="2039"/>
                  </a:cubicBezTo>
                  <a:cubicBezTo>
                    <a:pt x="1" y="3165"/>
                    <a:pt x="914" y="4078"/>
                    <a:pt x="2039" y="4078"/>
                  </a:cubicBezTo>
                  <a:cubicBezTo>
                    <a:pt x="3166" y="4078"/>
                    <a:pt x="4078" y="3165"/>
                    <a:pt x="4078" y="2039"/>
                  </a:cubicBezTo>
                  <a:cubicBezTo>
                    <a:pt x="4078" y="913"/>
                    <a:pt x="3166" y="0"/>
                    <a:pt x="203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5785200" y="1938675"/>
              <a:ext cx="224150" cy="674375"/>
            </a:xfrm>
            <a:custGeom>
              <a:avLst/>
              <a:gdLst/>
              <a:ahLst/>
              <a:cxnLst/>
              <a:rect l="l" t="t" r="r" b="b"/>
              <a:pathLst>
                <a:path w="8966" h="26975" extrusionOk="0">
                  <a:moveTo>
                    <a:pt x="3547" y="0"/>
                  </a:moveTo>
                  <a:lnTo>
                    <a:pt x="2925" y="2938"/>
                  </a:lnTo>
                  <a:lnTo>
                    <a:pt x="224" y="14042"/>
                  </a:lnTo>
                  <a:cubicBezTo>
                    <a:pt x="32" y="14828"/>
                    <a:pt x="0" y="15643"/>
                    <a:pt x="129" y="16441"/>
                  </a:cubicBezTo>
                  <a:lnTo>
                    <a:pt x="1464" y="24714"/>
                  </a:lnTo>
                  <a:lnTo>
                    <a:pt x="1888" y="26962"/>
                  </a:lnTo>
                  <a:lnTo>
                    <a:pt x="7372" y="26974"/>
                  </a:lnTo>
                  <a:lnTo>
                    <a:pt x="5489" y="15428"/>
                  </a:lnTo>
                  <a:lnTo>
                    <a:pt x="8966" y="841"/>
                  </a:lnTo>
                  <a:lnTo>
                    <a:pt x="354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5947100" y="2001725"/>
              <a:ext cx="206425" cy="611000"/>
            </a:xfrm>
            <a:custGeom>
              <a:avLst/>
              <a:gdLst/>
              <a:ahLst/>
              <a:cxnLst/>
              <a:rect l="l" t="t" r="r" b="b"/>
              <a:pathLst>
                <a:path w="8257" h="24440" extrusionOk="0">
                  <a:moveTo>
                    <a:pt x="0" y="0"/>
                  </a:moveTo>
                  <a:lnTo>
                    <a:pt x="2774" y="24440"/>
                  </a:lnTo>
                  <a:lnTo>
                    <a:pt x="8256" y="24440"/>
                  </a:lnTo>
                  <a:lnTo>
                    <a:pt x="548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5762725" y="2612525"/>
              <a:ext cx="206775" cy="56850"/>
            </a:xfrm>
            <a:custGeom>
              <a:avLst/>
              <a:gdLst/>
              <a:ahLst/>
              <a:cxnLst/>
              <a:rect l="l" t="t" r="r" b="b"/>
              <a:pathLst>
                <a:path w="8271" h="2274" extrusionOk="0">
                  <a:moveTo>
                    <a:pt x="2570" y="0"/>
                  </a:moveTo>
                  <a:cubicBezTo>
                    <a:pt x="1915" y="0"/>
                    <a:pt x="0" y="180"/>
                    <a:pt x="0" y="2273"/>
                  </a:cubicBezTo>
                  <a:lnTo>
                    <a:pt x="8271" y="2273"/>
                  </a:lnTo>
                  <a:lnTo>
                    <a:pt x="8271" y="8"/>
                  </a:lnTo>
                  <a:lnTo>
                    <a:pt x="2787" y="8"/>
                  </a:lnTo>
                  <a:cubicBezTo>
                    <a:pt x="2787" y="8"/>
                    <a:pt x="2706" y="0"/>
                    <a:pt x="257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5830650" y="2611400"/>
              <a:ext cx="140600" cy="2650"/>
            </a:xfrm>
            <a:custGeom>
              <a:avLst/>
              <a:gdLst/>
              <a:ahLst/>
              <a:cxnLst/>
              <a:rect l="l" t="t" r="r" b="b"/>
              <a:pathLst>
                <a:path w="5624" h="106" extrusionOk="0">
                  <a:moveTo>
                    <a:pt x="70" y="1"/>
                  </a:moveTo>
                  <a:cubicBezTo>
                    <a:pt x="1" y="1"/>
                    <a:pt x="1" y="105"/>
                    <a:pt x="70" y="105"/>
                  </a:cubicBezTo>
                  <a:lnTo>
                    <a:pt x="5554" y="105"/>
                  </a:lnTo>
                  <a:cubicBezTo>
                    <a:pt x="5623" y="105"/>
                    <a:pt x="5623" y="1"/>
                    <a:pt x="5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5795175" y="2576625"/>
              <a:ext cx="69900" cy="48150"/>
            </a:xfrm>
            <a:custGeom>
              <a:avLst/>
              <a:gdLst/>
              <a:ahLst/>
              <a:cxnLst/>
              <a:rect l="l" t="t" r="r" b="b"/>
              <a:pathLst>
                <a:path w="2796" h="1926" extrusionOk="0">
                  <a:moveTo>
                    <a:pt x="264" y="105"/>
                  </a:moveTo>
                  <a:cubicBezTo>
                    <a:pt x="265" y="105"/>
                    <a:pt x="267" y="105"/>
                    <a:pt x="268" y="105"/>
                  </a:cubicBezTo>
                  <a:cubicBezTo>
                    <a:pt x="304" y="106"/>
                    <a:pt x="341" y="116"/>
                    <a:pt x="372" y="134"/>
                  </a:cubicBezTo>
                  <a:cubicBezTo>
                    <a:pt x="434" y="171"/>
                    <a:pt x="483" y="235"/>
                    <a:pt x="527" y="296"/>
                  </a:cubicBezTo>
                  <a:cubicBezTo>
                    <a:pt x="836" y="731"/>
                    <a:pt x="1062" y="1217"/>
                    <a:pt x="1194" y="1732"/>
                  </a:cubicBezTo>
                  <a:cubicBezTo>
                    <a:pt x="733" y="1417"/>
                    <a:pt x="377" y="968"/>
                    <a:pt x="176" y="446"/>
                  </a:cubicBezTo>
                  <a:cubicBezTo>
                    <a:pt x="154" y="390"/>
                    <a:pt x="91" y="198"/>
                    <a:pt x="194" y="126"/>
                  </a:cubicBezTo>
                  <a:cubicBezTo>
                    <a:pt x="215" y="113"/>
                    <a:pt x="239" y="105"/>
                    <a:pt x="264" y="105"/>
                  </a:cubicBezTo>
                  <a:close/>
                  <a:moveTo>
                    <a:pt x="2502" y="330"/>
                  </a:moveTo>
                  <a:cubicBezTo>
                    <a:pt x="2537" y="330"/>
                    <a:pt x="2571" y="342"/>
                    <a:pt x="2599" y="363"/>
                  </a:cubicBezTo>
                  <a:cubicBezTo>
                    <a:pt x="2692" y="437"/>
                    <a:pt x="2661" y="601"/>
                    <a:pt x="2600" y="730"/>
                  </a:cubicBezTo>
                  <a:cubicBezTo>
                    <a:pt x="2360" y="1238"/>
                    <a:pt x="1884" y="1640"/>
                    <a:pt x="1343" y="1797"/>
                  </a:cubicBezTo>
                  <a:cubicBezTo>
                    <a:pt x="1453" y="1248"/>
                    <a:pt x="1789" y="739"/>
                    <a:pt x="2252" y="424"/>
                  </a:cubicBezTo>
                  <a:cubicBezTo>
                    <a:pt x="2302" y="391"/>
                    <a:pt x="2404" y="330"/>
                    <a:pt x="2498" y="330"/>
                  </a:cubicBezTo>
                  <a:cubicBezTo>
                    <a:pt x="2499" y="330"/>
                    <a:pt x="2501" y="330"/>
                    <a:pt x="2502" y="330"/>
                  </a:cubicBezTo>
                  <a:close/>
                  <a:moveTo>
                    <a:pt x="269" y="0"/>
                  </a:moveTo>
                  <a:cubicBezTo>
                    <a:pt x="220" y="0"/>
                    <a:pt x="173" y="13"/>
                    <a:pt x="134" y="40"/>
                  </a:cubicBezTo>
                  <a:cubicBezTo>
                    <a:pt x="20" y="119"/>
                    <a:pt x="0" y="281"/>
                    <a:pt x="78" y="484"/>
                  </a:cubicBezTo>
                  <a:cubicBezTo>
                    <a:pt x="297" y="1053"/>
                    <a:pt x="692" y="1537"/>
                    <a:pt x="1205" y="1865"/>
                  </a:cubicBezTo>
                  <a:cubicBezTo>
                    <a:pt x="1204" y="1872"/>
                    <a:pt x="1204" y="1878"/>
                    <a:pt x="1206" y="1885"/>
                  </a:cubicBezTo>
                  <a:cubicBezTo>
                    <a:pt x="1211" y="1909"/>
                    <a:pt x="1232" y="1926"/>
                    <a:pt x="1258" y="1926"/>
                  </a:cubicBezTo>
                  <a:cubicBezTo>
                    <a:pt x="1261" y="1926"/>
                    <a:pt x="1265" y="1926"/>
                    <a:pt x="1269" y="1925"/>
                  </a:cubicBezTo>
                  <a:cubicBezTo>
                    <a:pt x="1880" y="1783"/>
                    <a:pt x="2427" y="1342"/>
                    <a:pt x="2695" y="774"/>
                  </a:cubicBezTo>
                  <a:cubicBezTo>
                    <a:pt x="2795" y="560"/>
                    <a:pt x="2784" y="376"/>
                    <a:pt x="2663" y="280"/>
                  </a:cubicBezTo>
                  <a:cubicBezTo>
                    <a:pt x="2617" y="244"/>
                    <a:pt x="2561" y="225"/>
                    <a:pt x="2498" y="225"/>
                  </a:cubicBezTo>
                  <a:cubicBezTo>
                    <a:pt x="2408" y="225"/>
                    <a:pt x="2303" y="263"/>
                    <a:pt x="2193" y="338"/>
                  </a:cubicBezTo>
                  <a:cubicBezTo>
                    <a:pt x="1749" y="639"/>
                    <a:pt x="1417" y="1110"/>
                    <a:pt x="1276" y="1629"/>
                  </a:cubicBezTo>
                  <a:cubicBezTo>
                    <a:pt x="1138" y="1130"/>
                    <a:pt x="913" y="658"/>
                    <a:pt x="613" y="236"/>
                  </a:cubicBezTo>
                  <a:cubicBezTo>
                    <a:pt x="561" y="164"/>
                    <a:pt x="506" y="91"/>
                    <a:pt x="425" y="44"/>
                  </a:cubicBezTo>
                  <a:cubicBezTo>
                    <a:pt x="375" y="15"/>
                    <a:pt x="32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5986625" y="2612525"/>
              <a:ext cx="164875" cy="56850"/>
            </a:xfrm>
            <a:custGeom>
              <a:avLst/>
              <a:gdLst/>
              <a:ahLst/>
              <a:cxnLst/>
              <a:rect l="l" t="t" r="r" b="b"/>
              <a:pathLst>
                <a:path w="6595" h="2274" extrusionOk="0">
                  <a:moveTo>
                    <a:pt x="1798" y="0"/>
                  </a:moveTo>
                  <a:cubicBezTo>
                    <a:pt x="1339" y="0"/>
                    <a:pt x="0" y="180"/>
                    <a:pt x="0" y="2273"/>
                  </a:cubicBezTo>
                  <a:lnTo>
                    <a:pt x="6595" y="2273"/>
                  </a:lnTo>
                  <a:lnTo>
                    <a:pt x="6595" y="8"/>
                  </a:lnTo>
                  <a:lnTo>
                    <a:pt x="1950" y="8"/>
                  </a:lnTo>
                  <a:cubicBezTo>
                    <a:pt x="1950" y="8"/>
                    <a:pt x="1893" y="0"/>
                    <a:pt x="179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6014675" y="2611400"/>
              <a:ext cx="140600" cy="2650"/>
            </a:xfrm>
            <a:custGeom>
              <a:avLst/>
              <a:gdLst/>
              <a:ahLst/>
              <a:cxnLst/>
              <a:rect l="l" t="t" r="r" b="b"/>
              <a:pathLst>
                <a:path w="5624" h="106" extrusionOk="0">
                  <a:moveTo>
                    <a:pt x="71" y="1"/>
                  </a:moveTo>
                  <a:cubicBezTo>
                    <a:pt x="1" y="1"/>
                    <a:pt x="1" y="105"/>
                    <a:pt x="71" y="105"/>
                  </a:cubicBezTo>
                  <a:lnTo>
                    <a:pt x="5553" y="105"/>
                  </a:lnTo>
                  <a:cubicBezTo>
                    <a:pt x="5624" y="105"/>
                    <a:pt x="5624" y="1"/>
                    <a:pt x="5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6025675" y="2565700"/>
              <a:ext cx="72250" cy="48175"/>
            </a:xfrm>
            <a:custGeom>
              <a:avLst/>
              <a:gdLst/>
              <a:ahLst/>
              <a:cxnLst/>
              <a:rect l="l" t="t" r="r" b="b"/>
              <a:pathLst>
                <a:path w="2890" h="1927" extrusionOk="0">
                  <a:moveTo>
                    <a:pt x="369" y="105"/>
                  </a:moveTo>
                  <a:cubicBezTo>
                    <a:pt x="371" y="105"/>
                    <a:pt x="372" y="106"/>
                    <a:pt x="374" y="106"/>
                  </a:cubicBezTo>
                  <a:lnTo>
                    <a:pt x="373" y="106"/>
                  </a:lnTo>
                  <a:cubicBezTo>
                    <a:pt x="410" y="106"/>
                    <a:pt x="445" y="117"/>
                    <a:pt x="476" y="135"/>
                  </a:cubicBezTo>
                  <a:cubicBezTo>
                    <a:pt x="539" y="171"/>
                    <a:pt x="587" y="236"/>
                    <a:pt x="633" y="297"/>
                  </a:cubicBezTo>
                  <a:cubicBezTo>
                    <a:pt x="939" y="726"/>
                    <a:pt x="1064" y="1220"/>
                    <a:pt x="1195" y="1733"/>
                  </a:cubicBezTo>
                  <a:cubicBezTo>
                    <a:pt x="732" y="1417"/>
                    <a:pt x="377" y="969"/>
                    <a:pt x="176" y="447"/>
                  </a:cubicBezTo>
                  <a:cubicBezTo>
                    <a:pt x="154" y="390"/>
                    <a:pt x="195" y="198"/>
                    <a:pt x="298" y="127"/>
                  </a:cubicBezTo>
                  <a:cubicBezTo>
                    <a:pt x="319" y="113"/>
                    <a:pt x="344" y="105"/>
                    <a:pt x="369" y="105"/>
                  </a:cubicBezTo>
                  <a:close/>
                  <a:moveTo>
                    <a:pt x="2607" y="330"/>
                  </a:moveTo>
                  <a:cubicBezTo>
                    <a:pt x="2642" y="330"/>
                    <a:pt x="2675" y="341"/>
                    <a:pt x="2703" y="363"/>
                  </a:cubicBezTo>
                  <a:cubicBezTo>
                    <a:pt x="2797" y="437"/>
                    <a:pt x="2661" y="601"/>
                    <a:pt x="2599" y="730"/>
                  </a:cubicBezTo>
                  <a:cubicBezTo>
                    <a:pt x="2360" y="1239"/>
                    <a:pt x="1885" y="1640"/>
                    <a:pt x="1343" y="1797"/>
                  </a:cubicBezTo>
                  <a:cubicBezTo>
                    <a:pt x="1453" y="1248"/>
                    <a:pt x="1893" y="739"/>
                    <a:pt x="2357" y="425"/>
                  </a:cubicBezTo>
                  <a:cubicBezTo>
                    <a:pt x="2406" y="392"/>
                    <a:pt x="2509" y="330"/>
                    <a:pt x="2603" y="330"/>
                  </a:cubicBezTo>
                  <a:cubicBezTo>
                    <a:pt x="2604" y="330"/>
                    <a:pt x="2606" y="330"/>
                    <a:pt x="2607" y="330"/>
                  </a:cubicBezTo>
                  <a:close/>
                  <a:moveTo>
                    <a:pt x="375" y="0"/>
                  </a:moveTo>
                  <a:cubicBezTo>
                    <a:pt x="326" y="0"/>
                    <a:pt x="278" y="14"/>
                    <a:pt x="240" y="41"/>
                  </a:cubicBezTo>
                  <a:cubicBezTo>
                    <a:pt x="126" y="120"/>
                    <a:pt x="1" y="282"/>
                    <a:pt x="78" y="484"/>
                  </a:cubicBezTo>
                  <a:cubicBezTo>
                    <a:pt x="298" y="1053"/>
                    <a:pt x="693" y="1537"/>
                    <a:pt x="1206" y="1866"/>
                  </a:cubicBezTo>
                  <a:cubicBezTo>
                    <a:pt x="1205" y="1872"/>
                    <a:pt x="1205" y="1879"/>
                    <a:pt x="1207" y="1885"/>
                  </a:cubicBezTo>
                  <a:cubicBezTo>
                    <a:pt x="1212" y="1909"/>
                    <a:pt x="1233" y="1925"/>
                    <a:pt x="1257" y="1926"/>
                  </a:cubicBezTo>
                  <a:cubicBezTo>
                    <a:pt x="1261" y="1926"/>
                    <a:pt x="1265" y="1925"/>
                    <a:pt x="1269" y="1924"/>
                  </a:cubicBezTo>
                  <a:cubicBezTo>
                    <a:pt x="1881" y="1783"/>
                    <a:pt x="2427" y="1343"/>
                    <a:pt x="2695" y="775"/>
                  </a:cubicBezTo>
                  <a:cubicBezTo>
                    <a:pt x="2796" y="561"/>
                    <a:pt x="2890" y="377"/>
                    <a:pt x="2769" y="281"/>
                  </a:cubicBezTo>
                  <a:cubicBezTo>
                    <a:pt x="2723" y="244"/>
                    <a:pt x="2667" y="226"/>
                    <a:pt x="2604" y="226"/>
                  </a:cubicBezTo>
                  <a:cubicBezTo>
                    <a:pt x="2513" y="226"/>
                    <a:pt x="2408" y="264"/>
                    <a:pt x="2298" y="338"/>
                  </a:cubicBezTo>
                  <a:cubicBezTo>
                    <a:pt x="1854" y="640"/>
                    <a:pt x="1418" y="1111"/>
                    <a:pt x="1275" y="1630"/>
                  </a:cubicBezTo>
                  <a:cubicBezTo>
                    <a:pt x="1139" y="1132"/>
                    <a:pt x="1018" y="655"/>
                    <a:pt x="718" y="236"/>
                  </a:cubicBezTo>
                  <a:cubicBezTo>
                    <a:pt x="667" y="165"/>
                    <a:pt x="610" y="91"/>
                    <a:pt x="531" y="44"/>
                  </a:cubicBezTo>
                  <a:cubicBezTo>
                    <a:pt x="481" y="15"/>
                    <a:pt x="427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6009200" y="2612900"/>
              <a:ext cx="110900" cy="22000"/>
            </a:xfrm>
            <a:custGeom>
              <a:avLst/>
              <a:gdLst/>
              <a:ahLst/>
              <a:cxnLst/>
              <a:rect l="l" t="t" r="r" b="b"/>
              <a:pathLst>
                <a:path w="4436" h="880" extrusionOk="0">
                  <a:moveTo>
                    <a:pt x="1673" y="1"/>
                  </a:moveTo>
                  <a:cubicBezTo>
                    <a:pt x="1458" y="1"/>
                    <a:pt x="1243" y="15"/>
                    <a:pt x="1029" y="42"/>
                  </a:cubicBezTo>
                  <a:cubicBezTo>
                    <a:pt x="698" y="86"/>
                    <a:pt x="373" y="162"/>
                    <a:pt x="57" y="271"/>
                  </a:cubicBezTo>
                  <a:cubicBezTo>
                    <a:pt x="0" y="291"/>
                    <a:pt x="25" y="372"/>
                    <a:pt x="77" y="372"/>
                  </a:cubicBezTo>
                  <a:cubicBezTo>
                    <a:pt x="83" y="372"/>
                    <a:pt x="89" y="371"/>
                    <a:pt x="96" y="369"/>
                  </a:cubicBezTo>
                  <a:cubicBezTo>
                    <a:pt x="604" y="192"/>
                    <a:pt x="1141" y="105"/>
                    <a:pt x="1678" y="105"/>
                  </a:cubicBezTo>
                  <a:cubicBezTo>
                    <a:pt x="2284" y="105"/>
                    <a:pt x="2890" y="216"/>
                    <a:pt x="3456" y="433"/>
                  </a:cubicBezTo>
                  <a:cubicBezTo>
                    <a:pt x="3759" y="549"/>
                    <a:pt x="4049" y="696"/>
                    <a:pt x="4323" y="871"/>
                  </a:cubicBezTo>
                  <a:cubicBezTo>
                    <a:pt x="4332" y="877"/>
                    <a:pt x="4343" y="880"/>
                    <a:pt x="4353" y="880"/>
                  </a:cubicBezTo>
                  <a:cubicBezTo>
                    <a:pt x="4399" y="880"/>
                    <a:pt x="4435" y="820"/>
                    <a:pt x="4389" y="790"/>
                  </a:cubicBezTo>
                  <a:cubicBezTo>
                    <a:pt x="3583" y="272"/>
                    <a:pt x="2630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5764375" y="2660925"/>
              <a:ext cx="202100" cy="5225"/>
            </a:xfrm>
            <a:custGeom>
              <a:avLst/>
              <a:gdLst/>
              <a:ahLst/>
              <a:cxnLst/>
              <a:rect l="l" t="t" r="r" b="b"/>
              <a:pathLst>
                <a:path w="8084" h="209" extrusionOk="0">
                  <a:moveTo>
                    <a:pt x="135" y="1"/>
                  </a:moveTo>
                  <a:cubicBezTo>
                    <a:pt x="1" y="1"/>
                    <a:pt x="25" y="208"/>
                    <a:pt x="159" y="208"/>
                  </a:cubicBezTo>
                  <a:lnTo>
                    <a:pt x="7949" y="208"/>
                  </a:lnTo>
                  <a:cubicBezTo>
                    <a:pt x="7949" y="208"/>
                    <a:pt x="7950" y="208"/>
                    <a:pt x="7950" y="208"/>
                  </a:cubicBezTo>
                  <a:cubicBezTo>
                    <a:pt x="8084" y="208"/>
                    <a:pt x="8059" y="1"/>
                    <a:pt x="79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993275" y="2660925"/>
              <a:ext cx="156675" cy="5225"/>
            </a:xfrm>
            <a:custGeom>
              <a:avLst/>
              <a:gdLst/>
              <a:ahLst/>
              <a:cxnLst/>
              <a:rect l="l" t="t" r="r" b="b"/>
              <a:pathLst>
                <a:path w="6267" h="209" extrusionOk="0">
                  <a:moveTo>
                    <a:pt x="104" y="1"/>
                  </a:moveTo>
                  <a:cubicBezTo>
                    <a:pt x="0" y="1"/>
                    <a:pt x="18" y="208"/>
                    <a:pt x="122" y="208"/>
                  </a:cubicBezTo>
                  <a:lnTo>
                    <a:pt x="6163" y="208"/>
                  </a:lnTo>
                  <a:cubicBezTo>
                    <a:pt x="6163" y="208"/>
                    <a:pt x="6163" y="208"/>
                    <a:pt x="6163" y="208"/>
                  </a:cubicBezTo>
                  <a:cubicBezTo>
                    <a:pt x="6266" y="208"/>
                    <a:pt x="6248" y="1"/>
                    <a:pt x="614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5860125" y="1779000"/>
              <a:ext cx="228450" cy="253425"/>
            </a:xfrm>
            <a:custGeom>
              <a:avLst/>
              <a:gdLst/>
              <a:ahLst/>
              <a:cxnLst/>
              <a:rect l="l" t="t" r="r" b="b"/>
              <a:pathLst>
                <a:path w="9138" h="10137" extrusionOk="0">
                  <a:moveTo>
                    <a:pt x="2084" y="1"/>
                  </a:moveTo>
                  <a:cubicBezTo>
                    <a:pt x="1682" y="1"/>
                    <a:pt x="1289" y="118"/>
                    <a:pt x="952" y="337"/>
                  </a:cubicBezTo>
                  <a:cubicBezTo>
                    <a:pt x="951" y="338"/>
                    <a:pt x="950" y="339"/>
                    <a:pt x="949" y="339"/>
                  </a:cubicBezTo>
                  <a:cubicBezTo>
                    <a:pt x="356" y="725"/>
                    <a:pt x="1" y="1384"/>
                    <a:pt x="1" y="2090"/>
                  </a:cubicBezTo>
                  <a:lnTo>
                    <a:pt x="1" y="9120"/>
                  </a:lnTo>
                  <a:cubicBezTo>
                    <a:pt x="1" y="9120"/>
                    <a:pt x="275" y="9378"/>
                    <a:pt x="888" y="9634"/>
                  </a:cubicBezTo>
                  <a:cubicBezTo>
                    <a:pt x="1099" y="9720"/>
                    <a:pt x="1314" y="9794"/>
                    <a:pt x="1532" y="9855"/>
                  </a:cubicBezTo>
                  <a:cubicBezTo>
                    <a:pt x="1727" y="9911"/>
                    <a:pt x="1943" y="9961"/>
                    <a:pt x="2180" y="10005"/>
                  </a:cubicBezTo>
                  <a:cubicBezTo>
                    <a:pt x="2375" y="10039"/>
                    <a:pt x="2582" y="10069"/>
                    <a:pt x="2805" y="10090"/>
                  </a:cubicBezTo>
                  <a:lnTo>
                    <a:pt x="2806" y="10090"/>
                  </a:lnTo>
                  <a:cubicBezTo>
                    <a:pt x="3055" y="10115"/>
                    <a:pt x="3321" y="10130"/>
                    <a:pt x="3605" y="10136"/>
                  </a:cubicBezTo>
                  <a:cubicBezTo>
                    <a:pt x="3654" y="10136"/>
                    <a:pt x="3704" y="10137"/>
                    <a:pt x="3754" y="10137"/>
                  </a:cubicBezTo>
                  <a:cubicBezTo>
                    <a:pt x="3866" y="10137"/>
                    <a:pt x="3981" y="10135"/>
                    <a:pt x="4098" y="10130"/>
                  </a:cubicBezTo>
                  <a:cubicBezTo>
                    <a:pt x="4219" y="10134"/>
                    <a:pt x="4339" y="10136"/>
                    <a:pt x="4458" y="10136"/>
                  </a:cubicBezTo>
                  <a:cubicBezTo>
                    <a:pt x="4706" y="10136"/>
                    <a:pt x="4947" y="10128"/>
                    <a:pt x="5181" y="10112"/>
                  </a:cubicBezTo>
                  <a:cubicBezTo>
                    <a:pt x="5504" y="10091"/>
                    <a:pt x="5815" y="10057"/>
                    <a:pt x="6108" y="10014"/>
                  </a:cubicBezTo>
                  <a:cubicBezTo>
                    <a:pt x="6140" y="10009"/>
                    <a:pt x="6173" y="10005"/>
                    <a:pt x="6205" y="9999"/>
                  </a:cubicBezTo>
                  <a:cubicBezTo>
                    <a:pt x="7983" y="9721"/>
                    <a:pt x="9138" y="9120"/>
                    <a:pt x="9138" y="9120"/>
                  </a:cubicBezTo>
                  <a:lnTo>
                    <a:pt x="9138" y="2090"/>
                  </a:lnTo>
                  <a:cubicBezTo>
                    <a:pt x="9138" y="1384"/>
                    <a:pt x="8781" y="725"/>
                    <a:pt x="8191" y="339"/>
                  </a:cubicBezTo>
                  <a:cubicBezTo>
                    <a:pt x="8189" y="339"/>
                    <a:pt x="8188" y="338"/>
                    <a:pt x="8187" y="337"/>
                  </a:cubicBezTo>
                  <a:cubicBezTo>
                    <a:pt x="8057" y="252"/>
                    <a:pt x="7916" y="181"/>
                    <a:pt x="7770" y="129"/>
                  </a:cubicBezTo>
                  <a:cubicBezTo>
                    <a:pt x="7539" y="44"/>
                    <a:pt x="7295" y="1"/>
                    <a:pt x="7049" y="1"/>
                  </a:cubicBezTo>
                  <a:lnTo>
                    <a:pt x="2090" y="1"/>
                  </a:lnTo>
                  <a:cubicBezTo>
                    <a:pt x="2088" y="1"/>
                    <a:pt x="2086" y="1"/>
                    <a:pt x="2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5754075" y="1782050"/>
              <a:ext cx="198875" cy="313750"/>
            </a:xfrm>
            <a:custGeom>
              <a:avLst/>
              <a:gdLst/>
              <a:ahLst/>
              <a:cxnLst/>
              <a:rect l="l" t="t" r="r" b="b"/>
              <a:pathLst>
                <a:path w="7955" h="12550" extrusionOk="0">
                  <a:moveTo>
                    <a:pt x="6046" y="0"/>
                  </a:moveTo>
                  <a:cubicBezTo>
                    <a:pt x="5414" y="0"/>
                    <a:pt x="4809" y="359"/>
                    <a:pt x="4525" y="969"/>
                  </a:cubicBezTo>
                  <a:lnTo>
                    <a:pt x="243" y="10166"/>
                  </a:lnTo>
                  <a:cubicBezTo>
                    <a:pt x="1" y="10685"/>
                    <a:pt x="41" y="11291"/>
                    <a:pt x="348" y="11774"/>
                  </a:cubicBezTo>
                  <a:cubicBezTo>
                    <a:pt x="656" y="12256"/>
                    <a:pt x="1189" y="12549"/>
                    <a:pt x="1761" y="12550"/>
                  </a:cubicBezTo>
                  <a:cubicBezTo>
                    <a:pt x="2413" y="12550"/>
                    <a:pt x="3006" y="12172"/>
                    <a:pt x="3282" y="11580"/>
                  </a:cubicBezTo>
                  <a:lnTo>
                    <a:pt x="7564" y="2385"/>
                  </a:lnTo>
                  <a:cubicBezTo>
                    <a:pt x="7955" y="1546"/>
                    <a:pt x="7591" y="548"/>
                    <a:pt x="6752" y="157"/>
                  </a:cubicBezTo>
                  <a:cubicBezTo>
                    <a:pt x="6523" y="51"/>
                    <a:pt x="6282" y="0"/>
                    <a:pt x="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5850225" y="1810700"/>
              <a:ext cx="61375" cy="218775"/>
            </a:xfrm>
            <a:custGeom>
              <a:avLst/>
              <a:gdLst/>
              <a:ahLst/>
              <a:cxnLst/>
              <a:rect l="l" t="t" r="r" b="b"/>
              <a:pathLst>
                <a:path w="2455" h="8751" extrusionOk="0">
                  <a:moveTo>
                    <a:pt x="1096" y="1"/>
                  </a:moveTo>
                  <a:cubicBezTo>
                    <a:pt x="1072" y="1"/>
                    <a:pt x="1048" y="15"/>
                    <a:pt x="1045" y="47"/>
                  </a:cubicBezTo>
                  <a:lnTo>
                    <a:pt x="5" y="7634"/>
                  </a:lnTo>
                  <a:lnTo>
                    <a:pt x="1" y="7660"/>
                  </a:lnTo>
                  <a:lnTo>
                    <a:pt x="21" y="7680"/>
                  </a:lnTo>
                  <a:cubicBezTo>
                    <a:pt x="29" y="7688"/>
                    <a:pt x="900" y="8497"/>
                    <a:pt x="2374" y="8750"/>
                  </a:cubicBezTo>
                  <a:cubicBezTo>
                    <a:pt x="2377" y="8751"/>
                    <a:pt x="2379" y="8751"/>
                    <a:pt x="2382" y="8751"/>
                  </a:cubicBezTo>
                  <a:cubicBezTo>
                    <a:pt x="2446" y="8751"/>
                    <a:pt x="2454" y="8658"/>
                    <a:pt x="2391" y="8647"/>
                  </a:cubicBezTo>
                  <a:cubicBezTo>
                    <a:pt x="1071" y="8420"/>
                    <a:pt x="248" y="7739"/>
                    <a:pt x="113" y="7621"/>
                  </a:cubicBezTo>
                  <a:lnTo>
                    <a:pt x="1148" y="62"/>
                  </a:lnTo>
                  <a:cubicBezTo>
                    <a:pt x="1155" y="23"/>
                    <a:pt x="1125" y="1"/>
                    <a:pt x="1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5915875" y="1647275"/>
              <a:ext cx="97600" cy="112050"/>
            </a:xfrm>
            <a:custGeom>
              <a:avLst/>
              <a:gdLst/>
              <a:ahLst/>
              <a:cxnLst/>
              <a:rect l="l" t="t" r="r" b="b"/>
              <a:pathLst>
                <a:path w="3904" h="4482" extrusionOk="0">
                  <a:moveTo>
                    <a:pt x="1" y="0"/>
                  </a:moveTo>
                  <a:lnTo>
                    <a:pt x="1" y="2531"/>
                  </a:lnTo>
                  <a:cubicBezTo>
                    <a:pt x="1" y="3203"/>
                    <a:pt x="345" y="3797"/>
                    <a:pt x="865" y="4149"/>
                  </a:cubicBezTo>
                  <a:lnTo>
                    <a:pt x="865" y="4150"/>
                  </a:lnTo>
                  <a:lnTo>
                    <a:pt x="866" y="4150"/>
                  </a:lnTo>
                  <a:lnTo>
                    <a:pt x="867" y="4151"/>
                  </a:lnTo>
                  <a:cubicBezTo>
                    <a:pt x="868" y="4151"/>
                    <a:pt x="869" y="4152"/>
                    <a:pt x="871" y="4154"/>
                  </a:cubicBezTo>
                  <a:cubicBezTo>
                    <a:pt x="876" y="4156"/>
                    <a:pt x="881" y="4160"/>
                    <a:pt x="885" y="4163"/>
                  </a:cubicBezTo>
                  <a:lnTo>
                    <a:pt x="885" y="4164"/>
                  </a:lnTo>
                  <a:cubicBezTo>
                    <a:pt x="919" y="4185"/>
                    <a:pt x="952" y="4205"/>
                    <a:pt x="985" y="4225"/>
                  </a:cubicBezTo>
                  <a:cubicBezTo>
                    <a:pt x="994" y="4229"/>
                    <a:pt x="1002" y="4234"/>
                    <a:pt x="1011" y="4239"/>
                  </a:cubicBezTo>
                  <a:cubicBezTo>
                    <a:pt x="1028" y="4249"/>
                    <a:pt x="1048" y="4258"/>
                    <a:pt x="1068" y="4268"/>
                  </a:cubicBezTo>
                  <a:cubicBezTo>
                    <a:pt x="1341" y="4409"/>
                    <a:pt x="1644" y="4482"/>
                    <a:pt x="1950" y="4482"/>
                  </a:cubicBezTo>
                  <a:cubicBezTo>
                    <a:pt x="1979" y="4482"/>
                    <a:pt x="2008" y="4481"/>
                    <a:pt x="2037" y="4480"/>
                  </a:cubicBezTo>
                  <a:lnTo>
                    <a:pt x="2042" y="4480"/>
                  </a:lnTo>
                  <a:lnTo>
                    <a:pt x="2087" y="4477"/>
                  </a:lnTo>
                  <a:cubicBezTo>
                    <a:pt x="2543" y="4446"/>
                    <a:pt x="2972" y="4253"/>
                    <a:pt x="3298" y="3934"/>
                  </a:cubicBezTo>
                  <a:cubicBezTo>
                    <a:pt x="3306" y="3926"/>
                    <a:pt x="3311" y="3920"/>
                    <a:pt x="3316" y="3916"/>
                  </a:cubicBezTo>
                  <a:lnTo>
                    <a:pt x="3321" y="3911"/>
                  </a:lnTo>
                  <a:lnTo>
                    <a:pt x="3322" y="3910"/>
                  </a:lnTo>
                  <a:cubicBezTo>
                    <a:pt x="3514" y="3714"/>
                    <a:pt x="3665" y="3481"/>
                    <a:pt x="3766" y="3225"/>
                  </a:cubicBezTo>
                  <a:cubicBezTo>
                    <a:pt x="3770" y="3213"/>
                    <a:pt x="3774" y="3203"/>
                    <a:pt x="3778" y="3192"/>
                  </a:cubicBezTo>
                  <a:cubicBezTo>
                    <a:pt x="3782" y="3180"/>
                    <a:pt x="3786" y="3169"/>
                    <a:pt x="3791" y="3158"/>
                  </a:cubicBezTo>
                  <a:cubicBezTo>
                    <a:pt x="3797" y="3140"/>
                    <a:pt x="3803" y="3120"/>
                    <a:pt x="3809" y="3100"/>
                  </a:cubicBezTo>
                  <a:cubicBezTo>
                    <a:pt x="3835" y="3021"/>
                    <a:pt x="3855" y="2941"/>
                    <a:pt x="3869" y="2860"/>
                  </a:cubicBezTo>
                  <a:cubicBezTo>
                    <a:pt x="3876" y="2828"/>
                    <a:pt x="3880" y="2798"/>
                    <a:pt x="3884" y="2766"/>
                  </a:cubicBezTo>
                  <a:cubicBezTo>
                    <a:pt x="3887" y="2745"/>
                    <a:pt x="3890" y="2723"/>
                    <a:pt x="3892" y="2699"/>
                  </a:cubicBezTo>
                  <a:cubicBezTo>
                    <a:pt x="3893" y="2691"/>
                    <a:pt x="3894" y="2682"/>
                    <a:pt x="3895" y="2673"/>
                  </a:cubicBezTo>
                  <a:cubicBezTo>
                    <a:pt x="3898" y="2644"/>
                    <a:pt x="3900" y="2614"/>
                    <a:pt x="3902" y="2585"/>
                  </a:cubicBezTo>
                  <a:cubicBezTo>
                    <a:pt x="3902" y="2554"/>
                    <a:pt x="3903" y="2524"/>
                    <a:pt x="3903" y="2495"/>
                  </a:cubicBezTo>
                  <a:lnTo>
                    <a:pt x="3903" y="1232"/>
                  </a:lnTo>
                  <a:cubicBezTo>
                    <a:pt x="3816" y="1282"/>
                    <a:pt x="3746" y="1353"/>
                    <a:pt x="3700" y="1440"/>
                  </a:cubicBezTo>
                  <a:cubicBezTo>
                    <a:pt x="3450" y="1275"/>
                    <a:pt x="3243" y="1052"/>
                    <a:pt x="3097" y="790"/>
                  </a:cubicBezTo>
                  <a:cubicBezTo>
                    <a:pt x="2960" y="548"/>
                    <a:pt x="2880" y="277"/>
                    <a:pt x="286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5937500" y="1727050"/>
              <a:ext cx="76000" cy="52000"/>
            </a:xfrm>
            <a:custGeom>
              <a:avLst/>
              <a:gdLst/>
              <a:ahLst/>
              <a:cxnLst/>
              <a:rect l="l" t="t" r="r" b="b"/>
              <a:pathLst>
                <a:path w="3040" h="2080" extrusionOk="0">
                  <a:moveTo>
                    <a:pt x="2913" y="0"/>
                  </a:moveTo>
                  <a:cubicBezTo>
                    <a:pt x="2908" y="11"/>
                    <a:pt x="2904" y="23"/>
                    <a:pt x="2900" y="33"/>
                  </a:cubicBezTo>
                  <a:cubicBezTo>
                    <a:pt x="2632" y="723"/>
                    <a:pt x="1996" y="1233"/>
                    <a:pt x="1222" y="1286"/>
                  </a:cubicBezTo>
                  <a:cubicBezTo>
                    <a:pt x="1176" y="1289"/>
                    <a:pt x="1130" y="1291"/>
                    <a:pt x="1084" y="1291"/>
                  </a:cubicBezTo>
                  <a:cubicBezTo>
                    <a:pt x="698" y="1291"/>
                    <a:pt x="321" y="1175"/>
                    <a:pt x="0" y="958"/>
                  </a:cubicBezTo>
                  <a:lnTo>
                    <a:pt x="0" y="2080"/>
                  </a:lnTo>
                  <a:lnTo>
                    <a:pt x="3039" y="2080"/>
                  </a:lnTo>
                  <a:lnTo>
                    <a:pt x="3039" y="8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6010325" y="1675975"/>
              <a:ext cx="29225" cy="51325"/>
            </a:xfrm>
            <a:custGeom>
              <a:avLst/>
              <a:gdLst/>
              <a:ahLst/>
              <a:cxnLst/>
              <a:rect l="l" t="t" r="r" b="b"/>
              <a:pathLst>
                <a:path w="1169" h="2053" extrusionOk="0">
                  <a:moveTo>
                    <a:pt x="435" y="1"/>
                  </a:moveTo>
                  <a:cubicBezTo>
                    <a:pt x="326" y="1"/>
                    <a:pt x="219" y="29"/>
                    <a:pt x="125" y="84"/>
                  </a:cubicBezTo>
                  <a:lnTo>
                    <a:pt x="125" y="1347"/>
                  </a:lnTo>
                  <a:cubicBezTo>
                    <a:pt x="125" y="1376"/>
                    <a:pt x="123" y="1406"/>
                    <a:pt x="123" y="1437"/>
                  </a:cubicBezTo>
                  <a:cubicBezTo>
                    <a:pt x="121" y="1467"/>
                    <a:pt x="119" y="1496"/>
                    <a:pt x="116" y="1525"/>
                  </a:cubicBezTo>
                  <a:cubicBezTo>
                    <a:pt x="115" y="1533"/>
                    <a:pt x="115" y="1542"/>
                    <a:pt x="114" y="1551"/>
                  </a:cubicBezTo>
                  <a:cubicBezTo>
                    <a:pt x="112" y="1575"/>
                    <a:pt x="109" y="1596"/>
                    <a:pt x="106" y="1618"/>
                  </a:cubicBezTo>
                  <a:cubicBezTo>
                    <a:pt x="102" y="1649"/>
                    <a:pt x="97" y="1679"/>
                    <a:pt x="91" y="1712"/>
                  </a:cubicBezTo>
                  <a:cubicBezTo>
                    <a:pt x="77" y="1792"/>
                    <a:pt x="57" y="1873"/>
                    <a:pt x="31" y="1952"/>
                  </a:cubicBezTo>
                  <a:cubicBezTo>
                    <a:pt x="25" y="1972"/>
                    <a:pt x="19" y="1991"/>
                    <a:pt x="12" y="2010"/>
                  </a:cubicBezTo>
                  <a:cubicBezTo>
                    <a:pt x="8" y="2020"/>
                    <a:pt x="4" y="2032"/>
                    <a:pt x="0" y="2043"/>
                  </a:cubicBezTo>
                  <a:lnTo>
                    <a:pt x="127" y="2052"/>
                  </a:lnTo>
                  <a:cubicBezTo>
                    <a:pt x="568" y="1956"/>
                    <a:pt x="949" y="1611"/>
                    <a:pt x="1087" y="1180"/>
                  </a:cubicBezTo>
                  <a:cubicBezTo>
                    <a:pt x="1162" y="948"/>
                    <a:pt x="1168" y="689"/>
                    <a:pt x="1074" y="463"/>
                  </a:cubicBezTo>
                  <a:cubicBezTo>
                    <a:pt x="1021" y="333"/>
                    <a:pt x="932" y="220"/>
                    <a:pt x="820" y="135"/>
                  </a:cubicBezTo>
                  <a:lnTo>
                    <a:pt x="817" y="133"/>
                  </a:lnTo>
                  <a:cubicBezTo>
                    <a:pt x="814" y="131"/>
                    <a:pt x="811" y="129"/>
                    <a:pt x="808" y="128"/>
                  </a:cubicBezTo>
                  <a:cubicBezTo>
                    <a:pt x="774" y="103"/>
                    <a:pt x="738" y="80"/>
                    <a:pt x="699" y="62"/>
                  </a:cubicBezTo>
                  <a:cubicBezTo>
                    <a:pt x="674" y="50"/>
                    <a:pt x="648" y="39"/>
                    <a:pt x="621" y="31"/>
                  </a:cubicBezTo>
                  <a:cubicBezTo>
                    <a:pt x="595" y="22"/>
                    <a:pt x="568" y="15"/>
                    <a:pt x="541" y="10"/>
                  </a:cubicBezTo>
                  <a:cubicBezTo>
                    <a:pt x="506" y="4"/>
                    <a:pt x="470" y="1"/>
                    <a:pt x="43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5924225" y="1681050"/>
              <a:ext cx="14275" cy="14250"/>
            </a:xfrm>
            <a:custGeom>
              <a:avLst/>
              <a:gdLst/>
              <a:ahLst/>
              <a:cxnLst/>
              <a:rect l="l" t="t" r="r" b="b"/>
              <a:pathLst>
                <a:path w="571" h="570" extrusionOk="0">
                  <a:moveTo>
                    <a:pt x="285" y="0"/>
                  </a:moveTo>
                  <a:cubicBezTo>
                    <a:pt x="128" y="0"/>
                    <a:pt x="0" y="127"/>
                    <a:pt x="0" y="285"/>
                  </a:cubicBezTo>
                  <a:cubicBezTo>
                    <a:pt x="0" y="443"/>
                    <a:pt x="128" y="570"/>
                    <a:pt x="285" y="570"/>
                  </a:cubicBezTo>
                  <a:cubicBezTo>
                    <a:pt x="443" y="570"/>
                    <a:pt x="570" y="443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5924400" y="1670900"/>
              <a:ext cx="13950" cy="6300"/>
            </a:xfrm>
            <a:custGeom>
              <a:avLst/>
              <a:gdLst/>
              <a:ahLst/>
              <a:cxnLst/>
              <a:rect l="l" t="t" r="r" b="b"/>
              <a:pathLst>
                <a:path w="558" h="252" extrusionOk="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5" y="251"/>
                    <a:pt x="12" y="251"/>
                  </a:cubicBezTo>
                  <a:lnTo>
                    <a:pt x="544" y="251"/>
                  </a:lnTo>
                  <a:cubicBezTo>
                    <a:pt x="551" y="251"/>
                    <a:pt x="557" y="246"/>
                    <a:pt x="557" y="239"/>
                  </a:cubicBezTo>
                  <a:lnTo>
                    <a:pt x="557" y="12"/>
                  </a:lnTo>
                  <a:cubicBezTo>
                    <a:pt x="557" y="5"/>
                    <a:pt x="551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5963350" y="1681050"/>
              <a:ext cx="14300" cy="14250"/>
            </a:xfrm>
            <a:custGeom>
              <a:avLst/>
              <a:gdLst/>
              <a:ahLst/>
              <a:cxnLst/>
              <a:rect l="l" t="t" r="r" b="b"/>
              <a:pathLst>
                <a:path w="572" h="570" extrusionOk="0">
                  <a:moveTo>
                    <a:pt x="286" y="0"/>
                  </a:moveTo>
                  <a:cubicBezTo>
                    <a:pt x="129" y="0"/>
                    <a:pt x="1" y="127"/>
                    <a:pt x="1" y="285"/>
                  </a:cubicBezTo>
                  <a:cubicBezTo>
                    <a:pt x="1" y="443"/>
                    <a:pt x="129" y="570"/>
                    <a:pt x="286" y="570"/>
                  </a:cubicBezTo>
                  <a:cubicBezTo>
                    <a:pt x="443" y="570"/>
                    <a:pt x="571" y="443"/>
                    <a:pt x="571" y="285"/>
                  </a:cubicBezTo>
                  <a:cubicBezTo>
                    <a:pt x="571" y="127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5963550" y="1670900"/>
              <a:ext cx="13950" cy="6300"/>
            </a:xfrm>
            <a:custGeom>
              <a:avLst/>
              <a:gdLst/>
              <a:ahLst/>
              <a:cxnLst/>
              <a:rect l="l" t="t" r="r" b="b"/>
              <a:pathLst>
                <a:path w="558" h="252" extrusionOk="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5" y="251"/>
                    <a:pt x="12" y="251"/>
                  </a:cubicBezTo>
                  <a:lnTo>
                    <a:pt x="544" y="251"/>
                  </a:lnTo>
                  <a:cubicBezTo>
                    <a:pt x="551" y="251"/>
                    <a:pt x="557" y="246"/>
                    <a:pt x="557" y="239"/>
                  </a:cubicBezTo>
                  <a:lnTo>
                    <a:pt x="557" y="12"/>
                  </a:lnTo>
                  <a:cubicBezTo>
                    <a:pt x="557" y="5"/>
                    <a:pt x="551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5980025" y="169675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cubicBezTo>
                    <a:pt x="222" y="0"/>
                    <a:pt x="0" y="222"/>
                    <a:pt x="0" y="495"/>
                  </a:cubicBezTo>
                  <a:cubicBezTo>
                    <a:pt x="0" y="768"/>
                    <a:pt x="222" y="990"/>
                    <a:pt x="495" y="990"/>
                  </a:cubicBezTo>
                  <a:cubicBezTo>
                    <a:pt x="768" y="990"/>
                    <a:pt x="990" y="768"/>
                    <a:pt x="990" y="495"/>
                  </a:cubicBezTo>
                  <a:cubicBezTo>
                    <a:pt x="990" y="222"/>
                    <a:pt x="768" y="0"/>
                    <a:pt x="4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5937500" y="1745000"/>
              <a:ext cx="61400" cy="27850"/>
            </a:xfrm>
            <a:custGeom>
              <a:avLst/>
              <a:gdLst/>
              <a:ahLst/>
              <a:cxnLst/>
              <a:rect l="l" t="t" r="r" b="b"/>
              <a:pathLst>
                <a:path w="2456" h="1114" extrusionOk="0">
                  <a:moveTo>
                    <a:pt x="2456" y="1"/>
                  </a:moveTo>
                  <a:lnTo>
                    <a:pt x="2456" y="1"/>
                  </a:lnTo>
                  <a:cubicBezTo>
                    <a:pt x="2455" y="1"/>
                    <a:pt x="1940" y="572"/>
                    <a:pt x="1187" y="572"/>
                  </a:cubicBezTo>
                  <a:cubicBezTo>
                    <a:pt x="1184" y="572"/>
                    <a:pt x="1180" y="572"/>
                    <a:pt x="1177" y="572"/>
                  </a:cubicBezTo>
                  <a:cubicBezTo>
                    <a:pt x="418" y="567"/>
                    <a:pt x="0" y="241"/>
                    <a:pt x="0" y="241"/>
                  </a:cubicBezTo>
                  <a:lnTo>
                    <a:pt x="0" y="1054"/>
                  </a:lnTo>
                  <a:cubicBezTo>
                    <a:pt x="0" y="1054"/>
                    <a:pt x="194" y="1114"/>
                    <a:pt x="492" y="1114"/>
                  </a:cubicBezTo>
                  <a:cubicBezTo>
                    <a:pt x="997" y="1114"/>
                    <a:pt x="1801" y="940"/>
                    <a:pt x="245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5937050" y="1685025"/>
              <a:ext cx="13675" cy="30150"/>
            </a:xfrm>
            <a:custGeom>
              <a:avLst/>
              <a:gdLst/>
              <a:ahLst/>
              <a:cxnLst/>
              <a:rect l="l" t="t" r="r" b="b"/>
              <a:pathLst>
                <a:path w="547" h="1206" extrusionOk="0">
                  <a:moveTo>
                    <a:pt x="350" y="0"/>
                  </a:moveTo>
                  <a:lnTo>
                    <a:pt x="0" y="1206"/>
                  </a:lnTo>
                  <a:lnTo>
                    <a:pt x="546" y="120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6016750" y="1684325"/>
              <a:ext cx="15725" cy="33000"/>
            </a:xfrm>
            <a:custGeom>
              <a:avLst/>
              <a:gdLst/>
              <a:ahLst/>
              <a:cxnLst/>
              <a:rect l="l" t="t" r="r" b="b"/>
              <a:pathLst>
                <a:path w="629" h="1320" extrusionOk="0">
                  <a:moveTo>
                    <a:pt x="339" y="0"/>
                  </a:moveTo>
                  <a:cubicBezTo>
                    <a:pt x="302" y="0"/>
                    <a:pt x="264" y="9"/>
                    <a:pt x="226" y="27"/>
                  </a:cubicBezTo>
                  <a:cubicBezTo>
                    <a:pt x="8" y="132"/>
                    <a:pt x="0" y="390"/>
                    <a:pt x="9" y="599"/>
                  </a:cubicBezTo>
                  <a:cubicBezTo>
                    <a:pt x="11" y="618"/>
                    <a:pt x="25" y="632"/>
                    <a:pt x="44" y="636"/>
                  </a:cubicBezTo>
                  <a:cubicBezTo>
                    <a:pt x="190" y="653"/>
                    <a:pt x="314" y="776"/>
                    <a:pt x="321" y="925"/>
                  </a:cubicBezTo>
                  <a:cubicBezTo>
                    <a:pt x="327" y="1074"/>
                    <a:pt x="208" y="1210"/>
                    <a:pt x="64" y="1236"/>
                  </a:cubicBezTo>
                  <a:cubicBezTo>
                    <a:pt x="14" y="1244"/>
                    <a:pt x="20" y="1320"/>
                    <a:pt x="66" y="1320"/>
                  </a:cubicBezTo>
                  <a:cubicBezTo>
                    <a:pt x="68" y="1320"/>
                    <a:pt x="71" y="1320"/>
                    <a:pt x="74" y="1319"/>
                  </a:cubicBezTo>
                  <a:cubicBezTo>
                    <a:pt x="258" y="1287"/>
                    <a:pt x="405" y="1121"/>
                    <a:pt x="403" y="930"/>
                  </a:cubicBezTo>
                  <a:cubicBezTo>
                    <a:pt x="402" y="752"/>
                    <a:pt x="261" y="598"/>
                    <a:pt x="91" y="561"/>
                  </a:cubicBezTo>
                  <a:cubicBezTo>
                    <a:pt x="85" y="404"/>
                    <a:pt x="87" y="221"/>
                    <a:pt x="226" y="123"/>
                  </a:cubicBezTo>
                  <a:cubicBezTo>
                    <a:pt x="263" y="97"/>
                    <a:pt x="301" y="85"/>
                    <a:pt x="336" y="85"/>
                  </a:cubicBezTo>
                  <a:cubicBezTo>
                    <a:pt x="438" y="85"/>
                    <a:pt x="524" y="182"/>
                    <a:pt x="541" y="296"/>
                  </a:cubicBezTo>
                  <a:cubicBezTo>
                    <a:pt x="545" y="320"/>
                    <a:pt x="564" y="331"/>
                    <a:pt x="583" y="331"/>
                  </a:cubicBezTo>
                  <a:cubicBezTo>
                    <a:pt x="606" y="331"/>
                    <a:pt x="628" y="315"/>
                    <a:pt x="624" y="286"/>
                  </a:cubicBezTo>
                  <a:cubicBezTo>
                    <a:pt x="601" y="136"/>
                    <a:pt x="484" y="0"/>
                    <a:pt x="33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5934975" y="1682900"/>
              <a:ext cx="19500" cy="33925"/>
            </a:xfrm>
            <a:custGeom>
              <a:avLst/>
              <a:gdLst/>
              <a:ahLst/>
              <a:cxnLst/>
              <a:rect l="l" t="t" r="r" b="b"/>
              <a:pathLst>
                <a:path w="780" h="1357" extrusionOk="0">
                  <a:moveTo>
                    <a:pt x="429" y="0"/>
                  </a:moveTo>
                  <a:cubicBezTo>
                    <a:pt x="410" y="0"/>
                    <a:pt x="391" y="11"/>
                    <a:pt x="384" y="33"/>
                  </a:cubicBezTo>
                  <a:lnTo>
                    <a:pt x="9" y="1293"/>
                  </a:lnTo>
                  <a:cubicBezTo>
                    <a:pt x="0" y="1322"/>
                    <a:pt x="32" y="1340"/>
                    <a:pt x="56" y="1341"/>
                  </a:cubicBezTo>
                  <a:lnTo>
                    <a:pt x="725" y="1356"/>
                  </a:lnTo>
                  <a:cubicBezTo>
                    <a:pt x="725" y="1356"/>
                    <a:pt x="726" y="1356"/>
                    <a:pt x="726" y="1356"/>
                  </a:cubicBezTo>
                  <a:cubicBezTo>
                    <a:pt x="779" y="1356"/>
                    <a:pt x="769" y="1273"/>
                    <a:pt x="716" y="1272"/>
                  </a:cubicBezTo>
                  <a:lnTo>
                    <a:pt x="106" y="1258"/>
                  </a:lnTo>
                  <a:lnTo>
                    <a:pt x="467" y="46"/>
                  </a:lnTo>
                  <a:cubicBezTo>
                    <a:pt x="475" y="17"/>
                    <a:pt x="453" y="0"/>
                    <a:pt x="4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5940600" y="1719150"/>
              <a:ext cx="30775" cy="18475"/>
            </a:xfrm>
            <a:custGeom>
              <a:avLst/>
              <a:gdLst/>
              <a:ahLst/>
              <a:cxnLst/>
              <a:rect l="l" t="t" r="r" b="b"/>
              <a:pathLst>
                <a:path w="1231" h="739" extrusionOk="0">
                  <a:moveTo>
                    <a:pt x="1056" y="1"/>
                  </a:moveTo>
                  <a:lnTo>
                    <a:pt x="0" y="249"/>
                  </a:lnTo>
                  <a:cubicBezTo>
                    <a:pt x="0" y="249"/>
                    <a:pt x="96" y="739"/>
                    <a:pt x="529" y="739"/>
                  </a:cubicBezTo>
                  <a:cubicBezTo>
                    <a:pt x="574" y="739"/>
                    <a:pt x="622" y="734"/>
                    <a:pt x="674" y="722"/>
                  </a:cubicBezTo>
                  <a:cubicBezTo>
                    <a:pt x="1230" y="598"/>
                    <a:pt x="1056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5915875" y="1607525"/>
              <a:ext cx="111950" cy="75775"/>
            </a:xfrm>
            <a:custGeom>
              <a:avLst/>
              <a:gdLst/>
              <a:ahLst/>
              <a:cxnLst/>
              <a:rect l="l" t="t" r="r" b="b"/>
              <a:pathLst>
                <a:path w="4478" h="3031" extrusionOk="0">
                  <a:moveTo>
                    <a:pt x="2210" y="0"/>
                  </a:moveTo>
                  <a:cubicBezTo>
                    <a:pt x="1967" y="1"/>
                    <a:pt x="1769" y="200"/>
                    <a:pt x="1769" y="443"/>
                  </a:cubicBezTo>
                  <a:lnTo>
                    <a:pt x="1769" y="477"/>
                  </a:lnTo>
                  <a:cubicBezTo>
                    <a:pt x="1768" y="233"/>
                    <a:pt x="1571" y="35"/>
                    <a:pt x="1327" y="34"/>
                  </a:cubicBezTo>
                  <a:cubicBezTo>
                    <a:pt x="1154" y="381"/>
                    <a:pt x="804" y="582"/>
                    <a:pt x="442" y="582"/>
                  </a:cubicBezTo>
                  <a:cubicBezTo>
                    <a:pt x="293" y="582"/>
                    <a:pt x="142" y="548"/>
                    <a:pt x="1" y="477"/>
                  </a:cubicBezTo>
                  <a:lnTo>
                    <a:pt x="1" y="1590"/>
                  </a:lnTo>
                  <a:lnTo>
                    <a:pt x="2862" y="1590"/>
                  </a:lnTo>
                  <a:cubicBezTo>
                    <a:pt x="2879" y="1868"/>
                    <a:pt x="2960" y="2138"/>
                    <a:pt x="3097" y="2380"/>
                  </a:cubicBezTo>
                  <a:cubicBezTo>
                    <a:pt x="3242" y="2642"/>
                    <a:pt x="3450" y="2866"/>
                    <a:pt x="3700" y="3031"/>
                  </a:cubicBezTo>
                  <a:cubicBezTo>
                    <a:pt x="3746" y="2943"/>
                    <a:pt x="3816" y="2872"/>
                    <a:pt x="3903" y="2822"/>
                  </a:cubicBezTo>
                  <a:cubicBezTo>
                    <a:pt x="3997" y="2767"/>
                    <a:pt x="4104" y="2739"/>
                    <a:pt x="4213" y="2739"/>
                  </a:cubicBezTo>
                  <a:cubicBezTo>
                    <a:pt x="4248" y="2739"/>
                    <a:pt x="4284" y="2742"/>
                    <a:pt x="4319" y="2748"/>
                  </a:cubicBezTo>
                  <a:cubicBezTo>
                    <a:pt x="4346" y="2753"/>
                    <a:pt x="4373" y="2760"/>
                    <a:pt x="4399" y="2769"/>
                  </a:cubicBezTo>
                  <a:cubicBezTo>
                    <a:pt x="4426" y="2777"/>
                    <a:pt x="4452" y="2788"/>
                    <a:pt x="4477" y="2800"/>
                  </a:cubicBezTo>
                  <a:cubicBezTo>
                    <a:pt x="4477" y="1670"/>
                    <a:pt x="3871" y="1283"/>
                    <a:pt x="3537" y="1155"/>
                  </a:cubicBezTo>
                  <a:lnTo>
                    <a:pt x="3537" y="443"/>
                  </a:lnTo>
                  <a:cubicBezTo>
                    <a:pt x="3536" y="326"/>
                    <a:pt x="3490" y="214"/>
                    <a:pt x="3407" y="130"/>
                  </a:cubicBezTo>
                  <a:cubicBezTo>
                    <a:pt x="3325" y="46"/>
                    <a:pt x="3212" y="0"/>
                    <a:pt x="3095" y="0"/>
                  </a:cubicBezTo>
                  <a:cubicBezTo>
                    <a:pt x="3226" y="184"/>
                    <a:pt x="3127" y="443"/>
                    <a:pt x="2906" y="494"/>
                  </a:cubicBezTo>
                  <a:cubicBezTo>
                    <a:pt x="2882" y="499"/>
                    <a:pt x="2858" y="502"/>
                    <a:pt x="2835" y="502"/>
                  </a:cubicBezTo>
                  <a:cubicBezTo>
                    <a:pt x="2644" y="502"/>
                    <a:pt x="2489" y="329"/>
                    <a:pt x="2523" y="130"/>
                  </a:cubicBezTo>
                  <a:cubicBezTo>
                    <a:pt x="2440" y="46"/>
                    <a:pt x="2328" y="0"/>
                    <a:pt x="221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5611025" y="1875750"/>
              <a:ext cx="393875" cy="364650"/>
            </a:xfrm>
            <a:custGeom>
              <a:avLst/>
              <a:gdLst/>
              <a:ahLst/>
              <a:cxnLst/>
              <a:rect l="l" t="t" r="r" b="b"/>
              <a:pathLst>
                <a:path w="15755" h="14586" extrusionOk="0">
                  <a:moveTo>
                    <a:pt x="283" y="0"/>
                  </a:moveTo>
                  <a:lnTo>
                    <a:pt x="0" y="312"/>
                  </a:lnTo>
                  <a:lnTo>
                    <a:pt x="787" y="3987"/>
                  </a:lnTo>
                  <a:lnTo>
                    <a:pt x="10060" y="12362"/>
                  </a:lnTo>
                  <a:lnTo>
                    <a:pt x="12523" y="14585"/>
                  </a:lnTo>
                  <a:lnTo>
                    <a:pt x="15755" y="11008"/>
                  </a:lnTo>
                  <a:lnTo>
                    <a:pt x="12328" y="7914"/>
                  </a:lnTo>
                  <a:lnTo>
                    <a:pt x="5423" y="1678"/>
                  </a:lnTo>
                  <a:lnTo>
                    <a:pt x="4018" y="409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5887225" y="2117875"/>
              <a:ext cx="117825" cy="122900"/>
            </a:xfrm>
            <a:custGeom>
              <a:avLst/>
              <a:gdLst/>
              <a:ahLst/>
              <a:cxnLst/>
              <a:rect l="l" t="t" r="r" b="b"/>
              <a:pathLst>
                <a:path w="4713" h="4916" extrusionOk="0">
                  <a:moveTo>
                    <a:pt x="3232" y="0"/>
                  </a:moveTo>
                  <a:lnTo>
                    <a:pt x="1" y="3578"/>
                  </a:lnTo>
                  <a:lnTo>
                    <a:pt x="1481" y="4916"/>
                  </a:lnTo>
                  <a:lnTo>
                    <a:pt x="4713" y="1337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5611025" y="1875750"/>
              <a:ext cx="100475" cy="99700"/>
            </a:xfrm>
            <a:custGeom>
              <a:avLst/>
              <a:gdLst/>
              <a:ahLst/>
              <a:cxnLst/>
              <a:rect l="l" t="t" r="r" b="b"/>
              <a:pathLst>
                <a:path w="4019" h="3988" extrusionOk="0">
                  <a:moveTo>
                    <a:pt x="283" y="0"/>
                  </a:moveTo>
                  <a:lnTo>
                    <a:pt x="0" y="312"/>
                  </a:lnTo>
                  <a:lnTo>
                    <a:pt x="787" y="3987"/>
                  </a:lnTo>
                  <a:cubicBezTo>
                    <a:pt x="3352" y="2596"/>
                    <a:pt x="4019" y="409"/>
                    <a:pt x="4019" y="409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5611025" y="1875750"/>
              <a:ext cx="36800" cy="48675"/>
            </a:xfrm>
            <a:custGeom>
              <a:avLst/>
              <a:gdLst/>
              <a:ahLst/>
              <a:cxnLst/>
              <a:rect l="l" t="t" r="r" b="b"/>
              <a:pathLst>
                <a:path w="1472" h="1947" extrusionOk="0">
                  <a:moveTo>
                    <a:pt x="283" y="0"/>
                  </a:moveTo>
                  <a:lnTo>
                    <a:pt x="0" y="312"/>
                  </a:lnTo>
                  <a:lnTo>
                    <a:pt x="351" y="1947"/>
                  </a:lnTo>
                  <a:cubicBezTo>
                    <a:pt x="1472" y="738"/>
                    <a:pt x="1424" y="125"/>
                    <a:pt x="1424" y="125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5924075" y="2150900"/>
              <a:ext cx="124150" cy="121900"/>
            </a:xfrm>
            <a:custGeom>
              <a:avLst/>
              <a:gdLst/>
              <a:ahLst/>
              <a:cxnLst/>
              <a:rect l="l" t="t" r="r" b="b"/>
              <a:pathLst>
                <a:path w="4966" h="4876" extrusionOk="0">
                  <a:moveTo>
                    <a:pt x="3232" y="0"/>
                  </a:moveTo>
                  <a:lnTo>
                    <a:pt x="0" y="3579"/>
                  </a:lnTo>
                  <a:lnTo>
                    <a:pt x="890" y="4382"/>
                  </a:lnTo>
                  <a:cubicBezTo>
                    <a:pt x="1255" y="4713"/>
                    <a:pt x="1713" y="4875"/>
                    <a:pt x="2170" y="4875"/>
                  </a:cubicBezTo>
                  <a:cubicBezTo>
                    <a:pt x="2691" y="4875"/>
                    <a:pt x="3211" y="4663"/>
                    <a:pt x="3588" y="4245"/>
                  </a:cubicBezTo>
                  <a:lnTo>
                    <a:pt x="4258" y="3502"/>
                  </a:lnTo>
                  <a:cubicBezTo>
                    <a:pt x="4966" y="2719"/>
                    <a:pt x="4904" y="1511"/>
                    <a:pt x="4121" y="804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5972875" y="2205375"/>
              <a:ext cx="61950" cy="57950"/>
            </a:xfrm>
            <a:custGeom>
              <a:avLst/>
              <a:gdLst/>
              <a:ahLst/>
              <a:cxnLst/>
              <a:rect l="l" t="t" r="r" b="b"/>
              <a:pathLst>
                <a:path w="2478" h="2318" extrusionOk="0">
                  <a:moveTo>
                    <a:pt x="2404" y="0"/>
                  </a:moveTo>
                  <a:cubicBezTo>
                    <a:pt x="2401" y="0"/>
                    <a:pt x="2397" y="0"/>
                    <a:pt x="2394" y="1"/>
                  </a:cubicBezTo>
                  <a:cubicBezTo>
                    <a:pt x="416" y="528"/>
                    <a:pt x="12" y="2237"/>
                    <a:pt x="8" y="2254"/>
                  </a:cubicBezTo>
                  <a:cubicBezTo>
                    <a:pt x="1" y="2286"/>
                    <a:pt x="26" y="2317"/>
                    <a:pt x="59" y="2317"/>
                  </a:cubicBezTo>
                  <a:cubicBezTo>
                    <a:pt x="84" y="2317"/>
                    <a:pt x="105" y="2300"/>
                    <a:pt x="111" y="2276"/>
                  </a:cubicBezTo>
                  <a:cubicBezTo>
                    <a:pt x="114" y="2260"/>
                    <a:pt x="506" y="611"/>
                    <a:pt x="2421" y="102"/>
                  </a:cubicBezTo>
                  <a:cubicBezTo>
                    <a:pt x="2477" y="81"/>
                    <a:pt x="2459" y="0"/>
                    <a:pt x="24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5659325" y="1950850"/>
              <a:ext cx="245075" cy="240250"/>
            </a:xfrm>
            <a:custGeom>
              <a:avLst/>
              <a:gdLst/>
              <a:ahLst/>
              <a:cxnLst/>
              <a:rect l="l" t="t" r="r" b="b"/>
              <a:pathLst>
                <a:path w="9803" h="9610" extrusionOk="0">
                  <a:moveTo>
                    <a:pt x="78" y="0"/>
                  </a:moveTo>
                  <a:cubicBezTo>
                    <a:pt x="36" y="0"/>
                    <a:pt x="0" y="55"/>
                    <a:pt x="41" y="93"/>
                  </a:cubicBezTo>
                  <a:lnTo>
                    <a:pt x="9694" y="9593"/>
                  </a:lnTo>
                  <a:cubicBezTo>
                    <a:pt x="9704" y="9603"/>
                    <a:pt x="9718" y="9608"/>
                    <a:pt x="9732" y="9608"/>
                  </a:cubicBezTo>
                  <a:lnTo>
                    <a:pt x="9732" y="9610"/>
                  </a:lnTo>
                  <a:cubicBezTo>
                    <a:pt x="9779" y="9610"/>
                    <a:pt x="9802" y="9552"/>
                    <a:pt x="9768" y="9520"/>
                  </a:cubicBezTo>
                  <a:lnTo>
                    <a:pt x="115" y="17"/>
                  </a:lnTo>
                  <a:cubicBezTo>
                    <a:pt x="103" y="5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5687950" y="1923775"/>
              <a:ext cx="254425" cy="223125"/>
            </a:xfrm>
            <a:custGeom>
              <a:avLst/>
              <a:gdLst/>
              <a:ahLst/>
              <a:cxnLst/>
              <a:rect l="l" t="t" r="r" b="b"/>
              <a:pathLst>
                <a:path w="10177" h="8925" extrusionOk="0">
                  <a:moveTo>
                    <a:pt x="75" y="0"/>
                  </a:moveTo>
                  <a:cubicBezTo>
                    <a:pt x="34" y="0"/>
                    <a:pt x="0" y="56"/>
                    <a:pt x="40" y="92"/>
                  </a:cubicBezTo>
                  <a:lnTo>
                    <a:pt x="10072" y="8911"/>
                  </a:lnTo>
                  <a:cubicBezTo>
                    <a:pt x="10081" y="8920"/>
                    <a:pt x="10094" y="8924"/>
                    <a:pt x="10106" y="8924"/>
                  </a:cubicBezTo>
                  <a:cubicBezTo>
                    <a:pt x="10154" y="8924"/>
                    <a:pt x="10177" y="8865"/>
                    <a:pt x="10141" y="8832"/>
                  </a:cubicBezTo>
                  <a:lnTo>
                    <a:pt x="110" y="14"/>
                  </a:lnTo>
                  <a:cubicBezTo>
                    <a:pt x="98" y="4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5825525" y="2049975"/>
              <a:ext cx="168100" cy="139800"/>
            </a:xfrm>
            <a:custGeom>
              <a:avLst/>
              <a:gdLst/>
              <a:ahLst/>
              <a:cxnLst/>
              <a:rect l="l" t="t" r="r" b="b"/>
              <a:pathLst>
                <a:path w="6724" h="5592" extrusionOk="0">
                  <a:moveTo>
                    <a:pt x="5003" y="1"/>
                  </a:moveTo>
                  <a:lnTo>
                    <a:pt x="4718" y="16"/>
                  </a:lnTo>
                  <a:lnTo>
                    <a:pt x="2853" y="121"/>
                  </a:lnTo>
                  <a:lnTo>
                    <a:pt x="2843" y="121"/>
                  </a:lnTo>
                  <a:lnTo>
                    <a:pt x="1586" y="168"/>
                  </a:lnTo>
                  <a:cubicBezTo>
                    <a:pt x="1471" y="173"/>
                    <a:pt x="1361" y="212"/>
                    <a:pt x="1270" y="282"/>
                  </a:cubicBezTo>
                  <a:cubicBezTo>
                    <a:pt x="1072" y="429"/>
                    <a:pt x="994" y="688"/>
                    <a:pt x="1076" y="921"/>
                  </a:cubicBezTo>
                  <a:cubicBezTo>
                    <a:pt x="1157" y="1146"/>
                    <a:pt x="1370" y="1295"/>
                    <a:pt x="1609" y="1295"/>
                  </a:cubicBezTo>
                  <a:cubicBezTo>
                    <a:pt x="1616" y="1295"/>
                    <a:pt x="1623" y="1295"/>
                    <a:pt x="1630" y="1295"/>
                  </a:cubicBezTo>
                  <a:lnTo>
                    <a:pt x="2725" y="1252"/>
                  </a:lnTo>
                  <a:lnTo>
                    <a:pt x="2725" y="1252"/>
                  </a:lnTo>
                  <a:lnTo>
                    <a:pt x="230" y="3141"/>
                  </a:lnTo>
                  <a:cubicBezTo>
                    <a:pt x="38" y="3287"/>
                    <a:pt x="0" y="3561"/>
                    <a:pt x="144" y="3754"/>
                  </a:cubicBezTo>
                  <a:cubicBezTo>
                    <a:pt x="231" y="3868"/>
                    <a:pt x="363" y="3928"/>
                    <a:pt x="495" y="3928"/>
                  </a:cubicBezTo>
                  <a:cubicBezTo>
                    <a:pt x="587" y="3928"/>
                    <a:pt x="680" y="3899"/>
                    <a:pt x="759" y="3840"/>
                  </a:cubicBezTo>
                  <a:lnTo>
                    <a:pt x="759" y="3840"/>
                  </a:lnTo>
                  <a:cubicBezTo>
                    <a:pt x="666" y="3909"/>
                    <a:pt x="605" y="4013"/>
                    <a:pt x="590" y="4128"/>
                  </a:cubicBezTo>
                  <a:cubicBezTo>
                    <a:pt x="565" y="4304"/>
                    <a:pt x="648" y="4478"/>
                    <a:pt x="801" y="4567"/>
                  </a:cubicBezTo>
                  <a:cubicBezTo>
                    <a:pt x="870" y="4607"/>
                    <a:pt x="946" y="4627"/>
                    <a:pt x="1022" y="4627"/>
                  </a:cubicBezTo>
                  <a:cubicBezTo>
                    <a:pt x="1115" y="4627"/>
                    <a:pt x="1208" y="4598"/>
                    <a:pt x="1285" y="4539"/>
                  </a:cubicBezTo>
                  <a:lnTo>
                    <a:pt x="1285" y="4539"/>
                  </a:lnTo>
                  <a:cubicBezTo>
                    <a:pt x="1194" y="4609"/>
                    <a:pt x="1134" y="4713"/>
                    <a:pt x="1119" y="4827"/>
                  </a:cubicBezTo>
                  <a:cubicBezTo>
                    <a:pt x="1094" y="5004"/>
                    <a:pt x="1177" y="5177"/>
                    <a:pt x="1330" y="5267"/>
                  </a:cubicBezTo>
                  <a:cubicBezTo>
                    <a:pt x="1399" y="5307"/>
                    <a:pt x="1475" y="5327"/>
                    <a:pt x="1551" y="5327"/>
                  </a:cubicBezTo>
                  <a:cubicBezTo>
                    <a:pt x="1645" y="5327"/>
                    <a:pt x="1738" y="5296"/>
                    <a:pt x="1816" y="5237"/>
                  </a:cubicBezTo>
                  <a:lnTo>
                    <a:pt x="2153" y="4984"/>
                  </a:lnTo>
                  <a:lnTo>
                    <a:pt x="2153" y="4984"/>
                  </a:lnTo>
                  <a:cubicBezTo>
                    <a:pt x="2137" y="5019"/>
                    <a:pt x="2126" y="5056"/>
                    <a:pt x="2122" y="5093"/>
                  </a:cubicBezTo>
                  <a:cubicBezTo>
                    <a:pt x="2105" y="5209"/>
                    <a:pt x="2135" y="5325"/>
                    <a:pt x="2206" y="5418"/>
                  </a:cubicBezTo>
                  <a:cubicBezTo>
                    <a:pt x="2292" y="5532"/>
                    <a:pt x="2423" y="5591"/>
                    <a:pt x="2556" y="5591"/>
                  </a:cubicBezTo>
                  <a:cubicBezTo>
                    <a:pt x="2648" y="5591"/>
                    <a:pt x="2741" y="5563"/>
                    <a:pt x="2820" y="5503"/>
                  </a:cubicBezTo>
                  <a:lnTo>
                    <a:pt x="6002" y="3095"/>
                  </a:lnTo>
                  <a:cubicBezTo>
                    <a:pt x="6229" y="2923"/>
                    <a:pt x="6411" y="2696"/>
                    <a:pt x="6529" y="2437"/>
                  </a:cubicBezTo>
                  <a:cubicBezTo>
                    <a:pt x="6683" y="2095"/>
                    <a:pt x="6723" y="1713"/>
                    <a:pt x="6643" y="1346"/>
                  </a:cubicBezTo>
                  <a:cubicBezTo>
                    <a:pt x="6536" y="857"/>
                    <a:pt x="6220" y="441"/>
                    <a:pt x="5780" y="205"/>
                  </a:cubicBezTo>
                  <a:cubicBezTo>
                    <a:pt x="5540" y="77"/>
                    <a:pt x="5274" y="7"/>
                    <a:pt x="500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5842675" y="2110225"/>
              <a:ext cx="51525" cy="37075"/>
            </a:xfrm>
            <a:custGeom>
              <a:avLst/>
              <a:gdLst/>
              <a:ahLst/>
              <a:cxnLst/>
              <a:rect l="l" t="t" r="r" b="b"/>
              <a:pathLst>
                <a:path w="2061" h="1483" extrusionOk="0">
                  <a:moveTo>
                    <a:pt x="1985" y="0"/>
                  </a:moveTo>
                  <a:cubicBezTo>
                    <a:pt x="1975" y="0"/>
                    <a:pt x="1965" y="3"/>
                    <a:pt x="1954" y="10"/>
                  </a:cubicBezTo>
                  <a:lnTo>
                    <a:pt x="43" y="1388"/>
                  </a:lnTo>
                  <a:cubicBezTo>
                    <a:pt x="1" y="1417"/>
                    <a:pt x="22" y="1482"/>
                    <a:pt x="73" y="1482"/>
                  </a:cubicBezTo>
                  <a:cubicBezTo>
                    <a:pt x="84" y="1482"/>
                    <a:pt x="94" y="1478"/>
                    <a:pt x="103" y="1472"/>
                  </a:cubicBezTo>
                  <a:lnTo>
                    <a:pt x="2016" y="95"/>
                  </a:lnTo>
                  <a:cubicBezTo>
                    <a:pt x="2060" y="61"/>
                    <a:pt x="2029" y="0"/>
                    <a:pt x="19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5855900" y="2126350"/>
              <a:ext cx="49900" cy="38425"/>
            </a:xfrm>
            <a:custGeom>
              <a:avLst/>
              <a:gdLst/>
              <a:ahLst/>
              <a:cxnLst/>
              <a:rect l="l" t="t" r="r" b="b"/>
              <a:pathLst>
                <a:path w="1996" h="1537" extrusionOk="0">
                  <a:moveTo>
                    <a:pt x="1919" y="1"/>
                  </a:moveTo>
                  <a:cubicBezTo>
                    <a:pt x="1908" y="1"/>
                    <a:pt x="1897" y="4"/>
                    <a:pt x="1886" y="13"/>
                  </a:cubicBezTo>
                  <a:lnTo>
                    <a:pt x="41" y="1443"/>
                  </a:lnTo>
                  <a:cubicBezTo>
                    <a:pt x="1" y="1473"/>
                    <a:pt x="23" y="1537"/>
                    <a:pt x="73" y="1537"/>
                  </a:cubicBezTo>
                  <a:cubicBezTo>
                    <a:pt x="84" y="1537"/>
                    <a:pt x="96" y="1533"/>
                    <a:pt x="105" y="1524"/>
                  </a:cubicBezTo>
                  <a:lnTo>
                    <a:pt x="1949" y="97"/>
                  </a:lnTo>
                  <a:cubicBezTo>
                    <a:pt x="1995" y="62"/>
                    <a:pt x="1962" y="1"/>
                    <a:pt x="191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5877550" y="2144175"/>
              <a:ext cx="38075" cy="31700"/>
            </a:xfrm>
            <a:custGeom>
              <a:avLst/>
              <a:gdLst/>
              <a:ahLst/>
              <a:cxnLst/>
              <a:rect l="l" t="t" r="r" b="b"/>
              <a:pathLst>
                <a:path w="1523" h="1268" extrusionOk="0">
                  <a:moveTo>
                    <a:pt x="1446" y="1"/>
                  </a:moveTo>
                  <a:cubicBezTo>
                    <a:pt x="1434" y="1"/>
                    <a:pt x="1422" y="5"/>
                    <a:pt x="1411" y="15"/>
                  </a:cubicBezTo>
                  <a:lnTo>
                    <a:pt x="37" y="1175"/>
                  </a:lnTo>
                  <a:cubicBezTo>
                    <a:pt x="0" y="1206"/>
                    <a:pt x="23" y="1268"/>
                    <a:pt x="72" y="1268"/>
                  </a:cubicBezTo>
                  <a:cubicBezTo>
                    <a:pt x="84" y="1268"/>
                    <a:pt x="96" y="1263"/>
                    <a:pt x="105" y="1255"/>
                  </a:cubicBezTo>
                  <a:lnTo>
                    <a:pt x="1478" y="96"/>
                  </a:lnTo>
                  <a:cubicBezTo>
                    <a:pt x="1523" y="60"/>
                    <a:pt x="1488" y="1"/>
                    <a:pt x="14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5682950" y="2025450"/>
              <a:ext cx="40425" cy="43775"/>
            </a:xfrm>
            <a:custGeom>
              <a:avLst/>
              <a:gdLst/>
              <a:ahLst/>
              <a:cxnLst/>
              <a:rect l="l" t="t" r="r" b="b"/>
              <a:pathLst>
                <a:path w="1617" h="1751" extrusionOk="0">
                  <a:moveTo>
                    <a:pt x="506" y="0"/>
                  </a:moveTo>
                  <a:cubicBezTo>
                    <a:pt x="417" y="0"/>
                    <a:pt x="328" y="26"/>
                    <a:pt x="249" y="81"/>
                  </a:cubicBezTo>
                  <a:cubicBezTo>
                    <a:pt x="49" y="223"/>
                    <a:pt x="0" y="500"/>
                    <a:pt x="142" y="702"/>
                  </a:cubicBezTo>
                  <a:lnTo>
                    <a:pt x="747" y="1562"/>
                  </a:lnTo>
                  <a:cubicBezTo>
                    <a:pt x="833" y="1685"/>
                    <a:pt x="971" y="1751"/>
                    <a:pt x="1112" y="1751"/>
                  </a:cubicBezTo>
                  <a:cubicBezTo>
                    <a:pt x="1200" y="1751"/>
                    <a:pt x="1290" y="1725"/>
                    <a:pt x="1368" y="1670"/>
                  </a:cubicBezTo>
                  <a:cubicBezTo>
                    <a:pt x="1569" y="1528"/>
                    <a:pt x="1616" y="1250"/>
                    <a:pt x="1476" y="1048"/>
                  </a:cubicBezTo>
                  <a:lnTo>
                    <a:pt x="872" y="189"/>
                  </a:lnTo>
                  <a:cubicBezTo>
                    <a:pt x="784" y="66"/>
                    <a:pt x="646" y="0"/>
                    <a:pt x="50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5749600" y="2070400"/>
              <a:ext cx="38450" cy="45150"/>
            </a:xfrm>
            <a:custGeom>
              <a:avLst/>
              <a:gdLst/>
              <a:ahLst/>
              <a:cxnLst/>
              <a:rect l="l" t="t" r="r" b="b"/>
              <a:pathLst>
                <a:path w="1538" h="1806" extrusionOk="0">
                  <a:moveTo>
                    <a:pt x="1031" y="1"/>
                  </a:moveTo>
                  <a:cubicBezTo>
                    <a:pt x="875" y="1"/>
                    <a:pt x="725" y="81"/>
                    <a:pt x="642" y="226"/>
                  </a:cubicBezTo>
                  <a:lnTo>
                    <a:pt x="121" y="1139"/>
                  </a:lnTo>
                  <a:cubicBezTo>
                    <a:pt x="0" y="1353"/>
                    <a:pt x="75" y="1624"/>
                    <a:pt x="288" y="1747"/>
                  </a:cubicBezTo>
                  <a:cubicBezTo>
                    <a:pt x="357" y="1787"/>
                    <a:pt x="433" y="1805"/>
                    <a:pt x="508" y="1805"/>
                  </a:cubicBezTo>
                  <a:cubicBezTo>
                    <a:pt x="663" y="1805"/>
                    <a:pt x="814" y="1725"/>
                    <a:pt x="896" y="1581"/>
                  </a:cubicBezTo>
                  <a:lnTo>
                    <a:pt x="1417" y="667"/>
                  </a:lnTo>
                  <a:cubicBezTo>
                    <a:pt x="1538" y="453"/>
                    <a:pt x="1463" y="181"/>
                    <a:pt x="1251" y="58"/>
                  </a:cubicBezTo>
                  <a:cubicBezTo>
                    <a:pt x="1181" y="19"/>
                    <a:pt x="1105" y="1"/>
                    <a:pt x="1031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5730225" y="2059375"/>
              <a:ext cx="38475" cy="45150"/>
            </a:xfrm>
            <a:custGeom>
              <a:avLst/>
              <a:gdLst/>
              <a:ahLst/>
              <a:cxnLst/>
              <a:rect l="l" t="t" r="r" b="b"/>
              <a:pathLst>
                <a:path w="1539" h="1806" extrusionOk="0">
                  <a:moveTo>
                    <a:pt x="1030" y="1"/>
                  </a:moveTo>
                  <a:cubicBezTo>
                    <a:pt x="875" y="1"/>
                    <a:pt x="725" y="81"/>
                    <a:pt x="642" y="225"/>
                  </a:cubicBezTo>
                  <a:lnTo>
                    <a:pt x="122" y="1139"/>
                  </a:lnTo>
                  <a:cubicBezTo>
                    <a:pt x="1" y="1353"/>
                    <a:pt x="75" y="1625"/>
                    <a:pt x="289" y="1747"/>
                  </a:cubicBezTo>
                  <a:cubicBezTo>
                    <a:pt x="358" y="1787"/>
                    <a:pt x="434" y="1805"/>
                    <a:pt x="509" y="1805"/>
                  </a:cubicBezTo>
                  <a:cubicBezTo>
                    <a:pt x="664" y="1805"/>
                    <a:pt x="814" y="1725"/>
                    <a:pt x="896" y="1581"/>
                  </a:cubicBezTo>
                  <a:lnTo>
                    <a:pt x="1417" y="668"/>
                  </a:lnTo>
                  <a:cubicBezTo>
                    <a:pt x="1538" y="453"/>
                    <a:pt x="1465" y="181"/>
                    <a:pt x="1251" y="59"/>
                  </a:cubicBezTo>
                  <a:cubicBezTo>
                    <a:pt x="1181" y="19"/>
                    <a:pt x="1105" y="1"/>
                    <a:pt x="1030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5712075" y="2048325"/>
              <a:ext cx="37275" cy="45150"/>
            </a:xfrm>
            <a:custGeom>
              <a:avLst/>
              <a:gdLst/>
              <a:ahLst/>
              <a:cxnLst/>
              <a:rect l="l" t="t" r="r" b="b"/>
              <a:pathLst>
                <a:path w="1491" h="1806" extrusionOk="0">
                  <a:moveTo>
                    <a:pt x="982" y="1"/>
                  </a:moveTo>
                  <a:cubicBezTo>
                    <a:pt x="827" y="1"/>
                    <a:pt x="677" y="82"/>
                    <a:pt x="594" y="226"/>
                  </a:cubicBezTo>
                  <a:lnTo>
                    <a:pt x="74" y="1139"/>
                  </a:lnTo>
                  <a:cubicBezTo>
                    <a:pt x="15" y="1242"/>
                    <a:pt x="0" y="1364"/>
                    <a:pt x="31" y="1478"/>
                  </a:cubicBezTo>
                  <a:cubicBezTo>
                    <a:pt x="61" y="1592"/>
                    <a:pt x="137" y="1689"/>
                    <a:pt x="240" y="1748"/>
                  </a:cubicBezTo>
                  <a:cubicBezTo>
                    <a:pt x="309" y="1787"/>
                    <a:pt x="385" y="1805"/>
                    <a:pt x="459" y="1805"/>
                  </a:cubicBezTo>
                  <a:cubicBezTo>
                    <a:pt x="614" y="1805"/>
                    <a:pt x="765" y="1725"/>
                    <a:pt x="848" y="1580"/>
                  </a:cubicBezTo>
                  <a:lnTo>
                    <a:pt x="1368" y="667"/>
                  </a:lnTo>
                  <a:cubicBezTo>
                    <a:pt x="1490" y="453"/>
                    <a:pt x="1416" y="181"/>
                    <a:pt x="1202" y="59"/>
                  </a:cubicBezTo>
                  <a:cubicBezTo>
                    <a:pt x="1132" y="20"/>
                    <a:pt x="1057" y="1"/>
                    <a:pt x="98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5691550" y="2043175"/>
              <a:ext cx="33875" cy="39125"/>
            </a:xfrm>
            <a:custGeom>
              <a:avLst/>
              <a:gdLst/>
              <a:ahLst/>
              <a:cxnLst/>
              <a:rect l="l" t="t" r="r" b="b"/>
              <a:pathLst>
                <a:path w="1355" h="1565" extrusionOk="0">
                  <a:moveTo>
                    <a:pt x="894" y="1"/>
                  </a:moveTo>
                  <a:cubicBezTo>
                    <a:pt x="739" y="1"/>
                    <a:pt x="589" y="81"/>
                    <a:pt x="506" y="225"/>
                  </a:cubicBezTo>
                  <a:lnTo>
                    <a:pt x="120" y="904"/>
                  </a:lnTo>
                  <a:cubicBezTo>
                    <a:pt x="1" y="1117"/>
                    <a:pt x="76" y="1385"/>
                    <a:pt x="289" y="1506"/>
                  </a:cubicBezTo>
                  <a:cubicBezTo>
                    <a:pt x="359" y="1546"/>
                    <a:pt x="435" y="1565"/>
                    <a:pt x="510" y="1565"/>
                  </a:cubicBezTo>
                  <a:cubicBezTo>
                    <a:pt x="663" y="1565"/>
                    <a:pt x="811" y="1486"/>
                    <a:pt x="895" y="1345"/>
                  </a:cubicBezTo>
                  <a:lnTo>
                    <a:pt x="1281" y="668"/>
                  </a:lnTo>
                  <a:cubicBezTo>
                    <a:pt x="1339" y="564"/>
                    <a:pt x="1354" y="442"/>
                    <a:pt x="1323" y="328"/>
                  </a:cubicBezTo>
                  <a:cubicBezTo>
                    <a:pt x="1293" y="214"/>
                    <a:pt x="1217" y="118"/>
                    <a:pt x="1114" y="59"/>
                  </a:cubicBezTo>
                  <a:cubicBezTo>
                    <a:pt x="1045" y="20"/>
                    <a:pt x="969" y="1"/>
                    <a:pt x="89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5710800" y="2056775"/>
              <a:ext cx="15475" cy="23325"/>
            </a:xfrm>
            <a:custGeom>
              <a:avLst/>
              <a:gdLst/>
              <a:ahLst/>
              <a:cxnLst/>
              <a:rect l="l" t="t" r="r" b="b"/>
              <a:pathLst>
                <a:path w="619" h="933" extrusionOk="0">
                  <a:moveTo>
                    <a:pt x="549" y="0"/>
                  </a:moveTo>
                  <a:cubicBezTo>
                    <a:pt x="533" y="0"/>
                    <a:pt x="517" y="8"/>
                    <a:pt x="506" y="25"/>
                  </a:cubicBezTo>
                  <a:lnTo>
                    <a:pt x="21" y="854"/>
                  </a:lnTo>
                  <a:cubicBezTo>
                    <a:pt x="1" y="890"/>
                    <a:pt x="26" y="933"/>
                    <a:pt x="66" y="933"/>
                  </a:cubicBezTo>
                  <a:cubicBezTo>
                    <a:pt x="84" y="933"/>
                    <a:pt x="102" y="923"/>
                    <a:pt x="111" y="907"/>
                  </a:cubicBezTo>
                  <a:lnTo>
                    <a:pt x="596" y="77"/>
                  </a:lnTo>
                  <a:cubicBezTo>
                    <a:pt x="618" y="37"/>
                    <a:pt x="584" y="0"/>
                    <a:pt x="5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5696600" y="2045500"/>
              <a:ext cx="10800" cy="15325"/>
            </a:xfrm>
            <a:custGeom>
              <a:avLst/>
              <a:gdLst/>
              <a:ahLst/>
              <a:cxnLst/>
              <a:rect l="l" t="t" r="r" b="b"/>
              <a:pathLst>
                <a:path w="432" h="613" extrusionOk="0">
                  <a:moveTo>
                    <a:pt x="361" y="0"/>
                  </a:moveTo>
                  <a:cubicBezTo>
                    <a:pt x="345" y="0"/>
                    <a:pt x="329" y="8"/>
                    <a:pt x="318" y="27"/>
                  </a:cubicBezTo>
                  <a:lnTo>
                    <a:pt x="15" y="534"/>
                  </a:lnTo>
                  <a:cubicBezTo>
                    <a:pt x="0" y="558"/>
                    <a:pt x="8" y="590"/>
                    <a:pt x="34" y="605"/>
                  </a:cubicBezTo>
                  <a:cubicBezTo>
                    <a:pt x="42" y="610"/>
                    <a:pt x="51" y="612"/>
                    <a:pt x="60" y="612"/>
                  </a:cubicBezTo>
                  <a:cubicBezTo>
                    <a:pt x="78" y="612"/>
                    <a:pt x="95" y="603"/>
                    <a:pt x="105" y="587"/>
                  </a:cubicBezTo>
                  <a:lnTo>
                    <a:pt x="407" y="80"/>
                  </a:lnTo>
                  <a:cubicBezTo>
                    <a:pt x="432" y="38"/>
                    <a:pt x="397" y="0"/>
                    <a:pt x="3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5730150" y="2063675"/>
              <a:ext cx="17900" cy="27500"/>
            </a:xfrm>
            <a:custGeom>
              <a:avLst/>
              <a:gdLst/>
              <a:ahLst/>
              <a:cxnLst/>
              <a:rect l="l" t="t" r="r" b="b"/>
              <a:pathLst>
                <a:path w="716" h="1100" extrusionOk="0">
                  <a:moveTo>
                    <a:pt x="645" y="0"/>
                  </a:moveTo>
                  <a:cubicBezTo>
                    <a:pt x="629" y="0"/>
                    <a:pt x="612" y="8"/>
                    <a:pt x="601" y="27"/>
                  </a:cubicBezTo>
                  <a:lnTo>
                    <a:pt x="22" y="1021"/>
                  </a:lnTo>
                  <a:cubicBezTo>
                    <a:pt x="0" y="1055"/>
                    <a:pt x="26" y="1099"/>
                    <a:pt x="67" y="1099"/>
                  </a:cubicBezTo>
                  <a:cubicBezTo>
                    <a:pt x="85" y="1099"/>
                    <a:pt x="102" y="1089"/>
                    <a:pt x="112" y="1073"/>
                  </a:cubicBezTo>
                  <a:lnTo>
                    <a:pt x="692" y="80"/>
                  </a:lnTo>
                  <a:cubicBezTo>
                    <a:pt x="716" y="38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5750225" y="2074650"/>
              <a:ext cx="17250" cy="26875"/>
            </a:xfrm>
            <a:custGeom>
              <a:avLst/>
              <a:gdLst/>
              <a:ahLst/>
              <a:cxnLst/>
              <a:rect l="l" t="t" r="r" b="b"/>
              <a:pathLst>
                <a:path w="690" h="1075" extrusionOk="0">
                  <a:moveTo>
                    <a:pt x="616" y="1"/>
                  </a:moveTo>
                  <a:cubicBezTo>
                    <a:pt x="599" y="1"/>
                    <a:pt x="582" y="9"/>
                    <a:pt x="572" y="30"/>
                  </a:cubicBezTo>
                  <a:lnTo>
                    <a:pt x="15" y="996"/>
                  </a:lnTo>
                  <a:cubicBezTo>
                    <a:pt x="1" y="1021"/>
                    <a:pt x="9" y="1053"/>
                    <a:pt x="34" y="1067"/>
                  </a:cubicBezTo>
                  <a:cubicBezTo>
                    <a:pt x="42" y="1072"/>
                    <a:pt x="51" y="1074"/>
                    <a:pt x="60" y="1074"/>
                  </a:cubicBezTo>
                  <a:cubicBezTo>
                    <a:pt x="79" y="1074"/>
                    <a:pt x="96" y="1064"/>
                    <a:pt x="105" y="1048"/>
                  </a:cubicBezTo>
                  <a:lnTo>
                    <a:pt x="663" y="82"/>
                  </a:lnTo>
                  <a:cubicBezTo>
                    <a:pt x="689" y="40"/>
                    <a:pt x="653" y="1"/>
                    <a:pt x="61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5943650" y="1782050"/>
              <a:ext cx="217000" cy="327325"/>
            </a:xfrm>
            <a:custGeom>
              <a:avLst/>
              <a:gdLst/>
              <a:ahLst/>
              <a:cxnLst/>
              <a:rect l="l" t="t" r="r" b="b"/>
              <a:pathLst>
                <a:path w="8680" h="13093" extrusionOk="0">
                  <a:moveTo>
                    <a:pt x="4031" y="0"/>
                  </a:moveTo>
                  <a:cubicBezTo>
                    <a:pt x="3740" y="0"/>
                    <a:pt x="3445" y="76"/>
                    <a:pt x="3176" y="236"/>
                  </a:cubicBezTo>
                  <a:cubicBezTo>
                    <a:pt x="2381" y="709"/>
                    <a:pt x="2119" y="1737"/>
                    <a:pt x="2592" y="2533"/>
                  </a:cubicBezTo>
                  <a:lnTo>
                    <a:pt x="4899" y="6416"/>
                  </a:lnTo>
                  <a:lnTo>
                    <a:pt x="4934" y="6473"/>
                  </a:lnTo>
                  <a:cubicBezTo>
                    <a:pt x="4940" y="6482"/>
                    <a:pt x="4938" y="6494"/>
                    <a:pt x="4930" y="6501"/>
                  </a:cubicBezTo>
                  <a:lnTo>
                    <a:pt x="0" y="10548"/>
                  </a:lnTo>
                  <a:cubicBezTo>
                    <a:pt x="715" y="11406"/>
                    <a:pt x="1459" y="12241"/>
                    <a:pt x="2183" y="13093"/>
                  </a:cubicBezTo>
                  <a:lnTo>
                    <a:pt x="7057" y="9092"/>
                  </a:lnTo>
                  <a:cubicBezTo>
                    <a:pt x="8375" y="8011"/>
                    <a:pt x="8680" y="6118"/>
                    <a:pt x="7767" y="4679"/>
                  </a:cubicBezTo>
                  <a:lnTo>
                    <a:pt x="5473" y="820"/>
                  </a:lnTo>
                  <a:cubicBezTo>
                    <a:pt x="5160" y="293"/>
                    <a:pt x="4603" y="0"/>
                    <a:pt x="4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5941850" y="1835925"/>
              <a:ext cx="126000" cy="211125"/>
            </a:xfrm>
            <a:custGeom>
              <a:avLst/>
              <a:gdLst/>
              <a:ahLst/>
              <a:cxnLst/>
              <a:rect l="l" t="t" r="r" b="b"/>
              <a:pathLst>
                <a:path w="5040" h="8445" extrusionOk="0">
                  <a:moveTo>
                    <a:pt x="2517" y="1"/>
                  </a:moveTo>
                  <a:cubicBezTo>
                    <a:pt x="2481" y="1"/>
                    <a:pt x="2444" y="40"/>
                    <a:pt x="2471" y="82"/>
                  </a:cubicBezTo>
                  <a:lnTo>
                    <a:pt x="4905" y="4248"/>
                  </a:lnTo>
                  <a:lnTo>
                    <a:pt x="39" y="8352"/>
                  </a:lnTo>
                  <a:cubicBezTo>
                    <a:pt x="0" y="8383"/>
                    <a:pt x="24" y="8445"/>
                    <a:pt x="72" y="8445"/>
                  </a:cubicBezTo>
                  <a:cubicBezTo>
                    <a:pt x="84" y="8445"/>
                    <a:pt x="96" y="8440"/>
                    <a:pt x="105" y="8433"/>
                  </a:cubicBezTo>
                  <a:lnTo>
                    <a:pt x="5040" y="4271"/>
                  </a:lnTo>
                  <a:lnTo>
                    <a:pt x="2562" y="29"/>
                  </a:lnTo>
                  <a:cubicBezTo>
                    <a:pt x="2551" y="9"/>
                    <a:pt x="2534" y="1"/>
                    <a:pt x="25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6070075" y="1944400"/>
              <a:ext cx="42250" cy="13375"/>
            </a:xfrm>
            <a:custGeom>
              <a:avLst/>
              <a:gdLst/>
              <a:ahLst/>
              <a:cxnLst/>
              <a:rect l="l" t="t" r="r" b="b"/>
              <a:pathLst>
                <a:path w="1690" h="535" extrusionOk="0">
                  <a:moveTo>
                    <a:pt x="75" y="1"/>
                  </a:moveTo>
                  <a:cubicBezTo>
                    <a:pt x="19" y="1"/>
                    <a:pt x="0" y="83"/>
                    <a:pt x="59" y="103"/>
                  </a:cubicBezTo>
                  <a:lnTo>
                    <a:pt x="1602" y="533"/>
                  </a:lnTo>
                  <a:cubicBezTo>
                    <a:pt x="1607" y="534"/>
                    <a:pt x="1611" y="535"/>
                    <a:pt x="1616" y="535"/>
                  </a:cubicBezTo>
                  <a:cubicBezTo>
                    <a:pt x="1678" y="535"/>
                    <a:pt x="1689" y="448"/>
                    <a:pt x="1631" y="432"/>
                  </a:cubicBezTo>
                  <a:lnTo>
                    <a:pt x="87" y="2"/>
                  </a:lnTo>
                  <a:cubicBezTo>
                    <a:pt x="83" y="1"/>
                    <a:pt x="79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6073750" y="1935725"/>
              <a:ext cx="28075" cy="4275"/>
            </a:xfrm>
            <a:custGeom>
              <a:avLst/>
              <a:gdLst/>
              <a:ahLst/>
              <a:cxnLst/>
              <a:rect l="l" t="t" r="r" b="b"/>
              <a:pathLst>
                <a:path w="1123" h="171" extrusionOk="0">
                  <a:moveTo>
                    <a:pt x="1051" y="0"/>
                  </a:moveTo>
                  <a:cubicBezTo>
                    <a:pt x="1050" y="0"/>
                    <a:pt x="1049" y="0"/>
                    <a:pt x="1048" y="0"/>
                  </a:cubicBezTo>
                  <a:lnTo>
                    <a:pt x="68" y="66"/>
                  </a:lnTo>
                  <a:cubicBezTo>
                    <a:pt x="0" y="71"/>
                    <a:pt x="4" y="171"/>
                    <a:pt x="72" y="171"/>
                  </a:cubicBezTo>
                  <a:lnTo>
                    <a:pt x="75" y="171"/>
                  </a:lnTo>
                  <a:lnTo>
                    <a:pt x="1055" y="105"/>
                  </a:lnTo>
                  <a:cubicBezTo>
                    <a:pt x="1123" y="99"/>
                    <a:pt x="1117" y="0"/>
                    <a:pt x="10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5054025" y="1833125"/>
              <a:ext cx="825" cy="725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32" y="0"/>
                  </a:moveTo>
                  <a:lnTo>
                    <a:pt x="0" y="28"/>
                  </a:lnTo>
                  <a:cubicBezTo>
                    <a:pt x="11" y="20"/>
                    <a:pt x="22" y="10"/>
                    <a:pt x="3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4938550" y="1719800"/>
              <a:ext cx="186450" cy="141475"/>
            </a:xfrm>
            <a:custGeom>
              <a:avLst/>
              <a:gdLst/>
              <a:ahLst/>
              <a:cxnLst/>
              <a:rect l="l" t="t" r="r" b="b"/>
              <a:pathLst>
                <a:path w="7458" h="5659" extrusionOk="0">
                  <a:moveTo>
                    <a:pt x="6942" y="1"/>
                  </a:moveTo>
                  <a:cubicBezTo>
                    <a:pt x="6884" y="1"/>
                    <a:pt x="6826" y="12"/>
                    <a:pt x="6769" y="34"/>
                  </a:cubicBezTo>
                  <a:lnTo>
                    <a:pt x="4506" y="979"/>
                  </a:lnTo>
                  <a:cubicBezTo>
                    <a:pt x="4486" y="987"/>
                    <a:pt x="4467" y="998"/>
                    <a:pt x="4448" y="1009"/>
                  </a:cubicBezTo>
                  <a:cubicBezTo>
                    <a:pt x="4427" y="1021"/>
                    <a:pt x="4406" y="1035"/>
                    <a:pt x="4387" y="1051"/>
                  </a:cubicBezTo>
                  <a:lnTo>
                    <a:pt x="1777" y="2885"/>
                  </a:lnTo>
                  <a:lnTo>
                    <a:pt x="0" y="3353"/>
                  </a:lnTo>
                  <a:lnTo>
                    <a:pt x="1350" y="5659"/>
                  </a:lnTo>
                  <a:lnTo>
                    <a:pt x="2408" y="5039"/>
                  </a:lnTo>
                  <a:cubicBezTo>
                    <a:pt x="2408" y="5039"/>
                    <a:pt x="2693" y="5154"/>
                    <a:pt x="3110" y="5154"/>
                  </a:cubicBezTo>
                  <a:cubicBezTo>
                    <a:pt x="3531" y="5154"/>
                    <a:pt x="4088" y="5036"/>
                    <a:pt x="4619" y="4561"/>
                  </a:cubicBezTo>
                  <a:lnTo>
                    <a:pt x="6026" y="4422"/>
                  </a:lnTo>
                  <a:cubicBezTo>
                    <a:pt x="6091" y="4416"/>
                    <a:pt x="6155" y="4396"/>
                    <a:pt x="6212" y="4363"/>
                  </a:cubicBezTo>
                  <a:cubicBezTo>
                    <a:pt x="6401" y="4253"/>
                    <a:pt x="6487" y="4026"/>
                    <a:pt x="6420" y="3819"/>
                  </a:cubicBezTo>
                  <a:cubicBezTo>
                    <a:pt x="6358" y="3626"/>
                    <a:pt x="6178" y="3498"/>
                    <a:pt x="5979" y="3498"/>
                  </a:cubicBezTo>
                  <a:cubicBezTo>
                    <a:pt x="5964" y="3498"/>
                    <a:pt x="5949" y="3499"/>
                    <a:pt x="5934" y="3500"/>
                  </a:cubicBezTo>
                  <a:cubicBezTo>
                    <a:pt x="5934" y="3500"/>
                    <a:pt x="6523" y="2547"/>
                    <a:pt x="5379" y="1922"/>
                  </a:cubicBezTo>
                  <a:cubicBezTo>
                    <a:pt x="5470" y="1716"/>
                    <a:pt x="5488" y="1581"/>
                    <a:pt x="5488" y="1581"/>
                  </a:cubicBezTo>
                  <a:lnTo>
                    <a:pt x="7117" y="893"/>
                  </a:lnTo>
                  <a:cubicBezTo>
                    <a:pt x="7138" y="885"/>
                    <a:pt x="7157" y="875"/>
                    <a:pt x="7176" y="864"/>
                  </a:cubicBezTo>
                  <a:cubicBezTo>
                    <a:pt x="7375" y="747"/>
                    <a:pt x="7458" y="503"/>
                    <a:pt x="7373" y="289"/>
                  </a:cubicBezTo>
                  <a:cubicBezTo>
                    <a:pt x="7299" y="110"/>
                    <a:pt x="7125" y="1"/>
                    <a:pt x="694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5073000" y="1767775"/>
              <a:ext cx="25" cy="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lnTo>
                    <a:pt x="1" y="1"/>
                  </a:lnTo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5049100" y="1746550"/>
              <a:ext cx="56650" cy="64275"/>
            </a:xfrm>
            <a:custGeom>
              <a:avLst/>
              <a:gdLst/>
              <a:ahLst/>
              <a:cxnLst/>
              <a:rect l="l" t="t" r="r" b="b"/>
              <a:pathLst>
                <a:path w="2266" h="2571" extrusionOk="0">
                  <a:moveTo>
                    <a:pt x="2191" y="1"/>
                  </a:moveTo>
                  <a:cubicBezTo>
                    <a:pt x="2184" y="1"/>
                    <a:pt x="2177" y="2"/>
                    <a:pt x="2169" y="5"/>
                  </a:cubicBezTo>
                  <a:lnTo>
                    <a:pt x="1046" y="462"/>
                  </a:lnTo>
                  <a:lnTo>
                    <a:pt x="1008" y="478"/>
                  </a:lnTo>
                  <a:lnTo>
                    <a:pt x="1013" y="517"/>
                  </a:lnTo>
                  <a:cubicBezTo>
                    <a:pt x="1014" y="524"/>
                    <a:pt x="1073" y="1129"/>
                    <a:pt x="31" y="1846"/>
                  </a:cubicBezTo>
                  <a:lnTo>
                    <a:pt x="1" y="1867"/>
                  </a:lnTo>
                  <a:lnTo>
                    <a:pt x="179" y="2571"/>
                  </a:lnTo>
                  <a:lnTo>
                    <a:pt x="1515" y="2482"/>
                  </a:lnTo>
                  <a:cubicBezTo>
                    <a:pt x="1582" y="2476"/>
                    <a:pt x="1577" y="2378"/>
                    <a:pt x="1511" y="2378"/>
                  </a:cubicBezTo>
                  <a:cubicBezTo>
                    <a:pt x="1510" y="2378"/>
                    <a:pt x="1509" y="2378"/>
                    <a:pt x="1508" y="2378"/>
                  </a:cubicBezTo>
                  <a:lnTo>
                    <a:pt x="259" y="2460"/>
                  </a:lnTo>
                  <a:lnTo>
                    <a:pt x="121" y="1912"/>
                  </a:lnTo>
                  <a:cubicBezTo>
                    <a:pt x="1049" y="1263"/>
                    <a:pt x="1119" y="700"/>
                    <a:pt x="1119" y="545"/>
                  </a:cubicBezTo>
                  <a:lnTo>
                    <a:pt x="2208" y="102"/>
                  </a:lnTo>
                  <a:cubicBezTo>
                    <a:pt x="2265" y="79"/>
                    <a:pt x="2241" y="1"/>
                    <a:pt x="21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5053075" y="1789400"/>
              <a:ext cx="17375" cy="21350"/>
            </a:xfrm>
            <a:custGeom>
              <a:avLst/>
              <a:gdLst/>
              <a:ahLst/>
              <a:cxnLst/>
              <a:rect l="l" t="t" r="r" b="b"/>
              <a:pathLst>
                <a:path w="695" h="854" extrusionOk="0">
                  <a:moveTo>
                    <a:pt x="622" y="1"/>
                  </a:moveTo>
                  <a:cubicBezTo>
                    <a:pt x="609" y="1"/>
                    <a:pt x="595" y="6"/>
                    <a:pt x="583" y="20"/>
                  </a:cubicBezTo>
                  <a:lnTo>
                    <a:pt x="18" y="770"/>
                  </a:lnTo>
                  <a:cubicBezTo>
                    <a:pt x="1" y="793"/>
                    <a:pt x="6" y="825"/>
                    <a:pt x="29" y="843"/>
                  </a:cubicBezTo>
                  <a:cubicBezTo>
                    <a:pt x="36" y="848"/>
                    <a:pt x="44" y="851"/>
                    <a:pt x="52" y="854"/>
                  </a:cubicBezTo>
                  <a:cubicBezTo>
                    <a:pt x="54" y="854"/>
                    <a:pt x="56" y="854"/>
                    <a:pt x="59" y="854"/>
                  </a:cubicBezTo>
                  <a:cubicBezTo>
                    <a:pt x="76" y="854"/>
                    <a:pt x="92" y="847"/>
                    <a:pt x="103" y="833"/>
                  </a:cubicBezTo>
                  <a:lnTo>
                    <a:pt x="667" y="84"/>
                  </a:lnTo>
                  <a:cubicBezTo>
                    <a:pt x="694" y="43"/>
                    <a:pt x="659" y="1"/>
                    <a:pt x="62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626400" y="1605100"/>
              <a:ext cx="135550" cy="152000"/>
            </a:xfrm>
            <a:custGeom>
              <a:avLst/>
              <a:gdLst/>
              <a:ahLst/>
              <a:cxnLst/>
              <a:rect l="l" t="t" r="r" b="b"/>
              <a:pathLst>
                <a:path w="5422" h="6080" extrusionOk="0">
                  <a:moveTo>
                    <a:pt x="2711" y="0"/>
                  </a:moveTo>
                  <a:cubicBezTo>
                    <a:pt x="1221" y="0"/>
                    <a:pt x="1" y="1220"/>
                    <a:pt x="1" y="2710"/>
                  </a:cubicBezTo>
                  <a:lnTo>
                    <a:pt x="1" y="5519"/>
                  </a:lnTo>
                  <a:cubicBezTo>
                    <a:pt x="176" y="5500"/>
                    <a:pt x="352" y="5491"/>
                    <a:pt x="528" y="5491"/>
                  </a:cubicBezTo>
                  <a:cubicBezTo>
                    <a:pt x="703" y="5491"/>
                    <a:pt x="879" y="5500"/>
                    <a:pt x="1054" y="5519"/>
                  </a:cubicBezTo>
                  <a:cubicBezTo>
                    <a:pt x="2207" y="5639"/>
                    <a:pt x="3317" y="6079"/>
                    <a:pt x="4482" y="6079"/>
                  </a:cubicBezTo>
                  <a:cubicBezTo>
                    <a:pt x="4516" y="6079"/>
                    <a:pt x="4550" y="6079"/>
                    <a:pt x="4584" y="6078"/>
                  </a:cubicBezTo>
                  <a:cubicBezTo>
                    <a:pt x="4867" y="6071"/>
                    <a:pt x="5147" y="6036"/>
                    <a:pt x="5422" y="5971"/>
                  </a:cubicBezTo>
                  <a:lnTo>
                    <a:pt x="5422" y="2710"/>
                  </a:lnTo>
                  <a:cubicBezTo>
                    <a:pt x="5422" y="1220"/>
                    <a:pt x="4202" y="0"/>
                    <a:pt x="271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658350" y="1654950"/>
              <a:ext cx="97575" cy="93725"/>
            </a:xfrm>
            <a:custGeom>
              <a:avLst/>
              <a:gdLst/>
              <a:ahLst/>
              <a:cxnLst/>
              <a:rect l="l" t="t" r="r" b="b"/>
              <a:pathLst>
                <a:path w="3903" h="3749" extrusionOk="0">
                  <a:moveTo>
                    <a:pt x="1041" y="0"/>
                  </a:moveTo>
                  <a:cubicBezTo>
                    <a:pt x="896" y="618"/>
                    <a:pt x="204" y="708"/>
                    <a:pt x="204" y="708"/>
                  </a:cubicBezTo>
                  <a:cubicBezTo>
                    <a:pt x="157" y="620"/>
                    <a:pt x="87" y="549"/>
                    <a:pt x="0" y="499"/>
                  </a:cubicBezTo>
                  <a:lnTo>
                    <a:pt x="0" y="1762"/>
                  </a:lnTo>
                  <a:cubicBezTo>
                    <a:pt x="0" y="1791"/>
                    <a:pt x="1" y="1821"/>
                    <a:pt x="1" y="1851"/>
                  </a:cubicBezTo>
                  <a:cubicBezTo>
                    <a:pt x="4" y="1882"/>
                    <a:pt x="6" y="1911"/>
                    <a:pt x="9" y="1940"/>
                  </a:cubicBezTo>
                  <a:cubicBezTo>
                    <a:pt x="10" y="1949"/>
                    <a:pt x="11" y="1958"/>
                    <a:pt x="12" y="1966"/>
                  </a:cubicBezTo>
                  <a:cubicBezTo>
                    <a:pt x="14" y="1989"/>
                    <a:pt x="17" y="2012"/>
                    <a:pt x="20" y="2033"/>
                  </a:cubicBezTo>
                  <a:cubicBezTo>
                    <a:pt x="24" y="2065"/>
                    <a:pt x="28" y="2095"/>
                    <a:pt x="35" y="2126"/>
                  </a:cubicBezTo>
                  <a:cubicBezTo>
                    <a:pt x="49" y="2208"/>
                    <a:pt x="69" y="2288"/>
                    <a:pt x="94" y="2366"/>
                  </a:cubicBezTo>
                  <a:cubicBezTo>
                    <a:pt x="100" y="2385"/>
                    <a:pt x="106" y="2406"/>
                    <a:pt x="113" y="2425"/>
                  </a:cubicBezTo>
                  <a:cubicBezTo>
                    <a:pt x="117" y="2435"/>
                    <a:pt x="121" y="2447"/>
                    <a:pt x="125" y="2458"/>
                  </a:cubicBezTo>
                  <a:cubicBezTo>
                    <a:pt x="129" y="2469"/>
                    <a:pt x="133" y="2480"/>
                    <a:pt x="139" y="2491"/>
                  </a:cubicBezTo>
                  <a:cubicBezTo>
                    <a:pt x="238" y="2747"/>
                    <a:pt x="389" y="2980"/>
                    <a:pt x="582" y="3175"/>
                  </a:cubicBezTo>
                  <a:lnTo>
                    <a:pt x="583" y="3176"/>
                  </a:lnTo>
                  <a:cubicBezTo>
                    <a:pt x="585" y="3177"/>
                    <a:pt x="587" y="3179"/>
                    <a:pt x="589" y="3182"/>
                  </a:cubicBezTo>
                  <a:cubicBezTo>
                    <a:pt x="593" y="3186"/>
                    <a:pt x="598" y="3193"/>
                    <a:pt x="606" y="3200"/>
                  </a:cubicBezTo>
                  <a:cubicBezTo>
                    <a:pt x="932" y="3520"/>
                    <a:pt x="1361" y="3712"/>
                    <a:pt x="1816" y="3744"/>
                  </a:cubicBezTo>
                  <a:lnTo>
                    <a:pt x="1862" y="3747"/>
                  </a:lnTo>
                  <a:lnTo>
                    <a:pt x="1867" y="3747"/>
                  </a:lnTo>
                  <a:cubicBezTo>
                    <a:pt x="1895" y="3748"/>
                    <a:pt x="1924" y="3749"/>
                    <a:pt x="1953" y="3749"/>
                  </a:cubicBezTo>
                  <a:cubicBezTo>
                    <a:pt x="2259" y="3749"/>
                    <a:pt x="2562" y="3675"/>
                    <a:pt x="2836" y="3535"/>
                  </a:cubicBezTo>
                  <a:cubicBezTo>
                    <a:pt x="2857" y="3525"/>
                    <a:pt x="2875" y="3515"/>
                    <a:pt x="2892" y="3506"/>
                  </a:cubicBezTo>
                  <a:cubicBezTo>
                    <a:pt x="2901" y="3501"/>
                    <a:pt x="2910" y="3495"/>
                    <a:pt x="2919" y="3491"/>
                  </a:cubicBezTo>
                  <a:cubicBezTo>
                    <a:pt x="2952" y="3471"/>
                    <a:pt x="2985" y="3451"/>
                    <a:pt x="3018" y="3430"/>
                  </a:cubicBezTo>
                  <a:lnTo>
                    <a:pt x="3018" y="3429"/>
                  </a:lnTo>
                  <a:cubicBezTo>
                    <a:pt x="3022" y="3426"/>
                    <a:pt x="3027" y="3423"/>
                    <a:pt x="3032" y="3421"/>
                  </a:cubicBezTo>
                  <a:cubicBezTo>
                    <a:pt x="3034" y="3418"/>
                    <a:pt x="3035" y="3417"/>
                    <a:pt x="3036" y="3417"/>
                  </a:cubicBezTo>
                  <a:lnTo>
                    <a:pt x="3037" y="3416"/>
                  </a:lnTo>
                  <a:lnTo>
                    <a:pt x="3039" y="3416"/>
                  </a:lnTo>
                  <a:lnTo>
                    <a:pt x="3039" y="3415"/>
                  </a:lnTo>
                  <a:cubicBezTo>
                    <a:pt x="3558" y="3063"/>
                    <a:pt x="3903" y="2470"/>
                    <a:pt x="3903" y="1798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58325" y="1716400"/>
              <a:ext cx="76000" cy="52025"/>
            </a:xfrm>
            <a:custGeom>
              <a:avLst/>
              <a:gdLst/>
              <a:ahLst/>
              <a:cxnLst/>
              <a:rect l="l" t="t" r="r" b="b"/>
              <a:pathLst>
                <a:path w="3040" h="2081" extrusionOk="0">
                  <a:moveTo>
                    <a:pt x="126" y="1"/>
                  </a:moveTo>
                  <a:lnTo>
                    <a:pt x="0" y="8"/>
                  </a:lnTo>
                  <a:lnTo>
                    <a:pt x="0" y="2081"/>
                  </a:lnTo>
                  <a:lnTo>
                    <a:pt x="3039" y="2081"/>
                  </a:lnTo>
                  <a:lnTo>
                    <a:pt x="3039" y="958"/>
                  </a:lnTo>
                  <a:cubicBezTo>
                    <a:pt x="2717" y="1176"/>
                    <a:pt x="2338" y="1291"/>
                    <a:pt x="1952" y="1291"/>
                  </a:cubicBezTo>
                  <a:cubicBezTo>
                    <a:pt x="1907" y="1291"/>
                    <a:pt x="1862" y="1290"/>
                    <a:pt x="1817" y="1287"/>
                  </a:cubicBezTo>
                  <a:cubicBezTo>
                    <a:pt x="1043" y="1232"/>
                    <a:pt x="408" y="722"/>
                    <a:pt x="140" y="34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4632275" y="1665325"/>
              <a:ext cx="29225" cy="51325"/>
            </a:xfrm>
            <a:custGeom>
              <a:avLst/>
              <a:gdLst/>
              <a:ahLst/>
              <a:cxnLst/>
              <a:rect l="l" t="t" r="r" b="b"/>
              <a:pathLst>
                <a:path w="1169" h="2053" extrusionOk="0">
                  <a:moveTo>
                    <a:pt x="735" y="1"/>
                  </a:moveTo>
                  <a:cubicBezTo>
                    <a:pt x="699" y="1"/>
                    <a:pt x="662" y="4"/>
                    <a:pt x="626" y="11"/>
                  </a:cubicBezTo>
                  <a:cubicBezTo>
                    <a:pt x="599" y="16"/>
                    <a:pt x="573" y="23"/>
                    <a:pt x="547" y="31"/>
                  </a:cubicBezTo>
                  <a:cubicBezTo>
                    <a:pt x="520" y="40"/>
                    <a:pt x="493" y="50"/>
                    <a:pt x="468" y="62"/>
                  </a:cubicBezTo>
                  <a:cubicBezTo>
                    <a:pt x="430" y="80"/>
                    <a:pt x="394" y="102"/>
                    <a:pt x="359" y="127"/>
                  </a:cubicBezTo>
                  <a:cubicBezTo>
                    <a:pt x="356" y="129"/>
                    <a:pt x="353" y="131"/>
                    <a:pt x="351" y="133"/>
                  </a:cubicBezTo>
                  <a:lnTo>
                    <a:pt x="348" y="135"/>
                  </a:lnTo>
                  <a:cubicBezTo>
                    <a:pt x="235" y="220"/>
                    <a:pt x="148" y="333"/>
                    <a:pt x="93" y="464"/>
                  </a:cubicBezTo>
                  <a:cubicBezTo>
                    <a:pt x="1" y="689"/>
                    <a:pt x="7" y="948"/>
                    <a:pt x="81" y="1179"/>
                  </a:cubicBezTo>
                  <a:cubicBezTo>
                    <a:pt x="219" y="1611"/>
                    <a:pt x="599" y="1955"/>
                    <a:pt x="1041" y="2052"/>
                  </a:cubicBezTo>
                  <a:lnTo>
                    <a:pt x="1168" y="2043"/>
                  </a:lnTo>
                  <a:cubicBezTo>
                    <a:pt x="1164" y="2032"/>
                    <a:pt x="1160" y="2021"/>
                    <a:pt x="1155" y="2010"/>
                  </a:cubicBezTo>
                  <a:cubicBezTo>
                    <a:pt x="1149" y="1991"/>
                    <a:pt x="1143" y="1971"/>
                    <a:pt x="1137" y="1951"/>
                  </a:cubicBezTo>
                  <a:cubicBezTo>
                    <a:pt x="1112" y="1873"/>
                    <a:pt x="1092" y="1793"/>
                    <a:pt x="1077" y="1711"/>
                  </a:cubicBezTo>
                  <a:cubicBezTo>
                    <a:pt x="1071" y="1680"/>
                    <a:pt x="1067" y="1650"/>
                    <a:pt x="1063" y="1619"/>
                  </a:cubicBezTo>
                  <a:cubicBezTo>
                    <a:pt x="1060" y="1597"/>
                    <a:pt x="1057" y="1574"/>
                    <a:pt x="1055" y="1551"/>
                  </a:cubicBezTo>
                  <a:cubicBezTo>
                    <a:pt x="1053" y="1543"/>
                    <a:pt x="1053" y="1534"/>
                    <a:pt x="1052" y="1525"/>
                  </a:cubicBezTo>
                  <a:cubicBezTo>
                    <a:pt x="1049" y="1496"/>
                    <a:pt x="1047" y="1467"/>
                    <a:pt x="1044" y="1437"/>
                  </a:cubicBezTo>
                  <a:cubicBezTo>
                    <a:pt x="1044" y="1407"/>
                    <a:pt x="1043" y="1377"/>
                    <a:pt x="1043" y="1348"/>
                  </a:cubicBezTo>
                  <a:lnTo>
                    <a:pt x="1043" y="84"/>
                  </a:lnTo>
                  <a:cubicBezTo>
                    <a:pt x="949" y="30"/>
                    <a:pt x="843" y="1"/>
                    <a:pt x="73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4733325" y="1670400"/>
              <a:ext cx="14250" cy="14250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0" y="128"/>
                    <a:pt x="0" y="285"/>
                  </a:cubicBezTo>
                  <a:cubicBezTo>
                    <a:pt x="0" y="442"/>
                    <a:pt x="127" y="569"/>
                    <a:pt x="285" y="569"/>
                  </a:cubicBezTo>
                  <a:cubicBezTo>
                    <a:pt x="442" y="569"/>
                    <a:pt x="569" y="442"/>
                    <a:pt x="569" y="285"/>
                  </a:cubicBezTo>
                  <a:cubicBezTo>
                    <a:pt x="569" y="128"/>
                    <a:pt x="442" y="0"/>
                    <a:pt x="2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4733475" y="1660250"/>
              <a:ext cx="13950" cy="6275"/>
            </a:xfrm>
            <a:custGeom>
              <a:avLst/>
              <a:gdLst/>
              <a:ahLst/>
              <a:cxnLst/>
              <a:rect l="l" t="t" r="r" b="b"/>
              <a:pathLst>
                <a:path w="558" h="251" extrusionOk="0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6" y="251"/>
                    <a:pt x="13" y="251"/>
                  </a:cubicBezTo>
                  <a:lnTo>
                    <a:pt x="545" y="251"/>
                  </a:lnTo>
                  <a:cubicBezTo>
                    <a:pt x="552" y="251"/>
                    <a:pt x="557" y="246"/>
                    <a:pt x="557" y="239"/>
                  </a:cubicBezTo>
                  <a:lnTo>
                    <a:pt x="557" y="12"/>
                  </a:lnTo>
                  <a:cubicBezTo>
                    <a:pt x="557" y="5"/>
                    <a:pt x="552" y="0"/>
                    <a:pt x="5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4694175" y="1670400"/>
              <a:ext cx="14250" cy="14250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0" y="128"/>
                    <a:pt x="0" y="285"/>
                  </a:cubicBezTo>
                  <a:cubicBezTo>
                    <a:pt x="0" y="442"/>
                    <a:pt x="127" y="569"/>
                    <a:pt x="285" y="569"/>
                  </a:cubicBezTo>
                  <a:cubicBezTo>
                    <a:pt x="443" y="569"/>
                    <a:pt x="570" y="442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4694325" y="1660250"/>
              <a:ext cx="13950" cy="6275"/>
            </a:xfrm>
            <a:custGeom>
              <a:avLst/>
              <a:gdLst/>
              <a:ahLst/>
              <a:cxnLst/>
              <a:rect l="l" t="t" r="r" b="b"/>
              <a:pathLst>
                <a:path w="558" h="251" extrusionOk="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6" y="251"/>
                    <a:pt x="12" y="251"/>
                  </a:cubicBezTo>
                  <a:lnTo>
                    <a:pt x="545" y="251"/>
                  </a:lnTo>
                  <a:cubicBezTo>
                    <a:pt x="553" y="251"/>
                    <a:pt x="558" y="246"/>
                    <a:pt x="558" y="239"/>
                  </a:cubicBezTo>
                  <a:lnTo>
                    <a:pt x="558" y="12"/>
                  </a:lnTo>
                  <a:cubicBezTo>
                    <a:pt x="558" y="5"/>
                    <a:pt x="553" y="0"/>
                    <a:pt x="5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4667050" y="1686100"/>
              <a:ext cx="24725" cy="24750"/>
            </a:xfrm>
            <a:custGeom>
              <a:avLst/>
              <a:gdLst/>
              <a:ahLst/>
              <a:cxnLst/>
              <a:rect l="l" t="t" r="r" b="b"/>
              <a:pathLst>
                <a:path w="989" h="990" extrusionOk="0">
                  <a:moveTo>
                    <a:pt x="495" y="1"/>
                  </a:moveTo>
                  <a:cubicBezTo>
                    <a:pt x="222" y="1"/>
                    <a:pt x="0" y="221"/>
                    <a:pt x="0" y="495"/>
                  </a:cubicBezTo>
                  <a:cubicBezTo>
                    <a:pt x="0" y="768"/>
                    <a:pt x="222" y="989"/>
                    <a:pt x="495" y="989"/>
                  </a:cubicBezTo>
                  <a:cubicBezTo>
                    <a:pt x="768" y="989"/>
                    <a:pt x="989" y="768"/>
                    <a:pt x="989" y="495"/>
                  </a:cubicBezTo>
                  <a:cubicBezTo>
                    <a:pt x="989" y="221"/>
                    <a:pt x="768" y="1"/>
                    <a:pt x="4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4672875" y="1734350"/>
              <a:ext cx="61450" cy="27850"/>
            </a:xfrm>
            <a:custGeom>
              <a:avLst/>
              <a:gdLst/>
              <a:ahLst/>
              <a:cxnLst/>
              <a:rect l="l" t="t" r="r" b="b"/>
              <a:pathLst>
                <a:path w="2458" h="1114" extrusionOk="0">
                  <a:moveTo>
                    <a:pt x="1" y="0"/>
                  </a:moveTo>
                  <a:lnTo>
                    <a:pt x="1" y="0"/>
                  </a:lnTo>
                  <a:cubicBezTo>
                    <a:pt x="657" y="940"/>
                    <a:pt x="1460" y="1114"/>
                    <a:pt x="1966" y="1114"/>
                  </a:cubicBezTo>
                  <a:cubicBezTo>
                    <a:pt x="2263" y="1114"/>
                    <a:pt x="2457" y="1053"/>
                    <a:pt x="2457" y="1053"/>
                  </a:cubicBezTo>
                  <a:lnTo>
                    <a:pt x="2457" y="241"/>
                  </a:lnTo>
                  <a:cubicBezTo>
                    <a:pt x="2457" y="241"/>
                    <a:pt x="2038" y="567"/>
                    <a:pt x="1280" y="571"/>
                  </a:cubicBezTo>
                  <a:cubicBezTo>
                    <a:pt x="1276" y="571"/>
                    <a:pt x="1273" y="571"/>
                    <a:pt x="1270" y="571"/>
                  </a:cubicBezTo>
                  <a:cubicBezTo>
                    <a:pt x="517" y="57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4721075" y="1674375"/>
              <a:ext cx="13700" cy="30175"/>
            </a:xfrm>
            <a:custGeom>
              <a:avLst/>
              <a:gdLst/>
              <a:ahLst/>
              <a:cxnLst/>
              <a:rect l="l" t="t" r="r" b="b"/>
              <a:pathLst>
                <a:path w="548" h="1207" extrusionOk="0">
                  <a:moveTo>
                    <a:pt x="198" y="0"/>
                  </a:moveTo>
                  <a:lnTo>
                    <a:pt x="0" y="1206"/>
                  </a:lnTo>
                  <a:lnTo>
                    <a:pt x="548" y="120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4639325" y="1673675"/>
              <a:ext cx="15750" cy="33000"/>
            </a:xfrm>
            <a:custGeom>
              <a:avLst/>
              <a:gdLst/>
              <a:ahLst/>
              <a:cxnLst/>
              <a:rect l="l" t="t" r="r" b="b"/>
              <a:pathLst>
                <a:path w="630" h="1320" extrusionOk="0">
                  <a:moveTo>
                    <a:pt x="291" y="0"/>
                  </a:moveTo>
                  <a:cubicBezTo>
                    <a:pt x="145" y="0"/>
                    <a:pt x="27" y="135"/>
                    <a:pt x="5" y="286"/>
                  </a:cubicBezTo>
                  <a:cubicBezTo>
                    <a:pt x="1" y="315"/>
                    <a:pt x="23" y="331"/>
                    <a:pt x="46" y="331"/>
                  </a:cubicBezTo>
                  <a:cubicBezTo>
                    <a:pt x="65" y="331"/>
                    <a:pt x="85" y="320"/>
                    <a:pt x="88" y="295"/>
                  </a:cubicBezTo>
                  <a:cubicBezTo>
                    <a:pt x="106" y="182"/>
                    <a:pt x="192" y="86"/>
                    <a:pt x="294" y="86"/>
                  </a:cubicBezTo>
                  <a:cubicBezTo>
                    <a:pt x="329" y="86"/>
                    <a:pt x="366" y="97"/>
                    <a:pt x="403" y="123"/>
                  </a:cubicBezTo>
                  <a:cubicBezTo>
                    <a:pt x="543" y="222"/>
                    <a:pt x="544" y="405"/>
                    <a:pt x="538" y="560"/>
                  </a:cubicBezTo>
                  <a:cubicBezTo>
                    <a:pt x="368" y="598"/>
                    <a:pt x="227" y="753"/>
                    <a:pt x="225" y="931"/>
                  </a:cubicBezTo>
                  <a:cubicBezTo>
                    <a:pt x="224" y="1121"/>
                    <a:pt x="371" y="1287"/>
                    <a:pt x="556" y="1319"/>
                  </a:cubicBezTo>
                  <a:cubicBezTo>
                    <a:pt x="559" y="1319"/>
                    <a:pt x="561" y="1320"/>
                    <a:pt x="564" y="1320"/>
                  </a:cubicBezTo>
                  <a:cubicBezTo>
                    <a:pt x="610" y="1320"/>
                    <a:pt x="616" y="1244"/>
                    <a:pt x="565" y="1235"/>
                  </a:cubicBezTo>
                  <a:cubicBezTo>
                    <a:pt x="422" y="1211"/>
                    <a:pt x="302" y="1074"/>
                    <a:pt x="309" y="925"/>
                  </a:cubicBezTo>
                  <a:cubicBezTo>
                    <a:pt x="316" y="777"/>
                    <a:pt x="440" y="653"/>
                    <a:pt x="585" y="636"/>
                  </a:cubicBezTo>
                  <a:cubicBezTo>
                    <a:pt x="603" y="633"/>
                    <a:pt x="617" y="618"/>
                    <a:pt x="620" y="599"/>
                  </a:cubicBezTo>
                  <a:cubicBezTo>
                    <a:pt x="629" y="390"/>
                    <a:pt x="621" y="132"/>
                    <a:pt x="404" y="27"/>
                  </a:cubicBezTo>
                  <a:cubicBezTo>
                    <a:pt x="365" y="9"/>
                    <a:pt x="327" y="0"/>
                    <a:pt x="29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4717350" y="1672250"/>
              <a:ext cx="19475" cy="33900"/>
            </a:xfrm>
            <a:custGeom>
              <a:avLst/>
              <a:gdLst/>
              <a:ahLst/>
              <a:cxnLst/>
              <a:rect l="l" t="t" r="r" b="b"/>
              <a:pathLst>
                <a:path w="779" h="1356" extrusionOk="0">
                  <a:moveTo>
                    <a:pt x="351" y="0"/>
                  </a:moveTo>
                  <a:cubicBezTo>
                    <a:pt x="327" y="0"/>
                    <a:pt x="304" y="17"/>
                    <a:pt x="313" y="46"/>
                  </a:cubicBezTo>
                  <a:lnTo>
                    <a:pt x="673" y="1258"/>
                  </a:lnTo>
                  <a:lnTo>
                    <a:pt x="64" y="1272"/>
                  </a:lnTo>
                  <a:cubicBezTo>
                    <a:pt x="11" y="1273"/>
                    <a:pt x="0" y="1356"/>
                    <a:pt x="53" y="1356"/>
                  </a:cubicBezTo>
                  <a:cubicBezTo>
                    <a:pt x="53" y="1356"/>
                    <a:pt x="53" y="1356"/>
                    <a:pt x="54" y="1356"/>
                  </a:cubicBezTo>
                  <a:lnTo>
                    <a:pt x="724" y="1341"/>
                  </a:lnTo>
                  <a:cubicBezTo>
                    <a:pt x="747" y="1340"/>
                    <a:pt x="778" y="1322"/>
                    <a:pt x="770" y="1292"/>
                  </a:cubicBezTo>
                  <a:cubicBezTo>
                    <a:pt x="645" y="873"/>
                    <a:pt x="520" y="453"/>
                    <a:pt x="395" y="33"/>
                  </a:cubicBezTo>
                  <a:cubicBezTo>
                    <a:pt x="389" y="10"/>
                    <a:pt x="369" y="0"/>
                    <a:pt x="3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4694950" y="1707875"/>
              <a:ext cx="15025" cy="11775"/>
            </a:xfrm>
            <a:custGeom>
              <a:avLst/>
              <a:gdLst/>
              <a:ahLst/>
              <a:cxnLst/>
              <a:rect l="l" t="t" r="r" b="b"/>
              <a:pathLst>
                <a:path w="601" h="471" extrusionOk="0">
                  <a:moveTo>
                    <a:pt x="68" y="1"/>
                  </a:moveTo>
                  <a:cubicBezTo>
                    <a:pt x="35" y="1"/>
                    <a:pt x="0" y="30"/>
                    <a:pt x="15" y="71"/>
                  </a:cubicBezTo>
                  <a:cubicBezTo>
                    <a:pt x="92" y="290"/>
                    <a:pt x="305" y="453"/>
                    <a:pt x="537" y="470"/>
                  </a:cubicBezTo>
                  <a:cubicBezTo>
                    <a:pt x="539" y="470"/>
                    <a:pt x="541" y="470"/>
                    <a:pt x="542" y="470"/>
                  </a:cubicBezTo>
                  <a:cubicBezTo>
                    <a:pt x="568" y="470"/>
                    <a:pt x="591" y="452"/>
                    <a:pt x="596" y="427"/>
                  </a:cubicBezTo>
                  <a:cubicBezTo>
                    <a:pt x="600" y="400"/>
                    <a:pt x="581" y="369"/>
                    <a:pt x="553" y="366"/>
                  </a:cubicBezTo>
                  <a:cubicBezTo>
                    <a:pt x="353" y="351"/>
                    <a:pt x="181" y="221"/>
                    <a:pt x="112" y="33"/>
                  </a:cubicBezTo>
                  <a:cubicBezTo>
                    <a:pt x="104" y="10"/>
                    <a:pt x="87" y="1"/>
                    <a:pt x="6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4859675" y="2579225"/>
              <a:ext cx="157375" cy="91150"/>
            </a:xfrm>
            <a:custGeom>
              <a:avLst/>
              <a:gdLst/>
              <a:ahLst/>
              <a:cxnLst/>
              <a:rect l="l" t="t" r="r" b="b"/>
              <a:pathLst>
                <a:path w="6295" h="3646" extrusionOk="0">
                  <a:moveTo>
                    <a:pt x="0" y="1"/>
                  </a:moveTo>
                  <a:lnTo>
                    <a:pt x="0" y="3645"/>
                  </a:lnTo>
                  <a:lnTo>
                    <a:pt x="718" y="3645"/>
                  </a:lnTo>
                  <a:lnTo>
                    <a:pt x="718" y="2364"/>
                  </a:lnTo>
                  <a:lnTo>
                    <a:pt x="1446" y="3645"/>
                  </a:lnTo>
                  <a:lnTo>
                    <a:pt x="6295" y="3645"/>
                  </a:lnTo>
                  <a:cubicBezTo>
                    <a:pt x="6237" y="2222"/>
                    <a:pt x="4286" y="2145"/>
                    <a:pt x="4286" y="2145"/>
                  </a:cubicBezTo>
                  <a:lnTo>
                    <a:pt x="3359" y="868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4921250" y="2633450"/>
              <a:ext cx="41000" cy="28250"/>
            </a:xfrm>
            <a:custGeom>
              <a:avLst/>
              <a:gdLst/>
              <a:ahLst/>
              <a:cxnLst/>
              <a:rect l="l" t="t" r="r" b="b"/>
              <a:pathLst>
                <a:path w="1640" h="1130" extrusionOk="0">
                  <a:moveTo>
                    <a:pt x="1584" y="0"/>
                  </a:moveTo>
                  <a:cubicBezTo>
                    <a:pt x="1582" y="0"/>
                    <a:pt x="1581" y="0"/>
                    <a:pt x="1580" y="0"/>
                  </a:cubicBezTo>
                  <a:cubicBezTo>
                    <a:pt x="1570" y="1"/>
                    <a:pt x="513" y="107"/>
                    <a:pt x="15" y="1053"/>
                  </a:cubicBezTo>
                  <a:cubicBezTo>
                    <a:pt x="1" y="1079"/>
                    <a:pt x="11" y="1111"/>
                    <a:pt x="36" y="1124"/>
                  </a:cubicBezTo>
                  <a:cubicBezTo>
                    <a:pt x="44" y="1128"/>
                    <a:pt x="52" y="1130"/>
                    <a:pt x="61" y="1130"/>
                  </a:cubicBezTo>
                  <a:cubicBezTo>
                    <a:pt x="81" y="1130"/>
                    <a:pt x="99" y="1120"/>
                    <a:pt x="108" y="1103"/>
                  </a:cubicBezTo>
                  <a:cubicBezTo>
                    <a:pt x="578" y="208"/>
                    <a:pt x="1580" y="106"/>
                    <a:pt x="1590" y="105"/>
                  </a:cubicBezTo>
                  <a:cubicBezTo>
                    <a:pt x="1618" y="102"/>
                    <a:pt x="1639" y="77"/>
                    <a:pt x="1637" y="48"/>
                  </a:cubicBezTo>
                  <a:cubicBezTo>
                    <a:pt x="1634" y="21"/>
                    <a:pt x="1611" y="0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4609475" y="2599175"/>
              <a:ext cx="97050" cy="71200"/>
            </a:xfrm>
            <a:custGeom>
              <a:avLst/>
              <a:gdLst/>
              <a:ahLst/>
              <a:cxnLst/>
              <a:rect l="l" t="t" r="r" b="b"/>
              <a:pathLst>
                <a:path w="3882" h="2848" extrusionOk="0">
                  <a:moveTo>
                    <a:pt x="88" y="1"/>
                  </a:moveTo>
                  <a:lnTo>
                    <a:pt x="1" y="2847"/>
                  </a:lnTo>
                  <a:lnTo>
                    <a:pt x="3801" y="2847"/>
                  </a:lnTo>
                  <a:cubicBezTo>
                    <a:pt x="3881" y="2119"/>
                    <a:pt x="3425" y="1857"/>
                    <a:pt x="3425" y="1857"/>
                  </a:cubicBezTo>
                  <a:lnTo>
                    <a:pt x="3214" y="7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4625375" y="2637650"/>
              <a:ext cx="65900" cy="8325"/>
            </a:xfrm>
            <a:custGeom>
              <a:avLst/>
              <a:gdLst/>
              <a:ahLst/>
              <a:cxnLst/>
              <a:rect l="l" t="t" r="r" b="b"/>
              <a:pathLst>
                <a:path w="2636" h="333" extrusionOk="0">
                  <a:moveTo>
                    <a:pt x="1433" y="1"/>
                  </a:moveTo>
                  <a:cubicBezTo>
                    <a:pt x="1059" y="1"/>
                    <a:pt x="599" y="58"/>
                    <a:pt x="57" y="229"/>
                  </a:cubicBezTo>
                  <a:cubicBezTo>
                    <a:pt x="1" y="247"/>
                    <a:pt x="14" y="331"/>
                    <a:pt x="73" y="331"/>
                  </a:cubicBezTo>
                  <a:cubicBezTo>
                    <a:pt x="78" y="331"/>
                    <a:pt x="84" y="330"/>
                    <a:pt x="89" y="329"/>
                  </a:cubicBezTo>
                  <a:cubicBezTo>
                    <a:pt x="612" y="163"/>
                    <a:pt x="1059" y="108"/>
                    <a:pt x="1422" y="108"/>
                  </a:cubicBezTo>
                  <a:cubicBezTo>
                    <a:pt x="2137" y="108"/>
                    <a:pt x="2527" y="322"/>
                    <a:pt x="2533" y="325"/>
                  </a:cubicBezTo>
                  <a:cubicBezTo>
                    <a:pt x="2542" y="330"/>
                    <a:pt x="2551" y="333"/>
                    <a:pt x="2559" y="333"/>
                  </a:cubicBezTo>
                  <a:cubicBezTo>
                    <a:pt x="2606" y="333"/>
                    <a:pt x="2635" y="262"/>
                    <a:pt x="2584" y="233"/>
                  </a:cubicBezTo>
                  <a:cubicBezTo>
                    <a:pt x="2559" y="219"/>
                    <a:pt x="2162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678625" y="1990700"/>
              <a:ext cx="289850" cy="611025"/>
            </a:xfrm>
            <a:custGeom>
              <a:avLst/>
              <a:gdLst/>
              <a:ahLst/>
              <a:cxnLst/>
              <a:rect l="l" t="t" r="r" b="b"/>
              <a:pathLst>
                <a:path w="11594" h="24441" extrusionOk="0">
                  <a:moveTo>
                    <a:pt x="1" y="1"/>
                  </a:moveTo>
                  <a:lnTo>
                    <a:pt x="6110" y="24441"/>
                  </a:lnTo>
                  <a:lnTo>
                    <a:pt x="11593" y="24441"/>
                  </a:lnTo>
                  <a:lnTo>
                    <a:pt x="5563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594725" y="1768025"/>
              <a:ext cx="222975" cy="253850"/>
            </a:xfrm>
            <a:custGeom>
              <a:avLst/>
              <a:gdLst/>
              <a:ahLst/>
              <a:cxnLst/>
              <a:rect l="l" t="t" r="r" b="b"/>
              <a:pathLst>
                <a:path w="8919" h="10154" extrusionOk="0">
                  <a:moveTo>
                    <a:pt x="6581" y="1"/>
                  </a:moveTo>
                  <a:cubicBezTo>
                    <a:pt x="6580" y="1"/>
                    <a:pt x="6579" y="1"/>
                    <a:pt x="6578" y="1"/>
                  </a:cubicBezTo>
                  <a:lnTo>
                    <a:pt x="1492" y="19"/>
                  </a:lnTo>
                  <a:cubicBezTo>
                    <a:pt x="1370" y="66"/>
                    <a:pt x="1256" y="130"/>
                    <a:pt x="1153" y="209"/>
                  </a:cubicBezTo>
                  <a:cubicBezTo>
                    <a:pt x="1088" y="260"/>
                    <a:pt x="1025" y="308"/>
                    <a:pt x="951" y="354"/>
                  </a:cubicBezTo>
                  <a:cubicBezTo>
                    <a:pt x="950" y="355"/>
                    <a:pt x="949" y="357"/>
                    <a:pt x="948" y="357"/>
                  </a:cubicBezTo>
                  <a:cubicBezTo>
                    <a:pt x="357" y="743"/>
                    <a:pt x="0" y="1401"/>
                    <a:pt x="0" y="2108"/>
                  </a:cubicBezTo>
                  <a:lnTo>
                    <a:pt x="1378" y="7004"/>
                  </a:lnTo>
                  <a:lnTo>
                    <a:pt x="1376" y="7006"/>
                  </a:lnTo>
                  <a:cubicBezTo>
                    <a:pt x="1375" y="7007"/>
                    <a:pt x="1374" y="7009"/>
                    <a:pt x="1372" y="7011"/>
                  </a:cubicBezTo>
                  <a:cubicBezTo>
                    <a:pt x="1317" y="7078"/>
                    <a:pt x="919" y="7611"/>
                    <a:pt x="527" y="8953"/>
                  </a:cubicBezTo>
                  <a:cubicBezTo>
                    <a:pt x="493" y="9071"/>
                    <a:pt x="459" y="9196"/>
                    <a:pt x="423" y="9328"/>
                  </a:cubicBezTo>
                  <a:cubicBezTo>
                    <a:pt x="559" y="9384"/>
                    <a:pt x="727" y="9448"/>
                    <a:pt x="921" y="9516"/>
                  </a:cubicBezTo>
                  <a:cubicBezTo>
                    <a:pt x="1575" y="9742"/>
                    <a:pt x="2248" y="9911"/>
                    <a:pt x="2932" y="10016"/>
                  </a:cubicBezTo>
                  <a:cubicBezTo>
                    <a:pt x="2965" y="10021"/>
                    <a:pt x="2997" y="10025"/>
                    <a:pt x="3029" y="10030"/>
                  </a:cubicBezTo>
                  <a:cubicBezTo>
                    <a:pt x="3178" y="10053"/>
                    <a:pt x="3330" y="10072"/>
                    <a:pt x="3488" y="10090"/>
                  </a:cubicBezTo>
                  <a:cubicBezTo>
                    <a:pt x="3640" y="10105"/>
                    <a:pt x="3797" y="10119"/>
                    <a:pt x="3956" y="10129"/>
                  </a:cubicBezTo>
                  <a:cubicBezTo>
                    <a:pt x="4194" y="10145"/>
                    <a:pt x="4441" y="10153"/>
                    <a:pt x="4693" y="10153"/>
                  </a:cubicBezTo>
                  <a:cubicBezTo>
                    <a:pt x="4807" y="10153"/>
                    <a:pt x="4923" y="10152"/>
                    <a:pt x="5039" y="10148"/>
                  </a:cubicBezTo>
                  <a:cubicBezTo>
                    <a:pt x="5090" y="10149"/>
                    <a:pt x="5141" y="10150"/>
                    <a:pt x="5191" y="10152"/>
                  </a:cubicBezTo>
                  <a:cubicBezTo>
                    <a:pt x="5252" y="10153"/>
                    <a:pt x="5312" y="10154"/>
                    <a:pt x="5371" y="10154"/>
                  </a:cubicBezTo>
                  <a:cubicBezTo>
                    <a:pt x="5396" y="10154"/>
                    <a:pt x="5421" y="10154"/>
                    <a:pt x="5445" y="10153"/>
                  </a:cubicBezTo>
                  <a:cubicBezTo>
                    <a:pt x="5475" y="10153"/>
                    <a:pt x="5504" y="10153"/>
                    <a:pt x="5532" y="10152"/>
                  </a:cubicBezTo>
                  <a:cubicBezTo>
                    <a:pt x="5817" y="10148"/>
                    <a:pt x="6083" y="10132"/>
                    <a:pt x="6331" y="10107"/>
                  </a:cubicBezTo>
                  <a:lnTo>
                    <a:pt x="6332" y="10107"/>
                  </a:lnTo>
                  <a:cubicBezTo>
                    <a:pt x="6556" y="10086"/>
                    <a:pt x="6763" y="10056"/>
                    <a:pt x="6957" y="10021"/>
                  </a:cubicBezTo>
                  <a:cubicBezTo>
                    <a:pt x="7194" y="9978"/>
                    <a:pt x="7410" y="9928"/>
                    <a:pt x="7605" y="9872"/>
                  </a:cubicBezTo>
                  <a:cubicBezTo>
                    <a:pt x="7823" y="9812"/>
                    <a:pt x="8039" y="9737"/>
                    <a:pt x="8249" y="9651"/>
                  </a:cubicBezTo>
                  <a:cubicBezTo>
                    <a:pt x="8482" y="9555"/>
                    <a:pt x="8706" y="9438"/>
                    <a:pt x="8919" y="9301"/>
                  </a:cubicBezTo>
                  <a:lnTo>
                    <a:pt x="8770" y="8626"/>
                  </a:lnTo>
                  <a:lnTo>
                    <a:pt x="8174" y="5934"/>
                  </a:lnTo>
                  <a:cubicBezTo>
                    <a:pt x="8174" y="5934"/>
                    <a:pt x="8552" y="5586"/>
                    <a:pt x="8736" y="4246"/>
                  </a:cubicBezTo>
                  <a:cubicBezTo>
                    <a:pt x="8746" y="4171"/>
                    <a:pt x="8751" y="4097"/>
                    <a:pt x="8751" y="4021"/>
                  </a:cubicBezTo>
                  <a:cubicBezTo>
                    <a:pt x="8751" y="3045"/>
                    <a:pt x="8038" y="1488"/>
                    <a:pt x="7601" y="626"/>
                  </a:cubicBezTo>
                  <a:cubicBezTo>
                    <a:pt x="7406" y="242"/>
                    <a:pt x="7011" y="1"/>
                    <a:pt x="658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4583750" y="2001225"/>
              <a:ext cx="140775" cy="600500"/>
            </a:xfrm>
            <a:custGeom>
              <a:avLst/>
              <a:gdLst/>
              <a:ahLst/>
              <a:cxnLst/>
              <a:rect l="l" t="t" r="r" b="b"/>
              <a:pathLst>
                <a:path w="5631" h="24020" extrusionOk="0">
                  <a:moveTo>
                    <a:pt x="862" y="0"/>
                  </a:moveTo>
                  <a:cubicBezTo>
                    <a:pt x="532" y="1273"/>
                    <a:pt x="228" y="3161"/>
                    <a:pt x="172" y="5878"/>
                  </a:cubicBezTo>
                  <a:cubicBezTo>
                    <a:pt x="171" y="5889"/>
                    <a:pt x="171" y="5899"/>
                    <a:pt x="171" y="5909"/>
                  </a:cubicBezTo>
                  <a:lnTo>
                    <a:pt x="164" y="6781"/>
                  </a:lnTo>
                  <a:lnTo>
                    <a:pt x="163" y="6784"/>
                  </a:lnTo>
                  <a:lnTo>
                    <a:pt x="1" y="24020"/>
                  </a:lnTo>
                  <a:lnTo>
                    <a:pt x="5483" y="24020"/>
                  </a:lnTo>
                  <a:lnTo>
                    <a:pt x="5630" y="824"/>
                  </a:lnTo>
                  <a:cubicBezTo>
                    <a:pt x="5580" y="823"/>
                    <a:pt x="5529" y="821"/>
                    <a:pt x="5478" y="820"/>
                  </a:cubicBezTo>
                  <a:cubicBezTo>
                    <a:pt x="5362" y="824"/>
                    <a:pt x="5246" y="825"/>
                    <a:pt x="5132" y="825"/>
                  </a:cubicBezTo>
                  <a:cubicBezTo>
                    <a:pt x="4880" y="825"/>
                    <a:pt x="4633" y="817"/>
                    <a:pt x="4395" y="801"/>
                  </a:cubicBezTo>
                  <a:cubicBezTo>
                    <a:pt x="4236" y="791"/>
                    <a:pt x="4079" y="777"/>
                    <a:pt x="3927" y="762"/>
                  </a:cubicBezTo>
                  <a:cubicBezTo>
                    <a:pt x="3770" y="744"/>
                    <a:pt x="3617" y="725"/>
                    <a:pt x="3468" y="702"/>
                  </a:cubicBezTo>
                  <a:cubicBezTo>
                    <a:pt x="3436" y="697"/>
                    <a:pt x="3404" y="693"/>
                    <a:pt x="3371" y="688"/>
                  </a:cubicBezTo>
                  <a:cubicBezTo>
                    <a:pt x="2687" y="583"/>
                    <a:pt x="2014" y="414"/>
                    <a:pt x="1360" y="188"/>
                  </a:cubicBezTo>
                  <a:cubicBezTo>
                    <a:pt x="1165" y="120"/>
                    <a:pt x="998" y="56"/>
                    <a:pt x="862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4716650" y="1768425"/>
              <a:ext cx="280800" cy="153775"/>
            </a:xfrm>
            <a:custGeom>
              <a:avLst/>
              <a:gdLst/>
              <a:ahLst/>
              <a:cxnLst/>
              <a:rect l="l" t="t" r="r" b="b"/>
              <a:pathLst>
                <a:path w="11232" h="6151" extrusionOk="0">
                  <a:moveTo>
                    <a:pt x="1913" y="0"/>
                  </a:moveTo>
                  <a:cubicBezTo>
                    <a:pt x="1361" y="0"/>
                    <a:pt x="821" y="272"/>
                    <a:pt x="501" y="771"/>
                  </a:cubicBezTo>
                  <a:cubicBezTo>
                    <a:pt x="0" y="1548"/>
                    <a:pt x="226" y="2586"/>
                    <a:pt x="1005" y="3086"/>
                  </a:cubicBezTo>
                  <a:lnTo>
                    <a:pt x="5313" y="5854"/>
                  </a:lnTo>
                  <a:cubicBezTo>
                    <a:pt x="5621" y="6052"/>
                    <a:pt x="5971" y="6150"/>
                    <a:pt x="6322" y="6150"/>
                  </a:cubicBezTo>
                  <a:cubicBezTo>
                    <a:pt x="6683" y="6150"/>
                    <a:pt x="7043" y="6046"/>
                    <a:pt x="7357" y="5838"/>
                  </a:cubicBezTo>
                  <a:lnTo>
                    <a:pt x="11232" y="3550"/>
                  </a:lnTo>
                  <a:lnTo>
                    <a:pt x="10130" y="533"/>
                  </a:lnTo>
                  <a:lnTo>
                    <a:pt x="6308" y="2509"/>
                  </a:lnTo>
                  <a:lnTo>
                    <a:pt x="2817" y="267"/>
                  </a:lnTo>
                  <a:cubicBezTo>
                    <a:pt x="2537" y="86"/>
                    <a:pt x="2223" y="0"/>
                    <a:pt x="1913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4463300" y="1768425"/>
              <a:ext cx="217650" cy="249825"/>
            </a:xfrm>
            <a:custGeom>
              <a:avLst/>
              <a:gdLst/>
              <a:ahLst/>
              <a:cxnLst/>
              <a:rect l="l" t="t" r="r" b="b"/>
              <a:pathLst>
                <a:path w="8706" h="9993" extrusionOk="0">
                  <a:moveTo>
                    <a:pt x="6821" y="0"/>
                  </a:moveTo>
                  <a:cubicBezTo>
                    <a:pt x="6115" y="0"/>
                    <a:pt x="5456" y="464"/>
                    <a:pt x="5211" y="1161"/>
                  </a:cubicBezTo>
                  <a:lnTo>
                    <a:pt x="3418" y="6242"/>
                  </a:lnTo>
                  <a:lnTo>
                    <a:pt x="1515" y="6669"/>
                  </a:lnTo>
                  <a:cubicBezTo>
                    <a:pt x="608" y="6874"/>
                    <a:pt x="1" y="7764"/>
                    <a:pt x="199" y="8671"/>
                  </a:cubicBezTo>
                  <a:cubicBezTo>
                    <a:pt x="366" y="9441"/>
                    <a:pt x="1047" y="9991"/>
                    <a:pt x="1835" y="9992"/>
                  </a:cubicBezTo>
                  <a:cubicBezTo>
                    <a:pt x="1959" y="9992"/>
                    <a:pt x="2083" y="9978"/>
                    <a:pt x="2204" y="9950"/>
                  </a:cubicBezTo>
                  <a:lnTo>
                    <a:pt x="4956" y="9333"/>
                  </a:lnTo>
                  <a:cubicBezTo>
                    <a:pt x="5583" y="9192"/>
                    <a:pt x="6093" y="8738"/>
                    <a:pt x="6306" y="8132"/>
                  </a:cubicBezTo>
                  <a:lnTo>
                    <a:pt x="8387" y="2232"/>
                  </a:lnTo>
                  <a:cubicBezTo>
                    <a:pt x="8705" y="1329"/>
                    <a:pt x="8205" y="343"/>
                    <a:pt x="7287" y="69"/>
                  </a:cubicBezTo>
                  <a:cubicBezTo>
                    <a:pt x="7132" y="23"/>
                    <a:pt x="6975" y="0"/>
                    <a:pt x="682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4774150" y="1784500"/>
              <a:ext cx="52150" cy="111775"/>
            </a:xfrm>
            <a:custGeom>
              <a:avLst/>
              <a:gdLst/>
              <a:ahLst/>
              <a:cxnLst/>
              <a:rect l="l" t="t" r="r" b="b"/>
              <a:pathLst>
                <a:path w="2086" h="4471" extrusionOk="0">
                  <a:moveTo>
                    <a:pt x="73" y="0"/>
                  </a:moveTo>
                  <a:cubicBezTo>
                    <a:pt x="36" y="0"/>
                    <a:pt x="0" y="43"/>
                    <a:pt x="29" y="84"/>
                  </a:cubicBezTo>
                  <a:cubicBezTo>
                    <a:pt x="49" y="110"/>
                    <a:pt x="1967" y="2744"/>
                    <a:pt x="1344" y="4400"/>
                  </a:cubicBezTo>
                  <a:cubicBezTo>
                    <a:pt x="1330" y="4434"/>
                    <a:pt x="1355" y="4470"/>
                    <a:pt x="1391" y="4470"/>
                  </a:cubicBezTo>
                  <a:cubicBezTo>
                    <a:pt x="1391" y="4470"/>
                    <a:pt x="1392" y="4470"/>
                    <a:pt x="1392" y="4470"/>
                  </a:cubicBezTo>
                  <a:cubicBezTo>
                    <a:pt x="1414" y="4470"/>
                    <a:pt x="1433" y="4457"/>
                    <a:pt x="1441" y="4437"/>
                  </a:cubicBezTo>
                  <a:cubicBezTo>
                    <a:pt x="2085" y="2728"/>
                    <a:pt x="194" y="132"/>
                    <a:pt x="113" y="22"/>
                  </a:cubicBezTo>
                  <a:cubicBezTo>
                    <a:pt x="102" y="7"/>
                    <a:pt x="87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4679100" y="1902325"/>
              <a:ext cx="91075" cy="16125"/>
            </a:xfrm>
            <a:custGeom>
              <a:avLst/>
              <a:gdLst/>
              <a:ahLst/>
              <a:cxnLst/>
              <a:rect l="l" t="t" r="r" b="b"/>
              <a:pathLst>
                <a:path w="3643" h="645" extrusionOk="0">
                  <a:moveTo>
                    <a:pt x="3571" y="0"/>
                  </a:moveTo>
                  <a:cubicBezTo>
                    <a:pt x="3568" y="0"/>
                    <a:pt x="3564" y="0"/>
                    <a:pt x="3560" y="1"/>
                  </a:cubicBezTo>
                  <a:lnTo>
                    <a:pt x="65" y="539"/>
                  </a:lnTo>
                  <a:cubicBezTo>
                    <a:pt x="1" y="549"/>
                    <a:pt x="8" y="644"/>
                    <a:pt x="73" y="644"/>
                  </a:cubicBezTo>
                  <a:cubicBezTo>
                    <a:pt x="75" y="644"/>
                    <a:pt x="78" y="644"/>
                    <a:pt x="80" y="643"/>
                  </a:cubicBezTo>
                  <a:lnTo>
                    <a:pt x="3576" y="105"/>
                  </a:lnTo>
                  <a:cubicBezTo>
                    <a:pt x="3642" y="95"/>
                    <a:pt x="3632" y="0"/>
                    <a:pt x="357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4708225" y="1923800"/>
              <a:ext cx="45800" cy="2650"/>
            </a:xfrm>
            <a:custGeom>
              <a:avLst/>
              <a:gdLst/>
              <a:ahLst/>
              <a:cxnLst/>
              <a:rect l="l" t="t" r="r" b="b"/>
              <a:pathLst>
                <a:path w="1832" h="106" extrusionOk="0">
                  <a:moveTo>
                    <a:pt x="1779" y="1"/>
                  </a:moveTo>
                  <a:cubicBezTo>
                    <a:pt x="1778" y="1"/>
                    <a:pt x="1777" y="1"/>
                    <a:pt x="1776" y="1"/>
                  </a:cubicBezTo>
                  <a:lnTo>
                    <a:pt x="73" y="1"/>
                  </a:lnTo>
                  <a:cubicBezTo>
                    <a:pt x="72" y="1"/>
                    <a:pt x="71" y="1"/>
                    <a:pt x="69" y="1"/>
                  </a:cubicBezTo>
                  <a:cubicBezTo>
                    <a:pt x="1" y="1"/>
                    <a:pt x="1" y="106"/>
                    <a:pt x="70" y="106"/>
                  </a:cubicBezTo>
                  <a:cubicBezTo>
                    <a:pt x="71" y="106"/>
                    <a:pt x="72" y="106"/>
                    <a:pt x="73" y="105"/>
                  </a:cubicBezTo>
                  <a:lnTo>
                    <a:pt x="1776" y="105"/>
                  </a:lnTo>
                  <a:cubicBezTo>
                    <a:pt x="1777" y="106"/>
                    <a:pt x="1777" y="106"/>
                    <a:pt x="1778" y="106"/>
                  </a:cubicBezTo>
                  <a:cubicBezTo>
                    <a:pt x="1807" y="106"/>
                    <a:pt x="1831" y="83"/>
                    <a:pt x="1831" y="53"/>
                  </a:cubicBezTo>
                  <a:cubicBezTo>
                    <a:pt x="1831" y="24"/>
                    <a:pt x="1808" y="1"/>
                    <a:pt x="17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4869675" y="1835950"/>
              <a:ext cx="7625" cy="41950"/>
            </a:xfrm>
            <a:custGeom>
              <a:avLst/>
              <a:gdLst/>
              <a:ahLst/>
              <a:cxnLst/>
              <a:rect l="l" t="t" r="r" b="b"/>
              <a:pathLst>
                <a:path w="305" h="1678" extrusionOk="0">
                  <a:moveTo>
                    <a:pt x="251" y="1"/>
                  </a:moveTo>
                  <a:cubicBezTo>
                    <a:pt x="224" y="1"/>
                    <a:pt x="202" y="20"/>
                    <a:pt x="198" y="47"/>
                  </a:cubicBezTo>
                  <a:lnTo>
                    <a:pt x="3" y="1619"/>
                  </a:lnTo>
                  <a:cubicBezTo>
                    <a:pt x="0" y="1649"/>
                    <a:pt x="21" y="1675"/>
                    <a:pt x="49" y="1678"/>
                  </a:cubicBezTo>
                  <a:lnTo>
                    <a:pt x="56" y="1678"/>
                  </a:lnTo>
                  <a:cubicBezTo>
                    <a:pt x="82" y="1678"/>
                    <a:pt x="104" y="1659"/>
                    <a:pt x="107" y="1632"/>
                  </a:cubicBezTo>
                  <a:lnTo>
                    <a:pt x="302" y="60"/>
                  </a:lnTo>
                  <a:cubicBezTo>
                    <a:pt x="305" y="31"/>
                    <a:pt x="285" y="5"/>
                    <a:pt x="256" y="1"/>
                  </a:cubicBezTo>
                  <a:cubicBezTo>
                    <a:pt x="254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4860800" y="1834475"/>
              <a:ext cx="12000" cy="18675"/>
            </a:xfrm>
            <a:custGeom>
              <a:avLst/>
              <a:gdLst/>
              <a:ahLst/>
              <a:cxnLst/>
              <a:rect l="l" t="t" r="r" b="b"/>
              <a:pathLst>
                <a:path w="480" h="747" extrusionOk="0">
                  <a:moveTo>
                    <a:pt x="408" y="1"/>
                  </a:moveTo>
                  <a:cubicBezTo>
                    <a:pt x="392" y="1"/>
                    <a:pt x="375" y="9"/>
                    <a:pt x="364" y="28"/>
                  </a:cubicBezTo>
                  <a:lnTo>
                    <a:pt x="15" y="669"/>
                  </a:lnTo>
                  <a:cubicBezTo>
                    <a:pt x="1" y="695"/>
                    <a:pt x="11" y="726"/>
                    <a:pt x="36" y="740"/>
                  </a:cubicBezTo>
                  <a:cubicBezTo>
                    <a:pt x="44" y="744"/>
                    <a:pt x="52" y="746"/>
                    <a:pt x="61" y="746"/>
                  </a:cubicBezTo>
                  <a:cubicBezTo>
                    <a:pt x="80" y="746"/>
                    <a:pt x="97" y="736"/>
                    <a:pt x="107" y="719"/>
                  </a:cubicBezTo>
                  <a:lnTo>
                    <a:pt x="456" y="78"/>
                  </a:lnTo>
                  <a:cubicBezTo>
                    <a:pt x="479" y="37"/>
                    <a:pt x="444" y="1"/>
                    <a:pt x="40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4592875" y="1834500"/>
              <a:ext cx="77625" cy="166175"/>
            </a:xfrm>
            <a:custGeom>
              <a:avLst/>
              <a:gdLst/>
              <a:ahLst/>
              <a:cxnLst/>
              <a:rect l="l" t="t" r="r" b="b"/>
              <a:pathLst>
                <a:path w="3105" h="6647" extrusionOk="0">
                  <a:moveTo>
                    <a:pt x="3039" y="0"/>
                  </a:moveTo>
                  <a:cubicBezTo>
                    <a:pt x="3019" y="0"/>
                    <a:pt x="3000" y="11"/>
                    <a:pt x="2991" y="36"/>
                  </a:cubicBezTo>
                  <a:lnTo>
                    <a:pt x="1074" y="5472"/>
                  </a:lnTo>
                  <a:cubicBezTo>
                    <a:pt x="772" y="6330"/>
                    <a:pt x="66" y="6542"/>
                    <a:pt x="59" y="6544"/>
                  </a:cubicBezTo>
                  <a:cubicBezTo>
                    <a:pt x="1" y="6560"/>
                    <a:pt x="13" y="6647"/>
                    <a:pt x="73" y="6647"/>
                  </a:cubicBezTo>
                  <a:cubicBezTo>
                    <a:pt x="78" y="6647"/>
                    <a:pt x="83" y="6646"/>
                    <a:pt x="87" y="6645"/>
                  </a:cubicBezTo>
                  <a:cubicBezTo>
                    <a:pt x="119" y="6637"/>
                    <a:pt x="851" y="6418"/>
                    <a:pt x="1173" y="5507"/>
                  </a:cubicBezTo>
                  <a:lnTo>
                    <a:pt x="3090" y="70"/>
                  </a:lnTo>
                  <a:cubicBezTo>
                    <a:pt x="3104" y="29"/>
                    <a:pt x="3072" y="0"/>
                    <a:pt x="303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549975" y="1927425"/>
              <a:ext cx="19350" cy="32875"/>
            </a:xfrm>
            <a:custGeom>
              <a:avLst/>
              <a:gdLst/>
              <a:ahLst/>
              <a:cxnLst/>
              <a:rect l="l" t="t" r="r" b="b"/>
              <a:pathLst>
                <a:path w="774" h="1315" extrusionOk="0">
                  <a:moveTo>
                    <a:pt x="70" y="1"/>
                  </a:moveTo>
                  <a:cubicBezTo>
                    <a:pt x="35" y="1"/>
                    <a:pt x="0" y="37"/>
                    <a:pt x="22" y="78"/>
                  </a:cubicBezTo>
                  <a:lnTo>
                    <a:pt x="663" y="1287"/>
                  </a:lnTo>
                  <a:cubicBezTo>
                    <a:pt x="672" y="1304"/>
                    <a:pt x="690" y="1315"/>
                    <a:pt x="709" y="1315"/>
                  </a:cubicBezTo>
                  <a:cubicBezTo>
                    <a:pt x="748" y="1315"/>
                    <a:pt x="774" y="1273"/>
                    <a:pt x="755" y="1238"/>
                  </a:cubicBezTo>
                  <a:lnTo>
                    <a:pt x="115" y="29"/>
                  </a:lnTo>
                  <a:cubicBezTo>
                    <a:pt x="104" y="9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4722250" y="2037325"/>
              <a:ext cx="71700" cy="134475"/>
            </a:xfrm>
            <a:custGeom>
              <a:avLst/>
              <a:gdLst/>
              <a:ahLst/>
              <a:cxnLst/>
              <a:rect l="l" t="t" r="r" b="b"/>
              <a:pathLst>
                <a:path w="2868" h="5379" extrusionOk="0">
                  <a:moveTo>
                    <a:pt x="2791" y="1"/>
                  </a:moveTo>
                  <a:cubicBezTo>
                    <a:pt x="2782" y="1"/>
                    <a:pt x="2772" y="4"/>
                    <a:pt x="2762" y="10"/>
                  </a:cubicBezTo>
                  <a:lnTo>
                    <a:pt x="43" y="1657"/>
                  </a:lnTo>
                  <a:lnTo>
                    <a:pt x="1" y="5325"/>
                  </a:lnTo>
                  <a:cubicBezTo>
                    <a:pt x="1" y="5354"/>
                    <a:pt x="24" y="5379"/>
                    <a:pt x="53" y="5379"/>
                  </a:cubicBezTo>
                  <a:cubicBezTo>
                    <a:pt x="81" y="5379"/>
                    <a:pt x="105" y="5355"/>
                    <a:pt x="106" y="5327"/>
                  </a:cubicBezTo>
                  <a:lnTo>
                    <a:pt x="146" y="1716"/>
                  </a:lnTo>
                  <a:lnTo>
                    <a:pt x="2816" y="100"/>
                  </a:lnTo>
                  <a:cubicBezTo>
                    <a:pt x="2867" y="70"/>
                    <a:pt x="2837" y="1"/>
                    <a:pt x="27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4420750" y="1792850"/>
              <a:ext cx="212175" cy="816175"/>
            </a:xfrm>
            <a:custGeom>
              <a:avLst/>
              <a:gdLst/>
              <a:ahLst/>
              <a:cxnLst/>
              <a:rect l="l" t="t" r="r" b="b"/>
              <a:pathLst>
                <a:path w="8487" h="32647" extrusionOk="0">
                  <a:moveTo>
                    <a:pt x="2234" y="0"/>
                  </a:moveTo>
                  <a:lnTo>
                    <a:pt x="1816" y="49"/>
                  </a:lnTo>
                  <a:lnTo>
                    <a:pt x="1" y="3341"/>
                  </a:lnTo>
                  <a:lnTo>
                    <a:pt x="3300" y="29351"/>
                  </a:lnTo>
                  <a:lnTo>
                    <a:pt x="3702" y="32647"/>
                  </a:lnTo>
                  <a:lnTo>
                    <a:pt x="8487" y="32063"/>
                  </a:lnTo>
                  <a:lnTo>
                    <a:pt x="6140" y="13873"/>
                  </a:lnTo>
                  <a:lnTo>
                    <a:pt x="5016" y="4637"/>
                  </a:lnTo>
                  <a:lnTo>
                    <a:pt x="4786" y="2758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4507375" y="2544625"/>
              <a:ext cx="125700" cy="64100"/>
            </a:xfrm>
            <a:custGeom>
              <a:avLst/>
              <a:gdLst/>
              <a:ahLst/>
              <a:cxnLst/>
              <a:rect l="l" t="t" r="r" b="b"/>
              <a:pathLst>
                <a:path w="5028" h="2564" extrusionOk="0">
                  <a:moveTo>
                    <a:pt x="4787" y="0"/>
                  </a:moveTo>
                  <a:lnTo>
                    <a:pt x="1" y="584"/>
                  </a:lnTo>
                  <a:lnTo>
                    <a:pt x="243" y="2564"/>
                  </a:lnTo>
                  <a:lnTo>
                    <a:pt x="5028" y="198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4420750" y="1792825"/>
              <a:ext cx="119675" cy="88100"/>
            </a:xfrm>
            <a:custGeom>
              <a:avLst/>
              <a:gdLst/>
              <a:ahLst/>
              <a:cxnLst/>
              <a:rect l="l" t="t" r="r" b="b"/>
              <a:pathLst>
                <a:path w="4787" h="3524" extrusionOk="0">
                  <a:moveTo>
                    <a:pt x="2234" y="0"/>
                  </a:moveTo>
                  <a:lnTo>
                    <a:pt x="1816" y="51"/>
                  </a:lnTo>
                  <a:lnTo>
                    <a:pt x="1" y="3341"/>
                  </a:lnTo>
                  <a:cubicBezTo>
                    <a:pt x="589" y="3472"/>
                    <a:pt x="1138" y="3524"/>
                    <a:pt x="1639" y="3524"/>
                  </a:cubicBezTo>
                  <a:cubicBezTo>
                    <a:pt x="3567" y="3524"/>
                    <a:pt x="4787" y="2759"/>
                    <a:pt x="4787" y="2759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4445975" y="1792825"/>
              <a:ext cx="50150" cy="37900"/>
            </a:xfrm>
            <a:custGeom>
              <a:avLst/>
              <a:gdLst/>
              <a:ahLst/>
              <a:cxnLst/>
              <a:rect l="l" t="t" r="r" b="b"/>
              <a:pathLst>
                <a:path w="2006" h="1516" extrusionOk="0">
                  <a:moveTo>
                    <a:pt x="1225" y="0"/>
                  </a:moveTo>
                  <a:lnTo>
                    <a:pt x="807" y="51"/>
                  </a:lnTo>
                  <a:lnTo>
                    <a:pt x="0" y="1516"/>
                  </a:lnTo>
                  <a:cubicBezTo>
                    <a:pt x="1640" y="1338"/>
                    <a:pt x="2005" y="843"/>
                    <a:pt x="2005" y="843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513250" y="2594400"/>
              <a:ext cx="126500" cy="86325"/>
            </a:xfrm>
            <a:custGeom>
              <a:avLst/>
              <a:gdLst/>
              <a:ahLst/>
              <a:cxnLst/>
              <a:rect l="l" t="t" r="r" b="b"/>
              <a:pathLst>
                <a:path w="5060" h="3453" extrusionOk="0">
                  <a:moveTo>
                    <a:pt x="4787" y="0"/>
                  </a:moveTo>
                  <a:lnTo>
                    <a:pt x="1" y="583"/>
                  </a:lnTo>
                  <a:lnTo>
                    <a:pt x="146" y="1773"/>
                  </a:lnTo>
                  <a:cubicBezTo>
                    <a:pt x="264" y="2742"/>
                    <a:pt x="1088" y="3453"/>
                    <a:pt x="2040" y="3453"/>
                  </a:cubicBezTo>
                  <a:cubicBezTo>
                    <a:pt x="2117" y="3453"/>
                    <a:pt x="2195" y="3448"/>
                    <a:pt x="2273" y="3438"/>
                  </a:cubicBezTo>
                  <a:lnTo>
                    <a:pt x="3267" y="3318"/>
                  </a:lnTo>
                  <a:cubicBezTo>
                    <a:pt x="4314" y="3190"/>
                    <a:pt x="5060" y="2237"/>
                    <a:pt x="4932" y="1189"/>
                  </a:cubicBezTo>
                  <a:lnTo>
                    <a:pt x="4787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4534825" y="2644200"/>
              <a:ext cx="84375" cy="15050"/>
            </a:xfrm>
            <a:custGeom>
              <a:avLst/>
              <a:gdLst/>
              <a:ahLst/>
              <a:cxnLst/>
              <a:rect l="l" t="t" r="r" b="b"/>
              <a:pathLst>
                <a:path w="3375" h="602" extrusionOk="0">
                  <a:moveTo>
                    <a:pt x="1783" y="1"/>
                  </a:moveTo>
                  <a:cubicBezTo>
                    <a:pt x="744" y="1"/>
                    <a:pt x="51" y="499"/>
                    <a:pt x="41" y="506"/>
                  </a:cubicBezTo>
                  <a:cubicBezTo>
                    <a:pt x="0" y="537"/>
                    <a:pt x="21" y="601"/>
                    <a:pt x="73" y="601"/>
                  </a:cubicBezTo>
                  <a:cubicBezTo>
                    <a:pt x="84" y="601"/>
                    <a:pt x="94" y="597"/>
                    <a:pt x="103" y="590"/>
                  </a:cubicBezTo>
                  <a:cubicBezTo>
                    <a:pt x="113" y="584"/>
                    <a:pt x="780" y="105"/>
                    <a:pt x="1782" y="105"/>
                  </a:cubicBezTo>
                  <a:cubicBezTo>
                    <a:pt x="2224" y="105"/>
                    <a:pt x="2730" y="198"/>
                    <a:pt x="3274" y="464"/>
                  </a:cubicBezTo>
                  <a:cubicBezTo>
                    <a:pt x="3283" y="469"/>
                    <a:pt x="3291" y="471"/>
                    <a:pt x="3300" y="471"/>
                  </a:cubicBezTo>
                  <a:cubicBezTo>
                    <a:pt x="3348" y="471"/>
                    <a:pt x="3374" y="396"/>
                    <a:pt x="3319" y="370"/>
                  </a:cubicBezTo>
                  <a:cubicBezTo>
                    <a:pt x="2760" y="96"/>
                    <a:pt x="2238" y="1"/>
                    <a:pt x="17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4462250" y="1879975"/>
              <a:ext cx="79950" cy="672700"/>
            </a:xfrm>
            <a:custGeom>
              <a:avLst/>
              <a:gdLst/>
              <a:ahLst/>
              <a:cxnLst/>
              <a:rect l="l" t="t" r="r" b="b"/>
              <a:pathLst>
                <a:path w="3198" h="26908" extrusionOk="0">
                  <a:moveTo>
                    <a:pt x="60" y="0"/>
                  </a:moveTo>
                  <a:cubicBezTo>
                    <a:pt x="30" y="0"/>
                    <a:pt x="1" y="22"/>
                    <a:pt x="6" y="61"/>
                  </a:cubicBezTo>
                  <a:lnTo>
                    <a:pt x="3091" y="26861"/>
                  </a:lnTo>
                  <a:cubicBezTo>
                    <a:pt x="3094" y="26888"/>
                    <a:pt x="3116" y="26908"/>
                    <a:pt x="3142" y="26908"/>
                  </a:cubicBezTo>
                  <a:lnTo>
                    <a:pt x="3148" y="26908"/>
                  </a:lnTo>
                  <a:cubicBezTo>
                    <a:pt x="3177" y="26904"/>
                    <a:pt x="3197" y="26878"/>
                    <a:pt x="3194" y="26849"/>
                  </a:cubicBezTo>
                  <a:lnTo>
                    <a:pt x="111" y="49"/>
                  </a:lnTo>
                  <a:cubicBezTo>
                    <a:pt x="108" y="16"/>
                    <a:pt x="84" y="0"/>
                    <a:pt x="6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4511125" y="1872125"/>
              <a:ext cx="95375" cy="676775"/>
            </a:xfrm>
            <a:custGeom>
              <a:avLst/>
              <a:gdLst/>
              <a:ahLst/>
              <a:cxnLst/>
              <a:rect l="l" t="t" r="r" b="b"/>
              <a:pathLst>
                <a:path w="3815" h="27071" extrusionOk="0">
                  <a:moveTo>
                    <a:pt x="59" y="1"/>
                  </a:moveTo>
                  <a:cubicBezTo>
                    <a:pt x="30" y="1"/>
                    <a:pt x="0" y="23"/>
                    <a:pt x="7" y="62"/>
                  </a:cubicBezTo>
                  <a:lnTo>
                    <a:pt x="3707" y="27025"/>
                  </a:lnTo>
                  <a:cubicBezTo>
                    <a:pt x="3710" y="27051"/>
                    <a:pt x="3732" y="27071"/>
                    <a:pt x="3758" y="27071"/>
                  </a:cubicBezTo>
                  <a:cubicBezTo>
                    <a:pt x="3760" y="27071"/>
                    <a:pt x="3763" y="27070"/>
                    <a:pt x="3765" y="27070"/>
                  </a:cubicBezTo>
                  <a:cubicBezTo>
                    <a:pt x="3795" y="27066"/>
                    <a:pt x="3815" y="27039"/>
                    <a:pt x="3810" y="27010"/>
                  </a:cubicBezTo>
                  <a:lnTo>
                    <a:pt x="111" y="47"/>
                  </a:lnTo>
                  <a:cubicBezTo>
                    <a:pt x="107" y="15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4425850" y="1929175"/>
              <a:ext cx="26100" cy="48475"/>
            </a:xfrm>
            <a:custGeom>
              <a:avLst/>
              <a:gdLst/>
              <a:ahLst/>
              <a:cxnLst/>
              <a:rect l="l" t="t" r="r" b="b"/>
              <a:pathLst>
                <a:path w="1044" h="1939" extrusionOk="0">
                  <a:moveTo>
                    <a:pt x="577" y="0"/>
                  </a:moveTo>
                  <a:cubicBezTo>
                    <a:pt x="350" y="0"/>
                    <a:pt x="155" y="171"/>
                    <a:pt x="131" y="401"/>
                  </a:cubicBezTo>
                  <a:lnTo>
                    <a:pt x="24" y="1447"/>
                  </a:lnTo>
                  <a:cubicBezTo>
                    <a:pt x="0" y="1692"/>
                    <a:pt x="178" y="1910"/>
                    <a:pt x="422" y="1936"/>
                  </a:cubicBezTo>
                  <a:cubicBezTo>
                    <a:pt x="437" y="1937"/>
                    <a:pt x="452" y="1938"/>
                    <a:pt x="467" y="1938"/>
                  </a:cubicBezTo>
                  <a:cubicBezTo>
                    <a:pt x="693" y="1938"/>
                    <a:pt x="887" y="1768"/>
                    <a:pt x="912" y="1538"/>
                  </a:cubicBezTo>
                  <a:lnTo>
                    <a:pt x="1019" y="492"/>
                  </a:lnTo>
                  <a:cubicBezTo>
                    <a:pt x="1043" y="247"/>
                    <a:pt x="865" y="29"/>
                    <a:pt x="620" y="2"/>
                  </a:cubicBezTo>
                  <a:cubicBezTo>
                    <a:pt x="605" y="1"/>
                    <a:pt x="591" y="0"/>
                    <a:pt x="57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4433575" y="2015425"/>
              <a:ext cx="49925" cy="31025"/>
            </a:xfrm>
            <a:custGeom>
              <a:avLst/>
              <a:gdLst/>
              <a:ahLst/>
              <a:cxnLst/>
              <a:rect l="l" t="t" r="r" b="b"/>
              <a:pathLst>
                <a:path w="1997" h="1241" extrusionOk="0">
                  <a:moveTo>
                    <a:pt x="1494" y="0"/>
                  </a:moveTo>
                  <a:cubicBezTo>
                    <a:pt x="1445" y="0"/>
                    <a:pt x="1396" y="8"/>
                    <a:pt x="1347" y="26"/>
                  </a:cubicBezTo>
                  <a:lnTo>
                    <a:pt x="354" y="373"/>
                  </a:lnTo>
                  <a:cubicBezTo>
                    <a:pt x="122" y="456"/>
                    <a:pt x="1" y="710"/>
                    <a:pt x="81" y="943"/>
                  </a:cubicBezTo>
                  <a:cubicBezTo>
                    <a:pt x="146" y="1126"/>
                    <a:pt x="319" y="1240"/>
                    <a:pt x="503" y="1240"/>
                  </a:cubicBezTo>
                  <a:cubicBezTo>
                    <a:pt x="552" y="1240"/>
                    <a:pt x="602" y="1232"/>
                    <a:pt x="650" y="1216"/>
                  </a:cubicBezTo>
                  <a:lnTo>
                    <a:pt x="1642" y="867"/>
                  </a:lnTo>
                  <a:cubicBezTo>
                    <a:pt x="1874" y="784"/>
                    <a:pt x="1997" y="530"/>
                    <a:pt x="1915" y="298"/>
                  </a:cubicBezTo>
                  <a:cubicBezTo>
                    <a:pt x="1851" y="115"/>
                    <a:pt x="1678" y="0"/>
                    <a:pt x="149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4426200" y="1994400"/>
              <a:ext cx="49900" cy="31000"/>
            </a:xfrm>
            <a:custGeom>
              <a:avLst/>
              <a:gdLst/>
              <a:ahLst/>
              <a:cxnLst/>
              <a:rect l="l" t="t" r="r" b="b"/>
              <a:pathLst>
                <a:path w="1996" h="1240" extrusionOk="0">
                  <a:moveTo>
                    <a:pt x="1494" y="0"/>
                  </a:moveTo>
                  <a:cubicBezTo>
                    <a:pt x="1445" y="0"/>
                    <a:pt x="1395" y="8"/>
                    <a:pt x="1346" y="25"/>
                  </a:cubicBezTo>
                  <a:lnTo>
                    <a:pt x="354" y="374"/>
                  </a:lnTo>
                  <a:cubicBezTo>
                    <a:pt x="122" y="455"/>
                    <a:pt x="0" y="709"/>
                    <a:pt x="82" y="942"/>
                  </a:cubicBezTo>
                  <a:cubicBezTo>
                    <a:pt x="146" y="1125"/>
                    <a:pt x="318" y="1240"/>
                    <a:pt x="502" y="1240"/>
                  </a:cubicBezTo>
                  <a:cubicBezTo>
                    <a:pt x="551" y="1240"/>
                    <a:pt x="601" y="1231"/>
                    <a:pt x="650" y="1214"/>
                  </a:cubicBezTo>
                  <a:lnTo>
                    <a:pt x="1642" y="867"/>
                  </a:lnTo>
                  <a:cubicBezTo>
                    <a:pt x="1873" y="784"/>
                    <a:pt x="1995" y="530"/>
                    <a:pt x="1915" y="298"/>
                  </a:cubicBezTo>
                  <a:cubicBezTo>
                    <a:pt x="1850" y="114"/>
                    <a:pt x="1678" y="0"/>
                    <a:pt x="149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4419850" y="1973350"/>
              <a:ext cx="48875" cy="31025"/>
            </a:xfrm>
            <a:custGeom>
              <a:avLst/>
              <a:gdLst/>
              <a:ahLst/>
              <a:cxnLst/>
              <a:rect l="l" t="t" r="r" b="b"/>
              <a:pathLst>
                <a:path w="1955" h="1241" extrusionOk="0">
                  <a:moveTo>
                    <a:pt x="1452" y="1"/>
                  </a:moveTo>
                  <a:cubicBezTo>
                    <a:pt x="1403" y="1"/>
                    <a:pt x="1353" y="9"/>
                    <a:pt x="1304" y="26"/>
                  </a:cubicBezTo>
                  <a:lnTo>
                    <a:pt x="313" y="375"/>
                  </a:lnTo>
                  <a:cubicBezTo>
                    <a:pt x="201" y="414"/>
                    <a:pt x="110" y="495"/>
                    <a:pt x="59" y="602"/>
                  </a:cubicBezTo>
                  <a:cubicBezTo>
                    <a:pt x="7" y="708"/>
                    <a:pt x="0" y="831"/>
                    <a:pt x="40" y="943"/>
                  </a:cubicBezTo>
                  <a:cubicBezTo>
                    <a:pt x="104" y="1126"/>
                    <a:pt x="277" y="1241"/>
                    <a:pt x="461" y="1241"/>
                  </a:cubicBezTo>
                  <a:cubicBezTo>
                    <a:pt x="510" y="1241"/>
                    <a:pt x="560" y="1233"/>
                    <a:pt x="608" y="1216"/>
                  </a:cubicBezTo>
                  <a:lnTo>
                    <a:pt x="1600" y="867"/>
                  </a:lnTo>
                  <a:cubicBezTo>
                    <a:pt x="1832" y="785"/>
                    <a:pt x="1954" y="531"/>
                    <a:pt x="1874" y="298"/>
                  </a:cubicBezTo>
                  <a:cubicBezTo>
                    <a:pt x="1808" y="115"/>
                    <a:pt x="1636" y="1"/>
                    <a:pt x="145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4411475" y="1954550"/>
              <a:ext cx="42425" cy="28750"/>
            </a:xfrm>
            <a:custGeom>
              <a:avLst/>
              <a:gdLst/>
              <a:ahLst/>
              <a:cxnLst/>
              <a:rect l="l" t="t" r="r" b="b"/>
              <a:pathLst>
                <a:path w="1697" h="1150" extrusionOk="0">
                  <a:moveTo>
                    <a:pt x="1236" y="1"/>
                  </a:moveTo>
                  <a:cubicBezTo>
                    <a:pt x="1187" y="1"/>
                    <a:pt x="1137" y="9"/>
                    <a:pt x="1088" y="26"/>
                  </a:cubicBezTo>
                  <a:lnTo>
                    <a:pt x="353" y="284"/>
                  </a:lnTo>
                  <a:cubicBezTo>
                    <a:pt x="121" y="367"/>
                    <a:pt x="1" y="621"/>
                    <a:pt x="81" y="851"/>
                  </a:cubicBezTo>
                  <a:cubicBezTo>
                    <a:pt x="146" y="1035"/>
                    <a:pt x="319" y="1150"/>
                    <a:pt x="503" y="1150"/>
                  </a:cubicBezTo>
                  <a:cubicBezTo>
                    <a:pt x="551" y="1150"/>
                    <a:pt x="600" y="1142"/>
                    <a:pt x="648" y="1125"/>
                  </a:cubicBezTo>
                  <a:lnTo>
                    <a:pt x="1383" y="868"/>
                  </a:lnTo>
                  <a:cubicBezTo>
                    <a:pt x="1495" y="828"/>
                    <a:pt x="1587" y="746"/>
                    <a:pt x="1637" y="639"/>
                  </a:cubicBezTo>
                  <a:cubicBezTo>
                    <a:pt x="1690" y="533"/>
                    <a:pt x="1697" y="410"/>
                    <a:pt x="1657" y="299"/>
                  </a:cubicBezTo>
                  <a:cubicBezTo>
                    <a:pt x="1592" y="116"/>
                    <a:pt x="1420" y="1"/>
                    <a:pt x="1236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4423425" y="1974225"/>
              <a:ext cx="26500" cy="10375"/>
            </a:xfrm>
            <a:custGeom>
              <a:avLst/>
              <a:gdLst/>
              <a:ahLst/>
              <a:cxnLst/>
              <a:rect l="l" t="t" r="r" b="b"/>
              <a:pathLst>
                <a:path w="1060" h="415" extrusionOk="0">
                  <a:moveTo>
                    <a:pt x="986" y="0"/>
                  </a:moveTo>
                  <a:cubicBezTo>
                    <a:pt x="980" y="0"/>
                    <a:pt x="974" y="2"/>
                    <a:pt x="967" y="4"/>
                  </a:cubicBezTo>
                  <a:lnTo>
                    <a:pt x="57" y="311"/>
                  </a:lnTo>
                  <a:cubicBezTo>
                    <a:pt x="0" y="330"/>
                    <a:pt x="15" y="413"/>
                    <a:pt x="74" y="414"/>
                  </a:cubicBezTo>
                  <a:cubicBezTo>
                    <a:pt x="79" y="414"/>
                    <a:pt x="85" y="413"/>
                    <a:pt x="90" y="411"/>
                  </a:cubicBezTo>
                  <a:lnTo>
                    <a:pt x="1001" y="103"/>
                  </a:lnTo>
                  <a:cubicBezTo>
                    <a:pt x="1060" y="83"/>
                    <a:pt x="1039" y="0"/>
                    <a:pt x="9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4425250" y="1953325"/>
              <a:ext cx="17750" cy="7275"/>
            </a:xfrm>
            <a:custGeom>
              <a:avLst/>
              <a:gdLst/>
              <a:ahLst/>
              <a:cxnLst/>
              <a:rect l="l" t="t" r="r" b="b"/>
              <a:pathLst>
                <a:path w="710" h="291" extrusionOk="0">
                  <a:moveTo>
                    <a:pt x="636" y="0"/>
                  </a:moveTo>
                  <a:cubicBezTo>
                    <a:pt x="630" y="0"/>
                    <a:pt x="624" y="1"/>
                    <a:pt x="618" y="4"/>
                  </a:cubicBezTo>
                  <a:lnTo>
                    <a:pt x="57" y="188"/>
                  </a:lnTo>
                  <a:cubicBezTo>
                    <a:pt x="0" y="207"/>
                    <a:pt x="14" y="290"/>
                    <a:pt x="74" y="291"/>
                  </a:cubicBezTo>
                  <a:cubicBezTo>
                    <a:pt x="79" y="290"/>
                    <a:pt x="85" y="290"/>
                    <a:pt x="90" y="288"/>
                  </a:cubicBezTo>
                  <a:lnTo>
                    <a:pt x="650" y="102"/>
                  </a:lnTo>
                  <a:cubicBezTo>
                    <a:pt x="710" y="83"/>
                    <a:pt x="689" y="0"/>
                    <a:pt x="6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4430825" y="1993725"/>
              <a:ext cx="30900" cy="11900"/>
            </a:xfrm>
            <a:custGeom>
              <a:avLst/>
              <a:gdLst/>
              <a:ahLst/>
              <a:cxnLst/>
              <a:rect l="l" t="t" r="r" b="b"/>
              <a:pathLst>
                <a:path w="1236" h="476" extrusionOk="0">
                  <a:moveTo>
                    <a:pt x="1161" y="0"/>
                  </a:moveTo>
                  <a:cubicBezTo>
                    <a:pt x="1156" y="0"/>
                    <a:pt x="1150" y="1"/>
                    <a:pt x="1144" y="3"/>
                  </a:cubicBezTo>
                  <a:lnTo>
                    <a:pt x="56" y="373"/>
                  </a:lnTo>
                  <a:cubicBezTo>
                    <a:pt x="1" y="393"/>
                    <a:pt x="14" y="474"/>
                    <a:pt x="73" y="475"/>
                  </a:cubicBezTo>
                  <a:cubicBezTo>
                    <a:pt x="78" y="475"/>
                    <a:pt x="84" y="474"/>
                    <a:pt x="89" y="472"/>
                  </a:cubicBezTo>
                  <a:lnTo>
                    <a:pt x="1179" y="102"/>
                  </a:lnTo>
                  <a:cubicBezTo>
                    <a:pt x="1235" y="80"/>
                    <a:pt x="1214" y="0"/>
                    <a:pt x="11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4439050" y="2014725"/>
              <a:ext cx="30150" cy="11775"/>
            </a:xfrm>
            <a:custGeom>
              <a:avLst/>
              <a:gdLst/>
              <a:ahLst/>
              <a:cxnLst/>
              <a:rect l="l" t="t" r="r" b="b"/>
              <a:pathLst>
                <a:path w="1206" h="471" extrusionOk="0">
                  <a:moveTo>
                    <a:pt x="1131" y="0"/>
                  </a:moveTo>
                  <a:cubicBezTo>
                    <a:pt x="1125" y="0"/>
                    <a:pt x="1118" y="1"/>
                    <a:pt x="1111" y="4"/>
                  </a:cubicBezTo>
                  <a:lnTo>
                    <a:pt x="57" y="369"/>
                  </a:lnTo>
                  <a:cubicBezTo>
                    <a:pt x="0" y="388"/>
                    <a:pt x="14" y="471"/>
                    <a:pt x="74" y="471"/>
                  </a:cubicBezTo>
                  <a:cubicBezTo>
                    <a:pt x="80" y="471"/>
                    <a:pt x="85" y="470"/>
                    <a:pt x="91" y="468"/>
                  </a:cubicBezTo>
                  <a:lnTo>
                    <a:pt x="1145" y="103"/>
                  </a:lnTo>
                  <a:cubicBezTo>
                    <a:pt x="1206" y="83"/>
                    <a:pt x="1184" y="0"/>
                    <a:pt x="113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388100" cy="17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73"/>
          <p:cNvSpPr txBox="1">
            <a:spLocks noGrp="1"/>
          </p:cNvSpPr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i="1" dirty="0"/>
              <a:t>!</a:t>
            </a:r>
            <a:endParaRPr i="1" dirty="0"/>
          </a:p>
        </p:txBody>
      </p:sp>
      <p:sp>
        <p:nvSpPr>
          <p:cNvPr id="1892" name="Google Shape;1892;p73"/>
          <p:cNvSpPr txBox="1">
            <a:spLocks noGrp="1"/>
          </p:cNvSpPr>
          <p:nvPr>
            <p:ph type="subTitle" idx="1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3" name="Google Shape;1893;p73"/>
          <p:cNvSpPr txBox="1"/>
          <p:nvPr/>
        </p:nvSpPr>
        <p:spPr>
          <a:xfrm>
            <a:off x="3914250" y="4570350"/>
            <a:ext cx="4513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909" name="Google Shape;1909;p73"/>
          <p:cNvGrpSpPr/>
          <p:nvPr/>
        </p:nvGrpSpPr>
        <p:grpSpPr>
          <a:xfrm>
            <a:off x="179797" y="1540155"/>
            <a:ext cx="4945491" cy="3045455"/>
            <a:chOff x="4397075" y="4038575"/>
            <a:chExt cx="1864675" cy="1148275"/>
          </a:xfrm>
        </p:grpSpPr>
        <p:sp>
          <p:nvSpPr>
            <p:cNvPr id="1910" name="Google Shape;1910;p73"/>
            <p:cNvSpPr/>
            <p:nvPr/>
          </p:nvSpPr>
          <p:spPr>
            <a:xfrm>
              <a:off x="5237875" y="4058050"/>
              <a:ext cx="1023875" cy="897950"/>
            </a:xfrm>
            <a:custGeom>
              <a:avLst/>
              <a:gdLst/>
              <a:ahLst/>
              <a:cxnLst/>
              <a:rect l="l" t="t" r="r" b="b"/>
              <a:pathLst>
                <a:path w="40955" h="35918" extrusionOk="0">
                  <a:moveTo>
                    <a:pt x="16143" y="0"/>
                  </a:moveTo>
                  <a:cubicBezTo>
                    <a:pt x="11546" y="0"/>
                    <a:pt x="6686" y="835"/>
                    <a:pt x="3590" y="4472"/>
                  </a:cubicBezTo>
                  <a:cubicBezTo>
                    <a:pt x="19" y="8489"/>
                    <a:pt x="1" y="14935"/>
                    <a:pt x="3507" y="18999"/>
                  </a:cubicBezTo>
                  <a:cubicBezTo>
                    <a:pt x="5452" y="21618"/>
                    <a:pt x="8155" y="23484"/>
                    <a:pt x="10442" y="25772"/>
                  </a:cubicBezTo>
                  <a:cubicBezTo>
                    <a:pt x="12972" y="28381"/>
                    <a:pt x="14833" y="31644"/>
                    <a:pt x="17772" y="33848"/>
                  </a:cubicBezTo>
                  <a:cubicBezTo>
                    <a:pt x="19572" y="35275"/>
                    <a:pt x="21755" y="35917"/>
                    <a:pt x="23967" y="35917"/>
                  </a:cubicBezTo>
                  <a:cubicBezTo>
                    <a:pt x="26726" y="35917"/>
                    <a:pt x="29530" y="34917"/>
                    <a:pt x="31685" y="33192"/>
                  </a:cubicBezTo>
                  <a:cubicBezTo>
                    <a:pt x="35847" y="29897"/>
                    <a:pt x="38009" y="24646"/>
                    <a:pt x="38771" y="19505"/>
                  </a:cubicBezTo>
                  <a:cubicBezTo>
                    <a:pt x="40954" y="6497"/>
                    <a:pt x="30017" y="54"/>
                    <a:pt x="18411" y="54"/>
                  </a:cubicBezTo>
                  <a:cubicBezTo>
                    <a:pt x="18369" y="54"/>
                    <a:pt x="18327" y="54"/>
                    <a:pt x="18286" y="54"/>
                  </a:cubicBezTo>
                  <a:cubicBezTo>
                    <a:pt x="17583" y="21"/>
                    <a:pt x="16867" y="0"/>
                    <a:pt x="16143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3"/>
            <p:cNvSpPr/>
            <p:nvPr/>
          </p:nvSpPr>
          <p:spPr>
            <a:xfrm>
              <a:off x="4397075" y="5172875"/>
              <a:ext cx="1857125" cy="3050"/>
            </a:xfrm>
            <a:custGeom>
              <a:avLst/>
              <a:gdLst/>
              <a:ahLst/>
              <a:cxnLst/>
              <a:rect l="l" t="t" r="r" b="b"/>
              <a:pathLst>
                <a:path w="74285" h="122" extrusionOk="0">
                  <a:moveTo>
                    <a:pt x="0" y="0"/>
                  </a:moveTo>
                  <a:lnTo>
                    <a:pt x="0" y="122"/>
                  </a:lnTo>
                  <a:lnTo>
                    <a:pt x="74285" y="122"/>
                  </a:lnTo>
                  <a:lnTo>
                    <a:pt x="7428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3"/>
            <p:cNvSpPr/>
            <p:nvPr/>
          </p:nvSpPr>
          <p:spPr>
            <a:xfrm>
              <a:off x="4550200" y="4747375"/>
              <a:ext cx="1098350" cy="425525"/>
            </a:xfrm>
            <a:custGeom>
              <a:avLst/>
              <a:gdLst/>
              <a:ahLst/>
              <a:cxnLst/>
              <a:rect l="l" t="t" r="r" b="b"/>
              <a:pathLst>
                <a:path w="43934" h="17021" extrusionOk="0">
                  <a:moveTo>
                    <a:pt x="2221" y="0"/>
                  </a:moveTo>
                  <a:cubicBezTo>
                    <a:pt x="1088" y="0"/>
                    <a:pt x="1" y="880"/>
                    <a:pt x="1" y="2209"/>
                  </a:cubicBezTo>
                  <a:lnTo>
                    <a:pt x="1" y="17020"/>
                  </a:lnTo>
                  <a:lnTo>
                    <a:pt x="43934" y="17020"/>
                  </a:lnTo>
                  <a:lnTo>
                    <a:pt x="35953" y="6130"/>
                  </a:lnTo>
                  <a:cubicBezTo>
                    <a:pt x="35537" y="5563"/>
                    <a:pt x="34876" y="5229"/>
                    <a:pt x="34174" y="5229"/>
                  </a:cubicBezTo>
                  <a:cubicBezTo>
                    <a:pt x="34165" y="5229"/>
                    <a:pt x="34155" y="5229"/>
                    <a:pt x="34146" y="5229"/>
                  </a:cubicBezTo>
                  <a:cubicBezTo>
                    <a:pt x="33433" y="5238"/>
                    <a:pt x="32769" y="5591"/>
                    <a:pt x="32363" y="6176"/>
                  </a:cubicBezTo>
                  <a:cubicBezTo>
                    <a:pt x="31924" y="6809"/>
                    <a:pt x="31239" y="7122"/>
                    <a:pt x="30555" y="7122"/>
                  </a:cubicBezTo>
                  <a:cubicBezTo>
                    <a:pt x="29838" y="7122"/>
                    <a:pt x="29121" y="6777"/>
                    <a:pt x="28690" y="6093"/>
                  </a:cubicBezTo>
                  <a:lnTo>
                    <a:pt x="27022" y="3449"/>
                  </a:lnTo>
                  <a:cubicBezTo>
                    <a:pt x="26587" y="2759"/>
                    <a:pt x="25872" y="2420"/>
                    <a:pt x="25159" y="2420"/>
                  </a:cubicBezTo>
                  <a:cubicBezTo>
                    <a:pt x="24386" y="2420"/>
                    <a:pt x="23616" y="2818"/>
                    <a:pt x="23206" y="3600"/>
                  </a:cubicBezTo>
                  <a:lnTo>
                    <a:pt x="22211" y="5495"/>
                  </a:lnTo>
                  <a:cubicBezTo>
                    <a:pt x="21804" y="6272"/>
                    <a:pt x="21033" y="6675"/>
                    <a:pt x="20257" y="6675"/>
                  </a:cubicBezTo>
                  <a:cubicBezTo>
                    <a:pt x="19606" y="6675"/>
                    <a:pt x="18951" y="6391"/>
                    <a:pt x="18506" y="5805"/>
                  </a:cubicBezTo>
                  <a:lnTo>
                    <a:pt x="15159" y="1408"/>
                  </a:lnTo>
                  <a:cubicBezTo>
                    <a:pt x="14719" y="830"/>
                    <a:pt x="14063" y="539"/>
                    <a:pt x="13406" y="539"/>
                  </a:cubicBezTo>
                  <a:cubicBezTo>
                    <a:pt x="12768" y="539"/>
                    <a:pt x="12130" y="813"/>
                    <a:pt x="11688" y="1363"/>
                  </a:cubicBezTo>
                  <a:lnTo>
                    <a:pt x="10013" y="3445"/>
                  </a:lnTo>
                  <a:cubicBezTo>
                    <a:pt x="9575" y="3991"/>
                    <a:pt x="8936" y="4269"/>
                    <a:pt x="8295" y="4269"/>
                  </a:cubicBezTo>
                  <a:cubicBezTo>
                    <a:pt x="7733" y="4269"/>
                    <a:pt x="7170" y="4056"/>
                    <a:pt x="6737" y="3624"/>
                  </a:cubicBezTo>
                  <a:lnTo>
                    <a:pt x="3764" y="650"/>
                  </a:lnTo>
                  <a:cubicBezTo>
                    <a:pt x="3315" y="201"/>
                    <a:pt x="2763" y="0"/>
                    <a:pt x="2221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5311975" y="5161350"/>
              <a:ext cx="2650" cy="10525"/>
            </a:xfrm>
            <a:custGeom>
              <a:avLst/>
              <a:gdLst/>
              <a:ahLst/>
              <a:cxnLst/>
              <a:rect l="l" t="t" r="r" b="b"/>
              <a:pathLst>
                <a:path w="106" h="421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6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3"/>
            <p:cNvSpPr/>
            <p:nvPr/>
          </p:nvSpPr>
          <p:spPr>
            <a:xfrm>
              <a:off x="5311975" y="4787975"/>
              <a:ext cx="2650" cy="360475"/>
            </a:xfrm>
            <a:custGeom>
              <a:avLst/>
              <a:gdLst/>
              <a:ahLst/>
              <a:cxnLst/>
              <a:rect l="l" t="t" r="r" b="b"/>
              <a:pathLst>
                <a:path w="106" h="14419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676"/>
                  </a:lnTo>
                  <a:cubicBezTo>
                    <a:pt x="0" y="704"/>
                    <a:pt x="24" y="728"/>
                    <a:pt x="52" y="728"/>
                  </a:cubicBezTo>
                  <a:cubicBezTo>
                    <a:pt x="82" y="728"/>
                    <a:pt x="106" y="704"/>
                    <a:pt x="106" y="676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  <a:moveTo>
                    <a:pt x="53" y="1245"/>
                  </a:moveTo>
                  <a:cubicBezTo>
                    <a:pt x="27" y="1245"/>
                    <a:pt x="0" y="1263"/>
                    <a:pt x="0" y="1298"/>
                  </a:cubicBezTo>
                  <a:lnTo>
                    <a:pt x="0" y="1920"/>
                  </a:lnTo>
                  <a:cubicBezTo>
                    <a:pt x="0" y="1949"/>
                    <a:pt x="24" y="1973"/>
                    <a:pt x="52" y="1973"/>
                  </a:cubicBezTo>
                  <a:cubicBezTo>
                    <a:pt x="82" y="1973"/>
                    <a:pt x="106" y="1949"/>
                    <a:pt x="106" y="1920"/>
                  </a:cubicBezTo>
                  <a:lnTo>
                    <a:pt x="106" y="1298"/>
                  </a:lnTo>
                  <a:cubicBezTo>
                    <a:pt x="106" y="1263"/>
                    <a:pt x="79" y="1245"/>
                    <a:pt x="53" y="1245"/>
                  </a:cubicBezTo>
                  <a:close/>
                  <a:moveTo>
                    <a:pt x="53" y="2490"/>
                  </a:moveTo>
                  <a:cubicBezTo>
                    <a:pt x="27" y="2490"/>
                    <a:pt x="0" y="2507"/>
                    <a:pt x="0" y="2542"/>
                  </a:cubicBezTo>
                  <a:lnTo>
                    <a:pt x="0" y="3165"/>
                  </a:lnTo>
                  <a:cubicBezTo>
                    <a:pt x="0" y="3194"/>
                    <a:pt x="24" y="3217"/>
                    <a:pt x="52" y="3217"/>
                  </a:cubicBezTo>
                  <a:cubicBezTo>
                    <a:pt x="82" y="3217"/>
                    <a:pt x="106" y="3194"/>
                    <a:pt x="106" y="3165"/>
                  </a:cubicBezTo>
                  <a:lnTo>
                    <a:pt x="106" y="2542"/>
                  </a:lnTo>
                  <a:cubicBezTo>
                    <a:pt x="106" y="2507"/>
                    <a:pt x="79" y="2490"/>
                    <a:pt x="53" y="2490"/>
                  </a:cubicBezTo>
                  <a:close/>
                  <a:moveTo>
                    <a:pt x="53" y="3734"/>
                  </a:moveTo>
                  <a:cubicBezTo>
                    <a:pt x="27" y="3734"/>
                    <a:pt x="0" y="3752"/>
                    <a:pt x="0" y="3787"/>
                  </a:cubicBezTo>
                  <a:lnTo>
                    <a:pt x="0" y="4409"/>
                  </a:lnTo>
                  <a:cubicBezTo>
                    <a:pt x="0" y="4438"/>
                    <a:pt x="24" y="4461"/>
                    <a:pt x="52" y="4461"/>
                  </a:cubicBezTo>
                  <a:cubicBezTo>
                    <a:pt x="82" y="4461"/>
                    <a:pt x="105" y="4438"/>
                    <a:pt x="106" y="4409"/>
                  </a:cubicBezTo>
                  <a:lnTo>
                    <a:pt x="106" y="3787"/>
                  </a:lnTo>
                  <a:cubicBezTo>
                    <a:pt x="106" y="3752"/>
                    <a:pt x="79" y="3734"/>
                    <a:pt x="53" y="3734"/>
                  </a:cubicBezTo>
                  <a:close/>
                  <a:moveTo>
                    <a:pt x="53" y="4979"/>
                  </a:moveTo>
                  <a:cubicBezTo>
                    <a:pt x="27" y="4979"/>
                    <a:pt x="0" y="4996"/>
                    <a:pt x="0" y="5032"/>
                  </a:cubicBezTo>
                  <a:lnTo>
                    <a:pt x="0" y="5653"/>
                  </a:lnTo>
                  <a:cubicBezTo>
                    <a:pt x="0" y="5683"/>
                    <a:pt x="24" y="5706"/>
                    <a:pt x="52" y="5706"/>
                  </a:cubicBezTo>
                  <a:cubicBezTo>
                    <a:pt x="82" y="5706"/>
                    <a:pt x="106" y="5683"/>
                    <a:pt x="106" y="5653"/>
                  </a:cubicBezTo>
                  <a:lnTo>
                    <a:pt x="106" y="5032"/>
                  </a:lnTo>
                  <a:cubicBezTo>
                    <a:pt x="106" y="4996"/>
                    <a:pt x="79" y="4979"/>
                    <a:pt x="53" y="4979"/>
                  </a:cubicBezTo>
                  <a:close/>
                  <a:moveTo>
                    <a:pt x="53" y="6223"/>
                  </a:moveTo>
                  <a:cubicBezTo>
                    <a:pt x="27" y="6223"/>
                    <a:pt x="0" y="6241"/>
                    <a:pt x="0" y="6276"/>
                  </a:cubicBezTo>
                  <a:lnTo>
                    <a:pt x="0" y="6899"/>
                  </a:lnTo>
                  <a:cubicBezTo>
                    <a:pt x="0" y="6927"/>
                    <a:pt x="24" y="6951"/>
                    <a:pt x="52" y="6951"/>
                  </a:cubicBezTo>
                  <a:cubicBezTo>
                    <a:pt x="82" y="6951"/>
                    <a:pt x="106" y="6927"/>
                    <a:pt x="106" y="6899"/>
                  </a:cubicBezTo>
                  <a:lnTo>
                    <a:pt x="106" y="6276"/>
                  </a:lnTo>
                  <a:cubicBezTo>
                    <a:pt x="106" y="6241"/>
                    <a:pt x="79" y="6223"/>
                    <a:pt x="53" y="6223"/>
                  </a:cubicBezTo>
                  <a:close/>
                  <a:moveTo>
                    <a:pt x="53" y="7469"/>
                  </a:moveTo>
                  <a:cubicBezTo>
                    <a:pt x="27" y="7469"/>
                    <a:pt x="0" y="7486"/>
                    <a:pt x="0" y="7522"/>
                  </a:cubicBezTo>
                  <a:lnTo>
                    <a:pt x="0" y="8143"/>
                  </a:lnTo>
                  <a:cubicBezTo>
                    <a:pt x="0" y="8171"/>
                    <a:pt x="24" y="8196"/>
                    <a:pt x="52" y="8196"/>
                  </a:cubicBezTo>
                  <a:cubicBezTo>
                    <a:pt x="82" y="8196"/>
                    <a:pt x="105" y="8172"/>
                    <a:pt x="106" y="8143"/>
                  </a:cubicBezTo>
                  <a:lnTo>
                    <a:pt x="106" y="7522"/>
                  </a:lnTo>
                  <a:cubicBezTo>
                    <a:pt x="106" y="7486"/>
                    <a:pt x="79" y="7469"/>
                    <a:pt x="53" y="7469"/>
                  </a:cubicBezTo>
                  <a:close/>
                  <a:moveTo>
                    <a:pt x="53" y="8713"/>
                  </a:moveTo>
                  <a:cubicBezTo>
                    <a:pt x="27" y="8713"/>
                    <a:pt x="0" y="8730"/>
                    <a:pt x="0" y="8765"/>
                  </a:cubicBezTo>
                  <a:lnTo>
                    <a:pt x="0" y="9388"/>
                  </a:lnTo>
                  <a:cubicBezTo>
                    <a:pt x="0" y="9417"/>
                    <a:pt x="24" y="9440"/>
                    <a:pt x="52" y="9440"/>
                  </a:cubicBezTo>
                  <a:cubicBezTo>
                    <a:pt x="82" y="9440"/>
                    <a:pt x="105" y="9417"/>
                    <a:pt x="106" y="9388"/>
                  </a:cubicBezTo>
                  <a:lnTo>
                    <a:pt x="106" y="8765"/>
                  </a:lnTo>
                  <a:cubicBezTo>
                    <a:pt x="106" y="8730"/>
                    <a:pt x="79" y="8713"/>
                    <a:pt x="53" y="8713"/>
                  </a:cubicBezTo>
                  <a:close/>
                  <a:moveTo>
                    <a:pt x="53" y="9957"/>
                  </a:moveTo>
                  <a:cubicBezTo>
                    <a:pt x="27" y="9957"/>
                    <a:pt x="0" y="9975"/>
                    <a:pt x="0" y="10009"/>
                  </a:cubicBezTo>
                  <a:lnTo>
                    <a:pt x="0" y="10632"/>
                  </a:lnTo>
                  <a:cubicBezTo>
                    <a:pt x="0" y="10661"/>
                    <a:pt x="24" y="10684"/>
                    <a:pt x="52" y="10684"/>
                  </a:cubicBezTo>
                  <a:cubicBezTo>
                    <a:pt x="82" y="10684"/>
                    <a:pt x="105" y="10661"/>
                    <a:pt x="106" y="10632"/>
                  </a:cubicBezTo>
                  <a:lnTo>
                    <a:pt x="106" y="10009"/>
                  </a:lnTo>
                  <a:cubicBezTo>
                    <a:pt x="106" y="9975"/>
                    <a:pt x="79" y="9957"/>
                    <a:pt x="53" y="9957"/>
                  </a:cubicBezTo>
                  <a:close/>
                  <a:moveTo>
                    <a:pt x="53" y="11202"/>
                  </a:moveTo>
                  <a:cubicBezTo>
                    <a:pt x="27" y="11202"/>
                    <a:pt x="0" y="11220"/>
                    <a:pt x="0" y="11255"/>
                  </a:cubicBezTo>
                  <a:lnTo>
                    <a:pt x="0" y="11876"/>
                  </a:lnTo>
                  <a:cubicBezTo>
                    <a:pt x="0" y="11906"/>
                    <a:pt x="24" y="11929"/>
                    <a:pt x="52" y="11929"/>
                  </a:cubicBezTo>
                  <a:lnTo>
                    <a:pt x="52" y="11930"/>
                  </a:lnTo>
                  <a:cubicBezTo>
                    <a:pt x="82" y="11930"/>
                    <a:pt x="106" y="11906"/>
                    <a:pt x="106" y="11876"/>
                  </a:cubicBezTo>
                  <a:lnTo>
                    <a:pt x="106" y="11255"/>
                  </a:lnTo>
                  <a:cubicBezTo>
                    <a:pt x="106" y="11220"/>
                    <a:pt x="79" y="11202"/>
                    <a:pt x="53" y="11202"/>
                  </a:cubicBezTo>
                  <a:close/>
                  <a:moveTo>
                    <a:pt x="53" y="12446"/>
                  </a:moveTo>
                  <a:cubicBezTo>
                    <a:pt x="27" y="12446"/>
                    <a:pt x="0" y="12464"/>
                    <a:pt x="0" y="12499"/>
                  </a:cubicBezTo>
                  <a:lnTo>
                    <a:pt x="0" y="13121"/>
                  </a:lnTo>
                  <a:cubicBezTo>
                    <a:pt x="0" y="13150"/>
                    <a:pt x="24" y="13173"/>
                    <a:pt x="52" y="13173"/>
                  </a:cubicBezTo>
                  <a:cubicBezTo>
                    <a:pt x="82" y="13173"/>
                    <a:pt x="106" y="13150"/>
                    <a:pt x="106" y="13121"/>
                  </a:cubicBezTo>
                  <a:lnTo>
                    <a:pt x="106" y="12499"/>
                  </a:lnTo>
                  <a:cubicBezTo>
                    <a:pt x="106" y="12464"/>
                    <a:pt x="79" y="12446"/>
                    <a:pt x="53" y="12446"/>
                  </a:cubicBezTo>
                  <a:close/>
                  <a:moveTo>
                    <a:pt x="53" y="13691"/>
                  </a:moveTo>
                  <a:cubicBezTo>
                    <a:pt x="27" y="13691"/>
                    <a:pt x="0" y="13708"/>
                    <a:pt x="0" y="13744"/>
                  </a:cubicBezTo>
                  <a:lnTo>
                    <a:pt x="0" y="14366"/>
                  </a:lnTo>
                  <a:cubicBezTo>
                    <a:pt x="0" y="14395"/>
                    <a:pt x="24" y="14419"/>
                    <a:pt x="52" y="14419"/>
                  </a:cubicBezTo>
                  <a:cubicBezTo>
                    <a:pt x="82" y="14419"/>
                    <a:pt x="106" y="14395"/>
                    <a:pt x="106" y="14365"/>
                  </a:cubicBezTo>
                  <a:lnTo>
                    <a:pt x="106" y="13744"/>
                  </a:lnTo>
                  <a:cubicBezTo>
                    <a:pt x="106" y="13708"/>
                    <a:pt x="79" y="13691"/>
                    <a:pt x="53" y="1369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3"/>
            <p:cNvSpPr/>
            <p:nvPr/>
          </p:nvSpPr>
          <p:spPr>
            <a:xfrm>
              <a:off x="5311975" y="4764550"/>
              <a:ext cx="2650" cy="10525"/>
            </a:xfrm>
            <a:custGeom>
              <a:avLst/>
              <a:gdLst/>
              <a:ahLst/>
              <a:cxnLst/>
              <a:rect l="l" t="t" r="r" b="b"/>
              <a:pathLst>
                <a:path w="106" h="421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5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3"/>
            <p:cNvSpPr/>
            <p:nvPr/>
          </p:nvSpPr>
          <p:spPr>
            <a:xfrm>
              <a:off x="5076425" y="4843900"/>
              <a:ext cx="2750" cy="333350"/>
            </a:xfrm>
            <a:custGeom>
              <a:avLst/>
              <a:gdLst/>
              <a:ahLst/>
              <a:cxnLst/>
              <a:rect l="l" t="t" r="r" b="b"/>
              <a:pathLst>
                <a:path w="110" h="13334" extrusionOk="0">
                  <a:moveTo>
                    <a:pt x="55" y="1"/>
                  </a:moveTo>
                  <a:cubicBezTo>
                    <a:pt x="28" y="1"/>
                    <a:pt x="1" y="19"/>
                    <a:pt x="3" y="56"/>
                  </a:cubicBezTo>
                  <a:lnTo>
                    <a:pt x="3" y="686"/>
                  </a:lnTo>
                  <a:cubicBezTo>
                    <a:pt x="2" y="715"/>
                    <a:pt x="26" y="738"/>
                    <a:pt x="55" y="738"/>
                  </a:cubicBezTo>
                  <a:lnTo>
                    <a:pt x="55" y="737"/>
                  </a:lnTo>
                  <a:cubicBezTo>
                    <a:pt x="83" y="737"/>
                    <a:pt x="107" y="714"/>
                    <a:pt x="108" y="686"/>
                  </a:cubicBezTo>
                  <a:lnTo>
                    <a:pt x="108" y="56"/>
                  </a:lnTo>
                  <a:cubicBezTo>
                    <a:pt x="109" y="19"/>
                    <a:pt x="82" y="1"/>
                    <a:pt x="55" y="1"/>
                  </a:cubicBezTo>
                  <a:close/>
                  <a:moveTo>
                    <a:pt x="55" y="1260"/>
                  </a:moveTo>
                  <a:cubicBezTo>
                    <a:pt x="28" y="1260"/>
                    <a:pt x="1" y="1279"/>
                    <a:pt x="3" y="1316"/>
                  </a:cubicBezTo>
                  <a:lnTo>
                    <a:pt x="3" y="1945"/>
                  </a:lnTo>
                  <a:cubicBezTo>
                    <a:pt x="2" y="1975"/>
                    <a:pt x="26" y="1998"/>
                    <a:pt x="55" y="1998"/>
                  </a:cubicBezTo>
                  <a:lnTo>
                    <a:pt x="55" y="1997"/>
                  </a:lnTo>
                  <a:cubicBezTo>
                    <a:pt x="83" y="1997"/>
                    <a:pt x="107" y="1974"/>
                    <a:pt x="108" y="1945"/>
                  </a:cubicBezTo>
                  <a:lnTo>
                    <a:pt x="108" y="1316"/>
                  </a:lnTo>
                  <a:cubicBezTo>
                    <a:pt x="109" y="1279"/>
                    <a:pt x="82" y="1260"/>
                    <a:pt x="55" y="1260"/>
                  </a:cubicBezTo>
                  <a:close/>
                  <a:moveTo>
                    <a:pt x="55" y="2520"/>
                  </a:moveTo>
                  <a:cubicBezTo>
                    <a:pt x="28" y="2520"/>
                    <a:pt x="1" y="2538"/>
                    <a:pt x="3" y="2575"/>
                  </a:cubicBezTo>
                  <a:lnTo>
                    <a:pt x="3" y="3205"/>
                  </a:lnTo>
                  <a:cubicBezTo>
                    <a:pt x="3" y="3234"/>
                    <a:pt x="26" y="3257"/>
                    <a:pt x="55" y="3257"/>
                  </a:cubicBezTo>
                  <a:lnTo>
                    <a:pt x="55" y="3256"/>
                  </a:lnTo>
                  <a:cubicBezTo>
                    <a:pt x="83" y="3256"/>
                    <a:pt x="107" y="3233"/>
                    <a:pt x="108" y="3205"/>
                  </a:cubicBezTo>
                  <a:lnTo>
                    <a:pt x="108" y="2575"/>
                  </a:lnTo>
                  <a:cubicBezTo>
                    <a:pt x="109" y="2538"/>
                    <a:pt x="82" y="2520"/>
                    <a:pt x="55" y="2520"/>
                  </a:cubicBezTo>
                  <a:close/>
                  <a:moveTo>
                    <a:pt x="55" y="3779"/>
                  </a:moveTo>
                  <a:cubicBezTo>
                    <a:pt x="28" y="3779"/>
                    <a:pt x="1" y="3798"/>
                    <a:pt x="3" y="3835"/>
                  </a:cubicBezTo>
                  <a:lnTo>
                    <a:pt x="3" y="4464"/>
                  </a:lnTo>
                  <a:cubicBezTo>
                    <a:pt x="3" y="4494"/>
                    <a:pt x="26" y="4517"/>
                    <a:pt x="55" y="4517"/>
                  </a:cubicBezTo>
                  <a:lnTo>
                    <a:pt x="55" y="4516"/>
                  </a:lnTo>
                  <a:cubicBezTo>
                    <a:pt x="83" y="4516"/>
                    <a:pt x="107" y="4493"/>
                    <a:pt x="108" y="4464"/>
                  </a:cubicBezTo>
                  <a:lnTo>
                    <a:pt x="108" y="3835"/>
                  </a:lnTo>
                  <a:cubicBezTo>
                    <a:pt x="109" y="3798"/>
                    <a:pt x="82" y="3779"/>
                    <a:pt x="55" y="3779"/>
                  </a:cubicBezTo>
                  <a:close/>
                  <a:moveTo>
                    <a:pt x="55" y="5039"/>
                  </a:moveTo>
                  <a:cubicBezTo>
                    <a:pt x="28" y="5039"/>
                    <a:pt x="1" y="5057"/>
                    <a:pt x="3" y="5094"/>
                  </a:cubicBezTo>
                  <a:lnTo>
                    <a:pt x="3" y="5724"/>
                  </a:lnTo>
                  <a:cubicBezTo>
                    <a:pt x="3" y="5753"/>
                    <a:pt x="26" y="5776"/>
                    <a:pt x="55" y="5776"/>
                  </a:cubicBezTo>
                  <a:lnTo>
                    <a:pt x="55" y="5775"/>
                  </a:lnTo>
                  <a:cubicBezTo>
                    <a:pt x="83" y="5775"/>
                    <a:pt x="107" y="5752"/>
                    <a:pt x="108" y="5724"/>
                  </a:cubicBezTo>
                  <a:lnTo>
                    <a:pt x="108" y="5094"/>
                  </a:lnTo>
                  <a:cubicBezTo>
                    <a:pt x="109" y="5057"/>
                    <a:pt x="82" y="5039"/>
                    <a:pt x="55" y="5039"/>
                  </a:cubicBezTo>
                  <a:close/>
                  <a:moveTo>
                    <a:pt x="55" y="6304"/>
                  </a:moveTo>
                  <a:cubicBezTo>
                    <a:pt x="30" y="6304"/>
                    <a:pt x="4" y="6320"/>
                    <a:pt x="3" y="6354"/>
                  </a:cubicBezTo>
                  <a:lnTo>
                    <a:pt x="3" y="6983"/>
                  </a:lnTo>
                  <a:cubicBezTo>
                    <a:pt x="3" y="7013"/>
                    <a:pt x="26" y="7036"/>
                    <a:pt x="55" y="7036"/>
                  </a:cubicBezTo>
                  <a:lnTo>
                    <a:pt x="55" y="7035"/>
                  </a:lnTo>
                  <a:cubicBezTo>
                    <a:pt x="83" y="7035"/>
                    <a:pt x="107" y="7012"/>
                    <a:pt x="108" y="6983"/>
                  </a:cubicBezTo>
                  <a:lnTo>
                    <a:pt x="108" y="6354"/>
                  </a:lnTo>
                  <a:cubicBezTo>
                    <a:pt x="106" y="6320"/>
                    <a:pt x="80" y="6304"/>
                    <a:pt x="55" y="6304"/>
                  </a:cubicBezTo>
                  <a:close/>
                  <a:moveTo>
                    <a:pt x="55" y="7563"/>
                  </a:moveTo>
                  <a:cubicBezTo>
                    <a:pt x="30" y="7563"/>
                    <a:pt x="4" y="7580"/>
                    <a:pt x="3" y="7613"/>
                  </a:cubicBezTo>
                  <a:lnTo>
                    <a:pt x="3" y="8243"/>
                  </a:lnTo>
                  <a:cubicBezTo>
                    <a:pt x="2" y="8272"/>
                    <a:pt x="26" y="8295"/>
                    <a:pt x="55" y="8295"/>
                  </a:cubicBezTo>
                  <a:lnTo>
                    <a:pt x="55" y="8294"/>
                  </a:lnTo>
                  <a:cubicBezTo>
                    <a:pt x="83" y="8294"/>
                    <a:pt x="107" y="8271"/>
                    <a:pt x="108" y="8243"/>
                  </a:cubicBezTo>
                  <a:lnTo>
                    <a:pt x="108" y="7613"/>
                  </a:lnTo>
                  <a:cubicBezTo>
                    <a:pt x="106" y="7580"/>
                    <a:pt x="80" y="7563"/>
                    <a:pt x="55" y="7563"/>
                  </a:cubicBezTo>
                  <a:close/>
                  <a:moveTo>
                    <a:pt x="55" y="8818"/>
                  </a:moveTo>
                  <a:cubicBezTo>
                    <a:pt x="28" y="8818"/>
                    <a:pt x="1" y="8836"/>
                    <a:pt x="3" y="8873"/>
                  </a:cubicBezTo>
                  <a:lnTo>
                    <a:pt x="3" y="9502"/>
                  </a:lnTo>
                  <a:cubicBezTo>
                    <a:pt x="2" y="9532"/>
                    <a:pt x="26" y="9555"/>
                    <a:pt x="55" y="9555"/>
                  </a:cubicBezTo>
                  <a:cubicBezTo>
                    <a:pt x="83" y="9555"/>
                    <a:pt x="107" y="9532"/>
                    <a:pt x="108" y="9502"/>
                  </a:cubicBezTo>
                  <a:lnTo>
                    <a:pt x="108" y="8873"/>
                  </a:lnTo>
                  <a:cubicBezTo>
                    <a:pt x="109" y="8836"/>
                    <a:pt x="82" y="8818"/>
                    <a:pt x="55" y="8818"/>
                  </a:cubicBezTo>
                  <a:close/>
                  <a:moveTo>
                    <a:pt x="55" y="10077"/>
                  </a:moveTo>
                  <a:cubicBezTo>
                    <a:pt x="28" y="10077"/>
                    <a:pt x="1" y="10095"/>
                    <a:pt x="3" y="10132"/>
                  </a:cubicBezTo>
                  <a:lnTo>
                    <a:pt x="3" y="10762"/>
                  </a:lnTo>
                  <a:cubicBezTo>
                    <a:pt x="2" y="10791"/>
                    <a:pt x="26" y="10814"/>
                    <a:pt x="55" y="10814"/>
                  </a:cubicBezTo>
                  <a:cubicBezTo>
                    <a:pt x="83" y="10814"/>
                    <a:pt x="107" y="10791"/>
                    <a:pt x="108" y="10762"/>
                  </a:cubicBezTo>
                  <a:lnTo>
                    <a:pt x="108" y="10132"/>
                  </a:lnTo>
                  <a:cubicBezTo>
                    <a:pt x="109" y="10095"/>
                    <a:pt x="82" y="10077"/>
                    <a:pt x="55" y="10077"/>
                  </a:cubicBezTo>
                  <a:close/>
                  <a:moveTo>
                    <a:pt x="55" y="11337"/>
                  </a:moveTo>
                  <a:cubicBezTo>
                    <a:pt x="28" y="11337"/>
                    <a:pt x="1" y="11355"/>
                    <a:pt x="3" y="11392"/>
                  </a:cubicBezTo>
                  <a:lnTo>
                    <a:pt x="3" y="12021"/>
                  </a:lnTo>
                  <a:cubicBezTo>
                    <a:pt x="2" y="12051"/>
                    <a:pt x="26" y="12074"/>
                    <a:pt x="55" y="12074"/>
                  </a:cubicBezTo>
                  <a:cubicBezTo>
                    <a:pt x="83" y="12074"/>
                    <a:pt x="108" y="12051"/>
                    <a:pt x="108" y="12021"/>
                  </a:cubicBezTo>
                  <a:lnTo>
                    <a:pt x="108" y="11392"/>
                  </a:lnTo>
                  <a:cubicBezTo>
                    <a:pt x="109" y="11355"/>
                    <a:pt x="82" y="11337"/>
                    <a:pt x="55" y="11337"/>
                  </a:cubicBezTo>
                  <a:close/>
                  <a:moveTo>
                    <a:pt x="55" y="12596"/>
                  </a:moveTo>
                  <a:cubicBezTo>
                    <a:pt x="28" y="12596"/>
                    <a:pt x="1" y="12614"/>
                    <a:pt x="3" y="12651"/>
                  </a:cubicBezTo>
                  <a:lnTo>
                    <a:pt x="3" y="13281"/>
                  </a:lnTo>
                  <a:cubicBezTo>
                    <a:pt x="2" y="13310"/>
                    <a:pt x="26" y="13333"/>
                    <a:pt x="55" y="13333"/>
                  </a:cubicBezTo>
                  <a:cubicBezTo>
                    <a:pt x="83" y="13333"/>
                    <a:pt x="108" y="13310"/>
                    <a:pt x="108" y="13281"/>
                  </a:cubicBezTo>
                  <a:lnTo>
                    <a:pt x="108" y="12651"/>
                  </a:lnTo>
                  <a:cubicBezTo>
                    <a:pt x="109" y="12614"/>
                    <a:pt x="82" y="12596"/>
                    <a:pt x="55" y="12596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3"/>
            <p:cNvSpPr/>
            <p:nvPr/>
          </p:nvSpPr>
          <p:spPr>
            <a:xfrm>
              <a:off x="4876950" y="4709600"/>
              <a:ext cx="2725" cy="459150"/>
            </a:xfrm>
            <a:custGeom>
              <a:avLst/>
              <a:gdLst/>
              <a:ahLst/>
              <a:cxnLst/>
              <a:rect l="l" t="t" r="r" b="b"/>
              <a:pathLst>
                <a:path w="109" h="18366" extrusionOk="0">
                  <a:moveTo>
                    <a:pt x="54" y="1"/>
                  </a:moveTo>
                  <a:cubicBezTo>
                    <a:pt x="29" y="1"/>
                    <a:pt x="3" y="17"/>
                    <a:pt x="2" y="50"/>
                  </a:cubicBezTo>
                  <a:lnTo>
                    <a:pt x="2" y="680"/>
                  </a:lnTo>
                  <a:cubicBezTo>
                    <a:pt x="2" y="709"/>
                    <a:pt x="26" y="733"/>
                    <a:pt x="54" y="733"/>
                  </a:cubicBezTo>
                  <a:lnTo>
                    <a:pt x="54" y="732"/>
                  </a:lnTo>
                  <a:cubicBezTo>
                    <a:pt x="82" y="732"/>
                    <a:pt x="105" y="708"/>
                    <a:pt x="106" y="680"/>
                  </a:cubicBezTo>
                  <a:lnTo>
                    <a:pt x="106" y="50"/>
                  </a:lnTo>
                  <a:cubicBezTo>
                    <a:pt x="105" y="17"/>
                    <a:pt x="79" y="1"/>
                    <a:pt x="54" y="1"/>
                  </a:cubicBezTo>
                  <a:close/>
                  <a:moveTo>
                    <a:pt x="54" y="1260"/>
                  </a:moveTo>
                  <a:cubicBezTo>
                    <a:pt x="29" y="1260"/>
                    <a:pt x="3" y="1277"/>
                    <a:pt x="2" y="1310"/>
                  </a:cubicBezTo>
                  <a:lnTo>
                    <a:pt x="2" y="1940"/>
                  </a:lnTo>
                  <a:cubicBezTo>
                    <a:pt x="2" y="1969"/>
                    <a:pt x="26" y="1992"/>
                    <a:pt x="54" y="1992"/>
                  </a:cubicBezTo>
                  <a:lnTo>
                    <a:pt x="54" y="1991"/>
                  </a:lnTo>
                  <a:cubicBezTo>
                    <a:pt x="82" y="1991"/>
                    <a:pt x="105" y="1968"/>
                    <a:pt x="106" y="1940"/>
                  </a:cubicBezTo>
                  <a:lnTo>
                    <a:pt x="106" y="1310"/>
                  </a:lnTo>
                  <a:cubicBezTo>
                    <a:pt x="105" y="1277"/>
                    <a:pt x="79" y="1260"/>
                    <a:pt x="54" y="1260"/>
                  </a:cubicBezTo>
                  <a:close/>
                  <a:moveTo>
                    <a:pt x="54" y="2520"/>
                  </a:moveTo>
                  <a:cubicBezTo>
                    <a:pt x="29" y="2520"/>
                    <a:pt x="3" y="2536"/>
                    <a:pt x="2" y="2569"/>
                  </a:cubicBezTo>
                  <a:lnTo>
                    <a:pt x="2" y="3199"/>
                  </a:lnTo>
                  <a:cubicBezTo>
                    <a:pt x="2" y="3228"/>
                    <a:pt x="26" y="3252"/>
                    <a:pt x="54" y="3252"/>
                  </a:cubicBezTo>
                  <a:lnTo>
                    <a:pt x="54" y="3251"/>
                  </a:lnTo>
                  <a:cubicBezTo>
                    <a:pt x="82" y="3251"/>
                    <a:pt x="105" y="3227"/>
                    <a:pt x="106" y="3199"/>
                  </a:cubicBezTo>
                  <a:lnTo>
                    <a:pt x="106" y="2569"/>
                  </a:lnTo>
                  <a:cubicBezTo>
                    <a:pt x="105" y="2536"/>
                    <a:pt x="79" y="2520"/>
                    <a:pt x="54" y="2520"/>
                  </a:cubicBezTo>
                  <a:close/>
                  <a:moveTo>
                    <a:pt x="54" y="3774"/>
                  </a:moveTo>
                  <a:cubicBezTo>
                    <a:pt x="27" y="3774"/>
                    <a:pt x="0" y="3792"/>
                    <a:pt x="2" y="3829"/>
                  </a:cubicBezTo>
                  <a:lnTo>
                    <a:pt x="2" y="4459"/>
                  </a:lnTo>
                  <a:cubicBezTo>
                    <a:pt x="2" y="4488"/>
                    <a:pt x="26" y="4511"/>
                    <a:pt x="54" y="4511"/>
                  </a:cubicBezTo>
                  <a:lnTo>
                    <a:pt x="54" y="4510"/>
                  </a:lnTo>
                  <a:cubicBezTo>
                    <a:pt x="82" y="4510"/>
                    <a:pt x="105" y="4487"/>
                    <a:pt x="106" y="4459"/>
                  </a:cubicBezTo>
                  <a:lnTo>
                    <a:pt x="106" y="3829"/>
                  </a:lnTo>
                  <a:cubicBezTo>
                    <a:pt x="108" y="3792"/>
                    <a:pt x="81" y="3774"/>
                    <a:pt x="54" y="3774"/>
                  </a:cubicBezTo>
                  <a:close/>
                  <a:moveTo>
                    <a:pt x="54" y="5033"/>
                  </a:moveTo>
                  <a:cubicBezTo>
                    <a:pt x="27" y="5033"/>
                    <a:pt x="0" y="5052"/>
                    <a:pt x="2" y="5088"/>
                  </a:cubicBezTo>
                  <a:lnTo>
                    <a:pt x="2" y="5718"/>
                  </a:lnTo>
                  <a:cubicBezTo>
                    <a:pt x="2" y="5747"/>
                    <a:pt x="25" y="5771"/>
                    <a:pt x="54" y="5771"/>
                  </a:cubicBezTo>
                  <a:lnTo>
                    <a:pt x="54" y="5770"/>
                  </a:lnTo>
                  <a:cubicBezTo>
                    <a:pt x="83" y="5770"/>
                    <a:pt x="106" y="5747"/>
                    <a:pt x="106" y="5718"/>
                  </a:cubicBezTo>
                  <a:lnTo>
                    <a:pt x="106" y="5088"/>
                  </a:lnTo>
                  <a:cubicBezTo>
                    <a:pt x="108" y="5052"/>
                    <a:pt x="81" y="5033"/>
                    <a:pt x="54" y="5033"/>
                  </a:cubicBezTo>
                  <a:close/>
                  <a:moveTo>
                    <a:pt x="54" y="6293"/>
                  </a:moveTo>
                  <a:cubicBezTo>
                    <a:pt x="27" y="6293"/>
                    <a:pt x="0" y="6311"/>
                    <a:pt x="2" y="6348"/>
                  </a:cubicBezTo>
                  <a:lnTo>
                    <a:pt x="2" y="6978"/>
                  </a:lnTo>
                  <a:cubicBezTo>
                    <a:pt x="2" y="7007"/>
                    <a:pt x="25" y="7030"/>
                    <a:pt x="54" y="7030"/>
                  </a:cubicBezTo>
                  <a:lnTo>
                    <a:pt x="54" y="7029"/>
                  </a:lnTo>
                  <a:cubicBezTo>
                    <a:pt x="83" y="7029"/>
                    <a:pt x="106" y="7007"/>
                    <a:pt x="106" y="6978"/>
                  </a:cubicBezTo>
                  <a:lnTo>
                    <a:pt x="106" y="6348"/>
                  </a:lnTo>
                  <a:cubicBezTo>
                    <a:pt x="108" y="6311"/>
                    <a:pt x="81" y="6293"/>
                    <a:pt x="54" y="6293"/>
                  </a:cubicBezTo>
                  <a:close/>
                  <a:moveTo>
                    <a:pt x="54" y="7552"/>
                  </a:moveTo>
                  <a:cubicBezTo>
                    <a:pt x="27" y="7552"/>
                    <a:pt x="0" y="7571"/>
                    <a:pt x="2" y="7608"/>
                  </a:cubicBezTo>
                  <a:lnTo>
                    <a:pt x="2" y="8237"/>
                  </a:lnTo>
                  <a:cubicBezTo>
                    <a:pt x="2" y="8266"/>
                    <a:pt x="25" y="8290"/>
                    <a:pt x="54" y="8290"/>
                  </a:cubicBezTo>
                  <a:cubicBezTo>
                    <a:pt x="83" y="8290"/>
                    <a:pt x="106" y="8266"/>
                    <a:pt x="106" y="8237"/>
                  </a:cubicBezTo>
                  <a:lnTo>
                    <a:pt x="106" y="7608"/>
                  </a:lnTo>
                  <a:cubicBezTo>
                    <a:pt x="108" y="7571"/>
                    <a:pt x="81" y="7552"/>
                    <a:pt x="54" y="7552"/>
                  </a:cubicBezTo>
                  <a:close/>
                  <a:moveTo>
                    <a:pt x="54" y="8812"/>
                  </a:moveTo>
                  <a:cubicBezTo>
                    <a:pt x="27" y="8812"/>
                    <a:pt x="0" y="8830"/>
                    <a:pt x="2" y="8867"/>
                  </a:cubicBezTo>
                  <a:lnTo>
                    <a:pt x="2" y="9497"/>
                  </a:lnTo>
                  <a:cubicBezTo>
                    <a:pt x="2" y="9526"/>
                    <a:pt x="26" y="9549"/>
                    <a:pt x="54" y="9549"/>
                  </a:cubicBezTo>
                  <a:cubicBezTo>
                    <a:pt x="83" y="9549"/>
                    <a:pt x="106" y="9526"/>
                    <a:pt x="106" y="9497"/>
                  </a:cubicBezTo>
                  <a:lnTo>
                    <a:pt x="106" y="8867"/>
                  </a:lnTo>
                  <a:cubicBezTo>
                    <a:pt x="108" y="8830"/>
                    <a:pt x="81" y="8812"/>
                    <a:pt x="54" y="8812"/>
                  </a:cubicBezTo>
                  <a:close/>
                  <a:moveTo>
                    <a:pt x="54" y="10071"/>
                  </a:moveTo>
                  <a:cubicBezTo>
                    <a:pt x="27" y="10071"/>
                    <a:pt x="0" y="10090"/>
                    <a:pt x="2" y="10127"/>
                  </a:cubicBezTo>
                  <a:lnTo>
                    <a:pt x="2" y="10756"/>
                  </a:lnTo>
                  <a:cubicBezTo>
                    <a:pt x="2" y="10786"/>
                    <a:pt x="26" y="10809"/>
                    <a:pt x="54" y="10809"/>
                  </a:cubicBezTo>
                  <a:cubicBezTo>
                    <a:pt x="83" y="10809"/>
                    <a:pt x="106" y="10786"/>
                    <a:pt x="106" y="10756"/>
                  </a:cubicBezTo>
                  <a:lnTo>
                    <a:pt x="106" y="10127"/>
                  </a:lnTo>
                  <a:cubicBezTo>
                    <a:pt x="108" y="10090"/>
                    <a:pt x="81" y="10071"/>
                    <a:pt x="54" y="10071"/>
                  </a:cubicBezTo>
                  <a:close/>
                  <a:moveTo>
                    <a:pt x="54" y="11336"/>
                  </a:moveTo>
                  <a:cubicBezTo>
                    <a:pt x="29" y="11336"/>
                    <a:pt x="3" y="11353"/>
                    <a:pt x="2" y="11386"/>
                  </a:cubicBezTo>
                  <a:lnTo>
                    <a:pt x="2" y="12016"/>
                  </a:lnTo>
                  <a:cubicBezTo>
                    <a:pt x="2" y="12045"/>
                    <a:pt x="26" y="12068"/>
                    <a:pt x="54" y="12068"/>
                  </a:cubicBezTo>
                  <a:cubicBezTo>
                    <a:pt x="83" y="12068"/>
                    <a:pt x="106" y="12045"/>
                    <a:pt x="106" y="12016"/>
                  </a:cubicBezTo>
                  <a:lnTo>
                    <a:pt x="106" y="11386"/>
                  </a:lnTo>
                  <a:cubicBezTo>
                    <a:pt x="105" y="11353"/>
                    <a:pt x="79" y="11336"/>
                    <a:pt x="54" y="11336"/>
                  </a:cubicBezTo>
                  <a:close/>
                  <a:moveTo>
                    <a:pt x="54" y="12596"/>
                  </a:moveTo>
                  <a:cubicBezTo>
                    <a:pt x="29" y="12596"/>
                    <a:pt x="3" y="12612"/>
                    <a:pt x="2" y="12646"/>
                  </a:cubicBezTo>
                  <a:lnTo>
                    <a:pt x="2" y="13275"/>
                  </a:lnTo>
                  <a:cubicBezTo>
                    <a:pt x="2" y="13305"/>
                    <a:pt x="26" y="13328"/>
                    <a:pt x="54" y="13328"/>
                  </a:cubicBezTo>
                  <a:cubicBezTo>
                    <a:pt x="83" y="13328"/>
                    <a:pt x="106" y="13305"/>
                    <a:pt x="106" y="13275"/>
                  </a:cubicBezTo>
                  <a:lnTo>
                    <a:pt x="106" y="12646"/>
                  </a:lnTo>
                  <a:cubicBezTo>
                    <a:pt x="105" y="12612"/>
                    <a:pt x="79" y="12596"/>
                    <a:pt x="54" y="12596"/>
                  </a:cubicBezTo>
                  <a:close/>
                  <a:moveTo>
                    <a:pt x="54" y="13855"/>
                  </a:moveTo>
                  <a:cubicBezTo>
                    <a:pt x="29" y="13855"/>
                    <a:pt x="3" y="13872"/>
                    <a:pt x="2" y="13905"/>
                  </a:cubicBezTo>
                  <a:lnTo>
                    <a:pt x="2" y="14535"/>
                  </a:lnTo>
                  <a:cubicBezTo>
                    <a:pt x="2" y="14564"/>
                    <a:pt x="26" y="14587"/>
                    <a:pt x="54" y="14587"/>
                  </a:cubicBezTo>
                  <a:cubicBezTo>
                    <a:pt x="83" y="14587"/>
                    <a:pt x="106" y="14564"/>
                    <a:pt x="106" y="14535"/>
                  </a:cubicBezTo>
                  <a:lnTo>
                    <a:pt x="106" y="13905"/>
                  </a:lnTo>
                  <a:cubicBezTo>
                    <a:pt x="105" y="13872"/>
                    <a:pt x="79" y="13855"/>
                    <a:pt x="54" y="13855"/>
                  </a:cubicBezTo>
                  <a:close/>
                  <a:moveTo>
                    <a:pt x="54" y="15109"/>
                  </a:moveTo>
                  <a:cubicBezTo>
                    <a:pt x="27" y="15109"/>
                    <a:pt x="0" y="15128"/>
                    <a:pt x="2" y="15165"/>
                  </a:cubicBezTo>
                  <a:lnTo>
                    <a:pt x="2" y="15794"/>
                  </a:lnTo>
                  <a:cubicBezTo>
                    <a:pt x="2" y="15824"/>
                    <a:pt x="26" y="15847"/>
                    <a:pt x="54" y="15847"/>
                  </a:cubicBezTo>
                  <a:cubicBezTo>
                    <a:pt x="83" y="15847"/>
                    <a:pt x="106" y="15824"/>
                    <a:pt x="106" y="15794"/>
                  </a:cubicBezTo>
                  <a:lnTo>
                    <a:pt x="106" y="15165"/>
                  </a:lnTo>
                  <a:cubicBezTo>
                    <a:pt x="108" y="15128"/>
                    <a:pt x="81" y="15109"/>
                    <a:pt x="54" y="15109"/>
                  </a:cubicBezTo>
                  <a:close/>
                  <a:moveTo>
                    <a:pt x="54" y="16369"/>
                  </a:moveTo>
                  <a:cubicBezTo>
                    <a:pt x="27" y="16369"/>
                    <a:pt x="0" y="16387"/>
                    <a:pt x="2" y="16424"/>
                  </a:cubicBezTo>
                  <a:lnTo>
                    <a:pt x="2" y="17054"/>
                  </a:lnTo>
                  <a:cubicBezTo>
                    <a:pt x="2" y="17083"/>
                    <a:pt x="25" y="17106"/>
                    <a:pt x="54" y="17106"/>
                  </a:cubicBezTo>
                  <a:cubicBezTo>
                    <a:pt x="83" y="17106"/>
                    <a:pt x="106" y="17083"/>
                    <a:pt x="106" y="17054"/>
                  </a:cubicBezTo>
                  <a:lnTo>
                    <a:pt x="106" y="16424"/>
                  </a:lnTo>
                  <a:cubicBezTo>
                    <a:pt x="108" y="16387"/>
                    <a:pt x="81" y="16369"/>
                    <a:pt x="54" y="16369"/>
                  </a:cubicBezTo>
                  <a:close/>
                  <a:moveTo>
                    <a:pt x="54" y="17629"/>
                  </a:moveTo>
                  <a:cubicBezTo>
                    <a:pt x="27" y="17629"/>
                    <a:pt x="0" y="17647"/>
                    <a:pt x="2" y="17684"/>
                  </a:cubicBezTo>
                  <a:lnTo>
                    <a:pt x="2" y="18313"/>
                  </a:lnTo>
                  <a:cubicBezTo>
                    <a:pt x="2" y="18343"/>
                    <a:pt x="25" y="18366"/>
                    <a:pt x="54" y="18366"/>
                  </a:cubicBezTo>
                  <a:cubicBezTo>
                    <a:pt x="83" y="18366"/>
                    <a:pt x="106" y="18343"/>
                    <a:pt x="106" y="18313"/>
                  </a:cubicBezTo>
                  <a:lnTo>
                    <a:pt x="106" y="17684"/>
                  </a:lnTo>
                  <a:cubicBezTo>
                    <a:pt x="108" y="17647"/>
                    <a:pt x="81" y="17629"/>
                    <a:pt x="54" y="17629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3"/>
            <p:cNvSpPr/>
            <p:nvPr/>
          </p:nvSpPr>
          <p:spPr>
            <a:xfrm>
              <a:off x="5647175" y="4935325"/>
              <a:ext cx="2725" cy="238875"/>
            </a:xfrm>
            <a:custGeom>
              <a:avLst/>
              <a:gdLst/>
              <a:ahLst/>
              <a:cxnLst/>
              <a:rect l="l" t="t" r="r" b="b"/>
              <a:pathLst>
                <a:path w="109" h="9555" extrusionOk="0">
                  <a:moveTo>
                    <a:pt x="54" y="1"/>
                  </a:moveTo>
                  <a:cubicBezTo>
                    <a:pt x="27" y="1"/>
                    <a:pt x="0" y="19"/>
                    <a:pt x="2" y="56"/>
                  </a:cubicBezTo>
                  <a:lnTo>
                    <a:pt x="2" y="685"/>
                  </a:lnTo>
                  <a:cubicBezTo>
                    <a:pt x="2" y="715"/>
                    <a:pt x="26" y="738"/>
                    <a:pt x="55" y="738"/>
                  </a:cubicBezTo>
                  <a:cubicBezTo>
                    <a:pt x="83" y="738"/>
                    <a:pt x="106" y="715"/>
                    <a:pt x="107" y="685"/>
                  </a:cubicBezTo>
                  <a:lnTo>
                    <a:pt x="107" y="56"/>
                  </a:lnTo>
                  <a:cubicBezTo>
                    <a:pt x="109" y="19"/>
                    <a:pt x="82" y="1"/>
                    <a:pt x="54" y="1"/>
                  </a:cubicBezTo>
                  <a:close/>
                  <a:moveTo>
                    <a:pt x="55" y="1265"/>
                  </a:moveTo>
                  <a:cubicBezTo>
                    <a:pt x="29" y="1265"/>
                    <a:pt x="4" y="1282"/>
                    <a:pt x="2" y="1315"/>
                  </a:cubicBezTo>
                  <a:lnTo>
                    <a:pt x="2" y="1945"/>
                  </a:lnTo>
                  <a:cubicBezTo>
                    <a:pt x="2" y="1974"/>
                    <a:pt x="26" y="1997"/>
                    <a:pt x="55" y="1997"/>
                  </a:cubicBezTo>
                  <a:cubicBezTo>
                    <a:pt x="83" y="1997"/>
                    <a:pt x="107" y="1974"/>
                    <a:pt x="107" y="1945"/>
                  </a:cubicBezTo>
                  <a:lnTo>
                    <a:pt x="107" y="1315"/>
                  </a:lnTo>
                  <a:cubicBezTo>
                    <a:pt x="106" y="1282"/>
                    <a:pt x="80" y="1265"/>
                    <a:pt x="55" y="1265"/>
                  </a:cubicBezTo>
                  <a:close/>
                  <a:moveTo>
                    <a:pt x="55" y="2525"/>
                  </a:moveTo>
                  <a:cubicBezTo>
                    <a:pt x="29" y="2525"/>
                    <a:pt x="4" y="2541"/>
                    <a:pt x="2" y="2575"/>
                  </a:cubicBezTo>
                  <a:lnTo>
                    <a:pt x="2" y="3204"/>
                  </a:lnTo>
                  <a:cubicBezTo>
                    <a:pt x="2" y="3234"/>
                    <a:pt x="26" y="3257"/>
                    <a:pt x="55" y="3257"/>
                  </a:cubicBezTo>
                  <a:cubicBezTo>
                    <a:pt x="83" y="3257"/>
                    <a:pt x="107" y="3234"/>
                    <a:pt x="107" y="3204"/>
                  </a:cubicBezTo>
                  <a:lnTo>
                    <a:pt x="107" y="2575"/>
                  </a:lnTo>
                  <a:cubicBezTo>
                    <a:pt x="106" y="2541"/>
                    <a:pt x="80" y="2525"/>
                    <a:pt x="55" y="2525"/>
                  </a:cubicBezTo>
                  <a:close/>
                  <a:moveTo>
                    <a:pt x="55" y="3784"/>
                  </a:moveTo>
                  <a:cubicBezTo>
                    <a:pt x="29" y="3784"/>
                    <a:pt x="4" y="3801"/>
                    <a:pt x="2" y="3834"/>
                  </a:cubicBezTo>
                  <a:lnTo>
                    <a:pt x="2" y="4464"/>
                  </a:lnTo>
                  <a:cubicBezTo>
                    <a:pt x="2" y="4493"/>
                    <a:pt x="26" y="4516"/>
                    <a:pt x="55" y="4516"/>
                  </a:cubicBezTo>
                  <a:cubicBezTo>
                    <a:pt x="83" y="4516"/>
                    <a:pt x="107" y="4493"/>
                    <a:pt x="107" y="4464"/>
                  </a:cubicBezTo>
                  <a:lnTo>
                    <a:pt x="107" y="3834"/>
                  </a:lnTo>
                  <a:cubicBezTo>
                    <a:pt x="106" y="3801"/>
                    <a:pt x="80" y="3784"/>
                    <a:pt x="55" y="3784"/>
                  </a:cubicBezTo>
                  <a:close/>
                  <a:moveTo>
                    <a:pt x="54" y="5039"/>
                  </a:moveTo>
                  <a:cubicBezTo>
                    <a:pt x="27" y="5039"/>
                    <a:pt x="0" y="5057"/>
                    <a:pt x="2" y="5094"/>
                  </a:cubicBezTo>
                  <a:lnTo>
                    <a:pt x="2" y="5724"/>
                  </a:lnTo>
                  <a:cubicBezTo>
                    <a:pt x="2" y="5753"/>
                    <a:pt x="26" y="5776"/>
                    <a:pt x="55" y="5776"/>
                  </a:cubicBezTo>
                  <a:cubicBezTo>
                    <a:pt x="83" y="5776"/>
                    <a:pt x="107" y="5753"/>
                    <a:pt x="107" y="5724"/>
                  </a:cubicBezTo>
                  <a:lnTo>
                    <a:pt x="107" y="5094"/>
                  </a:lnTo>
                  <a:cubicBezTo>
                    <a:pt x="109" y="5057"/>
                    <a:pt x="82" y="5039"/>
                    <a:pt x="54" y="5039"/>
                  </a:cubicBezTo>
                  <a:close/>
                  <a:moveTo>
                    <a:pt x="54" y="6298"/>
                  </a:moveTo>
                  <a:cubicBezTo>
                    <a:pt x="27" y="6298"/>
                    <a:pt x="0" y="6317"/>
                    <a:pt x="2" y="6353"/>
                  </a:cubicBezTo>
                  <a:lnTo>
                    <a:pt x="2" y="6983"/>
                  </a:lnTo>
                  <a:cubicBezTo>
                    <a:pt x="2" y="7012"/>
                    <a:pt x="26" y="7035"/>
                    <a:pt x="55" y="7035"/>
                  </a:cubicBezTo>
                  <a:cubicBezTo>
                    <a:pt x="84" y="7035"/>
                    <a:pt x="107" y="7012"/>
                    <a:pt x="107" y="6983"/>
                  </a:cubicBezTo>
                  <a:lnTo>
                    <a:pt x="107" y="6353"/>
                  </a:lnTo>
                  <a:cubicBezTo>
                    <a:pt x="109" y="6317"/>
                    <a:pt x="82" y="6298"/>
                    <a:pt x="54" y="6298"/>
                  </a:cubicBezTo>
                  <a:close/>
                  <a:moveTo>
                    <a:pt x="54" y="7558"/>
                  </a:moveTo>
                  <a:cubicBezTo>
                    <a:pt x="27" y="7558"/>
                    <a:pt x="0" y="7576"/>
                    <a:pt x="2" y="7613"/>
                  </a:cubicBezTo>
                  <a:lnTo>
                    <a:pt x="2" y="8243"/>
                  </a:lnTo>
                  <a:cubicBezTo>
                    <a:pt x="2" y="8272"/>
                    <a:pt x="26" y="8295"/>
                    <a:pt x="55" y="8295"/>
                  </a:cubicBezTo>
                  <a:cubicBezTo>
                    <a:pt x="84" y="8295"/>
                    <a:pt x="107" y="8272"/>
                    <a:pt x="107" y="8243"/>
                  </a:cubicBezTo>
                  <a:lnTo>
                    <a:pt x="107" y="7613"/>
                  </a:lnTo>
                  <a:cubicBezTo>
                    <a:pt x="109" y="7576"/>
                    <a:pt x="82" y="7558"/>
                    <a:pt x="54" y="7558"/>
                  </a:cubicBezTo>
                  <a:close/>
                  <a:moveTo>
                    <a:pt x="54" y="8817"/>
                  </a:moveTo>
                  <a:cubicBezTo>
                    <a:pt x="27" y="8817"/>
                    <a:pt x="0" y="8836"/>
                    <a:pt x="2" y="8872"/>
                  </a:cubicBezTo>
                  <a:lnTo>
                    <a:pt x="2" y="9502"/>
                  </a:lnTo>
                  <a:cubicBezTo>
                    <a:pt x="2" y="9531"/>
                    <a:pt x="26" y="9554"/>
                    <a:pt x="55" y="9554"/>
                  </a:cubicBezTo>
                  <a:cubicBezTo>
                    <a:pt x="84" y="9554"/>
                    <a:pt x="107" y="9531"/>
                    <a:pt x="107" y="9502"/>
                  </a:cubicBezTo>
                  <a:lnTo>
                    <a:pt x="107" y="8872"/>
                  </a:lnTo>
                  <a:cubicBezTo>
                    <a:pt x="109" y="8836"/>
                    <a:pt x="82" y="8817"/>
                    <a:pt x="54" y="8817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3"/>
            <p:cNvSpPr/>
            <p:nvPr/>
          </p:nvSpPr>
          <p:spPr>
            <a:xfrm>
              <a:off x="5295850" y="4742975"/>
              <a:ext cx="37525" cy="375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6" y="0"/>
                    <a:pt x="0" y="337"/>
                    <a:pt x="0" y="751"/>
                  </a:cubicBezTo>
                  <a:cubicBezTo>
                    <a:pt x="0" y="1165"/>
                    <a:pt x="336" y="1501"/>
                    <a:pt x="750" y="1501"/>
                  </a:cubicBezTo>
                  <a:cubicBezTo>
                    <a:pt x="1165" y="1501"/>
                    <a:pt x="1501" y="1165"/>
                    <a:pt x="1501" y="751"/>
                  </a:cubicBezTo>
                  <a:cubicBezTo>
                    <a:pt x="1501" y="337"/>
                    <a:pt x="1165" y="0"/>
                    <a:pt x="75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3"/>
            <p:cNvSpPr/>
            <p:nvPr/>
          </p:nvSpPr>
          <p:spPr>
            <a:xfrm>
              <a:off x="5631075" y="4919675"/>
              <a:ext cx="37550" cy="37525"/>
            </a:xfrm>
            <a:custGeom>
              <a:avLst/>
              <a:gdLst/>
              <a:ahLst/>
              <a:cxnLst/>
              <a:rect l="l" t="t" r="r" b="b"/>
              <a:pathLst>
                <a:path w="1502" h="1501" extrusionOk="0">
                  <a:moveTo>
                    <a:pt x="751" y="1"/>
                  </a:moveTo>
                  <a:cubicBezTo>
                    <a:pt x="337" y="1"/>
                    <a:pt x="1" y="336"/>
                    <a:pt x="1" y="750"/>
                  </a:cubicBezTo>
                  <a:cubicBezTo>
                    <a:pt x="1" y="1164"/>
                    <a:pt x="337" y="1501"/>
                    <a:pt x="751" y="1501"/>
                  </a:cubicBezTo>
                  <a:cubicBezTo>
                    <a:pt x="1165" y="1501"/>
                    <a:pt x="1502" y="1164"/>
                    <a:pt x="1502" y="750"/>
                  </a:cubicBezTo>
                  <a:cubicBezTo>
                    <a:pt x="1502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3"/>
            <p:cNvSpPr/>
            <p:nvPr/>
          </p:nvSpPr>
          <p:spPr>
            <a:xfrm>
              <a:off x="5060350" y="4828550"/>
              <a:ext cx="37525" cy="37575"/>
            </a:xfrm>
            <a:custGeom>
              <a:avLst/>
              <a:gdLst/>
              <a:ahLst/>
              <a:cxnLst/>
              <a:rect l="l" t="t" r="r" b="b"/>
              <a:pathLst>
                <a:path w="1501" h="1503" extrusionOk="0">
                  <a:moveTo>
                    <a:pt x="751" y="1"/>
                  </a:moveTo>
                  <a:cubicBezTo>
                    <a:pt x="337" y="1"/>
                    <a:pt x="0" y="338"/>
                    <a:pt x="0" y="752"/>
                  </a:cubicBezTo>
                  <a:cubicBezTo>
                    <a:pt x="0" y="1166"/>
                    <a:pt x="337" y="1502"/>
                    <a:pt x="751" y="1502"/>
                  </a:cubicBezTo>
                  <a:cubicBezTo>
                    <a:pt x="1165" y="1502"/>
                    <a:pt x="1500" y="1166"/>
                    <a:pt x="1500" y="752"/>
                  </a:cubicBezTo>
                  <a:cubicBezTo>
                    <a:pt x="1500" y="338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3"/>
            <p:cNvSpPr/>
            <p:nvPr/>
          </p:nvSpPr>
          <p:spPr>
            <a:xfrm>
              <a:off x="4859525" y="4695650"/>
              <a:ext cx="37525" cy="375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1" y="1"/>
                  </a:moveTo>
                  <a:cubicBezTo>
                    <a:pt x="336" y="1"/>
                    <a:pt x="0" y="336"/>
                    <a:pt x="0" y="750"/>
                  </a:cubicBezTo>
                  <a:cubicBezTo>
                    <a:pt x="0" y="1166"/>
                    <a:pt x="336" y="1501"/>
                    <a:pt x="751" y="1501"/>
                  </a:cubicBezTo>
                  <a:cubicBezTo>
                    <a:pt x="1165" y="1501"/>
                    <a:pt x="1501" y="1166"/>
                    <a:pt x="1501" y="750"/>
                  </a:cubicBezTo>
                  <a:cubicBezTo>
                    <a:pt x="1501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3"/>
            <p:cNvSpPr/>
            <p:nvPr/>
          </p:nvSpPr>
          <p:spPr>
            <a:xfrm>
              <a:off x="5025300" y="4366225"/>
              <a:ext cx="128600" cy="108125"/>
            </a:xfrm>
            <a:custGeom>
              <a:avLst/>
              <a:gdLst/>
              <a:ahLst/>
              <a:cxnLst/>
              <a:rect l="l" t="t" r="r" b="b"/>
              <a:pathLst>
                <a:path w="5144" h="4325" extrusionOk="0">
                  <a:moveTo>
                    <a:pt x="3362" y="0"/>
                  </a:moveTo>
                  <a:cubicBezTo>
                    <a:pt x="3330" y="0"/>
                    <a:pt x="3298" y="4"/>
                    <a:pt x="3266" y="11"/>
                  </a:cubicBezTo>
                  <a:cubicBezTo>
                    <a:pt x="3243" y="15"/>
                    <a:pt x="3221" y="22"/>
                    <a:pt x="3200" y="32"/>
                  </a:cubicBezTo>
                  <a:lnTo>
                    <a:pt x="2878" y="134"/>
                  </a:lnTo>
                  <a:cubicBezTo>
                    <a:pt x="2817" y="153"/>
                    <a:pt x="2757" y="176"/>
                    <a:pt x="2698" y="199"/>
                  </a:cubicBezTo>
                  <a:cubicBezTo>
                    <a:pt x="2291" y="357"/>
                    <a:pt x="1924" y="604"/>
                    <a:pt x="1624" y="921"/>
                  </a:cubicBezTo>
                  <a:cubicBezTo>
                    <a:pt x="1488" y="1040"/>
                    <a:pt x="1373" y="1180"/>
                    <a:pt x="1284" y="1337"/>
                  </a:cubicBezTo>
                  <a:cubicBezTo>
                    <a:pt x="1269" y="1365"/>
                    <a:pt x="1255" y="1392"/>
                    <a:pt x="1241" y="1420"/>
                  </a:cubicBezTo>
                  <a:lnTo>
                    <a:pt x="52" y="1183"/>
                  </a:lnTo>
                  <a:lnTo>
                    <a:pt x="0" y="4050"/>
                  </a:lnTo>
                  <a:lnTo>
                    <a:pt x="1847" y="4083"/>
                  </a:lnTo>
                  <a:cubicBezTo>
                    <a:pt x="2079" y="4221"/>
                    <a:pt x="2344" y="4296"/>
                    <a:pt x="2614" y="4301"/>
                  </a:cubicBezTo>
                  <a:lnTo>
                    <a:pt x="4185" y="4325"/>
                  </a:lnTo>
                  <a:cubicBezTo>
                    <a:pt x="4279" y="4314"/>
                    <a:pt x="4366" y="4271"/>
                    <a:pt x="4435" y="4205"/>
                  </a:cubicBezTo>
                  <a:cubicBezTo>
                    <a:pt x="4519" y="4125"/>
                    <a:pt x="4567" y="4016"/>
                    <a:pt x="4569" y="3900"/>
                  </a:cubicBezTo>
                  <a:cubicBezTo>
                    <a:pt x="4571" y="3682"/>
                    <a:pt x="4415" y="3496"/>
                    <a:pt x="4200" y="3460"/>
                  </a:cubicBezTo>
                  <a:lnTo>
                    <a:pt x="4200" y="3456"/>
                  </a:lnTo>
                  <a:lnTo>
                    <a:pt x="4413" y="3460"/>
                  </a:lnTo>
                  <a:cubicBezTo>
                    <a:pt x="4415" y="3460"/>
                    <a:pt x="4418" y="3460"/>
                    <a:pt x="4420" y="3460"/>
                  </a:cubicBezTo>
                  <a:cubicBezTo>
                    <a:pt x="4534" y="3460"/>
                    <a:pt x="4642" y="3417"/>
                    <a:pt x="4723" y="3337"/>
                  </a:cubicBezTo>
                  <a:cubicBezTo>
                    <a:pt x="4851" y="3215"/>
                    <a:pt x="4892" y="3028"/>
                    <a:pt x="4827" y="2864"/>
                  </a:cubicBezTo>
                  <a:cubicBezTo>
                    <a:pt x="4763" y="2701"/>
                    <a:pt x="4609" y="2593"/>
                    <a:pt x="4435" y="2588"/>
                  </a:cubicBezTo>
                  <a:lnTo>
                    <a:pt x="4435" y="2588"/>
                  </a:lnTo>
                  <a:lnTo>
                    <a:pt x="4691" y="2593"/>
                  </a:lnTo>
                  <a:cubicBezTo>
                    <a:pt x="4693" y="2593"/>
                    <a:pt x="4695" y="2593"/>
                    <a:pt x="4697" y="2593"/>
                  </a:cubicBezTo>
                  <a:cubicBezTo>
                    <a:pt x="4929" y="2593"/>
                    <a:pt x="5122" y="2411"/>
                    <a:pt x="5132" y="2178"/>
                  </a:cubicBezTo>
                  <a:cubicBezTo>
                    <a:pt x="5143" y="1942"/>
                    <a:pt x="4966" y="1740"/>
                    <a:pt x="4731" y="1722"/>
                  </a:cubicBezTo>
                  <a:cubicBezTo>
                    <a:pt x="4812" y="1705"/>
                    <a:pt x="4885" y="1666"/>
                    <a:pt x="4945" y="1609"/>
                  </a:cubicBezTo>
                  <a:cubicBezTo>
                    <a:pt x="5072" y="1486"/>
                    <a:pt x="5112" y="1299"/>
                    <a:pt x="5048" y="1135"/>
                  </a:cubicBezTo>
                  <a:cubicBezTo>
                    <a:pt x="4983" y="971"/>
                    <a:pt x="4826" y="862"/>
                    <a:pt x="4650" y="859"/>
                  </a:cubicBezTo>
                  <a:lnTo>
                    <a:pt x="4174" y="821"/>
                  </a:lnTo>
                  <a:lnTo>
                    <a:pt x="3722" y="184"/>
                  </a:lnTo>
                  <a:cubicBezTo>
                    <a:pt x="3641" y="71"/>
                    <a:pt x="3512" y="2"/>
                    <a:pt x="3373" y="0"/>
                  </a:cubicBezTo>
                  <a:cubicBezTo>
                    <a:pt x="3369" y="0"/>
                    <a:pt x="3366" y="0"/>
                    <a:pt x="3362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3"/>
            <p:cNvSpPr/>
            <p:nvPr/>
          </p:nvSpPr>
          <p:spPr>
            <a:xfrm>
              <a:off x="5101675" y="4406450"/>
              <a:ext cx="41250" cy="26000"/>
            </a:xfrm>
            <a:custGeom>
              <a:avLst/>
              <a:gdLst/>
              <a:ahLst/>
              <a:cxnLst/>
              <a:rect l="l" t="t" r="r" b="b"/>
              <a:pathLst>
                <a:path w="1650" h="1040" extrusionOk="0">
                  <a:moveTo>
                    <a:pt x="480" y="0"/>
                  </a:moveTo>
                  <a:cubicBezTo>
                    <a:pt x="232" y="0"/>
                    <a:pt x="24" y="190"/>
                    <a:pt x="3" y="440"/>
                  </a:cubicBezTo>
                  <a:lnTo>
                    <a:pt x="3" y="443"/>
                  </a:lnTo>
                  <a:cubicBezTo>
                    <a:pt x="1" y="469"/>
                    <a:pt x="1" y="494"/>
                    <a:pt x="3" y="519"/>
                  </a:cubicBezTo>
                  <a:cubicBezTo>
                    <a:pt x="16" y="669"/>
                    <a:pt x="99" y="804"/>
                    <a:pt x="227" y="884"/>
                  </a:cubicBezTo>
                  <a:cubicBezTo>
                    <a:pt x="278" y="916"/>
                    <a:pt x="335" y="938"/>
                    <a:pt x="394" y="949"/>
                  </a:cubicBezTo>
                  <a:cubicBezTo>
                    <a:pt x="411" y="953"/>
                    <a:pt x="428" y="955"/>
                    <a:pt x="444" y="956"/>
                  </a:cubicBezTo>
                  <a:lnTo>
                    <a:pt x="819" y="983"/>
                  </a:lnTo>
                  <a:lnTo>
                    <a:pt x="1602" y="1039"/>
                  </a:lnTo>
                  <a:cubicBezTo>
                    <a:pt x="1603" y="1039"/>
                    <a:pt x="1604" y="1039"/>
                    <a:pt x="1605" y="1039"/>
                  </a:cubicBezTo>
                  <a:cubicBezTo>
                    <a:pt x="1628" y="1039"/>
                    <a:pt x="1646" y="1022"/>
                    <a:pt x="1648" y="999"/>
                  </a:cubicBezTo>
                  <a:cubicBezTo>
                    <a:pt x="1650" y="976"/>
                    <a:pt x="1632" y="955"/>
                    <a:pt x="1609" y="954"/>
                  </a:cubicBezTo>
                  <a:lnTo>
                    <a:pt x="821" y="895"/>
                  </a:lnTo>
                  <a:lnTo>
                    <a:pt x="451" y="868"/>
                  </a:lnTo>
                  <a:cubicBezTo>
                    <a:pt x="235" y="853"/>
                    <a:pt x="73" y="665"/>
                    <a:pt x="89" y="450"/>
                  </a:cubicBezTo>
                  <a:cubicBezTo>
                    <a:pt x="104" y="244"/>
                    <a:pt x="276" y="87"/>
                    <a:pt x="479" y="87"/>
                  </a:cubicBezTo>
                  <a:cubicBezTo>
                    <a:pt x="489" y="87"/>
                    <a:pt x="498" y="87"/>
                    <a:pt x="507" y="88"/>
                  </a:cubicBezTo>
                  <a:lnTo>
                    <a:pt x="722" y="104"/>
                  </a:lnTo>
                  <a:lnTo>
                    <a:pt x="735" y="105"/>
                  </a:lnTo>
                  <a:cubicBezTo>
                    <a:pt x="736" y="105"/>
                    <a:pt x="737" y="105"/>
                    <a:pt x="739" y="105"/>
                  </a:cubicBezTo>
                  <a:cubicBezTo>
                    <a:pt x="760" y="105"/>
                    <a:pt x="779" y="88"/>
                    <a:pt x="781" y="65"/>
                  </a:cubicBezTo>
                  <a:cubicBezTo>
                    <a:pt x="782" y="53"/>
                    <a:pt x="778" y="41"/>
                    <a:pt x="769" y="32"/>
                  </a:cubicBezTo>
                  <a:cubicBezTo>
                    <a:pt x="767" y="30"/>
                    <a:pt x="764" y="28"/>
                    <a:pt x="762" y="26"/>
                  </a:cubicBezTo>
                  <a:cubicBezTo>
                    <a:pt x="755" y="22"/>
                    <a:pt x="748" y="18"/>
                    <a:pt x="741" y="17"/>
                  </a:cubicBezTo>
                  <a:lnTo>
                    <a:pt x="628" y="9"/>
                  </a:lnTo>
                  <a:lnTo>
                    <a:pt x="513" y="1"/>
                  </a:lnTo>
                  <a:cubicBezTo>
                    <a:pt x="502" y="1"/>
                    <a:pt x="491" y="0"/>
                    <a:pt x="4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3"/>
            <p:cNvSpPr/>
            <p:nvPr/>
          </p:nvSpPr>
          <p:spPr>
            <a:xfrm>
              <a:off x="5098100" y="4428200"/>
              <a:ext cx="33350" cy="25450"/>
            </a:xfrm>
            <a:custGeom>
              <a:avLst/>
              <a:gdLst/>
              <a:ahLst/>
              <a:cxnLst/>
              <a:rect l="l" t="t" r="r" b="b"/>
              <a:pathLst>
                <a:path w="1334" h="1018" extrusionOk="0">
                  <a:moveTo>
                    <a:pt x="477" y="0"/>
                  </a:moveTo>
                  <a:cubicBezTo>
                    <a:pt x="441" y="0"/>
                    <a:pt x="405" y="5"/>
                    <a:pt x="370" y="14"/>
                  </a:cubicBezTo>
                  <a:cubicBezTo>
                    <a:pt x="167" y="60"/>
                    <a:pt x="17" y="235"/>
                    <a:pt x="1" y="443"/>
                  </a:cubicBezTo>
                  <a:cubicBezTo>
                    <a:pt x="0" y="469"/>
                    <a:pt x="0" y="495"/>
                    <a:pt x="2" y="521"/>
                  </a:cubicBezTo>
                  <a:cubicBezTo>
                    <a:pt x="12" y="621"/>
                    <a:pt x="51" y="715"/>
                    <a:pt x="117" y="791"/>
                  </a:cubicBezTo>
                  <a:cubicBezTo>
                    <a:pt x="153" y="832"/>
                    <a:pt x="195" y="866"/>
                    <a:pt x="243" y="894"/>
                  </a:cubicBezTo>
                  <a:cubicBezTo>
                    <a:pt x="303" y="929"/>
                    <a:pt x="369" y="949"/>
                    <a:pt x="438" y="954"/>
                  </a:cubicBezTo>
                  <a:cubicBezTo>
                    <a:pt x="440" y="955"/>
                    <a:pt x="442" y="955"/>
                    <a:pt x="444" y="955"/>
                  </a:cubicBezTo>
                  <a:lnTo>
                    <a:pt x="924" y="991"/>
                  </a:lnTo>
                  <a:lnTo>
                    <a:pt x="1285" y="1018"/>
                  </a:lnTo>
                  <a:cubicBezTo>
                    <a:pt x="1286" y="1018"/>
                    <a:pt x="1286" y="1018"/>
                    <a:pt x="1287" y="1018"/>
                  </a:cubicBezTo>
                  <a:cubicBezTo>
                    <a:pt x="1310" y="1018"/>
                    <a:pt x="1331" y="1000"/>
                    <a:pt x="1332" y="976"/>
                  </a:cubicBezTo>
                  <a:cubicBezTo>
                    <a:pt x="1333" y="952"/>
                    <a:pt x="1315" y="932"/>
                    <a:pt x="1291" y="930"/>
                  </a:cubicBezTo>
                  <a:lnTo>
                    <a:pt x="929" y="904"/>
                  </a:lnTo>
                  <a:lnTo>
                    <a:pt x="450" y="868"/>
                  </a:lnTo>
                  <a:cubicBezTo>
                    <a:pt x="443" y="868"/>
                    <a:pt x="437" y="867"/>
                    <a:pt x="431" y="866"/>
                  </a:cubicBezTo>
                  <a:cubicBezTo>
                    <a:pt x="216" y="845"/>
                    <a:pt x="59" y="654"/>
                    <a:pt x="80" y="439"/>
                  </a:cubicBezTo>
                  <a:cubicBezTo>
                    <a:pt x="100" y="237"/>
                    <a:pt x="270" y="87"/>
                    <a:pt x="468" y="87"/>
                  </a:cubicBezTo>
                  <a:cubicBezTo>
                    <a:pt x="481" y="87"/>
                    <a:pt x="494" y="87"/>
                    <a:pt x="507" y="89"/>
                  </a:cubicBezTo>
                  <a:cubicBezTo>
                    <a:pt x="508" y="89"/>
                    <a:pt x="510" y="89"/>
                    <a:pt x="511" y="89"/>
                  </a:cubicBezTo>
                  <a:cubicBezTo>
                    <a:pt x="533" y="89"/>
                    <a:pt x="552" y="71"/>
                    <a:pt x="554" y="48"/>
                  </a:cubicBezTo>
                  <a:cubicBezTo>
                    <a:pt x="556" y="24"/>
                    <a:pt x="537" y="3"/>
                    <a:pt x="513" y="2"/>
                  </a:cubicBezTo>
                  <a:cubicBezTo>
                    <a:pt x="501" y="1"/>
                    <a:pt x="489" y="0"/>
                    <a:pt x="4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3"/>
            <p:cNvSpPr/>
            <p:nvPr/>
          </p:nvSpPr>
          <p:spPr>
            <a:xfrm>
              <a:off x="5096025" y="4449900"/>
              <a:ext cx="25050" cy="24550"/>
            </a:xfrm>
            <a:custGeom>
              <a:avLst/>
              <a:gdLst/>
              <a:ahLst/>
              <a:cxnLst/>
              <a:rect l="l" t="t" r="r" b="b"/>
              <a:pathLst>
                <a:path w="1002" h="982" extrusionOk="0">
                  <a:moveTo>
                    <a:pt x="482" y="0"/>
                  </a:moveTo>
                  <a:cubicBezTo>
                    <a:pt x="429" y="0"/>
                    <a:pt x="377" y="9"/>
                    <a:pt x="326" y="26"/>
                  </a:cubicBezTo>
                  <a:cubicBezTo>
                    <a:pt x="144" y="87"/>
                    <a:pt x="16" y="252"/>
                    <a:pt x="2" y="444"/>
                  </a:cubicBezTo>
                  <a:cubicBezTo>
                    <a:pt x="1" y="469"/>
                    <a:pt x="1" y="494"/>
                    <a:pt x="3" y="520"/>
                  </a:cubicBezTo>
                  <a:cubicBezTo>
                    <a:pt x="23" y="754"/>
                    <a:pt x="209" y="939"/>
                    <a:pt x="443" y="956"/>
                  </a:cubicBezTo>
                  <a:lnTo>
                    <a:pt x="931" y="981"/>
                  </a:lnTo>
                  <a:lnTo>
                    <a:pt x="954" y="982"/>
                  </a:lnTo>
                  <a:cubicBezTo>
                    <a:pt x="955" y="982"/>
                    <a:pt x="955" y="982"/>
                    <a:pt x="956" y="982"/>
                  </a:cubicBezTo>
                  <a:cubicBezTo>
                    <a:pt x="978" y="982"/>
                    <a:pt x="997" y="965"/>
                    <a:pt x="999" y="943"/>
                  </a:cubicBezTo>
                  <a:cubicBezTo>
                    <a:pt x="1001" y="918"/>
                    <a:pt x="984" y="897"/>
                    <a:pt x="960" y="895"/>
                  </a:cubicBezTo>
                  <a:lnTo>
                    <a:pt x="940" y="894"/>
                  </a:lnTo>
                  <a:lnTo>
                    <a:pt x="450" y="869"/>
                  </a:lnTo>
                  <a:cubicBezTo>
                    <a:pt x="235" y="853"/>
                    <a:pt x="72" y="666"/>
                    <a:pt x="88" y="450"/>
                  </a:cubicBezTo>
                  <a:cubicBezTo>
                    <a:pt x="104" y="244"/>
                    <a:pt x="275" y="88"/>
                    <a:pt x="478" y="88"/>
                  </a:cubicBezTo>
                  <a:cubicBezTo>
                    <a:pt x="488" y="88"/>
                    <a:pt x="498" y="88"/>
                    <a:pt x="508" y="89"/>
                  </a:cubicBezTo>
                  <a:cubicBezTo>
                    <a:pt x="513" y="89"/>
                    <a:pt x="517" y="88"/>
                    <a:pt x="522" y="87"/>
                  </a:cubicBezTo>
                  <a:cubicBezTo>
                    <a:pt x="540" y="83"/>
                    <a:pt x="553" y="67"/>
                    <a:pt x="554" y="49"/>
                  </a:cubicBezTo>
                  <a:cubicBezTo>
                    <a:pt x="556" y="25"/>
                    <a:pt x="538" y="4"/>
                    <a:pt x="514" y="2"/>
                  </a:cubicBezTo>
                  <a:cubicBezTo>
                    <a:pt x="503" y="1"/>
                    <a:pt x="493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3"/>
            <p:cNvSpPr/>
            <p:nvPr/>
          </p:nvSpPr>
          <p:spPr>
            <a:xfrm>
              <a:off x="5106850" y="4394450"/>
              <a:ext cx="10550" cy="14175"/>
            </a:xfrm>
            <a:custGeom>
              <a:avLst/>
              <a:gdLst/>
              <a:ahLst/>
              <a:cxnLst/>
              <a:rect l="l" t="t" r="r" b="b"/>
              <a:pathLst>
                <a:path w="422" h="567" extrusionOk="0">
                  <a:moveTo>
                    <a:pt x="54" y="1"/>
                  </a:moveTo>
                  <a:cubicBezTo>
                    <a:pt x="81" y="191"/>
                    <a:pt x="62" y="385"/>
                    <a:pt x="0" y="567"/>
                  </a:cubicBezTo>
                  <a:cubicBezTo>
                    <a:pt x="79" y="510"/>
                    <a:pt x="175" y="480"/>
                    <a:pt x="272" y="480"/>
                  </a:cubicBezTo>
                  <a:cubicBezTo>
                    <a:pt x="283" y="480"/>
                    <a:pt x="295" y="481"/>
                    <a:pt x="306" y="481"/>
                  </a:cubicBezTo>
                  <a:lnTo>
                    <a:pt x="421" y="490"/>
                  </a:lnTo>
                  <a:lnTo>
                    <a:pt x="421" y="49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3"/>
            <p:cNvSpPr/>
            <p:nvPr/>
          </p:nvSpPr>
          <p:spPr>
            <a:xfrm>
              <a:off x="5084875" y="4368700"/>
              <a:ext cx="55600" cy="59525"/>
            </a:xfrm>
            <a:custGeom>
              <a:avLst/>
              <a:gdLst/>
              <a:ahLst/>
              <a:cxnLst/>
              <a:rect l="l" t="t" r="r" b="b"/>
              <a:pathLst>
                <a:path w="2224" h="2381" extrusionOk="0">
                  <a:moveTo>
                    <a:pt x="1336" y="0"/>
                  </a:moveTo>
                  <a:cubicBezTo>
                    <a:pt x="1327" y="0"/>
                    <a:pt x="1317" y="3"/>
                    <a:pt x="1309" y="9"/>
                  </a:cubicBezTo>
                  <a:cubicBezTo>
                    <a:pt x="1290" y="23"/>
                    <a:pt x="1286" y="50"/>
                    <a:pt x="1301" y="69"/>
                  </a:cubicBezTo>
                  <a:lnTo>
                    <a:pt x="1387" y="185"/>
                  </a:lnTo>
                  <a:lnTo>
                    <a:pt x="1996" y="998"/>
                  </a:lnTo>
                  <a:cubicBezTo>
                    <a:pt x="2108" y="1148"/>
                    <a:pt x="2100" y="1355"/>
                    <a:pt x="1975" y="1495"/>
                  </a:cubicBezTo>
                  <a:cubicBezTo>
                    <a:pt x="1899" y="1580"/>
                    <a:pt x="1792" y="1625"/>
                    <a:pt x="1684" y="1625"/>
                  </a:cubicBezTo>
                  <a:cubicBezTo>
                    <a:pt x="1616" y="1625"/>
                    <a:pt x="1547" y="1607"/>
                    <a:pt x="1485" y="1570"/>
                  </a:cubicBezTo>
                  <a:cubicBezTo>
                    <a:pt x="1470" y="1562"/>
                    <a:pt x="1455" y="1552"/>
                    <a:pt x="1441" y="1542"/>
                  </a:cubicBezTo>
                  <a:cubicBezTo>
                    <a:pt x="1439" y="1540"/>
                    <a:pt x="1436" y="1538"/>
                    <a:pt x="1434" y="1536"/>
                  </a:cubicBezTo>
                  <a:cubicBezTo>
                    <a:pt x="1409" y="1515"/>
                    <a:pt x="1388" y="1492"/>
                    <a:pt x="1369" y="1467"/>
                  </a:cubicBezTo>
                  <a:lnTo>
                    <a:pt x="885" y="819"/>
                  </a:lnTo>
                  <a:cubicBezTo>
                    <a:pt x="876" y="806"/>
                    <a:pt x="864" y="801"/>
                    <a:pt x="851" y="801"/>
                  </a:cubicBezTo>
                  <a:cubicBezTo>
                    <a:pt x="824" y="801"/>
                    <a:pt x="797" y="828"/>
                    <a:pt x="810" y="860"/>
                  </a:cubicBezTo>
                  <a:cubicBezTo>
                    <a:pt x="822" y="893"/>
                    <a:pt x="1053" y="1565"/>
                    <a:pt x="446" y="2055"/>
                  </a:cubicBezTo>
                  <a:cubicBezTo>
                    <a:pt x="318" y="2155"/>
                    <a:pt x="178" y="2236"/>
                    <a:pt x="29" y="2297"/>
                  </a:cubicBezTo>
                  <a:cubicBezTo>
                    <a:pt x="10" y="2304"/>
                    <a:pt x="0" y="2322"/>
                    <a:pt x="2" y="2342"/>
                  </a:cubicBezTo>
                  <a:cubicBezTo>
                    <a:pt x="2" y="2346"/>
                    <a:pt x="3" y="2350"/>
                    <a:pt x="5" y="2354"/>
                  </a:cubicBezTo>
                  <a:cubicBezTo>
                    <a:pt x="12" y="2370"/>
                    <a:pt x="28" y="2380"/>
                    <a:pt x="45" y="2380"/>
                  </a:cubicBezTo>
                  <a:cubicBezTo>
                    <a:pt x="51" y="2380"/>
                    <a:pt x="56" y="2379"/>
                    <a:pt x="62" y="2377"/>
                  </a:cubicBezTo>
                  <a:cubicBezTo>
                    <a:pt x="198" y="2321"/>
                    <a:pt x="327" y="2249"/>
                    <a:pt x="446" y="2163"/>
                  </a:cubicBezTo>
                  <a:lnTo>
                    <a:pt x="447" y="2163"/>
                  </a:lnTo>
                  <a:lnTo>
                    <a:pt x="447" y="2162"/>
                  </a:lnTo>
                  <a:cubicBezTo>
                    <a:pt x="530" y="2101"/>
                    <a:pt x="607" y="2029"/>
                    <a:pt x="675" y="1950"/>
                  </a:cubicBezTo>
                  <a:cubicBezTo>
                    <a:pt x="763" y="1845"/>
                    <a:pt x="833" y="1725"/>
                    <a:pt x="879" y="1596"/>
                  </a:cubicBezTo>
                  <a:cubicBezTo>
                    <a:pt x="941" y="1415"/>
                    <a:pt x="960" y="1220"/>
                    <a:pt x="933" y="1031"/>
                  </a:cubicBezTo>
                  <a:lnTo>
                    <a:pt x="933" y="1031"/>
                  </a:lnTo>
                  <a:lnTo>
                    <a:pt x="1300" y="1519"/>
                  </a:lnTo>
                  <a:cubicBezTo>
                    <a:pt x="1326" y="1556"/>
                    <a:pt x="1358" y="1587"/>
                    <a:pt x="1394" y="1614"/>
                  </a:cubicBezTo>
                  <a:cubicBezTo>
                    <a:pt x="1422" y="1636"/>
                    <a:pt x="1453" y="1654"/>
                    <a:pt x="1487" y="1669"/>
                  </a:cubicBezTo>
                  <a:cubicBezTo>
                    <a:pt x="1549" y="1697"/>
                    <a:pt x="1616" y="1711"/>
                    <a:pt x="1683" y="1711"/>
                  </a:cubicBezTo>
                  <a:cubicBezTo>
                    <a:pt x="1784" y="1711"/>
                    <a:pt x="1884" y="1679"/>
                    <a:pt x="1968" y="1616"/>
                  </a:cubicBezTo>
                  <a:cubicBezTo>
                    <a:pt x="2180" y="1458"/>
                    <a:pt x="2223" y="1159"/>
                    <a:pt x="2065" y="947"/>
                  </a:cubicBezTo>
                  <a:lnTo>
                    <a:pt x="1371" y="17"/>
                  </a:lnTo>
                  <a:cubicBezTo>
                    <a:pt x="1370" y="16"/>
                    <a:pt x="1370" y="15"/>
                    <a:pt x="1369" y="15"/>
                  </a:cubicBezTo>
                  <a:cubicBezTo>
                    <a:pt x="1360" y="5"/>
                    <a:pt x="1348" y="0"/>
                    <a:pt x="1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3"/>
            <p:cNvSpPr/>
            <p:nvPr/>
          </p:nvSpPr>
          <p:spPr>
            <a:xfrm>
              <a:off x="4655825" y="4283350"/>
              <a:ext cx="378575" cy="198100"/>
            </a:xfrm>
            <a:custGeom>
              <a:avLst/>
              <a:gdLst/>
              <a:ahLst/>
              <a:cxnLst/>
              <a:rect l="l" t="t" r="r" b="b"/>
              <a:pathLst>
                <a:path w="15143" h="7924" extrusionOk="0">
                  <a:moveTo>
                    <a:pt x="2149" y="0"/>
                  </a:moveTo>
                  <a:cubicBezTo>
                    <a:pt x="1554" y="0"/>
                    <a:pt x="969" y="280"/>
                    <a:pt x="601" y="803"/>
                  </a:cubicBezTo>
                  <a:cubicBezTo>
                    <a:pt x="1" y="1657"/>
                    <a:pt x="206" y="2836"/>
                    <a:pt x="1060" y="3436"/>
                  </a:cubicBezTo>
                  <a:lnTo>
                    <a:pt x="6954" y="7579"/>
                  </a:lnTo>
                  <a:cubicBezTo>
                    <a:pt x="7273" y="7803"/>
                    <a:pt x="7653" y="7923"/>
                    <a:pt x="8041" y="7923"/>
                  </a:cubicBezTo>
                  <a:lnTo>
                    <a:pt x="15142" y="7923"/>
                  </a:lnTo>
                  <a:lnTo>
                    <a:pt x="15142" y="4144"/>
                  </a:lnTo>
                  <a:lnTo>
                    <a:pt x="8639" y="4144"/>
                  </a:lnTo>
                  <a:lnTo>
                    <a:pt x="3233" y="344"/>
                  </a:lnTo>
                  <a:cubicBezTo>
                    <a:pt x="2903" y="112"/>
                    <a:pt x="2524" y="0"/>
                    <a:pt x="214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3"/>
            <p:cNvSpPr/>
            <p:nvPr/>
          </p:nvSpPr>
          <p:spPr>
            <a:xfrm>
              <a:off x="4852125" y="4391500"/>
              <a:ext cx="15925" cy="29425"/>
            </a:xfrm>
            <a:custGeom>
              <a:avLst/>
              <a:gdLst/>
              <a:ahLst/>
              <a:cxnLst/>
              <a:rect l="l" t="t" r="r" b="b"/>
              <a:pathLst>
                <a:path w="637" h="1177" extrusionOk="0">
                  <a:moveTo>
                    <a:pt x="568" y="0"/>
                  </a:moveTo>
                  <a:cubicBezTo>
                    <a:pt x="551" y="0"/>
                    <a:pt x="533" y="9"/>
                    <a:pt x="523" y="30"/>
                  </a:cubicBezTo>
                  <a:lnTo>
                    <a:pt x="17" y="1101"/>
                  </a:lnTo>
                  <a:cubicBezTo>
                    <a:pt x="0" y="1135"/>
                    <a:pt x="26" y="1177"/>
                    <a:pt x="65" y="1177"/>
                  </a:cubicBezTo>
                  <a:cubicBezTo>
                    <a:pt x="86" y="1176"/>
                    <a:pt x="104" y="1164"/>
                    <a:pt x="112" y="1145"/>
                  </a:cubicBezTo>
                  <a:lnTo>
                    <a:pt x="618" y="75"/>
                  </a:lnTo>
                  <a:cubicBezTo>
                    <a:pt x="636" y="34"/>
                    <a:pt x="602" y="0"/>
                    <a:pt x="5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3"/>
            <p:cNvSpPr/>
            <p:nvPr/>
          </p:nvSpPr>
          <p:spPr>
            <a:xfrm>
              <a:off x="5034375" y="4390400"/>
              <a:ext cx="14975" cy="87075"/>
            </a:xfrm>
            <a:custGeom>
              <a:avLst/>
              <a:gdLst/>
              <a:ahLst/>
              <a:cxnLst/>
              <a:rect l="l" t="t" r="r" b="b"/>
              <a:pathLst>
                <a:path w="599" h="3483" extrusionOk="0">
                  <a:moveTo>
                    <a:pt x="0" y="1"/>
                  </a:moveTo>
                  <a:lnTo>
                    <a:pt x="0" y="3483"/>
                  </a:lnTo>
                  <a:lnTo>
                    <a:pt x="473" y="3483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3"/>
            <p:cNvSpPr/>
            <p:nvPr/>
          </p:nvSpPr>
          <p:spPr>
            <a:xfrm>
              <a:off x="4597825" y="4089775"/>
              <a:ext cx="130725" cy="115800"/>
            </a:xfrm>
            <a:custGeom>
              <a:avLst/>
              <a:gdLst/>
              <a:ahLst/>
              <a:cxnLst/>
              <a:rect l="l" t="t" r="r" b="b"/>
              <a:pathLst>
                <a:path w="5229" h="4632" extrusionOk="0">
                  <a:moveTo>
                    <a:pt x="4197" y="1"/>
                  </a:moveTo>
                  <a:lnTo>
                    <a:pt x="3241" y="1195"/>
                  </a:lnTo>
                  <a:lnTo>
                    <a:pt x="1495" y="1195"/>
                  </a:lnTo>
                  <a:cubicBezTo>
                    <a:pt x="1495" y="1195"/>
                    <a:pt x="1494" y="1195"/>
                    <a:pt x="1494" y="1195"/>
                  </a:cubicBezTo>
                  <a:cubicBezTo>
                    <a:pt x="661" y="1195"/>
                    <a:pt x="0" y="1898"/>
                    <a:pt x="51" y="2729"/>
                  </a:cubicBezTo>
                  <a:lnTo>
                    <a:pt x="165" y="4632"/>
                  </a:lnTo>
                  <a:lnTo>
                    <a:pt x="4467" y="4632"/>
                  </a:lnTo>
                  <a:lnTo>
                    <a:pt x="4467" y="2387"/>
                  </a:lnTo>
                  <a:cubicBezTo>
                    <a:pt x="4467" y="2387"/>
                    <a:pt x="5229" y="2069"/>
                    <a:pt x="5166" y="1081"/>
                  </a:cubicBezTo>
                  <a:cubicBezTo>
                    <a:pt x="5105" y="92"/>
                    <a:pt x="4197" y="1"/>
                    <a:pt x="41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3"/>
            <p:cNvSpPr/>
            <p:nvPr/>
          </p:nvSpPr>
          <p:spPr>
            <a:xfrm>
              <a:off x="4611725" y="4149425"/>
              <a:ext cx="97775" cy="112300"/>
            </a:xfrm>
            <a:custGeom>
              <a:avLst/>
              <a:gdLst/>
              <a:ahLst/>
              <a:cxnLst/>
              <a:rect l="l" t="t" r="r" b="b"/>
              <a:pathLst>
                <a:path w="3911" h="4492" extrusionOk="0">
                  <a:moveTo>
                    <a:pt x="1043" y="1"/>
                  </a:moveTo>
                  <a:cubicBezTo>
                    <a:pt x="1007" y="582"/>
                    <a:pt x="693" y="1122"/>
                    <a:pt x="204" y="1445"/>
                  </a:cubicBezTo>
                  <a:cubicBezTo>
                    <a:pt x="158" y="1357"/>
                    <a:pt x="87" y="1284"/>
                    <a:pt x="0" y="1235"/>
                  </a:cubicBezTo>
                  <a:lnTo>
                    <a:pt x="0" y="2500"/>
                  </a:lnTo>
                  <a:cubicBezTo>
                    <a:pt x="0" y="2530"/>
                    <a:pt x="1" y="2560"/>
                    <a:pt x="1" y="2590"/>
                  </a:cubicBezTo>
                  <a:cubicBezTo>
                    <a:pt x="3" y="2619"/>
                    <a:pt x="5" y="2649"/>
                    <a:pt x="8" y="2679"/>
                  </a:cubicBezTo>
                  <a:cubicBezTo>
                    <a:pt x="11" y="2710"/>
                    <a:pt x="14" y="2740"/>
                    <a:pt x="20" y="2772"/>
                  </a:cubicBezTo>
                  <a:cubicBezTo>
                    <a:pt x="25" y="2804"/>
                    <a:pt x="28" y="2834"/>
                    <a:pt x="35" y="2865"/>
                  </a:cubicBezTo>
                  <a:cubicBezTo>
                    <a:pt x="49" y="2947"/>
                    <a:pt x="69" y="3027"/>
                    <a:pt x="94" y="3106"/>
                  </a:cubicBezTo>
                  <a:cubicBezTo>
                    <a:pt x="100" y="3125"/>
                    <a:pt x="106" y="3145"/>
                    <a:pt x="113" y="3165"/>
                  </a:cubicBezTo>
                  <a:cubicBezTo>
                    <a:pt x="117" y="3175"/>
                    <a:pt x="121" y="3187"/>
                    <a:pt x="125" y="3198"/>
                  </a:cubicBezTo>
                  <a:lnTo>
                    <a:pt x="125" y="3199"/>
                  </a:lnTo>
                  <a:cubicBezTo>
                    <a:pt x="129" y="3210"/>
                    <a:pt x="134" y="3220"/>
                    <a:pt x="138" y="3232"/>
                  </a:cubicBezTo>
                  <a:cubicBezTo>
                    <a:pt x="406" y="3921"/>
                    <a:pt x="1044" y="4432"/>
                    <a:pt x="1820" y="4487"/>
                  </a:cubicBezTo>
                  <a:cubicBezTo>
                    <a:pt x="1865" y="4490"/>
                    <a:pt x="1911" y="4491"/>
                    <a:pt x="1956" y="4491"/>
                  </a:cubicBezTo>
                  <a:cubicBezTo>
                    <a:pt x="2342" y="4491"/>
                    <a:pt x="2721" y="4376"/>
                    <a:pt x="3043" y="4159"/>
                  </a:cubicBezTo>
                  <a:cubicBezTo>
                    <a:pt x="3565" y="3806"/>
                    <a:pt x="3911" y="3210"/>
                    <a:pt x="3911" y="2537"/>
                  </a:cubicBezTo>
                  <a:lnTo>
                    <a:pt x="391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3"/>
            <p:cNvSpPr/>
            <p:nvPr/>
          </p:nvSpPr>
          <p:spPr>
            <a:xfrm>
              <a:off x="4611700" y="4229350"/>
              <a:ext cx="76150" cy="52150"/>
            </a:xfrm>
            <a:custGeom>
              <a:avLst/>
              <a:gdLst/>
              <a:ahLst/>
              <a:cxnLst/>
              <a:rect l="l" t="t" r="r" b="b"/>
              <a:pathLst>
                <a:path w="3046" h="2086" extrusionOk="0">
                  <a:moveTo>
                    <a:pt x="126" y="1"/>
                  </a:moveTo>
                  <a:lnTo>
                    <a:pt x="0" y="9"/>
                  </a:lnTo>
                  <a:lnTo>
                    <a:pt x="0" y="2086"/>
                  </a:lnTo>
                  <a:lnTo>
                    <a:pt x="3045" y="2086"/>
                  </a:lnTo>
                  <a:lnTo>
                    <a:pt x="3045" y="961"/>
                  </a:lnTo>
                  <a:cubicBezTo>
                    <a:pt x="2723" y="1179"/>
                    <a:pt x="2343" y="1294"/>
                    <a:pt x="1956" y="1294"/>
                  </a:cubicBezTo>
                  <a:cubicBezTo>
                    <a:pt x="1911" y="1294"/>
                    <a:pt x="1866" y="1293"/>
                    <a:pt x="1821" y="1290"/>
                  </a:cubicBezTo>
                  <a:cubicBezTo>
                    <a:pt x="1045" y="1235"/>
                    <a:pt x="408" y="724"/>
                    <a:pt x="139" y="34"/>
                  </a:cubicBezTo>
                  <a:cubicBezTo>
                    <a:pt x="135" y="23"/>
                    <a:pt x="130" y="12"/>
                    <a:pt x="12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3"/>
            <p:cNvSpPr/>
            <p:nvPr/>
          </p:nvSpPr>
          <p:spPr>
            <a:xfrm>
              <a:off x="4585600" y="4178200"/>
              <a:ext cx="29275" cy="51400"/>
            </a:xfrm>
            <a:custGeom>
              <a:avLst/>
              <a:gdLst/>
              <a:ahLst/>
              <a:cxnLst/>
              <a:rect l="l" t="t" r="r" b="b"/>
              <a:pathLst>
                <a:path w="1171" h="2056" extrusionOk="0">
                  <a:moveTo>
                    <a:pt x="735" y="0"/>
                  </a:moveTo>
                  <a:cubicBezTo>
                    <a:pt x="699" y="0"/>
                    <a:pt x="664" y="3"/>
                    <a:pt x="628" y="9"/>
                  </a:cubicBezTo>
                  <a:cubicBezTo>
                    <a:pt x="601" y="14"/>
                    <a:pt x="574" y="22"/>
                    <a:pt x="548" y="31"/>
                  </a:cubicBezTo>
                  <a:cubicBezTo>
                    <a:pt x="521" y="39"/>
                    <a:pt x="494" y="50"/>
                    <a:pt x="469" y="62"/>
                  </a:cubicBezTo>
                  <a:cubicBezTo>
                    <a:pt x="431" y="80"/>
                    <a:pt x="394" y="102"/>
                    <a:pt x="360" y="127"/>
                  </a:cubicBezTo>
                  <a:cubicBezTo>
                    <a:pt x="357" y="128"/>
                    <a:pt x="354" y="130"/>
                    <a:pt x="352" y="132"/>
                  </a:cubicBezTo>
                  <a:lnTo>
                    <a:pt x="349" y="134"/>
                  </a:lnTo>
                  <a:cubicBezTo>
                    <a:pt x="236" y="220"/>
                    <a:pt x="148" y="334"/>
                    <a:pt x="93" y="464"/>
                  </a:cubicBezTo>
                  <a:cubicBezTo>
                    <a:pt x="0" y="690"/>
                    <a:pt x="7" y="950"/>
                    <a:pt x="81" y="1181"/>
                  </a:cubicBezTo>
                  <a:cubicBezTo>
                    <a:pt x="219" y="1614"/>
                    <a:pt x="601" y="1959"/>
                    <a:pt x="1043" y="2056"/>
                  </a:cubicBezTo>
                  <a:lnTo>
                    <a:pt x="1170" y="2047"/>
                  </a:lnTo>
                  <a:cubicBezTo>
                    <a:pt x="1166" y="2036"/>
                    <a:pt x="1162" y="2024"/>
                    <a:pt x="1158" y="2014"/>
                  </a:cubicBezTo>
                  <a:cubicBezTo>
                    <a:pt x="1151" y="1994"/>
                    <a:pt x="1145" y="1974"/>
                    <a:pt x="1139" y="1955"/>
                  </a:cubicBezTo>
                  <a:cubicBezTo>
                    <a:pt x="1114" y="1876"/>
                    <a:pt x="1094" y="1796"/>
                    <a:pt x="1080" y="1714"/>
                  </a:cubicBezTo>
                  <a:cubicBezTo>
                    <a:pt x="1073" y="1683"/>
                    <a:pt x="1069" y="1653"/>
                    <a:pt x="1065" y="1621"/>
                  </a:cubicBezTo>
                  <a:cubicBezTo>
                    <a:pt x="1060" y="1589"/>
                    <a:pt x="1056" y="1559"/>
                    <a:pt x="1054" y="1528"/>
                  </a:cubicBezTo>
                  <a:cubicBezTo>
                    <a:pt x="1050" y="1498"/>
                    <a:pt x="1048" y="1468"/>
                    <a:pt x="1046" y="1439"/>
                  </a:cubicBezTo>
                  <a:cubicBezTo>
                    <a:pt x="1046" y="1409"/>
                    <a:pt x="1045" y="1379"/>
                    <a:pt x="1045" y="1349"/>
                  </a:cubicBezTo>
                  <a:lnTo>
                    <a:pt x="1045" y="84"/>
                  </a:lnTo>
                  <a:cubicBezTo>
                    <a:pt x="951" y="29"/>
                    <a:pt x="843" y="0"/>
                    <a:pt x="73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3"/>
            <p:cNvSpPr/>
            <p:nvPr/>
          </p:nvSpPr>
          <p:spPr>
            <a:xfrm>
              <a:off x="4686850" y="4183250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extrusionOk="0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2" y="572"/>
                    <a:pt x="570" y="444"/>
                    <a:pt x="570" y="286"/>
                  </a:cubicBezTo>
                  <a:cubicBezTo>
                    <a:pt x="570" y="129"/>
                    <a:pt x="442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3"/>
            <p:cNvSpPr/>
            <p:nvPr/>
          </p:nvSpPr>
          <p:spPr>
            <a:xfrm>
              <a:off x="4687000" y="4173075"/>
              <a:ext cx="13975" cy="6325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8" y="247"/>
                    <a:pt x="558" y="240"/>
                  </a:cubicBezTo>
                  <a:lnTo>
                    <a:pt x="558" y="14"/>
                  </a:lnTo>
                  <a:cubicBezTo>
                    <a:pt x="558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3"/>
            <p:cNvSpPr/>
            <p:nvPr/>
          </p:nvSpPr>
          <p:spPr>
            <a:xfrm>
              <a:off x="4647625" y="4183250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extrusionOk="0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3"/>
            <p:cNvSpPr/>
            <p:nvPr/>
          </p:nvSpPr>
          <p:spPr>
            <a:xfrm>
              <a:off x="4647775" y="4173075"/>
              <a:ext cx="13975" cy="6325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3"/>
            <p:cNvSpPr/>
            <p:nvPr/>
          </p:nvSpPr>
          <p:spPr>
            <a:xfrm>
              <a:off x="4620450" y="4199000"/>
              <a:ext cx="24775" cy="24800"/>
            </a:xfrm>
            <a:custGeom>
              <a:avLst/>
              <a:gdLst/>
              <a:ahLst/>
              <a:cxnLst/>
              <a:rect l="l" t="t" r="r" b="b"/>
              <a:pathLst>
                <a:path w="991" h="992" extrusionOk="0">
                  <a:moveTo>
                    <a:pt x="495" y="1"/>
                  </a:moveTo>
                  <a:cubicBezTo>
                    <a:pt x="222" y="1"/>
                    <a:pt x="0" y="222"/>
                    <a:pt x="0" y="495"/>
                  </a:cubicBezTo>
                  <a:cubicBezTo>
                    <a:pt x="0" y="769"/>
                    <a:pt x="222" y="991"/>
                    <a:pt x="495" y="991"/>
                  </a:cubicBezTo>
                  <a:cubicBezTo>
                    <a:pt x="769" y="991"/>
                    <a:pt x="991" y="769"/>
                    <a:pt x="991" y="495"/>
                  </a:cubicBezTo>
                  <a:cubicBezTo>
                    <a:pt x="991" y="222"/>
                    <a:pt x="769" y="1"/>
                    <a:pt x="4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3"/>
            <p:cNvSpPr/>
            <p:nvPr/>
          </p:nvSpPr>
          <p:spPr>
            <a:xfrm>
              <a:off x="4626275" y="4247350"/>
              <a:ext cx="61550" cy="27900"/>
            </a:xfrm>
            <a:custGeom>
              <a:avLst/>
              <a:gdLst/>
              <a:ahLst/>
              <a:cxnLst/>
              <a:rect l="l" t="t" r="r" b="b"/>
              <a:pathLst>
                <a:path w="2462" h="1116" extrusionOk="0">
                  <a:moveTo>
                    <a:pt x="1" y="0"/>
                  </a:moveTo>
                  <a:cubicBezTo>
                    <a:pt x="658" y="941"/>
                    <a:pt x="1462" y="1116"/>
                    <a:pt x="1969" y="1116"/>
                  </a:cubicBezTo>
                  <a:cubicBezTo>
                    <a:pt x="2267" y="1116"/>
                    <a:pt x="2461" y="1055"/>
                    <a:pt x="2461" y="1055"/>
                  </a:cubicBezTo>
                  <a:lnTo>
                    <a:pt x="2461" y="241"/>
                  </a:lnTo>
                  <a:cubicBezTo>
                    <a:pt x="2461" y="241"/>
                    <a:pt x="2042" y="568"/>
                    <a:pt x="1282" y="573"/>
                  </a:cubicBezTo>
                  <a:cubicBezTo>
                    <a:pt x="1280" y="573"/>
                    <a:pt x="1277" y="573"/>
                    <a:pt x="1275" y="573"/>
                  </a:cubicBezTo>
                  <a:cubicBezTo>
                    <a:pt x="519" y="57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3"/>
            <p:cNvSpPr/>
            <p:nvPr/>
          </p:nvSpPr>
          <p:spPr>
            <a:xfrm>
              <a:off x="4674575" y="4187250"/>
              <a:ext cx="13725" cy="30225"/>
            </a:xfrm>
            <a:custGeom>
              <a:avLst/>
              <a:gdLst/>
              <a:ahLst/>
              <a:cxnLst/>
              <a:rect l="l" t="t" r="r" b="b"/>
              <a:pathLst>
                <a:path w="549" h="1209" extrusionOk="0">
                  <a:moveTo>
                    <a:pt x="198" y="0"/>
                  </a:moveTo>
                  <a:lnTo>
                    <a:pt x="0" y="1208"/>
                  </a:lnTo>
                  <a:lnTo>
                    <a:pt x="549" y="120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3"/>
            <p:cNvSpPr/>
            <p:nvPr/>
          </p:nvSpPr>
          <p:spPr>
            <a:xfrm>
              <a:off x="4592675" y="4186550"/>
              <a:ext cx="15775" cy="33075"/>
            </a:xfrm>
            <a:custGeom>
              <a:avLst/>
              <a:gdLst/>
              <a:ahLst/>
              <a:cxnLst/>
              <a:rect l="l" t="t" r="r" b="b"/>
              <a:pathLst>
                <a:path w="631" h="1323" extrusionOk="0">
                  <a:moveTo>
                    <a:pt x="292" y="0"/>
                  </a:moveTo>
                  <a:cubicBezTo>
                    <a:pt x="146" y="0"/>
                    <a:pt x="27" y="136"/>
                    <a:pt x="5" y="287"/>
                  </a:cubicBezTo>
                  <a:cubicBezTo>
                    <a:pt x="0" y="316"/>
                    <a:pt x="23" y="332"/>
                    <a:pt x="46" y="332"/>
                  </a:cubicBezTo>
                  <a:cubicBezTo>
                    <a:pt x="65" y="332"/>
                    <a:pt x="85" y="321"/>
                    <a:pt x="88" y="296"/>
                  </a:cubicBezTo>
                  <a:cubicBezTo>
                    <a:pt x="105" y="182"/>
                    <a:pt x="190" y="86"/>
                    <a:pt x="292" y="86"/>
                  </a:cubicBezTo>
                  <a:cubicBezTo>
                    <a:pt x="328" y="86"/>
                    <a:pt x="365" y="97"/>
                    <a:pt x="403" y="124"/>
                  </a:cubicBezTo>
                  <a:cubicBezTo>
                    <a:pt x="543" y="222"/>
                    <a:pt x="544" y="406"/>
                    <a:pt x="538" y="562"/>
                  </a:cubicBezTo>
                  <a:cubicBezTo>
                    <a:pt x="367" y="599"/>
                    <a:pt x="226" y="755"/>
                    <a:pt x="225" y="933"/>
                  </a:cubicBezTo>
                  <a:cubicBezTo>
                    <a:pt x="223" y="1123"/>
                    <a:pt x="370" y="1290"/>
                    <a:pt x="556" y="1322"/>
                  </a:cubicBezTo>
                  <a:cubicBezTo>
                    <a:pt x="559" y="1322"/>
                    <a:pt x="561" y="1323"/>
                    <a:pt x="564" y="1323"/>
                  </a:cubicBezTo>
                  <a:cubicBezTo>
                    <a:pt x="610" y="1323"/>
                    <a:pt x="616" y="1247"/>
                    <a:pt x="565" y="1238"/>
                  </a:cubicBezTo>
                  <a:cubicBezTo>
                    <a:pt x="421" y="1213"/>
                    <a:pt x="302" y="1076"/>
                    <a:pt x="309" y="927"/>
                  </a:cubicBezTo>
                  <a:cubicBezTo>
                    <a:pt x="316" y="778"/>
                    <a:pt x="440" y="655"/>
                    <a:pt x="586" y="637"/>
                  </a:cubicBezTo>
                  <a:cubicBezTo>
                    <a:pt x="604" y="634"/>
                    <a:pt x="618" y="619"/>
                    <a:pt x="621" y="600"/>
                  </a:cubicBezTo>
                  <a:cubicBezTo>
                    <a:pt x="630" y="391"/>
                    <a:pt x="622" y="132"/>
                    <a:pt x="405" y="27"/>
                  </a:cubicBezTo>
                  <a:cubicBezTo>
                    <a:pt x="366" y="8"/>
                    <a:pt x="328" y="0"/>
                    <a:pt x="2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3"/>
            <p:cNvSpPr/>
            <p:nvPr/>
          </p:nvSpPr>
          <p:spPr>
            <a:xfrm>
              <a:off x="4670850" y="4185150"/>
              <a:ext cx="19525" cy="33975"/>
            </a:xfrm>
            <a:custGeom>
              <a:avLst/>
              <a:gdLst/>
              <a:ahLst/>
              <a:cxnLst/>
              <a:rect l="l" t="t" r="r" b="b"/>
              <a:pathLst>
                <a:path w="781" h="1359" extrusionOk="0">
                  <a:moveTo>
                    <a:pt x="351" y="0"/>
                  </a:moveTo>
                  <a:cubicBezTo>
                    <a:pt x="327" y="0"/>
                    <a:pt x="304" y="17"/>
                    <a:pt x="313" y="46"/>
                  </a:cubicBezTo>
                  <a:lnTo>
                    <a:pt x="674" y="1260"/>
                  </a:lnTo>
                  <a:lnTo>
                    <a:pt x="63" y="1274"/>
                  </a:lnTo>
                  <a:cubicBezTo>
                    <a:pt x="9" y="1275"/>
                    <a:pt x="0" y="1359"/>
                    <a:pt x="54" y="1359"/>
                  </a:cubicBezTo>
                  <a:lnTo>
                    <a:pt x="725" y="1343"/>
                  </a:lnTo>
                  <a:cubicBezTo>
                    <a:pt x="749" y="1343"/>
                    <a:pt x="780" y="1324"/>
                    <a:pt x="771" y="1295"/>
                  </a:cubicBezTo>
                  <a:cubicBezTo>
                    <a:pt x="646" y="874"/>
                    <a:pt x="521" y="454"/>
                    <a:pt x="395" y="33"/>
                  </a:cubicBezTo>
                  <a:cubicBezTo>
                    <a:pt x="389" y="10"/>
                    <a:pt x="369" y="0"/>
                    <a:pt x="3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3"/>
            <p:cNvSpPr/>
            <p:nvPr/>
          </p:nvSpPr>
          <p:spPr>
            <a:xfrm>
              <a:off x="4651150" y="421745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49" y="0"/>
                    <a:pt x="0" y="150"/>
                    <a:pt x="0" y="335"/>
                  </a:cubicBezTo>
                  <a:cubicBezTo>
                    <a:pt x="0" y="518"/>
                    <a:pt x="149" y="668"/>
                    <a:pt x="334" y="668"/>
                  </a:cubicBezTo>
                  <a:cubicBezTo>
                    <a:pt x="518" y="668"/>
                    <a:pt x="668" y="518"/>
                    <a:pt x="668" y="335"/>
                  </a:cubicBezTo>
                  <a:cubicBezTo>
                    <a:pt x="668" y="150"/>
                    <a:pt x="518" y="0"/>
                    <a:pt x="33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3"/>
            <p:cNvSpPr/>
            <p:nvPr/>
          </p:nvSpPr>
          <p:spPr>
            <a:xfrm>
              <a:off x="4451875" y="4504625"/>
              <a:ext cx="217350" cy="612225"/>
            </a:xfrm>
            <a:custGeom>
              <a:avLst/>
              <a:gdLst/>
              <a:ahLst/>
              <a:cxnLst/>
              <a:rect l="l" t="t" r="r" b="b"/>
              <a:pathLst>
                <a:path w="8694" h="24489" extrusionOk="0">
                  <a:moveTo>
                    <a:pt x="3199" y="0"/>
                  </a:moveTo>
                  <a:lnTo>
                    <a:pt x="107" y="13591"/>
                  </a:lnTo>
                  <a:lnTo>
                    <a:pt x="0" y="24488"/>
                  </a:lnTo>
                  <a:lnTo>
                    <a:pt x="5495" y="24488"/>
                  </a:lnTo>
                  <a:lnTo>
                    <a:pt x="5543" y="13921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3"/>
            <p:cNvSpPr/>
            <p:nvPr/>
          </p:nvSpPr>
          <p:spPr>
            <a:xfrm>
              <a:off x="4612850" y="4497075"/>
              <a:ext cx="210650" cy="619775"/>
            </a:xfrm>
            <a:custGeom>
              <a:avLst/>
              <a:gdLst/>
              <a:ahLst/>
              <a:cxnLst/>
              <a:rect l="l" t="t" r="r" b="b"/>
              <a:pathLst>
                <a:path w="8426" h="24791" extrusionOk="0">
                  <a:moveTo>
                    <a:pt x="1" y="1"/>
                  </a:moveTo>
                  <a:lnTo>
                    <a:pt x="2878" y="14224"/>
                  </a:lnTo>
                  <a:lnTo>
                    <a:pt x="2932" y="24790"/>
                  </a:lnTo>
                  <a:lnTo>
                    <a:pt x="8425" y="24790"/>
                  </a:lnTo>
                  <a:lnTo>
                    <a:pt x="8363" y="14048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3"/>
            <p:cNvSpPr/>
            <p:nvPr/>
          </p:nvSpPr>
          <p:spPr>
            <a:xfrm>
              <a:off x="4686100" y="5116625"/>
              <a:ext cx="207225" cy="56975"/>
            </a:xfrm>
            <a:custGeom>
              <a:avLst/>
              <a:gdLst/>
              <a:ahLst/>
              <a:cxnLst/>
              <a:rect l="l" t="t" r="r" b="b"/>
              <a:pathLst>
                <a:path w="8289" h="2279" extrusionOk="0">
                  <a:moveTo>
                    <a:pt x="5714" y="0"/>
                  </a:moveTo>
                  <a:cubicBezTo>
                    <a:pt x="5577" y="0"/>
                    <a:pt x="5495" y="8"/>
                    <a:pt x="5495" y="8"/>
                  </a:cubicBezTo>
                  <a:lnTo>
                    <a:pt x="2" y="8"/>
                  </a:lnTo>
                  <a:lnTo>
                    <a:pt x="1" y="2278"/>
                  </a:lnTo>
                  <a:lnTo>
                    <a:pt x="8289" y="2278"/>
                  </a:lnTo>
                  <a:cubicBezTo>
                    <a:pt x="8289" y="180"/>
                    <a:pt x="6371" y="0"/>
                    <a:pt x="57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3"/>
            <p:cNvSpPr/>
            <p:nvPr/>
          </p:nvSpPr>
          <p:spPr>
            <a:xfrm>
              <a:off x="4684375" y="5115500"/>
              <a:ext cx="140875" cy="2650"/>
            </a:xfrm>
            <a:custGeom>
              <a:avLst/>
              <a:gdLst/>
              <a:ahLst/>
              <a:cxnLst/>
              <a:rect l="l" t="t" r="r" b="b"/>
              <a:pathLst>
                <a:path w="5635" h="106" extrusionOk="0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5" y="106"/>
                    <a:pt x="5635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3"/>
            <p:cNvSpPr/>
            <p:nvPr/>
          </p:nvSpPr>
          <p:spPr>
            <a:xfrm>
              <a:off x="4790775" y="5080650"/>
              <a:ext cx="70025" cy="48250"/>
            </a:xfrm>
            <a:custGeom>
              <a:avLst/>
              <a:gdLst/>
              <a:ahLst/>
              <a:cxnLst/>
              <a:rect l="l" t="t" r="r" b="b"/>
              <a:pathLst>
                <a:path w="2801" h="1930" extrusionOk="0">
                  <a:moveTo>
                    <a:pt x="2533" y="105"/>
                  </a:moveTo>
                  <a:cubicBezTo>
                    <a:pt x="2559" y="105"/>
                    <a:pt x="2585" y="112"/>
                    <a:pt x="2607" y="126"/>
                  </a:cubicBezTo>
                  <a:cubicBezTo>
                    <a:pt x="2710" y="199"/>
                    <a:pt x="2647" y="390"/>
                    <a:pt x="2624" y="448"/>
                  </a:cubicBezTo>
                  <a:cubicBezTo>
                    <a:pt x="2423" y="971"/>
                    <a:pt x="2067" y="1420"/>
                    <a:pt x="1605" y="1735"/>
                  </a:cubicBezTo>
                  <a:cubicBezTo>
                    <a:pt x="1737" y="1218"/>
                    <a:pt x="1963" y="731"/>
                    <a:pt x="2273" y="296"/>
                  </a:cubicBezTo>
                  <a:cubicBezTo>
                    <a:pt x="2317" y="235"/>
                    <a:pt x="2365" y="172"/>
                    <a:pt x="2429" y="134"/>
                  </a:cubicBezTo>
                  <a:cubicBezTo>
                    <a:pt x="2460" y="115"/>
                    <a:pt x="2495" y="105"/>
                    <a:pt x="2533" y="105"/>
                  </a:cubicBezTo>
                  <a:close/>
                  <a:moveTo>
                    <a:pt x="294" y="331"/>
                  </a:moveTo>
                  <a:cubicBezTo>
                    <a:pt x="296" y="331"/>
                    <a:pt x="297" y="331"/>
                    <a:pt x="299" y="331"/>
                  </a:cubicBezTo>
                  <a:cubicBezTo>
                    <a:pt x="392" y="331"/>
                    <a:pt x="495" y="392"/>
                    <a:pt x="546" y="425"/>
                  </a:cubicBezTo>
                  <a:cubicBezTo>
                    <a:pt x="1009" y="740"/>
                    <a:pt x="1346" y="1250"/>
                    <a:pt x="1456" y="1800"/>
                  </a:cubicBezTo>
                  <a:cubicBezTo>
                    <a:pt x="912" y="1643"/>
                    <a:pt x="437" y="1241"/>
                    <a:pt x="196" y="731"/>
                  </a:cubicBezTo>
                  <a:cubicBezTo>
                    <a:pt x="135" y="603"/>
                    <a:pt x="103" y="438"/>
                    <a:pt x="198" y="363"/>
                  </a:cubicBezTo>
                  <a:cubicBezTo>
                    <a:pt x="225" y="342"/>
                    <a:pt x="259" y="331"/>
                    <a:pt x="294" y="331"/>
                  </a:cubicBezTo>
                  <a:close/>
                  <a:moveTo>
                    <a:pt x="2532" y="0"/>
                  </a:moveTo>
                  <a:cubicBezTo>
                    <a:pt x="2480" y="0"/>
                    <a:pt x="2426" y="15"/>
                    <a:pt x="2375" y="45"/>
                  </a:cubicBezTo>
                  <a:cubicBezTo>
                    <a:pt x="2295" y="92"/>
                    <a:pt x="2238" y="165"/>
                    <a:pt x="2188" y="236"/>
                  </a:cubicBezTo>
                  <a:cubicBezTo>
                    <a:pt x="1886" y="659"/>
                    <a:pt x="1661" y="1132"/>
                    <a:pt x="1523" y="1634"/>
                  </a:cubicBezTo>
                  <a:cubicBezTo>
                    <a:pt x="1382" y="1114"/>
                    <a:pt x="1048" y="641"/>
                    <a:pt x="604" y="339"/>
                  </a:cubicBezTo>
                  <a:cubicBezTo>
                    <a:pt x="494" y="264"/>
                    <a:pt x="389" y="227"/>
                    <a:pt x="298" y="227"/>
                  </a:cubicBezTo>
                  <a:cubicBezTo>
                    <a:pt x="235" y="227"/>
                    <a:pt x="179" y="245"/>
                    <a:pt x="133" y="281"/>
                  </a:cubicBezTo>
                  <a:cubicBezTo>
                    <a:pt x="12" y="377"/>
                    <a:pt x="1" y="562"/>
                    <a:pt x="101" y="776"/>
                  </a:cubicBezTo>
                  <a:cubicBezTo>
                    <a:pt x="369" y="1345"/>
                    <a:pt x="916" y="1787"/>
                    <a:pt x="1530" y="1929"/>
                  </a:cubicBezTo>
                  <a:cubicBezTo>
                    <a:pt x="1533" y="1929"/>
                    <a:pt x="1537" y="1930"/>
                    <a:pt x="1541" y="1930"/>
                  </a:cubicBezTo>
                  <a:cubicBezTo>
                    <a:pt x="1566" y="1930"/>
                    <a:pt x="1588" y="1913"/>
                    <a:pt x="1593" y="1889"/>
                  </a:cubicBezTo>
                  <a:cubicBezTo>
                    <a:pt x="1595" y="1882"/>
                    <a:pt x="1595" y="1875"/>
                    <a:pt x="1594" y="1869"/>
                  </a:cubicBezTo>
                  <a:cubicBezTo>
                    <a:pt x="2107" y="1540"/>
                    <a:pt x="2503" y="1055"/>
                    <a:pt x="2723" y="485"/>
                  </a:cubicBezTo>
                  <a:cubicBezTo>
                    <a:pt x="2801" y="281"/>
                    <a:pt x="2781" y="120"/>
                    <a:pt x="2667" y="41"/>
                  </a:cubicBezTo>
                  <a:cubicBezTo>
                    <a:pt x="2628" y="14"/>
                    <a:pt x="2581" y="0"/>
                    <a:pt x="2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3"/>
            <p:cNvSpPr/>
            <p:nvPr/>
          </p:nvSpPr>
          <p:spPr>
            <a:xfrm>
              <a:off x="4409900" y="5116625"/>
              <a:ext cx="175700" cy="56975"/>
            </a:xfrm>
            <a:custGeom>
              <a:avLst/>
              <a:gdLst/>
              <a:ahLst/>
              <a:cxnLst/>
              <a:rect l="l" t="t" r="r" b="b"/>
              <a:pathLst>
                <a:path w="7028" h="2279" extrusionOk="0">
                  <a:moveTo>
                    <a:pt x="1414" y="0"/>
                  </a:moveTo>
                  <a:cubicBezTo>
                    <a:pt x="1053" y="0"/>
                    <a:pt x="0" y="180"/>
                    <a:pt x="0" y="2278"/>
                  </a:cubicBezTo>
                  <a:lnTo>
                    <a:pt x="7027" y="2278"/>
                  </a:lnTo>
                  <a:lnTo>
                    <a:pt x="7027" y="8"/>
                  </a:lnTo>
                  <a:lnTo>
                    <a:pt x="1534" y="8"/>
                  </a:lnTo>
                  <a:cubicBezTo>
                    <a:pt x="1534" y="8"/>
                    <a:pt x="1489" y="0"/>
                    <a:pt x="1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3"/>
            <p:cNvSpPr/>
            <p:nvPr/>
          </p:nvSpPr>
          <p:spPr>
            <a:xfrm>
              <a:off x="4446475" y="5115500"/>
              <a:ext cx="140850" cy="2650"/>
            </a:xfrm>
            <a:custGeom>
              <a:avLst/>
              <a:gdLst/>
              <a:ahLst/>
              <a:cxnLst/>
              <a:rect l="l" t="t" r="r" b="b"/>
              <a:pathLst>
                <a:path w="5634" h="106" extrusionOk="0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4" y="106"/>
                    <a:pt x="5634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3"/>
            <p:cNvSpPr/>
            <p:nvPr/>
          </p:nvSpPr>
          <p:spPr>
            <a:xfrm>
              <a:off x="4452950" y="5075775"/>
              <a:ext cx="70050" cy="48275"/>
            </a:xfrm>
            <a:custGeom>
              <a:avLst/>
              <a:gdLst/>
              <a:ahLst/>
              <a:cxnLst/>
              <a:rect l="l" t="t" r="r" b="b"/>
              <a:pathLst>
                <a:path w="2802" h="1931" extrusionOk="0">
                  <a:moveTo>
                    <a:pt x="265" y="105"/>
                  </a:moveTo>
                  <a:cubicBezTo>
                    <a:pt x="266" y="105"/>
                    <a:pt x="268" y="105"/>
                    <a:pt x="269" y="106"/>
                  </a:cubicBezTo>
                  <a:cubicBezTo>
                    <a:pt x="306" y="107"/>
                    <a:pt x="341" y="117"/>
                    <a:pt x="372" y="135"/>
                  </a:cubicBezTo>
                  <a:cubicBezTo>
                    <a:pt x="436" y="171"/>
                    <a:pt x="484" y="236"/>
                    <a:pt x="528" y="297"/>
                  </a:cubicBezTo>
                  <a:cubicBezTo>
                    <a:pt x="838" y="731"/>
                    <a:pt x="1064" y="1219"/>
                    <a:pt x="1196" y="1736"/>
                  </a:cubicBezTo>
                  <a:cubicBezTo>
                    <a:pt x="734" y="1420"/>
                    <a:pt x="378" y="971"/>
                    <a:pt x="177" y="447"/>
                  </a:cubicBezTo>
                  <a:cubicBezTo>
                    <a:pt x="155" y="391"/>
                    <a:pt x="91" y="198"/>
                    <a:pt x="194" y="127"/>
                  </a:cubicBezTo>
                  <a:cubicBezTo>
                    <a:pt x="215" y="113"/>
                    <a:pt x="239" y="105"/>
                    <a:pt x="265" y="105"/>
                  </a:cubicBezTo>
                  <a:close/>
                  <a:moveTo>
                    <a:pt x="2503" y="330"/>
                  </a:moveTo>
                  <a:lnTo>
                    <a:pt x="2503" y="331"/>
                  </a:lnTo>
                  <a:cubicBezTo>
                    <a:pt x="2505" y="331"/>
                    <a:pt x="2506" y="331"/>
                    <a:pt x="2508" y="331"/>
                  </a:cubicBezTo>
                  <a:cubicBezTo>
                    <a:pt x="2543" y="331"/>
                    <a:pt x="2576" y="342"/>
                    <a:pt x="2604" y="363"/>
                  </a:cubicBezTo>
                  <a:cubicBezTo>
                    <a:pt x="2698" y="438"/>
                    <a:pt x="2667" y="602"/>
                    <a:pt x="2606" y="731"/>
                  </a:cubicBezTo>
                  <a:cubicBezTo>
                    <a:pt x="2365" y="1241"/>
                    <a:pt x="1888" y="1643"/>
                    <a:pt x="1347" y="1800"/>
                  </a:cubicBezTo>
                  <a:cubicBezTo>
                    <a:pt x="1456" y="1250"/>
                    <a:pt x="1792" y="740"/>
                    <a:pt x="2256" y="426"/>
                  </a:cubicBezTo>
                  <a:cubicBezTo>
                    <a:pt x="2306" y="392"/>
                    <a:pt x="2410" y="330"/>
                    <a:pt x="2503" y="330"/>
                  </a:cubicBezTo>
                  <a:close/>
                  <a:moveTo>
                    <a:pt x="269" y="1"/>
                  </a:moveTo>
                  <a:cubicBezTo>
                    <a:pt x="220" y="1"/>
                    <a:pt x="173" y="14"/>
                    <a:pt x="134" y="41"/>
                  </a:cubicBezTo>
                  <a:cubicBezTo>
                    <a:pt x="21" y="121"/>
                    <a:pt x="0" y="282"/>
                    <a:pt x="78" y="485"/>
                  </a:cubicBezTo>
                  <a:cubicBezTo>
                    <a:pt x="298" y="1056"/>
                    <a:pt x="694" y="1540"/>
                    <a:pt x="1208" y="1870"/>
                  </a:cubicBezTo>
                  <a:cubicBezTo>
                    <a:pt x="1203" y="1901"/>
                    <a:pt x="1228" y="1930"/>
                    <a:pt x="1260" y="1930"/>
                  </a:cubicBezTo>
                  <a:cubicBezTo>
                    <a:pt x="1264" y="1930"/>
                    <a:pt x="1268" y="1929"/>
                    <a:pt x="1272" y="1928"/>
                  </a:cubicBezTo>
                  <a:cubicBezTo>
                    <a:pt x="1885" y="1787"/>
                    <a:pt x="2432" y="1346"/>
                    <a:pt x="2701" y="777"/>
                  </a:cubicBezTo>
                  <a:cubicBezTo>
                    <a:pt x="2802" y="562"/>
                    <a:pt x="2789" y="378"/>
                    <a:pt x="2669" y="282"/>
                  </a:cubicBezTo>
                  <a:cubicBezTo>
                    <a:pt x="2622" y="245"/>
                    <a:pt x="2566" y="227"/>
                    <a:pt x="2504" y="227"/>
                  </a:cubicBezTo>
                  <a:cubicBezTo>
                    <a:pt x="2413" y="227"/>
                    <a:pt x="2307" y="265"/>
                    <a:pt x="2197" y="339"/>
                  </a:cubicBezTo>
                  <a:cubicBezTo>
                    <a:pt x="1753" y="642"/>
                    <a:pt x="1419" y="1114"/>
                    <a:pt x="1278" y="1633"/>
                  </a:cubicBezTo>
                  <a:cubicBezTo>
                    <a:pt x="1140" y="1132"/>
                    <a:pt x="915" y="660"/>
                    <a:pt x="614" y="237"/>
                  </a:cubicBezTo>
                  <a:cubicBezTo>
                    <a:pt x="563" y="166"/>
                    <a:pt x="506" y="92"/>
                    <a:pt x="426" y="45"/>
                  </a:cubicBezTo>
                  <a:cubicBezTo>
                    <a:pt x="375" y="16"/>
                    <a:pt x="32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3"/>
            <p:cNvSpPr/>
            <p:nvPr/>
          </p:nvSpPr>
          <p:spPr>
            <a:xfrm>
              <a:off x="4474125" y="5121225"/>
              <a:ext cx="55775" cy="22825"/>
            </a:xfrm>
            <a:custGeom>
              <a:avLst/>
              <a:gdLst/>
              <a:ahLst/>
              <a:cxnLst/>
              <a:rect l="l" t="t" r="r" b="b"/>
              <a:pathLst>
                <a:path w="2231" h="913" extrusionOk="0">
                  <a:moveTo>
                    <a:pt x="58" y="0"/>
                  </a:moveTo>
                  <a:cubicBezTo>
                    <a:pt x="34" y="0"/>
                    <a:pt x="12" y="17"/>
                    <a:pt x="7" y="42"/>
                  </a:cubicBezTo>
                  <a:cubicBezTo>
                    <a:pt x="1" y="70"/>
                    <a:pt x="18" y="98"/>
                    <a:pt x="47" y="104"/>
                  </a:cubicBezTo>
                  <a:cubicBezTo>
                    <a:pt x="779" y="261"/>
                    <a:pt x="1482" y="531"/>
                    <a:pt x="2131" y="905"/>
                  </a:cubicBezTo>
                  <a:cubicBezTo>
                    <a:pt x="2139" y="910"/>
                    <a:pt x="2148" y="912"/>
                    <a:pt x="2157" y="912"/>
                  </a:cubicBezTo>
                  <a:cubicBezTo>
                    <a:pt x="2210" y="912"/>
                    <a:pt x="2231" y="841"/>
                    <a:pt x="2183" y="815"/>
                  </a:cubicBezTo>
                  <a:cubicBezTo>
                    <a:pt x="1525" y="435"/>
                    <a:pt x="812" y="161"/>
                    <a:pt x="69" y="1"/>
                  </a:cubicBezTo>
                  <a:cubicBezTo>
                    <a:pt x="66" y="1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3"/>
            <p:cNvSpPr/>
            <p:nvPr/>
          </p:nvSpPr>
          <p:spPr>
            <a:xfrm>
              <a:off x="4632125" y="4540800"/>
              <a:ext cx="98050" cy="83125"/>
            </a:xfrm>
            <a:custGeom>
              <a:avLst/>
              <a:gdLst/>
              <a:ahLst/>
              <a:cxnLst/>
              <a:rect l="l" t="t" r="r" b="b"/>
              <a:pathLst>
                <a:path w="3922" h="3325" extrusionOk="0">
                  <a:moveTo>
                    <a:pt x="3847" y="1"/>
                  </a:moveTo>
                  <a:cubicBezTo>
                    <a:pt x="3841" y="1"/>
                    <a:pt x="3835" y="2"/>
                    <a:pt x="3828" y="4"/>
                  </a:cubicBezTo>
                  <a:lnTo>
                    <a:pt x="658" y="1074"/>
                  </a:lnTo>
                  <a:cubicBezTo>
                    <a:pt x="641" y="1080"/>
                    <a:pt x="628" y="1093"/>
                    <a:pt x="624" y="1109"/>
                  </a:cubicBezTo>
                  <a:lnTo>
                    <a:pt x="10" y="3257"/>
                  </a:lnTo>
                  <a:cubicBezTo>
                    <a:pt x="1" y="3291"/>
                    <a:pt x="25" y="3323"/>
                    <a:pt x="60" y="3324"/>
                  </a:cubicBezTo>
                  <a:cubicBezTo>
                    <a:pt x="83" y="3324"/>
                    <a:pt x="104" y="3308"/>
                    <a:pt x="110" y="3285"/>
                  </a:cubicBezTo>
                  <a:lnTo>
                    <a:pt x="718" y="1165"/>
                  </a:lnTo>
                  <a:lnTo>
                    <a:pt x="3863" y="104"/>
                  </a:lnTo>
                  <a:cubicBezTo>
                    <a:pt x="3922" y="83"/>
                    <a:pt x="3901" y="1"/>
                    <a:pt x="3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3"/>
            <p:cNvSpPr/>
            <p:nvPr/>
          </p:nvSpPr>
          <p:spPr>
            <a:xfrm>
              <a:off x="4527450" y="4281475"/>
              <a:ext cx="228925" cy="253900"/>
            </a:xfrm>
            <a:custGeom>
              <a:avLst/>
              <a:gdLst/>
              <a:ahLst/>
              <a:cxnLst/>
              <a:rect l="l" t="t" r="r" b="b"/>
              <a:pathLst>
                <a:path w="9157" h="10156" extrusionOk="0">
                  <a:moveTo>
                    <a:pt x="2085" y="1"/>
                  </a:moveTo>
                  <a:cubicBezTo>
                    <a:pt x="1842" y="1"/>
                    <a:pt x="1601" y="44"/>
                    <a:pt x="1372" y="129"/>
                  </a:cubicBezTo>
                  <a:cubicBezTo>
                    <a:pt x="1225" y="181"/>
                    <a:pt x="1085" y="251"/>
                    <a:pt x="954" y="337"/>
                  </a:cubicBezTo>
                  <a:cubicBezTo>
                    <a:pt x="953" y="338"/>
                    <a:pt x="952" y="339"/>
                    <a:pt x="951" y="339"/>
                  </a:cubicBezTo>
                  <a:cubicBezTo>
                    <a:pt x="752" y="469"/>
                    <a:pt x="575" y="632"/>
                    <a:pt x="431" y="823"/>
                  </a:cubicBezTo>
                  <a:cubicBezTo>
                    <a:pt x="415" y="843"/>
                    <a:pt x="400" y="864"/>
                    <a:pt x="384" y="886"/>
                  </a:cubicBezTo>
                  <a:cubicBezTo>
                    <a:pt x="135" y="1240"/>
                    <a:pt x="1" y="1661"/>
                    <a:pt x="1" y="2093"/>
                  </a:cubicBezTo>
                  <a:lnTo>
                    <a:pt x="1" y="9137"/>
                  </a:lnTo>
                  <a:cubicBezTo>
                    <a:pt x="1" y="9137"/>
                    <a:pt x="1007" y="9661"/>
                    <a:pt x="2588" y="9957"/>
                  </a:cubicBezTo>
                  <a:cubicBezTo>
                    <a:pt x="2702" y="9979"/>
                    <a:pt x="2820" y="9999"/>
                    <a:pt x="2940" y="10017"/>
                  </a:cubicBezTo>
                  <a:cubicBezTo>
                    <a:pt x="2971" y="10023"/>
                    <a:pt x="3004" y="10027"/>
                    <a:pt x="3037" y="10032"/>
                  </a:cubicBezTo>
                  <a:cubicBezTo>
                    <a:pt x="3330" y="10076"/>
                    <a:pt x="3641" y="10110"/>
                    <a:pt x="3966" y="10131"/>
                  </a:cubicBezTo>
                  <a:cubicBezTo>
                    <a:pt x="4204" y="10147"/>
                    <a:pt x="4451" y="10155"/>
                    <a:pt x="4704" y="10155"/>
                  </a:cubicBezTo>
                  <a:cubicBezTo>
                    <a:pt x="4819" y="10155"/>
                    <a:pt x="4934" y="10154"/>
                    <a:pt x="5051" y="10150"/>
                  </a:cubicBezTo>
                  <a:cubicBezTo>
                    <a:pt x="5167" y="10154"/>
                    <a:pt x="5280" y="10156"/>
                    <a:pt x="5390" y="10156"/>
                  </a:cubicBezTo>
                  <a:cubicBezTo>
                    <a:pt x="5442" y="10156"/>
                    <a:pt x="5493" y="10155"/>
                    <a:pt x="5544" y="10154"/>
                  </a:cubicBezTo>
                  <a:cubicBezTo>
                    <a:pt x="5830" y="10150"/>
                    <a:pt x="6096" y="10134"/>
                    <a:pt x="6345" y="10109"/>
                  </a:cubicBezTo>
                  <a:lnTo>
                    <a:pt x="6346" y="10109"/>
                  </a:lnTo>
                  <a:cubicBezTo>
                    <a:pt x="6536" y="10091"/>
                    <a:pt x="6715" y="10067"/>
                    <a:pt x="6883" y="10037"/>
                  </a:cubicBezTo>
                  <a:cubicBezTo>
                    <a:pt x="6913" y="10033"/>
                    <a:pt x="6942" y="10028"/>
                    <a:pt x="6972" y="10023"/>
                  </a:cubicBezTo>
                  <a:cubicBezTo>
                    <a:pt x="7209" y="9980"/>
                    <a:pt x="7426" y="9930"/>
                    <a:pt x="7622" y="9874"/>
                  </a:cubicBezTo>
                  <a:cubicBezTo>
                    <a:pt x="7841" y="9813"/>
                    <a:pt x="8056" y="9738"/>
                    <a:pt x="8266" y="9652"/>
                  </a:cubicBezTo>
                  <a:cubicBezTo>
                    <a:pt x="8881" y="9396"/>
                    <a:pt x="9156" y="9137"/>
                    <a:pt x="9156" y="9137"/>
                  </a:cubicBezTo>
                  <a:lnTo>
                    <a:pt x="9156" y="7234"/>
                  </a:lnTo>
                  <a:lnTo>
                    <a:pt x="8477" y="552"/>
                  </a:lnTo>
                  <a:cubicBezTo>
                    <a:pt x="8393" y="473"/>
                    <a:pt x="8303" y="402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7865" y="117"/>
                    <a:pt x="7471" y="1"/>
                    <a:pt x="7068" y="1"/>
                  </a:cubicBezTo>
                  <a:cubicBezTo>
                    <a:pt x="7067" y="1"/>
                    <a:pt x="7065" y="1"/>
                    <a:pt x="7063" y="1"/>
                  </a:cubicBezTo>
                  <a:lnTo>
                    <a:pt x="2094" y="1"/>
                  </a:lnTo>
                  <a:cubicBezTo>
                    <a:pt x="2091" y="1"/>
                    <a:pt x="2088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3"/>
            <p:cNvSpPr/>
            <p:nvPr/>
          </p:nvSpPr>
          <p:spPr>
            <a:xfrm>
              <a:off x="4671300" y="4281475"/>
              <a:ext cx="94925" cy="277725"/>
            </a:xfrm>
            <a:custGeom>
              <a:avLst/>
              <a:gdLst/>
              <a:ahLst/>
              <a:cxnLst/>
              <a:rect l="l" t="t" r="r" b="b"/>
              <a:pathLst>
                <a:path w="3797" h="11109" extrusionOk="0">
                  <a:moveTo>
                    <a:pt x="1314" y="1"/>
                  </a:moveTo>
                  <a:cubicBezTo>
                    <a:pt x="1313" y="1"/>
                    <a:pt x="1311" y="1"/>
                    <a:pt x="1309" y="1"/>
                  </a:cubicBezTo>
                  <a:lnTo>
                    <a:pt x="0" y="1"/>
                  </a:lnTo>
                  <a:lnTo>
                    <a:pt x="661" y="8926"/>
                  </a:lnTo>
                  <a:cubicBezTo>
                    <a:pt x="1356" y="10739"/>
                    <a:pt x="3796" y="11109"/>
                    <a:pt x="3796" y="11109"/>
                  </a:cubicBezTo>
                  <a:lnTo>
                    <a:pt x="3403" y="7234"/>
                  </a:lnTo>
                  <a:lnTo>
                    <a:pt x="2724" y="552"/>
                  </a:lnTo>
                  <a:cubicBezTo>
                    <a:pt x="2639" y="473"/>
                    <a:pt x="2549" y="402"/>
                    <a:pt x="2453" y="339"/>
                  </a:cubicBezTo>
                  <a:cubicBezTo>
                    <a:pt x="2452" y="339"/>
                    <a:pt x="2451" y="338"/>
                    <a:pt x="2450" y="337"/>
                  </a:cubicBezTo>
                  <a:cubicBezTo>
                    <a:pt x="2112" y="117"/>
                    <a:pt x="1718" y="1"/>
                    <a:pt x="131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3"/>
            <p:cNvSpPr/>
            <p:nvPr/>
          </p:nvSpPr>
          <p:spPr>
            <a:xfrm>
              <a:off x="4503550" y="4281450"/>
              <a:ext cx="122750" cy="272150"/>
            </a:xfrm>
            <a:custGeom>
              <a:avLst/>
              <a:gdLst/>
              <a:ahLst/>
              <a:cxnLst/>
              <a:rect l="l" t="t" r="r" b="b"/>
              <a:pathLst>
                <a:path w="4910" h="10886" extrusionOk="0">
                  <a:moveTo>
                    <a:pt x="3050" y="1"/>
                  </a:moveTo>
                  <a:cubicBezTo>
                    <a:pt x="2804" y="1"/>
                    <a:pt x="2560" y="44"/>
                    <a:pt x="2328" y="130"/>
                  </a:cubicBezTo>
                  <a:cubicBezTo>
                    <a:pt x="2181" y="182"/>
                    <a:pt x="2041" y="252"/>
                    <a:pt x="1910" y="338"/>
                  </a:cubicBezTo>
                  <a:cubicBezTo>
                    <a:pt x="1909" y="339"/>
                    <a:pt x="1908" y="340"/>
                    <a:pt x="1907" y="340"/>
                  </a:cubicBezTo>
                  <a:cubicBezTo>
                    <a:pt x="1708" y="470"/>
                    <a:pt x="1531" y="633"/>
                    <a:pt x="1387" y="823"/>
                  </a:cubicBezTo>
                  <a:cubicBezTo>
                    <a:pt x="1371" y="844"/>
                    <a:pt x="1356" y="865"/>
                    <a:pt x="1340" y="887"/>
                  </a:cubicBezTo>
                  <a:lnTo>
                    <a:pt x="957" y="3729"/>
                  </a:lnTo>
                  <a:lnTo>
                    <a:pt x="1" y="10819"/>
                  </a:lnTo>
                  <a:cubicBezTo>
                    <a:pt x="258" y="10865"/>
                    <a:pt x="509" y="10886"/>
                    <a:pt x="751" y="10886"/>
                  </a:cubicBezTo>
                  <a:cubicBezTo>
                    <a:pt x="1916" y="10886"/>
                    <a:pt x="2889" y="10407"/>
                    <a:pt x="3544" y="9958"/>
                  </a:cubicBezTo>
                  <a:cubicBezTo>
                    <a:pt x="4122" y="9564"/>
                    <a:pt x="4452" y="9192"/>
                    <a:pt x="4452" y="9192"/>
                  </a:cubicBezTo>
                  <a:lnTo>
                    <a:pt x="4910" y="2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3"/>
            <p:cNvSpPr/>
            <p:nvPr/>
          </p:nvSpPr>
          <p:spPr>
            <a:xfrm>
              <a:off x="4605325" y="4281475"/>
              <a:ext cx="88850" cy="30275"/>
            </a:xfrm>
            <a:custGeom>
              <a:avLst/>
              <a:gdLst/>
              <a:ahLst/>
              <a:cxnLst/>
              <a:rect l="l" t="t" r="r" b="b"/>
              <a:pathLst>
                <a:path w="3554" h="1211" extrusionOk="0">
                  <a:moveTo>
                    <a:pt x="0" y="1"/>
                  </a:moveTo>
                  <a:lnTo>
                    <a:pt x="778" y="1211"/>
                  </a:lnTo>
                  <a:lnTo>
                    <a:pt x="1778" y="240"/>
                  </a:lnTo>
                  <a:lnTo>
                    <a:pt x="2729" y="1211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3"/>
            <p:cNvSpPr/>
            <p:nvPr/>
          </p:nvSpPr>
          <p:spPr>
            <a:xfrm>
              <a:off x="4606575" y="4282775"/>
              <a:ext cx="87625" cy="30300"/>
            </a:xfrm>
            <a:custGeom>
              <a:avLst/>
              <a:gdLst/>
              <a:ahLst/>
              <a:cxnLst/>
              <a:rect l="l" t="t" r="r" b="b"/>
              <a:pathLst>
                <a:path w="3505" h="1212" extrusionOk="0">
                  <a:moveTo>
                    <a:pt x="3431" y="1"/>
                  </a:moveTo>
                  <a:cubicBezTo>
                    <a:pt x="3416" y="1"/>
                    <a:pt x="3400" y="8"/>
                    <a:pt x="3388" y="26"/>
                  </a:cubicBezTo>
                  <a:lnTo>
                    <a:pt x="2672" y="1077"/>
                  </a:lnTo>
                  <a:lnTo>
                    <a:pt x="1765" y="152"/>
                  </a:lnTo>
                  <a:cubicBezTo>
                    <a:pt x="1755" y="142"/>
                    <a:pt x="1741" y="136"/>
                    <a:pt x="1727" y="136"/>
                  </a:cubicBezTo>
                  <a:cubicBezTo>
                    <a:pt x="1714" y="136"/>
                    <a:pt x="1701" y="141"/>
                    <a:pt x="1692" y="151"/>
                  </a:cubicBezTo>
                  <a:lnTo>
                    <a:pt x="738" y="1077"/>
                  </a:lnTo>
                  <a:lnTo>
                    <a:pt x="112" y="102"/>
                  </a:lnTo>
                  <a:cubicBezTo>
                    <a:pt x="100" y="86"/>
                    <a:pt x="85" y="79"/>
                    <a:pt x="70" y="79"/>
                  </a:cubicBezTo>
                  <a:cubicBezTo>
                    <a:pt x="35" y="79"/>
                    <a:pt x="1" y="118"/>
                    <a:pt x="23" y="158"/>
                  </a:cubicBezTo>
                  <a:lnTo>
                    <a:pt x="685" y="1188"/>
                  </a:lnTo>
                  <a:cubicBezTo>
                    <a:pt x="693" y="1201"/>
                    <a:pt x="707" y="1209"/>
                    <a:pt x="722" y="1211"/>
                  </a:cubicBezTo>
                  <a:lnTo>
                    <a:pt x="728" y="1211"/>
                  </a:lnTo>
                  <a:cubicBezTo>
                    <a:pt x="742" y="1211"/>
                    <a:pt x="756" y="1206"/>
                    <a:pt x="766" y="1197"/>
                  </a:cubicBezTo>
                  <a:lnTo>
                    <a:pt x="1727" y="263"/>
                  </a:lnTo>
                  <a:lnTo>
                    <a:pt x="2642" y="1196"/>
                  </a:lnTo>
                  <a:cubicBezTo>
                    <a:pt x="2652" y="1206"/>
                    <a:pt x="2666" y="1212"/>
                    <a:pt x="2679" y="1212"/>
                  </a:cubicBezTo>
                  <a:cubicBezTo>
                    <a:pt x="2696" y="1212"/>
                    <a:pt x="2712" y="1204"/>
                    <a:pt x="2722" y="1189"/>
                  </a:cubicBezTo>
                  <a:lnTo>
                    <a:pt x="3475" y="85"/>
                  </a:lnTo>
                  <a:cubicBezTo>
                    <a:pt x="3505" y="43"/>
                    <a:pt x="3469" y="1"/>
                    <a:pt x="34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3"/>
            <p:cNvSpPr/>
            <p:nvPr/>
          </p:nvSpPr>
          <p:spPr>
            <a:xfrm>
              <a:off x="4623950" y="4287475"/>
              <a:ext cx="58125" cy="228925"/>
            </a:xfrm>
            <a:custGeom>
              <a:avLst/>
              <a:gdLst/>
              <a:ahLst/>
              <a:cxnLst/>
              <a:rect l="l" t="t" r="r" b="b"/>
              <a:pathLst>
                <a:path w="2325" h="9157" extrusionOk="0">
                  <a:moveTo>
                    <a:pt x="1033" y="0"/>
                  </a:moveTo>
                  <a:lnTo>
                    <a:pt x="231" y="779"/>
                  </a:lnTo>
                  <a:lnTo>
                    <a:pt x="632" y="1414"/>
                  </a:lnTo>
                  <a:lnTo>
                    <a:pt x="0" y="7376"/>
                  </a:lnTo>
                  <a:lnTo>
                    <a:pt x="1332" y="9157"/>
                  </a:lnTo>
                  <a:lnTo>
                    <a:pt x="2325" y="7123"/>
                  </a:lnTo>
                  <a:lnTo>
                    <a:pt x="1410" y="1326"/>
                  </a:lnTo>
                  <a:lnTo>
                    <a:pt x="1698" y="68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3"/>
            <p:cNvSpPr/>
            <p:nvPr/>
          </p:nvSpPr>
          <p:spPr>
            <a:xfrm>
              <a:off x="4981850" y="4417450"/>
              <a:ext cx="137450" cy="309100"/>
            </a:xfrm>
            <a:custGeom>
              <a:avLst/>
              <a:gdLst/>
              <a:ahLst/>
              <a:cxnLst/>
              <a:rect l="l" t="t" r="r" b="b"/>
              <a:pathLst>
                <a:path w="5498" h="12364" extrusionOk="0">
                  <a:moveTo>
                    <a:pt x="4796" y="1"/>
                  </a:moveTo>
                  <a:cubicBezTo>
                    <a:pt x="4728" y="80"/>
                    <a:pt x="4651" y="151"/>
                    <a:pt x="4568" y="212"/>
                  </a:cubicBezTo>
                  <a:lnTo>
                    <a:pt x="4568" y="243"/>
                  </a:lnTo>
                  <a:cubicBezTo>
                    <a:pt x="4568" y="232"/>
                    <a:pt x="4567" y="222"/>
                    <a:pt x="4567" y="213"/>
                  </a:cubicBezTo>
                  <a:cubicBezTo>
                    <a:pt x="4533" y="6273"/>
                    <a:pt x="1269" y="11539"/>
                    <a:pt x="1269" y="11539"/>
                  </a:cubicBezTo>
                  <a:lnTo>
                    <a:pt x="171" y="11887"/>
                  </a:lnTo>
                  <a:cubicBezTo>
                    <a:pt x="69" y="11919"/>
                    <a:pt x="0" y="12013"/>
                    <a:pt x="0" y="12119"/>
                  </a:cubicBezTo>
                  <a:cubicBezTo>
                    <a:pt x="0" y="12168"/>
                    <a:pt x="14" y="12215"/>
                    <a:pt x="42" y="12255"/>
                  </a:cubicBezTo>
                  <a:cubicBezTo>
                    <a:pt x="88" y="12324"/>
                    <a:pt x="165" y="12363"/>
                    <a:pt x="244" y="12363"/>
                  </a:cubicBezTo>
                  <a:cubicBezTo>
                    <a:pt x="275" y="12363"/>
                    <a:pt x="307" y="12357"/>
                    <a:pt x="338" y="12344"/>
                  </a:cubicBezTo>
                  <a:lnTo>
                    <a:pt x="1502" y="11860"/>
                  </a:lnTo>
                  <a:cubicBezTo>
                    <a:pt x="1502" y="11860"/>
                    <a:pt x="4824" y="8369"/>
                    <a:pt x="5498" y="2279"/>
                  </a:cubicBezTo>
                  <a:lnTo>
                    <a:pt x="5010" y="2254"/>
                  </a:lnTo>
                  <a:cubicBezTo>
                    <a:pt x="4776" y="2237"/>
                    <a:pt x="4590" y="2052"/>
                    <a:pt x="4570" y="1818"/>
                  </a:cubicBezTo>
                  <a:cubicBezTo>
                    <a:pt x="4568" y="1793"/>
                    <a:pt x="4567" y="1767"/>
                    <a:pt x="4569" y="1742"/>
                  </a:cubicBezTo>
                  <a:cubicBezTo>
                    <a:pt x="4583" y="1550"/>
                    <a:pt x="4711" y="1385"/>
                    <a:pt x="4893" y="1324"/>
                  </a:cubicBezTo>
                  <a:cubicBezTo>
                    <a:pt x="4845" y="1297"/>
                    <a:pt x="4803" y="1262"/>
                    <a:pt x="4767" y="1221"/>
                  </a:cubicBezTo>
                  <a:cubicBezTo>
                    <a:pt x="4701" y="1145"/>
                    <a:pt x="4662" y="1051"/>
                    <a:pt x="4652" y="952"/>
                  </a:cubicBezTo>
                  <a:cubicBezTo>
                    <a:pt x="4650" y="926"/>
                    <a:pt x="4650" y="899"/>
                    <a:pt x="4651" y="873"/>
                  </a:cubicBezTo>
                  <a:cubicBezTo>
                    <a:pt x="4834" y="850"/>
                    <a:pt x="4980" y="710"/>
                    <a:pt x="5013" y="530"/>
                  </a:cubicBezTo>
                  <a:cubicBezTo>
                    <a:pt x="5045" y="348"/>
                    <a:pt x="4958" y="167"/>
                    <a:pt x="4796" y="80"/>
                  </a:cubicBezTo>
                  <a:cubicBezTo>
                    <a:pt x="4794" y="55"/>
                    <a:pt x="4794" y="29"/>
                    <a:pt x="4796" y="4"/>
                  </a:cubicBezTo>
                  <a:lnTo>
                    <a:pt x="47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3"/>
            <p:cNvSpPr/>
            <p:nvPr/>
          </p:nvSpPr>
          <p:spPr>
            <a:xfrm>
              <a:off x="4980600" y="4118800"/>
              <a:ext cx="138500" cy="252400"/>
            </a:xfrm>
            <a:custGeom>
              <a:avLst/>
              <a:gdLst/>
              <a:ahLst/>
              <a:cxnLst/>
              <a:rect l="l" t="t" r="r" b="b"/>
              <a:pathLst>
                <a:path w="5540" h="10096" extrusionOk="0">
                  <a:moveTo>
                    <a:pt x="294" y="0"/>
                  </a:moveTo>
                  <a:cubicBezTo>
                    <a:pt x="215" y="0"/>
                    <a:pt x="138" y="39"/>
                    <a:pt x="91" y="109"/>
                  </a:cubicBezTo>
                  <a:cubicBezTo>
                    <a:pt x="1" y="244"/>
                    <a:pt x="65" y="429"/>
                    <a:pt x="221" y="477"/>
                  </a:cubicBezTo>
                  <a:lnTo>
                    <a:pt x="1319" y="825"/>
                  </a:lnTo>
                  <a:cubicBezTo>
                    <a:pt x="1319" y="825"/>
                    <a:pt x="3874" y="4948"/>
                    <a:pt x="4486" y="10096"/>
                  </a:cubicBezTo>
                  <a:cubicBezTo>
                    <a:pt x="4545" y="10073"/>
                    <a:pt x="4605" y="10050"/>
                    <a:pt x="4666" y="10031"/>
                  </a:cubicBezTo>
                  <a:lnTo>
                    <a:pt x="4988" y="9929"/>
                  </a:lnTo>
                  <a:cubicBezTo>
                    <a:pt x="5009" y="9919"/>
                    <a:pt x="5031" y="9912"/>
                    <a:pt x="5054" y="9908"/>
                  </a:cubicBezTo>
                  <a:cubicBezTo>
                    <a:pt x="5086" y="9901"/>
                    <a:pt x="5118" y="9897"/>
                    <a:pt x="5150" y="9897"/>
                  </a:cubicBezTo>
                  <a:cubicBezTo>
                    <a:pt x="5154" y="9897"/>
                    <a:pt x="5157" y="9897"/>
                    <a:pt x="5161" y="9897"/>
                  </a:cubicBezTo>
                  <a:cubicBezTo>
                    <a:pt x="5276" y="9899"/>
                    <a:pt x="5386" y="9946"/>
                    <a:pt x="5465" y="10028"/>
                  </a:cubicBezTo>
                  <a:cubicBezTo>
                    <a:pt x="5467" y="10019"/>
                    <a:pt x="5473" y="10011"/>
                    <a:pt x="5480" y="10005"/>
                  </a:cubicBezTo>
                  <a:cubicBezTo>
                    <a:pt x="5488" y="9999"/>
                    <a:pt x="5498" y="9996"/>
                    <a:pt x="5507" y="9996"/>
                  </a:cubicBezTo>
                  <a:cubicBezTo>
                    <a:pt x="5519" y="9996"/>
                    <a:pt x="5531" y="10001"/>
                    <a:pt x="5540" y="10011"/>
                  </a:cubicBezTo>
                  <a:cubicBezTo>
                    <a:pt x="4847" y="3967"/>
                    <a:pt x="1552" y="503"/>
                    <a:pt x="1552" y="503"/>
                  </a:cubicBezTo>
                  <a:lnTo>
                    <a:pt x="388" y="19"/>
                  </a:lnTo>
                  <a:cubicBezTo>
                    <a:pt x="357" y="6"/>
                    <a:pt x="326" y="0"/>
                    <a:pt x="29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3"/>
            <p:cNvSpPr/>
            <p:nvPr/>
          </p:nvSpPr>
          <p:spPr>
            <a:xfrm>
              <a:off x="5096000" y="4422725"/>
              <a:ext cx="50" cy="625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2" y="0"/>
                  </a:moveTo>
                  <a:lnTo>
                    <a:pt x="1" y="1"/>
                  </a:lnTo>
                  <a:cubicBezTo>
                    <a:pt x="1" y="9"/>
                    <a:pt x="2" y="16"/>
                    <a:pt x="2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3"/>
            <p:cNvSpPr/>
            <p:nvPr/>
          </p:nvSpPr>
          <p:spPr>
            <a:xfrm>
              <a:off x="5117025" y="4368700"/>
              <a:ext cx="2525" cy="4650"/>
            </a:xfrm>
            <a:custGeom>
              <a:avLst/>
              <a:gdLst/>
              <a:ahLst/>
              <a:cxnLst/>
              <a:rect l="l" t="t" r="r" b="b"/>
              <a:pathLst>
                <a:path w="101" h="186" extrusionOk="0">
                  <a:moveTo>
                    <a:pt x="50" y="0"/>
                  </a:moveTo>
                  <a:cubicBezTo>
                    <a:pt x="41" y="0"/>
                    <a:pt x="31" y="3"/>
                    <a:pt x="23" y="9"/>
                  </a:cubicBezTo>
                  <a:cubicBezTo>
                    <a:pt x="4" y="23"/>
                    <a:pt x="0" y="50"/>
                    <a:pt x="15" y="69"/>
                  </a:cubicBezTo>
                  <a:lnTo>
                    <a:pt x="101" y="185"/>
                  </a:lnTo>
                  <a:cubicBezTo>
                    <a:pt x="96" y="128"/>
                    <a:pt x="90" y="70"/>
                    <a:pt x="83" y="15"/>
                  </a:cubicBezTo>
                  <a:cubicBezTo>
                    <a:pt x="74" y="5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3"/>
            <p:cNvSpPr/>
            <p:nvPr/>
          </p:nvSpPr>
          <p:spPr>
            <a:xfrm>
              <a:off x="4717275" y="4119200"/>
              <a:ext cx="278375" cy="607400"/>
            </a:xfrm>
            <a:custGeom>
              <a:avLst/>
              <a:gdLst/>
              <a:ahLst/>
              <a:cxnLst/>
              <a:rect l="l" t="t" r="r" b="b"/>
              <a:pathLst>
                <a:path w="11135" h="24296" extrusionOk="0">
                  <a:moveTo>
                    <a:pt x="11055" y="1"/>
                  </a:moveTo>
                  <a:cubicBezTo>
                    <a:pt x="11042" y="1"/>
                    <a:pt x="11028" y="6"/>
                    <a:pt x="11017" y="20"/>
                  </a:cubicBezTo>
                  <a:lnTo>
                    <a:pt x="22" y="10490"/>
                  </a:lnTo>
                  <a:cubicBezTo>
                    <a:pt x="2" y="10508"/>
                    <a:pt x="0" y="10539"/>
                    <a:pt x="17" y="10560"/>
                  </a:cubicBezTo>
                  <a:lnTo>
                    <a:pt x="10957" y="24275"/>
                  </a:lnTo>
                  <a:cubicBezTo>
                    <a:pt x="10967" y="24287"/>
                    <a:pt x="10982" y="24295"/>
                    <a:pt x="10998" y="24295"/>
                  </a:cubicBezTo>
                  <a:lnTo>
                    <a:pt x="10997" y="24294"/>
                  </a:lnTo>
                  <a:cubicBezTo>
                    <a:pt x="11042" y="24294"/>
                    <a:pt x="11066" y="24244"/>
                    <a:pt x="11039" y="24209"/>
                  </a:cubicBezTo>
                  <a:lnTo>
                    <a:pt x="129" y="10532"/>
                  </a:lnTo>
                  <a:lnTo>
                    <a:pt x="11089" y="95"/>
                  </a:lnTo>
                  <a:cubicBezTo>
                    <a:pt x="11135" y="59"/>
                    <a:pt x="11098" y="1"/>
                    <a:pt x="110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3"/>
            <p:cNvSpPr/>
            <p:nvPr/>
          </p:nvSpPr>
          <p:spPr>
            <a:xfrm>
              <a:off x="4796925" y="4362250"/>
              <a:ext cx="413850" cy="7925"/>
            </a:xfrm>
            <a:custGeom>
              <a:avLst/>
              <a:gdLst/>
              <a:ahLst/>
              <a:cxnLst/>
              <a:rect l="l" t="t" r="r" b="b"/>
              <a:pathLst>
                <a:path w="16554" h="317" extrusionOk="0">
                  <a:moveTo>
                    <a:pt x="158" y="1"/>
                  </a:moveTo>
                  <a:cubicBezTo>
                    <a:pt x="71" y="1"/>
                    <a:pt x="0" y="72"/>
                    <a:pt x="0" y="159"/>
                  </a:cubicBezTo>
                  <a:cubicBezTo>
                    <a:pt x="0" y="246"/>
                    <a:pt x="71" y="316"/>
                    <a:pt x="158" y="316"/>
                  </a:cubicBezTo>
                  <a:lnTo>
                    <a:pt x="16396" y="316"/>
                  </a:lnTo>
                  <a:cubicBezTo>
                    <a:pt x="16483" y="316"/>
                    <a:pt x="16553" y="246"/>
                    <a:pt x="16553" y="159"/>
                  </a:cubicBezTo>
                  <a:cubicBezTo>
                    <a:pt x="16553" y="72"/>
                    <a:pt x="16483" y="1"/>
                    <a:pt x="16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3"/>
            <p:cNvSpPr/>
            <p:nvPr/>
          </p:nvSpPr>
          <p:spPr>
            <a:xfrm>
              <a:off x="5176900" y="4323825"/>
              <a:ext cx="89750" cy="84775"/>
            </a:xfrm>
            <a:custGeom>
              <a:avLst/>
              <a:gdLst/>
              <a:ahLst/>
              <a:cxnLst/>
              <a:rect l="l" t="t" r="r" b="b"/>
              <a:pathLst>
                <a:path w="3590" h="3391" extrusionOk="0">
                  <a:moveTo>
                    <a:pt x="0" y="0"/>
                  </a:moveTo>
                  <a:lnTo>
                    <a:pt x="643" y="1696"/>
                  </a:lnTo>
                  <a:lnTo>
                    <a:pt x="0" y="3391"/>
                  </a:lnTo>
                  <a:lnTo>
                    <a:pt x="3589" y="1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3"/>
            <p:cNvSpPr/>
            <p:nvPr/>
          </p:nvSpPr>
          <p:spPr>
            <a:xfrm>
              <a:off x="5195475" y="4365275"/>
              <a:ext cx="58725" cy="3050"/>
            </a:xfrm>
            <a:custGeom>
              <a:avLst/>
              <a:gdLst/>
              <a:ahLst/>
              <a:cxnLst/>
              <a:rect l="l" t="t" r="r" b="b"/>
              <a:pathLst>
                <a:path w="2349" h="122" extrusionOk="0">
                  <a:moveTo>
                    <a:pt x="78" y="1"/>
                  </a:moveTo>
                  <a:cubicBezTo>
                    <a:pt x="1" y="1"/>
                    <a:pt x="15" y="122"/>
                    <a:pt x="92" y="122"/>
                  </a:cubicBezTo>
                  <a:lnTo>
                    <a:pt x="2271" y="122"/>
                  </a:lnTo>
                  <a:cubicBezTo>
                    <a:pt x="2349" y="122"/>
                    <a:pt x="2334" y="1"/>
                    <a:pt x="22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3"/>
            <p:cNvSpPr/>
            <p:nvPr/>
          </p:nvSpPr>
          <p:spPr>
            <a:xfrm>
              <a:off x="5169575" y="4423650"/>
              <a:ext cx="130650" cy="9125"/>
            </a:xfrm>
            <a:custGeom>
              <a:avLst/>
              <a:gdLst/>
              <a:ahLst/>
              <a:cxnLst/>
              <a:rect l="l" t="t" r="r" b="b"/>
              <a:pathLst>
                <a:path w="5226" h="365" extrusionOk="0">
                  <a:moveTo>
                    <a:pt x="177" y="1"/>
                  </a:moveTo>
                  <a:cubicBezTo>
                    <a:pt x="79" y="4"/>
                    <a:pt x="0" y="84"/>
                    <a:pt x="0" y="183"/>
                  </a:cubicBezTo>
                  <a:cubicBezTo>
                    <a:pt x="0" y="281"/>
                    <a:pt x="79" y="361"/>
                    <a:pt x="177" y="364"/>
                  </a:cubicBezTo>
                  <a:lnTo>
                    <a:pt x="5048" y="364"/>
                  </a:lnTo>
                  <a:cubicBezTo>
                    <a:pt x="5147" y="361"/>
                    <a:pt x="5226" y="281"/>
                    <a:pt x="5226" y="183"/>
                  </a:cubicBezTo>
                  <a:cubicBezTo>
                    <a:pt x="5226" y="84"/>
                    <a:pt x="5147" y="4"/>
                    <a:pt x="5048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3"/>
            <p:cNvSpPr/>
            <p:nvPr/>
          </p:nvSpPr>
          <p:spPr>
            <a:xfrm>
              <a:off x="5291525" y="4413700"/>
              <a:ext cx="25150" cy="29025"/>
            </a:xfrm>
            <a:custGeom>
              <a:avLst/>
              <a:gdLst/>
              <a:ahLst/>
              <a:cxnLst/>
              <a:rect l="l" t="t" r="r" b="b"/>
              <a:pathLst>
                <a:path w="1006" h="1161" extrusionOk="0">
                  <a:moveTo>
                    <a:pt x="1" y="1"/>
                  </a:moveTo>
                  <a:lnTo>
                    <a:pt x="1" y="1160"/>
                  </a:lnTo>
                  <a:lnTo>
                    <a:pt x="1005" y="5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3"/>
            <p:cNvSpPr/>
            <p:nvPr/>
          </p:nvSpPr>
          <p:spPr>
            <a:xfrm>
              <a:off x="5120900" y="4297400"/>
              <a:ext cx="106875" cy="9100"/>
            </a:xfrm>
            <a:custGeom>
              <a:avLst/>
              <a:gdLst/>
              <a:ahLst/>
              <a:cxnLst/>
              <a:rect l="l" t="t" r="r" b="b"/>
              <a:pathLst>
                <a:path w="4275" h="364" extrusionOk="0">
                  <a:moveTo>
                    <a:pt x="181" y="0"/>
                  </a:moveTo>
                  <a:cubicBezTo>
                    <a:pt x="81" y="0"/>
                    <a:pt x="0" y="81"/>
                    <a:pt x="0" y="182"/>
                  </a:cubicBezTo>
                  <a:cubicBezTo>
                    <a:pt x="0" y="282"/>
                    <a:pt x="81" y="363"/>
                    <a:pt x="181" y="363"/>
                  </a:cubicBezTo>
                  <a:cubicBezTo>
                    <a:pt x="183" y="363"/>
                    <a:pt x="185" y="363"/>
                    <a:pt x="187" y="363"/>
                  </a:cubicBezTo>
                  <a:lnTo>
                    <a:pt x="4088" y="363"/>
                  </a:lnTo>
                  <a:cubicBezTo>
                    <a:pt x="4090" y="363"/>
                    <a:pt x="4092" y="363"/>
                    <a:pt x="4094" y="363"/>
                  </a:cubicBezTo>
                  <a:cubicBezTo>
                    <a:pt x="4193" y="363"/>
                    <a:pt x="4275" y="282"/>
                    <a:pt x="4275" y="182"/>
                  </a:cubicBezTo>
                  <a:cubicBezTo>
                    <a:pt x="4275" y="81"/>
                    <a:pt x="4193" y="0"/>
                    <a:pt x="4094" y="0"/>
                  </a:cubicBezTo>
                  <a:cubicBezTo>
                    <a:pt x="4092" y="0"/>
                    <a:pt x="4090" y="0"/>
                    <a:pt x="4088" y="0"/>
                  </a:cubicBezTo>
                  <a:lnTo>
                    <a:pt x="187" y="0"/>
                  </a:lnTo>
                  <a:cubicBezTo>
                    <a:pt x="185" y="0"/>
                    <a:pt x="183" y="0"/>
                    <a:pt x="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3"/>
            <p:cNvSpPr/>
            <p:nvPr/>
          </p:nvSpPr>
          <p:spPr>
            <a:xfrm>
              <a:off x="5218850" y="4287425"/>
              <a:ext cx="25150" cy="29050"/>
            </a:xfrm>
            <a:custGeom>
              <a:avLst/>
              <a:gdLst/>
              <a:ahLst/>
              <a:cxnLst/>
              <a:rect l="l" t="t" r="r" b="b"/>
              <a:pathLst>
                <a:path w="1006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00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3"/>
            <p:cNvSpPr/>
            <p:nvPr/>
          </p:nvSpPr>
          <p:spPr>
            <a:xfrm>
              <a:off x="5238700" y="4333800"/>
              <a:ext cx="106675" cy="9100"/>
            </a:xfrm>
            <a:custGeom>
              <a:avLst/>
              <a:gdLst/>
              <a:ahLst/>
              <a:cxnLst/>
              <a:rect l="l" t="t" r="r" b="b"/>
              <a:pathLst>
                <a:path w="4267" h="364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cubicBezTo>
                    <a:pt x="185" y="363"/>
                    <a:pt x="187" y="363"/>
                    <a:pt x="188" y="363"/>
                  </a:cubicBezTo>
                  <a:lnTo>
                    <a:pt x="4090" y="363"/>
                  </a:lnTo>
                  <a:cubicBezTo>
                    <a:pt x="4188" y="361"/>
                    <a:pt x="4266" y="281"/>
                    <a:pt x="4266" y="182"/>
                  </a:cubicBezTo>
                  <a:cubicBezTo>
                    <a:pt x="4266" y="83"/>
                    <a:pt x="4188" y="2"/>
                    <a:pt x="4090" y="0"/>
                  </a:cubicBezTo>
                  <a:lnTo>
                    <a:pt x="188" y="0"/>
                  </a:lnTo>
                  <a:cubicBezTo>
                    <a:pt x="186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3"/>
            <p:cNvSpPr/>
            <p:nvPr/>
          </p:nvSpPr>
          <p:spPr>
            <a:xfrm>
              <a:off x="5336675" y="4323825"/>
              <a:ext cx="25150" cy="29050"/>
            </a:xfrm>
            <a:custGeom>
              <a:avLst/>
              <a:gdLst/>
              <a:ahLst/>
              <a:cxnLst/>
              <a:rect l="l" t="t" r="r" b="b"/>
              <a:pathLst>
                <a:path w="1006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005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3"/>
            <p:cNvSpPr/>
            <p:nvPr/>
          </p:nvSpPr>
          <p:spPr>
            <a:xfrm>
              <a:off x="4669350" y="4330500"/>
              <a:ext cx="144750" cy="102800"/>
            </a:xfrm>
            <a:custGeom>
              <a:avLst/>
              <a:gdLst/>
              <a:ahLst/>
              <a:cxnLst/>
              <a:rect l="l" t="t" r="r" b="b"/>
              <a:pathLst>
                <a:path w="5790" h="4112" extrusionOk="0">
                  <a:moveTo>
                    <a:pt x="3428" y="0"/>
                  </a:moveTo>
                  <a:cubicBezTo>
                    <a:pt x="3381" y="0"/>
                    <a:pt x="3333" y="2"/>
                    <a:pt x="3286" y="6"/>
                  </a:cubicBezTo>
                  <a:lnTo>
                    <a:pt x="1" y="595"/>
                  </a:lnTo>
                  <a:lnTo>
                    <a:pt x="155" y="3062"/>
                  </a:lnTo>
                  <a:lnTo>
                    <a:pt x="3625" y="4063"/>
                  </a:lnTo>
                  <a:cubicBezTo>
                    <a:pt x="3684" y="4096"/>
                    <a:pt x="3748" y="4111"/>
                    <a:pt x="3811" y="4111"/>
                  </a:cubicBezTo>
                  <a:cubicBezTo>
                    <a:pt x="3935" y="4111"/>
                    <a:pt x="4056" y="4052"/>
                    <a:pt x="4130" y="3942"/>
                  </a:cubicBezTo>
                  <a:cubicBezTo>
                    <a:pt x="4242" y="3778"/>
                    <a:pt x="4210" y="3555"/>
                    <a:pt x="4055" y="3429"/>
                  </a:cubicBezTo>
                  <a:lnTo>
                    <a:pt x="4055" y="3429"/>
                  </a:lnTo>
                  <a:lnTo>
                    <a:pt x="4451" y="3645"/>
                  </a:lnTo>
                  <a:cubicBezTo>
                    <a:pt x="4510" y="3678"/>
                    <a:pt x="4574" y="3693"/>
                    <a:pt x="4637" y="3693"/>
                  </a:cubicBezTo>
                  <a:cubicBezTo>
                    <a:pt x="4746" y="3693"/>
                    <a:pt x="4854" y="3647"/>
                    <a:pt x="4929" y="3559"/>
                  </a:cubicBezTo>
                  <a:cubicBezTo>
                    <a:pt x="5047" y="3421"/>
                    <a:pt x="5052" y="3219"/>
                    <a:pt x="4941" y="3075"/>
                  </a:cubicBezTo>
                  <a:lnTo>
                    <a:pt x="4941" y="3075"/>
                  </a:lnTo>
                  <a:cubicBezTo>
                    <a:pt x="4978" y="3086"/>
                    <a:pt x="5015" y="3092"/>
                    <a:pt x="5053" y="3092"/>
                  </a:cubicBezTo>
                  <a:cubicBezTo>
                    <a:pt x="5068" y="3092"/>
                    <a:pt x="5082" y="3091"/>
                    <a:pt x="5096" y="3090"/>
                  </a:cubicBezTo>
                  <a:cubicBezTo>
                    <a:pt x="5259" y="3072"/>
                    <a:pt x="5392" y="2954"/>
                    <a:pt x="5429" y="2795"/>
                  </a:cubicBezTo>
                  <a:cubicBezTo>
                    <a:pt x="5466" y="2635"/>
                    <a:pt x="5399" y="2470"/>
                    <a:pt x="5261" y="2382"/>
                  </a:cubicBezTo>
                  <a:lnTo>
                    <a:pt x="5261" y="2382"/>
                  </a:lnTo>
                  <a:cubicBezTo>
                    <a:pt x="5291" y="2391"/>
                    <a:pt x="5322" y="2395"/>
                    <a:pt x="5353" y="2395"/>
                  </a:cubicBezTo>
                  <a:cubicBezTo>
                    <a:pt x="5366" y="2395"/>
                    <a:pt x="5380" y="2394"/>
                    <a:pt x="5394" y="2392"/>
                  </a:cubicBezTo>
                  <a:cubicBezTo>
                    <a:pt x="5519" y="2378"/>
                    <a:pt x="5627" y="2305"/>
                    <a:pt x="5688" y="2195"/>
                  </a:cubicBezTo>
                  <a:cubicBezTo>
                    <a:pt x="5790" y="2009"/>
                    <a:pt x="5722" y="1774"/>
                    <a:pt x="5537" y="1671"/>
                  </a:cubicBezTo>
                  <a:lnTo>
                    <a:pt x="5071" y="1415"/>
                  </a:lnTo>
                  <a:lnTo>
                    <a:pt x="5094" y="1372"/>
                  </a:lnTo>
                  <a:cubicBezTo>
                    <a:pt x="5182" y="1136"/>
                    <a:pt x="5035" y="920"/>
                    <a:pt x="4846" y="763"/>
                  </a:cubicBezTo>
                  <a:lnTo>
                    <a:pt x="4145" y="162"/>
                  </a:lnTo>
                  <a:cubicBezTo>
                    <a:pt x="3920" y="55"/>
                    <a:pt x="3675" y="0"/>
                    <a:pt x="342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3"/>
            <p:cNvSpPr/>
            <p:nvPr/>
          </p:nvSpPr>
          <p:spPr>
            <a:xfrm>
              <a:off x="4755875" y="4346075"/>
              <a:ext cx="42075" cy="21125"/>
            </a:xfrm>
            <a:custGeom>
              <a:avLst/>
              <a:gdLst/>
              <a:ahLst/>
              <a:cxnLst/>
              <a:rect l="l" t="t" r="r" b="b"/>
              <a:pathLst>
                <a:path w="1683" h="845" extrusionOk="0">
                  <a:moveTo>
                    <a:pt x="76" y="1"/>
                  </a:moveTo>
                  <a:cubicBezTo>
                    <a:pt x="27" y="1"/>
                    <a:pt x="1" y="74"/>
                    <a:pt x="53" y="101"/>
                  </a:cubicBezTo>
                  <a:lnTo>
                    <a:pt x="1587" y="839"/>
                  </a:lnTo>
                  <a:cubicBezTo>
                    <a:pt x="1594" y="843"/>
                    <a:pt x="1602" y="844"/>
                    <a:pt x="1610" y="844"/>
                  </a:cubicBezTo>
                  <a:cubicBezTo>
                    <a:pt x="1666" y="844"/>
                    <a:pt x="1683" y="769"/>
                    <a:pt x="1632" y="745"/>
                  </a:cubicBezTo>
                  <a:lnTo>
                    <a:pt x="100" y="6"/>
                  </a:lnTo>
                  <a:cubicBezTo>
                    <a:pt x="92" y="2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3"/>
            <p:cNvSpPr/>
            <p:nvPr/>
          </p:nvSpPr>
          <p:spPr>
            <a:xfrm>
              <a:off x="4755600" y="4409050"/>
              <a:ext cx="17000" cy="8500"/>
            </a:xfrm>
            <a:custGeom>
              <a:avLst/>
              <a:gdLst/>
              <a:ahLst/>
              <a:cxnLst/>
              <a:rect l="l" t="t" r="r" b="b"/>
              <a:pathLst>
                <a:path w="680" h="340" extrusionOk="0">
                  <a:moveTo>
                    <a:pt x="76" y="0"/>
                  </a:moveTo>
                  <a:cubicBezTo>
                    <a:pt x="26" y="0"/>
                    <a:pt x="1" y="77"/>
                    <a:pt x="56" y="102"/>
                  </a:cubicBezTo>
                  <a:lnTo>
                    <a:pt x="585" y="335"/>
                  </a:lnTo>
                  <a:cubicBezTo>
                    <a:pt x="591" y="338"/>
                    <a:pt x="598" y="340"/>
                    <a:pt x="606" y="340"/>
                  </a:cubicBezTo>
                  <a:cubicBezTo>
                    <a:pt x="664" y="340"/>
                    <a:pt x="680" y="261"/>
                    <a:pt x="628" y="239"/>
                  </a:cubicBezTo>
                  <a:lnTo>
                    <a:pt x="99" y="5"/>
                  </a:lnTo>
                  <a:cubicBezTo>
                    <a:pt x="91" y="2"/>
                    <a:pt x="83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3"/>
            <p:cNvSpPr/>
            <p:nvPr/>
          </p:nvSpPr>
          <p:spPr>
            <a:xfrm>
              <a:off x="4780475" y="4399275"/>
              <a:ext cx="14225" cy="9425"/>
            </a:xfrm>
            <a:custGeom>
              <a:avLst/>
              <a:gdLst/>
              <a:ahLst/>
              <a:cxnLst/>
              <a:rect l="l" t="t" r="r" b="b"/>
              <a:pathLst>
                <a:path w="569" h="377" extrusionOk="0">
                  <a:moveTo>
                    <a:pt x="78" y="1"/>
                  </a:moveTo>
                  <a:cubicBezTo>
                    <a:pt x="32" y="1"/>
                    <a:pt x="1" y="69"/>
                    <a:pt x="53" y="100"/>
                  </a:cubicBezTo>
                  <a:lnTo>
                    <a:pt x="468" y="368"/>
                  </a:lnTo>
                  <a:cubicBezTo>
                    <a:pt x="477" y="373"/>
                    <a:pt x="486" y="376"/>
                    <a:pt x="496" y="376"/>
                  </a:cubicBezTo>
                  <a:cubicBezTo>
                    <a:pt x="549" y="376"/>
                    <a:pt x="569" y="308"/>
                    <a:pt x="525" y="279"/>
                  </a:cubicBezTo>
                  <a:lnTo>
                    <a:pt x="109" y="11"/>
                  </a:ln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3"/>
            <p:cNvSpPr/>
            <p:nvPr/>
          </p:nvSpPr>
          <p:spPr>
            <a:xfrm>
              <a:off x="4789400" y="4383500"/>
              <a:ext cx="13325" cy="7875"/>
            </a:xfrm>
            <a:custGeom>
              <a:avLst/>
              <a:gdLst/>
              <a:ahLst/>
              <a:cxnLst/>
              <a:rect l="l" t="t" r="r" b="b"/>
              <a:pathLst>
                <a:path w="533" h="315" extrusionOk="0">
                  <a:moveTo>
                    <a:pt x="76" y="1"/>
                  </a:moveTo>
                  <a:cubicBezTo>
                    <a:pt x="29" y="1"/>
                    <a:pt x="0" y="72"/>
                    <a:pt x="52" y="100"/>
                  </a:cubicBezTo>
                  <a:lnTo>
                    <a:pt x="433" y="309"/>
                  </a:lnTo>
                  <a:cubicBezTo>
                    <a:pt x="441" y="313"/>
                    <a:pt x="450" y="315"/>
                    <a:pt x="459" y="315"/>
                  </a:cubicBezTo>
                  <a:cubicBezTo>
                    <a:pt x="513" y="315"/>
                    <a:pt x="532" y="242"/>
                    <a:pt x="484" y="216"/>
                  </a:cubicBezTo>
                  <a:lnTo>
                    <a:pt x="103" y="8"/>
                  </a:lnTo>
                  <a:cubicBezTo>
                    <a:pt x="94" y="3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3"/>
            <p:cNvSpPr/>
            <p:nvPr/>
          </p:nvSpPr>
          <p:spPr>
            <a:xfrm>
              <a:off x="4439725" y="4281200"/>
              <a:ext cx="228450" cy="142650"/>
            </a:xfrm>
            <a:custGeom>
              <a:avLst/>
              <a:gdLst/>
              <a:ahLst/>
              <a:cxnLst/>
              <a:rect l="l" t="t" r="r" b="b"/>
              <a:pathLst>
                <a:path w="9138" h="5706" extrusionOk="0">
                  <a:moveTo>
                    <a:pt x="5432" y="1"/>
                  </a:moveTo>
                  <a:cubicBezTo>
                    <a:pt x="5110" y="1"/>
                    <a:pt x="4788" y="83"/>
                    <a:pt x="4498" y="247"/>
                  </a:cubicBezTo>
                  <a:lnTo>
                    <a:pt x="1113" y="2174"/>
                  </a:lnTo>
                  <a:cubicBezTo>
                    <a:pt x="367" y="2597"/>
                    <a:pt x="0" y="3470"/>
                    <a:pt x="220" y="4299"/>
                  </a:cubicBezTo>
                  <a:cubicBezTo>
                    <a:pt x="440" y="5128"/>
                    <a:pt x="1189" y="5706"/>
                    <a:pt x="2047" y="5706"/>
                  </a:cubicBezTo>
                  <a:lnTo>
                    <a:pt x="9137" y="5706"/>
                  </a:lnTo>
                  <a:lnTo>
                    <a:pt x="9137" y="1926"/>
                  </a:lnTo>
                  <a:lnTo>
                    <a:pt x="7322" y="1926"/>
                  </a:lnTo>
                  <a:cubicBezTo>
                    <a:pt x="7335" y="1247"/>
                    <a:pt x="6982" y="613"/>
                    <a:pt x="6398" y="265"/>
                  </a:cubicBezTo>
                  <a:cubicBezTo>
                    <a:pt x="6100" y="89"/>
                    <a:pt x="5766" y="1"/>
                    <a:pt x="543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3"/>
            <p:cNvSpPr/>
            <p:nvPr/>
          </p:nvSpPr>
          <p:spPr>
            <a:xfrm>
              <a:off x="4668150" y="4332425"/>
              <a:ext cx="14375" cy="83950"/>
            </a:xfrm>
            <a:custGeom>
              <a:avLst/>
              <a:gdLst/>
              <a:ahLst/>
              <a:cxnLst/>
              <a:rect l="l" t="t" r="r" b="b"/>
              <a:pathLst>
                <a:path w="575" h="3358" extrusionOk="0">
                  <a:moveTo>
                    <a:pt x="0" y="1"/>
                  </a:moveTo>
                  <a:lnTo>
                    <a:pt x="0" y="3357"/>
                  </a:lnTo>
                  <a:lnTo>
                    <a:pt x="370" y="3357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3"/>
            <p:cNvSpPr/>
            <p:nvPr/>
          </p:nvSpPr>
          <p:spPr>
            <a:xfrm>
              <a:off x="4530750" y="4328025"/>
              <a:ext cx="138725" cy="97125"/>
            </a:xfrm>
            <a:custGeom>
              <a:avLst/>
              <a:gdLst/>
              <a:ahLst/>
              <a:cxnLst/>
              <a:rect l="l" t="t" r="r" b="b"/>
              <a:pathLst>
                <a:path w="5549" h="3885" extrusionOk="0">
                  <a:moveTo>
                    <a:pt x="949" y="1"/>
                  </a:moveTo>
                  <a:cubicBezTo>
                    <a:pt x="881" y="1"/>
                    <a:pt x="881" y="106"/>
                    <a:pt x="949" y="106"/>
                  </a:cubicBezTo>
                  <a:cubicBezTo>
                    <a:pt x="951" y="106"/>
                    <a:pt x="952" y="106"/>
                    <a:pt x="953" y="105"/>
                  </a:cubicBezTo>
                  <a:lnTo>
                    <a:pt x="5444" y="105"/>
                  </a:lnTo>
                  <a:lnTo>
                    <a:pt x="5444" y="3779"/>
                  </a:lnTo>
                  <a:lnTo>
                    <a:pt x="70" y="3779"/>
                  </a:lnTo>
                  <a:cubicBezTo>
                    <a:pt x="1" y="3779"/>
                    <a:pt x="1" y="3885"/>
                    <a:pt x="70" y="3885"/>
                  </a:cubicBezTo>
                  <a:lnTo>
                    <a:pt x="5496" y="3885"/>
                  </a:lnTo>
                  <a:cubicBezTo>
                    <a:pt x="5526" y="3884"/>
                    <a:pt x="5549" y="3861"/>
                    <a:pt x="5549" y="3832"/>
                  </a:cubicBezTo>
                  <a:lnTo>
                    <a:pt x="5549" y="53"/>
                  </a:lnTo>
                  <a:cubicBezTo>
                    <a:pt x="5549" y="24"/>
                    <a:pt x="5525" y="1"/>
                    <a:pt x="5496" y="1"/>
                  </a:cubicBezTo>
                  <a:lnTo>
                    <a:pt x="953" y="1"/>
                  </a:lnTo>
                  <a:cubicBezTo>
                    <a:pt x="952" y="1"/>
                    <a:pt x="951" y="1"/>
                    <a:pt x="9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3"/>
            <p:cNvSpPr/>
            <p:nvPr/>
          </p:nvSpPr>
          <p:spPr>
            <a:xfrm>
              <a:off x="5798450" y="4684500"/>
              <a:ext cx="358025" cy="428975"/>
            </a:xfrm>
            <a:custGeom>
              <a:avLst/>
              <a:gdLst/>
              <a:ahLst/>
              <a:cxnLst/>
              <a:rect l="l" t="t" r="r" b="b"/>
              <a:pathLst>
                <a:path w="14321" h="17159" extrusionOk="0">
                  <a:moveTo>
                    <a:pt x="608" y="0"/>
                  </a:moveTo>
                  <a:lnTo>
                    <a:pt x="73" y="9756"/>
                  </a:lnTo>
                  <a:cubicBezTo>
                    <a:pt x="0" y="11094"/>
                    <a:pt x="781" y="12332"/>
                    <a:pt x="2019" y="12841"/>
                  </a:cubicBezTo>
                  <a:lnTo>
                    <a:pt x="12490" y="17158"/>
                  </a:lnTo>
                  <a:lnTo>
                    <a:pt x="14320" y="11979"/>
                  </a:lnTo>
                  <a:lnTo>
                    <a:pt x="5643" y="8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3"/>
            <p:cNvSpPr/>
            <p:nvPr/>
          </p:nvSpPr>
          <p:spPr>
            <a:xfrm>
              <a:off x="5865350" y="4327300"/>
              <a:ext cx="97750" cy="110000"/>
            </a:xfrm>
            <a:custGeom>
              <a:avLst/>
              <a:gdLst/>
              <a:ahLst/>
              <a:cxnLst/>
              <a:rect l="l" t="t" r="r" b="b"/>
              <a:pathLst>
                <a:path w="3910" h="4400" extrusionOk="0">
                  <a:moveTo>
                    <a:pt x="298" y="0"/>
                  </a:moveTo>
                  <a:cubicBezTo>
                    <a:pt x="197" y="0"/>
                    <a:pt x="96" y="34"/>
                    <a:pt x="0" y="70"/>
                  </a:cubicBezTo>
                  <a:lnTo>
                    <a:pt x="0" y="2445"/>
                  </a:lnTo>
                  <a:cubicBezTo>
                    <a:pt x="0" y="3118"/>
                    <a:pt x="346" y="3714"/>
                    <a:pt x="867" y="4067"/>
                  </a:cubicBezTo>
                  <a:cubicBezTo>
                    <a:pt x="1189" y="4284"/>
                    <a:pt x="1567" y="4400"/>
                    <a:pt x="1952" y="4400"/>
                  </a:cubicBezTo>
                  <a:cubicBezTo>
                    <a:pt x="1999" y="4400"/>
                    <a:pt x="2045" y="4398"/>
                    <a:pt x="2091" y="4395"/>
                  </a:cubicBezTo>
                  <a:cubicBezTo>
                    <a:pt x="2867" y="4341"/>
                    <a:pt x="3504" y="3830"/>
                    <a:pt x="3773" y="3140"/>
                  </a:cubicBezTo>
                  <a:cubicBezTo>
                    <a:pt x="3777" y="3129"/>
                    <a:pt x="3781" y="3118"/>
                    <a:pt x="3786" y="3108"/>
                  </a:cubicBezTo>
                  <a:lnTo>
                    <a:pt x="3786" y="3107"/>
                  </a:lnTo>
                  <a:cubicBezTo>
                    <a:pt x="3790" y="3095"/>
                    <a:pt x="3794" y="3084"/>
                    <a:pt x="3798" y="3073"/>
                  </a:cubicBezTo>
                  <a:cubicBezTo>
                    <a:pt x="3804" y="3055"/>
                    <a:pt x="3811" y="3034"/>
                    <a:pt x="3817" y="3014"/>
                  </a:cubicBezTo>
                  <a:cubicBezTo>
                    <a:pt x="3842" y="2936"/>
                    <a:pt x="3863" y="2855"/>
                    <a:pt x="3877" y="2774"/>
                  </a:cubicBezTo>
                  <a:cubicBezTo>
                    <a:pt x="3883" y="2742"/>
                    <a:pt x="3888" y="2712"/>
                    <a:pt x="3892" y="2681"/>
                  </a:cubicBezTo>
                  <a:cubicBezTo>
                    <a:pt x="3894" y="2664"/>
                    <a:pt x="3896" y="2645"/>
                    <a:pt x="3898" y="2629"/>
                  </a:cubicBezTo>
                  <a:cubicBezTo>
                    <a:pt x="3900" y="2615"/>
                    <a:pt x="3902" y="2602"/>
                    <a:pt x="3903" y="2587"/>
                  </a:cubicBezTo>
                  <a:cubicBezTo>
                    <a:pt x="3905" y="2558"/>
                    <a:pt x="3907" y="2529"/>
                    <a:pt x="3909" y="2499"/>
                  </a:cubicBezTo>
                  <a:cubicBezTo>
                    <a:pt x="3909" y="2469"/>
                    <a:pt x="3910" y="2438"/>
                    <a:pt x="3910" y="2409"/>
                  </a:cubicBezTo>
                  <a:lnTo>
                    <a:pt x="3910" y="1144"/>
                  </a:lnTo>
                  <a:cubicBezTo>
                    <a:pt x="3824" y="1192"/>
                    <a:pt x="3754" y="1265"/>
                    <a:pt x="3706" y="1353"/>
                  </a:cubicBezTo>
                  <a:cubicBezTo>
                    <a:pt x="3313" y="1093"/>
                    <a:pt x="3032" y="695"/>
                    <a:pt x="2918" y="238"/>
                  </a:cubicBezTo>
                  <a:cubicBezTo>
                    <a:pt x="2838" y="186"/>
                    <a:pt x="2748" y="165"/>
                    <a:pt x="2655" y="165"/>
                  </a:cubicBezTo>
                  <a:cubicBezTo>
                    <a:pt x="2487" y="165"/>
                    <a:pt x="2308" y="232"/>
                    <a:pt x="2155" y="292"/>
                  </a:cubicBezTo>
                  <a:cubicBezTo>
                    <a:pt x="1912" y="385"/>
                    <a:pt x="1661" y="478"/>
                    <a:pt x="1406" y="478"/>
                  </a:cubicBezTo>
                  <a:cubicBezTo>
                    <a:pt x="1304" y="478"/>
                    <a:pt x="1202" y="464"/>
                    <a:pt x="1100" y="429"/>
                  </a:cubicBezTo>
                  <a:cubicBezTo>
                    <a:pt x="958" y="381"/>
                    <a:pt x="834" y="292"/>
                    <a:pt x="715" y="202"/>
                  </a:cubicBezTo>
                  <a:cubicBezTo>
                    <a:pt x="612" y="124"/>
                    <a:pt x="509" y="36"/>
                    <a:pt x="380" y="8"/>
                  </a:cubicBezTo>
                  <a:cubicBezTo>
                    <a:pt x="353" y="3"/>
                    <a:pt x="325" y="0"/>
                    <a:pt x="29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3"/>
            <p:cNvSpPr/>
            <p:nvPr/>
          </p:nvSpPr>
          <p:spPr>
            <a:xfrm>
              <a:off x="5887000" y="4404950"/>
              <a:ext cx="76150" cy="52150"/>
            </a:xfrm>
            <a:custGeom>
              <a:avLst/>
              <a:gdLst/>
              <a:ahLst/>
              <a:cxnLst/>
              <a:rect l="l" t="t" r="r" b="b"/>
              <a:pathLst>
                <a:path w="3046" h="2086" extrusionOk="0">
                  <a:moveTo>
                    <a:pt x="2919" y="1"/>
                  </a:moveTo>
                  <a:cubicBezTo>
                    <a:pt x="2915" y="12"/>
                    <a:pt x="2911" y="23"/>
                    <a:pt x="2907" y="34"/>
                  </a:cubicBezTo>
                  <a:cubicBezTo>
                    <a:pt x="2638" y="724"/>
                    <a:pt x="2001" y="1235"/>
                    <a:pt x="1225" y="1290"/>
                  </a:cubicBezTo>
                  <a:cubicBezTo>
                    <a:pt x="1180" y="1293"/>
                    <a:pt x="1135" y="1294"/>
                    <a:pt x="1090" y="1294"/>
                  </a:cubicBezTo>
                  <a:cubicBezTo>
                    <a:pt x="703" y="1294"/>
                    <a:pt x="323" y="1179"/>
                    <a:pt x="1" y="961"/>
                  </a:cubicBezTo>
                  <a:lnTo>
                    <a:pt x="1" y="2086"/>
                  </a:lnTo>
                  <a:lnTo>
                    <a:pt x="3046" y="2086"/>
                  </a:lnTo>
                  <a:lnTo>
                    <a:pt x="3046" y="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3"/>
            <p:cNvSpPr/>
            <p:nvPr/>
          </p:nvSpPr>
          <p:spPr>
            <a:xfrm>
              <a:off x="5959975" y="4353800"/>
              <a:ext cx="29275" cy="51375"/>
            </a:xfrm>
            <a:custGeom>
              <a:avLst/>
              <a:gdLst/>
              <a:ahLst/>
              <a:cxnLst/>
              <a:rect l="l" t="t" r="r" b="b"/>
              <a:pathLst>
                <a:path w="1171" h="2055" extrusionOk="0">
                  <a:moveTo>
                    <a:pt x="436" y="0"/>
                  </a:moveTo>
                  <a:cubicBezTo>
                    <a:pt x="327" y="0"/>
                    <a:pt x="220" y="29"/>
                    <a:pt x="125" y="84"/>
                  </a:cubicBezTo>
                  <a:lnTo>
                    <a:pt x="125" y="1349"/>
                  </a:lnTo>
                  <a:cubicBezTo>
                    <a:pt x="125" y="1378"/>
                    <a:pt x="124" y="1409"/>
                    <a:pt x="124" y="1439"/>
                  </a:cubicBezTo>
                  <a:cubicBezTo>
                    <a:pt x="122" y="1469"/>
                    <a:pt x="120" y="1498"/>
                    <a:pt x="117" y="1527"/>
                  </a:cubicBezTo>
                  <a:cubicBezTo>
                    <a:pt x="116" y="1541"/>
                    <a:pt x="115" y="1555"/>
                    <a:pt x="113" y="1569"/>
                  </a:cubicBezTo>
                  <a:cubicBezTo>
                    <a:pt x="111" y="1586"/>
                    <a:pt x="109" y="1604"/>
                    <a:pt x="107" y="1621"/>
                  </a:cubicBezTo>
                  <a:cubicBezTo>
                    <a:pt x="103" y="1652"/>
                    <a:pt x="98" y="1682"/>
                    <a:pt x="92" y="1714"/>
                  </a:cubicBezTo>
                  <a:cubicBezTo>
                    <a:pt x="78" y="1795"/>
                    <a:pt x="57" y="1876"/>
                    <a:pt x="32" y="1954"/>
                  </a:cubicBezTo>
                  <a:cubicBezTo>
                    <a:pt x="26" y="1974"/>
                    <a:pt x="19" y="1995"/>
                    <a:pt x="13" y="2014"/>
                  </a:cubicBezTo>
                  <a:cubicBezTo>
                    <a:pt x="9" y="2024"/>
                    <a:pt x="5" y="2035"/>
                    <a:pt x="1" y="2047"/>
                  </a:cubicBezTo>
                  <a:lnTo>
                    <a:pt x="128" y="2055"/>
                  </a:lnTo>
                  <a:cubicBezTo>
                    <a:pt x="570" y="1958"/>
                    <a:pt x="951" y="1614"/>
                    <a:pt x="1090" y="1180"/>
                  </a:cubicBezTo>
                  <a:cubicBezTo>
                    <a:pt x="1165" y="949"/>
                    <a:pt x="1171" y="690"/>
                    <a:pt x="1077" y="464"/>
                  </a:cubicBezTo>
                  <a:cubicBezTo>
                    <a:pt x="1057" y="416"/>
                    <a:pt x="1033" y="370"/>
                    <a:pt x="1004" y="327"/>
                  </a:cubicBezTo>
                  <a:cubicBezTo>
                    <a:pt x="954" y="253"/>
                    <a:pt x="893" y="188"/>
                    <a:pt x="822" y="134"/>
                  </a:cubicBezTo>
                  <a:lnTo>
                    <a:pt x="819" y="132"/>
                  </a:lnTo>
                  <a:cubicBezTo>
                    <a:pt x="817" y="130"/>
                    <a:pt x="814" y="128"/>
                    <a:pt x="811" y="127"/>
                  </a:cubicBezTo>
                  <a:cubicBezTo>
                    <a:pt x="777" y="102"/>
                    <a:pt x="740" y="80"/>
                    <a:pt x="701" y="62"/>
                  </a:cubicBezTo>
                  <a:cubicBezTo>
                    <a:pt x="694" y="58"/>
                    <a:pt x="687" y="55"/>
                    <a:pt x="680" y="53"/>
                  </a:cubicBezTo>
                  <a:cubicBezTo>
                    <a:pt x="661" y="44"/>
                    <a:pt x="643" y="36"/>
                    <a:pt x="623" y="31"/>
                  </a:cubicBezTo>
                  <a:cubicBezTo>
                    <a:pt x="596" y="22"/>
                    <a:pt x="570" y="15"/>
                    <a:pt x="543" y="10"/>
                  </a:cubicBezTo>
                  <a:cubicBezTo>
                    <a:pt x="507" y="3"/>
                    <a:pt x="472" y="0"/>
                    <a:pt x="43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3"/>
            <p:cNvSpPr/>
            <p:nvPr/>
          </p:nvSpPr>
          <p:spPr>
            <a:xfrm>
              <a:off x="5873700" y="4358850"/>
              <a:ext cx="14325" cy="14325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87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44"/>
                    <a:pt x="129" y="572"/>
                    <a:pt x="287" y="572"/>
                  </a:cubicBezTo>
                  <a:cubicBezTo>
                    <a:pt x="444" y="572"/>
                    <a:pt x="572" y="444"/>
                    <a:pt x="572" y="286"/>
                  </a:cubicBezTo>
                  <a:cubicBezTo>
                    <a:pt x="572" y="129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3"/>
            <p:cNvSpPr/>
            <p:nvPr/>
          </p:nvSpPr>
          <p:spPr>
            <a:xfrm>
              <a:off x="5873875" y="4348675"/>
              <a:ext cx="14000" cy="6325"/>
            </a:xfrm>
            <a:custGeom>
              <a:avLst/>
              <a:gdLst/>
              <a:ahLst/>
              <a:cxnLst/>
              <a:rect l="l" t="t" r="r" b="b"/>
              <a:pathLst>
                <a:path w="560" h="253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3"/>
            <p:cNvSpPr/>
            <p:nvPr/>
          </p:nvSpPr>
          <p:spPr>
            <a:xfrm>
              <a:off x="5912950" y="4358850"/>
              <a:ext cx="14300" cy="14325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286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4"/>
                    <a:pt x="128" y="572"/>
                    <a:pt x="286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3"/>
            <p:cNvSpPr/>
            <p:nvPr/>
          </p:nvSpPr>
          <p:spPr>
            <a:xfrm>
              <a:off x="5913100" y="4348675"/>
              <a:ext cx="14000" cy="6325"/>
            </a:xfrm>
            <a:custGeom>
              <a:avLst/>
              <a:gdLst/>
              <a:ahLst/>
              <a:cxnLst/>
              <a:rect l="l" t="t" r="r" b="b"/>
              <a:pathLst>
                <a:path w="560" h="253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3"/>
            <p:cNvSpPr/>
            <p:nvPr/>
          </p:nvSpPr>
          <p:spPr>
            <a:xfrm>
              <a:off x="5929625" y="437460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1"/>
                  </a:moveTo>
                  <a:cubicBezTo>
                    <a:pt x="222" y="1"/>
                    <a:pt x="1" y="222"/>
                    <a:pt x="1" y="496"/>
                  </a:cubicBezTo>
                  <a:cubicBezTo>
                    <a:pt x="1" y="770"/>
                    <a:pt x="222" y="991"/>
                    <a:pt x="496" y="991"/>
                  </a:cubicBezTo>
                  <a:cubicBezTo>
                    <a:pt x="770" y="991"/>
                    <a:pt x="991" y="770"/>
                    <a:pt x="991" y="496"/>
                  </a:cubicBezTo>
                  <a:cubicBezTo>
                    <a:pt x="991" y="222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3"/>
            <p:cNvSpPr/>
            <p:nvPr/>
          </p:nvSpPr>
          <p:spPr>
            <a:xfrm>
              <a:off x="5887000" y="4422950"/>
              <a:ext cx="61550" cy="27900"/>
            </a:xfrm>
            <a:custGeom>
              <a:avLst/>
              <a:gdLst/>
              <a:ahLst/>
              <a:cxnLst/>
              <a:rect l="l" t="t" r="r" b="b"/>
              <a:pathLst>
                <a:path w="2462" h="1116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2461" y="1"/>
                    <a:pt x="1944" y="573"/>
                    <a:pt x="1189" y="573"/>
                  </a:cubicBezTo>
                  <a:cubicBezTo>
                    <a:pt x="1186" y="573"/>
                    <a:pt x="1183" y="573"/>
                    <a:pt x="1181" y="573"/>
                  </a:cubicBezTo>
                  <a:cubicBezTo>
                    <a:pt x="421" y="568"/>
                    <a:pt x="1" y="241"/>
                    <a:pt x="1" y="241"/>
                  </a:cubicBezTo>
                  <a:lnTo>
                    <a:pt x="1" y="1055"/>
                  </a:lnTo>
                  <a:cubicBezTo>
                    <a:pt x="1" y="1055"/>
                    <a:pt x="196" y="1116"/>
                    <a:pt x="494" y="1116"/>
                  </a:cubicBezTo>
                  <a:cubicBezTo>
                    <a:pt x="1000" y="1116"/>
                    <a:pt x="1805" y="941"/>
                    <a:pt x="24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3"/>
            <p:cNvSpPr/>
            <p:nvPr/>
          </p:nvSpPr>
          <p:spPr>
            <a:xfrm>
              <a:off x="5886550" y="4362850"/>
              <a:ext cx="13725" cy="30225"/>
            </a:xfrm>
            <a:custGeom>
              <a:avLst/>
              <a:gdLst/>
              <a:ahLst/>
              <a:cxnLst/>
              <a:rect l="l" t="t" r="r" b="b"/>
              <a:pathLst>
                <a:path w="549" h="1209" extrusionOk="0">
                  <a:moveTo>
                    <a:pt x="350" y="0"/>
                  </a:moveTo>
                  <a:lnTo>
                    <a:pt x="1" y="1208"/>
                  </a:lnTo>
                  <a:lnTo>
                    <a:pt x="549" y="120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3"/>
            <p:cNvSpPr/>
            <p:nvPr/>
          </p:nvSpPr>
          <p:spPr>
            <a:xfrm>
              <a:off x="5966400" y="4362150"/>
              <a:ext cx="15750" cy="33050"/>
            </a:xfrm>
            <a:custGeom>
              <a:avLst/>
              <a:gdLst/>
              <a:ahLst/>
              <a:cxnLst/>
              <a:rect l="l" t="t" r="r" b="b"/>
              <a:pathLst>
                <a:path w="630" h="1322" extrusionOk="0">
                  <a:moveTo>
                    <a:pt x="340" y="0"/>
                  </a:moveTo>
                  <a:cubicBezTo>
                    <a:pt x="303" y="0"/>
                    <a:pt x="265" y="9"/>
                    <a:pt x="227" y="27"/>
                  </a:cubicBezTo>
                  <a:cubicBezTo>
                    <a:pt x="9" y="132"/>
                    <a:pt x="1" y="391"/>
                    <a:pt x="10" y="600"/>
                  </a:cubicBezTo>
                  <a:cubicBezTo>
                    <a:pt x="13" y="619"/>
                    <a:pt x="27" y="634"/>
                    <a:pt x="45" y="637"/>
                  </a:cubicBezTo>
                  <a:cubicBezTo>
                    <a:pt x="191" y="655"/>
                    <a:pt x="315" y="778"/>
                    <a:pt x="322" y="927"/>
                  </a:cubicBezTo>
                  <a:cubicBezTo>
                    <a:pt x="328" y="1075"/>
                    <a:pt x="209" y="1213"/>
                    <a:pt x="65" y="1237"/>
                  </a:cubicBezTo>
                  <a:cubicBezTo>
                    <a:pt x="15" y="1247"/>
                    <a:pt x="20" y="1322"/>
                    <a:pt x="67" y="1322"/>
                  </a:cubicBezTo>
                  <a:cubicBezTo>
                    <a:pt x="69" y="1322"/>
                    <a:pt x="72" y="1321"/>
                    <a:pt x="74" y="1321"/>
                  </a:cubicBezTo>
                  <a:cubicBezTo>
                    <a:pt x="260" y="1289"/>
                    <a:pt x="407" y="1122"/>
                    <a:pt x="406" y="932"/>
                  </a:cubicBezTo>
                  <a:cubicBezTo>
                    <a:pt x="404" y="754"/>
                    <a:pt x="263" y="598"/>
                    <a:pt x="93" y="561"/>
                  </a:cubicBezTo>
                  <a:cubicBezTo>
                    <a:pt x="87" y="405"/>
                    <a:pt x="89" y="221"/>
                    <a:pt x="228" y="123"/>
                  </a:cubicBezTo>
                  <a:cubicBezTo>
                    <a:pt x="265" y="97"/>
                    <a:pt x="302" y="85"/>
                    <a:pt x="338" y="85"/>
                  </a:cubicBezTo>
                  <a:cubicBezTo>
                    <a:pt x="440" y="85"/>
                    <a:pt x="527" y="182"/>
                    <a:pt x="543" y="295"/>
                  </a:cubicBezTo>
                  <a:cubicBezTo>
                    <a:pt x="547" y="320"/>
                    <a:pt x="566" y="331"/>
                    <a:pt x="585" y="331"/>
                  </a:cubicBezTo>
                  <a:cubicBezTo>
                    <a:pt x="608" y="331"/>
                    <a:pt x="630" y="315"/>
                    <a:pt x="626" y="286"/>
                  </a:cubicBezTo>
                  <a:cubicBezTo>
                    <a:pt x="604" y="136"/>
                    <a:pt x="486" y="0"/>
                    <a:pt x="3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3"/>
            <p:cNvSpPr/>
            <p:nvPr/>
          </p:nvSpPr>
          <p:spPr>
            <a:xfrm>
              <a:off x="5884500" y="4360725"/>
              <a:ext cx="19500" cy="33975"/>
            </a:xfrm>
            <a:custGeom>
              <a:avLst/>
              <a:gdLst/>
              <a:ahLst/>
              <a:cxnLst/>
              <a:rect l="l" t="t" r="r" b="b"/>
              <a:pathLst>
                <a:path w="780" h="1359" extrusionOk="0">
                  <a:moveTo>
                    <a:pt x="430" y="0"/>
                  </a:moveTo>
                  <a:cubicBezTo>
                    <a:pt x="411" y="0"/>
                    <a:pt x="392" y="11"/>
                    <a:pt x="385" y="34"/>
                  </a:cubicBezTo>
                  <a:cubicBezTo>
                    <a:pt x="259" y="454"/>
                    <a:pt x="134" y="875"/>
                    <a:pt x="9" y="1295"/>
                  </a:cubicBezTo>
                  <a:cubicBezTo>
                    <a:pt x="0" y="1325"/>
                    <a:pt x="31" y="1343"/>
                    <a:pt x="56" y="1344"/>
                  </a:cubicBezTo>
                  <a:lnTo>
                    <a:pt x="727" y="1359"/>
                  </a:lnTo>
                  <a:cubicBezTo>
                    <a:pt x="727" y="1359"/>
                    <a:pt x="727" y="1359"/>
                    <a:pt x="728" y="1359"/>
                  </a:cubicBezTo>
                  <a:cubicBezTo>
                    <a:pt x="780" y="1359"/>
                    <a:pt x="770" y="1276"/>
                    <a:pt x="717" y="1275"/>
                  </a:cubicBezTo>
                  <a:lnTo>
                    <a:pt x="106" y="1261"/>
                  </a:lnTo>
                  <a:lnTo>
                    <a:pt x="468" y="46"/>
                  </a:lnTo>
                  <a:cubicBezTo>
                    <a:pt x="476" y="17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3"/>
            <p:cNvSpPr/>
            <p:nvPr/>
          </p:nvSpPr>
          <p:spPr>
            <a:xfrm>
              <a:off x="5890125" y="4397075"/>
              <a:ext cx="30850" cy="18475"/>
            </a:xfrm>
            <a:custGeom>
              <a:avLst/>
              <a:gdLst/>
              <a:ahLst/>
              <a:cxnLst/>
              <a:rect l="l" t="t" r="r" b="b"/>
              <a:pathLst>
                <a:path w="1234" h="739" extrusionOk="0">
                  <a:moveTo>
                    <a:pt x="1059" y="1"/>
                  </a:moveTo>
                  <a:lnTo>
                    <a:pt x="1" y="248"/>
                  </a:lnTo>
                  <a:cubicBezTo>
                    <a:pt x="1" y="248"/>
                    <a:pt x="97" y="739"/>
                    <a:pt x="530" y="739"/>
                  </a:cubicBezTo>
                  <a:cubicBezTo>
                    <a:pt x="575" y="739"/>
                    <a:pt x="624" y="734"/>
                    <a:pt x="676" y="722"/>
                  </a:cubicBezTo>
                  <a:cubicBezTo>
                    <a:pt x="1233" y="598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3"/>
            <p:cNvSpPr/>
            <p:nvPr/>
          </p:nvSpPr>
          <p:spPr>
            <a:xfrm>
              <a:off x="5835075" y="4290800"/>
              <a:ext cx="158400" cy="71175"/>
            </a:xfrm>
            <a:custGeom>
              <a:avLst/>
              <a:gdLst/>
              <a:ahLst/>
              <a:cxnLst/>
              <a:rect l="l" t="t" r="r" b="b"/>
              <a:pathLst>
                <a:path w="6336" h="2847" extrusionOk="0">
                  <a:moveTo>
                    <a:pt x="2780" y="1"/>
                  </a:moveTo>
                  <a:cubicBezTo>
                    <a:pt x="2604" y="1"/>
                    <a:pt x="2431" y="50"/>
                    <a:pt x="2250" y="137"/>
                  </a:cubicBezTo>
                  <a:cubicBezTo>
                    <a:pt x="2069" y="226"/>
                    <a:pt x="1892" y="330"/>
                    <a:pt x="1706" y="408"/>
                  </a:cubicBezTo>
                  <a:cubicBezTo>
                    <a:pt x="1647" y="421"/>
                    <a:pt x="1586" y="427"/>
                    <a:pt x="1526" y="427"/>
                  </a:cubicBezTo>
                  <a:cubicBezTo>
                    <a:pt x="1466" y="427"/>
                    <a:pt x="1406" y="421"/>
                    <a:pt x="1346" y="408"/>
                  </a:cubicBezTo>
                  <a:cubicBezTo>
                    <a:pt x="1142" y="366"/>
                    <a:pt x="998" y="220"/>
                    <a:pt x="809" y="146"/>
                  </a:cubicBezTo>
                  <a:cubicBezTo>
                    <a:pt x="734" y="117"/>
                    <a:pt x="663" y="104"/>
                    <a:pt x="596" y="104"/>
                  </a:cubicBezTo>
                  <a:cubicBezTo>
                    <a:pt x="233" y="104"/>
                    <a:pt x="1" y="492"/>
                    <a:pt x="60" y="869"/>
                  </a:cubicBezTo>
                  <a:cubicBezTo>
                    <a:pt x="128" y="1315"/>
                    <a:pt x="504" y="1678"/>
                    <a:pt x="959" y="1703"/>
                  </a:cubicBezTo>
                  <a:cubicBezTo>
                    <a:pt x="979" y="1704"/>
                    <a:pt x="999" y="1705"/>
                    <a:pt x="1018" y="1705"/>
                  </a:cubicBezTo>
                  <a:cubicBezTo>
                    <a:pt x="1217" y="1705"/>
                    <a:pt x="1409" y="1653"/>
                    <a:pt x="1608" y="1644"/>
                  </a:cubicBezTo>
                  <a:cubicBezTo>
                    <a:pt x="1616" y="1643"/>
                    <a:pt x="1623" y="1643"/>
                    <a:pt x="1630" y="1643"/>
                  </a:cubicBezTo>
                  <a:cubicBezTo>
                    <a:pt x="1849" y="1643"/>
                    <a:pt x="1995" y="1788"/>
                    <a:pt x="2193" y="1861"/>
                  </a:cubicBezTo>
                  <a:cubicBezTo>
                    <a:pt x="2266" y="1889"/>
                    <a:pt x="2343" y="1907"/>
                    <a:pt x="2421" y="1918"/>
                  </a:cubicBezTo>
                  <a:cubicBezTo>
                    <a:pt x="2486" y="1931"/>
                    <a:pt x="2552" y="1937"/>
                    <a:pt x="2617" y="1937"/>
                  </a:cubicBezTo>
                  <a:cubicBezTo>
                    <a:pt x="2873" y="1937"/>
                    <a:pt x="3123" y="1845"/>
                    <a:pt x="3365" y="1752"/>
                  </a:cubicBezTo>
                  <a:cubicBezTo>
                    <a:pt x="3519" y="1692"/>
                    <a:pt x="3698" y="1625"/>
                    <a:pt x="3866" y="1625"/>
                  </a:cubicBezTo>
                  <a:cubicBezTo>
                    <a:pt x="3959" y="1625"/>
                    <a:pt x="4049" y="1646"/>
                    <a:pt x="4129" y="1698"/>
                  </a:cubicBezTo>
                  <a:cubicBezTo>
                    <a:pt x="4243" y="2156"/>
                    <a:pt x="4524" y="2553"/>
                    <a:pt x="4917" y="2813"/>
                  </a:cubicBezTo>
                  <a:cubicBezTo>
                    <a:pt x="4965" y="2726"/>
                    <a:pt x="5035" y="2653"/>
                    <a:pt x="5121" y="2604"/>
                  </a:cubicBezTo>
                  <a:cubicBezTo>
                    <a:pt x="5216" y="2549"/>
                    <a:pt x="5323" y="2520"/>
                    <a:pt x="5432" y="2520"/>
                  </a:cubicBezTo>
                  <a:cubicBezTo>
                    <a:pt x="5468" y="2520"/>
                    <a:pt x="5503" y="2523"/>
                    <a:pt x="5539" y="2530"/>
                  </a:cubicBezTo>
                  <a:cubicBezTo>
                    <a:pt x="5566" y="2535"/>
                    <a:pt x="5592" y="2542"/>
                    <a:pt x="5619" y="2551"/>
                  </a:cubicBezTo>
                  <a:cubicBezTo>
                    <a:pt x="5638" y="2556"/>
                    <a:pt x="5657" y="2564"/>
                    <a:pt x="5675" y="2573"/>
                  </a:cubicBezTo>
                  <a:cubicBezTo>
                    <a:pt x="5683" y="2575"/>
                    <a:pt x="5690" y="2579"/>
                    <a:pt x="5697" y="2582"/>
                  </a:cubicBezTo>
                  <a:cubicBezTo>
                    <a:pt x="5736" y="2600"/>
                    <a:pt x="5773" y="2622"/>
                    <a:pt x="5807" y="2647"/>
                  </a:cubicBezTo>
                  <a:cubicBezTo>
                    <a:pt x="5810" y="2648"/>
                    <a:pt x="5812" y="2650"/>
                    <a:pt x="5815" y="2652"/>
                  </a:cubicBezTo>
                  <a:lnTo>
                    <a:pt x="5818" y="2654"/>
                  </a:lnTo>
                  <a:cubicBezTo>
                    <a:pt x="5889" y="2708"/>
                    <a:pt x="5950" y="2773"/>
                    <a:pt x="6000" y="2847"/>
                  </a:cubicBezTo>
                  <a:lnTo>
                    <a:pt x="6050" y="2755"/>
                  </a:lnTo>
                  <a:cubicBezTo>
                    <a:pt x="6234" y="2416"/>
                    <a:pt x="6335" y="2033"/>
                    <a:pt x="6310" y="1648"/>
                  </a:cubicBezTo>
                  <a:cubicBezTo>
                    <a:pt x="6295" y="1401"/>
                    <a:pt x="6231" y="1159"/>
                    <a:pt x="6123" y="935"/>
                  </a:cubicBezTo>
                  <a:cubicBezTo>
                    <a:pt x="5975" y="631"/>
                    <a:pt x="5716" y="388"/>
                    <a:pt x="5382" y="310"/>
                  </a:cubicBezTo>
                  <a:cubicBezTo>
                    <a:pt x="5312" y="293"/>
                    <a:pt x="5243" y="287"/>
                    <a:pt x="5175" y="287"/>
                  </a:cubicBezTo>
                  <a:cubicBezTo>
                    <a:pt x="4865" y="287"/>
                    <a:pt x="4566" y="425"/>
                    <a:pt x="4252" y="432"/>
                  </a:cubicBezTo>
                  <a:cubicBezTo>
                    <a:pt x="4244" y="432"/>
                    <a:pt x="4235" y="432"/>
                    <a:pt x="4227" y="432"/>
                  </a:cubicBezTo>
                  <a:cubicBezTo>
                    <a:pt x="3850" y="432"/>
                    <a:pt x="3531" y="237"/>
                    <a:pt x="3195" y="92"/>
                  </a:cubicBezTo>
                  <a:cubicBezTo>
                    <a:pt x="3052" y="29"/>
                    <a:pt x="2915" y="1"/>
                    <a:pt x="27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3"/>
            <p:cNvSpPr/>
            <p:nvPr/>
          </p:nvSpPr>
          <p:spPr>
            <a:xfrm>
              <a:off x="5695350" y="4684500"/>
              <a:ext cx="366050" cy="429875"/>
            </a:xfrm>
            <a:custGeom>
              <a:avLst/>
              <a:gdLst/>
              <a:ahLst/>
              <a:cxnLst/>
              <a:rect l="l" t="t" r="r" b="b"/>
              <a:pathLst>
                <a:path w="14642" h="17195" extrusionOk="0">
                  <a:moveTo>
                    <a:pt x="13972" y="0"/>
                  </a:moveTo>
                  <a:lnTo>
                    <a:pt x="5073" y="1706"/>
                  </a:lnTo>
                  <a:lnTo>
                    <a:pt x="2911" y="2121"/>
                  </a:lnTo>
                  <a:cubicBezTo>
                    <a:pt x="1160" y="2457"/>
                    <a:pt x="1" y="4134"/>
                    <a:pt x="305" y="5890"/>
                  </a:cubicBezTo>
                  <a:lnTo>
                    <a:pt x="696" y="8140"/>
                  </a:lnTo>
                  <a:lnTo>
                    <a:pt x="2125" y="17194"/>
                  </a:lnTo>
                  <a:lnTo>
                    <a:pt x="7619" y="17194"/>
                  </a:lnTo>
                  <a:lnTo>
                    <a:pt x="6013" y="7120"/>
                  </a:lnTo>
                  <a:lnTo>
                    <a:pt x="10765" y="6209"/>
                  </a:lnTo>
                  <a:cubicBezTo>
                    <a:pt x="13107" y="5760"/>
                    <a:pt x="14642" y="3499"/>
                    <a:pt x="14193" y="1155"/>
                  </a:cubicBezTo>
                  <a:lnTo>
                    <a:pt x="13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3"/>
            <p:cNvSpPr/>
            <p:nvPr/>
          </p:nvSpPr>
          <p:spPr>
            <a:xfrm>
              <a:off x="5678100" y="5115625"/>
              <a:ext cx="207225" cy="56925"/>
            </a:xfrm>
            <a:custGeom>
              <a:avLst/>
              <a:gdLst/>
              <a:ahLst/>
              <a:cxnLst/>
              <a:rect l="l" t="t" r="r" b="b"/>
              <a:pathLst>
                <a:path w="8289" h="2277" extrusionOk="0">
                  <a:moveTo>
                    <a:pt x="2576" y="0"/>
                  </a:moveTo>
                  <a:cubicBezTo>
                    <a:pt x="1918" y="0"/>
                    <a:pt x="1" y="180"/>
                    <a:pt x="1" y="2277"/>
                  </a:cubicBezTo>
                  <a:lnTo>
                    <a:pt x="8288" y="2277"/>
                  </a:lnTo>
                  <a:lnTo>
                    <a:pt x="8287" y="8"/>
                  </a:lnTo>
                  <a:lnTo>
                    <a:pt x="2794" y="8"/>
                  </a:lnTo>
                  <a:cubicBezTo>
                    <a:pt x="2794" y="8"/>
                    <a:pt x="2712" y="0"/>
                    <a:pt x="2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3"/>
            <p:cNvSpPr/>
            <p:nvPr/>
          </p:nvSpPr>
          <p:spPr>
            <a:xfrm>
              <a:off x="5746175" y="5114500"/>
              <a:ext cx="140875" cy="2650"/>
            </a:xfrm>
            <a:custGeom>
              <a:avLst/>
              <a:gdLst/>
              <a:ahLst/>
              <a:cxnLst/>
              <a:rect l="l" t="t" r="r" b="b"/>
              <a:pathLst>
                <a:path w="5635" h="106" extrusionOk="0">
                  <a:moveTo>
                    <a:pt x="70" y="0"/>
                  </a:moveTo>
                  <a:cubicBezTo>
                    <a:pt x="0" y="0"/>
                    <a:pt x="1" y="104"/>
                    <a:pt x="71" y="105"/>
                  </a:cubicBezTo>
                  <a:lnTo>
                    <a:pt x="5564" y="105"/>
                  </a:lnTo>
                  <a:cubicBezTo>
                    <a:pt x="5635" y="105"/>
                    <a:pt x="5635" y="0"/>
                    <a:pt x="5564" y="0"/>
                  </a:cubicBezTo>
                  <a:lnTo>
                    <a:pt x="71" y="0"/>
                  </a:lnTo>
                  <a:cubicBezTo>
                    <a:pt x="71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3"/>
            <p:cNvSpPr/>
            <p:nvPr/>
          </p:nvSpPr>
          <p:spPr>
            <a:xfrm>
              <a:off x="5789025" y="4709600"/>
              <a:ext cx="115350" cy="24875"/>
            </a:xfrm>
            <a:custGeom>
              <a:avLst/>
              <a:gdLst/>
              <a:ahLst/>
              <a:cxnLst/>
              <a:rect l="l" t="t" r="r" b="b"/>
              <a:pathLst>
                <a:path w="4614" h="995" extrusionOk="0">
                  <a:moveTo>
                    <a:pt x="4557" y="1"/>
                  </a:moveTo>
                  <a:cubicBezTo>
                    <a:pt x="4553" y="1"/>
                    <a:pt x="4549" y="1"/>
                    <a:pt x="4546" y="2"/>
                  </a:cubicBezTo>
                  <a:lnTo>
                    <a:pt x="64" y="891"/>
                  </a:lnTo>
                  <a:cubicBezTo>
                    <a:pt x="1" y="903"/>
                    <a:pt x="9" y="995"/>
                    <a:pt x="73" y="995"/>
                  </a:cubicBezTo>
                  <a:cubicBezTo>
                    <a:pt x="73" y="995"/>
                    <a:pt x="73" y="995"/>
                    <a:pt x="74" y="995"/>
                  </a:cubicBezTo>
                  <a:lnTo>
                    <a:pt x="84" y="995"/>
                  </a:lnTo>
                  <a:lnTo>
                    <a:pt x="4567" y="105"/>
                  </a:lnTo>
                  <a:cubicBezTo>
                    <a:pt x="4595" y="99"/>
                    <a:pt x="4613" y="72"/>
                    <a:pt x="4608" y="43"/>
                  </a:cubicBezTo>
                  <a:cubicBezTo>
                    <a:pt x="4603" y="18"/>
                    <a:pt x="4582" y="1"/>
                    <a:pt x="45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3"/>
            <p:cNvSpPr/>
            <p:nvPr/>
          </p:nvSpPr>
          <p:spPr>
            <a:xfrm>
              <a:off x="5844225" y="4842100"/>
              <a:ext cx="102300" cy="174325"/>
            </a:xfrm>
            <a:custGeom>
              <a:avLst/>
              <a:gdLst/>
              <a:ahLst/>
              <a:cxnLst/>
              <a:rect l="l" t="t" r="r" b="b"/>
              <a:pathLst>
                <a:path w="4092" h="6973" extrusionOk="0">
                  <a:moveTo>
                    <a:pt x="4036" y="1"/>
                  </a:moveTo>
                  <a:cubicBezTo>
                    <a:pt x="4032" y="1"/>
                    <a:pt x="4029" y="1"/>
                    <a:pt x="4025" y="2"/>
                  </a:cubicBezTo>
                  <a:lnTo>
                    <a:pt x="48" y="765"/>
                  </a:lnTo>
                  <a:cubicBezTo>
                    <a:pt x="20" y="771"/>
                    <a:pt x="1" y="797"/>
                    <a:pt x="6" y="825"/>
                  </a:cubicBezTo>
                  <a:lnTo>
                    <a:pt x="1065" y="6929"/>
                  </a:lnTo>
                  <a:cubicBezTo>
                    <a:pt x="1070" y="6955"/>
                    <a:pt x="1091" y="6973"/>
                    <a:pt x="1117" y="6973"/>
                  </a:cubicBezTo>
                  <a:cubicBezTo>
                    <a:pt x="1120" y="6973"/>
                    <a:pt x="1123" y="6973"/>
                    <a:pt x="1126" y="6972"/>
                  </a:cubicBezTo>
                  <a:cubicBezTo>
                    <a:pt x="1155" y="6967"/>
                    <a:pt x="1174" y="6940"/>
                    <a:pt x="1169" y="6911"/>
                  </a:cubicBezTo>
                  <a:lnTo>
                    <a:pt x="119" y="859"/>
                  </a:lnTo>
                  <a:lnTo>
                    <a:pt x="4045" y="106"/>
                  </a:lnTo>
                  <a:cubicBezTo>
                    <a:pt x="4074" y="100"/>
                    <a:pt x="4092" y="73"/>
                    <a:pt x="4087" y="44"/>
                  </a:cubicBezTo>
                  <a:cubicBezTo>
                    <a:pt x="4082" y="19"/>
                    <a:pt x="4060" y="1"/>
                    <a:pt x="403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3"/>
            <p:cNvSpPr/>
            <p:nvPr/>
          </p:nvSpPr>
          <p:spPr>
            <a:xfrm>
              <a:off x="5807150" y="4837000"/>
              <a:ext cx="30000" cy="20650"/>
            </a:xfrm>
            <a:custGeom>
              <a:avLst/>
              <a:gdLst/>
              <a:ahLst/>
              <a:cxnLst/>
              <a:rect l="l" t="t" r="r" b="b"/>
              <a:pathLst>
                <a:path w="1200" h="826" extrusionOk="0">
                  <a:moveTo>
                    <a:pt x="76" y="0"/>
                  </a:moveTo>
                  <a:cubicBezTo>
                    <a:pt x="31" y="0"/>
                    <a:pt x="0" y="64"/>
                    <a:pt x="48" y="97"/>
                  </a:cubicBezTo>
                  <a:lnTo>
                    <a:pt x="1098" y="817"/>
                  </a:lnTo>
                  <a:cubicBezTo>
                    <a:pt x="1107" y="823"/>
                    <a:pt x="1117" y="826"/>
                    <a:pt x="1128" y="826"/>
                  </a:cubicBezTo>
                  <a:cubicBezTo>
                    <a:pt x="1180" y="826"/>
                    <a:pt x="1200" y="759"/>
                    <a:pt x="1158" y="730"/>
                  </a:cubicBezTo>
                  <a:lnTo>
                    <a:pt x="107" y="11"/>
                  </a:lnTo>
                  <a:cubicBezTo>
                    <a:pt x="96" y="3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3"/>
            <p:cNvSpPr/>
            <p:nvPr/>
          </p:nvSpPr>
          <p:spPr>
            <a:xfrm>
              <a:off x="5907225" y="4895400"/>
              <a:ext cx="31225" cy="23550"/>
            </a:xfrm>
            <a:custGeom>
              <a:avLst/>
              <a:gdLst/>
              <a:ahLst/>
              <a:cxnLst/>
              <a:rect l="l" t="t" r="r" b="b"/>
              <a:pathLst>
                <a:path w="1249" h="942" extrusionOk="0">
                  <a:moveTo>
                    <a:pt x="1169" y="1"/>
                  </a:moveTo>
                  <a:cubicBezTo>
                    <a:pt x="1158" y="1"/>
                    <a:pt x="1146" y="5"/>
                    <a:pt x="1135" y="15"/>
                  </a:cubicBezTo>
                  <a:lnTo>
                    <a:pt x="40" y="847"/>
                  </a:lnTo>
                  <a:cubicBezTo>
                    <a:pt x="0" y="877"/>
                    <a:pt x="22" y="941"/>
                    <a:pt x="73" y="941"/>
                  </a:cubicBezTo>
                  <a:cubicBezTo>
                    <a:pt x="84" y="941"/>
                    <a:pt x="95" y="937"/>
                    <a:pt x="104" y="930"/>
                  </a:cubicBezTo>
                  <a:lnTo>
                    <a:pt x="1197" y="99"/>
                  </a:lnTo>
                  <a:cubicBezTo>
                    <a:pt x="1248" y="67"/>
                    <a:pt x="1214" y="1"/>
                    <a:pt x="11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3"/>
            <p:cNvSpPr/>
            <p:nvPr/>
          </p:nvSpPr>
          <p:spPr>
            <a:xfrm>
              <a:off x="6041950" y="4984575"/>
              <a:ext cx="167275" cy="186000"/>
            </a:xfrm>
            <a:custGeom>
              <a:avLst/>
              <a:gdLst/>
              <a:ahLst/>
              <a:cxnLst/>
              <a:rect l="l" t="t" r="r" b="b"/>
              <a:pathLst>
                <a:path w="6691" h="7440" extrusionOk="0">
                  <a:moveTo>
                    <a:pt x="4542" y="0"/>
                  </a:moveTo>
                  <a:lnTo>
                    <a:pt x="2779" y="5161"/>
                  </a:lnTo>
                  <a:cubicBezTo>
                    <a:pt x="2750" y="5159"/>
                    <a:pt x="2681" y="5155"/>
                    <a:pt x="2583" y="5155"/>
                  </a:cubicBezTo>
                  <a:cubicBezTo>
                    <a:pt x="1932" y="5155"/>
                    <a:pt x="1" y="5333"/>
                    <a:pt x="7" y="7439"/>
                  </a:cubicBezTo>
                  <a:lnTo>
                    <a:pt x="4402" y="7431"/>
                  </a:lnTo>
                  <a:lnTo>
                    <a:pt x="4455" y="7273"/>
                  </a:lnTo>
                  <a:lnTo>
                    <a:pt x="6690" y="733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3"/>
            <p:cNvSpPr/>
            <p:nvPr/>
          </p:nvSpPr>
          <p:spPr>
            <a:xfrm>
              <a:off x="6109550" y="4983225"/>
              <a:ext cx="47550" cy="132625"/>
            </a:xfrm>
            <a:custGeom>
              <a:avLst/>
              <a:gdLst/>
              <a:ahLst/>
              <a:cxnLst/>
              <a:rect l="l" t="t" r="r" b="b"/>
              <a:pathLst>
                <a:path w="1902" h="5305" extrusionOk="0">
                  <a:moveTo>
                    <a:pt x="1836" y="1"/>
                  </a:moveTo>
                  <a:cubicBezTo>
                    <a:pt x="1817" y="1"/>
                    <a:pt x="1797" y="11"/>
                    <a:pt x="1789" y="36"/>
                  </a:cubicBezTo>
                  <a:lnTo>
                    <a:pt x="12" y="5235"/>
                  </a:lnTo>
                  <a:cubicBezTo>
                    <a:pt x="0" y="5269"/>
                    <a:pt x="26" y="5305"/>
                    <a:pt x="61" y="5305"/>
                  </a:cubicBezTo>
                  <a:cubicBezTo>
                    <a:pt x="62" y="5305"/>
                    <a:pt x="62" y="5305"/>
                    <a:pt x="63" y="5305"/>
                  </a:cubicBezTo>
                  <a:cubicBezTo>
                    <a:pt x="85" y="5305"/>
                    <a:pt x="105" y="5291"/>
                    <a:pt x="112" y="5270"/>
                  </a:cubicBezTo>
                  <a:lnTo>
                    <a:pt x="1887" y="70"/>
                  </a:lnTo>
                  <a:cubicBezTo>
                    <a:pt x="1902" y="29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3"/>
            <p:cNvSpPr/>
            <p:nvPr/>
          </p:nvSpPr>
          <p:spPr>
            <a:xfrm>
              <a:off x="6058325" y="4163450"/>
              <a:ext cx="109275" cy="131050"/>
            </a:xfrm>
            <a:custGeom>
              <a:avLst/>
              <a:gdLst/>
              <a:ahLst/>
              <a:cxnLst/>
              <a:rect l="l" t="t" r="r" b="b"/>
              <a:pathLst>
                <a:path w="4371" h="5242" extrusionOk="0">
                  <a:moveTo>
                    <a:pt x="2238" y="0"/>
                  </a:moveTo>
                  <a:cubicBezTo>
                    <a:pt x="2023" y="0"/>
                    <a:pt x="1837" y="158"/>
                    <a:pt x="1807" y="376"/>
                  </a:cubicBezTo>
                  <a:cubicBezTo>
                    <a:pt x="1795" y="295"/>
                    <a:pt x="1761" y="219"/>
                    <a:pt x="1708" y="156"/>
                  </a:cubicBezTo>
                  <a:cubicBezTo>
                    <a:pt x="1623" y="57"/>
                    <a:pt x="1501" y="3"/>
                    <a:pt x="1375" y="3"/>
                  </a:cubicBezTo>
                  <a:cubicBezTo>
                    <a:pt x="1331" y="3"/>
                    <a:pt x="1285" y="10"/>
                    <a:pt x="1241" y="24"/>
                  </a:cubicBezTo>
                  <a:cubicBezTo>
                    <a:pt x="1073" y="78"/>
                    <a:pt x="955" y="228"/>
                    <a:pt x="940" y="404"/>
                  </a:cubicBezTo>
                  <a:lnTo>
                    <a:pt x="874" y="877"/>
                  </a:lnTo>
                  <a:lnTo>
                    <a:pt x="209" y="1289"/>
                  </a:lnTo>
                  <a:cubicBezTo>
                    <a:pt x="189" y="1301"/>
                    <a:pt x="171" y="1314"/>
                    <a:pt x="154" y="1329"/>
                  </a:cubicBezTo>
                  <a:cubicBezTo>
                    <a:pt x="67" y="1404"/>
                    <a:pt x="13" y="1510"/>
                    <a:pt x="4" y="1625"/>
                  </a:cubicBezTo>
                  <a:cubicBezTo>
                    <a:pt x="1" y="1660"/>
                    <a:pt x="3" y="1697"/>
                    <a:pt x="9" y="1732"/>
                  </a:cubicBezTo>
                  <a:cubicBezTo>
                    <a:pt x="12" y="1755"/>
                    <a:pt x="18" y="1778"/>
                    <a:pt x="26" y="1799"/>
                  </a:cubicBezTo>
                  <a:lnTo>
                    <a:pt x="108" y="2127"/>
                  </a:lnTo>
                  <a:cubicBezTo>
                    <a:pt x="123" y="2189"/>
                    <a:pt x="141" y="2250"/>
                    <a:pt x="161" y="2310"/>
                  </a:cubicBezTo>
                  <a:cubicBezTo>
                    <a:pt x="294" y="2726"/>
                    <a:pt x="518" y="3108"/>
                    <a:pt x="816" y="3428"/>
                  </a:cubicBezTo>
                  <a:cubicBezTo>
                    <a:pt x="926" y="3571"/>
                    <a:pt x="1059" y="3694"/>
                    <a:pt x="1209" y="3792"/>
                  </a:cubicBezTo>
                  <a:cubicBezTo>
                    <a:pt x="1235" y="3810"/>
                    <a:pt x="1262" y="3825"/>
                    <a:pt x="1289" y="3840"/>
                  </a:cubicBezTo>
                  <a:lnTo>
                    <a:pt x="979" y="5013"/>
                  </a:lnTo>
                  <a:lnTo>
                    <a:pt x="3837" y="5241"/>
                  </a:lnTo>
                  <a:lnTo>
                    <a:pt x="3985" y="3401"/>
                  </a:lnTo>
                  <a:cubicBezTo>
                    <a:pt x="4137" y="3177"/>
                    <a:pt x="4228" y="2918"/>
                    <a:pt x="4250" y="2648"/>
                  </a:cubicBezTo>
                  <a:lnTo>
                    <a:pt x="4371" y="1082"/>
                  </a:lnTo>
                  <a:cubicBezTo>
                    <a:pt x="4366" y="987"/>
                    <a:pt x="4328" y="897"/>
                    <a:pt x="4267" y="825"/>
                  </a:cubicBezTo>
                  <a:cubicBezTo>
                    <a:pt x="4192" y="736"/>
                    <a:pt x="4086" y="682"/>
                    <a:pt x="3970" y="673"/>
                  </a:cubicBezTo>
                  <a:cubicBezTo>
                    <a:pt x="3958" y="672"/>
                    <a:pt x="3947" y="672"/>
                    <a:pt x="3935" y="672"/>
                  </a:cubicBezTo>
                  <a:cubicBezTo>
                    <a:pt x="3733" y="672"/>
                    <a:pt x="3555" y="812"/>
                    <a:pt x="3509" y="1013"/>
                  </a:cubicBezTo>
                  <a:lnTo>
                    <a:pt x="3505" y="1013"/>
                  </a:lnTo>
                  <a:lnTo>
                    <a:pt x="3522" y="801"/>
                  </a:lnTo>
                  <a:cubicBezTo>
                    <a:pt x="3531" y="686"/>
                    <a:pt x="3495" y="571"/>
                    <a:pt x="3420" y="484"/>
                  </a:cubicBezTo>
                  <a:cubicBezTo>
                    <a:pt x="3335" y="384"/>
                    <a:pt x="3212" y="328"/>
                    <a:pt x="3085" y="328"/>
                  </a:cubicBezTo>
                  <a:cubicBezTo>
                    <a:pt x="3041" y="328"/>
                    <a:pt x="2996" y="335"/>
                    <a:pt x="2952" y="350"/>
                  </a:cubicBezTo>
                  <a:cubicBezTo>
                    <a:pt x="2786" y="403"/>
                    <a:pt x="2667" y="552"/>
                    <a:pt x="2652" y="726"/>
                  </a:cubicBezTo>
                  <a:lnTo>
                    <a:pt x="2652" y="726"/>
                  </a:lnTo>
                  <a:lnTo>
                    <a:pt x="2673" y="469"/>
                  </a:lnTo>
                  <a:lnTo>
                    <a:pt x="2674" y="470"/>
                  </a:lnTo>
                  <a:cubicBezTo>
                    <a:pt x="2692" y="236"/>
                    <a:pt x="2521" y="28"/>
                    <a:pt x="2287" y="3"/>
                  </a:cubicBezTo>
                  <a:cubicBezTo>
                    <a:pt x="2271" y="1"/>
                    <a:pt x="2254" y="0"/>
                    <a:pt x="223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3"/>
            <p:cNvSpPr/>
            <p:nvPr/>
          </p:nvSpPr>
          <p:spPr>
            <a:xfrm>
              <a:off x="6098025" y="4174875"/>
              <a:ext cx="28550" cy="40375"/>
            </a:xfrm>
            <a:custGeom>
              <a:avLst/>
              <a:gdLst/>
              <a:ahLst/>
              <a:cxnLst/>
              <a:rect l="l" t="t" r="r" b="b"/>
              <a:pathLst>
                <a:path w="1142" h="1615" extrusionOk="0">
                  <a:moveTo>
                    <a:pt x="1096" y="1"/>
                  </a:moveTo>
                  <a:cubicBezTo>
                    <a:pt x="1074" y="1"/>
                    <a:pt x="1055" y="16"/>
                    <a:pt x="1053" y="39"/>
                  </a:cubicBezTo>
                  <a:lnTo>
                    <a:pt x="947" y="822"/>
                  </a:lnTo>
                  <a:lnTo>
                    <a:pt x="896" y="1189"/>
                  </a:lnTo>
                  <a:cubicBezTo>
                    <a:pt x="870" y="1385"/>
                    <a:pt x="702" y="1527"/>
                    <a:pt x="509" y="1527"/>
                  </a:cubicBezTo>
                  <a:cubicBezTo>
                    <a:pt x="492" y="1527"/>
                    <a:pt x="474" y="1526"/>
                    <a:pt x="456" y="1524"/>
                  </a:cubicBezTo>
                  <a:cubicBezTo>
                    <a:pt x="243" y="1496"/>
                    <a:pt x="92" y="1298"/>
                    <a:pt x="122" y="1085"/>
                  </a:cubicBezTo>
                  <a:lnTo>
                    <a:pt x="150" y="870"/>
                  </a:lnTo>
                  <a:lnTo>
                    <a:pt x="152" y="858"/>
                  </a:lnTo>
                  <a:cubicBezTo>
                    <a:pt x="156" y="834"/>
                    <a:pt x="139" y="812"/>
                    <a:pt x="116" y="809"/>
                  </a:cubicBezTo>
                  <a:cubicBezTo>
                    <a:pt x="113" y="809"/>
                    <a:pt x="110" y="808"/>
                    <a:pt x="107" y="808"/>
                  </a:cubicBezTo>
                  <a:cubicBezTo>
                    <a:pt x="97" y="808"/>
                    <a:pt x="88" y="812"/>
                    <a:pt x="81" y="819"/>
                  </a:cubicBezTo>
                  <a:cubicBezTo>
                    <a:pt x="78" y="821"/>
                    <a:pt x="76" y="824"/>
                    <a:pt x="74" y="826"/>
                  </a:cubicBezTo>
                  <a:cubicBezTo>
                    <a:pt x="70" y="832"/>
                    <a:pt x="67" y="839"/>
                    <a:pt x="65" y="846"/>
                  </a:cubicBezTo>
                  <a:lnTo>
                    <a:pt x="50" y="959"/>
                  </a:lnTo>
                  <a:lnTo>
                    <a:pt x="35" y="1072"/>
                  </a:lnTo>
                  <a:cubicBezTo>
                    <a:pt x="1" y="1331"/>
                    <a:pt x="182" y="1570"/>
                    <a:pt x="441" y="1609"/>
                  </a:cubicBezTo>
                  <a:lnTo>
                    <a:pt x="444" y="1609"/>
                  </a:lnTo>
                  <a:cubicBezTo>
                    <a:pt x="469" y="1614"/>
                    <a:pt x="494" y="1615"/>
                    <a:pt x="521" y="1615"/>
                  </a:cubicBezTo>
                  <a:cubicBezTo>
                    <a:pt x="671" y="1611"/>
                    <a:pt x="811" y="1536"/>
                    <a:pt x="898" y="1413"/>
                  </a:cubicBezTo>
                  <a:cubicBezTo>
                    <a:pt x="934" y="1364"/>
                    <a:pt x="960" y="1308"/>
                    <a:pt x="974" y="1249"/>
                  </a:cubicBezTo>
                  <a:cubicBezTo>
                    <a:pt x="978" y="1233"/>
                    <a:pt x="981" y="1217"/>
                    <a:pt x="983" y="1200"/>
                  </a:cubicBezTo>
                  <a:lnTo>
                    <a:pt x="1034" y="828"/>
                  </a:lnTo>
                  <a:lnTo>
                    <a:pt x="1138" y="50"/>
                  </a:lnTo>
                  <a:cubicBezTo>
                    <a:pt x="1141" y="27"/>
                    <a:pt x="1125" y="4"/>
                    <a:pt x="1102" y="1"/>
                  </a:cubicBezTo>
                  <a:cubicBezTo>
                    <a:pt x="1100" y="1"/>
                    <a:pt x="1098" y="1"/>
                    <a:pt x="1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3"/>
            <p:cNvSpPr/>
            <p:nvPr/>
          </p:nvSpPr>
          <p:spPr>
            <a:xfrm>
              <a:off x="6120250" y="4187650"/>
              <a:ext cx="26775" cy="32525"/>
            </a:xfrm>
            <a:custGeom>
              <a:avLst/>
              <a:gdLst/>
              <a:ahLst/>
              <a:cxnLst/>
              <a:rect l="l" t="t" r="r" b="b"/>
              <a:pathLst>
                <a:path w="1071" h="1301" extrusionOk="0">
                  <a:moveTo>
                    <a:pt x="1026" y="0"/>
                  </a:moveTo>
                  <a:cubicBezTo>
                    <a:pt x="1005" y="0"/>
                    <a:pt x="985" y="16"/>
                    <a:pt x="982" y="38"/>
                  </a:cubicBezTo>
                  <a:lnTo>
                    <a:pt x="933" y="398"/>
                  </a:lnTo>
                  <a:lnTo>
                    <a:pt x="868" y="875"/>
                  </a:lnTo>
                  <a:cubicBezTo>
                    <a:pt x="867" y="881"/>
                    <a:pt x="866" y="888"/>
                    <a:pt x="865" y="894"/>
                  </a:cubicBezTo>
                  <a:cubicBezTo>
                    <a:pt x="833" y="1086"/>
                    <a:pt x="667" y="1222"/>
                    <a:pt x="479" y="1222"/>
                  </a:cubicBezTo>
                  <a:cubicBezTo>
                    <a:pt x="458" y="1222"/>
                    <a:pt x="438" y="1221"/>
                    <a:pt x="417" y="1217"/>
                  </a:cubicBezTo>
                  <a:cubicBezTo>
                    <a:pt x="203" y="1182"/>
                    <a:pt x="59" y="982"/>
                    <a:pt x="93" y="769"/>
                  </a:cubicBezTo>
                  <a:cubicBezTo>
                    <a:pt x="96" y="745"/>
                    <a:pt x="80" y="724"/>
                    <a:pt x="56" y="721"/>
                  </a:cubicBezTo>
                  <a:cubicBezTo>
                    <a:pt x="54" y="720"/>
                    <a:pt x="51" y="720"/>
                    <a:pt x="49" y="720"/>
                  </a:cubicBezTo>
                  <a:cubicBezTo>
                    <a:pt x="28" y="720"/>
                    <a:pt x="9" y="736"/>
                    <a:pt x="7" y="757"/>
                  </a:cubicBezTo>
                  <a:cubicBezTo>
                    <a:pt x="0" y="805"/>
                    <a:pt x="1" y="854"/>
                    <a:pt x="11" y="902"/>
                  </a:cubicBezTo>
                  <a:cubicBezTo>
                    <a:pt x="44" y="1108"/>
                    <a:pt x="209" y="1268"/>
                    <a:pt x="416" y="1296"/>
                  </a:cubicBezTo>
                  <a:cubicBezTo>
                    <a:pt x="442" y="1299"/>
                    <a:pt x="467" y="1300"/>
                    <a:pt x="493" y="1300"/>
                  </a:cubicBezTo>
                  <a:cubicBezTo>
                    <a:pt x="650" y="1296"/>
                    <a:pt x="794" y="1214"/>
                    <a:pt x="880" y="1082"/>
                  </a:cubicBezTo>
                  <a:cubicBezTo>
                    <a:pt x="918" y="1026"/>
                    <a:pt x="944" y="960"/>
                    <a:pt x="953" y="892"/>
                  </a:cubicBezTo>
                  <a:cubicBezTo>
                    <a:pt x="954" y="890"/>
                    <a:pt x="955" y="888"/>
                    <a:pt x="955" y="887"/>
                  </a:cubicBezTo>
                  <a:lnTo>
                    <a:pt x="1020" y="409"/>
                  </a:lnTo>
                  <a:lnTo>
                    <a:pt x="1068" y="51"/>
                  </a:lnTo>
                  <a:cubicBezTo>
                    <a:pt x="1071" y="26"/>
                    <a:pt x="1054" y="4"/>
                    <a:pt x="1030" y="0"/>
                  </a:cubicBezTo>
                  <a:cubicBezTo>
                    <a:pt x="1029" y="0"/>
                    <a:pt x="1028" y="0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3"/>
            <p:cNvSpPr/>
            <p:nvPr/>
          </p:nvSpPr>
          <p:spPr>
            <a:xfrm>
              <a:off x="6141700" y="4199300"/>
              <a:ext cx="25475" cy="24275"/>
            </a:xfrm>
            <a:custGeom>
              <a:avLst/>
              <a:gdLst/>
              <a:ahLst/>
              <a:cxnLst/>
              <a:rect l="l" t="t" r="r" b="b"/>
              <a:pathLst>
                <a:path w="1019" h="971" extrusionOk="0">
                  <a:moveTo>
                    <a:pt x="973" y="0"/>
                  </a:moveTo>
                  <a:cubicBezTo>
                    <a:pt x="952" y="0"/>
                    <a:pt x="933" y="16"/>
                    <a:pt x="929" y="38"/>
                  </a:cubicBezTo>
                  <a:lnTo>
                    <a:pt x="927" y="58"/>
                  </a:lnTo>
                  <a:lnTo>
                    <a:pt x="871" y="546"/>
                  </a:lnTo>
                  <a:cubicBezTo>
                    <a:pt x="845" y="742"/>
                    <a:pt x="677" y="884"/>
                    <a:pt x="484" y="884"/>
                  </a:cubicBezTo>
                  <a:cubicBezTo>
                    <a:pt x="467" y="884"/>
                    <a:pt x="449" y="883"/>
                    <a:pt x="431" y="880"/>
                  </a:cubicBezTo>
                  <a:cubicBezTo>
                    <a:pt x="217" y="851"/>
                    <a:pt x="67" y="654"/>
                    <a:pt x="97" y="440"/>
                  </a:cubicBezTo>
                  <a:cubicBezTo>
                    <a:pt x="97" y="435"/>
                    <a:pt x="97" y="430"/>
                    <a:pt x="95" y="426"/>
                  </a:cubicBezTo>
                  <a:cubicBezTo>
                    <a:pt x="93" y="408"/>
                    <a:pt x="77" y="393"/>
                    <a:pt x="59" y="391"/>
                  </a:cubicBezTo>
                  <a:cubicBezTo>
                    <a:pt x="57" y="390"/>
                    <a:pt x="55" y="390"/>
                    <a:pt x="54" y="390"/>
                  </a:cubicBezTo>
                  <a:cubicBezTo>
                    <a:pt x="32" y="390"/>
                    <a:pt x="13" y="406"/>
                    <a:pt x="10" y="428"/>
                  </a:cubicBezTo>
                  <a:cubicBezTo>
                    <a:pt x="1" y="491"/>
                    <a:pt x="6" y="555"/>
                    <a:pt x="22" y="616"/>
                  </a:cubicBezTo>
                  <a:cubicBezTo>
                    <a:pt x="72" y="803"/>
                    <a:pt x="229" y="940"/>
                    <a:pt x="419" y="966"/>
                  </a:cubicBezTo>
                  <a:cubicBezTo>
                    <a:pt x="444" y="969"/>
                    <a:pt x="470" y="970"/>
                    <a:pt x="496" y="970"/>
                  </a:cubicBezTo>
                  <a:cubicBezTo>
                    <a:pt x="730" y="964"/>
                    <a:pt x="926" y="790"/>
                    <a:pt x="958" y="557"/>
                  </a:cubicBezTo>
                  <a:lnTo>
                    <a:pt x="1014" y="72"/>
                  </a:lnTo>
                  <a:lnTo>
                    <a:pt x="1016" y="49"/>
                  </a:lnTo>
                  <a:cubicBezTo>
                    <a:pt x="1019" y="26"/>
                    <a:pt x="1001" y="5"/>
                    <a:pt x="978" y="1"/>
                  </a:cubicBezTo>
                  <a:cubicBezTo>
                    <a:pt x="976" y="0"/>
                    <a:pt x="975" y="0"/>
                    <a:pt x="9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3"/>
            <p:cNvSpPr/>
            <p:nvPr/>
          </p:nvSpPr>
          <p:spPr>
            <a:xfrm>
              <a:off x="6061275" y="4176875"/>
              <a:ext cx="57725" cy="55625"/>
            </a:xfrm>
            <a:custGeom>
              <a:avLst/>
              <a:gdLst/>
              <a:ahLst/>
              <a:cxnLst/>
              <a:rect l="l" t="t" r="r" b="b"/>
              <a:pathLst>
                <a:path w="2309" h="2225" extrusionOk="0">
                  <a:moveTo>
                    <a:pt x="1258" y="0"/>
                  </a:moveTo>
                  <a:cubicBezTo>
                    <a:pt x="1168" y="0"/>
                    <a:pt x="1078" y="26"/>
                    <a:pt x="997" y="79"/>
                  </a:cubicBezTo>
                  <a:lnTo>
                    <a:pt x="26" y="713"/>
                  </a:lnTo>
                  <a:cubicBezTo>
                    <a:pt x="25" y="714"/>
                    <a:pt x="23" y="714"/>
                    <a:pt x="23" y="715"/>
                  </a:cubicBezTo>
                  <a:cubicBezTo>
                    <a:pt x="6" y="729"/>
                    <a:pt x="1" y="756"/>
                    <a:pt x="14" y="775"/>
                  </a:cubicBezTo>
                  <a:cubicBezTo>
                    <a:pt x="22" y="788"/>
                    <a:pt x="36" y="795"/>
                    <a:pt x="50" y="795"/>
                  </a:cubicBezTo>
                  <a:cubicBezTo>
                    <a:pt x="58" y="795"/>
                    <a:pt x="66" y="793"/>
                    <a:pt x="73" y="788"/>
                  </a:cubicBezTo>
                  <a:lnTo>
                    <a:pt x="194" y="709"/>
                  </a:lnTo>
                  <a:lnTo>
                    <a:pt x="1043" y="151"/>
                  </a:lnTo>
                  <a:cubicBezTo>
                    <a:pt x="1110" y="108"/>
                    <a:pt x="1185" y="86"/>
                    <a:pt x="1259" y="86"/>
                  </a:cubicBezTo>
                  <a:cubicBezTo>
                    <a:pt x="1361" y="86"/>
                    <a:pt x="1462" y="126"/>
                    <a:pt x="1537" y="202"/>
                  </a:cubicBezTo>
                  <a:cubicBezTo>
                    <a:pt x="1668" y="335"/>
                    <a:pt x="1687" y="543"/>
                    <a:pt x="1582" y="697"/>
                  </a:cubicBezTo>
                  <a:cubicBezTo>
                    <a:pt x="1572" y="711"/>
                    <a:pt x="1562" y="725"/>
                    <a:pt x="1551" y="739"/>
                  </a:cubicBezTo>
                  <a:cubicBezTo>
                    <a:pt x="1549" y="741"/>
                    <a:pt x="1546" y="744"/>
                    <a:pt x="1544" y="746"/>
                  </a:cubicBezTo>
                  <a:cubicBezTo>
                    <a:pt x="1523" y="769"/>
                    <a:pt x="1499" y="789"/>
                    <a:pt x="1472" y="806"/>
                  </a:cubicBezTo>
                  <a:lnTo>
                    <a:pt x="796" y="1248"/>
                  </a:lnTo>
                  <a:cubicBezTo>
                    <a:pt x="758" y="1273"/>
                    <a:pt x="778" y="1329"/>
                    <a:pt x="818" y="1329"/>
                  </a:cubicBezTo>
                  <a:cubicBezTo>
                    <a:pt x="822" y="1329"/>
                    <a:pt x="827" y="1328"/>
                    <a:pt x="832" y="1327"/>
                  </a:cubicBezTo>
                  <a:cubicBezTo>
                    <a:pt x="845" y="1323"/>
                    <a:pt x="953" y="1293"/>
                    <a:pt x="1108" y="1293"/>
                  </a:cubicBezTo>
                  <a:cubicBezTo>
                    <a:pt x="1356" y="1293"/>
                    <a:pt x="1724" y="1371"/>
                    <a:pt x="2004" y="1764"/>
                  </a:cubicBezTo>
                  <a:cubicBezTo>
                    <a:pt x="2094" y="1897"/>
                    <a:pt x="2167" y="2042"/>
                    <a:pt x="2218" y="2196"/>
                  </a:cubicBezTo>
                  <a:cubicBezTo>
                    <a:pt x="2224" y="2213"/>
                    <a:pt x="2240" y="2224"/>
                    <a:pt x="2258" y="2224"/>
                  </a:cubicBezTo>
                  <a:cubicBezTo>
                    <a:pt x="2259" y="2224"/>
                    <a:pt x="2260" y="2224"/>
                    <a:pt x="2261" y="2224"/>
                  </a:cubicBezTo>
                  <a:cubicBezTo>
                    <a:pt x="2262" y="2224"/>
                    <a:pt x="2263" y="2224"/>
                    <a:pt x="2264" y="2224"/>
                  </a:cubicBezTo>
                  <a:cubicBezTo>
                    <a:pt x="2267" y="2224"/>
                    <a:pt x="2271" y="2223"/>
                    <a:pt x="2274" y="2222"/>
                  </a:cubicBezTo>
                  <a:cubicBezTo>
                    <a:pt x="2296" y="2214"/>
                    <a:pt x="2308" y="2189"/>
                    <a:pt x="2300" y="2166"/>
                  </a:cubicBezTo>
                  <a:cubicBezTo>
                    <a:pt x="2253" y="2027"/>
                    <a:pt x="2189" y="1895"/>
                    <a:pt x="2110" y="1771"/>
                  </a:cubicBezTo>
                  <a:lnTo>
                    <a:pt x="2110" y="1770"/>
                  </a:lnTo>
                  <a:lnTo>
                    <a:pt x="2109" y="1770"/>
                  </a:lnTo>
                  <a:cubicBezTo>
                    <a:pt x="2053" y="1682"/>
                    <a:pt x="1987" y="1601"/>
                    <a:pt x="1911" y="1529"/>
                  </a:cubicBezTo>
                  <a:cubicBezTo>
                    <a:pt x="1812" y="1434"/>
                    <a:pt x="1697" y="1357"/>
                    <a:pt x="1571" y="1303"/>
                  </a:cubicBezTo>
                  <a:cubicBezTo>
                    <a:pt x="1421" y="1242"/>
                    <a:pt x="1261" y="1210"/>
                    <a:pt x="1100" y="1210"/>
                  </a:cubicBezTo>
                  <a:cubicBezTo>
                    <a:pt x="1070" y="1210"/>
                    <a:pt x="1040" y="1211"/>
                    <a:pt x="1010" y="1213"/>
                  </a:cubicBezTo>
                  <a:lnTo>
                    <a:pt x="1521" y="878"/>
                  </a:lnTo>
                  <a:cubicBezTo>
                    <a:pt x="1558" y="853"/>
                    <a:pt x="1592" y="824"/>
                    <a:pt x="1621" y="790"/>
                  </a:cubicBezTo>
                  <a:cubicBezTo>
                    <a:pt x="1645" y="763"/>
                    <a:pt x="1665" y="733"/>
                    <a:pt x="1681" y="701"/>
                  </a:cubicBezTo>
                  <a:cubicBezTo>
                    <a:pt x="1762" y="547"/>
                    <a:pt x="1754" y="362"/>
                    <a:pt x="1658" y="217"/>
                  </a:cubicBezTo>
                  <a:cubicBezTo>
                    <a:pt x="1567" y="77"/>
                    <a:pt x="1414" y="0"/>
                    <a:pt x="12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3"/>
            <p:cNvSpPr/>
            <p:nvPr/>
          </p:nvSpPr>
          <p:spPr>
            <a:xfrm>
              <a:off x="5812625" y="4457075"/>
              <a:ext cx="228925" cy="253900"/>
            </a:xfrm>
            <a:custGeom>
              <a:avLst/>
              <a:gdLst/>
              <a:ahLst/>
              <a:cxnLst/>
              <a:rect l="l" t="t" r="r" b="b"/>
              <a:pathLst>
                <a:path w="9157" h="10156" extrusionOk="0">
                  <a:moveTo>
                    <a:pt x="7071" y="1"/>
                  </a:moveTo>
                  <a:cubicBezTo>
                    <a:pt x="7068" y="1"/>
                    <a:pt x="7066" y="1"/>
                    <a:pt x="7063" y="1"/>
                  </a:cubicBezTo>
                  <a:lnTo>
                    <a:pt x="2093" y="1"/>
                  </a:lnTo>
                  <a:cubicBezTo>
                    <a:pt x="2092" y="1"/>
                    <a:pt x="2090" y="1"/>
                    <a:pt x="2088" y="1"/>
                  </a:cubicBezTo>
                  <a:cubicBezTo>
                    <a:pt x="1685" y="1"/>
                    <a:pt x="1291" y="117"/>
                    <a:pt x="954" y="337"/>
                  </a:cubicBezTo>
                  <a:cubicBezTo>
                    <a:pt x="952" y="338"/>
                    <a:pt x="951" y="339"/>
                    <a:pt x="950" y="339"/>
                  </a:cubicBezTo>
                  <a:cubicBezTo>
                    <a:pt x="357" y="726"/>
                    <a:pt x="0" y="1386"/>
                    <a:pt x="0" y="2093"/>
                  </a:cubicBezTo>
                  <a:lnTo>
                    <a:pt x="0" y="9137"/>
                  </a:lnTo>
                  <a:cubicBezTo>
                    <a:pt x="0" y="9137"/>
                    <a:pt x="276" y="9396"/>
                    <a:pt x="890" y="9652"/>
                  </a:cubicBezTo>
                  <a:cubicBezTo>
                    <a:pt x="1101" y="9738"/>
                    <a:pt x="1315" y="9813"/>
                    <a:pt x="1535" y="9874"/>
                  </a:cubicBezTo>
                  <a:cubicBezTo>
                    <a:pt x="1729" y="9930"/>
                    <a:pt x="1947" y="9980"/>
                    <a:pt x="2184" y="10023"/>
                  </a:cubicBezTo>
                  <a:cubicBezTo>
                    <a:pt x="2378" y="10058"/>
                    <a:pt x="2586" y="10088"/>
                    <a:pt x="2810" y="10109"/>
                  </a:cubicBezTo>
                  <a:lnTo>
                    <a:pt x="2811" y="10109"/>
                  </a:lnTo>
                  <a:cubicBezTo>
                    <a:pt x="3060" y="10134"/>
                    <a:pt x="3327" y="10150"/>
                    <a:pt x="3612" y="10154"/>
                  </a:cubicBezTo>
                  <a:cubicBezTo>
                    <a:pt x="3663" y="10155"/>
                    <a:pt x="3714" y="10156"/>
                    <a:pt x="3766" y="10156"/>
                  </a:cubicBezTo>
                  <a:cubicBezTo>
                    <a:pt x="3877" y="10156"/>
                    <a:pt x="3990" y="10154"/>
                    <a:pt x="4105" y="10150"/>
                  </a:cubicBezTo>
                  <a:cubicBezTo>
                    <a:pt x="4222" y="10154"/>
                    <a:pt x="4338" y="10156"/>
                    <a:pt x="4452" y="10156"/>
                  </a:cubicBezTo>
                  <a:cubicBezTo>
                    <a:pt x="4705" y="10156"/>
                    <a:pt x="4952" y="10147"/>
                    <a:pt x="5191" y="10131"/>
                  </a:cubicBezTo>
                  <a:cubicBezTo>
                    <a:pt x="5515" y="10110"/>
                    <a:pt x="5825" y="10076"/>
                    <a:pt x="6120" y="10032"/>
                  </a:cubicBezTo>
                  <a:cubicBezTo>
                    <a:pt x="6152" y="10027"/>
                    <a:pt x="6185" y="10023"/>
                    <a:pt x="6216" y="10017"/>
                  </a:cubicBezTo>
                  <a:cubicBezTo>
                    <a:pt x="7999" y="9739"/>
                    <a:pt x="9156" y="9137"/>
                    <a:pt x="9156" y="9137"/>
                  </a:cubicBezTo>
                  <a:lnTo>
                    <a:pt x="9156" y="2093"/>
                  </a:lnTo>
                  <a:lnTo>
                    <a:pt x="9157" y="2093"/>
                  </a:lnTo>
                  <a:cubicBezTo>
                    <a:pt x="9156" y="1386"/>
                    <a:pt x="8799" y="726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8072" y="252"/>
                    <a:pt x="7931" y="182"/>
                    <a:pt x="7784" y="129"/>
                  </a:cubicBezTo>
                  <a:cubicBezTo>
                    <a:pt x="7556" y="45"/>
                    <a:pt x="7314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3"/>
            <p:cNvSpPr/>
            <p:nvPr/>
          </p:nvSpPr>
          <p:spPr>
            <a:xfrm>
              <a:off x="5698225" y="4324825"/>
              <a:ext cx="191125" cy="218175"/>
            </a:xfrm>
            <a:custGeom>
              <a:avLst/>
              <a:gdLst/>
              <a:ahLst/>
              <a:cxnLst/>
              <a:rect l="l" t="t" r="r" b="b"/>
              <a:pathLst>
                <a:path w="7645" h="8727" extrusionOk="0">
                  <a:moveTo>
                    <a:pt x="3782" y="1"/>
                  </a:moveTo>
                  <a:cubicBezTo>
                    <a:pt x="2525" y="119"/>
                    <a:pt x="1263" y="159"/>
                    <a:pt x="1" y="197"/>
                  </a:cubicBezTo>
                  <a:lnTo>
                    <a:pt x="755" y="4699"/>
                  </a:lnTo>
                  <a:cubicBezTo>
                    <a:pt x="811" y="5189"/>
                    <a:pt x="1057" y="5636"/>
                    <a:pt x="1439" y="5948"/>
                  </a:cubicBezTo>
                  <a:lnTo>
                    <a:pt x="4328" y="8301"/>
                  </a:lnTo>
                  <a:cubicBezTo>
                    <a:pt x="4678" y="8587"/>
                    <a:pt x="5100" y="8727"/>
                    <a:pt x="5520" y="8727"/>
                  </a:cubicBezTo>
                  <a:cubicBezTo>
                    <a:pt x="6068" y="8727"/>
                    <a:pt x="6612" y="8489"/>
                    <a:pt x="6986" y="8030"/>
                  </a:cubicBezTo>
                  <a:cubicBezTo>
                    <a:pt x="7645" y="7222"/>
                    <a:pt x="7524" y="6031"/>
                    <a:pt x="6715" y="5372"/>
                  </a:cubicBezTo>
                  <a:lnTo>
                    <a:pt x="4421" y="3503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3"/>
            <p:cNvSpPr/>
            <p:nvPr/>
          </p:nvSpPr>
          <p:spPr>
            <a:xfrm>
              <a:off x="5944250" y="4260550"/>
              <a:ext cx="221750" cy="288000"/>
            </a:xfrm>
            <a:custGeom>
              <a:avLst/>
              <a:gdLst/>
              <a:ahLst/>
              <a:cxnLst/>
              <a:rect l="l" t="t" r="r" b="b"/>
              <a:pathLst>
                <a:path w="8870" h="11520" extrusionOk="0">
                  <a:moveTo>
                    <a:pt x="5211" y="0"/>
                  </a:moveTo>
                  <a:lnTo>
                    <a:pt x="4293" y="5936"/>
                  </a:lnTo>
                  <a:lnTo>
                    <a:pt x="1105" y="8057"/>
                  </a:lnTo>
                  <a:cubicBezTo>
                    <a:pt x="236" y="8635"/>
                    <a:pt x="0" y="9808"/>
                    <a:pt x="578" y="10677"/>
                  </a:cubicBezTo>
                  <a:cubicBezTo>
                    <a:pt x="942" y="11224"/>
                    <a:pt x="1541" y="11520"/>
                    <a:pt x="2152" y="11520"/>
                  </a:cubicBezTo>
                  <a:cubicBezTo>
                    <a:pt x="2512" y="11520"/>
                    <a:pt x="2876" y="11417"/>
                    <a:pt x="3197" y="11203"/>
                  </a:cubicBezTo>
                  <a:lnTo>
                    <a:pt x="7079" y="8621"/>
                  </a:lnTo>
                  <a:cubicBezTo>
                    <a:pt x="7521" y="8327"/>
                    <a:pt x="7818" y="7861"/>
                    <a:pt x="7899" y="7337"/>
                  </a:cubicBezTo>
                  <a:lnTo>
                    <a:pt x="8869" y="1065"/>
                  </a:lnTo>
                  <a:cubicBezTo>
                    <a:pt x="7651" y="708"/>
                    <a:pt x="6418" y="396"/>
                    <a:pt x="5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3"/>
            <p:cNvSpPr/>
            <p:nvPr/>
          </p:nvSpPr>
          <p:spPr>
            <a:xfrm>
              <a:off x="5868475" y="4455750"/>
              <a:ext cx="102600" cy="27675"/>
            </a:xfrm>
            <a:custGeom>
              <a:avLst/>
              <a:gdLst/>
              <a:ahLst/>
              <a:cxnLst/>
              <a:rect l="l" t="t" r="r" b="b"/>
              <a:pathLst>
                <a:path w="4104" h="1107" extrusionOk="0">
                  <a:moveTo>
                    <a:pt x="76" y="0"/>
                  </a:moveTo>
                  <a:cubicBezTo>
                    <a:pt x="33" y="0"/>
                    <a:pt x="0" y="58"/>
                    <a:pt x="43" y="94"/>
                  </a:cubicBezTo>
                  <a:lnTo>
                    <a:pt x="1239" y="1095"/>
                  </a:lnTo>
                  <a:cubicBezTo>
                    <a:pt x="1248" y="1102"/>
                    <a:pt x="1260" y="1106"/>
                    <a:pt x="1272" y="1106"/>
                  </a:cubicBezTo>
                  <a:cubicBezTo>
                    <a:pt x="1287" y="1106"/>
                    <a:pt x="1303" y="1100"/>
                    <a:pt x="1313" y="1086"/>
                  </a:cubicBezTo>
                  <a:lnTo>
                    <a:pt x="2069" y="133"/>
                  </a:lnTo>
                  <a:lnTo>
                    <a:pt x="3000" y="1091"/>
                  </a:lnTo>
                  <a:cubicBezTo>
                    <a:pt x="3009" y="1101"/>
                    <a:pt x="3023" y="1107"/>
                    <a:pt x="3037" y="1107"/>
                  </a:cubicBezTo>
                  <a:cubicBezTo>
                    <a:pt x="3051" y="1107"/>
                    <a:pt x="3065" y="1102"/>
                    <a:pt x="3076" y="1092"/>
                  </a:cubicBezTo>
                  <a:lnTo>
                    <a:pt x="4067" y="91"/>
                  </a:lnTo>
                  <a:cubicBezTo>
                    <a:pt x="4103" y="53"/>
                    <a:pt x="4069" y="2"/>
                    <a:pt x="4029" y="2"/>
                  </a:cubicBezTo>
                  <a:cubicBezTo>
                    <a:pt x="4017" y="2"/>
                    <a:pt x="4004" y="6"/>
                    <a:pt x="3992" y="17"/>
                  </a:cubicBezTo>
                  <a:lnTo>
                    <a:pt x="3038" y="980"/>
                  </a:lnTo>
                  <a:lnTo>
                    <a:pt x="2103" y="17"/>
                  </a:lnTo>
                  <a:cubicBezTo>
                    <a:pt x="2093" y="8"/>
                    <a:pt x="2080" y="2"/>
                    <a:pt x="2066" y="2"/>
                  </a:cubicBezTo>
                  <a:cubicBezTo>
                    <a:pt x="2065" y="2"/>
                    <a:pt x="2064" y="2"/>
                    <a:pt x="2063" y="2"/>
                  </a:cubicBezTo>
                  <a:cubicBezTo>
                    <a:pt x="2048" y="2"/>
                    <a:pt x="2034" y="9"/>
                    <a:pt x="2025" y="21"/>
                  </a:cubicBezTo>
                  <a:lnTo>
                    <a:pt x="1264" y="979"/>
                  </a:lnTo>
                  <a:lnTo>
                    <a:pt x="110" y="13"/>
                  </a:lnTo>
                  <a:cubicBezTo>
                    <a:pt x="99" y="4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3"/>
            <p:cNvSpPr/>
            <p:nvPr/>
          </p:nvSpPr>
          <p:spPr>
            <a:xfrm>
              <a:off x="5918725" y="4455700"/>
              <a:ext cx="2725" cy="256450"/>
            </a:xfrm>
            <a:custGeom>
              <a:avLst/>
              <a:gdLst/>
              <a:ahLst/>
              <a:cxnLst/>
              <a:rect l="l" t="t" r="r" b="b"/>
              <a:pathLst>
                <a:path w="109" h="10258" extrusionOk="0">
                  <a:moveTo>
                    <a:pt x="55" y="0"/>
                  </a:moveTo>
                  <a:cubicBezTo>
                    <a:pt x="27" y="0"/>
                    <a:pt x="1" y="19"/>
                    <a:pt x="3" y="56"/>
                  </a:cubicBezTo>
                  <a:lnTo>
                    <a:pt x="3" y="10205"/>
                  </a:lnTo>
                  <a:cubicBezTo>
                    <a:pt x="3" y="10234"/>
                    <a:pt x="26" y="10258"/>
                    <a:pt x="55" y="10258"/>
                  </a:cubicBezTo>
                  <a:cubicBezTo>
                    <a:pt x="84" y="10258"/>
                    <a:pt x="107" y="10234"/>
                    <a:pt x="107" y="10204"/>
                  </a:cubicBezTo>
                  <a:lnTo>
                    <a:pt x="107" y="56"/>
                  </a:lnTo>
                  <a:cubicBezTo>
                    <a:pt x="109" y="19"/>
                    <a:pt x="82" y="0"/>
                    <a:pt x="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3"/>
            <p:cNvSpPr/>
            <p:nvPr/>
          </p:nvSpPr>
          <p:spPr>
            <a:xfrm>
              <a:off x="6034825" y="4474900"/>
              <a:ext cx="21775" cy="50850"/>
            </a:xfrm>
            <a:custGeom>
              <a:avLst/>
              <a:gdLst/>
              <a:ahLst/>
              <a:cxnLst/>
              <a:rect l="l" t="t" r="r" b="b"/>
              <a:pathLst>
                <a:path w="871" h="2034" extrusionOk="0">
                  <a:moveTo>
                    <a:pt x="803" y="1"/>
                  </a:moveTo>
                  <a:cubicBezTo>
                    <a:pt x="783" y="1"/>
                    <a:pt x="764" y="11"/>
                    <a:pt x="755" y="35"/>
                  </a:cubicBezTo>
                  <a:lnTo>
                    <a:pt x="11" y="1962"/>
                  </a:lnTo>
                  <a:cubicBezTo>
                    <a:pt x="1" y="1989"/>
                    <a:pt x="14" y="2019"/>
                    <a:pt x="41" y="2029"/>
                  </a:cubicBezTo>
                  <a:cubicBezTo>
                    <a:pt x="47" y="2031"/>
                    <a:pt x="54" y="2033"/>
                    <a:pt x="60" y="2033"/>
                  </a:cubicBezTo>
                  <a:cubicBezTo>
                    <a:pt x="82" y="2033"/>
                    <a:pt x="101" y="2019"/>
                    <a:pt x="109" y="1999"/>
                  </a:cubicBezTo>
                  <a:lnTo>
                    <a:pt x="853" y="74"/>
                  </a:lnTo>
                  <a:cubicBezTo>
                    <a:pt x="870" y="31"/>
                    <a:pt x="836" y="1"/>
                    <a:pt x="8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3"/>
            <p:cNvSpPr/>
            <p:nvPr/>
          </p:nvSpPr>
          <p:spPr>
            <a:xfrm>
              <a:off x="6049600" y="4407525"/>
              <a:ext cx="15825" cy="16750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78" y="1"/>
                  </a:moveTo>
                  <a:cubicBezTo>
                    <a:pt x="38" y="1"/>
                    <a:pt x="1" y="52"/>
                    <a:pt x="38" y="91"/>
                  </a:cubicBezTo>
                  <a:lnTo>
                    <a:pt x="524" y="652"/>
                  </a:lnTo>
                  <a:cubicBezTo>
                    <a:pt x="533" y="663"/>
                    <a:pt x="548" y="670"/>
                    <a:pt x="563" y="670"/>
                  </a:cubicBezTo>
                  <a:cubicBezTo>
                    <a:pt x="609" y="670"/>
                    <a:pt x="633" y="616"/>
                    <a:pt x="603" y="583"/>
                  </a:cubicBezTo>
                  <a:lnTo>
                    <a:pt x="118" y="22"/>
                  </a:lnTo>
                  <a:cubicBezTo>
                    <a:pt x="106" y="7"/>
                    <a:pt x="92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3"/>
            <p:cNvSpPr/>
            <p:nvPr/>
          </p:nvSpPr>
          <p:spPr>
            <a:xfrm>
              <a:off x="5786125" y="4411050"/>
              <a:ext cx="24575" cy="18150"/>
            </a:xfrm>
            <a:custGeom>
              <a:avLst/>
              <a:gdLst/>
              <a:ahLst/>
              <a:cxnLst/>
              <a:rect l="l" t="t" r="r" b="b"/>
              <a:pathLst>
                <a:path w="983" h="726" extrusionOk="0">
                  <a:moveTo>
                    <a:pt x="906" y="1"/>
                  </a:moveTo>
                  <a:cubicBezTo>
                    <a:pt x="896" y="1"/>
                    <a:pt x="885" y="4"/>
                    <a:pt x="874" y="12"/>
                  </a:cubicBezTo>
                  <a:lnTo>
                    <a:pt x="41" y="631"/>
                  </a:lnTo>
                  <a:cubicBezTo>
                    <a:pt x="0" y="661"/>
                    <a:pt x="22" y="725"/>
                    <a:pt x="72" y="725"/>
                  </a:cubicBezTo>
                  <a:cubicBezTo>
                    <a:pt x="83" y="725"/>
                    <a:pt x="94" y="721"/>
                    <a:pt x="103" y="715"/>
                  </a:cubicBezTo>
                  <a:lnTo>
                    <a:pt x="936" y="96"/>
                  </a:lnTo>
                  <a:cubicBezTo>
                    <a:pt x="982" y="62"/>
                    <a:pt x="950" y="1"/>
                    <a:pt x="9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3"/>
            <p:cNvSpPr/>
            <p:nvPr/>
          </p:nvSpPr>
          <p:spPr>
            <a:xfrm>
              <a:off x="5285600" y="4620700"/>
              <a:ext cx="225950" cy="564125"/>
            </a:xfrm>
            <a:custGeom>
              <a:avLst/>
              <a:gdLst/>
              <a:ahLst/>
              <a:cxnLst/>
              <a:rect l="l" t="t" r="r" b="b"/>
              <a:pathLst>
                <a:path w="9038" h="22565" extrusionOk="0">
                  <a:moveTo>
                    <a:pt x="8396" y="1"/>
                  </a:moveTo>
                  <a:cubicBezTo>
                    <a:pt x="8164" y="1"/>
                    <a:pt x="7946" y="142"/>
                    <a:pt x="7861" y="372"/>
                  </a:cubicBezTo>
                  <a:lnTo>
                    <a:pt x="134" y="21800"/>
                  </a:lnTo>
                  <a:cubicBezTo>
                    <a:pt x="0" y="22173"/>
                    <a:pt x="275" y="22565"/>
                    <a:pt x="671" y="22565"/>
                  </a:cubicBezTo>
                  <a:cubicBezTo>
                    <a:pt x="912" y="22565"/>
                    <a:pt x="1127" y="22414"/>
                    <a:pt x="1208" y="22188"/>
                  </a:cubicBezTo>
                  <a:lnTo>
                    <a:pt x="8935" y="759"/>
                  </a:lnTo>
                  <a:cubicBezTo>
                    <a:pt x="9037" y="464"/>
                    <a:pt x="8883" y="141"/>
                    <a:pt x="8589" y="34"/>
                  </a:cubicBezTo>
                  <a:cubicBezTo>
                    <a:pt x="8525" y="11"/>
                    <a:pt x="8460" y="1"/>
                    <a:pt x="8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3"/>
            <p:cNvSpPr/>
            <p:nvPr/>
          </p:nvSpPr>
          <p:spPr>
            <a:xfrm>
              <a:off x="5350850" y="4139375"/>
              <a:ext cx="391425" cy="507175"/>
            </a:xfrm>
            <a:custGeom>
              <a:avLst/>
              <a:gdLst/>
              <a:ahLst/>
              <a:cxnLst/>
              <a:rect l="l" t="t" r="r" b="b"/>
              <a:pathLst>
                <a:path w="15657" h="20287" extrusionOk="0">
                  <a:moveTo>
                    <a:pt x="7842" y="1"/>
                  </a:moveTo>
                  <a:cubicBezTo>
                    <a:pt x="7838" y="1"/>
                    <a:pt x="7833" y="1"/>
                    <a:pt x="7828" y="1"/>
                  </a:cubicBezTo>
                  <a:cubicBezTo>
                    <a:pt x="3505" y="1"/>
                    <a:pt x="1" y="4541"/>
                    <a:pt x="1" y="10143"/>
                  </a:cubicBezTo>
                  <a:cubicBezTo>
                    <a:pt x="1" y="15746"/>
                    <a:pt x="3505" y="20287"/>
                    <a:pt x="7828" y="20287"/>
                  </a:cubicBezTo>
                  <a:cubicBezTo>
                    <a:pt x="8241" y="20287"/>
                    <a:pt x="8653" y="20246"/>
                    <a:pt x="9058" y="20162"/>
                  </a:cubicBezTo>
                  <a:cubicBezTo>
                    <a:pt x="12798" y="19398"/>
                    <a:pt x="15656" y="15205"/>
                    <a:pt x="15656" y="10143"/>
                  </a:cubicBezTo>
                  <a:cubicBezTo>
                    <a:pt x="15656" y="5083"/>
                    <a:pt x="12798" y="889"/>
                    <a:pt x="9058" y="125"/>
                  </a:cubicBezTo>
                  <a:cubicBezTo>
                    <a:pt x="8658" y="43"/>
                    <a:pt x="8251" y="1"/>
                    <a:pt x="7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3"/>
            <p:cNvSpPr/>
            <p:nvPr/>
          </p:nvSpPr>
          <p:spPr>
            <a:xfrm>
              <a:off x="5546525" y="4139375"/>
              <a:ext cx="257200" cy="507175"/>
            </a:xfrm>
            <a:custGeom>
              <a:avLst/>
              <a:gdLst/>
              <a:ahLst/>
              <a:cxnLst/>
              <a:rect l="l" t="t" r="r" b="b"/>
              <a:pathLst>
                <a:path w="10288" h="20287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30" y="1"/>
                  </a:lnTo>
                  <a:cubicBezTo>
                    <a:pt x="25" y="1"/>
                    <a:pt x="20" y="1"/>
                    <a:pt x="15" y="1"/>
                  </a:cubicBezTo>
                  <a:close/>
                  <a:moveTo>
                    <a:pt x="2462" y="1"/>
                  </a:moveTo>
                  <a:cubicBezTo>
                    <a:pt x="2462" y="1"/>
                    <a:pt x="2461" y="1"/>
                    <a:pt x="2461" y="1"/>
                  </a:cubicBezTo>
                  <a:lnTo>
                    <a:pt x="30" y="1"/>
                  </a:lnTo>
                  <a:cubicBezTo>
                    <a:pt x="433" y="2"/>
                    <a:pt x="836" y="44"/>
                    <a:pt x="1231" y="125"/>
                  </a:cubicBezTo>
                  <a:cubicBezTo>
                    <a:pt x="4971" y="889"/>
                    <a:pt x="7829" y="5083"/>
                    <a:pt x="7829" y="10143"/>
                  </a:cubicBezTo>
                  <a:cubicBezTo>
                    <a:pt x="7829" y="15205"/>
                    <a:pt x="4971" y="19398"/>
                    <a:pt x="1231" y="20162"/>
                  </a:cubicBezTo>
                  <a:cubicBezTo>
                    <a:pt x="826" y="20246"/>
                    <a:pt x="414" y="20287"/>
                    <a:pt x="1" y="20287"/>
                  </a:cubicBezTo>
                  <a:lnTo>
                    <a:pt x="2461" y="20287"/>
                  </a:lnTo>
                  <a:cubicBezTo>
                    <a:pt x="6783" y="20287"/>
                    <a:pt x="10288" y="15746"/>
                    <a:pt x="10288" y="10143"/>
                  </a:cubicBezTo>
                  <a:cubicBezTo>
                    <a:pt x="10288" y="4543"/>
                    <a:pt x="6784" y="1"/>
                    <a:pt x="24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3"/>
            <p:cNvSpPr/>
            <p:nvPr/>
          </p:nvSpPr>
          <p:spPr>
            <a:xfrm>
              <a:off x="5374850" y="4172325"/>
              <a:ext cx="331600" cy="441275"/>
            </a:xfrm>
            <a:custGeom>
              <a:avLst/>
              <a:gdLst/>
              <a:ahLst/>
              <a:cxnLst/>
              <a:rect l="l" t="t" r="r" b="b"/>
              <a:pathLst>
                <a:path w="13264" h="17651" extrusionOk="0">
                  <a:moveTo>
                    <a:pt x="6631" y="1230"/>
                  </a:moveTo>
                  <a:cubicBezTo>
                    <a:pt x="6905" y="1230"/>
                    <a:pt x="7179" y="1259"/>
                    <a:pt x="7447" y="1318"/>
                  </a:cubicBezTo>
                  <a:cubicBezTo>
                    <a:pt x="10061" y="1880"/>
                    <a:pt x="12033" y="5108"/>
                    <a:pt x="12033" y="8825"/>
                  </a:cubicBezTo>
                  <a:cubicBezTo>
                    <a:pt x="12033" y="12543"/>
                    <a:pt x="10061" y="15772"/>
                    <a:pt x="7446" y="16334"/>
                  </a:cubicBezTo>
                  <a:cubicBezTo>
                    <a:pt x="7178" y="16392"/>
                    <a:pt x="6905" y="16422"/>
                    <a:pt x="6631" y="16422"/>
                  </a:cubicBezTo>
                  <a:cubicBezTo>
                    <a:pt x="3653" y="16422"/>
                    <a:pt x="1230" y="13014"/>
                    <a:pt x="1230" y="8825"/>
                  </a:cubicBezTo>
                  <a:cubicBezTo>
                    <a:pt x="1230" y="4638"/>
                    <a:pt x="3653" y="1230"/>
                    <a:pt x="6631" y="1230"/>
                  </a:cubicBezTo>
                  <a:close/>
                  <a:moveTo>
                    <a:pt x="6631" y="1"/>
                  </a:moveTo>
                  <a:cubicBezTo>
                    <a:pt x="2975" y="1"/>
                    <a:pt x="0" y="3959"/>
                    <a:pt x="0" y="8825"/>
                  </a:cubicBezTo>
                  <a:cubicBezTo>
                    <a:pt x="0" y="13692"/>
                    <a:pt x="2975" y="17651"/>
                    <a:pt x="6631" y="17651"/>
                  </a:cubicBezTo>
                  <a:cubicBezTo>
                    <a:pt x="6992" y="17651"/>
                    <a:pt x="7353" y="17613"/>
                    <a:pt x="7705" y="17536"/>
                  </a:cubicBezTo>
                  <a:cubicBezTo>
                    <a:pt x="10926" y="16844"/>
                    <a:pt x="13263" y="13180"/>
                    <a:pt x="13263" y="8825"/>
                  </a:cubicBezTo>
                  <a:cubicBezTo>
                    <a:pt x="13263" y="4471"/>
                    <a:pt x="10926" y="808"/>
                    <a:pt x="7706" y="115"/>
                  </a:cubicBezTo>
                  <a:cubicBezTo>
                    <a:pt x="7354" y="39"/>
                    <a:pt x="6993" y="1"/>
                    <a:pt x="663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3"/>
            <p:cNvSpPr/>
            <p:nvPr/>
          </p:nvSpPr>
          <p:spPr>
            <a:xfrm>
              <a:off x="5454875" y="4267600"/>
              <a:ext cx="167400" cy="258600"/>
            </a:xfrm>
            <a:custGeom>
              <a:avLst/>
              <a:gdLst/>
              <a:ahLst/>
              <a:cxnLst/>
              <a:rect l="l" t="t" r="r" b="b"/>
              <a:pathLst>
                <a:path w="6696" h="10344" extrusionOk="0">
                  <a:moveTo>
                    <a:pt x="3348" y="1230"/>
                  </a:moveTo>
                  <a:cubicBezTo>
                    <a:pt x="3440" y="1230"/>
                    <a:pt x="3532" y="1243"/>
                    <a:pt x="3621" y="1266"/>
                  </a:cubicBezTo>
                  <a:cubicBezTo>
                    <a:pt x="4527" y="1505"/>
                    <a:pt x="5466" y="3031"/>
                    <a:pt x="5466" y="5172"/>
                  </a:cubicBezTo>
                  <a:cubicBezTo>
                    <a:pt x="5466" y="7314"/>
                    <a:pt x="4527" y="8840"/>
                    <a:pt x="3620" y="9079"/>
                  </a:cubicBezTo>
                  <a:cubicBezTo>
                    <a:pt x="3531" y="9102"/>
                    <a:pt x="3439" y="9114"/>
                    <a:pt x="3348" y="9114"/>
                  </a:cubicBezTo>
                  <a:cubicBezTo>
                    <a:pt x="2219" y="9114"/>
                    <a:pt x="1230" y="7272"/>
                    <a:pt x="1230" y="5172"/>
                  </a:cubicBezTo>
                  <a:cubicBezTo>
                    <a:pt x="1230" y="3073"/>
                    <a:pt x="2219" y="1230"/>
                    <a:pt x="3348" y="1230"/>
                  </a:cubicBezTo>
                  <a:close/>
                  <a:moveTo>
                    <a:pt x="3348" y="0"/>
                  </a:moveTo>
                  <a:cubicBezTo>
                    <a:pt x="1470" y="0"/>
                    <a:pt x="0" y="2273"/>
                    <a:pt x="0" y="5172"/>
                  </a:cubicBezTo>
                  <a:cubicBezTo>
                    <a:pt x="0" y="8072"/>
                    <a:pt x="1471" y="10344"/>
                    <a:pt x="3348" y="10344"/>
                  </a:cubicBezTo>
                  <a:cubicBezTo>
                    <a:pt x="3545" y="10344"/>
                    <a:pt x="3743" y="10318"/>
                    <a:pt x="3933" y="10268"/>
                  </a:cubicBezTo>
                  <a:cubicBezTo>
                    <a:pt x="5534" y="9847"/>
                    <a:pt x="6696" y="7704"/>
                    <a:pt x="6696" y="5172"/>
                  </a:cubicBezTo>
                  <a:cubicBezTo>
                    <a:pt x="6696" y="2640"/>
                    <a:pt x="5534" y="497"/>
                    <a:pt x="3935" y="77"/>
                  </a:cubicBezTo>
                  <a:cubicBezTo>
                    <a:pt x="3744" y="26"/>
                    <a:pt x="3546" y="0"/>
                    <a:pt x="334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3"/>
            <p:cNvSpPr/>
            <p:nvPr/>
          </p:nvSpPr>
          <p:spPr>
            <a:xfrm>
              <a:off x="5519775" y="4363400"/>
              <a:ext cx="37600" cy="67025"/>
            </a:xfrm>
            <a:custGeom>
              <a:avLst/>
              <a:gdLst/>
              <a:ahLst/>
              <a:cxnLst/>
              <a:rect l="l" t="t" r="r" b="b"/>
              <a:pathLst>
                <a:path w="1504" h="2681" extrusionOk="0">
                  <a:moveTo>
                    <a:pt x="752" y="0"/>
                  </a:moveTo>
                  <a:cubicBezTo>
                    <a:pt x="337" y="0"/>
                    <a:pt x="1" y="600"/>
                    <a:pt x="1" y="1340"/>
                  </a:cubicBezTo>
                  <a:cubicBezTo>
                    <a:pt x="1" y="2080"/>
                    <a:pt x="337" y="2681"/>
                    <a:pt x="752" y="2681"/>
                  </a:cubicBezTo>
                  <a:cubicBezTo>
                    <a:pt x="1167" y="2681"/>
                    <a:pt x="1503" y="2080"/>
                    <a:pt x="1503" y="1340"/>
                  </a:cubicBezTo>
                  <a:cubicBezTo>
                    <a:pt x="1503" y="600"/>
                    <a:pt x="1167" y="0"/>
                    <a:pt x="752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3"/>
            <p:cNvSpPr/>
            <p:nvPr/>
          </p:nvSpPr>
          <p:spPr>
            <a:xfrm>
              <a:off x="5631800" y="4620525"/>
              <a:ext cx="228300" cy="566325"/>
            </a:xfrm>
            <a:custGeom>
              <a:avLst/>
              <a:gdLst/>
              <a:ahLst/>
              <a:cxnLst/>
              <a:rect l="l" t="t" r="r" b="b"/>
              <a:pathLst>
                <a:path w="9132" h="22653" extrusionOk="0">
                  <a:moveTo>
                    <a:pt x="645" y="1"/>
                  </a:moveTo>
                  <a:cubicBezTo>
                    <a:pt x="580" y="1"/>
                    <a:pt x="515" y="12"/>
                    <a:pt x="450" y="35"/>
                  </a:cubicBezTo>
                  <a:cubicBezTo>
                    <a:pt x="153" y="143"/>
                    <a:pt x="1" y="472"/>
                    <a:pt x="109" y="768"/>
                  </a:cubicBezTo>
                  <a:lnTo>
                    <a:pt x="7924" y="22275"/>
                  </a:lnTo>
                  <a:cubicBezTo>
                    <a:pt x="8006" y="22501"/>
                    <a:pt x="8221" y="22651"/>
                    <a:pt x="8461" y="22652"/>
                  </a:cubicBezTo>
                  <a:lnTo>
                    <a:pt x="8461" y="22651"/>
                  </a:lnTo>
                  <a:cubicBezTo>
                    <a:pt x="8857" y="22651"/>
                    <a:pt x="9132" y="22257"/>
                    <a:pt x="8997" y="21886"/>
                  </a:cubicBezTo>
                  <a:lnTo>
                    <a:pt x="1182" y="377"/>
                  </a:lnTo>
                  <a:cubicBezTo>
                    <a:pt x="1097" y="145"/>
                    <a:pt x="878" y="1"/>
                    <a:pt x="6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3"/>
            <p:cNvSpPr/>
            <p:nvPr/>
          </p:nvSpPr>
          <p:spPr>
            <a:xfrm>
              <a:off x="5625125" y="4123250"/>
              <a:ext cx="48000" cy="32600"/>
            </a:xfrm>
            <a:custGeom>
              <a:avLst/>
              <a:gdLst/>
              <a:ahLst/>
              <a:cxnLst/>
              <a:rect l="l" t="t" r="r" b="b"/>
              <a:pathLst>
                <a:path w="1920" h="1304" extrusionOk="0">
                  <a:moveTo>
                    <a:pt x="497" y="1"/>
                  </a:moveTo>
                  <a:cubicBezTo>
                    <a:pt x="333" y="1"/>
                    <a:pt x="176" y="93"/>
                    <a:pt x="102" y="251"/>
                  </a:cubicBezTo>
                  <a:cubicBezTo>
                    <a:pt x="1" y="468"/>
                    <a:pt x="94" y="727"/>
                    <a:pt x="312" y="829"/>
                  </a:cubicBezTo>
                  <a:lnTo>
                    <a:pt x="1240" y="1263"/>
                  </a:lnTo>
                  <a:cubicBezTo>
                    <a:pt x="1300" y="1291"/>
                    <a:pt x="1362" y="1304"/>
                    <a:pt x="1424" y="1304"/>
                  </a:cubicBezTo>
                  <a:cubicBezTo>
                    <a:pt x="1588" y="1304"/>
                    <a:pt x="1745" y="1211"/>
                    <a:pt x="1819" y="1053"/>
                  </a:cubicBezTo>
                  <a:cubicBezTo>
                    <a:pt x="1919" y="835"/>
                    <a:pt x="1826" y="577"/>
                    <a:pt x="1609" y="475"/>
                  </a:cubicBezTo>
                  <a:lnTo>
                    <a:pt x="680" y="41"/>
                  </a:lnTo>
                  <a:cubicBezTo>
                    <a:pt x="621" y="14"/>
                    <a:pt x="558" y="1"/>
                    <a:pt x="497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3"/>
            <p:cNvSpPr/>
            <p:nvPr/>
          </p:nvSpPr>
          <p:spPr>
            <a:xfrm>
              <a:off x="5560525" y="4109100"/>
              <a:ext cx="21825" cy="47400"/>
            </a:xfrm>
            <a:custGeom>
              <a:avLst/>
              <a:gdLst/>
              <a:ahLst/>
              <a:cxnLst/>
              <a:rect l="l" t="t" r="r" b="b"/>
              <a:pathLst>
                <a:path w="873" h="1896" extrusionOk="0">
                  <a:moveTo>
                    <a:pt x="434" y="0"/>
                  </a:moveTo>
                  <a:cubicBezTo>
                    <a:pt x="195" y="1"/>
                    <a:pt x="0" y="196"/>
                    <a:pt x="0" y="437"/>
                  </a:cubicBezTo>
                  <a:lnTo>
                    <a:pt x="3" y="1461"/>
                  </a:lnTo>
                  <a:cubicBezTo>
                    <a:pt x="4" y="1701"/>
                    <a:pt x="200" y="1896"/>
                    <a:pt x="440" y="1896"/>
                  </a:cubicBezTo>
                  <a:cubicBezTo>
                    <a:pt x="679" y="1894"/>
                    <a:pt x="873" y="1699"/>
                    <a:pt x="873" y="1459"/>
                  </a:cubicBezTo>
                  <a:lnTo>
                    <a:pt x="871" y="434"/>
                  </a:lnTo>
                  <a:cubicBezTo>
                    <a:pt x="869" y="194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3"/>
            <p:cNvSpPr/>
            <p:nvPr/>
          </p:nvSpPr>
          <p:spPr>
            <a:xfrm>
              <a:off x="5582100" y="4108775"/>
              <a:ext cx="22050" cy="47650"/>
            </a:xfrm>
            <a:custGeom>
              <a:avLst/>
              <a:gdLst/>
              <a:ahLst/>
              <a:cxnLst/>
              <a:rect l="l" t="t" r="r" b="b"/>
              <a:pathLst>
                <a:path w="882" h="1906" extrusionOk="0">
                  <a:moveTo>
                    <a:pt x="441" y="0"/>
                  </a:moveTo>
                  <a:cubicBezTo>
                    <a:pt x="196" y="1"/>
                    <a:pt x="1" y="203"/>
                    <a:pt x="8" y="447"/>
                  </a:cubicBezTo>
                  <a:lnTo>
                    <a:pt x="10" y="1472"/>
                  </a:lnTo>
                  <a:cubicBezTo>
                    <a:pt x="11" y="1712"/>
                    <a:pt x="206" y="1906"/>
                    <a:pt x="446" y="1906"/>
                  </a:cubicBezTo>
                  <a:cubicBezTo>
                    <a:pt x="686" y="1905"/>
                    <a:pt x="879" y="1709"/>
                    <a:pt x="879" y="1469"/>
                  </a:cubicBezTo>
                  <a:lnTo>
                    <a:pt x="876" y="445"/>
                  </a:lnTo>
                  <a:cubicBezTo>
                    <a:pt x="881" y="201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3"/>
            <p:cNvSpPr/>
            <p:nvPr/>
          </p:nvSpPr>
          <p:spPr>
            <a:xfrm>
              <a:off x="5604000" y="4108975"/>
              <a:ext cx="21825" cy="47400"/>
            </a:xfrm>
            <a:custGeom>
              <a:avLst/>
              <a:gdLst/>
              <a:ahLst/>
              <a:cxnLst/>
              <a:rect l="l" t="t" r="r" b="b"/>
              <a:pathLst>
                <a:path w="873" h="1896" extrusionOk="0">
                  <a:moveTo>
                    <a:pt x="435" y="0"/>
                  </a:moveTo>
                  <a:cubicBezTo>
                    <a:pt x="195" y="1"/>
                    <a:pt x="0" y="197"/>
                    <a:pt x="0" y="437"/>
                  </a:cubicBezTo>
                  <a:lnTo>
                    <a:pt x="3" y="1461"/>
                  </a:lnTo>
                  <a:cubicBezTo>
                    <a:pt x="4" y="1702"/>
                    <a:pt x="200" y="1896"/>
                    <a:pt x="440" y="1896"/>
                  </a:cubicBezTo>
                  <a:cubicBezTo>
                    <a:pt x="679" y="1895"/>
                    <a:pt x="873" y="1699"/>
                    <a:pt x="873" y="1459"/>
                  </a:cubicBezTo>
                  <a:lnTo>
                    <a:pt x="870" y="435"/>
                  </a:lnTo>
                  <a:cubicBezTo>
                    <a:pt x="870" y="319"/>
                    <a:pt x="824" y="209"/>
                    <a:pt x="742" y="127"/>
                  </a:cubicBezTo>
                  <a:cubicBezTo>
                    <a:pt x="660" y="46"/>
                    <a:pt x="550" y="0"/>
                    <a:pt x="43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3"/>
            <p:cNvSpPr/>
            <p:nvPr/>
          </p:nvSpPr>
          <p:spPr>
            <a:xfrm>
              <a:off x="5625725" y="4108925"/>
              <a:ext cx="21850" cy="40800"/>
            </a:xfrm>
            <a:custGeom>
              <a:avLst/>
              <a:gdLst/>
              <a:ahLst/>
              <a:cxnLst/>
              <a:rect l="l" t="t" r="r" b="b"/>
              <a:pathLst>
                <a:path w="874" h="1632" extrusionOk="0">
                  <a:moveTo>
                    <a:pt x="437" y="0"/>
                  </a:moveTo>
                  <a:cubicBezTo>
                    <a:pt x="436" y="0"/>
                    <a:pt x="436" y="0"/>
                    <a:pt x="435" y="0"/>
                  </a:cubicBezTo>
                  <a:cubicBezTo>
                    <a:pt x="194" y="1"/>
                    <a:pt x="1" y="196"/>
                    <a:pt x="1" y="437"/>
                  </a:cubicBezTo>
                  <a:lnTo>
                    <a:pt x="3" y="1197"/>
                  </a:lnTo>
                  <a:cubicBezTo>
                    <a:pt x="4" y="1312"/>
                    <a:pt x="50" y="1423"/>
                    <a:pt x="132" y="1504"/>
                  </a:cubicBezTo>
                  <a:cubicBezTo>
                    <a:pt x="214" y="1585"/>
                    <a:pt x="323" y="1632"/>
                    <a:pt x="439" y="1632"/>
                  </a:cubicBezTo>
                  <a:cubicBezTo>
                    <a:pt x="679" y="1630"/>
                    <a:pt x="874" y="1435"/>
                    <a:pt x="874" y="1194"/>
                  </a:cubicBezTo>
                  <a:lnTo>
                    <a:pt x="872" y="435"/>
                  </a:lnTo>
                  <a:cubicBezTo>
                    <a:pt x="871" y="194"/>
                    <a:pt x="676" y="0"/>
                    <a:pt x="43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3"/>
            <p:cNvSpPr/>
            <p:nvPr/>
          </p:nvSpPr>
          <p:spPr>
            <a:xfrm>
              <a:off x="5624450" y="4116150"/>
              <a:ext cx="2850" cy="26075"/>
            </a:xfrm>
            <a:custGeom>
              <a:avLst/>
              <a:gdLst/>
              <a:ahLst/>
              <a:cxnLst/>
              <a:rect l="l" t="t" r="r" b="b"/>
              <a:pathLst>
                <a:path w="114" h="1043" extrusionOk="0">
                  <a:moveTo>
                    <a:pt x="63" y="1"/>
                  </a:moveTo>
                  <a:cubicBezTo>
                    <a:pt x="54" y="1"/>
                    <a:pt x="45" y="3"/>
                    <a:pt x="38" y="8"/>
                  </a:cubicBezTo>
                  <a:cubicBezTo>
                    <a:pt x="22" y="17"/>
                    <a:pt x="12" y="33"/>
                    <a:pt x="11" y="51"/>
                  </a:cubicBezTo>
                  <a:lnTo>
                    <a:pt x="3" y="988"/>
                  </a:lnTo>
                  <a:cubicBezTo>
                    <a:pt x="1" y="1017"/>
                    <a:pt x="24" y="1041"/>
                    <a:pt x="53" y="1042"/>
                  </a:cubicBezTo>
                  <a:cubicBezTo>
                    <a:pt x="82" y="1042"/>
                    <a:pt x="106" y="1018"/>
                    <a:pt x="104" y="989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3"/>
            <p:cNvSpPr/>
            <p:nvPr/>
          </p:nvSpPr>
          <p:spPr>
            <a:xfrm>
              <a:off x="5645975" y="4125525"/>
              <a:ext cx="2850" cy="17000"/>
            </a:xfrm>
            <a:custGeom>
              <a:avLst/>
              <a:gdLst/>
              <a:ahLst/>
              <a:cxnLst/>
              <a:rect l="l" t="t" r="r" b="b"/>
              <a:pathLst>
                <a:path w="114" h="680" extrusionOk="0">
                  <a:moveTo>
                    <a:pt x="59" y="0"/>
                  </a:moveTo>
                  <a:cubicBezTo>
                    <a:pt x="51" y="0"/>
                    <a:pt x="43" y="3"/>
                    <a:pt x="36" y="6"/>
                  </a:cubicBezTo>
                  <a:cubicBezTo>
                    <a:pt x="21" y="16"/>
                    <a:pt x="11" y="33"/>
                    <a:pt x="11" y="51"/>
                  </a:cubicBezTo>
                  <a:lnTo>
                    <a:pt x="2" y="625"/>
                  </a:lnTo>
                  <a:cubicBezTo>
                    <a:pt x="0" y="654"/>
                    <a:pt x="22" y="680"/>
                    <a:pt x="51" y="680"/>
                  </a:cubicBezTo>
                  <a:cubicBezTo>
                    <a:pt x="52" y="680"/>
                    <a:pt x="53" y="680"/>
                    <a:pt x="53" y="680"/>
                  </a:cubicBezTo>
                  <a:cubicBezTo>
                    <a:pt x="82" y="680"/>
                    <a:pt x="105" y="656"/>
                    <a:pt x="104" y="627"/>
                  </a:cubicBezTo>
                  <a:lnTo>
                    <a:pt x="113" y="52"/>
                  </a:lnTo>
                  <a:cubicBezTo>
                    <a:pt x="114" y="24"/>
                    <a:pt x="91" y="0"/>
                    <a:pt x="63" y="0"/>
                  </a:cubicBezTo>
                  <a:cubicBezTo>
                    <a:pt x="61" y="0"/>
                    <a:pt x="60" y="0"/>
                    <a:pt x="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3"/>
            <p:cNvSpPr/>
            <p:nvPr/>
          </p:nvSpPr>
          <p:spPr>
            <a:xfrm>
              <a:off x="5602725" y="4116200"/>
              <a:ext cx="2825" cy="30675"/>
            </a:xfrm>
            <a:custGeom>
              <a:avLst/>
              <a:gdLst/>
              <a:ahLst/>
              <a:cxnLst/>
              <a:rect l="l" t="t" r="r" b="b"/>
              <a:pathLst>
                <a:path w="113" h="1227" extrusionOk="0">
                  <a:moveTo>
                    <a:pt x="62" y="1"/>
                  </a:moveTo>
                  <a:cubicBezTo>
                    <a:pt x="53" y="1"/>
                    <a:pt x="44" y="3"/>
                    <a:pt x="37" y="8"/>
                  </a:cubicBezTo>
                  <a:cubicBezTo>
                    <a:pt x="20" y="16"/>
                    <a:pt x="10" y="33"/>
                    <a:pt x="10" y="52"/>
                  </a:cubicBezTo>
                  <a:lnTo>
                    <a:pt x="2" y="1172"/>
                  </a:lnTo>
                  <a:cubicBezTo>
                    <a:pt x="1" y="1202"/>
                    <a:pt x="24" y="1227"/>
                    <a:pt x="53" y="1227"/>
                  </a:cubicBezTo>
                  <a:cubicBezTo>
                    <a:pt x="83" y="1227"/>
                    <a:pt x="106" y="1202"/>
                    <a:pt x="105" y="1172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3"/>
            <p:cNvSpPr/>
            <p:nvPr/>
          </p:nvSpPr>
          <p:spPr>
            <a:xfrm>
              <a:off x="5581025" y="4117075"/>
              <a:ext cx="2675" cy="29850"/>
            </a:xfrm>
            <a:custGeom>
              <a:avLst/>
              <a:gdLst/>
              <a:ahLst/>
              <a:cxnLst/>
              <a:rect l="l" t="t" r="r" b="b"/>
              <a:pathLst>
                <a:path w="107" h="1194" extrusionOk="0">
                  <a:moveTo>
                    <a:pt x="55" y="1"/>
                  </a:moveTo>
                  <a:cubicBezTo>
                    <a:pt x="47" y="1"/>
                    <a:pt x="38" y="3"/>
                    <a:pt x="30" y="8"/>
                  </a:cubicBezTo>
                  <a:cubicBezTo>
                    <a:pt x="14" y="17"/>
                    <a:pt x="4" y="34"/>
                    <a:pt x="4" y="52"/>
                  </a:cubicBezTo>
                  <a:lnTo>
                    <a:pt x="2" y="1140"/>
                  </a:lnTo>
                  <a:cubicBezTo>
                    <a:pt x="0" y="1170"/>
                    <a:pt x="24" y="1194"/>
                    <a:pt x="53" y="1194"/>
                  </a:cubicBezTo>
                  <a:cubicBezTo>
                    <a:pt x="82" y="1194"/>
                    <a:pt x="105" y="1170"/>
                    <a:pt x="104" y="1140"/>
                  </a:cubicBezTo>
                  <a:lnTo>
                    <a:pt x="106" y="52"/>
                  </a:lnTo>
                  <a:cubicBezTo>
                    <a:pt x="107" y="22"/>
                    <a:pt x="82" y="1"/>
                    <a:pt x="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3"/>
            <p:cNvSpPr/>
            <p:nvPr/>
          </p:nvSpPr>
          <p:spPr>
            <a:xfrm>
              <a:off x="5807075" y="4038575"/>
              <a:ext cx="216575" cy="244425"/>
            </a:xfrm>
            <a:custGeom>
              <a:avLst/>
              <a:gdLst/>
              <a:ahLst/>
              <a:cxnLst/>
              <a:rect l="l" t="t" r="r" b="b"/>
              <a:pathLst>
                <a:path w="8663" h="9777" extrusionOk="0">
                  <a:moveTo>
                    <a:pt x="4332" y="0"/>
                  </a:moveTo>
                  <a:cubicBezTo>
                    <a:pt x="1940" y="0"/>
                    <a:pt x="1" y="1939"/>
                    <a:pt x="1" y="4332"/>
                  </a:cubicBezTo>
                  <a:cubicBezTo>
                    <a:pt x="1" y="6386"/>
                    <a:pt x="1433" y="8107"/>
                    <a:pt x="3354" y="8550"/>
                  </a:cubicBezTo>
                  <a:lnTo>
                    <a:pt x="4339" y="9776"/>
                  </a:lnTo>
                  <a:lnTo>
                    <a:pt x="5096" y="8594"/>
                  </a:lnTo>
                  <a:cubicBezTo>
                    <a:pt x="7124" y="8233"/>
                    <a:pt x="8662" y="6462"/>
                    <a:pt x="8662" y="4332"/>
                  </a:cubicBezTo>
                  <a:cubicBezTo>
                    <a:pt x="8662" y="1939"/>
                    <a:pt x="6725" y="0"/>
                    <a:pt x="433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3"/>
            <p:cNvSpPr/>
            <p:nvPr/>
          </p:nvSpPr>
          <p:spPr>
            <a:xfrm>
              <a:off x="5835000" y="4063100"/>
              <a:ext cx="160750" cy="152900"/>
            </a:xfrm>
            <a:custGeom>
              <a:avLst/>
              <a:gdLst/>
              <a:ahLst/>
              <a:cxnLst/>
              <a:rect l="l" t="t" r="r" b="b"/>
              <a:pathLst>
                <a:path w="6430" h="6116" extrusionOk="0">
                  <a:moveTo>
                    <a:pt x="3214" y="1"/>
                  </a:moveTo>
                  <a:lnTo>
                    <a:pt x="2221" y="2014"/>
                  </a:lnTo>
                  <a:lnTo>
                    <a:pt x="0" y="2336"/>
                  </a:lnTo>
                  <a:lnTo>
                    <a:pt x="1607" y="3903"/>
                  </a:lnTo>
                  <a:lnTo>
                    <a:pt x="1227" y="6116"/>
                  </a:lnTo>
                  <a:lnTo>
                    <a:pt x="1227" y="6116"/>
                  </a:lnTo>
                  <a:lnTo>
                    <a:pt x="3214" y="5071"/>
                  </a:lnTo>
                  <a:lnTo>
                    <a:pt x="5202" y="6116"/>
                  </a:lnTo>
                  <a:lnTo>
                    <a:pt x="5202" y="6116"/>
                  </a:lnTo>
                  <a:lnTo>
                    <a:pt x="4822" y="3903"/>
                  </a:lnTo>
                  <a:lnTo>
                    <a:pt x="6430" y="2336"/>
                  </a:lnTo>
                  <a:lnTo>
                    <a:pt x="4208" y="2014"/>
                  </a:lnTo>
                  <a:lnTo>
                    <a:pt x="3214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3"/>
            <p:cNvSpPr/>
            <p:nvPr/>
          </p:nvSpPr>
          <p:spPr>
            <a:xfrm>
              <a:off x="5814125" y="4054700"/>
              <a:ext cx="63875" cy="127825"/>
            </a:xfrm>
            <a:custGeom>
              <a:avLst/>
              <a:gdLst/>
              <a:ahLst/>
              <a:cxnLst/>
              <a:rect l="l" t="t" r="r" b="b"/>
              <a:pathLst>
                <a:path w="2555" h="5113" extrusionOk="0">
                  <a:moveTo>
                    <a:pt x="2479" y="0"/>
                  </a:moveTo>
                  <a:cubicBezTo>
                    <a:pt x="2471" y="0"/>
                    <a:pt x="2462" y="2"/>
                    <a:pt x="2453" y="7"/>
                  </a:cubicBezTo>
                  <a:cubicBezTo>
                    <a:pt x="1537" y="425"/>
                    <a:pt x="791" y="1199"/>
                    <a:pt x="406" y="2129"/>
                  </a:cubicBezTo>
                  <a:cubicBezTo>
                    <a:pt x="20" y="3060"/>
                    <a:pt x="1" y="4134"/>
                    <a:pt x="353" y="5078"/>
                  </a:cubicBezTo>
                  <a:cubicBezTo>
                    <a:pt x="361" y="5099"/>
                    <a:pt x="380" y="5113"/>
                    <a:pt x="402" y="5113"/>
                  </a:cubicBezTo>
                  <a:cubicBezTo>
                    <a:pt x="408" y="5113"/>
                    <a:pt x="414" y="5111"/>
                    <a:pt x="420" y="5109"/>
                  </a:cubicBezTo>
                  <a:cubicBezTo>
                    <a:pt x="447" y="5099"/>
                    <a:pt x="461" y="5068"/>
                    <a:pt x="451" y="5041"/>
                  </a:cubicBezTo>
                  <a:cubicBezTo>
                    <a:pt x="109" y="4122"/>
                    <a:pt x="127" y="3076"/>
                    <a:pt x="503" y="2169"/>
                  </a:cubicBezTo>
                  <a:cubicBezTo>
                    <a:pt x="878" y="1264"/>
                    <a:pt x="1605" y="510"/>
                    <a:pt x="2497" y="103"/>
                  </a:cubicBezTo>
                  <a:cubicBezTo>
                    <a:pt x="2555" y="79"/>
                    <a:pt x="2529" y="0"/>
                    <a:pt x="24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3"/>
            <p:cNvSpPr/>
            <p:nvPr/>
          </p:nvSpPr>
          <p:spPr>
            <a:xfrm>
              <a:off x="5944750" y="4181900"/>
              <a:ext cx="62300" cy="60125"/>
            </a:xfrm>
            <a:custGeom>
              <a:avLst/>
              <a:gdLst/>
              <a:ahLst/>
              <a:cxnLst/>
              <a:rect l="l" t="t" r="r" b="b"/>
              <a:pathLst>
                <a:path w="2492" h="2405" extrusionOk="0">
                  <a:moveTo>
                    <a:pt x="2425" y="0"/>
                  </a:moveTo>
                  <a:cubicBezTo>
                    <a:pt x="2404" y="0"/>
                    <a:pt x="2384" y="11"/>
                    <a:pt x="2376" y="38"/>
                  </a:cubicBezTo>
                  <a:cubicBezTo>
                    <a:pt x="2007" y="1090"/>
                    <a:pt x="1118" y="1957"/>
                    <a:pt x="57" y="2303"/>
                  </a:cubicBezTo>
                  <a:cubicBezTo>
                    <a:pt x="0" y="2321"/>
                    <a:pt x="13" y="2405"/>
                    <a:pt x="73" y="2405"/>
                  </a:cubicBezTo>
                  <a:cubicBezTo>
                    <a:pt x="79" y="2405"/>
                    <a:pt x="84" y="2405"/>
                    <a:pt x="89" y="2403"/>
                  </a:cubicBezTo>
                  <a:cubicBezTo>
                    <a:pt x="1180" y="2047"/>
                    <a:pt x="2094" y="1155"/>
                    <a:pt x="2475" y="73"/>
                  </a:cubicBezTo>
                  <a:cubicBezTo>
                    <a:pt x="2492" y="30"/>
                    <a:pt x="2458" y="0"/>
                    <a:pt x="24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/>
          <p:nvPr/>
        </p:nvSpPr>
        <p:spPr>
          <a:xfrm>
            <a:off x="853745" y="3149825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2"/>
          <p:cNvSpPr/>
          <p:nvPr/>
        </p:nvSpPr>
        <p:spPr>
          <a:xfrm>
            <a:off x="4713345" y="146100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4713345" y="3146013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853745" y="146660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title" idx="3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1" name="Google Shape;441;p42"/>
          <p:cNvSpPr txBox="1">
            <a:spLocks noGrp="1"/>
          </p:cNvSpPr>
          <p:nvPr>
            <p:ph type="title" idx="6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2" name="Google Shape;442;p42"/>
          <p:cNvSpPr txBox="1">
            <a:spLocks noGrp="1"/>
          </p:cNvSpPr>
          <p:nvPr>
            <p:ph type="title" idx="9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title" idx="15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lang="en" i="1"/>
              <a:t> contents</a:t>
            </a:r>
            <a:endParaRPr i="1"/>
          </a:p>
        </p:txBody>
      </p:sp>
      <p:sp>
        <p:nvSpPr>
          <p:cNvPr id="445" name="Google Shape;445;p42"/>
          <p:cNvSpPr txBox="1">
            <a:spLocks noGrp="1"/>
          </p:cNvSpPr>
          <p:nvPr>
            <p:ph type="ctrTitle" idx="2"/>
          </p:nvPr>
        </p:nvSpPr>
        <p:spPr>
          <a:xfrm>
            <a:off x="1997714" y="1568969"/>
            <a:ext cx="2432400" cy="796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HR_Analytics Models</a:t>
            </a:r>
            <a:endParaRPr i="1" dirty="0"/>
          </a:p>
        </p:txBody>
      </p:sp>
      <p:sp>
        <p:nvSpPr>
          <p:cNvPr id="6" name="Google Shape;445;p42">
            <a:extLst>
              <a:ext uri="{FF2B5EF4-FFF2-40B4-BE49-F238E27FC236}">
                <a16:creationId xmlns:a16="http://schemas.microsoft.com/office/drawing/2014/main" id="{B37B8CB0-FCC8-E0E8-A6BF-93047FEFE1B8}"/>
              </a:ext>
            </a:extLst>
          </p:cNvPr>
          <p:cNvSpPr txBox="1">
            <a:spLocks/>
          </p:cNvSpPr>
          <p:nvPr/>
        </p:nvSpPr>
        <p:spPr>
          <a:xfrm>
            <a:off x="5857850" y="1568969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 err="1"/>
              <a:t>HR_Analytics</a:t>
            </a:r>
            <a:r>
              <a:rPr lang="en-GB" dirty="0"/>
              <a:t> Improvements</a:t>
            </a:r>
            <a:endParaRPr lang="en-GB" i="1" dirty="0"/>
          </a:p>
        </p:txBody>
      </p:sp>
      <p:sp>
        <p:nvSpPr>
          <p:cNvPr id="17" name="Google Shape;445;p42">
            <a:extLst>
              <a:ext uri="{FF2B5EF4-FFF2-40B4-BE49-F238E27FC236}">
                <a16:creationId xmlns:a16="http://schemas.microsoft.com/office/drawing/2014/main" id="{D1DE1585-A191-0CB5-2C05-469ED94503C0}"/>
              </a:ext>
            </a:extLst>
          </p:cNvPr>
          <p:cNvSpPr txBox="1">
            <a:spLocks/>
          </p:cNvSpPr>
          <p:nvPr/>
        </p:nvSpPr>
        <p:spPr>
          <a:xfrm>
            <a:off x="1997714" y="3253992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 err="1"/>
              <a:t>AirBnB</a:t>
            </a:r>
            <a:endParaRPr lang="en-GB" dirty="0"/>
          </a:p>
          <a:p>
            <a:r>
              <a:rPr lang="en-GB" dirty="0"/>
              <a:t>Models</a:t>
            </a:r>
            <a:endParaRPr lang="en-GB" i="1" dirty="0"/>
          </a:p>
        </p:txBody>
      </p:sp>
      <p:sp>
        <p:nvSpPr>
          <p:cNvPr id="18" name="Google Shape;445;p42">
            <a:extLst>
              <a:ext uri="{FF2B5EF4-FFF2-40B4-BE49-F238E27FC236}">
                <a16:creationId xmlns:a16="http://schemas.microsoft.com/office/drawing/2014/main" id="{C7553016-1262-88B1-5102-8F8734DC84DD}"/>
              </a:ext>
            </a:extLst>
          </p:cNvPr>
          <p:cNvSpPr txBox="1">
            <a:spLocks/>
          </p:cNvSpPr>
          <p:nvPr/>
        </p:nvSpPr>
        <p:spPr>
          <a:xfrm>
            <a:off x="5857850" y="3253992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 err="1"/>
              <a:t>AirBnB</a:t>
            </a:r>
            <a:endParaRPr lang="en-GB" dirty="0"/>
          </a:p>
          <a:p>
            <a:r>
              <a:rPr lang="en-GB" dirty="0"/>
              <a:t>Improvements</a:t>
            </a:r>
            <a:endParaRPr lang="en-GB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>
            <a:spLocks noGrp="1"/>
          </p:cNvSpPr>
          <p:nvPr>
            <p:ph type="title"/>
          </p:nvPr>
        </p:nvSpPr>
        <p:spPr>
          <a:xfrm>
            <a:off x="1984200" y="1766250"/>
            <a:ext cx="5175600" cy="16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/>
              <a:t>HR_Analytics</a:t>
            </a:r>
            <a:r>
              <a:rPr lang="en-GB" sz="5400" dirty="0"/>
              <a:t> Models</a:t>
            </a:r>
            <a:endParaRPr lang="en-GB" sz="54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2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title"/>
          </p:nvPr>
        </p:nvSpPr>
        <p:spPr>
          <a:xfrm>
            <a:off x="4215551" y="2300452"/>
            <a:ext cx="4215300" cy="1422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/>
              <a:t>HR_Analytics</a:t>
            </a:r>
            <a:r>
              <a:rPr lang="en-GB" sz="4400" dirty="0"/>
              <a:t> Models</a:t>
            </a:r>
            <a:endParaRPr sz="4400" i="1" dirty="0"/>
          </a:p>
        </p:txBody>
      </p:sp>
      <p:grpSp>
        <p:nvGrpSpPr>
          <p:cNvPr id="460" name="Google Shape;460;p43"/>
          <p:cNvGrpSpPr/>
          <p:nvPr/>
        </p:nvGrpSpPr>
        <p:grpSpPr>
          <a:xfrm>
            <a:off x="713149" y="822305"/>
            <a:ext cx="3439791" cy="3430377"/>
            <a:chOff x="2981150" y="1953400"/>
            <a:chExt cx="1324525" cy="1320900"/>
          </a:xfrm>
        </p:grpSpPr>
        <p:sp>
          <p:nvSpPr>
            <p:cNvPr id="461" name="Google Shape;461;p43"/>
            <p:cNvSpPr/>
            <p:nvPr/>
          </p:nvSpPr>
          <p:spPr>
            <a:xfrm>
              <a:off x="3006425" y="3271000"/>
              <a:ext cx="1299250" cy="3300"/>
            </a:xfrm>
            <a:custGeom>
              <a:avLst/>
              <a:gdLst/>
              <a:ahLst/>
              <a:cxnLst/>
              <a:rect l="l" t="t" r="r" b="b"/>
              <a:pathLst>
                <a:path w="51970" h="132" extrusionOk="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024050" y="1953400"/>
              <a:ext cx="1166325" cy="1166350"/>
            </a:xfrm>
            <a:custGeom>
              <a:avLst/>
              <a:gdLst/>
              <a:ahLst/>
              <a:cxnLst/>
              <a:rect l="l" t="t" r="r" b="b"/>
              <a:pathLst>
                <a:path w="46653" h="46654" extrusionOk="0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303925" y="2509300"/>
              <a:ext cx="293200" cy="290800"/>
            </a:xfrm>
            <a:custGeom>
              <a:avLst/>
              <a:gdLst/>
              <a:ahLst/>
              <a:cxnLst/>
              <a:rect l="l" t="t" r="r" b="b"/>
              <a:pathLst>
                <a:path w="11728" h="11632" extrusionOk="0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517475" y="2077025"/>
              <a:ext cx="164125" cy="159550"/>
            </a:xfrm>
            <a:custGeom>
              <a:avLst/>
              <a:gdLst/>
              <a:ahLst/>
              <a:cxnLst/>
              <a:rect l="l" t="t" r="r" b="b"/>
              <a:pathLst>
                <a:path w="6565" h="6382" extrusionOk="0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3134925" y="2663375"/>
              <a:ext cx="164100" cy="159550"/>
            </a:xfrm>
            <a:custGeom>
              <a:avLst/>
              <a:gdLst/>
              <a:ahLst/>
              <a:cxnLst/>
              <a:rect l="l" t="t" r="r" b="b"/>
              <a:pathLst>
                <a:path w="6564" h="6382" extrusionOk="0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469650" y="2026950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750175" y="2105425"/>
              <a:ext cx="164100" cy="159525"/>
            </a:xfrm>
            <a:custGeom>
              <a:avLst/>
              <a:gdLst/>
              <a:ahLst/>
              <a:cxnLst/>
              <a:rect l="l" t="t" r="r" b="b"/>
              <a:pathLst>
                <a:path w="6564" h="6381" extrusionOk="0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055800" y="2191350"/>
              <a:ext cx="318875" cy="248650"/>
            </a:xfrm>
            <a:custGeom>
              <a:avLst/>
              <a:gdLst/>
              <a:ahLst/>
              <a:cxnLst/>
              <a:rect l="l" t="t" r="r" b="b"/>
              <a:pathLst>
                <a:path w="12755" h="9946" extrusionOk="0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068125" y="2204200"/>
              <a:ext cx="260200" cy="120950"/>
            </a:xfrm>
            <a:custGeom>
              <a:avLst/>
              <a:gdLst/>
              <a:ahLst/>
              <a:cxnLst/>
              <a:rect l="l" t="t" r="r" b="b"/>
              <a:pathLst>
                <a:path w="10408" h="4838" extrusionOk="0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094200" y="2312650"/>
              <a:ext cx="85325" cy="119300"/>
            </a:xfrm>
            <a:custGeom>
              <a:avLst/>
              <a:gdLst/>
              <a:ahLst/>
              <a:cxnLst/>
              <a:rect l="l" t="t" r="r" b="b"/>
              <a:pathLst>
                <a:path w="3413" h="4772" extrusionOk="0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247500" y="2297425"/>
              <a:ext cx="116750" cy="85650"/>
            </a:xfrm>
            <a:custGeom>
              <a:avLst/>
              <a:gdLst/>
              <a:ahLst/>
              <a:cxnLst/>
              <a:rect l="l" t="t" r="r" b="b"/>
              <a:pathLst>
                <a:path w="4670" h="3426" extrusionOk="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273875" y="2058925"/>
              <a:ext cx="199050" cy="199000"/>
            </a:xfrm>
            <a:custGeom>
              <a:avLst/>
              <a:gdLst/>
              <a:ahLst/>
              <a:cxnLst/>
              <a:rect l="l" t="t" r="r" b="b"/>
              <a:pathLst>
                <a:path w="7962" h="7960" extrusionOk="0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341250" y="2103850"/>
              <a:ext cx="93525" cy="109175"/>
            </a:xfrm>
            <a:custGeom>
              <a:avLst/>
              <a:gdLst/>
              <a:ahLst/>
              <a:cxnLst/>
              <a:rect l="l" t="t" r="r" b="b"/>
              <a:pathLst>
                <a:path w="3741" h="4367" extrusionOk="0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280025" y="2143750"/>
              <a:ext cx="59575" cy="97675"/>
            </a:xfrm>
            <a:custGeom>
              <a:avLst/>
              <a:gdLst/>
              <a:ahLst/>
              <a:cxnLst/>
              <a:rect l="l" t="t" r="r" b="b"/>
              <a:pathLst>
                <a:path w="2383" h="3907" extrusionOk="0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451725" y="2117500"/>
              <a:ext cx="15500" cy="45050"/>
            </a:xfrm>
            <a:custGeom>
              <a:avLst/>
              <a:gdLst/>
              <a:ahLst/>
              <a:cxnLst/>
              <a:rect l="l" t="t" r="r" b="b"/>
              <a:pathLst>
                <a:path w="620" h="1802" extrusionOk="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150200" y="2103850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402275" y="2606825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981150" y="2340250"/>
              <a:ext cx="183875" cy="329750"/>
            </a:xfrm>
            <a:custGeom>
              <a:avLst/>
              <a:gdLst/>
              <a:ahLst/>
              <a:cxnLst/>
              <a:rect l="l" t="t" r="r" b="b"/>
              <a:pathLst>
                <a:path w="7355" h="13190" extrusionOk="0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3241725" y="2427500"/>
              <a:ext cx="71125" cy="108250"/>
            </a:xfrm>
            <a:custGeom>
              <a:avLst/>
              <a:gdLst/>
              <a:ahLst/>
              <a:cxnLst/>
              <a:rect l="l" t="t" r="r" b="b"/>
              <a:pathLst>
                <a:path w="2845" h="4330" extrusionOk="0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3168975" y="2433475"/>
              <a:ext cx="216850" cy="210450"/>
            </a:xfrm>
            <a:custGeom>
              <a:avLst/>
              <a:gdLst/>
              <a:ahLst/>
              <a:cxnLst/>
              <a:rect l="l" t="t" r="r" b="b"/>
              <a:pathLst>
                <a:path w="8674" h="8418" extrusionOk="0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169225" y="2433550"/>
              <a:ext cx="109850" cy="102200"/>
            </a:xfrm>
            <a:custGeom>
              <a:avLst/>
              <a:gdLst/>
              <a:ahLst/>
              <a:cxnLst/>
              <a:rect l="l" t="t" r="r" b="b"/>
              <a:pathLst>
                <a:path w="4394" h="4088" extrusionOk="0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3192725" y="2590075"/>
              <a:ext cx="93075" cy="44775"/>
            </a:xfrm>
            <a:custGeom>
              <a:avLst/>
              <a:gdLst/>
              <a:ahLst/>
              <a:cxnLst/>
              <a:rect l="l" t="t" r="r" b="b"/>
              <a:pathLst>
                <a:path w="3723" h="1791" extrusionOk="0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3302750" y="2623150"/>
              <a:ext cx="19425" cy="8625"/>
            </a:xfrm>
            <a:custGeom>
              <a:avLst/>
              <a:gdLst/>
              <a:ahLst/>
              <a:cxnLst/>
              <a:rect l="l" t="t" r="r" b="b"/>
              <a:pathLst>
                <a:path w="777" h="345" extrusionOk="0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255250" y="2433525"/>
              <a:ext cx="58625" cy="102350"/>
            </a:xfrm>
            <a:custGeom>
              <a:avLst/>
              <a:gdLst/>
              <a:ahLst/>
              <a:cxnLst/>
              <a:rect l="l" t="t" r="r" b="b"/>
              <a:pathLst>
                <a:path w="2345" h="4094" extrusionOk="0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3276625" y="2281050"/>
              <a:ext cx="220525" cy="159075"/>
            </a:xfrm>
            <a:custGeom>
              <a:avLst/>
              <a:gdLst/>
              <a:ahLst/>
              <a:cxnLst/>
              <a:rect l="l" t="t" r="r" b="b"/>
              <a:pathLst>
                <a:path w="8821" h="6363" extrusionOk="0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3309575" y="2307450"/>
              <a:ext cx="165200" cy="25800"/>
            </a:xfrm>
            <a:custGeom>
              <a:avLst/>
              <a:gdLst/>
              <a:ahLst/>
              <a:cxnLst/>
              <a:rect l="l" t="t" r="r" b="b"/>
              <a:pathLst>
                <a:path w="6608" h="1032" extrusionOk="0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3306700" y="2331125"/>
              <a:ext cx="165150" cy="25800"/>
            </a:xfrm>
            <a:custGeom>
              <a:avLst/>
              <a:gdLst/>
              <a:ahLst/>
              <a:cxnLst/>
              <a:rect l="l" t="t" r="r" b="b"/>
              <a:pathLst>
                <a:path w="6606" h="1032" extrusionOk="0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303350" y="2358175"/>
              <a:ext cx="102425" cy="18050"/>
            </a:xfrm>
            <a:custGeom>
              <a:avLst/>
              <a:gdLst/>
              <a:ahLst/>
              <a:cxnLst/>
              <a:rect l="l" t="t" r="r" b="b"/>
              <a:pathLst>
                <a:path w="4097" h="722" extrusionOk="0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3291975" y="2285100"/>
              <a:ext cx="23975" cy="18150"/>
            </a:xfrm>
            <a:custGeom>
              <a:avLst/>
              <a:gdLst/>
              <a:ahLst/>
              <a:cxnLst/>
              <a:rect l="l" t="t" r="r" b="b"/>
              <a:pathLst>
                <a:path w="959" h="726" extrusionOk="0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3282975" y="2347825"/>
              <a:ext cx="4125" cy="23375"/>
            </a:xfrm>
            <a:custGeom>
              <a:avLst/>
              <a:gdLst/>
              <a:ahLst/>
              <a:cxnLst/>
              <a:rect l="l" t="t" r="r" b="b"/>
              <a:pathLst>
                <a:path w="165" h="935" extrusionOk="0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3070150" y="208030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3070150" y="217365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3708200" y="2339025"/>
              <a:ext cx="324400" cy="188325"/>
            </a:xfrm>
            <a:custGeom>
              <a:avLst/>
              <a:gdLst/>
              <a:ahLst/>
              <a:cxnLst/>
              <a:rect l="l" t="t" r="r" b="b"/>
              <a:pathLst>
                <a:path w="12976" h="7533" extrusionOk="0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3662650" y="2560075"/>
              <a:ext cx="614600" cy="654825"/>
            </a:xfrm>
            <a:custGeom>
              <a:avLst/>
              <a:gdLst/>
              <a:ahLst/>
              <a:cxnLst/>
              <a:rect l="l" t="t" r="r" b="b"/>
              <a:pathLst>
                <a:path w="24584" h="26193" extrusionOk="0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4001150" y="2213150"/>
              <a:ext cx="103525" cy="118225"/>
            </a:xfrm>
            <a:custGeom>
              <a:avLst/>
              <a:gdLst/>
              <a:ahLst/>
              <a:cxnLst/>
              <a:rect l="l" t="t" r="r" b="b"/>
              <a:pathLst>
                <a:path w="4141" h="4729" extrusionOk="0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4017325" y="2304025"/>
              <a:ext cx="81675" cy="58050"/>
            </a:xfrm>
            <a:custGeom>
              <a:avLst/>
              <a:gdLst/>
              <a:ahLst/>
              <a:cxnLst/>
              <a:rect l="l" t="t" r="r" b="b"/>
              <a:pathLst>
                <a:path w="3267" h="2322" extrusionOk="0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4095825" y="2254000"/>
              <a:ext cx="33225" cy="50600"/>
            </a:xfrm>
            <a:custGeom>
              <a:avLst/>
              <a:gdLst/>
              <a:ahLst/>
              <a:cxnLst/>
              <a:rect l="l" t="t" r="r" b="b"/>
              <a:pathLst>
                <a:path w="1329" h="2024" extrusionOk="0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4014050" y="2248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015725" y="2237625"/>
              <a:ext cx="14675" cy="7875"/>
            </a:xfrm>
            <a:custGeom>
              <a:avLst/>
              <a:gdLst/>
              <a:ahLst/>
              <a:cxnLst/>
              <a:rect l="l" t="t" r="r" b="b"/>
              <a:pathLst>
                <a:path w="587" h="315" extrusionOk="0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053250" y="225325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4054950" y="2242150"/>
              <a:ext cx="14650" cy="7875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4067475" y="2271500"/>
              <a:ext cx="24975" cy="24950"/>
            </a:xfrm>
            <a:custGeom>
              <a:avLst/>
              <a:gdLst/>
              <a:ahLst/>
              <a:cxnLst/>
              <a:rect l="l" t="t" r="r" b="b"/>
              <a:pathLst>
                <a:path w="999" h="998" extrusionOk="0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4017725" y="2319575"/>
              <a:ext cx="64600" cy="23675"/>
            </a:xfrm>
            <a:custGeom>
              <a:avLst/>
              <a:gdLst/>
              <a:ahLst/>
              <a:cxnLst/>
              <a:rect l="l" t="t" r="r" b="b"/>
              <a:pathLst>
                <a:path w="2584" h="947" extrusionOk="0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4023800" y="2254425"/>
              <a:ext cx="13700" cy="30775"/>
            </a:xfrm>
            <a:custGeom>
              <a:avLst/>
              <a:gdLst/>
              <a:ahLst/>
              <a:cxnLst/>
              <a:rect l="l" t="t" r="r" b="b"/>
              <a:pathLst>
                <a:path w="548" h="1231" extrusionOk="0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3967050" y="2163100"/>
              <a:ext cx="157475" cy="96875"/>
            </a:xfrm>
            <a:custGeom>
              <a:avLst/>
              <a:gdLst/>
              <a:ahLst/>
              <a:cxnLst/>
              <a:rect l="l" t="t" r="r" b="b"/>
              <a:pathLst>
                <a:path w="6299" h="3875" extrusionOk="0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103875" y="2262900"/>
              <a:ext cx="18200" cy="32325"/>
            </a:xfrm>
            <a:custGeom>
              <a:avLst/>
              <a:gdLst/>
              <a:ahLst/>
              <a:cxnLst/>
              <a:rect l="l" t="t" r="r" b="b"/>
              <a:pathLst>
                <a:path w="728" h="1293" extrusionOk="0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021625" y="2252275"/>
              <a:ext cx="19425" cy="34850"/>
            </a:xfrm>
            <a:custGeom>
              <a:avLst/>
              <a:gdLst/>
              <a:ahLst/>
              <a:cxnLst/>
              <a:rect l="l" t="t" r="r" b="b"/>
              <a:pathLst>
                <a:path w="777" h="1394" extrusionOk="0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030000" y="2289300"/>
              <a:ext cx="33925" cy="20300"/>
            </a:xfrm>
            <a:custGeom>
              <a:avLst/>
              <a:gdLst/>
              <a:ahLst/>
              <a:cxnLst/>
              <a:rect l="l" t="t" r="r" b="b"/>
              <a:pathLst>
                <a:path w="1357" h="812" extrusionOk="0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646875" y="3213950"/>
              <a:ext cx="208550" cy="57325"/>
            </a:xfrm>
            <a:custGeom>
              <a:avLst/>
              <a:gdLst/>
              <a:ahLst/>
              <a:cxnLst/>
              <a:rect l="l" t="t" r="r" b="b"/>
              <a:pathLst>
                <a:path w="8342" h="2293" extrusionOk="0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715475" y="3212800"/>
              <a:ext cx="141350" cy="2675"/>
            </a:xfrm>
            <a:custGeom>
              <a:avLst/>
              <a:gdLst/>
              <a:ahLst/>
              <a:cxnLst/>
              <a:rect l="l" t="t" r="r" b="b"/>
              <a:pathLst>
                <a:path w="5654" h="107" extrusionOk="0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3679600" y="3177700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3886825" y="2683200"/>
              <a:ext cx="81050" cy="46700"/>
            </a:xfrm>
            <a:custGeom>
              <a:avLst/>
              <a:gdLst/>
              <a:ahLst/>
              <a:cxnLst/>
              <a:rect l="l" t="t" r="r" b="b"/>
              <a:pathLst>
                <a:path w="3242" h="1868" extrusionOk="0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4103950" y="3214650"/>
              <a:ext cx="166300" cy="57325"/>
            </a:xfrm>
            <a:custGeom>
              <a:avLst/>
              <a:gdLst/>
              <a:ahLst/>
              <a:cxnLst/>
              <a:rect l="l" t="t" r="r" b="b"/>
              <a:pathLst>
                <a:path w="6652" h="2293" extrusionOk="0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4126725" y="3215000"/>
              <a:ext cx="111850" cy="22200"/>
            </a:xfrm>
            <a:custGeom>
              <a:avLst/>
              <a:gdLst/>
              <a:ahLst/>
              <a:cxnLst/>
              <a:rect l="l" t="t" r="r" b="b"/>
              <a:pathLst>
                <a:path w="4474" h="888" extrusionOk="0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4140250" y="3213225"/>
              <a:ext cx="130950" cy="2650"/>
            </a:xfrm>
            <a:custGeom>
              <a:avLst/>
              <a:gdLst/>
              <a:ahLst/>
              <a:cxnLst/>
              <a:rect l="l" t="t" r="r" b="b"/>
              <a:pathLst>
                <a:path w="5238" h="106" extrusionOk="0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140775" y="3165375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3390650" y="2439600"/>
              <a:ext cx="119750" cy="125925"/>
            </a:xfrm>
            <a:custGeom>
              <a:avLst/>
              <a:gdLst/>
              <a:ahLst/>
              <a:cxnLst/>
              <a:rect l="l" t="t" r="r" b="b"/>
              <a:pathLst>
                <a:path w="4790" h="5037" extrusionOk="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462000" y="2163775"/>
              <a:ext cx="128800" cy="128250"/>
            </a:xfrm>
            <a:custGeom>
              <a:avLst/>
              <a:gdLst/>
              <a:ahLst/>
              <a:cxnLst/>
              <a:rect l="l" t="t" r="r" b="b"/>
              <a:pathLst>
                <a:path w="5152" h="5130" extrusionOk="0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480475" y="2190225"/>
              <a:ext cx="371925" cy="409175"/>
            </a:xfrm>
            <a:custGeom>
              <a:avLst/>
              <a:gdLst/>
              <a:ahLst/>
              <a:cxnLst/>
              <a:rect l="l" t="t" r="r" b="b"/>
              <a:pathLst>
                <a:path w="14877" h="16367" extrusionOk="0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472200" y="2182775"/>
              <a:ext cx="26825" cy="74575"/>
            </a:xfrm>
            <a:custGeom>
              <a:avLst/>
              <a:gdLst/>
              <a:ahLst/>
              <a:cxnLst/>
              <a:rect l="l" t="t" r="r" b="b"/>
              <a:pathLst>
                <a:path w="1073" h="2983" extrusionOk="0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756500" y="2262950"/>
              <a:ext cx="64175" cy="111875"/>
            </a:xfrm>
            <a:custGeom>
              <a:avLst/>
              <a:gdLst/>
              <a:ahLst/>
              <a:cxnLst/>
              <a:rect l="l" t="t" r="r" b="b"/>
              <a:pathLst>
                <a:path w="2567" h="4475" extrusionOk="0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430050" y="2539325"/>
              <a:ext cx="159100" cy="43450"/>
            </a:xfrm>
            <a:custGeom>
              <a:avLst/>
              <a:gdLst/>
              <a:ahLst/>
              <a:cxnLst/>
              <a:rect l="l" t="t" r="r" b="b"/>
              <a:pathLst>
                <a:path w="6364" h="1738" extrusionOk="0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3647975" y="2479075"/>
              <a:ext cx="41500" cy="43500"/>
            </a:xfrm>
            <a:custGeom>
              <a:avLst/>
              <a:gdLst/>
              <a:ahLst/>
              <a:cxnLst/>
              <a:rect l="l" t="t" r="r" b="b"/>
              <a:pathLst>
                <a:path w="1660" h="1740" extrusionOk="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665700" y="2465275"/>
              <a:ext cx="41625" cy="43625"/>
            </a:xfrm>
            <a:custGeom>
              <a:avLst/>
              <a:gdLst/>
              <a:ahLst/>
              <a:cxnLst/>
              <a:rect l="l" t="t" r="r" b="b"/>
              <a:pathLst>
                <a:path w="1665" h="1745" extrusionOk="0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683625" y="2451700"/>
              <a:ext cx="41525" cy="43500"/>
            </a:xfrm>
            <a:custGeom>
              <a:avLst/>
              <a:gdLst/>
              <a:ahLst/>
              <a:cxnLst/>
              <a:rect l="l" t="t" r="r" b="b"/>
              <a:pathLst>
                <a:path w="1661" h="1740" extrusionOk="0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701575" y="2438125"/>
              <a:ext cx="37250" cy="37950"/>
            </a:xfrm>
            <a:custGeom>
              <a:avLst/>
              <a:gdLst/>
              <a:ahLst/>
              <a:cxnLst/>
              <a:rect l="l" t="t" r="r" b="b"/>
              <a:pathLst>
                <a:path w="1490" h="1518" extrusionOk="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701750" y="2452900"/>
              <a:ext cx="18925" cy="23425"/>
            </a:xfrm>
            <a:custGeom>
              <a:avLst/>
              <a:gdLst/>
              <a:ahLst/>
              <a:cxnLst/>
              <a:rect l="l" t="t" r="r" b="b"/>
              <a:pathLst>
                <a:path w="757" h="937" extrusionOk="0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684200" y="2465900"/>
              <a:ext cx="23875" cy="28050"/>
            </a:xfrm>
            <a:custGeom>
              <a:avLst/>
              <a:gdLst/>
              <a:ahLst/>
              <a:cxnLst/>
              <a:rect l="l" t="t" r="r" b="b"/>
              <a:pathLst>
                <a:path w="955" h="1122" extrusionOk="0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3666225" y="2479975"/>
              <a:ext cx="23650" cy="27625"/>
            </a:xfrm>
            <a:custGeom>
              <a:avLst/>
              <a:gdLst/>
              <a:ahLst/>
              <a:cxnLst/>
              <a:rect l="l" t="t" r="r" b="b"/>
              <a:pathLst>
                <a:path w="946" h="1105" extrusionOk="0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3725800" y="2447500"/>
              <a:ext cx="14875" cy="21375"/>
            </a:xfrm>
            <a:custGeom>
              <a:avLst/>
              <a:gdLst/>
              <a:ahLst/>
              <a:cxnLst/>
              <a:rect l="l" t="t" r="r" b="b"/>
              <a:pathLst>
                <a:path w="595" h="855" extrusionOk="0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3883450" y="2337450"/>
              <a:ext cx="293900" cy="297600"/>
            </a:xfrm>
            <a:custGeom>
              <a:avLst/>
              <a:gdLst/>
              <a:ahLst/>
              <a:cxnLst/>
              <a:rect l="l" t="t" r="r" b="b"/>
              <a:pathLst>
                <a:path w="11756" h="11904" extrusionOk="0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4029450" y="2362250"/>
              <a:ext cx="147925" cy="384450"/>
            </a:xfrm>
            <a:custGeom>
              <a:avLst/>
              <a:gdLst/>
              <a:ahLst/>
              <a:cxnLst/>
              <a:rect l="l" t="t" r="r" b="b"/>
              <a:pathLst>
                <a:path w="5917" h="15378" extrusionOk="0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3842400" y="2337450"/>
              <a:ext cx="168725" cy="323850"/>
            </a:xfrm>
            <a:custGeom>
              <a:avLst/>
              <a:gdLst/>
              <a:ahLst/>
              <a:cxnLst/>
              <a:rect l="l" t="t" r="r" b="b"/>
              <a:pathLst>
                <a:path w="6749" h="12954" extrusionOk="0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3697000" y="2367675"/>
              <a:ext cx="177925" cy="127225"/>
            </a:xfrm>
            <a:custGeom>
              <a:avLst/>
              <a:gdLst/>
              <a:ahLst/>
              <a:cxnLst/>
              <a:rect l="l" t="t" r="r" b="b"/>
              <a:pathLst>
                <a:path w="7117" h="5089" extrusionOk="0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3837900" y="2392000"/>
              <a:ext cx="339850" cy="207125"/>
            </a:xfrm>
            <a:custGeom>
              <a:avLst/>
              <a:gdLst/>
              <a:ahLst/>
              <a:cxnLst/>
              <a:rect l="l" t="t" r="r" b="b"/>
              <a:pathLst>
                <a:path w="13594" h="8285" extrusionOk="0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820925" y="2422450"/>
              <a:ext cx="55725" cy="77425"/>
            </a:xfrm>
            <a:custGeom>
              <a:avLst/>
              <a:gdLst/>
              <a:ahLst/>
              <a:cxnLst/>
              <a:rect l="l" t="t" r="r" b="b"/>
              <a:pathLst>
                <a:path w="2229" h="3097" extrusionOk="0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887125" y="2472625"/>
              <a:ext cx="271800" cy="127950"/>
            </a:xfrm>
            <a:custGeom>
              <a:avLst/>
              <a:gdLst/>
              <a:ahLst/>
              <a:cxnLst/>
              <a:rect l="l" t="t" r="r" b="b"/>
              <a:pathLst>
                <a:path w="10872" h="5118" extrusionOk="0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907250" y="2405700"/>
              <a:ext cx="184700" cy="92550"/>
            </a:xfrm>
            <a:custGeom>
              <a:avLst/>
              <a:gdLst/>
              <a:ahLst/>
              <a:cxnLst/>
              <a:rect l="l" t="t" r="r" b="b"/>
              <a:pathLst>
                <a:path w="7388" h="3702" extrusionOk="0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3701600" y="2452750"/>
              <a:ext cx="34000" cy="31375"/>
            </a:xfrm>
            <a:custGeom>
              <a:avLst/>
              <a:gdLst/>
              <a:ahLst/>
              <a:cxnLst/>
              <a:rect l="l" t="t" r="r" b="b"/>
              <a:pathLst>
                <a:path w="1360" h="1255" extrusionOk="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3705300" y="2436675"/>
              <a:ext cx="12300" cy="5075"/>
            </a:xfrm>
            <a:custGeom>
              <a:avLst/>
              <a:gdLst/>
              <a:ahLst/>
              <a:cxnLst/>
              <a:rect l="l" t="t" r="r" b="b"/>
              <a:pathLst>
                <a:path w="492" h="203" extrusionOk="0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3705500" y="2412950"/>
              <a:ext cx="14025" cy="5275"/>
            </a:xfrm>
            <a:custGeom>
              <a:avLst/>
              <a:gdLst/>
              <a:ahLst/>
              <a:cxnLst/>
              <a:rect l="l" t="t" r="r" b="b"/>
              <a:pathLst>
                <a:path w="561" h="211" extrusionOk="0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3722025" y="2386875"/>
              <a:ext cx="62525" cy="6550"/>
            </a:xfrm>
            <a:custGeom>
              <a:avLst/>
              <a:gdLst/>
              <a:ahLst/>
              <a:cxnLst/>
              <a:rect l="l" t="t" r="r" b="b"/>
              <a:pathLst>
                <a:path w="2501" h="262" extrusionOk="0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3914400" y="2394100"/>
              <a:ext cx="13975" cy="45750"/>
            </a:xfrm>
            <a:custGeom>
              <a:avLst/>
              <a:gdLst/>
              <a:ahLst/>
              <a:cxnLst/>
              <a:rect l="l" t="t" r="r" b="b"/>
              <a:pathLst>
                <a:path w="559" h="1830" extrusionOk="0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3941575" y="2344400"/>
              <a:ext cx="60025" cy="109000"/>
            </a:xfrm>
            <a:custGeom>
              <a:avLst/>
              <a:gdLst/>
              <a:ahLst/>
              <a:cxnLst/>
              <a:rect l="l" t="t" r="r" b="b"/>
              <a:pathLst>
                <a:path w="2401" h="4360" extrusionOk="0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4095825" y="2366300"/>
              <a:ext cx="6700" cy="30575"/>
            </a:xfrm>
            <a:custGeom>
              <a:avLst/>
              <a:gdLst/>
              <a:ahLst/>
              <a:cxnLst/>
              <a:rect l="l" t="t" r="r" b="b"/>
              <a:pathLst>
                <a:path w="268" h="1223" extrusionOk="0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4009300" y="2344500"/>
              <a:ext cx="81625" cy="35150"/>
            </a:xfrm>
            <a:custGeom>
              <a:avLst/>
              <a:gdLst/>
              <a:ahLst/>
              <a:cxnLst/>
              <a:rect l="l" t="t" r="r" b="b"/>
              <a:pathLst>
                <a:path w="3265" h="1406" extrusionOk="0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046425" y="2583350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4066375" y="2573125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4048525" y="25634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068200" y="25526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4047475" y="26547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048275" y="267252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059000" y="266125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3875375" y="262322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877750" y="259932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886400" y="26153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898725" y="2604325"/>
              <a:ext cx="7925" cy="5650"/>
            </a:xfrm>
            <a:custGeom>
              <a:avLst/>
              <a:gdLst/>
              <a:ahLst/>
              <a:cxnLst/>
              <a:rect l="l" t="t" r="r" b="b"/>
              <a:pathLst>
                <a:path w="317" h="226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3885625" y="25888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4088150" y="254267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079200" y="252747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048275" y="2543175"/>
              <a:ext cx="7875" cy="5675"/>
            </a:xfrm>
            <a:custGeom>
              <a:avLst/>
              <a:gdLst/>
              <a:ahLst/>
              <a:cxnLst/>
              <a:rect l="l" t="t" r="r" b="b"/>
              <a:pathLst>
                <a:path w="315" h="227" extrusionOk="0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13232" y="397579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endParaRPr dirty="0"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1"/>
          </p:nvPr>
        </p:nvSpPr>
        <p:spPr>
          <a:xfrm>
            <a:off x="713232" y="1318372"/>
            <a:ext cx="4590300" cy="2784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SG" dirty="0"/>
              <a:t>Logistic Regressor</a:t>
            </a:r>
          </a:p>
          <a:p>
            <a:pPr marL="285750" indent="-285750"/>
            <a:r>
              <a:rPr lang="en-SG" dirty="0" err="1"/>
              <a:t>DesicionTreeClassifier</a:t>
            </a:r>
            <a:endParaRPr lang="en-SG" dirty="0"/>
          </a:p>
          <a:p>
            <a:pPr marL="285750" indent="-285750"/>
            <a:r>
              <a:rPr lang="en-SG" dirty="0" err="1"/>
              <a:t>MLPClassifier</a:t>
            </a:r>
            <a:endParaRPr lang="en-SG" dirty="0"/>
          </a:p>
          <a:p>
            <a:pPr marL="285750" indent="-285750"/>
            <a:r>
              <a:rPr lang="en-SG" dirty="0" err="1"/>
              <a:t>RandomForestClassifier</a:t>
            </a:r>
            <a:endParaRPr lang="en-SG" dirty="0"/>
          </a:p>
          <a:p>
            <a:pPr marL="285750" indent="-285750"/>
            <a:r>
              <a:rPr lang="en-SG" dirty="0" err="1"/>
              <a:t>BaggingClassifier</a:t>
            </a:r>
            <a:endParaRPr lang="en-SG" dirty="0"/>
          </a:p>
          <a:p>
            <a:pPr marL="285750" indent="-285750"/>
            <a:r>
              <a:rPr lang="en-SG" dirty="0" err="1"/>
              <a:t>AdaBoostClassifier</a:t>
            </a:r>
            <a:endParaRPr lang="en-SG" dirty="0"/>
          </a:p>
          <a:p>
            <a:pPr marL="285750" indent="-285750"/>
            <a:r>
              <a:rPr lang="en-SG" dirty="0" err="1"/>
              <a:t>XGBClassifier</a:t>
            </a:r>
            <a:endParaRPr lang="en-SG" dirty="0"/>
          </a:p>
          <a:p>
            <a:pPr marL="285750" indent="-285750"/>
            <a:r>
              <a:rPr lang="en-SG" dirty="0"/>
              <a:t>SVC</a:t>
            </a:r>
          </a:p>
          <a:p>
            <a:pPr marL="285750" indent="-285750"/>
            <a:r>
              <a:rPr lang="en-SG" dirty="0" err="1"/>
              <a:t>VotingClassifier</a:t>
            </a:r>
            <a:endParaRPr lang="en-SG" dirty="0"/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0CBB-694F-C31F-9FB8-1B541E34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Accuracy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C9C74-47E6-B586-04DA-ED2DFC985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12" y="3649889"/>
            <a:ext cx="5033370" cy="462222"/>
          </a:xfrm>
        </p:spPr>
        <p:txBody>
          <a:bodyPr/>
          <a:lstStyle/>
          <a:p>
            <a:pPr marL="139700" indent="0">
              <a:buNone/>
            </a:pPr>
            <a:r>
              <a:rPr lang="en-SG" b="1" dirty="0"/>
              <a:t>Used </a:t>
            </a:r>
            <a:r>
              <a:rPr lang="en-SG" b="1" dirty="0" err="1"/>
              <a:t>GridSearchCV</a:t>
            </a:r>
            <a:r>
              <a:rPr lang="en-SG" b="1" dirty="0"/>
              <a:t> for improvements</a:t>
            </a:r>
            <a:endParaRPr lang="en-GB" b="1" dirty="0"/>
          </a:p>
        </p:txBody>
      </p:sp>
      <p:pic>
        <p:nvPicPr>
          <p:cNvPr id="5" name="Picture 4" descr="Application, table, Excel&#10;&#10;Description automatically generated with medium confidence">
            <a:extLst>
              <a:ext uri="{FF2B5EF4-FFF2-40B4-BE49-F238E27FC236}">
                <a16:creationId xmlns:a16="http://schemas.microsoft.com/office/drawing/2014/main" id="{D3EC882A-A0DD-5802-C0F9-F8B2A646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7" y="1262500"/>
            <a:ext cx="7414903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2"/>
          <p:cNvSpPr/>
          <p:nvPr/>
        </p:nvSpPr>
        <p:spPr>
          <a:xfrm>
            <a:off x="7316951" y="587169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2"/>
          <p:cNvSpPr txBox="1">
            <a:spLocks noGrp="1"/>
          </p:cNvSpPr>
          <p:nvPr>
            <p:ph type="title"/>
          </p:nvPr>
        </p:nvSpPr>
        <p:spPr>
          <a:xfrm>
            <a:off x="3704175" y="2073930"/>
            <a:ext cx="4726500" cy="1393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HR_Analytics Improvements</a:t>
            </a:r>
            <a:endParaRPr sz="4000" i="1" dirty="0"/>
          </a:p>
        </p:txBody>
      </p:sp>
      <p:sp>
        <p:nvSpPr>
          <p:cNvPr id="1139" name="Google Shape;1139;p52"/>
          <p:cNvSpPr txBox="1">
            <a:spLocks noGrp="1"/>
          </p:cNvSpPr>
          <p:nvPr>
            <p:ph type="title" idx="2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41" name="Google Shape;1141;p52"/>
          <p:cNvGrpSpPr/>
          <p:nvPr/>
        </p:nvGrpSpPr>
        <p:grpSpPr>
          <a:xfrm flipH="1">
            <a:off x="368270" y="1507696"/>
            <a:ext cx="3148402" cy="3636032"/>
            <a:chOff x="2836250" y="3732700"/>
            <a:chExt cx="1510025" cy="1743900"/>
          </a:xfrm>
        </p:grpSpPr>
        <p:sp>
          <p:nvSpPr>
            <p:cNvPr id="1142" name="Google Shape;1142;p52"/>
            <p:cNvSpPr/>
            <p:nvPr/>
          </p:nvSpPr>
          <p:spPr>
            <a:xfrm>
              <a:off x="2836250" y="3732700"/>
              <a:ext cx="1510025" cy="1216050"/>
            </a:xfrm>
            <a:custGeom>
              <a:avLst/>
              <a:gdLst/>
              <a:ahLst/>
              <a:cxnLst/>
              <a:rect l="l" t="t" r="r" b="b"/>
              <a:pathLst>
                <a:path w="60401" h="48642" extrusionOk="0">
                  <a:moveTo>
                    <a:pt x="24138" y="0"/>
                  </a:moveTo>
                  <a:cubicBezTo>
                    <a:pt x="9264" y="0"/>
                    <a:pt x="0" y="17201"/>
                    <a:pt x="11663" y="28259"/>
                  </a:cubicBezTo>
                  <a:cubicBezTo>
                    <a:pt x="18605" y="33692"/>
                    <a:pt x="23570" y="33105"/>
                    <a:pt x="28889" y="41730"/>
                  </a:cubicBezTo>
                  <a:cubicBezTo>
                    <a:pt x="31878" y="46587"/>
                    <a:pt x="35888" y="48642"/>
                    <a:pt x="39899" y="48642"/>
                  </a:cubicBezTo>
                  <a:cubicBezTo>
                    <a:pt x="46548" y="48642"/>
                    <a:pt x="53199" y="42993"/>
                    <a:pt x="55207" y="35095"/>
                  </a:cubicBezTo>
                  <a:cubicBezTo>
                    <a:pt x="60400" y="16413"/>
                    <a:pt x="43358" y="137"/>
                    <a:pt x="25282" y="34"/>
                  </a:cubicBezTo>
                  <a:cubicBezTo>
                    <a:pt x="24897" y="11"/>
                    <a:pt x="24516" y="0"/>
                    <a:pt x="24138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3811450" y="4584100"/>
              <a:ext cx="349500" cy="198325"/>
            </a:xfrm>
            <a:custGeom>
              <a:avLst/>
              <a:gdLst/>
              <a:ahLst/>
              <a:cxnLst/>
              <a:rect l="l" t="t" r="r" b="b"/>
              <a:pathLst>
                <a:path w="13980" h="7933" extrusionOk="0">
                  <a:moveTo>
                    <a:pt x="12618" y="0"/>
                  </a:moveTo>
                  <a:lnTo>
                    <a:pt x="8632" y="5425"/>
                  </a:lnTo>
                  <a:lnTo>
                    <a:pt x="3688" y="957"/>
                  </a:lnTo>
                  <a:lnTo>
                    <a:pt x="0" y="4433"/>
                  </a:lnTo>
                  <a:lnTo>
                    <a:pt x="1159" y="5662"/>
                  </a:lnTo>
                  <a:lnTo>
                    <a:pt x="3713" y="3257"/>
                  </a:lnTo>
                  <a:lnTo>
                    <a:pt x="8886" y="7932"/>
                  </a:lnTo>
                  <a:lnTo>
                    <a:pt x="13979" y="1000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096475" y="4540400"/>
              <a:ext cx="88725" cy="96300"/>
            </a:xfrm>
            <a:custGeom>
              <a:avLst/>
              <a:gdLst/>
              <a:ahLst/>
              <a:cxnLst/>
              <a:rect l="l" t="t" r="r" b="b"/>
              <a:pathLst>
                <a:path w="3549" h="3852" extrusionOk="0">
                  <a:moveTo>
                    <a:pt x="3548" y="1"/>
                  </a:moveTo>
                  <a:lnTo>
                    <a:pt x="1" y="1558"/>
                  </a:lnTo>
                  <a:lnTo>
                    <a:pt x="3123" y="3852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3367225" y="3889150"/>
              <a:ext cx="425950" cy="294275"/>
            </a:xfrm>
            <a:custGeom>
              <a:avLst/>
              <a:gdLst/>
              <a:ahLst/>
              <a:cxnLst/>
              <a:rect l="l" t="t" r="r" b="b"/>
              <a:pathLst>
                <a:path w="17038" h="11771" extrusionOk="0">
                  <a:moveTo>
                    <a:pt x="2043" y="1"/>
                  </a:moveTo>
                  <a:cubicBezTo>
                    <a:pt x="919" y="1"/>
                    <a:pt x="0" y="920"/>
                    <a:pt x="0" y="2043"/>
                  </a:cubicBezTo>
                  <a:lnTo>
                    <a:pt x="0" y="7271"/>
                  </a:lnTo>
                  <a:cubicBezTo>
                    <a:pt x="0" y="8394"/>
                    <a:pt x="919" y="9313"/>
                    <a:pt x="2043" y="9313"/>
                  </a:cubicBezTo>
                  <a:lnTo>
                    <a:pt x="7786" y="9313"/>
                  </a:lnTo>
                  <a:lnTo>
                    <a:pt x="11492" y="11771"/>
                  </a:lnTo>
                  <a:lnTo>
                    <a:pt x="11492" y="11771"/>
                  </a:lnTo>
                  <a:lnTo>
                    <a:pt x="10936" y="9313"/>
                  </a:lnTo>
                  <a:lnTo>
                    <a:pt x="14994" y="9313"/>
                  </a:lnTo>
                  <a:cubicBezTo>
                    <a:pt x="16118" y="9313"/>
                    <a:pt x="17038" y="8394"/>
                    <a:pt x="17038" y="7271"/>
                  </a:cubicBezTo>
                  <a:lnTo>
                    <a:pt x="17038" y="2043"/>
                  </a:lnTo>
                  <a:cubicBezTo>
                    <a:pt x="17038" y="920"/>
                    <a:pt x="16118" y="1"/>
                    <a:pt x="149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3400325" y="393267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07"/>
                  </a:lnTo>
                  <a:cubicBezTo>
                    <a:pt x="0" y="314"/>
                    <a:pt x="6" y="321"/>
                    <a:pt x="13" y="321"/>
                  </a:cubicBezTo>
                  <a:lnTo>
                    <a:pt x="14588" y="321"/>
                  </a:lnTo>
                  <a:cubicBezTo>
                    <a:pt x="14595" y="321"/>
                    <a:pt x="14602" y="314"/>
                    <a:pt x="14602" y="307"/>
                  </a:cubicBezTo>
                  <a:lnTo>
                    <a:pt x="14602" y="13"/>
                  </a:lnTo>
                  <a:cubicBezTo>
                    <a:pt x="14602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3402475" y="396612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08"/>
                  </a:lnTo>
                  <a:cubicBezTo>
                    <a:pt x="1" y="315"/>
                    <a:pt x="6" y="321"/>
                    <a:pt x="14" y="321"/>
                  </a:cubicBezTo>
                  <a:lnTo>
                    <a:pt x="14588" y="321"/>
                  </a:lnTo>
                  <a:cubicBezTo>
                    <a:pt x="14595" y="321"/>
                    <a:pt x="14601" y="315"/>
                    <a:pt x="14601" y="308"/>
                  </a:cubicBezTo>
                  <a:lnTo>
                    <a:pt x="14601" y="13"/>
                  </a:lnTo>
                  <a:cubicBezTo>
                    <a:pt x="14601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3400325" y="4004275"/>
              <a:ext cx="246950" cy="8050"/>
            </a:xfrm>
            <a:custGeom>
              <a:avLst/>
              <a:gdLst/>
              <a:ahLst/>
              <a:cxnLst/>
              <a:rect l="l" t="t" r="r" b="b"/>
              <a:pathLst>
                <a:path w="9878" h="322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308"/>
                  </a:lnTo>
                  <a:cubicBezTo>
                    <a:pt x="0" y="315"/>
                    <a:pt x="6" y="321"/>
                    <a:pt x="13" y="321"/>
                  </a:cubicBezTo>
                  <a:lnTo>
                    <a:pt x="9865" y="321"/>
                  </a:lnTo>
                  <a:cubicBezTo>
                    <a:pt x="9872" y="321"/>
                    <a:pt x="9878" y="315"/>
                    <a:pt x="9878" y="308"/>
                  </a:cubicBezTo>
                  <a:lnTo>
                    <a:pt x="9878" y="14"/>
                  </a:lnTo>
                  <a:cubicBezTo>
                    <a:pt x="9878" y="7"/>
                    <a:pt x="9872" y="1"/>
                    <a:pt x="9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3052375" y="4371825"/>
              <a:ext cx="599325" cy="429775"/>
            </a:xfrm>
            <a:custGeom>
              <a:avLst/>
              <a:gdLst/>
              <a:ahLst/>
              <a:cxnLst/>
              <a:rect l="l" t="t" r="r" b="b"/>
              <a:pathLst>
                <a:path w="23973" h="17191" extrusionOk="0">
                  <a:moveTo>
                    <a:pt x="23818" y="155"/>
                  </a:moveTo>
                  <a:lnTo>
                    <a:pt x="23818" y="17038"/>
                  </a:lnTo>
                  <a:lnTo>
                    <a:pt x="155" y="17038"/>
                  </a:lnTo>
                  <a:lnTo>
                    <a:pt x="155" y="155"/>
                  </a:lnTo>
                  <a:close/>
                  <a:moveTo>
                    <a:pt x="78" y="1"/>
                  </a:moveTo>
                  <a:cubicBezTo>
                    <a:pt x="35" y="1"/>
                    <a:pt x="1" y="35"/>
                    <a:pt x="1" y="77"/>
                  </a:cubicBezTo>
                  <a:lnTo>
                    <a:pt x="1" y="17114"/>
                  </a:lnTo>
                  <a:cubicBezTo>
                    <a:pt x="1" y="17157"/>
                    <a:pt x="35" y="17191"/>
                    <a:pt x="78" y="17191"/>
                  </a:cubicBezTo>
                  <a:lnTo>
                    <a:pt x="23896" y="17191"/>
                  </a:lnTo>
                  <a:cubicBezTo>
                    <a:pt x="23938" y="17191"/>
                    <a:pt x="23972" y="17157"/>
                    <a:pt x="23972" y="17114"/>
                  </a:cubicBezTo>
                  <a:lnTo>
                    <a:pt x="23972" y="77"/>
                  </a:lnTo>
                  <a:cubicBezTo>
                    <a:pt x="23972" y="35"/>
                    <a:pt x="23938" y="1"/>
                    <a:pt x="238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3079175" y="4554075"/>
              <a:ext cx="226350" cy="226350"/>
            </a:xfrm>
            <a:custGeom>
              <a:avLst/>
              <a:gdLst/>
              <a:ahLst/>
              <a:cxnLst/>
              <a:rect l="l" t="t" r="r" b="b"/>
              <a:pathLst>
                <a:path w="9054" h="9054" extrusionOk="0">
                  <a:moveTo>
                    <a:pt x="0" y="1"/>
                  </a:moveTo>
                  <a:lnTo>
                    <a:pt x="0" y="9053"/>
                  </a:lnTo>
                  <a:lnTo>
                    <a:pt x="9054" y="9053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3147425" y="4599750"/>
              <a:ext cx="121150" cy="141400"/>
            </a:xfrm>
            <a:custGeom>
              <a:avLst/>
              <a:gdLst/>
              <a:ahLst/>
              <a:cxnLst/>
              <a:rect l="l" t="t" r="r" b="b"/>
              <a:pathLst>
                <a:path w="4846" h="5656" extrusionOk="0">
                  <a:moveTo>
                    <a:pt x="1" y="1"/>
                  </a:moveTo>
                  <a:lnTo>
                    <a:pt x="1" y="5656"/>
                  </a:lnTo>
                  <a:lnTo>
                    <a:pt x="4845" y="2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3320175" y="4648475"/>
              <a:ext cx="131975" cy="131950"/>
            </a:xfrm>
            <a:custGeom>
              <a:avLst/>
              <a:gdLst/>
              <a:ahLst/>
              <a:cxnLst/>
              <a:rect l="l" t="t" r="r" b="b"/>
              <a:pathLst>
                <a:path w="5279" h="5278" extrusionOk="0">
                  <a:moveTo>
                    <a:pt x="1" y="1"/>
                  </a:moveTo>
                  <a:lnTo>
                    <a:pt x="1" y="5277"/>
                  </a:lnTo>
                  <a:lnTo>
                    <a:pt x="5279" y="5277"/>
                  </a:lnTo>
                  <a:lnTo>
                    <a:pt x="527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3081475" y="4405300"/>
              <a:ext cx="131950" cy="131950"/>
            </a:xfrm>
            <a:custGeom>
              <a:avLst/>
              <a:gdLst/>
              <a:ahLst/>
              <a:cxnLst/>
              <a:rect l="l" t="t" r="r" b="b"/>
              <a:pathLst>
                <a:path w="5278" h="5278" extrusionOk="0">
                  <a:moveTo>
                    <a:pt x="1" y="0"/>
                  </a:moveTo>
                  <a:lnTo>
                    <a:pt x="1" y="5278"/>
                  </a:lnTo>
                  <a:lnTo>
                    <a:pt x="5278" y="5278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3971900" y="3967550"/>
              <a:ext cx="140275" cy="92125"/>
            </a:xfrm>
            <a:custGeom>
              <a:avLst/>
              <a:gdLst/>
              <a:ahLst/>
              <a:cxnLst/>
              <a:rect l="l" t="t" r="r" b="b"/>
              <a:pathLst>
                <a:path w="5611" h="3685" extrusionOk="0">
                  <a:moveTo>
                    <a:pt x="5294" y="1"/>
                  </a:moveTo>
                  <a:lnTo>
                    <a:pt x="1" y="1934"/>
                  </a:lnTo>
                  <a:lnTo>
                    <a:pt x="5298" y="3684"/>
                  </a:lnTo>
                  <a:cubicBezTo>
                    <a:pt x="5501" y="3102"/>
                    <a:pt x="5604" y="2490"/>
                    <a:pt x="5606" y="1874"/>
                  </a:cubicBezTo>
                  <a:cubicBezTo>
                    <a:pt x="5610" y="1236"/>
                    <a:pt x="5505" y="602"/>
                    <a:pt x="52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3831475" y="3873675"/>
              <a:ext cx="272850" cy="280250"/>
            </a:xfrm>
            <a:custGeom>
              <a:avLst/>
              <a:gdLst/>
              <a:ahLst/>
              <a:cxnLst/>
              <a:rect l="l" t="t" r="r" b="b"/>
              <a:pathLst>
                <a:path w="10914" h="11210" extrusionOk="0">
                  <a:moveTo>
                    <a:pt x="5616" y="0"/>
                  </a:moveTo>
                  <a:cubicBezTo>
                    <a:pt x="2533" y="0"/>
                    <a:pt x="27" y="2492"/>
                    <a:pt x="14" y="5578"/>
                  </a:cubicBezTo>
                  <a:cubicBezTo>
                    <a:pt x="1" y="8674"/>
                    <a:pt x="2497" y="11195"/>
                    <a:pt x="5593" y="11209"/>
                  </a:cubicBezTo>
                  <a:cubicBezTo>
                    <a:pt x="5601" y="11209"/>
                    <a:pt x="5610" y="11209"/>
                    <a:pt x="5619" y="11209"/>
                  </a:cubicBezTo>
                  <a:cubicBezTo>
                    <a:pt x="8069" y="11209"/>
                    <a:pt x="10155" y="9635"/>
                    <a:pt x="10914" y="7439"/>
                  </a:cubicBezTo>
                  <a:lnTo>
                    <a:pt x="5617" y="5689"/>
                  </a:lnTo>
                  <a:lnTo>
                    <a:pt x="5642" y="0"/>
                  </a:lnTo>
                  <a:cubicBezTo>
                    <a:pt x="5633" y="0"/>
                    <a:pt x="5625" y="0"/>
                    <a:pt x="561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3971900" y="3873675"/>
              <a:ext cx="132350" cy="142250"/>
            </a:xfrm>
            <a:custGeom>
              <a:avLst/>
              <a:gdLst/>
              <a:ahLst/>
              <a:cxnLst/>
              <a:rect l="l" t="t" r="r" b="b"/>
              <a:pathLst>
                <a:path w="5294" h="5690" extrusionOk="0">
                  <a:moveTo>
                    <a:pt x="26" y="0"/>
                  </a:moveTo>
                  <a:lnTo>
                    <a:pt x="1" y="5689"/>
                  </a:lnTo>
                  <a:lnTo>
                    <a:pt x="5294" y="3756"/>
                  </a:lnTo>
                  <a:cubicBezTo>
                    <a:pt x="4533" y="1577"/>
                    <a:pt x="2466" y="10"/>
                    <a:pt x="2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3130725" y="4133925"/>
              <a:ext cx="123825" cy="124025"/>
            </a:xfrm>
            <a:custGeom>
              <a:avLst/>
              <a:gdLst/>
              <a:ahLst/>
              <a:cxnLst/>
              <a:rect l="l" t="t" r="r" b="b"/>
              <a:pathLst>
                <a:path w="4953" h="4961" extrusionOk="0">
                  <a:moveTo>
                    <a:pt x="2472" y="1"/>
                  </a:moveTo>
                  <a:cubicBezTo>
                    <a:pt x="2174" y="1"/>
                    <a:pt x="1931" y="241"/>
                    <a:pt x="1927" y="538"/>
                  </a:cubicBezTo>
                  <a:lnTo>
                    <a:pt x="1927" y="1906"/>
                  </a:lnTo>
                  <a:lnTo>
                    <a:pt x="538" y="1906"/>
                  </a:lnTo>
                  <a:cubicBezTo>
                    <a:pt x="239" y="1911"/>
                    <a:pt x="1" y="2154"/>
                    <a:pt x="1" y="2452"/>
                  </a:cubicBezTo>
                  <a:cubicBezTo>
                    <a:pt x="1" y="2750"/>
                    <a:pt x="239" y="2993"/>
                    <a:pt x="538" y="2998"/>
                  </a:cubicBezTo>
                  <a:lnTo>
                    <a:pt x="1926" y="2998"/>
                  </a:lnTo>
                  <a:lnTo>
                    <a:pt x="1926" y="4407"/>
                  </a:lnTo>
                  <a:cubicBezTo>
                    <a:pt x="1922" y="4712"/>
                    <a:pt x="2167" y="4960"/>
                    <a:pt x="2471" y="4960"/>
                  </a:cubicBezTo>
                  <a:cubicBezTo>
                    <a:pt x="2776" y="4960"/>
                    <a:pt x="3021" y="4712"/>
                    <a:pt x="3017" y="4407"/>
                  </a:cubicBezTo>
                  <a:lnTo>
                    <a:pt x="3017" y="2998"/>
                  </a:lnTo>
                  <a:lnTo>
                    <a:pt x="4406" y="2998"/>
                  </a:lnTo>
                  <a:cubicBezTo>
                    <a:pt x="4706" y="2997"/>
                    <a:pt x="4950" y="2754"/>
                    <a:pt x="4952" y="2452"/>
                  </a:cubicBezTo>
                  <a:cubicBezTo>
                    <a:pt x="4950" y="2152"/>
                    <a:pt x="4707" y="1908"/>
                    <a:pt x="4407" y="1906"/>
                  </a:cubicBezTo>
                  <a:lnTo>
                    <a:pt x="3017" y="1906"/>
                  </a:lnTo>
                  <a:lnTo>
                    <a:pt x="3017" y="538"/>
                  </a:lnTo>
                  <a:cubicBezTo>
                    <a:pt x="3013" y="241"/>
                    <a:pt x="2771" y="1"/>
                    <a:pt x="247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3026450" y="4103225"/>
              <a:ext cx="96550" cy="96375"/>
            </a:xfrm>
            <a:custGeom>
              <a:avLst/>
              <a:gdLst/>
              <a:ahLst/>
              <a:cxnLst/>
              <a:rect l="l" t="t" r="r" b="b"/>
              <a:pathLst>
                <a:path w="3862" h="3855" extrusionOk="0">
                  <a:moveTo>
                    <a:pt x="1934" y="1"/>
                  </a:moveTo>
                  <a:cubicBezTo>
                    <a:pt x="1700" y="1"/>
                    <a:pt x="1511" y="190"/>
                    <a:pt x="1511" y="425"/>
                  </a:cubicBezTo>
                  <a:lnTo>
                    <a:pt x="1511" y="1488"/>
                  </a:lnTo>
                  <a:lnTo>
                    <a:pt x="431" y="1488"/>
                  </a:lnTo>
                  <a:cubicBezTo>
                    <a:pt x="429" y="1488"/>
                    <a:pt x="426" y="1488"/>
                    <a:pt x="424" y="1488"/>
                  </a:cubicBezTo>
                  <a:cubicBezTo>
                    <a:pt x="190" y="1488"/>
                    <a:pt x="0" y="1678"/>
                    <a:pt x="0" y="1912"/>
                  </a:cubicBezTo>
                  <a:cubicBezTo>
                    <a:pt x="0" y="2146"/>
                    <a:pt x="190" y="2335"/>
                    <a:pt x="424" y="2335"/>
                  </a:cubicBezTo>
                  <a:cubicBezTo>
                    <a:pt x="426" y="2335"/>
                    <a:pt x="429" y="2335"/>
                    <a:pt x="431" y="2335"/>
                  </a:cubicBezTo>
                  <a:lnTo>
                    <a:pt x="1511" y="2335"/>
                  </a:lnTo>
                  <a:lnTo>
                    <a:pt x="1511" y="3432"/>
                  </a:lnTo>
                  <a:cubicBezTo>
                    <a:pt x="1511" y="3665"/>
                    <a:pt x="1700" y="3855"/>
                    <a:pt x="1934" y="3855"/>
                  </a:cubicBezTo>
                  <a:cubicBezTo>
                    <a:pt x="2169" y="3855"/>
                    <a:pt x="2358" y="3665"/>
                    <a:pt x="2358" y="3432"/>
                  </a:cubicBezTo>
                  <a:lnTo>
                    <a:pt x="2358" y="2335"/>
                  </a:lnTo>
                  <a:lnTo>
                    <a:pt x="3437" y="2335"/>
                  </a:lnTo>
                  <a:cubicBezTo>
                    <a:pt x="3671" y="2335"/>
                    <a:pt x="3860" y="2146"/>
                    <a:pt x="3861" y="1912"/>
                  </a:cubicBezTo>
                  <a:cubicBezTo>
                    <a:pt x="3860" y="1678"/>
                    <a:pt x="3671" y="1489"/>
                    <a:pt x="3437" y="1488"/>
                  </a:cubicBezTo>
                  <a:lnTo>
                    <a:pt x="2358" y="1488"/>
                  </a:lnTo>
                  <a:lnTo>
                    <a:pt x="2358" y="425"/>
                  </a:lnTo>
                  <a:cubicBezTo>
                    <a:pt x="2358" y="190"/>
                    <a:pt x="2169" y="1"/>
                    <a:pt x="193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3026625" y="4224175"/>
              <a:ext cx="96375" cy="96400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7" y="0"/>
                  </a:moveTo>
                  <a:cubicBezTo>
                    <a:pt x="1693" y="0"/>
                    <a:pt x="1504" y="190"/>
                    <a:pt x="1504" y="424"/>
                  </a:cubicBezTo>
                  <a:lnTo>
                    <a:pt x="1504" y="1487"/>
                  </a:lnTo>
                  <a:lnTo>
                    <a:pt x="424" y="1487"/>
                  </a:lnTo>
                  <a:cubicBezTo>
                    <a:pt x="190" y="1487"/>
                    <a:pt x="0" y="1678"/>
                    <a:pt x="0" y="1912"/>
                  </a:cubicBezTo>
                  <a:cubicBezTo>
                    <a:pt x="0" y="2145"/>
                    <a:pt x="190" y="2335"/>
                    <a:pt x="424" y="2336"/>
                  </a:cubicBezTo>
                  <a:lnTo>
                    <a:pt x="1504" y="2336"/>
                  </a:lnTo>
                  <a:lnTo>
                    <a:pt x="1504" y="3431"/>
                  </a:lnTo>
                  <a:cubicBezTo>
                    <a:pt x="1504" y="3665"/>
                    <a:pt x="1693" y="3855"/>
                    <a:pt x="1927" y="3855"/>
                  </a:cubicBezTo>
                  <a:cubicBezTo>
                    <a:pt x="2162" y="3855"/>
                    <a:pt x="2351" y="3665"/>
                    <a:pt x="2351" y="3431"/>
                  </a:cubicBezTo>
                  <a:lnTo>
                    <a:pt x="2351" y="2336"/>
                  </a:lnTo>
                  <a:lnTo>
                    <a:pt x="3430" y="2336"/>
                  </a:lnTo>
                  <a:cubicBezTo>
                    <a:pt x="3664" y="2335"/>
                    <a:pt x="3853" y="2145"/>
                    <a:pt x="3854" y="1912"/>
                  </a:cubicBezTo>
                  <a:cubicBezTo>
                    <a:pt x="3853" y="1678"/>
                    <a:pt x="3665" y="1488"/>
                    <a:pt x="3430" y="1487"/>
                  </a:cubicBezTo>
                  <a:lnTo>
                    <a:pt x="2351" y="1487"/>
                  </a:lnTo>
                  <a:lnTo>
                    <a:pt x="2351" y="424"/>
                  </a:lnTo>
                  <a:cubicBezTo>
                    <a:pt x="2351" y="190"/>
                    <a:pt x="2162" y="0"/>
                    <a:pt x="192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3848050" y="4810200"/>
              <a:ext cx="379725" cy="376625"/>
            </a:xfrm>
            <a:custGeom>
              <a:avLst/>
              <a:gdLst/>
              <a:ahLst/>
              <a:cxnLst/>
              <a:rect l="l" t="t" r="r" b="b"/>
              <a:pathLst>
                <a:path w="15189" h="15065" extrusionOk="0">
                  <a:moveTo>
                    <a:pt x="7585" y="3007"/>
                  </a:moveTo>
                  <a:cubicBezTo>
                    <a:pt x="10164" y="3007"/>
                    <a:pt x="12262" y="5106"/>
                    <a:pt x="12262" y="7686"/>
                  </a:cubicBezTo>
                  <a:cubicBezTo>
                    <a:pt x="12262" y="10265"/>
                    <a:pt x="10164" y="12363"/>
                    <a:pt x="7585" y="12363"/>
                  </a:cubicBezTo>
                  <a:cubicBezTo>
                    <a:pt x="5005" y="12363"/>
                    <a:pt x="2907" y="10265"/>
                    <a:pt x="2907" y="7686"/>
                  </a:cubicBezTo>
                  <a:cubicBezTo>
                    <a:pt x="2907" y="5106"/>
                    <a:pt x="5005" y="3007"/>
                    <a:pt x="7585" y="3007"/>
                  </a:cubicBezTo>
                  <a:close/>
                  <a:moveTo>
                    <a:pt x="7585" y="2823"/>
                  </a:moveTo>
                  <a:cubicBezTo>
                    <a:pt x="4904" y="2823"/>
                    <a:pt x="2722" y="5004"/>
                    <a:pt x="2722" y="7686"/>
                  </a:cubicBezTo>
                  <a:cubicBezTo>
                    <a:pt x="2722" y="10367"/>
                    <a:pt x="4904" y="12548"/>
                    <a:pt x="7585" y="12548"/>
                  </a:cubicBezTo>
                  <a:cubicBezTo>
                    <a:pt x="10266" y="12548"/>
                    <a:pt x="12448" y="10367"/>
                    <a:pt x="12448" y="7686"/>
                  </a:cubicBezTo>
                  <a:cubicBezTo>
                    <a:pt x="12448" y="5004"/>
                    <a:pt x="10266" y="2823"/>
                    <a:pt x="7585" y="2823"/>
                  </a:cubicBezTo>
                  <a:close/>
                  <a:moveTo>
                    <a:pt x="7595" y="187"/>
                  </a:moveTo>
                  <a:cubicBezTo>
                    <a:pt x="8110" y="187"/>
                    <a:pt x="8626" y="242"/>
                    <a:pt x="9133" y="351"/>
                  </a:cubicBezTo>
                  <a:lnTo>
                    <a:pt x="8906" y="1351"/>
                  </a:lnTo>
                  <a:cubicBezTo>
                    <a:pt x="8895" y="1400"/>
                    <a:pt x="8926" y="1449"/>
                    <a:pt x="8975" y="1461"/>
                  </a:cubicBezTo>
                  <a:cubicBezTo>
                    <a:pt x="9595" y="1601"/>
                    <a:pt x="10190" y="1835"/>
                    <a:pt x="10738" y="2157"/>
                  </a:cubicBezTo>
                  <a:cubicBezTo>
                    <a:pt x="10752" y="2165"/>
                    <a:pt x="10768" y="2170"/>
                    <a:pt x="10784" y="2170"/>
                  </a:cubicBezTo>
                  <a:cubicBezTo>
                    <a:pt x="10816" y="2170"/>
                    <a:pt x="10847" y="2153"/>
                    <a:pt x="10864" y="2123"/>
                  </a:cubicBezTo>
                  <a:lnTo>
                    <a:pt x="11382" y="1240"/>
                  </a:lnTo>
                  <a:cubicBezTo>
                    <a:pt x="12252" y="1760"/>
                    <a:pt x="13026" y="2484"/>
                    <a:pt x="13627" y="3341"/>
                  </a:cubicBezTo>
                  <a:lnTo>
                    <a:pt x="12777" y="3915"/>
                  </a:lnTo>
                  <a:cubicBezTo>
                    <a:pt x="12735" y="3943"/>
                    <a:pt x="12724" y="4002"/>
                    <a:pt x="12752" y="4044"/>
                  </a:cubicBezTo>
                  <a:cubicBezTo>
                    <a:pt x="13186" y="4684"/>
                    <a:pt x="13497" y="5399"/>
                    <a:pt x="13667" y="6153"/>
                  </a:cubicBezTo>
                  <a:cubicBezTo>
                    <a:pt x="13677" y="6196"/>
                    <a:pt x="13716" y="6226"/>
                    <a:pt x="13758" y="6226"/>
                  </a:cubicBezTo>
                  <a:cubicBezTo>
                    <a:pt x="13764" y="6226"/>
                    <a:pt x="13771" y="6225"/>
                    <a:pt x="13778" y="6223"/>
                  </a:cubicBezTo>
                  <a:lnTo>
                    <a:pt x="14777" y="5997"/>
                  </a:lnTo>
                  <a:cubicBezTo>
                    <a:pt x="14996" y="7009"/>
                    <a:pt x="14996" y="8058"/>
                    <a:pt x="14777" y="9072"/>
                  </a:cubicBezTo>
                  <a:lnTo>
                    <a:pt x="13778" y="8845"/>
                  </a:lnTo>
                  <a:cubicBezTo>
                    <a:pt x="13770" y="8844"/>
                    <a:pt x="13763" y="8843"/>
                    <a:pt x="13756" y="8843"/>
                  </a:cubicBezTo>
                  <a:cubicBezTo>
                    <a:pt x="13714" y="8843"/>
                    <a:pt x="13676" y="8872"/>
                    <a:pt x="13667" y="8915"/>
                  </a:cubicBezTo>
                  <a:cubicBezTo>
                    <a:pt x="13528" y="9535"/>
                    <a:pt x="13293" y="10128"/>
                    <a:pt x="12972" y="10675"/>
                  </a:cubicBezTo>
                  <a:cubicBezTo>
                    <a:pt x="12945" y="10719"/>
                    <a:pt x="12960" y="10776"/>
                    <a:pt x="13005" y="10801"/>
                  </a:cubicBezTo>
                  <a:lnTo>
                    <a:pt x="13888" y="11320"/>
                  </a:lnTo>
                  <a:cubicBezTo>
                    <a:pt x="13370" y="12190"/>
                    <a:pt x="12646" y="12962"/>
                    <a:pt x="11788" y="13565"/>
                  </a:cubicBezTo>
                  <a:lnTo>
                    <a:pt x="11213" y="12717"/>
                  </a:lnTo>
                  <a:cubicBezTo>
                    <a:pt x="11195" y="12690"/>
                    <a:pt x="11166" y="12675"/>
                    <a:pt x="11136" y="12675"/>
                  </a:cubicBezTo>
                  <a:cubicBezTo>
                    <a:pt x="11118" y="12675"/>
                    <a:pt x="11100" y="12680"/>
                    <a:pt x="11084" y="12691"/>
                  </a:cubicBezTo>
                  <a:cubicBezTo>
                    <a:pt x="10444" y="13126"/>
                    <a:pt x="9729" y="13436"/>
                    <a:pt x="8975" y="13606"/>
                  </a:cubicBezTo>
                  <a:cubicBezTo>
                    <a:pt x="8925" y="13617"/>
                    <a:pt x="8894" y="13667"/>
                    <a:pt x="8905" y="13716"/>
                  </a:cubicBezTo>
                  <a:lnTo>
                    <a:pt x="9132" y="14716"/>
                  </a:lnTo>
                  <a:cubicBezTo>
                    <a:pt x="8625" y="14824"/>
                    <a:pt x="8110" y="14879"/>
                    <a:pt x="7595" y="14879"/>
                  </a:cubicBezTo>
                  <a:cubicBezTo>
                    <a:pt x="7080" y="14879"/>
                    <a:pt x="6564" y="14824"/>
                    <a:pt x="6057" y="14716"/>
                  </a:cubicBezTo>
                  <a:lnTo>
                    <a:pt x="6284" y="13716"/>
                  </a:lnTo>
                  <a:cubicBezTo>
                    <a:pt x="6295" y="13666"/>
                    <a:pt x="6264" y="13616"/>
                    <a:pt x="6214" y="13605"/>
                  </a:cubicBezTo>
                  <a:cubicBezTo>
                    <a:pt x="5595" y="13466"/>
                    <a:pt x="5000" y="13231"/>
                    <a:pt x="4452" y="12910"/>
                  </a:cubicBezTo>
                  <a:cubicBezTo>
                    <a:pt x="4438" y="12901"/>
                    <a:pt x="4422" y="12897"/>
                    <a:pt x="4406" y="12897"/>
                  </a:cubicBezTo>
                  <a:cubicBezTo>
                    <a:pt x="4374" y="12897"/>
                    <a:pt x="4343" y="12913"/>
                    <a:pt x="4326" y="12942"/>
                  </a:cubicBezTo>
                  <a:lnTo>
                    <a:pt x="3807" y="13827"/>
                  </a:lnTo>
                  <a:cubicBezTo>
                    <a:pt x="2937" y="13306"/>
                    <a:pt x="2163" y="12582"/>
                    <a:pt x="1562" y="11725"/>
                  </a:cubicBezTo>
                  <a:lnTo>
                    <a:pt x="2411" y="11151"/>
                  </a:lnTo>
                  <a:cubicBezTo>
                    <a:pt x="2453" y="11121"/>
                    <a:pt x="2464" y="11064"/>
                    <a:pt x="2436" y="11022"/>
                  </a:cubicBezTo>
                  <a:cubicBezTo>
                    <a:pt x="2002" y="10382"/>
                    <a:pt x="1691" y="9667"/>
                    <a:pt x="1522" y="8913"/>
                  </a:cubicBezTo>
                  <a:cubicBezTo>
                    <a:pt x="1512" y="8870"/>
                    <a:pt x="1474" y="8841"/>
                    <a:pt x="1431" y="8841"/>
                  </a:cubicBezTo>
                  <a:cubicBezTo>
                    <a:pt x="1425" y="8841"/>
                    <a:pt x="1418" y="8842"/>
                    <a:pt x="1411" y="8843"/>
                  </a:cubicBezTo>
                  <a:lnTo>
                    <a:pt x="412" y="9070"/>
                  </a:lnTo>
                  <a:cubicBezTo>
                    <a:pt x="194" y="8056"/>
                    <a:pt x="194" y="7008"/>
                    <a:pt x="412" y="5995"/>
                  </a:cubicBezTo>
                  <a:lnTo>
                    <a:pt x="1411" y="6221"/>
                  </a:lnTo>
                  <a:cubicBezTo>
                    <a:pt x="1418" y="6223"/>
                    <a:pt x="1425" y="6224"/>
                    <a:pt x="1432" y="6224"/>
                  </a:cubicBezTo>
                  <a:cubicBezTo>
                    <a:pt x="1474" y="6224"/>
                    <a:pt x="1513" y="6194"/>
                    <a:pt x="1522" y="6152"/>
                  </a:cubicBezTo>
                  <a:cubicBezTo>
                    <a:pt x="1662" y="5532"/>
                    <a:pt x="1896" y="4938"/>
                    <a:pt x="2217" y="4391"/>
                  </a:cubicBezTo>
                  <a:cubicBezTo>
                    <a:pt x="2242" y="4346"/>
                    <a:pt x="2228" y="4290"/>
                    <a:pt x="2184" y="4265"/>
                  </a:cubicBezTo>
                  <a:lnTo>
                    <a:pt x="1300" y="3747"/>
                  </a:lnTo>
                  <a:cubicBezTo>
                    <a:pt x="1822" y="2874"/>
                    <a:pt x="2546" y="2101"/>
                    <a:pt x="3402" y="1502"/>
                  </a:cubicBezTo>
                  <a:lnTo>
                    <a:pt x="3977" y="2349"/>
                  </a:lnTo>
                  <a:cubicBezTo>
                    <a:pt x="3995" y="2376"/>
                    <a:pt x="4024" y="2391"/>
                    <a:pt x="4054" y="2391"/>
                  </a:cubicBezTo>
                  <a:cubicBezTo>
                    <a:pt x="4072" y="2391"/>
                    <a:pt x="4090" y="2385"/>
                    <a:pt x="4106" y="2374"/>
                  </a:cubicBezTo>
                  <a:cubicBezTo>
                    <a:pt x="4745" y="1940"/>
                    <a:pt x="5461" y="1631"/>
                    <a:pt x="6214" y="1461"/>
                  </a:cubicBezTo>
                  <a:cubicBezTo>
                    <a:pt x="6265" y="1449"/>
                    <a:pt x="6296" y="1400"/>
                    <a:pt x="6285" y="1351"/>
                  </a:cubicBezTo>
                  <a:lnTo>
                    <a:pt x="6058" y="351"/>
                  </a:lnTo>
                  <a:cubicBezTo>
                    <a:pt x="6565" y="242"/>
                    <a:pt x="7080" y="187"/>
                    <a:pt x="7595" y="187"/>
                  </a:cubicBezTo>
                  <a:close/>
                  <a:moveTo>
                    <a:pt x="7595" y="1"/>
                  </a:moveTo>
                  <a:cubicBezTo>
                    <a:pt x="7035" y="1"/>
                    <a:pt x="6475" y="63"/>
                    <a:pt x="5926" y="189"/>
                  </a:cubicBezTo>
                  <a:cubicBezTo>
                    <a:pt x="5876" y="200"/>
                    <a:pt x="5845" y="249"/>
                    <a:pt x="5857" y="300"/>
                  </a:cubicBezTo>
                  <a:lnTo>
                    <a:pt x="6083" y="1300"/>
                  </a:lnTo>
                  <a:cubicBezTo>
                    <a:pt x="5369" y="1472"/>
                    <a:pt x="4691" y="1765"/>
                    <a:pt x="4078" y="2169"/>
                  </a:cubicBezTo>
                  <a:lnTo>
                    <a:pt x="3502" y="1319"/>
                  </a:lnTo>
                  <a:cubicBezTo>
                    <a:pt x="3488" y="1299"/>
                    <a:pt x="3467" y="1285"/>
                    <a:pt x="3443" y="1280"/>
                  </a:cubicBezTo>
                  <a:cubicBezTo>
                    <a:pt x="3437" y="1279"/>
                    <a:pt x="3432" y="1279"/>
                    <a:pt x="3426" y="1279"/>
                  </a:cubicBezTo>
                  <a:cubicBezTo>
                    <a:pt x="3407" y="1279"/>
                    <a:pt x="3389" y="1284"/>
                    <a:pt x="3373" y="1295"/>
                  </a:cubicBezTo>
                  <a:cubicBezTo>
                    <a:pt x="2435" y="1935"/>
                    <a:pt x="1647" y="2778"/>
                    <a:pt x="1093" y="3733"/>
                  </a:cubicBezTo>
                  <a:cubicBezTo>
                    <a:pt x="1068" y="3776"/>
                    <a:pt x="1082" y="3832"/>
                    <a:pt x="1126" y="3859"/>
                  </a:cubicBezTo>
                  <a:lnTo>
                    <a:pt x="2011" y="4377"/>
                  </a:lnTo>
                  <a:cubicBezTo>
                    <a:pt x="1719" y="4891"/>
                    <a:pt x="1500" y="5445"/>
                    <a:pt x="1362" y="6020"/>
                  </a:cubicBezTo>
                  <a:lnTo>
                    <a:pt x="361" y="5793"/>
                  </a:lnTo>
                  <a:cubicBezTo>
                    <a:pt x="354" y="5792"/>
                    <a:pt x="348" y="5791"/>
                    <a:pt x="341" y="5791"/>
                  </a:cubicBezTo>
                  <a:cubicBezTo>
                    <a:pt x="298" y="5791"/>
                    <a:pt x="260" y="5820"/>
                    <a:pt x="250" y="5864"/>
                  </a:cubicBezTo>
                  <a:cubicBezTo>
                    <a:pt x="1" y="6962"/>
                    <a:pt x="1" y="8103"/>
                    <a:pt x="250" y="9201"/>
                  </a:cubicBezTo>
                  <a:cubicBezTo>
                    <a:pt x="260" y="9245"/>
                    <a:pt x="298" y="9274"/>
                    <a:pt x="341" y="9274"/>
                  </a:cubicBezTo>
                  <a:cubicBezTo>
                    <a:pt x="348" y="9274"/>
                    <a:pt x="354" y="9273"/>
                    <a:pt x="361" y="9272"/>
                  </a:cubicBezTo>
                  <a:lnTo>
                    <a:pt x="1362" y="9045"/>
                  </a:lnTo>
                  <a:cubicBezTo>
                    <a:pt x="1533" y="9758"/>
                    <a:pt x="1827" y="10435"/>
                    <a:pt x="2230" y="11049"/>
                  </a:cubicBezTo>
                  <a:lnTo>
                    <a:pt x="1381" y="11624"/>
                  </a:lnTo>
                  <a:cubicBezTo>
                    <a:pt x="1339" y="11654"/>
                    <a:pt x="1328" y="11711"/>
                    <a:pt x="1357" y="11753"/>
                  </a:cubicBezTo>
                  <a:cubicBezTo>
                    <a:pt x="1999" y="12692"/>
                    <a:pt x="2841" y="13481"/>
                    <a:pt x="3794" y="14035"/>
                  </a:cubicBezTo>
                  <a:cubicBezTo>
                    <a:pt x="3808" y="14043"/>
                    <a:pt x="3824" y="14047"/>
                    <a:pt x="3840" y="14047"/>
                  </a:cubicBezTo>
                  <a:cubicBezTo>
                    <a:pt x="3871" y="14047"/>
                    <a:pt x="3903" y="14030"/>
                    <a:pt x="3920" y="14001"/>
                  </a:cubicBezTo>
                  <a:lnTo>
                    <a:pt x="4439" y="13116"/>
                  </a:lnTo>
                  <a:cubicBezTo>
                    <a:pt x="4954" y="13408"/>
                    <a:pt x="5507" y="13626"/>
                    <a:pt x="6083" y="13765"/>
                  </a:cubicBezTo>
                  <a:lnTo>
                    <a:pt x="5857" y="14766"/>
                  </a:lnTo>
                  <a:cubicBezTo>
                    <a:pt x="5845" y="14815"/>
                    <a:pt x="5876" y="14865"/>
                    <a:pt x="5926" y="14877"/>
                  </a:cubicBezTo>
                  <a:cubicBezTo>
                    <a:pt x="6473" y="15000"/>
                    <a:pt x="7033" y="15063"/>
                    <a:pt x="7594" y="15064"/>
                  </a:cubicBezTo>
                  <a:cubicBezTo>
                    <a:pt x="8155" y="15062"/>
                    <a:pt x="8714" y="15000"/>
                    <a:pt x="9262" y="14876"/>
                  </a:cubicBezTo>
                  <a:cubicBezTo>
                    <a:pt x="9312" y="14865"/>
                    <a:pt x="9343" y="14815"/>
                    <a:pt x="9332" y="14765"/>
                  </a:cubicBezTo>
                  <a:lnTo>
                    <a:pt x="9105" y="13764"/>
                  </a:lnTo>
                  <a:cubicBezTo>
                    <a:pt x="9819" y="13593"/>
                    <a:pt x="10497" y="13299"/>
                    <a:pt x="11110" y="12896"/>
                  </a:cubicBezTo>
                  <a:lnTo>
                    <a:pt x="11686" y="13745"/>
                  </a:lnTo>
                  <a:cubicBezTo>
                    <a:pt x="11700" y="13766"/>
                    <a:pt x="11721" y="13781"/>
                    <a:pt x="11745" y="13785"/>
                  </a:cubicBezTo>
                  <a:cubicBezTo>
                    <a:pt x="11751" y="13786"/>
                    <a:pt x="11757" y="13786"/>
                    <a:pt x="11763" y="13786"/>
                  </a:cubicBezTo>
                  <a:cubicBezTo>
                    <a:pt x="11781" y="13786"/>
                    <a:pt x="11799" y="13781"/>
                    <a:pt x="11815" y="13771"/>
                  </a:cubicBezTo>
                  <a:cubicBezTo>
                    <a:pt x="12755" y="13127"/>
                    <a:pt x="13544" y="12284"/>
                    <a:pt x="14095" y="11333"/>
                  </a:cubicBezTo>
                  <a:cubicBezTo>
                    <a:pt x="14120" y="11289"/>
                    <a:pt x="14105" y="11232"/>
                    <a:pt x="14062" y="11207"/>
                  </a:cubicBezTo>
                  <a:lnTo>
                    <a:pt x="13176" y="10688"/>
                  </a:lnTo>
                  <a:cubicBezTo>
                    <a:pt x="13468" y="10173"/>
                    <a:pt x="13687" y="9620"/>
                    <a:pt x="13826" y="9045"/>
                  </a:cubicBezTo>
                  <a:lnTo>
                    <a:pt x="14827" y="9272"/>
                  </a:lnTo>
                  <a:cubicBezTo>
                    <a:pt x="14833" y="9273"/>
                    <a:pt x="14840" y="9274"/>
                    <a:pt x="14847" y="9274"/>
                  </a:cubicBezTo>
                  <a:cubicBezTo>
                    <a:pt x="14889" y="9274"/>
                    <a:pt x="14927" y="9245"/>
                    <a:pt x="14937" y="9202"/>
                  </a:cubicBezTo>
                  <a:cubicBezTo>
                    <a:pt x="15188" y="8103"/>
                    <a:pt x="15188" y="6962"/>
                    <a:pt x="14937" y="5864"/>
                  </a:cubicBezTo>
                  <a:cubicBezTo>
                    <a:pt x="14927" y="5821"/>
                    <a:pt x="14889" y="5792"/>
                    <a:pt x="14847" y="5792"/>
                  </a:cubicBezTo>
                  <a:cubicBezTo>
                    <a:pt x="14840" y="5792"/>
                    <a:pt x="14833" y="5793"/>
                    <a:pt x="14827" y="5794"/>
                  </a:cubicBezTo>
                  <a:lnTo>
                    <a:pt x="13826" y="6021"/>
                  </a:lnTo>
                  <a:cubicBezTo>
                    <a:pt x="13654" y="5308"/>
                    <a:pt x="13359" y="4628"/>
                    <a:pt x="12956" y="4016"/>
                  </a:cubicBezTo>
                  <a:lnTo>
                    <a:pt x="13807" y="3439"/>
                  </a:lnTo>
                  <a:cubicBezTo>
                    <a:pt x="13849" y="3411"/>
                    <a:pt x="13860" y="3353"/>
                    <a:pt x="13832" y="3310"/>
                  </a:cubicBezTo>
                  <a:cubicBezTo>
                    <a:pt x="13190" y="2371"/>
                    <a:pt x="12348" y="1583"/>
                    <a:pt x="11395" y="1031"/>
                  </a:cubicBezTo>
                  <a:cubicBezTo>
                    <a:pt x="11380" y="1022"/>
                    <a:pt x="11364" y="1018"/>
                    <a:pt x="11348" y="1018"/>
                  </a:cubicBezTo>
                  <a:cubicBezTo>
                    <a:pt x="11316" y="1018"/>
                    <a:pt x="11285" y="1035"/>
                    <a:pt x="11269" y="1064"/>
                  </a:cubicBezTo>
                  <a:lnTo>
                    <a:pt x="10750" y="1949"/>
                  </a:lnTo>
                  <a:cubicBezTo>
                    <a:pt x="10235" y="1657"/>
                    <a:pt x="9682" y="1438"/>
                    <a:pt x="9106" y="1300"/>
                  </a:cubicBezTo>
                  <a:lnTo>
                    <a:pt x="9333" y="300"/>
                  </a:lnTo>
                  <a:cubicBezTo>
                    <a:pt x="9344" y="249"/>
                    <a:pt x="9313" y="200"/>
                    <a:pt x="9263" y="189"/>
                  </a:cubicBezTo>
                  <a:cubicBezTo>
                    <a:pt x="8714" y="63"/>
                    <a:pt x="8154" y="1"/>
                    <a:pt x="75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3147450" y="4810200"/>
              <a:ext cx="126200" cy="123575"/>
            </a:xfrm>
            <a:custGeom>
              <a:avLst/>
              <a:gdLst/>
              <a:ahLst/>
              <a:cxnLst/>
              <a:rect l="l" t="t" r="r" b="b"/>
              <a:pathLst>
                <a:path w="5048" h="4943" extrusionOk="0">
                  <a:moveTo>
                    <a:pt x="2968" y="1"/>
                  </a:moveTo>
                  <a:cubicBezTo>
                    <a:pt x="2958" y="1"/>
                    <a:pt x="2947" y="4"/>
                    <a:pt x="2939" y="11"/>
                  </a:cubicBezTo>
                  <a:cubicBezTo>
                    <a:pt x="2927" y="19"/>
                    <a:pt x="2919" y="32"/>
                    <a:pt x="2916" y="47"/>
                  </a:cubicBezTo>
                  <a:lnTo>
                    <a:pt x="2835" y="486"/>
                  </a:lnTo>
                  <a:cubicBezTo>
                    <a:pt x="2731" y="470"/>
                    <a:pt x="2626" y="461"/>
                    <a:pt x="2521" y="461"/>
                  </a:cubicBezTo>
                  <a:cubicBezTo>
                    <a:pt x="2389" y="461"/>
                    <a:pt x="2257" y="474"/>
                    <a:pt x="2128" y="500"/>
                  </a:cubicBezTo>
                  <a:lnTo>
                    <a:pt x="2028" y="66"/>
                  </a:lnTo>
                  <a:cubicBezTo>
                    <a:pt x="2024" y="51"/>
                    <a:pt x="2015" y="39"/>
                    <a:pt x="2003" y="31"/>
                  </a:cubicBezTo>
                  <a:cubicBezTo>
                    <a:pt x="1994" y="26"/>
                    <a:pt x="1984" y="23"/>
                    <a:pt x="1973" y="23"/>
                  </a:cubicBezTo>
                  <a:cubicBezTo>
                    <a:pt x="1969" y="23"/>
                    <a:pt x="1964" y="24"/>
                    <a:pt x="1960" y="25"/>
                  </a:cubicBezTo>
                  <a:lnTo>
                    <a:pt x="1778" y="72"/>
                  </a:lnTo>
                  <a:cubicBezTo>
                    <a:pt x="1733" y="87"/>
                    <a:pt x="1688" y="104"/>
                    <a:pt x="1644" y="119"/>
                  </a:cubicBezTo>
                  <a:lnTo>
                    <a:pt x="1606" y="134"/>
                  </a:lnTo>
                  <a:cubicBezTo>
                    <a:pt x="1558" y="152"/>
                    <a:pt x="1512" y="171"/>
                    <a:pt x="1467" y="193"/>
                  </a:cubicBezTo>
                  <a:lnTo>
                    <a:pt x="1403" y="224"/>
                  </a:lnTo>
                  <a:cubicBezTo>
                    <a:pt x="1356" y="246"/>
                    <a:pt x="1310" y="270"/>
                    <a:pt x="1265" y="299"/>
                  </a:cubicBezTo>
                  <a:cubicBezTo>
                    <a:pt x="1061" y="412"/>
                    <a:pt x="864" y="569"/>
                    <a:pt x="678" y="765"/>
                  </a:cubicBezTo>
                  <a:cubicBezTo>
                    <a:pt x="669" y="776"/>
                    <a:pt x="663" y="790"/>
                    <a:pt x="664" y="805"/>
                  </a:cubicBezTo>
                  <a:cubicBezTo>
                    <a:pt x="664" y="820"/>
                    <a:pt x="671" y="834"/>
                    <a:pt x="682" y="845"/>
                  </a:cubicBezTo>
                  <a:lnTo>
                    <a:pt x="1007" y="1147"/>
                  </a:lnTo>
                  <a:cubicBezTo>
                    <a:pt x="811" y="1371"/>
                    <a:pt x="666" y="1636"/>
                    <a:pt x="582" y="1922"/>
                  </a:cubicBezTo>
                  <a:lnTo>
                    <a:pt x="152" y="1808"/>
                  </a:lnTo>
                  <a:cubicBezTo>
                    <a:pt x="147" y="1807"/>
                    <a:pt x="143" y="1807"/>
                    <a:pt x="139" y="1807"/>
                  </a:cubicBezTo>
                  <a:cubicBezTo>
                    <a:pt x="114" y="1807"/>
                    <a:pt x="92" y="1822"/>
                    <a:pt x="84" y="1846"/>
                  </a:cubicBezTo>
                  <a:cubicBezTo>
                    <a:pt x="54" y="1949"/>
                    <a:pt x="39" y="2055"/>
                    <a:pt x="24" y="2157"/>
                  </a:cubicBezTo>
                  <a:lnTo>
                    <a:pt x="15" y="2219"/>
                  </a:lnTo>
                  <a:cubicBezTo>
                    <a:pt x="11" y="2281"/>
                    <a:pt x="8" y="2342"/>
                    <a:pt x="5" y="2405"/>
                  </a:cubicBezTo>
                  <a:cubicBezTo>
                    <a:pt x="5" y="2414"/>
                    <a:pt x="4" y="2422"/>
                    <a:pt x="4" y="2432"/>
                  </a:cubicBezTo>
                  <a:cubicBezTo>
                    <a:pt x="2" y="2455"/>
                    <a:pt x="1" y="2477"/>
                    <a:pt x="3" y="2500"/>
                  </a:cubicBezTo>
                  <a:lnTo>
                    <a:pt x="7" y="2594"/>
                  </a:lnTo>
                  <a:cubicBezTo>
                    <a:pt x="8" y="2615"/>
                    <a:pt x="9" y="2633"/>
                    <a:pt x="10" y="2652"/>
                  </a:cubicBezTo>
                  <a:cubicBezTo>
                    <a:pt x="11" y="2696"/>
                    <a:pt x="14" y="2738"/>
                    <a:pt x="21" y="2781"/>
                  </a:cubicBezTo>
                  <a:lnTo>
                    <a:pt x="48" y="2965"/>
                  </a:lnTo>
                  <a:cubicBezTo>
                    <a:pt x="55" y="3007"/>
                    <a:pt x="66" y="3047"/>
                    <a:pt x="77" y="3087"/>
                  </a:cubicBezTo>
                  <a:cubicBezTo>
                    <a:pt x="81" y="3108"/>
                    <a:pt x="87" y="3127"/>
                    <a:pt x="92" y="3148"/>
                  </a:cubicBezTo>
                  <a:cubicBezTo>
                    <a:pt x="96" y="3160"/>
                    <a:pt x="98" y="3171"/>
                    <a:pt x="100" y="3181"/>
                  </a:cubicBezTo>
                  <a:cubicBezTo>
                    <a:pt x="107" y="3201"/>
                    <a:pt x="112" y="3221"/>
                    <a:pt x="118" y="3241"/>
                  </a:cubicBezTo>
                  <a:lnTo>
                    <a:pt x="149" y="3329"/>
                  </a:lnTo>
                  <a:cubicBezTo>
                    <a:pt x="158" y="3352"/>
                    <a:pt x="179" y="3366"/>
                    <a:pt x="202" y="3366"/>
                  </a:cubicBezTo>
                  <a:cubicBezTo>
                    <a:pt x="208" y="3366"/>
                    <a:pt x="214" y="3365"/>
                    <a:pt x="219" y="3363"/>
                  </a:cubicBezTo>
                  <a:lnTo>
                    <a:pt x="640" y="3213"/>
                  </a:lnTo>
                  <a:cubicBezTo>
                    <a:pt x="725" y="3434"/>
                    <a:pt x="850" y="3640"/>
                    <a:pt x="1007" y="3818"/>
                  </a:cubicBezTo>
                  <a:lnTo>
                    <a:pt x="682" y="4121"/>
                  </a:lnTo>
                  <a:cubicBezTo>
                    <a:pt x="671" y="4131"/>
                    <a:pt x="664" y="4145"/>
                    <a:pt x="664" y="4160"/>
                  </a:cubicBezTo>
                  <a:cubicBezTo>
                    <a:pt x="663" y="4175"/>
                    <a:pt x="669" y="4189"/>
                    <a:pt x="678" y="4200"/>
                  </a:cubicBezTo>
                  <a:cubicBezTo>
                    <a:pt x="863" y="4396"/>
                    <a:pt x="1060" y="4553"/>
                    <a:pt x="1261" y="4666"/>
                  </a:cubicBezTo>
                  <a:cubicBezTo>
                    <a:pt x="1308" y="4694"/>
                    <a:pt x="1354" y="4719"/>
                    <a:pt x="1403" y="4741"/>
                  </a:cubicBezTo>
                  <a:lnTo>
                    <a:pt x="1466" y="4773"/>
                  </a:lnTo>
                  <a:cubicBezTo>
                    <a:pt x="1510" y="4795"/>
                    <a:pt x="1556" y="4814"/>
                    <a:pt x="1603" y="4831"/>
                  </a:cubicBezTo>
                  <a:lnTo>
                    <a:pt x="1642" y="4846"/>
                  </a:lnTo>
                  <a:cubicBezTo>
                    <a:pt x="1686" y="4861"/>
                    <a:pt x="1732" y="4878"/>
                    <a:pt x="1781" y="4894"/>
                  </a:cubicBezTo>
                  <a:lnTo>
                    <a:pt x="1959" y="4941"/>
                  </a:lnTo>
                  <a:cubicBezTo>
                    <a:pt x="1964" y="4942"/>
                    <a:pt x="1969" y="4943"/>
                    <a:pt x="1974" y="4943"/>
                  </a:cubicBezTo>
                  <a:cubicBezTo>
                    <a:pt x="1984" y="4943"/>
                    <a:pt x="1994" y="4940"/>
                    <a:pt x="2002" y="4935"/>
                  </a:cubicBezTo>
                  <a:cubicBezTo>
                    <a:pt x="2015" y="4927"/>
                    <a:pt x="2024" y="4915"/>
                    <a:pt x="2027" y="4899"/>
                  </a:cubicBezTo>
                  <a:lnTo>
                    <a:pt x="2127" y="4465"/>
                  </a:lnTo>
                  <a:cubicBezTo>
                    <a:pt x="2257" y="4491"/>
                    <a:pt x="2390" y="4504"/>
                    <a:pt x="2522" y="4504"/>
                  </a:cubicBezTo>
                  <a:cubicBezTo>
                    <a:pt x="2686" y="4504"/>
                    <a:pt x="2849" y="4484"/>
                    <a:pt x="3008" y="4445"/>
                  </a:cubicBezTo>
                  <a:lnTo>
                    <a:pt x="3127" y="4876"/>
                  </a:lnTo>
                  <a:cubicBezTo>
                    <a:pt x="3134" y="4900"/>
                    <a:pt x="3157" y="4916"/>
                    <a:pt x="3182" y="4916"/>
                  </a:cubicBezTo>
                  <a:cubicBezTo>
                    <a:pt x="3186" y="4916"/>
                    <a:pt x="3190" y="4916"/>
                    <a:pt x="3195" y="4915"/>
                  </a:cubicBezTo>
                  <a:cubicBezTo>
                    <a:pt x="3672" y="4786"/>
                    <a:pt x="4116" y="4502"/>
                    <a:pt x="4445" y="4118"/>
                  </a:cubicBezTo>
                  <a:cubicBezTo>
                    <a:pt x="4454" y="4106"/>
                    <a:pt x="4459" y="4092"/>
                    <a:pt x="4458" y="4078"/>
                  </a:cubicBezTo>
                  <a:cubicBezTo>
                    <a:pt x="4457" y="4063"/>
                    <a:pt x="4450" y="4050"/>
                    <a:pt x="4439" y="4040"/>
                  </a:cubicBezTo>
                  <a:lnTo>
                    <a:pt x="4099" y="3751"/>
                  </a:lnTo>
                  <a:cubicBezTo>
                    <a:pt x="4248" y="3565"/>
                    <a:pt x="4364" y="3355"/>
                    <a:pt x="4440" y="3130"/>
                  </a:cubicBezTo>
                  <a:lnTo>
                    <a:pt x="4869" y="3261"/>
                  </a:lnTo>
                  <a:cubicBezTo>
                    <a:pt x="4873" y="3262"/>
                    <a:pt x="4878" y="3263"/>
                    <a:pt x="4883" y="3263"/>
                  </a:cubicBezTo>
                  <a:cubicBezTo>
                    <a:pt x="4892" y="3263"/>
                    <a:pt x="4902" y="3261"/>
                    <a:pt x="4910" y="3256"/>
                  </a:cubicBezTo>
                  <a:cubicBezTo>
                    <a:pt x="4923" y="3250"/>
                    <a:pt x="4933" y="3238"/>
                    <a:pt x="4936" y="3224"/>
                  </a:cubicBezTo>
                  <a:cubicBezTo>
                    <a:pt x="5007" y="2983"/>
                    <a:pt x="5045" y="2733"/>
                    <a:pt x="5048" y="2482"/>
                  </a:cubicBezTo>
                  <a:cubicBezTo>
                    <a:pt x="5045" y="2231"/>
                    <a:pt x="5008" y="1982"/>
                    <a:pt x="4938" y="1742"/>
                  </a:cubicBezTo>
                  <a:cubicBezTo>
                    <a:pt x="4934" y="1727"/>
                    <a:pt x="4924" y="1715"/>
                    <a:pt x="4911" y="1709"/>
                  </a:cubicBezTo>
                  <a:cubicBezTo>
                    <a:pt x="4903" y="1705"/>
                    <a:pt x="4894" y="1703"/>
                    <a:pt x="4886" y="1703"/>
                  </a:cubicBezTo>
                  <a:cubicBezTo>
                    <a:pt x="4880" y="1703"/>
                    <a:pt x="4875" y="1704"/>
                    <a:pt x="4870" y="1705"/>
                  </a:cubicBezTo>
                  <a:lnTo>
                    <a:pt x="4441" y="1837"/>
                  </a:lnTo>
                  <a:cubicBezTo>
                    <a:pt x="4346" y="1554"/>
                    <a:pt x="4188" y="1297"/>
                    <a:pt x="3983" y="1082"/>
                  </a:cubicBezTo>
                  <a:lnTo>
                    <a:pt x="4296" y="764"/>
                  </a:lnTo>
                  <a:cubicBezTo>
                    <a:pt x="4306" y="754"/>
                    <a:pt x="4312" y="739"/>
                    <a:pt x="4311" y="725"/>
                  </a:cubicBezTo>
                  <a:cubicBezTo>
                    <a:pt x="4311" y="710"/>
                    <a:pt x="4305" y="696"/>
                    <a:pt x="4296" y="685"/>
                  </a:cubicBezTo>
                  <a:cubicBezTo>
                    <a:pt x="4116" y="510"/>
                    <a:pt x="3912" y="362"/>
                    <a:pt x="3692" y="245"/>
                  </a:cubicBezTo>
                  <a:cubicBezTo>
                    <a:pt x="3487" y="136"/>
                    <a:pt x="3248" y="54"/>
                    <a:pt x="2981" y="2"/>
                  </a:cubicBezTo>
                  <a:cubicBezTo>
                    <a:pt x="2977" y="1"/>
                    <a:pt x="2972" y="1"/>
                    <a:pt x="296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3272850" y="4830475"/>
              <a:ext cx="212550" cy="206600"/>
            </a:xfrm>
            <a:custGeom>
              <a:avLst/>
              <a:gdLst/>
              <a:ahLst/>
              <a:cxnLst/>
              <a:rect l="l" t="t" r="r" b="b"/>
              <a:pathLst>
                <a:path w="8502" h="8264" extrusionOk="0">
                  <a:moveTo>
                    <a:pt x="4222" y="2038"/>
                  </a:moveTo>
                  <a:cubicBezTo>
                    <a:pt x="5376" y="2038"/>
                    <a:pt x="6315" y="2977"/>
                    <a:pt x="6315" y="4132"/>
                  </a:cubicBezTo>
                  <a:cubicBezTo>
                    <a:pt x="6315" y="5287"/>
                    <a:pt x="5376" y="6227"/>
                    <a:pt x="4222" y="6227"/>
                  </a:cubicBezTo>
                  <a:cubicBezTo>
                    <a:pt x="3066" y="6227"/>
                    <a:pt x="2127" y="5287"/>
                    <a:pt x="2127" y="4132"/>
                  </a:cubicBezTo>
                  <a:cubicBezTo>
                    <a:pt x="2127" y="2977"/>
                    <a:pt x="3066" y="2038"/>
                    <a:pt x="4222" y="2038"/>
                  </a:cubicBezTo>
                  <a:close/>
                  <a:moveTo>
                    <a:pt x="4222" y="1853"/>
                  </a:moveTo>
                  <a:cubicBezTo>
                    <a:pt x="2964" y="1853"/>
                    <a:pt x="1941" y="2874"/>
                    <a:pt x="1941" y="4132"/>
                  </a:cubicBezTo>
                  <a:cubicBezTo>
                    <a:pt x="1941" y="5388"/>
                    <a:pt x="2964" y="6411"/>
                    <a:pt x="4222" y="6411"/>
                  </a:cubicBezTo>
                  <a:cubicBezTo>
                    <a:pt x="5478" y="6411"/>
                    <a:pt x="6501" y="5388"/>
                    <a:pt x="6501" y="4132"/>
                  </a:cubicBezTo>
                  <a:cubicBezTo>
                    <a:pt x="6501" y="2875"/>
                    <a:pt x="5478" y="1853"/>
                    <a:pt x="4222" y="1853"/>
                  </a:cubicBezTo>
                  <a:close/>
                  <a:moveTo>
                    <a:pt x="5038" y="204"/>
                  </a:moveTo>
                  <a:cubicBezTo>
                    <a:pt x="5430" y="288"/>
                    <a:pt x="5780" y="413"/>
                    <a:pt x="6081" y="574"/>
                  </a:cubicBezTo>
                  <a:cubicBezTo>
                    <a:pt x="6409" y="746"/>
                    <a:pt x="6712" y="962"/>
                    <a:pt x="6983" y="1214"/>
                  </a:cubicBezTo>
                  <a:lnTo>
                    <a:pt x="6461" y="1745"/>
                  </a:lnTo>
                  <a:cubicBezTo>
                    <a:pt x="6425" y="1781"/>
                    <a:pt x="6426" y="1839"/>
                    <a:pt x="6462" y="1875"/>
                  </a:cubicBezTo>
                  <a:cubicBezTo>
                    <a:pt x="6839" y="2248"/>
                    <a:pt x="7118" y="2707"/>
                    <a:pt x="7275" y="3213"/>
                  </a:cubicBezTo>
                  <a:cubicBezTo>
                    <a:pt x="7286" y="3252"/>
                    <a:pt x="7323" y="3278"/>
                    <a:pt x="7363" y="3278"/>
                  </a:cubicBezTo>
                  <a:cubicBezTo>
                    <a:pt x="7372" y="3278"/>
                    <a:pt x="7381" y="3277"/>
                    <a:pt x="7389" y="3274"/>
                  </a:cubicBezTo>
                  <a:lnTo>
                    <a:pt x="8102" y="3056"/>
                  </a:lnTo>
                  <a:cubicBezTo>
                    <a:pt x="8304" y="3772"/>
                    <a:pt x="8304" y="4531"/>
                    <a:pt x="8102" y="5247"/>
                  </a:cubicBezTo>
                  <a:lnTo>
                    <a:pt x="7389" y="5029"/>
                  </a:lnTo>
                  <a:cubicBezTo>
                    <a:pt x="7381" y="5026"/>
                    <a:pt x="7372" y="5025"/>
                    <a:pt x="7362" y="5025"/>
                  </a:cubicBezTo>
                  <a:cubicBezTo>
                    <a:pt x="7348" y="5025"/>
                    <a:pt x="7333" y="5028"/>
                    <a:pt x="7319" y="5036"/>
                  </a:cubicBezTo>
                  <a:cubicBezTo>
                    <a:pt x="7298" y="5047"/>
                    <a:pt x="7282" y="5067"/>
                    <a:pt x="7275" y="5090"/>
                  </a:cubicBezTo>
                  <a:cubicBezTo>
                    <a:pt x="7147" y="5506"/>
                    <a:pt x="6935" y="5891"/>
                    <a:pt x="6653" y="6222"/>
                  </a:cubicBezTo>
                  <a:cubicBezTo>
                    <a:pt x="6620" y="6260"/>
                    <a:pt x="6625" y="6318"/>
                    <a:pt x="6663" y="6352"/>
                  </a:cubicBezTo>
                  <a:lnTo>
                    <a:pt x="7230" y="6834"/>
                  </a:lnTo>
                  <a:cubicBezTo>
                    <a:pt x="6732" y="7390"/>
                    <a:pt x="6082" y="7805"/>
                    <a:pt x="5382" y="8012"/>
                  </a:cubicBezTo>
                  <a:lnTo>
                    <a:pt x="5185" y="7295"/>
                  </a:lnTo>
                  <a:cubicBezTo>
                    <a:pt x="5174" y="7254"/>
                    <a:pt x="5137" y="7227"/>
                    <a:pt x="5096" y="7227"/>
                  </a:cubicBezTo>
                  <a:cubicBezTo>
                    <a:pt x="5088" y="7227"/>
                    <a:pt x="5079" y="7228"/>
                    <a:pt x="5071" y="7230"/>
                  </a:cubicBezTo>
                  <a:cubicBezTo>
                    <a:pt x="4792" y="7307"/>
                    <a:pt x="4505" y="7345"/>
                    <a:pt x="4218" y="7345"/>
                  </a:cubicBezTo>
                  <a:cubicBezTo>
                    <a:pt x="3979" y="7345"/>
                    <a:pt x="3740" y="7319"/>
                    <a:pt x="3506" y="7265"/>
                  </a:cubicBezTo>
                  <a:cubicBezTo>
                    <a:pt x="3499" y="7264"/>
                    <a:pt x="3491" y="7263"/>
                    <a:pt x="3484" y="7263"/>
                  </a:cubicBezTo>
                  <a:cubicBezTo>
                    <a:pt x="3442" y="7263"/>
                    <a:pt x="3405" y="7292"/>
                    <a:pt x="3395" y="7335"/>
                  </a:cubicBezTo>
                  <a:lnTo>
                    <a:pt x="3230" y="8057"/>
                  </a:lnTo>
                  <a:lnTo>
                    <a:pt x="3032" y="8006"/>
                  </a:lnTo>
                  <a:cubicBezTo>
                    <a:pt x="2958" y="7981"/>
                    <a:pt x="2884" y="7955"/>
                    <a:pt x="2812" y="7927"/>
                  </a:cubicBezTo>
                  <a:lnTo>
                    <a:pt x="2740" y="7901"/>
                  </a:lnTo>
                  <a:cubicBezTo>
                    <a:pt x="2669" y="7876"/>
                    <a:pt x="2599" y="7846"/>
                    <a:pt x="2533" y="7812"/>
                  </a:cubicBezTo>
                  <a:lnTo>
                    <a:pt x="2425" y="7760"/>
                  </a:lnTo>
                  <a:cubicBezTo>
                    <a:pt x="2348" y="7725"/>
                    <a:pt x="2275" y="7685"/>
                    <a:pt x="2203" y="7641"/>
                  </a:cubicBezTo>
                  <a:cubicBezTo>
                    <a:pt x="1902" y="7473"/>
                    <a:pt x="1609" y="7244"/>
                    <a:pt x="1333" y="6962"/>
                  </a:cubicBezTo>
                  <a:lnTo>
                    <a:pt x="1876" y="6457"/>
                  </a:lnTo>
                  <a:cubicBezTo>
                    <a:pt x="1913" y="6423"/>
                    <a:pt x="1915" y="6364"/>
                    <a:pt x="1880" y="6326"/>
                  </a:cubicBezTo>
                  <a:cubicBezTo>
                    <a:pt x="1584" y="6009"/>
                    <a:pt x="1355" y="5633"/>
                    <a:pt x="1210" y="5223"/>
                  </a:cubicBezTo>
                  <a:cubicBezTo>
                    <a:pt x="1196" y="5185"/>
                    <a:pt x="1161" y="5161"/>
                    <a:pt x="1123" y="5161"/>
                  </a:cubicBezTo>
                  <a:cubicBezTo>
                    <a:pt x="1113" y="5161"/>
                    <a:pt x="1102" y="5163"/>
                    <a:pt x="1092" y="5167"/>
                  </a:cubicBezTo>
                  <a:lnTo>
                    <a:pt x="392" y="5417"/>
                  </a:lnTo>
                  <a:lnTo>
                    <a:pt x="371" y="5361"/>
                  </a:lnTo>
                  <a:cubicBezTo>
                    <a:pt x="362" y="5333"/>
                    <a:pt x="355" y="5304"/>
                    <a:pt x="347" y="5274"/>
                  </a:cubicBezTo>
                  <a:cubicBezTo>
                    <a:pt x="342" y="5255"/>
                    <a:pt x="337" y="5235"/>
                    <a:pt x="333" y="5219"/>
                  </a:cubicBezTo>
                  <a:cubicBezTo>
                    <a:pt x="324" y="5185"/>
                    <a:pt x="315" y="5150"/>
                    <a:pt x="306" y="5116"/>
                  </a:cubicBezTo>
                  <a:cubicBezTo>
                    <a:pt x="290" y="5051"/>
                    <a:pt x="273" y="4988"/>
                    <a:pt x="262" y="4928"/>
                  </a:cubicBezTo>
                  <a:lnTo>
                    <a:pt x="215" y="4621"/>
                  </a:lnTo>
                  <a:cubicBezTo>
                    <a:pt x="206" y="4559"/>
                    <a:pt x="200" y="4495"/>
                    <a:pt x="200" y="4431"/>
                  </a:cubicBezTo>
                  <a:cubicBezTo>
                    <a:pt x="198" y="4396"/>
                    <a:pt x="197" y="4361"/>
                    <a:pt x="194" y="4327"/>
                  </a:cubicBezTo>
                  <a:lnTo>
                    <a:pt x="187" y="4173"/>
                  </a:lnTo>
                  <a:cubicBezTo>
                    <a:pt x="186" y="4142"/>
                    <a:pt x="187" y="4110"/>
                    <a:pt x="189" y="4077"/>
                  </a:cubicBezTo>
                  <a:cubicBezTo>
                    <a:pt x="190" y="4061"/>
                    <a:pt x="192" y="4045"/>
                    <a:pt x="192" y="4030"/>
                  </a:cubicBezTo>
                  <a:cubicBezTo>
                    <a:pt x="196" y="3928"/>
                    <a:pt x="201" y="3827"/>
                    <a:pt x="207" y="3733"/>
                  </a:cubicBezTo>
                  <a:lnTo>
                    <a:pt x="222" y="3635"/>
                  </a:lnTo>
                  <a:cubicBezTo>
                    <a:pt x="241" y="3500"/>
                    <a:pt x="262" y="3361"/>
                    <a:pt x="294" y="3228"/>
                  </a:cubicBezTo>
                  <a:lnTo>
                    <a:pt x="1014" y="3414"/>
                  </a:lnTo>
                  <a:cubicBezTo>
                    <a:pt x="1023" y="3417"/>
                    <a:pt x="1031" y="3418"/>
                    <a:pt x="1039" y="3418"/>
                  </a:cubicBezTo>
                  <a:cubicBezTo>
                    <a:pt x="1080" y="3418"/>
                    <a:pt x="1117" y="3390"/>
                    <a:pt x="1128" y="3349"/>
                  </a:cubicBezTo>
                  <a:cubicBezTo>
                    <a:pt x="1261" y="2836"/>
                    <a:pt x="1520" y="2363"/>
                    <a:pt x="1881" y="1975"/>
                  </a:cubicBezTo>
                  <a:cubicBezTo>
                    <a:pt x="1915" y="1938"/>
                    <a:pt x="1913" y="1880"/>
                    <a:pt x="1876" y="1845"/>
                  </a:cubicBezTo>
                  <a:lnTo>
                    <a:pt x="1333" y="1340"/>
                  </a:lnTo>
                  <a:cubicBezTo>
                    <a:pt x="1611" y="1057"/>
                    <a:pt x="1904" y="828"/>
                    <a:pt x="2208" y="658"/>
                  </a:cubicBezTo>
                  <a:cubicBezTo>
                    <a:pt x="2279" y="614"/>
                    <a:pt x="2351" y="576"/>
                    <a:pt x="2426" y="542"/>
                  </a:cubicBezTo>
                  <a:lnTo>
                    <a:pt x="2532" y="491"/>
                  </a:lnTo>
                  <a:cubicBezTo>
                    <a:pt x="2600" y="456"/>
                    <a:pt x="2671" y="426"/>
                    <a:pt x="2743" y="400"/>
                  </a:cubicBezTo>
                  <a:lnTo>
                    <a:pt x="2810" y="375"/>
                  </a:lnTo>
                  <a:cubicBezTo>
                    <a:pt x="2882" y="348"/>
                    <a:pt x="2957" y="321"/>
                    <a:pt x="3023" y="298"/>
                  </a:cubicBezTo>
                  <a:lnTo>
                    <a:pt x="3230" y="244"/>
                  </a:lnTo>
                  <a:lnTo>
                    <a:pt x="3394" y="967"/>
                  </a:lnTo>
                  <a:cubicBezTo>
                    <a:pt x="3405" y="1010"/>
                    <a:pt x="3442" y="1039"/>
                    <a:pt x="3484" y="1039"/>
                  </a:cubicBezTo>
                  <a:cubicBezTo>
                    <a:pt x="3491" y="1039"/>
                    <a:pt x="3498" y="1038"/>
                    <a:pt x="3505" y="1036"/>
                  </a:cubicBezTo>
                  <a:cubicBezTo>
                    <a:pt x="3739" y="984"/>
                    <a:pt x="3978" y="957"/>
                    <a:pt x="4217" y="957"/>
                  </a:cubicBezTo>
                  <a:cubicBezTo>
                    <a:pt x="4411" y="957"/>
                    <a:pt x="4605" y="974"/>
                    <a:pt x="4797" y="1009"/>
                  </a:cubicBezTo>
                  <a:cubicBezTo>
                    <a:pt x="4802" y="1010"/>
                    <a:pt x="4808" y="1011"/>
                    <a:pt x="4813" y="1011"/>
                  </a:cubicBezTo>
                  <a:cubicBezTo>
                    <a:pt x="4832" y="1011"/>
                    <a:pt x="4851" y="1005"/>
                    <a:pt x="4866" y="994"/>
                  </a:cubicBezTo>
                  <a:cubicBezTo>
                    <a:pt x="4887" y="980"/>
                    <a:pt x="4901" y="959"/>
                    <a:pt x="4905" y="935"/>
                  </a:cubicBezTo>
                  <a:lnTo>
                    <a:pt x="5038" y="204"/>
                  </a:lnTo>
                  <a:close/>
                  <a:moveTo>
                    <a:pt x="4962" y="1"/>
                  </a:moveTo>
                  <a:cubicBezTo>
                    <a:pt x="4919" y="1"/>
                    <a:pt x="4880" y="32"/>
                    <a:pt x="4871" y="77"/>
                  </a:cubicBezTo>
                  <a:lnTo>
                    <a:pt x="4738" y="811"/>
                  </a:lnTo>
                  <a:cubicBezTo>
                    <a:pt x="4566" y="784"/>
                    <a:pt x="4393" y="771"/>
                    <a:pt x="4220" y="771"/>
                  </a:cubicBezTo>
                  <a:cubicBezTo>
                    <a:pt x="3997" y="771"/>
                    <a:pt x="3774" y="793"/>
                    <a:pt x="3554" y="836"/>
                  </a:cubicBezTo>
                  <a:lnTo>
                    <a:pt x="3388" y="109"/>
                  </a:lnTo>
                  <a:cubicBezTo>
                    <a:pt x="3383" y="85"/>
                    <a:pt x="3368" y="64"/>
                    <a:pt x="3347" y="51"/>
                  </a:cubicBezTo>
                  <a:cubicBezTo>
                    <a:pt x="3332" y="42"/>
                    <a:pt x="3315" y="37"/>
                    <a:pt x="3298" y="37"/>
                  </a:cubicBezTo>
                  <a:cubicBezTo>
                    <a:pt x="3290" y="37"/>
                    <a:pt x="3283" y="38"/>
                    <a:pt x="3275" y="40"/>
                  </a:cubicBezTo>
                  <a:lnTo>
                    <a:pt x="2970" y="119"/>
                  </a:lnTo>
                  <a:cubicBezTo>
                    <a:pt x="2895" y="145"/>
                    <a:pt x="2820" y="173"/>
                    <a:pt x="2744" y="200"/>
                  </a:cubicBezTo>
                  <a:lnTo>
                    <a:pt x="2682" y="223"/>
                  </a:lnTo>
                  <a:cubicBezTo>
                    <a:pt x="2602" y="251"/>
                    <a:pt x="2525" y="285"/>
                    <a:pt x="2450" y="323"/>
                  </a:cubicBezTo>
                  <a:lnTo>
                    <a:pt x="2345" y="373"/>
                  </a:lnTo>
                  <a:cubicBezTo>
                    <a:pt x="2265" y="410"/>
                    <a:pt x="2187" y="452"/>
                    <a:pt x="2113" y="497"/>
                  </a:cubicBezTo>
                  <a:cubicBezTo>
                    <a:pt x="1773" y="688"/>
                    <a:pt x="1444" y="950"/>
                    <a:pt x="1133" y="1278"/>
                  </a:cubicBezTo>
                  <a:cubicBezTo>
                    <a:pt x="1098" y="1317"/>
                    <a:pt x="1100" y="1375"/>
                    <a:pt x="1137" y="1410"/>
                  </a:cubicBezTo>
                  <a:lnTo>
                    <a:pt x="1682" y="1917"/>
                  </a:lnTo>
                  <a:cubicBezTo>
                    <a:pt x="1354" y="2291"/>
                    <a:pt x="1111" y="2733"/>
                    <a:pt x="973" y="3212"/>
                  </a:cubicBezTo>
                  <a:lnTo>
                    <a:pt x="252" y="3024"/>
                  </a:lnTo>
                  <a:cubicBezTo>
                    <a:pt x="244" y="3022"/>
                    <a:pt x="235" y="3021"/>
                    <a:pt x="228" y="3021"/>
                  </a:cubicBezTo>
                  <a:cubicBezTo>
                    <a:pt x="188" y="3021"/>
                    <a:pt x="151" y="3047"/>
                    <a:pt x="140" y="3087"/>
                  </a:cubicBezTo>
                  <a:cubicBezTo>
                    <a:pt x="89" y="3259"/>
                    <a:pt x="64" y="3436"/>
                    <a:pt x="39" y="3607"/>
                  </a:cubicBezTo>
                  <a:lnTo>
                    <a:pt x="24" y="3711"/>
                  </a:lnTo>
                  <a:cubicBezTo>
                    <a:pt x="17" y="3813"/>
                    <a:pt x="12" y="3916"/>
                    <a:pt x="7" y="4021"/>
                  </a:cubicBezTo>
                  <a:cubicBezTo>
                    <a:pt x="7" y="4035"/>
                    <a:pt x="6" y="4050"/>
                    <a:pt x="5" y="4065"/>
                  </a:cubicBezTo>
                  <a:cubicBezTo>
                    <a:pt x="2" y="4104"/>
                    <a:pt x="1" y="4143"/>
                    <a:pt x="3" y="4181"/>
                  </a:cubicBezTo>
                  <a:lnTo>
                    <a:pt x="10" y="4337"/>
                  </a:lnTo>
                  <a:cubicBezTo>
                    <a:pt x="13" y="4371"/>
                    <a:pt x="14" y="4404"/>
                    <a:pt x="15" y="4436"/>
                  </a:cubicBezTo>
                  <a:cubicBezTo>
                    <a:pt x="16" y="4509"/>
                    <a:pt x="22" y="4580"/>
                    <a:pt x="33" y="4651"/>
                  </a:cubicBezTo>
                  <a:lnTo>
                    <a:pt x="80" y="4958"/>
                  </a:lnTo>
                  <a:cubicBezTo>
                    <a:pt x="92" y="5028"/>
                    <a:pt x="110" y="5096"/>
                    <a:pt x="128" y="5162"/>
                  </a:cubicBezTo>
                  <a:cubicBezTo>
                    <a:pt x="137" y="5195"/>
                    <a:pt x="145" y="5228"/>
                    <a:pt x="154" y="5265"/>
                  </a:cubicBezTo>
                  <a:cubicBezTo>
                    <a:pt x="159" y="5283"/>
                    <a:pt x="164" y="5302"/>
                    <a:pt x="169" y="5320"/>
                  </a:cubicBezTo>
                  <a:cubicBezTo>
                    <a:pt x="177" y="5352"/>
                    <a:pt x="185" y="5384"/>
                    <a:pt x="196" y="5420"/>
                  </a:cubicBezTo>
                  <a:lnTo>
                    <a:pt x="249" y="5565"/>
                  </a:lnTo>
                  <a:cubicBezTo>
                    <a:pt x="262" y="5603"/>
                    <a:pt x="297" y="5626"/>
                    <a:pt x="335" y="5626"/>
                  </a:cubicBezTo>
                  <a:cubicBezTo>
                    <a:pt x="346" y="5626"/>
                    <a:pt x="356" y="5625"/>
                    <a:pt x="366" y="5621"/>
                  </a:cubicBezTo>
                  <a:lnTo>
                    <a:pt x="1068" y="5371"/>
                  </a:lnTo>
                  <a:cubicBezTo>
                    <a:pt x="1211" y="5742"/>
                    <a:pt x="1419" y="6085"/>
                    <a:pt x="1683" y="6383"/>
                  </a:cubicBezTo>
                  <a:lnTo>
                    <a:pt x="1138" y="6890"/>
                  </a:lnTo>
                  <a:cubicBezTo>
                    <a:pt x="1100" y="6925"/>
                    <a:pt x="1098" y="6984"/>
                    <a:pt x="1133" y="7022"/>
                  </a:cubicBezTo>
                  <a:cubicBezTo>
                    <a:pt x="1442" y="7349"/>
                    <a:pt x="1771" y="7612"/>
                    <a:pt x="2108" y="7800"/>
                  </a:cubicBezTo>
                  <a:cubicBezTo>
                    <a:pt x="2184" y="7846"/>
                    <a:pt x="2263" y="7888"/>
                    <a:pt x="2344" y="7926"/>
                  </a:cubicBezTo>
                  <a:lnTo>
                    <a:pt x="2452" y="7978"/>
                  </a:lnTo>
                  <a:cubicBezTo>
                    <a:pt x="2526" y="8015"/>
                    <a:pt x="2601" y="8048"/>
                    <a:pt x="2680" y="8076"/>
                  </a:cubicBezTo>
                  <a:lnTo>
                    <a:pt x="2747" y="8101"/>
                  </a:lnTo>
                  <a:cubicBezTo>
                    <a:pt x="2822" y="8129"/>
                    <a:pt x="2897" y="8156"/>
                    <a:pt x="2978" y="8183"/>
                  </a:cubicBezTo>
                  <a:lnTo>
                    <a:pt x="3276" y="8260"/>
                  </a:lnTo>
                  <a:cubicBezTo>
                    <a:pt x="3283" y="8262"/>
                    <a:pt x="3292" y="8263"/>
                    <a:pt x="3300" y="8263"/>
                  </a:cubicBezTo>
                  <a:cubicBezTo>
                    <a:pt x="3343" y="8263"/>
                    <a:pt x="3380" y="8234"/>
                    <a:pt x="3390" y="8191"/>
                  </a:cubicBezTo>
                  <a:lnTo>
                    <a:pt x="3555" y="7465"/>
                  </a:lnTo>
                  <a:cubicBezTo>
                    <a:pt x="3775" y="7508"/>
                    <a:pt x="3997" y="7530"/>
                    <a:pt x="4219" y="7530"/>
                  </a:cubicBezTo>
                  <a:cubicBezTo>
                    <a:pt x="4492" y="7530"/>
                    <a:pt x="4765" y="7497"/>
                    <a:pt x="5032" y="7432"/>
                  </a:cubicBezTo>
                  <a:lnTo>
                    <a:pt x="5229" y="8151"/>
                  </a:lnTo>
                  <a:cubicBezTo>
                    <a:pt x="5240" y="8192"/>
                    <a:pt x="5278" y="8219"/>
                    <a:pt x="5319" y="8219"/>
                  </a:cubicBezTo>
                  <a:cubicBezTo>
                    <a:pt x="5327" y="8219"/>
                    <a:pt x="5335" y="8218"/>
                    <a:pt x="5343" y="8216"/>
                  </a:cubicBezTo>
                  <a:cubicBezTo>
                    <a:pt x="6140" y="8000"/>
                    <a:pt x="6883" y="7527"/>
                    <a:pt x="7433" y="6885"/>
                  </a:cubicBezTo>
                  <a:cubicBezTo>
                    <a:pt x="7466" y="6845"/>
                    <a:pt x="7461" y="6787"/>
                    <a:pt x="7422" y="6754"/>
                  </a:cubicBezTo>
                  <a:lnTo>
                    <a:pt x="6854" y="6270"/>
                  </a:lnTo>
                  <a:cubicBezTo>
                    <a:pt x="7104" y="5961"/>
                    <a:pt x="7298" y="5609"/>
                    <a:pt x="7424" y="5232"/>
                  </a:cubicBezTo>
                  <a:lnTo>
                    <a:pt x="8139" y="5451"/>
                  </a:lnTo>
                  <a:cubicBezTo>
                    <a:pt x="8148" y="5454"/>
                    <a:pt x="8158" y="5455"/>
                    <a:pt x="8167" y="5455"/>
                  </a:cubicBezTo>
                  <a:cubicBezTo>
                    <a:pt x="8206" y="5455"/>
                    <a:pt x="8243" y="5429"/>
                    <a:pt x="8255" y="5389"/>
                  </a:cubicBezTo>
                  <a:cubicBezTo>
                    <a:pt x="8502" y="4582"/>
                    <a:pt x="8502" y="3720"/>
                    <a:pt x="8255" y="2913"/>
                  </a:cubicBezTo>
                  <a:cubicBezTo>
                    <a:pt x="8243" y="2872"/>
                    <a:pt x="8206" y="2846"/>
                    <a:pt x="8166" y="2846"/>
                  </a:cubicBezTo>
                  <a:cubicBezTo>
                    <a:pt x="8157" y="2846"/>
                    <a:pt x="8148" y="2847"/>
                    <a:pt x="8139" y="2850"/>
                  </a:cubicBezTo>
                  <a:lnTo>
                    <a:pt x="7424" y="3070"/>
                  </a:lnTo>
                  <a:cubicBezTo>
                    <a:pt x="7265" y="2598"/>
                    <a:pt x="7003" y="2168"/>
                    <a:pt x="6658" y="1808"/>
                  </a:cubicBezTo>
                  <a:lnTo>
                    <a:pt x="7180" y="1276"/>
                  </a:lnTo>
                  <a:cubicBezTo>
                    <a:pt x="7216" y="1240"/>
                    <a:pt x="7215" y="1181"/>
                    <a:pt x="7179" y="1145"/>
                  </a:cubicBezTo>
                  <a:cubicBezTo>
                    <a:pt x="6879" y="853"/>
                    <a:pt x="6538" y="605"/>
                    <a:pt x="6167" y="410"/>
                  </a:cubicBezTo>
                  <a:cubicBezTo>
                    <a:pt x="5827" y="227"/>
                    <a:pt x="5428" y="90"/>
                    <a:pt x="4980" y="3"/>
                  </a:cubicBezTo>
                  <a:cubicBezTo>
                    <a:pt x="4974" y="1"/>
                    <a:pt x="4968" y="1"/>
                    <a:pt x="496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3224375" y="4182975"/>
              <a:ext cx="191325" cy="217450"/>
            </a:xfrm>
            <a:custGeom>
              <a:avLst/>
              <a:gdLst/>
              <a:ahLst/>
              <a:cxnLst/>
              <a:rect l="l" t="t" r="r" b="b"/>
              <a:pathLst>
                <a:path w="7653" h="8698" extrusionOk="0">
                  <a:moveTo>
                    <a:pt x="3264" y="1"/>
                  </a:moveTo>
                  <a:cubicBezTo>
                    <a:pt x="3202" y="1"/>
                    <a:pt x="3139" y="10"/>
                    <a:pt x="3077" y="28"/>
                  </a:cubicBezTo>
                  <a:cubicBezTo>
                    <a:pt x="2823" y="105"/>
                    <a:pt x="2640" y="326"/>
                    <a:pt x="2613" y="589"/>
                  </a:cubicBezTo>
                  <a:cubicBezTo>
                    <a:pt x="2600" y="712"/>
                    <a:pt x="2622" y="836"/>
                    <a:pt x="2675" y="947"/>
                  </a:cubicBezTo>
                  <a:cubicBezTo>
                    <a:pt x="2547" y="809"/>
                    <a:pt x="2372" y="739"/>
                    <a:pt x="2197" y="739"/>
                  </a:cubicBezTo>
                  <a:cubicBezTo>
                    <a:pt x="2045" y="739"/>
                    <a:pt x="1893" y="792"/>
                    <a:pt x="1769" y="899"/>
                  </a:cubicBezTo>
                  <a:cubicBezTo>
                    <a:pt x="1502" y="1128"/>
                    <a:pt x="1466" y="1527"/>
                    <a:pt x="1685" y="1802"/>
                  </a:cubicBezTo>
                  <a:lnTo>
                    <a:pt x="1686" y="1802"/>
                  </a:lnTo>
                  <a:lnTo>
                    <a:pt x="1932" y="2104"/>
                  </a:lnTo>
                  <a:lnTo>
                    <a:pt x="1932" y="2104"/>
                  </a:lnTo>
                  <a:cubicBezTo>
                    <a:pt x="1805" y="1950"/>
                    <a:pt x="1618" y="1865"/>
                    <a:pt x="1425" y="1865"/>
                  </a:cubicBezTo>
                  <a:cubicBezTo>
                    <a:pt x="1363" y="1865"/>
                    <a:pt x="1300" y="1874"/>
                    <a:pt x="1238" y="1892"/>
                  </a:cubicBezTo>
                  <a:cubicBezTo>
                    <a:pt x="983" y="1969"/>
                    <a:pt x="800" y="2190"/>
                    <a:pt x="774" y="2455"/>
                  </a:cubicBezTo>
                  <a:cubicBezTo>
                    <a:pt x="756" y="2628"/>
                    <a:pt x="807" y="2801"/>
                    <a:pt x="917" y="2936"/>
                  </a:cubicBezTo>
                  <a:lnTo>
                    <a:pt x="1118" y="3183"/>
                  </a:lnTo>
                  <a:lnTo>
                    <a:pt x="1113" y="3187"/>
                  </a:lnTo>
                  <a:cubicBezTo>
                    <a:pt x="988" y="3071"/>
                    <a:pt x="827" y="3012"/>
                    <a:pt x="667" y="3012"/>
                  </a:cubicBezTo>
                  <a:cubicBezTo>
                    <a:pt x="521" y="3012"/>
                    <a:pt x="374" y="3060"/>
                    <a:pt x="253" y="3158"/>
                  </a:cubicBezTo>
                  <a:cubicBezTo>
                    <a:pt x="119" y="3267"/>
                    <a:pt x="33" y="3427"/>
                    <a:pt x="17" y="3600"/>
                  </a:cubicBezTo>
                  <a:cubicBezTo>
                    <a:pt x="1" y="3742"/>
                    <a:pt x="32" y="3885"/>
                    <a:pt x="107" y="4006"/>
                  </a:cubicBezTo>
                  <a:lnTo>
                    <a:pt x="1591" y="5841"/>
                  </a:lnTo>
                  <a:cubicBezTo>
                    <a:pt x="1848" y="6155"/>
                    <a:pt x="2181" y="6398"/>
                    <a:pt x="2560" y="6546"/>
                  </a:cubicBezTo>
                  <a:lnTo>
                    <a:pt x="4312" y="8698"/>
                  </a:lnTo>
                  <a:lnTo>
                    <a:pt x="7653" y="5979"/>
                  </a:lnTo>
                  <a:lnTo>
                    <a:pt x="6269" y="4793"/>
                  </a:lnTo>
                  <a:cubicBezTo>
                    <a:pt x="6291" y="4751"/>
                    <a:pt x="6311" y="4708"/>
                    <a:pt x="6328" y="4665"/>
                  </a:cubicBezTo>
                  <a:cubicBezTo>
                    <a:pt x="6431" y="4414"/>
                    <a:pt x="6490" y="4149"/>
                    <a:pt x="6505" y="3879"/>
                  </a:cubicBezTo>
                  <a:cubicBezTo>
                    <a:pt x="6602" y="3229"/>
                    <a:pt x="6554" y="2566"/>
                    <a:pt x="6363" y="1937"/>
                  </a:cubicBezTo>
                  <a:cubicBezTo>
                    <a:pt x="6336" y="1847"/>
                    <a:pt x="6307" y="1755"/>
                    <a:pt x="6272" y="1665"/>
                  </a:cubicBezTo>
                  <a:lnTo>
                    <a:pt x="6094" y="1190"/>
                  </a:lnTo>
                  <a:cubicBezTo>
                    <a:pt x="6086" y="1157"/>
                    <a:pt x="6074" y="1123"/>
                    <a:pt x="6058" y="1093"/>
                  </a:cubicBezTo>
                  <a:cubicBezTo>
                    <a:pt x="6036" y="1044"/>
                    <a:pt x="6006" y="997"/>
                    <a:pt x="5972" y="955"/>
                  </a:cubicBezTo>
                  <a:cubicBezTo>
                    <a:pt x="5863" y="821"/>
                    <a:pt x="5706" y="735"/>
                    <a:pt x="5535" y="717"/>
                  </a:cubicBezTo>
                  <a:cubicBezTo>
                    <a:pt x="5509" y="714"/>
                    <a:pt x="5482" y="713"/>
                    <a:pt x="5456" y="713"/>
                  </a:cubicBezTo>
                  <a:cubicBezTo>
                    <a:pt x="5448" y="713"/>
                    <a:pt x="5440" y="713"/>
                    <a:pt x="5432" y="713"/>
                  </a:cubicBezTo>
                  <a:lnTo>
                    <a:pt x="4258" y="771"/>
                  </a:lnTo>
                  <a:lnTo>
                    <a:pt x="3773" y="243"/>
                  </a:lnTo>
                  <a:cubicBezTo>
                    <a:pt x="3647" y="87"/>
                    <a:pt x="3459" y="1"/>
                    <a:pt x="326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3265025" y="4227600"/>
              <a:ext cx="63125" cy="40875"/>
            </a:xfrm>
            <a:custGeom>
              <a:avLst/>
              <a:gdLst/>
              <a:ahLst/>
              <a:cxnLst/>
              <a:rect l="l" t="t" r="r" b="b"/>
              <a:pathLst>
                <a:path w="2525" h="1635" extrusionOk="0">
                  <a:moveTo>
                    <a:pt x="73" y="0"/>
                  </a:moveTo>
                  <a:cubicBezTo>
                    <a:pt x="57" y="0"/>
                    <a:pt x="41" y="6"/>
                    <a:pt x="28" y="17"/>
                  </a:cubicBezTo>
                  <a:cubicBezTo>
                    <a:pt x="2" y="42"/>
                    <a:pt x="0" y="82"/>
                    <a:pt x="24" y="109"/>
                  </a:cubicBezTo>
                  <a:lnTo>
                    <a:pt x="818" y="982"/>
                  </a:lnTo>
                  <a:lnTo>
                    <a:pt x="1198" y="1400"/>
                  </a:lnTo>
                  <a:cubicBezTo>
                    <a:pt x="1214" y="1418"/>
                    <a:pt x="1233" y="1436"/>
                    <a:pt x="1251" y="1452"/>
                  </a:cubicBezTo>
                  <a:cubicBezTo>
                    <a:pt x="1319" y="1513"/>
                    <a:pt x="1398" y="1560"/>
                    <a:pt x="1483" y="1590"/>
                  </a:cubicBezTo>
                  <a:cubicBezTo>
                    <a:pt x="1564" y="1620"/>
                    <a:pt x="1648" y="1634"/>
                    <a:pt x="1732" y="1634"/>
                  </a:cubicBezTo>
                  <a:cubicBezTo>
                    <a:pt x="1869" y="1634"/>
                    <a:pt x="2005" y="1595"/>
                    <a:pt x="2122" y="1519"/>
                  </a:cubicBezTo>
                  <a:cubicBezTo>
                    <a:pt x="2155" y="1498"/>
                    <a:pt x="2185" y="1473"/>
                    <a:pt x="2213" y="1447"/>
                  </a:cubicBezTo>
                  <a:lnTo>
                    <a:pt x="2217" y="1444"/>
                  </a:lnTo>
                  <a:cubicBezTo>
                    <a:pt x="2505" y="1176"/>
                    <a:pt x="2524" y="726"/>
                    <a:pt x="2261" y="434"/>
                  </a:cubicBezTo>
                  <a:lnTo>
                    <a:pt x="2145" y="306"/>
                  </a:lnTo>
                  <a:lnTo>
                    <a:pt x="2031" y="180"/>
                  </a:lnTo>
                  <a:cubicBezTo>
                    <a:pt x="2023" y="172"/>
                    <a:pt x="2013" y="166"/>
                    <a:pt x="2002" y="161"/>
                  </a:cubicBezTo>
                  <a:cubicBezTo>
                    <a:pt x="1998" y="161"/>
                    <a:pt x="1992" y="159"/>
                    <a:pt x="1988" y="158"/>
                  </a:cubicBezTo>
                  <a:cubicBezTo>
                    <a:pt x="1986" y="158"/>
                    <a:pt x="1984" y="158"/>
                    <a:pt x="1982" y="158"/>
                  </a:cubicBezTo>
                  <a:cubicBezTo>
                    <a:pt x="1965" y="158"/>
                    <a:pt x="1950" y="165"/>
                    <a:pt x="1938" y="177"/>
                  </a:cubicBezTo>
                  <a:cubicBezTo>
                    <a:pt x="1911" y="200"/>
                    <a:pt x="1909" y="241"/>
                    <a:pt x="1934" y="268"/>
                  </a:cubicBezTo>
                  <a:lnTo>
                    <a:pt x="1946" y="282"/>
                  </a:lnTo>
                  <a:lnTo>
                    <a:pt x="2165" y="521"/>
                  </a:lnTo>
                  <a:cubicBezTo>
                    <a:pt x="2374" y="762"/>
                    <a:pt x="2353" y="1127"/>
                    <a:pt x="2116" y="1341"/>
                  </a:cubicBezTo>
                  <a:cubicBezTo>
                    <a:pt x="2004" y="1444"/>
                    <a:pt x="1863" y="1494"/>
                    <a:pt x="1722" y="1494"/>
                  </a:cubicBezTo>
                  <a:cubicBezTo>
                    <a:pt x="1566" y="1494"/>
                    <a:pt x="1410" y="1433"/>
                    <a:pt x="1295" y="1311"/>
                  </a:cubicBezTo>
                  <a:lnTo>
                    <a:pt x="919" y="899"/>
                  </a:lnTo>
                  <a:lnTo>
                    <a:pt x="121" y="21"/>
                  </a:lnTo>
                  <a:cubicBezTo>
                    <a:pt x="108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3250600" y="4260825"/>
              <a:ext cx="54850" cy="32075"/>
            </a:xfrm>
            <a:custGeom>
              <a:avLst/>
              <a:gdLst/>
              <a:ahLst/>
              <a:cxnLst/>
              <a:rect l="l" t="t" r="r" b="b"/>
              <a:pathLst>
                <a:path w="2194" h="1283" extrusionOk="0">
                  <a:moveTo>
                    <a:pt x="73" y="0"/>
                  </a:moveTo>
                  <a:cubicBezTo>
                    <a:pt x="58" y="0"/>
                    <a:pt x="43" y="5"/>
                    <a:pt x="30" y="16"/>
                  </a:cubicBezTo>
                  <a:cubicBezTo>
                    <a:pt x="3" y="41"/>
                    <a:pt x="1" y="82"/>
                    <a:pt x="25" y="110"/>
                  </a:cubicBezTo>
                  <a:lnTo>
                    <a:pt x="391" y="513"/>
                  </a:lnTo>
                  <a:lnTo>
                    <a:pt x="880" y="1048"/>
                  </a:lnTo>
                  <a:cubicBezTo>
                    <a:pt x="881" y="1050"/>
                    <a:pt x="883" y="1052"/>
                    <a:pt x="886" y="1053"/>
                  </a:cubicBezTo>
                  <a:cubicBezTo>
                    <a:pt x="955" y="1130"/>
                    <a:pt x="1042" y="1190"/>
                    <a:pt x="1139" y="1228"/>
                  </a:cubicBezTo>
                  <a:cubicBezTo>
                    <a:pt x="1226" y="1264"/>
                    <a:pt x="1319" y="1282"/>
                    <a:pt x="1412" y="1282"/>
                  </a:cubicBezTo>
                  <a:cubicBezTo>
                    <a:pt x="1548" y="1282"/>
                    <a:pt x="1684" y="1243"/>
                    <a:pt x="1802" y="1166"/>
                  </a:cubicBezTo>
                  <a:cubicBezTo>
                    <a:pt x="1834" y="1145"/>
                    <a:pt x="1865" y="1121"/>
                    <a:pt x="1894" y="1096"/>
                  </a:cubicBezTo>
                  <a:cubicBezTo>
                    <a:pt x="2127" y="884"/>
                    <a:pt x="2193" y="546"/>
                    <a:pt x="2060" y="262"/>
                  </a:cubicBezTo>
                  <a:cubicBezTo>
                    <a:pt x="2030" y="196"/>
                    <a:pt x="1990" y="134"/>
                    <a:pt x="1941" y="81"/>
                  </a:cubicBezTo>
                  <a:cubicBezTo>
                    <a:pt x="1928" y="67"/>
                    <a:pt x="1911" y="59"/>
                    <a:pt x="1893" y="59"/>
                  </a:cubicBezTo>
                  <a:cubicBezTo>
                    <a:pt x="1877" y="59"/>
                    <a:pt x="1861" y="65"/>
                    <a:pt x="1849" y="77"/>
                  </a:cubicBezTo>
                  <a:cubicBezTo>
                    <a:pt x="1835" y="89"/>
                    <a:pt x="1828" y="106"/>
                    <a:pt x="1828" y="123"/>
                  </a:cubicBezTo>
                  <a:cubicBezTo>
                    <a:pt x="1827" y="140"/>
                    <a:pt x="1833" y="157"/>
                    <a:pt x="1845" y="169"/>
                  </a:cubicBezTo>
                  <a:cubicBezTo>
                    <a:pt x="2060" y="404"/>
                    <a:pt x="2049" y="769"/>
                    <a:pt x="1819" y="990"/>
                  </a:cubicBezTo>
                  <a:cubicBezTo>
                    <a:pt x="1705" y="1099"/>
                    <a:pt x="1558" y="1153"/>
                    <a:pt x="1412" y="1153"/>
                  </a:cubicBezTo>
                  <a:cubicBezTo>
                    <a:pt x="1262" y="1153"/>
                    <a:pt x="1111" y="1095"/>
                    <a:pt x="996" y="981"/>
                  </a:cubicBezTo>
                  <a:cubicBezTo>
                    <a:pt x="989" y="974"/>
                    <a:pt x="982" y="968"/>
                    <a:pt x="976" y="960"/>
                  </a:cubicBezTo>
                  <a:lnTo>
                    <a:pt x="490" y="426"/>
                  </a:lnTo>
                  <a:lnTo>
                    <a:pt x="123" y="22"/>
                  </a:lnTo>
                  <a:cubicBezTo>
                    <a:pt x="110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3235650" y="4284850"/>
              <a:ext cx="45825" cy="30600"/>
            </a:xfrm>
            <a:custGeom>
              <a:avLst/>
              <a:gdLst/>
              <a:ahLst/>
              <a:cxnLst/>
              <a:rect l="l" t="t" r="r" b="b"/>
              <a:pathLst>
                <a:path w="1833" h="1224" extrusionOk="0">
                  <a:moveTo>
                    <a:pt x="1542" y="0"/>
                  </a:moveTo>
                  <a:cubicBezTo>
                    <a:pt x="1526" y="0"/>
                    <a:pt x="1510" y="6"/>
                    <a:pt x="1498" y="18"/>
                  </a:cubicBezTo>
                  <a:cubicBezTo>
                    <a:pt x="1477" y="37"/>
                    <a:pt x="1470" y="67"/>
                    <a:pt x="1484" y="91"/>
                  </a:cubicBezTo>
                  <a:cubicBezTo>
                    <a:pt x="1486" y="98"/>
                    <a:pt x="1489" y="104"/>
                    <a:pt x="1494" y="109"/>
                  </a:cubicBezTo>
                  <a:cubicBezTo>
                    <a:pt x="1712" y="349"/>
                    <a:pt x="1694" y="721"/>
                    <a:pt x="1454" y="940"/>
                  </a:cubicBezTo>
                  <a:cubicBezTo>
                    <a:pt x="1342" y="1042"/>
                    <a:pt x="1200" y="1093"/>
                    <a:pt x="1059" y="1093"/>
                  </a:cubicBezTo>
                  <a:cubicBezTo>
                    <a:pt x="900" y="1093"/>
                    <a:pt x="741" y="1029"/>
                    <a:pt x="625" y="901"/>
                  </a:cubicBezTo>
                  <a:lnTo>
                    <a:pt x="140" y="345"/>
                  </a:lnTo>
                  <a:lnTo>
                    <a:pt x="121" y="322"/>
                  </a:lnTo>
                  <a:cubicBezTo>
                    <a:pt x="108" y="309"/>
                    <a:pt x="90" y="302"/>
                    <a:pt x="73" y="302"/>
                  </a:cubicBezTo>
                  <a:cubicBezTo>
                    <a:pt x="57" y="302"/>
                    <a:pt x="40" y="308"/>
                    <a:pt x="28" y="319"/>
                  </a:cubicBezTo>
                  <a:cubicBezTo>
                    <a:pt x="2" y="343"/>
                    <a:pt x="0" y="383"/>
                    <a:pt x="24" y="411"/>
                  </a:cubicBezTo>
                  <a:lnTo>
                    <a:pt x="47" y="437"/>
                  </a:lnTo>
                  <a:lnTo>
                    <a:pt x="527" y="989"/>
                  </a:lnTo>
                  <a:cubicBezTo>
                    <a:pt x="668" y="1143"/>
                    <a:pt x="863" y="1224"/>
                    <a:pt x="1059" y="1224"/>
                  </a:cubicBezTo>
                  <a:cubicBezTo>
                    <a:pt x="1195" y="1224"/>
                    <a:pt x="1331" y="1185"/>
                    <a:pt x="1451" y="1107"/>
                  </a:cubicBezTo>
                  <a:cubicBezTo>
                    <a:pt x="1484" y="1085"/>
                    <a:pt x="1514" y="1062"/>
                    <a:pt x="1543" y="1036"/>
                  </a:cubicBezTo>
                  <a:cubicBezTo>
                    <a:pt x="1756" y="842"/>
                    <a:pt x="1832" y="539"/>
                    <a:pt x="1737" y="266"/>
                  </a:cubicBezTo>
                  <a:cubicBezTo>
                    <a:pt x="1704" y="176"/>
                    <a:pt x="1655" y="92"/>
                    <a:pt x="1590" y="22"/>
                  </a:cubicBezTo>
                  <a:cubicBezTo>
                    <a:pt x="1578" y="7"/>
                    <a:pt x="1560" y="0"/>
                    <a:pt x="15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3431200" y="4189975"/>
              <a:ext cx="55275" cy="57475"/>
            </a:xfrm>
            <a:custGeom>
              <a:avLst/>
              <a:gdLst/>
              <a:ahLst/>
              <a:cxnLst/>
              <a:rect l="l" t="t" r="r" b="b"/>
              <a:pathLst>
                <a:path w="2211" h="2299" extrusionOk="0">
                  <a:moveTo>
                    <a:pt x="1367" y="1"/>
                  </a:moveTo>
                  <a:lnTo>
                    <a:pt x="1" y="1558"/>
                  </a:lnTo>
                  <a:lnTo>
                    <a:pt x="844" y="2298"/>
                  </a:lnTo>
                  <a:lnTo>
                    <a:pt x="2210" y="74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3240600" y="4174650"/>
              <a:ext cx="138400" cy="178650"/>
            </a:xfrm>
            <a:custGeom>
              <a:avLst/>
              <a:gdLst/>
              <a:ahLst/>
              <a:cxnLst/>
              <a:rect l="l" t="t" r="r" b="b"/>
              <a:pathLst>
                <a:path w="5536" h="7146" extrusionOk="0">
                  <a:moveTo>
                    <a:pt x="3079" y="0"/>
                  </a:moveTo>
                  <a:lnTo>
                    <a:pt x="86" y="5993"/>
                  </a:lnTo>
                  <a:cubicBezTo>
                    <a:pt x="1" y="6180"/>
                    <a:pt x="49" y="6400"/>
                    <a:pt x="203" y="6535"/>
                  </a:cubicBezTo>
                  <a:lnTo>
                    <a:pt x="767" y="7029"/>
                  </a:lnTo>
                  <a:cubicBezTo>
                    <a:pt x="855" y="7107"/>
                    <a:pt x="965" y="7145"/>
                    <a:pt x="1075" y="7145"/>
                  </a:cubicBezTo>
                  <a:cubicBezTo>
                    <a:pt x="1204" y="7145"/>
                    <a:pt x="1333" y="7092"/>
                    <a:pt x="1425" y="6986"/>
                  </a:cubicBezTo>
                  <a:lnTo>
                    <a:pt x="5536" y="215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3274225" y="4150775"/>
              <a:ext cx="43375" cy="84700"/>
            </a:xfrm>
            <a:custGeom>
              <a:avLst/>
              <a:gdLst/>
              <a:ahLst/>
              <a:cxnLst/>
              <a:rect l="l" t="t" r="r" b="b"/>
              <a:pathLst>
                <a:path w="1735" h="3388" extrusionOk="0">
                  <a:moveTo>
                    <a:pt x="645" y="0"/>
                  </a:moveTo>
                  <a:lnTo>
                    <a:pt x="0" y="2932"/>
                  </a:lnTo>
                  <a:lnTo>
                    <a:pt x="519" y="3388"/>
                  </a:lnTo>
                  <a:lnTo>
                    <a:pt x="1734" y="956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3268150" y="4040100"/>
              <a:ext cx="225125" cy="217950"/>
            </a:xfrm>
            <a:custGeom>
              <a:avLst/>
              <a:gdLst/>
              <a:ahLst/>
              <a:cxnLst/>
              <a:rect l="l" t="t" r="r" b="b"/>
              <a:pathLst>
                <a:path w="9005" h="8718" extrusionOk="0">
                  <a:moveTo>
                    <a:pt x="3196" y="1"/>
                  </a:moveTo>
                  <a:lnTo>
                    <a:pt x="0" y="3640"/>
                  </a:lnTo>
                  <a:lnTo>
                    <a:pt x="5739" y="8679"/>
                  </a:lnTo>
                  <a:cubicBezTo>
                    <a:pt x="5767" y="8705"/>
                    <a:pt x="5803" y="8717"/>
                    <a:pt x="5839" y="8717"/>
                  </a:cubicBezTo>
                  <a:cubicBezTo>
                    <a:pt x="5880" y="8717"/>
                    <a:pt x="5922" y="8700"/>
                    <a:pt x="5951" y="8666"/>
                  </a:cubicBezTo>
                  <a:lnTo>
                    <a:pt x="8949" y="5253"/>
                  </a:lnTo>
                  <a:cubicBezTo>
                    <a:pt x="9004" y="5190"/>
                    <a:pt x="8997" y="5095"/>
                    <a:pt x="8935" y="5040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2998775" y="3799725"/>
              <a:ext cx="349075" cy="332825"/>
            </a:xfrm>
            <a:custGeom>
              <a:avLst/>
              <a:gdLst/>
              <a:ahLst/>
              <a:cxnLst/>
              <a:rect l="l" t="t" r="r" b="b"/>
              <a:pathLst>
                <a:path w="13963" h="13313" extrusionOk="0">
                  <a:moveTo>
                    <a:pt x="9358" y="1"/>
                  </a:moveTo>
                  <a:cubicBezTo>
                    <a:pt x="8878" y="1"/>
                    <a:pt x="7130" y="299"/>
                    <a:pt x="3888" y="3991"/>
                  </a:cubicBezTo>
                  <a:lnTo>
                    <a:pt x="3867" y="4050"/>
                  </a:lnTo>
                  <a:cubicBezTo>
                    <a:pt x="1" y="8452"/>
                    <a:pt x="646" y="10124"/>
                    <a:pt x="646" y="10124"/>
                  </a:cubicBezTo>
                  <a:cubicBezTo>
                    <a:pt x="4687" y="10387"/>
                    <a:pt x="10744" y="13313"/>
                    <a:pt x="10744" y="13313"/>
                  </a:cubicBezTo>
                  <a:lnTo>
                    <a:pt x="13962" y="9613"/>
                  </a:lnTo>
                  <a:cubicBezTo>
                    <a:pt x="13962" y="9613"/>
                    <a:pt x="10279" y="3985"/>
                    <a:pt x="9496" y="12"/>
                  </a:cubicBezTo>
                  <a:cubicBezTo>
                    <a:pt x="9496" y="12"/>
                    <a:pt x="9450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953150" y="3761775"/>
              <a:ext cx="333000" cy="310650"/>
            </a:xfrm>
            <a:custGeom>
              <a:avLst/>
              <a:gdLst/>
              <a:ahLst/>
              <a:cxnLst/>
              <a:rect l="l" t="t" r="r" b="b"/>
              <a:pathLst>
                <a:path w="13320" h="12426" extrusionOk="0">
                  <a:moveTo>
                    <a:pt x="9280" y="1238"/>
                  </a:moveTo>
                  <a:cubicBezTo>
                    <a:pt x="9817" y="1238"/>
                    <a:pt x="10283" y="1383"/>
                    <a:pt x="10632" y="1690"/>
                  </a:cubicBezTo>
                  <a:cubicBezTo>
                    <a:pt x="11934" y="2833"/>
                    <a:pt x="11213" y="5868"/>
                    <a:pt x="9060" y="8319"/>
                  </a:cubicBezTo>
                  <a:cubicBezTo>
                    <a:pt x="7485" y="10113"/>
                    <a:pt x="5501" y="11186"/>
                    <a:pt x="4040" y="11186"/>
                  </a:cubicBezTo>
                  <a:cubicBezTo>
                    <a:pt x="3504" y="11186"/>
                    <a:pt x="3038" y="11042"/>
                    <a:pt x="2689" y="10736"/>
                  </a:cubicBezTo>
                  <a:cubicBezTo>
                    <a:pt x="1388" y="9593"/>
                    <a:pt x="2108" y="6557"/>
                    <a:pt x="4261" y="4105"/>
                  </a:cubicBezTo>
                  <a:cubicBezTo>
                    <a:pt x="5835" y="2312"/>
                    <a:pt x="7819" y="1238"/>
                    <a:pt x="9280" y="1238"/>
                  </a:cubicBezTo>
                  <a:close/>
                  <a:moveTo>
                    <a:pt x="9282" y="1"/>
                  </a:moveTo>
                  <a:cubicBezTo>
                    <a:pt x="7440" y="1"/>
                    <a:pt x="5175" y="1183"/>
                    <a:pt x="3328" y="3286"/>
                  </a:cubicBezTo>
                  <a:cubicBezTo>
                    <a:pt x="642" y="6345"/>
                    <a:pt x="1" y="10027"/>
                    <a:pt x="1870" y="11669"/>
                  </a:cubicBezTo>
                  <a:cubicBezTo>
                    <a:pt x="2454" y="12181"/>
                    <a:pt x="3204" y="12426"/>
                    <a:pt x="4040" y="12426"/>
                  </a:cubicBezTo>
                  <a:cubicBezTo>
                    <a:pt x="5882" y="12426"/>
                    <a:pt x="8146" y="11243"/>
                    <a:pt x="9994" y="9139"/>
                  </a:cubicBezTo>
                  <a:cubicBezTo>
                    <a:pt x="12680" y="6078"/>
                    <a:pt x="13320" y="2398"/>
                    <a:pt x="11452" y="757"/>
                  </a:cubicBezTo>
                  <a:cubicBezTo>
                    <a:pt x="10868" y="245"/>
                    <a:pt x="10119" y="1"/>
                    <a:pt x="928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2987825" y="3792725"/>
              <a:ext cx="263675" cy="248750"/>
            </a:xfrm>
            <a:custGeom>
              <a:avLst/>
              <a:gdLst/>
              <a:ahLst/>
              <a:cxnLst/>
              <a:rect l="l" t="t" r="r" b="b"/>
              <a:pathLst>
                <a:path w="10547" h="9950" extrusionOk="0">
                  <a:moveTo>
                    <a:pt x="7894" y="1"/>
                  </a:moveTo>
                  <a:cubicBezTo>
                    <a:pt x="6433" y="1"/>
                    <a:pt x="4449" y="1074"/>
                    <a:pt x="2874" y="2867"/>
                  </a:cubicBezTo>
                  <a:cubicBezTo>
                    <a:pt x="720" y="5319"/>
                    <a:pt x="0" y="8354"/>
                    <a:pt x="1302" y="9498"/>
                  </a:cubicBezTo>
                  <a:cubicBezTo>
                    <a:pt x="1652" y="9804"/>
                    <a:pt x="2118" y="9949"/>
                    <a:pt x="2654" y="9949"/>
                  </a:cubicBezTo>
                  <a:cubicBezTo>
                    <a:pt x="4115" y="9949"/>
                    <a:pt x="6098" y="8875"/>
                    <a:pt x="7673" y="7081"/>
                  </a:cubicBezTo>
                  <a:cubicBezTo>
                    <a:pt x="9827" y="4629"/>
                    <a:pt x="10546" y="1594"/>
                    <a:pt x="9245" y="452"/>
                  </a:cubicBezTo>
                  <a:cubicBezTo>
                    <a:pt x="8896" y="145"/>
                    <a:pt x="8430" y="1"/>
                    <a:pt x="7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3078425" y="3869275"/>
              <a:ext cx="141875" cy="146175"/>
            </a:xfrm>
            <a:custGeom>
              <a:avLst/>
              <a:gdLst/>
              <a:ahLst/>
              <a:cxnLst/>
              <a:rect l="l" t="t" r="r" b="b"/>
              <a:pathLst>
                <a:path w="5675" h="5847" extrusionOk="0">
                  <a:moveTo>
                    <a:pt x="2532" y="1"/>
                  </a:moveTo>
                  <a:cubicBezTo>
                    <a:pt x="2511" y="1"/>
                    <a:pt x="2490" y="10"/>
                    <a:pt x="2475" y="27"/>
                  </a:cubicBezTo>
                  <a:lnTo>
                    <a:pt x="26" y="2815"/>
                  </a:lnTo>
                  <a:cubicBezTo>
                    <a:pt x="4" y="2840"/>
                    <a:pt x="1" y="2878"/>
                    <a:pt x="18" y="2907"/>
                  </a:cubicBezTo>
                  <a:lnTo>
                    <a:pt x="1827" y="5810"/>
                  </a:lnTo>
                  <a:cubicBezTo>
                    <a:pt x="1841" y="5832"/>
                    <a:pt x="1865" y="5846"/>
                    <a:pt x="1892" y="5846"/>
                  </a:cubicBezTo>
                  <a:lnTo>
                    <a:pt x="1892" y="5845"/>
                  </a:lnTo>
                  <a:cubicBezTo>
                    <a:pt x="1952" y="5845"/>
                    <a:pt x="1989" y="5779"/>
                    <a:pt x="1957" y="5728"/>
                  </a:cubicBezTo>
                  <a:lnTo>
                    <a:pt x="179" y="2874"/>
                  </a:lnTo>
                  <a:lnTo>
                    <a:pt x="2550" y="174"/>
                  </a:lnTo>
                  <a:lnTo>
                    <a:pt x="5548" y="1791"/>
                  </a:lnTo>
                  <a:cubicBezTo>
                    <a:pt x="5560" y="1799"/>
                    <a:pt x="5573" y="1802"/>
                    <a:pt x="5586" y="1802"/>
                  </a:cubicBezTo>
                  <a:cubicBezTo>
                    <a:pt x="5613" y="1802"/>
                    <a:pt x="5640" y="1787"/>
                    <a:pt x="5655" y="1761"/>
                  </a:cubicBezTo>
                  <a:cubicBezTo>
                    <a:pt x="5675" y="1723"/>
                    <a:pt x="5660" y="1676"/>
                    <a:pt x="5620" y="1656"/>
                  </a:cubicBezTo>
                  <a:lnTo>
                    <a:pt x="2569" y="10"/>
                  </a:lnTo>
                  <a:cubicBezTo>
                    <a:pt x="2557" y="4"/>
                    <a:pt x="2545" y="1"/>
                    <a:pt x="25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3077875" y="3869350"/>
              <a:ext cx="75375" cy="73500"/>
            </a:xfrm>
            <a:custGeom>
              <a:avLst/>
              <a:gdLst/>
              <a:ahLst/>
              <a:cxnLst/>
              <a:rect l="l" t="t" r="r" b="b"/>
              <a:pathLst>
                <a:path w="3015" h="2940" extrusionOk="0">
                  <a:moveTo>
                    <a:pt x="2556" y="0"/>
                  </a:moveTo>
                  <a:cubicBezTo>
                    <a:pt x="2514" y="0"/>
                    <a:pt x="2472" y="32"/>
                    <a:pt x="2478" y="88"/>
                  </a:cubicBezTo>
                  <a:cubicBezTo>
                    <a:pt x="2495" y="177"/>
                    <a:pt x="2834" y="2298"/>
                    <a:pt x="92" y="2787"/>
                  </a:cubicBezTo>
                  <a:cubicBezTo>
                    <a:pt x="1" y="2803"/>
                    <a:pt x="12" y="2938"/>
                    <a:pt x="105" y="2939"/>
                  </a:cubicBezTo>
                  <a:cubicBezTo>
                    <a:pt x="110" y="2939"/>
                    <a:pt x="115" y="2939"/>
                    <a:pt x="119" y="2938"/>
                  </a:cubicBezTo>
                  <a:cubicBezTo>
                    <a:pt x="3014" y="2422"/>
                    <a:pt x="2634" y="84"/>
                    <a:pt x="2630" y="60"/>
                  </a:cubicBezTo>
                  <a:cubicBezTo>
                    <a:pt x="2620" y="19"/>
                    <a:pt x="2588" y="0"/>
                    <a:pt x="25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2991325" y="3865225"/>
              <a:ext cx="87250" cy="150500"/>
            </a:xfrm>
            <a:custGeom>
              <a:avLst/>
              <a:gdLst/>
              <a:ahLst/>
              <a:cxnLst/>
              <a:rect l="l" t="t" r="r" b="b"/>
              <a:pathLst>
                <a:path w="3490" h="6020" extrusionOk="0">
                  <a:moveTo>
                    <a:pt x="3381" y="1"/>
                  </a:moveTo>
                  <a:cubicBezTo>
                    <a:pt x="3361" y="1"/>
                    <a:pt x="3341" y="9"/>
                    <a:pt x="3324" y="30"/>
                  </a:cubicBezTo>
                  <a:cubicBezTo>
                    <a:pt x="3187" y="194"/>
                    <a:pt x="1" y="4072"/>
                    <a:pt x="1679" y="5993"/>
                  </a:cubicBezTo>
                  <a:cubicBezTo>
                    <a:pt x="1693" y="6010"/>
                    <a:pt x="1714" y="6019"/>
                    <a:pt x="1737" y="6019"/>
                  </a:cubicBezTo>
                  <a:cubicBezTo>
                    <a:pt x="1803" y="6019"/>
                    <a:pt x="1838" y="5942"/>
                    <a:pt x="1795" y="5892"/>
                  </a:cubicBezTo>
                  <a:cubicBezTo>
                    <a:pt x="202" y="4070"/>
                    <a:pt x="3409" y="167"/>
                    <a:pt x="3442" y="128"/>
                  </a:cubicBezTo>
                  <a:cubicBezTo>
                    <a:pt x="3490" y="70"/>
                    <a:pt x="3438" y="1"/>
                    <a:pt x="33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3266025" y="4129400"/>
              <a:ext cx="115550" cy="101150"/>
            </a:xfrm>
            <a:custGeom>
              <a:avLst/>
              <a:gdLst/>
              <a:ahLst/>
              <a:cxnLst/>
              <a:rect l="l" t="t" r="r" b="b"/>
              <a:pathLst>
                <a:path w="4622" h="4046" extrusionOk="0">
                  <a:moveTo>
                    <a:pt x="87" y="0"/>
                  </a:moveTo>
                  <a:cubicBezTo>
                    <a:pt x="66" y="0"/>
                    <a:pt x="45" y="9"/>
                    <a:pt x="30" y="27"/>
                  </a:cubicBezTo>
                  <a:cubicBezTo>
                    <a:pt x="1" y="61"/>
                    <a:pt x="6" y="112"/>
                    <a:pt x="42" y="139"/>
                  </a:cubicBezTo>
                  <a:lnTo>
                    <a:pt x="4468" y="4026"/>
                  </a:lnTo>
                  <a:cubicBezTo>
                    <a:pt x="4482" y="4038"/>
                    <a:pt x="4500" y="4045"/>
                    <a:pt x="4518" y="4045"/>
                  </a:cubicBezTo>
                  <a:lnTo>
                    <a:pt x="4518" y="4045"/>
                  </a:lnTo>
                  <a:cubicBezTo>
                    <a:pt x="4589" y="4044"/>
                    <a:pt x="4621" y="3957"/>
                    <a:pt x="4568" y="3910"/>
                  </a:cubicBezTo>
                  <a:lnTo>
                    <a:pt x="143" y="24"/>
                  </a:lnTo>
                  <a:cubicBezTo>
                    <a:pt x="127" y="8"/>
                    <a:pt x="107" y="0"/>
                    <a:pt x="87" y="0"/>
                  </a:cubicBezTo>
                  <a:close/>
                  <a:moveTo>
                    <a:pt x="4518" y="4045"/>
                  </a:moveTo>
                  <a:cubicBezTo>
                    <a:pt x="4518" y="4045"/>
                    <a:pt x="4518" y="4045"/>
                    <a:pt x="4518" y="4045"/>
                  </a:cubicBezTo>
                  <a:lnTo>
                    <a:pt x="4519" y="4045"/>
                  </a:lnTo>
                  <a:cubicBezTo>
                    <a:pt x="4518" y="4045"/>
                    <a:pt x="4518" y="4045"/>
                    <a:pt x="4518" y="4045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3324200" y="4063375"/>
              <a:ext cx="144900" cy="126925"/>
            </a:xfrm>
            <a:custGeom>
              <a:avLst/>
              <a:gdLst/>
              <a:ahLst/>
              <a:cxnLst/>
              <a:rect l="l" t="t" r="r" b="b"/>
              <a:pathLst>
                <a:path w="5796" h="5077" extrusionOk="0">
                  <a:moveTo>
                    <a:pt x="86" y="0"/>
                  </a:moveTo>
                  <a:cubicBezTo>
                    <a:pt x="64" y="0"/>
                    <a:pt x="43" y="9"/>
                    <a:pt x="28" y="26"/>
                  </a:cubicBezTo>
                  <a:cubicBezTo>
                    <a:pt x="0" y="59"/>
                    <a:pt x="3" y="108"/>
                    <a:pt x="37" y="137"/>
                  </a:cubicBezTo>
                  <a:lnTo>
                    <a:pt x="5642" y="5058"/>
                  </a:lnTo>
                  <a:cubicBezTo>
                    <a:pt x="5656" y="5070"/>
                    <a:pt x="5674" y="5077"/>
                    <a:pt x="5692" y="5077"/>
                  </a:cubicBezTo>
                  <a:lnTo>
                    <a:pt x="5693" y="5077"/>
                  </a:lnTo>
                  <a:cubicBezTo>
                    <a:pt x="5764" y="5077"/>
                    <a:pt x="5796" y="4989"/>
                    <a:pt x="5744" y="4943"/>
                  </a:cubicBezTo>
                  <a:lnTo>
                    <a:pt x="138" y="21"/>
                  </a:lnTo>
                  <a:cubicBezTo>
                    <a:pt x="123" y="7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3305525" y="4083975"/>
              <a:ext cx="145525" cy="126950"/>
            </a:xfrm>
            <a:custGeom>
              <a:avLst/>
              <a:gdLst/>
              <a:ahLst/>
              <a:cxnLst/>
              <a:rect l="l" t="t" r="r" b="b"/>
              <a:pathLst>
                <a:path w="5821" h="5078" extrusionOk="0">
                  <a:moveTo>
                    <a:pt x="112" y="0"/>
                  </a:moveTo>
                  <a:cubicBezTo>
                    <a:pt x="51" y="0"/>
                    <a:pt x="1" y="83"/>
                    <a:pt x="61" y="136"/>
                  </a:cubicBezTo>
                  <a:lnTo>
                    <a:pt x="5666" y="5058"/>
                  </a:lnTo>
                  <a:cubicBezTo>
                    <a:pt x="5680" y="5070"/>
                    <a:pt x="5698" y="5077"/>
                    <a:pt x="5717" y="5077"/>
                  </a:cubicBezTo>
                  <a:cubicBezTo>
                    <a:pt x="5788" y="5077"/>
                    <a:pt x="5820" y="4990"/>
                    <a:pt x="5767" y="4942"/>
                  </a:cubicBezTo>
                  <a:lnTo>
                    <a:pt x="163" y="21"/>
                  </a:lnTo>
                  <a:cubicBezTo>
                    <a:pt x="146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3288375" y="4199100"/>
              <a:ext cx="127325" cy="201325"/>
            </a:xfrm>
            <a:custGeom>
              <a:avLst/>
              <a:gdLst/>
              <a:ahLst/>
              <a:cxnLst/>
              <a:rect l="l" t="t" r="r" b="b"/>
              <a:pathLst>
                <a:path w="5093" h="8053" extrusionOk="0">
                  <a:moveTo>
                    <a:pt x="1583" y="1"/>
                  </a:moveTo>
                  <a:lnTo>
                    <a:pt x="1178" y="10"/>
                  </a:lnTo>
                  <a:cubicBezTo>
                    <a:pt x="822" y="19"/>
                    <a:pt x="525" y="289"/>
                    <a:pt x="484" y="644"/>
                  </a:cubicBezTo>
                  <a:cubicBezTo>
                    <a:pt x="442" y="998"/>
                    <a:pt x="667" y="1330"/>
                    <a:pt x="1012" y="1421"/>
                  </a:cubicBezTo>
                  <a:cubicBezTo>
                    <a:pt x="1068" y="1436"/>
                    <a:pt x="1126" y="1444"/>
                    <a:pt x="1184" y="1444"/>
                  </a:cubicBezTo>
                  <a:cubicBezTo>
                    <a:pt x="1193" y="1444"/>
                    <a:pt x="1202" y="1444"/>
                    <a:pt x="1211" y="1444"/>
                  </a:cubicBezTo>
                  <a:lnTo>
                    <a:pt x="2128" y="1424"/>
                  </a:lnTo>
                  <a:lnTo>
                    <a:pt x="2128" y="1424"/>
                  </a:lnTo>
                  <a:cubicBezTo>
                    <a:pt x="1943" y="1535"/>
                    <a:pt x="1697" y="1722"/>
                    <a:pt x="1512" y="2014"/>
                  </a:cubicBezTo>
                  <a:cubicBezTo>
                    <a:pt x="1401" y="2188"/>
                    <a:pt x="1323" y="2381"/>
                    <a:pt x="1283" y="2583"/>
                  </a:cubicBezTo>
                  <a:cubicBezTo>
                    <a:pt x="1251" y="2736"/>
                    <a:pt x="1237" y="2894"/>
                    <a:pt x="1243" y="3050"/>
                  </a:cubicBezTo>
                  <a:lnTo>
                    <a:pt x="1243" y="3052"/>
                  </a:lnTo>
                  <a:cubicBezTo>
                    <a:pt x="1251" y="3272"/>
                    <a:pt x="1286" y="3491"/>
                    <a:pt x="1345" y="3704"/>
                  </a:cubicBezTo>
                  <a:lnTo>
                    <a:pt x="0" y="5900"/>
                  </a:lnTo>
                  <a:lnTo>
                    <a:pt x="1751" y="8053"/>
                  </a:lnTo>
                  <a:lnTo>
                    <a:pt x="5093" y="5334"/>
                  </a:lnTo>
                  <a:lnTo>
                    <a:pt x="3709" y="4147"/>
                  </a:lnTo>
                  <a:cubicBezTo>
                    <a:pt x="3731" y="4105"/>
                    <a:pt x="3751" y="4063"/>
                    <a:pt x="3768" y="4020"/>
                  </a:cubicBezTo>
                  <a:cubicBezTo>
                    <a:pt x="3870" y="3769"/>
                    <a:pt x="3930" y="3504"/>
                    <a:pt x="3944" y="3234"/>
                  </a:cubicBezTo>
                  <a:cubicBezTo>
                    <a:pt x="4041" y="2584"/>
                    <a:pt x="3992" y="1921"/>
                    <a:pt x="3802" y="1292"/>
                  </a:cubicBezTo>
                  <a:cubicBezTo>
                    <a:pt x="3775" y="1202"/>
                    <a:pt x="3746" y="1109"/>
                    <a:pt x="3712" y="1020"/>
                  </a:cubicBezTo>
                  <a:lnTo>
                    <a:pt x="3534" y="544"/>
                  </a:lnTo>
                  <a:cubicBezTo>
                    <a:pt x="3525" y="511"/>
                    <a:pt x="3513" y="478"/>
                    <a:pt x="3497" y="447"/>
                  </a:cubicBezTo>
                  <a:cubicBezTo>
                    <a:pt x="3475" y="398"/>
                    <a:pt x="3445" y="351"/>
                    <a:pt x="3411" y="309"/>
                  </a:cubicBezTo>
                  <a:cubicBezTo>
                    <a:pt x="3302" y="175"/>
                    <a:pt x="3146" y="90"/>
                    <a:pt x="2975" y="71"/>
                  </a:cubicBezTo>
                  <a:cubicBezTo>
                    <a:pt x="2952" y="69"/>
                    <a:pt x="2929" y="67"/>
                    <a:pt x="2906" y="67"/>
                  </a:cubicBezTo>
                  <a:cubicBezTo>
                    <a:pt x="2895" y="67"/>
                    <a:pt x="2883" y="68"/>
                    <a:pt x="2872" y="68"/>
                  </a:cubicBezTo>
                  <a:lnTo>
                    <a:pt x="1697" y="125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3299400" y="4198250"/>
              <a:ext cx="63700" cy="94625"/>
            </a:xfrm>
            <a:custGeom>
              <a:avLst/>
              <a:gdLst/>
              <a:ahLst/>
              <a:cxnLst/>
              <a:rect l="l" t="t" r="r" b="b"/>
              <a:pathLst>
                <a:path w="2548" h="3785" extrusionOk="0">
                  <a:moveTo>
                    <a:pt x="2483" y="1"/>
                  </a:moveTo>
                  <a:cubicBezTo>
                    <a:pt x="2482" y="1"/>
                    <a:pt x="2481" y="1"/>
                    <a:pt x="2480" y="1"/>
                  </a:cubicBezTo>
                  <a:lnTo>
                    <a:pt x="1142" y="34"/>
                  </a:lnTo>
                  <a:lnTo>
                    <a:pt x="737" y="43"/>
                  </a:lnTo>
                  <a:cubicBezTo>
                    <a:pt x="381" y="52"/>
                    <a:pt x="84" y="322"/>
                    <a:pt x="42" y="677"/>
                  </a:cubicBezTo>
                  <a:cubicBezTo>
                    <a:pt x="1" y="1031"/>
                    <a:pt x="226" y="1363"/>
                    <a:pt x="571" y="1454"/>
                  </a:cubicBezTo>
                  <a:cubicBezTo>
                    <a:pt x="629" y="1471"/>
                    <a:pt x="688" y="1478"/>
                    <a:pt x="748" y="1478"/>
                  </a:cubicBezTo>
                  <a:cubicBezTo>
                    <a:pt x="756" y="1478"/>
                    <a:pt x="763" y="1478"/>
                    <a:pt x="770" y="1478"/>
                  </a:cubicBezTo>
                  <a:lnTo>
                    <a:pt x="1687" y="1457"/>
                  </a:lnTo>
                  <a:lnTo>
                    <a:pt x="1687" y="1457"/>
                  </a:lnTo>
                  <a:cubicBezTo>
                    <a:pt x="1502" y="1569"/>
                    <a:pt x="1256" y="1756"/>
                    <a:pt x="1071" y="2048"/>
                  </a:cubicBezTo>
                  <a:cubicBezTo>
                    <a:pt x="960" y="2221"/>
                    <a:pt x="882" y="2415"/>
                    <a:pt x="842" y="2617"/>
                  </a:cubicBezTo>
                  <a:cubicBezTo>
                    <a:pt x="810" y="2770"/>
                    <a:pt x="796" y="2927"/>
                    <a:pt x="802" y="3084"/>
                  </a:cubicBezTo>
                  <a:lnTo>
                    <a:pt x="802" y="3085"/>
                  </a:lnTo>
                  <a:cubicBezTo>
                    <a:pt x="810" y="3305"/>
                    <a:pt x="844" y="3525"/>
                    <a:pt x="904" y="3738"/>
                  </a:cubicBezTo>
                  <a:cubicBezTo>
                    <a:pt x="913" y="3766"/>
                    <a:pt x="938" y="3785"/>
                    <a:pt x="966" y="3785"/>
                  </a:cubicBezTo>
                  <a:cubicBezTo>
                    <a:pt x="972" y="3785"/>
                    <a:pt x="978" y="3784"/>
                    <a:pt x="984" y="3782"/>
                  </a:cubicBezTo>
                  <a:cubicBezTo>
                    <a:pt x="991" y="3781"/>
                    <a:pt x="996" y="3779"/>
                    <a:pt x="1001" y="3775"/>
                  </a:cubicBezTo>
                  <a:cubicBezTo>
                    <a:pt x="1026" y="3760"/>
                    <a:pt x="1037" y="3730"/>
                    <a:pt x="1029" y="3702"/>
                  </a:cubicBezTo>
                  <a:cubicBezTo>
                    <a:pt x="957" y="3435"/>
                    <a:pt x="927" y="3196"/>
                    <a:pt x="930" y="2987"/>
                  </a:cubicBezTo>
                  <a:cubicBezTo>
                    <a:pt x="947" y="1811"/>
                    <a:pt x="1955" y="1462"/>
                    <a:pt x="2005" y="1447"/>
                  </a:cubicBezTo>
                  <a:cubicBezTo>
                    <a:pt x="2035" y="1437"/>
                    <a:pt x="2054" y="1406"/>
                    <a:pt x="2049" y="1374"/>
                  </a:cubicBezTo>
                  <a:cubicBezTo>
                    <a:pt x="2043" y="1342"/>
                    <a:pt x="2016" y="1320"/>
                    <a:pt x="1985" y="1320"/>
                  </a:cubicBezTo>
                  <a:cubicBezTo>
                    <a:pt x="1984" y="1320"/>
                    <a:pt x="1983" y="1320"/>
                    <a:pt x="1983" y="1320"/>
                  </a:cubicBezTo>
                  <a:lnTo>
                    <a:pt x="768" y="1348"/>
                  </a:lnTo>
                  <a:cubicBezTo>
                    <a:pt x="761" y="1348"/>
                    <a:pt x="753" y="1348"/>
                    <a:pt x="745" y="1348"/>
                  </a:cubicBezTo>
                  <a:cubicBezTo>
                    <a:pt x="705" y="1348"/>
                    <a:pt x="665" y="1344"/>
                    <a:pt x="626" y="1333"/>
                  </a:cubicBezTo>
                  <a:cubicBezTo>
                    <a:pt x="622" y="1333"/>
                    <a:pt x="617" y="1332"/>
                    <a:pt x="613" y="1332"/>
                  </a:cubicBezTo>
                  <a:cubicBezTo>
                    <a:pt x="588" y="1325"/>
                    <a:pt x="563" y="1317"/>
                    <a:pt x="539" y="1307"/>
                  </a:cubicBezTo>
                  <a:cubicBezTo>
                    <a:pt x="279" y="1205"/>
                    <a:pt x="128" y="933"/>
                    <a:pt x="176" y="657"/>
                  </a:cubicBezTo>
                  <a:cubicBezTo>
                    <a:pt x="225" y="382"/>
                    <a:pt x="461" y="180"/>
                    <a:pt x="740" y="173"/>
                  </a:cubicBezTo>
                  <a:lnTo>
                    <a:pt x="2268" y="138"/>
                  </a:lnTo>
                  <a:lnTo>
                    <a:pt x="2484" y="132"/>
                  </a:lnTo>
                  <a:cubicBezTo>
                    <a:pt x="2485" y="132"/>
                    <a:pt x="2486" y="132"/>
                    <a:pt x="2487" y="132"/>
                  </a:cubicBezTo>
                  <a:cubicBezTo>
                    <a:pt x="2506" y="132"/>
                    <a:pt x="2524" y="122"/>
                    <a:pt x="2535" y="105"/>
                  </a:cubicBezTo>
                  <a:cubicBezTo>
                    <a:pt x="2543" y="94"/>
                    <a:pt x="2548" y="81"/>
                    <a:pt x="2548" y="67"/>
                  </a:cubicBezTo>
                  <a:cubicBezTo>
                    <a:pt x="2547" y="33"/>
                    <a:pt x="2520" y="3"/>
                    <a:pt x="2484" y="1"/>
                  </a:cubicBezTo>
                  <a:cubicBezTo>
                    <a:pt x="2484" y="1"/>
                    <a:pt x="2484" y="1"/>
                    <a:pt x="24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3679325" y="4085625"/>
              <a:ext cx="422975" cy="239875"/>
            </a:xfrm>
            <a:custGeom>
              <a:avLst/>
              <a:gdLst/>
              <a:ahLst/>
              <a:cxnLst/>
              <a:rect l="l" t="t" r="r" b="b"/>
              <a:pathLst>
                <a:path w="16919" h="9595" extrusionOk="0">
                  <a:moveTo>
                    <a:pt x="3855" y="0"/>
                  </a:moveTo>
                  <a:cubicBezTo>
                    <a:pt x="3008" y="0"/>
                    <a:pt x="2162" y="267"/>
                    <a:pt x="1471" y="788"/>
                  </a:cubicBezTo>
                  <a:cubicBezTo>
                    <a:pt x="890" y="1225"/>
                    <a:pt x="429" y="1835"/>
                    <a:pt x="212" y="2531"/>
                  </a:cubicBezTo>
                  <a:cubicBezTo>
                    <a:pt x="1" y="3214"/>
                    <a:pt x="41" y="3962"/>
                    <a:pt x="355" y="4608"/>
                  </a:cubicBezTo>
                  <a:cubicBezTo>
                    <a:pt x="503" y="4914"/>
                    <a:pt x="712" y="5188"/>
                    <a:pt x="970" y="5409"/>
                  </a:cubicBezTo>
                  <a:cubicBezTo>
                    <a:pt x="979" y="5417"/>
                    <a:pt x="990" y="5423"/>
                    <a:pt x="1002" y="5426"/>
                  </a:cubicBezTo>
                  <a:cubicBezTo>
                    <a:pt x="1348" y="5732"/>
                    <a:pt x="1807" y="5885"/>
                    <a:pt x="2279" y="5974"/>
                  </a:cubicBezTo>
                  <a:cubicBezTo>
                    <a:pt x="2378" y="6132"/>
                    <a:pt x="2472" y="6288"/>
                    <a:pt x="2567" y="6429"/>
                  </a:cubicBezTo>
                  <a:cubicBezTo>
                    <a:pt x="2763" y="6721"/>
                    <a:pt x="2994" y="6997"/>
                    <a:pt x="3308" y="7169"/>
                  </a:cubicBezTo>
                  <a:cubicBezTo>
                    <a:pt x="3555" y="7302"/>
                    <a:pt x="3836" y="7352"/>
                    <a:pt x="4117" y="7352"/>
                  </a:cubicBezTo>
                  <a:cubicBezTo>
                    <a:pt x="4141" y="7352"/>
                    <a:pt x="4165" y="7352"/>
                    <a:pt x="4189" y="7351"/>
                  </a:cubicBezTo>
                  <a:cubicBezTo>
                    <a:pt x="4832" y="7329"/>
                    <a:pt x="5443" y="7079"/>
                    <a:pt x="6082" y="7023"/>
                  </a:cubicBezTo>
                  <a:cubicBezTo>
                    <a:pt x="6152" y="7017"/>
                    <a:pt x="6221" y="7014"/>
                    <a:pt x="6290" y="7014"/>
                  </a:cubicBezTo>
                  <a:cubicBezTo>
                    <a:pt x="6528" y="7014"/>
                    <a:pt x="6763" y="7054"/>
                    <a:pt x="6978" y="7162"/>
                  </a:cubicBezTo>
                  <a:cubicBezTo>
                    <a:pt x="7261" y="7304"/>
                    <a:pt x="7467" y="7550"/>
                    <a:pt x="7648" y="7804"/>
                  </a:cubicBezTo>
                  <a:cubicBezTo>
                    <a:pt x="8015" y="8319"/>
                    <a:pt x="8341" y="8915"/>
                    <a:pt x="9009" y="9061"/>
                  </a:cubicBezTo>
                  <a:cubicBezTo>
                    <a:pt x="9135" y="9088"/>
                    <a:pt x="9259" y="9100"/>
                    <a:pt x="9382" y="9100"/>
                  </a:cubicBezTo>
                  <a:cubicBezTo>
                    <a:pt x="10086" y="9100"/>
                    <a:pt x="10750" y="8708"/>
                    <a:pt x="11440" y="8598"/>
                  </a:cubicBezTo>
                  <a:cubicBezTo>
                    <a:pt x="11540" y="8583"/>
                    <a:pt x="11638" y="8575"/>
                    <a:pt x="11734" y="8575"/>
                  </a:cubicBezTo>
                  <a:cubicBezTo>
                    <a:pt x="12050" y="8575"/>
                    <a:pt x="12347" y="8657"/>
                    <a:pt x="12641" y="8804"/>
                  </a:cubicBezTo>
                  <a:cubicBezTo>
                    <a:pt x="12993" y="8981"/>
                    <a:pt x="13316" y="9210"/>
                    <a:pt x="13681" y="9363"/>
                  </a:cubicBezTo>
                  <a:cubicBezTo>
                    <a:pt x="14031" y="9511"/>
                    <a:pt x="14416" y="9595"/>
                    <a:pt x="14797" y="9595"/>
                  </a:cubicBezTo>
                  <a:cubicBezTo>
                    <a:pt x="15182" y="9595"/>
                    <a:pt x="15564" y="9509"/>
                    <a:pt x="15907" y="9317"/>
                  </a:cubicBezTo>
                  <a:cubicBezTo>
                    <a:pt x="16485" y="8993"/>
                    <a:pt x="16918" y="8377"/>
                    <a:pt x="16895" y="7697"/>
                  </a:cubicBezTo>
                  <a:cubicBezTo>
                    <a:pt x="16874" y="7041"/>
                    <a:pt x="16446" y="6431"/>
                    <a:pt x="15802" y="6260"/>
                  </a:cubicBezTo>
                  <a:cubicBezTo>
                    <a:pt x="15114" y="6075"/>
                    <a:pt x="14274" y="6341"/>
                    <a:pt x="13750" y="5729"/>
                  </a:cubicBezTo>
                  <a:cubicBezTo>
                    <a:pt x="13344" y="5251"/>
                    <a:pt x="13238" y="4589"/>
                    <a:pt x="12807" y="4128"/>
                  </a:cubicBezTo>
                  <a:cubicBezTo>
                    <a:pt x="12433" y="3727"/>
                    <a:pt x="11903" y="3611"/>
                    <a:pt x="11375" y="3611"/>
                  </a:cubicBezTo>
                  <a:cubicBezTo>
                    <a:pt x="11201" y="3611"/>
                    <a:pt x="11028" y="3624"/>
                    <a:pt x="10860" y="3643"/>
                  </a:cubicBezTo>
                  <a:cubicBezTo>
                    <a:pt x="10417" y="3693"/>
                    <a:pt x="9943" y="3796"/>
                    <a:pt x="9483" y="3796"/>
                  </a:cubicBezTo>
                  <a:cubicBezTo>
                    <a:pt x="9145" y="3796"/>
                    <a:pt x="8815" y="3740"/>
                    <a:pt x="8510" y="3566"/>
                  </a:cubicBezTo>
                  <a:cubicBezTo>
                    <a:pt x="7906" y="3220"/>
                    <a:pt x="7614" y="2522"/>
                    <a:pt x="7268" y="1954"/>
                  </a:cubicBezTo>
                  <a:cubicBezTo>
                    <a:pt x="6891" y="1333"/>
                    <a:pt x="6373" y="824"/>
                    <a:pt x="5734" y="475"/>
                  </a:cubicBezTo>
                  <a:cubicBezTo>
                    <a:pt x="5152" y="157"/>
                    <a:pt x="4503" y="0"/>
                    <a:pt x="38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3686475" y="4140675"/>
              <a:ext cx="134000" cy="142400"/>
            </a:xfrm>
            <a:custGeom>
              <a:avLst/>
              <a:gdLst/>
              <a:ahLst/>
              <a:cxnLst/>
              <a:rect l="l" t="t" r="r" b="b"/>
              <a:pathLst>
                <a:path w="5360" h="5696" extrusionOk="0">
                  <a:moveTo>
                    <a:pt x="4195" y="1"/>
                  </a:moveTo>
                  <a:cubicBezTo>
                    <a:pt x="4195" y="1"/>
                    <a:pt x="3534" y="650"/>
                    <a:pt x="1757" y="650"/>
                  </a:cubicBezTo>
                  <a:cubicBezTo>
                    <a:pt x="1371" y="650"/>
                    <a:pt x="934" y="619"/>
                    <a:pt x="439" y="545"/>
                  </a:cubicBezTo>
                  <a:lnTo>
                    <a:pt x="101" y="2854"/>
                  </a:lnTo>
                  <a:cubicBezTo>
                    <a:pt x="1" y="3726"/>
                    <a:pt x="357" y="4549"/>
                    <a:pt x="980" y="5084"/>
                  </a:cubicBezTo>
                  <a:cubicBezTo>
                    <a:pt x="1410" y="5453"/>
                    <a:pt x="1950" y="5667"/>
                    <a:pt x="2517" y="5693"/>
                  </a:cubicBezTo>
                  <a:cubicBezTo>
                    <a:pt x="2556" y="5695"/>
                    <a:pt x="2595" y="5696"/>
                    <a:pt x="2634" y="5696"/>
                  </a:cubicBezTo>
                  <a:cubicBezTo>
                    <a:pt x="3599" y="5696"/>
                    <a:pt x="4449" y="5140"/>
                    <a:pt x="4883" y="4320"/>
                  </a:cubicBezTo>
                  <a:lnTo>
                    <a:pt x="4904" y="4279"/>
                  </a:lnTo>
                  <a:lnTo>
                    <a:pt x="4904" y="4278"/>
                  </a:lnTo>
                  <a:cubicBezTo>
                    <a:pt x="4912" y="4264"/>
                    <a:pt x="4917" y="4250"/>
                    <a:pt x="4924" y="4237"/>
                  </a:cubicBezTo>
                  <a:cubicBezTo>
                    <a:pt x="4936" y="4213"/>
                    <a:pt x="4947" y="4189"/>
                    <a:pt x="4958" y="4163"/>
                  </a:cubicBezTo>
                  <a:cubicBezTo>
                    <a:pt x="5002" y="4066"/>
                    <a:pt x="5041" y="3965"/>
                    <a:pt x="5072" y="3861"/>
                  </a:cubicBezTo>
                  <a:cubicBezTo>
                    <a:pt x="5096" y="3785"/>
                    <a:pt x="5116" y="3704"/>
                    <a:pt x="5133" y="3623"/>
                  </a:cubicBezTo>
                  <a:cubicBezTo>
                    <a:pt x="5143" y="3586"/>
                    <a:pt x="5149" y="3549"/>
                    <a:pt x="5155" y="3511"/>
                  </a:cubicBezTo>
                  <a:cubicBezTo>
                    <a:pt x="5161" y="3471"/>
                    <a:pt x="5166" y="3432"/>
                    <a:pt x="5171" y="3394"/>
                  </a:cubicBezTo>
                  <a:lnTo>
                    <a:pt x="5359" y="1756"/>
                  </a:lnTo>
                  <a:lnTo>
                    <a:pt x="5359" y="1756"/>
                  </a:lnTo>
                  <a:cubicBezTo>
                    <a:pt x="5240" y="1807"/>
                    <a:pt x="5139" y="1889"/>
                    <a:pt x="5065" y="1995"/>
                  </a:cubicBezTo>
                  <a:cubicBezTo>
                    <a:pt x="4482" y="1504"/>
                    <a:pt x="4155" y="759"/>
                    <a:pt x="419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3706300" y="4247650"/>
              <a:ext cx="106825" cy="75175"/>
            </a:xfrm>
            <a:custGeom>
              <a:avLst/>
              <a:gdLst/>
              <a:ahLst/>
              <a:cxnLst/>
              <a:rect l="l" t="t" r="r" b="b"/>
              <a:pathLst>
                <a:path w="4273" h="3007" extrusionOk="0">
                  <a:moveTo>
                    <a:pt x="4109" y="0"/>
                  </a:moveTo>
                  <a:lnTo>
                    <a:pt x="4088" y="41"/>
                  </a:lnTo>
                  <a:cubicBezTo>
                    <a:pt x="3653" y="861"/>
                    <a:pt x="2803" y="1417"/>
                    <a:pt x="1837" y="1417"/>
                  </a:cubicBezTo>
                  <a:cubicBezTo>
                    <a:pt x="1799" y="1417"/>
                    <a:pt x="1760" y="1416"/>
                    <a:pt x="1722" y="1414"/>
                  </a:cubicBezTo>
                  <a:cubicBezTo>
                    <a:pt x="1156" y="1388"/>
                    <a:pt x="616" y="1174"/>
                    <a:pt x="187" y="805"/>
                  </a:cubicBezTo>
                  <a:lnTo>
                    <a:pt x="1" y="2374"/>
                  </a:lnTo>
                  <a:lnTo>
                    <a:pt x="3937" y="3006"/>
                  </a:lnTo>
                  <a:lnTo>
                    <a:pt x="4273" y="30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3809025" y="4182875"/>
              <a:ext cx="43025" cy="65525"/>
            </a:xfrm>
            <a:custGeom>
              <a:avLst/>
              <a:gdLst/>
              <a:ahLst/>
              <a:cxnLst/>
              <a:rect l="l" t="t" r="r" b="b"/>
              <a:pathLst>
                <a:path w="1721" h="2621" extrusionOk="0">
                  <a:moveTo>
                    <a:pt x="780" y="0"/>
                  </a:moveTo>
                  <a:cubicBezTo>
                    <a:pt x="669" y="0"/>
                    <a:pt x="559" y="23"/>
                    <a:pt x="457" y="68"/>
                  </a:cubicBezTo>
                  <a:lnTo>
                    <a:pt x="268" y="1706"/>
                  </a:lnTo>
                  <a:cubicBezTo>
                    <a:pt x="264" y="1745"/>
                    <a:pt x="259" y="1785"/>
                    <a:pt x="252" y="1823"/>
                  </a:cubicBezTo>
                  <a:cubicBezTo>
                    <a:pt x="246" y="1861"/>
                    <a:pt x="238" y="1898"/>
                    <a:pt x="230" y="1936"/>
                  </a:cubicBezTo>
                  <a:cubicBezTo>
                    <a:pt x="213" y="2016"/>
                    <a:pt x="193" y="2096"/>
                    <a:pt x="170" y="2174"/>
                  </a:cubicBezTo>
                  <a:cubicBezTo>
                    <a:pt x="138" y="2277"/>
                    <a:pt x="99" y="2378"/>
                    <a:pt x="55" y="2476"/>
                  </a:cubicBezTo>
                  <a:cubicBezTo>
                    <a:pt x="45" y="2502"/>
                    <a:pt x="33" y="2526"/>
                    <a:pt x="22" y="2549"/>
                  </a:cubicBezTo>
                  <a:cubicBezTo>
                    <a:pt x="15" y="2563"/>
                    <a:pt x="8" y="2577"/>
                    <a:pt x="1" y="2590"/>
                  </a:cubicBezTo>
                  <a:lnTo>
                    <a:pt x="2" y="2590"/>
                  </a:lnTo>
                  <a:lnTo>
                    <a:pt x="164" y="2621"/>
                  </a:lnTo>
                  <a:cubicBezTo>
                    <a:pt x="752" y="2562"/>
                    <a:pt x="1298" y="2171"/>
                    <a:pt x="1542" y="1633"/>
                  </a:cubicBezTo>
                  <a:cubicBezTo>
                    <a:pt x="1673" y="1344"/>
                    <a:pt x="1721" y="1008"/>
                    <a:pt x="1632" y="703"/>
                  </a:cubicBezTo>
                  <a:cubicBezTo>
                    <a:pt x="1582" y="526"/>
                    <a:pt x="1485" y="366"/>
                    <a:pt x="1351" y="238"/>
                  </a:cubicBezTo>
                  <a:lnTo>
                    <a:pt x="1348" y="236"/>
                  </a:lnTo>
                  <a:cubicBezTo>
                    <a:pt x="1305" y="194"/>
                    <a:pt x="1257" y="157"/>
                    <a:pt x="1206" y="126"/>
                  </a:cubicBezTo>
                  <a:cubicBezTo>
                    <a:pt x="1144" y="87"/>
                    <a:pt x="1078" y="56"/>
                    <a:pt x="1009" y="34"/>
                  </a:cubicBezTo>
                  <a:cubicBezTo>
                    <a:pt x="934" y="12"/>
                    <a:pt x="857" y="0"/>
                    <a:pt x="780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3703125" y="4176000"/>
              <a:ext cx="18625" cy="18650"/>
            </a:xfrm>
            <a:custGeom>
              <a:avLst/>
              <a:gdLst/>
              <a:ahLst/>
              <a:cxnLst/>
              <a:rect l="l" t="t" r="r" b="b"/>
              <a:pathLst>
                <a:path w="745" h="746" extrusionOk="0">
                  <a:moveTo>
                    <a:pt x="373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3" y="745"/>
                  </a:cubicBezTo>
                  <a:cubicBezTo>
                    <a:pt x="578" y="745"/>
                    <a:pt x="744" y="578"/>
                    <a:pt x="744" y="372"/>
                  </a:cubicBezTo>
                  <a:cubicBezTo>
                    <a:pt x="744" y="167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3705375" y="4161725"/>
              <a:ext cx="19025" cy="10200"/>
            </a:xfrm>
            <a:custGeom>
              <a:avLst/>
              <a:gdLst/>
              <a:ahLst/>
              <a:cxnLst/>
              <a:rect l="l" t="t" r="r" b="b"/>
              <a:pathLst>
                <a:path w="761" h="408" extrusionOk="0">
                  <a:moveTo>
                    <a:pt x="49" y="0"/>
                  </a:moveTo>
                  <a:cubicBezTo>
                    <a:pt x="43" y="0"/>
                    <a:pt x="37" y="6"/>
                    <a:pt x="36" y="12"/>
                  </a:cubicBezTo>
                  <a:lnTo>
                    <a:pt x="1" y="312"/>
                  </a:lnTo>
                  <a:cubicBezTo>
                    <a:pt x="0" y="319"/>
                    <a:pt x="5" y="326"/>
                    <a:pt x="13" y="327"/>
                  </a:cubicBezTo>
                  <a:lnTo>
                    <a:pt x="710" y="407"/>
                  </a:lnTo>
                  <a:cubicBezTo>
                    <a:pt x="710" y="408"/>
                    <a:pt x="711" y="408"/>
                    <a:pt x="711" y="408"/>
                  </a:cubicBezTo>
                  <a:cubicBezTo>
                    <a:pt x="718" y="408"/>
                    <a:pt x="724" y="402"/>
                    <a:pt x="725" y="395"/>
                  </a:cubicBezTo>
                  <a:lnTo>
                    <a:pt x="759" y="96"/>
                  </a:lnTo>
                  <a:cubicBezTo>
                    <a:pt x="760" y="89"/>
                    <a:pt x="755" y="82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3753925" y="418190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72" y="0"/>
                  </a:moveTo>
                  <a:cubicBezTo>
                    <a:pt x="166" y="0"/>
                    <a:pt x="0" y="167"/>
                    <a:pt x="0" y="372"/>
                  </a:cubicBezTo>
                  <a:cubicBezTo>
                    <a:pt x="0" y="578"/>
                    <a:pt x="166" y="744"/>
                    <a:pt x="372" y="744"/>
                  </a:cubicBezTo>
                  <a:cubicBezTo>
                    <a:pt x="577" y="744"/>
                    <a:pt x="745" y="578"/>
                    <a:pt x="745" y="372"/>
                  </a:cubicBezTo>
                  <a:cubicBezTo>
                    <a:pt x="745" y="167"/>
                    <a:pt x="577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3756175" y="4167625"/>
              <a:ext cx="19000" cy="10175"/>
            </a:xfrm>
            <a:custGeom>
              <a:avLst/>
              <a:gdLst/>
              <a:ahLst/>
              <a:cxnLst/>
              <a:rect l="l" t="t" r="r" b="b"/>
              <a:pathLst>
                <a:path w="760" h="407" extrusionOk="0">
                  <a:moveTo>
                    <a:pt x="49" y="0"/>
                  </a:moveTo>
                  <a:cubicBezTo>
                    <a:pt x="42" y="0"/>
                    <a:pt x="37" y="5"/>
                    <a:pt x="36" y="11"/>
                  </a:cubicBezTo>
                  <a:lnTo>
                    <a:pt x="1" y="311"/>
                  </a:lnTo>
                  <a:cubicBezTo>
                    <a:pt x="1" y="319"/>
                    <a:pt x="6" y="326"/>
                    <a:pt x="13" y="326"/>
                  </a:cubicBezTo>
                  <a:lnTo>
                    <a:pt x="709" y="406"/>
                  </a:lnTo>
                  <a:cubicBezTo>
                    <a:pt x="710" y="406"/>
                    <a:pt x="710" y="406"/>
                    <a:pt x="711" y="406"/>
                  </a:cubicBezTo>
                  <a:cubicBezTo>
                    <a:pt x="717" y="406"/>
                    <a:pt x="723" y="402"/>
                    <a:pt x="724" y="395"/>
                  </a:cubicBezTo>
                  <a:lnTo>
                    <a:pt x="758" y="95"/>
                  </a:lnTo>
                  <a:cubicBezTo>
                    <a:pt x="759" y="88"/>
                    <a:pt x="754" y="81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3772325" y="42055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47" y="1"/>
                  </a:moveTo>
                  <a:cubicBezTo>
                    <a:pt x="290" y="1"/>
                    <a:pt x="1" y="289"/>
                    <a:pt x="1" y="645"/>
                  </a:cubicBezTo>
                  <a:cubicBezTo>
                    <a:pt x="1" y="1002"/>
                    <a:pt x="290" y="1291"/>
                    <a:pt x="647" y="1291"/>
                  </a:cubicBezTo>
                  <a:cubicBezTo>
                    <a:pt x="1003" y="1291"/>
                    <a:pt x="1292" y="1002"/>
                    <a:pt x="1292" y="645"/>
                  </a:cubicBezTo>
                  <a:cubicBezTo>
                    <a:pt x="1292" y="289"/>
                    <a:pt x="1003" y="1"/>
                    <a:pt x="6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3707925" y="4267775"/>
              <a:ext cx="83625" cy="30650"/>
            </a:xfrm>
            <a:custGeom>
              <a:avLst/>
              <a:gdLst/>
              <a:ahLst/>
              <a:cxnLst/>
              <a:rect l="l" t="t" r="r" b="b"/>
              <a:pathLst>
                <a:path w="3345" h="1226" extrusionOk="0">
                  <a:moveTo>
                    <a:pt x="122" y="0"/>
                  </a:moveTo>
                  <a:lnTo>
                    <a:pt x="0" y="1054"/>
                  </a:lnTo>
                  <a:cubicBezTo>
                    <a:pt x="0" y="1054"/>
                    <a:pt x="388" y="1226"/>
                    <a:pt x="961" y="1226"/>
                  </a:cubicBezTo>
                  <a:cubicBezTo>
                    <a:pt x="1613" y="1226"/>
                    <a:pt x="2506" y="1004"/>
                    <a:pt x="3344" y="57"/>
                  </a:cubicBezTo>
                  <a:lnTo>
                    <a:pt x="3344" y="57"/>
                  </a:lnTo>
                  <a:cubicBezTo>
                    <a:pt x="3344" y="57"/>
                    <a:pt x="2703" y="620"/>
                    <a:pt x="1837" y="620"/>
                  </a:cubicBezTo>
                  <a:cubicBezTo>
                    <a:pt x="1760" y="620"/>
                    <a:pt x="1680" y="616"/>
                    <a:pt x="1599" y="606"/>
                  </a:cubicBezTo>
                  <a:cubicBezTo>
                    <a:pt x="616" y="486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3715750" y="4183400"/>
              <a:ext cx="17750" cy="39875"/>
            </a:xfrm>
            <a:custGeom>
              <a:avLst/>
              <a:gdLst/>
              <a:ahLst/>
              <a:cxnLst/>
              <a:rect l="l" t="t" r="r" b="b"/>
              <a:pathLst>
                <a:path w="710" h="1595" extrusionOk="0">
                  <a:moveTo>
                    <a:pt x="635" y="1"/>
                  </a:moveTo>
                  <a:lnTo>
                    <a:pt x="1" y="1512"/>
                  </a:lnTo>
                  <a:lnTo>
                    <a:pt x="710" y="1595"/>
                  </a:lnTo>
                  <a:lnTo>
                    <a:pt x="710" y="159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3819475" y="4194375"/>
              <a:ext cx="23550" cy="41850"/>
            </a:xfrm>
            <a:custGeom>
              <a:avLst/>
              <a:gdLst/>
              <a:ahLst/>
              <a:cxnLst/>
              <a:rect l="l" t="t" r="r" b="b"/>
              <a:pathLst>
                <a:path w="942" h="1674" extrusionOk="0">
                  <a:moveTo>
                    <a:pt x="576" y="0"/>
                  </a:moveTo>
                  <a:cubicBezTo>
                    <a:pt x="540" y="0"/>
                    <a:pt x="501" y="7"/>
                    <a:pt x="461" y="20"/>
                  </a:cubicBezTo>
                  <a:cubicBezTo>
                    <a:pt x="163" y="123"/>
                    <a:pt x="115" y="457"/>
                    <a:pt x="96" y="730"/>
                  </a:cubicBezTo>
                  <a:cubicBezTo>
                    <a:pt x="96" y="754"/>
                    <a:pt x="112" y="776"/>
                    <a:pt x="135" y="782"/>
                  </a:cubicBezTo>
                  <a:cubicBezTo>
                    <a:pt x="321" y="826"/>
                    <a:pt x="463" y="1006"/>
                    <a:pt x="450" y="1200"/>
                  </a:cubicBezTo>
                  <a:cubicBezTo>
                    <a:pt x="437" y="1394"/>
                    <a:pt x="261" y="1554"/>
                    <a:pt x="71" y="1564"/>
                  </a:cubicBezTo>
                  <a:cubicBezTo>
                    <a:pt x="3" y="1568"/>
                    <a:pt x="1" y="1674"/>
                    <a:pt x="68" y="1674"/>
                  </a:cubicBezTo>
                  <a:cubicBezTo>
                    <a:pt x="69" y="1674"/>
                    <a:pt x="70" y="1674"/>
                    <a:pt x="71" y="1674"/>
                  </a:cubicBezTo>
                  <a:cubicBezTo>
                    <a:pt x="316" y="1660"/>
                    <a:pt x="532" y="1466"/>
                    <a:pt x="558" y="1219"/>
                  </a:cubicBezTo>
                  <a:cubicBezTo>
                    <a:pt x="583" y="988"/>
                    <a:pt x="424" y="766"/>
                    <a:pt x="208" y="692"/>
                  </a:cubicBezTo>
                  <a:cubicBezTo>
                    <a:pt x="224" y="489"/>
                    <a:pt x="254" y="251"/>
                    <a:pt x="449" y="145"/>
                  </a:cubicBezTo>
                  <a:cubicBezTo>
                    <a:pt x="492" y="122"/>
                    <a:pt x="534" y="111"/>
                    <a:pt x="573" y="111"/>
                  </a:cubicBezTo>
                  <a:cubicBezTo>
                    <a:pt x="718" y="111"/>
                    <a:pt x="827" y="257"/>
                    <a:pt x="832" y="416"/>
                  </a:cubicBezTo>
                  <a:cubicBezTo>
                    <a:pt x="833" y="451"/>
                    <a:pt x="861" y="469"/>
                    <a:pt x="888" y="469"/>
                  </a:cubicBezTo>
                  <a:cubicBezTo>
                    <a:pt x="915" y="469"/>
                    <a:pt x="942" y="452"/>
                    <a:pt x="941" y="416"/>
                  </a:cubicBezTo>
                  <a:cubicBezTo>
                    <a:pt x="933" y="205"/>
                    <a:pt x="784" y="0"/>
                    <a:pt x="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3712975" y="4180625"/>
              <a:ext cx="25125" cy="45125"/>
            </a:xfrm>
            <a:custGeom>
              <a:avLst/>
              <a:gdLst/>
              <a:ahLst/>
              <a:cxnLst/>
              <a:rect l="l" t="t" r="r" b="b"/>
              <a:pathLst>
                <a:path w="1005" h="1805" extrusionOk="0">
                  <a:moveTo>
                    <a:pt x="747" y="0"/>
                  </a:moveTo>
                  <a:cubicBezTo>
                    <a:pt x="725" y="0"/>
                    <a:pt x="703" y="11"/>
                    <a:pt x="692" y="36"/>
                  </a:cubicBezTo>
                  <a:cubicBezTo>
                    <a:pt x="466" y="562"/>
                    <a:pt x="242" y="1088"/>
                    <a:pt x="16" y="1614"/>
                  </a:cubicBezTo>
                  <a:cubicBezTo>
                    <a:pt x="1" y="1651"/>
                    <a:pt x="38" y="1679"/>
                    <a:pt x="68" y="1684"/>
                  </a:cubicBezTo>
                  <a:lnTo>
                    <a:pt x="936" y="1804"/>
                  </a:lnTo>
                  <a:cubicBezTo>
                    <a:pt x="939" y="1804"/>
                    <a:pt x="942" y="1804"/>
                    <a:pt x="944" y="1804"/>
                  </a:cubicBezTo>
                  <a:cubicBezTo>
                    <a:pt x="1004" y="1804"/>
                    <a:pt x="1001" y="1704"/>
                    <a:pt x="936" y="1695"/>
                  </a:cubicBezTo>
                  <a:lnTo>
                    <a:pt x="146" y="1585"/>
                  </a:lnTo>
                  <a:lnTo>
                    <a:pt x="797" y="66"/>
                  </a:lnTo>
                  <a:cubicBezTo>
                    <a:pt x="813" y="26"/>
                    <a:pt x="781" y="0"/>
                    <a:pt x="7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3723800" y="4228550"/>
              <a:ext cx="43950" cy="26300"/>
            </a:xfrm>
            <a:custGeom>
              <a:avLst/>
              <a:gdLst/>
              <a:ahLst/>
              <a:cxnLst/>
              <a:rect l="l" t="t" r="r" b="b"/>
              <a:pathLst>
                <a:path w="1758" h="1052" extrusionOk="0">
                  <a:moveTo>
                    <a:pt x="1529" y="1"/>
                  </a:moveTo>
                  <a:lnTo>
                    <a:pt x="1" y="324"/>
                  </a:lnTo>
                  <a:cubicBezTo>
                    <a:pt x="1" y="324"/>
                    <a:pt x="196" y="1051"/>
                    <a:pt x="795" y="1051"/>
                  </a:cubicBezTo>
                  <a:cubicBezTo>
                    <a:pt x="858" y="1051"/>
                    <a:pt x="926" y="1043"/>
                    <a:pt x="998" y="1025"/>
                  </a:cubicBezTo>
                  <a:cubicBezTo>
                    <a:pt x="1757" y="839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4047900" y="4124925"/>
              <a:ext cx="185475" cy="275750"/>
            </a:xfrm>
            <a:custGeom>
              <a:avLst/>
              <a:gdLst/>
              <a:ahLst/>
              <a:cxnLst/>
              <a:rect l="l" t="t" r="r" b="b"/>
              <a:pathLst>
                <a:path w="7419" h="11030" extrusionOk="0">
                  <a:moveTo>
                    <a:pt x="4901" y="0"/>
                  </a:moveTo>
                  <a:cubicBezTo>
                    <a:pt x="4675" y="0"/>
                    <a:pt x="4454" y="114"/>
                    <a:pt x="4327" y="321"/>
                  </a:cubicBezTo>
                  <a:lnTo>
                    <a:pt x="2697" y="3010"/>
                  </a:lnTo>
                  <a:lnTo>
                    <a:pt x="1504" y="3118"/>
                  </a:lnTo>
                  <a:cubicBezTo>
                    <a:pt x="1292" y="3137"/>
                    <a:pt x="1101" y="3256"/>
                    <a:pt x="991" y="3438"/>
                  </a:cubicBezTo>
                  <a:cubicBezTo>
                    <a:pt x="962" y="3486"/>
                    <a:pt x="940" y="3537"/>
                    <a:pt x="924" y="3589"/>
                  </a:cubicBezTo>
                  <a:cubicBezTo>
                    <a:pt x="913" y="3624"/>
                    <a:pt x="906" y="3658"/>
                    <a:pt x="901" y="3693"/>
                  </a:cubicBezTo>
                  <a:lnTo>
                    <a:pt x="788" y="4199"/>
                  </a:lnTo>
                  <a:cubicBezTo>
                    <a:pt x="622" y="4950"/>
                    <a:pt x="648" y="5731"/>
                    <a:pt x="865" y="6468"/>
                  </a:cubicBezTo>
                  <a:cubicBezTo>
                    <a:pt x="917" y="6739"/>
                    <a:pt x="1015" y="6999"/>
                    <a:pt x="1155" y="7238"/>
                  </a:cubicBezTo>
                  <a:cubicBezTo>
                    <a:pt x="1179" y="7279"/>
                    <a:pt x="1204" y="7320"/>
                    <a:pt x="1231" y="7359"/>
                  </a:cubicBezTo>
                  <a:lnTo>
                    <a:pt x="1" y="8752"/>
                  </a:lnTo>
                  <a:lnTo>
                    <a:pt x="3760" y="11030"/>
                  </a:lnTo>
                  <a:lnTo>
                    <a:pt x="5227" y="8607"/>
                  </a:lnTo>
                  <a:cubicBezTo>
                    <a:pt x="5589" y="8406"/>
                    <a:pt x="5892" y="8114"/>
                    <a:pt x="6107" y="7760"/>
                  </a:cubicBezTo>
                  <a:lnTo>
                    <a:pt x="7355" y="5699"/>
                  </a:lnTo>
                  <a:lnTo>
                    <a:pt x="7348" y="5696"/>
                  </a:lnTo>
                  <a:cubicBezTo>
                    <a:pt x="7407" y="5562"/>
                    <a:pt x="7419" y="5413"/>
                    <a:pt x="7384" y="5273"/>
                  </a:cubicBezTo>
                  <a:cubicBezTo>
                    <a:pt x="7323" y="5026"/>
                    <a:pt x="7129" y="4835"/>
                    <a:pt x="6882" y="4779"/>
                  </a:cubicBezTo>
                  <a:cubicBezTo>
                    <a:pt x="6833" y="4768"/>
                    <a:pt x="6784" y="4763"/>
                    <a:pt x="6736" y="4763"/>
                  </a:cubicBezTo>
                  <a:cubicBezTo>
                    <a:pt x="6537" y="4763"/>
                    <a:pt x="6346" y="4852"/>
                    <a:pt x="6217" y="5010"/>
                  </a:cubicBezTo>
                  <a:lnTo>
                    <a:pt x="6211" y="5006"/>
                  </a:lnTo>
                  <a:lnTo>
                    <a:pt x="6379" y="4728"/>
                  </a:lnTo>
                  <a:cubicBezTo>
                    <a:pt x="6571" y="4412"/>
                    <a:pt x="6470" y="3999"/>
                    <a:pt x="6153" y="3808"/>
                  </a:cubicBezTo>
                  <a:cubicBezTo>
                    <a:pt x="6045" y="3742"/>
                    <a:pt x="5926" y="3711"/>
                    <a:pt x="5808" y="3711"/>
                  </a:cubicBezTo>
                  <a:cubicBezTo>
                    <a:pt x="5582" y="3711"/>
                    <a:pt x="5363" y="3825"/>
                    <a:pt x="5236" y="4031"/>
                  </a:cubicBezTo>
                  <a:lnTo>
                    <a:pt x="5236" y="4031"/>
                  </a:lnTo>
                  <a:lnTo>
                    <a:pt x="5443" y="3691"/>
                  </a:lnTo>
                  <a:cubicBezTo>
                    <a:pt x="5623" y="3376"/>
                    <a:pt x="5520" y="2974"/>
                    <a:pt x="5209" y="2785"/>
                  </a:cubicBezTo>
                  <a:cubicBezTo>
                    <a:pt x="5101" y="2720"/>
                    <a:pt x="4981" y="2688"/>
                    <a:pt x="4863" y="2688"/>
                  </a:cubicBezTo>
                  <a:cubicBezTo>
                    <a:pt x="4642" y="2688"/>
                    <a:pt x="4426" y="2798"/>
                    <a:pt x="4298" y="2998"/>
                  </a:cubicBezTo>
                  <a:lnTo>
                    <a:pt x="3875" y="3696"/>
                  </a:lnTo>
                  <a:cubicBezTo>
                    <a:pt x="3867" y="3693"/>
                    <a:pt x="3859" y="3691"/>
                    <a:pt x="3851" y="3690"/>
                  </a:cubicBezTo>
                  <a:lnTo>
                    <a:pt x="5471" y="1016"/>
                  </a:lnTo>
                  <a:cubicBezTo>
                    <a:pt x="5662" y="699"/>
                    <a:pt x="5561" y="288"/>
                    <a:pt x="5246" y="96"/>
                  </a:cubicBezTo>
                  <a:cubicBezTo>
                    <a:pt x="5138" y="31"/>
                    <a:pt x="5018" y="0"/>
                    <a:pt x="490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4123425" y="4216775"/>
              <a:ext cx="62675" cy="47325"/>
            </a:xfrm>
            <a:custGeom>
              <a:avLst/>
              <a:gdLst/>
              <a:ahLst/>
              <a:cxnLst/>
              <a:rect l="l" t="t" r="r" b="b"/>
              <a:pathLst>
                <a:path w="2507" h="1893" extrusionOk="0">
                  <a:moveTo>
                    <a:pt x="2414" y="0"/>
                  </a:moveTo>
                  <a:cubicBezTo>
                    <a:pt x="2395" y="0"/>
                    <a:pt x="2375" y="9"/>
                    <a:pt x="2361" y="30"/>
                  </a:cubicBezTo>
                  <a:lnTo>
                    <a:pt x="1356" y="1499"/>
                  </a:lnTo>
                  <a:cubicBezTo>
                    <a:pt x="1240" y="1669"/>
                    <a:pt x="1052" y="1760"/>
                    <a:pt x="860" y="1760"/>
                  </a:cubicBezTo>
                  <a:cubicBezTo>
                    <a:pt x="744" y="1760"/>
                    <a:pt x="626" y="1726"/>
                    <a:pt x="523" y="1656"/>
                  </a:cubicBezTo>
                  <a:cubicBezTo>
                    <a:pt x="250" y="1469"/>
                    <a:pt x="179" y="1096"/>
                    <a:pt x="366" y="822"/>
                  </a:cubicBezTo>
                  <a:lnTo>
                    <a:pt x="564" y="534"/>
                  </a:lnTo>
                  <a:cubicBezTo>
                    <a:pt x="599" y="482"/>
                    <a:pt x="554" y="428"/>
                    <a:pt x="506" y="428"/>
                  </a:cubicBezTo>
                  <a:cubicBezTo>
                    <a:pt x="487" y="428"/>
                    <a:pt x="468" y="437"/>
                    <a:pt x="453" y="458"/>
                  </a:cubicBezTo>
                  <a:lnTo>
                    <a:pt x="256" y="747"/>
                  </a:lnTo>
                  <a:cubicBezTo>
                    <a:pt x="1" y="1119"/>
                    <a:pt x="141" y="1632"/>
                    <a:pt x="549" y="1824"/>
                  </a:cubicBezTo>
                  <a:cubicBezTo>
                    <a:pt x="649" y="1871"/>
                    <a:pt x="755" y="1893"/>
                    <a:pt x="859" y="1893"/>
                  </a:cubicBezTo>
                  <a:cubicBezTo>
                    <a:pt x="1095" y="1893"/>
                    <a:pt x="1325" y="1779"/>
                    <a:pt x="1466" y="1574"/>
                  </a:cubicBezTo>
                  <a:lnTo>
                    <a:pt x="2470" y="106"/>
                  </a:lnTo>
                  <a:cubicBezTo>
                    <a:pt x="2506" y="53"/>
                    <a:pt x="2461" y="0"/>
                    <a:pt x="2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4149525" y="4248300"/>
              <a:ext cx="55825" cy="37350"/>
            </a:xfrm>
            <a:custGeom>
              <a:avLst/>
              <a:gdLst/>
              <a:ahLst/>
              <a:cxnLst/>
              <a:rect l="l" t="t" r="r" b="b"/>
              <a:pathLst>
                <a:path w="2233" h="1494" extrusionOk="0">
                  <a:moveTo>
                    <a:pt x="2139" y="1"/>
                  </a:moveTo>
                  <a:cubicBezTo>
                    <a:pt x="2120" y="1"/>
                    <a:pt x="2100" y="10"/>
                    <a:pt x="2085" y="31"/>
                  </a:cubicBezTo>
                  <a:lnTo>
                    <a:pt x="1355" y="1099"/>
                  </a:lnTo>
                  <a:cubicBezTo>
                    <a:pt x="1238" y="1265"/>
                    <a:pt x="1052" y="1355"/>
                    <a:pt x="863" y="1355"/>
                  </a:cubicBezTo>
                  <a:cubicBezTo>
                    <a:pt x="747" y="1355"/>
                    <a:pt x="629" y="1321"/>
                    <a:pt x="526" y="1250"/>
                  </a:cubicBezTo>
                  <a:cubicBezTo>
                    <a:pt x="255" y="1065"/>
                    <a:pt x="183" y="696"/>
                    <a:pt x="365" y="423"/>
                  </a:cubicBezTo>
                  <a:cubicBezTo>
                    <a:pt x="401" y="370"/>
                    <a:pt x="356" y="317"/>
                    <a:pt x="309" y="317"/>
                  </a:cubicBezTo>
                  <a:cubicBezTo>
                    <a:pt x="290" y="317"/>
                    <a:pt x="270" y="326"/>
                    <a:pt x="256" y="347"/>
                  </a:cubicBezTo>
                  <a:cubicBezTo>
                    <a:pt x="1" y="720"/>
                    <a:pt x="140" y="1232"/>
                    <a:pt x="549" y="1424"/>
                  </a:cubicBezTo>
                  <a:cubicBezTo>
                    <a:pt x="649" y="1471"/>
                    <a:pt x="755" y="1493"/>
                    <a:pt x="859" y="1493"/>
                  </a:cubicBezTo>
                  <a:cubicBezTo>
                    <a:pt x="1095" y="1493"/>
                    <a:pt x="1325" y="1380"/>
                    <a:pt x="1466" y="1174"/>
                  </a:cubicBezTo>
                  <a:lnTo>
                    <a:pt x="2196" y="106"/>
                  </a:lnTo>
                  <a:cubicBezTo>
                    <a:pt x="2232" y="54"/>
                    <a:pt x="2186" y="1"/>
                    <a:pt x="21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4176675" y="4275675"/>
              <a:ext cx="45175" cy="29425"/>
            </a:xfrm>
            <a:custGeom>
              <a:avLst/>
              <a:gdLst/>
              <a:ahLst/>
              <a:cxnLst/>
              <a:rect l="l" t="t" r="r" b="b"/>
              <a:pathLst>
                <a:path w="1807" h="1177" extrusionOk="0">
                  <a:moveTo>
                    <a:pt x="309" y="1"/>
                  </a:moveTo>
                  <a:cubicBezTo>
                    <a:pt x="290" y="1"/>
                    <a:pt x="270" y="9"/>
                    <a:pt x="256" y="30"/>
                  </a:cubicBezTo>
                  <a:cubicBezTo>
                    <a:pt x="1" y="403"/>
                    <a:pt x="141" y="916"/>
                    <a:pt x="549" y="1107"/>
                  </a:cubicBezTo>
                  <a:cubicBezTo>
                    <a:pt x="649" y="1154"/>
                    <a:pt x="756" y="1177"/>
                    <a:pt x="861" y="1177"/>
                  </a:cubicBezTo>
                  <a:cubicBezTo>
                    <a:pt x="1096" y="1177"/>
                    <a:pt x="1325" y="1063"/>
                    <a:pt x="1466" y="858"/>
                  </a:cubicBezTo>
                  <a:lnTo>
                    <a:pt x="1770" y="413"/>
                  </a:lnTo>
                  <a:cubicBezTo>
                    <a:pt x="1806" y="361"/>
                    <a:pt x="1761" y="308"/>
                    <a:pt x="1713" y="308"/>
                  </a:cubicBezTo>
                  <a:cubicBezTo>
                    <a:pt x="1694" y="308"/>
                    <a:pt x="1675" y="317"/>
                    <a:pt x="1660" y="337"/>
                  </a:cubicBezTo>
                  <a:lnTo>
                    <a:pt x="1356" y="783"/>
                  </a:lnTo>
                  <a:cubicBezTo>
                    <a:pt x="1240" y="952"/>
                    <a:pt x="1052" y="1044"/>
                    <a:pt x="860" y="1044"/>
                  </a:cubicBezTo>
                  <a:cubicBezTo>
                    <a:pt x="744" y="1044"/>
                    <a:pt x="626" y="1010"/>
                    <a:pt x="523" y="939"/>
                  </a:cubicBezTo>
                  <a:cubicBezTo>
                    <a:pt x="249" y="752"/>
                    <a:pt x="179" y="380"/>
                    <a:pt x="366" y="106"/>
                  </a:cubicBezTo>
                  <a:cubicBezTo>
                    <a:pt x="402" y="54"/>
                    <a:pt x="356" y="1"/>
                    <a:pt x="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4081750" y="4195250"/>
              <a:ext cx="68025" cy="95550"/>
            </a:xfrm>
            <a:custGeom>
              <a:avLst/>
              <a:gdLst/>
              <a:ahLst/>
              <a:cxnLst/>
              <a:rect l="l" t="t" r="r" b="b"/>
              <a:pathLst>
                <a:path w="2721" h="3822" extrusionOk="0">
                  <a:moveTo>
                    <a:pt x="1946" y="1"/>
                  </a:moveTo>
                  <a:cubicBezTo>
                    <a:pt x="1916" y="1"/>
                    <a:pt x="1885" y="3"/>
                    <a:pt x="1853" y="7"/>
                  </a:cubicBezTo>
                  <a:lnTo>
                    <a:pt x="85" y="211"/>
                  </a:lnTo>
                  <a:cubicBezTo>
                    <a:pt x="0" y="221"/>
                    <a:pt x="11" y="345"/>
                    <a:pt x="92" y="345"/>
                  </a:cubicBezTo>
                  <a:cubicBezTo>
                    <a:pt x="95" y="345"/>
                    <a:pt x="98" y="344"/>
                    <a:pt x="101" y="344"/>
                  </a:cubicBezTo>
                  <a:lnTo>
                    <a:pt x="1868" y="140"/>
                  </a:lnTo>
                  <a:cubicBezTo>
                    <a:pt x="1892" y="137"/>
                    <a:pt x="1915" y="135"/>
                    <a:pt x="1938" y="135"/>
                  </a:cubicBezTo>
                  <a:cubicBezTo>
                    <a:pt x="2239" y="135"/>
                    <a:pt x="2498" y="361"/>
                    <a:pt x="2532" y="667"/>
                  </a:cubicBezTo>
                  <a:cubicBezTo>
                    <a:pt x="2571" y="995"/>
                    <a:pt x="2335" y="1292"/>
                    <a:pt x="2006" y="1331"/>
                  </a:cubicBezTo>
                  <a:lnTo>
                    <a:pt x="774" y="1473"/>
                  </a:lnTo>
                  <a:cubicBezTo>
                    <a:pt x="697" y="1482"/>
                    <a:pt x="694" y="1592"/>
                    <a:pt x="770" y="1605"/>
                  </a:cubicBezTo>
                  <a:cubicBezTo>
                    <a:pt x="832" y="1617"/>
                    <a:pt x="2311" y="1908"/>
                    <a:pt x="2073" y="3748"/>
                  </a:cubicBezTo>
                  <a:cubicBezTo>
                    <a:pt x="2069" y="3776"/>
                    <a:pt x="2084" y="3804"/>
                    <a:pt x="2111" y="3816"/>
                  </a:cubicBezTo>
                  <a:cubicBezTo>
                    <a:pt x="2117" y="3819"/>
                    <a:pt x="2123" y="3821"/>
                    <a:pt x="2130" y="3821"/>
                  </a:cubicBezTo>
                  <a:cubicBezTo>
                    <a:pt x="2133" y="3822"/>
                    <a:pt x="2136" y="3822"/>
                    <a:pt x="2139" y="3822"/>
                  </a:cubicBezTo>
                  <a:cubicBezTo>
                    <a:pt x="2173" y="3822"/>
                    <a:pt x="2201" y="3797"/>
                    <a:pt x="2205" y="3764"/>
                  </a:cubicBezTo>
                  <a:cubicBezTo>
                    <a:pt x="2391" y="2326"/>
                    <a:pt x="1559" y="1767"/>
                    <a:pt x="1091" y="1570"/>
                  </a:cubicBezTo>
                  <a:lnTo>
                    <a:pt x="2021" y="1463"/>
                  </a:lnTo>
                  <a:cubicBezTo>
                    <a:pt x="2428" y="1421"/>
                    <a:pt x="2721" y="1055"/>
                    <a:pt x="2674" y="649"/>
                  </a:cubicBezTo>
                  <a:cubicBezTo>
                    <a:pt x="2631" y="276"/>
                    <a:pt x="2313" y="1"/>
                    <a:pt x="19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3517150" y="4295850"/>
              <a:ext cx="381875" cy="432375"/>
            </a:xfrm>
            <a:custGeom>
              <a:avLst/>
              <a:gdLst/>
              <a:ahLst/>
              <a:cxnLst/>
              <a:rect l="l" t="t" r="r" b="b"/>
              <a:pathLst>
                <a:path w="15275" h="17295" extrusionOk="0">
                  <a:moveTo>
                    <a:pt x="5080" y="1"/>
                  </a:moveTo>
                  <a:lnTo>
                    <a:pt x="5080" y="2"/>
                  </a:lnTo>
                  <a:cubicBezTo>
                    <a:pt x="5080" y="2"/>
                    <a:pt x="2416" y="3460"/>
                    <a:pt x="2140" y="5510"/>
                  </a:cubicBezTo>
                  <a:cubicBezTo>
                    <a:pt x="2126" y="5619"/>
                    <a:pt x="2117" y="5729"/>
                    <a:pt x="2116" y="5839"/>
                  </a:cubicBezTo>
                  <a:cubicBezTo>
                    <a:pt x="2119" y="7050"/>
                    <a:pt x="2301" y="7738"/>
                    <a:pt x="2442" y="8090"/>
                  </a:cubicBezTo>
                  <a:cubicBezTo>
                    <a:pt x="2442" y="8090"/>
                    <a:pt x="1246" y="10514"/>
                    <a:pt x="411" y="14265"/>
                  </a:cubicBezTo>
                  <a:cubicBezTo>
                    <a:pt x="258" y="14949"/>
                    <a:pt x="118" y="15677"/>
                    <a:pt x="0" y="16444"/>
                  </a:cubicBezTo>
                  <a:cubicBezTo>
                    <a:pt x="0" y="16444"/>
                    <a:pt x="2506" y="17198"/>
                    <a:pt x="5567" y="17286"/>
                  </a:cubicBezTo>
                  <a:cubicBezTo>
                    <a:pt x="5762" y="17291"/>
                    <a:pt x="5959" y="17294"/>
                    <a:pt x="6159" y="17294"/>
                  </a:cubicBezTo>
                  <a:cubicBezTo>
                    <a:pt x="6759" y="17294"/>
                    <a:pt x="7375" y="17266"/>
                    <a:pt x="7993" y="17200"/>
                  </a:cubicBezTo>
                  <a:cubicBezTo>
                    <a:pt x="10207" y="16963"/>
                    <a:pt x="12445" y="16238"/>
                    <a:pt x="14070" y="14564"/>
                  </a:cubicBezTo>
                  <a:cubicBezTo>
                    <a:pt x="14111" y="14524"/>
                    <a:pt x="14149" y="14482"/>
                    <a:pt x="14188" y="14441"/>
                  </a:cubicBezTo>
                  <a:lnTo>
                    <a:pt x="13950" y="13928"/>
                  </a:lnTo>
                  <a:cubicBezTo>
                    <a:pt x="13127" y="12250"/>
                    <a:pt x="12268" y="11288"/>
                    <a:pt x="12268" y="11288"/>
                  </a:cubicBezTo>
                  <a:lnTo>
                    <a:pt x="15231" y="4446"/>
                  </a:lnTo>
                  <a:cubicBezTo>
                    <a:pt x="15275" y="4110"/>
                    <a:pt x="15265" y="3769"/>
                    <a:pt x="15198" y="3438"/>
                  </a:cubicBezTo>
                  <a:cubicBezTo>
                    <a:pt x="15064" y="2769"/>
                    <a:pt x="14712" y="2163"/>
                    <a:pt x="14196" y="1716"/>
                  </a:cubicBezTo>
                  <a:cubicBezTo>
                    <a:pt x="14194" y="1715"/>
                    <a:pt x="14193" y="1713"/>
                    <a:pt x="14193" y="1712"/>
                  </a:cubicBezTo>
                  <a:cubicBezTo>
                    <a:pt x="14095" y="1629"/>
                    <a:pt x="14011" y="1546"/>
                    <a:pt x="13928" y="1460"/>
                  </a:cubicBezTo>
                  <a:cubicBezTo>
                    <a:pt x="13794" y="1324"/>
                    <a:pt x="13641" y="1209"/>
                    <a:pt x="13473" y="1117"/>
                  </a:cubicBezTo>
                  <a:lnTo>
                    <a:pt x="5399" y="27"/>
                  </a:lnTo>
                  <a:cubicBezTo>
                    <a:pt x="5291" y="13"/>
                    <a:pt x="5186" y="5"/>
                    <a:pt x="50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3299575" y="4291725"/>
              <a:ext cx="422450" cy="333100"/>
            </a:xfrm>
            <a:custGeom>
              <a:avLst/>
              <a:gdLst/>
              <a:ahLst/>
              <a:cxnLst/>
              <a:rect l="l" t="t" r="r" b="b"/>
              <a:pathLst>
                <a:path w="16898" h="13324" extrusionOk="0">
                  <a:moveTo>
                    <a:pt x="4276" y="1"/>
                  </a:moveTo>
                  <a:cubicBezTo>
                    <a:pt x="2895" y="1285"/>
                    <a:pt x="1441" y="2489"/>
                    <a:pt x="1" y="3709"/>
                  </a:cubicBezTo>
                  <a:lnTo>
                    <a:pt x="4625" y="11883"/>
                  </a:lnTo>
                  <a:cubicBezTo>
                    <a:pt x="5088" y="12733"/>
                    <a:pt x="5963" y="13279"/>
                    <a:pt x="6930" y="13321"/>
                  </a:cubicBezTo>
                  <a:cubicBezTo>
                    <a:pt x="6971" y="13323"/>
                    <a:pt x="7011" y="13324"/>
                    <a:pt x="7051" y="13324"/>
                  </a:cubicBezTo>
                  <a:cubicBezTo>
                    <a:pt x="7974" y="13324"/>
                    <a:pt x="8839" y="12863"/>
                    <a:pt x="9353" y="12091"/>
                  </a:cubicBezTo>
                  <a:lnTo>
                    <a:pt x="16051" y="4461"/>
                  </a:lnTo>
                  <a:cubicBezTo>
                    <a:pt x="16897" y="3190"/>
                    <a:pt x="16553" y="1474"/>
                    <a:pt x="15281" y="628"/>
                  </a:cubicBezTo>
                  <a:cubicBezTo>
                    <a:pt x="14808" y="314"/>
                    <a:pt x="14366" y="162"/>
                    <a:pt x="13919" y="162"/>
                  </a:cubicBezTo>
                  <a:cubicBezTo>
                    <a:pt x="13166" y="162"/>
                    <a:pt x="12400" y="593"/>
                    <a:pt x="11448" y="1398"/>
                  </a:cubicBezTo>
                  <a:lnTo>
                    <a:pt x="7286" y="521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3757825" y="4302325"/>
              <a:ext cx="413100" cy="306275"/>
            </a:xfrm>
            <a:custGeom>
              <a:avLst/>
              <a:gdLst/>
              <a:ahLst/>
              <a:cxnLst/>
              <a:rect l="l" t="t" r="r" b="b"/>
              <a:pathLst>
                <a:path w="16524" h="12251" extrusionOk="0">
                  <a:moveTo>
                    <a:pt x="12063" y="1"/>
                  </a:moveTo>
                  <a:lnTo>
                    <a:pt x="8941" y="5153"/>
                  </a:lnTo>
                  <a:lnTo>
                    <a:pt x="4946" y="1449"/>
                  </a:lnTo>
                  <a:cubicBezTo>
                    <a:pt x="4414" y="956"/>
                    <a:pt x="3739" y="712"/>
                    <a:pt x="3066" y="712"/>
                  </a:cubicBezTo>
                  <a:cubicBezTo>
                    <a:pt x="2323" y="712"/>
                    <a:pt x="1583" y="1009"/>
                    <a:pt x="1038" y="1597"/>
                  </a:cubicBezTo>
                  <a:cubicBezTo>
                    <a:pt x="0" y="2716"/>
                    <a:pt x="67" y="4466"/>
                    <a:pt x="1186" y="5503"/>
                  </a:cubicBezTo>
                  <a:lnTo>
                    <a:pt x="7668" y="11513"/>
                  </a:lnTo>
                  <a:cubicBezTo>
                    <a:pt x="8183" y="11990"/>
                    <a:pt x="8855" y="12250"/>
                    <a:pt x="9547" y="12250"/>
                  </a:cubicBezTo>
                  <a:cubicBezTo>
                    <a:pt x="9675" y="12250"/>
                    <a:pt x="9804" y="12241"/>
                    <a:pt x="9932" y="12223"/>
                  </a:cubicBezTo>
                  <a:cubicBezTo>
                    <a:pt x="10755" y="12108"/>
                    <a:pt x="11482" y="11629"/>
                    <a:pt x="11913" y="10918"/>
                  </a:cubicBezTo>
                  <a:lnTo>
                    <a:pt x="16523" y="331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3529250" y="4343850"/>
              <a:ext cx="76025" cy="293525"/>
            </a:xfrm>
            <a:custGeom>
              <a:avLst/>
              <a:gdLst/>
              <a:ahLst/>
              <a:cxnLst/>
              <a:rect l="l" t="t" r="r" b="b"/>
              <a:pathLst>
                <a:path w="3041" h="11741" extrusionOk="0">
                  <a:moveTo>
                    <a:pt x="2932" y="0"/>
                  </a:moveTo>
                  <a:cubicBezTo>
                    <a:pt x="2911" y="0"/>
                    <a:pt x="2890" y="9"/>
                    <a:pt x="2873" y="32"/>
                  </a:cubicBezTo>
                  <a:cubicBezTo>
                    <a:pt x="2787" y="144"/>
                    <a:pt x="764" y="2801"/>
                    <a:pt x="936" y="4216"/>
                  </a:cubicBezTo>
                  <a:cubicBezTo>
                    <a:pt x="1086" y="5442"/>
                    <a:pt x="1683" y="6037"/>
                    <a:pt x="1862" y="6191"/>
                  </a:cubicBezTo>
                  <a:cubicBezTo>
                    <a:pt x="1673" y="6587"/>
                    <a:pt x="529" y="9038"/>
                    <a:pt x="10" y="11648"/>
                  </a:cubicBezTo>
                  <a:cubicBezTo>
                    <a:pt x="0" y="11696"/>
                    <a:pt x="36" y="11740"/>
                    <a:pt x="86" y="11740"/>
                  </a:cubicBezTo>
                  <a:cubicBezTo>
                    <a:pt x="122" y="11740"/>
                    <a:pt x="153" y="11714"/>
                    <a:pt x="160" y="11679"/>
                  </a:cubicBezTo>
                  <a:cubicBezTo>
                    <a:pt x="721" y="8861"/>
                    <a:pt x="2014" y="6231"/>
                    <a:pt x="2027" y="6204"/>
                  </a:cubicBezTo>
                  <a:cubicBezTo>
                    <a:pt x="2044" y="6170"/>
                    <a:pt x="2034" y="6130"/>
                    <a:pt x="2003" y="6108"/>
                  </a:cubicBezTo>
                  <a:cubicBezTo>
                    <a:pt x="1996" y="6103"/>
                    <a:pt x="1254" y="5544"/>
                    <a:pt x="1089" y="4197"/>
                  </a:cubicBezTo>
                  <a:cubicBezTo>
                    <a:pt x="924" y="2844"/>
                    <a:pt x="2975" y="153"/>
                    <a:pt x="2995" y="125"/>
                  </a:cubicBezTo>
                  <a:cubicBezTo>
                    <a:pt x="3040" y="66"/>
                    <a:pt x="2988" y="0"/>
                    <a:pt x="29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3802400" y="4453475"/>
              <a:ext cx="77325" cy="71450"/>
            </a:xfrm>
            <a:custGeom>
              <a:avLst/>
              <a:gdLst/>
              <a:ahLst/>
              <a:cxnLst/>
              <a:rect l="l" t="t" r="r" b="b"/>
              <a:pathLst>
                <a:path w="3093" h="2858" extrusionOk="0">
                  <a:moveTo>
                    <a:pt x="87" y="1"/>
                  </a:moveTo>
                  <a:cubicBezTo>
                    <a:pt x="66" y="1"/>
                    <a:pt x="46" y="9"/>
                    <a:pt x="31" y="25"/>
                  </a:cubicBezTo>
                  <a:cubicBezTo>
                    <a:pt x="1" y="57"/>
                    <a:pt x="4" y="107"/>
                    <a:pt x="37" y="136"/>
                  </a:cubicBezTo>
                  <a:lnTo>
                    <a:pt x="2936" y="2837"/>
                  </a:lnTo>
                  <a:cubicBezTo>
                    <a:pt x="2950" y="2850"/>
                    <a:pt x="2969" y="2857"/>
                    <a:pt x="2988" y="2857"/>
                  </a:cubicBezTo>
                  <a:cubicBezTo>
                    <a:pt x="3058" y="2857"/>
                    <a:pt x="3092" y="2772"/>
                    <a:pt x="3041" y="2724"/>
                  </a:cubicBezTo>
                  <a:lnTo>
                    <a:pt x="142" y="24"/>
                  </a:lnTo>
                  <a:cubicBezTo>
                    <a:pt x="126" y="8"/>
                    <a:pt x="106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3952050" y="4435300"/>
              <a:ext cx="29925" cy="43025"/>
            </a:xfrm>
            <a:custGeom>
              <a:avLst/>
              <a:gdLst/>
              <a:ahLst/>
              <a:cxnLst/>
              <a:rect l="l" t="t" r="r" b="b"/>
              <a:pathLst>
                <a:path w="1197" h="1721" extrusionOk="0">
                  <a:moveTo>
                    <a:pt x="1092" y="1"/>
                  </a:moveTo>
                  <a:cubicBezTo>
                    <a:pt x="1069" y="1"/>
                    <a:pt x="1046" y="11"/>
                    <a:pt x="1030" y="36"/>
                  </a:cubicBezTo>
                  <a:lnTo>
                    <a:pt x="33" y="1602"/>
                  </a:lnTo>
                  <a:cubicBezTo>
                    <a:pt x="1" y="1653"/>
                    <a:pt x="38" y="1720"/>
                    <a:pt x="99" y="1720"/>
                  </a:cubicBezTo>
                  <a:cubicBezTo>
                    <a:pt x="125" y="1720"/>
                    <a:pt x="149" y="1706"/>
                    <a:pt x="163" y="1684"/>
                  </a:cubicBezTo>
                  <a:lnTo>
                    <a:pt x="1160" y="119"/>
                  </a:lnTo>
                  <a:cubicBezTo>
                    <a:pt x="1196" y="58"/>
                    <a:pt x="1145" y="1"/>
                    <a:pt x="10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3485425" y="4423150"/>
              <a:ext cx="34150" cy="54450"/>
            </a:xfrm>
            <a:custGeom>
              <a:avLst/>
              <a:gdLst/>
              <a:ahLst/>
              <a:cxnLst/>
              <a:rect l="l" t="t" r="r" b="b"/>
              <a:pathLst>
                <a:path w="1366" h="2178" extrusionOk="0">
                  <a:moveTo>
                    <a:pt x="89" y="1"/>
                  </a:moveTo>
                  <a:cubicBezTo>
                    <a:pt x="76" y="1"/>
                    <a:pt x="63" y="4"/>
                    <a:pt x="50" y="11"/>
                  </a:cubicBezTo>
                  <a:cubicBezTo>
                    <a:pt x="13" y="34"/>
                    <a:pt x="1" y="82"/>
                    <a:pt x="24" y="118"/>
                  </a:cubicBezTo>
                  <a:lnTo>
                    <a:pt x="1203" y="2140"/>
                  </a:lnTo>
                  <a:cubicBezTo>
                    <a:pt x="1216" y="2163"/>
                    <a:pt x="1242" y="2177"/>
                    <a:pt x="1269" y="2177"/>
                  </a:cubicBezTo>
                  <a:lnTo>
                    <a:pt x="1269" y="2178"/>
                  </a:lnTo>
                  <a:cubicBezTo>
                    <a:pt x="1328" y="2178"/>
                    <a:pt x="1365" y="2113"/>
                    <a:pt x="1335" y="2062"/>
                  </a:cubicBezTo>
                  <a:lnTo>
                    <a:pt x="156" y="41"/>
                  </a:lnTo>
                  <a:cubicBezTo>
                    <a:pt x="143" y="1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3321375" y="4385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1"/>
                    <a:pt x="238" y="765"/>
                    <a:pt x="447" y="765"/>
                  </a:cubicBezTo>
                  <a:cubicBezTo>
                    <a:pt x="654" y="765"/>
                    <a:pt x="806" y="529"/>
                    <a:pt x="785" y="340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3361950" y="43576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5" y="764"/>
                    <a:pt x="806" y="529"/>
                    <a:pt x="784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3400925" y="43271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0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3405725" y="43746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3357700" y="44056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3357700" y="44526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3398250" y="44259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34457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3439325" y="44487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3399850" y="4480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3392900" y="45219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3442550" y="45011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3429775" y="45646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3479925" y="459777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3467625" y="4545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349005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3479400" y="44632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0" y="426"/>
                  </a:cubicBezTo>
                  <a:cubicBezTo>
                    <a:pt x="45" y="650"/>
                    <a:pt x="237" y="764"/>
                    <a:pt x="445" y="764"/>
                  </a:cubicBezTo>
                  <a:cubicBezTo>
                    <a:pt x="653" y="764"/>
                    <a:pt x="805" y="530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3535875" y="4515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3513000" y="4563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3531150" y="4458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3508200" y="4415775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3540750" y="43858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3810825" y="4420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3855650" y="4346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3832175" y="43864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6"/>
                    <a:pt x="22" y="426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3885000" y="43906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3" y="1"/>
                    <a:pt x="1" y="236"/>
                    <a:pt x="22" y="426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30"/>
                    <a:pt x="786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3859375" y="4431775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40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3859925" y="44792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3898350" y="44333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39410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3921825" y="44734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3909575" y="45177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1" y="1"/>
                    <a:pt x="0" y="236"/>
                    <a:pt x="21" y="425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3958125" y="4547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4018450" y="45614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6" y="650"/>
                    <a:pt x="238" y="764"/>
                    <a:pt x="445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4007750" y="4522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6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3961850" y="4487800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7" y="529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4004550" y="44776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3989625" y="44317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6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4059000" y="451185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49"/>
                    <a:pt x="238" y="763"/>
                    <a:pt x="447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4055800" y="4471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4100100" y="4440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4041925" y="44333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4017375" y="43922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4074475" y="44045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4049400" y="435600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3" y="0"/>
                    <a:pt x="0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4107025" y="439282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4092100" y="4351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4053125" y="4316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7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4139050" y="4377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0" y="235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3806525" y="4347450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2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1" y="114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3740900" y="43373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2" y="0"/>
                    <a:pt x="0" y="235"/>
                    <a:pt x="21" y="426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3656575" y="4333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3617075" y="43624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3708875" y="43629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0" y="235"/>
                    <a:pt x="22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3624000" y="43106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2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3778275" y="440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0" y="236"/>
                    <a:pt x="22" y="426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3710475" y="44243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3661925" y="43987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3578650" y="44008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3572250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3"/>
                    <a:pt x="446" y="763"/>
                  </a:cubicBezTo>
                  <a:cubicBezTo>
                    <a:pt x="654" y="763"/>
                    <a:pt x="806" y="529"/>
                    <a:pt x="785" y="339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3611200" y="44312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6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6" y="530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3659775" y="44659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3746225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380600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3756375" y="45118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3693925" y="45033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6" y="529"/>
                    <a:pt x="786" y="339"/>
                  </a:cubicBezTo>
                  <a:cubicBezTo>
                    <a:pt x="761" y="113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3613325" y="45027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5" y="764"/>
                    <a:pt x="807" y="528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3570100" y="45326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0" y="235"/>
                    <a:pt x="22" y="425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3650175" y="4543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3720975" y="4553500"/>
              <a:ext cx="20025" cy="19525"/>
            </a:xfrm>
            <a:custGeom>
              <a:avLst/>
              <a:gdLst/>
              <a:ahLst/>
              <a:cxnLst/>
              <a:rect l="l" t="t" r="r" b="b"/>
              <a:pathLst>
                <a:path w="801" h="781" extrusionOk="0">
                  <a:moveTo>
                    <a:pt x="390" y="1"/>
                  </a:moveTo>
                  <a:cubicBezTo>
                    <a:pt x="277" y="1"/>
                    <a:pt x="168" y="49"/>
                    <a:pt x="92" y="137"/>
                  </a:cubicBezTo>
                  <a:lnTo>
                    <a:pt x="39" y="221"/>
                  </a:lnTo>
                  <a:cubicBezTo>
                    <a:pt x="11" y="285"/>
                    <a:pt x="0" y="354"/>
                    <a:pt x="7" y="423"/>
                  </a:cubicBezTo>
                  <a:lnTo>
                    <a:pt x="31" y="520"/>
                  </a:lnTo>
                  <a:cubicBezTo>
                    <a:pt x="56" y="581"/>
                    <a:pt x="95" y="636"/>
                    <a:pt x="146" y="677"/>
                  </a:cubicBezTo>
                  <a:lnTo>
                    <a:pt x="167" y="698"/>
                  </a:lnTo>
                  <a:cubicBezTo>
                    <a:pt x="205" y="732"/>
                    <a:pt x="251" y="756"/>
                    <a:pt x="301" y="766"/>
                  </a:cubicBezTo>
                  <a:cubicBezTo>
                    <a:pt x="337" y="776"/>
                    <a:pt x="374" y="781"/>
                    <a:pt x="410" y="781"/>
                  </a:cubicBezTo>
                  <a:cubicBezTo>
                    <a:pt x="522" y="781"/>
                    <a:pt x="631" y="732"/>
                    <a:pt x="707" y="645"/>
                  </a:cubicBezTo>
                  <a:lnTo>
                    <a:pt x="760" y="560"/>
                  </a:lnTo>
                  <a:cubicBezTo>
                    <a:pt x="789" y="497"/>
                    <a:pt x="800" y="427"/>
                    <a:pt x="792" y="359"/>
                  </a:cubicBezTo>
                  <a:cubicBezTo>
                    <a:pt x="784" y="327"/>
                    <a:pt x="776" y="295"/>
                    <a:pt x="768" y="262"/>
                  </a:cubicBezTo>
                  <a:cubicBezTo>
                    <a:pt x="744" y="200"/>
                    <a:pt x="704" y="146"/>
                    <a:pt x="654" y="105"/>
                  </a:cubicBezTo>
                  <a:lnTo>
                    <a:pt x="633" y="83"/>
                  </a:lnTo>
                  <a:cubicBezTo>
                    <a:pt x="595" y="49"/>
                    <a:pt x="548" y="26"/>
                    <a:pt x="499" y="16"/>
                  </a:cubicBezTo>
                  <a:cubicBezTo>
                    <a:pt x="463" y="6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3786775" y="45571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2" y="1"/>
                  </a:moveTo>
                  <a:cubicBezTo>
                    <a:pt x="153" y="1"/>
                    <a:pt x="1" y="237"/>
                    <a:pt x="23" y="426"/>
                  </a:cubicBezTo>
                  <a:cubicBezTo>
                    <a:pt x="48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3745175" y="459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3" y="1"/>
                    <a:pt x="0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29"/>
                    <a:pt x="784" y="341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3673650" y="45913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3598950" y="45785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3547700" y="46031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3633100" y="46383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3709950" y="4639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3806000" y="46196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7"/>
                    <a:pt x="22" y="426"/>
                  </a:cubicBezTo>
                  <a:cubicBezTo>
                    <a:pt x="47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3774525" y="465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841775" y="46484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5" y="763"/>
                    <a:pt x="806" y="529"/>
                    <a:pt x="785" y="339"/>
                  </a:cubicBezTo>
                  <a:cubicBezTo>
                    <a:pt x="759" y="113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686450" y="4680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579200" y="4636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1" y="426"/>
                  </a:cubicBezTo>
                  <a:cubicBezTo>
                    <a:pt x="47" y="651"/>
                    <a:pt x="237" y="765"/>
                    <a:pt x="446" y="765"/>
                  </a:cubicBezTo>
                  <a:cubicBezTo>
                    <a:pt x="654" y="765"/>
                    <a:pt x="805" y="530"/>
                    <a:pt x="784" y="339"/>
                  </a:cubicBezTo>
                  <a:cubicBezTo>
                    <a:pt x="759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535950" y="46607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601600" y="46858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3656275" y="4659950"/>
              <a:ext cx="340225" cy="816650"/>
            </a:xfrm>
            <a:custGeom>
              <a:avLst/>
              <a:gdLst/>
              <a:ahLst/>
              <a:cxnLst/>
              <a:rect l="l" t="t" r="r" b="b"/>
              <a:pathLst>
                <a:path w="13609" h="32666" extrusionOk="0">
                  <a:moveTo>
                    <a:pt x="8504" y="0"/>
                  </a:moveTo>
                  <a:cubicBezTo>
                    <a:pt x="6879" y="1675"/>
                    <a:pt x="4641" y="2399"/>
                    <a:pt x="2428" y="2636"/>
                  </a:cubicBezTo>
                  <a:cubicBezTo>
                    <a:pt x="1810" y="2702"/>
                    <a:pt x="1194" y="2730"/>
                    <a:pt x="593" y="2730"/>
                  </a:cubicBezTo>
                  <a:cubicBezTo>
                    <a:pt x="394" y="2730"/>
                    <a:pt x="196" y="2727"/>
                    <a:pt x="1" y="2722"/>
                  </a:cubicBezTo>
                  <a:lnTo>
                    <a:pt x="1" y="2722"/>
                  </a:lnTo>
                  <a:lnTo>
                    <a:pt x="1841" y="13327"/>
                  </a:lnTo>
                  <a:lnTo>
                    <a:pt x="5570" y="32666"/>
                  </a:lnTo>
                  <a:lnTo>
                    <a:pt x="13608" y="32666"/>
                  </a:lnTo>
                  <a:cubicBezTo>
                    <a:pt x="13608" y="32666"/>
                    <a:pt x="10773" y="7543"/>
                    <a:pt x="9684" y="3124"/>
                  </a:cubicBezTo>
                  <a:cubicBezTo>
                    <a:pt x="9415" y="2039"/>
                    <a:pt x="9019" y="991"/>
                    <a:pt x="85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3471950" y="4706950"/>
              <a:ext cx="245025" cy="769650"/>
            </a:xfrm>
            <a:custGeom>
              <a:avLst/>
              <a:gdLst/>
              <a:ahLst/>
              <a:cxnLst/>
              <a:rect l="l" t="t" r="r" b="b"/>
              <a:pathLst>
                <a:path w="9801" h="30786" extrusionOk="0">
                  <a:moveTo>
                    <a:pt x="1806" y="0"/>
                  </a:moveTo>
                  <a:lnTo>
                    <a:pt x="1" y="30786"/>
                  </a:lnTo>
                  <a:lnTo>
                    <a:pt x="8038" y="30786"/>
                  </a:lnTo>
                  <a:lnTo>
                    <a:pt x="9214" y="11447"/>
                  </a:lnTo>
                  <a:lnTo>
                    <a:pt x="9801" y="756"/>
                  </a:lnTo>
                  <a:lnTo>
                    <a:pt x="9801" y="756"/>
                  </a:lnTo>
                  <a:cubicBezTo>
                    <a:pt x="9183" y="822"/>
                    <a:pt x="8567" y="850"/>
                    <a:pt x="7967" y="850"/>
                  </a:cubicBezTo>
                  <a:cubicBezTo>
                    <a:pt x="7767" y="850"/>
                    <a:pt x="7570" y="847"/>
                    <a:pt x="7375" y="842"/>
                  </a:cubicBezTo>
                  <a:cubicBezTo>
                    <a:pt x="4314" y="754"/>
                    <a:pt x="1808" y="0"/>
                    <a:pt x="18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3570575" y="4765500"/>
              <a:ext cx="133800" cy="229575"/>
            </a:xfrm>
            <a:custGeom>
              <a:avLst/>
              <a:gdLst/>
              <a:ahLst/>
              <a:cxnLst/>
              <a:rect l="l" t="t" r="r" b="b"/>
              <a:pathLst>
                <a:path w="5352" h="9183" extrusionOk="0">
                  <a:moveTo>
                    <a:pt x="86" y="0"/>
                  </a:moveTo>
                  <a:cubicBezTo>
                    <a:pt x="54" y="0"/>
                    <a:pt x="24" y="21"/>
                    <a:pt x="14" y="54"/>
                  </a:cubicBezTo>
                  <a:cubicBezTo>
                    <a:pt x="1" y="95"/>
                    <a:pt x="23" y="138"/>
                    <a:pt x="63" y="150"/>
                  </a:cubicBezTo>
                  <a:lnTo>
                    <a:pt x="4074" y="1426"/>
                  </a:lnTo>
                  <a:lnTo>
                    <a:pt x="5194" y="9116"/>
                  </a:lnTo>
                  <a:cubicBezTo>
                    <a:pt x="5199" y="9154"/>
                    <a:pt x="5231" y="9181"/>
                    <a:pt x="5269" y="9182"/>
                  </a:cubicBezTo>
                  <a:cubicBezTo>
                    <a:pt x="5273" y="9182"/>
                    <a:pt x="5277" y="9181"/>
                    <a:pt x="5281" y="9181"/>
                  </a:cubicBezTo>
                  <a:cubicBezTo>
                    <a:pt x="5322" y="9175"/>
                    <a:pt x="5351" y="9136"/>
                    <a:pt x="5345" y="9094"/>
                  </a:cubicBezTo>
                  <a:lnTo>
                    <a:pt x="4219" y="1356"/>
                  </a:lnTo>
                  <a:cubicBezTo>
                    <a:pt x="4214" y="1327"/>
                    <a:pt x="4193" y="1303"/>
                    <a:pt x="4166" y="1294"/>
                  </a:cubicBezTo>
                  <a:lnTo>
                    <a:pt x="110" y="4"/>
                  </a:lnTo>
                  <a:cubicBezTo>
                    <a:pt x="102" y="1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041652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HR_Analytics</a:t>
            </a:r>
            <a:r>
              <a:rPr lang="en" dirty="0"/>
              <a:t> Improvements</a:t>
            </a:r>
            <a:endParaRPr i="1" dirty="0"/>
          </a:p>
        </p:txBody>
      </p:sp>
      <p:sp>
        <p:nvSpPr>
          <p:cNvPr id="573" name="Google Shape;573;p45"/>
          <p:cNvSpPr txBox="1">
            <a:spLocks noGrp="1"/>
          </p:cNvSpPr>
          <p:nvPr>
            <p:ph type="subTitle" idx="1"/>
          </p:nvPr>
        </p:nvSpPr>
        <p:spPr>
          <a:xfrm>
            <a:off x="713225" y="1262500"/>
            <a:ext cx="3741600" cy="27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SG" dirty="0"/>
              <a:t>Adding more parameters in my </a:t>
            </a:r>
            <a:r>
              <a:rPr lang="en-SG" dirty="0" err="1"/>
              <a:t>GridSearchCV</a:t>
            </a:r>
            <a:r>
              <a:rPr lang="en-SG" dirty="0"/>
              <a:t> (adding more values below and above the defaults)</a:t>
            </a:r>
          </a:p>
          <a:p>
            <a:pPr marL="285750" indent="-285750">
              <a:buSzPts val="1100"/>
            </a:pPr>
            <a:r>
              <a:rPr lang="en-SG" dirty="0"/>
              <a:t>Research why the test scores did not change after using </a:t>
            </a:r>
            <a:r>
              <a:rPr lang="en-SG" dirty="0" err="1"/>
              <a:t>GridSearchCV</a:t>
            </a:r>
            <a:endParaRPr dirty="0"/>
          </a:p>
        </p:txBody>
      </p:sp>
      <p:grpSp>
        <p:nvGrpSpPr>
          <p:cNvPr id="574" name="Google Shape;574;p45"/>
          <p:cNvGrpSpPr/>
          <p:nvPr/>
        </p:nvGrpSpPr>
        <p:grpSpPr>
          <a:xfrm>
            <a:off x="4563089" y="1796669"/>
            <a:ext cx="4428508" cy="3135089"/>
            <a:chOff x="507925" y="800725"/>
            <a:chExt cx="6603800" cy="4675050"/>
          </a:xfrm>
        </p:grpSpPr>
        <p:sp>
          <p:nvSpPr>
            <p:cNvPr id="575" name="Google Shape;575;p45"/>
            <p:cNvSpPr/>
            <p:nvPr/>
          </p:nvSpPr>
          <p:spPr>
            <a:xfrm>
              <a:off x="507925" y="5463775"/>
              <a:ext cx="6603800" cy="12000"/>
            </a:xfrm>
            <a:custGeom>
              <a:avLst/>
              <a:gdLst/>
              <a:ahLst/>
              <a:cxnLst/>
              <a:rect l="l" t="t" r="r" b="b"/>
              <a:pathLst>
                <a:path w="264152" h="480" extrusionOk="0">
                  <a:moveTo>
                    <a:pt x="0" y="0"/>
                  </a:moveTo>
                  <a:lnTo>
                    <a:pt x="0" y="479"/>
                  </a:lnTo>
                  <a:lnTo>
                    <a:pt x="264152" y="479"/>
                  </a:lnTo>
                  <a:lnTo>
                    <a:pt x="2641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590900" y="1310500"/>
              <a:ext cx="6188650" cy="4153325"/>
            </a:xfrm>
            <a:custGeom>
              <a:avLst/>
              <a:gdLst/>
              <a:ahLst/>
              <a:cxnLst/>
              <a:rect l="l" t="t" r="r" b="b"/>
              <a:pathLst>
                <a:path w="247546" h="166133" extrusionOk="0">
                  <a:moveTo>
                    <a:pt x="66549" y="1"/>
                  </a:moveTo>
                  <a:cubicBezTo>
                    <a:pt x="53052" y="1"/>
                    <a:pt x="39626" y="5596"/>
                    <a:pt x="30418" y="15615"/>
                  </a:cubicBezTo>
                  <a:cubicBezTo>
                    <a:pt x="24631" y="21908"/>
                    <a:pt x="20614" y="29776"/>
                    <a:pt x="18705" y="38094"/>
                  </a:cubicBezTo>
                  <a:cubicBezTo>
                    <a:pt x="17737" y="42326"/>
                    <a:pt x="17339" y="46669"/>
                    <a:pt x="17523" y="51007"/>
                  </a:cubicBezTo>
                  <a:cubicBezTo>
                    <a:pt x="17729" y="55891"/>
                    <a:pt x="18824" y="60669"/>
                    <a:pt x="19853" y="65432"/>
                  </a:cubicBezTo>
                  <a:cubicBezTo>
                    <a:pt x="20939" y="70483"/>
                    <a:pt x="22025" y="75663"/>
                    <a:pt x="21705" y="80856"/>
                  </a:cubicBezTo>
                  <a:cubicBezTo>
                    <a:pt x="21427" y="85346"/>
                    <a:pt x="20007" y="89595"/>
                    <a:pt x="18040" y="93611"/>
                  </a:cubicBezTo>
                  <a:cubicBezTo>
                    <a:pt x="14214" y="101435"/>
                    <a:pt x="8610" y="108333"/>
                    <a:pt x="5506" y="116520"/>
                  </a:cubicBezTo>
                  <a:cubicBezTo>
                    <a:pt x="0" y="131046"/>
                    <a:pt x="2733" y="148183"/>
                    <a:pt x="11887" y="160631"/>
                  </a:cubicBezTo>
                  <a:cubicBezTo>
                    <a:pt x="13330" y="162598"/>
                    <a:pt x="14938" y="164437"/>
                    <a:pt x="16693" y="166133"/>
                  </a:cubicBezTo>
                  <a:lnTo>
                    <a:pt x="240458" y="166133"/>
                  </a:lnTo>
                  <a:cubicBezTo>
                    <a:pt x="240678" y="165817"/>
                    <a:pt x="240893" y="165497"/>
                    <a:pt x="241099" y="165171"/>
                  </a:cubicBezTo>
                  <a:cubicBezTo>
                    <a:pt x="246159" y="157288"/>
                    <a:pt x="247546" y="147785"/>
                    <a:pt x="247197" y="138565"/>
                  </a:cubicBezTo>
                  <a:cubicBezTo>
                    <a:pt x="246800" y="128114"/>
                    <a:pt x="244184" y="117946"/>
                    <a:pt x="242538" y="107658"/>
                  </a:cubicBezTo>
                  <a:cubicBezTo>
                    <a:pt x="241682" y="102312"/>
                    <a:pt x="241176" y="96945"/>
                    <a:pt x="241123" y="91531"/>
                  </a:cubicBezTo>
                  <a:cubicBezTo>
                    <a:pt x="241071" y="86175"/>
                    <a:pt x="241371" y="80827"/>
                    <a:pt x="241669" y="75486"/>
                  </a:cubicBezTo>
                  <a:cubicBezTo>
                    <a:pt x="242644" y="57876"/>
                    <a:pt x="243457" y="38328"/>
                    <a:pt x="232658" y="23228"/>
                  </a:cubicBezTo>
                  <a:cubicBezTo>
                    <a:pt x="227889" y="16556"/>
                    <a:pt x="221025" y="11793"/>
                    <a:pt x="213202" y="9387"/>
                  </a:cubicBezTo>
                  <a:cubicBezTo>
                    <a:pt x="207889" y="7753"/>
                    <a:pt x="202343" y="7107"/>
                    <a:pt x="196792" y="7107"/>
                  </a:cubicBezTo>
                  <a:cubicBezTo>
                    <a:pt x="194042" y="7107"/>
                    <a:pt x="191291" y="7266"/>
                    <a:pt x="188565" y="7541"/>
                  </a:cubicBezTo>
                  <a:cubicBezTo>
                    <a:pt x="169027" y="9517"/>
                    <a:pt x="150642" y="18331"/>
                    <a:pt x="130846" y="18417"/>
                  </a:cubicBezTo>
                  <a:cubicBezTo>
                    <a:pt x="130773" y="18417"/>
                    <a:pt x="130700" y="18418"/>
                    <a:pt x="130627" y="18418"/>
                  </a:cubicBezTo>
                  <a:cubicBezTo>
                    <a:pt x="125608" y="18418"/>
                    <a:pt x="120613" y="17747"/>
                    <a:pt x="115781" y="16375"/>
                  </a:cubicBezTo>
                  <a:cubicBezTo>
                    <a:pt x="111361" y="15118"/>
                    <a:pt x="107105" y="13328"/>
                    <a:pt x="102920" y="11440"/>
                  </a:cubicBezTo>
                  <a:cubicBezTo>
                    <a:pt x="94565" y="7660"/>
                    <a:pt x="86343" y="3332"/>
                    <a:pt x="77351" y="1233"/>
                  </a:cubicBezTo>
                  <a:cubicBezTo>
                    <a:pt x="73799" y="404"/>
                    <a:pt x="70171" y="1"/>
                    <a:pt x="66549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591725" y="2937150"/>
              <a:ext cx="1022000" cy="1013575"/>
            </a:xfrm>
            <a:custGeom>
              <a:avLst/>
              <a:gdLst/>
              <a:ahLst/>
              <a:cxnLst/>
              <a:rect l="l" t="t" r="r" b="b"/>
              <a:pathLst>
                <a:path w="40880" h="40543" extrusionOk="0">
                  <a:moveTo>
                    <a:pt x="20413" y="8093"/>
                  </a:moveTo>
                  <a:cubicBezTo>
                    <a:pt x="27356" y="8093"/>
                    <a:pt x="33003" y="13742"/>
                    <a:pt x="33003" y="20685"/>
                  </a:cubicBezTo>
                  <a:cubicBezTo>
                    <a:pt x="33003" y="27626"/>
                    <a:pt x="27354" y="33273"/>
                    <a:pt x="20413" y="33273"/>
                  </a:cubicBezTo>
                  <a:cubicBezTo>
                    <a:pt x="13471" y="33273"/>
                    <a:pt x="7823" y="27626"/>
                    <a:pt x="7823" y="20683"/>
                  </a:cubicBezTo>
                  <a:cubicBezTo>
                    <a:pt x="7823" y="13742"/>
                    <a:pt x="13471" y="8093"/>
                    <a:pt x="20413" y="8093"/>
                  </a:cubicBezTo>
                  <a:close/>
                  <a:moveTo>
                    <a:pt x="20413" y="7596"/>
                  </a:moveTo>
                  <a:cubicBezTo>
                    <a:pt x="13196" y="7596"/>
                    <a:pt x="7324" y="13466"/>
                    <a:pt x="7324" y="20683"/>
                  </a:cubicBezTo>
                  <a:cubicBezTo>
                    <a:pt x="7324" y="27900"/>
                    <a:pt x="13196" y="33772"/>
                    <a:pt x="20413" y="33772"/>
                  </a:cubicBezTo>
                  <a:cubicBezTo>
                    <a:pt x="27629" y="33772"/>
                    <a:pt x="33500" y="27900"/>
                    <a:pt x="33500" y="20683"/>
                  </a:cubicBezTo>
                  <a:cubicBezTo>
                    <a:pt x="33500" y="13466"/>
                    <a:pt x="27629" y="7596"/>
                    <a:pt x="20413" y="7596"/>
                  </a:cubicBezTo>
                  <a:close/>
                  <a:moveTo>
                    <a:pt x="20440" y="500"/>
                  </a:moveTo>
                  <a:cubicBezTo>
                    <a:pt x="21826" y="500"/>
                    <a:pt x="23213" y="647"/>
                    <a:pt x="24576" y="940"/>
                  </a:cubicBezTo>
                  <a:lnTo>
                    <a:pt x="23966" y="3630"/>
                  </a:lnTo>
                  <a:cubicBezTo>
                    <a:pt x="23936" y="3765"/>
                    <a:pt x="24020" y="3898"/>
                    <a:pt x="24154" y="3928"/>
                  </a:cubicBezTo>
                  <a:cubicBezTo>
                    <a:pt x="25823" y="4304"/>
                    <a:pt x="27422" y="4935"/>
                    <a:pt x="28896" y="5800"/>
                  </a:cubicBezTo>
                  <a:cubicBezTo>
                    <a:pt x="28936" y="5824"/>
                    <a:pt x="28980" y="5835"/>
                    <a:pt x="29023" y="5835"/>
                  </a:cubicBezTo>
                  <a:cubicBezTo>
                    <a:pt x="29108" y="5835"/>
                    <a:pt x="29191" y="5791"/>
                    <a:pt x="29238" y="5712"/>
                  </a:cubicBezTo>
                  <a:lnTo>
                    <a:pt x="30630" y="3331"/>
                  </a:lnTo>
                  <a:cubicBezTo>
                    <a:pt x="32975" y="4732"/>
                    <a:pt x="35055" y="6678"/>
                    <a:pt x="36672" y="8985"/>
                  </a:cubicBezTo>
                  <a:lnTo>
                    <a:pt x="34387" y="10532"/>
                  </a:lnTo>
                  <a:cubicBezTo>
                    <a:pt x="34273" y="10610"/>
                    <a:pt x="34244" y="10765"/>
                    <a:pt x="34321" y="10878"/>
                  </a:cubicBezTo>
                  <a:cubicBezTo>
                    <a:pt x="35490" y="12600"/>
                    <a:pt x="36326" y="14526"/>
                    <a:pt x="36783" y="16556"/>
                  </a:cubicBezTo>
                  <a:cubicBezTo>
                    <a:pt x="36810" y="16671"/>
                    <a:pt x="36913" y="16749"/>
                    <a:pt x="37027" y="16749"/>
                  </a:cubicBezTo>
                  <a:cubicBezTo>
                    <a:pt x="37045" y="16749"/>
                    <a:pt x="37063" y="16747"/>
                    <a:pt x="37081" y="16744"/>
                  </a:cubicBezTo>
                  <a:lnTo>
                    <a:pt x="39771" y="16134"/>
                  </a:lnTo>
                  <a:cubicBezTo>
                    <a:pt x="40359" y="18861"/>
                    <a:pt x="40359" y="21683"/>
                    <a:pt x="39771" y="24410"/>
                  </a:cubicBezTo>
                  <a:lnTo>
                    <a:pt x="37081" y="23800"/>
                  </a:lnTo>
                  <a:cubicBezTo>
                    <a:pt x="37063" y="23796"/>
                    <a:pt x="37045" y="23794"/>
                    <a:pt x="37027" y="23794"/>
                  </a:cubicBezTo>
                  <a:cubicBezTo>
                    <a:pt x="36980" y="23794"/>
                    <a:pt x="36933" y="23808"/>
                    <a:pt x="36893" y="23833"/>
                  </a:cubicBezTo>
                  <a:cubicBezTo>
                    <a:pt x="36836" y="23869"/>
                    <a:pt x="36798" y="23925"/>
                    <a:pt x="36782" y="23989"/>
                  </a:cubicBezTo>
                  <a:cubicBezTo>
                    <a:pt x="36408" y="25656"/>
                    <a:pt x="35776" y="27255"/>
                    <a:pt x="34911" y="28728"/>
                  </a:cubicBezTo>
                  <a:cubicBezTo>
                    <a:pt x="34841" y="28847"/>
                    <a:pt x="34880" y="29000"/>
                    <a:pt x="34999" y="29069"/>
                  </a:cubicBezTo>
                  <a:lnTo>
                    <a:pt x="37380" y="30465"/>
                  </a:lnTo>
                  <a:cubicBezTo>
                    <a:pt x="35981" y="32805"/>
                    <a:pt x="34034" y="34886"/>
                    <a:pt x="31725" y="36508"/>
                  </a:cubicBezTo>
                  <a:lnTo>
                    <a:pt x="30178" y="34223"/>
                  </a:lnTo>
                  <a:cubicBezTo>
                    <a:pt x="30129" y="34152"/>
                    <a:pt x="30051" y="34113"/>
                    <a:pt x="29971" y="34113"/>
                  </a:cubicBezTo>
                  <a:cubicBezTo>
                    <a:pt x="29923" y="34113"/>
                    <a:pt x="29874" y="34127"/>
                    <a:pt x="29831" y="34156"/>
                  </a:cubicBezTo>
                  <a:cubicBezTo>
                    <a:pt x="28109" y="35324"/>
                    <a:pt x="26184" y="36160"/>
                    <a:pt x="24155" y="36618"/>
                  </a:cubicBezTo>
                  <a:cubicBezTo>
                    <a:pt x="24020" y="36648"/>
                    <a:pt x="23937" y="36782"/>
                    <a:pt x="23966" y="36915"/>
                  </a:cubicBezTo>
                  <a:lnTo>
                    <a:pt x="24576" y="39605"/>
                  </a:lnTo>
                  <a:cubicBezTo>
                    <a:pt x="23212" y="39897"/>
                    <a:pt x="21826" y="40043"/>
                    <a:pt x="20439" y="40043"/>
                  </a:cubicBezTo>
                  <a:cubicBezTo>
                    <a:pt x="19053" y="40043"/>
                    <a:pt x="17666" y="39897"/>
                    <a:pt x="16302" y="39605"/>
                  </a:cubicBezTo>
                  <a:lnTo>
                    <a:pt x="16912" y="36915"/>
                  </a:lnTo>
                  <a:cubicBezTo>
                    <a:pt x="16941" y="36780"/>
                    <a:pt x="16857" y="36648"/>
                    <a:pt x="16723" y="36618"/>
                  </a:cubicBezTo>
                  <a:cubicBezTo>
                    <a:pt x="15055" y="36242"/>
                    <a:pt x="13455" y="35610"/>
                    <a:pt x="11982" y="34745"/>
                  </a:cubicBezTo>
                  <a:cubicBezTo>
                    <a:pt x="11942" y="34722"/>
                    <a:pt x="11899" y="34711"/>
                    <a:pt x="11856" y="34711"/>
                  </a:cubicBezTo>
                  <a:cubicBezTo>
                    <a:pt x="11771" y="34711"/>
                    <a:pt x="11688" y="34755"/>
                    <a:pt x="11641" y="34834"/>
                  </a:cubicBezTo>
                  <a:lnTo>
                    <a:pt x="10246" y="37214"/>
                  </a:lnTo>
                  <a:cubicBezTo>
                    <a:pt x="7901" y="35811"/>
                    <a:pt x="5821" y="33863"/>
                    <a:pt x="4203" y="31558"/>
                  </a:cubicBezTo>
                  <a:lnTo>
                    <a:pt x="6486" y="30011"/>
                  </a:lnTo>
                  <a:cubicBezTo>
                    <a:pt x="6600" y="29933"/>
                    <a:pt x="6629" y="29778"/>
                    <a:pt x="6552" y="29664"/>
                  </a:cubicBezTo>
                  <a:cubicBezTo>
                    <a:pt x="5384" y="27944"/>
                    <a:pt x="4550" y="26018"/>
                    <a:pt x="4092" y="23989"/>
                  </a:cubicBezTo>
                  <a:cubicBezTo>
                    <a:pt x="4066" y="23874"/>
                    <a:pt x="3964" y="23795"/>
                    <a:pt x="3850" y="23795"/>
                  </a:cubicBezTo>
                  <a:cubicBezTo>
                    <a:pt x="3832" y="23795"/>
                    <a:pt x="3813" y="23797"/>
                    <a:pt x="3795" y="23802"/>
                  </a:cubicBezTo>
                  <a:lnTo>
                    <a:pt x="1105" y="24411"/>
                  </a:lnTo>
                  <a:cubicBezTo>
                    <a:pt x="519" y="21683"/>
                    <a:pt x="519" y="18862"/>
                    <a:pt x="1105" y="16134"/>
                  </a:cubicBezTo>
                  <a:lnTo>
                    <a:pt x="3796" y="16745"/>
                  </a:lnTo>
                  <a:cubicBezTo>
                    <a:pt x="3814" y="16749"/>
                    <a:pt x="3833" y="16751"/>
                    <a:pt x="3851" y="16751"/>
                  </a:cubicBezTo>
                  <a:cubicBezTo>
                    <a:pt x="3964" y="16751"/>
                    <a:pt x="4067" y="16672"/>
                    <a:pt x="4093" y="16557"/>
                  </a:cubicBezTo>
                  <a:cubicBezTo>
                    <a:pt x="4469" y="14889"/>
                    <a:pt x="5101" y="13289"/>
                    <a:pt x="5966" y="11815"/>
                  </a:cubicBezTo>
                  <a:cubicBezTo>
                    <a:pt x="6035" y="11696"/>
                    <a:pt x="5995" y="11544"/>
                    <a:pt x="5876" y="11475"/>
                  </a:cubicBezTo>
                  <a:lnTo>
                    <a:pt x="3496" y="10081"/>
                  </a:lnTo>
                  <a:cubicBezTo>
                    <a:pt x="4900" y="7734"/>
                    <a:pt x="6849" y="5652"/>
                    <a:pt x="9153" y="4039"/>
                  </a:cubicBezTo>
                  <a:lnTo>
                    <a:pt x="10701" y="6321"/>
                  </a:lnTo>
                  <a:cubicBezTo>
                    <a:pt x="10749" y="6392"/>
                    <a:pt x="10828" y="6430"/>
                    <a:pt x="10907" y="6430"/>
                  </a:cubicBezTo>
                  <a:cubicBezTo>
                    <a:pt x="10955" y="6430"/>
                    <a:pt x="11004" y="6416"/>
                    <a:pt x="11047" y="6387"/>
                  </a:cubicBezTo>
                  <a:cubicBezTo>
                    <a:pt x="12768" y="5218"/>
                    <a:pt x="14694" y="4384"/>
                    <a:pt x="16724" y="3928"/>
                  </a:cubicBezTo>
                  <a:cubicBezTo>
                    <a:pt x="16858" y="3898"/>
                    <a:pt x="16943" y="3765"/>
                    <a:pt x="16912" y="3630"/>
                  </a:cubicBezTo>
                  <a:lnTo>
                    <a:pt x="16302" y="940"/>
                  </a:lnTo>
                  <a:cubicBezTo>
                    <a:pt x="17666" y="647"/>
                    <a:pt x="19053" y="500"/>
                    <a:pt x="20440" y="500"/>
                  </a:cubicBezTo>
                  <a:close/>
                  <a:moveTo>
                    <a:pt x="20439" y="1"/>
                  </a:moveTo>
                  <a:cubicBezTo>
                    <a:pt x="18933" y="1"/>
                    <a:pt x="17426" y="170"/>
                    <a:pt x="15948" y="508"/>
                  </a:cubicBezTo>
                  <a:cubicBezTo>
                    <a:pt x="15814" y="538"/>
                    <a:pt x="15731" y="672"/>
                    <a:pt x="15760" y="805"/>
                  </a:cubicBezTo>
                  <a:lnTo>
                    <a:pt x="16371" y="3499"/>
                  </a:lnTo>
                  <a:cubicBezTo>
                    <a:pt x="14451" y="3959"/>
                    <a:pt x="12625" y="4750"/>
                    <a:pt x="10974" y="5837"/>
                  </a:cubicBezTo>
                  <a:lnTo>
                    <a:pt x="9424" y="3551"/>
                  </a:lnTo>
                  <a:cubicBezTo>
                    <a:pt x="9377" y="3479"/>
                    <a:pt x="9298" y="3441"/>
                    <a:pt x="9219" y="3441"/>
                  </a:cubicBezTo>
                  <a:cubicBezTo>
                    <a:pt x="9170" y="3441"/>
                    <a:pt x="9121" y="3455"/>
                    <a:pt x="9078" y="3485"/>
                  </a:cubicBezTo>
                  <a:cubicBezTo>
                    <a:pt x="6553" y="5208"/>
                    <a:pt x="4429" y="7476"/>
                    <a:pt x="2939" y="10044"/>
                  </a:cubicBezTo>
                  <a:cubicBezTo>
                    <a:pt x="2870" y="10163"/>
                    <a:pt x="2910" y="10315"/>
                    <a:pt x="3029" y="10384"/>
                  </a:cubicBezTo>
                  <a:lnTo>
                    <a:pt x="5411" y="11779"/>
                  </a:lnTo>
                  <a:cubicBezTo>
                    <a:pt x="4625" y="13165"/>
                    <a:pt x="4037" y="14654"/>
                    <a:pt x="3664" y="16204"/>
                  </a:cubicBezTo>
                  <a:lnTo>
                    <a:pt x="970" y="15593"/>
                  </a:lnTo>
                  <a:cubicBezTo>
                    <a:pt x="951" y="15589"/>
                    <a:pt x="933" y="15587"/>
                    <a:pt x="915" y="15587"/>
                  </a:cubicBezTo>
                  <a:cubicBezTo>
                    <a:pt x="801" y="15587"/>
                    <a:pt x="698" y="15666"/>
                    <a:pt x="672" y="15781"/>
                  </a:cubicBezTo>
                  <a:cubicBezTo>
                    <a:pt x="0" y="18738"/>
                    <a:pt x="0" y="21807"/>
                    <a:pt x="672" y="24764"/>
                  </a:cubicBezTo>
                  <a:cubicBezTo>
                    <a:pt x="698" y="24880"/>
                    <a:pt x="801" y="24958"/>
                    <a:pt x="915" y="24958"/>
                  </a:cubicBezTo>
                  <a:cubicBezTo>
                    <a:pt x="933" y="24958"/>
                    <a:pt x="951" y="24956"/>
                    <a:pt x="970" y="24952"/>
                  </a:cubicBezTo>
                  <a:lnTo>
                    <a:pt x="3664" y="24342"/>
                  </a:lnTo>
                  <a:cubicBezTo>
                    <a:pt x="4125" y="26261"/>
                    <a:pt x="4916" y="28086"/>
                    <a:pt x="6002" y="29735"/>
                  </a:cubicBezTo>
                  <a:lnTo>
                    <a:pt x="3715" y="31285"/>
                  </a:lnTo>
                  <a:cubicBezTo>
                    <a:pt x="3600" y="31363"/>
                    <a:pt x="3571" y="31519"/>
                    <a:pt x="3649" y="31633"/>
                  </a:cubicBezTo>
                  <a:cubicBezTo>
                    <a:pt x="5376" y="34159"/>
                    <a:pt x="7644" y="36282"/>
                    <a:pt x="10210" y="37772"/>
                  </a:cubicBezTo>
                  <a:cubicBezTo>
                    <a:pt x="10249" y="37795"/>
                    <a:pt x="10292" y="37806"/>
                    <a:pt x="10334" y="37806"/>
                  </a:cubicBezTo>
                  <a:cubicBezTo>
                    <a:pt x="10419" y="37806"/>
                    <a:pt x="10502" y="37762"/>
                    <a:pt x="10548" y="37682"/>
                  </a:cubicBezTo>
                  <a:lnTo>
                    <a:pt x="11946" y="35299"/>
                  </a:lnTo>
                  <a:cubicBezTo>
                    <a:pt x="13332" y="36086"/>
                    <a:pt x="14821" y="36674"/>
                    <a:pt x="16371" y="37047"/>
                  </a:cubicBezTo>
                  <a:lnTo>
                    <a:pt x="15760" y="39740"/>
                  </a:lnTo>
                  <a:cubicBezTo>
                    <a:pt x="15731" y="39875"/>
                    <a:pt x="15814" y="40007"/>
                    <a:pt x="15949" y="40037"/>
                  </a:cubicBezTo>
                  <a:cubicBezTo>
                    <a:pt x="17423" y="40371"/>
                    <a:pt x="18928" y="40540"/>
                    <a:pt x="20438" y="40543"/>
                  </a:cubicBezTo>
                  <a:cubicBezTo>
                    <a:pt x="21949" y="40540"/>
                    <a:pt x="23456" y="40371"/>
                    <a:pt x="24929" y="40039"/>
                  </a:cubicBezTo>
                  <a:cubicBezTo>
                    <a:pt x="25064" y="40008"/>
                    <a:pt x="25147" y="39875"/>
                    <a:pt x="25118" y="39741"/>
                  </a:cubicBezTo>
                  <a:lnTo>
                    <a:pt x="24507" y="37047"/>
                  </a:lnTo>
                  <a:cubicBezTo>
                    <a:pt x="26427" y="36585"/>
                    <a:pt x="28254" y="35792"/>
                    <a:pt x="29904" y="34707"/>
                  </a:cubicBezTo>
                  <a:lnTo>
                    <a:pt x="31454" y="36996"/>
                  </a:lnTo>
                  <a:cubicBezTo>
                    <a:pt x="31491" y="37050"/>
                    <a:pt x="31548" y="37088"/>
                    <a:pt x="31614" y="37100"/>
                  </a:cubicBezTo>
                  <a:cubicBezTo>
                    <a:pt x="31629" y="37103"/>
                    <a:pt x="31645" y="37105"/>
                    <a:pt x="31661" y="37105"/>
                  </a:cubicBezTo>
                  <a:cubicBezTo>
                    <a:pt x="31710" y="37105"/>
                    <a:pt x="31759" y="37090"/>
                    <a:pt x="31800" y="37062"/>
                  </a:cubicBezTo>
                  <a:cubicBezTo>
                    <a:pt x="34332" y="35331"/>
                    <a:pt x="36453" y="33063"/>
                    <a:pt x="37937" y="30501"/>
                  </a:cubicBezTo>
                  <a:cubicBezTo>
                    <a:pt x="38005" y="30383"/>
                    <a:pt x="37966" y="30231"/>
                    <a:pt x="37847" y="30163"/>
                  </a:cubicBezTo>
                  <a:lnTo>
                    <a:pt x="35465" y="28765"/>
                  </a:lnTo>
                  <a:cubicBezTo>
                    <a:pt x="36252" y="27380"/>
                    <a:pt x="36840" y="25891"/>
                    <a:pt x="37212" y="24342"/>
                  </a:cubicBezTo>
                  <a:lnTo>
                    <a:pt x="39906" y="24953"/>
                  </a:lnTo>
                  <a:cubicBezTo>
                    <a:pt x="39924" y="24957"/>
                    <a:pt x="39942" y="24959"/>
                    <a:pt x="39959" y="24959"/>
                  </a:cubicBezTo>
                  <a:cubicBezTo>
                    <a:pt x="40073" y="24959"/>
                    <a:pt x="40177" y="24881"/>
                    <a:pt x="40203" y="24766"/>
                  </a:cubicBezTo>
                  <a:cubicBezTo>
                    <a:pt x="40879" y="21809"/>
                    <a:pt x="40879" y="18738"/>
                    <a:pt x="40203" y="15781"/>
                  </a:cubicBezTo>
                  <a:cubicBezTo>
                    <a:pt x="40177" y="15665"/>
                    <a:pt x="40073" y="15587"/>
                    <a:pt x="39959" y="15587"/>
                  </a:cubicBezTo>
                  <a:cubicBezTo>
                    <a:pt x="39942" y="15587"/>
                    <a:pt x="39924" y="15589"/>
                    <a:pt x="39906" y="15593"/>
                  </a:cubicBezTo>
                  <a:lnTo>
                    <a:pt x="37212" y="16204"/>
                  </a:lnTo>
                  <a:cubicBezTo>
                    <a:pt x="36749" y="14284"/>
                    <a:pt x="35958" y="12457"/>
                    <a:pt x="34871" y="10807"/>
                  </a:cubicBezTo>
                  <a:lnTo>
                    <a:pt x="37160" y="9257"/>
                  </a:lnTo>
                  <a:cubicBezTo>
                    <a:pt x="37275" y="9180"/>
                    <a:pt x="37305" y="9024"/>
                    <a:pt x="37227" y="8911"/>
                  </a:cubicBezTo>
                  <a:cubicBezTo>
                    <a:pt x="35501" y="6383"/>
                    <a:pt x="33231" y="4261"/>
                    <a:pt x="30666" y="2774"/>
                  </a:cubicBezTo>
                  <a:cubicBezTo>
                    <a:pt x="30627" y="2752"/>
                    <a:pt x="30584" y="2741"/>
                    <a:pt x="30541" y="2741"/>
                  </a:cubicBezTo>
                  <a:cubicBezTo>
                    <a:pt x="30456" y="2741"/>
                    <a:pt x="30373" y="2785"/>
                    <a:pt x="30326" y="2864"/>
                  </a:cubicBezTo>
                  <a:lnTo>
                    <a:pt x="28932" y="5246"/>
                  </a:lnTo>
                  <a:cubicBezTo>
                    <a:pt x="27546" y="4461"/>
                    <a:pt x="26057" y="3872"/>
                    <a:pt x="24507" y="3499"/>
                  </a:cubicBezTo>
                  <a:lnTo>
                    <a:pt x="25118" y="805"/>
                  </a:lnTo>
                  <a:cubicBezTo>
                    <a:pt x="25147" y="672"/>
                    <a:pt x="25064" y="538"/>
                    <a:pt x="24930" y="508"/>
                  </a:cubicBezTo>
                  <a:cubicBezTo>
                    <a:pt x="23452" y="170"/>
                    <a:pt x="21946" y="1"/>
                    <a:pt x="20439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940375" y="1744325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60" y="5484"/>
                  </a:moveTo>
                  <a:cubicBezTo>
                    <a:pt x="14467" y="5484"/>
                    <a:pt x="16996" y="8010"/>
                    <a:pt x="16996" y="11118"/>
                  </a:cubicBezTo>
                  <a:cubicBezTo>
                    <a:pt x="16996" y="14225"/>
                    <a:pt x="14467" y="16755"/>
                    <a:pt x="11360" y="16755"/>
                  </a:cubicBezTo>
                  <a:cubicBezTo>
                    <a:pt x="8252" y="16755"/>
                    <a:pt x="5722" y="14225"/>
                    <a:pt x="5722" y="11118"/>
                  </a:cubicBezTo>
                  <a:cubicBezTo>
                    <a:pt x="5722" y="8011"/>
                    <a:pt x="8252" y="5484"/>
                    <a:pt x="11360" y="5484"/>
                  </a:cubicBezTo>
                  <a:close/>
                  <a:moveTo>
                    <a:pt x="11360" y="4985"/>
                  </a:moveTo>
                  <a:cubicBezTo>
                    <a:pt x="7977" y="4985"/>
                    <a:pt x="5223" y="7735"/>
                    <a:pt x="5223" y="11118"/>
                  </a:cubicBezTo>
                  <a:cubicBezTo>
                    <a:pt x="5223" y="14500"/>
                    <a:pt x="7977" y="17254"/>
                    <a:pt x="11360" y="17254"/>
                  </a:cubicBezTo>
                  <a:cubicBezTo>
                    <a:pt x="14742" y="17254"/>
                    <a:pt x="17494" y="14499"/>
                    <a:pt x="17494" y="11118"/>
                  </a:cubicBezTo>
                  <a:cubicBezTo>
                    <a:pt x="17494" y="7736"/>
                    <a:pt x="14742" y="4985"/>
                    <a:pt x="11360" y="4985"/>
                  </a:cubicBezTo>
                  <a:close/>
                  <a:moveTo>
                    <a:pt x="13560" y="544"/>
                  </a:moveTo>
                  <a:cubicBezTo>
                    <a:pt x="14615" y="771"/>
                    <a:pt x="15558" y="1105"/>
                    <a:pt x="16368" y="1540"/>
                  </a:cubicBezTo>
                  <a:cubicBezTo>
                    <a:pt x="17274" y="2022"/>
                    <a:pt x="18090" y="2602"/>
                    <a:pt x="18794" y="3263"/>
                  </a:cubicBezTo>
                  <a:lnTo>
                    <a:pt x="17390" y="4690"/>
                  </a:lnTo>
                  <a:cubicBezTo>
                    <a:pt x="17293" y="4788"/>
                    <a:pt x="17295" y="4946"/>
                    <a:pt x="17393" y="5042"/>
                  </a:cubicBezTo>
                  <a:cubicBezTo>
                    <a:pt x="18407" y="6043"/>
                    <a:pt x="19158" y="7280"/>
                    <a:pt x="19579" y="8642"/>
                  </a:cubicBezTo>
                  <a:cubicBezTo>
                    <a:pt x="19611" y="8749"/>
                    <a:pt x="19710" y="8819"/>
                    <a:pt x="19816" y="8819"/>
                  </a:cubicBezTo>
                  <a:cubicBezTo>
                    <a:pt x="19840" y="8819"/>
                    <a:pt x="19865" y="8815"/>
                    <a:pt x="19889" y="8807"/>
                  </a:cubicBezTo>
                  <a:lnTo>
                    <a:pt x="21807" y="8219"/>
                  </a:lnTo>
                  <a:cubicBezTo>
                    <a:pt x="22062" y="9154"/>
                    <a:pt x="22200" y="10146"/>
                    <a:pt x="22217" y="11166"/>
                  </a:cubicBezTo>
                  <a:cubicBezTo>
                    <a:pt x="22200" y="12191"/>
                    <a:pt x="22062" y="13183"/>
                    <a:pt x="21807" y="14118"/>
                  </a:cubicBezTo>
                  <a:lnTo>
                    <a:pt x="19889" y="13530"/>
                  </a:lnTo>
                  <a:cubicBezTo>
                    <a:pt x="19866" y="13523"/>
                    <a:pt x="19841" y="13519"/>
                    <a:pt x="19817" y="13519"/>
                  </a:cubicBezTo>
                  <a:cubicBezTo>
                    <a:pt x="19776" y="13519"/>
                    <a:pt x="19736" y="13529"/>
                    <a:pt x="19700" y="13548"/>
                  </a:cubicBezTo>
                  <a:cubicBezTo>
                    <a:pt x="19642" y="13580"/>
                    <a:pt x="19599" y="13633"/>
                    <a:pt x="19579" y="13695"/>
                  </a:cubicBezTo>
                  <a:cubicBezTo>
                    <a:pt x="19236" y="14815"/>
                    <a:pt x="18666" y="15852"/>
                    <a:pt x="17906" y="16741"/>
                  </a:cubicBezTo>
                  <a:cubicBezTo>
                    <a:pt x="17817" y="16845"/>
                    <a:pt x="17829" y="17003"/>
                    <a:pt x="17934" y="17091"/>
                  </a:cubicBezTo>
                  <a:lnTo>
                    <a:pt x="19458" y="18390"/>
                  </a:lnTo>
                  <a:cubicBezTo>
                    <a:pt x="18116" y="19887"/>
                    <a:pt x="16366" y="21002"/>
                    <a:pt x="14485" y="21561"/>
                  </a:cubicBezTo>
                  <a:lnTo>
                    <a:pt x="13954" y="19630"/>
                  </a:lnTo>
                  <a:cubicBezTo>
                    <a:pt x="13936" y="19567"/>
                    <a:pt x="13893" y="19513"/>
                    <a:pt x="13837" y="19481"/>
                  </a:cubicBezTo>
                  <a:cubicBezTo>
                    <a:pt x="13798" y="19459"/>
                    <a:pt x="13756" y="19448"/>
                    <a:pt x="13713" y="19448"/>
                  </a:cubicBezTo>
                  <a:cubicBezTo>
                    <a:pt x="13691" y="19448"/>
                    <a:pt x="13669" y="19451"/>
                    <a:pt x="13647" y="19457"/>
                  </a:cubicBezTo>
                  <a:cubicBezTo>
                    <a:pt x="12913" y="19662"/>
                    <a:pt x="12140" y="19766"/>
                    <a:pt x="11362" y="19766"/>
                  </a:cubicBezTo>
                  <a:cubicBezTo>
                    <a:pt x="10717" y="19766"/>
                    <a:pt x="10068" y="19695"/>
                    <a:pt x="9434" y="19551"/>
                  </a:cubicBezTo>
                  <a:cubicBezTo>
                    <a:pt x="9416" y="19547"/>
                    <a:pt x="9397" y="19545"/>
                    <a:pt x="9379" y="19545"/>
                  </a:cubicBezTo>
                  <a:cubicBezTo>
                    <a:pt x="9266" y="19545"/>
                    <a:pt x="9163" y="19624"/>
                    <a:pt x="9136" y="19739"/>
                  </a:cubicBezTo>
                  <a:lnTo>
                    <a:pt x="8693" y="21684"/>
                  </a:lnTo>
                  <a:lnTo>
                    <a:pt x="8158" y="21547"/>
                  </a:lnTo>
                  <a:cubicBezTo>
                    <a:pt x="7957" y="21478"/>
                    <a:pt x="7757" y="21405"/>
                    <a:pt x="7559" y="21331"/>
                  </a:cubicBezTo>
                  <a:lnTo>
                    <a:pt x="7375" y="21265"/>
                  </a:lnTo>
                  <a:cubicBezTo>
                    <a:pt x="7185" y="21201"/>
                    <a:pt x="7003" y="21114"/>
                    <a:pt x="6813" y="21021"/>
                  </a:cubicBezTo>
                  <a:lnTo>
                    <a:pt x="6526" y="20883"/>
                  </a:lnTo>
                  <a:cubicBezTo>
                    <a:pt x="6318" y="20783"/>
                    <a:pt x="6123" y="20688"/>
                    <a:pt x="5928" y="20563"/>
                  </a:cubicBezTo>
                  <a:cubicBezTo>
                    <a:pt x="5116" y="20110"/>
                    <a:pt x="4329" y="19497"/>
                    <a:pt x="3586" y="18736"/>
                  </a:cubicBezTo>
                  <a:lnTo>
                    <a:pt x="5046" y="17375"/>
                  </a:lnTo>
                  <a:cubicBezTo>
                    <a:pt x="5147" y="17282"/>
                    <a:pt x="5153" y="17124"/>
                    <a:pt x="5059" y="17024"/>
                  </a:cubicBezTo>
                  <a:cubicBezTo>
                    <a:pt x="4261" y="16167"/>
                    <a:pt x="3647" y="15156"/>
                    <a:pt x="3255" y="14053"/>
                  </a:cubicBezTo>
                  <a:cubicBezTo>
                    <a:pt x="3219" y="13950"/>
                    <a:pt x="3124" y="13887"/>
                    <a:pt x="3021" y="13887"/>
                  </a:cubicBezTo>
                  <a:cubicBezTo>
                    <a:pt x="2993" y="13887"/>
                    <a:pt x="2965" y="13891"/>
                    <a:pt x="2937" y="13901"/>
                  </a:cubicBezTo>
                  <a:lnTo>
                    <a:pt x="1052" y="14573"/>
                  </a:lnTo>
                  <a:lnTo>
                    <a:pt x="999" y="14424"/>
                  </a:lnTo>
                  <a:cubicBezTo>
                    <a:pt x="974" y="14347"/>
                    <a:pt x="954" y="14270"/>
                    <a:pt x="933" y="14192"/>
                  </a:cubicBezTo>
                  <a:cubicBezTo>
                    <a:pt x="920" y="14139"/>
                    <a:pt x="907" y="14086"/>
                    <a:pt x="894" y="14044"/>
                  </a:cubicBezTo>
                  <a:cubicBezTo>
                    <a:pt x="872" y="13950"/>
                    <a:pt x="847" y="13859"/>
                    <a:pt x="823" y="13768"/>
                  </a:cubicBezTo>
                  <a:cubicBezTo>
                    <a:pt x="777" y="13591"/>
                    <a:pt x="734" y="13423"/>
                    <a:pt x="704" y="13260"/>
                  </a:cubicBezTo>
                  <a:lnTo>
                    <a:pt x="579" y="12435"/>
                  </a:lnTo>
                  <a:cubicBezTo>
                    <a:pt x="550" y="12269"/>
                    <a:pt x="543" y="12100"/>
                    <a:pt x="537" y="11920"/>
                  </a:cubicBezTo>
                  <a:cubicBezTo>
                    <a:pt x="533" y="11825"/>
                    <a:pt x="529" y="11731"/>
                    <a:pt x="522" y="11644"/>
                  </a:cubicBezTo>
                  <a:lnTo>
                    <a:pt x="502" y="11229"/>
                  </a:lnTo>
                  <a:cubicBezTo>
                    <a:pt x="499" y="11143"/>
                    <a:pt x="501" y="11058"/>
                    <a:pt x="507" y="10973"/>
                  </a:cubicBezTo>
                  <a:cubicBezTo>
                    <a:pt x="510" y="10928"/>
                    <a:pt x="513" y="10885"/>
                    <a:pt x="514" y="10842"/>
                  </a:cubicBezTo>
                  <a:cubicBezTo>
                    <a:pt x="527" y="10567"/>
                    <a:pt x="539" y="10296"/>
                    <a:pt x="556" y="10044"/>
                  </a:cubicBezTo>
                  <a:lnTo>
                    <a:pt x="596" y="9781"/>
                  </a:lnTo>
                  <a:cubicBezTo>
                    <a:pt x="649" y="9417"/>
                    <a:pt x="703" y="9043"/>
                    <a:pt x="790" y="8683"/>
                  </a:cubicBezTo>
                  <a:lnTo>
                    <a:pt x="2729" y="9187"/>
                  </a:lnTo>
                  <a:cubicBezTo>
                    <a:pt x="2750" y="9192"/>
                    <a:pt x="2771" y="9195"/>
                    <a:pt x="2791" y="9195"/>
                  </a:cubicBezTo>
                  <a:cubicBezTo>
                    <a:pt x="2903" y="9195"/>
                    <a:pt x="3004" y="9120"/>
                    <a:pt x="3033" y="9007"/>
                  </a:cubicBezTo>
                  <a:cubicBezTo>
                    <a:pt x="3393" y="7628"/>
                    <a:pt x="4089" y="6358"/>
                    <a:pt x="5059" y="5313"/>
                  </a:cubicBezTo>
                  <a:cubicBezTo>
                    <a:pt x="5153" y="5213"/>
                    <a:pt x="5147" y="5055"/>
                    <a:pt x="5046" y="4961"/>
                  </a:cubicBezTo>
                  <a:lnTo>
                    <a:pt x="3587" y="3602"/>
                  </a:lnTo>
                  <a:cubicBezTo>
                    <a:pt x="4336" y="2840"/>
                    <a:pt x="5123" y="2225"/>
                    <a:pt x="5943" y="1766"/>
                  </a:cubicBezTo>
                  <a:cubicBezTo>
                    <a:pt x="6124" y="1650"/>
                    <a:pt x="6320" y="1556"/>
                    <a:pt x="6526" y="1456"/>
                  </a:cubicBezTo>
                  <a:lnTo>
                    <a:pt x="6816" y="1315"/>
                  </a:lnTo>
                  <a:cubicBezTo>
                    <a:pt x="7006" y="1224"/>
                    <a:pt x="7186" y="1137"/>
                    <a:pt x="7383" y="1072"/>
                  </a:cubicBezTo>
                  <a:lnTo>
                    <a:pt x="7565" y="1005"/>
                  </a:lnTo>
                  <a:cubicBezTo>
                    <a:pt x="7761" y="932"/>
                    <a:pt x="7958" y="859"/>
                    <a:pt x="8139" y="797"/>
                  </a:cubicBezTo>
                  <a:lnTo>
                    <a:pt x="8693" y="654"/>
                  </a:lnTo>
                  <a:lnTo>
                    <a:pt x="9136" y="2600"/>
                  </a:lnTo>
                  <a:cubicBezTo>
                    <a:pt x="9164" y="2715"/>
                    <a:pt x="9267" y="2793"/>
                    <a:pt x="9381" y="2793"/>
                  </a:cubicBezTo>
                  <a:cubicBezTo>
                    <a:pt x="9398" y="2793"/>
                    <a:pt x="9416" y="2791"/>
                    <a:pt x="9434" y="2787"/>
                  </a:cubicBezTo>
                  <a:cubicBezTo>
                    <a:pt x="10067" y="2644"/>
                    <a:pt x="10711" y="2572"/>
                    <a:pt x="11357" y="2572"/>
                  </a:cubicBezTo>
                  <a:cubicBezTo>
                    <a:pt x="11877" y="2572"/>
                    <a:pt x="12397" y="2619"/>
                    <a:pt x="12912" y="2712"/>
                  </a:cubicBezTo>
                  <a:cubicBezTo>
                    <a:pt x="12927" y="2715"/>
                    <a:pt x="12942" y="2716"/>
                    <a:pt x="12957" y="2716"/>
                  </a:cubicBezTo>
                  <a:cubicBezTo>
                    <a:pt x="13007" y="2716"/>
                    <a:pt x="13057" y="2701"/>
                    <a:pt x="13099" y="2672"/>
                  </a:cubicBezTo>
                  <a:cubicBezTo>
                    <a:pt x="13153" y="2634"/>
                    <a:pt x="13190" y="2577"/>
                    <a:pt x="13202" y="2511"/>
                  </a:cubicBezTo>
                  <a:lnTo>
                    <a:pt x="13560" y="544"/>
                  </a:lnTo>
                  <a:close/>
                  <a:moveTo>
                    <a:pt x="13360" y="0"/>
                  </a:moveTo>
                  <a:cubicBezTo>
                    <a:pt x="13242" y="0"/>
                    <a:pt x="13137" y="84"/>
                    <a:pt x="13114" y="205"/>
                  </a:cubicBezTo>
                  <a:lnTo>
                    <a:pt x="12755" y="2180"/>
                  </a:lnTo>
                  <a:cubicBezTo>
                    <a:pt x="12292" y="2109"/>
                    <a:pt x="11825" y="2074"/>
                    <a:pt x="11358" y="2074"/>
                  </a:cubicBezTo>
                  <a:cubicBezTo>
                    <a:pt x="10758" y="2074"/>
                    <a:pt x="10158" y="2132"/>
                    <a:pt x="9568" y="2249"/>
                  </a:cubicBezTo>
                  <a:lnTo>
                    <a:pt x="9121" y="294"/>
                  </a:lnTo>
                  <a:cubicBezTo>
                    <a:pt x="9106" y="228"/>
                    <a:pt x="9065" y="172"/>
                    <a:pt x="9008" y="137"/>
                  </a:cubicBezTo>
                  <a:cubicBezTo>
                    <a:pt x="8968" y="113"/>
                    <a:pt x="8923" y="101"/>
                    <a:pt x="8878" y="101"/>
                  </a:cubicBezTo>
                  <a:cubicBezTo>
                    <a:pt x="8857" y="101"/>
                    <a:pt x="8836" y="103"/>
                    <a:pt x="8815" y="108"/>
                  </a:cubicBezTo>
                  <a:lnTo>
                    <a:pt x="7995" y="321"/>
                  </a:lnTo>
                  <a:cubicBezTo>
                    <a:pt x="7793" y="390"/>
                    <a:pt x="7592" y="464"/>
                    <a:pt x="7392" y="538"/>
                  </a:cubicBezTo>
                  <a:lnTo>
                    <a:pt x="7218" y="601"/>
                  </a:lnTo>
                  <a:cubicBezTo>
                    <a:pt x="6998" y="674"/>
                    <a:pt x="6794" y="772"/>
                    <a:pt x="6597" y="867"/>
                  </a:cubicBezTo>
                  <a:lnTo>
                    <a:pt x="6308" y="1007"/>
                  </a:lnTo>
                  <a:cubicBezTo>
                    <a:pt x="6096" y="1108"/>
                    <a:pt x="5878" y="1215"/>
                    <a:pt x="5685" y="1339"/>
                  </a:cubicBezTo>
                  <a:cubicBezTo>
                    <a:pt x="4771" y="1850"/>
                    <a:pt x="3884" y="2557"/>
                    <a:pt x="3049" y="3442"/>
                  </a:cubicBezTo>
                  <a:cubicBezTo>
                    <a:pt x="2955" y="3542"/>
                    <a:pt x="2961" y="3701"/>
                    <a:pt x="3061" y="3795"/>
                  </a:cubicBezTo>
                  <a:lnTo>
                    <a:pt x="4528" y="5160"/>
                  </a:lnTo>
                  <a:cubicBezTo>
                    <a:pt x="3643" y="6166"/>
                    <a:pt x="2991" y="7355"/>
                    <a:pt x="2617" y="8643"/>
                  </a:cubicBezTo>
                  <a:lnTo>
                    <a:pt x="678" y="8139"/>
                  </a:lnTo>
                  <a:cubicBezTo>
                    <a:pt x="657" y="8134"/>
                    <a:pt x="635" y="8131"/>
                    <a:pt x="614" y="8131"/>
                  </a:cubicBezTo>
                  <a:cubicBezTo>
                    <a:pt x="506" y="8131"/>
                    <a:pt x="407" y="8202"/>
                    <a:pt x="376" y="8310"/>
                  </a:cubicBezTo>
                  <a:cubicBezTo>
                    <a:pt x="239" y="8773"/>
                    <a:pt x="170" y="9249"/>
                    <a:pt x="103" y="9709"/>
                  </a:cubicBezTo>
                  <a:lnTo>
                    <a:pt x="63" y="9989"/>
                  </a:lnTo>
                  <a:cubicBezTo>
                    <a:pt x="43" y="10266"/>
                    <a:pt x="30" y="10542"/>
                    <a:pt x="17" y="10823"/>
                  </a:cubicBezTo>
                  <a:cubicBezTo>
                    <a:pt x="17" y="10864"/>
                    <a:pt x="14" y="10903"/>
                    <a:pt x="11" y="10944"/>
                  </a:cubicBezTo>
                  <a:cubicBezTo>
                    <a:pt x="4" y="11047"/>
                    <a:pt x="1" y="11151"/>
                    <a:pt x="5" y="11254"/>
                  </a:cubicBezTo>
                  <a:lnTo>
                    <a:pt x="26" y="11674"/>
                  </a:lnTo>
                  <a:cubicBezTo>
                    <a:pt x="31" y="11763"/>
                    <a:pt x="35" y="11852"/>
                    <a:pt x="39" y="11940"/>
                  </a:cubicBezTo>
                  <a:cubicBezTo>
                    <a:pt x="46" y="12128"/>
                    <a:pt x="54" y="12324"/>
                    <a:pt x="87" y="12515"/>
                  </a:cubicBezTo>
                  <a:lnTo>
                    <a:pt x="214" y="13342"/>
                  </a:lnTo>
                  <a:cubicBezTo>
                    <a:pt x="248" y="13531"/>
                    <a:pt x="296" y="13715"/>
                    <a:pt x="342" y="13893"/>
                  </a:cubicBezTo>
                  <a:cubicBezTo>
                    <a:pt x="366" y="13982"/>
                    <a:pt x="388" y="14071"/>
                    <a:pt x="414" y="14170"/>
                  </a:cubicBezTo>
                  <a:cubicBezTo>
                    <a:pt x="427" y="14219"/>
                    <a:pt x="440" y="14268"/>
                    <a:pt x="452" y="14318"/>
                  </a:cubicBezTo>
                  <a:cubicBezTo>
                    <a:pt x="474" y="14404"/>
                    <a:pt x="497" y="14491"/>
                    <a:pt x="527" y="14584"/>
                  </a:cubicBezTo>
                  <a:lnTo>
                    <a:pt x="666" y="14975"/>
                  </a:lnTo>
                  <a:cubicBezTo>
                    <a:pt x="704" y="15077"/>
                    <a:pt x="799" y="15141"/>
                    <a:pt x="901" y="15141"/>
                  </a:cubicBezTo>
                  <a:cubicBezTo>
                    <a:pt x="929" y="15141"/>
                    <a:pt x="957" y="15136"/>
                    <a:pt x="985" y="15126"/>
                  </a:cubicBezTo>
                  <a:lnTo>
                    <a:pt x="2873" y="14454"/>
                  </a:lnTo>
                  <a:cubicBezTo>
                    <a:pt x="3258" y="15453"/>
                    <a:pt x="3819" y="16376"/>
                    <a:pt x="4528" y="17178"/>
                  </a:cubicBezTo>
                  <a:lnTo>
                    <a:pt x="3061" y="18543"/>
                  </a:lnTo>
                  <a:cubicBezTo>
                    <a:pt x="2961" y="18637"/>
                    <a:pt x="2955" y="18794"/>
                    <a:pt x="3049" y="18896"/>
                  </a:cubicBezTo>
                  <a:cubicBezTo>
                    <a:pt x="3878" y="19777"/>
                    <a:pt x="4766" y="20485"/>
                    <a:pt x="5672" y="20990"/>
                  </a:cubicBezTo>
                  <a:cubicBezTo>
                    <a:pt x="5878" y="21123"/>
                    <a:pt x="6096" y="21229"/>
                    <a:pt x="6308" y="21331"/>
                  </a:cubicBezTo>
                  <a:lnTo>
                    <a:pt x="6596" y="21470"/>
                  </a:lnTo>
                  <a:cubicBezTo>
                    <a:pt x="6793" y="21565"/>
                    <a:pt x="6997" y="21664"/>
                    <a:pt x="7211" y="21734"/>
                  </a:cubicBezTo>
                  <a:lnTo>
                    <a:pt x="7387" y="21799"/>
                  </a:lnTo>
                  <a:cubicBezTo>
                    <a:pt x="7589" y="21873"/>
                    <a:pt x="7792" y="21947"/>
                    <a:pt x="8014" y="22023"/>
                  </a:cubicBezTo>
                  <a:lnTo>
                    <a:pt x="8816" y="22230"/>
                  </a:lnTo>
                  <a:cubicBezTo>
                    <a:pt x="8836" y="22236"/>
                    <a:pt x="8857" y="22238"/>
                    <a:pt x="8879" y="22238"/>
                  </a:cubicBezTo>
                  <a:lnTo>
                    <a:pt x="8877" y="22239"/>
                  </a:lnTo>
                  <a:cubicBezTo>
                    <a:pt x="8994" y="22239"/>
                    <a:pt x="9095" y="22159"/>
                    <a:pt x="9121" y="22046"/>
                  </a:cubicBezTo>
                  <a:lnTo>
                    <a:pt x="9568" y="20090"/>
                  </a:lnTo>
                  <a:cubicBezTo>
                    <a:pt x="10159" y="20208"/>
                    <a:pt x="10761" y="20266"/>
                    <a:pt x="11360" y="20266"/>
                  </a:cubicBezTo>
                  <a:cubicBezTo>
                    <a:pt x="12099" y="20266"/>
                    <a:pt x="12834" y="20177"/>
                    <a:pt x="13539" y="20002"/>
                  </a:cubicBezTo>
                  <a:lnTo>
                    <a:pt x="14071" y="21937"/>
                  </a:lnTo>
                  <a:cubicBezTo>
                    <a:pt x="14102" y="22047"/>
                    <a:pt x="14203" y="22119"/>
                    <a:pt x="14313" y="22119"/>
                  </a:cubicBezTo>
                  <a:cubicBezTo>
                    <a:pt x="14334" y="22119"/>
                    <a:pt x="14355" y="22117"/>
                    <a:pt x="14376" y="22111"/>
                  </a:cubicBezTo>
                  <a:cubicBezTo>
                    <a:pt x="16522" y="21531"/>
                    <a:pt x="18519" y="20258"/>
                    <a:pt x="20001" y="18527"/>
                  </a:cubicBezTo>
                  <a:cubicBezTo>
                    <a:pt x="20090" y="18423"/>
                    <a:pt x="20079" y="18264"/>
                    <a:pt x="19973" y="18176"/>
                  </a:cubicBezTo>
                  <a:lnTo>
                    <a:pt x="18444" y="16873"/>
                  </a:lnTo>
                  <a:cubicBezTo>
                    <a:pt x="19117" y="16040"/>
                    <a:pt x="19637" y="15094"/>
                    <a:pt x="19978" y="14079"/>
                  </a:cubicBezTo>
                  <a:lnTo>
                    <a:pt x="21904" y="14670"/>
                  </a:lnTo>
                  <a:cubicBezTo>
                    <a:pt x="21928" y="14677"/>
                    <a:pt x="21953" y="14681"/>
                    <a:pt x="21977" y="14681"/>
                  </a:cubicBezTo>
                  <a:cubicBezTo>
                    <a:pt x="22084" y="14681"/>
                    <a:pt x="22183" y="14611"/>
                    <a:pt x="22214" y="14503"/>
                  </a:cubicBezTo>
                  <a:cubicBezTo>
                    <a:pt x="22526" y="13454"/>
                    <a:pt x="22694" y="12334"/>
                    <a:pt x="22713" y="11166"/>
                  </a:cubicBezTo>
                  <a:cubicBezTo>
                    <a:pt x="22694" y="10004"/>
                    <a:pt x="22526" y="8884"/>
                    <a:pt x="22214" y="7837"/>
                  </a:cubicBezTo>
                  <a:cubicBezTo>
                    <a:pt x="22183" y="7728"/>
                    <a:pt x="22084" y="7657"/>
                    <a:pt x="21977" y="7657"/>
                  </a:cubicBezTo>
                  <a:cubicBezTo>
                    <a:pt x="21953" y="7657"/>
                    <a:pt x="21928" y="7661"/>
                    <a:pt x="21904" y="7669"/>
                  </a:cubicBezTo>
                  <a:lnTo>
                    <a:pt x="19978" y="8260"/>
                  </a:lnTo>
                  <a:cubicBezTo>
                    <a:pt x="19548" y="6990"/>
                    <a:pt x="18845" y="5832"/>
                    <a:pt x="17916" y="4865"/>
                  </a:cubicBezTo>
                  <a:lnTo>
                    <a:pt x="19326" y="3434"/>
                  </a:lnTo>
                  <a:cubicBezTo>
                    <a:pt x="19423" y="3335"/>
                    <a:pt x="19421" y="3177"/>
                    <a:pt x="19323" y="3081"/>
                  </a:cubicBezTo>
                  <a:cubicBezTo>
                    <a:pt x="18543" y="2314"/>
                    <a:pt x="17627" y="1647"/>
                    <a:pt x="16602" y="1101"/>
                  </a:cubicBezTo>
                  <a:cubicBezTo>
                    <a:pt x="15687" y="611"/>
                    <a:pt x="14611" y="242"/>
                    <a:pt x="13408" y="5"/>
                  </a:cubicBezTo>
                  <a:cubicBezTo>
                    <a:pt x="13392" y="2"/>
                    <a:pt x="13376" y="0"/>
                    <a:pt x="13360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5589550" y="3210950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59" y="5483"/>
                  </a:moveTo>
                  <a:cubicBezTo>
                    <a:pt x="14467" y="5483"/>
                    <a:pt x="16995" y="8011"/>
                    <a:pt x="16995" y="11118"/>
                  </a:cubicBezTo>
                  <a:cubicBezTo>
                    <a:pt x="16995" y="14226"/>
                    <a:pt x="14467" y="16755"/>
                    <a:pt x="11359" y="16755"/>
                  </a:cubicBezTo>
                  <a:cubicBezTo>
                    <a:pt x="8251" y="16755"/>
                    <a:pt x="5721" y="14225"/>
                    <a:pt x="5721" y="11118"/>
                  </a:cubicBezTo>
                  <a:cubicBezTo>
                    <a:pt x="5721" y="8011"/>
                    <a:pt x="8251" y="5483"/>
                    <a:pt x="11359" y="5483"/>
                  </a:cubicBezTo>
                  <a:close/>
                  <a:moveTo>
                    <a:pt x="11359" y="4985"/>
                  </a:moveTo>
                  <a:cubicBezTo>
                    <a:pt x="7975" y="4985"/>
                    <a:pt x="5223" y="7734"/>
                    <a:pt x="5223" y="11118"/>
                  </a:cubicBezTo>
                  <a:cubicBezTo>
                    <a:pt x="5223" y="14501"/>
                    <a:pt x="7975" y="17253"/>
                    <a:pt x="11359" y="17253"/>
                  </a:cubicBezTo>
                  <a:cubicBezTo>
                    <a:pt x="14742" y="17253"/>
                    <a:pt x="17494" y="14500"/>
                    <a:pt x="17494" y="11118"/>
                  </a:cubicBezTo>
                  <a:cubicBezTo>
                    <a:pt x="17494" y="7736"/>
                    <a:pt x="14742" y="4985"/>
                    <a:pt x="11359" y="4985"/>
                  </a:cubicBezTo>
                  <a:close/>
                  <a:moveTo>
                    <a:pt x="13558" y="544"/>
                  </a:moveTo>
                  <a:cubicBezTo>
                    <a:pt x="14614" y="771"/>
                    <a:pt x="15555" y="1105"/>
                    <a:pt x="16366" y="1540"/>
                  </a:cubicBezTo>
                  <a:cubicBezTo>
                    <a:pt x="17272" y="2023"/>
                    <a:pt x="18088" y="2602"/>
                    <a:pt x="18794" y="3263"/>
                  </a:cubicBezTo>
                  <a:lnTo>
                    <a:pt x="17388" y="4690"/>
                  </a:lnTo>
                  <a:cubicBezTo>
                    <a:pt x="17292" y="4788"/>
                    <a:pt x="17293" y="4945"/>
                    <a:pt x="17391" y="5042"/>
                  </a:cubicBezTo>
                  <a:cubicBezTo>
                    <a:pt x="18405" y="6043"/>
                    <a:pt x="19156" y="7281"/>
                    <a:pt x="19577" y="8643"/>
                  </a:cubicBezTo>
                  <a:cubicBezTo>
                    <a:pt x="19609" y="8749"/>
                    <a:pt x="19708" y="8819"/>
                    <a:pt x="19815" y="8819"/>
                  </a:cubicBezTo>
                  <a:cubicBezTo>
                    <a:pt x="19839" y="8819"/>
                    <a:pt x="19863" y="8816"/>
                    <a:pt x="19888" y="8808"/>
                  </a:cubicBezTo>
                  <a:lnTo>
                    <a:pt x="21805" y="8220"/>
                  </a:lnTo>
                  <a:cubicBezTo>
                    <a:pt x="22061" y="9155"/>
                    <a:pt x="22198" y="10146"/>
                    <a:pt x="22215" y="11166"/>
                  </a:cubicBezTo>
                  <a:cubicBezTo>
                    <a:pt x="22198" y="12192"/>
                    <a:pt x="22061" y="13184"/>
                    <a:pt x="21805" y="14119"/>
                  </a:cubicBezTo>
                  <a:lnTo>
                    <a:pt x="19888" y="13531"/>
                  </a:lnTo>
                  <a:cubicBezTo>
                    <a:pt x="19863" y="13523"/>
                    <a:pt x="19839" y="13519"/>
                    <a:pt x="19814" y="13519"/>
                  </a:cubicBezTo>
                  <a:cubicBezTo>
                    <a:pt x="19708" y="13519"/>
                    <a:pt x="19610" y="13588"/>
                    <a:pt x="19577" y="13696"/>
                  </a:cubicBezTo>
                  <a:cubicBezTo>
                    <a:pt x="19234" y="14815"/>
                    <a:pt x="18666" y="15852"/>
                    <a:pt x="17904" y="16740"/>
                  </a:cubicBezTo>
                  <a:cubicBezTo>
                    <a:pt x="17815" y="16845"/>
                    <a:pt x="17827" y="17002"/>
                    <a:pt x="17932" y="17092"/>
                  </a:cubicBezTo>
                  <a:lnTo>
                    <a:pt x="19457" y="18391"/>
                  </a:lnTo>
                  <a:cubicBezTo>
                    <a:pt x="18116" y="19886"/>
                    <a:pt x="16366" y="21003"/>
                    <a:pt x="14484" y="21561"/>
                  </a:cubicBezTo>
                  <a:lnTo>
                    <a:pt x="13953" y="19631"/>
                  </a:lnTo>
                  <a:cubicBezTo>
                    <a:pt x="13934" y="19566"/>
                    <a:pt x="13892" y="19512"/>
                    <a:pt x="13835" y="19480"/>
                  </a:cubicBezTo>
                  <a:cubicBezTo>
                    <a:pt x="13796" y="19459"/>
                    <a:pt x="13754" y="19447"/>
                    <a:pt x="13711" y="19447"/>
                  </a:cubicBezTo>
                  <a:cubicBezTo>
                    <a:pt x="13689" y="19447"/>
                    <a:pt x="13667" y="19450"/>
                    <a:pt x="13644" y="19457"/>
                  </a:cubicBezTo>
                  <a:cubicBezTo>
                    <a:pt x="12911" y="19662"/>
                    <a:pt x="12139" y="19766"/>
                    <a:pt x="11360" y="19766"/>
                  </a:cubicBezTo>
                  <a:cubicBezTo>
                    <a:pt x="10715" y="19766"/>
                    <a:pt x="10066" y="19694"/>
                    <a:pt x="9432" y="19551"/>
                  </a:cubicBezTo>
                  <a:cubicBezTo>
                    <a:pt x="9414" y="19547"/>
                    <a:pt x="9396" y="19545"/>
                    <a:pt x="9379" y="19545"/>
                  </a:cubicBezTo>
                  <a:cubicBezTo>
                    <a:pt x="9265" y="19545"/>
                    <a:pt x="9161" y="19623"/>
                    <a:pt x="9135" y="19738"/>
                  </a:cubicBezTo>
                  <a:lnTo>
                    <a:pt x="8692" y="21684"/>
                  </a:lnTo>
                  <a:lnTo>
                    <a:pt x="8156" y="21546"/>
                  </a:lnTo>
                  <a:cubicBezTo>
                    <a:pt x="7958" y="21479"/>
                    <a:pt x="7761" y="21406"/>
                    <a:pt x="7565" y="21333"/>
                  </a:cubicBezTo>
                  <a:lnTo>
                    <a:pt x="7373" y="21264"/>
                  </a:lnTo>
                  <a:cubicBezTo>
                    <a:pt x="7184" y="21201"/>
                    <a:pt x="7004" y="21115"/>
                    <a:pt x="6813" y="21022"/>
                  </a:cubicBezTo>
                  <a:lnTo>
                    <a:pt x="6524" y="20882"/>
                  </a:lnTo>
                  <a:cubicBezTo>
                    <a:pt x="6318" y="20783"/>
                    <a:pt x="6122" y="20688"/>
                    <a:pt x="5928" y="20564"/>
                  </a:cubicBezTo>
                  <a:cubicBezTo>
                    <a:pt x="5116" y="20110"/>
                    <a:pt x="4329" y="19496"/>
                    <a:pt x="3584" y="18736"/>
                  </a:cubicBezTo>
                  <a:lnTo>
                    <a:pt x="5047" y="17375"/>
                  </a:lnTo>
                  <a:cubicBezTo>
                    <a:pt x="5148" y="17281"/>
                    <a:pt x="5153" y="17124"/>
                    <a:pt x="5059" y="17023"/>
                  </a:cubicBezTo>
                  <a:cubicBezTo>
                    <a:pt x="4260" y="16168"/>
                    <a:pt x="3647" y="15156"/>
                    <a:pt x="3255" y="14053"/>
                  </a:cubicBezTo>
                  <a:cubicBezTo>
                    <a:pt x="3220" y="13951"/>
                    <a:pt x="3124" y="13888"/>
                    <a:pt x="3022" y="13888"/>
                  </a:cubicBezTo>
                  <a:cubicBezTo>
                    <a:pt x="2994" y="13888"/>
                    <a:pt x="2965" y="13892"/>
                    <a:pt x="2938" y="13902"/>
                  </a:cubicBezTo>
                  <a:lnTo>
                    <a:pt x="1052" y="14573"/>
                  </a:lnTo>
                  <a:lnTo>
                    <a:pt x="999" y="14425"/>
                  </a:lnTo>
                  <a:cubicBezTo>
                    <a:pt x="974" y="14348"/>
                    <a:pt x="954" y="14270"/>
                    <a:pt x="934" y="14193"/>
                  </a:cubicBezTo>
                  <a:cubicBezTo>
                    <a:pt x="920" y="14139"/>
                    <a:pt x="906" y="14086"/>
                    <a:pt x="894" y="14044"/>
                  </a:cubicBezTo>
                  <a:cubicBezTo>
                    <a:pt x="872" y="13951"/>
                    <a:pt x="847" y="13859"/>
                    <a:pt x="823" y="13766"/>
                  </a:cubicBezTo>
                  <a:cubicBezTo>
                    <a:pt x="777" y="13590"/>
                    <a:pt x="733" y="13424"/>
                    <a:pt x="704" y="13260"/>
                  </a:cubicBezTo>
                  <a:lnTo>
                    <a:pt x="578" y="12436"/>
                  </a:lnTo>
                  <a:cubicBezTo>
                    <a:pt x="549" y="12272"/>
                    <a:pt x="543" y="12101"/>
                    <a:pt x="536" y="11921"/>
                  </a:cubicBezTo>
                  <a:cubicBezTo>
                    <a:pt x="532" y="11827"/>
                    <a:pt x="528" y="11732"/>
                    <a:pt x="522" y="11643"/>
                  </a:cubicBezTo>
                  <a:lnTo>
                    <a:pt x="502" y="11228"/>
                  </a:lnTo>
                  <a:cubicBezTo>
                    <a:pt x="499" y="11142"/>
                    <a:pt x="502" y="11056"/>
                    <a:pt x="508" y="10970"/>
                  </a:cubicBezTo>
                  <a:cubicBezTo>
                    <a:pt x="511" y="10927"/>
                    <a:pt x="514" y="10884"/>
                    <a:pt x="515" y="10842"/>
                  </a:cubicBezTo>
                  <a:cubicBezTo>
                    <a:pt x="527" y="10568"/>
                    <a:pt x="539" y="10297"/>
                    <a:pt x="557" y="10045"/>
                  </a:cubicBezTo>
                  <a:lnTo>
                    <a:pt x="596" y="9780"/>
                  </a:lnTo>
                  <a:cubicBezTo>
                    <a:pt x="649" y="9416"/>
                    <a:pt x="703" y="9042"/>
                    <a:pt x="791" y="8684"/>
                  </a:cubicBezTo>
                  <a:lnTo>
                    <a:pt x="2729" y="9186"/>
                  </a:lnTo>
                  <a:cubicBezTo>
                    <a:pt x="2749" y="9192"/>
                    <a:pt x="2770" y="9194"/>
                    <a:pt x="2790" y="9194"/>
                  </a:cubicBezTo>
                  <a:cubicBezTo>
                    <a:pt x="2834" y="9194"/>
                    <a:pt x="2878" y="9182"/>
                    <a:pt x="2917" y="9160"/>
                  </a:cubicBezTo>
                  <a:cubicBezTo>
                    <a:pt x="2975" y="9127"/>
                    <a:pt x="3016" y="9073"/>
                    <a:pt x="3033" y="9008"/>
                  </a:cubicBezTo>
                  <a:cubicBezTo>
                    <a:pt x="3393" y="7628"/>
                    <a:pt x="4088" y="6359"/>
                    <a:pt x="5059" y="5314"/>
                  </a:cubicBezTo>
                  <a:cubicBezTo>
                    <a:pt x="5153" y="5214"/>
                    <a:pt x="5146" y="5056"/>
                    <a:pt x="5046" y="4962"/>
                  </a:cubicBezTo>
                  <a:lnTo>
                    <a:pt x="3584" y="3603"/>
                  </a:lnTo>
                  <a:cubicBezTo>
                    <a:pt x="4333" y="2840"/>
                    <a:pt x="5121" y="2225"/>
                    <a:pt x="5941" y="1767"/>
                  </a:cubicBezTo>
                  <a:cubicBezTo>
                    <a:pt x="6122" y="1650"/>
                    <a:pt x="6319" y="1554"/>
                    <a:pt x="6527" y="1454"/>
                  </a:cubicBezTo>
                  <a:lnTo>
                    <a:pt x="6810" y="1318"/>
                  </a:lnTo>
                  <a:cubicBezTo>
                    <a:pt x="7002" y="1225"/>
                    <a:pt x="7183" y="1138"/>
                    <a:pt x="7381" y="1072"/>
                  </a:cubicBezTo>
                  <a:lnTo>
                    <a:pt x="7560" y="1006"/>
                  </a:lnTo>
                  <a:cubicBezTo>
                    <a:pt x="7758" y="933"/>
                    <a:pt x="7956" y="860"/>
                    <a:pt x="8138" y="797"/>
                  </a:cubicBezTo>
                  <a:lnTo>
                    <a:pt x="8692" y="654"/>
                  </a:lnTo>
                  <a:lnTo>
                    <a:pt x="9136" y="2599"/>
                  </a:lnTo>
                  <a:cubicBezTo>
                    <a:pt x="9162" y="2715"/>
                    <a:pt x="9265" y="2793"/>
                    <a:pt x="9380" y="2793"/>
                  </a:cubicBezTo>
                  <a:cubicBezTo>
                    <a:pt x="9397" y="2793"/>
                    <a:pt x="9416" y="2791"/>
                    <a:pt x="9434" y="2787"/>
                  </a:cubicBezTo>
                  <a:cubicBezTo>
                    <a:pt x="10066" y="2643"/>
                    <a:pt x="10710" y="2572"/>
                    <a:pt x="11355" y="2572"/>
                  </a:cubicBezTo>
                  <a:cubicBezTo>
                    <a:pt x="11875" y="2572"/>
                    <a:pt x="12396" y="2618"/>
                    <a:pt x="12910" y="2712"/>
                  </a:cubicBezTo>
                  <a:cubicBezTo>
                    <a:pt x="12925" y="2714"/>
                    <a:pt x="12940" y="2715"/>
                    <a:pt x="12954" y="2715"/>
                  </a:cubicBezTo>
                  <a:cubicBezTo>
                    <a:pt x="13072" y="2715"/>
                    <a:pt x="13178" y="2631"/>
                    <a:pt x="13200" y="2511"/>
                  </a:cubicBezTo>
                  <a:lnTo>
                    <a:pt x="13558" y="544"/>
                  </a:lnTo>
                  <a:close/>
                  <a:moveTo>
                    <a:pt x="13357" y="1"/>
                  </a:moveTo>
                  <a:cubicBezTo>
                    <a:pt x="13240" y="1"/>
                    <a:pt x="13136" y="85"/>
                    <a:pt x="13114" y="205"/>
                  </a:cubicBezTo>
                  <a:lnTo>
                    <a:pt x="12754" y="2180"/>
                  </a:lnTo>
                  <a:cubicBezTo>
                    <a:pt x="12291" y="2109"/>
                    <a:pt x="11825" y="2073"/>
                    <a:pt x="11358" y="2073"/>
                  </a:cubicBezTo>
                  <a:cubicBezTo>
                    <a:pt x="10758" y="2073"/>
                    <a:pt x="10158" y="2132"/>
                    <a:pt x="9567" y="2249"/>
                  </a:cubicBezTo>
                  <a:lnTo>
                    <a:pt x="9120" y="294"/>
                  </a:lnTo>
                  <a:cubicBezTo>
                    <a:pt x="9106" y="228"/>
                    <a:pt x="9065" y="171"/>
                    <a:pt x="9008" y="137"/>
                  </a:cubicBezTo>
                  <a:cubicBezTo>
                    <a:pt x="8968" y="112"/>
                    <a:pt x="8923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5" y="321"/>
                  </a:lnTo>
                  <a:cubicBezTo>
                    <a:pt x="7791" y="389"/>
                    <a:pt x="7589" y="465"/>
                    <a:pt x="7388" y="539"/>
                  </a:cubicBezTo>
                  <a:lnTo>
                    <a:pt x="7217" y="601"/>
                  </a:lnTo>
                  <a:cubicBezTo>
                    <a:pt x="6996" y="674"/>
                    <a:pt x="6791" y="773"/>
                    <a:pt x="6593" y="869"/>
                  </a:cubicBezTo>
                  <a:lnTo>
                    <a:pt x="6310" y="1006"/>
                  </a:lnTo>
                  <a:cubicBezTo>
                    <a:pt x="6098" y="1109"/>
                    <a:pt x="5879" y="1215"/>
                    <a:pt x="5684" y="1340"/>
                  </a:cubicBezTo>
                  <a:cubicBezTo>
                    <a:pt x="4771" y="1851"/>
                    <a:pt x="3883" y="2557"/>
                    <a:pt x="3049" y="3442"/>
                  </a:cubicBezTo>
                  <a:cubicBezTo>
                    <a:pt x="2954" y="3542"/>
                    <a:pt x="2959" y="3701"/>
                    <a:pt x="3061" y="3795"/>
                  </a:cubicBezTo>
                  <a:lnTo>
                    <a:pt x="4527" y="5159"/>
                  </a:lnTo>
                  <a:cubicBezTo>
                    <a:pt x="3643" y="6166"/>
                    <a:pt x="2989" y="7356"/>
                    <a:pt x="2616" y="8643"/>
                  </a:cubicBezTo>
                  <a:lnTo>
                    <a:pt x="676" y="8139"/>
                  </a:lnTo>
                  <a:cubicBezTo>
                    <a:pt x="655" y="8133"/>
                    <a:pt x="634" y="8131"/>
                    <a:pt x="613" y="8131"/>
                  </a:cubicBezTo>
                  <a:cubicBezTo>
                    <a:pt x="506" y="8131"/>
                    <a:pt x="407" y="8201"/>
                    <a:pt x="376" y="8310"/>
                  </a:cubicBezTo>
                  <a:cubicBezTo>
                    <a:pt x="239" y="8772"/>
                    <a:pt x="168" y="9248"/>
                    <a:pt x="102" y="9707"/>
                  </a:cubicBezTo>
                  <a:lnTo>
                    <a:pt x="63" y="9989"/>
                  </a:lnTo>
                  <a:cubicBezTo>
                    <a:pt x="41" y="10265"/>
                    <a:pt x="30" y="10541"/>
                    <a:pt x="16" y="10822"/>
                  </a:cubicBezTo>
                  <a:cubicBezTo>
                    <a:pt x="15" y="10862"/>
                    <a:pt x="14" y="10902"/>
                    <a:pt x="11" y="10941"/>
                  </a:cubicBezTo>
                  <a:cubicBezTo>
                    <a:pt x="3" y="11046"/>
                    <a:pt x="1" y="11150"/>
                    <a:pt x="4" y="11255"/>
                  </a:cubicBezTo>
                  <a:lnTo>
                    <a:pt x="26" y="11674"/>
                  </a:lnTo>
                  <a:cubicBezTo>
                    <a:pt x="31" y="11763"/>
                    <a:pt x="35" y="11852"/>
                    <a:pt x="39" y="11941"/>
                  </a:cubicBezTo>
                  <a:cubicBezTo>
                    <a:pt x="45" y="12129"/>
                    <a:pt x="53" y="12323"/>
                    <a:pt x="86" y="12515"/>
                  </a:cubicBezTo>
                  <a:lnTo>
                    <a:pt x="212" y="13342"/>
                  </a:lnTo>
                  <a:cubicBezTo>
                    <a:pt x="248" y="13531"/>
                    <a:pt x="295" y="13714"/>
                    <a:pt x="342" y="13892"/>
                  </a:cubicBezTo>
                  <a:cubicBezTo>
                    <a:pt x="366" y="13980"/>
                    <a:pt x="388" y="14070"/>
                    <a:pt x="412" y="14169"/>
                  </a:cubicBezTo>
                  <a:cubicBezTo>
                    <a:pt x="426" y="14218"/>
                    <a:pt x="440" y="14269"/>
                    <a:pt x="451" y="14318"/>
                  </a:cubicBezTo>
                  <a:cubicBezTo>
                    <a:pt x="474" y="14405"/>
                    <a:pt x="496" y="14491"/>
                    <a:pt x="527" y="14585"/>
                  </a:cubicBezTo>
                  <a:lnTo>
                    <a:pt x="666" y="14975"/>
                  </a:lnTo>
                  <a:cubicBezTo>
                    <a:pt x="702" y="15077"/>
                    <a:pt x="799" y="15141"/>
                    <a:pt x="902" y="15141"/>
                  </a:cubicBezTo>
                  <a:cubicBezTo>
                    <a:pt x="929" y="15141"/>
                    <a:pt x="957" y="15136"/>
                    <a:pt x="984" y="15127"/>
                  </a:cubicBezTo>
                  <a:lnTo>
                    <a:pt x="2873" y="14454"/>
                  </a:lnTo>
                  <a:cubicBezTo>
                    <a:pt x="3258" y="15454"/>
                    <a:pt x="3818" y="16375"/>
                    <a:pt x="4527" y="17178"/>
                  </a:cubicBezTo>
                  <a:lnTo>
                    <a:pt x="3061" y="18543"/>
                  </a:lnTo>
                  <a:cubicBezTo>
                    <a:pt x="2959" y="18638"/>
                    <a:pt x="2954" y="18795"/>
                    <a:pt x="3049" y="18896"/>
                  </a:cubicBezTo>
                  <a:cubicBezTo>
                    <a:pt x="3878" y="19778"/>
                    <a:pt x="4765" y="20485"/>
                    <a:pt x="5671" y="20991"/>
                  </a:cubicBezTo>
                  <a:cubicBezTo>
                    <a:pt x="5878" y="21123"/>
                    <a:pt x="6096" y="21229"/>
                    <a:pt x="6307" y="21331"/>
                  </a:cubicBezTo>
                  <a:lnTo>
                    <a:pt x="6597" y="21471"/>
                  </a:lnTo>
                  <a:cubicBezTo>
                    <a:pt x="6794" y="21567"/>
                    <a:pt x="6998" y="21665"/>
                    <a:pt x="7211" y="21735"/>
                  </a:cubicBezTo>
                  <a:lnTo>
                    <a:pt x="7393" y="21801"/>
                  </a:lnTo>
                  <a:cubicBezTo>
                    <a:pt x="7593" y="21874"/>
                    <a:pt x="7792" y="21948"/>
                    <a:pt x="8013" y="22024"/>
                  </a:cubicBezTo>
                  <a:lnTo>
                    <a:pt x="8815" y="22230"/>
                  </a:lnTo>
                  <a:cubicBezTo>
                    <a:pt x="8836" y="22235"/>
                    <a:pt x="8857" y="22238"/>
                    <a:pt x="8877" y="22238"/>
                  </a:cubicBezTo>
                  <a:lnTo>
                    <a:pt x="8877" y="22239"/>
                  </a:lnTo>
                  <a:cubicBezTo>
                    <a:pt x="8993" y="22239"/>
                    <a:pt x="9094" y="22158"/>
                    <a:pt x="9120" y="22046"/>
                  </a:cubicBezTo>
                  <a:lnTo>
                    <a:pt x="9566" y="20090"/>
                  </a:lnTo>
                  <a:cubicBezTo>
                    <a:pt x="10157" y="20207"/>
                    <a:pt x="10759" y="20265"/>
                    <a:pt x="11358" y="20265"/>
                  </a:cubicBezTo>
                  <a:cubicBezTo>
                    <a:pt x="12098" y="20265"/>
                    <a:pt x="12833" y="20177"/>
                    <a:pt x="13537" y="20001"/>
                  </a:cubicBezTo>
                  <a:lnTo>
                    <a:pt x="14070" y="21936"/>
                  </a:lnTo>
                  <a:cubicBezTo>
                    <a:pt x="14100" y="22047"/>
                    <a:pt x="14200" y="22119"/>
                    <a:pt x="14309" y="22119"/>
                  </a:cubicBezTo>
                  <a:cubicBezTo>
                    <a:pt x="14331" y="22119"/>
                    <a:pt x="14353" y="22117"/>
                    <a:pt x="14374" y="22111"/>
                  </a:cubicBezTo>
                  <a:cubicBezTo>
                    <a:pt x="16521" y="21530"/>
                    <a:pt x="18519" y="20257"/>
                    <a:pt x="19999" y="18527"/>
                  </a:cubicBezTo>
                  <a:cubicBezTo>
                    <a:pt x="20090" y="18422"/>
                    <a:pt x="20077" y="18264"/>
                    <a:pt x="19971" y="18175"/>
                  </a:cubicBezTo>
                  <a:lnTo>
                    <a:pt x="18442" y="16873"/>
                  </a:lnTo>
                  <a:cubicBezTo>
                    <a:pt x="19117" y="16039"/>
                    <a:pt x="19636" y="15094"/>
                    <a:pt x="19978" y="14078"/>
                  </a:cubicBezTo>
                  <a:lnTo>
                    <a:pt x="21902" y="14669"/>
                  </a:lnTo>
                  <a:cubicBezTo>
                    <a:pt x="21926" y="14677"/>
                    <a:pt x="21951" y="14680"/>
                    <a:pt x="21975" y="14680"/>
                  </a:cubicBezTo>
                  <a:cubicBezTo>
                    <a:pt x="22082" y="14680"/>
                    <a:pt x="22182" y="14610"/>
                    <a:pt x="22214" y="14503"/>
                  </a:cubicBezTo>
                  <a:cubicBezTo>
                    <a:pt x="22526" y="13454"/>
                    <a:pt x="22694" y="12335"/>
                    <a:pt x="22713" y="11166"/>
                  </a:cubicBezTo>
                  <a:cubicBezTo>
                    <a:pt x="22694" y="10004"/>
                    <a:pt x="22526" y="8883"/>
                    <a:pt x="22214" y="7836"/>
                  </a:cubicBezTo>
                  <a:cubicBezTo>
                    <a:pt x="22182" y="7728"/>
                    <a:pt x="22082" y="7658"/>
                    <a:pt x="21975" y="7658"/>
                  </a:cubicBezTo>
                  <a:cubicBezTo>
                    <a:pt x="21951" y="7658"/>
                    <a:pt x="21926" y="7662"/>
                    <a:pt x="21902" y="7669"/>
                  </a:cubicBezTo>
                  <a:lnTo>
                    <a:pt x="19976" y="8259"/>
                  </a:lnTo>
                  <a:cubicBezTo>
                    <a:pt x="19547" y="6991"/>
                    <a:pt x="18843" y="5831"/>
                    <a:pt x="17916" y="4865"/>
                  </a:cubicBezTo>
                  <a:lnTo>
                    <a:pt x="19326" y="3434"/>
                  </a:lnTo>
                  <a:cubicBezTo>
                    <a:pt x="19422" y="3336"/>
                    <a:pt x="19421" y="3177"/>
                    <a:pt x="19323" y="3082"/>
                  </a:cubicBezTo>
                  <a:cubicBezTo>
                    <a:pt x="18543" y="2313"/>
                    <a:pt x="17626" y="1647"/>
                    <a:pt x="16600" y="1101"/>
                  </a:cubicBezTo>
                  <a:cubicBezTo>
                    <a:pt x="15685" y="610"/>
                    <a:pt x="14610" y="241"/>
                    <a:pt x="13406" y="6"/>
                  </a:cubicBezTo>
                  <a:cubicBezTo>
                    <a:pt x="13390" y="2"/>
                    <a:pt x="13373" y="1"/>
                    <a:pt x="13357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4773650" y="1569775"/>
              <a:ext cx="913600" cy="913350"/>
            </a:xfrm>
            <a:custGeom>
              <a:avLst/>
              <a:gdLst/>
              <a:ahLst/>
              <a:cxnLst/>
              <a:rect l="l" t="t" r="r" b="b"/>
              <a:pathLst>
                <a:path w="36544" h="36534" extrusionOk="0">
                  <a:moveTo>
                    <a:pt x="18001" y="0"/>
                  </a:moveTo>
                  <a:cubicBezTo>
                    <a:pt x="17334" y="10"/>
                    <a:pt x="16670" y="55"/>
                    <a:pt x="16010" y="136"/>
                  </a:cubicBezTo>
                  <a:cubicBezTo>
                    <a:pt x="15926" y="150"/>
                    <a:pt x="15866" y="225"/>
                    <a:pt x="15870" y="310"/>
                  </a:cubicBezTo>
                  <a:cubicBezTo>
                    <a:pt x="15876" y="394"/>
                    <a:pt x="15944" y="462"/>
                    <a:pt x="16030" y="464"/>
                  </a:cubicBezTo>
                  <a:cubicBezTo>
                    <a:pt x="16037" y="464"/>
                    <a:pt x="16044" y="464"/>
                    <a:pt x="16050" y="463"/>
                  </a:cubicBezTo>
                  <a:cubicBezTo>
                    <a:pt x="16699" y="384"/>
                    <a:pt x="17351" y="339"/>
                    <a:pt x="18005" y="330"/>
                  </a:cubicBezTo>
                  <a:cubicBezTo>
                    <a:pt x="18091" y="323"/>
                    <a:pt x="18158" y="250"/>
                    <a:pt x="18157" y="164"/>
                  </a:cubicBezTo>
                  <a:cubicBezTo>
                    <a:pt x="18157" y="77"/>
                    <a:pt x="18089" y="6"/>
                    <a:pt x="18002" y="0"/>
                  </a:cubicBezTo>
                  <a:close/>
                  <a:moveTo>
                    <a:pt x="19987" y="78"/>
                  </a:moveTo>
                  <a:cubicBezTo>
                    <a:pt x="19902" y="78"/>
                    <a:pt x="19831" y="143"/>
                    <a:pt x="19823" y="228"/>
                  </a:cubicBezTo>
                  <a:cubicBezTo>
                    <a:pt x="19815" y="315"/>
                    <a:pt x="19875" y="393"/>
                    <a:pt x="19961" y="408"/>
                  </a:cubicBezTo>
                  <a:cubicBezTo>
                    <a:pt x="20611" y="467"/>
                    <a:pt x="21258" y="564"/>
                    <a:pt x="21898" y="696"/>
                  </a:cubicBezTo>
                  <a:cubicBezTo>
                    <a:pt x="21909" y="697"/>
                    <a:pt x="21921" y="699"/>
                    <a:pt x="21931" y="699"/>
                  </a:cubicBezTo>
                  <a:cubicBezTo>
                    <a:pt x="22014" y="697"/>
                    <a:pt x="22083" y="634"/>
                    <a:pt x="22092" y="550"/>
                  </a:cubicBezTo>
                  <a:cubicBezTo>
                    <a:pt x="22100" y="467"/>
                    <a:pt x="22046" y="392"/>
                    <a:pt x="21964" y="373"/>
                  </a:cubicBezTo>
                  <a:cubicBezTo>
                    <a:pt x="21314" y="238"/>
                    <a:pt x="20655" y="140"/>
                    <a:pt x="19992" y="78"/>
                  </a:cubicBezTo>
                  <a:cubicBezTo>
                    <a:pt x="19991" y="78"/>
                    <a:pt x="19989" y="78"/>
                    <a:pt x="19987" y="78"/>
                  </a:cubicBezTo>
                  <a:close/>
                  <a:moveTo>
                    <a:pt x="14072" y="486"/>
                  </a:moveTo>
                  <a:cubicBezTo>
                    <a:pt x="14063" y="486"/>
                    <a:pt x="14055" y="487"/>
                    <a:pt x="14047" y="488"/>
                  </a:cubicBezTo>
                  <a:cubicBezTo>
                    <a:pt x="13399" y="642"/>
                    <a:pt x="12760" y="831"/>
                    <a:pt x="12133" y="1054"/>
                  </a:cubicBezTo>
                  <a:cubicBezTo>
                    <a:pt x="11961" y="1118"/>
                    <a:pt x="12006" y="1372"/>
                    <a:pt x="12189" y="1374"/>
                  </a:cubicBezTo>
                  <a:cubicBezTo>
                    <a:pt x="12207" y="1374"/>
                    <a:pt x="12226" y="1372"/>
                    <a:pt x="12244" y="1365"/>
                  </a:cubicBezTo>
                  <a:cubicBezTo>
                    <a:pt x="12859" y="1146"/>
                    <a:pt x="13487" y="960"/>
                    <a:pt x="14122" y="810"/>
                  </a:cubicBezTo>
                  <a:cubicBezTo>
                    <a:pt x="14204" y="783"/>
                    <a:pt x="14253" y="699"/>
                    <a:pt x="14233" y="614"/>
                  </a:cubicBezTo>
                  <a:cubicBezTo>
                    <a:pt x="14215" y="539"/>
                    <a:pt x="14147" y="486"/>
                    <a:pt x="14072" y="486"/>
                  </a:cubicBezTo>
                  <a:close/>
                  <a:moveTo>
                    <a:pt x="23837" y="870"/>
                  </a:moveTo>
                  <a:cubicBezTo>
                    <a:pt x="23767" y="870"/>
                    <a:pt x="23702" y="914"/>
                    <a:pt x="23679" y="984"/>
                  </a:cubicBezTo>
                  <a:cubicBezTo>
                    <a:pt x="23650" y="1074"/>
                    <a:pt x="23703" y="1171"/>
                    <a:pt x="23795" y="1194"/>
                  </a:cubicBezTo>
                  <a:cubicBezTo>
                    <a:pt x="24416" y="1397"/>
                    <a:pt x="25026" y="1632"/>
                    <a:pt x="25622" y="1901"/>
                  </a:cubicBezTo>
                  <a:cubicBezTo>
                    <a:pt x="25643" y="1910"/>
                    <a:pt x="25667" y="1914"/>
                    <a:pt x="25690" y="1915"/>
                  </a:cubicBezTo>
                  <a:lnTo>
                    <a:pt x="25690" y="1914"/>
                  </a:lnTo>
                  <a:cubicBezTo>
                    <a:pt x="25865" y="1913"/>
                    <a:pt x="25917" y="1673"/>
                    <a:pt x="25758" y="1599"/>
                  </a:cubicBezTo>
                  <a:cubicBezTo>
                    <a:pt x="25150" y="1325"/>
                    <a:pt x="24528" y="1086"/>
                    <a:pt x="23896" y="881"/>
                  </a:cubicBezTo>
                  <a:cubicBezTo>
                    <a:pt x="23877" y="873"/>
                    <a:pt x="23857" y="870"/>
                    <a:pt x="23837" y="870"/>
                  </a:cubicBezTo>
                  <a:close/>
                  <a:moveTo>
                    <a:pt x="10376" y="1804"/>
                  </a:moveTo>
                  <a:cubicBezTo>
                    <a:pt x="10348" y="1804"/>
                    <a:pt x="10320" y="1812"/>
                    <a:pt x="10293" y="1827"/>
                  </a:cubicBezTo>
                  <a:cubicBezTo>
                    <a:pt x="9696" y="2118"/>
                    <a:pt x="9114" y="2440"/>
                    <a:pt x="8550" y="2795"/>
                  </a:cubicBezTo>
                  <a:cubicBezTo>
                    <a:pt x="8412" y="2883"/>
                    <a:pt x="8474" y="3097"/>
                    <a:pt x="8638" y="3099"/>
                  </a:cubicBezTo>
                  <a:cubicBezTo>
                    <a:pt x="8669" y="3099"/>
                    <a:pt x="8700" y="3091"/>
                    <a:pt x="8726" y="3074"/>
                  </a:cubicBezTo>
                  <a:cubicBezTo>
                    <a:pt x="9279" y="2726"/>
                    <a:pt x="9850" y="2408"/>
                    <a:pt x="10438" y="2123"/>
                  </a:cubicBezTo>
                  <a:cubicBezTo>
                    <a:pt x="10528" y="2087"/>
                    <a:pt x="10567" y="1984"/>
                    <a:pt x="10525" y="1897"/>
                  </a:cubicBezTo>
                  <a:cubicBezTo>
                    <a:pt x="10496" y="1838"/>
                    <a:pt x="10437" y="1804"/>
                    <a:pt x="10376" y="1804"/>
                  </a:cubicBezTo>
                  <a:close/>
                  <a:moveTo>
                    <a:pt x="27434" y="2488"/>
                  </a:moveTo>
                  <a:cubicBezTo>
                    <a:pt x="27378" y="2488"/>
                    <a:pt x="27323" y="2517"/>
                    <a:pt x="27292" y="2570"/>
                  </a:cubicBezTo>
                  <a:cubicBezTo>
                    <a:pt x="27243" y="2652"/>
                    <a:pt x="27275" y="2759"/>
                    <a:pt x="27361" y="2801"/>
                  </a:cubicBezTo>
                  <a:cubicBezTo>
                    <a:pt x="27925" y="3133"/>
                    <a:pt x="28469" y="3496"/>
                    <a:pt x="28993" y="3887"/>
                  </a:cubicBezTo>
                  <a:cubicBezTo>
                    <a:pt x="29021" y="3908"/>
                    <a:pt x="29056" y="3920"/>
                    <a:pt x="29092" y="3920"/>
                  </a:cubicBezTo>
                  <a:lnTo>
                    <a:pt x="29092" y="3920"/>
                  </a:lnTo>
                  <a:cubicBezTo>
                    <a:pt x="29250" y="3919"/>
                    <a:pt x="29317" y="3718"/>
                    <a:pt x="29190" y="3623"/>
                  </a:cubicBezTo>
                  <a:cubicBezTo>
                    <a:pt x="28657" y="3224"/>
                    <a:pt x="28102" y="2855"/>
                    <a:pt x="27529" y="2518"/>
                  </a:cubicBezTo>
                  <a:cubicBezTo>
                    <a:pt x="27500" y="2498"/>
                    <a:pt x="27467" y="2488"/>
                    <a:pt x="27434" y="2488"/>
                  </a:cubicBezTo>
                  <a:close/>
                  <a:moveTo>
                    <a:pt x="29092" y="3920"/>
                  </a:moveTo>
                  <a:cubicBezTo>
                    <a:pt x="29091" y="3920"/>
                    <a:pt x="29091" y="3920"/>
                    <a:pt x="29091" y="3920"/>
                  </a:cubicBezTo>
                  <a:lnTo>
                    <a:pt x="29092" y="3920"/>
                  </a:lnTo>
                  <a:cubicBezTo>
                    <a:pt x="29092" y="3920"/>
                    <a:pt x="29092" y="3920"/>
                    <a:pt x="29092" y="3920"/>
                  </a:cubicBezTo>
                  <a:close/>
                  <a:moveTo>
                    <a:pt x="7034" y="3905"/>
                  </a:moveTo>
                  <a:cubicBezTo>
                    <a:pt x="6994" y="3905"/>
                    <a:pt x="6954" y="3919"/>
                    <a:pt x="6922" y="3949"/>
                  </a:cubicBezTo>
                  <a:cubicBezTo>
                    <a:pt x="6401" y="4363"/>
                    <a:pt x="5903" y="4805"/>
                    <a:pt x="5429" y="5272"/>
                  </a:cubicBezTo>
                  <a:cubicBezTo>
                    <a:pt x="5326" y="5376"/>
                    <a:pt x="5399" y="5553"/>
                    <a:pt x="5546" y="5555"/>
                  </a:cubicBezTo>
                  <a:lnTo>
                    <a:pt x="5546" y="5553"/>
                  </a:lnTo>
                  <a:cubicBezTo>
                    <a:pt x="5588" y="5553"/>
                    <a:pt x="5630" y="5536"/>
                    <a:pt x="5661" y="5507"/>
                  </a:cubicBezTo>
                  <a:cubicBezTo>
                    <a:pt x="6126" y="5048"/>
                    <a:pt x="6616" y="4614"/>
                    <a:pt x="7127" y="4207"/>
                  </a:cubicBezTo>
                  <a:cubicBezTo>
                    <a:pt x="7207" y="4154"/>
                    <a:pt x="7224" y="4043"/>
                    <a:pt x="7165" y="3968"/>
                  </a:cubicBezTo>
                  <a:cubicBezTo>
                    <a:pt x="7132" y="3926"/>
                    <a:pt x="7083" y="3905"/>
                    <a:pt x="7034" y="3905"/>
                  </a:cubicBezTo>
                  <a:close/>
                  <a:moveTo>
                    <a:pt x="30600" y="4849"/>
                  </a:moveTo>
                  <a:cubicBezTo>
                    <a:pt x="30557" y="4849"/>
                    <a:pt x="30512" y="4866"/>
                    <a:pt x="30480" y="4901"/>
                  </a:cubicBezTo>
                  <a:cubicBezTo>
                    <a:pt x="30415" y="4971"/>
                    <a:pt x="30423" y="5083"/>
                    <a:pt x="30497" y="5143"/>
                  </a:cubicBezTo>
                  <a:cubicBezTo>
                    <a:pt x="30975" y="5589"/>
                    <a:pt x="31428" y="6060"/>
                    <a:pt x="31855" y="6554"/>
                  </a:cubicBezTo>
                  <a:cubicBezTo>
                    <a:pt x="31887" y="6591"/>
                    <a:pt x="31932" y="6613"/>
                    <a:pt x="31981" y="6613"/>
                  </a:cubicBezTo>
                  <a:lnTo>
                    <a:pt x="31981" y="6611"/>
                  </a:lnTo>
                  <a:cubicBezTo>
                    <a:pt x="32020" y="6611"/>
                    <a:pt x="32057" y="6598"/>
                    <a:pt x="32088" y="6572"/>
                  </a:cubicBezTo>
                  <a:cubicBezTo>
                    <a:pt x="32156" y="6512"/>
                    <a:pt x="32164" y="6409"/>
                    <a:pt x="32105" y="6339"/>
                  </a:cubicBezTo>
                  <a:cubicBezTo>
                    <a:pt x="31670" y="5835"/>
                    <a:pt x="31208" y="5356"/>
                    <a:pt x="30722" y="4903"/>
                  </a:cubicBezTo>
                  <a:cubicBezTo>
                    <a:pt x="30689" y="4867"/>
                    <a:pt x="30645" y="4849"/>
                    <a:pt x="30600" y="4849"/>
                  </a:cubicBezTo>
                  <a:close/>
                  <a:moveTo>
                    <a:pt x="4225" y="6677"/>
                  </a:moveTo>
                  <a:cubicBezTo>
                    <a:pt x="4173" y="6677"/>
                    <a:pt x="4121" y="6702"/>
                    <a:pt x="4088" y="6749"/>
                  </a:cubicBezTo>
                  <a:cubicBezTo>
                    <a:pt x="3669" y="7265"/>
                    <a:pt x="3278" y="7804"/>
                    <a:pt x="2915" y="8362"/>
                  </a:cubicBezTo>
                  <a:cubicBezTo>
                    <a:pt x="2845" y="8472"/>
                    <a:pt x="2925" y="8616"/>
                    <a:pt x="3054" y="8617"/>
                  </a:cubicBezTo>
                  <a:lnTo>
                    <a:pt x="3054" y="8616"/>
                  </a:lnTo>
                  <a:cubicBezTo>
                    <a:pt x="3110" y="8616"/>
                    <a:pt x="3161" y="8588"/>
                    <a:pt x="3193" y="8542"/>
                  </a:cubicBezTo>
                  <a:cubicBezTo>
                    <a:pt x="3548" y="7993"/>
                    <a:pt x="3932" y="7464"/>
                    <a:pt x="4344" y="6956"/>
                  </a:cubicBezTo>
                  <a:cubicBezTo>
                    <a:pt x="4410" y="6886"/>
                    <a:pt x="4403" y="6775"/>
                    <a:pt x="4328" y="6714"/>
                  </a:cubicBezTo>
                  <a:cubicBezTo>
                    <a:pt x="4297" y="6689"/>
                    <a:pt x="4261" y="6677"/>
                    <a:pt x="4225" y="6677"/>
                  </a:cubicBezTo>
                  <a:close/>
                  <a:moveTo>
                    <a:pt x="33195" y="7855"/>
                  </a:moveTo>
                  <a:cubicBezTo>
                    <a:pt x="33162" y="7855"/>
                    <a:pt x="33129" y="7865"/>
                    <a:pt x="33101" y="7885"/>
                  </a:cubicBezTo>
                  <a:cubicBezTo>
                    <a:pt x="33028" y="7934"/>
                    <a:pt x="33007" y="8030"/>
                    <a:pt x="33052" y="8106"/>
                  </a:cubicBezTo>
                  <a:cubicBezTo>
                    <a:pt x="33423" y="8644"/>
                    <a:pt x="33763" y="9201"/>
                    <a:pt x="34074" y="9776"/>
                  </a:cubicBezTo>
                  <a:cubicBezTo>
                    <a:pt x="34102" y="9830"/>
                    <a:pt x="34157" y="9863"/>
                    <a:pt x="34218" y="9863"/>
                  </a:cubicBezTo>
                  <a:lnTo>
                    <a:pt x="34218" y="9865"/>
                  </a:lnTo>
                  <a:cubicBezTo>
                    <a:pt x="34342" y="9863"/>
                    <a:pt x="34422" y="9731"/>
                    <a:pt x="34364" y="9621"/>
                  </a:cubicBezTo>
                  <a:cubicBezTo>
                    <a:pt x="34049" y="9035"/>
                    <a:pt x="33701" y="8467"/>
                    <a:pt x="33324" y="7918"/>
                  </a:cubicBezTo>
                  <a:cubicBezTo>
                    <a:pt x="33292" y="7877"/>
                    <a:pt x="33244" y="7855"/>
                    <a:pt x="33195" y="7855"/>
                  </a:cubicBezTo>
                  <a:close/>
                  <a:moveTo>
                    <a:pt x="2069" y="10013"/>
                  </a:moveTo>
                  <a:cubicBezTo>
                    <a:pt x="2012" y="10013"/>
                    <a:pt x="1957" y="10042"/>
                    <a:pt x="1926" y="10095"/>
                  </a:cubicBezTo>
                  <a:cubicBezTo>
                    <a:pt x="1627" y="10690"/>
                    <a:pt x="1363" y="11301"/>
                    <a:pt x="1131" y="11926"/>
                  </a:cubicBezTo>
                  <a:cubicBezTo>
                    <a:pt x="1100" y="12011"/>
                    <a:pt x="1143" y="12106"/>
                    <a:pt x="1228" y="12138"/>
                  </a:cubicBezTo>
                  <a:cubicBezTo>
                    <a:pt x="1246" y="12144"/>
                    <a:pt x="1266" y="12147"/>
                    <a:pt x="1286" y="12148"/>
                  </a:cubicBezTo>
                  <a:lnTo>
                    <a:pt x="1286" y="12147"/>
                  </a:lnTo>
                  <a:cubicBezTo>
                    <a:pt x="1355" y="12147"/>
                    <a:pt x="1416" y="12105"/>
                    <a:pt x="1441" y="12040"/>
                  </a:cubicBezTo>
                  <a:cubicBezTo>
                    <a:pt x="1667" y="11428"/>
                    <a:pt x="1928" y="10827"/>
                    <a:pt x="2221" y="10243"/>
                  </a:cubicBezTo>
                  <a:cubicBezTo>
                    <a:pt x="2254" y="10162"/>
                    <a:pt x="2220" y="10070"/>
                    <a:pt x="2142" y="10030"/>
                  </a:cubicBezTo>
                  <a:cubicBezTo>
                    <a:pt x="2119" y="10018"/>
                    <a:pt x="2094" y="10013"/>
                    <a:pt x="2069" y="10013"/>
                  </a:cubicBezTo>
                  <a:close/>
                  <a:moveTo>
                    <a:pt x="35063" y="11331"/>
                  </a:moveTo>
                  <a:cubicBezTo>
                    <a:pt x="35042" y="11331"/>
                    <a:pt x="35021" y="11335"/>
                    <a:pt x="35001" y="11343"/>
                  </a:cubicBezTo>
                  <a:cubicBezTo>
                    <a:pt x="34919" y="11376"/>
                    <a:pt x="34878" y="11466"/>
                    <a:pt x="34906" y="11549"/>
                  </a:cubicBezTo>
                  <a:cubicBezTo>
                    <a:pt x="35151" y="12155"/>
                    <a:pt x="35362" y="12774"/>
                    <a:pt x="35538" y="13402"/>
                  </a:cubicBezTo>
                  <a:cubicBezTo>
                    <a:pt x="35559" y="13474"/>
                    <a:pt x="35624" y="13522"/>
                    <a:pt x="35697" y="13522"/>
                  </a:cubicBezTo>
                  <a:cubicBezTo>
                    <a:pt x="35713" y="13522"/>
                    <a:pt x="35727" y="13521"/>
                    <a:pt x="35742" y="13517"/>
                  </a:cubicBezTo>
                  <a:cubicBezTo>
                    <a:pt x="35829" y="13492"/>
                    <a:pt x="35881" y="13401"/>
                    <a:pt x="35857" y="13314"/>
                  </a:cubicBezTo>
                  <a:cubicBezTo>
                    <a:pt x="35677" y="12672"/>
                    <a:pt x="35461" y="12043"/>
                    <a:pt x="35211" y="11425"/>
                  </a:cubicBezTo>
                  <a:cubicBezTo>
                    <a:pt x="35184" y="11366"/>
                    <a:pt x="35125" y="11331"/>
                    <a:pt x="35063" y="11331"/>
                  </a:cubicBezTo>
                  <a:close/>
                  <a:moveTo>
                    <a:pt x="699" y="13718"/>
                  </a:moveTo>
                  <a:cubicBezTo>
                    <a:pt x="629" y="13718"/>
                    <a:pt x="565" y="13763"/>
                    <a:pt x="543" y="13833"/>
                  </a:cubicBezTo>
                  <a:cubicBezTo>
                    <a:pt x="382" y="14479"/>
                    <a:pt x="256" y="15132"/>
                    <a:pt x="167" y="15792"/>
                  </a:cubicBezTo>
                  <a:cubicBezTo>
                    <a:pt x="155" y="15882"/>
                    <a:pt x="218" y="15965"/>
                    <a:pt x="308" y="15977"/>
                  </a:cubicBezTo>
                  <a:cubicBezTo>
                    <a:pt x="315" y="15978"/>
                    <a:pt x="323" y="15978"/>
                    <a:pt x="330" y="15978"/>
                  </a:cubicBezTo>
                  <a:lnTo>
                    <a:pt x="330" y="15978"/>
                  </a:lnTo>
                  <a:cubicBezTo>
                    <a:pt x="413" y="15978"/>
                    <a:pt x="482" y="15917"/>
                    <a:pt x="494" y="15837"/>
                  </a:cubicBezTo>
                  <a:cubicBezTo>
                    <a:pt x="581" y="15189"/>
                    <a:pt x="704" y="14546"/>
                    <a:pt x="863" y="13913"/>
                  </a:cubicBezTo>
                  <a:cubicBezTo>
                    <a:pt x="878" y="13827"/>
                    <a:pt x="825" y="13745"/>
                    <a:pt x="740" y="13724"/>
                  </a:cubicBezTo>
                  <a:cubicBezTo>
                    <a:pt x="726" y="13720"/>
                    <a:pt x="713" y="13718"/>
                    <a:pt x="699" y="13718"/>
                  </a:cubicBezTo>
                  <a:close/>
                  <a:moveTo>
                    <a:pt x="330" y="15978"/>
                  </a:moveTo>
                  <a:cubicBezTo>
                    <a:pt x="330" y="15978"/>
                    <a:pt x="330" y="15978"/>
                    <a:pt x="330" y="15978"/>
                  </a:cubicBezTo>
                  <a:lnTo>
                    <a:pt x="331" y="15978"/>
                  </a:lnTo>
                  <a:cubicBezTo>
                    <a:pt x="331" y="15978"/>
                    <a:pt x="331" y="15978"/>
                    <a:pt x="330" y="15978"/>
                  </a:cubicBezTo>
                  <a:close/>
                  <a:moveTo>
                    <a:pt x="36124" y="15110"/>
                  </a:moveTo>
                  <a:cubicBezTo>
                    <a:pt x="36116" y="15110"/>
                    <a:pt x="36106" y="15111"/>
                    <a:pt x="36097" y="15112"/>
                  </a:cubicBezTo>
                  <a:cubicBezTo>
                    <a:pt x="36002" y="15128"/>
                    <a:pt x="35941" y="15221"/>
                    <a:pt x="35964" y="15314"/>
                  </a:cubicBezTo>
                  <a:cubicBezTo>
                    <a:pt x="36070" y="15958"/>
                    <a:pt x="36141" y="16609"/>
                    <a:pt x="36177" y="17261"/>
                  </a:cubicBezTo>
                  <a:cubicBezTo>
                    <a:pt x="36182" y="17348"/>
                    <a:pt x="36255" y="17417"/>
                    <a:pt x="36342" y="17417"/>
                  </a:cubicBezTo>
                  <a:lnTo>
                    <a:pt x="36351" y="17417"/>
                  </a:lnTo>
                  <a:cubicBezTo>
                    <a:pt x="36441" y="17412"/>
                    <a:pt x="36511" y="17334"/>
                    <a:pt x="36506" y="17243"/>
                  </a:cubicBezTo>
                  <a:cubicBezTo>
                    <a:pt x="36470" y="16579"/>
                    <a:pt x="36398" y="15917"/>
                    <a:pt x="36289" y="15260"/>
                  </a:cubicBezTo>
                  <a:cubicBezTo>
                    <a:pt x="36281" y="15174"/>
                    <a:pt x="36208" y="15110"/>
                    <a:pt x="36124" y="15110"/>
                  </a:cubicBezTo>
                  <a:close/>
                  <a:moveTo>
                    <a:pt x="177" y="17619"/>
                  </a:moveTo>
                  <a:cubicBezTo>
                    <a:pt x="79" y="17626"/>
                    <a:pt x="9" y="17688"/>
                    <a:pt x="7" y="17780"/>
                  </a:cubicBezTo>
                  <a:cubicBezTo>
                    <a:pt x="2" y="17941"/>
                    <a:pt x="1" y="18104"/>
                    <a:pt x="1" y="18266"/>
                  </a:cubicBezTo>
                  <a:cubicBezTo>
                    <a:pt x="1" y="18767"/>
                    <a:pt x="22" y="19275"/>
                    <a:pt x="62" y="19774"/>
                  </a:cubicBezTo>
                  <a:cubicBezTo>
                    <a:pt x="69" y="19858"/>
                    <a:pt x="141" y="19925"/>
                    <a:pt x="226" y="19926"/>
                  </a:cubicBezTo>
                  <a:lnTo>
                    <a:pt x="227" y="19925"/>
                  </a:lnTo>
                  <a:lnTo>
                    <a:pt x="240" y="19925"/>
                  </a:lnTo>
                  <a:cubicBezTo>
                    <a:pt x="330" y="19917"/>
                    <a:pt x="397" y="19837"/>
                    <a:pt x="391" y="19747"/>
                  </a:cubicBezTo>
                  <a:cubicBezTo>
                    <a:pt x="351" y="19257"/>
                    <a:pt x="330" y="18759"/>
                    <a:pt x="330" y="18266"/>
                  </a:cubicBezTo>
                  <a:cubicBezTo>
                    <a:pt x="330" y="18106"/>
                    <a:pt x="333" y="17947"/>
                    <a:pt x="337" y="17789"/>
                  </a:cubicBezTo>
                  <a:cubicBezTo>
                    <a:pt x="339" y="17698"/>
                    <a:pt x="267" y="17622"/>
                    <a:pt x="177" y="17619"/>
                  </a:cubicBezTo>
                  <a:close/>
                  <a:moveTo>
                    <a:pt x="36371" y="18089"/>
                  </a:moveTo>
                  <a:cubicBezTo>
                    <a:pt x="36275" y="18089"/>
                    <a:pt x="36199" y="18171"/>
                    <a:pt x="36206" y="18266"/>
                  </a:cubicBezTo>
                  <a:cubicBezTo>
                    <a:pt x="36206" y="18919"/>
                    <a:pt x="36171" y="19573"/>
                    <a:pt x="36101" y="20223"/>
                  </a:cubicBezTo>
                  <a:cubicBezTo>
                    <a:pt x="36091" y="20320"/>
                    <a:pt x="36167" y="20405"/>
                    <a:pt x="36265" y="20405"/>
                  </a:cubicBezTo>
                  <a:cubicBezTo>
                    <a:pt x="36349" y="20405"/>
                    <a:pt x="36419" y="20341"/>
                    <a:pt x="36429" y="20258"/>
                  </a:cubicBezTo>
                  <a:cubicBezTo>
                    <a:pt x="36501" y="19597"/>
                    <a:pt x="36536" y="18931"/>
                    <a:pt x="36536" y="18266"/>
                  </a:cubicBezTo>
                  <a:cubicBezTo>
                    <a:pt x="36543" y="18171"/>
                    <a:pt x="36466" y="18089"/>
                    <a:pt x="36371" y="18089"/>
                  </a:cubicBezTo>
                  <a:close/>
                  <a:moveTo>
                    <a:pt x="497" y="21565"/>
                  </a:moveTo>
                  <a:cubicBezTo>
                    <a:pt x="487" y="21565"/>
                    <a:pt x="476" y="21566"/>
                    <a:pt x="465" y="21568"/>
                  </a:cubicBezTo>
                  <a:cubicBezTo>
                    <a:pt x="379" y="21584"/>
                    <a:pt x="322" y="21665"/>
                    <a:pt x="333" y="21751"/>
                  </a:cubicBezTo>
                  <a:cubicBezTo>
                    <a:pt x="460" y="22404"/>
                    <a:pt x="621" y="23050"/>
                    <a:pt x="818" y="23686"/>
                  </a:cubicBezTo>
                  <a:cubicBezTo>
                    <a:pt x="839" y="23754"/>
                    <a:pt x="903" y="23801"/>
                    <a:pt x="975" y="23801"/>
                  </a:cubicBezTo>
                  <a:cubicBezTo>
                    <a:pt x="993" y="23801"/>
                    <a:pt x="1008" y="23799"/>
                    <a:pt x="1024" y="23794"/>
                  </a:cubicBezTo>
                  <a:cubicBezTo>
                    <a:pt x="1112" y="23768"/>
                    <a:pt x="1159" y="23675"/>
                    <a:pt x="1133" y="23588"/>
                  </a:cubicBezTo>
                  <a:cubicBezTo>
                    <a:pt x="940" y="22964"/>
                    <a:pt x="781" y="22330"/>
                    <a:pt x="657" y="21689"/>
                  </a:cubicBezTo>
                  <a:cubicBezTo>
                    <a:pt x="637" y="21615"/>
                    <a:pt x="571" y="21565"/>
                    <a:pt x="497" y="21565"/>
                  </a:cubicBezTo>
                  <a:close/>
                  <a:moveTo>
                    <a:pt x="35946" y="22013"/>
                  </a:moveTo>
                  <a:cubicBezTo>
                    <a:pt x="35866" y="22013"/>
                    <a:pt x="35794" y="22071"/>
                    <a:pt x="35783" y="22154"/>
                  </a:cubicBezTo>
                  <a:cubicBezTo>
                    <a:pt x="35641" y="22793"/>
                    <a:pt x="35465" y="23422"/>
                    <a:pt x="35255" y="24041"/>
                  </a:cubicBezTo>
                  <a:cubicBezTo>
                    <a:pt x="35226" y="24127"/>
                    <a:pt x="35272" y="24221"/>
                    <a:pt x="35358" y="24250"/>
                  </a:cubicBezTo>
                  <a:cubicBezTo>
                    <a:pt x="35375" y="24257"/>
                    <a:pt x="35393" y="24260"/>
                    <a:pt x="35411" y="24260"/>
                  </a:cubicBezTo>
                  <a:lnTo>
                    <a:pt x="35412" y="24260"/>
                  </a:lnTo>
                  <a:cubicBezTo>
                    <a:pt x="35482" y="24260"/>
                    <a:pt x="35545" y="24215"/>
                    <a:pt x="35567" y="24149"/>
                  </a:cubicBezTo>
                  <a:cubicBezTo>
                    <a:pt x="35781" y="23518"/>
                    <a:pt x="35961" y="22876"/>
                    <a:pt x="36105" y="22226"/>
                  </a:cubicBezTo>
                  <a:cubicBezTo>
                    <a:pt x="36133" y="22134"/>
                    <a:pt x="36076" y="22038"/>
                    <a:pt x="35982" y="22017"/>
                  </a:cubicBezTo>
                  <a:cubicBezTo>
                    <a:pt x="35970" y="22014"/>
                    <a:pt x="35958" y="22013"/>
                    <a:pt x="35946" y="22013"/>
                  </a:cubicBezTo>
                  <a:close/>
                  <a:moveTo>
                    <a:pt x="1658" y="25312"/>
                  </a:moveTo>
                  <a:cubicBezTo>
                    <a:pt x="1636" y="25312"/>
                    <a:pt x="1614" y="25316"/>
                    <a:pt x="1593" y="25326"/>
                  </a:cubicBezTo>
                  <a:cubicBezTo>
                    <a:pt x="1504" y="25365"/>
                    <a:pt x="1467" y="25470"/>
                    <a:pt x="1512" y="25554"/>
                  </a:cubicBezTo>
                  <a:cubicBezTo>
                    <a:pt x="1778" y="26165"/>
                    <a:pt x="2077" y="26759"/>
                    <a:pt x="2408" y="27337"/>
                  </a:cubicBezTo>
                  <a:cubicBezTo>
                    <a:pt x="2438" y="27389"/>
                    <a:pt x="2492" y="27420"/>
                    <a:pt x="2550" y="27420"/>
                  </a:cubicBezTo>
                  <a:lnTo>
                    <a:pt x="2552" y="27420"/>
                  </a:lnTo>
                  <a:cubicBezTo>
                    <a:pt x="2581" y="27419"/>
                    <a:pt x="2609" y="27411"/>
                    <a:pt x="2634" y="27398"/>
                  </a:cubicBezTo>
                  <a:cubicBezTo>
                    <a:pt x="2712" y="27352"/>
                    <a:pt x="2740" y="27251"/>
                    <a:pt x="2695" y="27172"/>
                  </a:cubicBezTo>
                  <a:cubicBezTo>
                    <a:pt x="2369" y="26606"/>
                    <a:pt x="2076" y="26021"/>
                    <a:pt x="1815" y="25422"/>
                  </a:cubicBezTo>
                  <a:cubicBezTo>
                    <a:pt x="1790" y="25354"/>
                    <a:pt x="1726" y="25312"/>
                    <a:pt x="1658" y="25312"/>
                  </a:cubicBezTo>
                  <a:close/>
                  <a:moveTo>
                    <a:pt x="34678" y="25755"/>
                  </a:moveTo>
                  <a:cubicBezTo>
                    <a:pt x="34612" y="25755"/>
                    <a:pt x="34549" y="25794"/>
                    <a:pt x="34524" y="25860"/>
                  </a:cubicBezTo>
                  <a:cubicBezTo>
                    <a:pt x="34246" y="26451"/>
                    <a:pt x="33938" y="27028"/>
                    <a:pt x="33598" y="27586"/>
                  </a:cubicBezTo>
                  <a:cubicBezTo>
                    <a:pt x="33532" y="27695"/>
                    <a:pt x="33610" y="27836"/>
                    <a:pt x="33738" y="27837"/>
                  </a:cubicBezTo>
                  <a:lnTo>
                    <a:pt x="33739" y="27837"/>
                  </a:lnTo>
                  <a:cubicBezTo>
                    <a:pt x="33796" y="27837"/>
                    <a:pt x="33849" y="27806"/>
                    <a:pt x="33878" y="27758"/>
                  </a:cubicBezTo>
                  <a:cubicBezTo>
                    <a:pt x="34225" y="27189"/>
                    <a:pt x="34540" y="26602"/>
                    <a:pt x="34823" y="26000"/>
                  </a:cubicBezTo>
                  <a:cubicBezTo>
                    <a:pt x="34867" y="25915"/>
                    <a:pt x="34833" y="25811"/>
                    <a:pt x="34747" y="25770"/>
                  </a:cubicBezTo>
                  <a:cubicBezTo>
                    <a:pt x="34725" y="25760"/>
                    <a:pt x="34701" y="25755"/>
                    <a:pt x="34678" y="25755"/>
                  </a:cubicBezTo>
                  <a:close/>
                  <a:moveTo>
                    <a:pt x="3634" y="28758"/>
                  </a:moveTo>
                  <a:cubicBezTo>
                    <a:pt x="3600" y="28758"/>
                    <a:pt x="3566" y="28769"/>
                    <a:pt x="3537" y="28790"/>
                  </a:cubicBezTo>
                  <a:cubicBezTo>
                    <a:pt x="3467" y="28841"/>
                    <a:pt x="3447" y="28937"/>
                    <a:pt x="3493" y="29010"/>
                  </a:cubicBezTo>
                  <a:cubicBezTo>
                    <a:pt x="3885" y="29548"/>
                    <a:pt x="4305" y="30064"/>
                    <a:pt x="4754" y="30557"/>
                  </a:cubicBezTo>
                  <a:cubicBezTo>
                    <a:pt x="4785" y="30592"/>
                    <a:pt x="4829" y="30610"/>
                    <a:pt x="4875" y="30610"/>
                  </a:cubicBezTo>
                  <a:cubicBezTo>
                    <a:pt x="5018" y="30610"/>
                    <a:pt x="5094" y="30441"/>
                    <a:pt x="4997" y="30335"/>
                  </a:cubicBezTo>
                  <a:cubicBezTo>
                    <a:pt x="4558" y="29851"/>
                    <a:pt x="4144" y="29344"/>
                    <a:pt x="3760" y="28817"/>
                  </a:cubicBezTo>
                  <a:cubicBezTo>
                    <a:pt x="3727" y="28778"/>
                    <a:pt x="3681" y="28758"/>
                    <a:pt x="3634" y="28758"/>
                  </a:cubicBezTo>
                  <a:close/>
                  <a:moveTo>
                    <a:pt x="32626" y="29128"/>
                  </a:moveTo>
                  <a:cubicBezTo>
                    <a:pt x="32573" y="29128"/>
                    <a:pt x="32520" y="29153"/>
                    <a:pt x="32488" y="29202"/>
                  </a:cubicBezTo>
                  <a:cubicBezTo>
                    <a:pt x="32089" y="29719"/>
                    <a:pt x="31663" y="30215"/>
                    <a:pt x="31211" y="30685"/>
                  </a:cubicBezTo>
                  <a:cubicBezTo>
                    <a:pt x="31110" y="30791"/>
                    <a:pt x="31184" y="30964"/>
                    <a:pt x="31330" y="30966"/>
                  </a:cubicBezTo>
                  <a:cubicBezTo>
                    <a:pt x="31375" y="30966"/>
                    <a:pt x="31417" y="30947"/>
                    <a:pt x="31449" y="30914"/>
                  </a:cubicBezTo>
                  <a:cubicBezTo>
                    <a:pt x="31909" y="30434"/>
                    <a:pt x="32343" y="29929"/>
                    <a:pt x="32750" y="29403"/>
                  </a:cubicBezTo>
                  <a:cubicBezTo>
                    <a:pt x="32814" y="29330"/>
                    <a:pt x="32803" y="29220"/>
                    <a:pt x="32726" y="29162"/>
                  </a:cubicBezTo>
                  <a:cubicBezTo>
                    <a:pt x="32696" y="29139"/>
                    <a:pt x="32661" y="29128"/>
                    <a:pt x="32626" y="29128"/>
                  </a:cubicBezTo>
                  <a:close/>
                  <a:moveTo>
                    <a:pt x="6288" y="31671"/>
                  </a:moveTo>
                  <a:cubicBezTo>
                    <a:pt x="6242" y="31671"/>
                    <a:pt x="6196" y="31690"/>
                    <a:pt x="6163" y="31728"/>
                  </a:cubicBezTo>
                  <a:cubicBezTo>
                    <a:pt x="6105" y="31794"/>
                    <a:pt x="6109" y="31896"/>
                    <a:pt x="6174" y="31956"/>
                  </a:cubicBezTo>
                  <a:cubicBezTo>
                    <a:pt x="6673" y="32398"/>
                    <a:pt x="7195" y="32811"/>
                    <a:pt x="7738" y="33195"/>
                  </a:cubicBezTo>
                  <a:cubicBezTo>
                    <a:pt x="7766" y="33215"/>
                    <a:pt x="7799" y="33226"/>
                    <a:pt x="7834" y="33226"/>
                  </a:cubicBezTo>
                  <a:lnTo>
                    <a:pt x="7834" y="33225"/>
                  </a:lnTo>
                  <a:cubicBezTo>
                    <a:pt x="7994" y="33223"/>
                    <a:pt x="8058" y="33018"/>
                    <a:pt x="7929" y="32926"/>
                  </a:cubicBezTo>
                  <a:cubicBezTo>
                    <a:pt x="7395" y="32547"/>
                    <a:pt x="6883" y="32141"/>
                    <a:pt x="6394" y="31709"/>
                  </a:cubicBezTo>
                  <a:cubicBezTo>
                    <a:pt x="6362" y="31684"/>
                    <a:pt x="6325" y="31671"/>
                    <a:pt x="6288" y="31671"/>
                  </a:cubicBezTo>
                  <a:close/>
                  <a:moveTo>
                    <a:pt x="29875" y="31993"/>
                  </a:moveTo>
                  <a:cubicBezTo>
                    <a:pt x="29842" y="31993"/>
                    <a:pt x="29808" y="32003"/>
                    <a:pt x="29779" y="32024"/>
                  </a:cubicBezTo>
                  <a:cubicBezTo>
                    <a:pt x="29279" y="32443"/>
                    <a:pt x="28755" y="32834"/>
                    <a:pt x="28212" y="33197"/>
                  </a:cubicBezTo>
                  <a:cubicBezTo>
                    <a:pt x="28078" y="33288"/>
                    <a:pt x="28141" y="33498"/>
                    <a:pt x="28303" y="33500"/>
                  </a:cubicBezTo>
                  <a:cubicBezTo>
                    <a:pt x="28336" y="33500"/>
                    <a:pt x="28368" y="33490"/>
                    <a:pt x="28394" y="33472"/>
                  </a:cubicBezTo>
                  <a:cubicBezTo>
                    <a:pt x="28948" y="33103"/>
                    <a:pt x="29481" y="32704"/>
                    <a:pt x="29992" y="32276"/>
                  </a:cubicBezTo>
                  <a:cubicBezTo>
                    <a:pt x="30052" y="32216"/>
                    <a:pt x="30058" y="32118"/>
                    <a:pt x="30002" y="32052"/>
                  </a:cubicBezTo>
                  <a:cubicBezTo>
                    <a:pt x="29970" y="32013"/>
                    <a:pt x="29923" y="31993"/>
                    <a:pt x="29875" y="31993"/>
                  </a:cubicBezTo>
                  <a:close/>
                  <a:moveTo>
                    <a:pt x="9519" y="33952"/>
                  </a:moveTo>
                  <a:cubicBezTo>
                    <a:pt x="9461" y="33952"/>
                    <a:pt x="9404" y="33983"/>
                    <a:pt x="9374" y="34038"/>
                  </a:cubicBezTo>
                  <a:cubicBezTo>
                    <a:pt x="9333" y="34113"/>
                    <a:pt x="9357" y="34209"/>
                    <a:pt x="9429" y="34256"/>
                  </a:cubicBezTo>
                  <a:cubicBezTo>
                    <a:pt x="10012" y="34579"/>
                    <a:pt x="10611" y="34868"/>
                    <a:pt x="11224" y="35126"/>
                  </a:cubicBezTo>
                  <a:cubicBezTo>
                    <a:pt x="11246" y="35134"/>
                    <a:pt x="11267" y="35138"/>
                    <a:pt x="11289" y="35138"/>
                  </a:cubicBezTo>
                  <a:lnTo>
                    <a:pt x="11288" y="35140"/>
                  </a:lnTo>
                  <a:cubicBezTo>
                    <a:pt x="11466" y="35137"/>
                    <a:pt x="11515" y="34894"/>
                    <a:pt x="11351" y="34822"/>
                  </a:cubicBezTo>
                  <a:cubicBezTo>
                    <a:pt x="10750" y="34570"/>
                    <a:pt x="10160" y="34284"/>
                    <a:pt x="9589" y="33968"/>
                  </a:cubicBezTo>
                  <a:cubicBezTo>
                    <a:pt x="9566" y="33957"/>
                    <a:pt x="9542" y="33952"/>
                    <a:pt x="9519" y="33952"/>
                  </a:cubicBezTo>
                  <a:close/>
                  <a:moveTo>
                    <a:pt x="26612" y="34169"/>
                  </a:moveTo>
                  <a:cubicBezTo>
                    <a:pt x="26583" y="34169"/>
                    <a:pt x="26553" y="34177"/>
                    <a:pt x="26525" y="34194"/>
                  </a:cubicBezTo>
                  <a:cubicBezTo>
                    <a:pt x="25945" y="34495"/>
                    <a:pt x="25350" y="34764"/>
                    <a:pt x="24740" y="35001"/>
                  </a:cubicBezTo>
                  <a:cubicBezTo>
                    <a:pt x="24572" y="35068"/>
                    <a:pt x="24618" y="35317"/>
                    <a:pt x="24800" y="35319"/>
                  </a:cubicBezTo>
                  <a:cubicBezTo>
                    <a:pt x="24819" y="35319"/>
                    <a:pt x="24839" y="35315"/>
                    <a:pt x="24859" y="35307"/>
                  </a:cubicBezTo>
                  <a:cubicBezTo>
                    <a:pt x="25479" y="35068"/>
                    <a:pt x="26086" y="34793"/>
                    <a:pt x="26677" y="34488"/>
                  </a:cubicBezTo>
                  <a:cubicBezTo>
                    <a:pt x="26766" y="34449"/>
                    <a:pt x="26804" y="34343"/>
                    <a:pt x="26759" y="34259"/>
                  </a:cubicBezTo>
                  <a:cubicBezTo>
                    <a:pt x="26729" y="34201"/>
                    <a:pt x="26672" y="34169"/>
                    <a:pt x="26612" y="34169"/>
                  </a:cubicBezTo>
                  <a:close/>
                  <a:moveTo>
                    <a:pt x="13138" y="35467"/>
                  </a:moveTo>
                  <a:cubicBezTo>
                    <a:pt x="13067" y="35467"/>
                    <a:pt x="13001" y="35513"/>
                    <a:pt x="12981" y="35585"/>
                  </a:cubicBezTo>
                  <a:cubicBezTo>
                    <a:pt x="12953" y="35678"/>
                    <a:pt x="13011" y="35774"/>
                    <a:pt x="13105" y="35794"/>
                  </a:cubicBezTo>
                  <a:cubicBezTo>
                    <a:pt x="13744" y="35981"/>
                    <a:pt x="14392" y="36134"/>
                    <a:pt x="15048" y="36250"/>
                  </a:cubicBezTo>
                  <a:cubicBezTo>
                    <a:pt x="15057" y="36252"/>
                    <a:pt x="15068" y="36253"/>
                    <a:pt x="15077" y="36253"/>
                  </a:cubicBezTo>
                  <a:cubicBezTo>
                    <a:pt x="15160" y="36250"/>
                    <a:pt x="15229" y="36186"/>
                    <a:pt x="15237" y="36102"/>
                  </a:cubicBezTo>
                  <a:cubicBezTo>
                    <a:pt x="15245" y="36019"/>
                    <a:pt x="15188" y="35942"/>
                    <a:pt x="15106" y="35925"/>
                  </a:cubicBezTo>
                  <a:cubicBezTo>
                    <a:pt x="14462" y="35811"/>
                    <a:pt x="13826" y="35662"/>
                    <a:pt x="13199" y="35478"/>
                  </a:cubicBezTo>
                  <a:cubicBezTo>
                    <a:pt x="13179" y="35470"/>
                    <a:pt x="13158" y="35467"/>
                    <a:pt x="13138" y="35467"/>
                  </a:cubicBezTo>
                  <a:close/>
                  <a:moveTo>
                    <a:pt x="22907" y="35604"/>
                  </a:moveTo>
                  <a:cubicBezTo>
                    <a:pt x="22897" y="35604"/>
                    <a:pt x="22887" y="35604"/>
                    <a:pt x="22877" y="35606"/>
                  </a:cubicBezTo>
                  <a:cubicBezTo>
                    <a:pt x="22245" y="35774"/>
                    <a:pt x="21604" y="35907"/>
                    <a:pt x="20959" y="36003"/>
                  </a:cubicBezTo>
                  <a:cubicBezTo>
                    <a:pt x="20876" y="36019"/>
                    <a:pt x="20818" y="36094"/>
                    <a:pt x="20824" y="36179"/>
                  </a:cubicBezTo>
                  <a:cubicBezTo>
                    <a:pt x="20830" y="36262"/>
                    <a:pt x="20898" y="36328"/>
                    <a:pt x="20983" y="36331"/>
                  </a:cubicBezTo>
                  <a:cubicBezTo>
                    <a:pt x="20991" y="36331"/>
                    <a:pt x="20999" y="36331"/>
                    <a:pt x="21007" y="36330"/>
                  </a:cubicBezTo>
                  <a:cubicBezTo>
                    <a:pt x="21665" y="36231"/>
                    <a:pt x="22317" y="36096"/>
                    <a:pt x="22961" y="35925"/>
                  </a:cubicBezTo>
                  <a:cubicBezTo>
                    <a:pt x="23042" y="35897"/>
                    <a:pt x="23088" y="35811"/>
                    <a:pt x="23066" y="35727"/>
                  </a:cubicBezTo>
                  <a:cubicBezTo>
                    <a:pt x="23047" y="35653"/>
                    <a:pt x="22980" y="35604"/>
                    <a:pt x="22907" y="35604"/>
                  </a:cubicBezTo>
                  <a:close/>
                  <a:moveTo>
                    <a:pt x="17038" y="36162"/>
                  </a:moveTo>
                  <a:cubicBezTo>
                    <a:pt x="16961" y="36162"/>
                    <a:pt x="16880" y="36230"/>
                    <a:pt x="16875" y="36317"/>
                  </a:cubicBezTo>
                  <a:cubicBezTo>
                    <a:pt x="16869" y="36406"/>
                    <a:pt x="16938" y="36486"/>
                    <a:pt x="17029" y="36492"/>
                  </a:cubicBezTo>
                  <a:cubicBezTo>
                    <a:pt x="17437" y="36519"/>
                    <a:pt x="17855" y="36533"/>
                    <a:pt x="18268" y="36533"/>
                  </a:cubicBezTo>
                  <a:cubicBezTo>
                    <a:pt x="18521" y="36533"/>
                    <a:pt x="18772" y="36528"/>
                    <a:pt x="19023" y="36519"/>
                  </a:cubicBezTo>
                  <a:cubicBezTo>
                    <a:pt x="19114" y="36515"/>
                    <a:pt x="19184" y="36437"/>
                    <a:pt x="19182" y="36347"/>
                  </a:cubicBezTo>
                  <a:cubicBezTo>
                    <a:pt x="19178" y="36256"/>
                    <a:pt x="19104" y="36194"/>
                    <a:pt x="19010" y="36188"/>
                  </a:cubicBezTo>
                  <a:cubicBezTo>
                    <a:pt x="18760" y="36198"/>
                    <a:pt x="18511" y="36203"/>
                    <a:pt x="18261" y="36203"/>
                  </a:cubicBezTo>
                  <a:cubicBezTo>
                    <a:pt x="17857" y="36203"/>
                    <a:pt x="17453" y="36190"/>
                    <a:pt x="17050" y="36163"/>
                  </a:cubicBezTo>
                  <a:cubicBezTo>
                    <a:pt x="17046" y="36163"/>
                    <a:pt x="17042" y="36162"/>
                    <a:pt x="17038" y="36162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059850" y="1389600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58" y="5483"/>
                  </a:moveTo>
                  <a:cubicBezTo>
                    <a:pt x="14467" y="5483"/>
                    <a:pt x="16996" y="8010"/>
                    <a:pt x="16996" y="11118"/>
                  </a:cubicBezTo>
                  <a:cubicBezTo>
                    <a:pt x="16996" y="14226"/>
                    <a:pt x="14467" y="16755"/>
                    <a:pt x="11359" y="16755"/>
                  </a:cubicBezTo>
                  <a:cubicBezTo>
                    <a:pt x="8252" y="16755"/>
                    <a:pt x="5722" y="14226"/>
                    <a:pt x="5722" y="11118"/>
                  </a:cubicBezTo>
                  <a:cubicBezTo>
                    <a:pt x="5722" y="8011"/>
                    <a:pt x="8252" y="5484"/>
                    <a:pt x="11359" y="5484"/>
                  </a:cubicBezTo>
                  <a:lnTo>
                    <a:pt x="11358" y="5483"/>
                  </a:lnTo>
                  <a:close/>
                  <a:moveTo>
                    <a:pt x="11359" y="4986"/>
                  </a:moveTo>
                  <a:cubicBezTo>
                    <a:pt x="7976" y="4986"/>
                    <a:pt x="5223" y="7735"/>
                    <a:pt x="5223" y="11118"/>
                  </a:cubicBezTo>
                  <a:cubicBezTo>
                    <a:pt x="5223" y="14500"/>
                    <a:pt x="7976" y="17254"/>
                    <a:pt x="11359" y="17254"/>
                  </a:cubicBezTo>
                  <a:lnTo>
                    <a:pt x="11359" y="17254"/>
                  </a:lnTo>
                  <a:cubicBezTo>
                    <a:pt x="14741" y="17254"/>
                    <a:pt x="17494" y="14499"/>
                    <a:pt x="17494" y="11118"/>
                  </a:cubicBezTo>
                  <a:cubicBezTo>
                    <a:pt x="17494" y="7736"/>
                    <a:pt x="14742" y="4986"/>
                    <a:pt x="11359" y="4986"/>
                  </a:cubicBezTo>
                  <a:close/>
                  <a:moveTo>
                    <a:pt x="11359" y="17254"/>
                  </a:moveTo>
                  <a:lnTo>
                    <a:pt x="11359" y="17254"/>
                  </a:lnTo>
                  <a:cubicBezTo>
                    <a:pt x="11358" y="17254"/>
                    <a:pt x="11358" y="17254"/>
                    <a:pt x="11358" y="17254"/>
                  </a:cubicBezTo>
                  <a:lnTo>
                    <a:pt x="11359" y="17254"/>
                  </a:lnTo>
                  <a:cubicBezTo>
                    <a:pt x="11359" y="17254"/>
                    <a:pt x="11359" y="17254"/>
                    <a:pt x="11359" y="17254"/>
                  </a:cubicBezTo>
                  <a:close/>
                  <a:moveTo>
                    <a:pt x="13559" y="543"/>
                  </a:moveTo>
                  <a:cubicBezTo>
                    <a:pt x="14613" y="771"/>
                    <a:pt x="15556" y="1104"/>
                    <a:pt x="16365" y="1539"/>
                  </a:cubicBezTo>
                  <a:cubicBezTo>
                    <a:pt x="17272" y="2022"/>
                    <a:pt x="18088" y="2601"/>
                    <a:pt x="18793" y="3262"/>
                  </a:cubicBezTo>
                  <a:lnTo>
                    <a:pt x="17388" y="4689"/>
                  </a:lnTo>
                  <a:cubicBezTo>
                    <a:pt x="17292" y="4787"/>
                    <a:pt x="17293" y="4946"/>
                    <a:pt x="17391" y="5041"/>
                  </a:cubicBezTo>
                  <a:cubicBezTo>
                    <a:pt x="18405" y="6042"/>
                    <a:pt x="19157" y="7280"/>
                    <a:pt x="19577" y="8642"/>
                  </a:cubicBezTo>
                  <a:cubicBezTo>
                    <a:pt x="19609" y="8750"/>
                    <a:pt x="19708" y="8819"/>
                    <a:pt x="19814" y="8819"/>
                  </a:cubicBezTo>
                  <a:cubicBezTo>
                    <a:pt x="19839" y="8819"/>
                    <a:pt x="19863" y="8815"/>
                    <a:pt x="19888" y="8807"/>
                  </a:cubicBezTo>
                  <a:lnTo>
                    <a:pt x="21805" y="8219"/>
                  </a:lnTo>
                  <a:cubicBezTo>
                    <a:pt x="22061" y="9154"/>
                    <a:pt x="22198" y="10146"/>
                    <a:pt x="22215" y="11165"/>
                  </a:cubicBezTo>
                  <a:cubicBezTo>
                    <a:pt x="22198" y="12192"/>
                    <a:pt x="22061" y="13184"/>
                    <a:pt x="21805" y="14118"/>
                  </a:cubicBezTo>
                  <a:lnTo>
                    <a:pt x="19888" y="13530"/>
                  </a:lnTo>
                  <a:cubicBezTo>
                    <a:pt x="19864" y="13522"/>
                    <a:pt x="19839" y="13519"/>
                    <a:pt x="19815" y="13519"/>
                  </a:cubicBezTo>
                  <a:cubicBezTo>
                    <a:pt x="19775" y="13519"/>
                    <a:pt x="19735" y="13529"/>
                    <a:pt x="19699" y="13549"/>
                  </a:cubicBezTo>
                  <a:cubicBezTo>
                    <a:pt x="19639" y="13579"/>
                    <a:pt x="19596" y="13632"/>
                    <a:pt x="19577" y="13695"/>
                  </a:cubicBezTo>
                  <a:cubicBezTo>
                    <a:pt x="19235" y="14815"/>
                    <a:pt x="18666" y="15852"/>
                    <a:pt x="17904" y="16741"/>
                  </a:cubicBezTo>
                  <a:cubicBezTo>
                    <a:pt x="17816" y="16845"/>
                    <a:pt x="17828" y="17003"/>
                    <a:pt x="17932" y="17093"/>
                  </a:cubicBezTo>
                  <a:lnTo>
                    <a:pt x="19457" y="18391"/>
                  </a:lnTo>
                  <a:cubicBezTo>
                    <a:pt x="18116" y="19887"/>
                    <a:pt x="16365" y="21003"/>
                    <a:pt x="14483" y="21561"/>
                  </a:cubicBezTo>
                  <a:lnTo>
                    <a:pt x="13953" y="19632"/>
                  </a:lnTo>
                  <a:cubicBezTo>
                    <a:pt x="13934" y="19567"/>
                    <a:pt x="13892" y="19513"/>
                    <a:pt x="13835" y="19481"/>
                  </a:cubicBezTo>
                  <a:cubicBezTo>
                    <a:pt x="13797" y="19459"/>
                    <a:pt x="13754" y="19448"/>
                    <a:pt x="13712" y="19448"/>
                  </a:cubicBezTo>
                  <a:cubicBezTo>
                    <a:pt x="13690" y="19448"/>
                    <a:pt x="13668" y="19451"/>
                    <a:pt x="13646" y="19457"/>
                  </a:cubicBezTo>
                  <a:cubicBezTo>
                    <a:pt x="12913" y="19663"/>
                    <a:pt x="12140" y="19766"/>
                    <a:pt x="11361" y="19766"/>
                  </a:cubicBezTo>
                  <a:cubicBezTo>
                    <a:pt x="10716" y="19766"/>
                    <a:pt x="10067" y="19695"/>
                    <a:pt x="9434" y="19551"/>
                  </a:cubicBezTo>
                  <a:cubicBezTo>
                    <a:pt x="9415" y="19547"/>
                    <a:pt x="9397" y="19545"/>
                    <a:pt x="9379" y="19545"/>
                  </a:cubicBezTo>
                  <a:cubicBezTo>
                    <a:pt x="9264" y="19545"/>
                    <a:pt x="9163" y="19624"/>
                    <a:pt x="9136" y="19739"/>
                  </a:cubicBezTo>
                  <a:lnTo>
                    <a:pt x="8692" y="21684"/>
                  </a:lnTo>
                  <a:lnTo>
                    <a:pt x="8156" y="21547"/>
                  </a:lnTo>
                  <a:cubicBezTo>
                    <a:pt x="7958" y="21478"/>
                    <a:pt x="7761" y="21407"/>
                    <a:pt x="7565" y="21334"/>
                  </a:cubicBezTo>
                  <a:lnTo>
                    <a:pt x="7375" y="21264"/>
                  </a:lnTo>
                  <a:cubicBezTo>
                    <a:pt x="7184" y="21202"/>
                    <a:pt x="7004" y="21114"/>
                    <a:pt x="6814" y="21022"/>
                  </a:cubicBezTo>
                  <a:lnTo>
                    <a:pt x="6524" y="20883"/>
                  </a:lnTo>
                  <a:cubicBezTo>
                    <a:pt x="6318" y="20782"/>
                    <a:pt x="6122" y="20688"/>
                    <a:pt x="5928" y="20563"/>
                  </a:cubicBezTo>
                  <a:cubicBezTo>
                    <a:pt x="5117" y="20111"/>
                    <a:pt x="4329" y="19496"/>
                    <a:pt x="3586" y="18735"/>
                  </a:cubicBezTo>
                  <a:lnTo>
                    <a:pt x="5046" y="17374"/>
                  </a:lnTo>
                  <a:cubicBezTo>
                    <a:pt x="5146" y="17281"/>
                    <a:pt x="5152" y="17123"/>
                    <a:pt x="5058" y="17023"/>
                  </a:cubicBezTo>
                  <a:cubicBezTo>
                    <a:pt x="4260" y="16167"/>
                    <a:pt x="3645" y="15155"/>
                    <a:pt x="3255" y="14052"/>
                  </a:cubicBezTo>
                  <a:cubicBezTo>
                    <a:pt x="3219" y="13951"/>
                    <a:pt x="3123" y="13886"/>
                    <a:pt x="3021" y="13886"/>
                  </a:cubicBezTo>
                  <a:cubicBezTo>
                    <a:pt x="2993" y="13886"/>
                    <a:pt x="2965" y="13891"/>
                    <a:pt x="2937" y="13902"/>
                  </a:cubicBezTo>
                  <a:lnTo>
                    <a:pt x="1051" y="14572"/>
                  </a:lnTo>
                  <a:lnTo>
                    <a:pt x="998" y="14424"/>
                  </a:lnTo>
                  <a:cubicBezTo>
                    <a:pt x="974" y="14347"/>
                    <a:pt x="954" y="14269"/>
                    <a:pt x="933" y="14193"/>
                  </a:cubicBezTo>
                  <a:cubicBezTo>
                    <a:pt x="920" y="14140"/>
                    <a:pt x="905" y="14085"/>
                    <a:pt x="893" y="14043"/>
                  </a:cubicBezTo>
                  <a:cubicBezTo>
                    <a:pt x="871" y="13951"/>
                    <a:pt x="847" y="13858"/>
                    <a:pt x="823" y="13765"/>
                  </a:cubicBezTo>
                  <a:cubicBezTo>
                    <a:pt x="777" y="13588"/>
                    <a:pt x="733" y="13422"/>
                    <a:pt x="703" y="13259"/>
                  </a:cubicBezTo>
                  <a:lnTo>
                    <a:pt x="577" y="12435"/>
                  </a:lnTo>
                  <a:cubicBezTo>
                    <a:pt x="550" y="12270"/>
                    <a:pt x="543" y="12100"/>
                    <a:pt x="535" y="11921"/>
                  </a:cubicBezTo>
                  <a:cubicBezTo>
                    <a:pt x="532" y="11827"/>
                    <a:pt x="528" y="11731"/>
                    <a:pt x="522" y="11643"/>
                  </a:cubicBezTo>
                  <a:lnTo>
                    <a:pt x="502" y="11228"/>
                  </a:lnTo>
                  <a:cubicBezTo>
                    <a:pt x="498" y="11142"/>
                    <a:pt x="501" y="11056"/>
                    <a:pt x="507" y="10970"/>
                  </a:cubicBezTo>
                  <a:cubicBezTo>
                    <a:pt x="510" y="10926"/>
                    <a:pt x="512" y="10884"/>
                    <a:pt x="514" y="10841"/>
                  </a:cubicBezTo>
                  <a:cubicBezTo>
                    <a:pt x="527" y="10568"/>
                    <a:pt x="539" y="10297"/>
                    <a:pt x="556" y="10044"/>
                  </a:cubicBezTo>
                  <a:lnTo>
                    <a:pt x="596" y="9779"/>
                  </a:lnTo>
                  <a:cubicBezTo>
                    <a:pt x="647" y="9416"/>
                    <a:pt x="703" y="9042"/>
                    <a:pt x="790" y="8683"/>
                  </a:cubicBezTo>
                  <a:lnTo>
                    <a:pt x="2729" y="9187"/>
                  </a:lnTo>
                  <a:cubicBezTo>
                    <a:pt x="2750" y="9192"/>
                    <a:pt x="2770" y="9195"/>
                    <a:pt x="2791" y="9195"/>
                  </a:cubicBezTo>
                  <a:cubicBezTo>
                    <a:pt x="2901" y="9195"/>
                    <a:pt x="3003" y="9120"/>
                    <a:pt x="3032" y="9008"/>
                  </a:cubicBezTo>
                  <a:cubicBezTo>
                    <a:pt x="3391" y="7628"/>
                    <a:pt x="4088" y="6358"/>
                    <a:pt x="5059" y="5314"/>
                  </a:cubicBezTo>
                  <a:cubicBezTo>
                    <a:pt x="5152" y="5213"/>
                    <a:pt x="5146" y="5056"/>
                    <a:pt x="5046" y="4962"/>
                  </a:cubicBezTo>
                  <a:lnTo>
                    <a:pt x="3585" y="3602"/>
                  </a:lnTo>
                  <a:cubicBezTo>
                    <a:pt x="4333" y="2839"/>
                    <a:pt x="5121" y="2224"/>
                    <a:pt x="5941" y="1767"/>
                  </a:cubicBezTo>
                  <a:cubicBezTo>
                    <a:pt x="6122" y="1649"/>
                    <a:pt x="6319" y="1554"/>
                    <a:pt x="6527" y="1453"/>
                  </a:cubicBezTo>
                  <a:lnTo>
                    <a:pt x="6810" y="1317"/>
                  </a:lnTo>
                  <a:cubicBezTo>
                    <a:pt x="7002" y="1224"/>
                    <a:pt x="7183" y="1137"/>
                    <a:pt x="7380" y="1071"/>
                  </a:cubicBezTo>
                  <a:lnTo>
                    <a:pt x="7559" y="1005"/>
                  </a:lnTo>
                  <a:cubicBezTo>
                    <a:pt x="7757" y="932"/>
                    <a:pt x="7955" y="859"/>
                    <a:pt x="8138" y="796"/>
                  </a:cubicBezTo>
                  <a:lnTo>
                    <a:pt x="8692" y="653"/>
                  </a:lnTo>
                  <a:lnTo>
                    <a:pt x="9135" y="2598"/>
                  </a:lnTo>
                  <a:cubicBezTo>
                    <a:pt x="9162" y="2714"/>
                    <a:pt x="9265" y="2792"/>
                    <a:pt x="9379" y="2792"/>
                  </a:cubicBezTo>
                  <a:cubicBezTo>
                    <a:pt x="9397" y="2792"/>
                    <a:pt x="9415" y="2790"/>
                    <a:pt x="9433" y="2786"/>
                  </a:cubicBezTo>
                  <a:cubicBezTo>
                    <a:pt x="10065" y="2643"/>
                    <a:pt x="10710" y="2571"/>
                    <a:pt x="11355" y="2571"/>
                  </a:cubicBezTo>
                  <a:cubicBezTo>
                    <a:pt x="11875" y="2571"/>
                    <a:pt x="12396" y="2618"/>
                    <a:pt x="12911" y="2711"/>
                  </a:cubicBezTo>
                  <a:cubicBezTo>
                    <a:pt x="12925" y="2714"/>
                    <a:pt x="12940" y="2715"/>
                    <a:pt x="12955" y="2715"/>
                  </a:cubicBezTo>
                  <a:cubicBezTo>
                    <a:pt x="13005" y="2715"/>
                    <a:pt x="13055" y="2700"/>
                    <a:pt x="13097" y="2670"/>
                  </a:cubicBezTo>
                  <a:cubicBezTo>
                    <a:pt x="13151" y="2633"/>
                    <a:pt x="13188" y="2575"/>
                    <a:pt x="13200" y="2510"/>
                  </a:cubicBezTo>
                  <a:lnTo>
                    <a:pt x="13559" y="543"/>
                  </a:lnTo>
                  <a:close/>
                  <a:moveTo>
                    <a:pt x="13359" y="1"/>
                  </a:moveTo>
                  <a:cubicBezTo>
                    <a:pt x="13241" y="1"/>
                    <a:pt x="13135" y="85"/>
                    <a:pt x="13113" y="205"/>
                  </a:cubicBezTo>
                  <a:lnTo>
                    <a:pt x="12753" y="2179"/>
                  </a:lnTo>
                  <a:cubicBezTo>
                    <a:pt x="12292" y="2109"/>
                    <a:pt x="11826" y="2074"/>
                    <a:pt x="11360" y="2074"/>
                  </a:cubicBezTo>
                  <a:cubicBezTo>
                    <a:pt x="10759" y="2074"/>
                    <a:pt x="10158" y="2132"/>
                    <a:pt x="9566" y="2249"/>
                  </a:cubicBezTo>
                  <a:lnTo>
                    <a:pt x="9119" y="293"/>
                  </a:lnTo>
                  <a:cubicBezTo>
                    <a:pt x="9105" y="227"/>
                    <a:pt x="9064" y="172"/>
                    <a:pt x="9007" y="136"/>
                  </a:cubicBezTo>
                  <a:cubicBezTo>
                    <a:pt x="8967" y="113"/>
                    <a:pt x="8922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4" y="320"/>
                  </a:lnTo>
                  <a:cubicBezTo>
                    <a:pt x="7790" y="390"/>
                    <a:pt x="7589" y="464"/>
                    <a:pt x="7387" y="538"/>
                  </a:cubicBezTo>
                  <a:lnTo>
                    <a:pt x="7216" y="600"/>
                  </a:lnTo>
                  <a:cubicBezTo>
                    <a:pt x="6995" y="674"/>
                    <a:pt x="6792" y="773"/>
                    <a:pt x="6593" y="869"/>
                  </a:cubicBezTo>
                  <a:lnTo>
                    <a:pt x="6310" y="1005"/>
                  </a:lnTo>
                  <a:cubicBezTo>
                    <a:pt x="6097" y="1108"/>
                    <a:pt x="5878" y="1214"/>
                    <a:pt x="5683" y="1339"/>
                  </a:cubicBezTo>
                  <a:cubicBezTo>
                    <a:pt x="4770" y="1850"/>
                    <a:pt x="3883" y="2557"/>
                    <a:pt x="3048" y="3441"/>
                  </a:cubicBezTo>
                  <a:cubicBezTo>
                    <a:pt x="2954" y="3543"/>
                    <a:pt x="2959" y="3700"/>
                    <a:pt x="3060" y="3795"/>
                  </a:cubicBezTo>
                  <a:lnTo>
                    <a:pt x="4526" y="5159"/>
                  </a:lnTo>
                  <a:cubicBezTo>
                    <a:pt x="3641" y="6166"/>
                    <a:pt x="2989" y="7355"/>
                    <a:pt x="2615" y="8643"/>
                  </a:cubicBezTo>
                  <a:lnTo>
                    <a:pt x="676" y="8140"/>
                  </a:lnTo>
                  <a:cubicBezTo>
                    <a:pt x="655" y="8134"/>
                    <a:pt x="634" y="8131"/>
                    <a:pt x="613" y="8131"/>
                  </a:cubicBezTo>
                  <a:cubicBezTo>
                    <a:pt x="506" y="8131"/>
                    <a:pt x="407" y="8202"/>
                    <a:pt x="376" y="8310"/>
                  </a:cubicBezTo>
                  <a:cubicBezTo>
                    <a:pt x="239" y="8772"/>
                    <a:pt x="170" y="9248"/>
                    <a:pt x="104" y="9708"/>
                  </a:cubicBezTo>
                  <a:lnTo>
                    <a:pt x="63" y="9988"/>
                  </a:lnTo>
                  <a:cubicBezTo>
                    <a:pt x="43" y="10265"/>
                    <a:pt x="30" y="10541"/>
                    <a:pt x="18" y="10822"/>
                  </a:cubicBezTo>
                  <a:cubicBezTo>
                    <a:pt x="17" y="10861"/>
                    <a:pt x="14" y="10901"/>
                    <a:pt x="11" y="10941"/>
                  </a:cubicBezTo>
                  <a:cubicBezTo>
                    <a:pt x="3" y="11045"/>
                    <a:pt x="1" y="11150"/>
                    <a:pt x="5" y="11254"/>
                  </a:cubicBezTo>
                  <a:lnTo>
                    <a:pt x="26" y="11675"/>
                  </a:lnTo>
                  <a:cubicBezTo>
                    <a:pt x="32" y="11763"/>
                    <a:pt x="35" y="11852"/>
                    <a:pt x="39" y="11942"/>
                  </a:cubicBezTo>
                  <a:cubicBezTo>
                    <a:pt x="46" y="12130"/>
                    <a:pt x="54" y="12324"/>
                    <a:pt x="87" y="12516"/>
                  </a:cubicBezTo>
                  <a:lnTo>
                    <a:pt x="214" y="13342"/>
                  </a:lnTo>
                  <a:cubicBezTo>
                    <a:pt x="248" y="13530"/>
                    <a:pt x="296" y="13714"/>
                    <a:pt x="342" y="13891"/>
                  </a:cubicBezTo>
                  <a:cubicBezTo>
                    <a:pt x="366" y="13981"/>
                    <a:pt x="388" y="14070"/>
                    <a:pt x="413" y="14169"/>
                  </a:cubicBezTo>
                  <a:cubicBezTo>
                    <a:pt x="427" y="14219"/>
                    <a:pt x="440" y="14268"/>
                    <a:pt x="453" y="14318"/>
                  </a:cubicBezTo>
                  <a:cubicBezTo>
                    <a:pt x="475" y="14404"/>
                    <a:pt x="498" y="14491"/>
                    <a:pt x="527" y="14584"/>
                  </a:cubicBezTo>
                  <a:lnTo>
                    <a:pt x="666" y="14975"/>
                  </a:lnTo>
                  <a:cubicBezTo>
                    <a:pt x="702" y="15077"/>
                    <a:pt x="798" y="15141"/>
                    <a:pt x="901" y="15141"/>
                  </a:cubicBezTo>
                  <a:cubicBezTo>
                    <a:pt x="929" y="15141"/>
                    <a:pt x="957" y="15136"/>
                    <a:pt x="985" y="15126"/>
                  </a:cubicBezTo>
                  <a:lnTo>
                    <a:pt x="2873" y="14454"/>
                  </a:lnTo>
                  <a:cubicBezTo>
                    <a:pt x="3258" y="15453"/>
                    <a:pt x="3817" y="16376"/>
                    <a:pt x="4527" y="17179"/>
                  </a:cubicBezTo>
                  <a:lnTo>
                    <a:pt x="3060" y="18543"/>
                  </a:lnTo>
                  <a:cubicBezTo>
                    <a:pt x="2959" y="18637"/>
                    <a:pt x="2954" y="18796"/>
                    <a:pt x="3049" y="18897"/>
                  </a:cubicBezTo>
                  <a:cubicBezTo>
                    <a:pt x="3878" y="19777"/>
                    <a:pt x="4764" y="20485"/>
                    <a:pt x="5671" y="20990"/>
                  </a:cubicBezTo>
                  <a:cubicBezTo>
                    <a:pt x="5876" y="21124"/>
                    <a:pt x="6096" y="21229"/>
                    <a:pt x="6306" y="21331"/>
                  </a:cubicBezTo>
                  <a:lnTo>
                    <a:pt x="6596" y="21471"/>
                  </a:lnTo>
                  <a:cubicBezTo>
                    <a:pt x="6793" y="21565"/>
                    <a:pt x="6997" y="21664"/>
                    <a:pt x="7209" y="21735"/>
                  </a:cubicBezTo>
                  <a:lnTo>
                    <a:pt x="7392" y="21802"/>
                  </a:lnTo>
                  <a:cubicBezTo>
                    <a:pt x="7592" y="21875"/>
                    <a:pt x="7793" y="21949"/>
                    <a:pt x="8012" y="22023"/>
                  </a:cubicBezTo>
                  <a:lnTo>
                    <a:pt x="8815" y="22230"/>
                  </a:lnTo>
                  <a:cubicBezTo>
                    <a:pt x="8835" y="22236"/>
                    <a:pt x="8856" y="22238"/>
                    <a:pt x="8877" y="22238"/>
                  </a:cubicBezTo>
                  <a:lnTo>
                    <a:pt x="8877" y="22240"/>
                  </a:lnTo>
                  <a:cubicBezTo>
                    <a:pt x="8993" y="22240"/>
                    <a:pt x="9094" y="22159"/>
                    <a:pt x="9119" y="22045"/>
                  </a:cubicBezTo>
                  <a:lnTo>
                    <a:pt x="9566" y="20091"/>
                  </a:lnTo>
                  <a:cubicBezTo>
                    <a:pt x="10156" y="20208"/>
                    <a:pt x="10758" y="20266"/>
                    <a:pt x="11356" y="20266"/>
                  </a:cubicBezTo>
                  <a:cubicBezTo>
                    <a:pt x="12096" y="20266"/>
                    <a:pt x="12832" y="20177"/>
                    <a:pt x="13537" y="20002"/>
                  </a:cubicBezTo>
                  <a:lnTo>
                    <a:pt x="14069" y="21936"/>
                  </a:lnTo>
                  <a:cubicBezTo>
                    <a:pt x="14100" y="22046"/>
                    <a:pt x="14200" y="22119"/>
                    <a:pt x="14310" y="22119"/>
                  </a:cubicBezTo>
                  <a:cubicBezTo>
                    <a:pt x="14331" y="22119"/>
                    <a:pt x="14353" y="22116"/>
                    <a:pt x="14375" y="22110"/>
                  </a:cubicBezTo>
                  <a:cubicBezTo>
                    <a:pt x="16521" y="21530"/>
                    <a:pt x="18519" y="20257"/>
                    <a:pt x="19999" y="18528"/>
                  </a:cubicBezTo>
                  <a:cubicBezTo>
                    <a:pt x="20089" y="18422"/>
                    <a:pt x="20077" y="18264"/>
                    <a:pt x="19971" y="18176"/>
                  </a:cubicBezTo>
                  <a:lnTo>
                    <a:pt x="18442" y="16872"/>
                  </a:lnTo>
                  <a:cubicBezTo>
                    <a:pt x="19116" y="16040"/>
                    <a:pt x="19635" y="15094"/>
                    <a:pt x="19977" y="14079"/>
                  </a:cubicBezTo>
                  <a:lnTo>
                    <a:pt x="21902" y="14669"/>
                  </a:lnTo>
                  <a:cubicBezTo>
                    <a:pt x="21926" y="14676"/>
                    <a:pt x="21951" y="14680"/>
                    <a:pt x="21975" y="14680"/>
                  </a:cubicBezTo>
                  <a:cubicBezTo>
                    <a:pt x="22082" y="14680"/>
                    <a:pt x="22180" y="14610"/>
                    <a:pt x="22213" y="14502"/>
                  </a:cubicBezTo>
                  <a:cubicBezTo>
                    <a:pt x="22526" y="13455"/>
                    <a:pt x="22694" y="12334"/>
                    <a:pt x="22713" y="11167"/>
                  </a:cubicBezTo>
                  <a:cubicBezTo>
                    <a:pt x="22694" y="10004"/>
                    <a:pt x="22526" y="8884"/>
                    <a:pt x="22213" y="7835"/>
                  </a:cubicBezTo>
                  <a:cubicBezTo>
                    <a:pt x="22180" y="7728"/>
                    <a:pt x="22082" y="7658"/>
                    <a:pt x="21975" y="7658"/>
                  </a:cubicBezTo>
                  <a:cubicBezTo>
                    <a:pt x="21951" y="7658"/>
                    <a:pt x="21926" y="7661"/>
                    <a:pt x="21902" y="7669"/>
                  </a:cubicBezTo>
                  <a:lnTo>
                    <a:pt x="19977" y="8260"/>
                  </a:lnTo>
                  <a:cubicBezTo>
                    <a:pt x="19547" y="6990"/>
                    <a:pt x="18843" y="5832"/>
                    <a:pt x="17916" y="4865"/>
                  </a:cubicBezTo>
                  <a:lnTo>
                    <a:pt x="19325" y="3433"/>
                  </a:lnTo>
                  <a:cubicBezTo>
                    <a:pt x="19421" y="3335"/>
                    <a:pt x="19420" y="3178"/>
                    <a:pt x="19322" y="3081"/>
                  </a:cubicBezTo>
                  <a:cubicBezTo>
                    <a:pt x="18542" y="2313"/>
                    <a:pt x="17625" y="1646"/>
                    <a:pt x="16600" y="1101"/>
                  </a:cubicBezTo>
                  <a:cubicBezTo>
                    <a:pt x="15684" y="609"/>
                    <a:pt x="14610" y="241"/>
                    <a:pt x="13407" y="5"/>
                  </a:cubicBezTo>
                  <a:cubicBezTo>
                    <a:pt x="13390" y="2"/>
                    <a:pt x="13374" y="1"/>
                    <a:pt x="13359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3054625" y="1509350"/>
              <a:ext cx="1021950" cy="1013575"/>
            </a:xfrm>
            <a:custGeom>
              <a:avLst/>
              <a:gdLst/>
              <a:ahLst/>
              <a:cxnLst/>
              <a:rect l="l" t="t" r="r" b="b"/>
              <a:pathLst>
                <a:path w="40878" h="40543" extrusionOk="0">
                  <a:moveTo>
                    <a:pt x="20412" y="8095"/>
                  </a:moveTo>
                  <a:cubicBezTo>
                    <a:pt x="27354" y="8095"/>
                    <a:pt x="33002" y="13742"/>
                    <a:pt x="33002" y="20685"/>
                  </a:cubicBezTo>
                  <a:cubicBezTo>
                    <a:pt x="33002" y="27626"/>
                    <a:pt x="27354" y="33273"/>
                    <a:pt x="20412" y="33273"/>
                  </a:cubicBezTo>
                  <a:cubicBezTo>
                    <a:pt x="13471" y="33273"/>
                    <a:pt x="7823" y="27626"/>
                    <a:pt x="7823" y="20685"/>
                  </a:cubicBezTo>
                  <a:cubicBezTo>
                    <a:pt x="7823" y="13742"/>
                    <a:pt x="13471" y="8095"/>
                    <a:pt x="20412" y="8095"/>
                  </a:cubicBezTo>
                  <a:close/>
                  <a:moveTo>
                    <a:pt x="20412" y="7596"/>
                  </a:moveTo>
                  <a:cubicBezTo>
                    <a:pt x="13196" y="7596"/>
                    <a:pt x="7324" y="13468"/>
                    <a:pt x="7324" y="20685"/>
                  </a:cubicBezTo>
                  <a:cubicBezTo>
                    <a:pt x="7324" y="27901"/>
                    <a:pt x="13196" y="33772"/>
                    <a:pt x="20412" y="33772"/>
                  </a:cubicBezTo>
                  <a:cubicBezTo>
                    <a:pt x="27629" y="33772"/>
                    <a:pt x="33500" y="27901"/>
                    <a:pt x="33500" y="20685"/>
                  </a:cubicBezTo>
                  <a:cubicBezTo>
                    <a:pt x="33500" y="13466"/>
                    <a:pt x="27629" y="7596"/>
                    <a:pt x="20412" y="7596"/>
                  </a:cubicBezTo>
                  <a:close/>
                  <a:moveTo>
                    <a:pt x="20438" y="500"/>
                  </a:moveTo>
                  <a:cubicBezTo>
                    <a:pt x="21825" y="500"/>
                    <a:pt x="23212" y="647"/>
                    <a:pt x="24576" y="941"/>
                  </a:cubicBezTo>
                  <a:lnTo>
                    <a:pt x="23965" y="3631"/>
                  </a:lnTo>
                  <a:cubicBezTo>
                    <a:pt x="23935" y="3766"/>
                    <a:pt x="24019" y="3898"/>
                    <a:pt x="24154" y="3929"/>
                  </a:cubicBezTo>
                  <a:cubicBezTo>
                    <a:pt x="25821" y="4306"/>
                    <a:pt x="27420" y="4937"/>
                    <a:pt x="28895" y="5801"/>
                  </a:cubicBezTo>
                  <a:cubicBezTo>
                    <a:pt x="28934" y="5824"/>
                    <a:pt x="28978" y="5835"/>
                    <a:pt x="29020" y="5835"/>
                  </a:cubicBezTo>
                  <a:cubicBezTo>
                    <a:pt x="29106" y="5835"/>
                    <a:pt x="29189" y="5791"/>
                    <a:pt x="29236" y="5713"/>
                  </a:cubicBezTo>
                  <a:lnTo>
                    <a:pt x="30630" y="3332"/>
                  </a:lnTo>
                  <a:cubicBezTo>
                    <a:pt x="32973" y="4732"/>
                    <a:pt x="35055" y="6680"/>
                    <a:pt x="36672" y="8986"/>
                  </a:cubicBezTo>
                  <a:lnTo>
                    <a:pt x="34387" y="10533"/>
                  </a:lnTo>
                  <a:cubicBezTo>
                    <a:pt x="34273" y="10610"/>
                    <a:pt x="34243" y="10765"/>
                    <a:pt x="34321" y="10878"/>
                  </a:cubicBezTo>
                  <a:cubicBezTo>
                    <a:pt x="35488" y="12600"/>
                    <a:pt x="36324" y="14527"/>
                    <a:pt x="36782" y="16556"/>
                  </a:cubicBezTo>
                  <a:cubicBezTo>
                    <a:pt x="36808" y="16673"/>
                    <a:pt x="36912" y="16751"/>
                    <a:pt x="37026" y="16751"/>
                  </a:cubicBezTo>
                  <a:cubicBezTo>
                    <a:pt x="37044" y="16751"/>
                    <a:pt x="37061" y="16749"/>
                    <a:pt x="37079" y="16745"/>
                  </a:cubicBezTo>
                  <a:lnTo>
                    <a:pt x="39771" y="16134"/>
                  </a:lnTo>
                  <a:cubicBezTo>
                    <a:pt x="40358" y="18862"/>
                    <a:pt x="40358" y="21683"/>
                    <a:pt x="39771" y="24411"/>
                  </a:cubicBezTo>
                  <a:lnTo>
                    <a:pt x="37079" y="23802"/>
                  </a:lnTo>
                  <a:cubicBezTo>
                    <a:pt x="37061" y="23797"/>
                    <a:pt x="37043" y="23795"/>
                    <a:pt x="37025" y="23795"/>
                  </a:cubicBezTo>
                  <a:cubicBezTo>
                    <a:pt x="36978" y="23795"/>
                    <a:pt x="36932" y="23809"/>
                    <a:pt x="36892" y="23835"/>
                  </a:cubicBezTo>
                  <a:cubicBezTo>
                    <a:pt x="36836" y="23869"/>
                    <a:pt x="36796" y="23926"/>
                    <a:pt x="36782" y="23989"/>
                  </a:cubicBezTo>
                  <a:cubicBezTo>
                    <a:pt x="36406" y="25657"/>
                    <a:pt x="35775" y="27256"/>
                    <a:pt x="34909" y="28729"/>
                  </a:cubicBezTo>
                  <a:cubicBezTo>
                    <a:pt x="34839" y="28848"/>
                    <a:pt x="34879" y="29000"/>
                    <a:pt x="34998" y="29070"/>
                  </a:cubicBezTo>
                  <a:lnTo>
                    <a:pt x="37378" y="30465"/>
                  </a:lnTo>
                  <a:cubicBezTo>
                    <a:pt x="35980" y="32805"/>
                    <a:pt x="34032" y="34886"/>
                    <a:pt x="31725" y="36508"/>
                  </a:cubicBezTo>
                  <a:lnTo>
                    <a:pt x="30176" y="34223"/>
                  </a:lnTo>
                  <a:cubicBezTo>
                    <a:pt x="30128" y="34152"/>
                    <a:pt x="30050" y="34113"/>
                    <a:pt x="29970" y="34113"/>
                  </a:cubicBezTo>
                  <a:cubicBezTo>
                    <a:pt x="29922" y="34113"/>
                    <a:pt x="29874" y="34127"/>
                    <a:pt x="29831" y="34156"/>
                  </a:cubicBezTo>
                  <a:cubicBezTo>
                    <a:pt x="28109" y="35326"/>
                    <a:pt x="26184" y="36160"/>
                    <a:pt x="24154" y="36619"/>
                  </a:cubicBezTo>
                  <a:cubicBezTo>
                    <a:pt x="24019" y="36649"/>
                    <a:pt x="23935" y="36782"/>
                    <a:pt x="23966" y="36916"/>
                  </a:cubicBezTo>
                  <a:lnTo>
                    <a:pt x="24576" y="39606"/>
                  </a:lnTo>
                  <a:cubicBezTo>
                    <a:pt x="23212" y="39899"/>
                    <a:pt x="21825" y="40045"/>
                    <a:pt x="20438" y="40045"/>
                  </a:cubicBezTo>
                  <a:cubicBezTo>
                    <a:pt x="19052" y="40045"/>
                    <a:pt x="17665" y="39899"/>
                    <a:pt x="16302" y="39606"/>
                  </a:cubicBezTo>
                  <a:lnTo>
                    <a:pt x="16911" y="36915"/>
                  </a:lnTo>
                  <a:cubicBezTo>
                    <a:pt x="16941" y="36782"/>
                    <a:pt x="16856" y="36648"/>
                    <a:pt x="16723" y="36618"/>
                  </a:cubicBezTo>
                  <a:cubicBezTo>
                    <a:pt x="15055" y="36243"/>
                    <a:pt x="13455" y="35611"/>
                    <a:pt x="11980" y="34745"/>
                  </a:cubicBezTo>
                  <a:cubicBezTo>
                    <a:pt x="11941" y="34721"/>
                    <a:pt x="11898" y="34710"/>
                    <a:pt x="11855" y="34710"/>
                  </a:cubicBezTo>
                  <a:cubicBezTo>
                    <a:pt x="11769" y="34710"/>
                    <a:pt x="11686" y="34754"/>
                    <a:pt x="11640" y="34834"/>
                  </a:cubicBezTo>
                  <a:lnTo>
                    <a:pt x="10244" y="37214"/>
                  </a:lnTo>
                  <a:cubicBezTo>
                    <a:pt x="7901" y="35811"/>
                    <a:pt x="5819" y="33863"/>
                    <a:pt x="4202" y="31558"/>
                  </a:cubicBezTo>
                  <a:lnTo>
                    <a:pt x="6484" y="30011"/>
                  </a:lnTo>
                  <a:cubicBezTo>
                    <a:pt x="6598" y="29933"/>
                    <a:pt x="6628" y="29778"/>
                    <a:pt x="6550" y="29664"/>
                  </a:cubicBezTo>
                  <a:cubicBezTo>
                    <a:pt x="5384" y="27944"/>
                    <a:pt x="4549" y="26019"/>
                    <a:pt x="4093" y="23991"/>
                  </a:cubicBezTo>
                  <a:cubicBezTo>
                    <a:pt x="4067" y="23875"/>
                    <a:pt x="3964" y="23797"/>
                    <a:pt x="3851" y="23797"/>
                  </a:cubicBezTo>
                  <a:cubicBezTo>
                    <a:pt x="3832" y="23797"/>
                    <a:pt x="3814" y="23799"/>
                    <a:pt x="3796" y="23803"/>
                  </a:cubicBezTo>
                  <a:lnTo>
                    <a:pt x="1106" y="24413"/>
                  </a:lnTo>
                  <a:cubicBezTo>
                    <a:pt x="520" y="21684"/>
                    <a:pt x="520" y="18863"/>
                    <a:pt x="1106" y="16135"/>
                  </a:cubicBezTo>
                  <a:lnTo>
                    <a:pt x="3794" y="16745"/>
                  </a:lnTo>
                  <a:cubicBezTo>
                    <a:pt x="3813" y="16749"/>
                    <a:pt x="3831" y="16751"/>
                    <a:pt x="3850" y="16751"/>
                  </a:cubicBezTo>
                  <a:cubicBezTo>
                    <a:pt x="3964" y="16751"/>
                    <a:pt x="4067" y="16672"/>
                    <a:pt x="4092" y="16557"/>
                  </a:cubicBezTo>
                  <a:cubicBezTo>
                    <a:pt x="4469" y="14889"/>
                    <a:pt x="5100" y="13291"/>
                    <a:pt x="5964" y="11816"/>
                  </a:cubicBezTo>
                  <a:cubicBezTo>
                    <a:pt x="6035" y="11697"/>
                    <a:pt x="5995" y="11545"/>
                    <a:pt x="5876" y="11475"/>
                  </a:cubicBezTo>
                  <a:lnTo>
                    <a:pt x="3495" y="10081"/>
                  </a:lnTo>
                  <a:cubicBezTo>
                    <a:pt x="4900" y="7735"/>
                    <a:pt x="6848" y="5653"/>
                    <a:pt x="9152" y="4039"/>
                  </a:cubicBezTo>
                  <a:lnTo>
                    <a:pt x="10700" y="6323"/>
                  </a:lnTo>
                  <a:cubicBezTo>
                    <a:pt x="10748" y="6393"/>
                    <a:pt x="10826" y="6431"/>
                    <a:pt x="10906" y="6431"/>
                  </a:cubicBezTo>
                  <a:cubicBezTo>
                    <a:pt x="10954" y="6431"/>
                    <a:pt x="11003" y="6418"/>
                    <a:pt x="11045" y="6389"/>
                  </a:cubicBezTo>
                  <a:cubicBezTo>
                    <a:pt x="12767" y="5220"/>
                    <a:pt x="14693" y="4385"/>
                    <a:pt x="16723" y="3929"/>
                  </a:cubicBezTo>
                  <a:cubicBezTo>
                    <a:pt x="16856" y="3898"/>
                    <a:pt x="16941" y="3766"/>
                    <a:pt x="16911" y="3631"/>
                  </a:cubicBezTo>
                  <a:lnTo>
                    <a:pt x="16301" y="941"/>
                  </a:lnTo>
                  <a:cubicBezTo>
                    <a:pt x="17664" y="647"/>
                    <a:pt x="19051" y="500"/>
                    <a:pt x="20438" y="500"/>
                  </a:cubicBezTo>
                  <a:close/>
                  <a:moveTo>
                    <a:pt x="20438" y="1"/>
                  </a:moveTo>
                  <a:cubicBezTo>
                    <a:pt x="18932" y="1"/>
                    <a:pt x="17426" y="170"/>
                    <a:pt x="15948" y="508"/>
                  </a:cubicBezTo>
                  <a:cubicBezTo>
                    <a:pt x="15814" y="538"/>
                    <a:pt x="15730" y="672"/>
                    <a:pt x="15760" y="805"/>
                  </a:cubicBezTo>
                  <a:lnTo>
                    <a:pt x="16370" y="3499"/>
                  </a:lnTo>
                  <a:cubicBezTo>
                    <a:pt x="14449" y="3959"/>
                    <a:pt x="12623" y="4751"/>
                    <a:pt x="10974" y="5837"/>
                  </a:cubicBezTo>
                  <a:lnTo>
                    <a:pt x="9424" y="3551"/>
                  </a:lnTo>
                  <a:cubicBezTo>
                    <a:pt x="9376" y="3479"/>
                    <a:pt x="9297" y="3441"/>
                    <a:pt x="9218" y="3441"/>
                  </a:cubicBezTo>
                  <a:cubicBezTo>
                    <a:pt x="9169" y="3441"/>
                    <a:pt x="9120" y="3455"/>
                    <a:pt x="9076" y="3485"/>
                  </a:cubicBezTo>
                  <a:cubicBezTo>
                    <a:pt x="6552" y="5208"/>
                    <a:pt x="4429" y="7476"/>
                    <a:pt x="2939" y="10044"/>
                  </a:cubicBezTo>
                  <a:cubicBezTo>
                    <a:pt x="2870" y="10163"/>
                    <a:pt x="2910" y="10315"/>
                    <a:pt x="3029" y="10384"/>
                  </a:cubicBezTo>
                  <a:lnTo>
                    <a:pt x="5410" y="11779"/>
                  </a:lnTo>
                  <a:cubicBezTo>
                    <a:pt x="4625" y="13165"/>
                    <a:pt x="4036" y="14654"/>
                    <a:pt x="3662" y="16203"/>
                  </a:cubicBezTo>
                  <a:lnTo>
                    <a:pt x="970" y="15593"/>
                  </a:lnTo>
                  <a:cubicBezTo>
                    <a:pt x="951" y="15589"/>
                    <a:pt x="933" y="15587"/>
                    <a:pt x="915" y="15587"/>
                  </a:cubicBezTo>
                  <a:cubicBezTo>
                    <a:pt x="801" y="15587"/>
                    <a:pt x="698" y="15666"/>
                    <a:pt x="672" y="15781"/>
                  </a:cubicBezTo>
                  <a:cubicBezTo>
                    <a:pt x="0" y="18738"/>
                    <a:pt x="0" y="21807"/>
                    <a:pt x="672" y="24764"/>
                  </a:cubicBezTo>
                  <a:cubicBezTo>
                    <a:pt x="687" y="24828"/>
                    <a:pt x="726" y="24885"/>
                    <a:pt x="782" y="24919"/>
                  </a:cubicBezTo>
                  <a:cubicBezTo>
                    <a:pt x="822" y="24945"/>
                    <a:pt x="868" y="24958"/>
                    <a:pt x="915" y="24958"/>
                  </a:cubicBezTo>
                  <a:cubicBezTo>
                    <a:pt x="933" y="24958"/>
                    <a:pt x="951" y="24956"/>
                    <a:pt x="970" y="24952"/>
                  </a:cubicBezTo>
                  <a:lnTo>
                    <a:pt x="3663" y="24342"/>
                  </a:lnTo>
                  <a:cubicBezTo>
                    <a:pt x="4125" y="26261"/>
                    <a:pt x="4916" y="28086"/>
                    <a:pt x="6001" y="29737"/>
                  </a:cubicBezTo>
                  <a:lnTo>
                    <a:pt x="3715" y="31287"/>
                  </a:lnTo>
                  <a:cubicBezTo>
                    <a:pt x="3600" y="31363"/>
                    <a:pt x="3571" y="31519"/>
                    <a:pt x="3649" y="31633"/>
                  </a:cubicBezTo>
                  <a:cubicBezTo>
                    <a:pt x="5376" y="34160"/>
                    <a:pt x="7644" y="36283"/>
                    <a:pt x="10208" y="37772"/>
                  </a:cubicBezTo>
                  <a:cubicBezTo>
                    <a:pt x="10248" y="37795"/>
                    <a:pt x="10291" y="37806"/>
                    <a:pt x="10333" y="37806"/>
                  </a:cubicBezTo>
                  <a:cubicBezTo>
                    <a:pt x="10419" y="37806"/>
                    <a:pt x="10502" y="37762"/>
                    <a:pt x="10548" y="37682"/>
                  </a:cubicBezTo>
                  <a:lnTo>
                    <a:pt x="11945" y="35300"/>
                  </a:lnTo>
                  <a:cubicBezTo>
                    <a:pt x="13331" y="36087"/>
                    <a:pt x="14821" y="36676"/>
                    <a:pt x="16371" y="37047"/>
                  </a:cubicBezTo>
                  <a:lnTo>
                    <a:pt x="15760" y="39741"/>
                  </a:lnTo>
                  <a:cubicBezTo>
                    <a:pt x="15730" y="39875"/>
                    <a:pt x="15814" y="40008"/>
                    <a:pt x="15948" y="40039"/>
                  </a:cubicBezTo>
                  <a:cubicBezTo>
                    <a:pt x="17421" y="40371"/>
                    <a:pt x="18927" y="40540"/>
                    <a:pt x="20438" y="40543"/>
                  </a:cubicBezTo>
                  <a:cubicBezTo>
                    <a:pt x="21948" y="40540"/>
                    <a:pt x="23454" y="40371"/>
                    <a:pt x="24927" y="40037"/>
                  </a:cubicBezTo>
                  <a:cubicBezTo>
                    <a:pt x="25062" y="40008"/>
                    <a:pt x="25147" y="39875"/>
                    <a:pt x="25116" y="39740"/>
                  </a:cubicBezTo>
                  <a:lnTo>
                    <a:pt x="24505" y="37047"/>
                  </a:lnTo>
                  <a:cubicBezTo>
                    <a:pt x="26426" y="36585"/>
                    <a:pt x="28252" y="35792"/>
                    <a:pt x="29902" y="34707"/>
                  </a:cubicBezTo>
                  <a:lnTo>
                    <a:pt x="31452" y="36996"/>
                  </a:lnTo>
                  <a:cubicBezTo>
                    <a:pt x="31489" y="37050"/>
                    <a:pt x="31548" y="37088"/>
                    <a:pt x="31612" y="37100"/>
                  </a:cubicBezTo>
                  <a:cubicBezTo>
                    <a:pt x="31628" y="37103"/>
                    <a:pt x="31643" y="37105"/>
                    <a:pt x="31659" y="37105"/>
                  </a:cubicBezTo>
                  <a:cubicBezTo>
                    <a:pt x="31709" y="37105"/>
                    <a:pt x="31758" y="37090"/>
                    <a:pt x="31799" y="37062"/>
                  </a:cubicBezTo>
                  <a:cubicBezTo>
                    <a:pt x="34330" y="35331"/>
                    <a:pt x="36451" y="33061"/>
                    <a:pt x="37935" y="30501"/>
                  </a:cubicBezTo>
                  <a:cubicBezTo>
                    <a:pt x="38004" y="30382"/>
                    <a:pt x="37964" y="30231"/>
                    <a:pt x="37845" y="30161"/>
                  </a:cubicBezTo>
                  <a:lnTo>
                    <a:pt x="35463" y="28765"/>
                  </a:lnTo>
                  <a:cubicBezTo>
                    <a:pt x="36250" y="27379"/>
                    <a:pt x="36839" y="25891"/>
                    <a:pt x="37212" y="24341"/>
                  </a:cubicBezTo>
                  <a:lnTo>
                    <a:pt x="39904" y="24952"/>
                  </a:lnTo>
                  <a:cubicBezTo>
                    <a:pt x="39922" y="24956"/>
                    <a:pt x="39940" y="24958"/>
                    <a:pt x="39958" y="24958"/>
                  </a:cubicBezTo>
                  <a:cubicBezTo>
                    <a:pt x="40072" y="24958"/>
                    <a:pt x="40175" y="24880"/>
                    <a:pt x="40202" y="24764"/>
                  </a:cubicBezTo>
                  <a:cubicBezTo>
                    <a:pt x="40878" y="21807"/>
                    <a:pt x="40878" y="18737"/>
                    <a:pt x="40202" y="15781"/>
                  </a:cubicBezTo>
                  <a:cubicBezTo>
                    <a:pt x="40176" y="15666"/>
                    <a:pt x="40073" y="15587"/>
                    <a:pt x="39959" y="15587"/>
                  </a:cubicBezTo>
                  <a:cubicBezTo>
                    <a:pt x="39941" y="15587"/>
                    <a:pt x="39923" y="15589"/>
                    <a:pt x="39904" y="15593"/>
                  </a:cubicBezTo>
                  <a:lnTo>
                    <a:pt x="37212" y="16204"/>
                  </a:lnTo>
                  <a:cubicBezTo>
                    <a:pt x="36749" y="14282"/>
                    <a:pt x="35957" y="12457"/>
                    <a:pt x="34871" y="10807"/>
                  </a:cubicBezTo>
                  <a:lnTo>
                    <a:pt x="37160" y="9257"/>
                  </a:lnTo>
                  <a:cubicBezTo>
                    <a:pt x="37274" y="9179"/>
                    <a:pt x="37304" y="9023"/>
                    <a:pt x="37226" y="8909"/>
                  </a:cubicBezTo>
                  <a:cubicBezTo>
                    <a:pt x="35499" y="6382"/>
                    <a:pt x="33231" y="4261"/>
                    <a:pt x="30665" y="2774"/>
                  </a:cubicBezTo>
                  <a:cubicBezTo>
                    <a:pt x="30626" y="2751"/>
                    <a:pt x="30583" y="2740"/>
                    <a:pt x="30540" y="2740"/>
                  </a:cubicBezTo>
                  <a:cubicBezTo>
                    <a:pt x="30455" y="2740"/>
                    <a:pt x="30372" y="2785"/>
                    <a:pt x="30326" y="2864"/>
                  </a:cubicBezTo>
                  <a:lnTo>
                    <a:pt x="28932" y="5246"/>
                  </a:lnTo>
                  <a:cubicBezTo>
                    <a:pt x="27544" y="4459"/>
                    <a:pt x="26055" y="3871"/>
                    <a:pt x="24505" y="3498"/>
                  </a:cubicBezTo>
                  <a:lnTo>
                    <a:pt x="25116" y="805"/>
                  </a:lnTo>
                  <a:cubicBezTo>
                    <a:pt x="25147" y="672"/>
                    <a:pt x="25062" y="538"/>
                    <a:pt x="24929" y="508"/>
                  </a:cubicBezTo>
                  <a:cubicBezTo>
                    <a:pt x="23451" y="170"/>
                    <a:pt x="21944" y="1"/>
                    <a:pt x="20438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2573475" y="1326650"/>
              <a:ext cx="567825" cy="555975"/>
            </a:xfrm>
            <a:custGeom>
              <a:avLst/>
              <a:gdLst/>
              <a:ahLst/>
              <a:cxnLst/>
              <a:rect l="l" t="t" r="r" b="b"/>
              <a:pathLst>
                <a:path w="22713" h="22239" extrusionOk="0">
                  <a:moveTo>
                    <a:pt x="11358" y="5483"/>
                  </a:moveTo>
                  <a:cubicBezTo>
                    <a:pt x="14465" y="5483"/>
                    <a:pt x="16994" y="8010"/>
                    <a:pt x="16994" y="11118"/>
                  </a:cubicBezTo>
                  <a:cubicBezTo>
                    <a:pt x="16994" y="14226"/>
                    <a:pt x="14465" y="16756"/>
                    <a:pt x="11358" y="16756"/>
                  </a:cubicBezTo>
                  <a:cubicBezTo>
                    <a:pt x="8250" y="16756"/>
                    <a:pt x="5720" y="14224"/>
                    <a:pt x="5720" y="11118"/>
                  </a:cubicBezTo>
                  <a:cubicBezTo>
                    <a:pt x="5720" y="8011"/>
                    <a:pt x="8250" y="5483"/>
                    <a:pt x="11358" y="5483"/>
                  </a:cubicBezTo>
                  <a:close/>
                  <a:moveTo>
                    <a:pt x="11358" y="4986"/>
                  </a:moveTo>
                  <a:cubicBezTo>
                    <a:pt x="7975" y="4986"/>
                    <a:pt x="5221" y="7735"/>
                    <a:pt x="5221" y="11118"/>
                  </a:cubicBezTo>
                  <a:cubicBezTo>
                    <a:pt x="5221" y="14501"/>
                    <a:pt x="7975" y="17253"/>
                    <a:pt x="11358" y="17253"/>
                  </a:cubicBezTo>
                  <a:cubicBezTo>
                    <a:pt x="14741" y="17253"/>
                    <a:pt x="17493" y="14499"/>
                    <a:pt x="17493" y="11118"/>
                  </a:cubicBezTo>
                  <a:cubicBezTo>
                    <a:pt x="17493" y="7736"/>
                    <a:pt x="14741" y="4986"/>
                    <a:pt x="11358" y="4986"/>
                  </a:cubicBezTo>
                  <a:close/>
                  <a:moveTo>
                    <a:pt x="13557" y="545"/>
                  </a:moveTo>
                  <a:cubicBezTo>
                    <a:pt x="14611" y="771"/>
                    <a:pt x="15554" y="1105"/>
                    <a:pt x="16363" y="1541"/>
                  </a:cubicBezTo>
                  <a:cubicBezTo>
                    <a:pt x="17270" y="2022"/>
                    <a:pt x="18086" y="2602"/>
                    <a:pt x="18791" y="3264"/>
                  </a:cubicBezTo>
                  <a:lnTo>
                    <a:pt x="17387" y="4691"/>
                  </a:lnTo>
                  <a:cubicBezTo>
                    <a:pt x="17290" y="4789"/>
                    <a:pt x="17292" y="4946"/>
                    <a:pt x="17389" y="5042"/>
                  </a:cubicBezTo>
                  <a:cubicBezTo>
                    <a:pt x="18404" y="6044"/>
                    <a:pt x="19155" y="7280"/>
                    <a:pt x="19575" y="8642"/>
                  </a:cubicBezTo>
                  <a:cubicBezTo>
                    <a:pt x="19608" y="8750"/>
                    <a:pt x="19706" y="8819"/>
                    <a:pt x="19813" y="8819"/>
                  </a:cubicBezTo>
                  <a:cubicBezTo>
                    <a:pt x="19837" y="8819"/>
                    <a:pt x="19862" y="8815"/>
                    <a:pt x="19886" y="8807"/>
                  </a:cubicBezTo>
                  <a:lnTo>
                    <a:pt x="21804" y="8220"/>
                  </a:lnTo>
                  <a:cubicBezTo>
                    <a:pt x="22059" y="9154"/>
                    <a:pt x="22197" y="10146"/>
                    <a:pt x="22214" y="11167"/>
                  </a:cubicBezTo>
                  <a:cubicBezTo>
                    <a:pt x="22197" y="12193"/>
                    <a:pt x="22059" y="13185"/>
                    <a:pt x="21804" y="14119"/>
                  </a:cubicBezTo>
                  <a:lnTo>
                    <a:pt x="19886" y="13530"/>
                  </a:lnTo>
                  <a:cubicBezTo>
                    <a:pt x="19863" y="13523"/>
                    <a:pt x="19838" y="13519"/>
                    <a:pt x="19814" y="13519"/>
                  </a:cubicBezTo>
                  <a:cubicBezTo>
                    <a:pt x="19774" y="13519"/>
                    <a:pt x="19733" y="13529"/>
                    <a:pt x="19697" y="13549"/>
                  </a:cubicBezTo>
                  <a:cubicBezTo>
                    <a:pt x="19639" y="13579"/>
                    <a:pt x="19594" y="13632"/>
                    <a:pt x="19575" y="13695"/>
                  </a:cubicBezTo>
                  <a:cubicBezTo>
                    <a:pt x="19233" y="14814"/>
                    <a:pt x="18664" y="15851"/>
                    <a:pt x="17903" y="16741"/>
                  </a:cubicBezTo>
                  <a:cubicBezTo>
                    <a:pt x="17814" y="16845"/>
                    <a:pt x="17826" y="17003"/>
                    <a:pt x="17930" y="17091"/>
                  </a:cubicBezTo>
                  <a:lnTo>
                    <a:pt x="19455" y="18390"/>
                  </a:lnTo>
                  <a:cubicBezTo>
                    <a:pt x="18114" y="19887"/>
                    <a:pt x="16363" y="21002"/>
                    <a:pt x="14481" y="21561"/>
                  </a:cubicBezTo>
                  <a:lnTo>
                    <a:pt x="13951" y="19631"/>
                  </a:lnTo>
                  <a:cubicBezTo>
                    <a:pt x="13932" y="19567"/>
                    <a:pt x="13890" y="19513"/>
                    <a:pt x="13833" y="19480"/>
                  </a:cubicBezTo>
                  <a:cubicBezTo>
                    <a:pt x="13796" y="19458"/>
                    <a:pt x="13754" y="19448"/>
                    <a:pt x="13711" y="19448"/>
                  </a:cubicBezTo>
                  <a:cubicBezTo>
                    <a:pt x="13688" y="19448"/>
                    <a:pt x="13665" y="19451"/>
                    <a:pt x="13643" y="19457"/>
                  </a:cubicBezTo>
                  <a:cubicBezTo>
                    <a:pt x="12909" y="19662"/>
                    <a:pt x="12136" y="19766"/>
                    <a:pt x="11356" y="19766"/>
                  </a:cubicBezTo>
                  <a:cubicBezTo>
                    <a:pt x="10712" y="19766"/>
                    <a:pt x="10064" y="19695"/>
                    <a:pt x="9431" y="19551"/>
                  </a:cubicBezTo>
                  <a:cubicBezTo>
                    <a:pt x="9412" y="19547"/>
                    <a:pt x="9394" y="19545"/>
                    <a:pt x="9376" y="19545"/>
                  </a:cubicBezTo>
                  <a:cubicBezTo>
                    <a:pt x="9262" y="19545"/>
                    <a:pt x="9159" y="19624"/>
                    <a:pt x="9133" y="19739"/>
                  </a:cubicBezTo>
                  <a:lnTo>
                    <a:pt x="8690" y="21684"/>
                  </a:lnTo>
                  <a:lnTo>
                    <a:pt x="8155" y="21547"/>
                  </a:lnTo>
                  <a:cubicBezTo>
                    <a:pt x="7956" y="21478"/>
                    <a:pt x="7761" y="21407"/>
                    <a:pt x="7563" y="21334"/>
                  </a:cubicBezTo>
                  <a:lnTo>
                    <a:pt x="7372" y="21264"/>
                  </a:lnTo>
                  <a:cubicBezTo>
                    <a:pt x="7183" y="21202"/>
                    <a:pt x="7003" y="21114"/>
                    <a:pt x="6812" y="21022"/>
                  </a:cubicBezTo>
                  <a:lnTo>
                    <a:pt x="6523" y="20883"/>
                  </a:lnTo>
                  <a:cubicBezTo>
                    <a:pt x="6316" y="20782"/>
                    <a:pt x="6121" y="20689"/>
                    <a:pt x="5926" y="20563"/>
                  </a:cubicBezTo>
                  <a:cubicBezTo>
                    <a:pt x="5116" y="20111"/>
                    <a:pt x="4327" y="19496"/>
                    <a:pt x="3584" y="18735"/>
                  </a:cubicBezTo>
                  <a:lnTo>
                    <a:pt x="5044" y="17376"/>
                  </a:lnTo>
                  <a:cubicBezTo>
                    <a:pt x="5145" y="17282"/>
                    <a:pt x="5150" y="17124"/>
                    <a:pt x="5057" y="17024"/>
                  </a:cubicBezTo>
                  <a:cubicBezTo>
                    <a:pt x="4259" y="16167"/>
                    <a:pt x="3644" y="15157"/>
                    <a:pt x="3254" y="14054"/>
                  </a:cubicBezTo>
                  <a:cubicBezTo>
                    <a:pt x="3217" y="13951"/>
                    <a:pt x="3121" y="13887"/>
                    <a:pt x="3019" y="13887"/>
                  </a:cubicBezTo>
                  <a:cubicBezTo>
                    <a:pt x="2991" y="13887"/>
                    <a:pt x="2963" y="13892"/>
                    <a:pt x="2935" y="13902"/>
                  </a:cubicBezTo>
                  <a:lnTo>
                    <a:pt x="1049" y="14573"/>
                  </a:lnTo>
                  <a:lnTo>
                    <a:pt x="996" y="14424"/>
                  </a:lnTo>
                  <a:cubicBezTo>
                    <a:pt x="972" y="14347"/>
                    <a:pt x="952" y="14271"/>
                    <a:pt x="931" y="14193"/>
                  </a:cubicBezTo>
                  <a:cubicBezTo>
                    <a:pt x="918" y="14140"/>
                    <a:pt x="904" y="14087"/>
                    <a:pt x="892" y="14044"/>
                  </a:cubicBezTo>
                  <a:cubicBezTo>
                    <a:pt x="869" y="13951"/>
                    <a:pt x="845" y="13858"/>
                    <a:pt x="822" y="13765"/>
                  </a:cubicBezTo>
                  <a:cubicBezTo>
                    <a:pt x="775" y="13590"/>
                    <a:pt x="732" y="13423"/>
                    <a:pt x="701" y="13260"/>
                  </a:cubicBezTo>
                  <a:lnTo>
                    <a:pt x="576" y="12435"/>
                  </a:lnTo>
                  <a:cubicBezTo>
                    <a:pt x="548" y="12271"/>
                    <a:pt x="541" y="12100"/>
                    <a:pt x="533" y="11922"/>
                  </a:cubicBezTo>
                  <a:cubicBezTo>
                    <a:pt x="531" y="11827"/>
                    <a:pt x="527" y="11733"/>
                    <a:pt x="520" y="11644"/>
                  </a:cubicBezTo>
                  <a:lnTo>
                    <a:pt x="500" y="11229"/>
                  </a:lnTo>
                  <a:cubicBezTo>
                    <a:pt x="496" y="11143"/>
                    <a:pt x="499" y="11056"/>
                    <a:pt x="505" y="10971"/>
                  </a:cubicBezTo>
                  <a:cubicBezTo>
                    <a:pt x="508" y="10927"/>
                    <a:pt x="511" y="10884"/>
                    <a:pt x="512" y="10843"/>
                  </a:cubicBezTo>
                  <a:cubicBezTo>
                    <a:pt x="525" y="10568"/>
                    <a:pt x="537" y="10297"/>
                    <a:pt x="554" y="10044"/>
                  </a:cubicBezTo>
                  <a:lnTo>
                    <a:pt x="594" y="9780"/>
                  </a:lnTo>
                  <a:cubicBezTo>
                    <a:pt x="647" y="9416"/>
                    <a:pt x="701" y="9043"/>
                    <a:pt x="789" y="8683"/>
                  </a:cubicBezTo>
                  <a:lnTo>
                    <a:pt x="2727" y="9187"/>
                  </a:lnTo>
                  <a:cubicBezTo>
                    <a:pt x="2747" y="9192"/>
                    <a:pt x="2768" y="9195"/>
                    <a:pt x="2789" y="9195"/>
                  </a:cubicBezTo>
                  <a:cubicBezTo>
                    <a:pt x="2833" y="9195"/>
                    <a:pt x="2876" y="9183"/>
                    <a:pt x="2915" y="9161"/>
                  </a:cubicBezTo>
                  <a:cubicBezTo>
                    <a:pt x="2973" y="9128"/>
                    <a:pt x="3014" y="9072"/>
                    <a:pt x="3030" y="9009"/>
                  </a:cubicBezTo>
                  <a:cubicBezTo>
                    <a:pt x="3390" y="7628"/>
                    <a:pt x="4087" y="6360"/>
                    <a:pt x="5057" y="5315"/>
                  </a:cubicBezTo>
                  <a:cubicBezTo>
                    <a:pt x="5150" y="5213"/>
                    <a:pt x="5145" y="5056"/>
                    <a:pt x="5044" y="4962"/>
                  </a:cubicBezTo>
                  <a:lnTo>
                    <a:pt x="3583" y="3602"/>
                  </a:lnTo>
                  <a:cubicBezTo>
                    <a:pt x="4331" y="2839"/>
                    <a:pt x="5120" y="2226"/>
                    <a:pt x="5940" y="1767"/>
                  </a:cubicBezTo>
                  <a:cubicBezTo>
                    <a:pt x="6121" y="1649"/>
                    <a:pt x="6318" y="1555"/>
                    <a:pt x="6525" y="1453"/>
                  </a:cubicBezTo>
                  <a:lnTo>
                    <a:pt x="6808" y="1317"/>
                  </a:lnTo>
                  <a:cubicBezTo>
                    <a:pt x="7000" y="1224"/>
                    <a:pt x="7181" y="1137"/>
                    <a:pt x="7378" y="1071"/>
                  </a:cubicBezTo>
                  <a:lnTo>
                    <a:pt x="7557" y="1005"/>
                  </a:lnTo>
                  <a:cubicBezTo>
                    <a:pt x="7755" y="932"/>
                    <a:pt x="7954" y="859"/>
                    <a:pt x="8136" y="797"/>
                  </a:cubicBezTo>
                  <a:lnTo>
                    <a:pt x="8690" y="653"/>
                  </a:lnTo>
                  <a:lnTo>
                    <a:pt x="9133" y="2599"/>
                  </a:lnTo>
                  <a:cubicBezTo>
                    <a:pt x="9161" y="2714"/>
                    <a:pt x="9263" y="2792"/>
                    <a:pt x="9376" y="2792"/>
                  </a:cubicBezTo>
                  <a:cubicBezTo>
                    <a:pt x="9394" y="2792"/>
                    <a:pt x="9412" y="2790"/>
                    <a:pt x="9431" y="2786"/>
                  </a:cubicBezTo>
                  <a:cubicBezTo>
                    <a:pt x="10064" y="2643"/>
                    <a:pt x="10710" y="2571"/>
                    <a:pt x="11356" y="2571"/>
                  </a:cubicBezTo>
                  <a:cubicBezTo>
                    <a:pt x="11876" y="2571"/>
                    <a:pt x="12395" y="2618"/>
                    <a:pt x="12909" y="2711"/>
                  </a:cubicBezTo>
                  <a:cubicBezTo>
                    <a:pt x="12924" y="2714"/>
                    <a:pt x="12939" y="2715"/>
                    <a:pt x="12954" y="2715"/>
                  </a:cubicBezTo>
                  <a:cubicBezTo>
                    <a:pt x="13004" y="2715"/>
                    <a:pt x="13054" y="2700"/>
                    <a:pt x="13095" y="2671"/>
                  </a:cubicBezTo>
                  <a:cubicBezTo>
                    <a:pt x="13150" y="2633"/>
                    <a:pt x="13187" y="2576"/>
                    <a:pt x="13199" y="2511"/>
                  </a:cubicBezTo>
                  <a:lnTo>
                    <a:pt x="13557" y="545"/>
                  </a:lnTo>
                  <a:close/>
                  <a:moveTo>
                    <a:pt x="13358" y="1"/>
                  </a:moveTo>
                  <a:cubicBezTo>
                    <a:pt x="13240" y="1"/>
                    <a:pt x="13135" y="85"/>
                    <a:pt x="13114" y="205"/>
                  </a:cubicBezTo>
                  <a:lnTo>
                    <a:pt x="12754" y="2181"/>
                  </a:lnTo>
                  <a:cubicBezTo>
                    <a:pt x="12291" y="2109"/>
                    <a:pt x="11824" y="2074"/>
                    <a:pt x="11357" y="2074"/>
                  </a:cubicBezTo>
                  <a:cubicBezTo>
                    <a:pt x="10757" y="2074"/>
                    <a:pt x="10157" y="2133"/>
                    <a:pt x="9566" y="2249"/>
                  </a:cubicBezTo>
                  <a:lnTo>
                    <a:pt x="9120" y="293"/>
                  </a:lnTo>
                  <a:cubicBezTo>
                    <a:pt x="9105" y="229"/>
                    <a:pt x="9064" y="172"/>
                    <a:pt x="9006" y="136"/>
                  </a:cubicBezTo>
                  <a:cubicBezTo>
                    <a:pt x="8967" y="113"/>
                    <a:pt x="8922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3" y="320"/>
                  </a:lnTo>
                  <a:cubicBezTo>
                    <a:pt x="7791" y="390"/>
                    <a:pt x="7589" y="464"/>
                    <a:pt x="7388" y="538"/>
                  </a:cubicBezTo>
                  <a:lnTo>
                    <a:pt x="7217" y="602"/>
                  </a:lnTo>
                  <a:cubicBezTo>
                    <a:pt x="6995" y="674"/>
                    <a:pt x="6791" y="774"/>
                    <a:pt x="6593" y="869"/>
                  </a:cubicBezTo>
                  <a:lnTo>
                    <a:pt x="6310" y="1005"/>
                  </a:lnTo>
                  <a:cubicBezTo>
                    <a:pt x="6097" y="1108"/>
                    <a:pt x="5877" y="1214"/>
                    <a:pt x="5684" y="1340"/>
                  </a:cubicBezTo>
                  <a:cubicBezTo>
                    <a:pt x="4770" y="1850"/>
                    <a:pt x="3883" y="2558"/>
                    <a:pt x="3049" y="3442"/>
                  </a:cubicBezTo>
                  <a:cubicBezTo>
                    <a:pt x="2953" y="3543"/>
                    <a:pt x="2959" y="3701"/>
                    <a:pt x="3061" y="3795"/>
                  </a:cubicBezTo>
                  <a:lnTo>
                    <a:pt x="4527" y="5160"/>
                  </a:lnTo>
                  <a:cubicBezTo>
                    <a:pt x="3642" y="6167"/>
                    <a:pt x="2989" y="7355"/>
                    <a:pt x="2616" y="8644"/>
                  </a:cubicBezTo>
                  <a:lnTo>
                    <a:pt x="676" y="8140"/>
                  </a:lnTo>
                  <a:cubicBezTo>
                    <a:pt x="655" y="8134"/>
                    <a:pt x="634" y="8131"/>
                    <a:pt x="613" y="8131"/>
                  </a:cubicBezTo>
                  <a:cubicBezTo>
                    <a:pt x="505" y="8131"/>
                    <a:pt x="407" y="8202"/>
                    <a:pt x="375" y="8310"/>
                  </a:cubicBezTo>
                  <a:cubicBezTo>
                    <a:pt x="238" y="8772"/>
                    <a:pt x="170" y="9248"/>
                    <a:pt x="102" y="9708"/>
                  </a:cubicBezTo>
                  <a:lnTo>
                    <a:pt x="61" y="9988"/>
                  </a:lnTo>
                  <a:cubicBezTo>
                    <a:pt x="41" y="10265"/>
                    <a:pt x="29" y="10541"/>
                    <a:pt x="16" y="10822"/>
                  </a:cubicBezTo>
                  <a:cubicBezTo>
                    <a:pt x="15" y="10861"/>
                    <a:pt x="12" y="10901"/>
                    <a:pt x="11" y="10941"/>
                  </a:cubicBezTo>
                  <a:cubicBezTo>
                    <a:pt x="2" y="11045"/>
                    <a:pt x="0" y="11150"/>
                    <a:pt x="4" y="11254"/>
                  </a:cubicBezTo>
                  <a:lnTo>
                    <a:pt x="24" y="11673"/>
                  </a:lnTo>
                  <a:cubicBezTo>
                    <a:pt x="31" y="11763"/>
                    <a:pt x="35" y="11852"/>
                    <a:pt x="37" y="11940"/>
                  </a:cubicBezTo>
                  <a:cubicBezTo>
                    <a:pt x="45" y="12130"/>
                    <a:pt x="53" y="12324"/>
                    <a:pt x="86" y="12516"/>
                  </a:cubicBezTo>
                  <a:lnTo>
                    <a:pt x="212" y="13342"/>
                  </a:lnTo>
                  <a:cubicBezTo>
                    <a:pt x="246" y="13530"/>
                    <a:pt x="295" y="13714"/>
                    <a:pt x="342" y="13891"/>
                  </a:cubicBezTo>
                  <a:cubicBezTo>
                    <a:pt x="364" y="13981"/>
                    <a:pt x="388" y="14070"/>
                    <a:pt x="412" y="14169"/>
                  </a:cubicBezTo>
                  <a:cubicBezTo>
                    <a:pt x="426" y="14219"/>
                    <a:pt x="438" y="14268"/>
                    <a:pt x="451" y="14318"/>
                  </a:cubicBezTo>
                  <a:cubicBezTo>
                    <a:pt x="474" y="14404"/>
                    <a:pt x="496" y="14491"/>
                    <a:pt x="527" y="14584"/>
                  </a:cubicBezTo>
                  <a:lnTo>
                    <a:pt x="666" y="14975"/>
                  </a:lnTo>
                  <a:cubicBezTo>
                    <a:pt x="702" y="15077"/>
                    <a:pt x="798" y="15141"/>
                    <a:pt x="900" y="15141"/>
                  </a:cubicBezTo>
                  <a:cubicBezTo>
                    <a:pt x="928" y="15141"/>
                    <a:pt x="957" y="15136"/>
                    <a:pt x="984" y="15126"/>
                  </a:cubicBezTo>
                  <a:lnTo>
                    <a:pt x="2871" y="14454"/>
                  </a:lnTo>
                  <a:cubicBezTo>
                    <a:pt x="3256" y="15453"/>
                    <a:pt x="3817" y="16376"/>
                    <a:pt x="4526" y="17179"/>
                  </a:cubicBezTo>
                  <a:lnTo>
                    <a:pt x="3059" y="18543"/>
                  </a:lnTo>
                  <a:cubicBezTo>
                    <a:pt x="2959" y="18637"/>
                    <a:pt x="2953" y="18796"/>
                    <a:pt x="3047" y="18897"/>
                  </a:cubicBezTo>
                  <a:cubicBezTo>
                    <a:pt x="3876" y="19777"/>
                    <a:pt x="4764" y="20485"/>
                    <a:pt x="5670" y="20990"/>
                  </a:cubicBezTo>
                  <a:cubicBezTo>
                    <a:pt x="5876" y="21124"/>
                    <a:pt x="6094" y="21229"/>
                    <a:pt x="6306" y="21331"/>
                  </a:cubicBezTo>
                  <a:lnTo>
                    <a:pt x="6595" y="21470"/>
                  </a:lnTo>
                  <a:cubicBezTo>
                    <a:pt x="6792" y="21567"/>
                    <a:pt x="6996" y="21665"/>
                    <a:pt x="7209" y="21735"/>
                  </a:cubicBezTo>
                  <a:lnTo>
                    <a:pt x="7392" y="21801"/>
                  </a:lnTo>
                  <a:cubicBezTo>
                    <a:pt x="7591" y="21875"/>
                    <a:pt x="7792" y="21949"/>
                    <a:pt x="8012" y="22023"/>
                  </a:cubicBezTo>
                  <a:lnTo>
                    <a:pt x="8815" y="22231"/>
                  </a:lnTo>
                  <a:cubicBezTo>
                    <a:pt x="8834" y="22234"/>
                    <a:pt x="8856" y="22237"/>
                    <a:pt x="8877" y="22238"/>
                  </a:cubicBezTo>
                  <a:cubicBezTo>
                    <a:pt x="8878" y="22238"/>
                    <a:pt x="8879" y="22238"/>
                    <a:pt x="8880" y="22238"/>
                  </a:cubicBezTo>
                  <a:cubicBezTo>
                    <a:pt x="8995" y="22238"/>
                    <a:pt x="9094" y="22158"/>
                    <a:pt x="9120" y="22045"/>
                  </a:cubicBezTo>
                  <a:lnTo>
                    <a:pt x="9566" y="20089"/>
                  </a:lnTo>
                  <a:cubicBezTo>
                    <a:pt x="10157" y="20207"/>
                    <a:pt x="10759" y="20265"/>
                    <a:pt x="11358" y="20265"/>
                  </a:cubicBezTo>
                  <a:cubicBezTo>
                    <a:pt x="12098" y="20265"/>
                    <a:pt x="12833" y="20177"/>
                    <a:pt x="13537" y="20002"/>
                  </a:cubicBezTo>
                  <a:lnTo>
                    <a:pt x="14070" y="21936"/>
                  </a:lnTo>
                  <a:cubicBezTo>
                    <a:pt x="14100" y="22046"/>
                    <a:pt x="14201" y="22119"/>
                    <a:pt x="14310" y="22119"/>
                  </a:cubicBezTo>
                  <a:cubicBezTo>
                    <a:pt x="14332" y="22119"/>
                    <a:pt x="14354" y="22116"/>
                    <a:pt x="14376" y="22110"/>
                  </a:cubicBezTo>
                  <a:cubicBezTo>
                    <a:pt x="16522" y="21530"/>
                    <a:pt x="18519" y="20257"/>
                    <a:pt x="20000" y="18528"/>
                  </a:cubicBezTo>
                  <a:cubicBezTo>
                    <a:pt x="20089" y="18422"/>
                    <a:pt x="20077" y="18264"/>
                    <a:pt x="19972" y="18176"/>
                  </a:cubicBezTo>
                  <a:lnTo>
                    <a:pt x="18442" y="16873"/>
                  </a:lnTo>
                  <a:cubicBezTo>
                    <a:pt x="19117" y="16040"/>
                    <a:pt x="19636" y="15094"/>
                    <a:pt x="19977" y="14079"/>
                  </a:cubicBezTo>
                  <a:lnTo>
                    <a:pt x="21902" y="14670"/>
                  </a:lnTo>
                  <a:cubicBezTo>
                    <a:pt x="21926" y="14677"/>
                    <a:pt x="21950" y="14681"/>
                    <a:pt x="21973" y="14681"/>
                  </a:cubicBezTo>
                  <a:cubicBezTo>
                    <a:pt x="22081" y="14681"/>
                    <a:pt x="22181" y="14610"/>
                    <a:pt x="22214" y="14502"/>
                  </a:cubicBezTo>
                  <a:cubicBezTo>
                    <a:pt x="22526" y="13455"/>
                    <a:pt x="22694" y="12335"/>
                    <a:pt x="22712" y="11167"/>
                  </a:cubicBezTo>
                  <a:cubicBezTo>
                    <a:pt x="22694" y="10004"/>
                    <a:pt x="22526" y="8884"/>
                    <a:pt x="22214" y="7835"/>
                  </a:cubicBezTo>
                  <a:cubicBezTo>
                    <a:pt x="22181" y="7728"/>
                    <a:pt x="22082" y="7658"/>
                    <a:pt x="21975" y="7658"/>
                  </a:cubicBezTo>
                  <a:cubicBezTo>
                    <a:pt x="21951" y="7658"/>
                    <a:pt x="21926" y="7661"/>
                    <a:pt x="21902" y="7669"/>
                  </a:cubicBezTo>
                  <a:lnTo>
                    <a:pt x="19977" y="8260"/>
                  </a:lnTo>
                  <a:cubicBezTo>
                    <a:pt x="19548" y="6990"/>
                    <a:pt x="18843" y="5832"/>
                    <a:pt x="17916" y="4865"/>
                  </a:cubicBezTo>
                  <a:lnTo>
                    <a:pt x="19325" y="3433"/>
                  </a:lnTo>
                  <a:cubicBezTo>
                    <a:pt x="19422" y="3335"/>
                    <a:pt x="19421" y="3178"/>
                    <a:pt x="19323" y="3081"/>
                  </a:cubicBezTo>
                  <a:cubicBezTo>
                    <a:pt x="18543" y="2313"/>
                    <a:pt x="17626" y="1646"/>
                    <a:pt x="16600" y="1101"/>
                  </a:cubicBezTo>
                  <a:cubicBezTo>
                    <a:pt x="15685" y="610"/>
                    <a:pt x="14610" y="241"/>
                    <a:pt x="13406" y="5"/>
                  </a:cubicBezTo>
                  <a:cubicBezTo>
                    <a:pt x="13390" y="2"/>
                    <a:pt x="13374" y="1"/>
                    <a:pt x="13358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3551325" y="1241900"/>
              <a:ext cx="354125" cy="351775"/>
            </a:xfrm>
            <a:custGeom>
              <a:avLst/>
              <a:gdLst/>
              <a:ahLst/>
              <a:cxnLst/>
              <a:rect l="l" t="t" r="r" b="b"/>
              <a:pathLst>
                <a:path w="14165" h="14071" extrusionOk="0">
                  <a:moveTo>
                    <a:pt x="5617" y="0"/>
                  </a:moveTo>
                  <a:lnTo>
                    <a:pt x="1" y="5819"/>
                  </a:lnTo>
                  <a:lnTo>
                    <a:pt x="8548" y="14070"/>
                  </a:lnTo>
                  <a:lnTo>
                    <a:pt x="14164" y="8253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3547100" y="1215750"/>
              <a:ext cx="483300" cy="537725"/>
            </a:xfrm>
            <a:custGeom>
              <a:avLst/>
              <a:gdLst/>
              <a:ahLst/>
              <a:cxnLst/>
              <a:rect l="l" t="t" r="r" b="b"/>
              <a:pathLst>
                <a:path w="19332" h="21509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04" y="0"/>
                    <a:pt x="1" y="1431"/>
                    <a:pt x="782" y="2797"/>
                  </a:cubicBezTo>
                  <a:cubicBezTo>
                    <a:pt x="1007" y="3190"/>
                    <a:pt x="1303" y="3537"/>
                    <a:pt x="1655" y="3821"/>
                  </a:cubicBezTo>
                  <a:cubicBezTo>
                    <a:pt x="2210" y="4276"/>
                    <a:pt x="2882" y="4559"/>
                    <a:pt x="3588" y="4675"/>
                  </a:cubicBezTo>
                  <a:cubicBezTo>
                    <a:pt x="3628" y="4682"/>
                    <a:pt x="3668" y="4690"/>
                    <a:pt x="3710" y="4695"/>
                  </a:cubicBezTo>
                  <a:cubicBezTo>
                    <a:pt x="3751" y="4700"/>
                    <a:pt x="3791" y="4704"/>
                    <a:pt x="3833" y="4711"/>
                  </a:cubicBezTo>
                  <a:cubicBezTo>
                    <a:pt x="3915" y="4719"/>
                    <a:pt x="3998" y="4727"/>
                    <a:pt x="4080" y="4732"/>
                  </a:cubicBezTo>
                  <a:lnTo>
                    <a:pt x="10555" y="5108"/>
                  </a:lnTo>
                  <a:lnTo>
                    <a:pt x="9936" y="9158"/>
                  </a:lnTo>
                  <a:lnTo>
                    <a:pt x="9661" y="10938"/>
                  </a:lnTo>
                  <a:lnTo>
                    <a:pt x="7823" y="9389"/>
                  </a:lnTo>
                  <a:lnTo>
                    <a:pt x="3185" y="5477"/>
                  </a:lnTo>
                  <a:lnTo>
                    <a:pt x="3104" y="5408"/>
                  </a:lnTo>
                  <a:lnTo>
                    <a:pt x="3025" y="5342"/>
                  </a:lnTo>
                  <a:lnTo>
                    <a:pt x="2906" y="5243"/>
                  </a:lnTo>
                  <a:cubicBezTo>
                    <a:pt x="2906" y="5243"/>
                    <a:pt x="28" y="7614"/>
                    <a:pt x="2082" y="9965"/>
                  </a:cubicBezTo>
                  <a:lnTo>
                    <a:pt x="5907" y="13656"/>
                  </a:lnTo>
                  <a:cubicBezTo>
                    <a:pt x="5907" y="13656"/>
                    <a:pt x="5482" y="18156"/>
                    <a:pt x="11834" y="21509"/>
                  </a:cubicBezTo>
                  <a:lnTo>
                    <a:pt x="19331" y="13278"/>
                  </a:lnTo>
                  <a:lnTo>
                    <a:pt x="18173" y="12159"/>
                  </a:lnTo>
                  <a:lnTo>
                    <a:pt x="17550" y="8334"/>
                  </a:lnTo>
                  <a:lnTo>
                    <a:pt x="16834" y="3929"/>
                  </a:lnTo>
                  <a:cubicBezTo>
                    <a:pt x="16576" y="2316"/>
                    <a:pt x="15239" y="1093"/>
                    <a:pt x="13610" y="975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389525" y="1228875"/>
              <a:ext cx="721475" cy="246275"/>
            </a:xfrm>
            <a:custGeom>
              <a:avLst/>
              <a:gdLst/>
              <a:ahLst/>
              <a:cxnLst/>
              <a:rect l="l" t="t" r="r" b="b"/>
              <a:pathLst>
                <a:path w="28859" h="9851" extrusionOk="0">
                  <a:moveTo>
                    <a:pt x="28070" y="0"/>
                  </a:moveTo>
                  <a:lnTo>
                    <a:pt x="21111" y="754"/>
                  </a:lnTo>
                  <a:lnTo>
                    <a:pt x="7085" y="2274"/>
                  </a:lnTo>
                  <a:lnTo>
                    <a:pt x="4233" y="2583"/>
                  </a:lnTo>
                  <a:lnTo>
                    <a:pt x="1" y="6397"/>
                  </a:lnTo>
                  <a:lnTo>
                    <a:pt x="67" y="7031"/>
                  </a:lnTo>
                  <a:lnTo>
                    <a:pt x="5021" y="9850"/>
                  </a:lnTo>
                  <a:lnTo>
                    <a:pt x="8427" y="9481"/>
                  </a:lnTo>
                  <a:lnTo>
                    <a:pt x="8385" y="9440"/>
                  </a:lnTo>
                  <a:cubicBezTo>
                    <a:pt x="6331" y="7089"/>
                    <a:pt x="9209" y="4718"/>
                    <a:pt x="9209" y="4718"/>
                  </a:cubicBezTo>
                  <a:lnTo>
                    <a:pt x="9328" y="4817"/>
                  </a:lnTo>
                  <a:lnTo>
                    <a:pt x="14126" y="8864"/>
                  </a:lnTo>
                  <a:lnTo>
                    <a:pt x="16239" y="8633"/>
                  </a:lnTo>
                  <a:lnTo>
                    <a:pt x="23853" y="7809"/>
                  </a:lnTo>
                  <a:lnTo>
                    <a:pt x="28858" y="7267"/>
                  </a:lnTo>
                  <a:lnTo>
                    <a:pt x="28070" y="0"/>
                  </a:lnTo>
                  <a:close/>
                </a:path>
              </a:pathLst>
            </a:custGeom>
            <a:solidFill>
              <a:srgbClr val="4D7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016025" y="1229100"/>
              <a:ext cx="94825" cy="189825"/>
            </a:xfrm>
            <a:custGeom>
              <a:avLst/>
              <a:gdLst/>
              <a:ahLst/>
              <a:cxnLst/>
              <a:rect l="l" t="t" r="r" b="b"/>
              <a:pathLst>
                <a:path w="3793" h="7593" extrusionOk="0">
                  <a:moveTo>
                    <a:pt x="3006" y="1"/>
                  </a:moveTo>
                  <a:lnTo>
                    <a:pt x="0" y="326"/>
                  </a:lnTo>
                  <a:lnTo>
                    <a:pt x="787" y="7593"/>
                  </a:lnTo>
                  <a:lnTo>
                    <a:pt x="3793" y="7268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3389475" y="1293400"/>
              <a:ext cx="150900" cy="181700"/>
            </a:xfrm>
            <a:custGeom>
              <a:avLst/>
              <a:gdLst/>
              <a:ahLst/>
              <a:cxnLst/>
              <a:rect l="l" t="t" r="r" b="b"/>
              <a:pathLst>
                <a:path w="6036" h="7268" extrusionOk="0">
                  <a:moveTo>
                    <a:pt x="4235" y="1"/>
                  </a:moveTo>
                  <a:lnTo>
                    <a:pt x="0" y="3816"/>
                  </a:lnTo>
                  <a:lnTo>
                    <a:pt x="69" y="4448"/>
                  </a:lnTo>
                  <a:lnTo>
                    <a:pt x="5021" y="7268"/>
                  </a:lnTo>
                  <a:cubicBezTo>
                    <a:pt x="6036" y="2962"/>
                    <a:pt x="4235" y="1"/>
                    <a:pt x="423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3389475" y="1359625"/>
              <a:ext cx="56850" cy="76375"/>
            </a:xfrm>
            <a:custGeom>
              <a:avLst/>
              <a:gdLst/>
              <a:ahLst/>
              <a:cxnLst/>
              <a:rect l="l" t="t" r="r" b="b"/>
              <a:pathLst>
                <a:path w="2274" h="3055" extrusionOk="0">
                  <a:moveTo>
                    <a:pt x="1295" y="1"/>
                  </a:moveTo>
                  <a:lnTo>
                    <a:pt x="0" y="1167"/>
                  </a:lnTo>
                  <a:lnTo>
                    <a:pt x="69" y="1799"/>
                  </a:lnTo>
                  <a:lnTo>
                    <a:pt x="2273" y="3054"/>
                  </a:lnTo>
                  <a:cubicBezTo>
                    <a:pt x="2037" y="565"/>
                    <a:pt x="1295" y="1"/>
                    <a:pt x="12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4091200" y="1227325"/>
              <a:ext cx="82000" cy="183200"/>
            </a:xfrm>
            <a:custGeom>
              <a:avLst/>
              <a:gdLst/>
              <a:ahLst/>
              <a:cxnLst/>
              <a:rect l="l" t="t" r="r" b="b"/>
              <a:pathLst>
                <a:path w="3280" h="7328" extrusionOk="0">
                  <a:moveTo>
                    <a:pt x="684" y="0"/>
                  </a:moveTo>
                  <a:cubicBezTo>
                    <a:pt x="595" y="0"/>
                    <a:pt x="505" y="5"/>
                    <a:pt x="414" y="15"/>
                  </a:cubicBezTo>
                  <a:lnTo>
                    <a:pt x="0" y="60"/>
                  </a:lnTo>
                  <a:lnTo>
                    <a:pt x="789" y="7328"/>
                  </a:lnTo>
                  <a:cubicBezTo>
                    <a:pt x="1995" y="7198"/>
                    <a:pt x="2935" y="6221"/>
                    <a:pt x="3018" y="5011"/>
                  </a:cubicBezTo>
                  <a:lnTo>
                    <a:pt x="3178" y="2673"/>
                  </a:lnTo>
                  <a:cubicBezTo>
                    <a:pt x="3279" y="1214"/>
                    <a:pt x="2114" y="0"/>
                    <a:pt x="684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3574025" y="1340800"/>
              <a:ext cx="227900" cy="154400"/>
            </a:xfrm>
            <a:custGeom>
              <a:avLst/>
              <a:gdLst/>
              <a:ahLst/>
              <a:cxnLst/>
              <a:rect l="l" t="t" r="r" b="b"/>
              <a:pathLst>
                <a:path w="9116" h="6176" extrusionOk="0">
                  <a:moveTo>
                    <a:pt x="1829" y="0"/>
                  </a:moveTo>
                  <a:cubicBezTo>
                    <a:pt x="1772" y="0"/>
                    <a:pt x="1715" y="20"/>
                    <a:pt x="1670" y="61"/>
                  </a:cubicBezTo>
                  <a:cubicBezTo>
                    <a:pt x="641" y="973"/>
                    <a:pt x="98" y="1945"/>
                    <a:pt x="56" y="2949"/>
                  </a:cubicBezTo>
                  <a:cubicBezTo>
                    <a:pt x="0" y="4238"/>
                    <a:pt x="799" y="5091"/>
                    <a:pt x="832" y="5127"/>
                  </a:cubicBezTo>
                  <a:cubicBezTo>
                    <a:pt x="879" y="5177"/>
                    <a:pt x="943" y="5202"/>
                    <a:pt x="1006" y="5202"/>
                  </a:cubicBezTo>
                  <a:cubicBezTo>
                    <a:pt x="1065" y="5202"/>
                    <a:pt x="1124" y="5180"/>
                    <a:pt x="1170" y="5136"/>
                  </a:cubicBezTo>
                  <a:cubicBezTo>
                    <a:pt x="1266" y="5045"/>
                    <a:pt x="1270" y="4893"/>
                    <a:pt x="1180" y="4798"/>
                  </a:cubicBezTo>
                  <a:cubicBezTo>
                    <a:pt x="1172" y="4791"/>
                    <a:pt x="483" y="4048"/>
                    <a:pt x="533" y="2964"/>
                  </a:cubicBezTo>
                  <a:cubicBezTo>
                    <a:pt x="570" y="2144"/>
                    <a:pt x="1008" y="1336"/>
                    <a:pt x="1834" y="558"/>
                  </a:cubicBezTo>
                  <a:lnTo>
                    <a:pt x="8431" y="6119"/>
                  </a:lnTo>
                  <a:cubicBezTo>
                    <a:pt x="8473" y="6156"/>
                    <a:pt x="8529" y="6176"/>
                    <a:pt x="8584" y="6176"/>
                  </a:cubicBezTo>
                  <a:lnTo>
                    <a:pt x="8586" y="6174"/>
                  </a:lnTo>
                  <a:cubicBezTo>
                    <a:pt x="8703" y="6174"/>
                    <a:pt x="8804" y="6089"/>
                    <a:pt x="8821" y="5972"/>
                  </a:cubicBezTo>
                  <a:lnTo>
                    <a:pt x="9096" y="4192"/>
                  </a:lnTo>
                  <a:cubicBezTo>
                    <a:pt x="9116" y="4062"/>
                    <a:pt x="9026" y="3940"/>
                    <a:pt x="8896" y="3920"/>
                  </a:cubicBezTo>
                  <a:cubicBezTo>
                    <a:pt x="8884" y="3918"/>
                    <a:pt x="8872" y="3917"/>
                    <a:pt x="8860" y="3917"/>
                  </a:cubicBezTo>
                  <a:cubicBezTo>
                    <a:pt x="8743" y="3917"/>
                    <a:pt x="8642" y="4001"/>
                    <a:pt x="8623" y="4119"/>
                  </a:cubicBezTo>
                  <a:lnTo>
                    <a:pt x="8414" y="5479"/>
                  </a:lnTo>
                  <a:lnTo>
                    <a:pt x="1984" y="57"/>
                  </a:lnTo>
                  <a:cubicBezTo>
                    <a:pt x="1939" y="19"/>
                    <a:pt x="1884" y="0"/>
                    <a:pt x="18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3512750" y="1279025"/>
              <a:ext cx="507100" cy="55825"/>
            </a:xfrm>
            <a:custGeom>
              <a:avLst/>
              <a:gdLst/>
              <a:ahLst/>
              <a:cxnLst/>
              <a:rect l="l" t="t" r="r" b="b"/>
              <a:pathLst>
                <a:path w="20284" h="2233" extrusionOk="0">
                  <a:moveTo>
                    <a:pt x="20027" y="0"/>
                  </a:moveTo>
                  <a:cubicBezTo>
                    <a:pt x="20022" y="0"/>
                    <a:pt x="20017" y="0"/>
                    <a:pt x="20012" y="1"/>
                  </a:cubicBezTo>
                  <a:lnTo>
                    <a:pt x="223" y="1755"/>
                  </a:lnTo>
                  <a:cubicBezTo>
                    <a:pt x="96" y="1767"/>
                    <a:pt x="1" y="1877"/>
                    <a:pt x="6" y="2004"/>
                  </a:cubicBezTo>
                  <a:cubicBezTo>
                    <a:pt x="11" y="2132"/>
                    <a:pt x="116" y="2233"/>
                    <a:pt x="244" y="2233"/>
                  </a:cubicBezTo>
                  <a:cubicBezTo>
                    <a:pt x="252" y="2233"/>
                    <a:pt x="258" y="2232"/>
                    <a:pt x="265" y="2232"/>
                  </a:cubicBezTo>
                  <a:lnTo>
                    <a:pt x="20054" y="477"/>
                  </a:lnTo>
                  <a:cubicBezTo>
                    <a:pt x="20185" y="465"/>
                    <a:pt x="20283" y="350"/>
                    <a:pt x="20271" y="217"/>
                  </a:cubicBezTo>
                  <a:cubicBezTo>
                    <a:pt x="20257" y="93"/>
                    <a:pt x="20152" y="0"/>
                    <a:pt x="200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3661725" y="1340800"/>
              <a:ext cx="365050" cy="52600"/>
            </a:xfrm>
            <a:custGeom>
              <a:avLst/>
              <a:gdLst/>
              <a:ahLst/>
              <a:cxnLst/>
              <a:rect l="l" t="t" r="r" b="b"/>
              <a:pathLst>
                <a:path w="14602" h="2104" extrusionOk="0">
                  <a:moveTo>
                    <a:pt x="14350" y="0"/>
                  </a:moveTo>
                  <a:cubicBezTo>
                    <a:pt x="14339" y="0"/>
                    <a:pt x="14328" y="1"/>
                    <a:pt x="14316" y="3"/>
                  </a:cubicBezTo>
                  <a:lnTo>
                    <a:pt x="220" y="1627"/>
                  </a:lnTo>
                  <a:cubicBezTo>
                    <a:pt x="94" y="1641"/>
                    <a:pt x="1" y="1751"/>
                    <a:pt x="9" y="1878"/>
                  </a:cubicBezTo>
                  <a:cubicBezTo>
                    <a:pt x="15" y="2005"/>
                    <a:pt x="120" y="2104"/>
                    <a:pt x="248" y="2104"/>
                  </a:cubicBezTo>
                  <a:cubicBezTo>
                    <a:pt x="257" y="2104"/>
                    <a:pt x="266" y="2103"/>
                    <a:pt x="276" y="2103"/>
                  </a:cubicBezTo>
                  <a:lnTo>
                    <a:pt x="14372" y="477"/>
                  </a:lnTo>
                  <a:cubicBezTo>
                    <a:pt x="14505" y="465"/>
                    <a:pt x="14602" y="345"/>
                    <a:pt x="14587" y="211"/>
                  </a:cubicBezTo>
                  <a:cubicBezTo>
                    <a:pt x="14573" y="89"/>
                    <a:pt x="14470" y="0"/>
                    <a:pt x="143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4041875" y="1227400"/>
              <a:ext cx="27900" cy="194275"/>
            </a:xfrm>
            <a:custGeom>
              <a:avLst/>
              <a:gdLst/>
              <a:ahLst/>
              <a:cxnLst/>
              <a:rect l="l" t="t" r="r" b="b"/>
              <a:pathLst>
                <a:path w="1116" h="7771" extrusionOk="0">
                  <a:moveTo>
                    <a:pt x="251" y="0"/>
                  </a:moveTo>
                  <a:cubicBezTo>
                    <a:pt x="245" y="0"/>
                    <a:pt x="238" y="1"/>
                    <a:pt x="232" y="1"/>
                  </a:cubicBezTo>
                  <a:cubicBezTo>
                    <a:pt x="98" y="13"/>
                    <a:pt x="0" y="132"/>
                    <a:pt x="14" y="266"/>
                  </a:cubicBezTo>
                  <a:lnTo>
                    <a:pt x="627" y="7552"/>
                  </a:lnTo>
                  <a:cubicBezTo>
                    <a:pt x="638" y="7675"/>
                    <a:pt x="741" y="7771"/>
                    <a:pt x="865" y="7771"/>
                  </a:cubicBezTo>
                  <a:cubicBezTo>
                    <a:pt x="872" y="7771"/>
                    <a:pt x="878" y="7771"/>
                    <a:pt x="885" y="7769"/>
                  </a:cubicBezTo>
                  <a:cubicBezTo>
                    <a:pt x="1017" y="7759"/>
                    <a:pt x="1115" y="7644"/>
                    <a:pt x="1103" y="7511"/>
                  </a:cubicBezTo>
                  <a:lnTo>
                    <a:pt x="491" y="226"/>
                  </a:lnTo>
                  <a:cubicBezTo>
                    <a:pt x="482" y="98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763550" y="1484600"/>
              <a:ext cx="1171525" cy="769350"/>
            </a:xfrm>
            <a:custGeom>
              <a:avLst/>
              <a:gdLst/>
              <a:ahLst/>
              <a:cxnLst/>
              <a:rect l="l" t="t" r="r" b="b"/>
              <a:pathLst>
                <a:path w="46861" h="30774" extrusionOk="0">
                  <a:moveTo>
                    <a:pt x="39044" y="0"/>
                  </a:moveTo>
                  <a:cubicBezTo>
                    <a:pt x="37143" y="0"/>
                    <a:pt x="35249" y="765"/>
                    <a:pt x="33860" y="2273"/>
                  </a:cubicBezTo>
                  <a:lnTo>
                    <a:pt x="23484" y="13540"/>
                  </a:lnTo>
                  <a:lnTo>
                    <a:pt x="10202" y="180"/>
                  </a:lnTo>
                  <a:cubicBezTo>
                    <a:pt x="6793" y="3411"/>
                    <a:pt x="3392" y="6653"/>
                    <a:pt x="1" y="9905"/>
                  </a:cubicBezTo>
                  <a:lnTo>
                    <a:pt x="18681" y="28695"/>
                  </a:lnTo>
                  <a:cubicBezTo>
                    <a:pt x="20003" y="30026"/>
                    <a:pt x="21802" y="30773"/>
                    <a:pt x="23678" y="30773"/>
                  </a:cubicBezTo>
                  <a:cubicBezTo>
                    <a:pt x="23722" y="30773"/>
                    <a:pt x="23767" y="30773"/>
                    <a:pt x="23812" y="30772"/>
                  </a:cubicBezTo>
                  <a:cubicBezTo>
                    <a:pt x="25735" y="30736"/>
                    <a:pt x="27558" y="29916"/>
                    <a:pt x="28861" y="28502"/>
                  </a:cubicBezTo>
                  <a:lnTo>
                    <a:pt x="44225" y="11819"/>
                  </a:lnTo>
                  <a:cubicBezTo>
                    <a:pt x="46861" y="8956"/>
                    <a:pt x="46677" y="4500"/>
                    <a:pt x="43815" y="1864"/>
                  </a:cubicBezTo>
                  <a:cubicBezTo>
                    <a:pt x="42461" y="616"/>
                    <a:pt x="40750" y="0"/>
                    <a:pt x="3904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4553700" y="1482025"/>
              <a:ext cx="1071250" cy="1015775"/>
            </a:xfrm>
            <a:custGeom>
              <a:avLst/>
              <a:gdLst/>
              <a:ahLst/>
              <a:cxnLst/>
              <a:rect l="l" t="t" r="r" b="b"/>
              <a:pathLst>
                <a:path w="42850" h="40631" extrusionOk="0">
                  <a:moveTo>
                    <a:pt x="8362" y="0"/>
                  </a:moveTo>
                  <a:cubicBezTo>
                    <a:pt x="6748" y="0"/>
                    <a:pt x="5167" y="468"/>
                    <a:pt x="3814" y="1349"/>
                  </a:cubicBezTo>
                  <a:cubicBezTo>
                    <a:pt x="3810" y="1353"/>
                    <a:pt x="3806" y="1357"/>
                    <a:pt x="3801" y="1357"/>
                  </a:cubicBezTo>
                  <a:cubicBezTo>
                    <a:pt x="1513" y="2857"/>
                    <a:pt x="0" y="5440"/>
                    <a:pt x="0" y="8376"/>
                  </a:cubicBezTo>
                  <a:lnTo>
                    <a:pt x="0" y="36555"/>
                  </a:lnTo>
                  <a:cubicBezTo>
                    <a:pt x="0" y="36555"/>
                    <a:pt x="1101" y="37588"/>
                    <a:pt x="3562" y="38612"/>
                  </a:cubicBezTo>
                  <a:cubicBezTo>
                    <a:pt x="4403" y="38962"/>
                    <a:pt x="5264" y="39259"/>
                    <a:pt x="6141" y="39503"/>
                  </a:cubicBezTo>
                  <a:cubicBezTo>
                    <a:pt x="6922" y="39726"/>
                    <a:pt x="7791" y="39927"/>
                    <a:pt x="8741" y="40099"/>
                  </a:cubicBezTo>
                  <a:cubicBezTo>
                    <a:pt x="9518" y="40238"/>
                    <a:pt x="10349" y="40359"/>
                    <a:pt x="11244" y="40444"/>
                  </a:cubicBezTo>
                  <a:lnTo>
                    <a:pt x="11248" y="40444"/>
                  </a:lnTo>
                  <a:cubicBezTo>
                    <a:pt x="12244" y="40545"/>
                    <a:pt x="13310" y="40608"/>
                    <a:pt x="14452" y="40624"/>
                  </a:cubicBezTo>
                  <a:cubicBezTo>
                    <a:pt x="14664" y="40628"/>
                    <a:pt x="14878" y="40630"/>
                    <a:pt x="15095" y="40630"/>
                  </a:cubicBezTo>
                  <a:cubicBezTo>
                    <a:pt x="15529" y="40630"/>
                    <a:pt x="15973" y="40622"/>
                    <a:pt x="16427" y="40608"/>
                  </a:cubicBezTo>
                  <a:cubicBezTo>
                    <a:pt x="16895" y="40623"/>
                    <a:pt x="17359" y="40630"/>
                    <a:pt x="17818" y="40630"/>
                  </a:cubicBezTo>
                  <a:cubicBezTo>
                    <a:pt x="18829" y="40630"/>
                    <a:pt x="19815" y="40596"/>
                    <a:pt x="20768" y="40533"/>
                  </a:cubicBezTo>
                  <a:cubicBezTo>
                    <a:pt x="22067" y="40448"/>
                    <a:pt x="29528" y="40309"/>
                    <a:pt x="30704" y="40137"/>
                  </a:cubicBezTo>
                  <a:cubicBezTo>
                    <a:pt x="30834" y="40116"/>
                    <a:pt x="30965" y="40100"/>
                    <a:pt x="31090" y="40079"/>
                  </a:cubicBezTo>
                  <a:cubicBezTo>
                    <a:pt x="38221" y="38966"/>
                    <a:pt x="42850" y="36555"/>
                    <a:pt x="42850" y="36555"/>
                  </a:cubicBezTo>
                  <a:lnTo>
                    <a:pt x="42850" y="8376"/>
                  </a:lnTo>
                  <a:lnTo>
                    <a:pt x="42848" y="8376"/>
                  </a:lnTo>
                  <a:cubicBezTo>
                    <a:pt x="42847" y="5544"/>
                    <a:pt x="41417" y="2905"/>
                    <a:pt x="39047" y="1357"/>
                  </a:cubicBezTo>
                  <a:cubicBezTo>
                    <a:pt x="39043" y="1357"/>
                    <a:pt x="39040" y="1353"/>
                    <a:pt x="39036" y="1349"/>
                  </a:cubicBezTo>
                  <a:cubicBezTo>
                    <a:pt x="38511" y="1006"/>
                    <a:pt x="37948" y="725"/>
                    <a:pt x="37359" y="514"/>
                  </a:cubicBezTo>
                  <a:cubicBezTo>
                    <a:pt x="36439" y="174"/>
                    <a:pt x="35466" y="0"/>
                    <a:pt x="34486" y="0"/>
                  </a:cubicBezTo>
                  <a:cubicBezTo>
                    <a:pt x="34482" y="0"/>
                    <a:pt x="34478" y="0"/>
                    <a:pt x="34474" y="0"/>
                  </a:cubicBezTo>
                  <a:lnTo>
                    <a:pt x="8376" y="0"/>
                  </a:lnTo>
                  <a:cubicBezTo>
                    <a:pt x="8371" y="0"/>
                    <a:pt x="8366" y="0"/>
                    <a:pt x="8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4547700" y="1717100"/>
              <a:ext cx="22100" cy="684800"/>
            </a:xfrm>
            <a:custGeom>
              <a:avLst/>
              <a:gdLst/>
              <a:ahLst/>
              <a:cxnLst/>
              <a:rect l="l" t="t" r="r" b="b"/>
              <a:pathLst>
                <a:path w="884" h="27392" extrusionOk="0">
                  <a:moveTo>
                    <a:pt x="640" y="0"/>
                  </a:moveTo>
                  <a:cubicBezTo>
                    <a:pt x="510" y="0"/>
                    <a:pt x="404" y="105"/>
                    <a:pt x="403" y="236"/>
                  </a:cubicBezTo>
                  <a:lnTo>
                    <a:pt x="4" y="27149"/>
                  </a:lnTo>
                  <a:cubicBezTo>
                    <a:pt x="1" y="27281"/>
                    <a:pt x="107" y="27390"/>
                    <a:pt x="239" y="27391"/>
                  </a:cubicBezTo>
                  <a:lnTo>
                    <a:pt x="242" y="27391"/>
                  </a:lnTo>
                  <a:cubicBezTo>
                    <a:pt x="242" y="27391"/>
                    <a:pt x="243" y="27391"/>
                    <a:pt x="244" y="27391"/>
                  </a:cubicBezTo>
                  <a:cubicBezTo>
                    <a:pt x="374" y="27391"/>
                    <a:pt x="480" y="27286"/>
                    <a:pt x="481" y="27156"/>
                  </a:cubicBezTo>
                  <a:lnTo>
                    <a:pt x="880" y="242"/>
                  </a:lnTo>
                  <a:cubicBezTo>
                    <a:pt x="883" y="110"/>
                    <a:pt x="777" y="2"/>
                    <a:pt x="645" y="0"/>
                  </a:cubicBezTo>
                  <a:lnTo>
                    <a:pt x="642" y="0"/>
                  </a:lnTo>
                  <a:cubicBezTo>
                    <a:pt x="642" y="0"/>
                    <a:pt x="641" y="0"/>
                    <a:pt x="6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4344075" y="1817200"/>
              <a:ext cx="41625" cy="129650"/>
            </a:xfrm>
            <a:custGeom>
              <a:avLst/>
              <a:gdLst/>
              <a:ahLst/>
              <a:cxnLst/>
              <a:rect l="l" t="t" r="r" b="b"/>
              <a:pathLst>
                <a:path w="1665" h="5186" extrusionOk="0">
                  <a:moveTo>
                    <a:pt x="263" y="1"/>
                  </a:moveTo>
                  <a:cubicBezTo>
                    <a:pt x="245" y="1"/>
                    <a:pt x="226" y="3"/>
                    <a:pt x="207" y="7"/>
                  </a:cubicBezTo>
                  <a:cubicBezTo>
                    <a:pt x="80" y="38"/>
                    <a:pt x="1" y="165"/>
                    <a:pt x="29" y="292"/>
                  </a:cubicBezTo>
                  <a:lnTo>
                    <a:pt x="1170" y="5004"/>
                  </a:lnTo>
                  <a:cubicBezTo>
                    <a:pt x="1195" y="5111"/>
                    <a:pt x="1292" y="5186"/>
                    <a:pt x="1403" y="5186"/>
                  </a:cubicBezTo>
                  <a:cubicBezTo>
                    <a:pt x="1421" y="5186"/>
                    <a:pt x="1440" y="5183"/>
                    <a:pt x="1457" y="5179"/>
                  </a:cubicBezTo>
                  <a:cubicBezTo>
                    <a:pt x="1585" y="5148"/>
                    <a:pt x="1665" y="5019"/>
                    <a:pt x="1634" y="4891"/>
                  </a:cubicBezTo>
                  <a:lnTo>
                    <a:pt x="494" y="179"/>
                  </a:lnTo>
                  <a:cubicBezTo>
                    <a:pt x="466" y="72"/>
                    <a:pt x="370" y="1"/>
                    <a:pt x="2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4777425" y="800725"/>
              <a:ext cx="450225" cy="297500"/>
            </a:xfrm>
            <a:custGeom>
              <a:avLst/>
              <a:gdLst/>
              <a:ahLst/>
              <a:cxnLst/>
              <a:rect l="l" t="t" r="r" b="b"/>
              <a:pathLst>
                <a:path w="18009" h="11900" extrusionOk="0">
                  <a:moveTo>
                    <a:pt x="7687" y="0"/>
                  </a:moveTo>
                  <a:cubicBezTo>
                    <a:pt x="3956" y="0"/>
                    <a:pt x="807" y="2629"/>
                    <a:pt x="0" y="6127"/>
                  </a:cubicBezTo>
                  <a:lnTo>
                    <a:pt x="11468" y="6127"/>
                  </a:lnTo>
                  <a:cubicBezTo>
                    <a:pt x="11531" y="7250"/>
                    <a:pt x="11866" y="8333"/>
                    <a:pt x="12405" y="9296"/>
                  </a:cubicBezTo>
                  <a:cubicBezTo>
                    <a:pt x="12990" y="10345"/>
                    <a:pt x="13819" y="11237"/>
                    <a:pt x="14820" y="11900"/>
                  </a:cubicBezTo>
                  <a:cubicBezTo>
                    <a:pt x="15005" y="11551"/>
                    <a:pt x="15296" y="11264"/>
                    <a:pt x="15636" y="11064"/>
                  </a:cubicBezTo>
                  <a:cubicBezTo>
                    <a:pt x="16009" y="10848"/>
                    <a:pt x="16446" y="10729"/>
                    <a:pt x="16882" y="10729"/>
                  </a:cubicBezTo>
                  <a:cubicBezTo>
                    <a:pt x="17024" y="10729"/>
                    <a:pt x="17167" y="10741"/>
                    <a:pt x="17308" y="10768"/>
                  </a:cubicBezTo>
                  <a:cubicBezTo>
                    <a:pt x="17357" y="10777"/>
                    <a:pt x="17405" y="10788"/>
                    <a:pt x="17449" y="10797"/>
                  </a:cubicBezTo>
                  <a:cubicBezTo>
                    <a:pt x="17818" y="9873"/>
                    <a:pt x="18008" y="8886"/>
                    <a:pt x="18007" y="7892"/>
                  </a:cubicBezTo>
                  <a:cubicBezTo>
                    <a:pt x="18007" y="5724"/>
                    <a:pt x="17118" y="3751"/>
                    <a:pt x="15690" y="2317"/>
                  </a:cubicBezTo>
                  <a:cubicBezTo>
                    <a:pt x="14257" y="889"/>
                    <a:pt x="12284" y="0"/>
                    <a:pt x="10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777150" y="953900"/>
              <a:ext cx="391175" cy="449150"/>
            </a:xfrm>
            <a:custGeom>
              <a:avLst/>
              <a:gdLst/>
              <a:ahLst/>
              <a:cxnLst/>
              <a:rect l="l" t="t" r="r" b="b"/>
              <a:pathLst>
                <a:path w="15647" h="17966" extrusionOk="0">
                  <a:moveTo>
                    <a:pt x="1" y="0"/>
                  </a:moveTo>
                  <a:lnTo>
                    <a:pt x="1" y="10146"/>
                  </a:lnTo>
                  <a:cubicBezTo>
                    <a:pt x="1" y="12839"/>
                    <a:pt x="1387" y="15219"/>
                    <a:pt x="3466" y="16633"/>
                  </a:cubicBezTo>
                  <a:lnTo>
                    <a:pt x="3466" y="16638"/>
                  </a:lnTo>
                  <a:lnTo>
                    <a:pt x="3475" y="16638"/>
                  </a:lnTo>
                  <a:cubicBezTo>
                    <a:pt x="3480" y="16638"/>
                    <a:pt x="3486" y="16642"/>
                    <a:pt x="3495" y="16653"/>
                  </a:cubicBezTo>
                  <a:cubicBezTo>
                    <a:pt x="3515" y="16661"/>
                    <a:pt x="3529" y="16671"/>
                    <a:pt x="3553" y="16686"/>
                  </a:cubicBezTo>
                  <a:lnTo>
                    <a:pt x="3553" y="16691"/>
                  </a:lnTo>
                  <a:cubicBezTo>
                    <a:pt x="3680" y="16773"/>
                    <a:pt x="3816" y="16857"/>
                    <a:pt x="3952" y="16933"/>
                  </a:cubicBezTo>
                  <a:cubicBezTo>
                    <a:pt x="3987" y="16952"/>
                    <a:pt x="4021" y="16970"/>
                    <a:pt x="4054" y="16991"/>
                  </a:cubicBezTo>
                  <a:cubicBezTo>
                    <a:pt x="4122" y="17031"/>
                    <a:pt x="4200" y="17069"/>
                    <a:pt x="4282" y="17109"/>
                  </a:cubicBezTo>
                  <a:cubicBezTo>
                    <a:pt x="5379" y="17672"/>
                    <a:pt x="6593" y="17966"/>
                    <a:pt x="7823" y="17966"/>
                  </a:cubicBezTo>
                  <a:cubicBezTo>
                    <a:pt x="7937" y="17966"/>
                    <a:pt x="8051" y="17963"/>
                    <a:pt x="8164" y="17958"/>
                  </a:cubicBezTo>
                  <a:lnTo>
                    <a:pt x="8188" y="17958"/>
                  </a:lnTo>
                  <a:cubicBezTo>
                    <a:pt x="8246" y="17954"/>
                    <a:pt x="8310" y="17949"/>
                    <a:pt x="8368" y="17944"/>
                  </a:cubicBezTo>
                  <a:cubicBezTo>
                    <a:pt x="10263" y="17813"/>
                    <a:pt x="11949" y="17006"/>
                    <a:pt x="13218" y="15768"/>
                  </a:cubicBezTo>
                  <a:cubicBezTo>
                    <a:pt x="13244" y="15744"/>
                    <a:pt x="13268" y="15721"/>
                    <a:pt x="13290" y="15694"/>
                  </a:cubicBezTo>
                  <a:lnTo>
                    <a:pt x="13310" y="15676"/>
                  </a:lnTo>
                  <a:lnTo>
                    <a:pt x="13315" y="15670"/>
                  </a:lnTo>
                  <a:cubicBezTo>
                    <a:pt x="14090" y="14886"/>
                    <a:pt x="14697" y="13952"/>
                    <a:pt x="15098" y="12925"/>
                  </a:cubicBezTo>
                  <a:cubicBezTo>
                    <a:pt x="15113" y="12881"/>
                    <a:pt x="15133" y="12838"/>
                    <a:pt x="15147" y="12794"/>
                  </a:cubicBezTo>
                  <a:cubicBezTo>
                    <a:pt x="15162" y="12745"/>
                    <a:pt x="15181" y="12701"/>
                    <a:pt x="15196" y="12658"/>
                  </a:cubicBezTo>
                  <a:cubicBezTo>
                    <a:pt x="15225" y="12585"/>
                    <a:pt x="15249" y="12502"/>
                    <a:pt x="15273" y="12425"/>
                  </a:cubicBezTo>
                  <a:cubicBezTo>
                    <a:pt x="15375" y="12110"/>
                    <a:pt x="15454" y="11789"/>
                    <a:pt x="15511" y="11462"/>
                  </a:cubicBezTo>
                  <a:cubicBezTo>
                    <a:pt x="15536" y="11337"/>
                    <a:pt x="15556" y="11215"/>
                    <a:pt x="15570" y="11088"/>
                  </a:cubicBezTo>
                  <a:cubicBezTo>
                    <a:pt x="15585" y="11001"/>
                    <a:pt x="15594" y="10913"/>
                    <a:pt x="15603" y="10821"/>
                  </a:cubicBezTo>
                  <a:cubicBezTo>
                    <a:pt x="15609" y="10786"/>
                    <a:pt x="15614" y="10753"/>
                    <a:pt x="15618" y="10714"/>
                  </a:cubicBezTo>
                  <a:cubicBezTo>
                    <a:pt x="15623" y="10655"/>
                    <a:pt x="15628" y="10597"/>
                    <a:pt x="15628" y="10539"/>
                  </a:cubicBezTo>
                  <a:cubicBezTo>
                    <a:pt x="15632" y="10476"/>
                    <a:pt x="15638" y="10417"/>
                    <a:pt x="15643" y="10359"/>
                  </a:cubicBezTo>
                  <a:cubicBezTo>
                    <a:pt x="15643" y="10238"/>
                    <a:pt x="15647" y="10116"/>
                    <a:pt x="15647" y="10000"/>
                  </a:cubicBezTo>
                  <a:lnTo>
                    <a:pt x="15647" y="4937"/>
                  </a:lnTo>
                  <a:cubicBezTo>
                    <a:pt x="15307" y="5137"/>
                    <a:pt x="15016" y="5422"/>
                    <a:pt x="14831" y="5773"/>
                  </a:cubicBezTo>
                  <a:cubicBezTo>
                    <a:pt x="13830" y="5110"/>
                    <a:pt x="13001" y="4216"/>
                    <a:pt x="12416" y="3168"/>
                  </a:cubicBezTo>
                  <a:cubicBezTo>
                    <a:pt x="11877" y="2206"/>
                    <a:pt x="11542" y="1123"/>
                    <a:pt x="11479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4863875" y="1273700"/>
              <a:ext cx="304600" cy="208525"/>
            </a:xfrm>
            <a:custGeom>
              <a:avLst/>
              <a:gdLst/>
              <a:ahLst/>
              <a:cxnLst/>
              <a:rect l="l" t="t" r="r" b="b"/>
              <a:pathLst>
                <a:path w="12184" h="8341" extrusionOk="0">
                  <a:moveTo>
                    <a:pt x="11675" y="1"/>
                  </a:moveTo>
                  <a:cubicBezTo>
                    <a:pt x="11660" y="44"/>
                    <a:pt x="11642" y="91"/>
                    <a:pt x="11625" y="134"/>
                  </a:cubicBezTo>
                  <a:cubicBezTo>
                    <a:pt x="10551" y="2894"/>
                    <a:pt x="8000" y="4940"/>
                    <a:pt x="4898" y="5156"/>
                  </a:cubicBezTo>
                  <a:cubicBezTo>
                    <a:pt x="4716" y="5168"/>
                    <a:pt x="4535" y="5175"/>
                    <a:pt x="4354" y="5175"/>
                  </a:cubicBezTo>
                  <a:cubicBezTo>
                    <a:pt x="2806" y="5175"/>
                    <a:pt x="1289" y="4712"/>
                    <a:pt x="1" y="3841"/>
                  </a:cubicBezTo>
                  <a:lnTo>
                    <a:pt x="1" y="8340"/>
                  </a:lnTo>
                  <a:lnTo>
                    <a:pt x="12183" y="8340"/>
                  </a:lnTo>
                  <a:lnTo>
                    <a:pt x="12183" y="32"/>
                  </a:lnTo>
                  <a:lnTo>
                    <a:pt x="11675" y="1"/>
                  </a:ln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5155825" y="1068925"/>
              <a:ext cx="117125" cy="205700"/>
            </a:xfrm>
            <a:custGeom>
              <a:avLst/>
              <a:gdLst/>
              <a:ahLst/>
              <a:cxnLst/>
              <a:rect l="l" t="t" r="r" b="b"/>
              <a:pathLst>
                <a:path w="4685" h="8228" extrusionOk="0">
                  <a:moveTo>
                    <a:pt x="1746" y="1"/>
                  </a:moveTo>
                  <a:cubicBezTo>
                    <a:pt x="1310" y="1"/>
                    <a:pt x="873" y="120"/>
                    <a:pt x="500" y="336"/>
                  </a:cubicBezTo>
                  <a:lnTo>
                    <a:pt x="500" y="5399"/>
                  </a:lnTo>
                  <a:cubicBezTo>
                    <a:pt x="500" y="5516"/>
                    <a:pt x="496" y="5637"/>
                    <a:pt x="496" y="5758"/>
                  </a:cubicBezTo>
                  <a:cubicBezTo>
                    <a:pt x="491" y="5816"/>
                    <a:pt x="485" y="5875"/>
                    <a:pt x="481" y="5938"/>
                  </a:cubicBezTo>
                  <a:cubicBezTo>
                    <a:pt x="476" y="5996"/>
                    <a:pt x="476" y="6054"/>
                    <a:pt x="467" y="6113"/>
                  </a:cubicBezTo>
                  <a:cubicBezTo>
                    <a:pt x="462" y="6147"/>
                    <a:pt x="462" y="6187"/>
                    <a:pt x="456" y="6220"/>
                  </a:cubicBezTo>
                  <a:cubicBezTo>
                    <a:pt x="447" y="6312"/>
                    <a:pt x="438" y="6400"/>
                    <a:pt x="423" y="6487"/>
                  </a:cubicBezTo>
                  <a:cubicBezTo>
                    <a:pt x="409" y="6614"/>
                    <a:pt x="389" y="6736"/>
                    <a:pt x="364" y="6861"/>
                  </a:cubicBezTo>
                  <a:cubicBezTo>
                    <a:pt x="307" y="7188"/>
                    <a:pt x="228" y="7509"/>
                    <a:pt x="126" y="7824"/>
                  </a:cubicBezTo>
                  <a:cubicBezTo>
                    <a:pt x="102" y="7902"/>
                    <a:pt x="78" y="7984"/>
                    <a:pt x="49" y="8057"/>
                  </a:cubicBezTo>
                  <a:cubicBezTo>
                    <a:pt x="34" y="8100"/>
                    <a:pt x="15" y="8144"/>
                    <a:pt x="0" y="8193"/>
                  </a:cubicBezTo>
                  <a:lnTo>
                    <a:pt x="511" y="8227"/>
                  </a:lnTo>
                  <a:cubicBezTo>
                    <a:pt x="2279" y="7839"/>
                    <a:pt x="3805" y="6458"/>
                    <a:pt x="4359" y="4728"/>
                  </a:cubicBezTo>
                  <a:cubicBezTo>
                    <a:pt x="4659" y="3800"/>
                    <a:pt x="4684" y="2760"/>
                    <a:pt x="4310" y="1857"/>
                  </a:cubicBezTo>
                  <a:cubicBezTo>
                    <a:pt x="4090" y="1336"/>
                    <a:pt x="3739" y="882"/>
                    <a:pt x="3289" y="540"/>
                  </a:cubicBezTo>
                  <a:lnTo>
                    <a:pt x="3275" y="531"/>
                  </a:lnTo>
                  <a:cubicBezTo>
                    <a:pt x="3265" y="521"/>
                    <a:pt x="3253" y="515"/>
                    <a:pt x="3241" y="511"/>
                  </a:cubicBezTo>
                  <a:cubicBezTo>
                    <a:pt x="3109" y="409"/>
                    <a:pt x="2958" y="327"/>
                    <a:pt x="2804" y="249"/>
                  </a:cubicBezTo>
                  <a:cubicBezTo>
                    <a:pt x="2703" y="199"/>
                    <a:pt x="2599" y="156"/>
                    <a:pt x="2493" y="122"/>
                  </a:cubicBezTo>
                  <a:cubicBezTo>
                    <a:pt x="2435" y="102"/>
                    <a:pt x="2377" y="84"/>
                    <a:pt x="2313" y="69"/>
                  </a:cubicBezTo>
                  <a:cubicBezTo>
                    <a:pt x="2269" y="58"/>
                    <a:pt x="2221" y="49"/>
                    <a:pt x="2172" y="40"/>
                  </a:cubicBezTo>
                  <a:cubicBezTo>
                    <a:pt x="2031" y="13"/>
                    <a:pt x="1888" y="1"/>
                    <a:pt x="1746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4810725" y="10892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1" y="1"/>
                  </a:moveTo>
                  <a:cubicBezTo>
                    <a:pt x="512" y="1"/>
                    <a:pt x="0" y="512"/>
                    <a:pt x="0" y="1143"/>
                  </a:cubicBezTo>
                  <a:cubicBezTo>
                    <a:pt x="0" y="1774"/>
                    <a:pt x="512" y="2284"/>
                    <a:pt x="1141" y="2284"/>
                  </a:cubicBezTo>
                  <a:cubicBezTo>
                    <a:pt x="1772" y="2284"/>
                    <a:pt x="2284" y="1774"/>
                    <a:pt x="2284" y="1143"/>
                  </a:cubicBezTo>
                  <a:cubicBezTo>
                    <a:pt x="2284" y="512"/>
                    <a:pt x="1772" y="1"/>
                    <a:pt x="11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4811350" y="1048525"/>
              <a:ext cx="55850" cy="25200"/>
            </a:xfrm>
            <a:custGeom>
              <a:avLst/>
              <a:gdLst/>
              <a:ahLst/>
              <a:cxnLst/>
              <a:rect l="l" t="t" r="r" b="b"/>
              <a:pathLst>
                <a:path w="2234" h="1008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992"/>
                  </a:lnTo>
                  <a:cubicBezTo>
                    <a:pt x="0" y="1001"/>
                    <a:pt x="8" y="1008"/>
                    <a:pt x="16" y="1008"/>
                  </a:cubicBezTo>
                  <a:lnTo>
                    <a:pt x="2218" y="1008"/>
                  </a:lnTo>
                  <a:cubicBezTo>
                    <a:pt x="2226" y="1008"/>
                    <a:pt x="2234" y="1001"/>
                    <a:pt x="2234" y="992"/>
                  </a:cubicBezTo>
                  <a:lnTo>
                    <a:pt x="2234" y="17"/>
                  </a:lnTo>
                  <a:cubicBezTo>
                    <a:pt x="2234" y="8"/>
                    <a:pt x="2226" y="0"/>
                    <a:pt x="221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4967625" y="10892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3" y="1"/>
                  </a:moveTo>
                  <a:cubicBezTo>
                    <a:pt x="512" y="1"/>
                    <a:pt x="1" y="512"/>
                    <a:pt x="1" y="1143"/>
                  </a:cubicBezTo>
                  <a:cubicBezTo>
                    <a:pt x="1" y="1774"/>
                    <a:pt x="512" y="2284"/>
                    <a:pt x="1143" y="2284"/>
                  </a:cubicBezTo>
                  <a:cubicBezTo>
                    <a:pt x="1774" y="2284"/>
                    <a:pt x="2285" y="1774"/>
                    <a:pt x="2285" y="1143"/>
                  </a:cubicBezTo>
                  <a:cubicBezTo>
                    <a:pt x="2285" y="512"/>
                    <a:pt x="1774" y="1"/>
                    <a:pt x="114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4968250" y="1048525"/>
              <a:ext cx="55875" cy="25200"/>
            </a:xfrm>
            <a:custGeom>
              <a:avLst/>
              <a:gdLst/>
              <a:ahLst/>
              <a:cxnLst/>
              <a:rect l="l" t="t" r="r" b="b"/>
              <a:pathLst>
                <a:path w="2235" h="1008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992"/>
                  </a:lnTo>
                  <a:cubicBezTo>
                    <a:pt x="1" y="1001"/>
                    <a:pt x="9" y="1008"/>
                    <a:pt x="18" y="1008"/>
                  </a:cubicBezTo>
                  <a:lnTo>
                    <a:pt x="2219" y="1008"/>
                  </a:lnTo>
                  <a:cubicBezTo>
                    <a:pt x="2228" y="1008"/>
                    <a:pt x="2234" y="1001"/>
                    <a:pt x="2234" y="992"/>
                  </a:cubicBezTo>
                  <a:lnTo>
                    <a:pt x="2234" y="17"/>
                  </a:lnTo>
                  <a:cubicBezTo>
                    <a:pt x="2234" y="8"/>
                    <a:pt x="2228" y="0"/>
                    <a:pt x="22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5034375" y="1152225"/>
              <a:ext cx="99125" cy="99125"/>
            </a:xfrm>
            <a:custGeom>
              <a:avLst/>
              <a:gdLst/>
              <a:ahLst/>
              <a:cxnLst/>
              <a:rect l="l" t="t" r="r" b="b"/>
              <a:pathLst>
                <a:path w="3965" h="3965" extrusionOk="0">
                  <a:moveTo>
                    <a:pt x="1983" y="1"/>
                  </a:moveTo>
                  <a:cubicBezTo>
                    <a:pt x="888" y="1"/>
                    <a:pt x="1" y="888"/>
                    <a:pt x="1" y="1982"/>
                  </a:cubicBezTo>
                  <a:cubicBezTo>
                    <a:pt x="1" y="3077"/>
                    <a:pt x="888" y="3964"/>
                    <a:pt x="1983" y="3964"/>
                  </a:cubicBezTo>
                  <a:cubicBezTo>
                    <a:pt x="3077" y="3964"/>
                    <a:pt x="3964" y="3077"/>
                    <a:pt x="3964" y="1982"/>
                  </a:cubicBezTo>
                  <a:cubicBezTo>
                    <a:pt x="3964" y="888"/>
                    <a:pt x="3077" y="1"/>
                    <a:pt x="19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4863925" y="1345600"/>
              <a:ext cx="246125" cy="111600"/>
            </a:xfrm>
            <a:custGeom>
              <a:avLst/>
              <a:gdLst/>
              <a:ahLst/>
              <a:cxnLst/>
              <a:rect l="l" t="t" r="r" b="b"/>
              <a:pathLst>
                <a:path w="9845" h="4464" extrusionOk="0">
                  <a:moveTo>
                    <a:pt x="9844" y="1"/>
                  </a:moveTo>
                  <a:cubicBezTo>
                    <a:pt x="9844" y="2"/>
                    <a:pt x="7775" y="2290"/>
                    <a:pt x="4755" y="2290"/>
                  </a:cubicBezTo>
                  <a:cubicBezTo>
                    <a:pt x="4743" y="2290"/>
                    <a:pt x="4731" y="2290"/>
                    <a:pt x="4719" y="2290"/>
                  </a:cubicBezTo>
                  <a:cubicBezTo>
                    <a:pt x="1677" y="2272"/>
                    <a:pt x="0" y="966"/>
                    <a:pt x="0" y="966"/>
                  </a:cubicBezTo>
                  <a:lnTo>
                    <a:pt x="0" y="4221"/>
                  </a:lnTo>
                  <a:cubicBezTo>
                    <a:pt x="0" y="4221"/>
                    <a:pt x="780" y="4463"/>
                    <a:pt x="1974" y="4463"/>
                  </a:cubicBezTo>
                  <a:cubicBezTo>
                    <a:pt x="4000" y="4463"/>
                    <a:pt x="7218" y="3765"/>
                    <a:pt x="984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4862050" y="1105225"/>
              <a:ext cx="54825" cy="120850"/>
            </a:xfrm>
            <a:custGeom>
              <a:avLst/>
              <a:gdLst/>
              <a:ahLst/>
              <a:cxnLst/>
              <a:rect l="l" t="t" r="r" b="b"/>
              <a:pathLst>
                <a:path w="2193" h="4834" extrusionOk="0">
                  <a:moveTo>
                    <a:pt x="1401" y="0"/>
                  </a:moveTo>
                  <a:lnTo>
                    <a:pt x="1" y="4834"/>
                  </a:lnTo>
                  <a:lnTo>
                    <a:pt x="2192" y="48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5181575" y="1102400"/>
              <a:ext cx="63000" cy="132250"/>
            </a:xfrm>
            <a:custGeom>
              <a:avLst/>
              <a:gdLst/>
              <a:ahLst/>
              <a:cxnLst/>
              <a:rect l="l" t="t" r="r" b="b"/>
              <a:pathLst>
                <a:path w="2520" h="5290" extrusionOk="0">
                  <a:moveTo>
                    <a:pt x="1355" y="0"/>
                  </a:moveTo>
                  <a:cubicBezTo>
                    <a:pt x="1210" y="0"/>
                    <a:pt x="1058" y="34"/>
                    <a:pt x="904" y="108"/>
                  </a:cubicBezTo>
                  <a:cubicBezTo>
                    <a:pt x="31" y="527"/>
                    <a:pt x="0" y="1563"/>
                    <a:pt x="37" y="2401"/>
                  </a:cubicBezTo>
                  <a:cubicBezTo>
                    <a:pt x="40" y="2471"/>
                    <a:pt x="109" y="2539"/>
                    <a:pt x="177" y="2548"/>
                  </a:cubicBezTo>
                  <a:cubicBezTo>
                    <a:pt x="759" y="2617"/>
                    <a:pt x="1257" y="3113"/>
                    <a:pt x="1283" y="3709"/>
                  </a:cubicBezTo>
                  <a:cubicBezTo>
                    <a:pt x="1310" y="4306"/>
                    <a:pt x="833" y="4853"/>
                    <a:pt x="257" y="4954"/>
                  </a:cubicBezTo>
                  <a:cubicBezTo>
                    <a:pt x="56" y="4989"/>
                    <a:pt x="78" y="5290"/>
                    <a:pt x="262" y="5290"/>
                  </a:cubicBezTo>
                  <a:cubicBezTo>
                    <a:pt x="272" y="5290"/>
                    <a:pt x="283" y="5289"/>
                    <a:pt x="294" y="5287"/>
                  </a:cubicBezTo>
                  <a:cubicBezTo>
                    <a:pt x="1036" y="5157"/>
                    <a:pt x="1624" y="4493"/>
                    <a:pt x="1618" y="3730"/>
                  </a:cubicBezTo>
                  <a:cubicBezTo>
                    <a:pt x="1612" y="3016"/>
                    <a:pt x="1049" y="2395"/>
                    <a:pt x="365" y="2246"/>
                  </a:cubicBezTo>
                  <a:cubicBezTo>
                    <a:pt x="341" y="1622"/>
                    <a:pt x="349" y="887"/>
                    <a:pt x="906" y="493"/>
                  </a:cubicBezTo>
                  <a:cubicBezTo>
                    <a:pt x="1055" y="388"/>
                    <a:pt x="1205" y="342"/>
                    <a:pt x="1346" y="342"/>
                  </a:cubicBezTo>
                  <a:cubicBezTo>
                    <a:pt x="1757" y="342"/>
                    <a:pt x="2100" y="729"/>
                    <a:pt x="2169" y="1185"/>
                  </a:cubicBezTo>
                  <a:cubicBezTo>
                    <a:pt x="2184" y="1281"/>
                    <a:pt x="2261" y="1326"/>
                    <a:pt x="2338" y="1326"/>
                  </a:cubicBezTo>
                  <a:cubicBezTo>
                    <a:pt x="2429" y="1326"/>
                    <a:pt x="2519" y="1263"/>
                    <a:pt x="2501" y="1146"/>
                  </a:cubicBezTo>
                  <a:cubicBezTo>
                    <a:pt x="2412" y="543"/>
                    <a:pt x="1939" y="0"/>
                    <a:pt x="13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4853825" y="1096700"/>
              <a:ext cx="77975" cy="135825"/>
            </a:xfrm>
            <a:custGeom>
              <a:avLst/>
              <a:gdLst/>
              <a:ahLst/>
              <a:cxnLst/>
              <a:rect l="l" t="t" r="r" b="b"/>
              <a:pathLst>
                <a:path w="3119" h="5433" extrusionOk="0">
                  <a:moveTo>
                    <a:pt x="1717" y="0"/>
                  </a:moveTo>
                  <a:cubicBezTo>
                    <a:pt x="1643" y="0"/>
                    <a:pt x="1564" y="41"/>
                    <a:pt x="1537" y="130"/>
                  </a:cubicBezTo>
                  <a:cubicBezTo>
                    <a:pt x="1038" y="1813"/>
                    <a:pt x="536" y="3497"/>
                    <a:pt x="35" y="5179"/>
                  </a:cubicBezTo>
                  <a:cubicBezTo>
                    <a:pt x="1" y="5297"/>
                    <a:pt x="126" y="5369"/>
                    <a:pt x="220" y="5372"/>
                  </a:cubicBezTo>
                  <a:lnTo>
                    <a:pt x="2905" y="5433"/>
                  </a:lnTo>
                  <a:cubicBezTo>
                    <a:pt x="2907" y="5433"/>
                    <a:pt x="2908" y="5433"/>
                    <a:pt x="2910" y="5433"/>
                  </a:cubicBezTo>
                  <a:cubicBezTo>
                    <a:pt x="3118" y="5433"/>
                    <a:pt x="3079" y="5105"/>
                    <a:pt x="2868" y="5100"/>
                  </a:cubicBezTo>
                  <a:lnTo>
                    <a:pt x="423" y="5044"/>
                  </a:lnTo>
                  <a:lnTo>
                    <a:pt x="1868" y="183"/>
                  </a:lnTo>
                  <a:cubicBezTo>
                    <a:pt x="1903" y="67"/>
                    <a:pt x="1813" y="0"/>
                    <a:pt x="171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4876300" y="1242100"/>
              <a:ext cx="123350" cy="73950"/>
            </a:xfrm>
            <a:custGeom>
              <a:avLst/>
              <a:gdLst/>
              <a:ahLst/>
              <a:cxnLst/>
              <a:rect l="l" t="t" r="r" b="b"/>
              <a:pathLst>
                <a:path w="4934" h="2958" extrusionOk="0">
                  <a:moveTo>
                    <a:pt x="4233" y="0"/>
                  </a:moveTo>
                  <a:lnTo>
                    <a:pt x="1" y="992"/>
                  </a:lnTo>
                  <a:cubicBezTo>
                    <a:pt x="1" y="992"/>
                    <a:pt x="384" y="2958"/>
                    <a:pt x="2118" y="2958"/>
                  </a:cubicBezTo>
                  <a:cubicBezTo>
                    <a:pt x="2298" y="2958"/>
                    <a:pt x="2492" y="2936"/>
                    <a:pt x="2701" y="2890"/>
                  </a:cubicBezTo>
                  <a:cubicBezTo>
                    <a:pt x="4934" y="2394"/>
                    <a:pt x="4233" y="0"/>
                    <a:pt x="4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5255175" y="1482500"/>
              <a:ext cx="508375" cy="951600"/>
            </a:xfrm>
            <a:custGeom>
              <a:avLst/>
              <a:gdLst/>
              <a:ahLst/>
              <a:cxnLst/>
              <a:rect l="l" t="t" r="r" b="b"/>
              <a:pathLst>
                <a:path w="20335" h="38064" extrusionOk="0">
                  <a:moveTo>
                    <a:pt x="7697" y="0"/>
                  </a:moveTo>
                  <a:cubicBezTo>
                    <a:pt x="7223" y="0"/>
                    <a:pt x="6743" y="48"/>
                    <a:pt x="6261" y="148"/>
                  </a:cubicBezTo>
                  <a:cubicBezTo>
                    <a:pt x="2449" y="936"/>
                    <a:pt x="0" y="4664"/>
                    <a:pt x="788" y="8474"/>
                  </a:cubicBezTo>
                  <a:lnTo>
                    <a:pt x="5748" y="32444"/>
                  </a:lnTo>
                  <a:cubicBezTo>
                    <a:pt x="6437" y="35773"/>
                    <a:pt x="9368" y="38063"/>
                    <a:pt x="12640" y="38063"/>
                  </a:cubicBezTo>
                  <a:cubicBezTo>
                    <a:pt x="13122" y="38063"/>
                    <a:pt x="13603" y="38014"/>
                    <a:pt x="14074" y="37915"/>
                  </a:cubicBezTo>
                  <a:cubicBezTo>
                    <a:pt x="17885" y="37127"/>
                    <a:pt x="20334" y="33399"/>
                    <a:pt x="19546" y="29589"/>
                  </a:cubicBezTo>
                  <a:lnTo>
                    <a:pt x="14587" y="5619"/>
                  </a:lnTo>
                  <a:cubicBezTo>
                    <a:pt x="13898" y="2291"/>
                    <a:pt x="10967" y="0"/>
                    <a:pt x="769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5268350" y="1688375"/>
              <a:ext cx="109375" cy="470800"/>
            </a:xfrm>
            <a:custGeom>
              <a:avLst/>
              <a:gdLst/>
              <a:ahLst/>
              <a:cxnLst/>
              <a:rect l="l" t="t" r="r" b="b"/>
              <a:pathLst>
                <a:path w="4375" h="18832" extrusionOk="0">
                  <a:moveTo>
                    <a:pt x="261" y="0"/>
                  </a:moveTo>
                  <a:cubicBezTo>
                    <a:pt x="245" y="0"/>
                    <a:pt x="229" y="2"/>
                    <a:pt x="212" y="5"/>
                  </a:cubicBezTo>
                  <a:cubicBezTo>
                    <a:pt x="83" y="33"/>
                    <a:pt x="1" y="159"/>
                    <a:pt x="27" y="288"/>
                  </a:cubicBezTo>
                  <a:lnTo>
                    <a:pt x="3880" y="18641"/>
                  </a:lnTo>
                  <a:cubicBezTo>
                    <a:pt x="3902" y="18753"/>
                    <a:pt x="4000" y="18832"/>
                    <a:pt x="4112" y="18832"/>
                  </a:cubicBezTo>
                  <a:cubicBezTo>
                    <a:pt x="4129" y="18832"/>
                    <a:pt x="4147" y="18831"/>
                    <a:pt x="4163" y="18827"/>
                  </a:cubicBezTo>
                  <a:cubicBezTo>
                    <a:pt x="4292" y="18800"/>
                    <a:pt x="4374" y="18673"/>
                    <a:pt x="4348" y="18544"/>
                  </a:cubicBezTo>
                  <a:lnTo>
                    <a:pt x="495" y="190"/>
                  </a:lnTo>
                  <a:cubicBezTo>
                    <a:pt x="472" y="77"/>
                    <a:pt x="372" y="0"/>
                    <a:pt x="2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4711525" y="1602225"/>
              <a:ext cx="91650" cy="99200"/>
            </a:xfrm>
            <a:custGeom>
              <a:avLst/>
              <a:gdLst/>
              <a:ahLst/>
              <a:cxnLst/>
              <a:rect l="l" t="t" r="r" b="b"/>
              <a:pathLst>
                <a:path w="3666" h="3968" extrusionOk="0">
                  <a:moveTo>
                    <a:pt x="999" y="1"/>
                  </a:moveTo>
                  <a:cubicBezTo>
                    <a:pt x="795" y="1"/>
                    <a:pt x="571" y="63"/>
                    <a:pt x="417" y="185"/>
                  </a:cubicBezTo>
                  <a:cubicBezTo>
                    <a:pt x="220" y="341"/>
                    <a:pt x="58" y="562"/>
                    <a:pt x="29" y="820"/>
                  </a:cubicBezTo>
                  <a:cubicBezTo>
                    <a:pt x="1" y="1066"/>
                    <a:pt x="38" y="1346"/>
                    <a:pt x="202" y="1543"/>
                  </a:cubicBezTo>
                  <a:lnTo>
                    <a:pt x="1892" y="3568"/>
                  </a:lnTo>
                  <a:cubicBezTo>
                    <a:pt x="2059" y="3767"/>
                    <a:pt x="2262" y="3915"/>
                    <a:pt x="2525" y="3956"/>
                  </a:cubicBezTo>
                  <a:cubicBezTo>
                    <a:pt x="2571" y="3964"/>
                    <a:pt x="2619" y="3967"/>
                    <a:pt x="2667" y="3967"/>
                  </a:cubicBezTo>
                  <a:cubicBezTo>
                    <a:pt x="2872" y="3967"/>
                    <a:pt x="3096" y="3905"/>
                    <a:pt x="3249" y="3783"/>
                  </a:cubicBezTo>
                  <a:cubicBezTo>
                    <a:pt x="3446" y="3627"/>
                    <a:pt x="3608" y="3406"/>
                    <a:pt x="3638" y="3148"/>
                  </a:cubicBezTo>
                  <a:cubicBezTo>
                    <a:pt x="3665" y="2902"/>
                    <a:pt x="3628" y="2622"/>
                    <a:pt x="3464" y="2425"/>
                  </a:cubicBezTo>
                  <a:lnTo>
                    <a:pt x="1776" y="400"/>
                  </a:lnTo>
                  <a:cubicBezTo>
                    <a:pt x="1609" y="201"/>
                    <a:pt x="1404" y="53"/>
                    <a:pt x="1141" y="12"/>
                  </a:cubicBezTo>
                  <a:cubicBezTo>
                    <a:pt x="1095" y="4"/>
                    <a:pt x="1048" y="1"/>
                    <a:pt x="99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4716425" y="1767625"/>
              <a:ext cx="86800" cy="91000"/>
            </a:xfrm>
            <a:custGeom>
              <a:avLst/>
              <a:gdLst/>
              <a:ahLst/>
              <a:cxnLst/>
              <a:rect l="l" t="t" r="r" b="b"/>
              <a:pathLst>
                <a:path w="3472" h="3640" extrusionOk="0">
                  <a:moveTo>
                    <a:pt x="2488" y="0"/>
                  </a:moveTo>
                  <a:cubicBezTo>
                    <a:pt x="2449" y="0"/>
                    <a:pt x="2410" y="3"/>
                    <a:pt x="2370" y="9"/>
                  </a:cubicBezTo>
                  <a:cubicBezTo>
                    <a:pt x="2120" y="45"/>
                    <a:pt x="1893" y="169"/>
                    <a:pt x="1728" y="360"/>
                  </a:cubicBezTo>
                  <a:lnTo>
                    <a:pt x="241" y="2048"/>
                  </a:lnTo>
                  <a:cubicBezTo>
                    <a:pt x="79" y="2234"/>
                    <a:pt x="1" y="2531"/>
                    <a:pt x="27" y="2772"/>
                  </a:cubicBezTo>
                  <a:cubicBezTo>
                    <a:pt x="53" y="3005"/>
                    <a:pt x="187" y="3273"/>
                    <a:pt x="377" y="3416"/>
                  </a:cubicBezTo>
                  <a:cubicBezTo>
                    <a:pt x="552" y="3546"/>
                    <a:pt x="766" y="3639"/>
                    <a:pt x="985" y="3639"/>
                  </a:cubicBezTo>
                  <a:cubicBezTo>
                    <a:pt x="1024" y="3639"/>
                    <a:pt x="1063" y="3636"/>
                    <a:pt x="1102" y="3630"/>
                  </a:cubicBezTo>
                  <a:cubicBezTo>
                    <a:pt x="1357" y="3589"/>
                    <a:pt x="1573" y="3475"/>
                    <a:pt x="1746" y="3280"/>
                  </a:cubicBezTo>
                  <a:lnTo>
                    <a:pt x="3231" y="1591"/>
                  </a:lnTo>
                  <a:cubicBezTo>
                    <a:pt x="3394" y="1406"/>
                    <a:pt x="3472" y="1108"/>
                    <a:pt x="3446" y="866"/>
                  </a:cubicBezTo>
                  <a:cubicBezTo>
                    <a:pt x="3419" y="635"/>
                    <a:pt x="3286" y="366"/>
                    <a:pt x="3095" y="223"/>
                  </a:cubicBezTo>
                  <a:cubicBezTo>
                    <a:pt x="2922" y="93"/>
                    <a:pt x="2708" y="0"/>
                    <a:pt x="2488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4865100" y="175930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5" y="0"/>
                  </a:moveTo>
                  <a:cubicBezTo>
                    <a:pt x="856" y="0"/>
                    <a:pt x="738" y="21"/>
                    <a:pt x="637" y="64"/>
                  </a:cubicBezTo>
                  <a:cubicBezTo>
                    <a:pt x="412" y="164"/>
                    <a:pt x="199" y="333"/>
                    <a:pt x="105" y="568"/>
                  </a:cubicBezTo>
                  <a:cubicBezTo>
                    <a:pt x="5" y="820"/>
                    <a:pt x="1" y="1064"/>
                    <a:pt x="84" y="1323"/>
                  </a:cubicBezTo>
                  <a:lnTo>
                    <a:pt x="692" y="3215"/>
                  </a:lnTo>
                  <a:cubicBezTo>
                    <a:pt x="764" y="3438"/>
                    <a:pt x="987" y="3652"/>
                    <a:pt x="1196" y="3746"/>
                  </a:cubicBezTo>
                  <a:cubicBezTo>
                    <a:pt x="1318" y="3801"/>
                    <a:pt x="1467" y="3832"/>
                    <a:pt x="1614" y="3832"/>
                  </a:cubicBezTo>
                  <a:cubicBezTo>
                    <a:pt x="1733" y="3832"/>
                    <a:pt x="1851" y="3812"/>
                    <a:pt x="1951" y="3767"/>
                  </a:cubicBezTo>
                  <a:cubicBezTo>
                    <a:pt x="2176" y="3668"/>
                    <a:pt x="2388" y="3499"/>
                    <a:pt x="2483" y="3264"/>
                  </a:cubicBezTo>
                  <a:cubicBezTo>
                    <a:pt x="2583" y="3012"/>
                    <a:pt x="2586" y="2768"/>
                    <a:pt x="2503" y="2508"/>
                  </a:cubicBezTo>
                  <a:cubicBezTo>
                    <a:pt x="2300" y="1878"/>
                    <a:pt x="2098" y="1248"/>
                    <a:pt x="1896" y="617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1"/>
                    <a:pt x="1122" y="0"/>
                    <a:pt x="97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4906825" y="1620450"/>
              <a:ext cx="107600" cy="72375"/>
            </a:xfrm>
            <a:custGeom>
              <a:avLst/>
              <a:gdLst/>
              <a:ahLst/>
              <a:cxnLst/>
              <a:rect l="l" t="t" r="r" b="b"/>
              <a:pathLst>
                <a:path w="4304" h="2895" extrusionOk="0">
                  <a:moveTo>
                    <a:pt x="3282" y="0"/>
                  </a:moveTo>
                  <a:cubicBezTo>
                    <a:pt x="3168" y="0"/>
                    <a:pt x="3054" y="20"/>
                    <a:pt x="2946" y="65"/>
                  </a:cubicBezTo>
                  <a:lnTo>
                    <a:pt x="653" y="1018"/>
                  </a:lnTo>
                  <a:cubicBezTo>
                    <a:pt x="424" y="1113"/>
                    <a:pt x="224" y="1294"/>
                    <a:pt x="121" y="1521"/>
                  </a:cubicBezTo>
                  <a:cubicBezTo>
                    <a:pt x="22" y="1742"/>
                    <a:pt x="1" y="2052"/>
                    <a:pt x="100" y="2277"/>
                  </a:cubicBezTo>
                  <a:cubicBezTo>
                    <a:pt x="199" y="2501"/>
                    <a:pt x="368" y="2714"/>
                    <a:pt x="604" y="2810"/>
                  </a:cubicBezTo>
                  <a:cubicBezTo>
                    <a:pt x="737" y="2863"/>
                    <a:pt x="881" y="2894"/>
                    <a:pt x="1024" y="2894"/>
                  </a:cubicBezTo>
                  <a:cubicBezTo>
                    <a:pt x="1137" y="2894"/>
                    <a:pt x="1251" y="2874"/>
                    <a:pt x="1359" y="2829"/>
                  </a:cubicBezTo>
                  <a:lnTo>
                    <a:pt x="3652" y="1876"/>
                  </a:lnTo>
                  <a:cubicBezTo>
                    <a:pt x="3881" y="1781"/>
                    <a:pt x="4080" y="1599"/>
                    <a:pt x="4184" y="1372"/>
                  </a:cubicBezTo>
                  <a:cubicBezTo>
                    <a:pt x="4284" y="1152"/>
                    <a:pt x="4304" y="842"/>
                    <a:pt x="4205" y="617"/>
                  </a:cubicBezTo>
                  <a:cubicBezTo>
                    <a:pt x="4106" y="391"/>
                    <a:pt x="3936" y="179"/>
                    <a:pt x="3701" y="85"/>
                  </a:cubicBezTo>
                  <a:cubicBezTo>
                    <a:pt x="3567" y="32"/>
                    <a:pt x="3424" y="0"/>
                    <a:pt x="328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4800325" y="1529725"/>
              <a:ext cx="118375" cy="55075"/>
            </a:xfrm>
            <a:custGeom>
              <a:avLst/>
              <a:gdLst/>
              <a:ahLst/>
              <a:cxnLst/>
              <a:rect l="l" t="t" r="r" b="b"/>
              <a:pathLst>
                <a:path w="4735" h="2203" extrusionOk="0">
                  <a:moveTo>
                    <a:pt x="1033" y="0"/>
                  </a:moveTo>
                  <a:cubicBezTo>
                    <a:pt x="824" y="0"/>
                    <a:pt x="622" y="53"/>
                    <a:pt x="447" y="181"/>
                  </a:cubicBezTo>
                  <a:cubicBezTo>
                    <a:pt x="254" y="321"/>
                    <a:pt x="84" y="573"/>
                    <a:pt x="58" y="814"/>
                  </a:cubicBezTo>
                  <a:cubicBezTo>
                    <a:pt x="1" y="1314"/>
                    <a:pt x="324" y="1872"/>
                    <a:pt x="866" y="1926"/>
                  </a:cubicBezTo>
                  <a:lnTo>
                    <a:pt x="3566" y="2196"/>
                  </a:lnTo>
                  <a:cubicBezTo>
                    <a:pt x="3611" y="2200"/>
                    <a:pt x="3656" y="2203"/>
                    <a:pt x="3700" y="2203"/>
                  </a:cubicBezTo>
                  <a:cubicBezTo>
                    <a:pt x="3911" y="2203"/>
                    <a:pt x="4114" y="2151"/>
                    <a:pt x="4290" y="2023"/>
                  </a:cubicBezTo>
                  <a:cubicBezTo>
                    <a:pt x="4483" y="1883"/>
                    <a:pt x="4652" y="1629"/>
                    <a:pt x="4679" y="1388"/>
                  </a:cubicBezTo>
                  <a:cubicBezTo>
                    <a:pt x="4734" y="889"/>
                    <a:pt x="4413" y="330"/>
                    <a:pt x="3870" y="276"/>
                  </a:cubicBezTo>
                  <a:lnTo>
                    <a:pt x="1169" y="7"/>
                  </a:lnTo>
                  <a:cubicBezTo>
                    <a:pt x="1123" y="3"/>
                    <a:pt x="1078" y="0"/>
                    <a:pt x="1033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4629875" y="1992175"/>
              <a:ext cx="91625" cy="99200"/>
            </a:xfrm>
            <a:custGeom>
              <a:avLst/>
              <a:gdLst/>
              <a:ahLst/>
              <a:cxnLst/>
              <a:rect l="l" t="t" r="r" b="b"/>
              <a:pathLst>
                <a:path w="3665" h="3968" extrusionOk="0">
                  <a:moveTo>
                    <a:pt x="1000" y="0"/>
                  </a:moveTo>
                  <a:cubicBezTo>
                    <a:pt x="795" y="0"/>
                    <a:pt x="571" y="63"/>
                    <a:pt x="417" y="185"/>
                  </a:cubicBezTo>
                  <a:cubicBezTo>
                    <a:pt x="220" y="341"/>
                    <a:pt x="57" y="561"/>
                    <a:pt x="28" y="819"/>
                  </a:cubicBezTo>
                  <a:cubicBezTo>
                    <a:pt x="0" y="1065"/>
                    <a:pt x="37" y="1345"/>
                    <a:pt x="201" y="1542"/>
                  </a:cubicBezTo>
                  <a:lnTo>
                    <a:pt x="1891" y="3568"/>
                  </a:lnTo>
                  <a:cubicBezTo>
                    <a:pt x="2058" y="3768"/>
                    <a:pt x="2262" y="3915"/>
                    <a:pt x="2525" y="3957"/>
                  </a:cubicBezTo>
                  <a:cubicBezTo>
                    <a:pt x="2570" y="3964"/>
                    <a:pt x="2617" y="3967"/>
                    <a:pt x="2665" y="3967"/>
                  </a:cubicBezTo>
                  <a:cubicBezTo>
                    <a:pt x="2870" y="3967"/>
                    <a:pt x="3094" y="3904"/>
                    <a:pt x="3248" y="3782"/>
                  </a:cubicBezTo>
                  <a:cubicBezTo>
                    <a:pt x="3445" y="3626"/>
                    <a:pt x="3608" y="3405"/>
                    <a:pt x="3637" y="3149"/>
                  </a:cubicBezTo>
                  <a:cubicBezTo>
                    <a:pt x="3665" y="2902"/>
                    <a:pt x="3628" y="2623"/>
                    <a:pt x="3464" y="2426"/>
                  </a:cubicBezTo>
                  <a:lnTo>
                    <a:pt x="1774" y="399"/>
                  </a:lnTo>
                  <a:cubicBezTo>
                    <a:pt x="1608" y="200"/>
                    <a:pt x="1403" y="53"/>
                    <a:pt x="1140" y="11"/>
                  </a:cubicBezTo>
                  <a:cubicBezTo>
                    <a:pt x="1095" y="4"/>
                    <a:pt x="1048" y="0"/>
                    <a:pt x="100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4647450" y="2151225"/>
              <a:ext cx="86825" cy="91000"/>
            </a:xfrm>
            <a:custGeom>
              <a:avLst/>
              <a:gdLst/>
              <a:ahLst/>
              <a:cxnLst/>
              <a:rect l="l" t="t" r="r" b="b"/>
              <a:pathLst>
                <a:path w="3473" h="3640" extrusionOk="0">
                  <a:moveTo>
                    <a:pt x="2488" y="1"/>
                  </a:moveTo>
                  <a:cubicBezTo>
                    <a:pt x="2449" y="1"/>
                    <a:pt x="2410" y="4"/>
                    <a:pt x="2371" y="10"/>
                  </a:cubicBezTo>
                  <a:cubicBezTo>
                    <a:pt x="2121" y="45"/>
                    <a:pt x="1892" y="170"/>
                    <a:pt x="1727" y="360"/>
                  </a:cubicBezTo>
                  <a:lnTo>
                    <a:pt x="242" y="2049"/>
                  </a:lnTo>
                  <a:cubicBezTo>
                    <a:pt x="79" y="2234"/>
                    <a:pt x="1" y="2532"/>
                    <a:pt x="27" y="2774"/>
                  </a:cubicBezTo>
                  <a:cubicBezTo>
                    <a:pt x="54" y="3005"/>
                    <a:pt x="187" y="3274"/>
                    <a:pt x="378" y="3416"/>
                  </a:cubicBezTo>
                  <a:cubicBezTo>
                    <a:pt x="551" y="3547"/>
                    <a:pt x="765" y="3640"/>
                    <a:pt x="985" y="3640"/>
                  </a:cubicBezTo>
                  <a:cubicBezTo>
                    <a:pt x="1024" y="3640"/>
                    <a:pt x="1063" y="3637"/>
                    <a:pt x="1102" y="3631"/>
                  </a:cubicBezTo>
                  <a:cubicBezTo>
                    <a:pt x="1351" y="3595"/>
                    <a:pt x="1580" y="3471"/>
                    <a:pt x="1745" y="3280"/>
                  </a:cubicBezTo>
                  <a:lnTo>
                    <a:pt x="3232" y="1591"/>
                  </a:lnTo>
                  <a:cubicBezTo>
                    <a:pt x="3394" y="1406"/>
                    <a:pt x="3472" y="1109"/>
                    <a:pt x="3445" y="868"/>
                  </a:cubicBezTo>
                  <a:cubicBezTo>
                    <a:pt x="3419" y="635"/>
                    <a:pt x="3285" y="367"/>
                    <a:pt x="3094" y="224"/>
                  </a:cubicBezTo>
                  <a:cubicBezTo>
                    <a:pt x="2921" y="94"/>
                    <a:pt x="2707" y="1"/>
                    <a:pt x="2488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4796125" y="2142925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6" y="0"/>
                  </a:moveTo>
                  <a:cubicBezTo>
                    <a:pt x="856" y="0"/>
                    <a:pt x="738" y="21"/>
                    <a:pt x="637" y="65"/>
                  </a:cubicBezTo>
                  <a:cubicBezTo>
                    <a:pt x="412" y="165"/>
                    <a:pt x="199" y="332"/>
                    <a:pt x="104" y="569"/>
                  </a:cubicBezTo>
                  <a:cubicBezTo>
                    <a:pt x="4" y="820"/>
                    <a:pt x="1" y="1065"/>
                    <a:pt x="84" y="1323"/>
                  </a:cubicBezTo>
                  <a:lnTo>
                    <a:pt x="693" y="3214"/>
                  </a:lnTo>
                  <a:cubicBezTo>
                    <a:pt x="764" y="3439"/>
                    <a:pt x="986" y="3652"/>
                    <a:pt x="1195" y="3747"/>
                  </a:cubicBezTo>
                  <a:cubicBezTo>
                    <a:pt x="1317" y="3802"/>
                    <a:pt x="1465" y="3832"/>
                    <a:pt x="1611" y="3832"/>
                  </a:cubicBezTo>
                  <a:cubicBezTo>
                    <a:pt x="1731" y="3832"/>
                    <a:pt x="1849" y="3812"/>
                    <a:pt x="1950" y="3767"/>
                  </a:cubicBezTo>
                  <a:cubicBezTo>
                    <a:pt x="2175" y="3668"/>
                    <a:pt x="2388" y="3498"/>
                    <a:pt x="2483" y="3263"/>
                  </a:cubicBezTo>
                  <a:cubicBezTo>
                    <a:pt x="2584" y="3012"/>
                    <a:pt x="2586" y="2767"/>
                    <a:pt x="2503" y="2508"/>
                  </a:cubicBezTo>
                  <a:cubicBezTo>
                    <a:pt x="2301" y="1878"/>
                    <a:pt x="2098" y="1248"/>
                    <a:pt x="1895" y="617"/>
                  </a:cubicBezTo>
                  <a:cubicBezTo>
                    <a:pt x="1823" y="393"/>
                    <a:pt x="1600" y="180"/>
                    <a:pt x="1391" y="85"/>
                  </a:cubicBezTo>
                  <a:cubicBezTo>
                    <a:pt x="1270" y="31"/>
                    <a:pt x="1122" y="0"/>
                    <a:pt x="97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4837850" y="2004050"/>
              <a:ext cx="107625" cy="72400"/>
            </a:xfrm>
            <a:custGeom>
              <a:avLst/>
              <a:gdLst/>
              <a:ahLst/>
              <a:cxnLst/>
              <a:rect l="l" t="t" r="r" b="b"/>
              <a:pathLst>
                <a:path w="4305" h="2896" extrusionOk="0">
                  <a:moveTo>
                    <a:pt x="3282" y="1"/>
                  </a:moveTo>
                  <a:cubicBezTo>
                    <a:pt x="3168" y="1"/>
                    <a:pt x="3055" y="21"/>
                    <a:pt x="2946" y="66"/>
                  </a:cubicBezTo>
                  <a:lnTo>
                    <a:pt x="653" y="1019"/>
                  </a:lnTo>
                  <a:cubicBezTo>
                    <a:pt x="424" y="1115"/>
                    <a:pt x="223" y="1296"/>
                    <a:pt x="120" y="1523"/>
                  </a:cubicBezTo>
                  <a:cubicBezTo>
                    <a:pt x="21" y="1743"/>
                    <a:pt x="1" y="2054"/>
                    <a:pt x="100" y="2278"/>
                  </a:cubicBezTo>
                  <a:cubicBezTo>
                    <a:pt x="199" y="2502"/>
                    <a:pt x="369" y="2716"/>
                    <a:pt x="604" y="2810"/>
                  </a:cubicBezTo>
                  <a:cubicBezTo>
                    <a:pt x="737" y="2864"/>
                    <a:pt x="880" y="2895"/>
                    <a:pt x="1023" y="2895"/>
                  </a:cubicBezTo>
                  <a:cubicBezTo>
                    <a:pt x="1137" y="2895"/>
                    <a:pt x="1250" y="2875"/>
                    <a:pt x="1359" y="2830"/>
                  </a:cubicBezTo>
                  <a:lnTo>
                    <a:pt x="3652" y="1876"/>
                  </a:lnTo>
                  <a:cubicBezTo>
                    <a:pt x="3881" y="1781"/>
                    <a:pt x="4081" y="1601"/>
                    <a:pt x="4184" y="1373"/>
                  </a:cubicBezTo>
                  <a:cubicBezTo>
                    <a:pt x="4283" y="1153"/>
                    <a:pt x="4304" y="842"/>
                    <a:pt x="4205" y="617"/>
                  </a:cubicBezTo>
                  <a:cubicBezTo>
                    <a:pt x="4106" y="391"/>
                    <a:pt x="3937" y="180"/>
                    <a:pt x="3701" y="86"/>
                  </a:cubicBezTo>
                  <a:cubicBezTo>
                    <a:pt x="3567" y="32"/>
                    <a:pt x="3425" y="1"/>
                    <a:pt x="328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4731325" y="1913325"/>
              <a:ext cx="118400" cy="55100"/>
            </a:xfrm>
            <a:custGeom>
              <a:avLst/>
              <a:gdLst/>
              <a:ahLst/>
              <a:cxnLst/>
              <a:rect l="l" t="t" r="r" b="b"/>
              <a:pathLst>
                <a:path w="4736" h="2204" extrusionOk="0">
                  <a:moveTo>
                    <a:pt x="1034" y="1"/>
                  </a:moveTo>
                  <a:cubicBezTo>
                    <a:pt x="824" y="1"/>
                    <a:pt x="622" y="54"/>
                    <a:pt x="447" y="181"/>
                  </a:cubicBezTo>
                  <a:cubicBezTo>
                    <a:pt x="254" y="321"/>
                    <a:pt x="84" y="574"/>
                    <a:pt x="58" y="815"/>
                  </a:cubicBezTo>
                  <a:cubicBezTo>
                    <a:pt x="1" y="1315"/>
                    <a:pt x="324" y="1873"/>
                    <a:pt x="866" y="1927"/>
                  </a:cubicBezTo>
                  <a:lnTo>
                    <a:pt x="3568" y="2197"/>
                  </a:lnTo>
                  <a:cubicBezTo>
                    <a:pt x="3612" y="2201"/>
                    <a:pt x="3657" y="2203"/>
                    <a:pt x="3701" y="2203"/>
                  </a:cubicBezTo>
                  <a:cubicBezTo>
                    <a:pt x="3911" y="2203"/>
                    <a:pt x="4114" y="2151"/>
                    <a:pt x="4291" y="2023"/>
                  </a:cubicBezTo>
                  <a:cubicBezTo>
                    <a:pt x="4483" y="1883"/>
                    <a:pt x="4652" y="1629"/>
                    <a:pt x="4679" y="1389"/>
                  </a:cubicBezTo>
                  <a:cubicBezTo>
                    <a:pt x="4735" y="890"/>
                    <a:pt x="4413" y="331"/>
                    <a:pt x="3872" y="276"/>
                  </a:cubicBezTo>
                  <a:lnTo>
                    <a:pt x="1170" y="8"/>
                  </a:lnTo>
                  <a:cubicBezTo>
                    <a:pt x="1124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5010675" y="1747400"/>
              <a:ext cx="91625" cy="99200"/>
            </a:xfrm>
            <a:custGeom>
              <a:avLst/>
              <a:gdLst/>
              <a:ahLst/>
              <a:cxnLst/>
              <a:rect l="l" t="t" r="r" b="b"/>
              <a:pathLst>
                <a:path w="3665" h="3968" extrusionOk="0">
                  <a:moveTo>
                    <a:pt x="999" y="1"/>
                  </a:moveTo>
                  <a:cubicBezTo>
                    <a:pt x="794" y="1"/>
                    <a:pt x="571" y="63"/>
                    <a:pt x="417" y="185"/>
                  </a:cubicBezTo>
                  <a:cubicBezTo>
                    <a:pt x="220" y="342"/>
                    <a:pt x="57" y="562"/>
                    <a:pt x="28" y="819"/>
                  </a:cubicBezTo>
                  <a:cubicBezTo>
                    <a:pt x="0" y="1065"/>
                    <a:pt x="37" y="1346"/>
                    <a:pt x="201" y="1543"/>
                  </a:cubicBezTo>
                  <a:lnTo>
                    <a:pt x="1892" y="3568"/>
                  </a:lnTo>
                  <a:cubicBezTo>
                    <a:pt x="2058" y="3767"/>
                    <a:pt x="2262" y="3915"/>
                    <a:pt x="2525" y="3956"/>
                  </a:cubicBezTo>
                  <a:cubicBezTo>
                    <a:pt x="2570" y="3964"/>
                    <a:pt x="2618" y="3967"/>
                    <a:pt x="2667" y="3967"/>
                  </a:cubicBezTo>
                  <a:cubicBezTo>
                    <a:pt x="2871" y="3967"/>
                    <a:pt x="3095" y="3905"/>
                    <a:pt x="3248" y="3783"/>
                  </a:cubicBezTo>
                  <a:cubicBezTo>
                    <a:pt x="3445" y="3627"/>
                    <a:pt x="3608" y="3406"/>
                    <a:pt x="3637" y="3148"/>
                  </a:cubicBezTo>
                  <a:cubicBezTo>
                    <a:pt x="3665" y="2902"/>
                    <a:pt x="3628" y="2623"/>
                    <a:pt x="3464" y="2426"/>
                  </a:cubicBezTo>
                  <a:lnTo>
                    <a:pt x="1774" y="400"/>
                  </a:lnTo>
                  <a:cubicBezTo>
                    <a:pt x="1609" y="201"/>
                    <a:pt x="1404" y="52"/>
                    <a:pt x="1140" y="11"/>
                  </a:cubicBezTo>
                  <a:cubicBezTo>
                    <a:pt x="1095" y="4"/>
                    <a:pt x="1047" y="1"/>
                    <a:pt x="99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5015575" y="1912825"/>
              <a:ext cx="86800" cy="90975"/>
            </a:xfrm>
            <a:custGeom>
              <a:avLst/>
              <a:gdLst/>
              <a:ahLst/>
              <a:cxnLst/>
              <a:rect l="l" t="t" r="r" b="b"/>
              <a:pathLst>
                <a:path w="3472" h="3639" extrusionOk="0">
                  <a:moveTo>
                    <a:pt x="2487" y="0"/>
                  </a:moveTo>
                  <a:cubicBezTo>
                    <a:pt x="2448" y="0"/>
                    <a:pt x="2409" y="3"/>
                    <a:pt x="2370" y="9"/>
                  </a:cubicBezTo>
                  <a:cubicBezTo>
                    <a:pt x="2120" y="44"/>
                    <a:pt x="1893" y="168"/>
                    <a:pt x="1727" y="359"/>
                  </a:cubicBezTo>
                  <a:lnTo>
                    <a:pt x="241" y="2047"/>
                  </a:lnTo>
                  <a:cubicBezTo>
                    <a:pt x="78" y="2233"/>
                    <a:pt x="0" y="2530"/>
                    <a:pt x="27" y="2772"/>
                  </a:cubicBezTo>
                  <a:cubicBezTo>
                    <a:pt x="53" y="3005"/>
                    <a:pt x="187" y="3273"/>
                    <a:pt x="377" y="3415"/>
                  </a:cubicBezTo>
                  <a:cubicBezTo>
                    <a:pt x="551" y="3545"/>
                    <a:pt x="765" y="3638"/>
                    <a:pt x="985" y="3638"/>
                  </a:cubicBezTo>
                  <a:cubicBezTo>
                    <a:pt x="1024" y="3638"/>
                    <a:pt x="1063" y="3635"/>
                    <a:pt x="1102" y="3629"/>
                  </a:cubicBezTo>
                  <a:cubicBezTo>
                    <a:pt x="1352" y="3593"/>
                    <a:pt x="1579" y="3469"/>
                    <a:pt x="1745" y="3279"/>
                  </a:cubicBezTo>
                  <a:lnTo>
                    <a:pt x="3231" y="1590"/>
                  </a:lnTo>
                  <a:cubicBezTo>
                    <a:pt x="3394" y="1405"/>
                    <a:pt x="3472" y="1108"/>
                    <a:pt x="3445" y="866"/>
                  </a:cubicBezTo>
                  <a:cubicBezTo>
                    <a:pt x="3419" y="634"/>
                    <a:pt x="3285" y="365"/>
                    <a:pt x="3095" y="222"/>
                  </a:cubicBezTo>
                  <a:cubicBezTo>
                    <a:pt x="2922" y="93"/>
                    <a:pt x="2707" y="0"/>
                    <a:pt x="248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5211125" y="19558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5" y="1"/>
                  </a:moveTo>
                  <a:cubicBezTo>
                    <a:pt x="855" y="1"/>
                    <a:pt x="737" y="21"/>
                    <a:pt x="635" y="66"/>
                  </a:cubicBezTo>
                  <a:cubicBezTo>
                    <a:pt x="411" y="165"/>
                    <a:pt x="199" y="334"/>
                    <a:pt x="104" y="570"/>
                  </a:cubicBezTo>
                  <a:cubicBezTo>
                    <a:pt x="3" y="821"/>
                    <a:pt x="1" y="1066"/>
                    <a:pt x="84" y="1325"/>
                  </a:cubicBezTo>
                  <a:lnTo>
                    <a:pt x="691" y="3216"/>
                  </a:lnTo>
                  <a:cubicBezTo>
                    <a:pt x="764" y="3439"/>
                    <a:pt x="986" y="3652"/>
                    <a:pt x="1195" y="3748"/>
                  </a:cubicBezTo>
                  <a:cubicBezTo>
                    <a:pt x="1315" y="3802"/>
                    <a:pt x="1464" y="3833"/>
                    <a:pt x="1610" y="3833"/>
                  </a:cubicBezTo>
                  <a:cubicBezTo>
                    <a:pt x="1730" y="3833"/>
                    <a:pt x="1849" y="3812"/>
                    <a:pt x="1950" y="3767"/>
                  </a:cubicBezTo>
                  <a:cubicBezTo>
                    <a:pt x="2175" y="3668"/>
                    <a:pt x="2388" y="3500"/>
                    <a:pt x="2482" y="3264"/>
                  </a:cubicBezTo>
                  <a:cubicBezTo>
                    <a:pt x="2583" y="3014"/>
                    <a:pt x="2586" y="2768"/>
                    <a:pt x="2503" y="2510"/>
                  </a:cubicBezTo>
                  <a:cubicBezTo>
                    <a:pt x="2300" y="1879"/>
                    <a:pt x="2097" y="1248"/>
                    <a:pt x="1894" y="619"/>
                  </a:cubicBezTo>
                  <a:cubicBezTo>
                    <a:pt x="1823" y="395"/>
                    <a:pt x="1599" y="181"/>
                    <a:pt x="1390" y="86"/>
                  </a:cubicBezTo>
                  <a:cubicBezTo>
                    <a:pt x="1270" y="31"/>
                    <a:pt x="1122" y="1"/>
                    <a:pt x="97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5369600" y="1811125"/>
              <a:ext cx="107575" cy="72375"/>
            </a:xfrm>
            <a:custGeom>
              <a:avLst/>
              <a:gdLst/>
              <a:ahLst/>
              <a:cxnLst/>
              <a:rect l="l" t="t" r="r" b="b"/>
              <a:pathLst>
                <a:path w="4303" h="2895" extrusionOk="0">
                  <a:moveTo>
                    <a:pt x="3280" y="0"/>
                  </a:moveTo>
                  <a:cubicBezTo>
                    <a:pt x="3167" y="0"/>
                    <a:pt x="3053" y="20"/>
                    <a:pt x="2945" y="65"/>
                  </a:cubicBezTo>
                  <a:lnTo>
                    <a:pt x="652" y="1019"/>
                  </a:lnTo>
                  <a:cubicBezTo>
                    <a:pt x="423" y="1114"/>
                    <a:pt x="224" y="1295"/>
                    <a:pt x="120" y="1522"/>
                  </a:cubicBezTo>
                  <a:cubicBezTo>
                    <a:pt x="21" y="1742"/>
                    <a:pt x="0" y="2053"/>
                    <a:pt x="99" y="2278"/>
                  </a:cubicBezTo>
                  <a:cubicBezTo>
                    <a:pt x="199" y="2502"/>
                    <a:pt x="368" y="2715"/>
                    <a:pt x="603" y="2809"/>
                  </a:cubicBezTo>
                  <a:cubicBezTo>
                    <a:pt x="737" y="2863"/>
                    <a:pt x="880" y="2894"/>
                    <a:pt x="1022" y="2894"/>
                  </a:cubicBezTo>
                  <a:cubicBezTo>
                    <a:pt x="1136" y="2894"/>
                    <a:pt x="1250" y="2874"/>
                    <a:pt x="1358" y="2829"/>
                  </a:cubicBezTo>
                  <a:lnTo>
                    <a:pt x="3651" y="1876"/>
                  </a:lnTo>
                  <a:cubicBezTo>
                    <a:pt x="3880" y="1780"/>
                    <a:pt x="4080" y="1600"/>
                    <a:pt x="4183" y="1373"/>
                  </a:cubicBezTo>
                  <a:cubicBezTo>
                    <a:pt x="4282" y="1152"/>
                    <a:pt x="4302" y="843"/>
                    <a:pt x="4203" y="618"/>
                  </a:cubicBezTo>
                  <a:cubicBezTo>
                    <a:pt x="4104" y="392"/>
                    <a:pt x="3936" y="180"/>
                    <a:pt x="3700" y="85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5129500" y="1689525"/>
              <a:ext cx="118375" cy="55100"/>
            </a:xfrm>
            <a:custGeom>
              <a:avLst/>
              <a:gdLst/>
              <a:ahLst/>
              <a:cxnLst/>
              <a:rect l="l" t="t" r="r" b="b"/>
              <a:pathLst>
                <a:path w="4735" h="2204" extrusionOk="0">
                  <a:moveTo>
                    <a:pt x="1035" y="0"/>
                  </a:moveTo>
                  <a:cubicBezTo>
                    <a:pt x="825" y="0"/>
                    <a:pt x="622" y="52"/>
                    <a:pt x="446" y="180"/>
                  </a:cubicBezTo>
                  <a:cubicBezTo>
                    <a:pt x="253" y="320"/>
                    <a:pt x="84" y="574"/>
                    <a:pt x="57" y="815"/>
                  </a:cubicBezTo>
                  <a:cubicBezTo>
                    <a:pt x="0" y="1313"/>
                    <a:pt x="323" y="1873"/>
                    <a:pt x="864" y="1927"/>
                  </a:cubicBezTo>
                  <a:lnTo>
                    <a:pt x="3566" y="2197"/>
                  </a:lnTo>
                  <a:cubicBezTo>
                    <a:pt x="3610" y="2201"/>
                    <a:pt x="3654" y="2203"/>
                    <a:pt x="3697" y="2203"/>
                  </a:cubicBezTo>
                  <a:cubicBezTo>
                    <a:pt x="3909" y="2203"/>
                    <a:pt x="4113" y="2151"/>
                    <a:pt x="4289" y="2022"/>
                  </a:cubicBezTo>
                  <a:cubicBezTo>
                    <a:pt x="4482" y="1882"/>
                    <a:pt x="4652" y="1630"/>
                    <a:pt x="4678" y="1389"/>
                  </a:cubicBezTo>
                  <a:cubicBezTo>
                    <a:pt x="4735" y="890"/>
                    <a:pt x="4412" y="331"/>
                    <a:pt x="3870" y="277"/>
                  </a:cubicBezTo>
                  <a:lnTo>
                    <a:pt x="1168" y="7"/>
                  </a:lnTo>
                  <a:cubicBezTo>
                    <a:pt x="1124" y="3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4941700" y="2131025"/>
              <a:ext cx="91650" cy="99175"/>
            </a:xfrm>
            <a:custGeom>
              <a:avLst/>
              <a:gdLst/>
              <a:ahLst/>
              <a:cxnLst/>
              <a:rect l="l" t="t" r="r" b="b"/>
              <a:pathLst>
                <a:path w="3666" h="3967" extrusionOk="0">
                  <a:moveTo>
                    <a:pt x="999" y="0"/>
                  </a:moveTo>
                  <a:cubicBezTo>
                    <a:pt x="794" y="0"/>
                    <a:pt x="570" y="63"/>
                    <a:pt x="417" y="184"/>
                  </a:cubicBezTo>
                  <a:cubicBezTo>
                    <a:pt x="220" y="342"/>
                    <a:pt x="58" y="561"/>
                    <a:pt x="29" y="819"/>
                  </a:cubicBezTo>
                  <a:cubicBezTo>
                    <a:pt x="1" y="1065"/>
                    <a:pt x="38" y="1345"/>
                    <a:pt x="202" y="1542"/>
                  </a:cubicBezTo>
                  <a:lnTo>
                    <a:pt x="1891" y="3567"/>
                  </a:lnTo>
                  <a:cubicBezTo>
                    <a:pt x="2057" y="3767"/>
                    <a:pt x="2262" y="3915"/>
                    <a:pt x="2525" y="3956"/>
                  </a:cubicBezTo>
                  <a:cubicBezTo>
                    <a:pt x="2571" y="3963"/>
                    <a:pt x="2618" y="3967"/>
                    <a:pt x="2667" y="3967"/>
                  </a:cubicBezTo>
                  <a:cubicBezTo>
                    <a:pt x="2872" y="3967"/>
                    <a:pt x="3095" y="3904"/>
                    <a:pt x="3249" y="3783"/>
                  </a:cubicBezTo>
                  <a:cubicBezTo>
                    <a:pt x="3446" y="3627"/>
                    <a:pt x="3608" y="3406"/>
                    <a:pt x="3638" y="3148"/>
                  </a:cubicBezTo>
                  <a:cubicBezTo>
                    <a:pt x="3665" y="2902"/>
                    <a:pt x="3628" y="2623"/>
                    <a:pt x="3463" y="2426"/>
                  </a:cubicBezTo>
                  <a:lnTo>
                    <a:pt x="1774" y="400"/>
                  </a:lnTo>
                  <a:cubicBezTo>
                    <a:pt x="1608" y="200"/>
                    <a:pt x="1404" y="52"/>
                    <a:pt x="1141" y="11"/>
                  </a:cubicBezTo>
                  <a:cubicBezTo>
                    <a:pt x="1095" y="4"/>
                    <a:pt x="1048" y="0"/>
                    <a:pt x="99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4611750" y="1840475"/>
              <a:ext cx="86850" cy="91000"/>
            </a:xfrm>
            <a:custGeom>
              <a:avLst/>
              <a:gdLst/>
              <a:ahLst/>
              <a:cxnLst/>
              <a:rect l="l" t="t" r="r" b="b"/>
              <a:pathLst>
                <a:path w="3474" h="3640" extrusionOk="0">
                  <a:moveTo>
                    <a:pt x="2489" y="1"/>
                  </a:moveTo>
                  <a:cubicBezTo>
                    <a:pt x="2450" y="1"/>
                    <a:pt x="2411" y="4"/>
                    <a:pt x="2372" y="10"/>
                  </a:cubicBezTo>
                  <a:cubicBezTo>
                    <a:pt x="2122" y="46"/>
                    <a:pt x="1893" y="170"/>
                    <a:pt x="1728" y="360"/>
                  </a:cubicBezTo>
                  <a:lnTo>
                    <a:pt x="243" y="2049"/>
                  </a:lnTo>
                  <a:cubicBezTo>
                    <a:pt x="79" y="2234"/>
                    <a:pt x="1" y="2531"/>
                    <a:pt x="28" y="2773"/>
                  </a:cubicBezTo>
                  <a:cubicBezTo>
                    <a:pt x="55" y="3005"/>
                    <a:pt x="188" y="3274"/>
                    <a:pt x="379" y="3417"/>
                  </a:cubicBezTo>
                  <a:cubicBezTo>
                    <a:pt x="552" y="3547"/>
                    <a:pt x="766" y="3640"/>
                    <a:pt x="985" y="3640"/>
                  </a:cubicBezTo>
                  <a:cubicBezTo>
                    <a:pt x="1024" y="3640"/>
                    <a:pt x="1063" y="3637"/>
                    <a:pt x="1102" y="3631"/>
                  </a:cubicBezTo>
                  <a:cubicBezTo>
                    <a:pt x="1352" y="3595"/>
                    <a:pt x="1581" y="3471"/>
                    <a:pt x="1746" y="3280"/>
                  </a:cubicBezTo>
                  <a:lnTo>
                    <a:pt x="3233" y="1592"/>
                  </a:lnTo>
                  <a:cubicBezTo>
                    <a:pt x="3397" y="1406"/>
                    <a:pt x="3473" y="1109"/>
                    <a:pt x="3446" y="867"/>
                  </a:cubicBezTo>
                  <a:cubicBezTo>
                    <a:pt x="3420" y="635"/>
                    <a:pt x="3286" y="367"/>
                    <a:pt x="3095" y="224"/>
                  </a:cubicBezTo>
                  <a:cubicBezTo>
                    <a:pt x="2922" y="94"/>
                    <a:pt x="2708" y="1"/>
                    <a:pt x="248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4643350" y="167975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7" y="1"/>
                  </a:moveTo>
                  <a:cubicBezTo>
                    <a:pt x="857" y="1"/>
                    <a:pt x="738" y="21"/>
                    <a:pt x="637" y="66"/>
                  </a:cubicBezTo>
                  <a:cubicBezTo>
                    <a:pt x="412" y="165"/>
                    <a:pt x="199" y="333"/>
                    <a:pt x="104" y="570"/>
                  </a:cubicBezTo>
                  <a:cubicBezTo>
                    <a:pt x="4" y="821"/>
                    <a:pt x="1" y="1066"/>
                    <a:pt x="84" y="1324"/>
                  </a:cubicBezTo>
                  <a:lnTo>
                    <a:pt x="693" y="3215"/>
                  </a:lnTo>
                  <a:cubicBezTo>
                    <a:pt x="764" y="3440"/>
                    <a:pt x="987" y="3652"/>
                    <a:pt x="1196" y="3748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1" y="3833"/>
                    <a:pt x="1850" y="3812"/>
                    <a:pt x="1950" y="3768"/>
                  </a:cubicBezTo>
                  <a:cubicBezTo>
                    <a:pt x="2175" y="3668"/>
                    <a:pt x="2388" y="3500"/>
                    <a:pt x="2483" y="3264"/>
                  </a:cubicBezTo>
                  <a:cubicBezTo>
                    <a:pt x="2584" y="3012"/>
                    <a:pt x="2586" y="2768"/>
                    <a:pt x="2503" y="2509"/>
                  </a:cubicBezTo>
                  <a:cubicBezTo>
                    <a:pt x="2301" y="1879"/>
                    <a:pt x="2098" y="1248"/>
                    <a:pt x="1895" y="617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1"/>
                    <a:pt x="1123" y="1"/>
                    <a:pt x="97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429775" y="1931775"/>
              <a:ext cx="107550" cy="72375"/>
            </a:xfrm>
            <a:custGeom>
              <a:avLst/>
              <a:gdLst/>
              <a:ahLst/>
              <a:cxnLst/>
              <a:rect l="l" t="t" r="r" b="b"/>
              <a:pathLst>
                <a:path w="4302" h="2895" extrusionOk="0">
                  <a:moveTo>
                    <a:pt x="3280" y="0"/>
                  </a:moveTo>
                  <a:cubicBezTo>
                    <a:pt x="3166" y="0"/>
                    <a:pt x="3053" y="20"/>
                    <a:pt x="2945" y="65"/>
                  </a:cubicBezTo>
                  <a:lnTo>
                    <a:pt x="652" y="1018"/>
                  </a:lnTo>
                  <a:cubicBezTo>
                    <a:pt x="423" y="1113"/>
                    <a:pt x="224" y="1295"/>
                    <a:pt x="120" y="1522"/>
                  </a:cubicBezTo>
                  <a:cubicBezTo>
                    <a:pt x="21" y="1743"/>
                    <a:pt x="0" y="2052"/>
                    <a:pt x="99" y="2277"/>
                  </a:cubicBezTo>
                  <a:cubicBezTo>
                    <a:pt x="198" y="2502"/>
                    <a:pt x="368" y="2715"/>
                    <a:pt x="603" y="2809"/>
                  </a:cubicBezTo>
                  <a:cubicBezTo>
                    <a:pt x="738" y="2863"/>
                    <a:pt x="881" y="2895"/>
                    <a:pt x="1024" y="2895"/>
                  </a:cubicBezTo>
                  <a:cubicBezTo>
                    <a:pt x="1138" y="2895"/>
                    <a:pt x="1250" y="2875"/>
                    <a:pt x="1358" y="2830"/>
                  </a:cubicBezTo>
                  <a:lnTo>
                    <a:pt x="3651" y="1877"/>
                  </a:lnTo>
                  <a:cubicBezTo>
                    <a:pt x="3880" y="1781"/>
                    <a:pt x="4080" y="1600"/>
                    <a:pt x="4183" y="1373"/>
                  </a:cubicBezTo>
                  <a:cubicBezTo>
                    <a:pt x="4282" y="1153"/>
                    <a:pt x="4302" y="842"/>
                    <a:pt x="4203" y="618"/>
                  </a:cubicBezTo>
                  <a:cubicBezTo>
                    <a:pt x="4104" y="391"/>
                    <a:pt x="3936" y="180"/>
                    <a:pt x="3700" y="86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030475" y="2058500"/>
              <a:ext cx="118400" cy="55100"/>
            </a:xfrm>
            <a:custGeom>
              <a:avLst/>
              <a:gdLst/>
              <a:ahLst/>
              <a:cxnLst/>
              <a:rect l="l" t="t" r="r" b="b"/>
              <a:pathLst>
                <a:path w="4736" h="2204" extrusionOk="0">
                  <a:moveTo>
                    <a:pt x="1034" y="1"/>
                  </a:moveTo>
                  <a:cubicBezTo>
                    <a:pt x="824" y="1"/>
                    <a:pt x="622" y="54"/>
                    <a:pt x="446" y="181"/>
                  </a:cubicBezTo>
                  <a:cubicBezTo>
                    <a:pt x="253" y="321"/>
                    <a:pt x="84" y="574"/>
                    <a:pt x="57" y="816"/>
                  </a:cubicBezTo>
                  <a:cubicBezTo>
                    <a:pt x="1" y="1315"/>
                    <a:pt x="323" y="1874"/>
                    <a:pt x="866" y="1927"/>
                  </a:cubicBezTo>
                  <a:lnTo>
                    <a:pt x="3567" y="2197"/>
                  </a:lnTo>
                  <a:cubicBezTo>
                    <a:pt x="3612" y="2201"/>
                    <a:pt x="3656" y="2203"/>
                    <a:pt x="3700" y="2203"/>
                  </a:cubicBezTo>
                  <a:cubicBezTo>
                    <a:pt x="3910" y="2203"/>
                    <a:pt x="4113" y="2151"/>
                    <a:pt x="4289" y="2023"/>
                  </a:cubicBezTo>
                  <a:cubicBezTo>
                    <a:pt x="4482" y="1883"/>
                    <a:pt x="4652" y="1629"/>
                    <a:pt x="4678" y="1389"/>
                  </a:cubicBezTo>
                  <a:cubicBezTo>
                    <a:pt x="4735" y="890"/>
                    <a:pt x="4412" y="331"/>
                    <a:pt x="3870" y="278"/>
                  </a:cubicBezTo>
                  <a:lnTo>
                    <a:pt x="1170" y="8"/>
                  </a:lnTo>
                  <a:cubicBezTo>
                    <a:pt x="1124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5145300" y="1816625"/>
              <a:ext cx="107550" cy="72375"/>
            </a:xfrm>
            <a:custGeom>
              <a:avLst/>
              <a:gdLst/>
              <a:ahLst/>
              <a:cxnLst/>
              <a:rect l="l" t="t" r="r" b="b"/>
              <a:pathLst>
                <a:path w="4302" h="2895" extrusionOk="0">
                  <a:moveTo>
                    <a:pt x="3280" y="1"/>
                  </a:moveTo>
                  <a:cubicBezTo>
                    <a:pt x="3166" y="1"/>
                    <a:pt x="3052" y="21"/>
                    <a:pt x="2944" y="66"/>
                  </a:cubicBezTo>
                  <a:lnTo>
                    <a:pt x="651" y="1019"/>
                  </a:lnTo>
                  <a:cubicBezTo>
                    <a:pt x="422" y="1115"/>
                    <a:pt x="223" y="1295"/>
                    <a:pt x="120" y="1522"/>
                  </a:cubicBezTo>
                  <a:cubicBezTo>
                    <a:pt x="20" y="1743"/>
                    <a:pt x="1" y="2052"/>
                    <a:pt x="100" y="2277"/>
                  </a:cubicBezTo>
                  <a:cubicBezTo>
                    <a:pt x="199" y="2502"/>
                    <a:pt x="367" y="2715"/>
                    <a:pt x="604" y="2810"/>
                  </a:cubicBezTo>
                  <a:cubicBezTo>
                    <a:pt x="737" y="2863"/>
                    <a:pt x="880" y="2895"/>
                    <a:pt x="1023" y="2895"/>
                  </a:cubicBezTo>
                  <a:cubicBezTo>
                    <a:pt x="1136" y="2895"/>
                    <a:pt x="1249" y="2875"/>
                    <a:pt x="1357" y="2830"/>
                  </a:cubicBezTo>
                  <a:lnTo>
                    <a:pt x="3651" y="1876"/>
                  </a:lnTo>
                  <a:cubicBezTo>
                    <a:pt x="3879" y="1781"/>
                    <a:pt x="4079" y="1600"/>
                    <a:pt x="4183" y="1373"/>
                  </a:cubicBezTo>
                  <a:cubicBezTo>
                    <a:pt x="4281" y="1153"/>
                    <a:pt x="4301" y="842"/>
                    <a:pt x="4202" y="617"/>
                  </a:cubicBezTo>
                  <a:cubicBezTo>
                    <a:pt x="4103" y="391"/>
                    <a:pt x="3935" y="180"/>
                    <a:pt x="3698" y="86"/>
                  </a:cubicBezTo>
                  <a:cubicBezTo>
                    <a:pt x="3565" y="32"/>
                    <a:pt x="3422" y="1"/>
                    <a:pt x="32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5547300" y="2023075"/>
              <a:ext cx="86800" cy="90975"/>
            </a:xfrm>
            <a:custGeom>
              <a:avLst/>
              <a:gdLst/>
              <a:ahLst/>
              <a:cxnLst/>
              <a:rect l="l" t="t" r="r" b="b"/>
              <a:pathLst>
                <a:path w="3472" h="3639" extrusionOk="0">
                  <a:moveTo>
                    <a:pt x="2488" y="1"/>
                  </a:moveTo>
                  <a:cubicBezTo>
                    <a:pt x="2449" y="1"/>
                    <a:pt x="2410" y="4"/>
                    <a:pt x="2370" y="10"/>
                  </a:cubicBezTo>
                  <a:cubicBezTo>
                    <a:pt x="2122" y="46"/>
                    <a:pt x="1893" y="170"/>
                    <a:pt x="1728" y="360"/>
                  </a:cubicBezTo>
                  <a:lnTo>
                    <a:pt x="241" y="2048"/>
                  </a:lnTo>
                  <a:cubicBezTo>
                    <a:pt x="78" y="2234"/>
                    <a:pt x="0" y="2530"/>
                    <a:pt x="28" y="2772"/>
                  </a:cubicBezTo>
                  <a:cubicBezTo>
                    <a:pt x="53" y="3005"/>
                    <a:pt x="188" y="3274"/>
                    <a:pt x="377" y="3417"/>
                  </a:cubicBezTo>
                  <a:cubicBezTo>
                    <a:pt x="551" y="3546"/>
                    <a:pt x="765" y="3639"/>
                    <a:pt x="985" y="3639"/>
                  </a:cubicBezTo>
                  <a:cubicBezTo>
                    <a:pt x="1024" y="3639"/>
                    <a:pt x="1063" y="3636"/>
                    <a:pt x="1102" y="3629"/>
                  </a:cubicBezTo>
                  <a:cubicBezTo>
                    <a:pt x="1352" y="3595"/>
                    <a:pt x="1581" y="3471"/>
                    <a:pt x="1746" y="3280"/>
                  </a:cubicBezTo>
                  <a:lnTo>
                    <a:pt x="3231" y="1592"/>
                  </a:lnTo>
                  <a:cubicBezTo>
                    <a:pt x="3395" y="1406"/>
                    <a:pt x="3472" y="1109"/>
                    <a:pt x="3445" y="867"/>
                  </a:cubicBezTo>
                  <a:cubicBezTo>
                    <a:pt x="3419" y="634"/>
                    <a:pt x="3285" y="366"/>
                    <a:pt x="3095" y="223"/>
                  </a:cubicBezTo>
                  <a:cubicBezTo>
                    <a:pt x="2922" y="94"/>
                    <a:pt x="2708" y="1"/>
                    <a:pt x="2488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5502025" y="1714575"/>
              <a:ext cx="91650" cy="99225"/>
            </a:xfrm>
            <a:custGeom>
              <a:avLst/>
              <a:gdLst/>
              <a:ahLst/>
              <a:cxnLst/>
              <a:rect l="l" t="t" r="r" b="b"/>
              <a:pathLst>
                <a:path w="3666" h="3969" extrusionOk="0">
                  <a:moveTo>
                    <a:pt x="1001" y="1"/>
                  </a:moveTo>
                  <a:cubicBezTo>
                    <a:pt x="796" y="1"/>
                    <a:pt x="572" y="64"/>
                    <a:pt x="418" y="186"/>
                  </a:cubicBezTo>
                  <a:cubicBezTo>
                    <a:pt x="220" y="342"/>
                    <a:pt x="58" y="563"/>
                    <a:pt x="29" y="819"/>
                  </a:cubicBezTo>
                  <a:cubicBezTo>
                    <a:pt x="1" y="1067"/>
                    <a:pt x="38" y="1346"/>
                    <a:pt x="202" y="1543"/>
                  </a:cubicBezTo>
                  <a:lnTo>
                    <a:pt x="1892" y="3569"/>
                  </a:lnTo>
                  <a:cubicBezTo>
                    <a:pt x="2057" y="3768"/>
                    <a:pt x="2262" y="3915"/>
                    <a:pt x="2526" y="3958"/>
                  </a:cubicBezTo>
                  <a:cubicBezTo>
                    <a:pt x="2570" y="3965"/>
                    <a:pt x="2618" y="3968"/>
                    <a:pt x="2666" y="3968"/>
                  </a:cubicBezTo>
                  <a:cubicBezTo>
                    <a:pt x="2870" y="3968"/>
                    <a:pt x="3095" y="3905"/>
                    <a:pt x="3249" y="3783"/>
                  </a:cubicBezTo>
                  <a:cubicBezTo>
                    <a:pt x="3446" y="3627"/>
                    <a:pt x="3609" y="3406"/>
                    <a:pt x="3638" y="3149"/>
                  </a:cubicBezTo>
                  <a:cubicBezTo>
                    <a:pt x="3665" y="2903"/>
                    <a:pt x="3628" y="2623"/>
                    <a:pt x="3464" y="2426"/>
                  </a:cubicBezTo>
                  <a:lnTo>
                    <a:pt x="1774" y="400"/>
                  </a:lnTo>
                  <a:cubicBezTo>
                    <a:pt x="1609" y="200"/>
                    <a:pt x="1404" y="54"/>
                    <a:pt x="1141" y="11"/>
                  </a:cubicBezTo>
                  <a:cubicBezTo>
                    <a:pt x="1096" y="4"/>
                    <a:pt x="1049" y="1"/>
                    <a:pt x="100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5562250" y="2168775"/>
              <a:ext cx="118350" cy="55100"/>
            </a:xfrm>
            <a:custGeom>
              <a:avLst/>
              <a:gdLst/>
              <a:ahLst/>
              <a:cxnLst/>
              <a:rect l="l" t="t" r="r" b="b"/>
              <a:pathLst>
                <a:path w="4734" h="2204" extrusionOk="0">
                  <a:moveTo>
                    <a:pt x="1034" y="1"/>
                  </a:moveTo>
                  <a:cubicBezTo>
                    <a:pt x="824" y="1"/>
                    <a:pt x="620" y="53"/>
                    <a:pt x="444" y="181"/>
                  </a:cubicBezTo>
                  <a:cubicBezTo>
                    <a:pt x="251" y="321"/>
                    <a:pt x="83" y="575"/>
                    <a:pt x="56" y="815"/>
                  </a:cubicBezTo>
                  <a:cubicBezTo>
                    <a:pt x="0" y="1314"/>
                    <a:pt x="322" y="1873"/>
                    <a:pt x="864" y="1928"/>
                  </a:cubicBezTo>
                  <a:lnTo>
                    <a:pt x="3566" y="2196"/>
                  </a:lnTo>
                  <a:cubicBezTo>
                    <a:pt x="3611" y="2201"/>
                    <a:pt x="3656" y="2203"/>
                    <a:pt x="3701" y="2203"/>
                  </a:cubicBezTo>
                  <a:cubicBezTo>
                    <a:pt x="3910" y="2203"/>
                    <a:pt x="4113" y="2150"/>
                    <a:pt x="4289" y="2023"/>
                  </a:cubicBezTo>
                  <a:cubicBezTo>
                    <a:pt x="4481" y="1883"/>
                    <a:pt x="4650" y="1630"/>
                    <a:pt x="4676" y="1389"/>
                  </a:cubicBezTo>
                  <a:cubicBezTo>
                    <a:pt x="4733" y="891"/>
                    <a:pt x="4411" y="331"/>
                    <a:pt x="3870" y="277"/>
                  </a:cubicBezTo>
                  <a:lnTo>
                    <a:pt x="1168" y="7"/>
                  </a:lnTo>
                  <a:cubicBezTo>
                    <a:pt x="1123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5272500" y="1513975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6" y="1"/>
                  </a:moveTo>
                  <a:cubicBezTo>
                    <a:pt x="856" y="1"/>
                    <a:pt x="737" y="21"/>
                    <a:pt x="636" y="66"/>
                  </a:cubicBezTo>
                  <a:cubicBezTo>
                    <a:pt x="411" y="165"/>
                    <a:pt x="198" y="333"/>
                    <a:pt x="105" y="570"/>
                  </a:cubicBezTo>
                  <a:cubicBezTo>
                    <a:pt x="4" y="820"/>
                    <a:pt x="0" y="1066"/>
                    <a:pt x="83" y="1324"/>
                  </a:cubicBezTo>
                  <a:cubicBezTo>
                    <a:pt x="287" y="1955"/>
                    <a:pt x="489" y="2585"/>
                    <a:pt x="692" y="3215"/>
                  </a:cubicBezTo>
                  <a:cubicBezTo>
                    <a:pt x="763" y="3440"/>
                    <a:pt x="987" y="3653"/>
                    <a:pt x="1196" y="3748"/>
                  </a:cubicBezTo>
                  <a:cubicBezTo>
                    <a:pt x="1316" y="3802"/>
                    <a:pt x="1464" y="3833"/>
                    <a:pt x="1611" y="3833"/>
                  </a:cubicBezTo>
                  <a:cubicBezTo>
                    <a:pt x="1731" y="3833"/>
                    <a:pt x="1849" y="3812"/>
                    <a:pt x="1951" y="3768"/>
                  </a:cubicBezTo>
                  <a:cubicBezTo>
                    <a:pt x="2176" y="3668"/>
                    <a:pt x="2388" y="3499"/>
                    <a:pt x="2482" y="3264"/>
                  </a:cubicBezTo>
                  <a:cubicBezTo>
                    <a:pt x="2583" y="3013"/>
                    <a:pt x="2585" y="2768"/>
                    <a:pt x="2502" y="2509"/>
                  </a:cubicBezTo>
                  <a:lnTo>
                    <a:pt x="1895" y="618"/>
                  </a:lnTo>
                  <a:cubicBezTo>
                    <a:pt x="1822" y="394"/>
                    <a:pt x="1600" y="181"/>
                    <a:pt x="1391" y="86"/>
                  </a:cubicBezTo>
                  <a:cubicBezTo>
                    <a:pt x="1271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5127675" y="1555625"/>
              <a:ext cx="107575" cy="72400"/>
            </a:xfrm>
            <a:custGeom>
              <a:avLst/>
              <a:gdLst/>
              <a:ahLst/>
              <a:cxnLst/>
              <a:rect l="l" t="t" r="r" b="b"/>
              <a:pathLst>
                <a:path w="4303" h="2896" extrusionOk="0">
                  <a:moveTo>
                    <a:pt x="3280" y="0"/>
                  </a:moveTo>
                  <a:cubicBezTo>
                    <a:pt x="3166" y="0"/>
                    <a:pt x="3054" y="20"/>
                    <a:pt x="2946" y="65"/>
                  </a:cubicBezTo>
                  <a:lnTo>
                    <a:pt x="653" y="1019"/>
                  </a:lnTo>
                  <a:cubicBezTo>
                    <a:pt x="424" y="1114"/>
                    <a:pt x="224" y="1295"/>
                    <a:pt x="121" y="1522"/>
                  </a:cubicBezTo>
                  <a:cubicBezTo>
                    <a:pt x="21" y="1742"/>
                    <a:pt x="1" y="2053"/>
                    <a:pt x="100" y="2278"/>
                  </a:cubicBezTo>
                  <a:cubicBezTo>
                    <a:pt x="199" y="2504"/>
                    <a:pt x="368" y="2715"/>
                    <a:pt x="604" y="2809"/>
                  </a:cubicBezTo>
                  <a:cubicBezTo>
                    <a:pt x="738" y="2863"/>
                    <a:pt x="882" y="2895"/>
                    <a:pt x="1025" y="2895"/>
                  </a:cubicBezTo>
                  <a:cubicBezTo>
                    <a:pt x="1138" y="2895"/>
                    <a:pt x="1251" y="2875"/>
                    <a:pt x="1359" y="2830"/>
                  </a:cubicBezTo>
                  <a:lnTo>
                    <a:pt x="3652" y="1877"/>
                  </a:lnTo>
                  <a:cubicBezTo>
                    <a:pt x="3881" y="1782"/>
                    <a:pt x="4080" y="1600"/>
                    <a:pt x="4184" y="1373"/>
                  </a:cubicBezTo>
                  <a:cubicBezTo>
                    <a:pt x="4283" y="1153"/>
                    <a:pt x="4303" y="843"/>
                    <a:pt x="4203" y="618"/>
                  </a:cubicBezTo>
                  <a:cubicBezTo>
                    <a:pt x="4104" y="393"/>
                    <a:pt x="3936" y="180"/>
                    <a:pt x="3701" y="86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5024175" y="15093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6" y="1"/>
                  </a:moveTo>
                  <a:cubicBezTo>
                    <a:pt x="856" y="1"/>
                    <a:pt x="737" y="21"/>
                    <a:pt x="636" y="66"/>
                  </a:cubicBezTo>
                  <a:cubicBezTo>
                    <a:pt x="411" y="165"/>
                    <a:pt x="198" y="333"/>
                    <a:pt x="103" y="568"/>
                  </a:cubicBezTo>
                  <a:cubicBezTo>
                    <a:pt x="3" y="820"/>
                    <a:pt x="0" y="1064"/>
                    <a:pt x="83" y="1324"/>
                  </a:cubicBezTo>
                  <a:lnTo>
                    <a:pt x="692" y="3215"/>
                  </a:lnTo>
                  <a:cubicBezTo>
                    <a:pt x="763" y="3440"/>
                    <a:pt x="987" y="3652"/>
                    <a:pt x="1196" y="3748"/>
                  </a:cubicBezTo>
                  <a:cubicBezTo>
                    <a:pt x="1316" y="3802"/>
                    <a:pt x="1464" y="3833"/>
                    <a:pt x="1610" y="3833"/>
                  </a:cubicBezTo>
                  <a:cubicBezTo>
                    <a:pt x="1730" y="3833"/>
                    <a:pt x="1849" y="3812"/>
                    <a:pt x="1949" y="3768"/>
                  </a:cubicBezTo>
                  <a:cubicBezTo>
                    <a:pt x="2174" y="3668"/>
                    <a:pt x="2387" y="3499"/>
                    <a:pt x="2482" y="3264"/>
                  </a:cubicBezTo>
                  <a:cubicBezTo>
                    <a:pt x="2583" y="3012"/>
                    <a:pt x="2585" y="2768"/>
                    <a:pt x="2502" y="2509"/>
                  </a:cubicBezTo>
                  <a:cubicBezTo>
                    <a:pt x="2300" y="1878"/>
                    <a:pt x="2097" y="1248"/>
                    <a:pt x="1895" y="617"/>
                  </a:cubicBezTo>
                  <a:cubicBezTo>
                    <a:pt x="1822" y="394"/>
                    <a:pt x="1600" y="181"/>
                    <a:pt x="1391" y="86"/>
                  </a:cubicBezTo>
                  <a:cubicBezTo>
                    <a:pt x="1270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888950" y="1639950"/>
              <a:ext cx="115000" cy="57000"/>
            </a:xfrm>
            <a:custGeom>
              <a:avLst/>
              <a:gdLst/>
              <a:ahLst/>
              <a:cxnLst/>
              <a:rect l="l" t="t" r="r" b="b"/>
              <a:pathLst>
                <a:path w="4600" h="2280" extrusionOk="0">
                  <a:moveTo>
                    <a:pt x="1000" y="0"/>
                  </a:moveTo>
                  <a:cubicBezTo>
                    <a:pt x="808" y="0"/>
                    <a:pt x="623" y="44"/>
                    <a:pt x="454" y="156"/>
                  </a:cubicBezTo>
                  <a:cubicBezTo>
                    <a:pt x="256" y="288"/>
                    <a:pt x="78" y="534"/>
                    <a:pt x="39" y="773"/>
                  </a:cubicBezTo>
                  <a:cubicBezTo>
                    <a:pt x="1" y="1022"/>
                    <a:pt x="30" y="1294"/>
                    <a:pt x="182" y="1503"/>
                  </a:cubicBezTo>
                  <a:cubicBezTo>
                    <a:pt x="329" y="1703"/>
                    <a:pt x="546" y="1884"/>
                    <a:pt x="800" y="1918"/>
                  </a:cubicBezTo>
                  <a:lnTo>
                    <a:pt x="3414" y="2266"/>
                  </a:lnTo>
                  <a:cubicBezTo>
                    <a:pt x="3477" y="2275"/>
                    <a:pt x="3540" y="2279"/>
                    <a:pt x="3602" y="2279"/>
                  </a:cubicBezTo>
                  <a:cubicBezTo>
                    <a:pt x="3793" y="2279"/>
                    <a:pt x="3976" y="2235"/>
                    <a:pt x="4144" y="2123"/>
                  </a:cubicBezTo>
                  <a:cubicBezTo>
                    <a:pt x="4343" y="1991"/>
                    <a:pt x="4521" y="1747"/>
                    <a:pt x="4559" y="1507"/>
                  </a:cubicBezTo>
                  <a:cubicBezTo>
                    <a:pt x="4599" y="1259"/>
                    <a:pt x="4569" y="986"/>
                    <a:pt x="4417" y="777"/>
                  </a:cubicBezTo>
                  <a:cubicBezTo>
                    <a:pt x="4270" y="576"/>
                    <a:pt x="4053" y="396"/>
                    <a:pt x="3799" y="362"/>
                  </a:cubicBezTo>
                  <a:lnTo>
                    <a:pt x="1184" y="13"/>
                  </a:lnTo>
                  <a:cubicBezTo>
                    <a:pt x="1123" y="5"/>
                    <a:pt x="1061" y="0"/>
                    <a:pt x="100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032350" y="1733075"/>
              <a:ext cx="50100" cy="104900"/>
            </a:xfrm>
            <a:custGeom>
              <a:avLst/>
              <a:gdLst/>
              <a:ahLst/>
              <a:cxnLst/>
              <a:rect l="l" t="t" r="r" b="b"/>
              <a:pathLst>
                <a:path w="2004" h="4196" extrusionOk="0">
                  <a:moveTo>
                    <a:pt x="990" y="1"/>
                  </a:moveTo>
                  <a:cubicBezTo>
                    <a:pt x="967" y="1"/>
                    <a:pt x="944" y="2"/>
                    <a:pt x="922" y="4"/>
                  </a:cubicBezTo>
                  <a:cubicBezTo>
                    <a:pt x="668" y="29"/>
                    <a:pt x="408" y="131"/>
                    <a:pt x="245" y="336"/>
                  </a:cubicBezTo>
                  <a:cubicBezTo>
                    <a:pt x="85" y="532"/>
                    <a:pt x="0" y="778"/>
                    <a:pt x="7" y="1030"/>
                  </a:cubicBezTo>
                  <a:cubicBezTo>
                    <a:pt x="24" y="1779"/>
                    <a:pt x="40" y="2528"/>
                    <a:pt x="56" y="3278"/>
                  </a:cubicBezTo>
                  <a:cubicBezTo>
                    <a:pt x="61" y="3524"/>
                    <a:pt x="205" y="3797"/>
                    <a:pt x="389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7" y="4195"/>
                    <a:pt x="1060" y="4194"/>
                    <a:pt x="1082" y="4192"/>
                  </a:cubicBezTo>
                  <a:cubicBezTo>
                    <a:pt x="1336" y="4167"/>
                    <a:pt x="1597" y="4065"/>
                    <a:pt x="1759" y="3860"/>
                  </a:cubicBezTo>
                  <a:cubicBezTo>
                    <a:pt x="1919" y="3664"/>
                    <a:pt x="2004" y="3419"/>
                    <a:pt x="1996" y="3167"/>
                  </a:cubicBezTo>
                  <a:cubicBezTo>
                    <a:pt x="1980" y="2417"/>
                    <a:pt x="1964" y="1668"/>
                    <a:pt x="1948" y="919"/>
                  </a:cubicBezTo>
                  <a:cubicBezTo>
                    <a:pt x="1943" y="672"/>
                    <a:pt x="1799" y="401"/>
                    <a:pt x="1615" y="241"/>
                  </a:cubicBezTo>
                  <a:cubicBezTo>
                    <a:pt x="1456" y="102"/>
                    <a:pt x="1211" y="1"/>
                    <a:pt x="9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118375" y="1702450"/>
              <a:ext cx="93875" cy="73025"/>
            </a:xfrm>
            <a:custGeom>
              <a:avLst/>
              <a:gdLst/>
              <a:ahLst/>
              <a:cxnLst/>
              <a:rect l="l" t="t" r="r" b="b"/>
              <a:pathLst>
                <a:path w="3755" h="2921" extrusionOk="0">
                  <a:moveTo>
                    <a:pt x="1022" y="0"/>
                  </a:moveTo>
                  <a:cubicBezTo>
                    <a:pt x="912" y="0"/>
                    <a:pt x="803" y="16"/>
                    <a:pt x="711" y="47"/>
                  </a:cubicBezTo>
                  <a:cubicBezTo>
                    <a:pt x="482" y="122"/>
                    <a:pt x="240" y="316"/>
                    <a:pt x="142" y="543"/>
                  </a:cubicBezTo>
                  <a:cubicBezTo>
                    <a:pt x="43" y="767"/>
                    <a:pt x="0" y="1036"/>
                    <a:pt x="90" y="1273"/>
                  </a:cubicBezTo>
                  <a:cubicBezTo>
                    <a:pt x="187" y="1526"/>
                    <a:pt x="350" y="1709"/>
                    <a:pt x="586" y="1843"/>
                  </a:cubicBezTo>
                  <a:lnTo>
                    <a:pt x="2313" y="2824"/>
                  </a:lnTo>
                  <a:cubicBezTo>
                    <a:pt x="2431" y="2891"/>
                    <a:pt x="2583" y="2921"/>
                    <a:pt x="2733" y="2921"/>
                  </a:cubicBezTo>
                  <a:cubicBezTo>
                    <a:pt x="2843" y="2921"/>
                    <a:pt x="2952" y="2904"/>
                    <a:pt x="3045" y="2874"/>
                  </a:cubicBezTo>
                  <a:cubicBezTo>
                    <a:pt x="3274" y="2799"/>
                    <a:pt x="3516" y="2604"/>
                    <a:pt x="3615" y="2378"/>
                  </a:cubicBezTo>
                  <a:cubicBezTo>
                    <a:pt x="3713" y="2153"/>
                    <a:pt x="3755" y="1885"/>
                    <a:pt x="3665" y="1648"/>
                  </a:cubicBezTo>
                  <a:cubicBezTo>
                    <a:pt x="3568" y="1396"/>
                    <a:pt x="3406" y="1213"/>
                    <a:pt x="3169" y="1078"/>
                  </a:cubicBezTo>
                  <a:lnTo>
                    <a:pt x="1442" y="97"/>
                  </a:lnTo>
                  <a:cubicBezTo>
                    <a:pt x="1324" y="30"/>
                    <a:pt x="1171" y="0"/>
                    <a:pt x="102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4023975" y="1575475"/>
              <a:ext cx="76200" cy="105050"/>
            </a:xfrm>
            <a:custGeom>
              <a:avLst/>
              <a:gdLst/>
              <a:ahLst/>
              <a:cxnLst/>
              <a:rect l="l" t="t" r="r" b="b"/>
              <a:pathLst>
                <a:path w="3048" h="4202" extrusionOk="0">
                  <a:moveTo>
                    <a:pt x="2024" y="1"/>
                  </a:moveTo>
                  <a:cubicBezTo>
                    <a:pt x="1928" y="1"/>
                    <a:pt x="1833" y="16"/>
                    <a:pt x="1743" y="50"/>
                  </a:cubicBezTo>
                  <a:cubicBezTo>
                    <a:pt x="1502" y="143"/>
                    <a:pt x="1285" y="307"/>
                    <a:pt x="1174" y="546"/>
                  </a:cubicBezTo>
                  <a:cubicBezTo>
                    <a:pt x="826" y="1297"/>
                    <a:pt x="478" y="2048"/>
                    <a:pt x="130" y="2799"/>
                  </a:cubicBezTo>
                  <a:cubicBezTo>
                    <a:pt x="26" y="3026"/>
                    <a:pt x="1" y="3294"/>
                    <a:pt x="79" y="3531"/>
                  </a:cubicBezTo>
                  <a:cubicBezTo>
                    <a:pt x="154" y="3760"/>
                    <a:pt x="350" y="4003"/>
                    <a:pt x="575" y="4101"/>
                  </a:cubicBezTo>
                  <a:cubicBezTo>
                    <a:pt x="714" y="4162"/>
                    <a:pt x="869" y="4201"/>
                    <a:pt x="1023" y="4201"/>
                  </a:cubicBezTo>
                  <a:cubicBezTo>
                    <a:pt x="1119" y="4201"/>
                    <a:pt x="1215" y="4186"/>
                    <a:pt x="1306" y="4151"/>
                  </a:cubicBezTo>
                  <a:cubicBezTo>
                    <a:pt x="1548" y="4060"/>
                    <a:pt x="1765" y="3896"/>
                    <a:pt x="1876" y="3655"/>
                  </a:cubicBezTo>
                  <a:cubicBezTo>
                    <a:pt x="2224" y="2904"/>
                    <a:pt x="2572" y="2153"/>
                    <a:pt x="2920" y="1402"/>
                  </a:cubicBezTo>
                  <a:cubicBezTo>
                    <a:pt x="3023" y="1177"/>
                    <a:pt x="3048" y="908"/>
                    <a:pt x="2970" y="672"/>
                  </a:cubicBezTo>
                  <a:cubicBezTo>
                    <a:pt x="2894" y="441"/>
                    <a:pt x="2699" y="199"/>
                    <a:pt x="2474" y="102"/>
                  </a:cubicBezTo>
                  <a:cubicBezTo>
                    <a:pt x="2334" y="40"/>
                    <a:pt x="2178" y="1"/>
                    <a:pt x="2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4092675" y="1982325"/>
              <a:ext cx="114950" cy="57000"/>
            </a:xfrm>
            <a:custGeom>
              <a:avLst/>
              <a:gdLst/>
              <a:ahLst/>
              <a:cxnLst/>
              <a:rect l="l" t="t" r="r" b="b"/>
              <a:pathLst>
                <a:path w="4598" h="2280" extrusionOk="0">
                  <a:moveTo>
                    <a:pt x="999" y="0"/>
                  </a:moveTo>
                  <a:cubicBezTo>
                    <a:pt x="807" y="0"/>
                    <a:pt x="623" y="45"/>
                    <a:pt x="455" y="156"/>
                  </a:cubicBezTo>
                  <a:cubicBezTo>
                    <a:pt x="256" y="288"/>
                    <a:pt x="78" y="534"/>
                    <a:pt x="39" y="774"/>
                  </a:cubicBezTo>
                  <a:cubicBezTo>
                    <a:pt x="1" y="1022"/>
                    <a:pt x="30" y="1295"/>
                    <a:pt x="182" y="1504"/>
                  </a:cubicBezTo>
                  <a:cubicBezTo>
                    <a:pt x="329" y="1703"/>
                    <a:pt x="546" y="1885"/>
                    <a:pt x="800" y="1919"/>
                  </a:cubicBezTo>
                  <a:lnTo>
                    <a:pt x="3414" y="2267"/>
                  </a:lnTo>
                  <a:cubicBezTo>
                    <a:pt x="3477" y="2275"/>
                    <a:pt x="3540" y="2280"/>
                    <a:pt x="3602" y="2280"/>
                  </a:cubicBezTo>
                  <a:cubicBezTo>
                    <a:pt x="3793" y="2280"/>
                    <a:pt x="3976" y="2236"/>
                    <a:pt x="4144" y="2124"/>
                  </a:cubicBezTo>
                  <a:cubicBezTo>
                    <a:pt x="4343" y="1992"/>
                    <a:pt x="4521" y="1747"/>
                    <a:pt x="4559" y="1506"/>
                  </a:cubicBezTo>
                  <a:cubicBezTo>
                    <a:pt x="4598" y="1259"/>
                    <a:pt x="4569" y="987"/>
                    <a:pt x="4417" y="776"/>
                  </a:cubicBezTo>
                  <a:cubicBezTo>
                    <a:pt x="4270" y="577"/>
                    <a:pt x="4053" y="395"/>
                    <a:pt x="3799" y="362"/>
                  </a:cubicBezTo>
                  <a:lnTo>
                    <a:pt x="1185" y="13"/>
                  </a:lnTo>
                  <a:cubicBezTo>
                    <a:pt x="1122" y="5"/>
                    <a:pt x="1060" y="0"/>
                    <a:pt x="99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225650" y="2047825"/>
              <a:ext cx="50125" cy="104900"/>
            </a:xfrm>
            <a:custGeom>
              <a:avLst/>
              <a:gdLst/>
              <a:ahLst/>
              <a:cxnLst/>
              <a:rect l="l" t="t" r="r" b="b"/>
              <a:pathLst>
                <a:path w="2005" h="4196" extrusionOk="0">
                  <a:moveTo>
                    <a:pt x="990" y="0"/>
                  </a:moveTo>
                  <a:cubicBezTo>
                    <a:pt x="967" y="0"/>
                    <a:pt x="945" y="2"/>
                    <a:pt x="923" y="4"/>
                  </a:cubicBezTo>
                  <a:cubicBezTo>
                    <a:pt x="670" y="29"/>
                    <a:pt x="408" y="129"/>
                    <a:pt x="246" y="336"/>
                  </a:cubicBezTo>
                  <a:cubicBezTo>
                    <a:pt x="85" y="530"/>
                    <a:pt x="1" y="777"/>
                    <a:pt x="9" y="1029"/>
                  </a:cubicBezTo>
                  <a:cubicBezTo>
                    <a:pt x="25" y="1779"/>
                    <a:pt x="41" y="2528"/>
                    <a:pt x="58" y="3277"/>
                  </a:cubicBezTo>
                  <a:cubicBezTo>
                    <a:pt x="63" y="3524"/>
                    <a:pt x="206" y="3795"/>
                    <a:pt x="390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8" y="4195"/>
                    <a:pt x="1060" y="4194"/>
                    <a:pt x="1083" y="4192"/>
                  </a:cubicBezTo>
                  <a:cubicBezTo>
                    <a:pt x="1337" y="4167"/>
                    <a:pt x="1597" y="4065"/>
                    <a:pt x="1761" y="3859"/>
                  </a:cubicBezTo>
                  <a:cubicBezTo>
                    <a:pt x="1921" y="3664"/>
                    <a:pt x="2004" y="3418"/>
                    <a:pt x="1998" y="3166"/>
                  </a:cubicBezTo>
                  <a:cubicBezTo>
                    <a:pt x="1982" y="2416"/>
                    <a:pt x="1965" y="1667"/>
                    <a:pt x="1949" y="918"/>
                  </a:cubicBezTo>
                  <a:cubicBezTo>
                    <a:pt x="1944" y="672"/>
                    <a:pt x="1801" y="399"/>
                    <a:pt x="1617" y="241"/>
                  </a:cubicBezTo>
                  <a:cubicBezTo>
                    <a:pt x="1456" y="101"/>
                    <a:pt x="1211" y="0"/>
                    <a:pt x="99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4317925" y="2017200"/>
              <a:ext cx="93900" cy="73050"/>
            </a:xfrm>
            <a:custGeom>
              <a:avLst/>
              <a:gdLst/>
              <a:ahLst/>
              <a:cxnLst/>
              <a:rect l="l" t="t" r="r" b="b"/>
              <a:pathLst>
                <a:path w="3756" h="2922" extrusionOk="0">
                  <a:moveTo>
                    <a:pt x="1021" y="0"/>
                  </a:moveTo>
                  <a:cubicBezTo>
                    <a:pt x="912" y="0"/>
                    <a:pt x="804" y="16"/>
                    <a:pt x="712" y="46"/>
                  </a:cubicBezTo>
                  <a:cubicBezTo>
                    <a:pt x="482" y="122"/>
                    <a:pt x="240" y="318"/>
                    <a:pt x="142" y="542"/>
                  </a:cubicBezTo>
                  <a:cubicBezTo>
                    <a:pt x="43" y="769"/>
                    <a:pt x="1" y="1036"/>
                    <a:pt x="91" y="1274"/>
                  </a:cubicBezTo>
                  <a:cubicBezTo>
                    <a:pt x="187" y="1526"/>
                    <a:pt x="350" y="1709"/>
                    <a:pt x="587" y="1844"/>
                  </a:cubicBezTo>
                  <a:lnTo>
                    <a:pt x="2314" y="2824"/>
                  </a:lnTo>
                  <a:cubicBezTo>
                    <a:pt x="2432" y="2891"/>
                    <a:pt x="2586" y="2922"/>
                    <a:pt x="2736" y="2922"/>
                  </a:cubicBezTo>
                  <a:cubicBezTo>
                    <a:pt x="2845" y="2922"/>
                    <a:pt x="2953" y="2905"/>
                    <a:pt x="3045" y="2875"/>
                  </a:cubicBezTo>
                  <a:cubicBezTo>
                    <a:pt x="3274" y="2800"/>
                    <a:pt x="3516" y="2604"/>
                    <a:pt x="3615" y="2379"/>
                  </a:cubicBezTo>
                  <a:cubicBezTo>
                    <a:pt x="3713" y="2155"/>
                    <a:pt x="3755" y="1886"/>
                    <a:pt x="3665" y="1648"/>
                  </a:cubicBezTo>
                  <a:cubicBezTo>
                    <a:pt x="3570" y="1395"/>
                    <a:pt x="3406" y="1213"/>
                    <a:pt x="3169" y="1079"/>
                  </a:cubicBezTo>
                  <a:lnTo>
                    <a:pt x="1442" y="98"/>
                  </a:lnTo>
                  <a:cubicBezTo>
                    <a:pt x="1324" y="31"/>
                    <a:pt x="1171" y="0"/>
                    <a:pt x="102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4237500" y="1851050"/>
              <a:ext cx="76200" cy="105050"/>
            </a:xfrm>
            <a:custGeom>
              <a:avLst/>
              <a:gdLst/>
              <a:ahLst/>
              <a:cxnLst/>
              <a:rect l="l" t="t" r="r" b="b"/>
              <a:pathLst>
                <a:path w="3048" h="4202" extrusionOk="0">
                  <a:moveTo>
                    <a:pt x="2025" y="1"/>
                  </a:moveTo>
                  <a:cubicBezTo>
                    <a:pt x="1929" y="1"/>
                    <a:pt x="1833" y="16"/>
                    <a:pt x="1742" y="51"/>
                  </a:cubicBezTo>
                  <a:cubicBezTo>
                    <a:pt x="1501" y="142"/>
                    <a:pt x="1284" y="306"/>
                    <a:pt x="1173" y="547"/>
                  </a:cubicBezTo>
                  <a:lnTo>
                    <a:pt x="130" y="2800"/>
                  </a:lnTo>
                  <a:cubicBezTo>
                    <a:pt x="25" y="3025"/>
                    <a:pt x="0" y="3294"/>
                    <a:pt x="78" y="3530"/>
                  </a:cubicBezTo>
                  <a:cubicBezTo>
                    <a:pt x="154" y="3761"/>
                    <a:pt x="349" y="4003"/>
                    <a:pt x="574" y="4100"/>
                  </a:cubicBezTo>
                  <a:cubicBezTo>
                    <a:pt x="714" y="4162"/>
                    <a:pt x="870" y="4201"/>
                    <a:pt x="1024" y="4201"/>
                  </a:cubicBezTo>
                  <a:cubicBezTo>
                    <a:pt x="1120" y="4201"/>
                    <a:pt x="1215" y="4186"/>
                    <a:pt x="1306" y="4152"/>
                  </a:cubicBezTo>
                  <a:cubicBezTo>
                    <a:pt x="1548" y="4059"/>
                    <a:pt x="1764" y="3895"/>
                    <a:pt x="1876" y="3656"/>
                  </a:cubicBezTo>
                  <a:cubicBezTo>
                    <a:pt x="2223" y="2905"/>
                    <a:pt x="2571" y="2152"/>
                    <a:pt x="2919" y="1401"/>
                  </a:cubicBezTo>
                  <a:cubicBezTo>
                    <a:pt x="3022" y="1176"/>
                    <a:pt x="3047" y="908"/>
                    <a:pt x="2969" y="671"/>
                  </a:cubicBezTo>
                  <a:cubicBezTo>
                    <a:pt x="2894" y="443"/>
                    <a:pt x="2698" y="199"/>
                    <a:pt x="2473" y="101"/>
                  </a:cubicBezTo>
                  <a:cubicBezTo>
                    <a:pt x="2334" y="40"/>
                    <a:pt x="2179" y="1"/>
                    <a:pt x="202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4114300" y="1814100"/>
              <a:ext cx="104300" cy="89475"/>
            </a:xfrm>
            <a:custGeom>
              <a:avLst/>
              <a:gdLst/>
              <a:ahLst/>
              <a:cxnLst/>
              <a:rect l="l" t="t" r="r" b="b"/>
              <a:pathLst>
                <a:path w="4172" h="3579" extrusionOk="0">
                  <a:moveTo>
                    <a:pt x="3137" y="0"/>
                  </a:moveTo>
                  <a:cubicBezTo>
                    <a:pt x="2962" y="0"/>
                    <a:pt x="2787" y="51"/>
                    <a:pt x="2634" y="166"/>
                  </a:cubicBezTo>
                  <a:cubicBezTo>
                    <a:pt x="1910" y="708"/>
                    <a:pt x="1187" y="1251"/>
                    <a:pt x="462" y="1795"/>
                  </a:cubicBezTo>
                  <a:cubicBezTo>
                    <a:pt x="256" y="1950"/>
                    <a:pt x="100" y="2153"/>
                    <a:pt x="47" y="2412"/>
                  </a:cubicBezTo>
                  <a:cubicBezTo>
                    <a:pt x="1" y="2645"/>
                    <a:pt x="47" y="2945"/>
                    <a:pt x="190" y="3141"/>
                  </a:cubicBezTo>
                  <a:cubicBezTo>
                    <a:pt x="382" y="3405"/>
                    <a:pt x="710" y="3579"/>
                    <a:pt x="1035" y="3579"/>
                  </a:cubicBezTo>
                  <a:cubicBezTo>
                    <a:pt x="1210" y="3579"/>
                    <a:pt x="1385" y="3528"/>
                    <a:pt x="1538" y="3414"/>
                  </a:cubicBezTo>
                  <a:lnTo>
                    <a:pt x="3709" y="1784"/>
                  </a:lnTo>
                  <a:cubicBezTo>
                    <a:pt x="3917" y="1630"/>
                    <a:pt x="4073" y="1426"/>
                    <a:pt x="4124" y="1167"/>
                  </a:cubicBezTo>
                  <a:cubicBezTo>
                    <a:pt x="4172" y="934"/>
                    <a:pt x="4124" y="632"/>
                    <a:pt x="3981" y="437"/>
                  </a:cubicBezTo>
                  <a:cubicBezTo>
                    <a:pt x="3789" y="174"/>
                    <a:pt x="3462" y="0"/>
                    <a:pt x="313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4004575" y="1857525"/>
              <a:ext cx="50125" cy="104900"/>
            </a:xfrm>
            <a:custGeom>
              <a:avLst/>
              <a:gdLst/>
              <a:ahLst/>
              <a:cxnLst/>
              <a:rect l="l" t="t" r="r" b="b"/>
              <a:pathLst>
                <a:path w="2005" h="4196" extrusionOk="0">
                  <a:moveTo>
                    <a:pt x="991" y="0"/>
                  </a:moveTo>
                  <a:cubicBezTo>
                    <a:pt x="968" y="0"/>
                    <a:pt x="946" y="1"/>
                    <a:pt x="924" y="4"/>
                  </a:cubicBezTo>
                  <a:cubicBezTo>
                    <a:pt x="670" y="29"/>
                    <a:pt x="409" y="131"/>
                    <a:pt x="245" y="337"/>
                  </a:cubicBezTo>
                  <a:cubicBezTo>
                    <a:pt x="85" y="531"/>
                    <a:pt x="1" y="777"/>
                    <a:pt x="8" y="1030"/>
                  </a:cubicBezTo>
                  <a:cubicBezTo>
                    <a:pt x="24" y="1778"/>
                    <a:pt x="40" y="2528"/>
                    <a:pt x="57" y="3278"/>
                  </a:cubicBezTo>
                  <a:cubicBezTo>
                    <a:pt x="63" y="3524"/>
                    <a:pt x="206" y="3797"/>
                    <a:pt x="389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8" y="4195"/>
                    <a:pt x="1060" y="4194"/>
                    <a:pt x="1082" y="4192"/>
                  </a:cubicBezTo>
                  <a:cubicBezTo>
                    <a:pt x="1336" y="4167"/>
                    <a:pt x="1597" y="4065"/>
                    <a:pt x="1761" y="3860"/>
                  </a:cubicBezTo>
                  <a:cubicBezTo>
                    <a:pt x="1921" y="3664"/>
                    <a:pt x="2004" y="3418"/>
                    <a:pt x="1997" y="3167"/>
                  </a:cubicBezTo>
                  <a:cubicBezTo>
                    <a:pt x="1982" y="2417"/>
                    <a:pt x="1964" y="1667"/>
                    <a:pt x="1949" y="919"/>
                  </a:cubicBezTo>
                  <a:cubicBezTo>
                    <a:pt x="1943" y="672"/>
                    <a:pt x="1800" y="400"/>
                    <a:pt x="1617" y="240"/>
                  </a:cubicBezTo>
                  <a:cubicBezTo>
                    <a:pt x="1456" y="101"/>
                    <a:pt x="1211" y="0"/>
                    <a:pt x="99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890675" y="1743025"/>
              <a:ext cx="93900" cy="73075"/>
            </a:xfrm>
            <a:custGeom>
              <a:avLst/>
              <a:gdLst/>
              <a:ahLst/>
              <a:cxnLst/>
              <a:rect l="l" t="t" r="r" b="b"/>
              <a:pathLst>
                <a:path w="3756" h="2923" extrusionOk="0">
                  <a:moveTo>
                    <a:pt x="1024" y="1"/>
                  </a:moveTo>
                  <a:cubicBezTo>
                    <a:pt x="914" y="1"/>
                    <a:pt x="805" y="17"/>
                    <a:pt x="712" y="48"/>
                  </a:cubicBezTo>
                  <a:cubicBezTo>
                    <a:pt x="482" y="123"/>
                    <a:pt x="240" y="317"/>
                    <a:pt x="142" y="544"/>
                  </a:cubicBezTo>
                  <a:cubicBezTo>
                    <a:pt x="44" y="768"/>
                    <a:pt x="1" y="1037"/>
                    <a:pt x="92" y="1274"/>
                  </a:cubicBezTo>
                  <a:cubicBezTo>
                    <a:pt x="187" y="1527"/>
                    <a:pt x="351" y="1710"/>
                    <a:pt x="588" y="1844"/>
                  </a:cubicBezTo>
                  <a:lnTo>
                    <a:pt x="2315" y="2825"/>
                  </a:lnTo>
                  <a:cubicBezTo>
                    <a:pt x="2433" y="2891"/>
                    <a:pt x="2585" y="2922"/>
                    <a:pt x="2736" y="2922"/>
                  </a:cubicBezTo>
                  <a:cubicBezTo>
                    <a:pt x="2845" y="2922"/>
                    <a:pt x="2953" y="2906"/>
                    <a:pt x="3045" y="2875"/>
                  </a:cubicBezTo>
                  <a:cubicBezTo>
                    <a:pt x="3275" y="2801"/>
                    <a:pt x="3517" y="2605"/>
                    <a:pt x="3615" y="2379"/>
                  </a:cubicBezTo>
                  <a:cubicBezTo>
                    <a:pt x="3713" y="2154"/>
                    <a:pt x="3755" y="1886"/>
                    <a:pt x="3665" y="1649"/>
                  </a:cubicBezTo>
                  <a:cubicBezTo>
                    <a:pt x="3570" y="1395"/>
                    <a:pt x="3406" y="1214"/>
                    <a:pt x="3169" y="1079"/>
                  </a:cubicBezTo>
                  <a:lnTo>
                    <a:pt x="1442" y="98"/>
                  </a:lnTo>
                  <a:cubicBezTo>
                    <a:pt x="1325" y="31"/>
                    <a:pt x="1173" y="1"/>
                    <a:pt x="1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4404350" y="1791225"/>
              <a:ext cx="114975" cy="57000"/>
            </a:xfrm>
            <a:custGeom>
              <a:avLst/>
              <a:gdLst/>
              <a:ahLst/>
              <a:cxnLst/>
              <a:rect l="l" t="t" r="r" b="b"/>
              <a:pathLst>
                <a:path w="4599" h="2280" extrusionOk="0">
                  <a:moveTo>
                    <a:pt x="1000" y="1"/>
                  </a:moveTo>
                  <a:cubicBezTo>
                    <a:pt x="808" y="1"/>
                    <a:pt x="624" y="45"/>
                    <a:pt x="456" y="156"/>
                  </a:cubicBezTo>
                  <a:cubicBezTo>
                    <a:pt x="257" y="288"/>
                    <a:pt x="77" y="533"/>
                    <a:pt x="40" y="774"/>
                  </a:cubicBezTo>
                  <a:cubicBezTo>
                    <a:pt x="1" y="1021"/>
                    <a:pt x="30" y="1294"/>
                    <a:pt x="183" y="1504"/>
                  </a:cubicBezTo>
                  <a:cubicBezTo>
                    <a:pt x="330" y="1703"/>
                    <a:pt x="546" y="1883"/>
                    <a:pt x="801" y="1919"/>
                  </a:cubicBezTo>
                  <a:lnTo>
                    <a:pt x="3415" y="2267"/>
                  </a:lnTo>
                  <a:cubicBezTo>
                    <a:pt x="3477" y="2275"/>
                    <a:pt x="3539" y="2280"/>
                    <a:pt x="3600" y="2280"/>
                  </a:cubicBezTo>
                  <a:cubicBezTo>
                    <a:pt x="3792" y="2280"/>
                    <a:pt x="3977" y="2235"/>
                    <a:pt x="4144" y="2124"/>
                  </a:cubicBezTo>
                  <a:cubicBezTo>
                    <a:pt x="4342" y="1992"/>
                    <a:pt x="4522" y="1747"/>
                    <a:pt x="4559" y="1506"/>
                  </a:cubicBezTo>
                  <a:cubicBezTo>
                    <a:pt x="4599" y="1259"/>
                    <a:pt x="4570" y="987"/>
                    <a:pt x="4416" y="776"/>
                  </a:cubicBezTo>
                  <a:cubicBezTo>
                    <a:pt x="4270" y="577"/>
                    <a:pt x="4054" y="396"/>
                    <a:pt x="3799" y="363"/>
                  </a:cubicBezTo>
                  <a:lnTo>
                    <a:pt x="1186" y="13"/>
                  </a:lnTo>
                  <a:cubicBezTo>
                    <a:pt x="1123" y="5"/>
                    <a:pt x="1061" y="1"/>
                    <a:pt x="100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4479600" y="1878975"/>
              <a:ext cx="50125" cy="104925"/>
            </a:xfrm>
            <a:custGeom>
              <a:avLst/>
              <a:gdLst/>
              <a:ahLst/>
              <a:cxnLst/>
              <a:rect l="l" t="t" r="r" b="b"/>
              <a:pathLst>
                <a:path w="2005" h="4197" extrusionOk="0">
                  <a:moveTo>
                    <a:pt x="990" y="1"/>
                  </a:moveTo>
                  <a:cubicBezTo>
                    <a:pt x="967" y="1"/>
                    <a:pt x="945" y="2"/>
                    <a:pt x="922" y="4"/>
                  </a:cubicBezTo>
                  <a:cubicBezTo>
                    <a:pt x="669" y="30"/>
                    <a:pt x="408" y="131"/>
                    <a:pt x="245" y="337"/>
                  </a:cubicBezTo>
                  <a:cubicBezTo>
                    <a:pt x="85" y="532"/>
                    <a:pt x="1" y="778"/>
                    <a:pt x="9" y="1030"/>
                  </a:cubicBezTo>
                  <a:cubicBezTo>
                    <a:pt x="25" y="1780"/>
                    <a:pt x="40" y="2529"/>
                    <a:pt x="56" y="3278"/>
                  </a:cubicBezTo>
                  <a:cubicBezTo>
                    <a:pt x="62" y="3526"/>
                    <a:pt x="206" y="3797"/>
                    <a:pt x="390" y="3957"/>
                  </a:cubicBezTo>
                  <a:cubicBezTo>
                    <a:pt x="549" y="4096"/>
                    <a:pt x="794" y="4197"/>
                    <a:pt x="1015" y="4197"/>
                  </a:cubicBezTo>
                  <a:cubicBezTo>
                    <a:pt x="1038" y="4197"/>
                    <a:pt x="1060" y="4196"/>
                    <a:pt x="1082" y="4194"/>
                  </a:cubicBezTo>
                  <a:cubicBezTo>
                    <a:pt x="1336" y="4167"/>
                    <a:pt x="1597" y="4067"/>
                    <a:pt x="1760" y="3860"/>
                  </a:cubicBezTo>
                  <a:cubicBezTo>
                    <a:pt x="1920" y="3666"/>
                    <a:pt x="2004" y="3419"/>
                    <a:pt x="1998" y="3167"/>
                  </a:cubicBezTo>
                  <a:cubicBezTo>
                    <a:pt x="1980" y="2417"/>
                    <a:pt x="1965" y="1668"/>
                    <a:pt x="1949" y="919"/>
                  </a:cubicBezTo>
                  <a:cubicBezTo>
                    <a:pt x="1943" y="672"/>
                    <a:pt x="1799" y="401"/>
                    <a:pt x="1615" y="241"/>
                  </a:cubicBezTo>
                  <a:cubicBezTo>
                    <a:pt x="1456" y="102"/>
                    <a:pt x="1211" y="1"/>
                    <a:pt x="9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328050" y="2144075"/>
              <a:ext cx="93875" cy="73075"/>
            </a:xfrm>
            <a:custGeom>
              <a:avLst/>
              <a:gdLst/>
              <a:ahLst/>
              <a:cxnLst/>
              <a:rect l="l" t="t" r="r" b="b"/>
              <a:pathLst>
                <a:path w="3755" h="2923" extrusionOk="0">
                  <a:moveTo>
                    <a:pt x="1020" y="1"/>
                  </a:moveTo>
                  <a:cubicBezTo>
                    <a:pt x="911" y="1"/>
                    <a:pt x="803" y="17"/>
                    <a:pt x="711" y="47"/>
                  </a:cubicBezTo>
                  <a:cubicBezTo>
                    <a:pt x="482" y="123"/>
                    <a:pt x="240" y="318"/>
                    <a:pt x="141" y="543"/>
                  </a:cubicBezTo>
                  <a:cubicBezTo>
                    <a:pt x="43" y="769"/>
                    <a:pt x="1" y="1036"/>
                    <a:pt x="90" y="1274"/>
                  </a:cubicBezTo>
                  <a:cubicBezTo>
                    <a:pt x="186" y="1527"/>
                    <a:pt x="350" y="1709"/>
                    <a:pt x="586" y="1844"/>
                  </a:cubicBezTo>
                  <a:lnTo>
                    <a:pt x="2314" y="2826"/>
                  </a:lnTo>
                  <a:cubicBezTo>
                    <a:pt x="2431" y="2892"/>
                    <a:pt x="2583" y="2922"/>
                    <a:pt x="2733" y="2922"/>
                  </a:cubicBezTo>
                  <a:cubicBezTo>
                    <a:pt x="2843" y="2922"/>
                    <a:pt x="2951" y="2906"/>
                    <a:pt x="3044" y="2876"/>
                  </a:cubicBezTo>
                  <a:cubicBezTo>
                    <a:pt x="3274" y="2800"/>
                    <a:pt x="3516" y="2605"/>
                    <a:pt x="3614" y="2380"/>
                  </a:cubicBezTo>
                  <a:cubicBezTo>
                    <a:pt x="3713" y="2155"/>
                    <a:pt x="3755" y="1887"/>
                    <a:pt x="3665" y="1649"/>
                  </a:cubicBezTo>
                  <a:cubicBezTo>
                    <a:pt x="3569" y="1396"/>
                    <a:pt x="3405" y="1214"/>
                    <a:pt x="3169" y="1080"/>
                  </a:cubicBezTo>
                  <a:lnTo>
                    <a:pt x="1442" y="99"/>
                  </a:lnTo>
                  <a:cubicBezTo>
                    <a:pt x="1323" y="31"/>
                    <a:pt x="1170" y="1"/>
                    <a:pt x="102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4441725" y="2053725"/>
              <a:ext cx="76150" cy="105000"/>
            </a:xfrm>
            <a:custGeom>
              <a:avLst/>
              <a:gdLst/>
              <a:ahLst/>
              <a:cxnLst/>
              <a:rect l="l" t="t" r="r" b="b"/>
              <a:pathLst>
                <a:path w="3046" h="4200" extrusionOk="0">
                  <a:moveTo>
                    <a:pt x="2022" y="0"/>
                  </a:moveTo>
                  <a:cubicBezTo>
                    <a:pt x="1926" y="0"/>
                    <a:pt x="1831" y="15"/>
                    <a:pt x="1741" y="49"/>
                  </a:cubicBezTo>
                  <a:cubicBezTo>
                    <a:pt x="1500" y="141"/>
                    <a:pt x="1283" y="305"/>
                    <a:pt x="1172" y="545"/>
                  </a:cubicBezTo>
                  <a:cubicBezTo>
                    <a:pt x="824" y="1297"/>
                    <a:pt x="476" y="2048"/>
                    <a:pt x="128" y="2799"/>
                  </a:cubicBezTo>
                  <a:cubicBezTo>
                    <a:pt x="24" y="3024"/>
                    <a:pt x="0" y="3293"/>
                    <a:pt x="77" y="3530"/>
                  </a:cubicBezTo>
                  <a:cubicBezTo>
                    <a:pt x="152" y="3759"/>
                    <a:pt x="348" y="4001"/>
                    <a:pt x="573" y="4100"/>
                  </a:cubicBezTo>
                  <a:cubicBezTo>
                    <a:pt x="712" y="4161"/>
                    <a:pt x="868" y="4200"/>
                    <a:pt x="1022" y="4200"/>
                  </a:cubicBezTo>
                  <a:cubicBezTo>
                    <a:pt x="1118" y="4200"/>
                    <a:pt x="1213" y="4185"/>
                    <a:pt x="1304" y="4150"/>
                  </a:cubicBezTo>
                  <a:cubicBezTo>
                    <a:pt x="1546" y="4059"/>
                    <a:pt x="1763" y="3895"/>
                    <a:pt x="1874" y="3655"/>
                  </a:cubicBezTo>
                  <a:cubicBezTo>
                    <a:pt x="2222" y="2903"/>
                    <a:pt x="2570" y="2152"/>
                    <a:pt x="2918" y="1401"/>
                  </a:cubicBezTo>
                  <a:cubicBezTo>
                    <a:pt x="3021" y="1176"/>
                    <a:pt x="3046" y="908"/>
                    <a:pt x="2968" y="670"/>
                  </a:cubicBezTo>
                  <a:cubicBezTo>
                    <a:pt x="2892" y="441"/>
                    <a:pt x="2697" y="199"/>
                    <a:pt x="2472" y="101"/>
                  </a:cubicBezTo>
                  <a:cubicBezTo>
                    <a:pt x="2332" y="40"/>
                    <a:pt x="2176" y="0"/>
                    <a:pt x="202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4598900" y="1541800"/>
              <a:ext cx="76150" cy="105050"/>
            </a:xfrm>
            <a:custGeom>
              <a:avLst/>
              <a:gdLst/>
              <a:ahLst/>
              <a:cxnLst/>
              <a:rect l="l" t="t" r="r" b="b"/>
              <a:pathLst>
                <a:path w="3046" h="4202" extrusionOk="0">
                  <a:moveTo>
                    <a:pt x="2024" y="1"/>
                  </a:moveTo>
                  <a:cubicBezTo>
                    <a:pt x="1928" y="1"/>
                    <a:pt x="1833" y="16"/>
                    <a:pt x="1742" y="51"/>
                  </a:cubicBezTo>
                  <a:cubicBezTo>
                    <a:pt x="1500" y="142"/>
                    <a:pt x="1283" y="306"/>
                    <a:pt x="1172" y="547"/>
                  </a:cubicBezTo>
                  <a:lnTo>
                    <a:pt x="128" y="2800"/>
                  </a:lnTo>
                  <a:cubicBezTo>
                    <a:pt x="24" y="3025"/>
                    <a:pt x="0" y="3293"/>
                    <a:pt x="78" y="3531"/>
                  </a:cubicBezTo>
                  <a:cubicBezTo>
                    <a:pt x="154" y="3760"/>
                    <a:pt x="348" y="4002"/>
                    <a:pt x="574" y="4100"/>
                  </a:cubicBezTo>
                  <a:cubicBezTo>
                    <a:pt x="713" y="4161"/>
                    <a:pt x="869" y="4201"/>
                    <a:pt x="1024" y="4201"/>
                  </a:cubicBezTo>
                  <a:cubicBezTo>
                    <a:pt x="1119" y="4201"/>
                    <a:pt x="1214" y="4186"/>
                    <a:pt x="1304" y="4152"/>
                  </a:cubicBezTo>
                  <a:cubicBezTo>
                    <a:pt x="1546" y="4060"/>
                    <a:pt x="1763" y="3896"/>
                    <a:pt x="1874" y="3656"/>
                  </a:cubicBezTo>
                  <a:cubicBezTo>
                    <a:pt x="2222" y="2905"/>
                    <a:pt x="2570" y="2153"/>
                    <a:pt x="2918" y="1402"/>
                  </a:cubicBezTo>
                  <a:cubicBezTo>
                    <a:pt x="3022" y="1176"/>
                    <a:pt x="3046" y="908"/>
                    <a:pt x="2968" y="671"/>
                  </a:cubicBezTo>
                  <a:cubicBezTo>
                    <a:pt x="2892" y="442"/>
                    <a:pt x="2697" y="200"/>
                    <a:pt x="2472" y="101"/>
                  </a:cubicBezTo>
                  <a:cubicBezTo>
                    <a:pt x="2333" y="40"/>
                    <a:pt x="2178" y="1"/>
                    <a:pt x="2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5566900" y="185280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6" y="1"/>
                  </a:moveTo>
                  <a:cubicBezTo>
                    <a:pt x="856" y="1"/>
                    <a:pt x="738" y="21"/>
                    <a:pt x="637" y="66"/>
                  </a:cubicBezTo>
                  <a:cubicBezTo>
                    <a:pt x="412" y="165"/>
                    <a:pt x="199" y="334"/>
                    <a:pt x="104" y="570"/>
                  </a:cubicBezTo>
                  <a:cubicBezTo>
                    <a:pt x="5" y="821"/>
                    <a:pt x="1" y="1065"/>
                    <a:pt x="84" y="1325"/>
                  </a:cubicBezTo>
                  <a:cubicBezTo>
                    <a:pt x="286" y="1954"/>
                    <a:pt x="489" y="2585"/>
                    <a:pt x="692" y="3216"/>
                  </a:cubicBezTo>
                  <a:cubicBezTo>
                    <a:pt x="764" y="3439"/>
                    <a:pt x="987" y="3652"/>
                    <a:pt x="1196" y="3747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0" y="3833"/>
                    <a:pt x="1849" y="3812"/>
                    <a:pt x="1950" y="3767"/>
                  </a:cubicBezTo>
                  <a:cubicBezTo>
                    <a:pt x="2175" y="3668"/>
                    <a:pt x="2388" y="3500"/>
                    <a:pt x="2483" y="3263"/>
                  </a:cubicBezTo>
                  <a:cubicBezTo>
                    <a:pt x="2583" y="3013"/>
                    <a:pt x="2586" y="2768"/>
                    <a:pt x="2503" y="2510"/>
                  </a:cubicBezTo>
                  <a:lnTo>
                    <a:pt x="1894" y="619"/>
                  </a:lnTo>
                  <a:cubicBezTo>
                    <a:pt x="1823" y="394"/>
                    <a:pt x="1599" y="181"/>
                    <a:pt x="1391" y="86"/>
                  </a:cubicBezTo>
                  <a:cubicBezTo>
                    <a:pt x="1270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5423050" y="2067475"/>
              <a:ext cx="74225" cy="105875"/>
            </a:xfrm>
            <a:custGeom>
              <a:avLst/>
              <a:gdLst/>
              <a:ahLst/>
              <a:cxnLst/>
              <a:rect l="l" t="t" r="r" b="b"/>
              <a:pathLst>
                <a:path w="2969" h="4235" extrusionOk="0">
                  <a:moveTo>
                    <a:pt x="994" y="0"/>
                  </a:moveTo>
                  <a:cubicBezTo>
                    <a:pt x="874" y="0"/>
                    <a:pt x="755" y="21"/>
                    <a:pt x="654" y="65"/>
                  </a:cubicBezTo>
                  <a:cubicBezTo>
                    <a:pt x="429" y="165"/>
                    <a:pt x="217" y="333"/>
                    <a:pt x="122" y="569"/>
                  </a:cubicBezTo>
                  <a:cubicBezTo>
                    <a:pt x="27" y="809"/>
                    <a:pt x="1" y="1078"/>
                    <a:pt x="102" y="1323"/>
                  </a:cubicBezTo>
                  <a:cubicBezTo>
                    <a:pt x="420" y="2088"/>
                    <a:pt x="737" y="2852"/>
                    <a:pt x="1056" y="3616"/>
                  </a:cubicBezTo>
                  <a:cubicBezTo>
                    <a:pt x="1151" y="3845"/>
                    <a:pt x="1332" y="4045"/>
                    <a:pt x="1560" y="4148"/>
                  </a:cubicBezTo>
                  <a:cubicBezTo>
                    <a:pt x="1681" y="4203"/>
                    <a:pt x="1829" y="4234"/>
                    <a:pt x="1976" y="4234"/>
                  </a:cubicBezTo>
                  <a:cubicBezTo>
                    <a:pt x="2096" y="4234"/>
                    <a:pt x="2214" y="4214"/>
                    <a:pt x="2315" y="4169"/>
                  </a:cubicBezTo>
                  <a:cubicBezTo>
                    <a:pt x="2540" y="4070"/>
                    <a:pt x="2751" y="3901"/>
                    <a:pt x="2847" y="3665"/>
                  </a:cubicBezTo>
                  <a:cubicBezTo>
                    <a:pt x="2942" y="3426"/>
                    <a:pt x="2968" y="3155"/>
                    <a:pt x="2866" y="2910"/>
                  </a:cubicBezTo>
                  <a:lnTo>
                    <a:pt x="1913" y="617"/>
                  </a:lnTo>
                  <a:cubicBezTo>
                    <a:pt x="1818" y="388"/>
                    <a:pt x="1636" y="188"/>
                    <a:pt x="1409" y="85"/>
                  </a:cubicBezTo>
                  <a:cubicBezTo>
                    <a:pt x="1288" y="31"/>
                    <a:pt x="1140" y="0"/>
                    <a:pt x="99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5500450" y="15532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7" y="1"/>
                  </a:moveTo>
                  <a:cubicBezTo>
                    <a:pt x="857" y="1"/>
                    <a:pt x="738" y="21"/>
                    <a:pt x="637" y="66"/>
                  </a:cubicBezTo>
                  <a:cubicBezTo>
                    <a:pt x="412" y="165"/>
                    <a:pt x="199" y="333"/>
                    <a:pt x="105" y="570"/>
                  </a:cubicBezTo>
                  <a:cubicBezTo>
                    <a:pt x="4" y="821"/>
                    <a:pt x="0" y="1066"/>
                    <a:pt x="84" y="1324"/>
                  </a:cubicBezTo>
                  <a:lnTo>
                    <a:pt x="692" y="3215"/>
                  </a:lnTo>
                  <a:cubicBezTo>
                    <a:pt x="765" y="3440"/>
                    <a:pt x="987" y="3653"/>
                    <a:pt x="1196" y="3748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1" y="3833"/>
                    <a:pt x="1850" y="3812"/>
                    <a:pt x="1951" y="3768"/>
                  </a:cubicBezTo>
                  <a:cubicBezTo>
                    <a:pt x="2176" y="3669"/>
                    <a:pt x="2389" y="3501"/>
                    <a:pt x="2483" y="3264"/>
                  </a:cubicBezTo>
                  <a:cubicBezTo>
                    <a:pt x="2583" y="3013"/>
                    <a:pt x="2586" y="2768"/>
                    <a:pt x="2504" y="2509"/>
                  </a:cubicBezTo>
                  <a:cubicBezTo>
                    <a:pt x="2300" y="1879"/>
                    <a:pt x="2098" y="1248"/>
                    <a:pt x="1896" y="618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2"/>
                    <a:pt x="1123" y="1"/>
                    <a:pt x="97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5319825" y="1655900"/>
              <a:ext cx="118350" cy="55100"/>
            </a:xfrm>
            <a:custGeom>
              <a:avLst/>
              <a:gdLst/>
              <a:ahLst/>
              <a:cxnLst/>
              <a:rect l="l" t="t" r="r" b="b"/>
              <a:pathLst>
                <a:path w="4734" h="2204" extrusionOk="0">
                  <a:moveTo>
                    <a:pt x="1036" y="0"/>
                  </a:moveTo>
                  <a:cubicBezTo>
                    <a:pt x="825" y="0"/>
                    <a:pt x="621" y="52"/>
                    <a:pt x="445" y="180"/>
                  </a:cubicBezTo>
                  <a:cubicBezTo>
                    <a:pt x="252" y="320"/>
                    <a:pt x="84" y="574"/>
                    <a:pt x="56" y="815"/>
                  </a:cubicBezTo>
                  <a:cubicBezTo>
                    <a:pt x="1" y="1314"/>
                    <a:pt x="322" y="1873"/>
                    <a:pt x="864" y="1927"/>
                  </a:cubicBezTo>
                  <a:lnTo>
                    <a:pt x="3566" y="2197"/>
                  </a:lnTo>
                  <a:cubicBezTo>
                    <a:pt x="3610" y="2201"/>
                    <a:pt x="3654" y="2203"/>
                    <a:pt x="3697" y="2203"/>
                  </a:cubicBezTo>
                  <a:cubicBezTo>
                    <a:pt x="3908" y="2203"/>
                    <a:pt x="4113" y="2151"/>
                    <a:pt x="4290" y="2022"/>
                  </a:cubicBezTo>
                  <a:cubicBezTo>
                    <a:pt x="4483" y="1882"/>
                    <a:pt x="4651" y="1630"/>
                    <a:pt x="4678" y="1389"/>
                  </a:cubicBezTo>
                  <a:cubicBezTo>
                    <a:pt x="4734" y="890"/>
                    <a:pt x="4413" y="331"/>
                    <a:pt x="3870" y="277"/>
                  </a:cubicBezTo>
                  <a:lnTo>
                    <a:pt x="1169" y="7"/>
                  </a:lnTo>
                  <a:cubicBezTo>
                    <a:pt x="1124" y="3"/>
                    <a:pt x="1080" y="0"/>
                    <a:pt x="103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6353375" y="3083025"/>
              <a:ext cx="378250" cy="539300"/>
            </a:xfrm>
            <a:custGeom>
              <a:avLst/>
              <a:gdLst/>
              <a:ahLst/>
              <a:cxnLst/>
              <a:rect l="l" t="t" r="r" b="b"/>
              <a:pathLst>
                <a:path w="15130" h="21572" extrusionOk="0">
                  <a:moveTo>
                    <a:pt x="830" y="1"/>
                  </a:moveTo>
                  <a:lnTo>
                    <a:pt x="0" y="21008"/>
                  </a:lnTo>
                  <a:lnTo>
                    <a:pt x="14300" y="21572"/>
                  </a:lnTo>
                  <a:lnTo>
                    <a:pt x="15129" y="566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517525" y="2888675"/>
              <a:ext cx="491075" cy="944675"/>
            </a:xfrm>
            <a:custGeom>
              <a:avLst/>
              <a:gdLst/>
              <a:ahLst/>
              <a:cxnLst/>
              <a:rect l="l" t="t" r="r" b="b"/>
              <a:pathLst>
                <a:path w="19643" h="37787" extrusionOk="0">
                  <a:moveTo>
                    <a:pt x="3609" y="0"/>
                  </a:moveTo>
                  <a:cubicBezTo>
                    <a:pt x="3609" y="0"/>
                    <a:pt x="1246" y="1153"/>
                    <a:pt x="360" y="3796"/>
                  </a:cubicBezTo>
                  <a:cubicBezTo>
                    <a:pt x="130" y="4479"/>
                    <a:pt x="0" y="5262"/>
                    <a:pt x="36" y="6152"/>
                  </a:cubicBezTo>
                  <a:cubicBezTo>
                    <a:pt x="90" y="7422"/>
                    <a:pt x="508" y="8641"/>
                    <a:pt x="1187" y="9711"/>
                  </a:cubicBezTo>
                  <a:cubicBezTo>
                    <a:pt x="1224" y="9773"/>
                    <a:pt x="1261" y="9834"/>
                    <a:pt x="1302" y="9895"/>
                  </a:cubicBezTo>
                  <a:cubicBezTo>
                    <a:pt x="1344" y="9957"/>
                    <a:pt x="1385" y="10014"/>
                    <a:pt x="1426" y="10076"/>
                  </a:cubicBezTo>
                  <a:cubicBezTo>
                    <a:pt x="1513" y="10194"/>
                    <a:pt x="1601" y="10313"/>
                    <a:pt x="1691" y="10428"/>
                  </a:cubicBezTo>
                  <a:lnTo>
                    <a:pt x="8821" y="19421"/>
                  </a:lnTo>
                  <a:lnTo>
                    <a:pt x="2742" y="23376"/>
                  </a:lnTo>
                  <a:lnTo>
                    <a:pt x="68" y="25110"/>
                  </a:lnTo>
                  <a:lnTo>
                    <a:pt x="8483" y="37787"/>
                  </a:lnTo>
                  <a:lnTo>
                    <a:pt x="12799" y="32460"/>
                  </a:lnTo>
                  <a:lnTo>
                    <a:pt x="17774" y="26328"/>
                  </a:lnTo>
                  <a:cubicBezTo>
                    <a:pt x="19601" y="24084"/>
                    <a:pt x="19643" y="20879"/>
                    <a:pt x="17876" y="18589"/>
                  </a:cubicBezTo>
                  <a:lnTo>
                    <a:pt x="36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6132100" y="2774200"/>
              <a:ext cx="912950" cy="876950"/>
            </a:xfrm>
            <a:custGeom>
              <a:avLst/>
              <a:gdLst/>
              <a:ahLst/>
              <a:cxnLst/>
              <a:rect l="l" t="t" r="r" b="b"/>
              <a:pathLst>
                <a:path w="36518" h="35078" extrusionOk="0">
                  <a:moveTo>
                    <a:pt x="11794" y="1"/>
                  </a:moveTo>
                  <a:lnTo>
                    <a:pt x="0" y="13534"/>
                  </a:lnTo>
                  <a:lnTo>
                    <a:pt x="24724" y="35078"/>
                  </a:lnTo>
                  <a:lnTo>
                    <a:pt x="36517" y="21545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96B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6765350" y="3331600"/>
              <a:ext cx="319875" cy="351050"/>
            </a:xfrm>
            <a:custGeom>
              <a:avLst/>
              <a:gdLst/>
              <a:ahLst/>
              <a:cxnLst/>
              <a:rect l="l" t="t" r="r" b="b"/>
              <a:pathLst>
                <a:path w="12795" h="14042" extrusionOk="0">
                  <a:moveTo>
                    <a:pt x="10531" y="0"/>
                  </a:moveTo>
                  <a:lnTo>
                    <a:pt x="2" y="12084"/>
                  </a:lnTo>
                  <a:lnTo>
                    <a:pt x="1" y="12084"/>
                  </a:lnTo>
                  <a:lnTo>
                    <a:pt x="2220" y="14017"/>
                  </a:lnTo>
                  <a:cubicBezTo>
                    <a:pt x="2238" y="14033"/>
                    <a:pt x="2262" y="14041"/>
                    <a:pt x="2285" y="14041"/>
                  </a:cubicBezTo>
                  <a:cubicBezTo>
                    <a:pt x="2312" y="14041"/>
                    <a:pt x="2340" y="14030"/>
                    <a:pt x="2360" y="14008"/>
                  </a:cubicBezTo>
                  <a:lnTo>
                    <a:pt x="12758" y="2074"/>
                  </a:lnTo>
                  <a:cubicBezTo>
                    <a:pt x="12794" y="2033"/>
                    <a:pt x="12790" y="1969"/>
                    <a:pt x="12749" y="1934"/>
                  </a:cubicBezTo>
                  <a:lnTo>
                    <a:pt x="1053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6110800" y="2758075"/>
              <a:ext cx="307275" cy="344250"/>
            </a:xfrm>
            <a:custGeom>
              <a:avLst/>
              <a:gdLst/>
              <a:ahLst/>
              <a:cxnLst/>
              <a:rect l="l" t="t" r="r" b="b"/>
              <a:pathLst>
                <a:path w="12291" h="13770" extrusionOk="0">
                  <a:moveTo>
                    <a:pt x="11081" y="0"/>
                  </a:moveTo>
                  <a:lnTo>
                    <a:pt x="0" y="12716"/>
                  </a:lnTo>
                  <a:lnTo>
                    <a:pt x="1209" y="13770"/>
                  </a:lnTo>
                  <a:lnTo>
                    <a:pt x="12290" y="1054"/>
                  </a:lnTo>
                  <a:lnTo>
                    <a:pt x="1108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5977400" y="2673125"/>
              <a:ext cx="389975" cy="379550"/>
            </a:xfrm>
            <a:custGeom>
              <a:avLst/>
              <a:gdLst/>
              <a:ahLst/>
              <a:cxnLst/>
              <a:rect l="l" t="t" r="r" b="b"/>
              <a:pathLst>
                <a:path w="15599" h="15182" extrusionOk="0">
                  <a:moveTo>
                    <a:pt x="2066" y="1"/>
                  </a:moveTo>
                  <a:lnTo>
                    <a:pt x="1033" y="1186"/>
                  </a:lnTo>
                  <a:lnTo>
                    <a:pt x="0" y="2371"/>
                  </a:lnTo>
                  <a:cubicBezTo>
                    <a:pt x="4478" y="6272"/>
                    <a:pt x="3444" y="12809"/>
                    <a:pt x="3444" y="12809"/>
                  </a:cubicBezTo>
                  <a:lnTo>
                    <a:pt x="6167" y="15182"/>
                  </a:lnTo>
                  <a:lnTo>
                    <a:pt x="15599" y="4358"/>
                  </a:lnTo>
                  <a:lnTo>
                    <a:pt x="12877" y="1987"/>
                  </a:lnTo>
                  <a:cubicBezTo>
                    <a:pt x="12877" y="1987"/>
                    <a:pt x="11322" y="2458"/>
                    <a:pt x="9208" y="2458"/>
                  </a:cubicBezTo>
                  <a:cubicBezTo>
                    <a:pt x="7056" y="2458"/>
                    <a:pt x="4325" y="1970"/>
                    <a:pt x="206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5948600" y="2615550"/>
              <a:ext cx="110075" cy="143200"/>
            </a:xfrm>
            <a:custGeom>
              <a:avLst/>
              <a:gdLst/>
              <a:ahLst/>
              <a:cxnLst/>
              <a:rect l="l" t="t" r="r" b="b"/>
              <a:pathLst>
                <a:path w="4403" h="5728" extrusionOk="0">
                  <a:moveTo>
                    <a:pt x="752" y="0"/>
                  </a:moveTo>
                  <a:lnTo>
                    <a:pt x="0" y="3826"/>
                  </a:lnTo>
                  <a:lnTo>
                    <a:pt x="2183" y="5728"/>
                  </a:lnTo>
                  <a:lnTo>
                    <a:pt x="4403" y="3181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6287425" y="2923875"/>
              <a:ext cx="628250" cy="564900"/>
            </a:xfrm>
            <a:custGeom>
              <a:avLst/>
              <a:gdLst/>
              <a:ahLst/>
              <a:cxnLst/>
              <a:rect l="l" t="t" r="r" b="b"/>
              <a:pathLst>
                <a:path w="25130" h="22596" extrusionOk="0">
                  <a:moveTo>
                    <a:pt x="6312" y="0"/>
                  </a:moveTo>
                  <a:cubicBezTo>
                    <a:pt x="5170" y="0"/>
                    <a:pt x="4034" y="478"/>
                    <a:pt x="3220" y="1412"/>
                  </a:cubicBezTo>
                  <a:lnTo>
                    <a:pt x="1493" y="3393"/>
                  </a:lnTo>
                  <a:cubicBezTo>
                    <a:pt x="0" y="5105"/>
                    <a:pt x="177" y="7687"/>
                    <a:pt x="1891" y="9180"/>
                  </a:cubicBezTo>
                  <a:lnTo>
                    <a:pt x="16124" y="21582"/>
                  </a:lnTo>
                  <a:cubicBezTo>
                    <a:pt x="16903" y="22262"/>
                    <a:pt x="17863" y="22595"/>
                    <a:pt x="18819" y="22595"/>
                  </a:cubicBezTo>
                  <a:cubicBezTo>
                    <a:pt x="19961" y="22595"/>
                    <a:pt x="21097" y="22118"/>
                    <a:pt x="21911" y="21185"/>
                  </a:cubicBezTo>
                  <a:lnTo>
                    <a:pt x="23637" y="19203"/>
                  </a:lnTo>
                  <a:cubicBezTo>
                    <a:pt x="25130" y="17490"/>
                    <a:pt x="24952" y="14909"/>
                    <a:pt x="23240" y="13416"/>
                  </a:cubicBezTo>
                  <a:lnTo>
                    <a:pt x="9007" y="1014"/>
                  </a:lnTo>
                  <a:cubicBezTo>
                    <a:pt x="8227" y="334"/>
                    <a:pt x="7267" y="0"/>
                    <a:pt x="6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6157850" y="3123800"/>
              <a:ext cx="571725" cy="780750"/>
            </a:xfrm>
            <a:custGeom>
              <a:avLst/>
              <a:gdLst/>
              <a:ahLst/>
              <a:cxnLst/>
              <a:rect l="l" t="t" r="r" b="b"/>
              <a:pathLst>
                <a:path w="22869" h="31230" extrusionOk="0">
                  <a:moveTo>
                    <a:pt x="12849" y="1"/>
                  </a:moveTo>
                  <a:cubicBezTo>
                    <a:pt x="10939" y="1"/>
                    <a:pt x="7316" y="539"/>
                    <a:pt x="6814" y="4548"/>
                  </a:cubicBezTo>
                  <a:lnTo>
                    <a:pt x="6442" y="13946"/>
                  </a:lnTo>
                  <a:cubicBezTo>
                    <a:pt x="6442" y="13946"/>
                    <a:pt x="0" y="18687"/>
                    <a:pt x="3055" y="31026"/>
                  </a:cubicBezTo>
                  <a:lnTo>
                    <a:pt x="22756" y="31229"/>
                  </a:lnTo>
                  <a:lnTo>
                    <a:pt x="22868" y="28382"/>
                  </a:lnTo>
                  <a:lnTo>
                    <a:pt x="14455" y="15705"/>
                  </a:lnTo>
                  <a:lnTo>
                    <a:pt x="14336" y="11450"/>
                  </a:lnTo>
                  <a:lnTo>
                    <a:pt x="14038" y="719"/>
                  </a:lnTo>
                  <a:lnTo>
                    <a:pt x="14034" y="532"/>
                  </a:lnTo>
                  <a:lnTo>
                    <a:pt x="14029" y="348"/>
                  </a:lnTo>
                  <a:lnTo>
                    <a:pt x="14021" y="73"/>
                  </a:lnTo>
                  <a:cubicBezTo>
                    <a:pt x="14021" y="73"/>
                    <a:pt x="13551" y="1"/>
                    <a:pt x="1284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6311450" y="3117500"/>
              <a:ext cx="249475" cy="404925"/>
            </a:xfrm>
            <a:custGeom>
              <a:avLst/>
              <a:gdLst/>
              <a:ahLst/>
              <a:cxnLst/>
              <a:rect l="l" t="t" r="r" b="b"/>
              <a:pathLst>
                <a:path w="9979" h="16197" extrusionOk="0">
                  <a:moveTo>
                    <a:pt x="6467" y="1"/>
                  </a:moveTo>
                  <a:cubicBezTo>
                    <a:pt x="4502" y="1"/>
                    <a:pt x="2977" y="536"/>
                    <a:pt x="1919" y="1604"/>
                  </a:cubicBezTo>
                  <a:cubicBezTo>
                    <a:pt x="1" y="3541"/>
                    <a:pt x="346" y="6489"/>
                    <a:pt x="362" y="6614"/>
                  </a:cubicBezTo>
                  <a:cubicBezTo>
                    <a:pt x="379" y="6731"/>
                    <a:pt x="479" y="6818"/>
                    <a:pt x="596" y="6818"/>
                  </a:cubicBezTo>
                  <a:cubicBezTo>
                    <a:pt x="606" y="6818"/>
                    <a:pt x="617" y="6817"/>
                    <a:pt x="627" y="6816"/>
                  </a:cubicBezTo>
                  <a:cubicBezTo>
                    <a:pt x="757" y="6800"/>
                    <a:pt x="850" y="6684"/>
                    <a:pt x="836" y="6554"/>
                  </a:cubicBezTo>
                  <a:cubicBezTo>
                    <a:pt x="832" y="6526"/>
                    <a:pt x="507" y="3708"/>
                    <a:pt x="2262" y="1939"/>
                  </a:cubicBezTo>
                  <a:cubicBezTo>
                    <a:pt x="3225" y="968"/>
                    <a:pt x="4634" y="479"/>
                    <a:pt x="6461" y="479"/>
                  </a:cubicBezTo>
                  <a:cubicBezTo>
                    <a:pt x="6838" y="479"/>
                    <a:pt x="7232" y="499"/>
                    <a:pt x="7643" y="541"/>
                  </a:cubicBezTo>
                  <a:lnTo>
                    <a:pt x="8072" y="15963"/>
                  </a:lnTo>
                  <a:cubicBezTo>
                    <a:pt x="8074" y="16051"/>
                    <a:pt x="8123" y="16129"/>
                    <a:pt x="8200" y="16168"/>
                  </a:cubicBezTo>
                  <a:cubicBezTo>
                    <a:pt x="8234" y="16187"/>
                    <a:pt x="8271" y="16196"/>
                    <a:pt x="8311" y="16196"/>
                  </a:cubicBezTo>
                  <a:cubicBezTo>
                    <a:pt x="8357" y="16196"/>
                    <a:pt x="8402" y="16183"/>
                    <a:pt x="8442" y="16158"/>
                  </a:cubicBezTo>
                  <a:lnTo>
                    <a:pt x="9836" y="15253"/>
                  </a:lnTo>
                  <a:cubicBezTo>
                    <a:pt x="9947" y="15180"/>
                    <a:pt x="9979" y="15032"/>
                    <a:pt x="9907" y="14921"/>
                  </a:cubicBezTo>
                  <a:cubicBezTo>
                    <a:pt x="9861" y="14851"/>
                    <a:pt x="9784" y="14812"/>
                    <a:pt x="9706" y="14812"/>
                  </a:cubicBezTo>
                  <a:cubicBezTo>
                    <a:pt x="9661" y="14812"/>
                    <a:pt x="9616" y="14825"/>
                    <a:pt x="9575" y="14851"/>
                  </a:cubicBezTo>
                  <a:lnTo>
                    <a:pt x="8538" y="15524"/>
                  </a:lnTo>
                  <a:lnTo>
                    <a:pt x="8115" y="319"/>
                  </a:lnTo>
                  <a:cubicBezTo>
                    <a:pt x="8113" y="200"/>
                    <a:pt x="8023" y="102"/>
                    <a:pt x="7904" y="87"/>
                  </a:cubicBezTo>
                  <a:cubicBezTo>
                    <a:pt x="7401" y="30"/>
                    <a:pt x="6922" y="1"/>
                    <a:pt x="646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6424725" y="2823050"/>
              <a:ext cx="558900" cy="482900"/>
            </a:xfrm>
            <a:custGeom>
              <a:avLst/>
              <a:gdLst/>
              <a:ahLst/>
              <a:cxnLst/>
              <a:rect l="l" t="t" r="r" b="b"/>
              <a:pathLst>
                <a:path w="22356" h="19316" extrusionOk="0">
                  <a:moveTo>
                    <a:pt x="269" y="1"/>
                  </a:moveTo>
                  <a:cubicBezTo>
                    <a:pt x="202" y="1"/>
                    <a:pt x="135" y="29"/>
                    <a:pt x="88" y="83"/>
                  </a:cubicBezTo>
                  <a:cubicBezTo>
                    <a:pt x="0" y="184"/>
                    <a:pt x="12" y="336"/>
                    <a:pt x="114" y="422"/>
                  </a:cubicBezTo>
                  <a:lnTo>
                    <a:pt x="21875" y="19258"/>
                  </a:lnTo>
                  <a:cubicBezTo>
                    <a:pt x="21918" y="19296"/>
                    <a:pt x="21973" y="19316"/>
                    <a:pt x="22031" y="19316"/>
                  </a:cubicBezTo>
                  <a:cubicBezTo>
                    <a:pt x="22252" y="19316"/>
                    <a:pt x="22355" y="19041"/>
                    <a:pt x="22187" y="18897"/>
                  </a:cubicBezTo>
                  <a:lnTo>
                    <a:pt x="427" y="61"/>
                  </a:lnTo>
                  <a:cubicBezTo>
                    <a:pt x="382" y="20"/>
                    <a:pt x="325" y="1"/>
                    <a:pt x="2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4782525" y="3893250"/>
              <a:ext cx="1991850" cy="1247475"/>
            </a:xfrm>
            <a:custGeom>
              <a:avLst/>
              <a:gdLst/>
              <a:ahLst/>
              <a:cxnLst/>
              <a:rect l="l" t="t" r="r" b="b"/>
              <a:pathLst>
                <a:path w="79674" h="49899" extrusionOk="0">
                  <a:moveTo>
                    <a:pt x="56664" y="0"/>
                  </a:moveTo>
                  <a:lnTo>
                    <a:pt x="56664" y="26890"/>
                  </a:lnTo>
                  <a:lnTo>
                    <a:pt x="0" y="26890"/>
                  </a:lnTo>
                  <a:lnTo>
                    <a:pt x="0" y="49898"/>
                  </a:lnTo>
                  <a:lnTo>
                    <a:pt x="69924" y="49898"/>
                  </a:lnTo>
                  <a:cubicBezTo>
                    <a:pt x="75307" y="49898"/>
                    <a:pt x="79673" y="45531"/>
                    <a:pt x="79673" y="40149"/>
                  </a:cubicBezTo>
                  <a:lnTo>
                    <a:pt x="7967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217975" y="3997550"/>
              <a:ext cx="546075" cy="129425"/>
            </a:xfrm>
            <a:custGeom>
              <a:avLst/>
              <a:gdLst/>
              <a:ahLst/>
              <a:cxnLst/>
              <a:rect l="l" t="t" r="r" b="b"/>
              <a:pathLst>
                <a:path w="21843" h="5177" extrusionOk="0">
                  <a:moveTo>
                    <a:pt x="21582" y="0"/>
                  </a:moveTo>
                  <a:cubicBezTo>
                    <a:pt x="21565" y="0"/>
                    <a:pt x="21548" y="2"/>
                    <a:pt x="21531" y="6"/>
                  </a:cubicBezTo>
                  <a:lnTo>
                    <a:pt x="202" y="4705"/>
                  </a:lnTo>
                  <a:cubicBezTo>
                    <a:pt x="82" y="4730"/>
                    <a:pt x="1" y="4842"/>
                    <a:pt x="14" y="4964"/>
                  </a:cubicBezTo>
                  <a:cubicBezTo>
                    <a:pt x="27" y="5084"/>
                    <a:pt x="131" y="5177"/>
                    <a:pt x="254" y="5177"/>
                  </a:cubicBezTo>
                  <a:cubicBezTo>
                    <a:pt x="271" y="5177"/>
                    <a:pt x="288" y="5174"/>
                    <a:pt x="304" y="5171"/>
                  </a:cubicBezTo>
                  <a:lnTo>
                    <a:pt x="21632" y="473"/>
                  </a:lnTo>
                  <a:cubicBezTo>
                    <a:pt x="21762" y="445"/>
                    <a:pt x="21843" y="318"/>
                    <a:pt x="21815" y="188"/>
                  </a:cubicBezTo>
                  <a:cubicBezTo>
                    <a:pt x="21791" y="76"/>
                    <a:pt x="21691" y="0"/>
                    <a:pt x="215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243875" y="3943625"/>
              <a:ext cx="85775" cy="82525"/>
            </a:xfrm>
            <a:custGeom>
              <a:avLst/>
              <a:gdLst/>
              <a:ahLst/>
              <a:cxnLst/>
              <a:rect l="l" t="t" r="r" b="b"/>
              <a:pathLst>
                <a:path w="3431" h="3301" extrusionOk="0">
                  <a:moveTo>
                    <a:pt x="1780" y="479"/>
                  </a:moveTo>
                  <a:cubicBezTo>
                    <a:pt x="2427" y="479"/>
                    <a:pt x="2951" y="1004"/>
                    <a:pt x="2952" y="1651"/>
                  </a:cubicBezTo>
                  <a:cubicBezTo>
                    <a:pt x="2952" y="2125"/>
                    <a:pt x="2666" y="2552"/>
                    <a:pt x="2229" y="2733"/>
                  </a:cubicBezTo>
                  <a:cubicBezTo>
                    <a:pt x="2084" y="2793"/>
                    <a:pt x="1931" y="2823"/>
                    <a:pt x="1780" y="2823"/>
                  </a:cubicBezTo>
                  <a:cubicBezTo>
                    <a:pt x="1475" y="2823"/>
                    <a:pt x="1176" y="2703"/>
                    <a:pt x="951" y="2479"/>
                  </a:cubicBezTo>
                  <a:cubicBezTo>
                    <a:pt x="617" y="2144"/>
                    <a:pt x="516" y="1641"/>
                    <a:pt x="697" y="1203"/>
                  </a:cubicBezTo>
                  <a:cubicBezTo>
                    <a:pt x="879" y="765"/>
                    <a:pt x="1306" y="479"/>
                    <a:pt x="1780" y="479"/>
                  </a:cubicBezTo>
                  <a:close/>
                  <a:moveTo>
                    <a:pt x="1781" y="1"/>
                  </a:moveTo>
                  <a:cubicBezTo>
                    <a:pt x="1352" y="1"/>
                    <a:pt x="930" y="168"/>
                    <a:pt x="614" y="483"/>
                  </a:cubicBezTo>
                  <a:cubicBezTo>
                    <a:pt x="142" y="955"/>
                    <a:pt x="0" y="1666"/>
                    <a:pt x="256" y="2282"/>
                  </a:cubicBezTo>
                  <a:cubicBezTo>
                    <a:pt x="511" y="2898"/>
                    <a:pt x="1113" y="3300"/>
                    <a:pt x="1780" y="3300"/>
                  </a:cubicBezTo>
                  <a:cubicBezTo>
                    <a:pt x="2692" y="3300"/>
                    <a:pt x="3430" y="2562"/>
                    <a:pt x="3431" y="1651"/>
                  </a:cubicBezTo>
                  <a:cubicBezTo>
                    <a:pt x="3431" y="983"/>
                    <a:pt x="3029" y="382"/>
                    <a:pt x="2411" y="126"/>
                  </a:cubicBezTo>
                  <a:cubicBezTo>
                    <a:pt x="2207" y="42"/>
                    <a:pt x="1993" y="1"/>
                    <a:pt x="17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6206875" y="4582550"/>
              <a:ext cx="198525" cy="266275"/>
            </a:xfrm>
            <a:custGeom>
              <a:avLst/>
              <a:gdLst/>
              <a:ahLst/>
              <a:cxnLst/>
              <a:rect l="l" t="t" r="r" b="b"/>
              <a:pathLst>
                <a:path w="7941" h="10651" extrusionOk="0">
                  <a:moveTo>
                    <a:pt x="272" y="1"/>
                  </a:moveTo>
                  <a:cubicBezTo>
                    <a:pt x="223" y="1"/>
                    <a:pt x="174" y="16"/>
                    <a:pt x="131" y="47"/>
                  </a:cubicBezTo>
                  <a:cubicBezTo>
                    <a:pt x="24" y="123"/>
                    <a:pt x="1" y="273"/>
                    <a:pt x="77" y="380"/>
                  </a:cubicBezTo>
                  <a:lnTo>
                    <a:pt x="7438" y="10551"/>
                  </a:lnTo>
                  <a:cubicBezTo>
                    <a:pt x="7483" y="10614"/>
                    <a:pt x="7556" y="10650"/>
                    <a:pt x="7633" y="10650"/>
                  </a:cubicBezTo>
                  <a:cubicBezTo>
                    <a:pt x="7827" y="10650"/>
                    <a:pt x="7941" y="10429"/>
                    <a:pt x="7826" y="10271"/>
                  </a:cubicBezTo>
                  <a:lnTo>
                    <a:pt x="465" y="99"/>
                  </a:lnTo>
                  <a:cubicBezTo>
                    <a:pt x="419" y="35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2364625" y="2246950"/>
              <a:ext cx="3574075" cy="2955350"/>
            </a:xfrm>
            <a:custGeom>
              <a:avLst/>
              <a:gdLst/>
              <a:ahLst/>
              <a:cxnLst/>
              <a:rect l="l" t="t" r="r" b="b"/>
              <a:pathLst>
                <a:path w="142963" h="118214" extrusionOk="0">
                  <a:moveTo>
                    <a:pt x="0" y="0"/>
                  </a:moveTo>
                  <a:lnTo>
                    <a:pt x="0" y="118214"/>
                  </a:lnTo>
                  <a:lnTo>
                    <a:pt x="142963" y="118214"/>
                  </a:lnTo>
                  <a:lnTo>
                    <a:pt x="142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24898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2974950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346007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39452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443037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4915500" y="249777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54006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24898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2974950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346007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39452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443037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4915500" y="298212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54006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24898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2974950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5" y="16515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346007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39452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43037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915500" y="3465250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54006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5" y="16515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24898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2974950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346007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39452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443037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4915500" y="3949625"/>
              <a:ext cx="412850" cy="412850"/>
            </a:xfrm>
            <a:custGeom>
              <a:avLst/>
              <a:gdLst/>
              <a:ahLst/>
              <a:cxnLst/>
              <a:rect l="l" t="t" r="r" b="b"/>
              <a:pathLst>
                <a:path w="16514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54006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4432075" y="444037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4917200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24898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2974950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346007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39452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54006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2364625" y="5042950"/>
              <a:ext cx="3574075" cy="159350"/>
            </a:xfrm>
            <a:custGeom>
              <a:avLst/>
              <a:gdLst/>
              <a:ahLst/>
              <a:cxnLst/>
              <a:rect l="l" t="t" r="r" b="b"/>
              <a:pathLst>
                <a:path w="142963" h="6374" extrusionOk="0">
                  <a:moveTo>
                    <a:pt x="0" y="1"/>
                  </a:moveTo>
                  <a:lnTo>
                    <a:pt x="0" y="6374"/>
                  </a:lnTo>
                  <a:lnTo>
                    <a:pt x="142963" y="6374"/>
                  </a:lnTo>
                  <a:lnTo>
                    <a:pt x="142963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4420625" y="2501250"/>
              <a:ext cx="543000" cy="405950"/>
            </a:xfrm>
            <a:custGeom>
              <a:avLst/>
              <a:gdLst/>
              <a:ahLst/>
              <a:cxnLst/>
              <a:rect l="l" t="t" r="r" b="b"/>
              <a:pathLst>
                <a:path w="21720" h="16238" extrusionOk="0">
                  <a:moveTo>
                    <a:pt x="21719" y="0"/>
                  </a:moveTo>
                  <a:lnTo>
                    <a:pt x="8954" y="10387"/>
                  </a:lnTo>
                  <a:lnTo>
                    <a:pt x="2725" y="5481"/>
                  </a:lnTo>
                  <a:lnTo>
                    <a:pt x="0" y="8816"/>
                  </a:lnTo>
                  <a:lnTo>
                    <a:pt x="9055" y="16238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4917200" y="2480425"/>
              <a:ext cx="542975" cy="405950"/>
            </a:xfrm>
            <a:custGeom>
              <a:avLst/>
              <a:gdLst/>
              <a:ahLst/>
              <a:cxnLst/>
              <a:rect l="l" t="t" r="r" b="b"/>
              <a:pathLst>
                <a:path w="21719" h="16238" extrusionOk="0">
                  <a:moveTo>
                    <a:pt x="21718" y="0"/>
                  </a:moveTo>
                  <a:lnTo>
                    <a:pt x="8954" y="10387"/>
                  </a:lnTo>
                  <a:lnTo>
                    <a:pt x="2724" y="5482"/>
                  </a:lnTo>
                  <a:lnTo>
                    <a:pt x="1" y="8817"/>
                  </a:lnTo>
                  <a:lnTo>
                    <a:pt x="9056" y="16238"/>
                  </a:lnTo>
                  <a:lnTo>
                    <a:pt x="217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5460150" y="2467300"/>
              <a:ext cx="542950" cy="405950"/>
            </a:xfrm>
            <a:custGeom>
              <a:avLst/>
              <a:gdLst/>
              <a:ahLst/>
              <a:cxnLst/>
              <a:rect l="l" t="t" r="r" b="b"/>
              <a:pathLst>
                <a:path w="21718" h="16238" extrusionOk="0">
                  <a:moveTo>
                    <a:pt x="21718" y="0"/>
                  </a:moveTo>
                  <a:lnTo>
                    <a:pt x="8953" y="10387"/>
                  </a:lnTo>
                  <a:lnTo>
                    <a:pt x="2723" y="5481"/>
                  </a:lnTo>
                  <a:lnTo>
                    <a:pt x="0" y="8816"/>
                  </a:lnTo>
                  <a:lnTo>
                    <a:pt x="9055" y="16237"/>
                  </a:lnTo>
                  <a:lnTo>
                    <a:pt x="217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2441525" y="5034675"/>
              <a:ext cx="3422025" cy="11875"/>
            </a:xfrm>
            <a:custGeom>
              <a:avLst/>
              <a:gdLst/>
              <a:ahLst/>
              <a:cxnLst/>
              <a:rect l="l" t="t" r="r" b="b"/>
              <a:pathLst>
                <a:path w="136881" h="475" extrusionOk="0">
                  <a:moveTo>
                    <a:pt x="307" y="0"/>
                  </a:moveTo>
                  <a:cubicBezTo>
                    <a:pt x="0" y="0"/>
                    <a:pt x="55" y="475"/>
                    <a:pt x="360" y="475"/>
                  </a:cubicBezTo>
                  <a:lnTo>
                    <a:pt x="136574" y="475"/>
                  </a:lnTo>
                  <a:cubicBezTo>
                    <a:pt x="136881" y="475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3976975" y="3972350"/>
              <a:ext cx="349375" cy="332300"/>
            </a:xfrm>
            <a:custGeom>
              <a:avLst/>
              <a:gdLst/>
              <a:ahLst/>
              <a:cxnLst/>
              <a:rect l="l" t="t" r="r" b="b"/>
              <a:pathLst>
                <a:path w="13975" h="13292" extrusionOk="0">
                  <a:moveTo>
                    <a:pt x="6987" y="1"/>
                  </a:moveTo>
                  <a:lnTo>
                    <a:pt x="4829" y="4376"/>
                  </a:lnTo>
                  <a:lnTo>
                    <a:pt x="0" y="5078"/>
                  </a:lnTo>
                  <a:lnTo>
                    <a:pt x="3494" y="8483"/>
                  </a:lnTo>
                  <a:lnTo>
                    <a:pt x="2669" y="13292"/>
                  </a:lnTo>
                  <a:lnTo>
                    <a:pt x="6987" y="11021"/>
                  </a:lnTo>
                  <a:lnTo>
                    <a:pt x="11306" y="13292"/>
                  </a:lnTo>
                  <a:lnTo>
                    <a:pt x="10481" y="8483"/>
                  </a:lnTo>
                  <a:lnTo>
                    <a:pt x="13975" y="5078"/>
                  </a:lnTo>
                  <a:lnTo>
                    <a:pt x="9146" y="4376"/>
                  </a:lnTo>
                  <a:lnTo>
                    <a:pt x="6987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4482750" y="4483075"/>
              <a:ext cx="311500" cy="296200"/>
            </a:xfrm>
            <a:custGeom>
              <a:avLst/>
              <a:gdLst/>
              <a:ahLst/>
              <a:cxnLst/>
              <a:rect l="l" t="t" r="r" b="b"/>
              <a:pathLst>
                <a:path w="12460" h="11848" extrusionOk="0">
                  <a:moveTo>
                    <a:pt x="6230" y="0"/>
                  </a:moveTo>
                  <a:lnTo>
                    <a:pt x="4305" y="3900"/>
                  </a:lnTo>
                  <a:lnTo>
                    <a:pt x="0" y="4525"/>
                  </a:lnTo>
                  <a:lnTo>
                    <a:pt x="3115" y="7562"/>
                  </a:lnTo>
                  <a:lnTo>
                    <a:pt x="2379" y="11848"/>
                  </a:lnTo>
                  <a:lnTo>
                    <a:pt x="6230" y="9825"/>
                  </a:lnTo>
                  <a:lnTo>
                    <a:pt x="10080" y="11848"/>
                  </a:lnTo>
                  <a:lnTo>
                    <a:pt x="9345" y="7562"/>
                  </a:lnTo>
                  <a:lnTo>
                    <a:pt x="12459" y="4525"/>
                  </a:lnTo>
                  <a:lnTo>
                    <a:pt x="8155" y="3900"/>
                  </a:lnTo>
                  <a:lnTo>
                    <a:pt x="6230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5938675" y="4020175"/>
              <a:ext cx="218700" cy="420225"/>
            </a:xfrm>
            <a:custGeom>
              <a:avLst/>
              <a:gdLst/>
              <a:ahLst/>
              <a:cxnLst/>
              <a:rect l="l" t="t" r="r" b="b"/>
              <a:pathLst>
                <a:path w="8748" h="16809" extrusionOk="0">
                  <a:moveTo>
                    <a:pt x="1" y="0"/>
                  </a:moveTo>
                  <a:lnTo>
                    <a:pt x="1" y="16809"/>
                  </a:lnTo>
                  <a:lnTo>
                    <a:pt x="8748" y="16809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4358075" y="5167475"/>
              <a:ext cx="698175" cy="201675"/>
            </a:xfrm>
            <a:custGeom>
              <a:avLst/>
              <a:gdLst/>
              <a:ahLst/>
              <a:cxnLst/>
              <a:rect l="l" t="t" r="r" b="b"/>
              <a:pathLst>
                <a:path w="27927" h="8067" extrusionOk="0">
                  <a:moveTo>
                    <a:pt x="0" y="0"/>
                  </a:moveTo>
                  <a:lnTo>
                    <a:pt x="0" y="8066"/>
                  </a:lnTo>
                  <a:lnTo>
                    <a:pt x="27927" y="8066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2441525" y="5161525"/>
              <a:ext cx="3422025" cy="11925"/>
            </a:xfrm>
            <a:custGeom>
              <a:avLst/>
              <a:gdLst/>
              <a:ahLst/>
              <a:cxnLst/>
              <a:rect l="l" t="t" r="r" b="b"/>
              <a:pathLst>
                <a:path w="136881" h="477" extrusionOk="0">
                  <a:moveTo>
                    <a:pt x="307" y="0"/>
                  </a:moveTo>
                  <a:cubicBezTo>
                    <a:pt x="0" y="0"/>
                    <a:pt x="55" y="476"/>
                    <a:pt x="360" y="476"/>
                  </a:cubicBezTo>
                  <a:lnTo>
                    <a:pt x="136574" y="476"/>
                  </a:lnTo>
                  <a:cubicBezTo>
                    <a:pt x="136881" y="476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3680150" y="5083275"/>
              <a:ext cx="367850" cy="285875"/>
            </a:xfrm>
            <a:custGeom>
              <a:avLst/>
              <a:gdLst/>
              <a:ahLst/>
              <a:cxnLst/>
              <a:rect l="l" t="t" r="r" b="b"/>
              <a:pathLst>
                <a:path w="14714" h="11435" extrusionOk="0">
                  <a:moveTo>
                    <a:pt x="0" y="0"/>
                  </a:moveTo>
                  <a:lnTo>
                    <a:pt x="0" y="11434"/>
                  </a:lnTo>
                  <a:lnTo>
                    <a:pt x="7357" y="6205"/>
                  </a:lnTo>
                  <a:lnTo>
                    <a:pt x="14714" y="11434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2441525" y="5077325"/>
              <a:ext cx="3422025" cy="11925"/>
            </a:xfrm>
            <a:custGeom>
              <a:avLst/>
              <a:gdLst/>
              <a:ahLst/>
              <a:cxnLst/>
              <a:rect l="l" t="t" r="r" b="b"/>
              <a:pathLst>
                <a:path w="136881" h="477" extrusionOk="0">
                  <a:moveTo>
                    <a:pt x="307" y="0"/>
                  </a:moveTo>
                  <a:cubicBezTo>
                    <a:pt x="0" y="0"/>
                    <a:pt x="55" y="476"/>
                    <a:pt x="360" y="476"/>
                  </a:cubicBezTo>
                  <a:lnTo>
                    <a:pt x="136574" y="476"/>
                  </a:lnTo>
                  <a:cubicBezTo>
                    <a:pt x="136881" y="476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541475" y="1792375"/>
              <a:ext cx="1303025" cy="620650"/>
            </a:xfrm>
            <a:custGeom>
              <a:avLst/>
              <a:gdLst/>
              <a:ahLst/>
              <a:cxnLst/>
              <a:rect l="l" t="t" r="r" b="b"/>
              <a:pathLst>
                <a:path w="52121" h="24826" extrusionOk="0">
                  <a:moveTo>
                    <a:pt x="38072" y="0"/>
                  </a:moveTo>
                  <a:lnTo>
                    <a:pt x="24898" y="9599"/>
                  </a:lnTo>
                  <a:lnTo>
                    <a:pt x="11451" y="1640"/>
                  </a:lnTo>
                  <a:cubicBezTo>
                    <a:pt x="10343" y="984"/>
                    <a:pt x="9126" y="672"/>
                    <a:pt x="7925" y="672"/>
                  </a:cubicBezTo>
                  <a:cubicBezTo>
                    <a:pt x="5555" y="672"/>
                    <a:pt x="3246" y="1888"/>
                    <a:pt x="1952" y="4078"/>
                  </a:cubicBezTo>
                  <a:cubicBezTo>
                    <a:pt x="1" y="7375"/>
                    <a:pt x="1092" y="11626"/>
                    <a:pt x="4388" y="13577"/>
                  </a:cubicBezTo>
                  <a:lnTo>
                    <a:pt x="21761" y="23859"/>
                  </a:lnTo>
                  <a:cubicBezTo>
                    <a:pt x="22853" y="24505"/>
                    <a:pt x="24074" y="24825"/>
                    <a:pt x="25291" y="24825"/>
                  </a:cubicBezTo>
                  <a:cubicBezTo>
                    <a:pt x="26730" y="24825"/>
                    <a:pt x="28164" y="24379"/>
                    <a:pt x="29375" y="23495"/>
                  </a:cubicBezTo>
                  <a:lnTo>
                    <a:pt x="49845" y="8585"/>
                  </a:lnTo>
                  <a:cubicBezTo>
                    <a:pt x="50846" y="7855"/>
                    <a:pt x="51633" y="6868"/>
                    <a:pt x="52121" y="5728"/>
                  </a:cubicBezTo>
                  <a:cubicBezTo>
                    <a:pt x="50092" y="4863"/>
                    <a:pt x="48090" y="3933"/>
                    <a:pt x="46073" y="3037"/>
                  </a:cubicBezTo>
                  <a:cubicBezTo>
                    <a:pt x="43464" y="1878"/>
                    <a:pt x="40708" y="1099"/>
                    <a:pt x="3807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1420800" y="2709050"/>
              <a:ext cx="905750" cy="2240500"/>
            </a:xfrm>
            <a:custGeom>
              <a:avLst/>
              <a:gdLst/>
              <a:ahLst/>
              <a:cxnLst/>
              <a:rect l="l" t="t" r="r" b="b"/>
              <a:pathLst>
                <a:path w="36230" h="89620" extrusionOk="0">
                  <a:moveTo>
                    <a:pt x="1" y="0"/>
                  </a:moveTo>
                  <a:lnTo>
                    <a:pt x="575" y="2296"/>
                  </a:lnTo>
                  <a:lnTo>
                    <a:pt x="1215" y="4865"/>
                  </a:lnTo>
                  <a:lnTo>
                    <a:pt x="2258" y="9031"/>
                  </a:lnTo>
                  <a:lnTo>
                    <a:pt x="7280" y="29114"/>
                  </a:lnTo>
                  <a:lnTo>
                    <a:pt x="7280" y="29123"/>
                  </a:lnTo>
                  <a:lnTo>
                    <a:pt x="13321" y="53276"/>
                  </a:lnTo>
                  <a:lnTo>
                    <a:pt x="13977" y="89620"/>
                  </a:lnTo>
                  <a:lnTo>
                    <a:pt x="36230" y="89620"/>
                  </a:lnTo>
                  <a:lnTo>
                    <a:pt x="35336" y="55605"/>
                  </a:lnTo>
                  <a:cubicBezTo>
                    <a:pt x="35291" y="53343"/>
                    <a:pt x="34989" y="51094"/>
                    <a:pt x="34437" y="48900"/>
                  </a:cubicBezTo>
                  <a:lnTo>
                    <a:pt x="22581" y="1603"/>
                  </a:lnTo>
                  <a:lnTo>
                    <a:pt x="2540" y="183"/>
                  </a:lnTo>
                  <a:lnTo>
                    <a:pt x="646" y="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1035900" y="2751750"/>
              <a:ext cx="571225" cy="2197700"/>
            </a:xfrm>
            <a:custGeom>
              <a:avLst/>
              <a:gdLst/>
              <a:ahLst/>
              <a:cxnLst/>
              <a:rect l="l" t="t" r="r" b="b"/>
              <a:pathLst>
                <a:path w="22849" h="87908" extrusionOk="0">
                  <a:moveTo>
                    <a:pt x="3503" y="1"/>
                  </a:moveTo>
                  <a:cubicBezTo>
                    <a:pt x="2159" y="5166"/>
                    <a:pt x="924" y="12829"/>
                    <a:pt x="699" y="23858"/>
                  </a:cubicBezTo>
                  <a:cubicBezTo>
                    <a:pt x="695" y="23898"/>
                    <a:pt x="694" y="23937"/>
                    <a:pt x="695" y="23977"/>
                  </a:cubicBezTo>
                  <a:lnTo>
                    <a:pt x="666" y="27520"/>
                  </a:lnTo>
                  <a:lnTo>
                    <a:pt x="662" y="27529"/>
                  </a:lnTo>
                  <a:lnTo>
                    <a:pt x="1" y="87908"/>
                  </a:lnTo>
                  <a:lnTo>
                    <a:pt x="22251" y="87908"/>
                  </a:lnTo>
                  <a:lnTo>
                    <a:pt x="22676" y="27415"/>
                  </a:lnTo>
                  <a:lnTo>
                    <a:pt x="22676" y="27405"/>
                  </a:lnTo>
                  <a:lnTo>
                    <a:pt x="22772" y="14152"/>
                  </a:lnTo>
                  <a:lnTo>
                    <a:pt x="22776" y="13478"/>
                  </a:lnTo>
                  <a:lnTo>
                    <a:pt x="22849" y="3344"/>
                  </a:lnTo>
                  <a:lnTo>
                    <a:pt x="22231" y="3329"/>
                  </a:lnTo>
                  <a:cubicBezTo>
                    <a:pt x="21762" y="3344"/>
                    <a:pt x="21298" y="3351"/>
                    <a:pt x="20839" y="3351"/>
                  </a:cubicBezTo>
                  <a:cubicBezTo>
                    <a:pt x="19809" y="3351"/>
                    <a:pt x="18805" y="3316"/>
                    <a:pt x="17836" y="3253"/>
                  </a:cubicBezTo>
                  <a:cubicBezTo>
                    <a:pt x="17831" y="3253"/>
                    <a:pt x="17827" y="3253"/>
                    <a:pt x="17823" y="3253"/>
                  </a:cubicBezTo>
                  <a:cubicBezTo>
                    <a:pt x="17810" y="3253"/>
                    <a:pt x="17797" y="3252"/>
                    <a:pt x="17784" y="3249"/>
                  </a:cubicBezTo>
                  <a:cubicBezTo>
                    <a:pt x="17386" y="3225"/>
                    <a:pt x="16994" y="3191"/>
                    <a:pt x="16612" y="3157"/>
                  </a:cubicBezTo>
                  <a:cubicBezTo>
                    <a:pt x="16382" y="3134"/>
                    <a:pt x="16157" y="3114"/>
                    <a:pt x="15938" y="3090"/>
                  </a:cubicBezTo>
                  <a:cubicBezTo>
                    <a:pt x="15922" y="3090"/>
                    <a:pt x="15903" y="3086"/>
                    <a:pt x="15889" y="3086"/>
                  </a:cubicBezTo>
                  <a:cubicBezTo>
                    <a:pt x="15262" y="3013"/>
                    <a:pt x="14660" y="2942"/>
                    <a:pt x="14072" y="2851"/>
                  </a:cubicBezTo>
                  <a:cubicBezTo>
                    <a:pt x="13944" y="2832"/>
                    <a:pt x="13809" y="2812"/>
                    <a:pt x="13680" y="2794"/>
                  </a:cubicBezTo>
                  <a:cubicBezTo>
                    <a:pt x="12107" y="2548"/>
                    <a:pt x="10547" y="2223"/>
                    <a:pt x="9007" y="1819"/>
                  </a:cubicBezTo>
                  <a:cubicBezTo>
                    <a:pt x="8343" y="1646"/>
                    <a:pt x="7716" y="1470"/>
                    <a:pt x="7133" y="1288"/>
                  </a:cubicBezTo>
                  <a:cubicBezTo>
                    <a:pt x="6554" y="1110"/>
                    <a:pt x="6013" y="933"/>
                    <a:pt x="5521" y="761"/>
                  </a:cubicBezTo>
                  <a:cubicBezTo>
                    <a:pt x="4726" y="489"/>
                    <a:pt x="4053" y="226"/>
                    <a:pt x="35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1149175" y="4949500"/>
              <a:ext cx="317150" cy="236750"/>
            </a:xfrm>
            <a:custGeom>
              <a:avLst/>
              <a:gdLst/>
              <a:ahLst/>
              <a:cxnLst/>
              <a:rect l="l" t="t" r="r" b="b"/>
              <a:pathLst>
                <a:path w="1268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2686" y="9469"/>
                  </a:lnTo>
                  <a:lnTo>
                    <a:pt x="12686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1901325" y="4949500"/>
              <a:ext cx="317150" cy="236750"/>
            </a:xfrm>
            <a:custGeom>
              <a:avLst/>
              <a:gdLst/>
              <a:ahLst/>
              <a:cxnLst/>
              <a:rect l="l" t="t" r="r" b="b"/>
              <a:pathLst>
                <a:path w="1268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2686" y="9469"/>
                  </a:lnTo>
                  <a:lnTo>
                    <a:pt x="12686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1885050" y="5097450"/>
              <a:ext cx="638725" cy="369675"/>
            </a:xfrm>
            <a:custGeom>
              <a:avLst/>
              <a:gdLst/>
              <a:ahLst/>
              <a:cxnLst/>
              <a:rect l="l" t="t" r="r" b="b"/>
              <a:pathLst>
                <a:path w="25549" h="14787" extrusionOk="0">
                  <a:moveTo>
                    <a:pt x="1" y="0"/>
                  </a:moveTo>
                  <a:lnTo>
                    <a:pt x="1" y="14787"/>
                  </a:lnTo>
                  <a:lnTo>
                    <a:pt x="2916" y="14787"/>
                  </a:lnTo>
                  <a:lnTo>
                    <a:pt x="2916" y="9587"/>
                  </a:lnTo>
                  <a:lnTo>
                    <a:pt x="5871" y="14787"/>
                  </a:lnTo>
                  <a:lnTo>
                    <a:pt x="25548" y="14787"/>
                  </a:lnTo>
                  <a:cubicBezTo>
                    <a:pt x="25312" y="9012"/>
                    <a:pt x="17394" y="8701"/>
                    <a:pt x="17394" y="8701"/>
                  </a:cubicBezTo>
                  <a:lnTo>
                    <a:pt x="13632" y="3519"/>
                  </a:lnTo>
                  <a:lnTo>
                    <a:pt x="13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134550" y="5317425"/>
              <a:ext cx="166775" cy="114675"/>
            </a:xfrm>
            <a:custGeom>
              <a:avLst/>
              <a:gdLst/>
              <a:ahLst/>
              <a:cxnLst/>
              <a:rect l="l" t="t" r="r" b="b"/>
              <a:pathLst>
                <a:path w="6671" h="4587" extrusionOk="0">
                  <a:moveTo>
                    <a:pt x="6446" y="0"/>
                  </a:moveTo>
                  <a:cubicBezTo>
                    <a:pt x="6440" y="0"/>
                    <a:pt x="6435" y="1"/>
                    <a:pt x="6429" y="1"/>
                  </a:cubicBezTo>
                  <a:cubicBezTo>
                    <a:pt x="6386" y="4"/>
                    <a:pt x="2095" y="434"/>
                    <a:pt x="76" y="4274"/>
                  </a:cubicBezTo>
                  <a:cubicBezTo>
                    <a:pt x="0" y="4415"/>
                    <a:pt x="103" y="4585"/>
                    <a:pt x="263" y="4585"/>
                  </a:cubicBezTo>
                  <a:lnTo>
                    <a:pt x="263" y="4586"/>
                  </a:lnTo>
                  <a:cubicBezTo>
                    <a:pt x="343" y="4586"/>
                    <a:pt x="416" y="4542"/>
                    <a:pt x="453" y="4472"/>
                  </a:cubicBezTo>
                  <a:cubicBezTo>
                    <a:pt x="2362" y="841"/>
                    <a:pt x="6427" y="428"/>
                    <a:pt x="6468" y="424"/>
                  </a:cubicBezTo>
                  <a:cubicBezTo>
                    <a:pt x="6585" y="414"/>
                    <a:pt x="6671" y="311"/>
                    <a:pt x="6660" y="193"/>
                  </a:cubicBezTo>
                  <a:cubicBezTo>
                    <a:pt x="6649" y="82"/>
                    <a:pt x="6555" y="0"/>
                    <a:pt x="6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140325" y="5125925"/>
              <a:ext cx="393725" cy="341200"/>
            </a:xfrm>
            <a:custGeom>
              <a:avLst/>
              <a:gdLst/>
              <a:ahLst/>
              <a:cxnLst/>
              <a:rect l="l" t="t" r="r" b="b"/>
              <a:pathLst>
                <a:path w="15749" h="13648" extrusionOk="0">
                  <a:moveTo>
                    <a:pt x="0" y="0"/>
                  </a:moveTo>
                  <a:lnTo>
                    <a:pt x="0" y="13648"/>
                  </a:lnTo>
                  <a:lnTo>
                    <a:pt x="15424" y="13648"/>
                  </a:lnTo>
                  <a:cubicBezTo>
                    <a:pt x="15748" y="10693"/>
                    <a:pt x="13897" y="9630"/>
                    <a:pt x="13897" y="9630"/>
                  </a:cubicBezTo>
                  <a:lnTo>
                    <a:pt x="1332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206575" y="5334500"/>
              <a:ext cx="263850" cy="33575"/>
            </a:xfrm>
            <a:custGeom>
              <a:avLst/>
              <a:gdLst/>
              <a:ahLst/>
              <a:cxnLst/>
              <a:rect l="l" t="t" r="r" b="b"/>
              <a:pathLst>
                <a:path w="10554" h="1343" extrusionOk="0">
                  <a:moveTo>
                    <a:pt x="5741" y="1"/>
                  </a:moveTo>
                  <a:cubicBezTo>
                    <a:pt x="4226" y="1"/>
                    <a:pt x="2359" y="233"/>
                    <a:pt x="162" y="928"/>
                  </a:cubicBezTo>
                  <a:cubicBezTo>
                    <a:pt x="62" y="959"/>
                    <a:pt x="0" y="1058"/>
                    <a:pt x="16" y="1163"/>
                  </a:cubicBezTo>
                  <a:cubicBezTo>
                    <a:pt x="32" y="1266"/>
                    <a:pt x="121" y="1343"/>
                    <a:pt x="226" y="1343"/>
                  </a:cubicBezTo>
                  <a:lnTo>
                    <a:pt x="226" y="1341"/>
                  </a:lnTo>
                  <a:cubicBezTo>
                    <a:pt x="248" y="1341"/>
                    <a:pt x="269" y="1339"/>
                    <a:pt x="290" y="1332"/>
                  </a:cubicBezTo>
                  <a:cubicBezTo>
                    <a:pt x="2414" y="661"/>
                    <a:pt x="4228" y="437"/>
                    <a:pt x="5702" y="437"/>
                  </a:cubicBezTo>
                  <a:cubicBezTo>
                    <a:pt x="8602" y="437"/>
                    <a:pt x="10183" y="1302"/>
                    <a:pt x="10207" y="1315"/>
                  </a:cubicBezTo>
                  <a:cubicBezTo>
                    <a:pt x="10240" y="1334"/>
                    <a:pt x="10276" y="1343"/>
                    <a:pt x="10312" y="1343"/>
                  </a:cubicBezTo>
                  <a:cubicBezTo>
                    <a:pt x="10386" y="1343"/>
                    <a:pt x="10457" y="1304"/>
                    <a:pt x="10497" y="1236"/>
                  </a:cubicBezTo>
                  <a:cubicBezTo>
                    <a:pt x="10554" y="1133"/>
                    <a:pt x="10518" y="1003"/>
                    <a:pt x="10416" y="946"/>
                  </a:cubicBezTo>
                  <a:cubicBezTo>
                    <a:pt x="10316" y="889"/>
                    <a:pt x="8703" y="1"/>
                    <a:pt x="5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57500" y="2783900"/>
              <a:ext cx="103575" cy="2165550"/>
            </a:xfrm>
            <a:custGeom>
              <a:avLst/>
              <a:gdLst/>
              <a:ahLst/>
              <a:cxnLst/>
              <a:rect l="l" t="t" r="r" b="b"/>
              <a:pathLst>
                <a:path w="4143" h="86622" extrusionOk="0">
                  <a:moveTo>
                    <a:pt x="2267" y="0"/>
                  </a:moveTo>
                  <a:cubicBezTo>
                    <a:pt x="1530" y="11631"/>
                    <a:pt x="977" y="23273"/>
                    <a:pt x="608" y="34924"/>
                  </a:cubicBezTo>
                  <a:cubicBezTo>
                    <a:pt x="181" y="48387"/>
                    <a:pt x="1" y="61852"/>
                    <a:pt x="67" y="75320"/>
                  </a:cubicBezTo>
                  <a:cubicBezTo>
                    <a:pt x="87" y="79090"/>
                    <a:pt x="125" y="82858"/>
                    <a:pt x="183" y="86622"/>
                  </a:cubicBezTo>
                  <a:lnTo>
                    <a:pt x="2086" y="86622"/>
                  </a:lnTo>
                  <a:cubicBezTo>
                    <a:pt x="1940" y="76904"/>
                    <a:pt x="1918" y="67189"/>
                    <a:pt x="2024" y="57475"/>
                  </a:cubicBezTo>
                  <a:cubicBezTo>
                    <a:pt x="2178" y="44136"/>
                    <a:pt x="2569" y="30806"/>
                    <a:pt x="3200" y="17486"/>
                  </a:cubicBezTo>
                  <a:cubicBezTo>
                    <a:pt x="3470" y="11831"/>
                    <a:pt x="3784" y="6179"/>
                    <a:pt x="4143" y="531"/>
                  </a:cubicBezTo>
                  <a:cubicBezTo>
                    <a:pt x="3478" y="359"/>
                    <a:pt x="2851" y="181"/>
                    <a:pt x="22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364875" y="2828850"/>
              <a:ext cx="115625" cy="2120575"/>
            </a:xfrm>
            <a:custGeom>
              <a:avLst/>
              <a:gdLst/>
              <a:ahLst/>
              <a:cxnLst/>
              <a:rect l="l" t="t" r="r" b="b"/>
              <a:pathLst>
                <a:path w="4625" h="84823" extrusionOk="0">
                  <a:moveTo>
                    <a:pt x="2730" y="1"/>
                  </a:moveTo>
                  <a:cubicBezTo>
                    <a:pt x="2422" y="9642"/>
                    <a:pt x="2112" y="19281"/>
                    <a:pt x="1801" y="28918"/>
                  </a:cubicBezTo>
                  <a:lnTo>
                    <a:pt x="503" y="69241"/>
                  </a:lnTo>
                  <a:cubicBezTo>
                    <a:pt x="335" y="74434"/>
                    <a:pt x="167" y="79629"/>
                    <a:pt x="0" y="84822"/>
                  </a:cubicBezTo>
                  <a:lnTo>
                    <a:pt x="1898" y="84822"/>
                  </a:lnTo>
                  <a:cubicBezTo>
                    <a:pt x="2252" y="73841"/>
                    <a:pt x="2606" y="62860"/>
                    <a:pt x="2960" y="51884"/>
                  </a:cubicBezTo>
                  <a:cubicBezTo>
                    <a:pt x="3392" y="38446"/>
                    <a:pt x="3826" y="25005"/>
                    <a:pt x="4261" y="11560"/>
                  </a:cubicBezTo>
                  <a:cubicBezTo>
                    <a:pt x="4335" y="9123"/>
                    <a:pt x="4415" y="6682"/>
                    <a:pt x="4495" y="4238"/>
                  </a:cubicBezTo>
                  <a:cubicBezTo>
                    <a:pt x="4538" y="2880"/>
                    <a:pt x="4581" y="1522"/>
                    <a:pt x="4625" y="163"/>
                  </a:cubicBezTo>
                  <a:cubicBezTo>
                    <a:pt x="4227" y="140"/>
                    <a:pt x="3835" y="107"/>
                    <a:pt x="3452" y="73"/>
                  </a:cubicBezTo>
                  <a:cubicBezTo>
                    <a:pt x="3222" y="48"/>
                    <a:pt x="2997" y="30"/>
                    <a:pt x="2777" y="6"/>
                  </a:cubicBezTo>
                  <a:cubicBezTo>
                    <a:pt x="2763" y="6"/>
                    <a:pt x="2744" y="1"/>
                    <a:pt x="27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1602675" y="3075400"/>
              <a:ext cx="335400" cy="1874175"/>
            </a:xfrm>
            <a:custGeom>
              <a:avLst/>
              <a:gdLst/>
              <a:ahLst/>
              <a:cxnLst/>
              <a:rect l="l" t="t" r="r" b="b"/>
              <a:pathLst>
                <a:path w="13416" h="74967" extrusionOk="0">
                  <a:moveTo>
                    <a:pt x="1029" y="0"/>
                  </a:moveTo>
                  <a:cubicBezTo>
                    <a:pt x="646" y="0"/>
                    <a:pt x="265" y="205"/>
                    <a:pt x="107" y="532"/>
                  </a:cubicBezTo>
                  <a:cubicBezTo>
                    <a:pt x="15" y="724"/>
                    <a:pt x="1" y="953"/>
                    <a:pt x="101" y="1206"/>
                  </a:cubicBezTo>
                  <a:cubicBezTo>
                    <a:pt x="108" y="1226"/>
                    <a:pt x="116" y="1245"/>
                    <a:pt x="125" y="1263"/>
                  </a:cubicBezTo>
                  <a:cubicBezTo>
                    <a:pt x="4253" y="10231"/>
                    <a:pt x="8471" y="19348"/>
                    <a:pt x="10360" y="29100"/>
                  </a:cubicBezTo>
                  <a:cubicBezTo>
                    <a:pt x="11336" y="34145"/>
                    <a:pt x="11502" y="39215"/>
                    <a:pt x="11283" y="44337"/>
                  </a:cubicBezTo>
                  <a:cubicBezTo>
                    <a:pt x="11049" y="49656"/>
                    <a:pt x="10723" y="54974"/>
                    <a:pt x="10442" y="60293"/>
                  </a:cubicBezTo>
                  <a:cubicBezTo>
                    <a:pt x="10180" y="65182"/>
                    <a:pt x="9919" y="70074"/>
                    <a:pt x="9661" y="74967"/>
                  </a:cubicBezTo>
                  <a:lnTo>
                    <a:pt x="11570" y="74967"/>
                  </a:lnTo>
                  <a:cubicBezTo>
                    <a:pt x="12083" y="65400"/>
                    <a:pt x="12608" y="55840"/>
                    <a:pt x="13091" y="46275"/>
                  </a:cubicBezTo>
                  <a:cubicBezTo>
                    <a:pt x="13359" y="41033"/>
                    <a:pt x="13416" y="35810"/>
                    <a:pt x="12571" y="30610"/>
                  </a:cubicBezTo>
                  <a:cubicBezTo>
                    <a:pt x="11767" y="25689"/>
                    <a:pt x="10346" y="20882"/>
                    <a:pt x="8619" y="16214"/>
                  </a:cubicBezTo>
                  <a:cubicBezTo>
                    <a:pt x="6649" y="10891"/>
                    <a:pt x="4282" y="5721"/>
                    <a:pt x="1905" y="565"/>
                  </a:cubicBezTo>
                  <a:cubicBezTo>
                    <a:pt x="1721" y="168"/>
                    <a:pt x="1375" y="0"/>
                    <a:pt x="10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1786800" y="2952250"/>
              <a:ext cx="438850" cy="1997300"/>
            </a:xfrm>
            <a:custGeom>
              <a:avLst/>
              <a:gdLst/>
              <a:ahLst/>
              <a:cxnLst/>
              <a:rect l="l" t="t" r="r" b="b"/>
              <a:pathLst>
                <a:path w="17554" h="79892" extrusionOk="0">
                  <a:moveTo>
                    <a:pt x="1127" y="1"/>
                  </a:moveTo>
                  <a:cubicBezTo>
                    <a:pt x="1016" y="1"/>
                    <a:pt x="901" y="22"/>
                    <a:pt x="785" y="68"/>
                  </a:cubicBezTo>
                  <a:cubicBezTo>
                    <a:pt x="346" y="240"/>
                    <a:pt x="1" y="843"/>
                    <a:pt x="245" y="1307"/>
                  </a:cubicBezTo>
                  <a:cubicBezTo>
                    <a:pt x="5290" y="11006"/>
                    <a:pt x="9145" y="21337"/>
                    <a:pt x="11661" y="31979"/>
                  </a:cubicBezTo>
                  <a:cubicBezTo>
                    <a:pt x="14177" y="42602"/>
                    <a:pt x="15411" y="53524"/>
                    <a:pt x="15311" y="64439"/>
                  </a:cubicBezTo>
                  <a:cubicBezTo>
                    <a:pt x="15259" y="69607"/>
                    <a:pt x="14902" y="74767"/>
                    <a:pt x="14240" y="79892"/>
                  </a:cubicBezTo>
                  <a:lnTo>
                    <a:pt x="16166" y="79892"/>
                  </a:lnTo>
                  <a:cubicBezTo>
                    <a:pt x="17420" y="69959"/>
                    <a:pt x="17554" y="59885"/>
                    <a:pt x="16583" y="49927"/>
                  </a:cubicBezTo>
                  <a:cubicBezTo>
                    <a:pt x="15513" y="38934"/>
                    <a:pt x="13114" y="28109"/>
                    <a:pt x="9438" y="17692"/>
                  </a:cubicBezTo>
                  <a:cubicBezTo>
                    <a:pt x="7371" y="11831"/>
                    <a:pt x="4892" y="6122"/>
                    <a:pt x="2024" y="609"/>
                  </a:cubicBezTo>
                  <a:cubicBezTo>
                    <a:pt x="1842" y="255"/>
                    <a:pt x="1510" y="1"/>
                    <a:pt x="112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1597925" y="2898575"/>
              <a:ext cx="288825" cy="545375"/>
            </a:xfrm>
            <a:custGeom>
              <a:avLst/>
              <a:gdLst/>
              <a:ahLst/>
              <a:cxnLst/>
              <a:rect l="l" t="t" r="r" b="b"/>
              <a:pathLst>
                <a:path w="11553" h="21815" extrusionOk="0">
                  <a:moveTo>
                    <a:pt x="11309" y="1"/>
                  </a:moveTo>
                  <a:cubicBezTo>
                    <a:pt x="11274" y="1"/>
                    <a:pt x="11238" y="10"/>
                    <a:pt x="11204" y="29"/>
                  </a:cubicBezTo>
                  <a:lnTo>
                    <a:pt x="171" y="6708"/>
                  </a:lnTo>
                  <a:lnTo>
                    <a:pt x="2" y="21599"/>
                  </a:lnTo>
                  <a:cubicBezTo>
                    <a:pt x="0" y="21717"/>
                    <a:pt x="94" y="21814"/>
                    <a:pt x="212" y="21815"/>
                  </a:cubicBezTo>
                  <a:lnTo>
                    <a:pt x="215" y="21815"/>
                  </a:lnTo>
                  <a:cubicBezTo>
                    <a:pt x="331" y="21815"/>
                    <a:pt x="425" y="21721"/>
                    <a:pt x="428" y="21605"/>
                  </a:cubicBezTo>
                  <a:lnTo>
                    <a:pt x="594" y="6949"/>
                  </a:lnTo>
                  <a:lnTo>
                    <a:pt x="11425" y="392"/>
                  </a:lnTo>
                  <a:cubicBezTo>
                    <a:pt x="11522" y="330"/>
                    <a:pt x="11552" y="202"/>
                    <a:pt x="11493" y="104"/>
                  </a:cubicBezTo>
                  <a:cubicBezTo>
                    <a:pt x="11452" y="38"/>
                    <a:pt x="11382" y="1"/>
                    <a:pt x="11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725975" y="1152800"/>
              <a:ext cx="1103900" cy="1038525"/>
            </a:xfrm>
            <a:custGeom>
              <a:avLst/>
              <a:gdLst/>
              <a:ahLst/>
              <a:cxnLst/>
              <a:rect l="l" t="t" r="r" b="b"/>
              <a:pathLst>
                <a:path w="44156" h="41541" extrusionOk="0">
                  <a:moveTo>
                    <a:pt x="30348" y="0"/>
                  </a:moveTo>
                  <a:cubicBezTo>
                    <a:pt x="29295" y="0"/>
                    <a:pt x="28272" y="258"/>
                    <a:pt x="27540" y="941"/>
                  </a:cubicBezTo>
                  <a:cubicBezTo>
                    <a:pt x="27183" y="877"/>
                    <a:pt x="26823" y="846"/>
                    <a:pt x="26462" y="846"/>
                  </a:cubicBezTo>
                  <a:cubicBezTo>
                    <a:pt x="23599" y="846"/>
                    <a:pt x="20757" y="2788"/>
                    <a:pt x="19878" y="5541"/>
                  </a:cubicBezTo>
                  <a:cubicBezTo>
                    <a:pt x="19342" y="7210"/>
                    <a:pt x="19424" y="9157"/>
                    <a:pt x="18309" y="10511"/>
                  </a:cubicBezTo>
                  <a:cubicBezTo>
                    <a:pt x="17132" y="11946"/>
                    <a:pt x="14971" y="12257"/>
                    <a:pt x="13789" y="13687"/>
                  </a:cubicBezTo>
                  <a:cubicBezTo>
                    <a:pt x="11988" y="15867"/>
                    <a:pt x="13249" y="19598"/>
                    <a:pt x="11294" y="21645"/>
                  </a:cubicBezTo>
                  <a:cubicBezTo>
                    <a:pt x="9643" y="23376"/>
                    <a:pt x="6305" y="23151"/>
                    <a:pt x="5324" y="25332"/>
                  </a:cubicBezTo>
                  <a:cubicBezTo>
                    <a:pt x="4545" y="27063"/>
                    <a:pt x="5856" y="29273"/>
                    <a:pt x="4918" y="30918"/>
                  </a:cubicBezTo>
                  <a:cubicBezTo>
                    <a:pt x="4348" y="31923"/>
                    <a:pt x="3143" y="32344"/>
                    <a:pt x="2235" y="33057"/>
                  </a:cubicBezTo>
                  <a:cubicBezTo>
                    <a:pt x="628" y="34320"/>
                    <a:pt x="1" y="36682"/>
                    <a:pt x="767" y="38575"/>
                  </a:cubicBezTo>
                  <a:cubicBezTo>
                    <a:pt x="1477" y="40327"/>
                    <a:pt x="3328" y="41541"/>
                    <a:pt x="5215" y="41541"/>
                  </a:cubicBezTo>
                  <a:cubicBezTo>
                    <a:pt x="5363" y="41541"/>
                    <a:pt x="5512" y="41533"/>
                    <a:pt x="5660" y="41518"/>
                  </a:cubicBezTo>
                  <a:cubicBezTo>
                    <a:pt x="8199" y="41255"/>
                    <a:pt x="10140" y="39030"/>
                    <a:pt x="12628" y="38443"/>
                  </a:cubicBezTo>
                  <a:cubicBezTo>
                    <a:pt x="13230" y="38300"/>
                    <a:pt x="13851" y="38256"/>
                    <a:pt x="14480" y="38256"/>
                  </a:cubicBezTo>
                  <a:cubicBezTo>
                    <a:pt x="15518" y="38256"/>
                    <a:pt x="16576" y="38377"/>
                    <a:pt x="17598" y="38377"/>
                  </a:cubicBezTo>
                  <a:cubicBezTo>
                    <a:pt x="18657" y="38377"/>
                    <a:pt x="19678" y="38247"/>
                    <a:pt x="20596" y="37716"/>
                  </a:cubicBezTo>
                  <a:cubicBezTo>
                    <a:pt x="23188" y="36213"/>
                    <a:pt x="23436" y="32368"/>
                    <a:pt x="25804" y="30527"/>
                  </a:cubicBezTo>
                  <a:cubicBezTo>
                    <a:pt x="27885" y="28915"/>
                    <a:pt x="31175" y="29198"/>
                    <a:pt x="32834" y="27151"/>
                  </a:cubicBezTo>
                  <a:cubicBezTo>
                    <a:pt x="34905" y="24592"/>
                    <a:pt x="32887" y="20311"/>
                    <a:pt x="34881" y="17690"/>
                  </a:cubicBezTo>
                  <a:cubicBezTo>
                    <a:pt x="35775" y="16518"/>
                    <a:pt x="37277" y="15977"/>
                    <a:pt x="38315" y="14926"/>
                  </a:cubicBezTo>
                  <a:cubicBezTo>
                    <a:pt x="39578" y="13639"/>
                    <a:pt x="39928" y="11586"/>
                    <a:pt x="39301" y="9914"/>
                  </a:cubicBezTo>
                  <a:cubicBezTo>
                    <a:pt x="40363" y="9311"/>
                    <a:pt x="41406" y="8674"/>
                    <a:pt x="42276" y="7828"/>
                  </a:cubicBezTo>
                  <a:cubicBezTo>
                    <a:pt x="43271" y="6867"/>
                    <a:pt x="44027" y="5594"/>
                    <a:pt x="44093" y="4216"/>
                  </a:cubicBezTo>
                  <a:cubicBezTo>
                    <a:pt x="44155" y="2833"/>
                    <a:pt x="43404" y="1380"/>
                    <a:pt x="42118" y="882"/>
                  </a:cubicBezTo>
                  <a:cubicBezTo>
                    <a:pt x="41726" y="731"/>
                    <a:pt x="41324" y="674"/>
                    <a:pt x="40917" y="674"/>
                  </a:cubicBezTo>
                  <a:cubicBezTo>
                    <a:pt x="39703" y="674"/>
                    <a:pt x="38432" y="1185"/>
                    <a:pt x="37182" y="1261"/>
                  </a:cubicBezTo>
                  <a:cubicBezTo>
                    <a:pt x="37075" y="1267"/>
                    <a:pt x="36968" y="1270"/>
                    <a:pt x="36861" y="1270"/>
                  </a:cubicBezTo>
                  <a:cubicBezTo>
                    <a:pt x="35250" y="1270"/>
                    <a:pt x="33700" y="591"/>
                    <a:pt x="32121" y="219"/>
                  </a:cubicBezTo>
                  <a:cubicBezTo>
                    <a:pt x="31553" y="83"/>
                    <a:pt x="30945" y="0"/>
                    <a:pt x="3034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1338675" y="1299100"/>
              <a:ext cx="395875" cy="427800"/>
            </a:xfrm>
            <a:custGeom>
              <a:avLst/>
              <a:gdLst/>
              <a:ahLst/>
              <a:cxnLst/>
              <a:rect l="l" t="t" r="r" b="b"/>
              <a:pathLst>
                <a:path w="15835" h="17112" extrusionOk="0">
                  <a:moveTo>
                    <a:pt x="4362" y="0"/>
                  </a:moveTo>
                  <a:cubicBezTo>
                    <a:pt x="4030" y="3583"/>
                    <a:pt x="823" y="4770"/>
                    <a:pt x="823" y="4770"/>
                  </a:cubicBezTo>
                  <a:cubicBezTo>
                    <a:pt x="638" y="4413"/>
                    <a:pt x="345" y="4124"/>
                    <a:pt x="1" y="3924"/>
                  </a:cubicBezTo>
                  <a:lnTo>
                    <a:pt x="1" y="9047"/>
                  </a:lnTo>
                  <a:cubicBezTo>
                    <a:pt x="1" y="9166"/>
                    <a:pt x="5" y="9289"/>
                    <a:pt x="5" y="9412"/>
                  </a:cubicBezTo>
                  <a:cubicBezTo>
                    <a:pt x="13" y="9531"/>
                    <a:pt x="22" y="9650"/>
                    <a:pt x="30" y="9769"/>
                  </a:cubicBezTo>
                  <a:cubicBezTo>
                    <a:pt x="34" y="9808"/>
                    <a:pt x="39" y="9842"/>
                    <a:pt x="43" y="9876"/>
                  </a:cubicBezTo>
                  <a:cubicBezTo>
                    <a:pt x="51" y="9969"/>
                    <a:pt x="64" y="10059"/>
                    <a:pt x="78" y="10148"/>
                  </a:cubicBezTo>
                  <a:cubicBezTo>
                    <a:pt x="93" y="10276"/>
                    <a:pt x="111" y="10399"/>
                    <a:pt x="137" y="10527"/>
                  </a:cubicBezTo>
                  <a:cubicBezTo>
                    <a:pt x="195" y="10856"/>
                    <a:pt x="276" y="11182"/>
                    <a:pt x="379" y="11500"/>
                  </a:cubicBezTo>
                  <a:cubicBezTo>
                    <a:pt x="404" y="11581"/>
                    <a:pt x="429" y="11662"/>
                    <a:pt x="456" y="11738"/>
                  </a:cubicBezTo>
                  <a:cubicBezTo>
                    <a:pt x="472" y="11781"/>
                    <a:pt x="489" y="11827"/>
                    <a:pt x="506" y="11875"/>
                  </a:cubicBezTo>
                  <a:cubicBezTo>
                    <a:pt x="523" y="11921"/>
                    <a:pt x="540" y="11963"/>
                    <a:pt x="558" y="12010"/>
                  </a:cubicBezTo>
                  <a:cubicBezTo>
                    <a:pt x="962" y="13049"/>
                    <a:pt x="1576" y="13993"/>
                    <a:pt x="2359" y="14787"/>
                  </a:cubicBezTo>
                  <a:lnTo>
                    <a:pt x="2364" y="14791"/>
                  </a:lnTo>
                  <a:lnTo>
                    <a:pt x="2385" y="14812"/>
                  </a:lnTo>
                  <a:cubicBezTo>
                    <a:pt x="2401" y="14829"/>
                    <a:pt x="2424" y="14854"/>
                    <a:pt x="2457" y="14885"/>
                  </a:cubicBezTo>
                  <a:cubicBezTo>
                    <a:pt x="3741" y="16138"/>
                    <a:pt x="5451" y="16958"/>
                    <a:pt x="7367" y="17090"/>
                  </a:cubicBezTo>
                  <a:lnTo>
                    <a:pt x="7550" y="17104"/>
                  </a:lnTo>
                  <a:lnTo>
                    <a:pt x="7571" y="17104"/>
                  </a:lnTo>
                  <a:cubicBezTo>
                    <a:pt x="7685" y="17109"/>
                    <a:pt x="7800" y="17111"/>
                    <a:pt x="7914" y="17111"/>
                  </a:cubicBezTo>
                  <a:cubicBezTo>
                    <a:pt x="9161" y="17111"/>
                    <a:pt x="10392" y="16815"/>
                    <a:pt x="11504" y="16244"/>
                  </a:cubicBezTo>
                  <a:cubicBezTo>
                    <a:pt x="11588" y="16202"/>
                    <a:pt x="11665" y="16163"/>
                    <a:pt x="11732" y="16125"/>
                  </a:cubicBezTo>
                  <a:cubicBezTo>
                    <a:pt x="11771" y="16104"/>
                    <a:pt x="11805" y="16083"/>
                    <a:pt x="11840" y="16066"/>
                  </a:cubicBezTo>
                  <a:cubicBezTo>
                    <a:pt x="11976" y="15985"/>
                    <a:pt x="12111" y="15904"/>
                    <a:pt x="12243" y="15818"/>
                  </a:cubicBezTo>
                  <a:lnTo>
                    <a:pt x="12243" y="15814"/>
                  </a:lnTo>
                  <a:cubicBezTo>
                    <a:pt x="12261" y="15801"/>
                    <a:pt x="12281" y="15790"/>
                    <a:pt x="12302" y="15780"/>
                  </a:cubicBezTo>
                  <a:cubicBezTo>
                    <a:pt x="12312" y="15772"/>
                    <a:pt x="12316" y="15768"/>
                    <a:pt x="12320" y="15768"/>
                  </a:cubicBezTo>
                  <a:lnTo>
                    <a:pt x="12324" y="15763"/>
                  </a:lnTo>
                  <a:lnTo>
                    <a:pt x="12328" y="15763"/>
                  </a:lnTo>
                  <a:lnTo>
                    <a:pt x="12328" y="15759"/>
                  </a:lnTo>
                  <a:cubicBezTo>
                    <a:pt x="14437" y="14330"/>
                    <a:pt x="15835" y="11920"/>
                    <a:pt x="15835" y="9195"/>
                  </a:cubicBezTo>
                  <a:lnTo>
                    <a:pt x="15835" y="1901"/>
                  </a:lnTo>
                  <a:cubicBezTo>
                    <a:pt x="14202" y="2274"/>
                    <a:pt x="12764" y="2423"/>
                    <a:pt x="11509" y="2423"/>
                  </a:cubicBezTo>
                  <a:cubicBezTo>
                    <a:pt x="6456" y="2423"/>
                    <a:pt x="4362" y="0"/>
                    <a:pt x="436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1338525" y="1595950"/>
              <a:ext cx="308350" cy="211050"/>
            </a:xfrm>
            <a:custGeom>
              <a:avLst/>
              <a:gdLst/>
              <a:ahLst/>
              <a:cxnLst/>
              <a:rect l="l" t="t" r="r" b="b"/>
              <a:pathLst>
                <a:path w="12334" h="8442" extrusionOk="0">
                  <a:moveTo>
                    <a:pt x="513" y="1"/>
                  </a:moveTo>
                  <a:lnTo>
                    <a:pt x="0" y="32"/>
                  </a:lnTo>
                  <a:lnTo>
                    <a:pt x="0" y="8442"/>
                  </a:lnTo>
                  <a:lnTo>
                    <a:pt x="12334" y="8442"/>
                  </a:lnTo>
                  <a:lnTo>
                    <a:pt x="12334" y="3887"/>
                  </a:lnTo>
                  <a:cubicBezTo>
                    <a:pt x="11029" y="4770"/>
                    <a:pt x="9492" y="5238"/>
                    <a:pt x="7925" y="5238"/>
                  </a:cubicBezTo>
                  <a:cubicBezTo>
                    <a:pt x="7742" y="5238"/>
                    <a:pt x="7559" y="5232"/>
                    <a:pt x="7376" y="5219"/>
                  </a:cubicBezTo>
                  <a:cubicBezTo>
                    <a:pt x="4235" y="5001"/>
                    <a:pt x="1653" y="2929"/>
                    <a:pt x="565" y="136"/>
                  </a:cubicBezTo>
                  <a:cubicBezTo>
                    <a:pt x="548" y="91"/>
                    <a:pt x="531" y="44"/>
                    <a:pt x="51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1232825" y="1388675"/>
              <a:ext cx="118525" cy="208125"/>
            </a:xfrm>
            <a:custGeom>
              <a:avLst/>
              <a:gdLst/>
              <a:ahLst/>
              <a:cxnLst/>
              <a:rect l="l" t="t" r="r" b="b"/>
              <a:pathLst>
                <a:path w="4741" h="8325" extrusionOk="0">
                  <a:moveTo>
                    <a:pt x="2973" y="0"/>
                  </a:moveTo>
                  <a:cubicBezTo>
                    <a:pt x="2828" y="0"/>
                    <a:pt x="2684" y="13"/>
                    <a:pt x="2542" y="39"/>
                  </a:cubicBezTo>
                  <a:cubicBezTo>
                    <a:pt x="2432" y="61"/>
                    <a:pt x="2325" y="88"/>
                    <a:pt x="2219" y="124"/>
                  </a:cubicBezTo>
                  <a:cubicBezTo>
                    <a:pt x="2110" y="159"/>
                    <a:pt x="2003" y="201"/>
                    <a:pt x="1901" y="251"/>
                  </a:cubicBezTo>
                  <a:cubicBezTo>
                    <a:pt x="1745" y="325"/>
                    <a:pt x="1597" y="414"/>
                    <a:pt x="1458" y="516"/>
                  </a:cubicBezTo>
                  <a:cubicBezTo>
                    <a:pt x="1446" y="521"/>
                    <a:pt x="1435" y="527"/>
                    <a:pt x="1425" y="537"/>
                  </a:cubicBezTo>
                  <a:lnTo>
                    <a:pt x="1411" y="545"/>
                  </a:lnTo>
                  <a:cubicBezTo>
                    <a:pt x="955" y="891"/>
                    <a:pt x="599" y="1351"/>
                    <a:pt x="379" y="1880"/>
                  </a:cubicBezTo>
                  <a:cubicBezTo>
                    <a:pt x="0" y="2794"/>
                    <a:pt x="25" y="3844"/>
                    <a:pt x="327" y="4783"/>
                  </a:cubicBezTo>
                  <a:cubicBezTo>
                    <a:pt x="889" y="6535"/>
                    <a:pt x="2432" y="7935"/>
                    <a:pt x="4226" y="8325"/>
                  </a:cubicBezTo>
                  <a:lnTo>
                    <a:pt x="4740" y="8290"/>
                  </a:lnTo>
                  <a:cubicBezTo>
                    <a:pt x="4724" y="8244"/>
                    <a:pt x="4706" y="8198"/>
                    <a:pt x="4690" y="8155"/>
                  </a:cubicBezTo>
                  <a:cubicBezTo>
                    <a:pt x="4663" y="8079"/>
                    <a:pt x="4638" y="7998"/>
                    <a:pt x="4613" y="7917"/>
                  </a:cubicBezTo>
                  <a:cubicBezTo>
                    <a:pt x="4510" y="7599"/>
                    <a:pt x="4429" y="7273"/>
                    <a:pt x="4371" y="6944"/>
                  </a:cubicBezTo>
                  <a:cubicBezTo>
                    <a:pt x="4345" y="6816"/>
                    <a:pt x="4327" y="6693"/>
                    <a:pt x="4310" y="6565"/>
                  </a:cubicBezTo>
                  <a:cubicBezTo>
                    <a:pt x="4298" y="6476"/>
                    <a:pt x="4285" y="6386"/>
                    <a:pt x="4277" y="6293"/>
                  </a:cubicBezTo>
                  <a:cubicBezTo>
                    <a:pt x="4273" y="6259"/>
                    <a:pt x="4273" y="6221"/>
                    <a:pt x="4268" y="6186"/>
                  </a:cubicBezTo>
                  <a:cubicBezTo>
                    <a:pt x="4256" y="6067"/>
                    <a:pt x="4247" y="5948"/>
                    <a:pt x="4239" y="5829"/>
                  </a:cubicBezTo>
                  <a:cubicBezTo>
                    <a:pt x="4239" y="5706"/>
                    <a:pt x="4235" y="5583"/>
                    <a:pt x="4235" y="5464"/>
                  </a:cubicBezTo>
                  <a:lnTo>
                    <a:pt x="4235" y="341"/>
                  </a:lnTo>
                  <a:cubicBezTo>
                    <a:pt x="3857" y="120"/>
                    <a:pt x="3414" y="0"/>
                    <a:pt x="2973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1642850" y="140922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9" y="0"/>
                    <a:pt x="1" y="517"/>
                    <a:pt x="1" y="1156"/>
                  </a:cubicBezTo>
                  <a:cubicBezTo>
                    <a:pt x="1" y="1795"/>
                    <a:pt x="519" y="2312"/>
                    <a:pt x="1156" y="2312"/>
                  </a:cubicBezTo>
                  <a:cubicBezTo>
                    <a:pt x="1795" y="2312"/>
                    <a:pt x="2312" y="1795"/>
                    <a:pt x="2312" y="1156"/>
                  </a:cubicBezTo>
                  <a:cubicBezTo>
                    <a:pt x="2312" y="517"/>
                    <a:pt x="1795" y="0"/>
                    <a:pt x="11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1643475" y="1368000"/>
              <a:ext cx="56575" cy="25500"/>
            </a:xfrm>
            <a:custGeom>
              <a:avLst/>
              <a:gdLst/>
              <a:ahLst/>
              <a:cxnLst/>
              <a:rect l="l" t="t" r="r" b="b"/>
              <a:pathLst>
                <a:path w="2263" h="102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1004"/>
                  </a:lnTo>
                  <a:cubicBezTo>
                    <a:pt x="1" y="1013"/>
                    <a:pt x="9" y="1020"/>
                    <a:pt x="18" y="1020"/>
                  </a:cubicBezTo>
                  <a:lnTo>
                    <a:pt x="2246" y="1020"/>
                  </a:lnTo>
                  <a:cubicBezTo>
                    <a:pt x="2256" y="1020"/>
                    <a:pt x="2262" y="1013"/>
                    <a:pt x="2262" y="1004"/>
                  </a:cubicBezTo>
                  <a:lnTo>
                    <a:pt x="2262" y="17"/>
                  </a:lnTo>
                  <a:cubicBezTo>
                    <a:pt x="2262" y="8"/>
                    <a:pt x="2256" y="0"/>
                    <a:pt x="22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484025" y="140922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8" y="0"/>
                    <a:pt x="0" y="517"/>
                    <a:pt x="0" y="1156"/>
                  </a:cubicBezTo>
                  <a:cubicBezTo>
                    <a:pt x="0" y="1795"/>
                    <a:pt x="518" y="2312"/>
                    <a:pt x="1156" y="2312"/>
                  </a:cubicBezTo>
                  <a:cubicBezTo>
                    <a:pt x="1795" y="2312"/>
                    <a:pt x="2312" y="1795"/>
                    <a:pt x="2312" y="1156"/>
                  </a:cubicBezTo>
                  <a:cubicBezTo>
                    <a:pt x="2312" y="517"/>
                    <a:pt x="1795" y="0"/>
                    <a:pt x="11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484650" y="1368000"/>
              <a:ext cx="56550" cy="25500"/>
            </a:xfrm>
            <a:custGeom>
              <a:avLst/>
              <a:gdLst/>
              <a:ahLst/>
              <a:cxnLst/>
              <a:rect l="l" t="t" r="r" b="b"/>
              <a:pathLst>
                <a:path w="2262" h="1020" extrusionOk="0">
                  <a:moveTo>
                    <a:pt x="16" y="0"/>
                  </a:moveTo>
                  <a:cubicBezTo>
                    <a:pt x="7" y="0"/>
                    <a:pt x="1" y="8"/>
                    <a:pt x="1" y="17"/>
                  </a:cubicBezTo>
                  <a:lnTo>
                    <a:pt x="1" y="1004"/>
                  </a:lnTo>
                  <a:cubicBezTo>
                    <a:pt x="1" y="1013"/>
                    <a:pt x="7" y="1020"/>
                    <a:pt x="16" y="1020"/>
                  </a:cubicBezTo>
                  <a:lnTo>
                    <a:pt x="2245" y="1020"/>
                  </a:lnTo>
                  <a:cubicBezTo>
                    <a:pt x="2254" y="1020"/>
                    <a:pt x="2262" y="1013"/>
                    <a:pt x="2262" y="1004"/>
                  </a:cubicBezTo>
                  <a:lnTo>
                    <a:pt x="2262" y="17"/>
                  </a:lnTo>
                  <a:cubicBezTo>
                    <a:pt x="2262" y="8"/>
                    <a:pt x="2254" y="0"/>
                    <a:pt x="22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1373925" y="1472975"/>
              <a:ext cx="100350" cy="100325"/>
            </a:xfrm>
            <a:custGeom>
              <a:avLst/>
              <a:gdLst/>
              <a:ahLst/>
              <a:cxnLst/>
              <a:rect l="l" t="t" r="r" b="b"/>
              <a:pathLst>
                <a:path w="4014" h="4013" extrusionOk="0">
                  <a:moveTo>
                    <a:pt x="2007" y="0"/>
                  </a:moveTo>
                  <a:cubicBezTo>
                    <a:pt x="899" y="0"/>
                    <a:pt x="1" y="899"/>
                    <a:pt x="1" y="2006"/>
                  </a:cubicBezTo>
                  <a:cubicBezTo>
                    <a:pt x="1" y="3115"/>
                    <a:pt x="899" y="4012"/>
                    <a:pt x="2007" y="4012"/>
                  </a:cubicBezTo>
                  <a:cubicBezTo>
                    <a:pt x="3115" y="4012"/>
                    <a:pt x="4013" y="3115"/>
                    <a:pt x="4013" y="2006"/>
                  </a:cubicBezTo>
                  <a:cubicBezTo>
                    <a:pt x="4013" y="899"/>
                    <a:pt x="3115" y="0"/>
                    <a:pt x="20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1397675" y="1668725"/>
              <a:ext cx="249200" cy="112975"/>
            </a:xfrm>
            <a:custGeom>
              <a:avLst/>
              <a:gdLst/>
              <a:ahLst/>
              <a:cxnLst/>
              <a:rect l="l" t="t" r="r" b="b"/>
              <a:pathLst>
                <a:path w="9968" h="4519" extrusionOk="0">
                  <a:moveTo>
                    <a:pt x="0" y="0"/>
                  </a:moveTo>
                  <a:lnTo>
                    <a:pt x="0" y="0"/>
                  </a:lnTo>
                  <a:cubicBezTo>
                    <a:pt x="2659" y="3812"/>
                    <a:pt x="5919" y="4518"/>
                    <a:pt x="7970" y="4518"/>
                  </a:cubicBezTo>
                  <a:cubicBezTo>
                    <a:pt x="9178" y="4518"/>
                    <a:pt x="9968" y="4273"/>
                    <a:pt x="9968" y="4273"/>
                  </a:cubicBezTo>
                  <a:lnTo>
                    <a:pt x="9968" y="978"/>
                  </a:lnTo>
                  <a:cubicBezTo>
                    <a:pt x="9968" y="978"/>
                    <a:pt x="8268" y="2299"/>
                    <a:pt x="5190" y="2319"/>
                  </a:cubicBezTo>
                  <a:cubicBezTo>
                    <a:pt x="5177" y="2319"/>
                    <a:pt x="5165" y="2319"/>
                    <a:pt x="5153" y="2319"/>
                  </a:cubicBezTo>
                  <a:cubicBezTo>
                    <a:pt x="2094" y="23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1593225" y="1425400"/>
              <a:ext cx="55475" cy="122300"/>
            </a:xfrm>
            <a:custGeom>
              <a:avLst/>
              <a:gdLst/>
              <a:ahLst/>
              <a:cxnLst/>
              <a:rect l="l" t="t" r="r" b="b"/>
              <a:pathLst>
                <a:path w="2219" h="4892" extrusionOk="0">
                  <a:moveTo>
                    <a:pt x="802" y="0"/>
                  </a:moveTo>
                  <a:lnTo>
                    <a:pt x="1" y="4892"/>
                  </a:lnTo>
                  <a:lnTo>
                    <a:pt x="2218" y="4892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1261475" y="1422525"/>
              <a:ext cx="63775" cy="133875"/>
            </a:xfrm>
            <a:custGeom>
              <a:avLst/>
              <a:gdLst/>
              <a:ahLst/>
              <a:cxnLst/>
              <a:rect l="l" t="t" r="r" b="b"/>
              <a:pathLst>
                <a:path w="2551" h="5355" extrusionOk="0">
                  <a:moveTo>
                    <a:pt x="1180" y="1"/>
                  </a:moveTo>
                  <a:cubicBezTo>
                    <a:pt x="589" y="1"/>
                    <a:pt x="110" y="550"/>
                    <a:pt x="18" y="1161"/>
                  </a:cubicBezTo>
                  <a:cubicBezTo>
                    <a:pt x="1" y="1279"/>
                    <a:pt x="92" y="1343"/>
                    <a:pt x="185" y="1343"/>
                  </a:cubicBezTo>
                  <a:cubicBezTo>
                    <a:pt x="262" y="1343"/>
                    <a:pt x="341" y="1297"/>
                    <a:pt x="355" y="1199"/>
                  </a:cubicBezTo>
                  <a:cubicBezTo>
                    <a:pt x="424" y="738"/>
                    <a:pt x="771" y="347"/>
                    <a:pt x="1187" y="347"/>
                  </a:cubicBezTo>
                  <a:cubicBezTo>
                    <a:pt x="1330" y="347"/>
                    <a:pt x="1482" y="393"/>
                    <a:pt x="1633" y="500"/>
                  </a:cubicBezTo>
                  <a:cubicBezTo>
                    <a:pt x="2198" y="898"/>
                    <a:pt x="2205" y="1643"/>
                    <a:pt x="2180" y="2275"/>
                  </a:cubicBezTo>
                  <a:cubicBezTo>
                    <a:pt x="1489" y="2425"/>
                    <a:pt x="919" y="3054"/>
                    <a:pt x="912" y="3777"/>
                  </a:cubicBezTo>
                  <a:cubicBezTo>
                    <a:pt x="907" y="4548"/>
                    <a:pt x="1502" y="5221"/>
                    <a:pt x="2253" y="5352"/>
                  </a:cubicBezTo>
                  <a:cubicBezTo>
                    <a:pt x="2264" y="5354"/>
                    <a:pt x="2275" y="5355"/>
                    <a:pt x="2285" y="5355"/>
                  </a:cubicBezTo>
                  <a:cubicBezTo>
                    <a:pt x="2472" y="5355"/>
                    <a:pt x="2493" y="5050"/>
                    <a:pt x="2291" y="5015"/>
                  </a:cubicBezTo>
                  <a:cubicBezTo>
                    <a:pt x="1707" y="4913"/>
                    <a:pt x="1224" y="4359"/>
                    <a:pt x="1251" y="3754"/>
                  </a:cubicBezTo>
                  <a:cubicBezTo>
                    <a:pt x="1278" y="3151"/>
                    <a:pt x="1782" y="2650"/>
                    <a:pt x="2371" y="2579"/>
                  </a:cubicBezTo>
                  <a:cubicBezTo>
                    <a:pt x="2441" y="2571"/>
                    <a:pt x="2510" y="2502"/>
                    <a:pt x="2514" y="2431"/>
                  </a:cubicBezTo>
                  <a:cubicBezTo>
                    <a:pt x="2551" y="1582"/>
                    <a:pt x="2520" y="534"/>
                    <a:pt x="1637" y="110"/>
                  </a:cubicBezTo>
                  <a:cubicBezTo>
                    <a:pt x="1481" y="35"/>
                    <a:pt x="1327" y="1"/>
                    <a:pt x="11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578100" y="1416750"/>
              <a:ext cx="78950" cy="137550"/>
            </a:xfrm>
            <a:custGeom>
              <a:avLst/>
              <a:gdLst/>
              <a:ahLst/>
              <a:cxnLst/>
              <a:rect l="l" t="t" r="r" b="b"/>
              <a:pathLst>
                <a:path w="3158" h="5502" extrusionOk="0">
                  <a:moveTo>
                    <a:pt x="1420" y="1"/>
                  </a:moveTo>
                  <a:cubicBezTo>
                    <a:pt x="1323" y="1"/>
                    <a:pt x="1232" y="68"/>
                    <a:pt x="1267" y="185"/>
                  </a:cubicBezTo>
                  <a:lnTo>
                    <a:pt x="2731" y="5107"/>
                  </a:lnTo>
                  <a:lnTo>
                    <a:pt x="255" y="5162"/>
                  </a:lnTo>
                  <a:cubicBezTo>
                    <a:pt x="41" y="5168"/>
                    <a:pt x="0" y="5501"/>
                    <a:pt x="213" y="5501"/>
                  </a:cubicBezTo>
                  <a:cubicBezTo>
                    <a:pt x="214" y="5501"/>
                    <a:pt x="215" y="5501"/>
                    <a:pt x="217" y="5501"/>
                  </a:cubicBezTo>
                  <a:lnTo>
                    <a:pt x="2936" y="5439"/>
                  </a:lnTo>
                  <a:cubicBezTo>
                    <a:pt x="3031" y="5436"/>
                    <a:pt x="3158" y="5362"/>
                    <a:pt x="3122" y="5243"/>
                  </a:cubicBezTo>
                  <a:cubicBezTo>
                    <a:pt x="2616" y="3540"/>
                    <a:pt x="2108" y="1836"/>
                    <a:pt x="1601" y="132"/>
                  </a:cubicBezTo>
                  <a:cubicBezTo>
                    <a:pt x="1575" y="42"/>
                    <a:pt x="1495" y="1"/>
                    <a:pt x="14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487200" y="1561325"/>
              <a:ext cx="60850" cy="47700"/>
            </a:xfrm>
            <a:custGeom>
              <a:avLst/>
              <a:gdLst/>
              <a:ahLst/>
              <a:cxnLst/>
              <a:rect l="l" t="t" r="r" b="b"/>
              <a:pathLst>
                <a:path w="2434" h="1908" extrusionOk="0">
                  <a:moveTo>
                    <a:pt x="274" y="0"/>
                  </a:moveTo>
                  <a:cubicBezTo>
                    <a:pt x="141" y="0"/>
                    <a:pt x="0" y="123"/>
                    <a:pt x="59" y="288"/>
                  </a:cubicBezTo>
                  <a:cubicBezTo>
                    <a:pt x="372" y="1174"/>
                    <a:pt x="1232" y="1838"/>
                    <a:pt x="2173" y="1907"/>
                  </a:cubicBezTo>
                  <a:cubicBezTo>
                    <a:pt x="2179" y="1907"/>
                    <a:pt x="2186" y="1907"/>
                    <a:pt x="2192" y="1907"/>
                  </a:cubicBezTo>
                  <a:cubicBezTo>
                    <a:pt x="2299" y="1907"/>
                    <a:pt x="2398" y="1843"/>
                    <a:pt x="2417" y="1730"/>
                  </a:cubicBezTo>
                  <a:cubicBezTo>
                    <a:pt x="2434" y="1624"/>
                    <a:pt x="2356" y="1495"/>
                    <a:pt x="2241" y="1486"/>
                  </a:cubicBezTo>
                  <a:cubicBezTo>
                    <a:pt x="1442" y="1429"/>
                    <a:pt x="724" y="891"/>
                    <a:pt x="455" y="133"/>
                  </a:cubicBezTo>
                  <a:cubicBezTo>
                    <a:pt x="422" y="40"/>
                    <a:pt x="349" y="0"/>
                    <a:pt x="2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1080350" y="1805475"/>
              <a:ext cx="904925" cy="1030100"/>
            </a:xfrm>
            <a:custGeom>
              <a:avLst/>
              <a:gdLst/>
              <a:ahLst/>
              <a:cxnLst/>
              <a:rect l="l" t="t" r="r" b="b"/>
              <a:pathLst>
                <a:path w="36197" h="41204" extrusionOk="0">
                  <a:moveTo>
                    <a:pt x="26701" y="0"/>
                  </a:moveTo>
                  <a:cubicBezTo>
                    <a:pt x="26699" y="0"/>
                    <a:pt x="26696" y="0"/>
                    <a:pt x="26694" y="0"/>
                  </a:cubicBezTo>
                  <a:lnTo>
                    <a:pt x="6050" y="73"/>
                  </a:lnTo>
                  <a:cubicBezTo>
                    <a:pt x="5558" y="265"/>
                    <a:pt x="5096" y="525"/>
                    <a:pt x="4676" y="847"/>
                  </a:cubicBezTo>
                  <a:cubicBezTo>
                    <a:pt x="4417" y="1052"/>
                    <a:pt x="4158" y="1247"/>
                    <a:pt x="3860" y="1438"/>
                  </a:cubicBezTo>
                  <a:cubicBezTo>
                    <a:pt x="3856" y="1442"/>
                    <a:pt x="3852" y="1447"/>
                    <a:pt x="3847" y="1447"/>
                  </a:cubicBezTo>
                  <a:cubicBezTo>
                    <a:pt x="1450" y="3014"/>
                    <a:pt x="3" y="5685"/>
                    <a:pt x="0" y="8550"/>
                  </a:cubicBezTo>
                  <a:lnTo>
                    <a:pt x="5589" y="28419"/>
                  </a:lnTo>
                  <a:lnTo>
                    <a:pt x="5581" y="28427"/>
                  </a:lnTo>
                  <a:cubicBezTo>
                    <a:pt x="5577" y="28432"/>
                    <a:pt x="5573" y="28440"/>
                    <a:pt x="5564" y="28448"/>
                  </a:cubicBezTo>
                  <a:cubicBezTo>
                    <a:pt x="5348" y="28724"/>
                    <a:pt x="3732" y="30884"/>
                    <a:pt x="2143" y="36330"/>
                  </a:cubicBezTo>
                  <a:cubicBezTo>
                    <a:pt x="2002" y="36811"/>
                    <a:pt x="1862" y="37316"/>
                    <a:pt x="1721" y="37852"/>
                  </a:cubicBezTo>
                  <a:cubicBezTo>
                    <a:pt x="2273" y="38077"/>
                    <a:pt x="2951" y="38340"/>
                    <a:pt x="3740" y="38612"/>
                  </a:cubicBezTo>
                  <a:cubicBezTo>
                    <a:pt x="5782" y="39326"/>
                    <a:pt x="8575" y="40126"/>
                    <a:pt x="11904" y="40645"/>
                  </a:cubicBezTo>
                  <a:cubicBezTo>
                    <a:pt x="12031" y="40666"/>
                    <a:pt x="12162" y="40683"/>
                    <a:pt x="12294" y="40704"/>
                  </a:cubicBezTo>
                  <a:cubicBezTo>
                    <a:pt x="12898" y="40793"/>
                    <a:pt x="13518" y="40870"/>
                    <a:pt x="14157" y="40942"/>
                  </a:cubicBezTo>
                  <a:cubicBezTo>
                    <a:pt x="14773" y="41006"/>
                    <a:pt x="15411" y="41061"/>
                    <a:pt x="16058" y="41104"/>
                  </a:cubicBezTo>
                  <a:cubicBezTo>
                    <a:pt x="17024" y="41167"/>
                    <a:pt x="18023" y="41202"/>
                    <a:pt x="19049" y="41202"/>
                  </a:cubicBezTo>
                  <a:cubicBezTo>
                    <a:pt x="19512" y="41202"/>
                    <a:pt x="19980" y="41195"/>
                    <a:pt x="20453" y="41180"/>
                  </a:cubicBezTo>
                  <a:cubicBezTo>
                    <a:pt x="20657" y="41184"/>
                    <a:pt x="20866" y="41188"/>
                    <a:pt x="21070" y="41196"/>
                  </a:cubicBezTo>
                  <a:cubicBezTo>
                    <a:pt x="21320" y="41200"/>
                    <a:pt x="21565" y="41203"/>
                    <a:pt x="21809" y="41203"/>
                  </a:cubicBezTo>
                  <a:cubicBezTo>
                    <a:pt x="21906" y="41203"/>
                    <a:pt x="22002" y="41203"/>
                    <a:pt x="22099" y="41202"/>
                  </a:cubicBezTo>
                  <a:cubicBezTo>
                    <a:pt x="22218" y="41202"/>
                    <a:pt x="22337" y="41202"/>
                    <a:pt x="22452" y="41196"/>
                  </a:cubicBezTo>
                  <a:cubicBezTo>
                    <a:pt x="23607" y="41179"/>
                    <a:pt x="24688" y="41116"/>
                    <a:pt x="25696" y="41014"/>
                  </a:cubicBezTo>
                  <a:lnTo>
                    <a:pt x="25700" y="41014"/>
                  </a:lnTo>
                  <a:cubicBezTo>
                    <a:pt x="26606" y="40929"/>
                    <a:pt x="27447" y="40806"/>
                    <a:pt x="28233" y="40665"/>
                  </a:cubicBezTo>
                  <a:cubicBezTo>
                    <a:pt x="29195" y="40491"/>
                    <a:pt x="30074" y="40286"/>
                    <a:pt x="30865" y="40062"/>
                  </a:cubicBezTo>
                  <a:cubicBezTo>
                    <a:pt x="31753" y="39814"/>
                    <a:pt x="32624" y="39513"/>
                    <a:pt x="33476" y="39160"/>
                  </a:cubicBezTo>
                  <a:cubicBezTo>
                    <a:pt x="34708" y="38645"/>
                    <a:pt x="35605" y="38127"/>
                    <a:pt x="36196" y="37741"/>
                  </a:cubicBezTo>
                  <a:lnTo>
                    <a:pt x="35588" y="35002"/>
                  </a:lnTo>
                  <a:lnTo>
                    <a:pt x="33169" y="24080"/>
                  </a:lnTo>
                  <a:cubicBezTo>
                    <a:pt x="33169" y="24080"/>
                    <a:pt x="34704" y="22665"/>
                    <a:pt x="35453" y="17227"/>
                  </a:cubicBezTo>
                  <a:cubicBezTo>
                    <a:pt x="35492" y="16925"/>
                    <a:pt x="35512" y="16622"/>
                    <a:pt x="35512" y="16318"/>
                  </a:cubicBezTo>
                  <a:cubicBezTo>
                    <a:pt x="35512" y="12351"/>
                    <a:pt x="32616" y="6037"/>
                    <a:pt x="30844" y="2539"/>
                  </a:cubicBezTo>
                  <a:cubicBezTo>
                    <a:pt x="30050" y="981"/>
                    <a:pt x="28449" y="0"/>
                    <a:pt x="2670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1424675" y="2350400"/>
              <a:ext cx="365950" cy="65350"/>
            </a:xfrm>
            <a:custGeom>
              <a:avLst/>
              <a:gdLst/>
              <a:ahLst/>
              <a:cxnLst/>
              <a:rect l="l" t="t" r="r" b="b"/>
              <a:pathLst>
                <a:path w="14638" h="2614" extrusionOk="0">
                  <a:moveTo>
                    <a:pt x="14408" y="1"/>
                  </a:moveTo>
                  <a:cubicBezTo>
                    <a:pt x="14396" y="1"/>
                    <a:pt x="14383" y="2"/>
                    <a:pt x="14371" y="4"/>
                  </a:cubicBezTo>
                  <a:lnTo>
                    <a:pt x="188" y="2191"/>
                  </a:lnTo>
                  <a:cubicBezTo>
                    <a:pt x="79" y="2207"/>
                    <a:pt x="1" y="2306"/>
                    <a:pt x="10" y="2417"/>
                  </a:cubicBezTo>
                  <a:cubicBezTo>
                    <a:pt x="18" y="2527"/>
                    <a:pt x="110" y="2613"/>
                    <a:pt x="221" y="2613"/>
                  </a:cubicBezTo>
                  <a:cubicBezTo>
                    <a:pt x="232" y="2613"/>
                    <a:pt x="243" y="2612"/>
                    <a:pt x="253" y="2611"/>
                  </a:cubicBezTo>
                  <a:lnTo>
                    <a:pt x="14435" y="425"/>
                  </a:lnTo>
                  <a:cubicBezTo>
                    <a:pt x="14554" y="410"/>
                    <a:pt x="14638" y="299"/>
                    <a:pt x="14619" y="181"/>
                  </a:cubicBezTo>
                  <a:cubicBezTo>
                    <a:pt x="14603" y="76"/>
                    <a:pt x="14511" y="1"/>
                    <a:pt x="1440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1855500" y="1884825"/>
              <a:ext cx="121825" cy="528625"/>
            </a:xfrm>
            <a:custGeom>
              <a:avLst/>
              <a:gdLst/>
              <a:ahLst/>
              <a:cxnLst/>
              <a:rect l="l" t="t" r="r" b="b"/>
              <a:pathLst>
                <a:path w="4873" h="21145" extrusionOk="0">
                  <a:moveTo>
                    <a:pt x="275" y="1"/>
                  </a:moveTo>
                  <a:cubicBezTo>
                    <a:pt x="241" y="1"/>
                    <a:pt x="206" y="8"/>
                    <a:pt x="173" y="24"/>
                  </a:cubicBezTo>
                  <a:cubicBezTo>
                    <a:pt x="52" y="81"/>
                    <a:pt x="1" y="225"/>
                    <a:pt x="60" y="345"/>
                  </a:cubicBezTo>
                  <a:cubicBezTo>
                    <a:pt x="104" y="436"/>
                    <a:pt x="4389" y="9530"/>
                    <a:pt x="4223" y="12245"/>
                  </a:cubicBezTo>
                  <a:cubicBezTo>
                    <a:pt x="4047" y="15112"/>
                    <a:pt x="3633" y="18672"/>
                    <a:pt x="1976" y="20757"/>
                  </a:cubicBezTo>
                  <a:cubicBezTo>
                    <a:pt x="1851" y="20914"/>
                    <a:pt x="1963" y="21145"/>
                    <a:pt x="2163" y="21145"/>
                  </a:cubicBezTo>
                  <a:cubicBezTo>
                    <a:pt x="2164" y="21145"/>
                    <a:pt x="2166" y="21145"/>
                    <a:pt x="2167" y="21145"/>
                  </a:cubicBezTo>
                  <a:cubicBezTo>
                    <a:pt x="2238" y="21145"/>
                    <a:pt x="2307" y="21112"/>
                    <a:pt x="2351" y="21056"/>
                  </a:cubicBezTo>
                  <a:cubicBezTo>
                    <a:pt x="4092" y="18865"/>
                    <a:pt x="4521" y="15211"/>
                    <a:pt x="4701" y="12274"/>
                  </a:cubicBezTo>
                  <a:cubicBezTo>
                    <a:pt x="4873" y="9437"/>
                    <a:pt x="671" y="518"/>
                    <a:pt x="493" y="140"/>
                  </a:cubicBezTo>
                  <a:cubicBezTo>
                    <a:pt x="452" y="52"/>
                    <a:pt x="366" y="1"/>
                    <a:pt x="2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1543075" y="2437600"/>
              <a:ext cx="183475" cy="10650"/>
            </a:xfrm>
            <a:custGeom>
              <a:avLst/>
              <a:gdLst/>
              <a:ahLst/>
              <a:cxnLst/>
              <a:rect l="l" t="t" r="r" b="b"/>
              <a:pathLst>
                <a:path w="7339" h="426" extrusionOk="0">
                  <a:moveTo>
                    <a:pt x="213" y="1"/>
                  </a:moveTo>
                  <a:cubicBezTo>
                    <a:pt x="96" y="1"/>
                    <a:pt x="0" y="96"/>
                    <a:pt x="0" y="214"/>
                  </a:cubicBezTo>
                  <a:cubicBezTo>
                    <a:pt x="0" y="330"/>
                    <a:pt x="96" y="425"/>
                    <a:pt x="213" y="425"/>
                  </a:cubicBezTo>
                  <a:lnTo>
                    <a:pt x="7127" y="425"/>
                  </a:lnTo>
                  <a:cubicBezTo>
                    <a:pt x="7244" y="425"/>
                    <a:pt x="7339" y="330"/>
                    <a:pt x="7339" y="214"/>
                  </a:cubicBezTo>
                  <a:cubicBezTo>
                    <a:pt x="7339" y="96"/>
                    <a:pt x="7244" y="1"/>
                    <a:pt x="712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748500" y="1806700"/>
              <a:ext cx="705475" cy="1068700"/>
            </a:xfrm>
            <a:custGeom>
              <a:avLst/>
              <a:gdLst/>
              <a:ahLst/>
              <a:cxnLst/>
              <a:rect l="l" t="t" r="r" b="b"/>
              <a:pathLst>
                <a:path w="28219" h="42748" extrusionOk="0">
                  <a:moveTo>
                    <a:pt x="19569" y="0"/>
                  </a:moveTo>
                  <a:cubicBezTo>
                    <a:pt x="17282" y="0"/>
                    <a:pt x="15043" y="1130"/>
                    <a:pt x="13719" y="3199"/>
                  </a:cubicBezTo>
                  <a:lnTo>
                    <a:pt x="1353" y="22535"/>
                  </a:lnTo>
                  <a:cubicBezTo>
                    <a:pt x="317" y="24158"/>
                    <a:pt x="1" y="26137"/>
                    <a:pt x="481" y="28002"/>
                  </a:cubicBezTo>
                  <a:cubicBezTo>
                    <a:pt x="962" y="29867"/>
                    <a:pt x="2196" y="31448"/>
                    <a:pt x="3889" y="32366"/>
                  </a:cubicBezTo>
                  <a:lnTo>
                    <a:pt x="21742" y="42056"/>
                  </a:lnTo>
                  <a:cubicBezTo>
                    <a:pt x="22334" y="42377"/>
                    <a:pt x="22969" y="42610"/>
                    <a:pt x="23629" y="42747"/>
                  </a:cubicBezTo>
                  <a:cubicBezTo>
                    <a:pt x="25149" y="38423"/>
                    <a:pt x="26478" y="34031"/>
                    <a:pt x="28218" y="29789"/>
                  </a:cubicBezTo>
                  <a:lnTo>
                    <a:pt x="17054" y="23730"/>
                  </a:lnTo>
                  <a:lnTo>
                    <a:pt x="25404" y="10672"/>
                  </a:lnTo>
                  <a:cubicBezTo>
                    <a:pt x="27467" y="7447"/>
                    <a:pt x="26524" y="3158"/>
                    <a:pt x="23298" y="1094"/>
                  </a:cubicBezTo>
                  <a:cubicBezTo>
                    <a:pt x="22141" y="353"/>
                    <a:pt x="20847" y="0"/>
                    <a:pt x="1956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1167925" y="2067525"/>
              <a:ext cx="292475" cy="489875"/>
            </a:xfrm>
            <a:custGeom>
              <a:avLst/>
              <a:gdLst/>
              <a:ahLst/>
              <a:cxnLst/>
              <a:rect l="l" t="t" r="r" b="b"/>
              <a:pathLst>
                <a:path w="11699" h="19595" extrusionOk="0">
                  <a:moveTo>
                    <a:pt x="8628" y="1"/>
                  </a:moveTo>
                  <a:cubicBezTo>
                    <a:pt x="8549" y="1"/>
                    <a:pt x="8472" y="40"/>
                    <a:pt x="8426" y="111"/>
                  </a:cubicBezTo>
                  <a:lnTo>
                    <a:pt x="76" y="13168"/>
                  </a:lnTo>
                  <a:cubicBezTo>
                    <a:pt x="0" y="13284"/>
                    <a:pt x="40" y="13440"/>
                    <a:pt x="163" y="13506"/>
                  </a:cubicBezTo>
                  <a:lnTo>
                    <a:pt x="11327" y="19566"/>
                  </a:lnTo>
                  <a:cubicBezTo>
                    <a:pt x="11362" y="19584"/>
                    <a:pt x="11401" y="19595"/>
                    <a:pt x="11441" y="19595"/>
                  </a:cubicBezTo>
                  <a:cubicBezTo>
                    <a:pt x="11442" y="19595"/>
                    <a:pt x="11443" y="19595"/>
                    <a:pt x="11444" y="19595"/>
                  </a:cubicBezTo>
                  <a:cubicBezTo>
                    <a:pt x="11551" y="19595"/>
                    <a:pt x="11646" y="19520"/>
                    <a:pt x="11672" y="19415"/>
                  </a:cubicBezTo>
                  <a:cubicBezTo>
                    <a:pt x="11699" y="19309"/>
                    <a:pt x="11651" y="19198"/>
                    <a:pt x="11555" y="19147"/>
                  </a:cubicBezTo>
                  <a:lnTo>
                    <a:pt x="617" y="13209"/>
                  </a:lnTo>
                  <a:lnTo>
                    <a:pt x="8828" y="369"/>
                  </a:lnTo>
                  <a:cubicBezTo>
                    <a:pt x="8899" y="258"/>
                    <a:pt x="8867" y="110"/>
                    <a:pt x="8756" y="38"/>
                  </a:cubicBezTo>
                  <a:cubicBezTo>
                    <a:pt x="8717" y="13"/>
                    <a:pt x="8672" y="1"/>
                    <a:pt x="86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1419125" y="1940875"/>
              <a:ext cx="2096450" cy="2096500"/>
            </a:xfrm>
            <a:custGeom>
              <a:avLst/>
              <a:gdLst/>
              <a:ahLst/>
              <a:cxnLst/>
              <a:rect l="l" t="t" r="r" b="b"/>
              <a:pathLst>
                <a:path w="83858" h="83860" extrusionOk="0">
                  <a:moveTo>
                    <a:pt x="41929" y="1"/>
                  </a:moveTo>
                  <a:cubicBezTo>
                    <a:pt x="30809" y="1"/>
                    <a:pt x="20144" y="4419"/>
                    <a:pt x="12281" y="12283"/>
                  </a:cubicBezTo>
                  <a:cubicBezTo>
                    <a:pt x="4417" y="20145"/>
                    <a:pt x="0" y="30810"/>
                    <a:pt x="0" y="41931"/>
                  </a:cubicBezTo>
                  <a:cubicBezTo>
                    <a:pt x="0" y="53050"/>
                    <a:pt x="4417" y="63716"/>
                    <a:pt x="12281" y="71578"/>
                  </a:cubicBezTo>
                  <a:cubicBezTo>
                    <a:pt x="20144" y="79441"/>
                    <a:pt x="30809" y="83860"/>
                    <a:pt x="41929" y="83860"/>
                  </a:cubicBezTo>
                  <a:cubicBezTo>
                    <a:pt x="53050" y="83860"/>
                    <a:pt x="63714" y="79441"/>
                    <a:pt x="71578" y="71578"/>
                  </a:cubicBezTo>
                  <a:cubicBezTo>
                    <a:pt x="79441" y="63716"/>
                    <a:pt x="83858" y="53050"/>
                    <a:pt x="83858" y="41931"/>
                  </a:cubicBezTo>
                  <a:cubicBezTo>
                    <a:pt x="83858" y="30810"/>
                    <a:pt x="79441" y="20145"/>
                    <a:pt x="71578" y="12283"/>
                  </a:cubicBezTo>
                  <a:cubicBezTo>
                    <a:pt x="63714" y="4419"/>
                    <a:pt x="53050" y="1"/>
                    <a:pt x="4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1338675" y="1860450"/>
              <a:ext cx="2257350" cy="2257350"/>
            </a:xfrm>
            <a:custGeom>
              <a:avLst/>
              <a:gdLst/>
              <a:ahLst/>
              <a:cxnLst/>
              <a:rect l="l" t="t" r="r" b="b"/>
              <a:pathLst>
                <a:path w="90294" h="90294" extrusionOk="0">
                  <a:moveTo>
                    <a:pt x="45147" y="6436"/>
                  </a:moveTo>
                  <a:lnTo>
                    <a:pt x="45147" y="6437"/>
                  </a:lnTo>
                  <a:cubicBezTo>
                    <a:pt x="66493" y="6437"/>
                    <a:pt x="83858" y="23802"/>
                    <a:pt x="83858" y="45148"/>
                  </a:cubicBezTo>
                  <a:cubicBezTo>
                    <a:pt x="83858" y="66493"/>
                    <a:pt x="66493" y="83858"/>
                    <a:pt x="45147" y="83858"/>
                  </a:cubicBezTo>
                  <a:cubicBezTo>
                    <a:pt x="23801" y="83858"/>
                    <a:pt x="6436" y="66493"/>
                    <a:pt x="6436" y="45147"/>
                  </a:cubicBezTo>
                  <a:cubicBezTo>
                    <a:pt x="6436" y="23801"/>
                    <a:pt x="23801" y="6436"/>
                    <a:pt x="45147" y="6436"/>
                  </a:cubicBezTo>
                  <a:close/>
                  <a:moveTo>
                    <a:pt x="45147" y="0"/>
                  </a:moveTo>
                  <a:cubicBezTo>
                    <a:pt x="20253" y="0"/>
                    <a:pt x="1" y="20254"/>
                    <a:pt x="1" y="45148"/>
                  </a:cubicBezTo>
                  <a:cubicBezTo>
                    <a:pt x="1" y="70042"/>
                    <a:pt x="20253" y="90293"/>
                    <a:pt x="45147" y="90293"/>
                  </a:cubicBezTo>
                  <a:cubicBezTo>
                    <a:pt x="70041" y="90293"/>
                    <a:pt x="90294" y="70042"/>
                    <a:pt x="90294" y="45148"/>
                  </a:cubicBezTo>
                  <a:cubicBezTo>
                    <a:pt x="90294" y="20254"/>
                    <a:pt x="70041" y="0"/>
                    <a:pt x="4514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1656175" y="2595300"/>
              <a:ext cx="824575" cy="377275"/>
            </a:xfrm>
            <a:custGeom>
              <a:avLst/>
              <a:gdLst/>
              <a:ahLst/>
              <a:cxnLst/>
              <a:rect l="l" t="t" r="r" b="b"/>
              <a:pathLst>
                <a:path w="32983" h="15091" extrusionOk="0">
                  <a:moveTo>
                    <a:pt x="496" y="1"/>
                  </a:moveTo>
                  <a:lnTo>
                    <a:pt x="1" y="1159"/>
                  </a:lnTo>
                  <a:lnTo>
                    <a:pt x="32487" y="15090"/>
                  </a:lnTo>
                  <a:lnTo>
                    <a:pt x="32983" y="13932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2341875" y="2865850"/>
              <a:ext cx="246575" cy="246575"/>
            </a:xfrm>
            <a:custGeom>
              <a:avLst/>
              <a:gdLst/>
              <a:ahLst/>
              <a:cxnLst/>
              <a:rect l="l" t="t" r="r" b="b"/>
              <a:pathLst>
                <a:path w="9863" h="9863" extrusionOk="0">
                  <a:moveTo>
                    <a:pt x="4931" y="1"/>
                  </a:moveTo>
                  <a:cubicBezTo>
                    <a:pt x="2208" y="1"/>
                    <a:pt x="0" y="2208"/>
                    <a:pt x="0" y="4932"/>
                  </a:cubicBezTo>
                  <a:cubicBezTo>
                    <a:pt x="0" y="7655"/>
                    <a:pt x="2208" y="9862"/>
                    <a:pt x="4931" y="9862"/>
                  </a:cubicBezTo>
                  <a:cubicBezTo>
                    <a:pt x="7655" y="9862"/>
                    <a:pt x="9862" y="7655"/>
                    <a:pt x="9862" y="4932"/>
                  </a:cubicBezTo>
                  <a:cubicBezTo>
                    <a:pt x="9862" y="2208"/>
                    <a:pt x="7655" y="1"/>
                    <a:pt x="49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2416225" y="2062325"/>
              <a:ext cx="109650" cy="942575"/>
            </a:xfrm>
            <a:custGeom>
              <a:avLst/>
              <a:gdLst/>
              <a:ahLst/>
              <a:cxnLst/>
              <a:rect l="l" t="t" r="r" b="b"/>
              <a:pathLst>
                <a:path w="4386" h="37703" extrusionOk="0">
                  <a:moveTo>
                    <a:pt x="2196" y="0"/>
                  </a:moveTo>
                  <a:cubicBezTo>
                    <a:pt x="986" y="0"/>
                    <a:pt x="1" y="990"/>
                    <a:pt x="1" y="2196"/>
                  </a:cubicBezTo>
                  <a:lnTo>
                    <a:pt x="1" y="35511"/>
                  </a:lnTo>
                  <a:cubicBezTo>
                    <a:pt x="1" y="36717"/>
                    <a:pt x="986" y="37703"/>
                    <a:pt x="2196" y="37703"/>
                  </a:cubicBezTo>
                  <a:cubicBezTo>
                    <a:pt x="3401" y="37703"/>
                    <a:pt x="4386" y="36717"/>
                    <a:pt x="4386" y="35511"/>
                  </a:cubicBezTo>
                  <a:lnTo>
                    <a:pt x="4386" y="2196"/>
                  </a:lnTo>
                  <a:cubicBezTo>
                    <a:pt x="4381" y="987"/>
                    <a:pt x="3403" y="7"/>
                    <a:pt x="21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2412250" y="2506725"/>
              <a:ext cx="554775" cy="554400"/>
            </a:xfrm>
            <a:custGeom>
              <a:avLst/>
              <a:gdLst/>
              <a:ahLst/>
              <a:cxnLst/>
              <a:rect l="l" t="t" r="r" b="b"/>
              <a:pathLst>
                <a:path w="22191" h="22176" extrusionOk="0">
                  <a:moveTo>
                    <a:pt x="19113" y="0"/>
                  </a:moveTo>
                  <a:cubicBezTo>
                    <a:pt x="19094" y="0"/>
                    <a:pt x="19075" y="8"/>
                    <a:pt x="19060" y="22"/>
                  </a:cubicBezTo>
                  <a:lnTo>
                    <a:pt x="30" y="19052"/>
                  </a:lnTo>
                  <a:cubicBezTo>
                    <a:pt x="1" y="19083"/>
                    <a:pt x="1" y="19130"/>
                    <a:pt x="30" y="19160"/>
                  </a:cubicBezTo>
                  <a:lnTo>
                    <a:pt x="3023" y="22154"/>
                  </a:lnTo>
                  <a:cubicBezTo>
                    <a:pt x="3038" y="22168"/>
                    <a:pt x="3058" y="22175"/>
                    <a:pt x="3077" y="22175"/>
                  </a:cubicBezTo>
                  <a:cubicBezTo>
                    <a:pt x="3096" y="22175"/>
                    <a:pt x="3115" y="22168"/>
                    <a:pt x="3130" y="22154"/>
                  </a:cubicBezTo>
                  <a:lnTo>
                    <a:pt x="22160" y="3123"/>
                  </a:lnTo>
                  <a:cubicBezTo>
                    <a:pt x="22191" y="3093"/>
                    <a:pt x="22191" y="3045"/>
                    <a:pt x="22160" y="3016"/>
                  </a:cubicBezTo>
                  <a:lnTo>
                    <a:pt x="19167" y="22"/>
                  </a:lnTo>
                  <a:cubicBezTo>
                    <a:pt x="19152" y="8"/>
                    <a:pt x="19133" y="0"/>
                    <a:pt x="191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2428800" y="3694875"/>
              <a:ext cx="72425" cy="219375"/>
            </a:xfrm>
            <a:custGeom>
              <a:avLst/>
              <a:gdLst/>
              <a:ahLst/>
              <a:cxnLst/>
              <a:rect l="l" t="t" r="r" b="b"/>
              <a:pathLst>
                <a:path w="2897" h="8775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8725"/>
                  </a:lnTo>
                  <a:cubicBezTo>
                    <a:pt x="0" y="8753"/>
                    <a:pt x="23" y="8775"/>
                    <a:pt x="50" y="8775"/>
                  </a:cubicBezTo>
                  <a:lnTo>
                    <a:pt x="2846" y="8775"/>
                  </a:lnTo>
                  <a:cubicBezTo>
                    <a:pt x="2874" y="8775"/>
                    <a:pt x="2896" y="8753"/>
                    <a:pt x="2896" y="8725"/>
                  </a:cubicBezTo>
                  <a:lnTo>
                    <a:pt x="2896" y="51"/>
                  </a:lnTo>
                  <a:cubicBezTo>
                    <a:pt x="2896" y="23"/>
                    <a:pt x="2874" y="0"/>
                    <a:pt x="28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1539875" y="2952925"/>
              <a:ext cx="219375" cy="72450"/>
            </a:xfrm>
            <a:custGeom>
              <a:avLst/>
              <a:gdLst/>
              <a:ahLst/>
              <a:cxnLst/>
              <a:rect l="l" t="t" r="r" b="b"/>
              <a:pathLst>
                <a:path w="8775" h="2898" extrusionOk="0">
                  <a:moveTo>
                    <a:pt x="50" y="1"/>
                  </a:moveTo>
                  <a:cubicBezTo>
                    <a:pt x="23" y="1"/>
                    <a:pt x="0" y="22"/>
                    <a:pt x="0" y="50"/>
                  </a:cubicBezTo>
                  <a:lnTo>
                    <a:pt x="0" y="2847"/>
                  </a:lnTo>
                  <a:cubicBezTo>
                    <a:pt x="0" y="2875"/>
                    <a:pt x="23" y="2897"/>
                    <a:pt x="50" y="2897"/>
                  </a:cubicBezTo>
                  <a:lnTo>
                    <a:pt x="8724" y="2897"/>
                  </a:lnTo>
                  <a:cubicBezTo>
                    <a:pt x="8752" y="2897"/>
                    <a:pt x="8775" y="2875"/>
                    <a:pt x="8775" y="2847"/>
                  </a:cubicBezTo>
                  <a:lnTo>
                    <a:pt x="8775" y="50"/>
                  </a:lnTo>
                  <a:cubicBezTo>
                    <a:pt x="8775" y="22"/>
                    <a:pt x="8752" y="1"/>
                    <a:pt x="87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3170725" y="2952925"/>
              <a:ext cx="219400" cy="72450"/>
            </a:xfrm>
            <a:custGeom>
              <a:avLst/>
              <a:gdLst/>
              <a:ahLst/>
              <a:cxnLst/>
              <a:rect l="l" t="t" r="r" b="b"/>
              <a:pathLst>
                <a:path w="8776" h="2898" extrusionOk="0"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2847"/>
                  </a:lnTo>
                  <a:cubicBezTo>
                    <a:pt x="1" y="2875"/>
                    <a:pt x="23" y="2897"/>
                    <a:pt x="51" y="2897"/>
                  </a:cubicBezTo>
                  <a:lnTo>
                    <a:pt x="8726" y="2897"/>
                  </a:lnTo>
                  <a:cubicBezTo>
                    <a:pt x="8754" y="2897"/>
                    <a:pt x="8775" y="2875"/>
                    <a:pt x="8775" y="2847"/>
                  </a:cubicBezTo>
                  <a:lnTo>
                    <a:pt x="8775" y="51"/>
                  </a:lnTo>
                  <a:cubicBezTo>
                    <a:pt x="8775" y="23"/>
                    <a:pt x="8754" y="1"/>
                    <a:pt x="87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1785600" y="34630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6190" y="0"/>
                  </a:moveTo>
                  <a:cubicBezTo>
                    <a:pt x="6177" y="0"/>
                    <a:pt x="6164" y="5"/>
                    <a:pt x="6154" y="15"/>
                  </a:cubicBezTo>
                  <a:lnTo>
                    <a:pt x="21" y="6150"/>
                  </a:lnTo>
                  <a:cubicBezTo>
                    <a:pt x="1" y="6169"/>
                    <a:pt x="1" y="6200"/>
                    <a:pt x="21" y="6220"/>
                  </a:cubicBezTo>
                  <a:lnTo>
                    <a:pt x="1998" y="8197"/>
                  </a:lnTo>
                  <a:cubicBezTo>
                    <a:pt x="2008" y="8207"/>
                    <a:pt x="2021" y="8212"/>
                    <a:pt x="2034" y="8212"/>
                  </a:cubicBezTo>
                  <a:cubicBezTo>
                    <a:pt x="2047" y="8212"/>
                    <a:pt x="2059" y="8207"/>
                    <a:pt x="2069" y="8197"/>
                  </a:cubicBezTo>
                  <a:lnTo>
                    <a:pt x="8203" y="2064"/>
                  </a:lnTo>
                  <a:cubicBezTo>
                    <a:pt x="8223" y="2044"/>
                    <a:pt x="8223" y="2012"/>
                    <a:pt x="8203" y="1992"/>
                  </a:cubicBezTo>
                  <a:lnTo>
                    <a:pt x="6226" y="15"/>
                  </a:lnTo>
                  <a:cubicBezTo>
                    <a:pt x="6216" y="5"/>
                    <a:pt x="6203" y="0"/>
                    <a:pt x="6190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2938800" y="23098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6190" y="1"/>
                  </a:moveTo>
                  <a:cubicBezTo>
                    <a:pt x="6177" y="1"/>
                    <a:pt x="6165" y="6"/>
                    <a:pt x="6155" y="16"/>
                  </a:cubicBezTo>
                  <a:lnTo>
                    <a:pt x="20" y="6149"/>
                  </a:lnTo>
                  <a:cubicBezTo>
                    <a:pt x="1" y="6169"/>
                    <a:pt x="1" y="6201"/>
                    <a:pt x="20" y="6221"/>
                  </a:cubicBezTo>
                  <a:lnTo>
                    <a:pt x="1997" y="8198"/>
                  </a:lnTo>
                  <a:cubicBezTo>
                    <a:pt x="2007" y="8208"/>
                    <a:pt x="2020" y="8213"/>
                    <a:pt x="2033" y="8213"/>
                  </a:cubicBezTo>
                  <a:cubicBezTo>
                    <a:pt x="2046" y="8213"/>
                    <a:pt x="2059" y="8208"/>
                    <a:pt x="2069" y="8198"/>
                  </a:cubicBezTo>
                  <a:lnTo>
                    <a:pt x="8202" y="2064"/>
                  </a:lnTo>
                  <a:cubicBezTo>
                    <a:pt x="8222" y="2044"/>
                    <a:pt x="8222" y="2012"/>
                    <a:pt x="8202" y="1993"/>
                  </a:cubicBezTo>
                  <a:lnTo>
                    <a:pt x="6225" y="16"/>
                  </a:lnTo>
                  <a:cubicBezTo>
                    <a:pt x="6215" y="6"/>
                    <a:pt x="6203" y="1"/>
                    <a:pt x="6190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1785600" y="23098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2034" y="1"/>
                  </a:moveTo>
                  <a:cubicBezTo>
                    <a:pt x="2021" y="1"/>
                    <a:pt x="2008" y="6"/>
                    <a:pt x="1998" y="16"/>
                  </a:cubicBezTo>
                  <a:lnTo>
                    <a:pt x="21" y="1993"/>
                  </a:lnTo>
                  <a:cubicBezTo>
                    <a:pt x="1" y="2012"/>
                    <a:pt x="1" y="2044"/>
                    <a:pt x="21" y="2064"/>
                  </a:cubicBezTo>
                  <a:lnTo>
                    <a:pt x="6154" y="8198"/>
                  </a:lnTo>
                  <a:cubicBezTo>
                    <a:pt x="6164" y="8208"/>
                    <a:pt x="6177" y="8213"/>
                    <a:pt x="6190" y="8213"/>
                  </a:cubicBezTo>
                  <a:cubicBezTo>
                    <a:pt x="6203" y="8213"/>
                    <a:pt x="6216" y="8208"/>
                    <a:pt x="6226" y="8198"/>
                  </a:cubicBezTo>
                  <a:lnTo>
                    <a:pt x="8203" y="6221"/>
                  </a:lnTo>
                  <a:cubicBezTo>
                    <a:pt x="8223" y="6201"/>
                    <a:pt x="8223" y="6169"/>
                    <a:pt x="8203" y="6149"/>
                  </a:cubicBezTo>
                  <a:lnTo>
                    <a:pt x="2069" y="16"/>
                  </a:lnTo>
                  <a:cubicBezTo>
                    <a:pt x="2059" y="6"/>
                    <a:pt x="2047" y="1"/>
                    <a:pt x="2034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2938800" y="34630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2033" y="0"/>
                  </a:moveTo>
                  <a:cubicBezTo>
                    <a:pt x="2020" y="0"/>
                    <a:pt x="2007" y="5"/>
                    <a:pt x="1997" y="15"/>
                  </a:cubicBezTo>
                  <a:lnTo>
                    <a:pt x="20" y="1992"/>
                  </a:lnTo>
                  <a:cubicBezTo>
                    <a:pt x="1" y="2012"/>
                    <a:pt x="1" y="2044"/>
                    <a:pt x="20" y="2064"/>
                  </a:cubicBezTo>
                  <a:lnTo>
                    <a:pt x="6155" y="8197"/>
                  </a:lnTo>
                  <a:cubicBezTo>
                    <a:pt x="6165" y="8207"/>
                    <a:pt x="6178" y="8212"/>
                    <a:pt x="6190" y="8212"/>
                  </a:cubicBezTo>
                  <a:cubicBezTo>
                    <a:pt x="6203" y="8212"/>
                    <a:pt x="6215" y="8207"/>
                    <a:pt x="6225" y="8197"/>
                  </a:cubicBezTo>
                  <a:lnTo>
                    <a:pt x="8202" y="6220"/>
                  </a:lnTo>
                  <a:cubicBezTo>
                    <a:pt x="8222" y="6200"/>
                    <a:pt x="8222" y="6169"/>
                    <a:pt x="8202" y="6150"/>
                  </a:cubicBezTo>
                  <a:lnTo>
                    <a:pt x="2069" y="15"/>
                  </a:lnTo>
                  <a:cubicBezTo>
                    <a:pt x="2059" y="5"/>
                    <a:pt x="2046" y="0"/>
                    <a:pt x="2033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858900" y="2925525"/>
              <a:ext cx="1234200" cy="651475"/>
            </a:xfrm>
            <a:custGeom>
              <a:avLst/>
              <a:gdLst/>
              <a:ahLst/>
              <a:cxnLst/>
              <a:rect l="l" t="t" r="r" b="b"/>
              <a:pathLst>
                <a:path w="49368" h="26059" extrusionOk="0">
                  <a:moveTo>
                    <a:pt x="48403" y="1"/>
                  </a:moveTo>
                  <a:cubicBezTo>
                    <a:pt x="47870" y="1"/>
                    <a:pt x="47440" y="436"/>
                    <a:pt x="47447" y="970"/>
                  </a:cubicBezTo>
                  <a:cubicBezTo>
                    <a:pt x="47447" y="13749"/>
                    <a:pt x="37050" y="24145"/>
                    <a:pt x="24272" y="24145"/>
                  </a:cubicBezTo>
                  <a:cubicBezTo>
                    <a:pt x="13985" y="24145"/>
                    <a:pt x="4823" y="17247"/>
                    <a:pt x="1991" y="7369"/>
                  </a:cubicBezTo>
                  <a:cubicBezTo>
                    <a:pt x="1874" y="6945"/>
                    <a:pt x="1489" y="6667"/>
                    <a:pt x="1070" y="6667"/>
                  </a:cubicBezTo>
                  <a:cubicBezTo>
                    <a:pt x="983" y="6667"/>
                    <a:pt x="894" y="6679"/>
                    <a:pt x="806" y="6704"/>
                  </a:cubicBezTo>
                  <a:cubicBezTo>
                    <a:pt x="294" y="6851"/>
                    <a:pt x="1" y="7387"/>
                    <a:pt x="153" y="7896"/>
                  </a:cubicBezTo>
                  <a:cubicBezTo>
                    <a:pt x="3217" y="18589"/>
                    <a:pt x="13136" y="26059"/>
                    <a:pt x="24272" y="26059"/>
                  </a:cubicBezTo>
                  <a:cubicBezTo>
                    <a:pt x="38105" y="26059"/>
                    <a:pt x="49361" y="14803"/>
                    <a:pt x="49361" y="970"/>
                  </a:cubicBezTo>
                  <a:cubicBezTo>
                    <a:pt x="49367" y="436"/>
                    <a:pt x="48937" y="1"/>
                    <a:pt x="48403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1779900" y="2949775"/>
              <a:ext cx="230625" cy="218625"/>
            </a:xfrm>
            <a:custGeom>
              <a:avLst/>
              <a:gdLst/>
              <a:ahLst/>
              <a:cxnLst/>
              <a:rect l="l" t="t" r="r" b="b"/>
              <a:pathLst>
                <a:path w="9225" h="8745" extrusionOk="0">
                  <a:moveTo>
                    <a:pt x="3301" y="0"/>
                  </a:moveTo>
                  <a:lnTo>
                    <a:pt x="0" y="8744"/>
                  </a:lnTo>
                  <a:lnTo>
                    <a:pt x="9224" y="7230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2412025" y="1778100"/>
              <a:ext cx="203300" cy="112775"/>
            </a:xfrm>
            <a:custGeom>
              <a:avLst/>
              <a:gdLst/>
              <a:ahLst/>
              <a:cxnLst/>
              <a:rect l="l" t="t" r="r" b="b"/>
              <a:pathLst>
                <a:path w="8132" h="4511" extrusionOk="0">
                  <a:moveTo>
                    <a:pt x="6151" y="0"/>
                  </a:moveTo>
                  <a:cubicBezTo>
                    <a:pt x="6026" y="0"/>
                    <a:pt x="5900" y="13"/>
                    <a:pt x="5773" y="40"/>
                  </a:cubicBezTo>
                  <a:lnTo>
                    <a:pt x="1602" y="932"/>
                  </a:lnTo>
                  <a:cubicBezTo>
                    <a:pt x="628" y="1141"/>
                    <a:pt x="1" y="2108"/>
                    <a:pt x="210" y="3080"/>
                  </a:cubicBezTo>
                  <a:cubicBezTo>
                    <a:pt x="394" y="3930"/>
                    <a:pt x="1145" y="4511"/>
                    <a:pt x="1982" y="4511"/>
                  </a:cubicBezTo>
                  <a:cubicBezTo>
                    <a:pt x="2106" y="4511"/>
                    <a:pt x="2232" y="4498"/>
                    <a:pt x="2359" y="4471"/>
                  </a:cubicBezTo>
                  <a:lnTo>
                    <a:pt x="6531" y="3579"/>
                  </a:lnTo>
                  <a:cubicBezTo>
                    <a:pt x="7504" y="3371"/>
                    <a:pt x="8131" y="2403"/>
                    <a:pt x="7922" y="1430"/>
                  </a:cubicBezTo>
                  <a:cubicBezTo>
                    <a:pt x="7737" y="580"/>
                    <a:pt x="6987" y="0"/>
                    <a:pt x="615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773225" y="1782375"/>
              <a:ext cx="123650" cy="194375"/>
            </a:xfrm>
            <a:custGeom>
              <a:avLst/>
              <a:gdLst/>
              <a:ahLst/>
              <a:cxnLst/>
              <a:rect l="l" t="t" r="r" b="b"/>
              <a:pathLst>
                <a:path w="4946" h="7775" extrusionOk="0">
                  <a:moveTo>
                    <a:pt x="2960" y="0"/>
                  </a:moveTo>
                  <a:cubicBezTo>
                    <a:pt x="2136" y="0"/>
                    <a:pt x="1390" y="564"/>
                    <a:pt x="1194" y="1400"/>
                  </a:cubicBezTo>
                  <a:lnTo>
                    <a:pt x="227" y="5554"/>
                  </a:lnTo>
                  <a:cubicBezTo>
                    <a:pt x="1" y="6525"/>
                    <a:pt x="609" y="7503"/>
                    <a:pt x="1577" y="7728"/>
                  </a:cubicBezTo>
                  <a:cubicBezTo>
                    <a:pt x="1714" y="7760"/>
                    <a:pt x="1850" y="7775"/>
                    <a:pt x="1985" y="7775"/>
                  </a:cubicBezTo>
                  <a:cubicBezTo>
                    <a:pt x="2809" y="7775"/>
                    <a:pt x="3555" y="7211"/>
                    <a:pt x="3752" y="6375"/>
                  </a:cubicBezTo>
                  <a:lnTo>
                    <a:pt x="4719" y="2220"/>
                  </a:lnTo>
                  <a:cubicBezTo>
                    <a:pt x="4945" y="1249"/>
                    <a:pt x="4337" y="272"/>
                    <a:pt x="3366" y="46"/>
                  </a:cubicBezTo>
                  <a:cubicBezTo>
                    <a:pt x="3230" y="15"/>
                    <a:pt x="3094" y="0"/>
                    <a:pt x="2960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2685150" y="1761800"/>
              <a:ext cx="123575" cy="194450"/>
            </a:xfrm>
            <a:custGeom>
              <a:avLst/>
              <a:gdLst/>
              <a:ahLst/>
              <a:cxnLst/>
              <a:rect l="l" t="t" r="r" b="b"/>
              <a:pathLst>
                <a:path w="4943" h="7778" extrusionOk="0">
                  <a:moveTo>
                    <a:pt x="2956" y="1"/>
                  </a:moveTo>
                  <a:cubicBezTo>
                    <a:pt x="2133" y="1"/>
                    <a:pt x="1388" y="566"/>
                    <a:pt x="1193" y="1402"/>
                  </a:cubicBezTo>
                  <a:lnTo>
                    <a:pt x="225" y="5557"/>
                  </a:lnTo>
                  <a:cubicBezTo>
                    <a:pt x="1" y="6527"/>
                    <a:pt x="606" y="7505"/>
                    <a:pt x="1577" y="7731"/>
                  </a:cubicBezTo>
                  <a:cubicBezTo>
                    <a:pt x="1713" y="7762"/>
                    <a:pt x="1849" y="7777"/>
                    <a:pt x="1983" y="7777"/>
                  </a:cubicBezTo>
                  <a:cubicBezTo>
                    <a:pt x="2807" y="7777"/>
                    <a:pt x="3552" y="7213"/>
                    <a:pt x="3750" y="6377"/>
                  </a:cubicBezTo>
                  <a:lnTo>
                    <a:pt x="4717" y="2223"/>
                  </a:lnTo>
                  <a:cubicBezTo>
                    <a:pt x="4943" y="1253"/>
                    <a:pt x="4333" y="274"/>
                    <a:pt x="3365" y="48"/>
                  </a:cubicBezTo>
                  <a:cubicBezTo>
                    <a:pt x="3228" y="16"/>
                    <a:pt x="3091" y="1"/>
                    <a:pt x="2956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2597000" y="1741300"/>
              <a:ext cx="123650" cy="194425"/>
            </a:xfrm>
            <a:custGeom>
              <a:avLst/>
              <a:gdLst/>
              <a:ahLst/>
              <a:cxnLst/>
              <a:rect l="l" t="t" r="r" b="b"/>
              <a:pathLst>
                <a:path w="4946" h="7777" extrusionOk="0">
                  <a:moveTo>
                    <a:pt x="2957" y="0"/>
                  </a:moveTo>
                  <a:cubicBezTo>
                    <a:pt x="2622" y="0"/>
                    <a:pt x="2290" y="94"/>
                    <a:pt x="2003" y="277"/>
                  </a:cubicBezTo>
                  <a:cubicBezTo>
                    <a:pt x="1594" y="529"/>
                    <a:pt x="1304" y="934"/>
                    <a:pt x="1194" y="1402"/>
                  </a:cubicBezTo>
                  <a:lnTo>
                    <a:pt x="227" y="5556"/>
                  </a:lnTo>
                  <a:cubicBezTo>
                    <a:pt x="1" y="6527"/>
                    <a:pt x="609" y="7505"/>
                    <a:pt x="1577" y="7730"/>
                  </a:cubicBezTo>
                  <a:cubicBezTo>
                    <a:pt x="1714" y="7761"/>
                    <a:pt x="1851" y="7777"/>
                    <a:pt x="1986" y="7777"/>
                  </a:cubicBezTo>
                  <a:cubicBezTo>
                    <a:pt x="2810" y="7777"/>
                    <a:pt x="3555" y="7213"/>
                    <a:pt x="3753" y="6377"/>
                  </a:cubicBezTo>
                  <a:lnTo>
                    <a:pt x="4719" y="2222"/>
                  </a:lnTo>
                  <a:cubicBezTo>
                    <a:pt x="4946" y="1253"/>
                    <a:pt x="4337" y="274"/>
                    <a:pt x="3367" y="48"/>
                  </a:cubicBezTo>
                  <a:cubicBezTo>
                    <a:pt x="3231" y="16"/>
                    <a:pt x="3094" y="0"/>
                    <a:pt x="295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2515125" y="1720800"/>
              <a:ext cx="117375" cy="167650"/>
            </a:xfrm>
            <a:custGeom>
              <a:avLst/>
              <a:gdLst/>
              <a:ahLst/>
              <a:cxnLst/>
              <a:rect l="l" t="t" r="r" b="b"/>
              <a:pathLst>
                <a:path w="4695" h="6706" extrusionOk="0">
                  <a:moveTo>
                    <a:pt x="2711" y="0"/>
                  </a:moveTo>
                  <a:cubicBezTo>
                    <a:pt x="1887" y="0"/>
                    <a:pt x="1141" y="565"/>
                    <a:pt x="944" y="1401"/>
                  </a:cubicBezTo>
                  <a:lnTo>
                    <a:pt x="226" y="4483"/>
                  </a:lnTo>
                  <a:cubicBezTo>
                    <a:pt x="0" y="5454"/>
                    <a:pt x="609" y="6433"/>
                    <a:pt x="1579" y="6659"/>
                  </a:cubicBezTo>
                  <a:cubicBezTo>
                    <a:pt x="1714" y="6690"/>
                    <a:pt x="1851" y="6706"/>
                    <a:pt x="1987" y="6706"/>
                  </a:cubicBezTo>
                  <a:cubicBezTo>
                    <a:pt x="2323" y="6706"/>
                    <a:pt x="2655" y="6612"/>
                    <a:pt x="2944" y="6430"/>
                  </a:cubicBezTo>
                  <a:cubicBezTo>
                    <a:pt x="3351" y="6176"/>
                    <a:pt x="3642" y="5772"/>
                    <a:pt x="3752" y="5305"/>
                  </a:cubicBezTo>
                  <a:lnTo>
                    <a:pt x="4469" y="2222"/>
                  </a:lnTo>
                  <a:cubicBezTo>
                    <a:pt x="4695" y="1251"/>
                    <a:pt x="4087" y="273"/>
                    <a:pt x="3119" y="47"/>
                  </a:cubicBezTo>
                  <a:cubicBezTo>
                    <a:pt x="2982" y="15"/>
                    <a:pt x="2846" y="0"/>
                    <a:pt x="271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2601175" y="1761050"/>
              <a:ext cx="32225" cy="105850"/>
            </a:xfrm>
            <a:custGeom>
              <a:avLst/>
              <a:gdLst/>
              <a:ahLst/>
              <a:cxnLst/>
              <a:rect l="l" t="t" r="r" b="b"/>
              <a:pathLst>
                <a:path w="1289" h="4234" extrusionOk="0">
                  <a:moveTo>
                    <a:pt x="1075" y="1"/>
                  </a:moveTo>
                  <a:cubicBezTo>
                    <a:pt x="975" y="1"/>
                    <a:pt x="888" y="69"/>
                    <a:pt x="867" y="168"/>
                  </a:cubicBezTo>
                  <a:lnTo>
                    <a:pt x="26" y="3975"/>
                  </a:lnTo>
                  <a:cubicBezTo>
                    <a:pt x="1" y="4090"/>
                    <a:pt x="73" y="4203"/>
                    <a:pt x="188" y="4228"/>
                  </a:cubicBezTo>
                  <a:cubicBezTo>
                    <a:pt x="204" y="4231"/>
                    <a:pt x="220" y="4233"/>
                    <a:pt x="235" y="4233"/>
                  </a:cubicBezTo>
                  <a:cubicBezTo>
                    <a:pt x="332" y="4233"/>
                    <a:pt x="419" y="4165"/>
                    <a:pt x="441" y="4066"/>
                  </a:cubicBezTo>
                  <a:lnTo>
                    <a:pt x="1282" y="260"/>
                  </a:lnTo>
                  <a:cubicBezTo>
                    <a:pt x="1287" y="236"/>
                    <a:pt x="1289" y="214"/>
                    <a:pt x="1286" y="190"/>
                  </a:cubicBezTo>
                  <a:cubicBezTo>
                    <a:pt x="1274" y="87"/>
                    <a:pt x="1189" y="8"/>
                    <a:pt x="1086" y="1"/>
                  </a:cubicBezTo>
                  <a:cubicBezTo>
                    <a:pt x="1083" y="1"/>
                    <a:pt x="1079" y="1"/>
                    <a:pt x="10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2513800" y="1778975"/>
              <a:ext cx="23650" cy="69200"/>
            </a:xfrm>
            <a:custGeom>
              <a:avLst/>
              <a:gdLst/>
              <a:ahLst/>
              <a:cxnLst/>
              <a:rect l="l" t="t" r="r" b="b"/>
              <a:pathLst>
                <a:path w="946" h="2768" extrusionOk="0">
                  <a:moveTo>
                    <a:pt x="731" y="1"/>
                  </a:moveTo>
                  <a:cubicBezTo>
                    <a:pt x="631" y="1"/>
                    <a:pt x="544" y="69"/>
                    <a:pt x="524" y="169"/>
                  </a:cubicBezTo>
                  <a:lnTo>
                    <a:pt x="25" y="2510"/>
                  </a:lnTo>
                  <a:cubicBezTo>
                    <a:pt x="0" y="2625"/>
                    <a:pt x="74" y="2737"/>
                    <a:pt x="188" y="2762"/>
                  </a:cubicBezTo>
                  <a:cubicBezTo>
                    <a:pt x="203" y="2765"/>
                    <a:pt x="218" y="2767"/>
                    <a:pt x="233" y="2767"/>
                  </a:cubicBezTo>
                  <a:cubicBezTo>
                    <a:pt x="331" y="2767"/>
                    <a:pt x="419" y="2698"/>
                    <a:pt x="441" y="2598"/>
                  </a:cubicBezTo>
                  <a:lnTo>
                    <a:pt x="939" y="257"/>
                  </a:lnTo>
                  <a:cubicBezTo>
                    <a:pt x="945" y="235"/>
                    <a:pt x="946" y="212"/>
                    <a:pt x="943" y="190"/>
                  </a:cubicBezTo>
                  <a:cubicBezTo>
                    <a:pt x="931" y="85"/>
                    <a:pt x="847" y="5"/>
                    <a:pt x="742" y="1"/>
                  </a:cubicBezTo>
                  <a:cubicBezTo>
                    <a:pt x="738" y="1"/>
                    <a:pt x="735" y="1"/>
                    <a:pt x="7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2684975" y="1781550"/>
              <a:ext cx="36525" cy="124500"/>
            </a:xfrm>
            <a:custGeom>
              <a:avLst/>
              <a:gdLst/>
              <a:ahLst/>
              <a:cxnLst/>
              <a:rect l="l" t="t" r="r" b="b"/>
              <a:pathLst>
                <a:path w="1461" h="4980" extrusionOk="0">
                  <a:moveTo>
                    <a:pt x="1248" y="1"/>
                  </a:moveTo>
                  <a:cubicBezTo>
                    <a:pt x="1148" y="1"/>
                    <a:pt x="1061" y="69"/>
                    <a:pt x="1039" y="168"/>
                  </a:cubicBezTo>
                  <a:lnTo>
                    <a:pt x="26" y="4721"/>
                  </a:lnTo>
                  <a:cubicBezTo>
                    <a:pt x="1" y="4836"/>
                    <a:pt x="72" y="4948"/>
                    <a:pt x="187" y="4975"/>
                  </a:cubicBezTo>
                  <a:cubicBezTo>
                    <a:pt x="203" y="4978"/>
                    <a:pt x="218" y="4980"/>
                    <a:pt x="233" y="4980"/>
                  </a:cubicBezTo>
                  <a:cubicBezTo>
                    <a:pt x="330" y="4980"/>
                    <a:pt x="418" y="4912"/>
                    <a:pt x="441" y="4813"/>
                  </a:cubicBezTo>
                  <a:lnTo>
                    <a:pt x="1454" y="259"/>
                  </a:lnTo>
                  <a:cubicBezTo>
                    <a:pt x="1460" y="236"/>
                    <a:pt x="1461" y="214"/>
                    <a:pt x="1458" y="190"/>
                  </a:cubicBezTo>
                  <a:cubicBezTo>
                    <a:pt x="1446" y="87"/>
                    <a:pt x="1362" y="8"/>
                    <a:pt x="1259" y="1"/>
                  </a:cubicBezTo>
                  <a:cubicBezTo>
                    <a:pt x="1255" y="1"/>
                    <a:pt x="1251" y="1"/>
                    <a:pt x="1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2773025" y="1805550"/>
              <a:ext cx="36375" cy="121025"/>
            </a:xfrm>
            <a:custGeom>
              <a:avLst/>
              <a:gdLst/>
              <a:ahLst/>
              <a:cxnLst/>
              <a:rect l="l" t="t" r="r" b="b"/>
              <a:pathLst>
                <a:path w="1455" h="4841" extrusionOk="0">
                  <a:moveTo>
                    <a:pt x="1242" y="1"/>
                  </a:moveTo>
                  <a:cubicBezTo>
                    <a:pt x="1142" y="1"/>
                    <a:pt x="1055" y="70"/>
                    <a:pt x="1034" y="168"/>
                  </a:cubicBezTo>
                  <a:lnTo>
                    <a:pt x="27" y="4579"/>
                  </a:lnTo>
                  <a:cubicBezTo>
                    <a:pt x="1" y="4695"/>
                    <a:pt x="73" y="4808"/>
                    <a:pt x="187" y="4835"/>
                  </a:cubicBezTo>
                  <a:cubicBezTo>
                    <a:pt x="203" y="4838"/>
                    <a:pt x="220" y="4840"/>
                    <a:pt x="235" y="4840"/>
                  </a:cubicBezTo>
                  <a:cubicBezTo>
                    <a:pt x="332" y="4840"/>
                    <a:pt x="420" y="4774"/>
                    <a:pt x="442" y="4675"/>
                  </a:cubicBezTo>
                  <a:lnTo>
                    <a:pt x="1449" y="260"/>
                  </a:lnTo>
                  <a:cubicBezTo>
                    <a:pt x="1453" y="238"/>
                    <a:pt x="1454" y="214"/>
                    <a:pt x="1451" y="192"/>
                  </a:cubicBezTo>
                  <a:cubicBezTo>
                    <a:pt x="1441" y="88"/>
                    <a:pt x="1356" y="8"/>
                    <a:pt x="1253" y="1"/>
                  </a:cubicBezTo>
                  <a:cubicBezTo>
                    <a:pt x="1249" y="1"/>
                    <a:pt x="1246" y="1"/>
                    <a:pt x="12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1330850" y="2487800"/>
              <a:ext cx="149900" cy="186350"/>
            </a:xfrm>
            <a:custGeom>
              <a:avLst/>
              <a:gdLst/>
              <a:ahLst/>
              <a:cxnLst/>
              <a:rect l="l" t="t" r="r" b="b"/>
              <a:pathLst>
                <a:path w="5996" h="7454" extrusionOk="0">
                  <a:moveTo>
                    <a:pt x="3939" y="1"/>
                  </a:moveTo>
                  <a:cubicBezTo>
                    <a:pt x="3268" y="1"/>
                    <a:pt x="2620" y="375"/>
                    <a:pt x="2307" y="1017"/>
                  </a:cubicBezTo>
                  <a:lnTo>
                    <a:pt x="436" y="4851"/>
                  </a:lnTo>
                  <a:cubicBezTo>
                    <a:pt x="0" y="5749"/>
                    <a:pt x="371" y="6829"/>
                    <a:pt x="1266" y="7271"/>
                  </a:cubicBezTo>
                  <a:cubicBezTo>
                    <a:pt x="1520" y="7395"/>
                    <a:pt x="1790" y="7454"/>
                    <a:pt x="2055" y="7454"/>
                  </a:cubicBezTo>
                  <a:cubicBezTo>
                    <a:pt x="2727" y="7454"/>
                    <a:pt x="3375" y="7079"/>
                    <a:pt x="3689" y="6438"/>
                  </a:cubicBezTo>
                  <a:lnTo>
                    <a:pt x="5559" y="2604"/>
                  </a:lnTo>
                  <a:cubicBezTo>
                    <a:pt x="5995" y="1705"/>
                    <a:pt x="5622" y="623"/>
                    <a:pt x="4726" y="183"/>
                  </a:cubicBezTo>
                  <a:cubicBezTo>
                    <a:pt x="4473" y="59"/>
                    <a:pt x="4204" y="1"/>
                    <a:pt x="393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1273150" y="2857725"/>
              <a:ext cx="197950" cy="92075"/>
            </a:xfrm>
            <a:custGeom>
              <a:avLst/>
              <a:gdLst/>
              <a:ahLst/>
              <a:cxnLst/>
              <a:rect l="l" t="t" r="r" b="b"/>
              <a:pathLst>
                <a:path w="7918" h="3683" extrusionOk="0">
                  <a:moveTo>
                    <a:pt x="1830" y="0"/>
                  </a:moveTo>
                  <a:cubicBezTo>
                    <a:pt x="842" y="0"/>
                    <a:pt x="32" y="792"/>
                    <a:pt x="14" y="1783"/>
                  </a:cubicBezTo>
                  <a:cubicBezTo>
                    <a:pt x="1" y="2779"/>
                    <a:pt x="804" y="3605"/>
                    <a:pt x="1799" y="3620"/>
                  </a:cubicBezTo>
                  <a:lnTo>
                    <a:pt x="6064" y="3682"/>
                  </a:lnTo>
                  <a:cubicBezTo>
                    <a:pt x="6072" y="3682"/>
                    <a:pt x="6079" y="3682"/>
                    <a:pt x="6086" y="3682"/>
                  </a:cubicBezTo>
                  <a:cubicBezTo>
                    <a:pt x="7076" y="3682"/>
                    <a:pt x="7885" y="2889"/>
                    <a:pt x="7903" y="1897"/>
                  </a:cubicBezTo>
                  <a:cubicBezTo>
                    <a:pt x="7917" y="904"/>
                    <a:pt x="7114" y="77"/>
                    <a:pt x="6117" y="62"/>
                  </a:cubicBezTo>
                  <a:lnTo>
                    <a:pt x="1852" y="0"/>
                  </a:lnTo>
                  <a:cubicBezTo>
                    <a:pt x="1845" y="0"/>
                    <a:pt x="1837" y="0"/>
                    <a:pt x="1830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1274475" y="2767300"/>
              <a:ext cx="197900" cy="92000"/>
            </a:xfrm>
            <a:custGeom>
              <a:avLst/>
              <a:gdLst/>
              <a:ahLst/>
              <a:cxnLst/>
              <a:rect l="l" t="t" r="r" b="b"/>
              <a:pathLst>
                <a:path w="7916" h="3680" extrusionOk="0">
                  <a:moveTo>
                    <a:pt x="1825" y="0"/>
                  </a:moveTo>
                  <a:cubicBezTo>
                    <a:pt x="838" y="0"/>
                    <a:pt x="30" y="792"/>
                    <a:pt x="14" y="1782"/>
                  </a:cubicBezTo>
                  <a:cubicBezTo>
                    <a:pt x="1" y="2776"/>
                    <a:pt x="803" y="3603"/>
                    <a:pt x="1799" y="3617"/>
                  </a:cubicBezTo>
                  <a:lnTo>
                    <a:pt x="6064" y="3679"/>
                  </a:lnTo>
                  <a:cubicBezTo>
                    <a:pt x="6072" y="3680"/>
                    <a:pt x="6079" y="3680"/>
                    <a:pt x="6086" y="3680"/>
                  </a:cubicBezTo>
                  <a:cubicBezTo>
                    <a:pt x="7075" y="3680"/>
                    <a:pt x="7883" y="2888"/>
                    <a:pt x="7901" y="1897"/>
                  </a:cubicBezTo>
                  <a:cubicBezTo>
                    <a:pt x="7916" y="901"/>
                    <a:pt x="7113" y="77"/>
                    <a:pt x="6117" y="62"/>
                  </a:cubicBezTo>
                  <a:lnTo>
                    <a:pt x="1852" y="0"/>
                  </a:lnTo>
                  <a:cubicBezTo>
                    <a:pt x="1843" y="0"/>
                    <a:pt x="1834" y="0"/>
                    <a:pt x="182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1275775" y="2676825"/>
              <a:ext cx="197925" cy="92050"/>
            </a:xfrm>
            <a:custGeom>
              <a:avLst/>
              <a:gdLst/>
              <a:ahLst/>
              <a:cxnLst/>
              <a:rect l="l" t="t" r="r" b="b"/>
              <a:pathLst>
                <a:path w="7917" h="3682" extrusionOk="0">
                  <a:moveTo>
                    <a:pt x="1832" y="1"/>
                  </a:moveTo>
                  <a:cubicBezTo>
                    <a:pt x="1359" y="1"/>
                    <a:pt x="904" y="184"/>
                    <a:pt x="565" y="514"/>
                  </a:cubicBezTo>
                  <a:cubicBezTo>
                    <a:pt x="218" y="846"/>
                    <a:pt x="21" y="1304"/>
                    <a:pt x="15" y="1782"/>
                  </a:cubicBezTo>
                  <a:cubicBezTo>
                    <a:pt x="0" y="2780"/>
                    <a:pt x="803" y="3606"/>
                    <a:pt x="1800" y="3621"/>
                  </a:cubicBezTo>
                  <a:lnTo>
                    <a:pt x="6065" y="3681"/>
                  </a:lnTo>
                  <a:cubicBezTo>
                    <a:pt x="6072" y="3682"/>
                    <a:pt x="6080" y="3682"/>
                    <a:pt x="6087" y="3682"/>
                  </a:cubicBezTo>
                  <a:cubicBezTo>
                    <a:pt x="7076" y="3682"/>
                    <a:pt x="7885" y="2889"/>
                    <a:pt x="7902" y="1896"/>
                  </a:cubicBezTo>
                  <a:cubicBezTo>
                    <a:pt x="7917" y="903"/>
                    <a:pt x="7114" y="76"/>
                    <a:pt x="6117" y="63"/>
                  </a:cubicBezTo>
                  <a:lnTo>
                    <a:pt x="1852" y="1"/>
                  </a:lnTo>
                  <a:cubicBezTo>
                    <a:pt x="1845" y="1"/>
                    <a:pt x="1838" y="1"/>
                    <a:pt x="183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277100" y="2586325"/>
              <a:ext cx="170425" cy="91675"/>
            </a:xfrm>
            <a:custGeom>
              <a:avLst/>
              <a:gdLst/>
              <a:ahLst/>
              <a:cxnLst/>
              <a:rect l="l" t="t" r="r" b="b"/>
              <a:pathLst>
                <a:path w="6817" h="3667" extrusionOk="0">
                  <a:moveTo>
                    <a:pt x="1828" y="0"/>
                  </a:moveTo>
                  <a:cubicBezTo>
                    <a:pt x="840" y="0"/>
                    <a:pt x="30" y="793"/>
                    <a:pt x="13" y="1785"/>
                  </a:cubicBezTo>
                  <a:cubicBezTo>
                    <a:pt x="0" y="2779"/>
                    <a:pt x="803" y="3605"/>
                    <a:pt x="1799" y="3620"/>
                  </a:cubicBezTo>
                  <a:lnTo>
                    <a:pt x="4965" y="3666"/>
                  </a:lnTo>
                  <a:cubicBezTo>
                    <a:pt x="4971" y="3666"/>
                    <a:pt x="4978" y="3666"/>
                    <a:pt x="4985" y="3666"/>
                  </a:cubicBezTo>
                  <a:cubicBezTo>
                    <a:pt x="5458" y="3666"/>
                    <a:pt x="5912" y="3483"/>
                    <a:pt x="6251" y="3153"/>
                  </a:cubicBezTo>
                  <a:cubicBezTo>
                    <a:pt x="6597" y="2821"/>
                    <a:pt x="6795" y="2363"/>
                    <a:pt x="6802" y="1883"/>
                  </a:cubicBezTo>
                  <a:cubicBezTo>
                    <a:pt x="6816" y="888"/>
                    <a:pt x="6013" y="61"/>
                    <a:pt x="5016" y="46"/>
                  </a:cubicBezTo>
                  <a:lnTo>
                    <a:pt x="1850" y="0"/>
                  </a:lnTo>
                  <a:cubicBezTo>
                    <a:pt x="1843" y="0"/>
                    <a:pt x="1836" y="0"/>
                    <a:pt x="182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306450" y="2670250"/>
              <a:ext cx="108600" cy="13175"/>
            </a:xfrm>
            <a:custGeom>
              <a:avLst/>
              <a:gdLst/>
              <a:ahLst/>
              <a:cxnLst/>
              <a:rect l="l" t="t" r="r" b="b"/>
              <a:pathLst>
                <a:path w="4344" h="527" extrusionOk="0">
                  <a:moveTo>
                    <a:pt x="228" y="1"/>
                  </a:moveTo>
                  <a:cubicBezTo>
                    <a:pt x="127" y="1"/>
                    <a:pt x="39" y="73"/>
                    <a:pt x="20" y="173"/>
                  </a:cubicBezTo>
                  <a:cubicBezTo>
                    <a:pt x="0" y="275"/>
                    <a:pt x="57" y="376"/>
                    <a:pt x="155" y="412"/>
                  </a:cubicBezTo>
                  <a:cubicBezTo>
                    <a:pt x="176" y="420"/>
                    <a:pt x="199" y="424"/>
                    <a:pt x="223" y="425"/>
                  </a:cubicBezTo>
                  <a:lnTo>
                    <a:pt x="4120" y="526"/>
                  </a:lnTo>
                  <a:cubicBezTo>
                    <a:pt x="4122" y="526"/>
                    <a:pt x="4125" y="526"/>
                    <a:pt x="4127" y="526"/>
                  </a:cubicBezTo>
                  <a:cubicBezTo>
                    <a:pt x="4242" y="526"/>
                    <a:pt x="4337" y="435"/>
                    <a:pt x="4340" y="320"/>
                  </a:cubicBezTo>
                  <a:cubicBezTo>
                    <a:pt x="4343" y="201"/>
                    <a:pt x="4250" y="103"/>
                    <a:pt x="4131" y="10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346875" y="2581450"/>
              <a:ext cx="70975" cy="12625"/>
            </a:xfrm>
            <a:custGeom>
              <a:avLst/>
              <a:gdLst/>
              <a:ahLst/>
              <a:cxnLst/>
              <a:rect l="l" t="t" r="r" b="b"/>
              <a:pathLst>
                <a:path w="2839" h="505" extrusionOk="0">
                  <a:moveTo>
                    <a:pt x="228" y="1"/>
                  </a:moveTo>
                  <a:cubicBezTo>
                    <a:pt x="127" y="1"/>
                    <a:pt x="40" y="72"/>
                    <a:pt x="21" y="171"/>
                  </a:cubicBezTo>
                  <a:cubicBezTo>
                    <a:pt x="1" y="274"/>
                    <a:pt x="58" y="376"/>
                    <a:pt x="157" y="412"/>
                  </a:cubicBezTo>
                  <a:cubicBezTo>
                    <a:pt x="178" y="420"/>
                    <a:pt x="199" y="424"/>
                    <a:pt x="223" y="425"/>
                  </a:cubicBezTo>
                  <a:lnTo>
                    <a:pt x="2615" y="505"/>
                  </a:lnTo>
                  <a:cubicBezTo>
                    <a:pt x="2618" y="505"/>
                    <a:pt x="2620" y="505"/>
                    <a:pt x="2623" y="505"/>
                  </a:cubicBezTo>
                  <a:cubicBezTo>
                    <a:pt x="2737" y="505"/>
                    <a:pt x="2831" y="415"/>
                    <a:pt x="2835" y="300"/>
                  </a:cubicBezTo>
                  <a:cubicBezTo>
                    <a:pt x="2839" y="182"/>
                    <a:pt x="2748" y="84"/>
                    <a:pt x="2630" y="80"/>
                  </a:cubicBezTo>
                  <a:lnTo>
                    <a:pt x="236" y="1"/>
                  </a:lnTo>
                  <a:cubicBezTo>
                    <a:pt x="234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305100" y="2760725"/>
              <a:ext cx="127600" cy="13475"/>
            </a:xfrm>
            <a:custGeom>
              <a:avLst/>
              <a:gdLst/>
              <a:ahLst/>
              <a:cxnLst/>
              <a:rect l="l" t="t" r="r" b="b"/>
              <a:pathLst>
                <a:path w="5104" h="539" extrusionOk="0">
                  <a:moveTo>
                    <a:pt x="228" y="0"/>
                  </a:moveTo>
                  <a:cubicBezTo>
                    <a:pt x="127" y="0"/>
                    <a:pt x="38" y="72"/>
                    <a:pt x="20" y="172"/>
                  </a:cubicBezTo>
                  <a:cubicBezTo>
                    <a:pt x="0" y="274"/>
                    <a:pt x="57" y="376"/>
                    <a:pt x="155" y="411"/>
                  </a:cubicBezTo>
                  <a:cubicBezTo>
                    <a:pt x="176" y="419"/>
                    <a:pt x="200" y="425"/>
                    <a:pt x="222" y="425"/>
                  </a:cubicBezTo>
                  <a:lnTo>
                    <a:pt x="4887" y="538"/>
                  </a:lnTo>
                  <a:cubicBezTo>
                    <a:pt x="5003" y="538"/>
                    <a:pt x="5098" y="446"/>
                    <a:pt x="5101" y="331"/>
                  </a:cubicBezTo>
                  <a:cubicBezTo>
                    <a:pt x="5104" y="214"/>
                    <a:pt x="5012" y="117"/>
                    <a:pt x="4897" y="113"/>
                  </a:cubicBezTo>
                  <a:lnTo>
                    <a:pt x="233" y="0"/>
                  </a:lnTo>
                  <a:cubicBezTo>
                    <a:pt x="231" y="0"/>
                    <a:pt x="229" y="0"/>
                    <a:pt x="22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1307250" y="2851800"/>
              <a:ext cx="124225" cy="12825"/>
            </a:xfrm>
            <a:custGeom>
              <a:avLst/>
              <a:gdLst/>
              <a:ahLst/>
              <a:cxnLst/>
              <a:rect l="l" t="t" r="r" b="b"/>
              <a:pathLst>
                <a:path w="4969" h="513" extrusionOk="0">
                  <a:moveTo>
                    <a:pt x="226" y="0"/>
                  </a:moveTo>
                  <a:cubicBezTo>
                    <a:pt x="125" y="0"/>
                    <a:pt x="38" y="72"/>
                    <a:pt x="19" y="174"/>
                  </a:cubicBezTo>
                  <a:cubicBezTo>
                    <a:pt x="0" y="276"/>
                    <a:pt x="57" y="376"/>
                    <a:pt x="155" y="412"/>
                  </a:cubicBezTo>
                  <a:cubicBezTo>
                    <a:pt x="177" y="420"/>
                    <a:pt x="200" y="425"/>
                    <a:pt x="224" y="425"/>
                  </a:cubicBezTo>
                  <a:lnTo>
                    <a:pt x="4749" y="512"/>
                  </a:lnTo>
                  <a:cubicBezTo>
                    <a:pt x="4750" y="512"/>
                    <a:pt x="4751" y="512"/>
                    <a:pt x="4752" y="512"/>
                  </a:cubicBezTo>
                  <a:cubicBezTo>
                    <a:pt x="4868" y="512"/>
                    <a:pt x="4963" y="420"/>
                    <a:pt x="4966" y="303"/>
                  </a:cubicBezTo>
                  <a:cubicBezTo>
                    <a:pt x="4969" y="186"/>
                    <a:pt x="4875" y="89"/>
                    <a:pt x="4757" y="87"/>
                  </a:cubicBezTo>
                  <a:lnTo>
                    <a:pt x="232" y="1"/>
                  </a:lnTo>
                  <a:cubicBezTo>
                    <a:pt x="230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4988200" y="2152900"/>
              <a:ext cx="194225" cy="131825"/>
            </a:xfrm>
            <a:custGeom>
              <a:avLst/>
              <a:gdLst/>
              <a:ahLst/>
              <a:cxnLst/>
              <a:rect l="l" t="t" r="r" b="b"/>
              <a:pathLst>
                <a:path w="7769" h="5273" extrusionOk="0">
                  <a:moveTo>
                    <a:pt x="5762" y="0"/>
                  </a:moveTo>
                  <a:cubicBezTo>
                    <a:pt x="5513" y="0"/>
                    <a:pt x="5260" y="53"/>
                    <a:pt x="5019" y="165"/>
                  </a:cubicBezTo>
                  <a:lnTo>
                    <a:pt x="1260" y="1920"/>
                  </a:lnTo>
                  <a:cubicBezTo>
                    <a:pt x="382" y="2330"/>
                    <a:pt x="0" y="3382"/>
                    <a:pt x="409" y="4258"/>
                  </a:cubicBezTo>
                  <a:cubicBezTo>
                    <a:pt x="710" y="4897"/>
                    <a:pt x="1344" y="5273"/>
                    <a:pt x="2007" y="5273"/>
                  </a:cubicBezTo>
                  <a:cubicBezTo>
                    <a:pt x="2256" y="5273"/>
                    <a:pt x="2509" y="5220"/>
                    <a:pt x="2750" y="5108"/>
                  </a:cubicBezTo>
                  <a:lnTo>
                    <a:pt x="6508" y="3353"/>
                  </a:lnTo>
                  <a:cubicBezTo>
                    <a:pt x="7386" y="2943"/>
                    <a:pt x="7768" y="1891"/>
                    <a:pt x="7358" y="1013"/>
                  </a:cubicBezTo>
                  <a:cubicBezTo>
                    <a:pt x="7058" y="374"/>
                    <a:pt x="6424" y="0"/>
                    <a:pt x="5762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5355450" y="2095550"/>
              <a:ext cx="88425" cy="191775"/>
            </a:xfrm>
            <a:custGeom>
              <a:avLst/>
              <a:gdLst/>
              <a:ahLst/>
              <a:cxnLst/>
              <a:rect l="l" t="t" r="r" b="b"/>
              <a:pathLst>
                <a:path w="3537" h="7671" extrusionOk="0">
                  <a:moveTo>
                    <a:pt x="1778" y="0"/>
                  </a:moveTo>
                  <a:cubicBezTo>
                    <a:pt x="807" y="3"/>
                    <a:pt x="19" y="787"/>
                    <a:pt x="13" y="1758"/>
                  </a:cubicBezTo>
                  <a:lnTo>
                    <a:pt x="3" y="5905"/>
                  </a:lnTo>
                  <a:cubicBezTo>
                    <a:pt x="0" y="6875"/>
                    <a:pt x="791" y="7668"/>
                    <a:pt x="1756" y="7671"/>
                  </a:cubicBezTo>
                  <a:cubicBezTo>
                    <a:pt x="2728" y="7671"/>
                    <a:pt x="3518" y="6887"/>
                    <a:pt x="3522" y="5915"/>
                  </a:cubicBezTo>
                  <a:lnTo>
                    <a:pt x="3534" y="1767"/>
                  </a:lnTo>
                  <a:cubicBezTo>
                    <a:pt x="3536" y="798"/>
                    <a:pt x="2746" y="3"/>
                    <a:pt x="1778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5267525" y="2095350"/>
              <a:ext cx="88325" cy="191750"/>
            </a:xfrm>
            <a:custGeom>
              <a:avLst/>
              <a:gdLst/>
              <a:ahLst/>
              <a:cxnLst/>
              <a:rect l="l" t="t" r="r" b="b"/>
              <a:pathLst>
                <a:path w="3533" h="7670" extrusionOk="0">
                  <a:moveTo>
                    <a:pt x="1774" y="1"/>
                  </a:moveTo>
                  <a:cubicBezTo>
                    <a:pt x="803" y="1"/>
                    <a:pt x="17" y="786"/>
                    <a:pt x="14" y="1757"/>
                  </a:cubicBezTo>
                  <a:lnTo>
                    <a:pt x="2" y="5904"/>
                  </a:lnTo>
                  <a:cubicBezTo>
                    <a:pt x="1" y="6872"/>
                    <a:pt x="788" y="7667"/>
                    <a:pt x="1757" y="7670"/>
                  </a:cubicBezTo>
                  <a:cubicBezTo>
                    <a:pt x="2726" y="7668"/>
                    <a:pt x="3514" y="6884"/>
                    <a:pt x="3520" y="5913"/>
                  </a:cubicBezTo>
                  <a:lnTo>
                    <a:pt x="3530" y="1766"/>
                  </a:lnTo>
                  <a:cubicBezTo>
                    <a:pt x="3533" y="797"/>
                    <a:pt x="2743" y="3"/>
                    <a:pt x="1777" y="1"/>
                  </a:cubicBezTo>
                  <a:cubicBezTo>
                    <a:pt x="1776" y="1"/>
                    <a:pt x="1775" y="1"/>
                    <a:pt x="1774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5179525" y="2095075"/>
              <a:ext cx="88425" cy="191800"/>
            </a:xfrm>
            <a:custGeom>
              <a:avLst/>
              <a:gdLst/>
              <a:ahLst/>
              <a:cxnLst/>
              <a:rect l="l" t="t" r="r" b="b"/>
              <a:pathLst>
                <a:path w="3537" h="7672" extrusionOk="0">
                  <a:moveTo>
                    <a:pt x="1773" y="1"/>
                  </a:moveTo>
                  <a:cubicBezTo>
                    <a:pt x="1308" y="1"/>
                    <a:pt x="861" y="186"/>
                    <a:pt x="535" y="515"/>
                  </a:cubicBezTo>
                  <a:cubicBezTo>
                    <a:pt x="203" y="845"/>
                    <a:pt x="16" y="1292"/>
                    <a:pt x="14" y="1758"/>
                  </a:cubicBezTo>
                  <a:lnTo>
                    <a:pt x="3" y="5906"/>
                  </a:lnTo>
                  <a:cubicBezTo>
                    <a:pt x="0" y="6875"/>
                    <a:pt x="791" y="7669"/>
                    <a:pt x="1757" y="7671"/>
                  </a:cubicBezTo>
                  <a:cubicBezTo>
                    <a:pt x="2729" y="7671"/>
                    <a:pt x="3517" y="6887"/>
                    <a:pt x="3522" y="5915"/>
                  </a:cubicBezTo>
                  <a:lnTo>
                    <a:pt x="3534" y="1768"/>
                  </a:lnTo>
                  <a:cubicBezTo>
                    <a:pt x="3537" y="798"/>
                    <a:pt x="2746" y="4"/>
                    <a:pt x="1778" y="1"/>
                  </a:cubicBezTo>
                  <a:cubicBezTo>
                    <a:pt x="1776" y="1"/>
                    <a:pt x="1774" y="1"/>
                    <a:pt x="1773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5091600" y="2094850"/>
              <a:ext cx="88350" cy="165050"/>
            </a:xfrm>
            <a:custGeom>
              <a:avLst/>
              <a:gdLst/>
              <a:ahLst/>
              <a:cxnLst/>
              <a:rect l="l" t="t" r="r" b="b"/>
              <a:pathLst>
                <a:path w="3534" h="6602" extrusionOk="0">
                  <a:moveTo>
                    <a:pt x="1777" y="1"/>
                  </a:moveTo>
                  <a:cubicBezTo>
                    <a:pt x="805" y="2"/>
                    <a:pt x="17" y="786"/>
                    <a:pt x="11" y="1758"/>
                  </a:cubicBezTo>
                  <a:lnTo>
                    <a:pt x="4" y="4836"/>
                  </a:lnTo>
                  <a:cubicBezTo>
                    <a:pt x="1" y="5805"/>
                    <a:pt x="790" y="6598"/>
                    <a:pt x="1760" y="6601"/>
                  </a:cubicBezTo>
                  <a:cubicBezTo>
                    <a:pt x="1763" y="6601"/>
                    <a:pt x="1766" y="6601"/>
                    <a:pt x="1770" y="6601"/>
                  </a:cubicBezTo>
                  <a:cubicBezTo>
                    <a:pt x="2232" y="6601"/>
                    <a:pt x="2676" y="6416"/>
                    <a:pt x="3003" y="6088"/>
                  </a:cubicBezTo>
                  <a:cubicBezTo>
                    <a:pt x="3333" y="5759"/>
                    <a:pt x="3520" y="5312"/>
                    <a:pt x="3523" y="4845"/>
                  </a:cubicBezTo>
                  <a:lnTo>
                    <a:pt x="3531" y="1767"/>
                  </a:lnTo>
                  <a:cubicBezTo>
                    <a:pt x="3533" y="798"/>
                    <a:pt x="2744" y="3"/>
                    <a:pt x="1777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5173600" y="2124150"/>
              <a:ext cx="11225" cy="105150"/>
            </a:xfrm>
            <a:custGeom>
              <a:avLst/>
              <a:gdLst/>
              <a:ahLst/>
              <a:cxnLst/>
              <a:rect l="l" t="t" r="r" b="b"/>
              <a:pathLst>
                <a:path w="449" h="4206" extrusionOk="0">
                  <a:moveTo>
                    <a:pt x="209" y="1"/>
                  </a:moveTo>
                  <a:cubicBezTo>
                    <a:pt x="100" y="1"/>
                    <a:pt x="1" y="88"/>
                    <a:pt x="2" y="209"/>
                  </a:cubicBezTo>
                  <a:lnTo>
                    <a:pt x="35" y="4001"/>
                  </a:lnTo>
                  <a:cubicBezTo>
                    <a:pt x="36" y="4115"/>
                    <a:pt x="129" y="4206"/>
                    <a:pt x="244" y="4206"/>
                  </a:cubicBezTo>
                  <a:cubicBezTo>
                    <a:pt x="358" y="4205"/>
                    <a:pt x="449" y="4111"/>
                    <a:pt x="449" y="3997"/>
                  </a:cubicBezTo>
                  <a:lnTo>
                    <a:pt x="416" y="207"/>
                  </a:lnTo>
                  <a:cubicBezTo>
                    <a:pt x="415" y="133"/>
                    <a:pt x="375" y="65"/>
                    <a:pt x="311" y="28"/>
                  </a:cubicBezTo>
                  <a:cubicBezTo>
                    <a:pt x="278" y="9"/>
                    <a:pt x="243" y="1"/>
                    <a:pt x="2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5086575" y="2162025"/>
              <a:ext cx="11500" cy="68775"/>
            </a:xfrm>
            <a:custGeom>
              <a:avLst/>
              <a:gdLst/>
              <a:ahLst/>
              <a:cxnLst/>
              <a:rect l="l" t="t" r="r" b="b"/>
              <a:pathLst>
                <a:path w="460" h="2751" extrusionOk="0">
                  <a:moveTo>
                    <a:pt x="209" y="1"/>
                  </a:moveTo>
                  <a:cubicBezTo>
                    <a:pt x="100" y="1"/>
                    <a:pt x="0" y="89"/>
                    <a:pt x="2" y="211"/>
                  </a:cubicBezTo>
                  <a:lnTo>
                    <a:pt x="41" y="2539"/>
                  </a:lnTo>
                  <a:cubicBezTo>
                    <a:pt x="38" y="2656"/>
                    <a:pt x="132" y="2750"/>
                    <a:pt x="248" y="2750"/>
                  </a:cubicBezTo>
                  <a:cubicBezTo>
                    <a:pt x="249" y="2750"/>
                    <a:pt x="250" y="2750"/>
                    <a:pt x="251" y="2750"/>
                  </a:cubicBezTo>
                  <a:cubicBezTo>
                    <a:pt x="367" y="2748"/>
                    <a:pt x="460" y="2649"/>
                    <a:pt x="453" y="2532"/>
                  </a:cubicBezTo>
                  <a:lnTo>
                    <a:pt x="416" y="205"/>
                  </a:lnTo>
                  <a:cubicBezTo>
                    <a:pt x="415" y="132"/>
                    <a:pt x="375" y="64"/>
                    <a:pt x="312" y="29"/>
                  </a:cubicBezTo>
                  <a:cubicBezTo>
                    <a:pt x="278" y="9"/>
                    <a:pt x="243" y="1"/>
                    <a:pt x="2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5261575" y="2124375"/>
              <a:ext cx="11200" cy="123550"/>
            </a:xfrm>
            <a:custGeom>
              <a:avLst/>
              <a:gdLst/>
              <a:ahLst/>
              <a:cxnLst/>
              <a:rect l="l" t="t" r="r" b="b"/>
              <a:pathLst>
                <a:path w="448" h="4942" extrusionOk="0">
                  <a:moveTo>
                    <a:pt x="208" y="0"/>
                  </a:moveTo>
                  <a:cubicBezTo>
                    <a:pt x="100" y="0"/>
                    <a:pt x="1" y="88"/>
                    <a:pt x="2" y="208"/>
                  </a:cubicBezTo>
                  <a:lnTo>
                    <a:pt x="35" y="4744"/>
                  </a:lnTo>
                  <a:cubicBezTo>
                    <a:pt x="39" y="4855"/>
                    <a:pt x="130" y="4941"/>
                    <a:pt x="240" y="4941"/>
                  </a:cubicBezTo>
                  <a:cubicBezTo>
                    <a:pt x="241" y="4941"/>
                    <a:pt x="242" y="4941"/>
                    <a:pt x="243" y="4941"/>
                  </a:cubicBezTo>
                  <a:cubicBezTo>
                    <a:pt x="354" y="4941"/>
                    <a:pt x="444" y="4853"/>
                    <a:pt x="448" y="4742"/>
                  </a:cubicBezTo>
                  <a:lnTo>
                    <a:pt x="415" y="206"/>
                  </a:lnTo>
                  <a:cubicBezTo>
                    <a:pt x="415" y="132"/>
                    <a:pt x="375" y="64"/>
                    <a:pt x="311" y="28"/>
                  </a:cubicBezTo>
                  <a:cubicBezTo>
                    <a:pt x="278" y="9"/>
                    <a:pt x="243" y="0"/>
                    <a:pt x="2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5350125" y="2127975"/>
              <a:ext cx="10575" cy="120375"/>
            </a:xfrm>
            <a:custGeom>
              <a:avLst/>
              <a:gdLst/>
              <a:ahLst/>
              <a:cxnLst/>
              <a:rect l="l" t="t" r="r" b="b"/>
              <a:pathLst>
                <a:path w="423" h="4815" extrusionOk="0">
                  <a:moveTo>
                    <a:pt x="207" y="1"/>
                  </a:moveTo>
                  <a:cubicBezTo>
                    <a:pt x="99" y="1"/>
                    <a:pt x="0" y="87"/>
                    <a:pt x="0" y="207"/>
                  </a:cubicBezTo>
                  <a:lnTo>
                    <a:pt x="9" y="4608"/>
                  </a:lnTo>
                  <a:cubicBezTo>
                    <a:pt x="9" y="4723"/>
                    <a:pt x="102" y="4815"/>
                    <a:pt x="216" y="4815"/>
                  </a:cubicBezTo>
                  <a:cubicBezTo>
                    <a:pt x="331" y="4815"/>
                    <a:pt x="422" y="4722"/>
                    <a:pt x="422" y="4608"/>
                  </a:cubicBezTo>
                  <a:lnTo>
                    <a:pt x="414" y="207"/>
                  </a:lnTo>
                  <a:cubicBezTo>
                    <a:pt x="414" y="133"/>
                    <a:pt x="374" y="64"/>
                    <a:pt x="310" y="29"/>
                  </a:cubicBezTo>
                  <a:cubicBezTo>
                    <a:pt x="276" y="9"/>
                    <a:pt x="241" y="1"/>
                    <a:pt x="20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2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8" name="Google Shape;458;p43"/>
          <p:cNvSpPr txBox="1">
            <a:spLocks noGrp="1"/>
          </p:cNvSpPr>
          <p:nvPr>
            <p:ph type="title"/>
          </p:nvPr>
        </p:nvSpPr>
        <p:spPr>
          <a:xfrm>
            <a:off x="4215551" y="2300452"/>
            <a:ext cx="4215300" cy="1422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/>
              <a:t>AirBnB</a:t>
            </a:r>
            <a:br>
              <a:rPr lang="en-GB" sz="4400" dirty="0"/>
            </a:br>
            <a:r>
              <a:rPr lang="en-GB" sz="4400" dirty="0"/>
              <a:t>Models</a:t>
            </a:r>
            <a:endParaRPr sz="4400" i="1" dirty="0"/>
          </a:p>
        </p:txBody>
      </p:sp>
      <p:grpSp>
        <p:nvGrpSpPr>
          <p:cNvPr id="460" name="Google Shape;460;p43"/>
          <p:cNvGrpSpPr/>
          <p:nvPr/>
        </p:nvGrpSpPr>
        <p:grpSpPr>
          <a:xfrm>
            <a:off x="713149" y="822305"/>
            <a:ext cx="3439791" cy="3430377"/>
            <a:chOff x="2981150" y="1953400"/>
            <a:chExt cx="1324525" cy="1320900"/>
          </a:xfrm>
        </p:grpSpPr>
        <p:sp>
          <p:nvSpPr>
            <p:cNvPr id="461" name="Google Shape;461;p43"/>
            <p:cNvSpPr/>
            <p:nvPr/>
          </p:nvSpPr>
          <p:spPr>
            <a:xfrm>
              <a:off x="3006425" y="3271000"/>
              <a:ext cx="1299250" cy="3300"/>
            </a:xfrm>
            <a:custGeom>
              <a:avLst/>
              <a:gdLst/>
              <a:ahLst/>
              <a:cxnLst/>
              <a:rect l="l" t="t" r="r" b="b"/>
              <a:pathLst>
                <a:path w="51970" h="132" extrusionOk="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024050" y="1953400"/>
              <a:ext cx="1166325" cy="1166350"/>
            </a:xfrm>
            <a:custGeom>
              <a:avLst/>
              <a:gdLst/>
              <a:ahLst/>
              <a:cxnLst/>
              <a:rect l="l" t="t" r="r" b="b"/>
              <a:pathLst>
                <a:path w="46653" h="46654" extrusionOk="0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303925" y="2509300"/>
              <a:ext cx="293200" cy="290800"/>
            </a:xfrm>
            <a:custGeom>
              <a:avLst/>
              <a:gdLst/>
              <a:ahLst/>
              <a:cxnLst/>
              <a:rect l="l" t="t" r="r" b="b"/>
              <a:pathLst>
                <a:path w="11728" h="11632" extrusionOk="0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517475" y="2077025"/>
              <a:ext cx="164125" cy="159550"/>
            </a:xfrm>
            <a:custGeom>
              <a:avLst/>
              <a:gdLst/>
              <a:ahLst/>
              <a:cxnLst/>
              <a:rect l="l" t="t" r="r" b="b"/>
              <a:pathLst>
                <a:path w="6565" h="6382" extrusionOk="0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3134925" y="2663375"/>
              <a:ext cx="164100" cy="159550"/>
            </a:xfrm>
            <a:custGeom>
              <a:avLst/>
              <a:gdLst/>
              <a:ahLst/>
              <a:cxnLst/>
              <a:rect l="l" t="t" r="r" b="b"/>
              <a:pathLst>
                <a:path w="6564" h="6382" extrusionOk="0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469650" y="2026950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750175" y="2105425"/>
              <a:ext cx="164100" cy="159525"/>
            </a:xfrm>
            <a:custGeom>
              <a:avLst/>
              <a:gdLst/>
              <a:ahLst/>
              <a:cxnLst/>
              <a:rect l="l" t="t" r="r" b="b"/>
              <a:pathLst>
                <a:path w="6564" h="6381" extrusionOk="0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055800" y="2191350"/>
              <a:ext cx="318875" cy="248650"/>
            </a:xfrm>
            <a:custGeom>
              <a:avLst/>
              <a:gdLst/>
              <a:ahLst/>
              <a:cxnLst/>
              <a:rect l="l" t="t" r="r" b="b"/>
              <a:pathLst>
                <a:path w="12755" h="9946" extrusionOk="0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068125" y="2204200"/>
              <a:ext cx="260200" cy="120950"/>
            </a:xfrm>
            <a:custGeom>
              <a:avLst/>
              <a:gdLst/>
              <a:ahLst/>
              <a:cxnLst/>
              <a:rect l="l" t="t" r="r" b="b"/>
              <a:pathLst>
                <a:path w="10408" h="4838" extrusionOk="0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094200" y="2312650"/>
              <a:ext cx="85325" cy="119300"/>
            </a:xfrm>
            <a:custGeom>
              <a:avLst/>
              <a:gdLst/>
              <a:ahLst/>
              <a:cxnLst/>
              <a:rect l="l" t="t" r="r" b="b"/>
              <a:pathLst>
                <a:path w="3413" h="4772" extrusionOk="0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247500" y="2297425"/>
              <a:ext cx="116750" cy="85650"/>
            </a:xfrm>
            <a:custGeom>
              <a:avLst/>
              <a:gdLst/>
              <a:ahLst/>
              <a:cxnLst/>
              <a:rect l="l" t="t" r="r" b="b"/>
              <a:pathLst>
                <a:path w="4670" h="3426" extrusionOk="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273875" y="2058925"/>
              <a:ext cx="199050" cy="199000"/>
            </a:xfrm>
            <a:custGeom>
              <a:avLst/>
              <a:gdLst/>
              <a:ahLst/>
              <a:cxnLst/>
              <a:rect l="l" t="t" r="r" b="b"/>
              <a:pathLst>
                <a:path w="7962" h="7960" extrusionOk="0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341250" y="2103850"/>
              <a:ext cx="93525" cy="109175"/>
            </a:xfrm>
            <a:custGeom>
              <a:avLst/>
              <a:gdLst/>
              <a:ahLst/>
              <a:cxnLst/>
              <a:rect l="l" t="t" r="r" b="b"/>
              <a:pathLst>
                <a:path w="3741" h="4367" extrusionOk="0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280025" y="2143750"/>
              <a:ext cx="59575" cy="97675"/>
            </a:xfrm>
            <a:custGeom>
              <a:avLst/>
              <a:gdLst/>
              <a:ahLst/>
              <a:cxnLst/>
              <a:rect l="l" t="t" r="r" b="b"/>
              <a:pathLst>
                <a:path w="2383" h="3907" extrusionOk="0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451725" y="2117500"/>
              <a:ext cx="15500" cy="45050"/>
            </a:xfrm>
            <a:custGeom>
              <a:avLst/>
              <a:gdLst/>
              <a:ahLst/>
              <a:cxnLst/>
              <a:rect l="l" t="t" r="r" b="b"/>
              <a:pathLst>
                <a:path w="620" h="1802" extrusionOk="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150200" y="2103850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402275" y="2606825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981150" y="2340250"/>
              <a:ext cx="183875" cy="329750"/>
            </a:xfrm>
            <a:custGeom>
              <a:avLst/>
              <a:gdLst/>
              <a:ahLst/>
              <a:cxnLst/>
              <a:rect l="l" t="t" r="r" b="b"/>
              <a:pathLst>
                <a:path w="7355" h="13190" extrusionOk="0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3241725" y="2427500"/>
              <a:ext cx="71125" cy="108250"/>
            </a:xfrm>
            <a:custGeom>
              <a:avLst/>
              <a:gdLst/>
              <a:ahLst/>
              <a:cxnLst/>
              <a:rect l="l" t="t" r="r" b="b"/>
              <a:pathLst>
                <a:path w="2845" h="4330" extrusionOk="0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3168975" y="2433475"/>
              <a:ext cx="216850" cy="210450"/>
            </a:xfrm>
            <a:custGeom>
              <a:avLst/>
              <a:gdLst/>
              <a:ahLst/>
              <a:cxnLst/>
              <a:rect l="l" t="t" r="r" b="b"/>
              <a:pathLst>
                <a:path w="8674" h="8418" extrusionOk="0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169225" y="2433550"/>
              <a:ext cx="109850" cy="102200"/>
            </a:xfrm>
            <a:custGeom>
              <a:avLst/>
              <a:gdLst/>
              <a:ahLst/>
              <a:cxnLst/>
              <a:rect l="l" t="t" r="r" b="b"/>
              <a:pathLst>
                <a:path w="4394" h="4088" extrusionOk="0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3192725" y="2590075"/>
              <a:ext cx="93075" cy="44775"/>
            </a:xfrm>
            <a:custGeom>
              <a:avLst/>
              <a:gdLst/>
              <a:ahLst/>
              <a:cxnLst/>
              <a:rect l="l" t="t" r="r" b="b"/>
              <a:pathLst>
                <a:path w="3723" h="1791" extrusionOk="0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3302750" y="2623150"/>
              <a:ext cx="19425" cy="8625"/>
            </a:xfrm>
            <a:custGeom>
              <a:avLst/>
              <a:gdLst/>
              <a:ahLst/>
              <a:cxnLst/>
              <a:rect l="l" t="t" r="r" b="b"/>
              <a:pathLst>
                <a:path w="777" h="345" extrusionOk="0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255250" y="2433525"/>
              <a:ext cx="58625" cy="102350"/>
            </a:xfrm>
            <a:custGeom>
              <a:avLst/>
              <a:gdLst/>
              <a:ahLst/>
              <a:cxnLst/>
              <a:rect l="l" t="t" r="r" b="b"/>
              <a:pathLst>
                <a:path w="2345" h="4094" extrusionOk="0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3276625" y="2281050"/>
              <a:ext cx="220525" cy="159075"/>
            </a:xfrm>
            <a:custGeom>
              <a:avLst/>
              <a:gdLst/>
              <a:ahLst/>
              <a:cxnLst/>
              <a:rect l="l" t="t" r="r" b="b"/>
              <a:pathLst>
                <a:path w="8821" h="6363" extrusionOk="0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3309575" y="2307450"/>
              <a:ext cx="165200" cy="25800"/>
            </a:xfrm>
            <a:custGeom>
              <a:avLst/>
              <a:gdLst/>
              <a:ahLst/>
              <a:cxnLst/>
              <a:rect l="l" t="t" r="r" b="b"/>
              <a:pathLst>
                <a:path w="6608" h="1032" extrusionOk="0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3306700" y="2331125"/>
              <a:ext cx="165150" cy="25800"/>
            </a:xfrm>
            <a:custGeom>
              <a:avLst/>
              <a:gdLst/>
              <a:ahLst/>
              <a:cxnLst/>
              <a:rect l="l" t="t" r="r" b="b"/>
              <a:pathLst>
                <a:path w="6606" h="1032" extrusionOk="0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303350" y="2358175"/>
              <a:ext cx="102425" cy="18050"/>
            </a:xfrm>
            <a:custGeom>
              <a:avLst/>
              <a:gdLst/>
              <a:ahLst/>
              <a:cxnLst/>
              <a:rect l="l" t="t" r="r" b="b"/>
              <a:pathLst>
                <a:path w="4097" h="722" extrusionOk="0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3291975" y="2285100"/>
              <a:ext cx="23975" cy="18150"/>
            </a:xfrm>
            <a:custGeom>
              <a:avLst/>
              <a:gdLst/>
              <a:ahLst/>
              <a:cxnLst/>
              <a:rect l="l" t="t" r="r" b="b"/>
              <a:pathLst>
                <a:path w="959" h="726" extrusionOk="0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3282975" y="2347825"/>
              <a:ext cx="4125" cy="23375"/>
            </a:xfrm>
            <a:custGeom>
              <a:avLst/>
              <a:gdLst/>
              <a:ahLst/>
              <a:cxnLst/>
              <a:rect l="l" t="t" r="r" b="b"/>
              <a:pathLst>
                <a:path w="165" h="935" extrusionOk="0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3070150" y="208030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3070150" y="217365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3708200" y="2339025"/>
              <a:ext cx="324400" cy="188325"/>
            </a:xfrm>
            <a:custGeom>
              <a:avLst/>
              <a:gdLst/>
              <a:ahLst/>
              <a:cxnLst/>
              <a:rect l="l" t="t" r="r" b="b"/>
              <a:pathLst>
                <a:path w="12976" h="7533" extrusionOk="0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3662650" y="2560075"/>
              <a:ext cx="614600" cy="654825"/>
            </a:xfrm>
            <a:custGeom>
              <a:avLst/>
              <a:gdLst/>
              <a:ahLst/>
              <a:cxnLst/>
              <a:rect l="l" t="t" r="r" b="b"/>
              <a:pathLst>
                <a:path w="24584" h="26193" extrusionOk="0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4001150" y="2213150"/>
              <a:ext cx="103525" cy="118225"/>
            </a:xfrm>
            <a:custGeom>
              <a:avLst/>
              <a:gdLst/>
              <a:ahLst/>
              <a:cxnLst/>
              <a:rect l="l" t="t" r="r" b="b"/>
              <a:pathLst>
                <a:path w="4141" h="4729" extrusionOk="0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4017325" y="2304025"/>
              <a:ext cx="81675" cy="58050"/>
            </a:xfrm>
            <a:custGeom>
              <a:avLst/>
              <a:gdLst/>
              <a:ahLst/>
              <a:cxnLst/>
              <a:rect l="l" t="t" r="r" b="b"/>
              <a:pathLst>
                <a:path w="3267" h="2322" extrusionOk="0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4095825" y="2254000"/>
              <a:ext cx="33225" cy="50600"/>
            </a:xfrm>
            <a:custGeom>
              <a:avLst/>
              <a:gdLst/>
              <a:ahLst/>
              <a:cxnLst/>
              <a:rect l="l" t="t" r="r" b="b"/>
              <a:pathLst>
                <a:path w="1329" h="2024" extrusionOk="0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4014050" y="2248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015725" y="2237625"/>
              <a:ext cx="14675" cy="7875"/>
            </a:xfrm>
            <a:custGeom>
              <a:avLst/>
              <a:gdLst/>
              <a:ahLst/>
              <a:cxnLst/>
              <a:rect l="l" t="t" r="r" b="b"/>
              <a:pathLst>
                <a:path w="587" h="315" extrusionOk="0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053250" y="225325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4054950" y="2242150"/>
              <a:ext cx="14650" cy="7875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4067475" y="2271500"/>
              <a:ext cx="24975" cy="24950"/>
            </a:xfrm>
            <a:custGeom>
              <a:avLst/>
              <a:gdLst/>
              <a:ahLst/>
              <a:cxnLst/>
              <a:rect l="l" t="t" r="r" b="b"/>
              <a:pathLst>
                <a:path w="999" h="998" extrusionOk="0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4017725" y="2319575"/>
              <a:ext cx="64600" cy="23675"/>
            </a:xfrm>
            <a:custGeom>
              <a:avLst/>
              <a:gdLst/>
              <a:ahLst/>
              <a:cxnLst/>
              <a:rect l="l" t="t" r="r" b="b"/>
              <a:pathLst>
                <a:path w="2584" h="947" extrusionOk="0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4023800" y="2254425"/>
              <a:ext cx="13700" cy="30775"/>
            </a:xfrm>
            <a:custGeom>
              <a:avLst/>
              <a:gdLst/>
              <a:ahLst/>
              <a:cxnLst/>
              <a:rect l="l" t="t" r="r" b="b"/>
              <a:pathLst>
                <a:path w="548" h="1231" extrusionOk="0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3967050" y="2163100"/>
              <a:ext cx="157475" cy="96875"/>
            </a:xfrm>
            <a:custGeom>
              <a:avLst/>
              <a:gdLst/>
              <a:ahLst/>
              <a:cxnLst/>
              <a:rect l="l" t="t" r="r" b="b"/>
              <a:pathLst>
                <a:path w="6299" h="3875" extrusionOk="0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103875" y="2262900"/>
              <a:ext cx="18200" cy="32325"/>
            </a:xfrm>
            <a:custGeom>
              <a:avLst/>
              <a:gdLst/>
              <a:ahLst/>
              <a:cxnLst/>
              <a:rect l="l" t="t" r="r" b="b"/>
              <a:pathLst>
                <a:path w="728" h="1293" extrusionOk="0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021625" y="2252275"/>
              <a:ext cx="19425" cy="34850"/>
            </a:xfrm>
            <a:custGeom>
              <a:avLst/>
              <a:gdLst/>
              <a:ahLst/>
              <a:cxnLst/>
              <a:rect l="l" t="t" r="r" b="b"/>
              <a:pathLst>
                <a:path w="777" h="1394" extrusionOk="0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030000" y="2289300"/>
              <a:ext cx="33925" cy="20300"/>
            </a:xfrm>
            <a:custGeom>
              <a:avLst/>
              <a:gdLst/>
              <a:ahLst/>
              <a:cxnLst/>
              <a:rect l="l" t="t" r="r" b="b"/>
              <a:pathLst>
                <a:path w="1357" h="812" extrusionOk="0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646875" y="3213950"/>
              <a:ext cx="208550" cy="57325"/>
            </a:xfrm>
            <a:custGeom>
              <a:avLst/>
              <a:gdLst/>
              <a:ahLst/>
              <a:cxnLst/>
              <a:rect l="l" t="t" r="r" b="b"/>
              <a:pathLst>
                <a:path w="8342" h="2293" extrusionOk="0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715475" y="3212800"/>
              <a:ext cx="141350" cy="2675"/>
            </a:xfrm>
            <a:custGeom>
              <a:avLst/>
              <a:gdLst/>
              <a:ahLst/>
              <a:cxnLst/>
              <a:rect l="l" t="t" r="r" b="b"/>
              <a:pathLst>
                <a:path w="5654" h="107" extrusionOk="0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3679600" y="3177700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3886825" y="2683200"/>
              <a:ext cx="81050" cy="46700"/>
            </a:xfrm>
            <a:custGeom>
              <a:avLst/>
              <a:gdLst/>
              <a:ahLst/>
              <a:cxnLst/>
              <a:rect l="l" t="t" r="r" b="b"/>
              <a:pathLst>
                <a:path w="3242" h="1868" extrusionOk="0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4103950" y="3214650"/>
              <a:ext cx="166300" cy="57325"/>
            </a:xfrm>
            <a:custGeom>
              <a:avLst/>
              <a:gdLst/>
              <a:ahLst/>
              <a:cxnLst/>
              <a:rect l="l" t="t" r="r" b="b"/>
              <a:pathLst>
                <a:path w="6652" h="2293" extrusionOk="0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4126725" y="3215000"/>
              <a:ext cx="111850" cy="22200"/>
            </a:xfrm>
            <a:custGeom>
              <a:avLst/>
              <a:gdLst/>
              <a:ahLst/>
              <a:cxnLst/>
              <a:rect l="l" t="t" r="r" b="b"/>
              <a:pathLst>
                <a:path w="4474" h="888" extrusionOk="0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4140250" y="3213225"/>
              <a:ext cx="130950" cy="2650"/>
            </a:xfrm>
            <a:custGeom>
              <a:avLst/>
              <a:gdLst/>
              <a:ahLst/>
              <a:cxnLst/>
              <a:rect l="l" t="t" r="r" b="b"/>
              <a:pathLst>
                <a:path w="5238" h="106" extrusionOk="0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140775" y="3165375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3390650" y="2439600"/>
              <a:ext cx="119750" cy="125925"/>
            </a:xfrm>
            <a:custGeom>
              <a:avLst/>
              <a:gdLst/>
              <a:ahLst/>
              <a:cxnLst/>
              <a:rect l="l" t="t" r="r" b="b"/>
              <a:pathLst>
                <a:path w="4790" h="5037" extrusionOk="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462000" y="2163775"/>
              <a:ext cx="128800" cy="128250"/>
            </a:xfrm>
            <a:custGeom>
              <a:avLst/>
              <a:gdLst/>
              <a:ahLst/>
              <a:cxnLst/>
              <a:rect l="l" t="t" r="r" b="b"/>
              <a:pathLst>
                <a:path w="5152" h="5130" extrusionOk="0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480475" y="2190225"/>
              <a:ext cx="371925" cy="409175"/>
            </a:xfrm>
            <a:custGeom>
              <a:avLst/>
              <a:gdLst/>
              <a:ahLst/>
              <a:cxnLst/>
              <a:rect l="l" t="t" r="r" b="b"/>
              <a:pathLst>
                <a:path w="14877" h="16367" extrusionOk="0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472200" y="2182775"/>
              <a:ext cx="26825" cy="74575"/>
            </a:xfrm>
            <a:custGeom>
              <a:avLst/>
              <a:gdLst/>
              <a:ahLst/>
              <a:cxnLst/>
              <a:rect l="l" t="t" r="r" b="b"/>
              <a:pathLst>
                <a:path w="1073" h="2983" extrusionOk="0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756500" y="2262950"/>
              <a:ext cx="64175" cy="111875"/>
            </a:xfrm>
            <a:custGeom>
              <a:avLst/>
              <a:gdLst/>
              <a:ahLst/>
              <a:cxnLst/>
              <a:rect l="l" t="t" r="r" b="b"/>
              <a:pathLst>
                <a:path w="2567" h="4475" extrusionOk="0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430050" y="2539325"/>
              <a:ext cx="159100" cy="43450"/>
            </a:xfrm>
            <a:custGeom>
              <a:avLst/>
              <a:gdLst/>
              <a:ahLst/>
              <a:cxnLst/>
              <a:rect l="l" t="t" r="r" b="b"/>
              <a:pathLst>
                <a:path w="6364" h="1738" extrusionOk="0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3647975" y="2479075"/>
              <a:ext cx="41500" cy="43500"/>
            </a:xfrm>
            <a:custGeom>
              <a:avLst/>
              <a:gdLst/>
              <a:ahLst/>
              <a:cxnLst/>
              <a:rect l="l" t="t" r="r" b="b"/>
              <a:pathLst>
                <a:path w="1660" h="1740" extrusionOk="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665700" y="2465275"/>
              <a:ext cx="41625" cy="43625"/>
            </a:xfrm>
            <a:custGeom>
              <a:avLst/>
              <a:gdLst/>
              <a:ahLst/>
              <a:cxnLst/>
              <a:rect l="l" t="t" r="r" b="b"/>
              <a:pathLst>
                <a:path w="1665" h="1745" extrusionOk="0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683625" y="2451700"/>
              <a:ext cx="41525" cy="43500"/>
            </a:xfrm>
            <a:custGeom>
              <a:avLst/>
              <a:gdLst/>
              <a:ahLst/>
              <a:cxnLst/>
              <a:rect l="l" t="t" r="r" b="b"/>
              <a:pathLst>
                <a:path w="1661" h="1740" extrusionOk="0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701575" y="2438125"/>
              <a:ext cx="37250" cy="37950"/>
            </a:xfrm>
            <a:custGeom>
              <a:avLst/>
              <a:gdLst/>
              <a:ahLst/>
              <a:cxnLst/>
              <a:rect l="l" t="t" r="r" b="b"/>
              <a:pathLst>
                <a:path w="1490" h="1518" extrusionOk="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701750" y="2452900"/>
              <a:ext cx="18925" cy="23425"/>
            </a:xfrm>
            <a:custGeom>
              <a:avLst/>
              <a:gdLst/>
              <a:ahLst/>
              <a:cxnLst/>
              <a:rect l="l" t="t" r="r" b="b"/>
              <a:pathLst>
                <a:path w="757" h="937" extrusionOk="0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684200" y="2465900"/>
              <a:ext cx="23875" cy="28050"/>
            </a:xfrm>
            <a:custGeom>
              <a:avLst/>
              <a:gdLst/>
              <a:ahLst/>
              <a:cxnLst/>
              <a:rect l="l" t="t" r="r" b="b"/>
              <a:pathLst>
                <a:path w="955" h="1122" extrusionOk="0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3666225" y="2479975"/>
              <a:ext cx="23650" cy="27625"/>
            </a:xfrm>
            <a:custGeom>
              <a:avLst/>
              <a:gdLst/>
              <a:ahLst/>
              <a:cxnLst/>
              <a:rect l="l" t="t" r="r" b="b"/>
              <a:pathLst>
                <a:path w="946" h="1105" extrusionOk="0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3725800" y="2447500"/>
              <a:ext cx="14875" cy="21375"/>
            </a:xfrm>
            <a:custGeom>
              <a:avLst/>
              <a:gdLst/>
              <a:ahLst/>
              <a:cxnLst/>
              <a:rect l="l" t="t" r="r" b="b"/>
              <a:pathLst>
                <a:path w="595" h="855" extrusionOk="0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3883450" y="2337450"/>
              <a:ext cx="293900" cy="297600"/>
            </a:xfrm>
            <a:custGeom>
              <a:avLst/>
              <a:gdLst/>
              <a:ahLst/>
              <a:cxnLst/>
              <a:rect l="l" t="t" r="r" b="b"/>
              <a:pathLst>
                <a:path w="11756" h="11904" extrusionOk="0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4029450" y="2362250"/>
              <a:ext cx="147925" cy="384450"/>
            </a:xfrm>
            <a:custGeom>
              <a:avLst/>
              <a:gdLst/>
              <a:ahLst/>
              <a:cxnLst/>
              <a:rect l="l" t="t" r="r" b="b"/>
              <a:pathLst>
                <a:path w="5917" h="15378" extrusionOk="0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3842400" y="2337450"/>
              <a:ext cx="168725" cy="323850"/>
            </a:xfrm>
            <a:custGeom>
              <a:avLst/>
              <a:gdLst/>
              <a:ahLst/>
              <a:cxnLst/>
              <a:rect l="l" t="t" r="r" b="b"/>
              <a:pathLst>
                <a:path w="6749" h="12954" extrusionOk="0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3697000" y="2367675"/>
              <a:ext cx="177925" cy="127225"/>
            </a:xfrm>
            <a:custGeom>
              <a:avLst/>
              <a:gdLst/>
              <a:ahLst/>
              <a:cxnLst/>
              <a:rect l="l" t="t" r="r" b="b"/>
              <a:pathLst>
                <a:path w="7117" h="5089" extrusionOk="0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3837900" y="2392000"/>
              <a:ext cx="339850" cy="207125"/>
            </a:xfrm>
            <a:custGeom>
              <a:avLst/>
              <a:gdLst/>
              <a:ahLst/>
              <a:cxnLst/>
              <a:rect l="l" t="t" r="r" b="b"/>
              <a:pathLst>
                <a:path w="13594" h="8285" extrusionOk="0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820925" y="2422450"/>
              <a:ext cx="55725" cy="77425"/>
            </a:xfrm>
            <a:custGeom>
              <a:avLst/>
              <a:gdLst/>
              <a:ahLst/>
              <a:cxnLst/>
              <a:rect l="l" t="t" r="r" b="b"/>
              <a:pathLst>
                <a:path w="2229" h="3097" extrusionOk="0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887125" y="2472625"/>
              <a:ext cx="271800" cy="127950"/>
            </a:xfrm>
            <a:custGeom>
              <a:avLst/>
              <a:gdLst/>
              <a:ahLst/>
              <a:cxnLst/>
              <a:rect l="l" t="t" r="r" b="b"/>
              <a:pathLst>
                <a:path w="10872" h="5118" extrusionOk="0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907250" y="2405700"/>
              <a:ext cx="184700" cy="92550"/>
            </a:xfrm>
            <a:custGeom>
              <a:avLst/>
              <a:gdLst/>
              <a:ahLst/>
              <a:cxnLst/>
              <a:rect l="l" t="t" r="r" b="b"/>
              <a:pathLst>
                <a:path w="7388" h="3702" extrusionOk="0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3701600" y="2452750"/>
              <a:ext cx="34000" cy="31375"/>
            </a:xfrm>
            <a:custGeom>
              <a:avLst/>
              <a:gdLst/>
              <a:ahLst/>
              <a:cxnLst/>
              <a:rect l="l" t="t" r="r" b="b"/>
              <a:pathLst>
                <a:path w="1360" h="1255" extrusionOk="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3705300" y="2436675"/>
              <a:ext cx="12300" cy="5075"/>
            </a:xfrm>
            <a:custGeom>
              <a:avLst/>
              <a:gdLst/>
              <a:ahLst/>
              <a:cxnLst/>
              <a:rect l="l" t="t" r="r" b="b"/>
              <a:pathLst>
                <a:path w="492" h="203" extrusionOk="0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3705500" y="2412950"/>
              <a:ext cx="14025" cy="5275"/>
            </a:xfrm>
            <a:custGeom>
              <a:avLst/>
              <a:gdLst/>
              <a:ahLst/>
              <a:cxnLst/>
              <a:rect l="l" t="t" r="r" b="b"/>
              <a:pathLst>
                <a:path w="561" h="211" extrusionOk="0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3722025" y="2386875"/>
              <a:ext cx="62525" cy="6550"/>
            </a:xfrm>
            <a:custGeom>
              <a:avLst/>
              <a:gdLst/>
              <a:ahLst/>
              <a:cxnLst/>
              <a:rect l="l" t="t" r="r" b="b"/>
              <a:pathLst>
                <a:path w="2501" h="262" extrusionOk="0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3914400" y="2394100"/>
              <a:ext cx="13975" cy="45750"/>
            </a:xfrm>
            <a:custGeom>
              <a:avLst/>
              <a:gdLst/>
              <a:ahLst/>
              <a:cxnLst/>
              <a:rect l="l" t="t" r="r" b="b"/>
              <a:pathLst>
                <a:path w="559" h="1830" extrusionOk="0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3941575" y="2344400"/>
              <a:ext cx="60025" cy="109000"/>
            </a:xfrm>
            <a:custGeom>
              <a:avLst/>
              <a:gdLst/>
              <a:ahLst/>
              <a:cxnLst/>
              <a:rect l="l" t="t" r="r" b="b"/>
              <a:pathLst>
                <a:path w="2401" h="4360" extrusionOk="0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4095825" y="2366300"/>
              <a:ext cx="6700" cy="30575"/>
            </a:xfrm>
            <a:custGeom>
              <a:avLst/>
              <a:gdLst/>
              <a:ahLst/>
              <a:cxnLst/>
              <a:rect l="l" t="t" r="r" b="b"/>
              <a:pathLst>
                <a:path w="268" h="1223" extrusionOk="0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4009300" y="2344500"/>
              <a:ext cx="81625" cy="35150"/>
            </a:xfrm>
            <a:custGeom>
              <a:avLst/>
              <a:gdLst/>
              <a:ahLst/>
              <a:cxnLst/>
              <a:rect l="l" t="t" r="r" b="b"/>
              <a:pathLst>
                <a:path w="3265" h="1406" extrusionOk="0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046425" y="2583350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4066375" y="2573125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4048525" y="25634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068200" y="25526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4047475" y="26547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048275" y="267252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059000" y="266125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3875375" y="262322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877750" y="259932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886400" y="26153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898725" y="2604325"/>
              <a:ext cx="7925" cy="5650"/>
            </a:xfrm>
            <a:custGeom>
              <a:avLst/>
              <a:gdLst/>
              <a:ahLst/>
              <a:cxnLst/>
              <a:rect l="l" t="t" r="r" b="b"/>
              <a:pathLst>
                <a:path w="317" h="226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3885625" y="25888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4088150" y="254267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079200" y="252747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048275" y="2543175"/>
              <a:ext cx="7875" cy="5675"/>
            </a:xfrm>
            <a:custGeom>
              <a:avLst/>
              <a:gdLst/>
              <a:ahLst/>
              <a:cxnLst/>
              <a:rect l="l" t="t" r="r" b="b"/>
              <a:pathLst>
                <a:path w="315" h="227" extrusionOk="0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464812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190</Words>
  <Application>Microsoft Office PowerPoint</Application>
  <PresentationFormat>On-screen Show (16:9)</PresentationFormat>
  <Paragraphs>69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Nunito Light</vt:lpstr>
      <vt:lpstr>Mulish</vt:lpstr>
      <vt:lpstr>Fira Sans Extra Condensed Medium</vt:lpstr>
      <vt:lpstr>Poppins SemiBold</vt:lpstr>
      <vt:lpstr>Anaheim</vt:lpstr>
      <vt:lpstr>Arial</vt:lpstr>
      <vt:lpstr>Data Storytelling for Business by Slidesgo</vt:lpstr>
      <vt:lpstr>ML ASG2 Presentation</vt:lpstr>
      <vt:lpstr>01</vt:lpstr>
      <vt:lpstr>HR_Analytics Models</vt:lpstr>
      <vt:lpstr>01</vt:lpstr>
      <vt:lpstr>Models Used</vt:lpstr>
      <vt:lpstr>Accuracy</vt:lpstr>
      <vt:lpstr>HR_Analytics Improvements</vt:lpstr>
      <vt:lpstr>HR_Analytics Improvements</vt:lpstr>
      <vt:lpstr>03</vt:lpstr>
      <vt:lpstr>Models Used</vt:lpstr>
      <vt:lpstr>Accuracy</vt:lpstr>
      <vt:lpstr>AirBnB Data Preparation</vt:lpstr>
      <vt:lpstr>NEW AirBnB Data Preparation</vt:lpstr>
      <vt:lpstr>Accuracy</vt:lpstr>
      <vt:lpstr>AirBnB Aimprovements</vt:lpstr>
      <vt:lpstr>AirBnB Improvements</vt:lpstr>
      <vt:lpstr>Q&amp;A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ASG2 Presentation</dc:title>
  <cp:lastModifiedBy>kel lim</cp:lastModifiedBy>
  <cp:revision>3</cp:revision>
  <dcterms:modified xsi:type="dcterms:W3CDTF">2023-02-01T01:34:54Z</dcterms:modified>
</cp:coreProperties>
</file>