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EB3C-9265-4059-992F-383D8706ECC5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AEA8-D048-4CE4-AAD0-B1BEDEAD8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9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7AEA8-D048-4CE4-AAD0-B1BEDEAD86E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09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7AEA8-D048-4CE4-AAD0-B1BEDEAD86E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1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27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E9E3-FB36-4B9F-8F6F-D56973DC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4CA6E-0D3F-44A9-93FF-9352352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7D9C-999F-48EE-B081-A68024C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1B06-F543-471F-B595-D7336B126FA6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9894-2790-49C9-A029-128DBDDF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5389-C75E-49B7-8262-722A247E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0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52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36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64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10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8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41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6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38D6BC5C-F0F9-4FEE-B475-BD6E273D3A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302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e.com/2019/10/29/stock-market-rally-2019-christmas-eoy/" TargetMode="External"/><Relationship Id="rId7" Type="http://schemas.openxmlformats.org/officeDocument/2006/relationships/hyperlink" Target="https://pixabay.com/illustrations/system-web-network-connection-369954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ummies.com/personal-finance/investing/investing-for-dummies-cheat-sheet/" TargetMode="External"/><Relationship Id="rId5" Type="http://schemas.openxmlformats.org/officeDocument/2006/relationships/hyperlink" Target="https://www.dreamstime.com/illustration/icons-retirement.html#dt" TargetMode="External"/><Relationship Id="rId4" Type="http://schemas.openxmlformats.org/officeDocument/2006/relationships/hyperlink" Target="https://www.shutterstock.com/image-vector/travel-vacation-simple-icons-set-web-78847466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1A25-578F-4A8C-A93C-A5C60D929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DP A	SSIGNMENT 2</a:t>
            </a:r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4DF387-5F93-4D44-A17C-34B441A47C9C}"/>
              </a:ext>
            </a:extLst>
          </p:cNvPr>
          <p:cNvSpPr txBox="1">
            <a:spLocks/>
          </p:cNvSpPr>
          <p:nvPr/>
        </p:nvSpPr>
        <p:spPr>
          <a:xfrm>
            <a:off x="4382024" y="3984171"/>
            <a:ext cx="6342582" cy="73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6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By </a:t>
            </a:r>
            <a:r>
              <a:rPr lang="en-US" sz="2400" dirty="0" err="1"/>
              <a:t>Kelven</a:t>
            </a:r>
            <a:r>
              <a:rPr lang="en-US" sz="2400" dirty="0"/>
              <a:t> Lim, S10221788K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16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6E2E-0653-4273-8913-4F77039F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3</a:t>
            </a:r>
            <a:endParaRPr lang="en-SG" dirty="0"/>
          </a:p>
        </p:txBody>
      </p:sp>
      <p:pic>
        <p:nvPicPr>
          <p:cNvPr id="3" name="ASG2_photoshop_finalfinal">
            <a:hlinkClick r:id="" action="ppaction://media"/>
            <a:extLst>
              <a:ext uri="{FF2B5EF4-FFF2-40B4-BE49-F238E27FC236}">
                <a16:creationId xmlns:a16="http://schemas.microsoft.com/office/drawing/2014/main" id="{9F76CF17-BA4A-4CD4-9194-FC789C5F1F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62651" y="490194"/>
            <a:ext cx="2866697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0688A-07DB-4E62-B6D2-3AE68BC8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255F-AF07-4F0D-AF4F-0CA6A5C8E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https://fortune.com/2019/10/29/stock-market-rally-2019-christmas-eoy/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https://www.shutterstock.com/image-vector/travel-vacation-simple-icons-set-web-788474662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https://www.dreamstime.com/illustration/icons-retirement.html#dt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https://www.dummies.com/personal-finance/investing/investing-for-dummies-cheat-sheet/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https://pixabay.com/illustrations/system-web-network-connection-3699542/</a:t>
            </a:r>
            <a:endParaRPr lang="en-SG" dirty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8766-4DCB-43EA-BBCE-65D6060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9C53-3D44-4B01-B51B-82015F596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https://thenounproject.com/term/jar/20208/</a:t>
            </a:r>
          </a:p>
        </p:txBody>
      </p:sp>
    </p:spTree>
    <p:extLst>
      <p:ext uri="{BB962C8B-B14F-4D97-AF65-F5344CB8AC3E}">
        <p14:creationId xmlns:p14="http://schemas.microsoft.com/office/powerpoint/2010/main" val="9264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5B801-520E-4BC1-8940-516BC250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IDEATION FOR MOCK 1</a:t>
            </a:r>
            <a:endParaRPr lang="en-SG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4A4725B-183B-4F59-9322-26568AA36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04562" y="-1516031"/>
            <a:ext cx="4863393" cy="103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5B801-520E-4BC1-8940-516BC250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IDEATION FOR MOCK 1</a:t>
            </a:r>
            <a:endParaRPr lang="en-SG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EA27BD-8E1D-45D4-B5DF-E3255F5A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For the first layer, I wanted to include the main icon of my app design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a quote saying, “Investing made simple”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a loading bar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75C1E3-764B-44B0-B7C3-02CE4C774B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For the second layer, I added a faded image of a stock market graph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Further add to feeling of investing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9F1ECE-E4C2-4C81-96C5-0DA4EB9150E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For the last layer, I chose to use the same blue tone as my icon design for the background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a tonal gradient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852DB58-683D-4F62-BEC7-D097C238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05" y="4365078"/>
            <a:ext cx="265199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1755697-8258-4BFB-8350-CAC7DE26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1</a:t>
            </a:r>
            <a:endParaRPr lang="en-SG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B63B22-39A8-4AEF-8CED-92F52AE88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58" y="391092"/>
            <a:ext cx="2809684" cy="60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C8D6-C30A-4ADC-9701-E3327B13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FOR MOCK 1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449B-7CBE-4DAA-BB25-96F1990F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999" y="1994467"/>
            <a:ext cx="9491289" cy="4573200"/>
          </a:xfrm>
        </p:spPr>
        <p:txBody>
          <a:bodyPr/>
          <a:lstStyle/>
          <a:p>
            <a:r>
              <a:rPr lang="en-SG" sz="2400" dirty="0">
                <a:solidFill>
                  <a:schemeClr val="bg1"/>
                </a:solidFill>
              </a:rPr>
              <a:t>Slogan may not be necessary (i.e. Investing made simple)</a:t>
            </a:r>
          </a:p>
          <a:p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Loading bar makes it feel slow to load</a:t>
            </a:r>
          </a:p>
          <a:p>
            <a:endParaRPr lang="en-SG" sz="2400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Icon could be smaller</a:t>
            </a:r>
          </a:p>
        </p:txBody>
      </p:sp>
    </p:spTree>
    <p:extLst>
      <p:ext uri="{BB962C8B-B14F-4D97-AF65-F5344CB8AC3E}">
        <p14:creationId xmlns:p14="http://schemas.microsoft.com/office/powerpoint/2010/main" val="17081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890EC6-4B7A-4974-93B2-FE643D1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FOR MOCK 2</a:t>
            </a:r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085E8-F4B8-4A01-865B-AD55FD8D5D0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10508" y="1890772"/>
            <a:ext cx="4764807" cy="4573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The icons can let users know what they can invest / save up their money for (i.e., housing, holiday, general savings,  retirement)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7D29DBB2-87FD-432A-8D08-4009F1970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71" y="1900199"/>
            <a:ext cx="4854272" cy="42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512-B3F0-4780-9F53-4F2BC29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2</a:t>
            </a:r>
            <a:endParaRPr lang="en-SG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6CF42F-3EA1-407D-817C-9D24EDD15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42" y="365409"/>
            <a:ext cx="2828716" cy="61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C8D6-C30A-4ADC-9701-E3327B13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FOR MOCK 2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449B-7CBE-4DAA-BB25-96F1990F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999" y="1994467"/>
            <a:ext cx="9491289" cy="4573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Too many icons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White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 stands out too much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Try removing the circles on the icons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6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A2F-8978-4F20-9656-8C843363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FOR MOCK 3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7A31-08FA-4693-9249-D1EC8DF2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200" y="1674400"/>
            <a:ext cx="4651971" cy="4573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Wanted to delve into animation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jar would fill up with coins over time.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epresents the money-making effect of investing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erves as a loading bar</a:t>
            </a:r>
            <a:endParaRPr lang="en-SG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6DE159F8-CE0A-4D7C-AA56-13A080A0F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674400"/>
            <a:ext cx="5335983" cy="41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59744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Escalus · SlidesCarnival</Template>
  <TotalTime>434</TotalTime>
  <Words>290</Words>
  <Application>Microsoft Office PowerPoint</Application>
  <PresentationFormat>Widescreen</PresentationFormat>
  <Paragraphs>46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Karla</vt:lpstr>
      <vt:lpstr>Raleway</vt:lpstr>
      <vt:lpstr>Arial</vt:lpstr>
      <vt:lpstr>Calibri</vt:lpstr>
      <vt:lpstr>Roboto</vt:lpstr>
      <vt:lpstr>Escalus template</vt:lpstr>
      <vt:lpstr>DP A SSIGNMENT 2</vt:lpstr>
      <vt:lpstr>IDEATION FOR MOCK 1</vt:lpstr>
      <vt:lpstr>IDEATION FOR MOCK 1</vt:lpstr>
      <vt:lpstr>MOCK 1</vt:lpstr>
      <vt:lpstr>COMMENTS FOR MOCK 1</vt:lpstr>
      <vt:lpstr>SKETCH FOR MOCK 2</vt:lpstr>
      <vt:lpstr>MOCK 2</vt:lpstr>
      <vt:lpstr>COMMENTS FOR MOCK 2</vt:lpstr>
      <vt:lpstr>IDEATION FOR MOCK 3</vt:lpstr>
      <vt:lpstr>MOCK 3</vt:lpstr>
      <vt:lpstr>REFERENCES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ASG 2</dc:title>
  <dc:creator>kel lim</dc:creator>
  <cp:lastModifiedBy>kel lim</cp:lastModifiedBy>
  <cp:revision>22</cp:revision>
  <dcterms:created xsi:type="dcterms:W3CDTF">2021-06-03T03:16:49Z</dcterms:created>
  <dcterms:modified xsi:type="dcterms:W3CDTF">2021-06-29T08:22:30Z</dcterms:modified>
</cp:coreProperties>
</file>