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  <p:sldId id="268" r:id="rId4"/>
  </p:sldIdLst>
  <p:sldSz cx="9144000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404"/>
    <a:srgbClr val="F1650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7462"/>
            <a:ext cx="7772400" cy="37599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672376"/>
            <a:ext cx="6858000" cy="260744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23/08/2015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22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23/08/2015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90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4987"/>
            <a:ext cx="1971675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74987"/>
            <a:ext cx="5800725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23/08/2015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947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23/08/2015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325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92444"/>
            <a:ext cx="7886700" cy="44924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227345"/>
            <a:ext cx="7886700" cy="23624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23/08/2015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36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874937"/>
            <a:ext cx="3886200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4937"/>
            <a:ext cx="3886200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23/08/2015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49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74990"/>
            <a:ext cx="7886700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47443"/>
            <a:ext cx="3868340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944914"/>
            <a:ext cx="3868340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47443"/>
            <a:ext cx="3887391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944914"/>
            <a:ext cx="388739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23/08/2015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73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23/08/2015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5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23/08/2015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08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54968"/>
            <a:ext cx="4629150" cy="76748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23/08/2015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128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54968"/>
            <a:ext cx="4629150" cy="767483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23/08/2015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74990"/>
            <a:ext cx="78867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874937"/>
            <a:ext cx="78867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48C1-88EF-40BB-A6F8-168F32703100}" type="datetimeFigureOut">
              <a:rPr lang="en-AU" smtClean="0"/>
              <a:t>23/08/2015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009783"/>
            <a:ext cx="30861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1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957044" y="4988685"/>
            <a:ext cx="1840556" cy="473080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957044" y="4988687"/>
            <a:ext cx="1840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Perform Feature Extraction</a:t>
            </a:r>
            <a:endParaRPr lang="en-AU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702642" y="600916"/>
            <a:ext cx="1694834" cy="348338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02642" y="600917"/>
                <a:ext cx="16948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Spatial Space </a:t>
                </a:r>
                <a14:m>
                  <m:oMath xmlns:m="http://schemas.openxmlformats.org/officeDocument/2006/math">
                    <m:r>
                      <a:rPr lang="en-AU" sz="1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𝑆</m:t>
                    </m:r>
                  </m:oMath>
                </a14:m>
                <a:endParaRPr lang="en-AU" sz="1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42" y="600917"/>
                <a:ext cx="1694834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3702642" y="6478330"/>
            <a:ext cx="1694834" cy="348338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02642" y="6478331"/>
                <a:ext cx="16948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Feature Space </a:t>
                </a:r>
                <a14:m>
                  <m:oMath xmlns:m="http://schemas.openxmlformats.org/officeDocument/2006/math">
                    <m:r>
                      <a:rPr lang="en-AU" sz="1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𝐹</m:t>
                    </m:r>
                  </m:oMath>
                </a14:m>
                <a:endParaRPr lang="en-AU" sz="1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42" y="6478331"/>
                <a:ext cx="1694834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4826509" y="4988685"/>
            <a:ext cx="2997490" cy="490442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4826509" y="4988685"/>
            <a:ext cx="299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Bathymetry Prediction Model</a:t>
            </a:r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Gaussian Process Regression</a:t>
            </a:r>
            <a:endParaRPr lang="en-AU" sz="1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051314" y="7859266"/>
            <a:ext cx="2997490" cy="523220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3051314" y="7859266"/>
            <a:ext cx="299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Environment Prediction Model</a:t>
            </a:r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algn="ctr"/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Gaussian Process Classification</a:t>
            </a:r>
            <a:endParaRPr lang="en-AU" sz="1400" dirty="0"/>
          </a:p>
        </p:txBody>
      </p:sp>
      <p:sp>
        <p:nvSpPr>
          <p:cNvPr id="20" name="Oval 19"/>
          <p:cNvSpPr/>
          <p:nvPr/>
        </p:nvSpPr>
        <p:spPr>
          <a:xfrm>
            <a:off x="3432169" y="1695851"/>
            <a:ext cx="2258085" cy="1020270"/>
          </a:xfrm>
          <a:prstGeom prst="ellipse">
            <a:avLst/>
          </a:prstGeom>
          <a:ln w="19050"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456674" y="1852520"/>
            <a:ext cx="2258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there enough neighbouring depth data for feature extraction?</a:t>
            </a:r>
            <a:endParaRPr lang="en-AU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06026" y="3369894"/>
            <a:ext cx="542594" cy="412722"/>
          </a:xfrm>
          <a:prstGeom prst="roundRect">
            <a:avLst/>
          </a:prstGeom>
          <a:ln w="28575"/>
          <a:effectLst>
            <a:glow rad="228600">
              <a:srgbClr val="00B0F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2606026" y="3417270"/>
            <a:ext cx="542594" cy="3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  <a:endParaRPr lang="en-AU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3957" y="3367098"/>
            <a:ext cx="542594" cy="415830"/>
          </a:xfrm>
          <a:prstGeom prst="roundRect">
            <a:avLst/>
          </a:prstGeom>
          <a:ln w="28575"/>
          <a:effectLst>
            <a:glow rad="228600">
              <a:srgbClr val="FC0404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6053957" y="3414548"/>
            <a:ext cx="542594" cy="3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  <a:endParaRPr lang="en-AU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723926" y="9177304"/>
            <a:ext cx="1694834" cy="864456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3723926" y="9240200"/>
            <a:ext cx="1694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Environment Prediction and Entropy</a:t>
            </a:r>
            <a:endParaRPr lang="en-AU" sz="1400" b="1" dirty="0"/>
          </a:p>
        </p:txBody>
      </p:sp>
      <p:cxnSp>
        <p:nvCxnSpPr>
          <p:cNvPr id="33" name="Curved Connector 32"/>
          <p:cNvCxnSpPr>
            <a:stCxn id="20" idx="2"/>
            <a:endCxn id="22" idx="0"/>
          </p:cNvCxnSpPr>
          <p:nvPr/>
        </p:nvCxnSpPr>
        <p:spPr>
          <a:xfrm rot="10800000" flipV="1">
            <a:off x="2877323" y="2205986"/>
            <a:ext cx="554846" cy="11639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1" idx="3"/>
            <a:endCxn id="24" idx="0"/>
          </p:cNvCxnSpPr>
          <p:nvPr/>
        </p:nvCxnSpPr>
        <p:spPr>
          <a:xfrm>
            <a:off x="5714759" y="2221852"/>
            <a:ext cx="610495" cy="11452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2"/>
            <a:endCxn id="9" idx="0"/>
          </p:cNvCxnSpPr>
          <p:nvPr/>
        </p:nvCxnSpPr>
        <p:spPr>
          <a:xfrm flipH="1">
            <a:off x="2877322" y="3782616"/>
            <a:ext cx="1" cy="120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5" idx="0"/>
          </p:cNvCxnSpPr>
          <p:nvPr/>
        </p:nvCxnSpPr>
        <p:spPr>
          <a:xfrm>
            <a:off x="6325254" y="3782928"/>
            <a:ext cx="0" cy="12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20" idx="0"/>
          </p:cNvCxnSpPr>
          <p:nvPr/>
        </p:nvCxnSpPr>
        <p:spPr>
          <a:xfrm>
            <a:off x="4550059" y="949254"/>
            <a:ext cx="11153" cy="74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9" idx="2"/>
            <a:endCxn id="13" idx="1"/>
          </p:cNvCxnSpPr>
          <p:nvPr/>
        </p:nvCxnSpPr>
        <p:spPr>
          <a:xfrm rot="16200000" flipH="1">
            <a:off x="2729826" y="5659403"/>
            <a:ext cx="1120313" cy="8253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5" idx="2"/>
            <a:endCxn id="13" idx="3"/>
          </p:cNvCxnSpPr>
          <p:nvPr/>
        </p:nvCxnSpPr>
        <p:spPr>
          <a:xfrm rot="5400000">
            <a:off x="5301208" y="5608173"/>
            <a:ext cx="1120315" cy="9277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2"/>
            <a:endCxn id="19" idx="0"/>
          </p:cNvCxnSpPr>
          <p:nvPr/>
        </p:nvCxnSpPr>
        <p:spPr>
          <a:xfrm>
            <a:off x="4550059" y="6826668"/>
            <a:ext cx="0" cy="103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2"/>
            <a:endCxn id="26" idx="0"/>
          </p:cNvCxnSpPr>
          <p:nvPr/>
        </p:nvCxnSpPr>
        <p:spPr>
          <a:xfrm>
            <a:off x="4550059" y="8382486"/>
            <a:ext cx="21284" cy="79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89336" y="4075272"/>
            <a:ext cx="3302000" cy="4141628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73" y="4354195"/>
            <a:ext cx="3021927" cy="35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2088" y="492885"/>
            <a:ext cx="1840556" cy="738666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472088" y="492887"/>
            <a:ext cx="1840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Learn initial GP </a:t>
            </a:r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odel from past track data</a:t>
            </a:r>
            <a:endParaRPr lang="en-AU" sz="1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355052" y="251585"/>
            <a:ext cx="2372884" cy="1206022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3355052" y="288056"/>
            <a:ext cx="23728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Find optimal </a:t>
            </a:r>
            <a:r>
              <a:rPr lang="en-AU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path of fixed horizon from </a:t>
            </a:r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current location through maximising acquisition function under </a:t>
            </a:r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GP </a:t>
            </a:r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endParaRPr lang="en-AU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770344" y="492885"/>
            <a:ext cx="1840556" cy="738666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6770344" y="492887"/>
            <a:ext cx="1840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Take one step </a:t>
            </a:r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into optimal path and take observation</a:t>
            </a:r>
            <a:endParaRPr lang="en-AU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770344" y="1902585"/>
            <a:ext cx="1840556" cy="473080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6770344" y="1902587"/>
            <a:ext cx="1840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Re-learn GP model with new data</a:t>
            </a:r>
            <a:endParaRPr lang="en-AU" sz="1400" b="1" dirty="0"/>
          </a:p>
        </p:txBody>
      </p: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 flipV="1">
            <a:off x="2312644" y="854596"/>
            <a:ext cx="1042408" cy="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 flipV="1">
            <a:off x="5727936" y="862218"/>
            <a:ext cx="1042408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>
            <a:off x="7690622" y="1231551"/>
            <a:ext cx="0" cy="67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1"/>
            <a:endCxn id="6" idx="2"/>
          </p:cNvCxnSpPr>
          <p:nvPr/>
        </p:nvCxnSpPr>
        <p:spPr>
          <a:xfrm rot="10800000">
            <a:off x="4541494" y="1457607"/>
            <a:ext cx="2228850" cy="7065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2088" y="1964142"/>
            <a:ext cx="534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rgbClr val="0070C0"/>
                </a:solidFill>
              </a:rPr>
              <a:t>Basic Receding Horizon Approach</a:t>
            </a:r>
            <a:endParaRPr lang="en-A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82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Hsu</dc:creator>
  <cp:lastModifiedBy>Kelvin Hsu</cp:lastModifiedBy>
  <cp:revision>97</cp:revision>
  <dcterms:created xsi:type="dcterms:W3CDTF">2015-04-29T08:37:18Z</dcterms:created>
  <dcterms:modified xsi:type="dcterms:W3CDTF">2015-08-23T06:46:41Z</dcterms:modified>
</cp:coreProperties>
</file>