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04"/>
    <a:srgbClr val="F1650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2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4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25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4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7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5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2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8/06/2015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1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57044" y="4988685"/>
            <a:ext cx="1840556" cy="47308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957044" y="4988687"/>
            <a:ext cx="18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702642" y="600916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4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702642" y="6478330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4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826509" y="4988685"/>
            <a:ext cx="2997490" cy="490442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826509" y="4988685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Bathymetry </a:t>
            </a:r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Prediction </a:t>
            </a:r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051314" y="7859266"/>
            <a:ext cx="2997490" cy="52322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3051314" y="7859266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>
          <a:xfrm>
            <a:off x="3432169" y="1695851"/>
            <a:ext cx="2258085" cy="1020270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456674" y="1852520"/>
            <a:ext cx="2258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06026" y="3369894"/>
            <a:ext cx="542594" cy="412722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2606026" y="3417270"/>
            <a:ext cx="542594" cy="3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3957" y="3367098"/>
            <a:ext cx="542594" cy="415830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053957" y="3414548"/>
            <a:ext cx="542594" cy="3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23926" y="9177304"/>
            <a:ext cx="1694834" cy="864456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723926" y="9240200"/>
            <a:ext cx="1694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400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2877323" y="2205986"/>
            <a:ext cx="554846" cy="1163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5714759" y="2221852"/>
            <a:ext cx="610495" cy="11452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 flipH="1">
            <a:off x="2877322" y="3782616"/>
            <a:ext cx="1" cy="120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6325254" y="3782928"/>
            <a:ext cx="0" cy="12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4550059" y="949254"/>
            <a:ext cx="11153" cy="7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2729826" y="5659403"/>
            <a:ext cx="1120313" cy="825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5301208" y="5608173"/>
            <a:ext cx="1120315" cy="927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>
            <a:off x="4550059" y="6826668"/>
            <a:ext cx="0" cy="103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4550059" y="8382486"/>
            <a:ext cx="21284" cy="79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89336" y="4075272"/>
            <a:ext cx="3302000" cy="41416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3" y="4354195"/>
            <a:ext cx="3021927" cy="3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39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94</cp:revision>
  <dcterms:created xsi:type="dcterms:W3CDTF">2015-04-29T08:37:18Z</dcterms:created>
  <dcterms:modified xsi:type="dcterms:W3CDTF">2015-06-08T09:44:12Z</dcterms:modified>
</cp:coreProperties>
</file>