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342" r:id="rId5"/>
    <p:sldId id="310" r:id="rId6"/>
    <p:sldId id="311" r:id="rId7"/>
    <p:sldId id="335" r:id="rId8"/>
    <p:sldId id="337" r:id="rId9"/>
    <p:sldId id="339" r:id="rId10"/>
    <p:sldId id="340" r:id="rId11"/>
    <p:sldId id="272" r:id="rId12"/>
    <p:sldId id="317" r:id="rId13"/>
    <p:sldId id="341" r:id="rId14"/>
    <p:sldId id="276" r:id="rId15"/>
    <p:sldId id="275" r:id="rId16"/>
    <p:sldId id="33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C4FF"/>
    <a:srgbClr val="00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_challenge\Analys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_challenge\Analysi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_challenge\Analysi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_challenge\Analysi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_monday\sub_county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_challenge\Analysi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_challenge\Analysi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user\Desktop\Data_challenge\Analysi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[Analysis.csv]Sheet1!PivotTable9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7786465088362718E-2"/>
          <c:y val="9.2391857876587755E-2"/>
          <c:w val="0.92442706982327461"/>
          <c:h val="0.843644548208851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6F3-4722-B211-1C0D2709D8E8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3-4722-B211-1C0D2709D8E8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44444444444445"/>
                      <c:h val="0.101782589676290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6F3-4722-B211-1C0D2709D8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3"/>
                <c:pt idx="0">
                  <c:v>Not-Operational</c:v>
                </c:pt>
                <c:pt idx="1">
                  <c:v>Operational</c:v>
                </c:pt>
                <c:pt idx="2">
                  <c:v>Pending Opening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3"/>
                <c:pt idx="0">
                  <c:v>12</c:v>
                </c:pt>
                <c:pt idx="1">
                  <c:v>509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3-4722-B211-1C0D2709D8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3"/>
        <c:axId val="1916642863"/>
        <c:axId val="1699585711"/>
      </c:barChart>
      <c:catAx>
        <c:axId val="19166428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99585711"/>
        <c:crosses val="autoZero"/>
        <c:auto val="1"/>
        <c:lblAlgn val="ctr"/>
        <c:lblOffset val="100"/>
        <c:noMultiLvlLbl val="0"/>
      </c:catAx>
      <c:valAx>
        <c:axId val="16995857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6642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[Analysis.csv]Sheet2!PivotTable18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6666666666666666E-2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6666666666666666E-2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6666666666666666E-2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FF00"/>
            </a:solidFill>
          </c:spPr>
          <c:explosion val="29"/>
          <c:dPt>
            <c:idx val="0"/>
            <c:bubble3D val="0"/>
            <c:explosion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35-4C7D-B557-A166F6FBFED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35-4C7D-B557-A166F6FBFEDC}"/>
              </c:ext>
            </c:extLst>
          </c:dPt>
          <c:dLbls>
            <c:dLbl>
              <c:idx val="0"/>
              <c:layout>
                <c:manualLayout>
                  <c:x val="0.10833333333333334"/>
                  <c:y val="7.407407407407415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35-4C7D-B557-A166F6FBFE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Sheet2!$A$4:$A$6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2"/>
                <c:pt idx="0">
                  <c:v>393</c:v>
                </c:pt>
                <c:pt idx="1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35-4C7D-B557-A166F6FBFE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[Analysis.csv]Sheet3!PivotTable19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7222222222222127E-2"/>
              <c:y val="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6.6666666666666666E-2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7222222222222127E-2"/>
              <c:y val="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6.6666666666666666E-2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7222222222222127E-2"/>
              <c:y val="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6.6666666666666666E-2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explosion val="13"/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3D-4FCC-B699-28EA748D5C31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3D-4FCC-B699-28EA748D5C31}"/>
              </c:ext>
            </c:extLst>
          </c:dPt>
          <c:dLbls>
            <c:dLbl>
              <c:idx val="0"/>
              <c:layout>
                <c:manualLayout>
                  <c:x val="-0.10834044697353024"/>
                  <c:y val="4.19277729719832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83D-4FCC-B699-28EA748D5C31}"/>
                </c:ext>
              </c:extLst>
            </c:dLbl>
            <c:dLbl>
              <c:idx val="1"/>
              <c:layout>
                <c:manualLayout>
                  <c:x val="7.7777777777777682E-2"/>
                  <c:y val="0.120864482857783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3D-4FCC-B699-28EA748D5C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Sheet3!$A$4:$A$6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Sheet3!$B$4:$B$6</c:f>
              <c:numCache>
                <c:formatCode>General</c:formatCode>
                <c:ptCount val="2"/>
                <c:pt idx="0">
                  <c:v>179</c:v>
                </c:pt>
                <c:pt idx="1">
                  <c:v>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3D-4FCC-B699-28EA748D5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38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83293725916673"/>
          <c:y val="0"/>
          <c:w val="0.56991145392784737"/>
          <c:h val="0.75135998173267848"/>
        </c:manualLayout>
      </c:layout>
      <c:pieChart>
        <c:varyColors val="1"/>
        <c:ser>
          <c:idx val="0"/>
          <c:order val="0"/>
          <c:explosion val="28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04-4FC4-9954-93682014FD8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04-4FC4-9954-93682014FD8C}"/>
              </c:ext>
            </c:extLst>
          </c:dPt>
          <c:dLbls>
            <c:dLbl>
              <c:idx val="0"/>
              <c:layout>
                <c:manualLayout>
                  <c:x val="8.7477690288713911E-2"/>
                  <c:y val="-7.54611402741324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04-4FC4-9954-93682014F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Sheet6!$D$3:$D$4</c:f>
              <c:strCache>
                <c:ptCount val="2"/>
                <c:pt idx="0">
                  <c:v>health centers </c:v>
                </c:pt>
                <c:pt idx="1">
                  <c:v>special</c:v>
                </c:pt>
              </c:strCache>
            </c:strRef>
          </c:cat>
          <c:val>
            <c:numRef>
              <c:f>Sheet6!$E$3:$E$4</c:f>
              <c:numCache>
                <c:formatCode>General</c:formatCode>
                <c:ptCount val="2"/>
                <c:pt idx="0">
                  <c:v>490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04-4FC4-9954-93682014FD8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[sub_county.csv]sub_county!PivotTable33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527961617308813"/>
          <c:y val="6.0506534053022976E-2"/>
          <c:w val="0.75461240761553205"/>
          <c:h val="0.939216087678509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sub_county!$F$2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C1-439E-A77D-485A2755DF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sub_county!$E$3:$E$15</c:f>
              <c:strCache>
                <c:ptCount val="12"/>
                <c:pt idx="0">
                  <c:v>Westlands      </c:v>
                </c:pt>
                <c:pt idx="1">
                  <c:v>Ruaraka</c:v>
                </c:pt>
                <c:pt idx="2">
                  <c:v>Kibra        </c:v>
                </c:pt>
                <c:pt idx="3">
                  <c:v>Makadara      </c:v>
                </c:pt>
                <c:pt idx="4">
                  <c:v>Lang'ata      </c:v>
                </c:pt>
                <c:pt idx="5">
                  <c:v>Mathare       </c:v>
                </c:pt>
                <c:pt idx="6">
                  <c:v>Starehe       </c:v>
                </c:pt>
                <c:pt idx="7">
                  <c:v>Kamukunji     </c:v>
                </c:pt>
                <c:pt idx="8">
                  <c:v>Dagoretti      </c:v>
                </c:pt>
                <c:pt idx="9">
                  <c:v>Roysambu</c:v>
                </c:pt>
                <c:pt idx="10">
                  <c:v>Kasarani      </c:v>
                </c:pt>
                <c:pt idx="11">
                  <c:v>Embakasi      </c:v>
                </c:pt>
              </c:strCache>
            </c:strRef>
          </c:cat>
          <c:val>
            <c:numRef>
              <c:f>sub_county!$F$3:$F$15</c:f>
              <c:numCache>
                <c:formatCode>0.00%</c:formatCode>
                <c:ptCount val="12"/>
                <c:pt idx="0">
                  <c:v>3.4210712444391986E-2</c:v>
                </c:pt>
                <c:pt idx="1">
                  <c:v>3.6030104571836766E-2</c:v>
                </c:pt>
                <c:pt idx="2">
                  <c:v>4.2250151407538607E-2</c:v>
                </c:pt>
                <c:pt idx="3">
                  <c:v>4.3105038283421722E-2</c:v>
                </c:pt>
                <c:pt idx="4">
                  <c:v>4.4913741482117762E-2</c:v>
                </c:pt>
                <c:pt idx="5">
                  <c:v>4.6977614426687936E-2</c:v>
                </c:pt>
                <c:pt idx="6">
                  <c:v>4.7855243704164108E-2</c:v>
                </c:pt>
                <c:pt idx="7">
                  <c:v>6.1012405297796966E-2</c:v>
                </c:pt>
                <c:pt idx="8">
                  <c:v>9.8749327109192861E-2</c:v>
                </c:pt>
                <c:pt idx="9">
                  <c:v>0.14247705234823257</c:v>
                </c:pt>
                <c:pt idx="10">
                  <c:v>0.17753992258031651</c:v>
                </c:pt>
                <c:pt idx="11">
                  <c:v>0.22487868634430222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C1-439E-A77D-485A2755D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"/>
        <c:axId val="421252687"/>
        <c:axId val="421259407"/>
      </c:barChart>
      <c:catAx>
        <c:axId val="421252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259407"/>
        <c:crosses val="autoZero"/>
        <c:auto val="1"/>
        <c:lblAlgn val="ctr"/>
        <c:lblOffset val="100"/>
        <c:noMultiLvlLbl val="0"/>
      </c:catAx>
      <c:valAx>
        <c:axId val="421259407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42125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7C-46EE-9FFA-2F38216C3B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Sheet7!$E$5:$E$16</c:f>
              <c:strCache>
                <c:ptCount val="12"/>
                <c:pt idx="0">
                  <c:v>Embakasi</c:v>
                </c:pt>
                <c:pt idx="1">
                  <c:v>Starehe</c:v>
                </c:pt>
                <c:pt idx="2">
                  <c:v>Langata</c:v>
                </c:pt>
                <c:pt idx="3">
                  <c:v>Roysambu</c:v>
                </c:pt>
                <c:pt idx="4">
                  <c:v>Kasarani</c:v>
                </c:pt>
                <c:pt idx="5">
                  <c:v>Kibra</c:v>
                </c:pt>
                <c:pt idx="6">
                  <c:v>Makadara</c:v>
                </c:pt>
                <c:pt idx="7">
                  <c:v>Dagoretti</c:v>
                </c:pt>
                <c:pt idx="8">
                  <c:v>Ruaraka</c:v>
                </c:pt>
                <c:pt idx="9">
                  <c:v>Kamukunji</c:v>
                </c:pt>
                <c:pt idx="10">
                  <c:v>Westlands</c:v>
                </c:pt>
                <c:pt idx="11">
                  <c:v>Mathare</c:v>
                </c:pt>
              </c:strCache>
            </c:strRef>
          </c:cat>
          <c:val>
            <c:numRef>
              <c:f>Sheet7!$F$5:$F$16</c:f>
              <c:numCache>
                <c:formatCode>General</c:formatCode>
                <c:ptCount val="12"/>
                <c:pt idx="0">
                  <c:v>119</c:v>
                </c:pt>
                <c:pt idx="1">
                  <c:v>76</c:v>
                </c:pt>
                <c:pt idx="2">
                  <c:v>59</c:v>
                </c:pt>
                <c:pt idx="3">
                  <c:v>50</c:v>
                </c:pt>
                <c:pt idx="4">
                  <c:v>49</c:v>
                </c:pt>
                <c:pt idx="5">
                  <c:v>42</c:v>
                </c:pt>
                <c:pt idx="6">
                  <c:v>36</c:v>
                </c:pt>
                <c:pt idx="7">
                  <c:v>30</c:v>
                </c:pt>
                <c:pt idx="8">
                  <c:v>21</c:v>
                </c:pt>
                <c:pt idx="9">
                  <c:v>19</c:v>
                </c:pt>
                <c:pt idx="10">
                  <c:v>17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7C-46EE-9FFA-2F38216C3B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9"/>
        <c:overlap val="-27"/>
        <c:axId val="1930815583"/>
        <c:axId val="1930818943"/>
      </c:barChart>
      <c:catAx>
        <c:axId val="193081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818943"/>
        <c:crosses val="autoZero"/>
        <c:auto val="1"/>
        <c:lblAlgn val="ctr"/>
        <c:lblOffset val="100"/>
        <c:noMultiLvlLbl val="0"/>
      </c:catAx>
      <c:valAx>
        <c:axId val="1930818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081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Sheet10!$E$4:$E$15</c:f>
              <c:strCache>
                <c:ptCount val="12"/>
                <c:pt idx="0">
                  <c:v>Langata</c:v>
                </c:pt>
                <c:pt idx="1">
                  <c:v>Embakasi</c:v>
                </c:pt>
                <c:pt idx="2">
                  <c:v>Kamukunji</c:v>
                </c:pt>
                <c:pt idx="3">
                  <c:v>Starehe</c:v>
                </c:pt>
                <c:pt idx="4">
                  <c:v>Makadara</c:v>
                </c:pt>
                <c:pt idx="5">
                  <c:v>Kasarani</c:v>
                </c:pt>
                <c:pt idx="6">
                  <c:v>Westlands</c:v>
                </c:pt>
                <c:pt idx="7">
                  <c:v>Dagoretti</c:v>
                </c:pt>
                <c:pt idx="8">
                  <c:v>Kibra</c:v>
                </c:pt>
                <c:pt idx="9">
                  <c:v>Ruaraka</c:v>
                </c:pt>
                <c:pt idx="10">
                  <c:v>Roysambu</c:v>
                </c:pt>
                <c:pt idx="11">
                  <c:v>Mathare</c:v>
                </c:pt>
              </c:strCache>
            </c:strRef>
          </c:cat>
          <c:val>
            <c:numRef>
              <c:f>Sheet10!$F$4:$F$15</c:f>
              <c:numCache>
                <c:formatCode>General</c:formatCode>
                <c:ptCount val="12"/>
                <c:pt idx="0">
                  <c:v>746</c:v>
                </c:pt>
                <c:pt idx="1">
                  <c:v>635</c:v>
                </c:pt>
                <c:pt idx="2">
                  <c:v>565</c:v>
                </c:pt>
                <c:pt idx="3">
                  <c:v>257</c:v>
                </c:pt>
                <c:pt idx="4">
                  <c:v>195</c:v>
                </c:pt>
                <c:pt idx="5">
                  <c:v>142</c:v>
                </c:pt>
                <c:pt idx="6">
                  <c:v>116</c:v>
                </c:pt>
                <c:pt idx="7">
                  <c:v>104</c:v>
                </c:pt>
                <c:pt idx="8">
                  <c:v>85</c:v>
                </c:pt>
                <c:pt idx="9">
                  <c:v>80</c:v>
                </c:pt>
                <c:pt idx="10">
                  <c:v>42</c:v>
                </c:pt>
                <c:pt idx="1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04-4AC0-AF2C-943E212210C6}"/>
            </c:ext>
          </c:extLst>
        </c:ser>
        <c:ser>
          <c:idx val="1"/>
          <c:order val="1"/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Sheet10!$E$4:$E$15</c:f>
              <c:strCache>
                <c:ptCount val="12"/>
                <c:pt idx="0">
                  <c:v>Langata</c:v>
                </c:pt>
                <c:pt idx="1">
                  <c:v>Embakasi</c:v>
                </c:pt>
                <c:pt idx="2">
                  <c:v>Kamukunji</c:v>
                </c:pt>
                <c:pt idx="3">
                  <c:v>Starehe</c:v>
                </c:pt>
                <c:pt idx="4">
                  <c:v>Makadara</c:v>
                </c:pt>
                <c:pt idx="5">
                  <c:v>Kasarani</c:v>
                </c:pt>
                <c:pt idx="6">
                  <c:v>Westlands</c:v>
                </c:pt>
                <c:pt idx="7">
                  <c:v>Dagoretti</c:v>
                </c:pt>
                <c:pt idx="8">
                  <c:v>Kibra</c:v>
                </c:pt>
                <c:pt idx="9">
                  <c:v>Ruaraka</c:v>
                </c:pt>
                <c:pt idx="10">
                  <c:v>Roysambu</c:v>
                </c:pt>
                <c:pt idx="11">
                  <c:v>Mathare</c:v>
                </c:pt>
              </c:strCache>
            </c:strRef>
          </c:cat>
          <c:val>
            <c:numRef>
              <c:f>Sheet10!$G$4:$G$15</c:f>
              <c:numCache>
                <c:formatCode>General</c:formatCode>
                <c:ptCount val="12"/>
                <c:pt idx="0">
                  <c:v>0</c:v>
                </c:pt>
                <c:pt idx="1">
                  <c:v>111</c:v>
                </c:pt>
                <c:pt idx="2">
                  <c:v>175</c:v>
                </c:pt>
                <c:pt idx="3">
                  <c:v>51</c:v>
                </c:pt>
                <c:pt idx="4">
                  <c:v>19</c:v>
                </c:pt>
                <c:pt idx="5">
                  <c:v>11</c:v>
                </c:pt>
                <c:pt idx="6">
                  <c:v>12</c:v>
                </c:pt>
                <c:pt idx="7">
                  <c:v>0</c:v>
                </c:pt>
                <c:pt idx="8">
                  <c:v>4</c:v>
                </c:pt>
                <c:pt idx="9">
                  <c:v>13</c:v>
                </c:pt>
                <c:pt idx="10">
                  <c:v>8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04-4AC0-AF2C-943E212210C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99585711"/>
        <c:axId val="1699586671"/>
      </c:barChart>
      <c:catAx>
        <c:axId val="16995857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586671"/>
        <c:crosses val="autoZero"/>
        <c:auto val="1"/>
        <c:lblAlgn val="ctr"/>
        <c:lblOffset val="100"/>
        <c:noMultiLvlLbl val="0"/>
      </c:catAx>
      <c:valAx>
        <c:axId val="169958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585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Sheet8!$F$4:$F$15</cx:f>
        <cx:lvl ptCount="12">
          <cx:pt idx="0">Mathare</cx:pt>
          <cx:pt idx="1">Kasarani</cx:pt>
          <cx:pt idx="2">Dagoretti</cx:pt>
          <cx:pt idx="3">Kamukunji</cx:pt>
          <cx:pt idx="4">Roysambu</cx:pt>
          <cx:pt idx="5">Westlands</cx:pt>
          <cx:pt idx="6">Embakasi</cx:pt>
          <cx:pt idx="7">Ruaraka</cx:pt>
          <cx:pt idx="8">Makadara</cx:pt>
          <cx:pt idx="9">Kibra</cx:pt>
          <cx:pt idx="10">Langata</cx:pt>
          <cx:pt idx="11">Starehe</cx:pt>
        </cx:lvl>
      </cx:strDim>
      <cx:numDim type="val">
        <cx:f>Sheet8!$I$4:$I$15</cx:f>
        <cx:lvl ptCount="12" formatCode="General">
          <cx:pt idx="0">34427</cx:pt>
          <cx:pt idx="1">15932</cx:pt>
          <cx:pt idx="2">14474</cx:pt>
          <cx:pt idx="3">14120</cx:pt>
          <cx:pt idx="4">12530</cx:pt>
          <cx:pt idx="5">8849</cx:pt>
          <cx:pt idx="6">8309</cx:pt>
          <cx:pt idx="7">7544</cx:pt>
          <cx:pt idx="8">5265</cx:pt>
          <cx:pt idx="9">4423</cx:pt>
          <cx:pt idx="10">3347</cx:pt>
          <cx:pt idx="11">2769</cx:pt>
        </cx:lvl>
      </cx:numDim>
    </cx:data>
  </cx:chartData>
  <cx:chart>
    <cx:plotArea>
      <cx:plotAreaRegion>
        <cx:series layoutId="funnel" uniqueId="{306E92AC-E38A-4E04-A7F6-C44B3EB70A14}">
          <cx:tx>
            <cx:txData>
              <cx:f>Sheet8!$I$3</cx:f>
              <cx:v>average</cx:v>
            </cx:txData>
          </cx:tx>
          <cx:spPr>
            <a:solidFill>
              <a:srgbClr val="00B050"/>
            </a:solidFill>
          </cx:spPr>
          <cx:dataPt idx="6">
            <cx:spPr>
              <a:solidFill>
                <a:srgbClr val="FFFF00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>
                    <a:solidFill>
                      <a:schemeClr val="bg1"/>
                    </a:solidFill>
                  </a:defRPr>
                </a:pPr>
                <a:endParaRPr lang="en-US" sz="1600" b="0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  <cx:dataLabel idx="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rgbClr val="92D050"/>
                      </a:solidFill>
                    </a:defRPr>
                  </a:pPr>
                  <a:r>
                    <a:rPr lang="en-US" sz="1600" b="0" i="0" u="none" strike="noStrike" baseline="0">
                      <a:solidFill>
                        <a:srgbClr val="92D050"/>
                      </a:solidFill>
                      <a:latin typeface="Calibri" panose="020F0502020204030204"/>
                    </a:rPr>
                    <a:t>8309</a:t>
                  </a:r>
                </a:p>
              </cx:txPr>
              <cx:visibility seriesName="0" categoryName="0" value="1"/>
              <cx:separator>, </cx:separator>
            </cx:dataLabel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2659-DDFD-81A5-521B-70CE3DEA0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32B7-0E2E-E26D-C525-E0D79AFD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43C0-BA04-142A-78DE-BE9DE368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2E6A-C459-87D7-E502-5C58F42C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F39B-E2BE-6C25-1F4F-C99A519C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BB9A-5781-792A-456B-9F7A1C4A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AFDA6-5EBB-0731-79C7-FFFF7A236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EEF9-277A-7EE7-5708-14D36FB3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D55E-AF0D-8413-5E93-50B83E62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67EA-117C-060B-A258-34D01FA8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4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AB155-CEF4-67DF-EE80-4DCDB6830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EAAE1-5694-29A0-0F4B-BC94E6A1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F4164-6F44-7544-98C6-AF44BC01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D270-00D2-43F7-417B-957A2074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70F24-5466-1B62-E1C5-DCB89D7C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8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0BDD-EDD2-465B-B041-588F79D7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DC38-6026-2A01-39D0-BC0FF2F7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FF560-60EE-C9FC-36BA-260A61C6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15AE3-2AAF-E07D-D7F5-FF13682F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D231-077D-87DE-6308-36023BE6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36D4-CD14-5784-8F34-E325BA06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126C9-C641-F80B-9612-9595AD642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12A0-C61C-CBBD-3701-512127E2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376F-5B91-BC60-C27E-70293B3F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EB43-4C76-0D11-AFA2-29CE859C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5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8CF9-98CD-85B1-FDB4-4F52BC6F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76B9-1FB3-A872-9B22-B005F913D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35F15-C854-4228-2889-47B12A34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4D9FB-BF25-2EB1-5971-52320F44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67145-A1B6-6B10-C3D9-CC9C2570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8CF9C-2968-EF47-1A45-D9320A5A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DF41-EE72-0C9E-06AA-50BF282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0667-92C4-424C-E150-30D64C974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761-1A1C-98B7-B386-3AC8AB5B6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05AED-A208-2B39-379A-B9B0DB72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1395E-7935-947F-4017-BAC6315B1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4BA1D-0D90-1B4F-5703-D9D26489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319F9-BEFB-CCB2-7C8B-950488D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AE322-A318-F131-9180-6B35A70F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E3D4-F83C-A730-5C2B-939D180C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AF2A5-A68E-AF03-D814-14E7B230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E5167-6670-61DA-C0EE-0C85A878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E6F8E-59F8-5F34-8CC9-653FC235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E0374-2C27-D5FA-12E9-45673D8D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F55B2-15A2-438B-2B11-46015C42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2857-9155-5EAE-6657-791D0737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5808-C727-395A-BDA7-26B83FDF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60BA-635C-BDB5-7F63-4CA6F73B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EB678-11A4-A4E1-318C-C70545417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722E-F42E-0781-D871-83F25F31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A5BE7-4B1F-F8BF-2B06-205C0A5A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2ECD0-ABB0-ECE2-F645-4A034F14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DF3B-617F-71CA-AA8C-7C805450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FC51C-FD90-4853-68CF-21EC10652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BE285-911C-E879-8F34-F59454BA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99652-5B8D-EC57-F3E0-08222F21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73D3C-F3BB-39F6-A187-F87CC6EC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6225E-D0A9-427D-BB6E-19B63EE6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53D03-2976-ADEF-8091-1388C1A9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E97A-7BAF-D287-1FB7-F82EA9D63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04964-A7EA-3B45-38E3-8D3480F60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72D9-2EA7-4B9E-BF98-9A209A8B04C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E417-F917-973B-FCA6-231231FD3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D9FE-6EFF-2D52-2ACA-D0A688FD8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1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sv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1.svg"/><Relationship Id="rId5" Type="http://schemas.openxmlformats.org/officeDocument/2006/relationships/image" Target="../media/image19.sv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../media/image4.png"/><Relationship Id="rId5" Type="http://schemas.microsoft.com/office/2014/relationships/chartEx" Target="../charts/chartEx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429103">
            <a:off x="3297686" y="-3656092"/>
            <a:ext cx="17420156" cy="15085855"/>
            <a:chOff x="0" y="0"/>
            <a:chExt cx="6350000" cy="5499100"/>
          </a:xfrm>
          <a:solidFill>
            <a:srgbClr val="00B05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78221" y="2989915"/>
            <a:ext cx="7068127" cy="1870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b="1" dirty="0">
                <a:solidFill>
                  <a:srgbClr val="C00000"/>
                </a:solidFill>
                <a:latin typeface="Montserrat Classic Bold"/>
              </a:rPr>
              <a:t>NAIROBI HEALTHCARE ACCESS</a:t>
            </a:r>
          </a:p>
          <a:p>
            <a:pPr>
              <a:lnSpc>
                <a:spcPts val="3734"/>
              </a:lnSpc>
            </a:pPr>
            <a:endParaRPr lang="en-US" sz="2667" b="1" dirty="0">
              <a:solidFill>
                <a:srgbClr val="38B6FF"/>
              </a:solidFill>
              <a:latin typeface="Montserrat Classic"/>
            </a:endParaRP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A7491DBF-3E96-CECB-E784-25E5C5E74563}"/>
              </a:ext>
            </a:extLst>
          </p:cNvPr>
          <p:cNvGrpSpPr>
            <a:grpSpLocks noChangeAspect="1"/>
          </p:cNvGrpSpPr>
          <p:nvPr/>
        </p:nvGrpSpPr>
        <p:grpSpPr>
          <a:xfrm rot="2841753">
            <a:off x="9190343" y="-7542928"/>
            <a:ext cx="17420156" cy="15085855"/>
            <a:chOff x="0" y="0"/>
            <a:chExt cx="6350000" cy="5499100"/>
          </a:xfrm>
          <a:solidFill>
            <a:srgbClr val="FFFF00"/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D4A0E0D8-E488-3725-F9EB-892E0CDD0C67}"/>
                </a:ext>
              </a:extLst>
            </p:cNvPr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E29E28-C272-075C-C51C-AA922E41E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21" y="369904"/>
            <a:ext cx="21336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chemeClr val="accent2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641312" y="115945"/>
            <a:ext cx="10820400" cy="452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4000" b="1" dirty="0">
                <a:solidFill>
                  <a:srgbClr val="000000"/>
                </a:solidFill>
                <a:latin typeface="Montserrat Classic Bold"/>
              </a:rPr>
              <a:t>Number of Beds and Cots In facilities </a:t>
            </a:r>
          </a:p>
        </p:txBody>
      </p:sp>
      <p:pic>
        <p:nvPicPr>
          <p:cNvPr id="14" name="Picture 37">
            <a:extLst>
              <a:ext uri="{FF2B5EF4-FFF2-40B4-BE49-F238E27FC236}">
                <a16:creationId xmlns:a16="http://schemas.microsoft.com/office/drawing/2014/main" id="{E0FB98D5-6E96-57E2-914F-CA105248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50221" y="1334026"/>
            <a:ext cx="833473" cy="833473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3323108-1EFE-5ED6-A203-D580FA42E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51135"/>
              </p:ext>
            </p:extLst>
          </p:nvPr>
        </p:nvGraphicFramePr>
        <p:xfrm>
          <a:off x="641312" y="731520"/>
          <a:ext cx="6142382" cy="496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50">
            <a:extLst>
              <a:ext uri="{FF2B5EF4-FFF2-40B4-BE49-F238E27FC236}">
                <a16:creationId xmlns:a16="http://schemas.microsoft.com/office/drawing/2014/main" id="{49F0F64F-FBA8-7888-7DA2-C23243BCC213}"/>
              </a:ext>
            </a:extLst>
          </p:cNvPr>
          <p:cNvSpPr txBox="1"/>
          <p:nvPr/>
        </p:nvSpPr>
        <p:spPr>
          <a:xfrm>
            <a:off x="7790970" y="1305532"/>
            <a:ext cx="3974310" cy="1723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Montserrat"/>
              </a:rPr>
              <a:t>The number of beds and cots available in each sub-county, Mathare sub-constituency has the fewest number of beds while Langata constituencies has the highest . 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1E74A33-F686-0DCD-4CA8-76DB69359FC1}"/>
              </a:ext>
            </a:extLst>
          </p:cNvPr>
          <p:cNvSpPr txBox="1"/>
          <p:nvPr/>
        </p:nvSpPr>
        <p:spPr>
          <a:xfrm>
            <a:off x="8576934" y="3018712"/>
            <a:ext cx="2198565" cy="471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2000" b="1" dirty="0">
                <a:solidFill>
                  <a:srgbClr val="38B6FF"/>
                </a:solidFill>
                <a:latin typeface="Montserrat Classic Bold"/>
              </a:rPr>
              <a:t>Embakasi</a:t>
            </a:r>
          </a:p>
        </p:txBody>
      </p:sp>
      <p:grpSp>
        <p:nvGrpSpPr>
          <p:cNvPr id="21" name="Group 8">
            <a:extLst>
              <a:ext uri="{FF2B5EF4-FFF2-40B4-BE49-F238E27FC236}">
                <a16:creationId xmlns:a16="http://schemas.microsoft.com/office/drawing/2014/main" id="{BA1D84A4-E5C2-513D-86FD-5A01C6F15332}"/>
              </a:ext>
            </a:extLst>
          </p:cNvPr>
          <p:cNvGrpSpPr/>
          <p:nvPr/>
        </p:nvGrpSpPr>
        <p:grpSpPr>
          <a:xfrm>
            <a:off x="7766621" y="3839287"/>
            <a:ext cx="1507865" cy="1723934"/>
            <a:chOff x="0" y="0"/>
            <a:chExt cx="828954" cy="1886321"/>
          </a:xfrm>
          <a:solidFill>
            <a:srgbClr val="00B050"/>
          </a:solidFill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23CCD7E-C202-1058-4CC5-62A4B11F562D}"/>
                </a:ext>
              </a:extLst>
            </p:cNvPr>
            <p:cNvSpPr/>
            <p:nvPr/>
          </p:nvSpPr>
          <p:spPr>
            <a:xfrm>
              <a:off x="0" y="0"/>
              <a:ext cx="828954" cy="1886321"/>
            </a:xfrm>
            <a:custGeom>
              <a:avLst/>
              <a:gdLst/>
              <a:ahLst/>
              <a:cxnLst/>
              <a:rect l="l" t="t" r="r" b="b"/>
              <a:pathLst>
                <a:path w="828954" h="1886321">
                  <a:moveTo>
                    <a:pt x="704494" y="1886321"/>
                  </a:moveTo>
                  <a:lnTo>
                    <a:pt x="124460" y="1886321"/>
                  </a:lnTo>
                  <a:cubicBezTo>
                    <a:pt x="55880" y="1886321"/>
                    <a:pt x="0" y="1830441"/>
                    <a:pt x="0" y="17618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04494" y="0"/>
                  </a:lnTo>
                  <a:cubicBezTo>
                    <a:pt x="773074" y="0"/>
                    <a:pt x="828954" y="55880"/>
                    <a:pt x="828954" y="124460"/>
                  </a:cubicBezTo>
                  <a:lnTo>
                    <a:pt x="828954" y="1761861"/>
                  </a:lnTo>
                  <a:cubicBezTo>
                    <a:pt x="828954" y="1830442"/>
                    <a:pt x="773074" y="1886321"/>
                    <a:pt x="704494" y="1886321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3F4FC7BD-DFB2-0B68-22FA-F04FB34DF11B}"/>
              </a:ext>
            </a:extLst>
          </p:cNvPr>
          <p:cNvGrpSpPr/>
          <p:nvPr/>
        </p:nvGrpSpPr>
        <p:grpSpPr>
          <a:xfrm>
            <a:off x="10257414" y="3830973"/>
            <a:ext cx="1507866" cy="1723934"/>
            <a:chOff x="0" y="0"/>
            <a:chExt cx="828954" cy="1886321"/>
          </a:xfrm>
          <a:solidFill>
            <a:srgbClr val="00B050"/>
          </a:solidFill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E848BD0-A479-B9E1-C118-926D41E84152}"/>
                </a:ext>
              </a:extLst>
            </p:cNvPr>
            <p:cNvSpPr/>
            <p:nvPr/>
          </p:nvSpPr>
          <p:spPr>
            <a:xfrm>
              <a:off x="0" y="0"/>
              <a:ext cx="828954" cy="1886321"/>
            </a:xfrm>
            <a:custGeom>
              <a:avLst/>
              <a:gdLst/>
              <a:ahLst/>
              <a:cxnLst/>
              <a:rect l="l" t="t" r="r" b="b"/>
              <a:pathLst>
                <a:path w="828954" h="1886321">
                  <a:moveTo>
                    <a:pt x="704494" y="1886321"/>
                  </a:moveTo>
                  <a:lnTo>
                    <a:pt x="124460" y="1886321"/>
                  </a:lnTo>
                  <a:cubicBezTo>
                    <a:pt x="55880" y="1886321"/>
                    <a:pt x="0" y="1830441"/>
                    <a:pt x="0" y="17618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04494" y="0"/>
                  </a:lnTo>
                  <a:cubicBezTo>
                    <a:pt x="773074" y="0"/>
                    <a:pt x="828954" y="55880"/>
                    <a:pt x="828954" y="124460"/>
                  </a:cubicBezTo>
                  <a:lnTo>
                    <a:pt x="828954" y="1761861"/>
                  </a:lnTo>
                  <a:cubicBezTo>
                    <a:pt x="828954" y="1830442"/>
                    <a:pt x="773074" y="1886321"/>
                    <a:pt x="704494" y="1886321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8" name="Group 12">
            <a:extLst>
              <a:ext uri="{FF2B5EF4-FFF2-40B4-BE49-F238E27FC236}">
                <a16:creationId xmlns:a16="http://schemas.microsoft.com/office/drawing/2014/main" id="{FF019E4E-63ED-FAAD-AC2F-15AA73BFBBAE}"/>
              </a:ext>
            </a:extLst>
          </p:cNvPr>
          <p:cNvGrpSpPr/>
          <p:nvPr/>
        </p:nvGrpSpPr>
        <p:grpSpPr>
          <a:xfrm>
            <a:off x="7295275" y="4378960"/>
            <a:ext cx="2450557" cy="1451398"/>
            <a:chOff x="0" y="0"/>
            <a:chExt cx="812800" cy="711200"/>
          </a:xfrm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EF4D764A-B744-726C-54B3-461CDE8DE17D}"/>
                </a:ext>
              </a:extLst>
            </p:cNvPr>
            <p:cNvSpPr/>
            <p:nvPr/>
          </p:nvSpPr>
          <p:spPr>
            <a:xfrm>
              <a:off x="49727" y="73335"/>
              <a:ext cx="713346" cy="637865"/>
            </a:xfrm>
            <a:custGeom>
              <a:avLst/>
              <a:gdLst/>
              <a:ahLst/>
              <a:cxnLst/>
              <a:rect l="l" t="t" r="r" b="b"/>
              <a:pathLst>
                <a:path w="713346" h="637865">
                  <a:moveTo>
                    <a:pt x="419370" y="36385"/>
                  </a:moveTo>
                  <a:lnTo>
                    <a:pt x="700376" y="528145"/>
                  </a:lnTo>
                  <a:cubicBezTo>
                    <a:pt x="713346" y="550843"/>
                    <a:pt x="713253" y="578728"/>
                    <a:pt x="700131" y="601339"/>
                  </a:cubicBezTo>
                  <a:cubicBezTo>
                    <a:pt x="687010" y="623949"/>
                    <a:pt x="662845" y="637865"/>
                    <a:pt x="636703" y="637865"/>
                  </a:cubicBezTo>
                  <a:lnTo>
                    <a:pt x="76643" y="637865"/>
                  </a:lnTo>
                  <a:cubicBezTo>
                    <a:pt x="50501" y="637865"/>
                    <a:pt x="26336" y="623949"/>
                    <a:pt x="13215" y="601339"/>
                  </a:cubicBezTo>
                  <a:cubicBezTo>
                    <a:pt x="93" y="578728"/>
                    <a:pt x="0" y="550843"/>
                    <a:pt x="12970" y="528145"/>
                  </a:cubicBezTo>
                  <a:lnTo>
                    <a:pt x="293976" y="36385"/>
                  </a:lnTo>
                  <a:cubicBezTo>
                    <a:pt x="306833" y="13886"/>
                    <a:pt x="330759" y="0"/>
                    <a:pt x="356673" y="0"/>
                  </a:cubicBezTo>
                  <a:cubicBezTo>
                    <a:pt x="382587" y="0"/>
                    <a:pt x="406513" y="13886"/>
                    <a:pt x="419370" y="36385"/>
                  </a:cubicBez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58D7542A-D55B-7E2E-2AE9-FA59E9C4288E}"/>
                </a:ext>
              </a:extLst>
            </p:cNvPr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20"/>
                </a:lnSpc>
              </a:pPr>
              <a:endParaRPr/>
            </a:p>
          </p:txBody>
        </p:sp>
      </p:grpSp>
      <p:sp>
        <p:nvSpPr>
          <p:cNvPr id="31" name="TextBox 17">
            <a:extLst>
              <a:ext uri="{FF2B5EF4-FFF2-40B4-BE49-F238E27FC236}">
                <a16:creationId xmlns:a16="http://schemas.microsoft.com/office/drawing/2014/main" id="{074CC5F3-E023-B9EE-DC64-05DCB7CA7373}"/>
              </a:ext>
            </a:extLst>
          </p:cNvPr>
          <p:cNvSpPr txBox="1"/>
          <p:nvPr/>
        </p:nvSpPr>
        <p:spPr>
          <a:xfrm>
            <a:off x="7514215" y="5092544"/>
            <a:ext cx="2261067" cy="655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FFFFFF"/>
                </a:solidFill>
                <a:latin typeface="Montserrat Classic Bold"/>
              </a:rPr>
              <a:t>635</a:t>
            </a:r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642A54FA-EEED-6885-5291-280043363BA5}"/>
              </a:ext>
            </a:extLst>
          </p:cNvPr>
          <p:cNvGrpSpPr/>
          <p:nvPr/>
        </p:nvGrpSpPr>
        <p:grpSpPr>
          <a:xfrm>
            <a:off x="9786068" y="4330121"/>
            <a:ext cx="2450557" cy="1451398"/>
            <a:chOff x="0" y="0"/>
            <a:chExt cx="812800" cy="711200"/>
          </a:xfrm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54EF4B4D-4717-1582-8CB0-DC303D5D05F9}"/>
                </a:ext>
              </a:extLst>
            </p:cNvPr>
            <p:cNvSpPr/>
            <p:nvPr/>
          </p:nvSpPr>
          <p:spPr>
            <a:xfrm>
              <a:off x="49727" y="73335"/>
              <a:ext cx="713346" cy="637865"/>
            </a:xfrm>
            <a:custGeom>
              <a:avLst/>
              <a:gdLst/>
              <a:ahLst/>
              <a:cxnLst/>
              <a:rect l="l" t="t" r="r" b="b"/>
              <a:pathLst>
                <a:path w="713346" h="637865">
                  <a:moveTo>
                    <a:pt x="419370" y="36385"/>
                  </a:moveTo>
                  <a:lnTo>
                    <a:pt x="700376" y="528145"/>
                  </a:lnTo>
                  <a:cubicBezTo>
                    <a:pt x="713346" y="550843"/>
                    <a:pt x="713253" y="578728"/>
                    <a:pt x="700131" y="601339"/>
                  </a:cubicBezTo>
                  <a:cubicBezTo>
                    <a:pt x="687010" y="623949"/>
                    <a:pt x="662845" y="637865"/>
                    <a:pt x="636703" y="637865"/>
                  </a:cubicBezTo>
                  <a:lnTo>
                    <a:pt x="76643" y="637865"/>
                  </a:lnTo>
                  <a:cubicBezTo>
                    <a:pt x="50501" y="637865"/>
                    <a:pt x="26336" y="623949"/>
                    <a:pt x="13215" y="601339"/>
                  </a:cubicBezTo>
                  <a:cubicBezTo>
                    <a:pt x="93" y="578728"/>
                    <a:pt x="0" y="550843"/>
                    <a:pt x="12970" y="528145"/>
                  </a:cubicBezTo>
                  <a:lnTo>
                    <a:pt x="293976" y="36385"/>
                  </a:lnTo>
                  <a:cubicBezTo>
                    <a:pt x="306833" y="13886"/>
                    <a:pt x="330759" y="0"/>
                    <a:pt x="356673" y="0"/>
                  </a:cubicBezTo>
                  <a:cubicBezTo>
                    <a:pt x="382587" y="0"/>
                    <a:pt x="406513" y="13886"/>
                    <a:pt x="419370" y="36385"/>
                  </a:cubicBez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TextBox 14">
              <a:extLst>
                <a:ext uri="{FF2B5EF4-FFF2-40B4-BE49-F238E27FC236}">
                  <a16:creationId xmlns:a16="http://schemas.microsoft.com/office/drawing/2014/main" id="{46E7A770-3369-5653-2341-B02C7DCAD422}"/>
                </a:ext>
              </a:extLst>
            </p:cNvPr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20"/>
                </a:lnSpc>
              </a:pPr>
              <a:endParaRPr/>
            </a:p>
          </p:txBody>
        </p:sp>
      </p:grpSp>
      <p:sp>
        <p:nvSpPr>
          <p:cNvPr id="35" name="TextBox 17">
            <a:extLst>
              <a:ext uri="{FF2B5EF4-FFF2-40B4-BE49-F238E27FC236}">
                <a16:creationId xmlns:a16="http://schemas.microsoft.com/office/drawing/2014/main" id="{1885B9CD-B521-1D7E-4991-35397C153A4B}"/>
              </a:ext>
            </a:extLst>
          </p:cNvPr>
          <p:cNvSpPr txBox="1"/>
          <p:nvPr/>
        </p:nvSpPr>
        <p:spPr>
          <a:xfrm>
            <a:off x="9880812" y="5044324"/>
            <a:ext cx="2261067" cy="655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FFFFFF"/>
                </a:solidFill>
                <a:latin typeface="Montserrat Classic Bold"/>
              </a:rPr>
              <a:t>111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40DE1543-A40F-35DA-01CA-D51954CFB3F0}"/>
              </a:ext>
            </a:extLst>
          </p:cNvPr>
          <p:cNvSpPr txBox="1"/>
          <p:nvPr/>
        </p:nvSpPr>
        <p:spPr>
          <a:xfrm>
            <a:off x="7249634" y="3879942"/>
            <a:ext cx="2447873" cy="491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00"/>
                </a:solidFill>
                <a:latin typeface="Montserrat Classic Bold"/>
              </a:rPr>
              <a:t>Beds</a:t>
            </a: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6F9A22A1-B9F1-A8B7-A7C0-65A0D4010F76}"/>
              </a:ext>
            </a:extLst>
          </p:cNvPr>
          <p:cNvSpPr txBox="1"/>
          <p:nvPr/>
        </p:nvSpPr>
        <p:spPr>
          <a:xfrm>
            <a:off x="9766063" y="3930865"/>
            <a:ext cx="2447873" cy="491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00"/>
                </a:solidFill>
                <a:latin typeface="Montserrat Classic Bold"/>
              </a:rPr>
              <a:t>Cots</a:t>
            </a:r>
          </a:p>
        </p:txBody>
      </p:sp>
    </p:spTree>
    <p:extLst>
      <p:ext uri="{BB962C8B-B14F-4D97-AF65-F5344CB8AC3E}">
        <p14:creationId xmlns:p14="http://schemas.microsoft.com/office/powerpoint/2010/main" val="266246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rgbClr val="C0000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5807" y="1797050"/>
            <a:ext cx="1196591" cy="1196591"/>
            <a:chOff x="0" y="0"/>
            <a:chExt cx="6350000" cy="6350000"/>
          </a:xfrm>
          <a:solidFill>
            <a:srgbClr val="00B050"/>
          </a:solidFill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85800" y="3184141"/>
            <a:ext cx="1196591" cy="1196591"/>
            <a:chOff x="0" y="0"/>
            <a:chExt cx="6350000" cy="6350000"/>
          </a:xfrm>
          <a:solidFill>
            <a:srgbClr val="1DC4FF"/>
          </a:solidFill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85807" y="4571231"/>
            <a:ext cx="1196591" cy="1196591"/>
            <a:chOff x="0" y="0"/>
            <a:chExt cx="6350000" cy="6350000"/>
          </a:xfrm>
          <a:solidFill>
            <a:srgbClr val="00B05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202861" y="3139691"/>
            <a:ext cx="3412914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serrat Classic Bold"/>
              </a:rPr>
              <a:t>Population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09903" y="4619863"/>
            <a:ext cx="3412914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38B6FF"/>
                </a:solidFill>
                <a:latin typeface="Montserrat Classic Bold"/>
              </a:rPr>
              <a:t>Agency of treatment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6576224" y="1797050"/>
            <a:ext cx="1196591" cy="1196591"/>
            <a:chOff x="0" y="0"/>
            <a:chExt cx="6350000" cy="6350000"/>
          </a:xfrm>
          <a:solidFill>
            <a:srgbClr val="00B050"/>
          </a:solidFill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576217" y="3184141"/>
            <a:ext cx="1196591" cy="1196591"/>
            <a:chOff x="0" y="0"/>
            <a:chExt cx="6350000" cy="6350000"/>
          </a:xfrm>
          <a:solidFill>
            <a:srgbClr val="1DC4FF"/>
          </a:solidFill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93286" y="1752600"/>
            <a:ext cx="3412914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38B6FF"/>
                </a:solidFill>
                <a:latin typeface="Montserrat Classic Bold"/>
              </a:rPr>
              <a:t>Services offered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093278" y="3139691"/>
            <a:ext cx="3412914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serrat Classic Bold"/>
              </a:rPr>
              <a:t>Healthcare affordability.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02869" y="2265507"/>
            <a:ext cx="3412914" cy="468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A resident considers the nearest health facility to get services.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202861" y="3652598"/>
            <a:ext cx="3412914" cy="955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The health centers serves the people of Nairobi only. The analysis does not consider citizens who from other counties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202869" y="5039688"/>
            <a:ext cx="3412914" cy="468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Everyone in the county require healthcare atleast once a month.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093286" y="2265507"/>
            <a:ext cx="3412914" cy="712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Apart from special service's facilities, both private and public facilities offers the same  services.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093278" y="3652598"/>
            <a:ext cx="3412914" cy="955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Citizens are evenly distributed within the county </a:t>
            </a:r>
            <a:r>
              <a:rPr lang="en-US" sz="1333" dirty="0" err="1">
                <a:solidFill>
                  <a:srgbClr val="000000"/>
                </a:solidFill>
                <a:latin typeface="Montserrat"/>
              </a:rPr>
              <a:t>i.e</a:t>
            </a:r>
            <a:r>
              <a:rPr lang="en-US" sz="1333" dirty="0">
                <a:solidFill>
                  <a:srgbClr val="000000"/>
                </a:solidFill>
                <a:latin typeface="Montserrat"/>
              </a:rPr>
              <a:t> the number of people who can afford the health services co-exist.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96688" y="3504612"/>
            <a:ext cx="555649" cy="555649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6696" y="2117521"/>
            <a:ext cx="555649" cy="55564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06278" y="4891702"/>
            <a:ext cx="555649" cy="555649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06271" y="3504612"/>
            <a:ext cx="555649" cy="555649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06278" y="2117521"/>
            <a:ext cx="555649" cy="555649"/>
          </a:xfrm>
          <a:prstGeom prst="rect">
            <a:avLst/>
          </a:prstGeom>
        </p:spPr>
      </p:pic>
      <p:sp>
        <p:nvSpPr>
          <p:cNvPr id="39" name="AutoShape 39"/>
          <p:cNvSpPr/>
          <p:nvPr/>
        </p:nvSpPr>
        <p:spPr>
          <a:xfrm>
            <a:off x="685800" y="1386256"/>
            <a:ext cx="10820400" cy="0"/>
          </a:xfrm>
          <a:prstGeom prst="line">
            <a:avLst/>
          </a:prstGeom>
          <a:ln w="47625" cap="rnd">
            <a:solidFill>
              <a:srgbClr val="2E465B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sz="1200"/>
          </a:p>
        </p:txBody>
      </p:sp>
      <p:sp>
        <p:nvSpPr>
          <p:cNvPr id="40" name="TextBox 40"/>
          <p:cNvSpPr txBox="1"/>
          <p:nvPr/>
        </p:nvSpPr>
        <p:spPr>
          <a:xfrm>
            <a:off x="685800" y="458259"/>
            <a:ext cx="10820400" cy="452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4000" dirty="0">
                <a:solidFill>
                  <a:srgbClr val="000000"/>
                </a:solidFill>
                <a:latin typeface="Montserrat Classic Bold"/>
              </a:rPr>
              <a:t>Assumptions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711F5447-7E13-37B3-2E47-5E3944746D4C}"/>
              </a:ext>
            </a:extLst>
          </p:cNvPr>
          <p:cNvSpPr txBox="1"/>
          <p:nvPr/>
        </p:nvSpPr>
        <p:spPr>
          <a:xfrm>
            <a:off x="2202861" y="1824131"/>
            <a:ext cx="3412914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38B6FF"/>
                </a:solidFill>
                <a:latin typeface="Montserrat Classic Bold"/>
              </a:rPr>
              <a:t>Facility choice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rgbClr val="C0000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9" name="AutoShape 9"/>
          <p:cNvSpPr/>
          <p:nvPr/>
        </p:nvSpPr>
        <p:spPr>
          <a:xfrm>
            <a:off x="685800" y="1386256"/>
            <a:ext cx="10820400" cy="0"/>
          </a:xfrm>
          <a:prstGeom prst="line">
            <a:avLst/>
          </a:prstGeom>
          <a:ln w="47625" cap="rnd">
            <a:solidFill>
              <a:srgbClr val="2E465B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sz="1200"/>
          </a:p>
        </p:txBody>
      </p:sp>
      <p:sp>
        <p:nvSpPr>
          <p:cNvPr id="10" name="TextBox 10"/>
          <p:cNvSpPr txBox="1"/>
          <p:nvPr/>
        </p:nvSpPr>
        <p:spPr>
          <a:xfrm>
            <a:off x="685800" y="458259"/>
            <a:ext cx="10820400" cy="452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4000" dirty="0">
                <a:solidFill>
                  <a:srgbClr val="000000"/>
                </a:solidFill>
                <a:latin typeface="Montserrat Classic Bold"/>
              </a:rPr>
              <a:t>Findings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556439" y="1685385"/>
            <a:ext cx="4608766" cy="4323329"/>
            <a:chOff x="-1308464" y="0"/>
            <a:chExt cx="9217532" cy="8646658"/>
          </a:xfrm>
        </p:grpSpPr>
        <p:grpSp>
          <p:nvGrpSpPr>
            <p:cNvPr id="12" name="Group 12"/>
            <p:cNvGrpSpPr/>
            <p:nvPr/>
          </p:nvGrpSpPr>
          <p:grpSpPr>
            <a:xfrm>
              <a:off x="1528383" y="0"/>
              <a:ext cx="5681252" cy="5681252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C00000">
                  <a:alpha val="80000"/>
                </a:srgbClr>
              </a:solidFill>
            </p:spPr>
            <p:txBody>
              <a:bodyPr/>
              <a:lstStyle/>
              <a:p>
                <a:endParaRPr lang="de-DE" sz="1200" dirty="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2253166" y="2965406"/>
              <a:ext cx="5655902" cy="5681252"/>
              <a:chOff x="-898193" y="139468"/>
              <a:chExt cx="6321666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-898193" y="139468"/>
                <a:ext cx="6321666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DC4FF">
                  <a:alpha val="60000"/>
                </a:srgbClr>
              </a:solidFill>
            </p:spPr>
            <p:txBody>
              <a:bodyPr/>
              <a:lstStyle/>
              <a:p>
                <a:endParaRPr lang="de-DE" sz="1200" dirty="0"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-1308464" y="1828700"/>
              <a:ext cx="5655902" cy="5681252"/>
              <a:chOff x="-1462485" y="-1131041"/>
              <a:chExt cx="6321666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-1462485" y="-1131041"/>
                <a:ext cx="6321666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B050">
                  <a:alpha val="69804"/>
                </a:srgbClr>
              </a:solidFill>
            </p:spPr>
            <p:txBody>
              <a:bodyPr/>
              <a:lstStyle/>
              <a:p>
                <a:endParaRPr lang="de-DE" sz="1200" dirty="0"/>
              </a:p>
            </p:txBody>
          </p:sp>
        </p:grpSp>
      </p:grpSp>
      <p:sp>
        <p:nvSpPr>
          <p:cNvPr id="18" name="TextBox 18"/>
          <p:cNvSpPr txBox="1"/>
          <p:nvPr/>
        </p:nvSpPr>
        <p:spPr>
          <a:xfrm>
            <a:off x="7917866" y="1570396"/>
            <a:ext cx="3588334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036FFF"/>
                </a:solidFill>
                <a:latin typeface="Montserrat Classic Bold"/>
              </a:rPr>
              <a:t>Number of People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917866" y="1946327"/>
            <a:ext cx="3588334" cy="955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There is significance difference in heartcare accessibility between sub-counties with more people than sub counties with fewer people.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735423" y="3895939"/>
            <a:ext cx="2726944" cy="1701193"/>
            <a:chOff x="-87668" y="595316"/>
            <a:chExt cx="5453888" cy="3402386"/>
          </a:xfrm>
        </p:grpSpPr>
        <p:sp>
          <p:nvSpPr>
            <p:cNvPr id="21" name="TextBox 21"/>
            <p:cNvSpPr txBox="1"/>
            <p:nvPr/>
          </p:nvSpPr>
          <p:spPr>
            <a:xfrm>
              <a:off x="-87668" y="595316"/>
              <a:ext cx="5453886" cy="655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99"/>
                </a:lnSpc>
                <a:spcBef>
                  <a:spcPct val="0"/>
                </a:spcBef>
              </a:pPr>
              <a:r>
                <a:rPr lang="en-US" sz="1999" dirty="0">
                  <a:solidFill>
                    <a:srgbClr val="38B6FF"/>
                  </a:solidFill>
                  <a:latin typeface="Montserrat Classic Bold"/>
                </a:rPr>
                <a:t>Beds and Cots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-87666" y="1598454"/>
              <a:ext cx="5453886" cy="239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67"/>
                </a:lnSpc>
              </a:pPr>
              <a:r>
                <a:rPr lang="en-US" sz="1333" dirty="0">
                  <a:solidFill>
                    <a:srgbClr val="000000"/>
                  </a:solidFill>
                  <a:latin typeface="Montserrat"/>
                </a:rPr>
                <a:t>Sub counties with more beds and cots are significantly different from those with fewer as far as accessing Healthcare facilities is concerned. 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87830" y="2354144"/>
            <a:ext cx="2730265" cy="1933379"/>
            <a:chOff x="-195098" y="-2488275"/>
            <a:chExt cx="5460530" cy="3866758"/>
          </a:xfrm>
        </p:grpSpPr>
        <p:sp>
          <p:nvSpPr>
            <p:cNvPr id="24" name="TextBox 24"/>
            <p:cNvSpPr txBox="1"/>
            <p:nvPr/>
          </p:nvSpPr>
          <p:spPr>
            <a:xfrm>
              <a:off x="-188454" y="-2488275"/>
              <a:ext cx="5453886" cy="655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99"/>
                </a:lnSpc>
                <a:spcBef>
                  <a:spcPct val="0"/>
                </a:spcBef>
              </a:pPr>
              <a:r>
                <a:rPr lang="en-US" sz="1999" dirty="0">
                  <a:solidFill>
                    <a:srgbClr val="5CE1E6"/>
                  </a:solidFill>
                  <a:latin typeface="Montserrat Classic Bold"/>
                </a:rPr>
                <a:t>Hospitals Distribution 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-195098" y="-1508077"/>
              <a:ext cx="5453886" cy="2886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867"/>
                </a:lnSpc>
              </a:pPr>
              <a:r>
                <a:rPr lang="en-US" sz="1333" dirty="0">
                  <a:solidFill>
                    <a:srgbClr val="000000"/>
                  </a:solidFill>
                  <a:latin typeface="Montserrat"/>
                </a:rPr>
                <a:t>The analysis established that there is significant difference in accessibility between Sub-counties with more hospitals and Sub-counties with fewer Hospitals.</a:t>
              </a:r>
            </a:p>
          </p:txBody>
        </p:sp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03417" y="1928752"/>
            <a:ext cx="670983" cy="67098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46883" y="4588401"/>
            <a:ext cx="670983" cy="670983"/>
          </a:xfrm>
          <a:prstGeom prst="rect">
            <a:avLst/>
          </a:prstGeom>
        </p:spPr>
      </p:pic>
      <p:pic>
        <p:nvPicPr>
          <p:cNvPr id="29" name="Picture 38">
            <a:extLst>
              <a:ext uri="{FF2B5EF4-FFF2-40B4-BE49-F238E27FC236}">
                <a16:creationId xmlns:a16="http://schemas.microsoft.com/office/drawing/2014/main" id="{35B107D0-42FB-F1A9-09A6-64C3485EFC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67205" y="3256030"/>
            <a:ext cx="555649" cy="5556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rgbClr val="C0000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29040" y="1797014"/>
            <a:ext cx="4133921" cy="413392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630849" y="0"/>
                    <a:pt x="812800" y="181951"/>
                    <a:pt x="812800" y="406400"/>
                  </a:cubicBezTo>
                  <a:cubicBezTo>
                    <a:pt x="812800" y="630849"/>
                    <a:pt x="630849" y="812800"/>
                    <a:pt x="406400" y="812800"/>
                  </a:cubicBezTo>
                  <a:cubicBezTo>
                    <a:pt x="181951" y="812800"/>
                    <a:pt x="0" y="630849"/>
                    <a:pt x="0" y="406400"/>
                  </a:cubicBezTo>
                  <a:cubicBezTo>
                    <a:pt x="0" y="181951"/>
                    <a:pt x="181951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B050">
                <a:alpha val="0"/>
              </a:srgbClr>
            </a:solidFill>
            <a:ln w="47625">
              <a:solidFill>
                <a:srgbClr val="2E465B"/>
              </a:solidFill>
            </a:ln>
          </p:spPr>
          <p:txBody>
            <a:bodyPr/>
            <a:lstStyle/>
            <a:p>
              <a:endParaRPr lang="de-DE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35217" tIns="35217" rIns="35217" bIns="35217" rtlCol="0" anchor="ctr"/>
            <a:lstStyle/>
            <a:p>
              <a:pPr algn="ctr">
                <a:lnSpc>
                  <a:spcPts val="2213"/>
                </a:lnSpc>
              </a:pPr>
              <a:endParaRPr sz="1200"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20438">
            <a:off x="4580933" y="2382247"/>
            <a:ext cx="3030135" cy="296345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484785" y="3293340"/>
            <a:ext cx="1079231" cy="107923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3759301" y="4683260"/>
            <a:ext cx="1079231" cy="1079231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3759301" y="1965460"/>
            <a:ext cx="1079231" cy="1079231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8753066" y="3955575"/>
            <a:ext cx="2879140" cy="712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More beds should be added to Sub-counties Like Mathare and </a:t>
            </a:r>
            <a:r>
              <a:rPr lang="en-US" sz="1333" dirty="0" err="1">
                <a:solidFill>
                  <a:srgbClr val="000000"/>
                </a:solidFill>
                <a:latin typeface="Montserrat"/>
              </a:rPr>
              <a:t>Roysambu</a:t>
            </a:r>
            <a:r>
              <a:rPr lang="en-US" sz="1333" dirty="0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753066" y="3368342"/>
            <a:ext cx="2879140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38B6FF"/>
                </a:solidFill>
                <a:latin typeface="Montserrat Classic Bold"/>
              </a:rPr>
              <a:t>Beds distribution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85800" y="4782820"/>
            <a:ext cx="2860090" cy="144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More hospitals should be Sub counties like. Kasarani and Embakasi should to match the best performing sub-county as far as patient-hospital ratio is concerned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85800" y="4177453"/>
            <a:ext cx="2860090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dirty="0">
                <a:solidFill>
                  <a:srgbClr val="38B6FF"/>
                </a:solidFill>
                <a:latin typeface="Montserrat Classic Bold"/>
              </a:rPr>
              <a:t>Population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85800" y="2275868"/>
            <a:ext cx="2860090" cy="144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Sub-counties with fewer hospitals like Mathare , </a:t>
            </a:r>
            <a:r>
              <a:rPr lang="en-US" sz="1333" dirty="0" err="1">
                <a:solidFill>
                  <a:srgbClr val="000000"/>
                </a:solidFill>
                <a:latin typeface="Montserrat"/>
              </a:rPr>
              <a:t>Kamukunji</a:t>
            </a:r>
            <a:r>
              <a:rPr lang="en-US" sz="1333" dirty="0">
                <a:solidFill>
                  <a:srgbClr val="000000"/>
                </a:solidFill>
                <a:latin typeface="Montserrat"/>
              </a:rPr>
              <a:t> and Westland's should be the priority when it comes to building new  Health facilities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5800" y="1914341"/>
            <a:ext cx="2860090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dirty="0">
                <a:solidFill>
                  <a:srgbClr val="38B6FF"/>
                </a:solidFill>
                <a:latin typeface="Montserrat Classic Bold"/>
              </a:rPr>
              <a:t>Hospitals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97057" y="3601731"/>
            <a:ext cx="524489" cy="524489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638456" y="5186916"/>
            <a:ext cx="524489" cy="524489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972286" y="4906304"/>
            <a:ext cx="524489" cy="524489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036672" y="2242831"/>
            <a:ext cx="524489" cy="524489"/>
          </a:xfrm>
          <a:prstGeom prst="rect">
            <a:avLst/>
          </a:prstGeom>
        </p:spPr>
      </p:pic>
      <p:sp>
        <p:nvSpPr>
          <p:cNvPr id="37" name="AutoShape 37"/>
          <p:cNvSpPr/>
          <p:nvPr/>
        </p:nvSpPr>
        <p:spPr>
          <a:xfrm>
            <a:off x="685800" y="1386256"/>
            <a:ext cx="10820400" cy="0"/>
          </a:xfrm>
          <a:prstGeom prst="line">
            <a:avLst/>
          </a:prstGeom>
          <a:ln w="47625" cap="rnd">
            <a:solidFill>
              <a:srgbClr val="2E465B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sz="1200"/>
          </a:p>
        </p:txBody>
      </p:sp>
      <p:sp>
        <p:nvSpPr>
          <p:cNvPr id="38" name="TextBox 38"/>
          <p:cNvSpPr txBox="1"/>
          <p:nvPr/>
        </p:nvSpPr>
        <p:spPr>
          <a:xfrm>
            <a:off x="685800" y="458259"/>
            <a:ext cx="10820400" cy="452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4000" dirty="0">
                <a:solidFill>
                  <a:srgbClr val="000000"/>
                </a:solidFill>
                <a:latin typeface="Montserrat Classic Bold"/>
              </a:rPr>
              <a:t>Recommendations</a:t>
            </a:r>
          </a:p>
        </p:txBody>
      </p:sp>
      <p:pic>
        <p:nvPicPr>
          <p:cNvPr id="45" name="Graphic 44" descr="Sleep">
            <a:extLst>
              <a:ext uri="{FF2B5EF4-FFF2-40B4-BE49-F238E27FC236}">
                <a16:creationId xmlns:a16="http://schemas.microsoft.com/office/drawing/2014/main" id="{721D78C3-6DB7-AF94-6530-C54A4CD8B3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75406" y="3504105"/>
            <a:ext cx="690880" cy="6811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rgbClr val="C0000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5800" y="2304452"/>
            <a:ext cx="3551809" cy="3076198"/>
            <a:chOff x="0" y="0"/>
            <a:chExt cx="6202680" cy="5372100"/>
          </a:xfrm>
          <a:solidFill>
            <a:srgbClr val="FFFF00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253359" y="1799119"/>
            <a:ext cx="3856546" cy="1902931"/>
            <a:chOff x="0" y="0"/>
            <a:chExt cx="10887286" cy="5372100"/>
          </a:xfrm>
          <a:solidFill>
            <a:srgbClr val="00B050"/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887286" cy="5372100"/>
            </a:xfrm>
            <a:custGeom>
              <a:avLst/>
              <a:gdLst/>
              <a:ahLst/>
              <a:cxnLst/>
              <a:rect l="l" t="t" r="r" b="b"/>
              <a:pathLst>
                <a:path w="10887286" h="5372100">
                  <a:moveTo>
                    <a:pt x="933661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336615" y="5372100"/>
                  </a:lnTo>
                  <a:lnTo>
                    <a:pt x="10887286" y="2686050"/>
                  </a:lnTo>
                  <a:lnTo>
                    <a:pt x="9336615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299844" y="3871291"/>
            <a:ext cx="3856546" cy="1902931"/>
            <a:chOff x="0" y="0"/>
            <a:chExt cx="10887286" cy="5372100"/>
          </a:xfrm>
          <a:solidFill>
            <a:srgbClr val="C00000"/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887286" cy="5372100"/>
            </a:xfrm>
            <a:custGeom>
              <a:avLst/>
              <a:gdLst/>
              <a:ahLst/>
              <a:cxnLst/>
              <a:rect l="l" t="t" r="r" b="b"/>
              <a:pathLst>
                <a:path w="10887286" h="5372100">
                  <a:moveTo>
                    <a:pt x="933661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336615" y="5372100"/>
                  </a:lnTo>
                  <a:lnTo>
                    <a:pt x="10887286" y="2686050"/>
                  </a:lnTo>
                  <a:lnTo>
                    <a:pt x="9336615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992997" y="2464596"/>
            <a:ext cx="2445788" cy="119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FFFFFF"/>
                </a:solidFill>
                <a:latin typeface="Montserrat"/>
              </a:rPr>
              <a:t>Langata is the best performing sub county in bed-patient ratio. Embakasi needs 2442 more beds to match this ratio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992997" y="1947733"/>
            <a:ext cx="2445788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serrat Classic Bold"/>
              </a:rPr>
              <a:t>Beds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39482" y="4303088"/>
            <a:ext cx="2445788" cy="119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FFFFFF"/>
                </a:solidFill>
                <a:latin typeface="Montserrat"/>
              </a:rPr>
              <a:t>Similar steps can be deployed to accurately establish the number of facilities needed in the remaining sub-counties.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5610" y="3486712"/>
            <a:ext cx="2445788" cy="119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latin typeface="Montserrat"/>
              </a:rPr>
              <a:t>The best performing sub-county in hospital patient ratio is </a:t>
            </a:r>
            <a:r>
              <a:rPr lang="en-US" sz="1333" dirty="0" err="1">
                <a:latin typeface="Montserrat"/>
              </a:rPr>
              <a:t>Starehe</a:t>
            </a:r>
            <a:r>
              <a:rPr lang="en-US" sz="1333" dirty="0">
                <a:latin typeface="Montserrat"/>
              </a:rPr>
              <a:t>. 239 health facilities needs to be established to achieve this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38810" y="2969849"/>
            <a:ext cx="2445788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38B6FF"/>
                </a:solidFill>
                <a:latin typeface="Montserrat Classic Bold"/>
              </a:rPr>
              <a:t>Facilities</a:t>
            </a:r>
          </a:p>
        </p:txBody>
      </p:sp>
      <p:sp>
        <p:nvSpPr>
          <p:cNvPr id="21" name="AutoShape 21"/>
          <p:cNvSpPr/>
          <p:nvPr/>
        </p:nvSpPr>
        <p:spPr>
          <a:xfrm>
            <a:off x="685800" y="1386256"/>
            <a:ext cx="10820400" cy="0"/>
          </a:xfrm>
          <a:prstGeom prst="line">
            <a:avLst/>
          </a:prstGeom>
          <a:ln w="47625" cap="rnd">
            <a:solidFill>
              <a:srgbClr val="2E465B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96DDD4-5710-B86A-5562-3E1B0ADFF17A}"/>
              </a:ext>
            </a:extLst>
          </p:cNvPr>
          <p:cNvSpPr txBox="1"/>
          <p:nvPr/>
        </p:nvSpPr>
        <p:spPr>
          <a:xfrm>
            <a:off x="2202861" y="716691"/>
            <a:ext cx="3412914" cy="404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4000" dirty="0">
                <a:solidFill>
                  <a:srgbClr val="38B6FF"/>
                </a:solidFill>
                <a:latin typeface="Montserrat Classic Bold"/>
              </a:rPr>
              <a:t>EMBAKASI </a:t>
            </a:r>
            <a:r>
              <a:rPr lang="en-US" sz="2000" dirty="0">
                <a:solidFill>
                  <a:srgbClr val="38B6FF"/>
                </a:solidFill>
                <a:latin typeface="Montserrat Classic Bold"/>
              </a:rPr>
              <a:t> </a:t>
            </a:r>
          </a:p>
        </p:txBody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E1BF5C65-07C4-464A-43A5-05E2A7197F29}"/>
              </a:ext>
            </a:extLst>
          </p:cNvPr>
          <p:cNvGrpSpPr/>
          <p:nvPr/>
        </p:nvGrpSpPr>
        <p:grpSpPr>
          <a:xfrm>
            <a:off x="196544" y="0"/>
            <a:ext cx="1794886" cy="1794886"/>
            <a:chOff x="0" y="0"/>
            <a:chExt cx="6350000" cy="6350000"/>
          </a:xfrm>
        </p:grpSpPr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1C16DA65-2827-370D-A1C7-C42F1C81AE8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de-DE"/>
            </a:p>
          </p:txBody>
        </p:sp>
      </p:grpSp>
      <p:pic>
        <p:nvPicPr>
          <p:cNvPr id="33" name="Picture 35">
            <a:extLst>
              <a:ext uri="{FF2B5EF4-FFF2-40B4-BE49-F238E27FC236}">
                <a16:creationId xmlns:a16="http://schemas.microsoft.com/office/drawing/2014/main" id="{10C26F7E-C54A-995A-CF05-A8DF179887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7250" y="480706"/>
            <a:ext cx="833473" cy="833473"/>
          </a:xfrm>
          <a:prstGeom prst="rect">
            <a:avLst/>
          </a:prstGeom>
        </p:spPr>
      </p:pic>
      <p:grpSp>
        <p:nvGrpSpPr>
          <p:cNvPr id="4" name="Group 10">
            <a:extLst>
              <a:ext uri="{FF2B5EF4-FFF2-40B4-BE49-F238E27FC236}">
                <a16:creationId xmlns:a16="http://schemas.microsoft.com/office/drawing/2014/main" id="{44679EBE-2FC4-03E2-0C70-F1452A32B8DD}"/>
              </a:ext>
            </a:extLst>
          </p:cNvPr>
          <p:cNvGrpSpPr/>
          <p:nvPr/>
        </p:nvGrpSpPr>
        <p:grpSpPr>
          <a:xfrm>
            <a:off x="7178423" y="1799119"/>
            <a:ext cx="3856546" cy="1902931"/>
            <a:chOff x="0" y="0"/>
            <a:chExt cx="10887286" cy="5372100"/>
          </a:xfrm>
          <a:solidFill>
            <a:srgbClr val="00B050"/>
          </a:solidFill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91AB70D6-74DC-5617-F663-FC2FC2AA15C7}"/>
                </a:ext>
              </a:extLst>
            </p:cNvPr>
            <p:cNvSpPr/>
            <p:nvPr/>
          </p:nvSpPr>
          <p:spPr>
            <a:xfrm>
              <a:off x="0" y="0"/>
              <a:ext cx="10887286" cy="5372100"/>
            </a:xfrm>
            <a:custGeom>
              <a:avLst/>
              <a:gdLst/>
              <a:ahLst/>
              <a:cxnLst/>
              <a:rect l="l" t="t" r="r" b="b"/>
              <a:pathLst>
                <a:path w="10887286" h="5372100">
                  <a:moveTo>
                    <a:pt x="933661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336615" y="5372100"/>
                  </a:lnTo>
                  <a:lnTo>
                    <a:pt x="10887286" y="2686050"/>
                  </a:lnTo>
                  <a:lnTo>
                    <a:pt x="9336615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6" name="TextBox 14">
            <a:extLst>
              <a:ext uri="{FF2B5EF4-FFF2-40B4-BE49-F238E27FC236}">
                <a16:creationId xmlns:a16="http://schemas.microsoft.com/office/drawing/2014/main" id="{152F3858-72E8-B08A-DA61-3FB71750FC94}"/>
              </a:ext>
            </a:extLst>
          </p:cNvPr>
          <p:cNvSpPr txBox="1"/>
          <p:nvPr/>
        </p:nvSpPr>
        <p:spPr>
          <a:xfrm>
            <a:off x="7945237" y="2362996"/>
            <a:ext cx="2445788" cy="119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 err="1">
                <a:solidFill>
                  <a:srgbClr val="FFFFFF"/>
                </a:solidFill>
                <a:latin typeface="Montserrat"/>
              </a:rPr>
              <a:t>Kamukunji</a:t>
            </a:r>
            <a:r>
              <a:rPr lang="en-US" sz="1333" dirty="0">
                <a:solidFill>
                  <a:srgbClr val="FFFFFF"/>
                </a:solidFill>
                <a:latin typeface="Montserrat"/>
              </a:rPr>
              <a:t> is the best performing sub county in cot-patient ratio. Embakasi needs 747 more beds to match this ratio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FFCE8930-0EA8-E6E9-65EF-1C847F3B001B}"/>
              </a:ext>
            </a:extLst>
          </p:cNvPr>
          <p:cNvSpPr txBox="1"/>
          <p:nvPr/>
        </p:nvSpPr>
        <p:spPr>
          <a:xfrm>
            <a:off x="8097637" y="1957893"/>
            <a:ext cx="2445788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serrat Classic Bold"/>
              </a:rPr>
              <a:t>Cots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C7FF468A-C2DD-85E0-5153-59ED9CA01618}"/>
              </a:ext>
            </a:extLst>
          </p:cNvPr>
          <p:cNvGrpSpPr/>
          <p:nvPr/>
        </p:nvGrpSpPr>
        <p:grpSpPr>
          <a:xfrm>
            <a:off x="3497971" y="3892009"/>
            <a:ext cx="3856546" cy="1902931"/>
            <a:chOff x="0" y="0"/>
            <a:chExt cx="10887286" cy="5372100"/>
          </a:xfrm>
          <a:solidFill>
            <a:srgbClr val="00B050"/>
          </a:solidFill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ED20A7C-AA1C-CEDC-4447-04CC7F48D29D}"/>
                </a:ext>
              </a:extLst>
            </p:cNvPr>
            <p:cNvSpPr/>
            <p:nvPr/>
          </p:nvSpPr>
          <p:spPr>
            <a:xfrm>
              <a:off x="0" y="0"/>
              <a:ext cx="10887286" cy="5372100"/>
            </a:xfrm>
            <a:custGeom>
              <a:avLst/>
              <a:gdLst/>
              <a:ahLst/>
              <a:cxnLst/>
              <a:rect l="l" t="t" r="r" b="b"/>
              <a:pathLst>
                <a:path w="10887286" h="5372100">
                  <a:moveTo>
                    <a:pt x="933661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336615" y="5372100"/>
                  </a:lnTo>
                  <a:lnTo>
                    <a:pt x="10887286" y="2686050"/>
                  </a:lnTo>
                  <a:lnTo>
                    <a:pt x="9336615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22" name="TextBox 14">
            <a:extLst>
              <a:ext uri="{FF2B5EF4-FFF2-40B4-BE49-F238E27FC236}">
                <a16:creationId xmlns:a16="http://schemas.microsoft.com/office/drawing/2014/main" id="{96D95FB6-B92A-97AF-E1C4-71D304FBDD45}"/>
              </a:ext>
            </a:extLst>
          </p:cNvPr>
          <p:cNvSpPr txBox="1"/>
          <p:nvPr/>
        </p:nvSpPr>
        <p:spPr>
          <a:xfrm>
            <a:off x="4237609" y="4557486"/>
            <a:ext cx="2445788" cy="468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FFFFFF"/>
                </a:solidFill>
                <a:latin typeface="Montserrat"/>
              </a:rPr>
              <a:t>All hospitals should be available 24/7 in Embakasi.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095C3F0D-AC51-2910-A0D7-23FC91A1BC08}"/>
              </a:ext>
            </a:extLst>
          </p:cNvPr>
          <p:cNvSpPr txBox="1"/>
          <p:nvPr/>
        </p:nvSpPr>
        <p:spPr>
          <a:xfrm>
            <a:off x="4237609" y="4040623"/>
            <a:ext cx="2445788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serrat Classic Bold"/>
              </a:rPr>
              <a:t>Availability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rgbClr val="C0000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320096" y="2304452"/>
            <a:ext cx="3551809" cy="3076198"/>
            <a:chOff x="0" y="0"/>
            <a:chExt cx="6202680" cy="5372100"/>
          </a:xfrm>
          <a:solidFill>
            <a:srgbClr val="FFFF00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85800" y="1799119"/>
            <a:ext cx="3856546" cy="1902931"/>
            <a:chOff x="0" y="0"/>
            <a:chExt cx="10887286" cy="5372100"/>
          </a:xfrm>
          <a:solidFill>
            <a:srgbClr val="00B050"/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887286" cy="5372100"/>
            </a:xfrm>
            <a:custGeom>
              <a:avLst/>
              <a:gdLst/>
              <a:ahLst/>
              <a:cxnLst/>
              <a:rect l="l" t="t" r="r" b="b"/>
              <a:pathLst>
                <a:path w="10887286" h="5372100">
                  <a:moveTo>
                    <a:pt x="933661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336615" y="5372100"/>
                  </a:lnTo>
                  <a:lnTo>
                    <a:pt x="10887286" y="2686050"/>
                  </a:lnTo>
                  <a:lnTo>
                    <a:pt x="9336615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85800" y="3983051"/>
            <a:ext cx="3856546" cy="1902931"/>
            <a:chOff x="0" y="0"/>
            <a:chExt cx="10887286" cy="5372100"/>
          </a:xfrm>
          <a:solidFill>
            <a:srgbClr val="00B050"/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887286" cy="5372100"/>
            </a:xfrm>
            <a:custGeom>
              <a:avLst/>
              <a:gdLst/>
              <a:ahLst/>
              <a:cxnLst/>
              <a:rect l="l" t="t" r="r" b="b"/>
              <a:pathLst>
                <a:path w="10887286" h="5372100">
                  <a:moveTo>
                    <a:pt x="933661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336615" y="5372100"/>
                  </a:lnTo>
                  <a:lnTo>
                    <a:pt x="10887286" y="2686050"/>
                  </a:lnTo>
                  <a:lnTo>
                    <a:pt x="9336615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649654" y="1799119"/>
            <a:ext cx="3856546" cy="1902931"/>
            <a:chOff x="0" y="0"/>
            <a:chExt cx="10887286" cy="5372100"/>
          </a:xfrm>
          <a:solidFill>
            <a:srgbClr val="00B050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887286" cy="5372100"/>
            </a:xfrm>
            <a:custGeom>
              <a:avLst/>
              <a:gdLst/>
              <a:ahLst/>
              <a:cxnLst/>
              <a:rect l="l" t="t" r="r" b="b"/>
              <a:pathLst>
                <a:path w="10887286" h="5372100">
                  <a:moveTo>
                    <a:pt x="933661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336615" y="5372100"/>
                  </a:lnTo>
                  <a:lnTo>
                    <a:pt x="10887286" y="2686050"/>
                  </a:lnTo>
                  <a:lnTo>
                    <a:pt x="9336615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649654" y="3983051"/>
            <a:ext cx="3856546" cy="1902931"/>
            <a:chOff x="0" y="0"/>
            <a:chExt cx="10887286" cy="5372100"/>
          </a:xfrm>
          <a:solidFill>
            <a:srgbClr val="00B050"/>
          </a:solidFill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887286" cy="5372100"/>
            </a:xfrm>
            <a:custGeom>
              <a:avLst/>
              <a:gdLst/>
              <a:ahLst/>
              <a:cxnLst/>
              <a:rect l="l" t="t" r="r" b="b"/>
              <a:pathLst>
                <a:path w="10887286" h="5372100">
                  <a:moveTo>
                    <a:pt x="933661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336615" y="5372100"/>
                  </a:lnTo>
                  <a:lnTo>
                    <a:pt x="10887286" y="2686050"/>
                  </a:lnTo>
                  <a:lnTo>
                    <a:pt x="9336615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389293" y="1947733"/>
            <a:ext cx="2445788" cy="377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rgbClr val="1DC4FF"/>
                </a:solidFill>
                <a:latin typeface="Montserrat Classic Bold"/>
              </a:rPr>
              <a:t>Cots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389293" y="4131665"/>
            <a:ext cx="2445788" cy="377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rgbClr val="1DC4FF"/>
                </a:solidFill>
                <a:latin typeface="Montserrat Classic Bold"/>
              </a:rPr>
              <a:t>Availability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873106" y="2938072"/>
            <a:ext cx="2445788" cy="144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latin typeface="Montserrat"/>
              </a:rPr>
              <a:t>This are the minimum requirements for Embakasi sub- county to be operating as the best Sub-county in Nairobi in the respective feature</a:t>
            </a:r>
          </a:p>
        </p:txBody>
      </p:sp>
      <p:sp>
        <p:nvSpPr>
          <p:cNvPr id="29" name="AutoShape 29"/>
          <p:cNvSpPr/>
          <p:nvPr/>
        </p:nvSpPr>
        <p:spPr>
          <a:xfrm>
            <a:off x="685800" y="1386256"/>
            <a:ext cx="10820400" cy="0"/>
          </a:xfrm>
          <a:prstGeom prst="line">
            <a:avLst/>
          </a:prstGeom>
          <a:ln w="47625" cap="rnd">
            <a:solidFill>
              <a:srgbClr val="2E465B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sz="1200"/>
          </a:p>
        </p:txBody>
      </p:sp>
      <p:sp>
        <p:nvSpPr>
          <p:cNvPr id="30" name="TextBox 30"/>
          <p:cNvSpPr txBox="1"/>
          <p:nvPr/>
        </p:nvSpPr>
        <p:spPr>
          <a:xfrm>
            <a:off x="685800" y="458259"/>
            <a:ext cx="10820400" cy="452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4000" dirty="0">
                <a:solidFill>
                  <a:srgbClr val="000000"/>
                </a:solidFill>
                <a:latin typeface="Montserrat Classic Bold"/>
              </a:rPr>
              <a:t>EMBAKASI SUB COUNTY</a:t>
            </a: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A90196C1-7F25-2EBD-266A-9FF4B61257A1}"/>
              </a:ext>
            </a:extLst>
          </p:cNvPr>
          <p:cNvSpPr txBox="1"/>
          <p:nvPr/>
        </p:nvSpPr>
        <p:spPr>
          <a:xfrm>
            <a:off x="1290437" y="1947733"/>
            <a:ext cx="2445788" cy="391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600" dirty="0">
                <a:solidFill>
                  <a:srgbClr val="1DC4FF"/>
                </a:solidFill>
                <a:latin typeface="Montserrat Classic Bold"/>
              </a:rPr>
              <a:t>Beds</a:t>
            </a: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FB7B725D-08F4-1B79-D792-D3B52C837511}"/>
              </a:ext>
            </a:extLst>
          </p:cNvPr>
          <p:cNvSpPr txBox="1"/>
          <p:nvPr/>
        </p:nvSpPr>
        <p:spPr>
          <a:xfrm>
            <a:off x="1238810" y="4087449"/>
            <a:ext cx="2445788" cy="377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rgbClr val="1DC4FF"/>
                </a:solidFill>
                <a:latin typeface="Montserrat Classic Bold"/>
              </a:rPr>
              <a:t>Facilities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70189C9E-F8A0-5B49-ABD9-7AD68F5D57AA}"/>
              </a:ext>
            </a:extLst>
          </p:cNvPr>
          <p:cNvSpPr txBox="1"/>
          <p:nvPr/>
        </p:nvSpPr>
        <p:spPr>
          <a:xfrm>
            <a:off x="1899535" y="4579811"/>
            <a:ext cx="1791137" cy="99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dirty="0">
                <a:solidFill>
                  <a:srgbClr val="FFFFFF"/>
                </a:solidFill>
                <a:latin typeface="Montserrat Classic Bold"/>
              </a:rPr>
              <a:t>239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3D261791-190F-D7B5-1542-BC1A5ADE6F15}"/>
              </a:ext>
            </a:extLst>
          </p:cNvPr>
          <p:cNvSpPr txBox="1"/>
          <p:nvPr/>
        </p:nvSpPr>
        <p:spPr>
          <a:xfrm>
            <a:off x="9004131" y="2330744"/>
            <a:ext cx="1791137" cy="99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dirty="0">
                <a:solidFill>
                  <a:srgbClr val="FFFFFF"/>
                </a:solidFill>
                <a:latin typeface="Montserrat Classic Bold"/>
              </a:rPr>
              <a:t>747</a:t>
            </a: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472779C9-6797-8B86-578E-549531E8F901}"/>
              </a:ext>
            </a:extLst>
          </p:cNvPr>
          <p:cNvSpPr txBox="1"/>
          <p:nvPr/>
        </p:nvSpPr>
        <p:spPr>
          <a:xfrm>
            <a:off x="1870874" y="2437900"/>
            <a:ext cx="1791137" cy="983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dirty="0">
                <a:solidFill>
                  <a:srgbClr val="FFFFFF"/>
                </a:solidFill>
                <a:latin typeface="Montserrat Classic Bold"/>
              </a:rPr>
              <a:t>2442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CCEC02EE-7906-CDC1-7DF6-B6A9B61884D7}"/>
              </a:ext>
            </a:extLst>
          </p:cNvPr>
          <p:cNvSpPr txBox="1"/>
          <p:nvPr/>
        </p:nvSpPr>
        <p:spPr>
          <a:xfrm>
            <a:off x="8793484" y="4543190"/>
            <a:ext cx="1791137" cy="99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dirty="0">
                <a:solidFill>
                  <a:srgbClr val="FFFFFF"/>
                </a:solidFill>
                <a:latin typeface="Montserrat Classic Bold"/>
              </a:rPr>
              <a:t>24/7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3349229">
            <a:off x="-9672516" y="-2863195"/>
            <a:ext cx="17420156" cy="15085855"/>
            <a:chOff x="0" y="0"/>
            <a:chExt cx="6350000" cy="5499100"/>
          </a:xfrm>
          <a:solidFill>
            <a:srgbClr val="00B05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 dirty="0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-7689565">
            <a:off x="2007846" y="-7716787"/>
            <a:ext cx="17420156" cy="15085855"/>
            <a:chOff x="0" y="0"/>
            <a:chExt cx="6350000" cy="5499100"/>
          </a:xfrm>
          <a:solidFill>
            <a:srgbClr val="FFFF00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9823C13-E44F-15BB-B81B-AB5DFB0ED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101" y="4228278"/>
            <a:ext cx="21336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4366949">
            <a:off x="7973150" y="-2375924"/>
            <a:ext cx="6786034" cy="5876705"/>
            <a:chOff x="0" y="0"/>
            <a:chExt cx="6350000" cy="5499100"/>
          </a:xfrm>
          <a:solidFill>
            <a:srgbClr val="FFFF0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-4192191">
            <a:off x="6331533" y="-2967332"/>
            <a:ext cx="4667635" cy="4042172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565846">
            <a:off x="-3419868" y="2448873"/>
            <a:ext cx="6485800" cy="5616703"/>
            <a:chOff x="0" y="0"/>
            <a:chExt cx="6350000" cy="5499100"/>
          </a:xfrm>
          <a:solidFill>
            <a:srgbClr val="00B050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2472083">
            <a:off x="-1259257" y="4696273"/>
            <a:ext cx="7309028" cy="6329619"/>
            <a:chOff x="0" y="0"/>
            <a:chExt cx="6350000" cy="5499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55361" y="2496862"/>
            <a:ext cx="9481279" cy="174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1DC4FF"/>
                </a:solidFill>
                <a:latin typeface="Montserrat"/>
              </a:rPr>
              <a:t>An In-Depth Analysis of Healthcare Accessibility in Nairobi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818624">
            <a:off x="1952659" y="-13790669"/>
            <a:ext cx="17420156" cy="15085855"/>
            <a:chOff x="0" y="0"/>
            <a:chExt cx="6350000" cy="5499100"/>
          </a:xfrm>
          <a:solidFill>
            <a:srgbClr val="FFFF0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85801" y="615950"/>
            <a:ext cx="3483783" cy="549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7"/>
              </a:lnSpc>
            </a:pPr>
            <a:r>
              <a:rPr lang="en-US" sz="3334" dirty="0">
                <a:solidFill>
                  <a:srgbClr val="000000"/>
                </a:solidFill>
                <a:latin typeface="Montserrat Classic Bold"/>
              </a:rPr>
              <a:t>Meet the Team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402574" y="2141507"/>
            <a:ext cx="2092076" cy="209207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119349" y="2141507"/>
            <a:ext cx="2092076" cy="209207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836123" y="2141507"/>
            <a:ext cx="2092076" cy="2092076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85800" y="2141507"/>
            <a:ext cx="2092076" cy="2092076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685800" y="4450629"/>
            <a:ext cx="2092076" cy="26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</a:pPr>
            <a:r>
              <a:rPr lang="en-US" sz="1667" dirty="0">
                <a:solidFill>
                  <a:srgbClr val="000000"/>
                </a:solidFill>
                <a:latin typeface="Montserrat Classic Bold"/>
              </a:rPr>
              <a:t>Kelvin Mwenda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402574" y="4450629"/>
            <a:ext cx="2092076" cy="26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</a:pPr>
            <a:r>
              <a:rPr lang="en-US" sz="1667" dirty="0">
                <a:solidFill>
                  <a:srgbClr val="000000"/>
                </a:solidFill>
                <a:latin typeface="Montserrat Classic Bold"/>
              </a:rPr>
              <a:t>Morgan </a:t>
            </a:r>
            <a:r>
              <a:rPr lang="en-US" sz="1667" dirty="0" err="1">
                <a:solidFill>
                  <a:srgbClr val="000000"/>
                </a:solidFill>
                <a:latin typeface="Montserrat Classic Bold"/>
              </a:rPr>
              <a:t>Thiuri</a:t>
            </a:r>
            <a:endParaRPr lang="en-US" sz="1667" dirty="0">
              <a:solidFill>
                <a:srgbClr val="000000"/>
              </a:solidFill>
              <a:latin typeface="Montserrat Classic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119349" y="4450629"/>
            <a:ext cx="2092076" cy="26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</a:pPr>
            <a:r>
              <a:rPr lang="en-US" sz="1667" dirty="0">
                <a:solidFill>
                  <a:srgbClr val="000000"/>
                </a:solidFill>
                <a:latin typeface="Montserrat Classic Bold"/>
              </a:rPr>
              <a:t>Joshua </a:t>
            </a:r>
            <a:r>
              <a:rPr lang="en-US" sz="1667" dirty="0" err="1">
                <a:solidFill>
                  <a:srgbClr val="000000"/>
                </a:solidFill>
                <a:latin typeface="Montserrat Classic Bold"/>
              </a:rPr>
              <a:t>Munyoki</a:t>
            </a:r>
            <a:endParaRPr lang="en-US" sz="1667" dirty="0">
              <a:solidFill>
                <a:srgbClr val="000000"/>
              </a:solidFill>
              <a:latin typeface="Montserrat Classic Bold"/>
            </a:endParaRPr>
          </a:p>
        </p:txBody>
      </p:sp>
      <p:grpSp>
        <p:nvGrpSpPr>
          <p:cNvPr id="33" name="Group 33"/>
          <p:cNvGrpSpPr>
            <a:grpSpLocks noChangeAspect="1"/>
          </p:cNvGrpSpPr>
          <p:nvPr/>
        </p:nvGrpSpPr>
        <p:grpSpPr>
          <a:xfrm rot="10214845">
            <a:off x="8801567" y="-4113927"/>
            <a:ext cx="17420156" cy="15085855"/>
            <a:chOff x="0" y="0"/>
            <a:chExt cx="6350000" cy="5499100"/>
          </a:xfrm>
          <a:solidFill>
            <a:srgbClr val="00B050"/>
          </a:solidFill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rgbClr val="C00000"/>
          </a:solidFill>
        </p:grpSpPr>
        <p:sp>
          <p:nvSpPr>
            <p:cNvPr id="36" name="Freeform 36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F0BEEC61-52F6-37D3-35AF-EED552A86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8469" y="2709007"/>
            <a:ext cx="914400" cy="914400"/>
          </a:xfrm>
          <a:prstGeom prst="rect">
            <a:avLst/>
          </a:prstGeom>
        </p:spPr>
      </p:pic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id="{EE460D65-5EFA-50B7-59EB-4C30BB7A1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3628" y="2826718"/>
            <a:ext cx="914400" cy="914400"/>
          </a:xfrm>
          <a:prstGeom prst="rect">
            <a:avLst/>
          </a:prstGeom>
        </p:spPr>
      </p:pic>
      <p:pic>
        <p:nvPicPr>
          <p:cNvPr id="47" name="Graphic 46" descr="User">
            <a:extLst>
              <a:ext uri="{FF2B5EF4-FFF2-40B4-BE49-F238E27FC236}">
                <a16:creationId xmlns:a16="http://schemas.microsoft.com/office/drawing/2014/main" id="{B51BAFE8-A4DA-E02E-8C88-286A65CD2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7045" y="2709007"/>
            <a:ext cx="914400" cy="914400"/>
          </a:xfrm>
          <a:prstGeom prst="rect">
            <a:avLst/>
          </a:prstGeom>
        </p:spPr>
      </p:pic>
      <p:pic>
        <p:nvPicPr>
          <p:cNvPr id="48" name="Graphic 47" descr="User">
            <a:extLst>
              <a:ext uri="{FF2B5EF4-FFF2-40B4-BE49-F238E27FC236}">
                <a16:creationId xmlns:a16="http://schemas.microsoft.com/office/drawing/2014/main" id="{0B36485F-DEC9-7584-B88B-7C47A0F0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3873" y="2770842"/>
            <a:ext cx="914400" cy="914400"/>
          </a:xfrm>
          <a:prstGeom prst="rect">
            <a:avLst/>
          </a:prstGeom>
        </p:spPr>
      </p:pic>
      <p:sp>
        <p:nvSpPr>
          <p:cNvPr id="49" name="TextBox 27">
            <a:extLst>
              <a:ext uri="{FF2B5EF4-FFF2-40B4-BE49-F238E27FC236}">
                <a16:creationId xmlns:a16="http://schemas.microsoft.com/office/drawing/2014/main" id="{20B0C1F4-33B7-5962-8387-A730911361D4}"/>
              </a:ext>
            </a:extLst>
          </p:cNvPr>
          <p:cNvSpPr txBox="1"/>
          <p:nvPr/>
        </p:nvSpPr>
        <p:spPr>
          <a:xfrm>
            <a:off x="8831455" y="4450629"/>
            <a:ext cx="2092076" cy="277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</a:pPr>
            <a:r>
              <a:rPr lang="en-US" sz="1667" dirty="0">
                <a:solidFill>
                  <a:srgbClr val="000000"/>
                </a:solidFill>
                <a:latin typeface="Montserrat Classic Bold"/>
              </a:rPr>
              <a:t>Martin Onyango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918632"/>
            <a:ext cx="12192000" cy="1639018"/>
            <a:chOff x="0" y="0"/>
            <a:chExt cx="6186311" cy="831650"/>
          </a:xfrm>
          <a:solidFill>
            <a:srgbClr val="FFFF0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831650"/>
            </a:xfrm>
            <a:custGeom>
              <a:avLst/>
              <a:gdLst/>
              <a:ahLst/>
              <a:cxnLst/>
              <a:rect l="l" t="t" r="r" b="b"/>
              <a:pathLst>
                <a:path w="6186311" h="831650">
                  <a:moveTo>
                    <a:pt x="0" y="0"/>
                  </a:moveTo>
                  <a:lnTo>
                    <a:pt x="6186311" y="0"/>
                  </a:lnTo>
                  <a:lnTo>
                    <a:pt x="6186311" y="831650"/>
                  </a:lnTo>
                  <a:lnTo>
                    <a:pt x="0" y="83165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11631" y="1795980"/>
            <a:ext cx="1333497" cy="1333497"/>
            <a:chOff x="0" y="0"/>
            <a:chExt cx="6350000" cy="6350000"/>
          </a:xfrm>
          <a:solidFill>
            <a:srgbClr val="1DC4FF"/>
          </a:solidFill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978172" y="3701549"/>
            <a:ext cx="1600415" cy="104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8B6FF"/>
                </a:solidFill>
                <a:latin typeface="Montserrat Classic Bold"/>
              </a:rPr>
              <a:t>Facility type and availability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136982" y="3701549"/>
            <a:ext cx="2025757" cy="686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8B6FF"/>
                </a:solidFill>
                <a:latin typeface="Montserrat Classic Bold"/>
              </a:rPr>
              <a:t>Ownership and operational status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296198" y="3701549"/>
            <a:ext cx="1733065" cy="686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8B6FF"/>
                </a:solidFill>
                <a:latin typeface="Montserrat Classic Bold"/>
              </a:rPr>
              <a:t>Sub-county and facilities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454603" y="3701549"/>
            <a:ext cx="1600415" cy="104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8B6FF"/>
                </a:solidFill>
                <a:latin typeface="Montserrat Classic Bold"/>
              </a:rPr>
              <a:t>Ownership and beds availability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321127" y="3701549"/>
            <a:ext cx="2522919" cy="686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8B6FF"/>
                </a:solidFill>
                <a:latin typeface="Montserrat Classic Bold"/>
              </a:rPr>
              <a:t>Population and  facility distribution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761974" y="5082538"/>
            <a:ext cx="8744226" cy="73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  <a:spcBef>
                <a:spcPct val="0"/>
              </a:spcBef>
            </a:pPr>
            <a:r>
              <a:rPr lang="en-US" sz="2000" dirty="0">
                <a:latin typeface="Montserrat"/>
              </a:rPr>
              <a:t>The goal of the analysis will be among other factors, to establish whether there exists a relationship between the above mentioned factors .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rgbClr val="C00000"/>
          </a:solidFill>
        </p:grpSpPr>
        <p:sp>
          <p:nvSpPr>
            <p:cNvPr id="37" name="Freeform 37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43" name="AutoShape 43"/>
          <p:cNvSpPr/>
          <p:nvPr/>
        </p:nvSpPr>
        <p:spPr>
          <a:xfrm>
            <a:off x="685800" y="1386256"/>
            <a:ext cx="10820400" cy="0"/>
          </a:xfrm>
          <a:prstGeom prst="line">
            <a:avLst/>
          </a:prstGeom>
          <a:ln w="47625" cap="rnd">
            <a:solidFill>
              <a:srgbClr val="2E465B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sz="1200"/>
          </a:p>
        </p:txBody>
      </p:sp>
      <p:sp>
        <p:nvSpPr>
          <p:cNvPr id="44" name="TextBox 44"/>
          <p:cNvSpPr txBox="1"/>
          <p:nvPr/>
        </p:nvSpPr>
        <p:spPr>
          <a:xfrm>
            <a:off x="685800" y="458259"/>
            <a:ext cx="10820400" cy="452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4000" dirty="0">
                <a:solidFill>
                  <a:srgbClr val="000000"/>
                </a:solidFill>
                <a:latin typeface="Montserrat Classic Bold"/>
              </a:rPr>
              <a:t>Analysis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3270442" y="1795980"/>
            <a:ext cx="1333497" cy="1333497"/>
            <a:chOff x="0" y="0"/>
            <a:chExt cx="6350000" cy="6350000"/>
          </a:xfrm>
          <a:solidFill>
            <a:srgbClr val="1DC4FF"/>
          </a:solidFill>
        </p:grpSpPr>
        <p:sp>
          <p:nvSpPr>
            <p:cNvPr id="47" name="Freeform 4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5429656" y="1795980"/>
            <a:ext cx="1333497" cy="1333497"/>
            <a:chOff x="0" y="0"/>
            <a:chExt cx="2666994" cy="2666994"/>
          </a:xfrm>
        </p:grpSpPr>
        <p:grpSp>
          <p:nvGrpSpPr>
            <p:cNvPr id="51" name="Group 51"/>
            <p:cNvGrpSpPr/>
            <p:nvPr/>
          </p:nvGrpSpPr>
          <p:grpSpPr>
            <a:xfrm>
              <a:off x="0" y="0"/>
              <a:ext cx="2666994" cy="2666994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/>
              <a:lstStyle/>
              <a:p>
                <a:endParaRPr lang="de-DE" sz="1200"/>
              </a:p>
            </p:txBody>
          </p:sp>
        </p:grpSp>
        <p:grpSp>
          <p:nvGrpSpPr>
            <p:cNvPr id="53" name="Group 53"/>
            <p:cNvGrpSpPr>
              <a:grpSpLocks noChangeAspect="1"/>
            </p:cNvGrpSpPr>
            <p:nvPr/>
          </p:nvGrpSpPr>
          <p:grpSpPr>
            <a:xfrm>
              <a:off x="226600" y="226594"/>
              <a:ext cx="2213816" cy="2213807"/>
              <a:chOff x="0" y="0"/>
              <a:chExt cx="6350000" cy="6349975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24906" r="-24906"/>
                </a:stretch>
              </a:blipFill>
            </p:spPr>
            <p:txBody>
              <a:bodyPr/>
              <a:lstStyle/>
              <a:p>
                <a:endParaRPr lang="de-DE" sz="1200"/>
              </a:p>
            </p:txBody>
          </p:sp>
        </p:grpSp>
      </p:grpSp>
      <p:grpSp>
        <p:nvGrpSpPr>
          <p:cNvPr id="55" name="Group 55"/>
          <p:cNvGrpSpPr/>
          <p:nvPr/>
        </p:nvGrpSpPr>
        <p:grpSpPr>
          <a:xfrm>
            <a:off x="7588062" y="1795980"/>
            <a:ext cx="1333497" cy="1333497"/>
            <a:chOff x="0" y="0"/>
            <a:chExt cx="2666994" cy="2666994"/>
          </a:xfrm>
        </p:grpSpPr>
        <p:grpSp>
          <p:nvGrpSpPr>
            <p:cNvPr id="56" name="Group 56"/>
            <p:cNvGrpSpPr/>
            <p:nvPr/>
          </p:nvGrpSpPr>
          <p:grpSpPr>
            <a:xfrm>
              <a:off x="0" y="0"/>
              <a:ext cx="2666994" cy="2666994"/>
              <a:chOff x="0" y="0"/>
              <a:chExt cx="6350000" cy="63500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/>
              <a:lstStyle/>
              <a:p>
                <a:endParaRPr lang="de-DE" sz="1200"/>
              </a:p>
            </p:txBody>
          </p:sp>
        </p:grpSp>
        <p:grpSp>
          <p:nvGrpSpPr>
            <p:cNvPr id="58" name="Group 58"/>
            <p:cNvGrpSpPr>
              <a:grpSpLocks noChangeAspect="1"/>
            </p:cNvGrpSpPr>
            <p:nvPr/>
          </p:nvGrpSpPr>
          <p:grpSpPr>
            <a:xfrm>
              <a:off x="226588" y="248752"/>
              <a:ext cx="2213816" cy="2213807"/>
              <a:chOff x="-34" y="63557"/>
              <a:chExt cx="6350000" cy="6349975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-34" y="63557"/>
                <a:ext cx="6350000" cy="634997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29286" r="-29286"/>
                </a:stretch>
              </a:blipFill>
            </p:spPr>
            <p:txBody>
              <a:bodyPr/>
              <a:lstStyle/>
              <a:p>
                <a:endParaRPr lang="de-DE" sz="1200"/>
              </a:p>
            </p:txBody>
          </p:sp>
        </p:grpSp>
      </p:grpSp>
      <p:grpSp>
        <p:nvGrpSpPr>
          <p:cNvPr id="60" name="Group 60"/>
          <p:cNvGrpSpPr/>
          <p:nvPr/>
        </p:nvGrpSpPr>
        <p:grpSpPr>
          <a:xfrm>
            <a:off x="9746872" y="1795980"/>
            <a:ext cx="1333497" cy="1333497"/>
            <a:chOff x="0" y="0"/>
            <a:chExt cx="2666994" cy="2666994"/>
          </a:xfrm>
        </p:grpSpPr>
        <p:grpSp>
          <p:nvGrpSpPr>
            <p:cNvPr id="61" name="Group 61"/>
            <p:cNvGrpSpPr/>
            <p:nvPr/>
          </p:nvGrpSpPr>
          <p:grpSpPr>
            <a:xfrm>
              <a:off x="0" y="0"/>
              <a:ext cx="2666994" cy="2666994"/>
              <a:chOff x="0" y="0"/>
              <a:chExt cx="6350000" cy="6350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/>
              <a:lstStyle/>
              <a:p>
                <a:endParaRPr lang="de-DE" sz="1200"/>
              </a:p>
            </p:txBody>
          </p:sp>
        </p:grpSp>
        <p:grpSp>
          <p:nvGrpSpPr>
            <p:cNvPr id="63" name="Group 63"/>
            <p:cNvGrpSpPr>
              <a:grpSpLocks noChangeAspect="1"/>
            </p:cNvGrpSpPr>
            <p:nvPr/>
          </p:nvGrpSpPr>
          <p:grpSpPr>
            <a:xfrm>
              <a:off x="226600" y="226594"/>
              <a:ext cx="2213816" cy="2213807"/>
              <a:chOff x="0" y="0"/>
              <a:chExt cx="6350000" cy="6349975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4999" r="-24999"/>
                </a:stretch>
              </a:blipFill>
            </p:spPr>
            <p:txBody>
              <a:bodyPr/>
              <a:lstStyle/>
              <a:p>
                <a:endParaRPr lang="de-DE" sz="1200"/>
              </a:p>
            </p:txBody>
          </p:sp>
        </p:grpSp>
      </p:grpSp>
      <p:sp>
        <p:nvSpPr>
          <p:cNvPr id="66" name="Freeform 64">
            <a:extLst>
              <a:ext uri="{FF2B5EF4-FFF2-40B4-BE49-F238E27FC236}">
                <a16:creationId xmlns:a16="http://schemas.microsoft.com/office/drawing/2014/main" id="{AF25AD8F-45D6-FBD1-0EEF-028020C16650}"/>
              </a:ext>
            </a:extLst>
          </p:cNvPr>
          <p:cNvSpPr/>
          <p:nvPr/>
        </p:nvSpPr>
        <p:spPr>
          <a:xfrm>
            <a:off x="1228903" y="1901887"/>
            <a:ext cx="1106908" cy="1106904"/>
          </a:xfrm>
          <a:custGeom>
            <a:avLst/>
            <a:gdLst/>
            <a:ahLst/>
            <a:cxn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4"/>
            <a:stretch>
              <a:fillRect l="-24999" r="-24999"/>
            </a:stretch>
          </a:blipFill>
        </p:spPr>
        <p:txBody>
          <a:bodyPr/>
          <a:lstStyle/>
          <a:p>
            <a:endParaRPr lang="de-DE" sz="1200"/>
          </a:p>
        </p:txBody>
      </p:sp>
      <p:sp>
        <p:nvSpPr>
          <p:cNvPr id="67" name="Freeform 64">
            <a:extLst>
              <a:ext uri="{FF2B5EF4-FFF2-40B4-BE49-F238E27FC236}">
                <a16:creationId xmlns:a16="http://schemas.microsoft.com/office/drawing/2014/main" id="{DFAB33DA-59B1-8453-8A58-CB68C8FBFFCF}"/>
              </a:ext>
            </a:extLst>
          </p:cNvPr>
          <p:cNvSpPr/>
          <p:nvPr/>
        </p:nvSpPr>
        <p:spPr>
          <a:xfrm>
            <a:off x="3383736" y="1909277"/>
            <a:ext cx="1106908" cy="1106904"/>
          </a:xfrm>
          <a:custGeom>
            <a:avLst/>
            <a:gdLst/>
            <a:ahLst/>
            <a:cxn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4"/>
            <a:stretch>
              <a:fillRect l="-24999" r="-24999"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1083057A-086B-D904-0FFA-17EF9EC501D6}"/>
              </a:ext>
            </a:extLst>
          </p:cNvPr>
          <p:cNvGrpSpPr/>
          <p:nvPr/>
        </p:nvGrpSpPr>
        <p:grpSpPr>
          <a:xfrm>
            <a:off x="540925" y="4814050"/>
            <a:ext cx="1794886" cy="1794886"/>
            <a:chOff x="0" y="0"/>
            <a:chExt cx="6350000" cy="6350000"/>
          </a:xfrm>
          <a:solidFill>
            <a:srgbClr val="00B050"/>
          </a:solidFill>
        </p:grpSpPr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550438E-A1C5-093F-4118-A595239F1A2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/>
            </a:p>
          </p:txBody>
        </p:sp>
      </p:grpSp>
      <p:pic>
        <p:nvPicPr>
          <p:cNvPr id="31" name="Picture 35">
            <a:extLst>
              <a:ext uri="{FF2B5EF4-FFF2-40B4-BE49-F238E27FC236}">
                <a16:creationId xmlns:a16="http://schemas.microsoft.com/office/drawing/2014/main" id="{B1D4931C-ADDA-8C8D-8032-738E4C37B29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21631" y="5294756"/>
            <a:ext cx="833473" cy="833473"/>
          </a:xfrm>
          <a:prstGeom prst="rect">
            <a:avLst/>
          </a:prstGeom>
        </p:spPr>
      </p:pic>
      <p:sp>
        <p:nvSpPr>
          <p:cNvPr id="32" name="AutoShape 4">
            <a:extLst>
              <a:ext uri="{FF2B5EF4-FFF2-40B4-BE49-F238E27FC236}">
                <a16:creationId xmlns:a16="http://schemas.microsoft.com/office/drawing/2014/main" id="{C9246150-456E-54F9-F26F-834DE0569C16}"/>
              </a:ext>
            </a:extLst>
          </p:cNvPr>
          <p:cNvSpPr/>
          <p:nvPr/>
        </p:nvSpPr>
        <p:spPr>
          <a:xfrm flipV="1">
            <a:off x="-314960" y="3401196"/>
            <a:ext cx="12706657" cy="72165"/>
          </a:xfrm>
          <a:prstGeom prst="line">
            <a:avLst/>
          </a:prstGeom>
          <a:ln w="47625" cap="flat">
            <a:solidFill>
              <a:srgbClr val="2E465B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grpSp>
        <p:nvGrpSpPr>
          <p:cNvPr id="33" name="Group 10">
            <a:extLst>
              <a:ext uri="{FF2B5EF4-FFF2-40B4-BE49-F238E27FC236}">
                <a16:creationId xmlns:a16="http://schemas.microsoft.com/office/drawing/2014/main" id="{776875C0-7509-9172-8A1B-C77C7F72EE3E}"/>
              </a:ext>
            </a:extLst>
          </p:cNvPr>
          <p:cNvGrpSpPr/>
          <p:nvPr/>
        </p:nvGrpSpPr>
        <p:grpSpPr>
          <a:xfrm>
            <a:off x="1262826" y="3235993"/>
            <a:ext cx="350064" cy="350064"/>
            <a:chOff x="0" y="0"/>
            <a:chExt cx="812800" cy="812800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CD72D7E9-62DB-4D27-3614-3449CC693C49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E465B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TextBox 12">
              <a:extLst>
                <a:ext uri="{FF2B5EF4-FFF2-40B4-BE49-F238E27FC236}">
                  <a16:creationId xmlns:a16="http://schemas.microsoft.com/office/drawing/2014/main" id="{70C81301-283F-45DF-7C9F-E7AAEAC3A93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48" name="Group 13">
            <a:extLst>
              <a:ext uri="{FF2B5EF4-FFF2-40B4-BE49-F238E27FC236}">
                <a16:creationId xmlns:a16="http://schemas.microsoft.com/office/drawing/2014/main" id="{3DA3DCBC-D895-CAEB-2E36-44BC85CD8C05}"/>
              </a:ext>
            </a:extLst>
          </p:cNvPr>
          <p:cNvGrpSpPr/>
          <p:nvPr/>
        </p:nvGrpSpPr>
        <p:grpSpPr>
          <a:xfrm>
            <a:off x="3752615" y="3293383"/>
            <a:ext cx="350064" cy="350064"/>
            <a:chOff x="0" y="0"/>
            <a:chExt cx="812800" cy="812800"/>
          </a:xfrm>
        </p:grpSpPr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1C35BED9-58D9-A072-7502-E3DA8471CB98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E465B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TextBox 15">
              <a:extLst>
                <a:ext uri="{FF2B5EF4-FFF2-40B4-BE49-F238E27FC236}">
                  <a16:creationId xmlns:a16="http://schemas.microsoft.com/office/drawing/2014/main" id="{98B8AEF7-AB5D-5EE6-20CF-54DF0A23E85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 dirty="0"/>
            </a:p>
          </p:txBody>
        </p:sp>
      </p:grpSp>
      <p:grpSp>
        <p:nvGrpSpPr>
          <p:cNvPr id="69" name="Group 16">
            <a:extLst>
              <a:ext uri="{FF2B5EF4-FFF2-40B4-BE49-F238E27FC236}">
                <a16:creationId xmlns:a16="http://schemas.microsoft.com/office/drawing/2014/main" id="{8DEFC47B-DA62-9C0A-9DD5-36BC89752449}"/>
              </a:ext>
            </a:extLst>
          </p:cNvPr>
          <p:cNvGrpSpPr/>
          <p:nvPr/>
        </p:nvGrpSpPr>
        <p:grpSpPr>
          <a:xfrm>
            <a:off x="8088541" y="3248300"/>
            <a:ext cx="350064" cy="350064"/>
            <a:chOff x="0" y="0"/>
            <a:chExt cx="812800" cy="812800"/>
          </a:xfrm>
        </p:grpSpPr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13653535-6104-6500-9FF2-4C03C5C7E7E7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E465B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1" name="TextBox 18">
              <a:extLst>
                <a:ext uri="{FF2B5EF4-FFF2-40B4-BE49-F238E27FC236}">
                  <a16:creationId xmlns:a16="http://schemas.microsoft.com/office/drawing/2014/main" id="{EB191F42-7B20-F003-5800-44309CE12B8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72" name="Group 19">
            <a:extLst>
              <a:ext uri="{FF2B5EF4-FFF2-40B4-BE49-F238E27FC236}">
                <a16:creationId xmlns:a16="http://schemas.microsoft.com/office/drawing/2014/main" id="{21B51417-CEF4-4568-29C7-9F8609829090}"/>
              </a:ext>
            </a:extLst>
          </p:cNvPr>
          <p:cNvGrpSpPr/>
          <p:nvPr/>
        </p:nvGrpSpPr>
        <p:grpSpPr>
          <a:xfrm>
            <a:off x="10232013" y="3265876"/>
            <a:ext cx="350064" cy="350064"/>
            <a:chOff x="0" y="0"/>
            <a:chExt cx="812800" cy="812800"/>
          </a:xfrm>
        </p:grpSpPr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998C7BF4-8E83-C3FE-3188-F0A8208064F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E465B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TextBox 21">
              <a:extLst>
                <a:ext uri="{FF2B5EF4-FFF2-40B4-BE49-F238E27FC236}">
                  <a16:creationId xmlns:a16="http://schemas.microsoft.com/office/drawing/2014/main" id="{86F44920-C4C4-23EB-FB5D-9C0C9BF6D87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75" name="Group 22">
            <a:extLst>
              <a:ext uri="{FF2B5EF4-FFF2-40B4-BE49-F238E27FC236}">
                <a16:creationId xmlns:a16="http://schemas.microsoft.com/office/drawing/2014/main" id="{0AC6EF09-4B95-5FCF-CD36-6D4F8393ED77}"/>
              </a:ext>
            </a:extLst>
          </p:cNvPr>
          <p:cNvGrpSpPr/>
          <p:nvPr/>
        </p:nvGrpSpPr>
        <p:grpSpPr>
          <a:xfrm>
            <a:off x="5944288" y="3290343"/>
            <a:ext cx="350064" cy="350064"/>
            <a:chOff x="0" y="0"/>
            <a:chExt cx="812800" cy="812800"/>
          </a:xfrm>
        </p:grpSpPr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C64C30B9-4E91-A108-51F6-76B9B4E25AB7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E465B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7" name="TextBox 24">
              <a:extLst>
                <a:ext uri="{FF2B5EF4-FFF2-40B4-BE49-F238E27FC236}">
                  <a16:creationId xmlns:a16="http://schemas.microsoft.com/office/drawing/2014/main" id="{F70FE23E-B120-9B8A-9B8F-FC8DA719B75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rgbClr val="FF671D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641312" y="115945"/>
            <a:ext cx="10820400" cy="452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4000" b="1" dirty="0">
                <a:solidFill>
                  <a:srgbClr val="000000"/>
                </a:solidFill>
                <a:latin typeface="Montserrat Classic Bold"/>
              </a:rPr>
              <a:t>Facilities distribution in Nairobi</a:t>
            </a:r>
          </a:p>
        </p:txBody>
      </p:sp>
      <p:sp>
        <p:nvSpPr>
          <p:cNvPr id="55" name="TextBox 26">
            <a:extLst>
              <a:ext uri="{FF2B5EF4-FFF2-40B4-BE49-F238E27FC236}">
                <a16:creationId xmlns:a16="http://schemas.microsoft.com/office/drawing/2014/main" id="{785E3E09-DAC7-9282-DF10-1EC8F466ABFF}"/>
              </a:ext>
            </a:extLst>
          </p:cNvPr>
          <p:cNvSpPr txBox="1"/>
          <p:nvPr/>
        </p:nvSpPr>
        <p:spPr>
          <a:xfrm>
            <a:off x="8036560" y="4134646"/>
            <a:ext cx="1365731" cy="22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Not Operational </a:t>
            </a:r>
          </a:p>
        </p:txBody>
      </p:sp>
      <p:sp>
        <p:nvSpPr>
          <p:cNvPr id="56" name="TextBox 26">
            <a:extLst>
              <a:ext uri="{FF2B5EF4-FFF2-40B4-BE49-F238E27FC236}">
                <a16:creationId xmlns:a16="http://schemas.microsoft.com/office/drawing/2014/main" id="{F3123E83-85DF-E655-28DC-F3DE5676273E}"/>
              </a:ext>
            </a:extLst>
          </p:cNvPr>
          <p:cNvSpPr txBox="1"/>
          <p:nvPr/>
        </p:nvSpPr>
        <p:spPr>
          <a:xfrm>
            <a:off x="2745020" y="5847094"/>
            <a:ext cx="1365731" cy="22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24-hr Operation</a:t>
            </a:r>
          </a:p>
        </p:txBody>
      </p:sp>
      <p:sp>
        <p:nvSpPr>
          <p:cNvPr id="57" name="TextBox 26">
            <a:extLst>
              <a:ext uri="{FF2B5EF4-FFF2-40B4-BE49-F238E27FC236}">
                <a16:creationId xmlns:a16="http://schemas.microsoft.com/office/drawing/2014/main" id="{6B9BB7AF-1AF7-14CA-411C-3D0F82015CB5}"/>
              </a:ext>
            </a:extLst>
          </p:cNvPr>
          <p:cNvSpPr txBox="1"/>
          <p:nvPr/>
        </p:nvSpPr>
        <p:spPr>
          <a:xfrm>
            <a:off x="9227881" y="4180223"/>
            <a:ext cx="1365731" cy="22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Operational</a:t>
            </a: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11F8A59E-6A6C-741E-B361-4017AD5A9287}"/>
              </a:ext>
            </a:extLst>
          </p:cNvPr>
          <p:cNvSpPr txBox="1"/>
          <p:nvPr/>
        </p:nvSpPr>
        <p:spPr>
          <a:xfrm>
            <a:off x="10419202" y="4160583"/>
            <a:ext cx="1365731" cy="22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Pending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15F9437-3C3D-DAE0-FAC7-9808620F6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82609"/>
              </p:ext>
            </p:extLst>
          </p:nvPr>
        </p:nvGraphicFramePr>
        <p:xfrm>
          <a:off x="7713478" y="1618319"/>
          <a:ext cx="4317903" cy="2560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4DBB927-A18B-E92F-509B-64C127573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30" y="1105087"/>
            <a:ext cx="3974310" cy="2284533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DCB94EE-7411-92B5-EE59-F62BC3E66F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926995"/>
              </p:ext>
            </p:extLst>
          </p:nvPr>
        </p:nvGraphicFramePr>
        <p:xfrm>
          <a:off x="1997962" y="3599994"/>
          <a:ext cx="2979239" cy="2180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7693877-F902-5674-8973-69129D7F4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620083"/>
              </p:ext>
            </p:extLst>
          </p:nvPr>
        </p:nvGraphicFramePr>
        <p:xfrm>
          <a:off x="160619" y="3721423"/>
          <a:ext cx="2403387" cy="184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6">
            <a:extLst>
              <a:ext uri="{FF2B5EF4-FFF2-40B4-BE49-F238E27FC236}">
                <a16:creationId xmlns:a16="http://schemas.microsoft.com/office/drawing/2014/main" id="{51DFBB1A-83B9-7150-C58F-2290D6BC633B}"/>
              </a:ext>
            </a:extLst>
          </p:cNvPr>
          <p:cNvSpPr txBox="1"/>
          <p:nvPr/>
        </p:nvSpPr>
        <p:spPr>
          <a:xfrm>
            <a:off x="560668" y="5780715"/>
            <a:ext cx="1557319" cy="227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Weekend Operations</a:t>
            </a:r>
          </a:p>
        </p:txBody>
      </p:sp>
      <p:sp>
        <p:nvSpPr>
          <p:cNvPr id="30" name="TextBox 50">
            <a:extLst>
              <a:ext uri="{FF2B5EF4-FFF2-40B4-BE49-F238E27FC236}">
                <a16:creationId xmlns:a16="http://schemas.microsoft.com/office/drawing/2014/main" id="{8371B319-2CFA-C811-666A-6F0BD501527C}"/>
              </a:ext>
            </a:extLst>
          </p:cNvPr>
          <p:cNvSpPr txBox="1"/>
          <p:nvPr/>
        </p:nvSpPr>
        <p:spPr>
          <a:xfrm>
            <a:off x="8023883" y="4963990"/>
            <a:ext cx="3697091" cy="861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Montserrat"/>
              </a:rPr>
              <a:t>About 65% of the operational facilities have operations daily, Health facilities.</a:t>
            </a:r>
          </a:p>
        </p:txBody>
      </p:sp>
      <p:sp>
        <p:nvSpPr>
          <p:cNvPr id="31" name="TextBox 50">
            <a:extLst>
              <a:ext uri="{FF2B5EF4-FFF2-40B4-BE49-F238E27FC236}">
                <a16:creationId xmlns:a16="http://schemas.microsoft.com/office/drawing/2014/main" id="{FE40D9B1-40DC-FBC2-F1D0-3560A99E84E7}"/>
              </a:ext>
            </a:extLst>
          </p:cNvPr>
          <p:cNvSpPr txBox="1"/>
          <p:nvPr/>
        </p:nvSpPr>
        <p:spPr>
          <a:xfrm>
            <a:off x="3902693" y="1618319"/>
            <a:ext cx="3300747" cy="1149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Montserrat"/>
              </a:rPr>
              <a:t>The county has a total of 524 Health facilities. Out of this, 42% are Public Facilities.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5851290-9040-EF10-278A-DA1A93E18A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13286"/>
              </p:ext>
            </p:extLst>
          </p:nvPr>
        </p:nvGraphicFramePr>
        <p:xfrm>
          <a:off x="4401349" y="3599606"/>
          <a:ext cx="2979240" cy="2259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5" name="TextBox 26">
            <a:extLst>
              <a:ext uri="{FF2B5EF4-FFF2-40B4-BE49-F238E27FC236}">
                <a16:creationId xmlns:a16="http://schemas.microsoft.com/office/drawing/2014/main" id="{2E93343B-FD54-21B8-6974-9B1788686FB8}"/>
              </a:ext>
            </a:extLst>
          </p:cNvPr>
          <p:cNvSpPr txBox="1"/>
          <p:nvPr/>
        </p:nvSpPr>
        <p:spPr>
          <a:xfrm>
            <a:off x="5449765" y="5776310"/>
            <a:ext cx="1365731" cy="22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Special Services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rgbClr val="C0000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9" name="AutoShape 9"/>
          <p:cNvSpPr/>
          <p:nvPr/>
        </p:nvSpPr>
        <p:spPr>
          <a:xfrm>
            <a:off x="342200" y="1382048"/>
            <a:ext cx="11164000" cy="4208"/>
          </a:xfrm>
          <a:prstGeom prst="line">
            <a:avLst/>
          </a:prstGeom>
          <a:ln w="47625" cap="rnd">
            <a:solidFill>
              <a:srgbClr val="2E465B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sz="1200" dirty="0"/>
          </a:p>
        </p:txBody>
      </p:sp>
      <p:sp>
        <p:nvSpPr>
          <p:cNvPr id="10" name="TextBox 10"/>
          <p:cNvSpPr txBox="1"/>
          <p:nvPr/>
        </p:nvSpPr>
        <p:spPr>
          <a:xfrm>
            <a:off x="685800" y="458259"/>
            <a:ext cx="10820400" cy="452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4000" b="1" dirty="0">
                <a:solidFill>
                  <a:srgbClr val="000000"/>
                </a:solidFill>
                <a:latin typeface="Montserrat Classic Bold"/>
              </a:rPr>
              <a:t>Private and Public Hospital Listings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1051" y="5018903"/>
            <a:ext cx="3338693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000000"/>
                </a:solidFill>
                <a:latin typeface="Montserrat Classic Bold"/>
              </a:rPr>
              <a:t>Private facilities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1051" y="5394834"/>
            <a:ext cx="3338693" cy="712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Facilities falling under this category are privately owed and fall in various categories such us medical centers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26654" y="5018903"/>
            <a:ext cx="3338693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000000"/>
                </a:solidFill>
                <a:latin typeface="Montserrat Classic Bold"/>
              </a:rPr>
              <a:t>Public Facilities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26654" y="5394834"/>
            <a:ext cx="3338693" cy="712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This are facilities that are owned by the government such as county referral hospitals.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42200" y="1588878"/>
            <a:ext cx="4218820" cy="2543662"/>
            <a:chOff x="-687199" y="-38100"/>
            <a:chExt cx="8437639" cy="5087324"/>
          </a:xfrm>
        </p:grpSpPr>
        <p:sp>
          <p:nvSpPr>
            <p:cNvPr id="18" name="TextBox 18"/>
            <p:cNvSpPr txBox="1"/>
            <p:nvPr/>
          </p:nvSpPr>
          <p:spPr>
            <a:xfrm>
              <a:off x="4895532" y="-38100"/>
              <a:ext cx="1861172" cy="12745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Special</a:t>
              </a:r>
            </a:p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Services clinics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6009138" y="3485740"/>
              <a:ext cx="1741302" cy="12745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Midwives</a:t>
              </a:r>
            </a:p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/Maternity Homes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-687199" y="3485740"/>
              <a:ext cx="1678126" cy="8385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Medical</a:t>
              </a:r>
            </a:p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Centers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925853" y="-38100"/>
              <a:ext cx="1399326" cy="8385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Medical</a:t>
              </a:r>
            </a:p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clinics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740056" y="425789"/>
              <a:ext cx="5500569" cy="4623435"/>
              <a:chOff x="-121047" y="0"/>
              <a:chExt cx="2776171" cy="2333476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270000" y="0"/>
                <a:ext cx="1225947" cy="1104203"/>
              </a:xfrm>
              <a:custGeom>
                <a:avLst/>
                <a:gdLst/>
                <a:ahLst/>
                <a:cxnLst/>
                <a:rect l="l" t="t" r="r" b="b"/>
                <a:pathLst>
                  <a:path w="1225947" h="1104203">
                    <a:moveTo>
                      <a:pt x="0" y="0"/>
                    </a:moveTo>
                    <a:cubicBezTo>
                      <a:pt x="573695" y="0"/>
                      <a:pt x="1076156" y="384611"/>
                      <a:pt x="1225947" y="938406"/>
                    </a:cubicBezTo>
                    <a:lnTo>
                      <a:pt x="612973" y="1104203"/>
                    </a:lnTo>
                    <a:cubicBezTo>
                      <a:pt x="538078" y="827305"/>
                      <a:pt x="286848" y="635000"/>
                      <a:pt x="0" y="635000"/>
                    </a:cubicBezTo>
                    <a:close/>
                  </a:path>
                </a:pathLst>
              </a:custGeom>
              <a:solidFill>
                <a:srgbClr val="1DC4FF"/>
              </a:solidFill>
            </p:spPr>
            <p:txBody>
              <a:bodyPr/>
              <a:lstStyle/>
              <a:p>
                <a:endParaRPr lang="de-DE" sz="1200" dirty="0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1617102" y="877548"/>
                <a:ext cx="1038022" cy="1455928"/>
              </a:xfrm>
              <a:custGeom>
                <a:avLst/>
                <a:gdLst/>
                <a:ahLst/>
                <a:cxnLst/>
                <a:rect l="l" t="t" r="r" b="b"/>
                <a:pathLst>
                  <a:path w="1038022" h="1455928">
                    <a:moveTo>
                      <a:pt x="860740" y="0"/>
                    </a:moveTo>
                    <a:cubicBezTo>
                      <a:pt x="1038021" y="545617"/>
                      <a:pt x="827504" y="1142337"/>
                      <a:pt x="347101" y="1455928"/>
                    </a:cubicBezTo>
                    <a:lnTo>
                      <a:pt x="0" y="924190"/>
                    </a:lnTo>
                    <a:cubicBezTo>
                      <a:pt x="240201" y="767394"/>
                      <a:pt x="345460" y="469035"/>
                      <a:pt x="256819" y="196226"/>
                    </a:cubicBez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/>
              <a:lstStyle/>
              <a:p>
                <a:endParaRPr lang="de-DE" sz="1200" dirty="0"/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-121047" y="817672"/>
                <a:ext cx="1017804" cy="1479780"/>
              </a:xfrm>
              <a:custGeom>
                <a:avLst/>
                <a:gdLst/>
                <a:ahLst/>
                <a:cxnLst/>
                <a:rect l="l" t="t" r="r" b="b"/>
                <a:pathLst>
                  <a:path w="1017804" h="1479780">
                    <a:moveTo>
                      <a:pt x="644560" y="1479780"/>
                    </a:moveTo>
                    <a:cubicBezTo>
                      <a:pt x="180430" y="1142570"/>
                      <a:pt x="0" y="536074"/>
                      <a:pt x="204329" y="0"/>
                    </a:cubicBezTo>
                    <a:lnTo>
                      <a:pt x="797688" y="226164"/>
                    </a:lnTo>
                    <a:cubicBezTo>
                      <a:pt x="695523" y="494201"/>
                      <a:pt x="785739" y="797449"/>
                      <a:pt x="1017803" y="966054"/>
                    </a:cubicBezTo>
                    <a:close/>
                  </a:path>
                </a:pathLst>
              </a:custGeom>
              <a:solidFill>
                <a:srgbClr val="00B050"/>
              </a:solidFill>
            </p:spPr>
            <p:txBody>
              <a:bodyPr/>
              <a:lstStyle/>
              <a:p>
                <a:endParaRPr lang="de-DE" sz="1200" dirty="0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62158" y="0"/>
                <a:ext cx="1207778" cy="1073774"/>
              </a:xfrm>
              <a:custGeom>
                <a:avLst/>
                <a:gdLst/>
                <a:ahLst/>
                <a:cxnLst/>
                <a:rect l="l" t="t" r="r" b="b"/>
                <a:pathLst>
                  <a:path w="1207778" h="1073774">
                    <a:moveTo>
                      <a:pt x="0" y="877548"/>
                    </a:moveTo>
                    <a:cubicBezTo>
                      <a:pt x="170006" y="354324"/>
                      <a:pt x="657564" y="55"/>
                      <a:pt x="1207715" y="0"/>
                    </a:cubicBezTo>
                    <a:lnTo>
                      <a:pt x="1207779" y="635000"/>
                    </a:lnTo>
                    <a:cubicBezTo>
                      <a:pt x="932703" y="635027"/>
                      <a:pt x="688924" y="812162"/>
                      <a:pt x="603921" y="1073774"/>
                    </a:cubicBez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/>
              <a:lstStyle/>
              <a:p>
                <a:endParaRPr lang="de-DE" sz="1200" dirty="0"/>
              </a:p>
            </p:txBody>
          </p:sp>
        </p:grpSp>
      </p:grpSp>
      <p:grpSp>
        <p:nvGrpSpPr>
          <p:cNvPr id="29" name="Group 29"/>
          <p:cNvGrpSpPr/>
          <p:nvPr/>
        </p:nvGrpSpPr>
        <p:grpSpPr>
          <a:xfrm>
            <a:off x="4519741" y="1603688"/>
            <a:ext cx="4048015" cy="2543662"/>
            <a:chOff x="-499846" y="-38100"/>
            <a:chExt cx="8096028" cy="5087324"/>
          </a:xfrm>
        </p:grpSpPr>
        <p:sp>
          <p:nvSpPr>
            <p:cNvPr id="30" name="TextBox 30"/>
            <p:cNvSpPr txBox="1"/>
            <p:nvPr/>
          </p:nvSpPr>
          <p:spPr>
            <a:xfrm>
              <a:off x="4555965" y="-38100"/>
              <a:ext cx="1684660" cy="8385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 County Hospitals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5693752" y="3485994"/>
              <a:ext cx="1902430" cy="8385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Local Hospitals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-499846" y="3451708"/>
              <a:ext cx="1471386" cy="4025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Referrals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-11700" y="-38100"/>
              <a:ext cx="2336877" cy="12745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Community Based hospitals</a:t>
              </a:r>
            </a:p>
          </p:txBody>
        </p:sp>
        <p:grpSp>
          <p:nvGrpSpPr>
            <p:cNvPr id="35" name="Group 35"/>
            <p:cNvGrpSpPr>
              <a:grpSpLocks noChangeAspect="1"/>
            </p:cNvGrpSpPr>
            <p:nvPr/>
          </p:nvGrpSpPr>
          <p:grpSpPr>
            <a:xfrm>
              <a:off x="740054" y="425789"/>
              <a:ext cx="5500571" cy="4623435"/>
              <a:chOff x="-121048" y="0"/>
              <a:chExt cx="2776172" cy="233347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270000" y="0"/>
                <a:ext cx="1225947" cy="1104203"/>
              </a:xfrm>
              <a:custGeom>
                <a:avLst/>
                <a:gdLst/>
                <a:ahLst/>
                <a:cxnLst/>
                <a:rect l="l" t="t" r="r" b="b"/>
                <a:pathLst>
                  <a:path w="1225947" h="1104203">
                    <a:moveTo>
                      <a:pt x="0" y="0"/>
                    </a:moveTo>
                    <a:cubicBezTo>
                      <a:pt x="573695" y="0"/>
                      <a:pt x="1076156" y="384611"/>
                      <a:pt x="1225947" y="938406"/>
                    </a:cubicBezTo>
                    <a:lnTo>
                      <a:pt x="612973" y="1104203"/>
                    </a:lnTo>
                    <a:cubicBezTo>
                      <a:pt x="538078" y="827305"/>
                      <a:pt x="286848" y="635000"/>
                      <a:pt x="0" y="635000"/>
                    </a:cubicBezTo>
                    <a:close/>
                  </a:path>
                </a:pathLst>
              </a:custGeom>
              <a:solidFill>
                <a:srgbClr val="1DC4FF"/>
              </a:solidFill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1617102" y="877548"/>
                <a:ext cx="1038022" cy="1455928"/>
              </a:xfrm>
              <a:custGeom>
                <a:avLst/>
                <a:gdLst/>
                <a:ahLst/>
                <a:cxnLst/>
                <a:rect l="l" t="t" r="r" b="b"/>
                <a:pathLst>
                  <a:path w="1038022" h="1455928">
                    <a:moveTo>
                      <a:pt x="860740" y="0"/>
                    </a:moveTo>
                    <a:cubicBezTo>
                      <a:pt x="1038021" y="545617"/>
                      <a:pt x="827504" y="1142337"/>
                      <a:pt x="347101" y="1455928"/>
                    </a:cubicBezTo>
                    <a:lnTo>
                      <a:pt x="0" y="924190"/>
                    </a:lnTo>
                    <a:cubicBezTo>
                      <a:pt x="240201" y="767394"/>
                      <a:pt x="345460" y="469035"/>
                      <a:pt x="256819" y="196226"/>
                    </a:cubicBez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/>
              <a:lstStyle/>
              <a:p>
                <a:endParaRPr lang="de-DE" sz="1200" dirty="0"/>
              </a:p>
            </p:txBody>
          </p:sp>
          <p:sp>
            <p:nvSpPr>
              <p:cNvPr id="39" name="Freeform 39"/>
              <p:cNvSpPr/>
              <p:nvPr/>
            </p:nvSpPr>
            <p:spPr>
              <a:xfrm>
                <a:off x="-121048" y="817672"/>
                <a:ext cx="1017804" cy="1479780"/>
              </a:xfrm>
              <a:custGeom>
                <a:avLst/>
                <a:gdLst/>
                <a:ahLst/>
                <a:cxnLst/>
                <a:rect l="l" t="t" r="r" b="b"/>
                <a:pathLst>
                  <a:path w="1017804" h="1479780">
                    <a:moveTo>
                      <a:pt x="644560" y="1479780"/>
                    </a:moveTo>
                    <a:cubicBezTo>
                      <a:pt x="180430" y="1142570"/>
                      <a:pt x="0" y="536074"/>
                      <a:pt x="204329" y="0"/>
                    </a:cubicBezTo>
                    <a:lnTo>
                      <a:pt x="797688" y="226164"/>
                    </a:lnTo>
                    <a:cubicBezTo>
                      <a:pt x="695523" y="494201"/>
                      <a:pt x="785739" y="797449"/>
                      <a:pt x="1017803" y="966054"/>
                    </a:cubicBezTo>
                    <a:close/>
                  </a:path>
                </a:pathLst>
              </a:custGeom>
              <a:solidFill>
                <a:srgbClr val="00B050"/>
              </a:solidFill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40" name="Freeform 40"/>
              <p:cNvSpPr/>
              <p:nvPr/>
            </p:nvSpPr>
            <p:spPr>
              <a:xfrm>
                <a:off x="62158" y="0"/>
                <a:ext cx="1207778" cy="1073774"/>
              </a:xfrm>
              <a:custGeom>
                <a:avLst/>
                <a:gdLst/>
                <a:ahLst/>
                <a:cxnLst/>
                <a:rect l="l" t="t" r="r" b="b"/>
                <a:pathLst>
                  <a:path w="1207778" h="1073774">
                    <a:moveTo>
                      <a:pt x="0" y="877548"/>
                    </a:moveTo>
                    <a:cubicBezTo>
                      <a:pt x="170006" y="354324"/>
                      <a:pt x="657564" y="55"/>
                      <a:pt x="1207715" y="0"/>
                    </a:cubicBezTo>
                    <a:lnTo>
                      <a:pt x="1207779" y="635000"/>
                    </a:lnTo>
                    <a:cubicBezTo>
                      <a:pt x="932703" y="635027"/>
                      <a:pt x="688924" y="812162"/>
                      <a:pt x="603921" y="1073774"/>
                    </a:cubicBez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/>
              <a:lstStyle/>
              <a:p>
                <a:endParaRPr lang="de-DE" sz="1200" dirty="0"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9476073" y="1960137"/>
            <a:ext cx="1567201" cy="783843"/>
            <a:chOff x="0" y="0"/>
            <a:chExt cx="3134403" cy="1567685"/>
          </a:xfrm>
        </p:grpSpPr>
        <p:sp>
          <p:nvSpPr>
            <p:cNvPr id="16" name="TextBox 16"/>
            <p:cNvSpPr txBox="1"/>
            <p:nvPr/>
          </p:nvSpPr>
          <p:spPr>
            <a:xfrm>
              <a:off x="670752" y="531632"/>
              <a:ext cx="1792895" cy="1036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9"/>
                </a:lnSpc>
              </a:pPr>
              <a:r>
                <a:rPr lang="en-US" sz="3085" b="1" dirty="0">
                  <a:solidFill>
                    <a:srgbClr val="38B6FF"/>
                  </a:solidFill>
                  <a:latin typeface="Montserrat Classic Bold"/>
                </a:rPr>
                <a:t>58%</a:t>
              </a:r>
            </a:p>
          </p:txBody>
        </p:sp>
        <p:grpSp>
          <p:nvGrpSpPr>
            <p:cNvPr id="4" name="Group 17"/>
            <p:cNvGrpSpPr>
              <a:grpSpLocks noChangeAspect="1"/>
            </p:cNvGrpSpPr>
            <p:nvPr/>
          </p:nvGrpSpPr>
          <p:grpSpPr>
            <a:xfrm>
              <a:off x="0" y="0"/>
              <a:ext cx="3134403" cy="1567201"/>
              <a:chOff x="0" y="0"/>
              <a:chExt cx="2540000" cy="1270000"/>
            </a:xfrm>
          </p:grpSpPr>
          <p:sp>
            <p:nvSpPr>
              <p:cNvPr id="5" name="Freeform 18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avLst/>
                <a:gdLst/>
                <a:ahLst/>
                <a:cxnLst/>
                <a:rect l="l" t="t" r="r" b="b"/>
                <a:pathLst>
                  <a:path w="2540000" h="1264333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362200" y="1264333"/>
                    </a:lnTo>
                    <a:cubicBezTo>
                      <a:pt x="2359511" y="663034"/>
                      <a:pt x="1871305" y="177007"/>
                      <a:pt x="1270000" y="177007"/>
                    </a:cubicBezTo>
                    <a:cubicBezTo>
                      <a:pt x="668695" y="177007"/>
                      <a:pt x="180489" y="663034"/>
                      <a:pt x="177800" y="1264333"/>
                    </a:cubicBezTo>
                    <a:close/>
                  </a:path>
                </a:pathLst>
              </a:custGeom>
              <a:solidFill>
                <a:srgbClr val="00B050"/>
              </a:solidFill>
            </p:spPr>
            <p:txBody>
              <a:bodyPr/>
              <a:lstStyle/>
              <a:p>
                <a:endParaRPr lang="de-DE" sz="1200" dirty="0"/>
              </a:p>
            </p:txBody>
          </p:sp>
          <p:sp>
            <p:nvSpPr>
              <p:cNvPr id="6" name="Freeform 19"/>
              <p:cNvSpPr/>
              <p:nvPr/>
            </p:nvSpPr>
            <p:spPr>
              <a:xfrm>
                <a:off x="0" y="627"/>
                <a:ext cx="1235693" cy="1269373"/>
              </a:xfrm>
              <a:custGeom>
                <a:avLst/>
                <a:gdLst/>
                <a:ahLst/>
                <a:cxnLst/>
                <a:rect l="l" t="t" r="r" b="b"/>
                <a:pathLst>
                  <a:path w="1235693" h="1269373">
                    <a:moveTo>
                      <a:pt x="0" y="1269373"/>
                    </a:moveTo>
                    <a:cubicBezTo>
                      <a:pt x="0" y="583502"/>
                      <a:pt x="544576" y="21543"/>
                      <a:pt x="1230108" y="0"/>
                    </a:cubicBezTo>
                    <a:lnTo>
                      <a:pt x="1235693" y="177712"/>
                    </a:lnTo>
                    <a:cubicBezTo>
                      <a:pt x="646136" y="196240"/>
                      <a:pt x="177800" y="679524"/>
                      <a:pt x="177800" y="126937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txBody>
              <a:bodyPr/>
              <a:lstStyle/>
              <a:p>
                <a:endParaRPr lang="de-DE" sz="1200" dirty="0"/>
              </a:p>
            </p:txBody>
          </p:sp>
        </p:grpSp>
      </p:grpSp>
      <p:sp>
        <p:nvSpPr>
          <p:cNvPr id="7" name="TextBox 26">
            <a:extLst>
              <a:ext uri="{FF2B5EF4-FFF2-40B4-BE49-F238E27FC236}">
                <a16:creationId xmlns:a16="http://schemas.microsoft.com/office/drawing/2014/main" id="{40633FD4-4A0F-70E4-7984-D3A6E606E9DD}"/>
              </a:ext>
            </a:extLst>
          </p:cNvPr>
          <p:cNvSpPr txBox="1"/>
          <p:nvPr/>
        </p:nvSpPr>
        <p:spPr>
          <a:xfrm>
            <a:off x="9677543" y="3008992"/>
            <a:ext cx="1365731" cy="22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Private</a:t>
            </a: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9DC67322-5BE4-5639-8571-D29FEA74F160}"/>
              </a:ext>
            </a:extLst>
          </p:cNvPr>
          <p:cNvGrpSpPr/>
          <p:nvPr/>
        </p:nvGrpSpPr>
        <p:grpSpPr>
          <a:xfrm>
            <a:off x="9553615" y="4371927"/>
            <a:ext cx="1567201" cy="783843"/>
            <a:chOff x="0" y="0"/>
            <a:chExt cx="3134403" cy="1567685"/>
          </a:xfrm>
        </p:grpSpPr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F807033F-3A0A-9653-4E2A-771D521FD808}"/>
                </a:ext>
              </a:extLst>
            </p:cNvPr>
            <p:cNvSpPr txBox="1"/>
            <p:nvPr/>
          </p:nvSpPr>
          <p:spPr>
            <a:xfrm>
              <a:off x="670752" y="531632"/>
              <a:ext cx="1792895" cy="1036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9"/>
                </a:lnSpc>
              </a:pPr>
              <a:r>
                <a:rPr lang="en-US" sz="3085" b="1" dirty="0">
                  <a:solidFill>
                    <a:srgbClr val="38B6FF"/>
                  </a:solidFill>
                  <a:latin typeface="Montserrat Classic Bold"/>
                </a:rPr>
                <a:t>42%</a:t>
              </a:r>
            </a:p>
          </p:txBody>
        </p:sp>
        <p:grpSp>
          <p:nvGrpSpPr>
            <p:cNvPr id="26" name="Group 17">
              <a:extLst>
                <a:ext uri="{FF2B5EF4-FFF2-40B4-BE49-F238E27FC236}">
                  <a16:creationId xmlns:a16="http://schemas.microsoft.com/office/drawing/2014/main" id="{BE09B32A-6E42-AFEE-71C0-5C1DFB34FE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3134403" cy="1567201"/>
              <a:chOff x="0" y="0"/>
              <a:chExt cx="2540000" cy="1270000"/>
            </a:xfrm>
          </p:grpSpPr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47CFD6DC-2646-DE91-DD88-77999EF8BABC}"/>
                  </a:ext>
                </a:extLst>
              </p:cNvPr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avLst/>
                <a:gdLst/>
                <a:ahLst/>
                <a:cxnLst/>
                <a:rect l="l" t="t" r="r" b="b"/>
                <a:pathLst>
                  <a:path w="2540000" h="1264333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362200" y="1264333"/>
                    </a:lnTo>
                    <a:cubicBezTo>
                      <a:pt x="2359511" y="663034"/>
                      <a:pt x="1871305" y="177007"/>
                      <a:pt x="1270000" y="177007"/>
                    </a:cubicBezTo>
                    <a:cubicBezTo>
                      <a:pt x="668695" y="177007"/>
                      <a:pt x="180489" y="663034"/>
                      <a:pt x="177800" y="1264333"/>
                    </a:cubicBezTo>
                    <a:close/>
                  </a:path>
                </a:pathLst>
              </a:custGeom>
              <a:solidFill>
                <a:srgbClr val="00B050"/>
              </a:solidFill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6010C09-C3C2-CB9D-BE42-D14D37D7E031}"/>
                  </a:ext>
                </a:extLst>
              </p:cNvPr>
              <p:cNvSpPr/>
              <p:nvPr/>
            </p:nvSpPr>
            <p:spPr>
              <a:xfrm>
                <a:off x="0" y="627"/>
                <a:ext cx="1235693" cy="1269373"/>
              </a:xfrm>
              <a:custGeom>
                <a:avLst/>
                <a:gdLst/>
                <a:ahLst/>
                <a:cxnLst/>
                <a:rect l="l" t="t" r="r" b="b"/>
                <a:pathLst>
                  <a:path w="1235693" h="1269373">
                    <a:moveTo>
                      <a:pt x="0" y="1269373"/>
                    </a:moveTo>
                    <a:cubicBezTo>
                      <a:pt x="0" y="583502"/>
                      <a:pt x="544576" y="21543"/>
                      <a:pt x="1230108" y="0"/>
                    </a:cubicBezTo>
                    <a:lnTo>
                      <a:pt x="1235693" y="177712"/>
                    </a:lnTo>
                    <a:cubicBezTo>
                      <a:pt x="646136" y="196240"/>
                      <a:pt x="177800" y="679524"/>
                      <a:pt x="177800" y="126937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txBody>
              <a:bodyPr/>
              <a:lstStyle/>
              <a:p>
                <a:endParaRPr lang="de-DE" sz="1200"/>
              </a:p>
            </p:txBody>
          </p:sp>
        </p:grpSp>
      </p:grpSp>
      <p:sp>
        <p:nvSpPr>
          <p:cNvPr id="41" name="TextBox 26">
            <a:extLst>
              <a:ext uri="{FF2B5EF4-FFF2-40B4-BE49-F238E27FC236}">
                <a16:creationId xmlns:a16="http://schemas.microsoft.com/office/drawing/2014/main" id="{B61B74EB-B070-5DD2-C32B-FEC5FF5FF920}"/>
              </a:ext>
            </a:extLst>
          </p:cNvPr>
          <p:cNvSpPr txBox="1"/>
          <p:nvPr/>
        </p:nvSpPr>
        <p:spPr>
          <a:xfrm>
            <a:off x="9654348" y="5489023"/>
            <a:ext cx="1365731" cy="22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Public</a:t>
            </a:r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ED2DD71F-78E7-A744-AFC2-AD69516C5EAD}"/>
              </a:ext>
            </a:extLst>
          </p:cNvPr>
          <p:cNvSpPr txBox="1"/>
          <p:nvPr/>
        </p:nvSpPr>
        <p:spPr>
          <a:xfrm>
            <a:off x="8442071" y="5798759"/>
            <a:ext cx="3528493" cy="468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latin typeface="Montserrat"/>
              </a:rPr>
              <a:t>42 % of health facilities are public Entities</a:t>
            </a: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6B28CB64-6384-2A1E-E286-57B23A865920}"/>
              </a:ext>
            </a:extLst>
          </p:cNvPr>
          <p:cNvSpPr txBox="1"/>
          <p:nvPr/>
        </p:nvSpPr>
        <p:spPr>
          <a:xfrm>
            <a:off x="8663507" y="3587440"/>
            <a:ext cx="3528493" cy="468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latin typeface="Montserrat"/>
              </a:rPr>
              <a:t>58 % of health facilities are private Entities</a:t>
            </a:r>
          </a:p>
        </p:txBody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63D15E86-D875-71C5-A3A8-27EB0CA434AB}"/>
              </a:ext>
            </a:extLst>
          </p:cNvPr>
          <p:cNvSpPr txBox="1"/>
          <p:nvPr/>
        </p:nvSpPr>
        <p:spPr>
          <a:xfrm>
            <a:off x="1675431" y="2961377"/>
            <a:ext cx="1365731" cy="22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Private</a:t>
            </a:r>
          </a:p>
        </p:txBody>
      </p:sp>
      <p:sp>
        <p:nvSpPr>
          <p:cNvPr id="45" name="TextBox 26">
            <a:extLst>
              <a:ext uri="{FF2B5EF4-FFF2-40B4-BE49-F238E27FC236}">
                <a16:creationId xmlns:a16="http://schemas.microsoft.com/office/drawing/2014/main" id="{3D6A12FE-39AB-F70C-93A4-888FA01A08D1}"/>
              </a:ext>
            </a:extLst>
          </p:cNvPr>
          <p:cNvSpPr txBox="1"/>
          <p:nvPr/>
        </p:nvSpPr>
        <p:spPr>
          <a:xfrm>
            <a:off x="5858544" y="2947608"/>
            <a:ext cx="1365731" cy="22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Public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chemeClr val="accent2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641312" y="115945"/>
            <a:ext cx="10820400" cy="452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4000" b="1" dirty="0">
                <a:solidFill>
                  <a:srgbClr val="000000"/>
                </a:solidFill>
                <a:latin typeface="Montserrat Classic Bold"/>
              </a:rPr>
              <a:t>Population in Nairobi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FC545E4-D621-EA3D-2F54-502E0BDF6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744948"/>
              </p:ext>
            </p:extLst>
          </p:nvPr>
        </p:nvGraphicFramePr>
        <p:xfrm>
          <a:off x="6051512" y="501584"/>
          <a:ext cx="6327227" cy="4596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50">
            <a:extLst>
              <a:ext uri="{FF2B5EF4-FFF2-40B4-BE49-F238E27FC236}">
                <a16:creationId xmlns:a16="http://schemas.microsoft.com/office/drawing/2014/main" id="{2F277C0A-3374-7A12-EA87-34F482536A80}"/>
              </a:ext>
            </a:extLst>
          </p:cNvPr>
          <p:cNvSpPr txBox="1"/>
          <p:nvPr/>
        </p:nvSpPr>
        <p:spPr>
          <a:xfrm>
            <a:off x="806748" y="4079413"/>
            <a:ext cx="3974310" cy="1149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Montserrat"/>
              </a:rPr>
              <a:t>The county population is around 4.4 Million, with the highest percentage of people living in Embakasi Sub-County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E35BC8-B939-F68A-3293-6F2A52328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5" y="782538"/>
            <a:ext cx="4523745" cy="239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0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chemeClr val="accent2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641312" y="115945"/>
            <a:ext cx="10820400" cy="39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2333" b="1" dirty="0">
                <a:solidFill>
                  <a:srgbClr val="000000"/>
                </a:solidFill>
                <a:latin typeface="Montserrat Classic Bold"/>
              </a:rPr>
              <a:t>Facilities average distribution per sub county</a:t>
            </a:r>
          </a:p>
        </p:txBody>
      </p:sp>
      <p:sp>
        <p:nvSpPr>
          <p:cNvPr id="10" name="TextBox 50">
            <a:extLst>
              <a:ext uri="{FF2B5EF4-FFF2-40B4-BE49-F238E27FC236}">
                <a16:creationId xmlns:a16="http://schemas.microsoft.com/office/drawing/2014/main" id="{2F277C0A-3374-7A12-EA87-34F482536A80}"/>
              </a:ext>
            </a:extLst>
          </p:cNvPr>
          <p:cNvSpPr txBox="1"/>
          <p:nvPr/>
        </p:nvSpPr>
        <p:spPr>
          <a:xfrm>
            <a:off x="465610" y="3358579"/>
            <a:ext cx="3974310" cy="2011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Montserrat"/>
              </a:rPr>
              <a:t>On average, each Sub-county has a total of 44 Health facilities. Embakasi leads the way with the highest number of facilities while Mathare has 6 Health facilities only. In Embakasi, 46% of all Facilities are public.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24AFAAE-F1A2-C62B-87C4-466A98969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365046"/>
              </p:ext>
            </p:extLst>
          </p:nvPr>
        </p:nvGraphicFramePr>
        <p:xfrm>
          <a:off x="5242560" y="2924741"/>
          <a:ext cx="6360160" cy="315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21">
            <a:extLst>
              <a:ext uri="{FF2B5EF4-FFF2-40B4-BE49-F238E27FC236}">
                <a16:creationId xmlns:a16="http://schemas.microsoft.com/office/drawing/2014/main" id="{DE765BAA-2EFF-62E4-03CD-97DE3F8EC887}"/>
              </a:ext>
            </a:extLst>
          </p:cNvPr>
          <p:cNvGrpSpPr/>
          <p:nvPr/>
        </p:nvGrpSpPr>
        <p:grpSpPr>
          <a:xfrm>
            <a:off x="5469514" y="853320"/>
            <a:ext cx="1794886" cy="1794886"/>
            <a:chOff x="0" y="0"/>
            <a:chExt cx="6350000" cy="6350000"/>
          </a:xfrm>
          <a:solidFill>
            <a:srgbClr val="00B050"/>
          </a:solidFill>
        </p:grpSpPr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FB3A7770-93B8-1242-CF44-49536E1600D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100"/>
            </a:p>
          </p:txBody>
        </p:sp>
      </p:grpSp>
      <p:pic>
        <p:nvPicPr>
          <p:cNvPr id="14" name="Picture 37">
            <a:extLst>
              <a:ext uri="{FF2B5EF4-FFF2-40B4-BE49-F238E27FC236}">
                <a16:creationId xmlns:a16="http://schemas.microsoft.com/office/drawing/2014/main" id="{E0FB98D5-6E96-57E2-914F-CA1052488F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50221" y="1334026"/>
            <a:ext cx="833473" cy="833473"/>
          </a:xfrm>
          <a:prstGeom prst="rect">
            <a:avLst/>
          </a:prstGeom>
        </p:spPr>
      </p:pic>
      <p:grpSp>
        <p:nvGrpSpPr>
          <p:cNvPr id="15" name="Group 21">
            <a:extLst>
              <a:ext uri="{FF2B5EF4-FFF2-40B4-BE49-F238E27FC236}">
                <a16:creationId xmlns:a16="http://schemas.microsoft.com/office/drawing/2014/main" id="{D624ACAE-2280-72A9-486B-7A2875CBB9D6}"/>
              </a:ext>
            </a:extLst>
          </p:cNvPr>
          <p:cNvGrpSpPr/>
          <p:nvPr/>
        </p:nvGrpSpPr>
        <p:grpSpPr>
          <a:xfrm>
            <a:off x="9929754" y="853320"/>
            <a:ext cx="1794886" cy="1794886"/>
            <a:chOff x="0" y="0"/>
            <a:chExt cx="6350000" cy="6350000"/>
          </a:xfrm>
          <a:solidFill>
            <a:srgbClr val="00B050"/>
          </a:solidFill>
        </p:grpSpPr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4C8C2059-BF95-16C4-C9B6-745BFF2BA25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100"/>
            </a:p>
          </p:txBody>
        </p:sp>
      </p:grpSp>
      <p:pic>
        <p:nvPicPr>
          <p:cNvPr id="17" name="Picture 37">
            <a:extLst>
              <a:ext uri="{FF2B5EF4-FFF2-40B4-BE49-F238E27FC236}">
                <a16:creationId xmlns:a16="http://schemas.microsoft.com/office/drawing/2014/main" id="{42CD8FB4-D28B-0AD0-BB0D-ED1FA81F31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10461" y="1334026"/>
            <a:ext cx="833473" cy="83347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783C23F5-DD28-04EF-AC66-4BE8959A060E}"/>
              </a:ext>
            </a:extLst>
          </p:cNvPr>
          <p:cNvSpPr txBox="1"/>
          <p:nvPr/>
        </p:nvSpPr>
        <p:spPr>
          <a:xfrm>
            <a:off x="7397546" y="1334026"/>
            <a:ext cx="896447" cy="51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3085" b="1" dirty="0">
                <a:solidFill>
                  <a:srgbClr val="38B6FF"/>
                </a:solidFill>
                <a:latin typeface="Montserrat Classic Bold"/>
              </a:rPr>
              <a:t>46%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4C4A9C85-C097-3BF6-5B6F-8853E8A28D19}"/>
              </a:ext>
            </a:extLst>
          </p:cNvPr>
          <p:cNvSpPr txBox="1"/>
          <p:nvPr/>
        </p:nvSpPr>
        <p:spPr>
          <a:xfrm>
            <a:off x="8770696" y="1334026"/>
            <a:ext cx="896447" cy="51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3085" b="1" dirty="0">
                <a:solidFill>
                  <a:srgbClr val="38B6FF"/>
                </a:solidFill>
                <a:latin typeface="Montserrat Classic Bold"/>
              </a:rPr>
              <a:t>54%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C5A3D723-65C3-AD37-E0F3-08ABEC1596AB}"/>
              </a:ext>
            </a:extLst>
          </p:cNvPr>
          <p:cNvSpPr txBox="1"/>
          <p:nvPr/>
        </p:nvSpPr>
        <p:spPr>
          <a:xfrm>
            <a:off x="7323357" y="778000"/>
            <a:ext cx="2198565" cy="471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2000" b="1" dirty="0">
                <a:solidFill>
                  <a:srgbClr val="38B6FF"/>
                </a:solidFill>
                <a:latin typeface="Montserrat Classic Bold"/>
              </a:rPr>
              <a:t>Embakasi</a:t>
            </a: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62152E1A-B09B-EBDC-78A4-54B6D0F71812}"/>
              </a:ext>
            </a:extLst>
          </p:cNvPr>
          <p:cNvSpPr txBox="1"/>
          <p:nvPr/>
        </p:nvSpPr>
        <p:spPr>
          <a:xfrm>
            <a:off x="8646017" y="2128588"/>
            <a:ext cx="1365731" cy="465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Private </a:t>
            </a:r>
          </a:p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Facilities</a:t>
            </a: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id="{09ABFB6C-9865-5ACE-CE3F-F1447889B033}"/>
              </a:ext>
            </a:extLst>
          </p:cNvPr>
          <p:cNvSpPr txBox="1"/>
          <p:nvPr/>
        </p:nvSpPr>
        <p:spPr>
          <a:xfrm>
            <a:off x="7143269" y="2133365"/>
            <a:ext cx="1365731" cy="465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Public</a:t>
            </a:r>
          </a:p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 Facilities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6AC0B6-DF4B-10B7-B789-44FC2CCEB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000"/>
            <a:ext cx="4847829" cy="2341120"/>
          </a:xfrm>
          <a:prstGeom prst="rect">
            <a:avLst/>
          </a:prstGeom>
        </p:spPr>
      </p:pic>
      <p:sp>
        <p:nvSpPr>
          <p:cNvPr id="25" name="AutoShape 9">
            <a:extLst>
              <a:ext uri="{FF2B5EF4-FFF2-40B4-BE49-F238E27FC236}">
                <a16:creationId xmlns:a16="http://schemas.microsoft.com/office/drawing/2014/main" id="{AC925009-34E2-2616-DB56-D57117064E76}"/>
              </a:ext>
            </a:extLst>
          </p:cNvPr>
          <p:cNvSpPr/>
          <p:nvPr/>
        </p:nvSpPr>
        <p:spPr>
          <a:xfrm>
            <a:off x="7516032" y="1936090"/>
            <a:ext cx="896447" cy="0"/>
          </a:xfrm>
          <a:prstGeom prst="line">
            <a:avLst/>
          </a:prstGeom>
          <a:ln w="47625" cap="rnd">
            <a:solidFill>
              <a:srgbClr val="2E465B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sz="1200" dirty="0"/>
          </a:p>
        </p:txBody>
      </p:sp>
      <p:sp>
        <p:nvSpPr>
          <p:cNvPr id="26" name="AutoShape 9">
            <a:extLst>
              <a:ext uri="{FF2B5EF4-FFF2-40B4-BE49-F238E27FC236}">
                <a16:creationId xmlns:a16="http://schemas.microsoft.com/office/drawing/2014/main" id="{E2806C5E-4BA9-FD60-C978-18089F8F0E01}"/>
              </a:ext>
            </a:extLst>
          </p:cNvPr>
          <p:cNvSpPr/>
          <p:nvPr/>
        </p:nvSpPr>
        <p:spPr>
          <a:xfrm>
            <a:off x="8824314" y="1936090"/>
            <a:ext cx="842829" cy="0"/>
          </a:xfrm>
          <a:prstGeom prst="line">
            <a:avLst/>
          </a:prstGeom>
          <a:ln w="47625" cap="rnd">
            <a:solidFill>
              <a:srgbClr val="2E465B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8698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chemeClr val="accent2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641312" y="115945"/>
            <a:ext cx="10820400" cy="39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2333" b="1" dirty="0">
                <a:solidFill>
                  <a:srgbClr val="000000"/>
                </a:solidFill>
                <a:latin typeface="Montserrat Classic Bold"/>
              </a:rPr>
              <a:t>Average People served per facility</a:t>
            </a:r>
          </a:p>
        </p:txBody>
      </p:sp>
      <p:sp>
        <p:nvSpPr>
          <p:cNvPr id="10" name="TextBox 50">
            <a:extLst>
              <a:ext uri="{FF2B5EF4-FFF2-40B4-BE49-F238E27FC236}">
                <a16:creationId xmlns:a16="http://schemas.microsoft.com/office/drawing/2014/main" id="{2F277C0A-3374-7A12-EA87-34F482536A80}"/>
              </a:ext>
            </a:extLst>
          </p:cNvPr>
          <p:cNvSpPr txBox="1"/>
          <p:nvPr/>
        </p:nvSpPr>
        <p:spPr>
          <a:xfrm>
            <a:off x="465610" y="3358579"/>
            <a:ext cx="3974310" cy="1723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Montserrat"/>
              </a:rPr>
              <a:t>On average, a facility serves atleast 8300 people. However, on the sub county level, Mathare leads the way on average, as over 34000 people depends on one facility.</a:t>
            </a:r>
          </a:p>
        </p:txBody>
      </p:sp>
      <p:pic>
        <p:nvPicPr>
          <p:cNvPr id="14" name="Picture 37">
            <a:extLst>
              <a:ext uri="{FF2B5EF4-FFF2-40B4-BE49-F238E27FC236}">
                <a16:creationId xmlns:a16="http://schemas.microsoft.com/office/drawing/2014/main" id="{E0FB98D5-6E96-57E2-914F-CA105248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50221" y="1334026"/>
            <a:ext cx="833473" cy="833473"/>
          </a:xfrm>
          <a:prstGeom prst="rect">
            <a:avLst/>
          </a:prstGeom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4C4A9C85-C097-3BF6-5B6F-8853E8A28D19}"/>
              </a:ext>
            </a:extLst>
          </p:cNvPr>
          <p:cNvSpPr txBox="1"/>
          <p:nvPr/>
        </p:nvSpPr>
        <p:spPr>
          <a:xfrm>
            <a:off x="9527979" y="321774"/>
            <a:ext cx="1600103" cy="503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3085" b="1" dirty="0">
                <a:solidFill>
                  <a:srgbClr val="38B6FF"/>
                </a:solidFill>
                <a:latin typeface="Montserrat Classic Bold"/>
              </a:rPr>
              <a:t>8309 </a:t>
            </a:r>
            <a:r>
              <a:rPr lang="en-US" sz="1400" b="1" dirty="0">
                <a:solidFill>
                  <a:srgbClr val="38B6FF"/>
                </a:solidFill>
                <a:latin typeface="Montserrat Classic Bold"/>
              </a:rPr>
              <a:t>people</a:t>
            </a:r>
            <a:endParaRPr lang="en-US" sz="3085" b="1" dirty="0">
              <a:solidFill>
                <a:srgbClr val="38B6FF"/>
              </a:solidFill>
              <a:latin typeface="Montserrat Classic Bold"/>
            </a:endParaRP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C5A3D723-65C3-AD37-E0F3-08ABEC1596AB}"/>
              </a:ext>
            </a:extLst>
          </p:cNvPr>
          <p:cNvSpPr txBox="1"/>
          <p:nvPr/>
        </p:nvSpPr>
        <p:spPr>
          <a:xfrm>
            <a:off x="7741102" y="234697"/>
            <a:ext cx="2198565" cy="471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2000" b="1" dirty="0">
                <a:solidFill>
                  <a:srgbClr val="38B6FF"/>
                </a:solidFill>
                <a:latin typeface="Montserrat Classic Bold"/>
              </a:rPr>
              <a:t>Embakasi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21A74D-8DD1-6A0C-4BF0-CB863FF3E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88" y="512336"/>
            <a:ext cx="4989933" cy="257630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4139B4-3924-AF8A-162D-4EA373966EB3}"/>
              </a:ext>
            </a:extLst>
          </p:cNvPr>
          <p:cNvGrpSpPr/>
          <p:nvPr/>
        </p:nvGrpSpPr>
        <p:grpSpPr>
          <a:xfrm>
            <a:off x="5950221" y="348973"/>
            <a:ext cx="1794886" cy="1683027"/>
            <a:chOff x="0" y="0"/>
            <a:chExt cx="6350000" cy="6350000"/>
          </a:xfrm>
          <a:solidFill>
            <a:srgbClr val="00B050"/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B034F974-0EA9-3EF3-7981-4D5D7841C44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/>
            </a:p>
          </p:txBody>
        </p:sp>
      </p:grpSp>
      <p:pic>
        <p:nvPicPr>
          <p:cNvPr id="24" name="Picture 36">
            <a:extLst>
              <a:ext uri="{FF2B5EF4-FFF2-40B4-BE49-F238E27FC236}">
                <a16:creationId xmlns:a16="http://schemas.microsoft.com/office/drawing/2014/main" id="{7A904A12-C41C-5348-D172-533184B9B9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30927" y="829679"/>
            <a:ext cx="833473" cy="833473"/>
          </a:xfrm>
          <a:prstGeom prst="rect">
            <a:avLst/>
          </a:prstGeom>
          <a:solidFill>
            <a:srgbClr val="00B050"/>
          </a:solidFill>
        </p:spPr>
      </p:pic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4B94BB90-FE73-69B9-4509-B7C7DFD690BF}"/>
                  </a:ext>
                </a:extLst>
              </p:cNvPr>
              <p:cNvGraphicFramePr/>
              <p:nvPr/>
            </p:nvGraphicFramePr>
            <p:xfrm>
              <a:off x="4836161" y="2265028"/>
              <a:ext cx="6584914" cy="36258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4B94BB90-FE73-69B9-4509-B7C7DFD690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6161" y="2265028"/>
                <a:ext cx="6584914" cy="3625814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9">
            <a:extLst>
              <a:ext uri="{FF2B5EF4-FFF2-40B4-BE49-F238E27FC236}">
                <a16:creationId xmlns:a16="http://schemas.microsoft.com/office/drawing/2014/main" id="{7ED7FE4F-E2DB-8480-5E13-01A809843410}"/>
              </a:ext>
            </a:extLst>
          </p:cNvPr>
          <p:cNvGrpSpPr/>
          <p:nvPr/>
        </p:nvGrpSpPr>
        <p:grpSpPr>
          <a:xfrm>
            <a:off x="8134292" y="912516"/>
            <a:ext cx="3327420" cy="1031392"/>
            <a:chOff x="0" y="0"/>
            <a:chExt cx="9611416" cy="4169790"/>
          </a:xfrm>
        </p:grpSpPr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1278EDA0-592B-29BF-E74C-CAE9C0393A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9611416" cy="4169790"/>
              <a:chOff x="0" y="0"/>
              <a:chExt cx="26606500" cy="11542889"/>
            </a:xfrm>
          </p:grpSpPr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8467D022-B1D3-7B02-6E9D-AB5222867C17}"/>
                  </a:ext>
                </a:extLst>
              </p:cNvPr>
              <p:cNvSpPr/>
              <p:nvPr/>
            </p:nvSpPr>
            <p:spPr>
              <a:xfrm>
                <a:off x="16351" y="0"/>
                <a:ext cx="13238727" cy="2257821"/>
              </a:xfrm>
              <a:custGeom>
                <a:avLst/>
                <a:gdLst/>
                <a:ahLst/>
                <a:cxnLst/>
                <a:rect l="l" t="t" r="r" b="b"/>
                <a:pathLst>
                  <a:path w="13238727" h="2257821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7"/>
                    </a:cubicBezTo>
                    <a:lnTo>
                      <a:pt x="406982" y="282222"/>
                    </a:lnTo>
                    <a:cubicBezTo>
                      <a:pt x="406982" y="399122"/>
                      <a:pt x="501749" y="493889"/>
                      <a:pt x="618649" y="493889"/>
                    </a:cubicBezTo>
                    <a:cubicBezTo>
                      <a:pt x="735549" y="493889"/>
                      <a:pt x="830316" y="399122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4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3" y="2139879"/>
                    </a:lnTo>
                    <a:cubicBezTo>
                      <a:pt x="485942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  <a:moveTo>
                      <a:pt x="1952149" y="0"/>
                    </a:moveTo>
                    <a:cubicBezTo>
                      <a:pt x="1835249" y="0"/>
                      <a:pt x="1740482" y="94766"/>
                      <a:pt x="1740482" y="211667"/>
                    </a:cubicBezTo>
                    <a:lnTo>
                      <a:pt x="1740482" y="282222"/>
                    </a:lnTo>
                    <a:cubicBezTo>
                      <a:pt x="1740482" y="399122"/>
                      <a:pt x="1835249" y="493889"/>
                      <a:pt x="1952149" y="493889"/>
                    </a:cubicBezTo>
                    <a:cubicBezTo>
                      <a:pt x="2069049" y="493889"/>
                      <a:pt x="2163816" y="399122"/>
                      <a:pt x="2163816" y="282222"/>
                    </a:cubicBezTo>
                    <a:lnTo>
                      <a:pt x="2163816" y="211667"/>
                    </a:lnTo>
                    <a:cubicBezTo>
                      <a:pt x="2163816" y="94766"/>
                      <a:pt x="2069049" y="0"/>
                      <a:pt x="1952149" y="0"/>
                    </a:cubicBezTo>
                    <a:moveTo>
                      <a:pt x="1732933" y="969998"/>
                    </a:moveTo>
                    <a:cubicBezTo>
                      <a:pt x="1734132" y="961884"/>
                      <a:pt x="1722702" y="958709"/>
                      <a:pt x="1719527" y="966258"/>
                    </a:cubicBezTo>
                    <a:lnTo>
                      <a:pt x="1565505" y="1325598"/>
                    </a:lnTo>
                    <a:cubicBezTo>
                      <a:pt x="1543248" y="1377518"/>
                      <a:pt x="1492172" y="1411161"/>
                      <a:pt x="1435682" y="1411111"/>
                    </a:cubicBezTo>
                    <a:lnTo>
                      <a:pt x="1370630" y="1411111"/>
                    </a:lnTo>
                    <a:cubicBezTo>
                      <a:pt x="1358766" y="1411122"/>
                      <a:pt x="1347690" y="1405168"/>
                      <a:pt x="1341155" y="1395265"/>
                    </a:cubicBezTo>
                    <a:cubicBezTo>
                      <a:pt x="1334620" y="1385363"/>
                      <a:pt x="1333500" y="1372839"/>
                      <a:pt x="1338175" y="1361934"/>
                    </a:cubicBezTo>
                    <a:lnTo>
                      <a:pt x="1528816" y="917222"/>
                    </a:lnTo>
                    <a:lnTo>
                      <a:pt x="1598948" y="741821"/>
                    </a:lnTo>
                    <a:cubicBezTo>
                      <a:pt x="1641818" y="634683"/>
                      <a:pt x="1745595" y="564437"/>
                      <a:pt x="1860991" y="564444"/>
                    </a:cubicBezTo>
                    <a:lnTo>
                      <a:pt x="2043307" y="564444"/>
                    </a:lnTo>
                    <a:cubicBezTo>
                      <a:pt x="2158703" y="564437"/>
                      <a:pt x="2262480" y="634683"/>
                      <a:pt x="2305350" y="741821"/>
                    </a:cubicBezTo>
                    <a:lnTo>
                      <a:pt x="2375482" y="917222"/>
                    </a:lnTo>
                    <a:lnTo>
                      <a:pt x="2566053" y="1361934"/>
                    </a:lnTo>
                    <a:cubicBezTo>
                      <a:pt x="2570728" y="1372839"/>
                      <a:pt x="2569608" y="1385363"/>
                      <a:pt x="2563072" y="1395265"/>
                    </a:cubicBezTo>
                    <a:cubicBezTo>
                      <a:pt x="2556537" y="1405168"/>
                      <a:pt x="2545462" y="1411122"/>
                      <a:pt x="2533597" y="1411111"/>
                    </a:cubicBezTo>
                    <a:lnTo>
                      <a:pt x="2468545" y="1411111"/>
                    </a:lnTo>
                    <a:cubicBezTo>
                      <a:pt x="2412107" y="1411105"/>
                      <a:pt x="2361101" y="1377471"/>
                      <a:pt x="2338864" y="1325598"/>
                    </a:cubicBezTo>
                    <a:lnTo>
                      <a:pt x="2184841" y="966258"/>
                    </a:lnTo>
                    <a:cubicBezTo>
                      <a:pt x="2181596" y="958709"/>
                      <a:pt x="2170236" y="961884"/>
                      <a:pt x="2171365" y="969998"/>
                    </a:cubicBezTo>
                    <a:lnTo>
                      <a:pt x="2234371" y="1411111"/>
                    </a:lnTo>
                    <a:lnTo>
                      <a:pt x="2301752" y="2219607"/>
                    </a:lnTo>
                    <a:cubicBezTo>
                      <a:pt x="2302560" y="2229429"/>
                      <a:pt x="2299223" y="2239141"/>
                      <a:pt x="2292548" y="2246392"/>
                    </a:cubicBezTo>
                    <a:cubicBezTo>
                      <a:pt x="2285874" y="2253643"/>
                      <a:pt x="2276470" y="2257771"/>
                      <a:pt x="2266615" y="2257778"/>
                    </a:cubicBezTo>
                    <a:lnTo>
                      <a:pt x="2212781" y="2257778"/>
                    </a:lnTo>
                    <a:cubicBezTo>
                      <a:pt x="2143800" y="2257786"/>
                      <a:pt x="2084923" y="2207921"/>
                      <a:pt x="2073575" y="2139879"/>
                    </a:cubicBezTo>
                    <a:lnTo>
                      <a:pt x="1959205" y="1452880"/>
                    </a:lnTo>
                    <a:cubicBezTo>
                      <a:pt x="1957864" y="1444978"/>
                      <a:pt x="1946575" y="1444978"/>
                      <a:pt x="1945234" y="1452880"/>
                    </a:cubicBezTo>
                    <a:lnTo>
                      <a:pt x="1830793" y="2139879"/>
                    </a:lnTo>
                    <a:cubicBezTo>
                      <a:pt x="1819442" y="2207948"/>
                      <a:pt x="1760525" y="2257821"/>
                      <a:pt x="1691517" y="2257778"/>
                    </a:cubicBezTo>
                    <a:lnTo>
                      <a:pt x="1637683" y="2257778"/>
                    </a:lnTo>
                    <a:cubicBezTo>
                      <a:pt x="1627828" y="2257771"/>
                      <a:pt x="1618424" y="2253643"/>
                      <a:pt x="1611750" y="2246392"/>
                    </a:cubicBezTo>
                    <a:cubicBezTo>
                      <a:pt x="1605075" y="2239141"/>
                      <a:pt x="1601738" y="2229429"/>
                      <a:pt x="1602546" y="2219607"/>
                    </a:cubicBezTo>
                    <a:lnTo>
                      <a:pt x="1669927" y="1411111"/>
                    </a:lnTo>
                    <a:lnTo>
                      <a:pt x="1732933" y="969998"/>
                    </a:lnTo>
                    <a:moveTo>
                      <a:pt x="3285649" y="0"/>
                    </a:moveTo>
                    <a:cubicBezTo>
                      <a:pt x="3168749" y="0"/>
                      <a:pt x="3073982" y="94766"/>
                      <a:pt x="3073982" y="211667"/>
                    </a:cubicBezTo>
                    <a:lnTo>
                      <a:pt x="3073982" y="282222"/>
                    </a:lnTo>
                    <a:cubicBezTo>
                      <a:pt x="3073982" y="399122"/>
                      <a:pt x="3168749" y="493889"/>
                      <a:pt x="3285649" y="493889"/>
                    </a:cubicBezTo>
                    <a:cubicBezTo>
                      <a:pt x="3402549" y="493889"/>
                      <a:pt x="3497316" y="399122"/>
                      <a:pt x="3497316" y="282222"/>
                    </a:cubicBezTo>
                    <a:lnTo>
                      <a:pt x="3497316" y="211667"/>
                    </a:lnTo>
                    <a:cubicBezTo>
                      <a:pt x="3497316" y="94766"/>
                      <a:pt x="3402549" y="0"/>
                      <a:pt x="3285649" y="0"/>
                    </a:cubicBezTo>
                    <a:moveTo>
                      <a:pt x="3066433" y="969998"/>
                    </a:moveTo>
                    <a:cubicBezTo>
                      <a:pt x="3067632" y="961884"/>
                      <a:pt x="3056202" y="958709"/>
                      <a:pt x="3053027" y="966258"/>
                    </a:cubicBezTo>
                    <a:lnTo>
                      <a:pt x="2899005" y="1325598"/>
                    </a:lnTo>
                    <a:cubicBezTo>
                      <a:pt x="2876748" y="1377518"/>
                      <a:pt x="2825672" y="1411161"/>
                      <a:pt x="2769182" y="1411111"/>
                    </a:cubicBezTo>
                    <a:lnTo>
                      <a:pt x="2704130" y="1411111"/>
                    </a:lnTo>
                    <a:cubicBezTo>
                      <a:pt x="2692266" y="1411122"/>
                      <a:pt x="2681190" y="1405168"/>
                      <a:pt x="2674655" y="1395265"/>
                    </a:cubicBezTo>
                    <a:cubicBezTo>
                      <a:pt x="2668120" y="1385363"/>
                      <a:pt x="2667000" y="1372839"/>
                      <a:pt x="2671675" y="1361934"/>
                    </a:cubicBezTo>
                    <a:lnTo>
                      <a:pt x="2862316" y="917222"/>
                    </a:lnTo>
                    <a:lnTo>
                      <a:pt x="2932448" y="741821"/>
                    </a:lnTo>
                    <a:cubicBezTo>
                      <a:pt x="2975318" y="634683"/>
                      <a:pt x="3079095" y="564437"/>
                      <a:pt x="3194491" y="564444"/>
                    </a:cubicBezTo>
                    <a:lnTo>
                      <a:pt x="3376807" y="564444"/>
                    </a:lnTo>
                    <a:cubicBezTo>
                      <a:pt x="3492203" y="564437"/>
                      <a:pt x="3595980" y="634683"/>
                      <a:pt x="3638850" y="741821"/>
                    </a:cubicBezTo>
                    <a:lnTo>
                      <a:pt x="3708982" y="917222"/>
                    </a:lnTo>
                    <a:lnTo>
                      <a:pt x="3899553" y="1361934"/>
                    </a:lnTo>
                    <a:cubicBezTo>
                      <a:pt x="3904228" y="1372839"/>
                      <a:pt x="3903107" y="1385363"/>
                      <a:pt x="3896572" y="1395265"/>
                    </a:cubicBezTo>
                    <a:cubicBezTo>
                      <a:pt x="3890037" y="1405168"/>
                      <a:pt x="3878962" y="1411122"/>
                      <a:pt x="3867097" y="1411111"/>
                    </a:cubicBezTo>
                    <a:lnTo>
                      <a:pt x="3802045" y="1411111"/>
                    </a:lnTo>
                    <a:cubicBezTo>
                      <a:pt x="3745607" y="1411105"/>
                      <a:pt x="3694601" y="1377471"/>
                      <a:pt x="3672364" y="1325598"/>
                    </a:cubicBezTo>
                    <a:lnTo>
                      <a:pt x="3518341" y="966258"/>
                    </a:lnTo>
                    <a:cubicBezTo>
                      <a:pt x="3515096" y="958709"/>
                      <a:pt x="3503736" y="961884"/>
                      <a:pt x="3504865" y="969998"/>
                    </a:cubicBezTo>
                    <a:lnTo>
                      <a:pt x="3567871" y="1411111"/>
                    </a:lnTo>
                    <a:lnTo>
                      <a:pt x="3635252" y="2219607"/>
                    </a:lnTo>
                    <a:cubicBezTo>
                      <a:pt x="3636060" y="2229429"/>
                      <a:pt x="3632723" y="2239141"/>
                      <a:pt x="3626048" y="2246392"/>
                    </a:cubicBezTo>
                    <a:cubicBezTo>
                      <a:pt x="3619374" y="2253643"/>
                      <a:pt x="3609970" y="2257771"/>
                      <a:pt x="3600115" y="2257778"/>
                    </a:cubicBezTo>
                    <a:lnTo>
                      <a:pt x="3546281" y="2257778"/>
                    </a:lnTo>
                    <a:cubicBezTo>
                      <a:pt x="3477299" y="2257786"/>
                      <a:pt x="3418423" y="2207921"/>
                      <a:pt x="3407075" y="2139879"/>
                    </a:cubicBezTo>
                    <a:lnTo>
                      <a:pt x="3292704" y="1452880"/>
                    </a:lnTo>
                    <a:cubicBezTo>
                      <a:pt x="3291364" y="1444978"/>
                      <a:pt x="3280075" y="1444978"/>
                      <a:pt x="3278735" y="1452880"/>
                    </a:cubicBezTo>
                    <a:lnTo>
                      <a:pt x="3164293" y="2139879"/>
                    </a:lnTo>
                    <a:cubicBezTo>
                      <a:pt x="3152942" y="2207948"/>
                      <a:pt x="3094025" y="2257821"/>
                      <a:pt x="3025017" y="2257778"/>
                    </a:cubicBezTo>
                    <a:lnTo>
                      <a:pt x="2971183" y="2257778"/>
                    </a:lnTo>
                    <a:cubicBezTo>
                      <a:pt x="2961328" y="2257771"/>
                      <a:pt x="2951924" y="2253643"/>
                      <a:pt x="2945250" y="2246392"/>
                    </a:cubicBezTo>
                    <a:cubicBezTo>
                      <a:pt x="2938575" y="2239141"/>
                      <a:pt x="2935238" y="2229429"/>
                      <a:pt x="2936046" y="2219607"/>
                    </a:cubicBezTo>
                    <a:lnTo>
                      <a:pt x="3003427" y="1411111"/>
                    </a:lnTo>
                    <a:lnTo>
                      <a:pt x="3066433" y="969998"/>
                    </a:lnTo>
                    <a:moveTo>
                      <a:pt x="4619149" y="0"/>
                    </a:moveTo>
                    <a:cubicBezTo>
                      <a:pt x="4502249" y="0"/>
                      <a:pt x="4407482" y="94766"/>
                      <a:pt x="4407482" y="211667"/>
                    </a:cubicBezTo>
                    <a:lnTo>
                      <a:pt x="4407482" y="282222"/>
                    </a:lnTo>
                    <a:cubicBezTo>
                      <a:pt x="4407482" y="399122"/>
                      <a:pt x="4502249" y="493889"/>
                      <a:pt x="4619149" y="493889"/>
                    </a:cubicBezTo>
                    <a:cubicBezTo>
                      <a:pt x="4736049" y="493889"/>
                      <a:pt x="4830816" y="399122"/>
                      <a:pt x="4830816" y="282222"/>
                    </a:cubicBezTo>
                    <a:lnTo>
                      <a:pt x="4830816" y="211667"/>
                    </a:lnTo>
                    <a:cubicBezTo>
                      <a:pt x="4830816" y="94766"/>
                      <a:pt x="4736049" y="0"/>
                      <a:pt x="4619149" y="0"/>
                    </a:cubicBezTo>
                    <a:moveTo>
                      <a:pt x="4399933" y="969998"/>
                    </a:moveTo>
                    <a:cubicBezTo>
                      <a:pt x="4401132" y="961884"/>
                      <a:pt x="4389702" y="958709"/>
                      <a:pt x="4386527" y="966258"/>
                    </a:cubicBezTo>
                    <a:lnTo>
                      <a:pt x="4232504" y="1325598"/>
                    </a:lnTo>
                    <a:cubicBezTo>
                      <a:pt x="4210248" y="1377518"/>
                      <a:pt x="4159172" y="1411161"/>
                      <a:pt x="4102682" y="1411111"/>
                    </a:cubicBezTo>
                    <a:lnTo>
                      <a:pt x="4037630" y="1411111"/>
                    </a:lnTo>
                    <a:cubicBezTo>
                      <a:pt x="4025765" y="1411122"/>
                      <a:pt x="4014691" y="1405168"/>
                      <a:pt x="4008155" y="1395265"/>
                    </a:cubicBezTo>
                    <a:cubicBezTo>
                      <a:pt x="4001620" y="1385363"/>
                      <a:pt x="4000500" y="1372839"/>
                      <a:pt x="4005174" y="1361934"/>
                    </a:cubicBezTo>
                    <a:lnTo>
                      <a:pt x="4195816" y="917222"/>
                    </a:lnTo>
                    <a:lnTo>
                      <a:pt x="4265948" y="741821"/>
                    </a:lnTo>
                    <a:cubicBezTo>
                      <a:pt x="4308818" y="634683"/>
                      <a:pt x="4412595" y="564437"/>
                      <a:pt x="4527991" y="564444"/>
                    </a:cubicBezTo>
                    <a:lnTo>
                      <a:pt x="4710307" y="564444"/>
                    </a:lnTo>
                    <a:cubicBezTo>
                      <a:pt x="4825703" y="564437"/>
                      <a:pt x="4929480" y="634683"/>
                      <a:pt x="4972350" y="741821"/>
                    </a:cubicBezTo>
                    <a:lnTo>
                      <a:pt x="5042482" y="917222"/>
                    </a:lnTo>
                    <a:lnTo>
                      <a:pt x="5233053" y="1361934"/>
                    </a:lnTo>
                    <a:cubicBezTo>
                      <a:pt x="5237728" y="1372839"/>
                      <a:pt x="5236607" y="1385363"/>
                      <a:pt x="5230072" y="1395265"/>
                    </a:cubicBezTo>
                    <a:cubicBezTo>
                      <a:pt x="5223537" y="1405168"/>
                      <a:pt x="5212462" y="1411122"/>
                      <a:pt x="5200597" y="1411111"/>
                    </a:cubicBezTo>
                    <a:lnTo>
                      <a:pt x="5135545" y="1411111"/>
                    </a:lnTo>
                    <a:cubicBezTo>
                      <a:pt x="5079107" y="1411105"/>
                      <a:pt x="5028101" y="1377471"/>
                      <a:pt x="5005864" y="1325598"/>
                    </a:cubicBezTo>
                    <a:lnTo>
                      <a:pt x="4851841" y="966258"/>
                    </a:lnTo>
                    <a:cubicBezTo>
                      <a:pt x="4848596" y="958709"/>
                      <a:pt x="4837236" y="961884"/>
                      <a:pt x="4838365" y="969998"/>
                    </a:cubicBezTo>
                    <a:lnTo>
                      <a:pt x="4901371" y="1411111"/>
                    </a:lnTo>
                    <a:lnTo>
                      <a:pt x="4968752" y="2219607"/>
                    </a:lnTo>
                    <a:cubicBezTo>
                      <a:pt x="4969560" y="2229429"/>
                      <a:pt x="4966223" y="2239141"/>
                      <a:pt x="4959548" y="2246392"/>
                    </a:cubicBezTo>
                    <a:cubicBezTo>
                      <a:pt x="4952874" y="2253643"/>
                      <a:pt x="4943470" y="2257771"/>
                      <a:pt x="4933615" y="2257778"/>
                    </a:cubicBezTo>
                    <a:lnTo>
                      <a:pt x="4879781" y="2257778"/>
                    </a:lnTo>
                    <a:cubicBezTo>
                      <a:pt x="4810799" y="2257786"/>
                      <a:pt x="4751923" y="2207921"/>
                      <a:pt x="4740575" y="2139879"/>
                    </a:cubicBezTo>
                    <a:lnTo>
                      <a:pt x="4626204" y="1452880"/>
                    </a:lnTo>
                    <a:cubicBezTo>
                      <a:pt x="4624864" y="1444978"/>
                      <a:pt x="4613575" y="1444978"/>
                      <a:pt x="4612235" y="1452880"/>
                    </a:cubicBezTo>
                    <a:lnTo>
                      <a:pt x="4497794" y="2139879"/>
                    </a:lnTo>
                    <a:cubicBezTo>
                      <a:pt x="4486442" y="2207948"/>
                      <a:pt x="4427525" y="2257821"/>
                      <a:pt x="4358517" y="2257778"/>
                    </a:cubicBezTo>
                    <a:lnTo>
                      <a:pt x="4304683" y="2257778"/>
                    </a:lnTo>
                    <a:cubicBezTo>
                      <a:pt x="4294828" y="2257771"/>
                      <a:pt x="4285424" y="2253643"/>
                      <a:pt x="4278750" y="2246392"/>
                    </a:cubicBezTo>
                    <a:cubicBezTo>
                      <a:pt x="4272075" y="2239141"/>
                      <a:pt x="4268738" y="2229429"/>
                      <a:pt x="4269546" y="2219607"/>
                    </a:cubicBezTo>
                    <a:lnTo>
                      <a:pt x="4336927" y="1411111"/>
                    </a:lnTo>
                    <a:lnTo>
                      <a:pt x="4399933" y="969998"/>
                    </a:lnTo>
                    <a:moveTo>
                      <a:pt x="5952649" y="0"/>
                    </a:moveTo>
                    <a:cubicBezTo>
                      <a:pt x="5835749" y="0"/>
                      <a:pt x="5740982" y="94766"/>
                      <a:pt x="5740982" y="211667"/>
                    </a:cubicBezTo>
                    <a:lnTo>
                      <a:pt x="5740982" y="282222"/>
                    </a:lnTo>
                    <a:cubicBezTo>
                      <a:pt x="5740982" y="399122"/>
                      <a:pt x="5835749" y="493889"/>
                      <a:pt x="5952649" y="493889"/>
                    </a:cubicBezTo>
                    <a:cubicBezTo>
                      <a:pt x="6069549" y="493889"/>
                      <a:pt x="6164316" y="399122"/>
                      <a:pt x="6164316" y="282222"/>
                    </a:cubicBezTo>
                    <a:lnTo>
                      <a:pt x="6164316" y="211667"/>
                    </a:lnTo>
                    <a:cubicBezTo>
                      <a:pt x="6164316" y="94766"/>
                      <a:pt x="6069549" y="0"/>
                      <a:pt x="5952649" y="0"/>
                    </a:cubicBezTo>
                    <a:moveTo>
                      <a:pt x="5733433" y="969998"/>
                    </a:moveTo>
                    <a:cubicBezTo>
                      <a:pt x="5734632" y="961884"/>
                      <a:pt x="5723202" y="958709"/>
                      <a:pt x="5720027" y="966258"/>
                    </a:cubicBezTo>
                    <a:lnTo>
                      <a:pt x="5566004" y="1325598"/>
                    </a:lnTo>
                    <a:cubicBezTo>
                      <a:pt x="5543748" y="1377518"/>
                      <a:pt x="5492672" y="1411161"/>
                      <a:pt x="5436182" y="1411111"/>
                    </a:cubicBezTo>
                    <a:lnTo>
                      <a:pt x="5371130" y="1411111"/>
                    </a:lnTo>
                    <a:cubicBezTo>
                      <a:pt x="5359265" y="1411122"/>
                      <a:pt x="5348191" y="1405168"/>
                      <a:pt x="5341655" y="1395265"/>
                    </a:cubicBezTo>
                    <a:cubicBezTo>
                      <a:pt x="5335120" y="1385363"/>
                      <a:pt x="5334000" y="1372839"/>
                      <a:pt x="5338674" y="1361934"/>
                    </a:cubicBezTo>
                    <a:lnTo>
                      <a:pt x="5529316" y="917222"/>
                    </a:lnTo>
                    <a:lnTo>
                      <a:pt x="5599448" y="741821"/>
                    </a:lnTo>
                    <a:cubicBezTo>
                      <a:pt x="5642318" y="634683"/>
                      <a:pt x="5746095" y="564437"/>
                      <a:pt x="5861491" y="564444"/>
                    </a:cubicBezTo>
                    <a:lnTo>
                      <a:pt x="6043807" y="564444"/>
                    </a:lnTo>
                    <a:cubicBezTo>
                      <a:pt x="6159203" y="564437"/>
                      <a:pt x="6262980" y="634683"/>
                      <a:pt x="6305850" y="741821"/>
                    </a:cubicBezTo>
                    <a:lnTo>
                      <a:pt x="6375982" y="917222"/>
                    </a:lnTo>
                    <a:lnTo>
                      <a:pt x="6566553" y="1361934"/>
                    </a:lnTo>
                    <a:cubicBezTo>
                      <a:pt x="6571228" y="1372839"/>
                      <a:pt x="6570107" y="1385363"/>
                      <a:pt x="6563572" y="1395265"/>
                    </a:cubicBezTo>
                    <a:cubicBezTo>
                      <a:pt x="6557037" y="1405168"/>
                      <a:pt x="6545962" y="1411122"/>
                      <a:pt x="6534097" y="1411111"/>
                    </a:cubicBezTo>
                    <a:lnTo>
                      <a:pt x="6469045" y="1411111"/>
                    </a:lnTo>
                    <a:cubicBezTo>
                      <a:pt x="6412607" y="1411105"/>
                      <a:pt x="6361601" y="1377471"/>
                      <a:pt x="6339364" y="1325598"/>
                    </a:cubicBezTo>
                    <a:lnTo>
                      <a:pt x="6185341" y="966258"/>
                    </a:lnTo>
                    <a:cubicBezTo>
                      <a:pt x="6182096" y="958709"/>
                      <a:pt x="6170736" y="961884"/>
                      <a:pt x="6171865" y="969998"/>
                    </a:cubicBezTo>
                    <a:lnTo>
                      <a:pt x="6234871" y="1411111"/>
                    </a:lnTo>
                    <a:lnTo>
                      <a:pt x="6302252" y="2219607"/>
                    </a:lnTo>
                    <a:cubicBezTo>
                      <a:pt x="6303060" y="2229429"/>
                      <a:pt x="6299723" y="2239141"/>
                      <a:pt x="6293048" y="2246392"/>
                    </a:cubicBezTo>
                    <a:cubicBezTo>
                      <a:pt x="6286374" y="2253643"/>
                      <a:pt x="6276970" y="2257771"/>
                      <a:pt x="6267115" y="2257778"/>
                    </a:cubicBezTo>
                    <a:lnTo>
                      <a:pt x="6213281" y="2257778"/>
                    </a:lnTo>
                    <a:cubicBezTo>
                      <a:pt x="6144299" y="2257786"/>
                      <a:pt x="6085423" y="2207921"/>
                      <a:pt x="6074075" y="2139879"/>
                    </a:cubicBezTo>
                    <a:lnTo>
                      <a:pt x="5959704" y="1452880"/>
                    </a:lnTo>
                    <a:cubicBezTo>
                      <a:pt x="5958364" y="1444978"/>
                      <a:pt x="5947075" y="1444978"/>
                      <a:pt x="5945735" y="1452880"/>
                    </a:cubicBezTo>
                    <a:lnTo>
                      <a:pt x="5831294" y="2139879"/>
                    </a:lnTo>
                    <a:cubicBezTo>
                      <a:pt x="5819942" y="2207948"/>
                      <a:pt x="5761025" y="2257821"/>
                      <a:pt x="5692017" y="2257778"/>
                    </a:cubicBezTo>
                    <a:lnTo>
                      <a:pt x="5638183" y="2257778"/>
                    </a:lnTo>
                    <a:cubicBezTo>
                      <a:pt x="5628328" y="2257771"/>
                      <a:pt x="5618924" y="2253643"/>
                      <a:pt x="5612250" y="2246392"/>
                    </a:cubicBezTo>
                    <a:cubicBezTo>
                      <a:pt x="5605575" y="2239141"/>
                      <a:pt x="5602238" y="2229429"/>
                      <a:pt x="5603046" y="2219607"/>
                    </a:cubicBezTo>
                    <a:lnTo>
                      <a:pt x="5670427" y="1411111"/>
                    </a:lnTo>
                    <a:lnTo>
                      <a:pt x="5733433" y="969998"/>
                    </a:lnTo>
                    <a:moveTo>
                      <a:pt x="7286149" y="0"/>
                    </a:moveTo>
                    <a:cubicBezTo>
                      <a:pt x="7169248" y="0"/>
                      <a:pt x="7074482" y="94766"/>
                      <a:pt x="7074482" y="211667"/>
                    </a:cubicBezTo>
                    <a:lnTo>
                      <a:pt x="7074482" y="282222"/>
                    </a:lnTo>
                    <a:cubicBezTo>
                      <a:pt x="7074482" y="399122"/>
                      <a:pt x="7169248" y="493889"/>
                      <a:pt x="7286149" y="493889"/>
                    </a:cubicBezTo>
                    <a:cubicBezTo>
                      <a:pt x="7403050" y="493889"/>
                      <a:pt x="7497816" y="399122"/>
                      <a:pt x="7497816" y="282222"/>
                    </a:cubicBezTo>
                    <a:lnTo>
                      <a:pt x="7497816" y="211667"/>
                    </a:lnTo>
                    <a:cubicBezTo>
                      <a:pt x="7497816" y="94766"/>
                      <a:pt x="7403050" y="0"/>
                      <a:pt x="7286149" y="0"/>
                    </a:cubicBezTo>
                    <a:moveTo>
                      <a:pt x="7066933" y="969998"/>
                    </a:moveTo>
                    <a:cubicBezTo>
                      <a:pt x="7068132" y="961884"/>
                      <a:pt x="7056703" y="958709"/>
                      <a:pt x="7053528" y="966258"/>
                    </a:cubicBezTo>
                    <a:lnTo>
                      <a:pt x="6899504" y="1325598"/>
                    </a:lnTo>
                    <a:cubicBezTo>
                      <a:pt x="6877248" y="1377518"/>
                      <a:pt x="6826172" y="1411161"/>
                      <a:pt x="6769682" y="1411111"/>
                    </a:cubicBezTo>
                    <a:lnTo>
                      <a:pt x="6704630" y="1411111"/>
                    </a:lnTo>
                    <a:cubicBezTo>
                      <a:pt x="6692766" y="1411122"/>
                      <a:pt x="6681691" y="1405168"/>
                      <a:pt x="6675155" y="1395265"/>
                    </a:cubicBezTo>
                    <a:cubicBezTo>
                      <a:pt x="6668620" y="1385363"/>
                      <a:pt x="6667500" y="1372839"/>
                      <a:pt x="6672175" y="1361934"/>
                    </a:cubicBezTo>
                    <a:lnTo>
                      <a:pt x="6862816" y="917222"/>
                    </a:lnTo>
                    <a:lnTo>
                      <a:pt x="6932948" y="741821"/>
                    </a:lnTo>
                    <a:cubicBezTo>
                      <a:pt x="6975818" y="634683"/>
                      <a:pt x="7079594" y="564437"/>
                      <a:pt x="7194991" y="564444"/>
                    </a:cubicBezTo>
                    <a:lnTo>
                      <a:pt x="7377307" y="564444"/>
                    </a:lnTo>
                    <a:cubicBezTo>
                      <a:pt x="7492704" y="564437"/>
                      <a:pt x="7596480" y="634683"/>
                      <a:pt x="7639350" y="741821"/>
                    </a:cubicBezTo>
                    <a:lnTo>
                      <a:pt x="7709482" y="917222"/>
                    </a:lnTo>
                    <a:lnTo>
                      <a:pt x="7900053" y="1361934"/>
                    </a:lnTo>
                    <a:cubicBezTo>
                      <a:pt x="7904728" y="1372839"/>
                      <a:pt x="7903607" y="1385363"/>
                      <a:pt x="7897072" y="1395265"/>
                    </a:cubicBezTo>
                    <a:cubicBezTo>
                      <a:pt x="7890537" y="1405168"/>
                      <a:pt x="7879462" y="1411122"/>
                      <a:pt x="7867597" y="1411111"/>
                    </a:cubicBezTo>
                    <a:lnTo>
                      <a:pt x="7802545" y="1411111"/>
                    </a:lnTo>
                    <a:cubicBezTo>
                      <a:pt x="7746107" y="1411105"/>
                      <a:pt x="7695101" y="1377471"/>
                      <a:pt x="7672864" y="1325598"/>
                    </a:cubicBezTo>
                    <a:lnTo>
                      <a:pt x="7518841" y="966258"/>
                    </a:lnTo>
                    <a:cubicBezTo>
                      <a:pt x="7515595" y="958709"/>
                      <a:pt x="7504236" y="961884"/>
                      <a:pt x="7505365" y="969998"/>
                    </a:cubicBezTo>
                    <a:lnTo>
                      <a:pt x="7568371" y="1411111"/>
                    </a:lnTo>
                    <a:lnTo>
                      <a:pt x="7635752" y="2219607"/>
                    </a:lnTo>
                    <a:cubicBezTo>
                      <a:pt x="7636560" y="2229429"/>
                      <a:pt x="7633222" y="2239141"/>
                      <a:pt x="7626548" y="2246392"/>
                    </a:cubicBezTo>
                    <a:cubicBezTo>
                      <a:pt x="7619874" y="2253643"/>
                      <a:pt x="7610470" y="2257771"/>
                      <a:pt x="7600615" y="2257778"/>
                    </a:cubicBezTo>
                    <a:lnTo>
                      <a:pt x="7546781" y="2257778"/>
                    </a:lnTo>
                    <a:cubicBezTo>
                      <a:pt x="7477799" y="2257786"/>
                      <a:pt x="7418922" y="2207921"/>
                      <a:pt x="7407575" y="2139879"/>
                    </a:cubicBezTo>
                    <a:lnTo>
                      <a:pt x="7293204" y="1452880"/>
                    </a:lnTo>
                    <a:cubicBezTo>
                      <a:pt x="7291864" y="1444978"/>
                      <a:pt x="7280575" y="1444978"/>
                      <a:pt x="7279235" y="1452880"/>
                    </a:cubicBezTo>
                    <a:lnTo>
                      <a:pt x="7164794" y="2139879"/>
                    </a:lnTo>
                    <a:cubicBezTo>
                      <a:pt x="7153442" y="2207948"/>
                      <a:pt x="7094525" y="2257821"/>
                      <a:pt x="7025517" y="2257778"/>
                    </a:cubicBezTo>
                    <a:lnTo>
                      <a:pt x="6971683" y="2257778"/>
                    </a:lnTo>
                    <a:cubicBezTo>
                      <a:pt x="6961828" y="2257771"/>
                      <a:pt x="6952424" y="2253643"/>
                      <a:pt x="6945750" y="2246392"/>
                    </a:cubicBezTo>
                    <a:cubicBezTo>
                      <a:pt x="6939076" y="2239141"/>
                      <a:pt x="6935738" y="2229429"/>
                      <a:pt x="6936546" y="2219607"/>
                    </a:cubicBezTo>
                    <a:lnTo>
                      <a:pt x="7003927" y="1411111"/>
                    </a:lnTo>
                    <a:lnTo>
                      <a:pt x="7066933" y="969998"/>
                    </a:lnTo>
                    <a:moveTo>
                      <a:pt x="8619649" y="0"/>
                    </a:moveTo>
                    <a:cubicBezTo>
                      <a:pt x="8502748" y="0"/>
                      <a:pt x="8407982" y="94766"/>
                      <a:pt x="8407982" y="211667"/>
                    </a:cubicBezTo>
                    <a:lnTo>
                      <a:pt x="8407982" y="282222"/>
                    </a:lnTo>
                    <a:cubicBezTo>
                      <a:pt x="8407982" y="399122"/>
                      <a:pt x="8502748" y="493889"/>
                      <a:pt x="8619649" y="493889"/>
                    </a:cubicBezTo>
                    <a:cubicBezTo>
                      <a:pt x="8736550" y="493889"/>
                      <a:pt x="8831316" y="399122"/>
                      <a:pt x="8831316" y="282222"/>
                    </a:cubicBezTo>
                    <a:lnTo>
                      <a:pt x="8831316" y="211667"/>
                    </a:lnTo>
                    <a:cubicBezTo>
                      <a:pt x="8831316" y="94766"/>
                      <a:pt x="8736550" y="0"/>
                      <a:pt x="8619649" y="0"/>
                    </a:cubicBezTo>
                    <a:moveTo>
                      <a:pt x="8400433" y="969998"/>
                    </a:moveTo>
                    <a:cubicBezTo>
                      <a:pt x="8401632" y="961884"/>
                      <a:pt x="8390203" y="958709"/>
                      <a:pt x="8387028" y="966258"/>
                    </a:cubicBezTo>
                    <a:lnTo>
                      <a:pt x="8233004" y="1325598"/>
                    </a:lnTo>
                    <a:cubicBezTo>
                      <a:pt x="8210748" y="1377518"/>
                      <a:pt x="8159672" y="1411161"/>
                      <a:pt x="8103182" y="1411111"/>
                    </a:cubicBezTo>
                    <a:lnTo>
                      <a:pt x="8038130" y="1411111"/>
                    </a:lnTo>
                    <a:cubicBezTo>
                      <a:pt x="8026266" y="1411122"/>
                      <a:pt x="8015191" y="1405168"/>
                      <a:pt x="8008655" y="1395265"/>
                    </a:cubicBezTo>
                    <a:cubicBezTo>
                      <a:pt x="8002120" y="1385363"/>
                      <a:pt x="8001000" y="1372839"/>
                      <a:pt x="8005675" y="1361934"/>
                    </a:cubicBezTo>
                    <a:lnTo>
                      <a:pt x="8196316" y="917222"/>
                    </a:lnTo>
                    <a:lnTo>
                      <a:pt x="8266448" y="741821"/>
                    </a:lnTo>
                    <a:cubicBezTo>
                      <a:pt x="8309318" y="634683"/>
                      <a:pt x="8413094" y="564437"/>
                      <a:pt x="8528491" y="564444"/>
                    </a:cubicBezTo>
                    <a:lnTo>
                      <a:pt x="8710807" y="564444"/>
                    </a:lnTo>
                    <a:cubicBezTo>
                      <a:pt x="8826204" y="564437"/>
                      <a:pt x="8929980" y="634683"/>
                      <a:pt x="8972850" y="741821"/>
                    </a:cubicBezTo>
                    <a:lnTo>
                      <a:pt x="9042982" y="917222"/>
                    </a:lnTo>
                    <a:lnTo>
                      <a:pt x="9233553" y="1361934"/>
                    </a:lnTo>
                    <a:cubicBezTo>
                      <a:pt x="9238228" y="1372839"/>
                      <a:pt x="9237107" y="1385363"/>
                      <a:pt x="9230572" y="1395265"/>
                    </a:cubicBezTo>
                    <a:cubicBezTo>
                      <a:pt x="9224037" y="1405168"/>
                      <a:pt x="9212962" y="1411122"/>
                      <a:pt x="9201097" y="1411111"/>
                    </a:cubicBezTo>
                    <a:lnTo>
                      <a:pt x="9136045" y="1411111"/>
                    </a:lnTo>
                    <a:cubicBezTo>
                      <a:pt x="9079607" y="1411105"/>
                      <a:pt x="9028601" y="1377471"/>
                      <a:pt x="9006364" y="1325598"/>
                    </a:cubicBezTo>
                    <a:lnTo>
                      <a:pt x="8852341" y="966258"/>
                    </a:lnTo>
                    <a:cubicBezTo>
                      <a:pt x="8849095" y="958709"/>
                      <a:pt x="8837736" y="961884"/>
                      <a:pt x="8838865" y="969998"/>
                    </a:cubicBezTo>
                    <a:lnTo>
                      <a:pt x="8901871" y="1411111"/>
                    </a:lnTo>
                    <a:lnTo>
                      <a:pt x="8969252" y="2219607"/>
                    </a:lnTo>
                    <a:cubicBezTo>
                      <a:pt x="8970060" y="2229429"/>
                      <a:pt x="8966722" y="2239141"/>
                      <a:pt x="8960048" y="2246392"/>
                    </a:cubicBezTo>
                    <a:cubicBezTo>
                      <a:pt x="8953374" y="2253643"/>
                      <a:pt x="8943970" y="2257771"/>
                      <a:pt x="8934115" y="2257778"/>
                    </a:cubicBezTo>
                    <a:lnTo>
                      <a:pt x="8880281" y="2257778"/>
                    </a:lnTo>
                    <a:cubicBezTo>
                      <a:pt x="8811299" y="2257786"/>
                      <a:pt x="8752422" y="2207921"/>
                      <a:pt x="8741075" y="2139879"/>
                    </a:cubicBezTo>
                    <a:lnTo>
                      <a:pt x="8626704" y="1452880"/>
                    </a:lnTo>
                    <a:cubicBezTo>
                      <a:pt x="8625364" y="1444978"/>
                      <a:pt x="8614075" y="1444978"/>
                      <a:pt x="8612735" y="1452880"/>
                    </a:cubicBezTo>
                    <a:lnTo>
                      <a:pt x="8498294" y="2139879"/>
                    </a:lnTo>
                    <a:cubicBezTo>
                      <a:pt x="8486942" y="2207948"/>
                      <a:pt x="8428025" y="2257821"/>
                      <a:pt x="8359017" y="2257778"/>
                    </a:cubicBezTo>
                    <a:lnTo>
                      <a:pt x="8305183" y="2257778"/>
                    </a:lnTo>
                    <a:cubicBezTo>
                      <a:pt x="8295328" y="2257771"/>
                      <a:pt x="8285924" y="2253643"/>
                      <a:pt x="8279250" y="2246392"/>
                    </a:cubicBezTo>
                    <a:cubicBezTo>
                      <a:pt x="8272576" y="2239141"/>
                      <a:pt x="8269238" y="2229429"/>
                      <a:pt x="8270046" y="2219607"/>
                    </a:cubicBezTo>
                    <a:lnTo>
                      <a:pt x="8337427" y="1411111"/>
                    </a:lnTo>
                    <a:lnTo>
                      <a:pt x="8400433" y="969998"/>
                    </a:lnTo>
                    <a:moveTo>
                      <a:pt x="9953149" y="0"/>
                    </a:moveTo>
                    <a:cubicBezTo>
                      <a:pt x="9836248" y="0"/>
                      <a:pt x="9741482" y="94766"/>
                      <a:pt x="9741482" y="211667"/>
                    </a:cubicBezTo>
                    <a:lnTo>
                      <a:pt x="9741482" y="282222"/>
                    </a:lnTo>
                    <a:cubicBezTo>
                      <a:pt x="9741482" y="399122"/>
                      <a:pt x="9836248" y="493889"/>
                      <a:pt x="9953149" y="493889"/>
                    </a:cubicBezTo>
                    <a:cubicBezTo>
                      <a:pt x="10070050" y="493889"/>
                      <a:pt x="10164816" y="399122"/>
                      <a:pt x="10164816" y="282222"/>
                    </a:cubicBezTo>
                    <a:lnTo>
                      <a:pt x="10164816" y="211667"/>
                    </a:lnTo>
                    <a:cubicBezTo>
                      <a:pt x="10164816" y="94766"/>
                      <a:pt x="10070050" y="0"/>
                      <a:pt x="9953149" y="0"/>
                    </a:cubicBezTo>
                    <a:moveTo>
                      <a:pt x="9733933" y="969998"/>
                    </a:moveTo>
                    <a:cubicBezTo>
                      <a:pt x="9735132" y="961884"/>
                      <a:pt x="9723703" y="958709"/>
                      <a:pt x="9720528" y="966258"/>
                    </a:cubicBezTo>
                    <a:lnTo>
                      <a:pt x="9566504" y="1325598"/>
                    </a:lnTo>
                    <a:cubicBezTo>
                      <a:pt x="9544248" y="1377518"/>
                      <a:pt x="9493172" y="1411161"/>
                      <a:pt x="9436682" y="1411111"/>
                    </a:cubicBezTo>
                    <a:lnTo>
                      <a:pt x="9371630" y="1411111"/>
                    </a:lnTo>
                    <a:cubicBezTo>
                      <a:pt x="9359766" y="1411122"/>
                      <a:pt x="9348691" y="1405168"/>
                      <a:pt x="9342155" y="1395265"/>
                    </a:cubicBezTo>
                    <a:cubicBezTo>
                      <a:pt x="9335620" y="1385363"/>
                      <a:pt x="9334500" y="1372839"/>
                      <a:pt x="9339175" y="1361934"/>
                    </a:cubicBezTo>
                    <a:lnTo>
                      <a:pt x="9529816" y="917222"/>
                    </a:lnTo>
                    <a:lnTo>
                      <a:pt x="9599948" y="741821"/>
                    </a:lnTo>
                    <a:cubicBezTo>
                      <a:pt x="9642818" y="634683"/>
                      <a:pt x="9746594" y="564437"/>
                      <a:pt x="9861991" y="564444"/>
                    </a:cubicBezTo>
                    <a:lnTo>
                      <a:pt x="10044307" y="564444"/>
                    </a:lnTo>
                    <a:cubicBezTo>
                      <a:pt x="10159704" y="564437"/>
                      <a:pt x="10263480" y="634683"/>
                      <a:pt x="10306350" y="741821"/>
                    </a:cubicBezTo>
                    <a:lnTo>
                      <a:pt x="10376482" y="917222"/>
                    </a:lnTo>
                    <a:lnTo>
                      <a:pt x="10567053" y="1361934"/>
                    </a:lnTo>
                    <a:cubicBezTo>
                      <a:pt x="10571728" y="1372839"/>
                      <a:pt x="10570607" y="1385363"/>
                      <a:pt x="10564072" y="1395265"/>
                    </a:cubicBezTo>
                    <a:cubicBezTo>
                      <a:pt x="10557537" y="1405168"/>
                      <a:pt x="10546462" y="1411122"/>
                      <a:pt x="10534597" y="1411111"/>
                    </a:cubicBezTo>
                    <a:lnTo>
                      <a:pt x="10469545" y="1411111"/>
                    </a:lnTo>
                    <a:cubicBezTo>
                      <a:pt x="10413107" y="1411105"/>
                      <a:pt x="10362101" y="1377471"/>
                      <a:pt x="10339864" y="1325598"/>
                    </a:cubicBezTo>
                    <a:lnTo>
                      <a:pt x="10185841" y="966258"/>
                    </a:lnTo>
                    <a:cubicBezTo>
                      <a:pt x="10182595" y="958709"/>
                      <a:pt x="10171236" y="961884"/>
                      <a:pt x="10172365" y="969998"/>
                    </a:cubicBezTo>
                    <a:lnTo>
                      <a:pt x="10235371" y="1411111"/>
                    </a:lnTo>
                    <a:lnTo>
                      <a:pt x="10302752" y="2219607"/>
                    </a:lnTo>
                    <a:cubicBezTo>
                      <a:pt x="10303560" y="2229429"/>
                      <a:pt x="10300222" y="2239141"/>
                      <a:pt x="10293548" y="2246392"/>
                    </a:cubicBezTo>
                    <a:cubicBezTo>
                      <a:pt x="10286874" y="2253643"/>
                      <a:pt x="10277470" y="2257771"/>
                      <a:pt x="10267615" y="2257778"/>
                    </a:cubicBezTo>
                    <a:lnTo>
                      <a:pt x="10213781" y="2257778"/>
                    </a:lnTo>
                    <a:cubicBezTo>
                      <a:pt x="10144799" y="2257786"/>
                      <a:pt x="10085922" y="2207921"/>
                      <a:pt x="10074575" y="2139879"/>
                    </a:cubicBezTo>
                    <a:lnTo>
                      <a:pt x="9960204" y="1452880"/>
                    </a:lnTo>
                    <a:cubicBezTo>
                      <a:pt x="9958864" y="1444978"/>
                      <a:pt x="9947575" y="1444978"/>
                      <a:pt x="9946235" y="1452880"/>
                    </a:cubicBezTo>
                    <a:lnTo>
                      <a:pt x="9831794" y="2139879"/>
                    </a:lnTo>
                    <a:cubicBezTo>
                      <a:pt x="9820442" y="2207948"/>
                      <a:pt x="9761525" y="2257821"/>
                      <a:pt x="9692517" y="2257778"/>
                    </a:cubicBezTo>
                    <a:lnTo>
                      <a:pt x="9638683" y="2257778"/>
                    </a:lnTo>
                    <a:cubicBezTo>
                      <a:pt x="9628828" y="2257771"/>
                      <a:pt x="9619424" y="2253643"/>
                      <a:pt x="9612750" y="2246392"/>
                    </a:cubicBezTo>
                    <a:cubicBezTo>
                      <a:pt x="9606076" y="2239141"/>
                      <a:pt x="9602738" y="2229429"/>
                      <a:pt x="9603546" y="2219607"/>
                    </a:cubicBezTo>
                    <a:lnTo>
                      <a:pt x="9670927" y="1411111"/>
                    </a:lnTo>
                    <a:lnTo>
                      <a:pt x="9733933" y="969998"/>
                    </a:lnTo>
                    <a:moveTo>
                      <a:pt x="11286649" y="0"/>
                    </a:moveTo>
                    <a:cubicBezTo>
                      <a:pt x="11169748" y="0"/>
                      <a:pt x="11074982" y="94766"/>
                      <a:pt x="11074982" y="211667"/>
                    </a:cubicBezTo>
                    <a:lnTo>
                      <a:pt x="11074982" y="282222"/>
                    </a:lnTo>
                    <a:cubicBezTo>
                      <a:pt x="11074982" y="399122"/>
                      <a:pt x="11169748" y="493889"/>
                      <a:pt x="11286649" y="493889"/>
                    </a:cubicBezTo>
                    <a:cubicBezTo>
                      <a:pt x="11403550" y="493889"/>
                      <a:pt x="11498316" y="399122"/>
                      <a:pt x="11498316" y="282222"/>
                    </a:cubicBezTo>
                    <a:lnTo>
                      <a:pt x="11498316" y="211667"/>
                    </a:lnTo>
                    <a:cubicBezTo>
                      <a:pt x="11498316" y="94766"/>
                      <a:pt x="11403550" y="0"/>
                      <a:pt x="11286649" y="0"/>
                    </a:cubicBezTo>
                    <a:moveTo>
                      <a:pt x="11067433" y="969998"/>
                    </a:moveTo>
                    <a:cubicBezTo>
                      <a:pt x="11068632" y="961884"/>
                      <a:pt x="11057203" y="958709"/>
                      <a:pt x="11054028" y="966258"/>
                    </a:cubicBezTo>
                    <a:lnTo>
                      <a:pt x="10900004" y="1325598"/>
                    </a:lnTo>
                    <a:cubicBezTo>
                      <a:pt x="10877748" y="1377518"/>
                      <a:pt x="10826672" y="1411161"/>
                      <a:pt x="10770182" y="1411111"/>
                    </a:cubicBezTo>
                    <a:lnTo>
                      <a:pt x="10705130" y="1411111"/>
                    </a:lnTo>
                    <a:cubicBezTo>
                      <a:pt x="10693266" y="1411122"/>
                      <a:pt x="10682191" y="1405168"/>
                      <a:pt x="10675655" y="1395265"/>
                    </a:cubicBezTo>
                    <a:cubicBezTo>
                      <a:pt x="10669120" y="1385363"/>
                      <a:pt x="10668000" y="1372839"/>
                      <a:pt x="10672675" y="1361934"/>
                    </a:cubicBezTo>
                    <a:lnTo>
                      <a:pt x="10863316" y="917222"/>
                    </a:lnTo>
                    <a:lnTo>
                      <a:pt x="10933448" y="741821"/>
                    </a:lnTo>
                    <a:cubicBezTo>
                      <a:pt x="10976318" y="634683"/>
                      <a:pt x="11080094" y="564437"/>
                      <a:pt x="11195491" y="564444"/>
                    </a:cubicBezTo>
                    <a:lnTo>
                      <a:pt x="11377807" y="564444"/>
                    </a:lnTo>
                    <a:cubicBezTo>
                      <a:pt x="11493204" y="564437"/>
                      <a:pt x="11596980" y="634683"/>
                      <a:pt x="11639850" y="741821"/>
                    </a:cubicBezTo>
                    <a:lnTo>
                      <a:pt x="11709982" y="917222"/>
                    </a:lnTo>
                    <a:lnTo>
                      <a:pt x="11900553" y="1361934"/>
                    </a:lnTo>
                    <a:cubicBezTo>
                      <a:pt x="11905228" y="1372839"/>
                      <a:pt x="11904107" y="1385363"/>
                      <a:pt x="11897572" y="1395265"/>
                    </a:cubicBezTo>
                    <a:cubicBezTo>
                      <a:pt x="11891037" y="1405168"/>
                      <a:pt x="11879962" y="1411122"/>
                      <a:pt x="11868097" y="1411111"/>
                    </a:cubicBezTo>
                    <a:lnTo>
                      <a:pt x="11803045" y="1411111"/>
                    </a:lnTo>
                    <a:cubicBezTo>
                      <a:pt x="11746607" y="1411105"/>
                      <a:pt x="11695601" y="1377471"/>
                      <a:pt x="11673364" y="1325598"/>
                    </a:cubicBezTo>
                    <a:lnTo>
                      <a:pt x="11519341" y="966258"/>
                    </a:lnTo>
                    <a:cubicBezTo>
                      <a:pt x="11516095" y="958709"/>
                      <a:pt x="11504736" y="961884"/>
                      <a:pt x="11505865" y="969998"/>
                    </a:cubicBezTo>
                    <a:lnTo>
                      <a:pt x="11568871" y="1411111"/>
                    </a:lnTo>
                    <a:lnTo>
                      <a:pt x="11636252" y="2219607"/>
                    </a:lnTo>
                    <a:cubicBezTo>
                      <a:pt x="11637060" y="2229429"/>
                      <a:pt x="11633722" y="2239141"/>
                      <a:pt x="11627048" y="2246392"/>
                    </a:cubicBezTo>
                    <a:cubicBezTo>
                      <a:pt x="11620374" y="2253643"/>
                      <a:pt x="11610970" y="2257771"/>
                      <a:pt x="11601115" y="2257778"/>
                    </a:cubicBezTo>
                    <a:lnTo>
                      <a:pt x="11547281" y="2257778"/>
                    </a:lnTo>
                    <a:cubicBezTo>
                      <a:pt x="11478299" y="2257786"/>
                      <a:pt x="11419422" y="2207921"/>
                      <a:pt x="11408075" y="2139879"/>
                    </a:cubicBezTo>
                    <a:lnTo>
                      <a:pt x="11293704" y="1452880"/>
                    </a:lnTo>
                    <a:cubicBezTo>
                      <a:pt x="11292364" y="1444978"/>
                      <a:pt x="11281075" y="1444978"/>
                      <a:pt x="11279735" y="1452880"/>
                    </a:cubicBezTo>
                    <a:lnTo>
                      <a:pt x="11165294" y="2139879"/>
                    </a:lnTo>
                    <a:cubicBezTo>
                      <a:pt x="11153942" y="2207948"/>
                      <a:pt x="11095025" y="2257821"/>
                      <a:pt x="11026017" y="2257778"/>
                    </a:cubicBezTo>
                    <a:lnTo>
                      <a:pt x="10972183" y="2257778"/>
                    </a:lnTo>
                    <a:cubicBezTo>
                      <a:pt x="10962328" y="2257771"/>
                      <a:pt x="10952924" y="2253643"/>
                      <a:pt x="10946250" y="2246392"/>
                    </a:cubicBezTo>
                    <a:cubicBezTo>
                      <a:pt x="10939576" y="2239141"/>
                      <a:pt x="10936238" y="2229429"/>
                      <a:pt x="10937046" y="2219607"/>
                    </a:cubicBezTo>
                    <a:lnTo>
                      <a:pt x="11004427" y="1411111"/>
                    </a:lnTo>
                    <a:lnTo>
                      <a:pt x="11067433" y="969998"/>
                    </a:lnTo>
                    <a:moveTo>
                      <a:pt x="12620149" y="0"/>
                    </a:moveTo>
                    <a:cubicBezTo>
                      <a:pt x="12503248" y="0"/>
                      <a:pt x="12408482" y="94766"/>
                      <a:pt x="12408482" y="211667"/>
                    </a:cubicBezTo>
                    <a:lnTo>
                      <a:pt x="12408482" y="282222"/>
                    </a:lnTo>
                    <a:cubicBezTo>
                      <a:pt x="12408482" y="399122"/>
                      <a:pt x="12503248" y="493889"/>
                      <a:pt x="12620149" y="493889"/>
                    </a:cubicBezTo>
                    <a:cubicBezTo>
                      <a:pt x="12737050" y="493889"/>
                      <a:pt x="12831816" y="399122"/>
                      <a:pt x="12831816" y="282222"/>
                    </a:cubicBezTo>
                    <a:lnTo>
                      <a:pt x="12831816" y="211667"/>
                    </a:lnTo>
                    <a:cubicBezTo>
                      <a:pt x="12831816" y="94766"/>
                      <a:pt x="12737050" y="0"/>
                      <a:pt x="12620149" y="0"/>
                    </a:cubicBezTo>
                    <a:moveTo>
                      <a:pt x="12400933" y="969998"/>
                    </a:moveTo>
                    <a:cubicBezTo>
                      <a:pt x="12402132" y="961884"/>
                      <a:pt x="12390703" y="958709"/>
                      <a:pt x="12387528" y="966258"/>
                    </a:cubicBezTo>
                    <a:lnTo>
                      <a:pt x="12233504" y="1325598"/>
                    </a:lnTo>
                    <a:cubicBezTo>
                      <a:pt x="12211248" y="1377518"/>
                      <a:pt x="12160172" y="1411161"/>
                      <a:pt x="12103682" y="1411111"/>
                    </a:cubicBezTo>
                    <a:lnTo>
                      <a:pt x="12038630" y="1411111"/>
                    </a:lnTo>
                    <a:cubicBezTo>
                      <a:pt x="12026766" y="1411122"/>
                      <a:pt x="12015691" y="1405168"/>
                      <a:pt x="12009155" y="1395265"/>
                    </a:cubicBezTo>
                    <a:cubicBezTo>
                      <a:pt x="12002620" y="1385363"/>
                      <a:pt x="12001500" y="1372839"/>
                      <a:pt x="12006175" y="1361934"/>
                    </a:cubicBezTo>
                    <a:lnTo>
                      <a:pt x="12196816" y="917222"/>
                    </a:lnTo>
                    <a:lnTo>
                      <a:pt x="12266948" y="741821"/>
                    </a:lnTo>
                    <a:cubicBezTo>
                      <a:pt x="12309818" y="634683"/>
                      <a:pt x="12413594" y="564437"/>
                      <a:pt x="12528991" y="564444"/>
                    </a:cubicBezTo>
                    <a:lnTo>
                      <a:pt x="12711307" y="564444"/>
                    </a:lnTo>
                    <a:cubicBezTo>
                      <a:pt x="12826704" y="564437"/>
                      <a:pt x="12930480" y="634683"/>
                      <a:pt x="12973350" y="741821"/>
                    </a:cubicBezTo>
                    <a:lnTo>
                      <a:pt x="13043483" y="917222"/>
                    </a:lnTo>
                    <a:lnTo>
                      <a:pt x="13234053" y="1361934"/>
                    </a:lnTo>
                    <a:cubicBezTo>
                      <a:pt x="13238727" y="1372839"/>
                      <a:pt x="13237607" y="1385363"/>
                      <a:pt x="13231073" y="1395265"/>
                    </a:cubicBezTo>
                    <a:cubicBezTo>
                      <a:pt x="13224537" y="1405168"/>
                      <a:pt x="13213462" y="1411122"/>
                      <a:pt x="13201597" y="1411111"/>
                    </a:cubicBezTo>
                    <a:lnTo>
                      <a:pt x="13136545" y="1411111"/>
                    </a:lnTo>
                    <a:cubicBezTo>
                      <a:pt x="13080107" y="1411105"/>
                      <a:pt x="13029101" y="1377471"/>
                      <a:pt x="13006863" y="1325598"/>
                    </a:cubicBezTo>
                    <a:lnTo>
                      <a:pt x="12852841" y="966258"/>
                    </a:lnTo>
                    <a:cubicBezTo>
                      <a:pt x="12849595" y="958709"/>
                      <a:pt x="12838236" y="961884"/>
                      <a:pt x="12839365" y="969998"/>
                    </a:cubicBezTo>
                    <a:lnTo>
                      <a:pt x="12902371" y="1411111"/>
                    </a:lnTo>
                    <a:lnTo>
                      <a:pt x="12969752" y="2219607"/>
                    </a:lnTo>
                    <a:cubicBezTo>
                      <a:pt x="12970560" y="2229429"/>
                      <a:pt x="12967222" y="2239141"/>
                      <a:pt x="12960548" y="2246392"/>
                    </a:cubicBezTo>
                    <a:cubicBezTo>
                      <a:pt x="12953874" y="2253643"/>
                      <a:pt x="12944470" y="2257771"/>
                      <a:pt x="12934615" y="2257778"/>
                    </a:cubicBezTo>
                    <a:lnTo>
                      <a:pt x="12880781" y="2257778"/>
                    </a:lnTo>
                    <a:cubicBezTo>
                      <a:pt x="12811799" y="2257786"/>
                      <a:pt x="12752922" y="2207921"/>
                      <a:pt x="12741575" y="2139879"/>
                    </a:cubicBezTo>
                    <a:lnTo>
                      <a:pt x="12627204" y="1452880"/>
                    </a:lnTo>
                    <a:cubicBezTo>
                      <a:pt x="12625864" y="1444978"/>
                      <a:pt x="12614575" y="1444978"/>
                      <a:pt x="12613235" y="1452880"/>
                    </a:cubicBezTo>
                    <a:lnTo>
                      <a:pt x="12498794" y="2139879"/>
                    </a:lnTo>
                    <a:cubicBezTo>
                      <a:pt x="12487442" y="2207948"/>
                      <a:pt x="12428525" y="2257821"/>
                      <a:pt x="12359517" y="2257778"/>
                    </a:cubicBezTo>
                    <a:lnTo>
                      <a:pt x="12305683" y="2257778"/>
                    </a:lnTo>
                    <a:cubicBezTo>
                      <a:pt x="12295828" y="2257771"/>
                      <a:pt x="12286424" y="2253643"/>
                      <a:pt x="12279750" y="2246392"/>
                    </a:cubicBezTo>
                    <a:cubicBezTo>
                      <a:pt x="12273076" y="2239141"/>
                      <a:pt x="12269738" y="2229429"/>
                      <a:pt x="12270546" y="2219607"/>
                    </a:cubicBezTo>
                    <a:lnTo>
                      <a:pt x="12337927" y="1411111"/>
                    </a:lnTo>
                    <a:lnTo>
                      <a:pt x="12400933" y="969998"/>
                    </a:lnTo>
                  </a:path>
                </a:pathLst>
              </a:custGeom>
              <a:solidFill>
                <a:srgbClr val="00B050">
                  <a:alpha val="33725"/>
                </a:srgbClr>
              </a:solidFill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B9DD57A6-A897-6788-5B6F-59CDAA0B83B8}"/>
                  </a:ext>
                </a:extLst>
              </p:cNvPr>
              <p:cNvSpPr/>
              <p:nvPr/>
            </p:nvSpPr>
            <p:spPr>
              <a:xfrm>
                <a:off x="16351" y="0"/>
                <a:ext cx="26573728" cy="11542932"/>
              </a:xfrm>
              <a:custGeom>
                <a:avLst/>
                <a:gdLst/>
                <a:ahLst/>
                <a:cxnLst/>
                <a:rect l="l" t="t" r="r" b="b"/>
                <a:pathLst>
                  <a:path w="26573728" h="11542932">
                    <a:moveTo>
                      <a:pt x="13953649" y="0"/>
                    </a:moveTo>
                    <a:cubicBezTo>
                      <a:pt x="13836749" y="0"/>
                      <a:pt x="13741983" y="94766"/>
                      <a:pt x="13741983" y="211667"/>
                    </a:cubicBezTo>
                    <a:lnTo>
                      <a:pt x="13741983" y="282222"/>
                    </a:lnTo>
                    <a:cubicBezTo>
                      <a:pt x="13741983" y="399122"/>
                      <a:pt x="13836749" y="493889"/>
                      <a:pt x="13953649" y="493889"/>
                    </a:cubicBezTo>
                    <a:cubicBezTo>
                      <a:pt x="14070549" y="493889"/>
                      <a:pt x="14165315" y="399122"/>
                      <a:pt x="14165315" y="282222"/>
                    </a:cubicBezTo>
                    <a:lnTo>
                      <a:pt x="14165315" y="211667"/>
                    </a:lnTo>
                    <a:cubicBezTo>
                      <a:pt x="14165315" y="94766"/>
                      <a:pt x="14070549" y="0"/>
                      <a:pt x="13953649" y="0"/>
                    </a:cubicBezTo>
                    <a:moveTo>
                      <a:pt x="13734433" y="969998"/>
                    </a:moveTo>
                    <a:cubicBezTo>
                      <a:pt x="13735633" y="961884"/>
                      <a:pt x="13724203" y="958709"/>
                      <a:pt x="13721028" y="966258"/>
                    </a:cubicBezTo>
                    <a:lnTo>
                      <a:pt x="13567004" y="1325598"/>
                    </a:lnTo>
                    <a:cubicBezTo>
                      <a:pt x="13544748" y="1377518"/>
                      <a:pt x="13493672" y="1411161"/>
                      <a:pt x="13437183" y="1411111"/>
                    </a:cubicBezTo>
                    <a:lnTo>
                      <a:pt x="13372129" y="1411111"/>
                    </a:lnTo>
                    <a:cubicBezTo>
                      <a:pt x="13360265" y="1411122"/>
                      <a:pt x="13349190" y="1405168"/>
                      <a:pt x="13342655" y="1395265"/>
                    </a:cubicBezTo>
                    <a:cubicBezTo>
                      <a:pt x="13336119" y="1385363"/>
                      <a:pt x="13335000" y="1372839"/>
                      <a:pt x="13339674" y="1361934"/>
                    </a:cubicBezTo>
                    <a:lnTo>
                      <a:pt x="13530315" y="917222"/>
                    </a:lnTo>
                    <a:lnTo>
                      <a:pt x="13600447" y="741821"/>
                    </a:lnTo>
                    <a:cubicBezTo>
                      <a:pt x="13643318" y="634683"/>
                      <a:pt x="13747094" y="564437"/>
                      <a:pt x="13862492" y="564444"/>
                    </a:cubicBezTo>
                    <a:lnTo>
                      <a:pt x="14044806" y="564444"/>
                    </a:lnTo>
                    <a:cubicBezTo>
                      <a:pt x="14160204" y="564437"/>
                      <a:pt x="14263980" y="634683"/>
                      <a:pt x="14306851" y="741821"/>
                    </a:cubicBezTo>
                    <a:lnTo>
                      <a:pt x="14376983" y="917222"/>
                    </a:lnTo>
                    <a:lnTo>
                      <a:pt x="14567553" y="1361934"/>
                    </a:lnTo>
                    <a:cubicBezTo>
                      <a:pt x="14572227" y="1372839"/>
                      <a:pt x="14571107" y="1385363"/>
                      <a:pt x="14564573" y="1395265"/>
                    </a:cubicBezTo>
                    <a:cubicBezTo>
                      <a:pt x="14558037" y="1405168"/>
                      <a:pt x="14546962" y="1411122"/>
                      <a:pt x="14535097" y="1411111"/>
                    </a:cubicBezTo>
                    <a:lnTo>
                      <a:pt x="14470045" y="1411111"/>
                    </a:lnTo>
                    <a:cubicBezTo>
                      <a:pt x="14413607" y="1411105"/>
                      <a:pt x="14362601" y="1377471"/>
                      <a:pt x="14340363" y="1325598"/>
                    </a:cubicBezTo>
                    <a:lnTo>
                      <a:pt x="14186342" y="966258"/>
                    </a:lnTo>
                    <a:cubicBezTo>
                      <a:pt x="14183095" y="958709"/>
                      <a:pt x="14171736" y="961884"/>
                      <a:pt x="14172865" y="969998"/>
                    </a:cubicBezTo>
                    <a:lnTo>
                      <a:pt x="14235872" y="1411111"/>
                    </a:lnTo>
                    <a:lnTo>
                      <a:pt x="14303252" y="2219607"/>
                    </a:lnTo>
                    <a:cubicBezTo>
                      <a:pt x="14304060" y="2229429"/>
                      <a:pt x="14300722" y="2239141"/>
                      <a:pt x="14294048" y="2246392"/>
                    </a:cubicBezTo>
                    <a:cubicBezTo>
                      <a:pt x="14287374" y="2253643"/>
                      <a:pt x="14277970" y="2257771"/>
                      <a:pt x="14268115" y="2257778"/>
                    </a:cubicBezTo>
                    <a:lnTo>
                      <a:pt x="14214281" y="2257778"/>
                    </a:lnTo>
                    <a:cubicBezTo>
                      <a:pt x="14145299" y="2257786"/>
                      <a:pt x="14086422" y="2207921"/>
                      <a:pt x="14075076" y="2139879"/>
                    </a:cubicBezTo>
                    <a:lnTo>
                      <a:pt x="13960704" y="1452880"/>
                    </a:lnTo>
                    <a:cubicBezTo>
                      <a:pt x="13959363" y="1444978"/>
                      <a:pt x="13948076" y="1444978"/>
                      <a:pt x="13946735" y="1452880"/>
                    </a:cubicBezTo>
                    <a:lnTo>
                      <a:pt x="13832294" y="2139879"/>
                    </a:lnTo>
                    <a:cubicBezTo>
                      <a:pt x="13820942" y="2207948"/>
                      <a:pt x="13762025" y="2257821"/>
                      <a:pt x="13693017" y="2257778"/>
                    </a:cubicBezTo>
                    <a:lnTo>
                      <a:pt x="13639183" y="2257778"/>
                    </a:lnTo>
                    <a:cubicBezTo>
                      <a:pt x="13629328" y="2257771"/>
                      <a:pt x="13619925" y="2253643"/>
                      <a:pt x="13613250" y="2246392"/>
                    </a:cubicBezTo>
                    <a:cubicBezTo>
                      <a:pt x="13606576" y="2239141"/>
                      <a:pt x="13603238" y="2229429"/>
                      <a:pt x="13604047" y="2219607"/>
                    </a:cubicBezTo>
                    <a:lnTo>
                      <a:pt x="13671427" y="1411111"/>
                    </a:lnTo>
                    <a:lnTo>
                      <a:pt x="13734433" y="969998"/>
                    </a:lnTo>
                    <a:moveTo>
                      <a:pt x="15287149" y="0"/>
                    </a:moveTo>
                    <a:cubicBezTo>
                      <a:pt x="15170249" y="0"/>
                      <a:pt x="15075483" y="94766"/>
                      <a:pt x="15075483" y="211667"/>
                    </a:cubicBezTo>
                    <a:lnTo>
                      <a:pt x="15075483" y="282222"/>
                    </a:lnTo>
                    <a:cubicBezTo>
                      <a:pt x="15075483" y="399122"/>
                      <a:pt x="15170249" y="493889"/>
                      <a:pt x="15287149" y="493889"/>
                    </a:cubicBezTo>
                    <a:cubicBezTo>
                      <a:pt x="15404049" y="493889"/>
                      <a:pt x="15498815" y="399122"/>
                      <a:pt x="15498815" y="282222"/>
                    </a:cubicBezTo>
                    <a:lnTo>
                      <a:pt x="15498815" y="211667"/>
                    </a:lnTo>
                    <a:cubicBezTo>
                      <a:pt x="15498815" y="94766"/>
                      <a:pt x="15404049" y="0"/>
                      <a:pt x="15287149" y="0"/>
                    </a:cubicBezTo>
                    <a:moveTo>
                      <a:pt x="15067933" y="969998"/>
                    </a:moveTo>
                    <a:cubicBezTo>
                      <a:pt x="15069133" y="961884"/>
                      <a:pt x="15057703" y="958709"/>
                      <a:pt x="15054528" y="966258"/>
                    </a:cubicBezTo>
                    <a:lnTo>
                      <a:pt x="14900504" y="1325598"/>
                    </a:lnTo>
                    <a:cubicBezTo>
                      <a:pt x="14878248" y="1377518"/>
                      <a:pt x="14827172" y="1411161"/>
                      <a:pt x="14770683" y="1411111"/>
                    </a:cubicBezTo>
                    <a:lnTo>
                      <a:pt x="14705629" y="1411111"/>
                    </a:lnTo>
                    <a:cubicBezTo>
                      <a:pt x="14693765" y="1411122"/>
                      <a:pt x="14682690" y="1405168"/>
                      <a:pt x="14676155" y="1395265"/>
                    </a:cubicBezTo>
                    <a:cubicBezTo>
                      <a:pt x="14669619" y="1385363"/>
                      <a:pt x="14668500" y="1372839"/>
                      <a:pt x="14673174" y="1361934"/>
                    </a:cubicBezTo>
                    <a:lnTo>
                      <a:pt x="14863815" y="917222"/>
                    </a:lnTo>
                    <a:lnTo>
                      <a:pt x="14933947" y="741821"/>
                    </a:lnTo>
                    <a:cubicBezTo>
                      <a:pt x="14976818" y="634683"/>
                      <a:pt x="15080594" y="564437"/>
                      <a:pt x="15195992" y="564444"/>
                    </a:cubicBezTo>
                    <a:lnTo>
                      <a:pt x="15378306" y="564444"/>
                    </a:lnTo>
                    <a:cubicBezTo>
                      <a:pt x="15493704" y="564437"/>
                      <a:pt x="15597480" y="634683"/>
                      <a:pt x="15640351" y="741821"/>
                    </a:cubicBezTo>
                    <a:lnTo>
                      <a:pt x="15710483" y="917222"/>
                    </a:lnTo>
                    <a:lnTo>
                      <a:pt x="15901053" y="1361934"/>
                    </a:lnTo>
                    <a:cubicBezTo>
                      <a:pt x="15905727" y="1372839"/>
                      <a:pt x="15904607" y="1385363"/>
                      <a:pt x="15898073" y="1395265"/>
                    </a:cubicBezTo>
                    <a:cubicBezTo>
                      <a:pt x="15891537" y="1405168"/>
                      <a:pt x="15880462" y="1411122"/>
                      <a:pt x="15868597" y="1411111"/>
                    </a:cubicBezTo>
                    <a:lnTo>
                      <a:pt x="15803545" y="1411111"/>
                    </a:lnTo>
                    <a:cubicBezTo>
                      <a:pt x="15747107" y="1411105"/>
                      <a:pt x="15696101" y="1377471"/>
                      <a:pt x="15673863" y="1325598"/>
                    </a:cubicBezTo>
                    <a:lnTo>
                      <a:pt x="15519842" y="966258"/>
                    </a:lnTo>
                    <a:cubicBezTo>
                      <a:pt x="15516595" y="958709"/>
                      <a:pt x="15505236" y="961884"/>
                      <a:pt x="15506365" y="969998"/>
                    </a:cubicBezTo>
                    <a:lnTo>
                      <a:pt x="15569372" y="1411111"/>
                    </a:lnTo>
                    <a:lnTo>
                      <a:pt x="15636752" y="2219607"/>
                    </a:lnTo>
                    <a:cubicBezTo>
                      <a:pt x="15637560" y="2229429"/>
                      <a:pt x="15634222" y="2239141"/>
                      <a:pt x="15627548" y="2246392"/>
                    </a:cubicBezTo>
                    <a:cubicBezTo>
                      <a:pt x="15620874" y="2253643"/>
                      <a:pt x="15611470" y="2257771"/>
                      <a:pt x="15601615" y="2257778"/>
                    </a:cubicBezTo>
                    <a:lnTo>
                      <a:pt x="15547781" y="2257778"/>
                    </a:lnTo>
                    <a:cubicBezTo>
                      <a:pt x="15478799" y="2257786"/>
                      <a:pt x="15419922" y="2207921"/>
                      <a:pt x="15408576" y="2139879"/>
                    </a:cubicBezTo>
                    <a:lnTo>
                      <a:pt x="15294204" y="1452880"/>
                    </a:lnTo>
                    <a:cubicBezTo>
                      <a:pt x="15292863" y="1444978"/>
                      <a:pt x="15281576" y="1444978"/>
                      <a:pt x="15280235" y="1452880"/>
                    </a:cubicBezTo>
                    <a:lnTo>
                      <a:pt x="15165794" y="2139879"/>
                    </a:lnTo>
                    <a:cubicBezTo>
                      <a:pt x="15154442" y="2207948"/>
                      <a:pt x="15095525" y="2257821"/>
                      <a:pt x="15026517" y="2257778"/>
                    </a:cubicBezTo>
                    <a:lnTo>
                      <a:pt x="14972683" y="2257778"/>
                    </a:lnTo>
                    <a:cubicBezTo>
                      <a:pt x="14962828" y="2257771"/>
                      <a:pt x="14953425" y="2253643"/>
                      <a:pt x="14946750" y="2246392"/>
                    </a:cubicBezTo>
                    <a:cubicBezTo>
                      <a:pt x="14940076" y="2239141"/>
                      <a:pt x="14936738" y="2229429"/>
                      <a:pt x="14937547" y="2219607"/>
                    </a:cubicBezTo>
                    <a:lnTo>
                      <a:pt x="15004927" y="1411111"/>
                    </a:lnTo>
                    <a:lnTo>
                      <a:pt x="15067933" y="969998"/>
                    </a:lnTo>
                    <a:moveTo>
                      <a:pt x="16620649" y="0"/>
                    </a:moveTo>
                    <a:cubicBezTo>
                      <a:pt x="16503749" y="0"/>
                      <a:pt x="16408983" y="94766"/>
                      <a:pt x="16408983" y="211667"/>
                    </a:cubicBezTo>
                    <a:lnTo>
                      <a:pt x="16408983" y="282222"/>
                    </a:lnTo>
                    <a:cubicBezTo>
                      <a:pt x="16408983" y="399122"/>
                      <a:pt x="16503749" y="493889"/>
                      <a:pt x="16620649" y="493889"/>
                    </a:cubicBezTo>
                    <a:cubicBezTo>
                      <a:pt x="16737549" y="493889"/>
                      <a:pt x="16832315" y="399122"/>
                      <a:pt x="16832315" y="282222"/>
                    </a:cubicBezTo>
                    <a:lnTo>
                      <a:pt x="16832315" y="211667"/>
                    </a:lnTo>
                    <a:cubicBezTo>
                      <a:pt x="16832315" y="94766"/>
                      <a:pt x="16737549" y="0"/>
                      <a:pt x="16620649" y="0"/>
                    </a:cubicBezTo>
                    <a:moveTo>
                      <a:pt x="16401433" y="969998"/>
                    </a:moveTo>
                    <a:cubicBezTo>
                      <a:pt x="16402633" y="961884"/>
                      <a:pt x="16391203" y="958709"/>
                      <a:pt x="16388028" y="966258"/>
                    </a:cubicBezTo>
                    <a:lnTo>
                      <a:pt x="16234004" y="1325598"/>
                    </a:lnTo>
                    <a:cubicBezTo>
                      <a:pt x="16211748" y="1377518"/>
                      <a:pt x="16160672" y="1411161"/>
                      <a:pt x="16104183" y="1411111"/>
                    </a:cubicBezTo>
                    <a:lnTo>
                      <a:pt x="16039129" y="1411111"/>
                    </a:lnTo>
                    <a:cubicBezTo>
                      <a:pt x="16027265" y="1411122"/>
                      <a:pt x="16016190" y="1405168"/>
                      <a:pt x="16009655" y="1395265"/>
                    </a:cubicBezTo>
                    <a:cubicBezTo>
                      <a:pt x="16003119" y="1385363"/>
                      <a:pt x="16002000" y="1372839"/>
                      <a:pt x="16006674" y="1361934"/>
                    </a:cubicBezTo>
                    <a:lnTo>
                      <a:pt x="16197315" y="917222"/>
                    </a:lnTo>
                    <a:lnTo>
                      <a:pt x="16267447" y="741821"/>
                    </a:lnTo>
                    <a:cubicBezTo>
                      <a:pt x="16310318" y="634683"/>
                      <a:pt x="16414094" y="564437"/>
                      <a:pt x="16529492" y="564444"/>
                    </a:cubicBezTo>
                    <a:lnTo>
                      <a:pt x="16711806" y="564444"/>
                    </a:lnTo>
                    <a:cubicBezTo>
                      <a:pt x="16827204" y="564437"/>
                      <a:pt x="16930980" y="634683"/>
                      <a:pt x="16973851" y="741821"/>
                    </a:cubicBezTo>
                    <a:lnTo>
                      <a:pt x="17043983" y="917222"/>
                    </a:lnTo>
                    <a:lnTo>
                      <a:pt x="17234553" y="1361934"/>
                    </a:lnTo>
                    <a:cubicBezTo>
                      <a:pt x="17239227" y="1372839"/>
                      <a:pt x="17238107" y="1385363"/>
                      <a:pt x="17231573" y="1395265"/>
                    </a:cubicBezTo>
                    <a:cubicBezTo>
                      <a:pt x="17225037" y="1405168"/>
                      <a:pt x="17213962" y="1411122"/>
                      <a:pt x="17202097" y="1411111"/>
                    </a:cubicBezTo>
                    <a:lnTo>
                      <a:pt x="17137045" y="1411111"/>
                    </a:lnTo>
                    <a:cubicBezTo>
                      <a:pt x="17080607" y="1411105"/>
                      <a:pt x="17029601" y="1377471"/>
                      <a:pt x="17007363" y="1325598"/>
                    </a:cubicBezTo>
                    <a:lnTo>
                      <a:pt x="16853342" y="966258"/>
                    </a:lnTo>
                    <a:cubicBezTo>
                      <a:pt x="16850095" y="958709"/>
                      <a:pt x="16838736" y="961884"/>
                      <a:pt x="16839865" y="969998"/>
                    </a:cubicBezTo>
                    <a:lnTo>
                      <a:pt x="16902872" y="1411111"/>
                    </a:lnTo>
                    <a:lnTo>
                      <a:pt x="16970252" y="2219607"/>
                    </a:lnTo>
                    <a:cubicBezTo>
                      <a:pt x="16971060" y="2229429"/>
                      <a:pt x="16967722" y="2239141"/>
                      <a:pt x="16961048" y="2246392"/>
                    </a:cubicBezTo>
                    <a:cubicBezTo>
                      <a:pt x="16954374" y="2253643"/>
                      <a:pt x="16944970" y="2257771"/>
                      <a:pt x="16935115" y="2257778"/>
                    </a:cubicBezTo>
                    <a:lnTo>
                      <a:pt x="16881281" y="2257778"/>
                    </a:lnTo>
                    <a:cubicBezTo>
                      <a:pt x="16812299" y="2257786"/>
                      <a:pt x="16753422" y="2207921"/>
                      <a:pt x="16742076" y="2139879"/>
                    </a:cubicBezTo>
                    <a:lnTo>
                      <a:pt x="16627704" y="1452880"/>
                    </a:lnTo>
                    <a:cubicBezTo>
                      <a:pt x="16626363" y="1444978"/>
                      <a:pt x="16615076" y="1444978"/>
                      <a:pt x="16613735" y="1452880"/>
                    </a:cubicBezTo>
                    <a:lnTo>
                      <a:pt x="16499294" y="2139879"/>
                    </a:lnTo>
                    <a:cubicBezTo>
                      <a:pt x="16487942" y="2207948"/>
                      <a:pt x="16429025" y="2257821"/>
                      <a:pt x="16360017" y="2257778"/>
                    </a:cubicBezTo>
                    <a:lnTo>
                      <a:pt x="16306183" y="2257778"/>
                    </a:lnTo>
                    <a:cubicBezTo>
                      <a:pt x="16296328" y="2257771"/>
                      <a:pt x="16286925" y="2253643"/>
                      <a:pt x="16280250" y="2246392"/>
                    </a:cubicBezTo>
                    <a:cubicBezTo>
                      <a:pt x="16273576" y="2239141"/>
                      <a:pt x="16270238" y="2229429"/>
                      <a:pt x="16271047" y="2219607"/>
                    </a:cubicBezTo>
                    <a:lnTo>
                      <a:pt x="16338427" y="1411111"/>
                    </a:lnTo>
                    <a:lnTo>
                      <a:pt x="16401433" y="969998"/>
                    </a:lnTo>
                    <a:moveTo>
                      <a:pt x="17954149" y="0"/>
                    </a:moveTo>
                    <a:cubicBezTo>
                      <a:pt x="17837249" y="0"/>
                      <a:pt x="17742483" y="94766"/>
                      <a:pt x="17742483" y="211667"/>
                    </a:cubicBezTo>
                    <a:lnTo>
                      <a:pt x="17742483" y="282222"/>
                    </a:lnTo>
                    <a:cubicBezTo>
                      <a:pt x="17742483" y="399122"/>
                      <a:pt x="17837249" y="493889"/>
                      <a:pt x="17954149" y="493889"/>
                    </a:cubicBezTo>
                    <a:cubicBezTo>
                      <a:pt x="18071049" y="493889"/>
                      <a:pt x="18165815" y="399122"/>
                      <a:pt x="18165815" y="282222"/>
                    </a:cubicBezTo>
                    <a:lnTo>
                      <a:pt x="18165815" y="211667"/>
                    </a:lnTo>
                    <a:cubicBezTo>
                      <a:pt x="18165815" y="94766"/>
                      <a:pt x="18071049" y="0"/>
                      <a:pt x="17954149" y="0"/>
                    </a:cubicBezTo>
                    <a:moveTo>
                      <a:pt x="17734933" y="969998"/>
                    </a:moveTo>
                    <a:cubicBezTo>
                      <a:pt x="17736133" y="961884"/>
                      <a:pt x="17724703" y="958709"/>
                      <a:pt x="17721528" y="966258"/>
                    </a:cubicBezTo>
                    <a:lnTo>
                      <a:pt x="17567504" y="1325598"/>
                    </a:lnTo>
                    <a:cubicBezTo>
                      <a:pt x="17545248" y="1377518"/>
                      <a:pt x="17494172" y="1411161"/>
                      <a:pt x="17437683" y="1411111"/>
                    </a:cubicBezTo>
                    <a:lnTo>
                      <a:pt x="17372629" y="1411111"/>
                    </a:lnTo>
                    <a:cubicBezTo>
                      <a:pt x="17360765" y="1411122"/>
                      <a:pt x="17349690" y="1405168"/>
                      <a:pt x="17343155" y="1395265"/>
                    </a:cubicBezTo>
                    <a:cubicBezTo>
                      <a:pt x="17336619" y="1385363"/>
                      <a:pt x="17335500" y="1372839"/>
                      <a:pt x="17340174" y="1361934"/>
                    </a:cubicBezTo>
                    <a:lnTo>
                      <a:pt x="17530815" y="917222"/>
                    </a:lnTo>
                    <a:lnTo>
                      <a:pt x="17600947" y="741821"/>
                    </a:lnTo>
                    <a:cubicBezTo>
                      <a:pt x="17643818" y="634683"/>
                      <a:pt x="17747594" y="564437"/>
                      <a:pt x="17862992" y="564444"/>
                    </a:cubicBezTo>
                    <a:lnTo>
                      <a:pt x="18045306" y="564444"/>
                    </a:lnTo>
                    <a:cubicBezTo>
                      <a:pt x="18160704" y="564437"/>
                      <a:pt x="18264480" y="634683"/>
                      <a:pt x="18307351" y="741821"/>
                    </a:cubicBezTo>
                    <a:lnTo>
                      <a:pt x="18377483" y="917222"/>
                    </a:lnTo>
                    <a:lnTo>
                      <a:pt x="18568053" y="1361934"/>
                    </a:lnTo>
                    <a:cubicBezTo>
                      <a:pt x="18572727" y="1372839"/>
                      <a:pt x="18571607" y="1385363"/>
                      <a:pt x="18565073" y="1395265"/>
                    </a:cubicBezTo>
                    <a:cubicBezTo>
                      <a:pt x="18558537" y="1405168"/>
                      <a:pt x="18547462" y="1411122"/>
                      <a:pt x="18535597" y="1411111"/>
                    </a:cubicBezTo>
                    <a:lnTo>
                      <a:pt x="18470545" y="1411111"/>
                    </a:lnTo>
                    <a:cubicBezTo>
                      <a:pt x="18414107" y="1411105"/>
                      <a:pt x="18363101" y="1377471"/>
                      <a:pt x="18340863" y="1325598"/>
                    </a:cubicBezTo>
                    <a:lnTo>
                      <a:pt x="18186842" y="966258"/>
                    </a:lnTo>
                    <a:cubicBezTo>
                      <a:pt x="18183595" y="958709"/>
                      <a:pt x="18172236" y="961884"/>
                      <a:pt x="18173365" y="969998"/>
                    </a:cubicBezTo>
                    <a:lnTo>
                      <a:pt x="18236372" y="1411111"/>
                    </a:lnTo>
                    <a:lnTo>
                      <a:pt x="18303752" y="2219607"/>
                    </a:lnTo>
                    <a:cubicBezTo>
                      <a:pt x="18304560" y="2229429"/>
                      <a:pt x="18301222" y="2239141"/>
                      <a:pt x="18294548" y="2246392"/>
                    </a:cubicBezTo>
                    <a:cubicBezTo>
                      <a:pt x="18287874" y="2253643"/>
                      <a:pt x="18278470" y="2257771"/>
                      <a:pt x="18268615" y="2257778"/>
                    </a:cubicBezTo>
                    <a:lnTo>
                      <a:pt x="18214781" y="2257778"/>
                    </a:lnTo>
                    <a:cubicBezTo>
                      <a:pt x="18145799" y="2257786"/>
                      <a:pt x="18086922" y="2207921"/>
                      <a:pt x="18075576" y="2139879"/>
                    </a:cubicBezTo>
                    <a:lnTo>
                      <a:pt x="17961204" y="1452880"/>
                    </a:lnTo>
                    <a:cubicBezTo>
                      <a:pt x="17959863" y="1444978"/>
                      <a:pt x="17948576" y="1444978"/>
                      <a:pt x="17947235" y="1452880"/>
                    </a:cubicBezTo>
                    <a:lnTo>
                      <a:pt x="17832794" y="2139879"/>
                    </a:lnTo>
                    <a:cubicBezTo>
                      <a:pt x="17821442" y="2207948"/>
                      <a:pt x="17762525" y="2257821"/>
                      <a:pt x="17693517" y="2257778"/>
                    </a:cubicBezTo>
                    <a:lnTo>
                      <a:pt x="17639683" y="2257778"/>
                    </a:lnTo>
                    <a:cubicBezTo>
                      <a:pt x="17629828" y="2257771"/>
                      <a:pt x="17620425" y="2253643"/>
                      <a:pt x="17613750" y="2246392"/>
                    </a:cubicBezTo>
                    <a:cubicBezTo>
                      <a:pt x="17607076" y="2239141"/>
                      <a:pt x="17603738" y="2229429"/>
                      <a:pt x="17604547" y="2219607"/>
                    </a:cubicBezTo>
                    <a:lnTo>
                      <a:pt x="17671927" y="1411111"/>
                    </a:lnTo>
                    <a:lnTo>
                      <a:pt x="17734933" y="969998"/>
                    </a:lnTo>
                    <a:moveTo>
                      <a:pt x="19287649" y="0"/>
                    </a:moveTo>
                    <a:cubicBezTo>
                      <a:pt x="19170749" y="0"/>
                      <a:pt x="19075983" y="94766"/>
                      <a:pt x="19075983" y="211667"/>
                    </a:cubicBezTo>
                    <a:lnTo>
                      <a:pt x="19075983" y="282222"/>
                    </a:lnTo>
                    <a:cubicBezTo>
                      <a:pt x="19075983" y="399122"/>
                      <a:pt x="19170749" y="493889"/>
                      <a:pt x="19287649" y="493889"/>
                    </a:cubicBezTo>
                    <a:cubicBezTo>
                      <a:pt x="19404549" y="493889"/>
                      <a:pt x="19499315" y="399122"/>
                      <a:pt x="19499315" y="282222"/>
                    </a:cubicBezTo>
                    <a:lnTo>
                      <a:pt x="19499315" y="211667"/>
                    </a:lnTo>
                    <a:cubicBezTo>
                      <a:pt x="19499315" y="94766"/>
                      <a:pt x="19404549" y="0"/>
                      <a:pt x="19287649" y="0"/>
                    </a:cubicBezTo>
                    <a:moveTo>
                      <a:pt x="19068433" y="969998"/>
                    </a:moveTo>
                    <a:cubicBezTo>
                      <a:pt x="19069633" y="961884"/>
                      <a:pt x="19058203" y="958709"/>
                      <a:pt x="19055028" y="966258"/>
                    </a:cubicBezTo>
                    <a:lnTo>
                      <a:pt x="18901004" y="1325598"/>
                    </a:lnTo>
                    <a:cubicBezTo>
                      <a:pt x="18878748" y="1377518"/>
                      <a:pt x="18827672" y="1411161"/>
                      <a:pt x="18771183" y="1411111"/>
                    </a:cubicBezTo>
                    <a:lnTo>
                      <a:pt x="18706129" y="1411111"/>
                    </a:lnTo>
                    <a:cubicBezTo>
                      <a:pt x="18694265" y="1411122"/>
                      <a:pt x="18683190" y="1405168"/>
                      <a:pt x="18676655" y="1395265"/>
                    </a:cubicBezTo>
                    <a:cubicBezTo>
                      <a:pt x="18670119" y="1385363"/>
                      <a:pt x="18669000" y="1372839"/>
                      <a:pt x="18673674" y="1361934"/>
                    </a:cubicBezTo>
                    <a:lnTo>
                      <a:pt x="18864315" y="917222"/>
                    </a:lnTo>
                    <a:lnTo>
                      <a:pt x="18934447" y="741821"/>
                    </a:lnTo>
                    <a:cubicBezTo>
                      <a:pt x="18977318" y="634683"/>
                      <a:pt x="19081094" y="564437"/>
                      <a:pt x="19196492" y="564444"/>
                    </a:cubicBezTo>
                    <a:lnTo>
                      <a:pt x="19378806" y="564444"/>
                    </a:lnTo>
                    <a:cubicBezTo>
                      <a:pt x="19494204" y="564437"/>
                      <a:pt x="19597980" y="634683"/>
                      <a:pt x="19640851" y="741821"/>
                    </a:cubicBezTo>
                    <a:lnTo>
                      <a:pt x="19710983" y="917222"/>
                    </a:lnTo>
                    <a:lnTo>
                      <a:pt x="19901553" y="1361934"/>
                    </a:lnTo>
                    <a:cubicBezTo>
                      <a:pt x="19906227" y="1372839"/>
                      <a:pt x="19905107" y="1385363"/>
                      <a:pt x="19898573" y="1395265"/>
                    </a:cubicBezTo>
                    <a:cubicBezTo>
                      <a:pt x="19892037" y="1405168"/>
                      <a:pt x="19880962" y="1411122"/>
                      <a:pt x="19869097" y="1411111"/>
                    </a:cubicBezTo>
                    <a:lnTo>
                      <a:pt x="19804045" y="1411111"/>
                    </a:lnTo>
                    <a:cubicBezTo>
                      <a:pt x="19747607" y="1411105"/>
                      <a:pt x="19696601" y="1377471"/>
                      <a:pt x="19674363" y="1325598"/>
                    </a:cubicBezTo>
                    <a:lnTo>
                      <a:pt x="19520342" y="966258"/>
                    </a:lnTo>
                    <a:cubicBezTo>
                      <a:pt x="19517095" y="958709"/>
                      <a:pt x="19505736" y="961884"/>
                      <a:pt x="19506865" y="969998"/>
                    </a:cubicBezTo>
                    <a:lnTo>
                      <a:pt x="19569872" y="1411111"/>
                    </a:lnTo>
                    <a:lnTo>
                      <a:pt x="19637252" y="2219607"/>
                    </a:lnTo>
                    <a:cubicBezTo>
                      <a:pt x="19638060" y="2229429"/>
                      <a:pt x="19634722" y="2239141"/>
                      <a:pt x="19628048" y="2246392"/>
                    </a:cubicBezTo>
                    <a:cubicBezTo>
                      <a:pt x="19621374" y="2253643"/>
                      <a:pt x="19611970" y="2257771"/>
                      <a:pt x="19602115" y="2257778"/>
                    </a:cubicBezTo>
                    <a:lnTo>
                      <a:pt x="19548281" y="2257778"/>
                    </a:lnTo>
                    <a:cubicBezTo>
                      <a:pt x="19479299" y="2257786"/>
                      <a:pt x="19420422" y="2207921"/>
                      <a:pt x="19409076" y="2139879"/>
                    </a:cubicBezTo>
                    <a:lnTo>
                      <a:pt x="19294704" y="1452880"/>
                    </a:lnTo>
                    <a:cubicBezTo>
                      <a:pt x="19293363" y="1444978"/>
                      <a:pt x="19282076" y="1444978"/>
                      <a:pt x="19280735" y="1452880"/>
                    </a:cubicBezTo>
                    <a:lnTo>
                      <a:pt x="19166294" y="2139879"/>
                    </a:lnTo>
                    <a:cubicBezTo>
                      <a:pt x="19154942" y="2207948"/>
                      <a:pt x="19096025" y="2257821"/>
                      <a:pt x="19027017" y="2257778"/>
                    </a:cubicBezTo>
                    <a:lnTo>
                      <a:pt x="18973183" y="2257778"/>
                    </a:lnTo>
                    <a:cubicBezTo>
                      <a:pt x="18963328" y="2257771"/>
                      <a:pt x="18953925" y="2253643"/>
                      <a:pt x="18947250" y="2246392"/>
                    </a:cubicBezTo>
                    <a:cubicBezTo>
                      <a:pt x="18940576" y="2239141"/>
                      <a:pt x="18937238" y="2229429"/>
                      <a:pt x="18938047" y="2219607"/>
                    </a:cubicBezTo>
                    <a:lnTo>
                      <a:pt x="19005427" y="1411111"/>
                    </a:lnTo>
                    <a:lnTo>
                      <a:pt x="19068433" y="969998"/>
                    </a:lnTo>
                    <a:moveTo>
                      <a:pt x="20621149" y="0"/>
                    </a:moveTo>
                    <a:cubicBezTo>
                      <a:pt x="20504249" y="0"/>
                      <a:pt x="20409483" y="94766"/>
                      <a:pt x="20409483" y="211667"/>
                    </a:cubicBezTo>
                    <a:lnTo>
                      <a:pt x="20409483" y="282222"/>
                    </a:lnTo>
                    <a:cubicBezTo>
                      <a:pt x="20409483" y="399122"/>
                      <a:pt x="20504249" y="493889"/>
                      <a:pt x="20621149" y="493889"/>
                    </a:cubicBezTo>
                    <a:cubicBezTo>
                      <a:pt x="20738049" y="493889"/>
                      <a:pt x="20832815" y="399122"/>
                      <a:pt x="20832815" y="282222"/>
                    </a:cubicBezTo>
                    <a:lnTo>
                      <a:pt x="20832815" y="211667"/>
                    </a:lnTo>
                    <a:cubicBezTo>
                      <a:pt x="20832815" y="94766"/>
                      <a:pt x="20738049" y="0"/>
                      <a:pt x="20621149" y="0"/>
                    </a:cubicBezTo>
                    <a:moveTo>
                      <a:pt x="20401933" y="969998"/>
                    </a:moveTo>
                    <a:cubicBezTo>
                      <a:pt x="20403133" y="961884"/>
                      <a:pt x="20391703" y="958709"/>
                      <a:pt x="20388528" y="966258"/>
                    </a:cubicBezTo>
                    <a:lnTo>
                      <a:pt x="20234504" y="1325598"/>
                    </a:lnTo>
                    <a:cubicBezTo>
                      <a:pt x="20212248" y="1377518"/>
                      <a:pt x="20161172" y="1411161"/>
                      <a:pt x="20104683" y="1411111"/>
                    </a:cubicBezTo>
                    <a:lnTo>
                      <a:pt x="20039629" y="1411111"/>
                    </a:lnTo>
                    <a:cubicBezTo>
                      <a:pt x="20027765" y="1411122"/>
                      <a:pt x="20016690" y="1405168"/>
                      <a:pt x="20010155" y="1395265"/>
                    </a:cubicBezTo>
                    <a:cubicBezTo>
                      <a:pt x="20003619" y="1385363"/>
                      <a:pt x="20002500" y="1372839"/>
                      <a:pt x="20007174" y="1361934"/>
                    </a:cubicBezTo>
                    <a:lnTo>
                      <a:pt x="20197815" y="917222"/>
                    </a:lnTo>
                    <a:lnTo>
                      <a:pt x="20267947" y="741821"/>
                    </a:lnTo>
                    <a:cubicBezTo>
                      <a:pt x="20310818" y="634683"/>
                      <a:pt x="20414594" y="564437"/>
                      <a:pt x="20529992" y="564444"/>
                    </a:cubicBezTo>
                    <a:lnTo>
                      <a:pt x="20712306" y="564444"/>
                    </a:lnTo>
                    <a:cubicBezTo>
                      <a:pt x="20827704" y="564437"/>
                      <a:pt x="20931480" y="634683"/>
                      <a:pt x="20974351" y="741821"/>
                    </a:cubicBezTo>
                    <a:lnTo>
                      <a:pt x="21044483" y="917222"/>
                    </a:lnTo>
                    <a:lnTo>
                      <a:pt x="21235053" y="1361934"/>
                    </a:lnTo>
                    <a:cubicBezTo>
                      <a:pt x="21239727" y="1372839"/>
                      <a:pt x="21238607" y="1385363"/>
                      <a:pt x="21232073" y="1395265"/>
                    </a:cubicBezTo>
                    <a:cubicBezTo>
                      <a:pt x="21225537" y="1405168"/>
                      <a:pt x="21214462" y="1411122"/>
                      <a:pt x="21202597" y="1411111"/>
                    </a:cubicBezTo>
                    <a:lnTo>
                      <a:pt x="21137545" y="1411111"/>
                    </a:lnTo>
                    <a:cubicBezTo>
                      <a:pt x="21081107" y="1411105"/>
                      <a:pt x="21030101" y="1377471"/>
                      <a:pt x="21007863" y="1325598"/>
                    </a:cubicBezTo>
                    <a:lnTo>
                      <a:pt x="20853842" y="966258"/>
                    </a:lnTo>
                    <a:cubicBezTo>
                      <a:pt x="20850595" y="958709"/>
                      <a:pt x="20839236" y="961884"/>
                      <a:pt x="20840365" y="969998"/>
                    </a:cubicBezTo>
                    <a:lnTo>
                      <a:pt x="20903372" y="1411111"/>
                    </a:lnTo>
                    <a:lnTo>
                      <a:pt x="20970752" y="2219607"/>
                    </a:lnTo>
                    <a:cubicBezTo>
                      <a:pt x="20971560" y="2229429"/>
                      <a:pt x="20968222" y="2239141"/>
                      <a:pt x="20961548" y="2246392"/>
                    </a:cubicBezTo>
                    <a:cubicBezTo>
                      <a:pt x="20954874" y="2253643"/>
                      <a:pt x="20945470" y="2257771"/>
                      <a:pt x="20935615" y="2257778"/>
                    </a:cubicBezTo>
                    <a:lnTo>
                      <a:pt x="20881781" y="2257778"/>
                    </a:lnTo>
                    <a:cubicBezTo>
                      <a:pt x="20812799" y="2257786"/>
                      <a:pt x="20753922" y="2207921"/>
                      <a:pt x="20742576" y="2139879"/>
                    </a:cubicBezTo>
                    <a:lnTo>
                      <a:pt x="20628204" y="1452880"/>
                    </a:lnTo>
                    <a:cubicBezTo>
                      <a:pt x="20626863" y="1444978"/>
                      <a:pt x="20615576" y="1444978"/>
                      <a:pt x="20614235" y="1452880"/>
                    </a:cubicBezTo>
                    <a:lnTo>
                      <a:pt x="20499794" y="2139879"/>
                    </a:lnTo>
                    <a:cubicBezTo>
                      <a:pt x="20488442" y="2207948"/>
                      <a:pt x="20429525" y="2257821"/>
                      <a:pt x="20360517" y="2257778"/>
                    </a:cubicBezTo>
                    <a:lnTo>
                      <a:pt x="20306683" y="2257778"/>
                    </a:lnTo>
                    <a:cubicBezTo>
                      <a:pt x="20296828" y="2257771"/>
                      <a:pt x="20287425" y="2253643"/>
                      <a:pt x="20280750" y="2246392"/>
                    </a:cubicBezTo>
                    <a:cubicBezTo>
                      <a:pt x="20274076" y="2239141"/>
                      <a:pt x="20270738" y="2229429"/>
                      <a:pt x="20271547" y="2219607"/>
                    </a:cubicBezTo>
                    <a:lnTo>
                      <a:pt x="20338927" y="1411111"/>
                    </a:lnTo>
                    <a:lnTo>
                      <a:pt x="20401933" y="969998"/>
                    </a:lnTo>
                    <a:moveTo>
                      <a:pt x="21954649" y="0"/>
                    </a:moveTo>
                    <a:cubicBezTo>
                      <a:pt x="21837749" y="0"/>
                      <a:pt x="21742983" y="94766"/>
                      <a:pt x="21742983" y="211667"/>
                    </a:cubicBezTo>
                    <a:lnTo>
                      <a:pt x="21742983" y="282222"/>
                    </a:lnTo>
                    <a:cubicBezTo>
                      <a:pt x="21742983" y="399122"/>
                      <a:pt x="21837749" y="493889"/>
                      <a:pt x="21954649" y="493889"/>
                    </a:cubicBezTo>
                    <a:cubicBezTo>
                      <a:pt x="22071549" y="493889"/>
                      <a:pt x="22166315" y="399122"/>
                      <a:pt x="22166315" y="282222"/>
                    </a:cubicBezTo>
                    <a:lnTo>
                      <a:pt x="22166315" y="211667"/>
                    </a:lnTo>
                    <a:cubicBezTo>
                      <a:pt x="22166315" y="94766"/>
                      <a:pt x="22071549" y="0"/>
                      <a:pt x="21954649" y="0"/>
                    </a:cubicBezTo>
                    <a:moveTo>
                      <a:pt x="21735433" y="969998"/>
                    </a:moveTo>
                    <a:cubicBezTo>
                      <a:pt x="21736633" y="961884"/>
                      <a:pt x="21725203" y="958709"/>
                      <a:pt x="21722028" y="966258"/>
                    </a:cubicBezTo>
                    <a:lnTo>
                      <a:pt x="21568004" y="1325598"/>
                    </a:lnTo>
                    <a:cubicBezTo>
                      <a:pt x="21545748" y="1377518"/>
                      <a:pt x="21494672" y="1411161"/>
                      <a:pt x="21438183" y="1411111"/>
                    </a:cubicBezTo>
                    <a:lnTo>
                      <a:pt x="21373129" y="1411111"/>
                    </a:lnTo>
                    <a:cubicBezTo>
                      <a:pt x="21361265" y="1411122"/>
                      <a:pt x="21350190" y="1405168"/>
                      <a:pt x="21343655" y="1395265"/>
                    </a:cubicBezTo>
                    <a:cubicBezTo>
                      <a:pt x="21337119" y="1385363"/>
                      <a:pt x="21336000" y="1372839"/>
                      <a:pt x="21340674" y="1361934"/>
                    </a:cubicBezTo>
                    <a:lnTo>
                      <a:pt x="21531315" y="917222"/>
                    </a:lnTo>
                    <a:lnTo>
                      <a:pt x="21601447" y="741821"/>
                    </a:lnTo>
                    <a:cubicBezTo>
                      <a:pt x="21644318" y="634683"/>
                      <a:pt x="21748094" y="564437"/>
                      <a:pt x="21863492" y="564444"/>
                    </a:cubicBezTo>
                    <a:lnTo>
                      <a:pt x="22045806" y="564444"/>
                    </a:lnTo>
                    <a:cubicBezTo>
                      <a:pt x="22161204" y="564437"/>
                      <a:pt x="22264980" y="634683"/>
                      <a:pt x="22307851" y="741821"/>
                    </a:cubicBezTo>
                    <a:lnTo>
                      <a:pt x="22377983" y="917222"/>
                    </a:lnTo>
                    <a:lnTo>
                      <a:pt x="22568553" y="1361934"/>
                    </a:lnTo>
                    <a:cubicBezTo>
                      <a:pt x="22573227" y="1372839"/>
                      <a:pt x="22572107" y="1385363"/>
                      <a:pt x="22565573" y="1395265"/>
                    </a:cubicBezTo>
                    <a:cubicBezTo>
                      <a:pt x="22559037" y="1405168"/>
                      <a:pt x="22547962" y="1411122"/>
                      <a:pt x="22536097" y="1411111"/>
                    </a:cubicBezTo>
                    <a:lnTo>
                      <a:pt x="22471045" y="1411111"/>
                    </a:lnTo>
                    <a:cubicBezTo>
                      <a:pt x="22414607" y="1411105"/>
                      <a:pt x="22363601" y="1377471"/>
                      <a:pt x="22341363" y="1325598"/>
                    </a:cubicBezTo>
                    <a:lnTo>
                      <a:pt x="22187342" y="966258"/>
                    </a:lnTo>
                    <a:cubicBezTo>
                      <a:pt x="22184095" y="958709"/>
                      <a:pt x="22172736" y="961884"/>
                      <a:pt x="22173865" y="969998"/>
                    </a:cubicBezTo>
                    <a:lnTo>
                      <a:pt x="22236872" y="1411111"/>
                    </a:lnTo>
                    <a:lnTo>
                      <a:pt x="22304252" y="2219607"/>
                    </a:lnTo>
                    <a:cubicBezTo>
                      <a:pt x="22305060" y="2229429"/>
                      <a:pt x="22301722" y="2239141"/>
                      <a:pt x="22295048" y="2246392"/>
                    </a:cubicBezTo>
                    <a:cubicBezTo>
                      <a:pt x="22288374" y="2253643"/>
                      <a:pt x="22278970" y="2257771"/>
                      <a:pt x="22269115" y="2257778"/>
                    </a:cubicBezTo>
                    <a:lnTo>
                      <a:pt x="22215281" y="2257778"/>
                    </a:lnTo>
                    <a:cubicBezTo>
                      <a:pt x="22146299" y="2257786"/>
                      <a:pt x="22087422" y="2207921"/>
                      <a:pt x="22076076" y="2139879"/>
                    </a:cubicBezTo>
                    <a:lnTo>
                      <a:pt x="21961704" y="1452880"/>
                    </a:lnTo>
                    <a:cubicBezTo>
                      <a:pt x="21960363" y="1444978"/>
                      <a:pt x="21949076" y="1444978"/>
                      <a:pt x="21947735" y="1452880"/>
                    </a:cubicBezTo>
                    <a:lnTo>
                      <a:pt x="21833294" y="2139879"/>
                    </a:lnTo>
                    <a:cubicBezTo>
                      <a:pt x="21821942" y="2207948"/>
                      <a:pt x="21763025" y="2257821"/>
                      <a:pt x="21694017" y="2257778"/>
                    </a:cubicBezTo>
                    <a:lnTo>
                      <a:pt x="21640183" y="2257778"/>
                    </a:lnTo>
                    <a:cubicBezTo>
                      <a:pt x="21630328" y="2257771"/>
                      <a:pt x="21620925" y="2253643"/>
                      <a:pt x="21614250" y="2246392"/>
                    </a:cubicBezTo>
                    <a:cubicBezTo>
                      <a:pt x="21607576" y="2239141"/>
                      <a:pt x="21604238" y="2229429"/>
                      <a:pt x="21605047" y="2219607"/>
                    </a:cubicBezTo>
                    <a:lnTo>
                      <a:pt x="21672427" y="1411111"/>
                    </a:lnTo>
                    <a:lnTo>
                      <a:pt x="21735433" y="969998"/>
                    </a:lnTo>
                    <a:moveTo>
                      <a:pt x="23288149" y="0"/>
                    </a:moveTo>
                    <a:cubicBezTo>
                      <a:pt x="23171249" y="0"/>
                      <a:pt x="23076483" y="94766"/>
                      <a:pt x="23076483" y="211667"/>
                    </a:cubicBezTo>
                    <a:lnTo>
                      <a:pt x="23076483" y="282222"/>
                    </a:lnTo>
                    <a:cubicBezTo>
                      <a:pt x="23076483" y="399122"/>
                      <a:pt x="23171249" y="493889"/>
                      <a:pt x="23288149" y="493889"/>
                    </a:cubicBezTo>
                    <a:cubicBezTo>
                      <a:pt x="23405049" y="493889"/>
                      <a:pt x="23499815" y="399122"/>
                      <a:pt x="23499815" y="282222"/>
                    </a:cubicBezTo>
                    <a:lnTo>
                      <a:pt x="23499815" y="211667"/>
                    </a:lnTo>
                    <a:cubicBezTo>
                      <a:pt x="23499815" y="94766"/>
                      <a:pt x="23405049" y="0"/>
                      <a:pt x="23288149" y="0"/>
                    </a:cubicBezTo>
                    <a:moveTo>
                      <a:pt x="23068933" y="969998"/>
                    </a:moveTo>
                    <a:cubicBezTo>
                      <a:pt x="23070133" y="961884"/>
                      <a:pt x="23058703" y="958709"/>
                      <a:pt x="23055528" y="966258"/>
                    </a:cubicBezTo>
                    <a:lnTo>
                      <a:pt x="22901504" y="1325598"/>
                    </a:lnTo>
                    <a:cubicBezTo>
                      <a:pt x="22879248" y="1377518"/>
                      <a:pt x="22828172" y="1411161"/>
                      <a:pt x="22771683" y="1411111"/>
                    </a:cubicBezTo>
                    <a:lnTo>
                      <a:pt x="22706629" y="1411111"/>
                    </a:lnTo>
                    <a:cubicBezTo>
                      <a:pt x="22694765" y="1411122"/>
                      <a:pt x="22683690" y="1405168"/>
                      <a:pt x="22677155" y="1395265"/>
                    </a:cubicBezTo>
                    <a:cubicBezTo>
                      <a:pt x="22670619" y="1385363"/>
                      <a:pt x="22669500" y="1372839"/>
                      <a:pt x="22674174" y="1361934"/>
                    </a:cubicBezTo>
                    <a:lnTo>
                      <a:pt x="22864815" y="917222"/>
                    </a:lnTo>
                    <a:lnTo>
                      <a:pt x="22934947" y="741821"/>
                    </a:lnTo>
                    <a:cubicBezTo>
                      <a:pt x="22977818" y="634683"/>
                      <a:pt x="23081594" y="564437"/>
                      <a:pt x="23196992" y="564444"/>
                    </a:cubicBezTo>
                    <a:lnTo>
                      <a:pt x="23379306" y="564444"/>
                    </a:lnTo>
                    <a:cubicBezTo>
                      <a:pt x="23494704" y="564437"/>
                      <a:pt x="23598480" y="634683"/>
                      <a:pt x="23641351" y="741821"/>
                    </a:cubicBezTo>
                    <a:lnTo>
                      <a:pt x="23711483" y="917222"/>
                    </a:lnTo>
                    <a:lnTo>
                      <a:pt x="23902053" y="1361934"/>
                    </a:lnTo>
                    <a:cubicBezTo>
                      <a:pt x="23906727" y="1372839"/>
                      <a:pt x="23905607" y="1385363"/>
                      <a:pt x="23899073" y="1395265"/>
                    </a:cubicBezTo>
                    <a:cubicBezTo>
                      <a:pt x="23892537" y="1405168"/>
                      <a:pt x="23881462" y="1411122"/>
                      <a:pt x="23869597" y="1411111"/>
                    </a:cubicBezTo>
                    <a:lnTo>
                      <a:pt x="23804545" y="1411111"/>
                    </a:lnTo>
                    <a:cubicBezTo>
                      <a:pt x="23748107" y="1411105"/>
                      <a:pt x="23697101" y="1377471"/>
                      <a:pt x="23674863" y="1325598"/>
                    </a:cubicBezTo>
                    <a:lnTo>
                      <a:pt x="23520842" y="966258"/>
                    </a:lnTo>
                    <a:cubicBezTo>
                      <a:pt x="23517595" y="958709"/>
                      <a:pt x="23506236" y="961884"/>
                      <a:pt x="23507365" y="969998"/>
                    </a:cubicBezTo>
                    <a:lnTo>
                      <a:pt x="23570372" y="1411111"/>
                    </a:lnTo>
                    <a:lnTo>
                      <a:pt x="23637752" y="2219607"/>
                    </a:lnTo>
                    <a:cubicBezTo>
                      <a:pt x="23638560" y="2229429"/>
                      <a:pt x="23635222" y="2239141"/>
                      <a:pt x="23628548" y="2246392"/>
                    </a:cubicBezTo>
                    <a:cubicBezTo>
                      <a:pt x="23621874" y="2253643"/>
                      <a:pt x="23612470" y="2257771"/>
                      <a:pt x="23602615" y="2257778"/>
                    </a:cubicBezTo>
                    <a:lnTo>
                      <a:pt x="23548781" y="2257778"/>
                    </a:lnTo>
                    <a:cubicBezTo>
                      <a:pt x="23479799" y="2257786"/>
                      <a:pt x="23420922" y="2207921"/>
                      <a:pt x="23409576" y="2139879"/>
                    </a:cubicBezTo>
                    <a:lnTo>
                      <a:pt x="23295204" y="1452880"/>
                    </a:lnTo>
                    <a:cubicBezTo>
                      <a:pt x="23293863" y="1444978"/>
                      <a:pt x="23282576" y="1444978"/>
                      <a:pt x="23281235" y="1452880"/>
                    </a:cubicBezTo>
                    <a:lnTo>
                      <a:pt x="23166794" y="2139879"/>
                    </a:lnTo>
                    <a:cubicBezTo>
                      <a:pt x="23155442" y="2207948"/>
                      <a:pt x="23096525" y="2257821"/>
                      <a:pt x="23027517" y="2257778"/>
                    </a:cubicBezTo>
                    <a:lnTo>
                      <a:pt x="22973683" y="2257778"/>
                    </a:lnTo>
                    <a:cubicBezTo>
                      <a:pt x="22963828" y="2257771"/>
                      <a:pt x="22954425" y="2253643"/>
                      <a:pt x="22947750" y="2246392"/>
                    </a:cubicBezTo>
                    <a:cubicBezTo>
                      <a:pt x="22941076" y="2239141"/>
                      <a:pt x="22937738" y="2229429"/>
                      <a:pt x="22938547" y="2219607"/>
                    </a:cubicBezTo>
                    <a:lnTo>
                      <a:pt x="23005927" y="1411111"/>
                    </a:lnTo>
                    <a:lnTo>
                      <a:pt x="23068933" y="969998"/>
                    </a:lnTo>
                    <a:moveTo>
                      <a:pt x="24621649" y="0"/>
                    </a:moveTo>
                    <a:cubicBezTo>
                      <a:pt x="24504749" y="0"/>
                      <a:pt x="24409983" y="94766"/>
                      <a:pt x="24409983" y="211667"/>
                    </a:cubicBezTo>
                    <a:lnTo>
                      <a:pt x="24409983" y="282222"/>
                    </a:lnTo>
                    <a:cubicBezTo>
                      <a:pt x="24409983" y="399122"/>
                      <a:pt x="24504749" y="493889"/>
                      <a:pt x="24621649" y="493889"/>
                    </a:cubicBezTo>
                    <a:cubicBezTo>
                      <a:pt x="24738549" y="493889"/>
                      <a:pt x="24833315" y="399122"/>
                      <a:pt x="24833315" y="282222"/>
                    </a:cubicBezTo>
                    <a:lnTo>
                      <a:pt x="24833315" y="211667"/>
                    </a:lnTo>
                    <a:cubicBezTo>
                      <a:pt x="24833315" y="94766"/>
                      <a:pt x="24738549" y="0"/>
                      <a:pt x="24621649" y="0"/>
                    </a:cubicBezTo>
                    <a:moveTo>
                      <a:pt x="24402433" y="969998"/>
                    </a:moveTo>
                    <a:cubicBezTo>
                      <a:pt x="24403633" y="961884"/>
                      <a:pt x="24392203" y="958709"/>
                      <a:pt x="24389028" y="966258"/>
                    </a:cubicBezTo>
                    <a:lnTo>
                      <a:pt x="24235004" y="1325598"/>
                    </a:lnTo>
                    <a:cubicBezTo>
                      <a:pt x="24212748" y="1377518"/>
                      <a:pt x="24161672" y="1411161"/>
                      <a:pt x="24105183" y="1411111"/>
                    </a:cubicBezTo>
                    <a:lnTo>
                      <a:pt x="24040129" y="1411111"/>
                    </a:lnTo>
                    <a:cubicBezTo>
                      <a:pt x="24028265" y="1411122"/>
                      <a:pt x="24017190" y="1405168"/>
                      <a:pt x="24010655" y="1395265"/>
                    </a:cubicBezTo>
                    <a:cubicBezTo>
                      <a:pt x="24004119" y="1385363"/>
                      <a:pt x="24003000" y="1372839"/>
                      <a:pt x="24007674" y="1361934"/>
                    </a:cubicBezTo>
                    <a:lnTo>
                      <a:pt x="24198315" y="917222"/>
                    </a:lnTo>
                    <a:lnTo>
                      <a:pt x="24268447" y="741821"/>
                    </a:lnTo>
                    <a:cubicBezTo>
                      <a:pt x="24311318" y="634683"/>
                      <a:pt x="24415094" y="564437"/>
                      <a:pt x="24530492" y="564444"/>
                    </a:cubicBezTo>
                    <a:lnTo>
                      <a:pt x="24712806" y="564444"/>
                    </a:lnTo>
                    <a:cubicBezTo>
                      <a:pt x="24828204" y="564437"/>
                      <a:pt x="24931980" y="634683"/>
                      <a:pt x="24974851" y="741821"/>
                    </a:cubicBezTo>
                    <a:lnTo>
                      <a:pt x="25044983" y="917222"/>
                    </a:lnTo>
                    <a:lnTo>
                      <a:pt x="25235553" y="1361934"/>
                    </a:lnTo>
                    <a:cubicBezTo>
                      <a:pt x="25240227" y="1372839"/>
                      <a:pt x="25239107" y="1385363"/>
                      <a:pt x="25232573" y="1395265"/>
                    </a:cubicBezTo>
                    <a:cubicBezTo>
                      <a:pt x="25226037" y="1405168"/>
                      <a:pt x="25214962" y="1411122"/>
                      <a:pt x="25203097" y="1411111"/>
                    </a:cubicBezTo>
                    <a:lnTo>
                      <a:pt x="25138045" y="1411111"/>
                    </a:lnTo>
                    <a:cubicBezTo>
                      <a:pt x="25081607" y="1411105"/>
                      <a:pt x="25030601" y="1377471"/>
                      <a:pt x="25008363" y="1325598"/>
                    </a:cubicBezTo>
                    <a:lnTo>
                      <a:pt x="24854342" y="966258"/>
                    </a:lnTo>
                    <a:cubicBezTo>
                      <a:pt x="24851095" y="958709"/>
                      <a:pt x="24839736" y="961884"/>
                      <a:pt x="24840865" y="969998"/>
                    </a:cubicBezTo>
                    <a:lnTo>
                      <a:pt x="24903872" y="1411111"/>
                    </a:lnTo>
                    <a:lnTo>
                      <a:pt x="24971252" y="2219607"/>
                    </a:lnTo>
                    <a:cubicBezTo>
                      <a:pt x="24972060" y="2229429"/>
                      <a:pt x="24968722" y="2239141"/>
                      <a:pt x="24962048" y="2246392"/>
                    </a:cubicBezTo>
                    <a:cubicBezTo>
                      <a:pt x="24955374" y="2253643"/>
                      <a:pt x="24945970" y="2257771"/>
                      <a:pt x="24936115" y="2257778"/>
                    </a:cubicBezTo>
                    <a:lnTo>
                      <a:pt x="24882281" y="2257778"/>
                    </a:lnTo>
                    <a:cubicBezTo>
                      <a:pt x="24813299" y="2257786"/>
                      <a:pt x="24754422" y="2207921"/>
                      <a:pt x="24743076" y="2139879"/>
                    </a:cubicBezTo>
                    <a:lnTo>
                      <a:pt x="24628704" y="1452880"/>
                    </a:lnTo>
                    <a:cubicBezTo>
                      <a:pt x="24627363" y="1444978"/>
                      <a:pt x="24616076" y="1444978"/>
                      <a:pt x="24614735" y="1452880"/>
                    </a:cubicBezTo>
                    <a:lnTo>
                      <a:pt x="24500294" y="2139879"/>
                    </a:lnTo>
                    <a:cubicBezTo>
                      <a:pt x="24488942" y="2207948"/>
                      <a:pt x="24430025" y="2257821"/>
                      <a:pt x="24361017" y="2257778"/>
                    </a:cubicBezTo>
                    <a:lnTo>
                      <a:pt x="24307183" y="2257778"/>
                    </a:lnTo>
                    <a:cubicBezTo>
                      <a:pt x="24297328" y="2257771"/>
                      <a:pt x="24287925" y="2253643"/>
                      <a:pt x="24281250" y="2246392"/>
                    </a:cubicBezTo>
                    <a:cubicBezTo>
                      <a:pt x="24274576" y="2239141"/>
                      <a:pt x="24271238" y="2229429"/>
                      <a:pt x="24272047" y="2219607"/>
                    </a:cubicBezTo>
                    <a:lnTo>
                      <a:pt x="24339427" y="1411111"/>
                    </a:lnTo>
                    <a:lnTo>
                      <a:pt x="24402433" y="969998"/>
                    </a:lnTo>
                    <a:moveTo>
                      <a:pt x="25955149" y="0"/>
                    </a:moveTo>
                    <a:cubicBezTo>
                      <a:pt x="25838249" y="0"/>
                      <a:pt x="25743483" y="94766"/>
                      <a:pt x="25743483" y="211667"/>
                    </a:cubicBezTo>
                    <a:lnTo>
                      <a:pt x="25743483" y="282222"/>
                    </a:lnTo>
                    <a:cubicBezTo>
                      <a:pt x="25743483" y="399122"/>
                      <a:pt x="25838249" y="493889"/>
                      <a:pt x="25955149" y="493889"/>
                    </a:cubicBezTo>
                    <a:cubicBezTo>
                      <a:pt x="26072050" y="493889"/>
                      <a:pt x="26166817" y="399122"/>
                      <a:pt x="26166817" y="282222"/>
                    </a:cubicBezTo>
                    <a:lnTo>
                      <a:pt x="26166817" y="211667"/>
                    </a:lnTo>
                    <a:cubicBezTo>
                      <a:pt x="26166817" y="94766"/>
                      <a:pt x="26072050" y="0"/>
                      <a:pt x="25955149" y="0"/>
                    </a:cubicBezTo>
                    <a:moveTo>
                      <a:pt x="25735933" y="969998"/>
                    </a:moveTo>
                    <a:cubicBezTo>
                      <a:pt x="25737133" y="961884"/>
                      <a:pt x="25725703" y="958709"/>
                      <a:pt x="25722528" y="966258"/>
                    </a:cubicBezTo>
                    <a:lnTo>
                      <a:pt x="25568504" y="1325598"/>
                    </a:lnTo>
                    <a:cubicBezTo>
                      <a:pt x="25546248" y="1377518"/>
                      <a:pt x="25495172" y="1411161"/>
                      <a:pt x="25438683" y="1411111"/>
                    </a:cubicBezTo>
                    <a:lnTo>
                      <a:pt x="25373629" y="1411111"/>
                    </a:lnTo>
                    <a:cubicBezTo>
                      <a:pt x="25361765" y="1411122"/>
                      <a:pt x="25350690" y="1405168"/>
                      <a:pt x="25344155" y="1395265"/>
                    </a:cubicBezTo>
                    <a:cubicBezTo>
                      <a:pt x="25337619" y="1385363"/>
                      <a:pt x="25336500" y="1372839"/>
                      <a:pt x="25341174" y="1361934"/>
                    </a:cubicBezTo>
                    <a:lnTo>
                      <a:pt x="25531815" y="917222"/>
                    </a:lnTo>
                    <a:lnTo>
                      <a:pt x="25601947" y="741821"/>
                    </a:lnTo>
                    <a:cubicBezTo>
                      <a:pt x="25644818" y="634683"/>
                      <a:pt x="25748594" y="564437"/>
                      <a:pt x="25863992" y="564444"/>
                    </a:cubicBezTo>
                    <a:lnTo>
                      <a:pt x="26046306" y="564444"/>
                    </a:lnTo>
                    <a:cubicBezTo>
                      <a:pt x="26161704" y="564437"/>
                      <a:pt x="26265480" y="634683"/>
                      <a:pt x="26308349" y="741821"/>
                    </a:cubicBezTo>
                    <a:lnTo>
                      <a:pt x="26378481" y="917222"/>
                    </a:lnTo>
                    <a:lnTo>
                      <a:pt x="26569053" y="1361934"/>
                    </a:lnTo>
                    <a:cubicBezTo>
                      <a:pt x="26573728" y="1372839"/>
                      <a:pt x="26572609" y="1385363"/>
                      <a:pt x="26566073" y="1395265"/>
                    </a:cubicBezTo>
                    <a:cubicBezTo>
                      <a:pt x="26559537" y="1405168"/>
                      <a:pt x="26548462" y="1411122"/>
                      <a:pt x="26536599" y="1411111"/>
                    </a:cubicBezTo>
                    <a:lnTo>
                      <a:pt x="26471545" y="1411111"/>
                    </a:lnTo>
                    <a:cubicBezTo>
                      <a:pt x="26415105" y="1411105"/>
                      <a:pt x="26364101" y="1377471"/>
                      <a:pt x="26341863" y="1325598"/>
                    </a:cubicBezTo>
                    <a:lnTo>
                      <a:pt x="26187842" y="966258"/>
                    </a:lnTo>
                    <a:cubicBezTo>
                      <a:pt x="26184595" y="958709"/>
                      <a:pt x="26173235" y="961884"/>
                      <a:pt x="26174367" y="969998"/>
                    </a:cubicBezTo>
                    <a:lnTo>
                      <a:pt x="26237371" y="1411111"/>
                    </a:lnTo>
                    <a:lnTo>
                      <a:pt x="26304752" y="2219607"/>
                    </a:lnTo>
                    <a:cubicBezTo>
                      <a:pt x="26305559" y="2229429"/>
                      <a:pt x="26302222" y="2239141"/>
                      <a:pt x="26295547" y="2246392"/>
                    </a:cubicBezTo>
                    <a:cubicBezTo>
                      <a:pt x="26288874" y="2253643"/>
                      <a:pt x="26279470" y="2257771"/>
                      <a:pt x="26269617" y="2257778"/>
                    </a:cubicBezTo>
                    <a:lnTo>
                      <a:pt x="26215781" y="2257778"/>
                    </a:lnTo>
                    <a:cubicBezTo>
                      <a:pt x="26146799" y="2257786"/>
                      <a:pt x="26087922" y="2207921"/>
                      <a:pt x="26076574" y="2139879"/>
                    </a:cubicBezTo>
                    <a:lnTo>
                      <a:pt x="25962204" y="1452880"/>
                    </a:lnTo>
                    <a:cubicBezTo>
                      <a:pt x="25960863" y="1444978"/>
                      <a:pt x="25949576" y="1444978"/>
                      <a:pt x="25948235" y="1452880"/>
                    </a:cubicBezTo>
                    <a:lnTo>
                      <a:pt x="25833794" y="2139879"/>
                    </a:lnTo>
                    <a:cubicBezTo>
                      <a:pt x="25822442" y="2207948"/>
                      <a:pt x="25763525" y="2257821"/>
                      <a:pt x="25694517" y="2257778"/>
                    </a:cubicBezTo>
                    <a:lnTo>
                      <a:pt x="25640683" y="2257778"/>
                    </a:lnTo>
                    <a:cubicBezTo>
                      <a:pt x="25630828" y="2257771"/>
                      <a:pt x="25621425" y="2253643"/>
                      <a:pt x="25614750" y="2246392"/>
                    </a:cubicBezTo>
                    <a:cubicBezTo>
                      <a:pt x="25608076" y="2239141"/>
                      <a:pt x="25604738" y="2229429"/>
                      <a:pt x="25605547" y="2219607"/>
                    </a:cubicBezTo>
                    <a:lnTo>
                      <a:pt x="25672927" y="1411111"/>
                    </a:lnTo>
                    <a:lnTo>
                      <a:pt x="25735933" y="969998"/>
                    </a:lnTo>
                    <a:moveTo>
                      <a:pt x="618649" y="2321278"/>
                    </a:moveTo>
                    <a:cubicBezTo>
                      <a:pt x="501749" y="2321278"/>
                      <a:pt x="406982" y="2416044"/>
                      <a:pt x="406982" y="2532944"/>
                    </a:cubicBezTo>
                    <a:lnTo>
                      <a:pt x="406982" y="2603500"/>
                    </a:lnTo>
                    <a:cubicBezTo>
                      <a:pt x="406982" y="2720400"/>
                      <a:pt x="501749" y="2815167"/>
                      <a:pt x="618649" y="2815167"/>
                    </a:cubicBezTo>
                    <a:cubicBezTo>
                      <a:pt x="735549" y="2815167"/>
                      <a:pt x="830316" y="2720400"/>
                      <a:pt x="830316" y="2603500"/>
                    </a:cubicBezTo>
                    <a:lnTo>
                      <a:pt x="830316" y="2532944"/>
                    </a:lnTo>
                    <a:cubicBezTo>
                      <a:pt x="830316" y="2416044"/>
                      <a:pt x="735549" y="2321278"/>
                      <a:pt x="618649" y="2321278"/>
                    </a:cubicBezTo>
                    <a:moveTo>
                      <a:pt x="399433" y="3291275"/>
                    </a:moveTo>
                    <a:cubicBezTo>
                      <a:pt x="400632" y="3283162"/>
                      <a:pt x="389202" y="3279987"/>
                      <a:pt x="386027" y="3287536"/>
                    </a:cubicBezTo>
                    <a:lnTo>
                      <a:pt x="232005" y="3646875"/>
                    </a:lnTo>
                    <a:cubicBezTo>
                      <a:pt x="209748" y="3698796"/>
                      <a:pt x="158672" y="3732439"/>
                      <a:pt x="102182" y="3732389"/>
                    </a:cubicBezTo>
                    <a:lnTo>
                      <a:pt x="37130" y="3732389"/>
                    </a:lnTo>
                    <a:cubicBezTo>
                      <a:pt x="25266" y="3732399"/>
                      <a:pt x="14190" y="3726445"/>
                      <a:pt x="7655" y="3716543"/>
                    </a:cubicBezTo>
                    <a:cubicBezTo>
                      <a:pt x="1120" y="3706641"/>
                      <a:pt x="0" y="3694116"/>
                      <a:pt x="4675" y="3683212"/>
                    </a:cubicBezTo>
                    <a:lnTo>
                      <a:pt x="195316" y="3238500"/>
                    </a:lnTo>
                    <a:lnTo>
                      <a:pt x="265448" y="3063099"/>
                    </a:lnTo>
                    <a:cubicBezTo>
                      <a:pt x="308318" y="2955961"/>
                      <a:pt x="412094" y="2885715"/>
                      <a:pt x="527491" y="2885722"/>
                    </a:cubicBezTo>
                    <a:lnTo>
                      <a:pt x="709807" y="2885722"/>
                    </a:lnTo>
                    <a:cubicBezTo>
                      <a:pt x="825204" y="2885715"/>
                      <a:pt x="928980" y="2955961"/>
                      <a:pt x="971850" y="3063099"/>
                    </a:cubicBezTo>
                    <a:lnTo>
                      <a:pt x="1041982" y="3238500"/>
                    </a:lnTo>
                    <a:lnTo>
                      <a:pt x="1232553" y="3683212"/>
                    </a:lnTo>
                    <a:cubicBezTo>
                      <a:pt x="1237228" y="3694116"/>
                      <a:pt x="1236108" y="3706641"/>
                      <a:pt x="1229572" y="3716543"/>
                    </a:cubicBezTo>
                    <a:cubicBezTo>
                      <a:pt x="1223037" y="3726445"/>
                      <a:pt x="1211962" y="3732399"/>
                      <a:pt x="1200097" y="3732389"/>
                    </a:cubicBezTo>
                    <a:lnTo>
                      <a:pt x="1135045" y="3732389"/>
                    </a:lnTo>
                    <a:cubicBezTo>
                      <a:pt x="1078607" y="3732383"/>
                      <a:pt x="1027601" y="3698749"/>
                      <a:pt x="1005364" y="3646875"/>
                    </a:cubicBezTo>
                    <a:lnTo>
                      <a:pt x="851341" y="3287536"/>
                    </a:lnTo>
                    <a:cubicBezTo>
                      <a:pt x="848096" y="3279987"/>
                      <a:pt x="836736" y="3283162"/>
                      <a:pt x="837865" y="3291275"/>
                    </a:cubicBezTo>
                    <a:lnTo>
                      <a:pt x="900871" y="3732389"/>
                    </a:lnTo>
                    <a:lnTo>
                      <a:pt x="968252" y="4540885"/>
                    </a:lnTo>
                    <a:cubicBezTo>
                      <a:pt x="969060" y="4550707"/>
                      <a:pt x="965723" y="4560419"/>
                      <a:pt x="959048" y="4567670"/>
                    </a:cubicBezTo>
                    <a:cubicBezTo>
                      <a:pt x="952374" y="4574921"/>
                      <a:pt x="942970" y="4579049"/>
                      <a:pt x="933115" y="4579055"/>
                    </a:cubicBezTo>
                    <a:lnTo>
                      <a:pt x="879281" y="4579055"/>
                    </a:lnTo>
                    <a:cubicBezTo>
                      <a:pt x="810300" y="4579064"/>
                      <a:pt x="751423" y="4529199"/>
                      <a:pt x="740075" y="4461157"/>
                    </a:cubicBezTo>
                    <a:lnTo>
                      <a:pt x="625705" y="3774158"/>
                    </a:lnTo>
                    <a:cubicBezTo>
                      <a:pt x="624364" y="3766255"/>
                      <a:pt x="613075" y="3766255"/>
                      <a:pt x="611735" y="3774158"/>
                    </a:cubicBezTo>
                    <a:lnTo>
                      <a:pt x="497293" y="4461157"/>
                    </a:lnTo>
                    <a:cubicBezTo>
                      <a:pt x="485942" y="4529225"/>
                      <a:pt x="427025" y="4579098"/>
                      <a:pt x="358017" y="4579055"/>
                    </a:cubicBezTo>
                    <a:lnTo>
                      <a:pt x="304183" y="4579055"/>
                    </a:lnTo>
                    <a:cubicBezTo>
                      <a:pt x="294328" y="4579049"/>
                      <a:pt x="284924" y="4574921"/>
                      <a:pt x="278250" y="4567670"/>
                    </a:cubicBezTo>
                    <a:cubicBezTo>
                      <a:pt x="271575" y="4560419"/>
                      <a:pt x="268238" y="4550707"/>
                      <a:pt x="269046" y="4540885"/>
                    </a:cubicBezTo>
                    <a:lnTo>
                      <a:pt x="336427" y="3732389"/>
                    </a:lnTo>
                    <a:lnTo>
                      <a:pt x="399433" y="3291275"/>
                    </a:lnTo>
                    <a:moveTo>
                      <a:pt x="1952149" y="2321278"/>
                    </a:moveTo>
                    <a:cubicBezTo>
                      <a:pt x="1835249" y="2321278"/>
                      <a:pt x="1740482" y="2416044"/>
                      <a:pt x="1740482" y="2532944"/>
                    </a:cubicBezTo>
                    <a:lnTo>
                      <a:pt x="1740482" y="2603500"/>
                    </a:lnTo>
                    <a:cubicBezTo>
                      <a:pt x="1740482" y="2720400"/>
                      <a:pt x="1835249" y="2815167"/>
                      <a:pt x="1952149" y="2815167"/>
                    </a:cubicBezTo>
                    <a:cubicBezTo>
                      <a:pt x="2069049" y="2815167"/>
                      <a:pt x="2163816" y="2720400"/>
                      <a:pt x="2163816" y="2603500"/>
                    </a:cubicBezTo>
                    <a:lnTo>
                      <a:pt x="2163816" y="2532944"/>
                    </a:lnTo>
                    <a:cubicBezTo>
                      <a:pt x="2163816" y="2416044"/>
                      <a:pt x="2069049" y="2321278"/>
                      <a:pt x="1952149" y="2321278"/>
                    </a:cubicBezTo>
                    <a:moveTo>
                      <a:pt x="1732933" y="3291275"/>
                    </a:moveTo>
                    <a:cubicBezTo>
                      <a:pt x="1734132" y="3283162"/>
                      <a:pt x="1722702" y="3279987"/>
                      <a:pt x="1719527" y="3287536"/>
                    </a:cubicBezTo>
                    <a:lnTo>
                      <a:pt x="1565505" y="3646875"/>
                    </a:lnTo>
                    <a:cubicBezTo>
                      <a:pt x="1543248" y="3698796"/>
                      <a:pt x="1492172" y="3732439"/>
                      <a:pt x="1435682" y="3732389"/>
                    </a:cubicBezTo>
                    <a:lnTo>
                      <a:pt x="1370630" y="3732389"/>
                    </a:lnTo>
                    <a:cubicBezTo>
                      <a:pt x="1358766" y="3732399"/>
                      <a:pt x="1347690" y="3726445"/>
                      <a:pt x="1341155" y="3716543"/>
                    </a:cubicBezTo>
                    <a:cubicBezTo>
                      <a:pt x="1334620" y="3706641"/>
                      <a:pt x="1333500" y="3694116"/>
                      <a:pt x="1338175" y="3683212"/>
                    </a:cubicBezTo>
                    <a:lnTo>
                      <a:pt x="1528816" y="3238500"/>
                    </a:lnTo>
                    <a:lnTo>
                      <a:pt x="1598948" y="3063099"/>
                    </a:lnTo>
                    <a:cubicBezTo>
                      <a:pt x="1641818" y="2955961"/>
                      <a:pt x="1745595" y="2885715"/>
                      <a:pt x="1860991" y="2885722"/>
                    </a:cubicBezTo>
                    <a:lnTo>
                      <a:pt x="2043307" y="2885722"/>
                    </a:lnTo>
                    <a:cubicBezTo>
                      <a:pt x="2158703" y="2885715"/>
                      <a:pt x="2262480" y="2955961"/>
                      <a:pt x="2305350" y="3063099"/>
                    </a:cubicBezTo>
                    <a:lnTo>
                      <a:pt x="2375482" y="3238500"/>
                    </a:lnTo>
                    <a:lnTo>
                      <a:pt x="2566053" y="3683212"/>
                    </a:lnTo>
                    <a:cubicBezTo>
                      <a:pt x="2570728" y="3694116"/>
                      <a:pt x="2569608" y="3706641"/>
                      <a:pt x="2563072" y="3716543"/>
                    </a:cubicBezTo>
                    <a:cubicBezTo>
                      <a:pt x="2556537" y="3726445"/>
                      <a:pt x="2545462" y="3732399"/>
                      <a:pt x="2533597" y="3732389"/>
                    </a:cubicBezTo>
                    <a:lnTo>
                      <a:pt x="2468545" y="3732389"/>
                    </a:lnTo>
                    <a:cubicBezTo>
                      <a:pt x="2412107" y="3732383"/>
                      <a:pt x="2361101" y="3698749"/>
                      <a:pt x="2338864" y="3646875"/>
                    </a:cubicBezTo>
                    <a:lnTo>
                      <a:pt x="2184841" y="3287536"/>
                    </a:lnTo>
                    <a:cubicBezTo>
                      <a:pt x="2181596" y="3279987"/>
                      <a:pt x="2170236" y="3283162"/>
                      <a:pt x="2171365" y="3291275"/>
                    </a:cubicBezTo>
                    <a:lnTo>
                      <a:pt x="2234371" y="3732389"/>
                    </a:lnTo>
                    <a:lnTo>
                      <a:pt x="2301752" y="4540885"/>
                    </a:lnTo>
                    <a:cubicBezTo>
                      <a:pt x="2302560" y="4550707"/>
                      <a:pt x="2299223" y="4560419"/>
                      <a:pt x="2292548" y="4567670"/>
                    </a:cubicBezTo>
                    <a:cubicBezTo>
                      <a:pt x="2285874" y="4574921"/>
                      <a:pt x="2276470" y="4579049"/>
                      <a:pt x="2266615" y="4579055"/>
                    </a:cubicBezTo>
                    <a:lnTo>
                      <a:pt x="2212781" y="4579055"/>
                    </a:lnTo>
                    <a:cubicBezTo>
                      <a:pt x="2143800" y="4579064"/>
                      <a:pt x="2084923" y="4529199"/>
                      <a:pt x="2073575" y="4461157"/>
                    </a:cubicBezTo>
                    <a:lnTo>
                      <a:pt x="1959205" y="3774158"/>
                    </a:lnTo>
                    <a:cubicBezTo>
                      <a:pt x="1957864" y="3766255"/>
                      <a:pt x="1946575" y="3766255"/>
                      <a:pt x="1945234" y="3774158"/>
                    </a:cubicBezTo>
                    <a:lnTo>
                      <a:pt x="1830793" y="4461157"/>
                    </a:lnTo>
                    <a:cubicBezTo>
                      <a:pt x="1819442" y="4529225"/>
                      <a:pt x="1760525" y="4579098"/>
                      <a:pt x="1691517" y="4579055"/>
                    </a:cubicBezTo>
                    <a:lnTo>
                      <a:pt x="1637683" y="4579055"/>
                    </a:lnTo>
                    <a:cubicBezTo>
                      <a:pt x="1627828" y="4579049"/>
                      <a:pt x="1618424" y="4574921"/>
                      <a:pt x="1611750" y="4567670"/>
                    </a:cubicBezTo>
                    <a:cubicBezTo>
                      <a:pt x="1605075" y="4560419"/>
                      <a:pt x="1601738" y="4550707"/>
                      <a:pt x="1602546" y="4540885"/>
                    </a:cubicBezTo>
                    <a:lnTo>
                      <a:pt x="1669927" y="3732389"/>
                    </a:lnTo>
                    <a:lnTo>
                      <a:pt x="1732933" y="3291275"/>
                    </a:lnTo>
                    <a:moveTo>
                      <a:pt x="3285649" y="2321278"/>
                    </a:moveTo>
                    <a:cubicBezTo>
                      <a:pt x="3168749" y="2321278"/>
                      <a:pt x="3073982" y="2416044"/>
                      <a:pt x="3073982" y="2532944"/>
                    </a:cubicBezTo>
                    <a:lnTo>
                      <a:pt x="3073982" y="2603500"/>
                    </a:lnTo>
                    <a:cubicBezTo>
                      <a:pt x="3073982" y="2720400"/>
                      <a:pt x="3168749" y="2815167"/>
                      <a:pt x="3285649" y="2815167"/>
                    </a:cubicBezTo>
                    <a:cubicBezTo>
                      <a:pt x="3402549" y="2815167"/>
                      <a:pt x="3497316" y="2720400"/>
                      <a:pt x="3497316" y="2603500"/>
                    </a:cubicBezTo>
                    <a:lnTo>
                      <a:pt x="3497316" y="2532944"/>
                    </a:lnTo>
                    <a:cubicBezTo>
                      <a:pt x="3497316" y="2416044"/>
                      <a:pt x="3402549" y="2321278"/>
                      <a:pt x="3285649" y="2321278"/>
                    </a:cubicBezTo>
                    <a:moveTo>
                      <a:pt x="3066433" y="3291275"/>
                    </a:moveTo>
                    <a:cubicBezTo>
                      <a:pt x="3067632" y="3283162"/>
                      <a:pt x="3056202" y="3279987"/>
                      <a:pt x="3053027" y="3287536"/>
                    </a:cubicBezTo>
                    <a:lnTo>
                      <a:pt x="2899005" y="3646875"/>
                    </a:lnTo>
                    <a:cubicBezTo>
                      <a:pt x="2876748" y="3698796"/>
                      <a:pt x="2825672" y="3732439"/>
                      <a:pt x="2769182" y="3732389"/>
                    </a:cubicBezTo>
                    <a:lnTo>
                      <a:pt x="2704130" y="3732389"/>
                    </a:lnTo>
                    <a:cubicBezTo>
                      <a:pt x="2692266" y="3732399"/>
                      <a:pt x="2681190" y="3726445"/>
                      <a:pt x="2674655" y="3716543"/>
                    </a:cubicBezTo>
                    <a:cubicBezTo>
                      <a:pt x="2668120" y="3706641"/>
                      <a:pt x="2667000" y="3694116"/>
                      <a:pt x="2671675" y="3683212"/>
                    </a:cubicBezTo>
                    <a:lnTo>
                      <a:pt x="2862316" y="3238500"/>
                    </a:lnTo>
                    <a:lnTo>
                      <a:pt x="2932448" y="3063099"/>
                    </a:lnTo>
                    <a:cubicBezTo>
                      <a:pt x="2975318" y="2955961"/>
                      <a:pt x="3079095" y="2885715"/>
                      <a:pt x="3194491" y="2885722"/>
                    </a:cubicBezTo>
                    <a:lnTo>
                      <a:pt x="3376807" y="2885722"/>
                    </a:lnTo>
                    <a:cubicBezTo>
                      <a:pt x="3492203" y="2885715"/>
                      <a:pt x="3595980" y="2955961"/>
                      <a:pt x="3638850" y="3063099"/>
                    </a:cubicBezTo>
                    <a:lnTo>
                      <a:pt x="3708982" y="3238500"/>
                    </a:lnTo>
                    <a:lnTo>
                      <a:pt x="3899553" y="3683212"/>
                    </a:lnTo>
                    <a:cubicBezTo>
                      <a:pt x="3904228" y="3694116"/>
                      <a:pt x="3903107" y="3706641"/>
                      <a:pt x="3896572" y="3716543"/>
                    </a:cubicBezTo>
                    <a:cubicBezTo>
                      <a:pt x="3890037" y="3726445"/>
                      <a:pt x="3878962" y="3732399"/>
                      <a:pt x="3867097" y="3732389"/>
                    </a:cubicBezTo>
                    <a:lnTo>
                      <a:pt x="3802045" y="3732389"/>
                    </a:lnTo>
                    <a:cubicBezTo>
                      <a:pt x="3745607" y="3732383"/>
                      <a:pt x="3694601" y="3698749"/>
                      <a:pt x="3672364" y="3646875"/>
                    </a:cubicBezTo>
                    <a:lnTo>
                      <a:pt x="3518341" y="3287536"/>
                    </a:lnTo>
                    <a:cubicBezTo>
                      <a:pt x="3515096" y="3279987"/>
                      <a:pt x="3503736" y="3283162"/>
                      <a:pt x="3504865" y="3291275"/>
                    </a:cubicBezTo>
                    <a:lnTo>
                      <a:pt x="3567871" y="3732389"/>
                    </a:lnTo>
                    <a:lnTo>
                      <a:pt x="3635252" y="4540885"/>
                    </a:lnTo>
                    <a:cubicBezTo>
                      <a:pt x="3636060" y="4550707"/>
                      <a:pt x="3632723" y="4560419"/>
                      <a:pt x="3626048" y="4567670"/>
                    </a:cubicBezTo>
                    <a:cubicBezTo>
                      <a:pt x="3619374" y="4574921"/>
                      <a:pt x="3609970" y="4579049"/>
                      <a:pt x="3600115" y="4579055"/>
                    </a:cubicBezTo>
                    <a:lnTo>
                      <a:pt x="3546281" y="4579055"/>
                    </a:lnTo>
                    <a:cubicBezTo>
                      <a:pt x="3477299" y="4579064"/>
                      <a:pt x="3418423" y="4529199"/>
                      <a:pt x="3407075" y="4461157"/>
                    </a:cubicBezTo>
                    <a:lnTo>
                      <a:pt x="3292704" y="3774158"/>
                    </a:lnTo>
                    <a:cubicBezTo>
                      <a:pt x="3291364" y="3766255"/>
                      <a:pt x="3280075" y="3766255"/>
                      <a:pt x="3278735" y="3774158"/>
                    </a:cubicBezTo>
                    <a:lnTo>
                      <a:pt x="3164293" y="4461157"/>
                    </a:lnTo>
                    <a:cubicBezTo>
                      <a:pt x="3152942" y="4529225"/>
                      <a:pt x="3094025" y="4579098"/>
                      <a:pt x="3025017" y="4579055"/>
                    </a:cubicBezTo>
                    <a:lnTo>
                      <a:pt x="2971183" y="4579055"/>
                    </a:lnTo>
                    <a:cubicBezTo>
                      <a:pt x="2961328" y="4579049"/>
                      <a:pt x="2951924" y="4574921"/>
                      <a:pt x="2945250" y="4567670"/>
                    </a:cubicBezTo>
                    <a:cubicBezTo>
                      <a:pt x="2938575" y="4560419"/>
                      <a:pt x="2935238" y="4550707"/>
                      <a:pt x="2936046" y="4540885"/>
                    </a:cubicBezTo>
                    <a:lnTo>
                      <a:pt x="3003427" y="3732389"/>
                    </a:lnTo>
                    <a:lnTo>
                      <a:pt x="3066433" y="3291275"/>
                    </a:lnTo>
                    <a:moveTo>
                      <a:pt x="4619149" y="2321278"/>
                    </a:moveTo>
                    <a:cubicBezTo>
                      <a:pt x="4502249" y="2321278"/>
                      <a:pt x="4407482" y="2416044"/>
                      <a:pt x="4407482" y="2532944"/>
                    </a:cubicBezTo>
                    <a:lnTo>
                      <a:pt x="4407482" y="2603500"/>
                    </a:lnTo>
                    <a:cubicBezTo>
                      <a:pt x="4407482" y="2720400"/>
                      <a:pt x="4502249" y="2815167"/>
                      <a:pt x="4619149" y="2815167"/>
                    </a:cubicBezTo>
                    <a:cubicBezTo>
                      <a:pt x="4736049" y="2815167"/>
                      <a:pt x="4830816" y="2720400"/>
                      <a:pt x="4830816" y="2603500"/>
                    </a:cubicBezTo>
                    <a:lnTo>
                      <a:pt x="4830816" y="2532944"/>
                    </a:lnTo>
                    <a:cubicBezTo>
                      <a:pt x="4830816" y="2416044"/>
                      <a:pt x="4736049" y="2321278"/>
                      <a:pt x="4619149" y="2321278"/>
                    </a:cubicBezTo>
                    <a:moveTo>
                      <a:pt x="4399933" y="3291275"/>
                    </a:moveTo>
                    <a:cubicBezTo>
                      <a:pt x="4401132" y="3283162"/>
                      <a:pt x="4389702" y="3279987"/>
                      <a:pt x="4386527" y="3287536"/>
                    </a:cubicBezTo>
                    <a:lnTo>
                      <a:pt x="4232504" y="3646875"/>
                    </a:lnTo>
                    <a:cubicBezTo>
                      <a:pt x="4210248" y="3698796"/>
                      <a:pt x="4159172" y="3732439"/>
                      <a:pt x="4102682" y="3732389"/>
                    </a:cubicBezTo>
                    <a:lnTo>
                      <a:pt x="4037630" y="3732389"/>
                    </a:lnTo>
                    <a:cubicBezTo>
                      <a:pt x="4025765" y="3732399"/>
                      <a:pt x="4014691" y="3726445"/>
                      <a:pt x="4008155" y="3716543"/>
                    </a:cubicBezTo>
                    <a:cubicBezTo>
                      <a:pt x="4001620" y="3706641"/>
                      <a:pt x="4000500" y="3694116"/>
                      <a:pt x="4005174" y="3683212"/>
                    </a:cubicBezTo>
                    <a:lnTo>
                      <a:pt x="4195816" y="3238500"/>
                    </a:lnTo>
                    <a:lnTo>
                      <a:pt x="4265948" y="3063099"/>
                    </a:lnTo>
                    <a:cubicBezTo>
                      <a:pt x="4308818" y="2955961"/>
                      <a:pt x="4412595" y="2885715"/>
                      <a:pt x="4527991" y="2885722"/>
                    </a:cubicBezTo>
                    <a:lnTo>
                      <a:pt x="4710307" y="2885722"/>
                    </a:lnTo>
                    <a:cubicBezTo>
                      <a:pt x="4825703" y="2885715"/>
                      <a:pt x="4929480" y="2955961"/>
                      <a:pt x="4972350" y="3063099"/>
                    </a:cubicBezTo>
                    <a:lnTo>
                      <a:pt x="5042482" y="3238500"/>
                    </a:lnTo>
                    <a:lnTo>
                      <a:pt x="5233053" y="3683212"/>
                    </a:lnTo>
                    <a:cubicBezTo>
                      <a:pt x="5237728" y="3694116"/>
                      <a:pt x="5236607" y="3706641"/>
                      <a:pt x="5230072" y="3716543"/>
                    </a:cubicBezTo>
                    <a:cubicBezTo>
                      <a:pt x="5223537" y="3726445"/>
                      <a:pt x="5212462" y="3732399"/>
                      <a:pt x="5200597" y="3732389"/>
                    </a:cubicBezTo>
                    <a:lnTo>
                      <a:pt x="5135545" y="3732389"/>
                    </a:lnTo>
                    <a:cubicBezTo>
                      <a:pt x="5079107" y="3732383"/>
                      <a:pt x="5028101" y="3698749"/>
                      <a:pt x="5005864" y="3646875"/>
                    </a:cubicBezTo>
                    <a:lnTo>
                      <a:pt x="4851841" y="3287536"/>
                    </a:lnTo>
                    <a:cubicBezTo>
                      <a:pt x="4848596" y="3279987"/>
                      <a:pt x="4837236" y="3283162"/>
                      <a:pt x="4838365" y="3291275"/>
                    </a:cubicBezTo>
                    <a:lnTo>
                      <a:pt x="4901371" y="3732389"/>
                    </a:lnTo>
                    <a:lnTo>
                      <a:pt x="4968752" y="4540885"/>
                    </a:lnTo>
                    <a:cubicBezTo>
                      <a:pt x="4969560" y="4550707"/>
                      <a:pt x="4966223" y="4560419"/>
                      <a:pt x="4959548" y="4567670"/>
                    </a:cubicBezTo>
                    <a:cubicBezTo>
                      <a:pt x="4952874" y="4574921"/>
                      <a:pt x="4943470" y="4579049"/>
                      <a:pt x="4933615" y="4579055"/>
                    </a:cubicBezTo>
                    <a:lnTo>
                      <a:pt x="4879781" y="4579055"/>
                    </a:lnTo>
                    <a:cubicBezTo>
                      <a:pt x="4810799" y="4579064"/>
                      <a:pt x="4751923" y="4529199"/>
                      <a:pt x="4740575" y="4461157"/>
                    </a:cubicBezTo>
                    <a:lnTo>
                      <a:pt x="4626204" y="3774158"/>
                    </a:lnTo>
                    <a:cubicBezTo>
                      <a:pt x="4624864" y="3766255"/>
                      <a:pt x="4613575" y="3766255"/>
                      <a:pt x="4612235" y="3774158"/>
                    </a:cubicBezTo>
                    <a:lnTo>
                      <a:pt x="4497794" y="4461157"/>
                    </a:lnTo>
                    <a:cubicBezTo>
                      <a:pt x="4486442" y="4529225"/>
                      <a:pt x="4427525" y="4579098"/>
                      <a:pt x="4358517" y="4579055"/>
                    </a:cubicBezTo>
                    <a:lnTo>
                      <a:pt x="4304683" y="4579055"/>
                    </a:lnTo>
                    <a:cubicBezTo>
                      <a:pt x="4294828" y="4579049"/>
                      <a:pt x="4285424" y="4574921"/>
                      <a:pt x="4278750" y="4567670"/>
                    </a:cubicBezTo>
                    <a:cubicBezTo>
                      <a:pt x="4272075" y="4560419"/>
                      <a:pt x="4268738" y="4550707"/>
                      <a:pt x="4269546" y="4540885"/>
                    </a:cubicBezTo>
                    <a:lnTo>
                      <a:pt x="4336927" y="3732389"/>
                    </a:lnTo>
                    <a:lnTo>
                      <a:pt x="4399933" y="3291275"/>
                    </a:lnTo>
                    <a:moveTo>
                      <a:pt x="5952649" y="2321278"/>
                    </a:moveTo>
                    <a:cubicBezTo>
                      <a:pt x="5835749" y="2321278"/>
                      <a:pt x="5740982" y="2416044"/>
                      <a:pt x="5740982" y="2532944"/>
                    </a:cubicBezTo>
                    <a:lnTo>
                      <a:pt x="5740982" y="2603500"/>
                    </a:lnTo>
                    <a:cubicBezTo>
                      <a:pt x="5740982" y="2720400"/>
                      <a:pt x="5835749" y="2815167"/>
                      <a:pt x="5952649" y="2815167"/>
                    </a:cubicBezTo>
                    <a:cubicBezTo>
                      <a:pt x="6069549" y="2815167"/>
                      <a:pt x="6164316" y="2720400"/>
                      <a:pt x="6164316" y="2603500"/>
                    </a:cubicBezTo>
                    <a:lnTo>
                      <a:pt x="6164316" y="2532944"/>
                    </a:lnTo>
                    <a:cubicBezTo>
                      <a:pt x="6164316" y="2416044"/>
                      <a:pt x="6069549" y="2321278"/>
                      <a:pt x="5952649" y="2321278"/>
                    </a:cubicBezTo>
                    <a:moveTo>
                      <a:pt x="5733433" y="3291275"/>
                    </a:moveTo>
                    <a:cubicBezTo>
                      <a:pt x="5734632" y="3283162"/>
                      <a:pt x="5723202" y="3279987"/>
                      <a:pt x="5720027" y="3287536"/>
                    </a:cubicBezTo>
                    <a:lnTo>
                      <a:pt x="5566004" y="3646875"/>
                    </a:lnTo>
                    <a:cubicBezTo>
                      <a:pt x="5543748" y="3698796"/>
                      <a:pt x="5492672" y="3732439"/>
                      <a:pt x="5436182" y="3732389"/>
                    </a:cubicBezTo>
                    <a:lnTo>
                      <a:pt x="5371130" y="3732389"/>
                    </a:lnTo>
                    <a:cubicBezTo>
                      <a:pt x="5359265" y="3732399"/>
                      <a:pt x="5348191" y="3726445"/>
                      <a:pt x="5341655" y="3716543"/>
                    </a:cubicBezTo>
                    <a:cubicBezTo>
                      <a:pt x="5335120" y="3706641"/>
                      <a:pt x="5334000" y="3694116"/>
                      <a:pt x="5338674" y="3683212"/>
                    </a:cubicBezTo>
                    <a:lnTo>
                      <a:pt x="5529316" y="3238500"/>
                    </a:lnTo>
                    <a:lnTo>
                      <a:pt x="5599448" y="3063099"/>
                    </a:lnTo>
                    <a:cubicBezTo>
                      <a:pt x="5642318" y="2955961"/>
                      <a:pt x="5746095" y="2885715"/>
                      <a:pt x="5861491" y="2885722"/>
                    </a:cubicBezTo>
                    <a:lnTo>
                      <a:pt x="6043807" y="2885722"/>
                    </a:lnTo>
                    <a:cubicBezTo>
                      <a:pt x="6159203" y="2885715"/>
                      <a:pt x="6262980" y="2955961"/>
                      <a:pt x="6305850" y="3063099"/>
                    </a:cubicBezTo>
                    <a:lnTo>
                      <a:pt x="6375982" y="3238500"/>
                    </a:lnTo>
                    <a:lnTo>
                      <a:pt x="6566553" y="3683212"/>
                    </a:lnTo>
                    <a:cubicBezTo>
                      <a:pt x="6571228" y="3694116"/>
                      <a:pt x="6570107" y="3706641"/>
                      <a:pt x="6563572" y="3716543"/>
                    </a:cubicBezTo>
                    <a:cubicBezTo>
                      <a:pt x="6557037" y="3726445"/>
                      <a:pt x="6545962" y="3732399"/>
                      <a:pt x="6534097" y="3732389"/>
                    </a:cubicBezTo>
                    <a:lnTo>
                      <a:pt x="6469045" y="3732389"/>
                    </a:lnTo>
                    <a:cubicBezTo>
                      <a:pt x="6412607" y="3732383"/>
                      <a:pt x="6361601" y="3698749"/>
                      <a:pt x="6339364" y="3646875"/>
                    </a:cubicBezTo>
                    <a:lnTo>
                      <a:pt x="6185341" y="3287536"/>
                    </a:lnTo>
                    <a:cubicBezTo>
                      <a:pt x="6182096" y="3279987"/>
                      <a:pt x="6170736" y="3283162"/>
                      <a:pt x="6171865" y="3291275"/>
                    </a:cubicBezTo>
                    <a:lnTo>
                      <a:pt x="6234871" y="3732389"/>
                    </a:lnTo>
                    <a:lnTo>
                      <a:pt x="6302252" y="4540885"/>
                    </a:lnTo>
                    <a:cubicBezTo>
                      <a:pt x="6303060" y="4550707"/>
                      <a:pt x="6299723" y="4560419"/>
                      <a:pt x="6293048" y="4567670"/>
                    </a:cubicBezTo>
                    <a:cubicBezTo>
                      <a:pt x="6286374" y="4574921"/>
                      <a:pt x="6276970" y="4579049"/>
                      <a:pt x="6267115" y="4579055"/>
                    </a:cubicBezTo>
                    <a:lnTo>
                      <a:pt x="6213281" y="4579055"/>
                    </a:lnTo>
                    <a:cubicBezTo>
                      <a:pt x="6144299" y="4579064"/>
                      <a:pt x="6085423" y="4529199"/>
                      <a:pt x="6074075" y="4461157"/>
                    </a:cubicBezTo>
                    <a:lnTo>
                      <a:pt x="5959704" y="3774158"/>
                    </a:lnTo>
                    <a:cubicBezTo>
                      <a:pt x="5958364" y="3766255"/>
                      <a:pt x="5947075" y="3766255"/>
                      <a:pt x="5945735" y="3774158"/>
                    </a:cubicBezTo>
                    <a:lnTo>
                      <a:pt x="5831294" y="4461157"/>
                    </a:lnTo>
                    <a:cubicBezTo>
                      <a:pt x="5819942" y="4529225"/>
                      <a:pt x="5761025" y="4579098"/>
                      <a:pt x="5692017" y="4579055"/>
                    </a:cubicBezTo>
                    <a:lnTo>
                      <a:pt x="5638183" y="4579055"/>
                    </a:lnTo>
                    <a:cubicBezTo>
                      <a:pt x="5628328" y="4579049"/>
                      <a:pt x="5618924" y="4574921"/>
                      <a:pt x="5612250" y="4567670"/>
                    </a:cubicBezTo>
                    <a:cubicBezTo>
                      <a:pt x="5605575" y="4560419"/>
                      <a:pt x="5602238" y="4550707"/>
                      <a:pt x="5603046" y="4540885"/>
                    </a:cubicBezTo>
                    <a:lnTo>
                      <a:pt x="5670427" y="3732389"/>
                    </a:lnTo>
                    <a:lnTo>
                      <a:pt x="5733433" y="3291275"/>
                    </a:lnTo>
                    <a:moveTo>
                      <a:pt x="7286149" y="2321278"/>
                    </a:moveTo>
                    <a:cubicBezTo>
                      <a:pt x="7169248" y="2321278"/>
                      <a:pt x="7074482" y="2416044"/>
                      <a:pt x="7074482" y="2532944"/>
                    </a:cubicBezTo>
                    <a:lnTo>
                      <a:pt x="7074482" y="2603500"/>
                    </a:lnTo>
                    <a:cubicBezTo>
                      <a:pt x="7074482" y="2720400"/>
                      <a:pt x="7169248" y="2815167"/>
                      <a:pt x="7286149" y="2815167"/>
                    </a:cubicBezTo>
                    <a:cubicBezTo>
                      <a:pt x="7403050" y="2815167"/>
                      <a:pt x="7497816" y="2720400"/>
                      <a:pt x="7497816" y="2603500"/>
                    </a:cubicBezTo>
                    <a:lnTo>
                      <a:pt x="7497816" y="2532944"/>
                    </a:lnTo>
                    <a:cubicBezTo>
                      <a:pt x="7497816" y="2416044"/>
                      <a:pt x="7403050" y="2321278"/>
                      <a:pt x="7286149" y="2321278"/>
                    </a:cubicBezTo>
                    <a:moveTo>
                      <a:pt x="7066933" y="3291275"/>
                    </a:moveTo>
                    <a:cubicBezTo>
                      <a:pt x="7068132" y="3283162"/>
                      <a:pt x="7056703" y="3279987"/>
                      <a:pt x="7053528" y="3287536"/>
                    </a:cubicBezTo>
                    <a:lnTo>
                      <a:pt x="6899504" y="3646875"/>
                    </a:lnTo>
                    <a:cubicBezTo>
                      <a:pt x="6877248" y="3698796"/>
                      <a:pt x="6826172" y="3732439"/>
                      <a:pt x="6769682" y="3732389"/>
                    </a:cubicBezTo>
                    <a:lnTo>
                      <a:pt x="6704630" y="3732389"/>
                    </a:lnTo>
                    <a:cubicBezTo>
                      <a:pt x="6692766" y="3732399"/>
                      <a:pt x="6681691" y="3726445"/>
                      <a:pt x="6675155" y="3716543"/>
                    </a:cubicBezTo>
                    <a:cubicBezTo>
                      <a:pt x="6668620" y="3706641"/>
                      <a:pt x="6667500" y="3694116"/>
                      <a:pt x="6672175" y="3683212"/>
                    </a:cubicBezTo>
                    <a:lnTo>
                      <a:pt x="6862816" y="3238500"/>
                    </a:lnTo>
                    <a:lnTo>
                      <a:pt x="6932948" y="3063099"/>
                    </a:lnTo>
                    <a:cubicBezTo>
                      <a:pt x="6975818" y="2955961"/>
                      <a:pt x="7079594" y="2885715"/>
                      <a:pt x="7194991" y="2885722"/>
                    </a:cubicBezTo>
                    <a:lnTo>
                      <a:pt x="7377307" y="2885722"/>
                    </a:lnTo>
                    <a:cubicBezTo>
                      <a:pt x="7492704" y="2885715"/>
                      <a:pt x="7596480" y="2955961"/>
                      <a:pt x="7639350" y="3063099"/>
                    </a:cubicBezTo>
                    <a:lnTo>
                      <a:pt x="7709482" y="3238500"/>
                    </a:lnTo>
                    <a:lnTo>
                      <a:pt x="7900053" y="3683212"/>
                    </a:lnTo>
                    <a:cubicBezTo>
                      <a:pt x="7904728" y="3694116"/>
                      <a:pt x="7903607" y="3706641"/>
                      <a:pt x="7897072" y="3716543"/>
                    </a:cubicBezTo>
                    <a:cubicBezTo>
                      <a:pt x="7890537" y="3726445"/>
                      <a:pt x="7879462" y="3732399"/>
                      <a:pt x="7867597" y="3732389"/>
                    </a:cubicBezTo>
                    <a:lnTo>
                      <a:pt x="7802545" y="3732389"/>
                    </a:lnTo>
                    <a:cubicBezTo>
                      <a:pt x="7746107" y="3732383"/>
                      <a:pt x="7695101" y="3698749"/>
                      <a:pt x="7672864" y="3646875"/>
                    </a:cubicBezTo>
                    <a:lnTo>
                      <a:pt x="7518841" y="3287536"/>
                    </a:lnTo>
                    <a:cubicBezTo>
                      <a:pt x="7515595" y="3279987"/>
                      <a:pt x="7504236" y="3283162"/>
                      <a:pt x="7505365" y="3291275"/>
                    </a:cubicBezTo>
                    <a:lnTo>
                      <a:pt x="7568371" y="3732389"/>
                    </a:lnTo>
                    <a:lnTo>
                      <a:pt x="7635752" y="4540885"/>
                    </a:lnTo>
                    <a:cubicBezTo>
                      <a:pt x="7636560" y="4550707"/>
                      <a:pt x="7633222" y="4560419"/>
                      <a:pt x="7626548" y="4567670"/>
                    </a:cubicBezTo>
                    <a:cubicBezTo>
                      <a:pt x="7619874" y="4574921"/>
                      <a:pt x="7610470" y="4579049"/>
                      <a:pt x="7600615" y="4579055"/>
                    </a:cubicBezTo>
                    <a:lnTo>
                      <a:pt x="7546781" y="4579055"/>
                    </a:lnTo>
                    <a:cubicBezTo>
                      <a:pt x="7477799" y="4579064"/>
                      <a:pt x="7418922" y="4529199"/>
                      <a:pt x="7407575" y="4461157"/>
                    </a:cubicBezTo>
                    <a:lnTo>
                      <a:pt x="7293204" y="3774158"/>
                    </a:lnTo>
                    <a:cubicBezTo>
                      <a:pt x="7291864" y="3766255"/>
                      <a:pt x="7280575" y="3766255"/>
                      <a:pt x="7279235" y="3774158"/>
                    </a:cubicBezTo>
                    <a:lnTo>
                      <a:pt x="7164794" y="4461157"/>
                    </a:lnTo>
                    <a:cubicBezTo>
                      <a:pt x="7153442" y="4529225"/>
                      <a:pt x="7094525" y="4579098"/>
                      <a:pt x="7025517" y="4579055"/>
                    </a:cubicBezTo>
                    <a:lnTo>
                      <a:pt x="6971683" y="4579055"/>
                    </a:lnTo>
                    <a:cubicBezTo>
                      <a:pt x="6961828" y="4579049"/>
                      <a:pt x="6952424" y="4574921"/>
                      <a:pt x="6945750" y="4567670"/>
                    </a:cubicBezTo>
                    <a:cubicBezTo>
                      <a:pt x="6939076" y="4560419"/>
                      <a:pt x="6935738" y="4550707"/>
                      <a:pt x="6936546" y="4540885"/>
                    </a:cubicBezTo>
                    <a:lnTo>
                      <a:pt x="7003927" y="3732389"/>
                    </a:lnTo>
                    <a:lnTo>
                      <a:pt x="7066933" y="3291275"/>
                    </a:lnTo>
                    <a:moveTo>
                      <a:pt x="8619649" y="2321278"/>
                    </a:moveTo>
                    <a:cubicBezTo>
                      <a:pt x="8502748" y="2321278"/>
                      <a:pt x="8407982" y="2416044"/>
                      <a:pt x="8407982" y="2532944"/>
                    </a:cubicBezTo>
                    <a:lnTo>
                      <a:pt x="8407982" y="2603500"/>
                    </a:lnTo>
                    <a:cubicBezTo>
                      <a:pt x="8407982" y="2720400"/>
                      <a:pt x="8502748" y="2815167"/>
                      <a:pt x="8619649" y="2815167"/>
                    </a:cubicBezTo>
                    <a:cubicBezTo>
                      <a:pt x="8736550" y="2815167"/>
                      <a:pt x="8831316" y="2720400"/>
                      <a:pt x="8831316" y="2603500"/>
                    </a:cubicBezTo>
                    <a:lnTo>
                      <a:pt x="8831316" y="2532944"/>
                    </a:lnTo>
                    <a:cubicBezTo>
                      <a:pt x="8831316" y="2416044"/>
                      <a:pt x="8736550" y="2321278"/>
                      <a:pt x="8619649" y="2321278"/>
                    </a:cubicBezTo>
                    <a:moveTo>
                      <a:pt x="8400433" y="3291275"/>
                    </a:moveTo>
                    <a:cubicBezTo>
                      <a:pt x="8401632" y="3283162"/>
                      <a:pt x="8390203" y="3279987"/>
                      <a:pt x="8387028" y="3287536"/>
                    </a:cubicBezTo>
                    <a:lnTo>
                      <a:pt x="8233004" y="3646875"/>
                    </a:lnTo>
                    <a:cubicBezTo>
                      <a:pt x="8210748" y="3698796"/>
                      <a:pt x="8159672" y="3732439"/>
                      <a:pt x="8103182" y="3732389"/>
                    </a:cubicBezTo>
                    <a:lnTo>
                      <a:pt x="8038130" y="3732389"/>
                    </a:lnTo>
                    <a:cubicBezTo>
                      <a:pt x="8026266" y="3732399"/>
                      <a:pt x="8015191" y="3726445"/>
                      <a:pt x="8008655" y="3716543"/>
                    </a:cubicBezTo>
                    <a:cubicBezTo>
                      <a:pt x="8002120" y="3706641"/>
                      <a:pt x="8001000" y="3694116"/>
                      <a:pt x="8005675" y="3683212"/>
                    </a:cubicBezTo>
                    <a:lnTo>
                      <a:pt x="8196316" y="3238500"/>
                    </a:lnTo>
                    <a:lnTo>
                      <a:pt x="8266448" y="3063099"/>
                    </a:lnTo>
                    <a:cubicBezTo>
                      <a:pt x="8309318" y="2955961"/>
                      <a:pt x="8413094" y="2885715"/>
                      <a:pt x="8528491" y="2885722"/>
                    </a:cubicBezTo>
                    <a:lnTo>
                      <a:pt x="8710807" y="2885722"/>
                    </a:lnTo>
                    <a:cubicBezTo>
                      <a:pt x="8826204" y="2885715"/>
                      <a:pt x="8929980" y="2955961"/>
                      <a:pt x="8972850" y="3063099"/>
                    </a:cubicBezTo>
                    <a:lnTo>
                      <a:pt x="9042982" y="3238500"/>
                    </a:lnTo>
                    <a:lnTo>
                      <a:pt x="9233553" y="3683212"/>
                    </a:lnTo>
                    <a:cubicBezTo>
                      <a:pt x="9238228" y="3694116"/>
                      <a:pt x="9237107" y="3706641"/>
                      <a:pt x="9230572" y="3716543"/>
                    </a:cubicBezTo>
                    <a:cubicBezTo>
                      <a:pt x="9224037" y="3726445"/>
                      <a:pt x="9212962" y="3732399"/>
                      <a:pt x="9201097" y="3732389"/>
                    </a:cubicBezTo>
                    <a:lnTo>
                      <a:pt x="9136045" y="3732389"/>
                    </a:lnTo>
                    <a:cubicBezTo>
                      <a:pt x="9079607" y="3732383"/>
                      <a:pt x="9028601" y="3698749"/>
                      <a:pt x="9006364" y="3646875"/>
                    </a:cubicBezTo>
                    <a:lnTo>
                      <a:pt x="8852341" y="3287536"/>
                    </a:lnTo>
                    <a:cubicBezTo>
                      <a:pt x="8849095" y="3279987"/>
                      <a:pt x="8837736" y="3283162"/>
                      <a:pt x="8838865" y="3291275"/>
                    </a:cubicBezTo>
                    <a:lnTo>
                      <a:pt x="8901871" y="3732389"/>
                    </a:lnTo>
                    <a:lnTo>
                      <a:pt x="8969252" y="4540885"/>
                    </a:lnTo>
                    <a:cubicBezTo>
                      <a:pt x="8970060" y="4550707"/>
                      <a:pt x="8966722" y="4560419"/>
                      <a:pt x="8960048" y="4567670"/>
                    </a:cubicBezTo>
                    <a:cubicBezTo>
                      <a:pt x="8953374" y="4574921"/>
                      <a:pt x="8943970" y="4579049"/>
                      <a:pt x="8934115" y="4579055"/>
                    </a:cubicBezTo>
                    <a:lnTo>
                      <a:pt x="8880281" y="4579055"/>
                    </a:lnTo>
                    <a:cubicBezTo>
                      <a:pt x="8811299" y="4579064"/>
                      <a:pt x="8752422" y="4529199"/>
                      <a:pt x="8741075" y="4461157"/>
                    </a:cubicBezTo>
                    <a:lnTo>
                      <a:pt x="8626704" y="3774158"/>
                    </a:lnTo>
                    <a:cubicBezTo>
                      <a:pt x="8625364" y="3766255"/>
                      <a:pt x="8614075" y="3766255"/>
                      <a:pt x="8612735" y="3774158"/>
                    </a:cubicBezTo>
                    <a:lnTo>
                      <a:pt x="8498294" y="4461157"/>
                    </a:lnTo>
                    <a:cubicBezTo>
                      <a:pt x="8486942" y="4529225"/>
                      <a:pt x="8428025" y="4579098"/>
                      <a:pt x="8359017" y="4579055"/>
                    </a:cubicBezTo>
                    <a:lnTo>
                      <a:pt x="8305183" y="4579055"/>
                    </a:lnTo>
                    <a:cubicBezTo>
                      <a:pt x="8295328" y="4579049"/>
                      <a:pt x="8285924" y="4574921"/>
                      <a:pt x="8279250" y="4567670"/>
                    </a:cubicBezTo>
                    <a:cubicBezTo>
                      <a:pt x="8272576" y="4560419"/>
                      <a:pt x="8269238" y="4550707"/>
                      <a:pt x="8270046" y="4540885"/>
                    </a:cubicBezTo>
                    <a:lnTo>
                      <a:pt x="8337427" y="3732389"/>
                    </a:lnTo>
                    <a:lnTo>
                      <a:pt x="8400433" y="3291275"/>
                    </a:lnTo>
                    <a:moveTo>
                      <a:pt x="9953149" y="2321278"/>
                    </a:moveTo>
                    <a:cubicBezTo>
                      <a:pt x="9836248" y="2321278"/>
                      <a:pt x="9741482" y="2416044"/>
                      <a:pt x="9741482" y="2532944"/>
                    </a:cubicBezTo>
                    <a:lnTo>
                      <a:pt x="9741482" y="2603500"/>
                    </a:lnTo>
                    <a:cubicBezTo>
                      <a:pt x="9741482" y="2720400"/>
                      <a:pt x="9836248" y="2815167"/>
                      <a:pt x="9953149" y="2815167"/>
                    </a:cubicBezTo>
                    <a:cubicBezTo>
                      <a:pt x="10070050" y="2815167"/>
                      <a:pt x="10164816" y="2720400"/>
                      <a:pt x="10164816" y="2603500"/>
                    </a:cubicBezTo>
                    <a:lnTo>
                      <a:pt x="10164816" y="2532944"/>
                    </a:lnTo>
                    <a:cubicBezTo>
                      <a:pt x="10164816" y="2416044"/>
                      <a:pt x="10070050" y="2321278"/>
                      <a:pt x="9953149" y="2321278"/>
                    </a:cubicBezTo>
                    <a:moveTo>
                      <a:pt x="9733933" y="3291275"/>
                    </a:moveTo>
                    <a:cubicBezTo>
                      <a:pt x="9735132" y="3283162"/>
                      <a:pt x="9723703" y="3279987"/>
                      <a:pt x="9720528" y="3287536"/>
                    </a:cubicBezTo>
                    <a:lnTo>
                      <a:pt x="9566504" y="3646875"/>
                    </a:lnTo>
                    <a:cubicBezTo>
                      <a:pt x="9544248" y="3698796"/>
                      <a:pt x="9493172" y="3732439"/>
                      <a:pt x="9436682" y="3732389"/>
                    </a:cubicBezTo>
                    <a:lnTo>
                      <a:pt x="9371630" y="3732389"/>
                    </a:lnTo>
                    <a:cubicBezTo>
                      <a:pt x="9359766" y="3732399"/>
                      <a:pt x="9348691" y="3726445"/>
                      <a:pt x="9342155" y="3716543"/>
                    </a:cubicBezTo>
                    <a:cubicBezTo>
                      <a:pt x="9335620" y="3706641"/>
                      <a:pt x="9334500" y="3694116"/>
                      <a:pt x="9339175" y="3683212"/>
                    </a:cubicBezTo>
                    <a:lnTo>
                      <a:pt x="9529816" y="3238500"/>
                    </a:lnTo>
                    <a:lnTo>
                      <a:pt x="9599948" y="3063099"/>
                    </a:lnTo>
                    <a:cubicBezTo>
                      <a:pt x="9642818" y="2955961"/>
                      <a:pt x="9746594" y="2885715"/>
                      <a:pt x="9861991" y="2885722"/>
                    </a:cubicBezTo>
                    <a:lnTo>
                      <a:pt x="10044307" y="2885722"/>
                    </a:lnTo>
                    <a:cubicBezTo>
                      <a:pt x="10159704" y="2885715"/>
                      <a:pt x="10263480" y="2955961"/>
                      <a:pt x="10306350" y="3063099"/>
                    </a:cubicBezTo>
                    <a:lnTo>
                      <a:pt x="10376482" y="3238500"/>
                    </a:lnTo>
                    <a:lnTo>
                      <a:pt x="10567053" y="3683212"/>
                    </a:lnTo>
                    <a:cubicBezTo>
                      <a:pt x="10571728" y="3694116"/>
                      <a:pt x="10570607" y="3706641"/>
                      <a:pt x="10564072" y="3716543"/>
                    </a:cubicBezTo>
                    <a:cubicBezTo>
                      <a:pt x="10557537" y="3726445"/>
                      <a:pt x="10546462" y="3732399"/>
                      <a:pt x="10534597" y="3732389"/>
                    </a:cubicBezTo>
                    <a:lnTo>
                      <a:pt x="10469545" y="3732389"/>
                    </a:lnTo>
                    <a:cubicBezTo>
                      <a:pt x="10413107" y="3732383"/>
                      <a:pt x="10362101" y="3698749"/>
                      <a:pt x="10339864" y="3646875"/>
                    </a:cubicBezTo>
                    <a:lnTo>
                      <a:pt x="10185841" y="3287536"/>
                    </a:lnTo>
                    <a:cubicBezTo>
                      <a:pt x="10182595" y="3279987"/>
                      <a:pt x="10171236" y="3283162"/>
                      <a:pt x="10172365" y="3291275"/>
                    </a:cubicBezTo>
                    <a:lnTo>
                      <a:pt x="10235371" y="3732389"/>
                    </a:lnTo>
                    <a:lnTo>
                      <a:pt x="10302752" y="4540885"/>
                    </a:lnTo>
                    <a:cubicBezTo>
                      <a:pt x="10303560" y="4550707"/>
                      <a:pt x="10300222" y="4560419"/>
                      <a:pt x="10293548" y="4567670"/>
                    </a:cubicBezTo>
                    <a:cubicBezTo>
                      <a:pt x="10286874" y="4574921"/>
                      <a:pt x="10277470" y="4579049"/>
                      <a:pt x="10267615" y="4579055"/>
                    </a:cubicBezTo>
                    <a:lnTo>
                      <a:pt x="10213781" y="4579055"/>
                    </a:lnTo>
                    <a:cubicBezTo>
                      <a:pt x="10144799" y="4579064"/>
                      <a:pt x="10085922" y="4529199"/>
                      <a:pt x="10074575" y="4461157"/>
                    </a:cubicBezTo>
                    <a:lnTo>
                      <a:pt x="9960204" y="3774158"/>
                    </a:lnTo>
                    <a:cubicBezTo>
                      <a:pt x="9958864" y="3766255"/>
                      <a:pt x="9947575" y="3766255"/>
                      <a:pt x="9946235" y="3774158"/>
                    </a:cubicBezTo>
                    <a:lnTo>
                      <a:pt x="9831794" y="4461157"/>
                    </a:lnTo>
                    <a:cubicBezTo>
                      <a:pt x="9820442" y="4529225"/>
                      <a:pt x="9761525" y="4579098"/>
                      <a:pt x="9692517" y="4579055"/>
                    </a:cubicBezTo>
                    <a:lnTo>
                      <a:pt x="9638683" y="4579055"/>
                    </a:lnTo>
                    <a:cubicBezTo>
                      <a:pt x="9628828" y="4579049"/>
                      <a:pt x="9619424" y="4574921"/>
                      <a:pt x="9612750" y="4567670"/>
                    </a:cubicBezTo>
                    <a:cubicBezTo>
                      <a:pt x="9606076" y="4560419"/>
                      <a:pt x="9602738" y="4550707"/>
                      <a:pt x="9603546" y="4540885"/>
                    </a:cubicBezTo>
                    <a:lnTo>
                      <a:pt x="9670927" y="3732389"/>
                    </a:lnTo>
                    <a:lnTo>
                      <a:pt x="9733933" y="3291275"/>
                    </a:lnTo>
                    <a:moveTo>
                      <a:pt x="11286649" y="2321278"/>
                    </a:moveTo>
                    <a:cubicBezTo>
                      <a:pt x="11169748" y="2321278"/>
                      <a:pt x="11074982" y="2416044"/>
                      <a:pt x="11074982" y="2532944"/>
                    </a:cubicBezTo>
                    <a:lnTo>
                      <a:pt x="11074982" y="2603500"/>
                    </a:lnTo>
                    <a:cubicBezTo>
                      <a:pt x="11074982" y="2720400"/>
                      <a:pt x="11169748" y="2815167"/>
                      <a:pt x="11286649" y="2815167"/>
                    </a:cubicBezTo>
                    <a:cubicBezTo>
                      <a:pt x="11403550" y="2815167"/>
                      <a:pt x="11498316" y="2720400"/>
                      <a:pt x="11498316" y="2603500"/>
                    </a:cubicBezTo>
                    <a:lnTo>
                      <a:pt x="11498316" y="2532944"/>
                    </a:lnTo>
                    <a:cubicBezTo>
                      <a:pt x="11498316" y="2416044"/>
                      <a:pt x="11403550" y="2321278"/>
                      <a:pt x="11286649" y="2321278"/>
                    </a:cubicBezTo>
                    <a:moveTo>
                      <a:pt x="11067433" y="3291275"/>
                    </a:moveTo>
                    <a:cubicBezTo>
                      <a:pt x="11068632" y="3283162"/>
                      <a:pt x="11057203" y="3279987"/>
                      <a:pt x="11054028" y="3287536"/>
                    </a:cubicBezTo>
                    <a:lnTo>
                      <a:pt x="10900004" y="3646875"/>
                    </a:lnTo>
                    <a:cubicBezTo>
                      <a:pt x="10877748" y="3698796"/>
                      <a:pt x="10826672" y="3732439"/>
                      <a:pt x="10770182" y="3732389"/>
                    </a:cubicBezTo>
                    <a:lnTo>
                      <a:pt x="10705130" y="3732389"/>
                    </a:lnTo>
                    <a:cubicBezTo>
                      <a:pt x="10693266" y="3732399"/>
                      <a:pt x="10682191" y="3726445"/>
                      <a:pt x="10675655" y="3716543"/>
                    </a:cubicBezTo>
                    <a:cubicBezTo>
                      <a:pt x="10669120" y="3706641"/>
                      <a:pt x="10668000" y="3694116"/>
                      <a:pt x="10672675" y="3683212"/>
                    </a:cubicBezTo>
                    <a:lnTo>
                      <a:pt x="10863316" y="3238500"/>
                    </a:lnTo>
                    <a:lnTo>
                      <a:pt x="10933448" y="3063099"/>
                    </a:lnTo>
                    <a:cubicBezTo>
                      <a:pt x="10976318" y="2955961"/>
                      <a:pt x="11080094" y="2885715"/>
                      <a:pt x="11195491" y="2885722"/>
                    </a:cubicBezTo>
                    <a:lnTo>
                      <a:pt x="11377807" y="2885722"/>
                    </a:lnTo>
                    <a:cubicBezTo>
                      <a:pt x="11493204" y="2885715"/>
                      <a:pt x="11596980" y="2955961"/>
                      <a:pt x="11639850" y="3063099"/>
                    </a:cubicBezTo>
                    <a:lnTo>
                      <a:pt x="11709982" y="3238500"/>
                    </a:lnTo>
                    <a:lnTo>
                      <a:pt x="11900553" y="3683212"/>
                    </a:lnTo>
                    <a:cubicBezTo>
                      <a:pt x="11905228" y="3694116"/>
                      <a:pt x="11904107" y="3706641"/>
                      <a:pt x="11897572" y="3716543"/>
                    </a:cubicBezTo>
                    <a:cubicBezTo>
                      <a:pt x="11891037" y="3726445"/>
                      <a:pt x="11879962" y="3732399"/>
                      <a:pt x="11868097" y="3732389"/>
                    </a:cubicBezTo>
                    <a:lnTo>
                      <a:pt x="11803045" y="3732389"/>
                    </a:lnTo>
                    <a:cubicBezTo>
                      <a:pt x="11746607" y="3732383"/>
                      <a:pt x="11695601" y="3698749"/>
                      <a:pt x="11673364" y="3646875"/>
                    </a:cubicBezTo>
                    <a:lnTo>
                      <a:pt x="11519341" y="3287536"/>
                    </a:lnTo>
                    <a:cubicBezTo>
                      <a:pt x="11516095" y="3279987"/>
                      <a:pt x="11504736" y="3283162"/>
                      <a:pt x="11505865" y="3291275"/>
                    </a:cubicBezTo>
                    <a:lnTo>
                      <a:pt x="11568871" y="3732389"/>
                    </a:lnTo>
                    <a:lnTo>
                      <a:pt x="11636252" y="4540885"/>
                    </a:lnTo>
                    <a:cubicBezTo>
                      <a:pt x="11637060" y="4550707"/>
                      <a:pt x="11633722" y="4560419"/>
                      <a:pt x="11627048" y="4567670"/>
                    </a:cubicBezTo>
                    <a:cubicBezTo>
                      <a:pt x="11620374" y="4574921"/>
                      <a:pt x="11610970" y="4579049"/>
                      <a:pt x="11601115" y="4579055"/>
                    </a:cubicBezTo>
                    <a:lnTo>
                      <a:pt x="11547281" y="4579055"/>
                    </a:lnTo>
                    <a:cubicBezTo>
                      <a:pt x="11478299" y="4579064"/>
                      <a:pt x="11419422" y="4529199"/>
                      <a:pt x="11408075" y="4461157"/>
                    </a:cubicBezTo>
                    <a:lnTo>
                      <a:pt x="11293704" y="3774158"/>
                    </a:lnTo>
                    <a:cubicBezTo>
                      <a:pt x="11292364" y="3766255"/>
                      <a:pt x="11281075" y="3766255"/>
                      <a:pt x="11279735" y="3774158"/>
                    </a:cubicBezTo>
                    <a:lnTo>
                      <a:pt x="11165294" y="4461157"/>
                    </a:lnTo>
                    <a:cubicBezTo>
                      <a:pt x="11153942" y="4529225"/>
                      <a:pt x="11095025" y="4579098"/>
                      <a:pt x="11026017" y="4579055"/>
                    </a:cubicBezTo>
                    <a:lnTo>
                      <a:pt x="10972183" y="4579055"/>
                    </a:lnTo>
                    <a:cubicBezTo>
                      <a:pt x="10962328" y="4579049"/>
                      <a:pt x="10952924" y="4574921"/>
                      <a:pt x="10946250" y="4567670"/>
                    </a:cubicBezTo>
                    <a:cubicBezTo>
                      <a:pt x="10939576" y="4560419"/>
                      <a:pt x="10936238" y="4550707"/>
                      <a:pt x="10937046" y="4540885"/>
                    </a:cubicBezTo>
                    <a:lnTo>
                      <a:pt x="11004427" y="3732389"/>
                    </a:lnTo>
                    <a:lnTo>
                      <a:pt x="11067433" y="3291275"/>
                    </a:lnTo>
                    <a:moveTo>
                      <a:pt x="12620149" y="2321278"/>
                    </a:moveTo>
                    <a:cubicBezTo>
                      <a:pt x="12503248" y="2321278"/>
                      <a:pt x="12408482" y="2416044"/>
                      <a:pt x="12408482" y="2532944"/>
                    </a:cubicBezTo>
                    <a:lnTo>
                      <a:pt x="12408482" y="2603500"/>
                    </a:lnTo>
                    <a:cubicBezTo>
                      <a:pt x="12408482" y="2720400"/>
                      <a:pt x="12503248" y="2815167"/>
                      <a:pt x="12620149" y="2815167"/>
                    </a:cubicBezTo>
                    <a:cubicBezTo>
                      <a:pt x="12737050" y="2815167"/>
                      <a:pt x="12831816" y="2720400"/>
                      <a:pt x="12831816" y="2603500"/>
                    </a:cubicBezTo>
                    <a:lnTo>
                      <a:pt x="12831816" y="2532944"/>
                    </a:lnTo>
                    <a:cubicBezTo>
                      <a:pt x="12831816" y="2416044"/>
                      <a:pt x="12737050" y="2321278"/>
                      <a:pt x="12620149" y="2321278"/>
                    </a:cubicBezTo>
                    <a:moveTo>
                      <a:pt x="12400933" y="3291275"/>
                    </a:moveTo>
                    <a:cubicBezTo>
                      <a:pt x="12402132" y="3283162"/>
                      <a:pt x="12390703" y="3279987"/>
                      <a:pt x="12387528" y="3287536"/>
                    </a:cubicBezTo>
                    <a:lnTo>
                      <a:pt x="12233504" y="3646875"/>
                    </a:lnTo>
                    <a:cubicBezTo>
                      <a:pt x="12211248" y="3698796"/>
                      <a:pt x="12160172" y="3732439"/>
                      <a:pt x="12103682" y="3732389"/>
                    </a:cubicBezTo>
                    <a:lnTo>
                      <a:pt x="12038630" y="3732389"/>
                    </a:lnTo>
                    <a:cubicBezTo>
                      <a:pt x="12026766" y="3732399"/>
                      <a:pt x="12015691" y="3726445"/>
                      <a:pt x="12009155" y="3716543"/>
                    </a:cubicBezTo>
                    <a:cubicBezTo>
                      <a:pt x="12002620" y="3706641"/>
                      <a:pt x="12001500" y="3694116"/>
                      <a:pt x="12006175" y="3683212"/>
                    </a:cubicBezTo>
                    <a:lnTo>
                      <a:pt x="12196816" y="3238500"/>
                    </a:lnTo>
                    <a:lnTo>
                      <a:pt x="12266948" y="3063099"/>
                    </a:lnTo>
                    <a:cubicBezTo>
                      <a:pt x="12309818" y="2955961"/>
                      <a:pt x="12413594" y="2885715"/>
                      <a:pt x="12528991" y="2885722"/>
                    </a:cubicBezTo>
                    <a:lnTo>
                      <a:pt x="12711307" y="2885722"/>
                    </a:lnTo>
                    <a:cubicBezTo>
                      <a:pt x="12826704" y="2885715"/>
                      <a:pt x="12930480" y="2955961"/>
                      <a:pt x="12973350" y="3063099"/>
                    </a:cubicBezTo>
                    <a:lnTo>
                      <a:pt x="13043483" y="3238500"/>
                    </a:lnTo>
                    <a:lnTo>
                      <a:pt x="13234053" y="3683212"/>
                    </a:lnTo>
                    <a:cubicBezTo>
                      <a:pt x="13238727" y="3694116"/>
                      <a:pt x="13237607" y="3706641"/>
                      <a:pt x="13231073" y="3716543"/>
                    </a:cubicBezTo>
                    <a:cubicBezTo>
                      <a:pt x="13224537" y="3726445"/>
                      <a:pt x="13213462" y="3732399"/>
                      <a:pt x="13201597" y="3732389"/>
                    </a:cubicBezTo>
                    <a:lnTo>
                      <a:pt x="13136545" y="3732389"/>
                    </a:lnTo>
                    <a:cubicBezTo>
                      <a:pt x="13080107" y="3732383"/>
                      <a:pt x="13029101" y="3698749"/>
                      <a:pt x="13006863" y="3646875"/>
                    </a:cubicBezTo>
                    <a:lnTo>
                      <a:pt x="12852841" y="3287536"/>
                    </a:lnTo>
                    <a:cubicBezTo>
                      <a:pt x="12849595" y="3279987"/>
                      <a:pt x="12838236" y="3283162"/>
                      <a:pt x="12839365" y="3291275"/>
                    </a:cubicBezTo>
                    <a:lnTo>
                      <a:pt x="12902371" y="3732389"/>
                    </a:lnTo>
                    <a:lnTo>
                      <a:pt x="12969752" y="4540885"/>
                    </a:lnTo>
                    <a:cubicBezTo>
                      <a:pt x="12970560" y="4550707"/>
                      <a:pt x="12967222" y="4560419"/>
                      <a:pt x="12960548" y="4567670"/>
                    </a:cubicBezTo>
                    <a:cubicBezTo>
                      <a:pt x="12953874" y="4574921"/>
                      <a:pt x="12944470" y="4579049"/>
                      <a:pt x="12934615" y="4579055"/>
                    </a:cubicBezTo>
                    <a:lnTo>
                      <a:pt x="12880781" y="4579055"/>
                    </a:lnTo>
                    <a:cubicBezTo>
                      <a:pt x="12811799" y="4579064"/>
                      <a:pt x="12752922" y="4529199"/>
                      <a:pt x="12741575" y="4461157"/>
                    </a:cubicBezTo>
                    <a:lnTo>
                      <a:pt x="12627204" y="3774158"/>
                    </a:lnTo>
                    <a:cubicBezTo>
                      <a:pt x="12625864" y="3766255"/>
                      <a:pt x="12614575" y="3766255"/>
                      <a:pt x="12613235" y="3774158"/>
                    </a:cubicBezTo>
                    <a:lnTo>
                      <a:pt x="12498794" y="4461157"/>
                    </a:lnTo>
                    <a:cubicBezTo>
                      <a:pt x="12487442" y="4529225"/>
                      <a:pt x="12428525" y="4579098"/>
                      <a:pt x="12359517" y="4579055"/>
                    </a:cubicBezTo>
                    <a:lnTo>
                      <a:pt x="12305683" y="4579055"/>
                    </a:lnTo>
                    <a:cubicBezTo>
                      <a:pt x="12295828" y="4579049"/>
                      <a:pt x="12286424" y="4574921"/>
                      <a:pt x="12279750" y="4567670"/>
                    </a:cubicBezTo>
                    <a:cubicBezTo>
                      <a:pt x="12273076" y="4560419"/>
                      <a:pt x="12269738" y="4550707"/>
                      <a:pt x="12270546" y="4540885"/>
                    </a:cubicBezTo>
                    <a:lnTo>
                      <a:pt x="12337927" y="3732389"/>
                    </a:lnTo>
                    <a:lnTo>
                      <a:pt x="12400933" y="3291275"/>
                    </a:lnTo>
                    <a:moveTo>
                      <a:pt x="13953649" y="2321278"/>
                    </a:moveTo>
                    <a:cubicBezTo>
                      <a:pt x="13836749" y="2321278"/>
                      <a:pt x="13741983" y="2416044"/>
                      <a:pt x="13741983" y="2532944"/>
                    </a:cubicBezTo>
                    <a:lnTo>
                      <a:pt x="13741983" y="2603500"/>
                    </a:lnTo>
                    <a:cubicBezTo>
                      <a:pt x="13741983" y="2720400"/>
                      <a:pt x="13836749" y="2815167"/>
                      <a:pt x="13953649" y="2815167"/>
                    </a:cubicBezTo>
                    <a:cubicBezTo>
                      <a:pt x="14070549" y="2815167"/>
                      <a:pt x="14165315" y="2720400"/>
                      <a:pt x="14165315" y="2603500"/>
                    </a:cubicBezTo>
                    <a:lnTo>
                      <a:pt x="14165315" y="2532944"/>
                    </a:lnTo>
                    <a:cubicBezTo>
                      <a:pt x="14165315" y="2416044"/>
                      <a:pt x="14070549" y="2321278"/>
                      <a:pt x="13953649" y="2321278"/>
                    </a:cubicBezTo>
                    <a:moveTo>
                      <a:pt x="13734433" y="3291275"/>
                    </a:moveTo>
                    <a:cubicBezTo>
                      <a:pt x="13735633" y="3283162"/>
                      <a:pt x="13724203" y="3279987"/>
                      <a:pt x="13721028" y="3287536"/>
                    </a:cubicBezTo>
                    <a:lnTo>
                      <a:pt x="13567004" y="3646875"/>
                    </a:lnTo>
                    <a:cubicBezTo>
                      <a:pt x="13544748" y="3698796"/>
                      <a:pt x="13493672" y="3732439"/>
                      <a:pt x="13437183" y="3732389"/>
                    </a:cubicBezTo>
                    <a:lnTo>
                      <a:pt x="13372129" y="3732389"/>
                    </a:lnTo>
                    <a:cubicBezTo>
                      <a:pt x="13360265" y="3732399"/>
                      <a:pt x="13349190" y="3726445"/>
                      <a:pt x="13342655" y="3716543"/>
                    </a:cubicBezTo>
                    <a:cubicBezTo>
                      <a:pt x="13336119" y="3706641"/>
                      <a:pt x="13335000" y="3694116"/>
                      <a:pt x="13339674" y="3683212"/>
                    </a:cubicBezTo>
                    <a:lnTo>
                      <a:pt x="13530315" y="3238500"/>
                    </a:lnTo>
                    <a:lnTo>
                      <a:pt x="13600447" y="3063099"/>
                    </a:lnTo>
                    <a:cubicBezTo>
                      <a:pt x="13643318" y="2955961"/>
                      <a:pt x="13747094" y="2885715"/>
                      <a:pt x="13862492" y="2885722"/>
                    </a:cubicBezTo>
                    <a:lnTo>
                      <a:pt x="14044806" y="2885722"/>
                    </a:lnTo>
                    <a:cubicBezTo>
                      <a:pt x="14160204" y="2885715"/>
                      <a:pt x="14263980" y="2955961"/>
                      <a:pt x="14306851" y="3063099"/>
                    </a:cubicBezTo>
                    <a:lnTo>
                      <a:pt x="14376983" y="3238500"/>
                    </a:lnTo>
                    <a:lnTo>
                      <a:pt x="14567553" y="3683212"/>
                    </a:lnTo>
                    <a:cubicBezTo>
                      <a:pt x="14572227" y="3694116"/>
                      <a:pt x="14571107" y="3706641"/>
                      <a:pt x="14564573" y="3716543"/>
                    </a:cubicBezTo>
                    <a:cubicBezTo>
                      <a:pt x="14558037" y="3726445"/>
                      <a:pt x="14546962" y="3732399"/>
                      <a:pt x="14535097" y="3732389"/>
                    </a:cubicBezTo>
                    <a:lnTo>
                      <a:pt x="14470045" y="3732389"/>
                    </a:lnTo>
                    <a:cubicBezTo>
                      <a:pt x="14413607" y="3732383"/>
                      <a:pt x="14362601" y="3698749"/>
                      <a:pt x="14340363" y="3646875"/>
                    </a:cubicBezTo>
                    <a:lnTo>
                      <a:pt x="14186342" y="3287536"/>
                    </a:lnTo>
                    <a:cubicBezTo>
                      <a:pt x="14183095" y="3279987"/>
                      <a:pt x="14171736" y="3283162"/>
                      <a:pt x="14172865" y="3291275"/>
                    </a:cubicBezTo>
                    <a:lnTo>
                      <a:pt x="14235872" y="3732389"/>
                    </a:lnTo>
                    <a:lnTo>
                      <a:pt x="14303252" y="4540885"/>
                    </a:lnTo>
                    <a:cubicBezTo>
                      <a:pt x="14304060" y="4550707"/>
                      <a:pt x="14300722" y="4560419"/>
                      <a:pt x="14294048" y="4567670"/>
                    </a:cubicBezTo>
                    <a:cubicBezTo>
                      <a:pt x="14287374" y="4574921"/>
                      <a:pt x="14277970" y="4579049"/>
                      <a:pt x="14268115" y="4579055"/>
                    </a:cubicBezTo>
                    <a:lnTo>
                      <a:pt x="14214281" y="4579055"/>
                    </a:lnTo>
                    <a:cubicBezTo>
                      <a:pt x="14145299" y="4579064"/>
                      <a:pt x="14086422" y="4529199"/>
                      <a:pt x="14075076" y="4461157"/>
                    </a:cubicBezTo>
                    <a:lnTo>
                      <a:pt x="13960704" y="3774158"/>
                    </a:lnTo>
                    <a:cubicBezTo>
                      <a:pt x="13959363" y="3766255"/>
                      <a:pt x="13948076" y="3766255"/>
                      <a:pt x="13946735" y="3774158"/>
                    </a:cubicBezTo>
                    <a:lnTo>
                      <a:pt x="13832294" y="4461157"/>
                    </a:lnTo>
                    <a:cubicBezTo>
                      <a:pt x="13820942" y="4529225"/>
                      <a:pt x="13762025" y="4579098"/>
                      <a:pt x="13693017" y="4579055"/>
                    </a:cubicBezTo>
                    <a:lnTo>
                      <a:pt x="13639183" y="4579055"/>
                    </a:lnTo>
                    <a:cubicBezTo>
                      <a:pt x="13629328" y="4579049"/>
                      <a:pt x="13619925" y="4574921"/>
                      <a:pt x="13613250" y="4567670"/>
                    </a:cubicBezTo>
                    <a:cubicBezTo>
                      <a:pt x="13606576" y="4560419"/>
                      <a:pt x="13603238" y="4550707"/>
                      <a:pt x="13604047" y="4540885"/>
                    </a:cubicBezTo>
                    <a:lnTo>
                      <a:pt x="13671427" y="3732389"/>
                    </a:lnTo>
                    <a:lnTo>
                      <a:pt x="13734433" y="3291275"/>
                    </a:lnTo>
                    <a:moveTo>
                      <a:pt x="15287149" y="2321278"/>
                    </a:moveTo>
                    <a:cubicBezTo>
                      <a:pt x="15170249" y="2321278"/>
                      <a:pt x="15075483" y="2416044"/>
                      <a:pt x="15075483" y="2532944"/>
                    </a:cubicBezTo>
                    <a:lnTo>
                      <a:pt x="15075483" y="2603500"/>
                    </a:lnTo>
                    <a:cubicBezTo>
                      <a:pt x="15075483" y="2720400"/>
                      <a:pt x="15170249" y="2815167"/>
                      <a:pt x="15287149" y="2815167"/>
                    </a:cubicBezTo>
                    <a:cubicBezTo>
                      <a:pt x="15404049" y="2815167"/>
                      <a:pt x="15498815" y="2720400"/>
                      <a:pt x="15498815" y="2603500"/>
                    </a:cubicBezTo>
                    <a:lnTo>
                      <a:pt x="15498815" y="2532944"/>
                    </a:lnTo>
                    <a:cubicBezTo>
                      <a:pt x="15498815" y="2416044"/>
                      <a:pt x="15404049" y="2321278"/>
                      <a:pt x="15287149" y="2321278"/>
                    </a:cubicBezTo>
                    <a:moveTo>
                      <a:pt x="15067933" y="3291275"/>
                    </a:moveTo>
                    <a:cubicBezTo>
                      <a:pt x="15069133" y="3283162"/>
                      <a:pt x="15057703" y="3279987"/>
                      <a:pt x="15054528" y="3287536"/>
                    </a:cubicBezTo>
                    <a:lnTo>
                      <a:pt x="14900504" y="3646875"/>
                    </a:lnTo>
                    <a:cubicBezTo>
                      <a:pt x="14878248" y="3698796"/>
                      <a:pt x="14827172" y="3732439"/>
                      <a:pt x="14770683" y="3732389"/>
                    </a:cubicBezTo>
                    <a:lnTo>
                      <a:pt x="14705629" y="3732389"/>
                    </a:lnTo>
                    <a:cubicBezTo>
                      <a:pt x="14693765" y="3732399"/>
                      <a:pt x="14682690" y="3726445"/>
                      <a:pt x="14676155" y="3716543"/>
                    </a:cubicBezTo>
                    <a:cubicBezTo>
                      <a:pt x="14669619" y="3706641"/>
                      <a:pt x="14668500" y="3694116"/>
                      <a:pt x="14673174" y="3683212"/>
                    </a:cubicBezTo>
                    <a:lnTo>
                      <a:pt x="14863815" y="3238500"/>
                    </a:lnTo>
                    <a:lnTo>
                      <a:pt x="14933947" y="3063099"/>
                    </a:lnTo>
                    <a:cubicBezTo>
                      <a:pt x="14976818" y="2955961"/>
                      <a:pt x="15080594" y="2885715"/>
                      <a:pt x="15195992" y="2885722"/>
                    </a:cubicBezTo>
                    <a:lnTo>
                      <a:pt x="15378306" y="2885722"/>
                    </a:lnTo>
                    <a:cubicBezTo>
                      <a:pt x="15493704" y="2885715"/>
                      <a:pt x="15597480" y="2955961"/>
                      <a:pt x="15640351" y="3063099"/>
                    </a:cubicBezTo>
                    <a:lnTo>
                      <a:pt x="15710483" y="3238500"/>
                    </a:lnTo>
                    <a:lnTo>
                      <a:pt x="15901053" y="3683212"/>
                    </a:lnTo>
                    <a:cubicBezTo>
                      <a:pt x="15905727" y="3694116"/>
                      <a:pt x="15904607" y="3706641"/>
                      <a:pt x="15898073" y="3716543"/>
                    </a:cubicBezTo>
                    <a:cubicBezTo>
                      <a:pt x="15891537" y="3726445"/>
                      <a:pt x="15880462" y="3732399"/>
                      <a:pt x="15868597" y="3732389"/>
                    </a:cubicBezTo>
                    <a:lnTo>
                      <a:pt x="15803545" y="3732389"/>
                    </a:lnTo>
                    <a:cubicBezTo>
                      <a:pt x="15747107" y="3732383"/>
                      <a:pt x="15696101" y="3698749"/>
                      <a:pt x="15673863" y="3646875"/>
                    </a:cubicBezTo>
                    <a:lnTo>
                      <a:pt x="15519842" y="3287536"/>
                    </a:lnTo>
                    <a:cubicBezTo>
                      <a:pt x="15516595" y="3279987"/>
                      <a:pt x="15505236" y="3283162"/>
                      <a:pt x="15506365" y="3291275"/>
                    </a:cubicBezTo>
                    <a:lnTo>
                      <a:pt x="15569372" y="3732389"/>
                    </a:lnTo>
                    <a:lnTo>
                      <a:pt x="15636752" y="4540885"/>
                    </a:lnTo>
                    <a:cubicBezTo>
                      <a:pt x="15637560" y="4550707"/>
                      <a:pt x="15634222" y="4560419"/>
                      <a:pt x="15627548" y="4567670"/>
                    </a:cubicBezTo>
                    <a:cubicBezTo>
                      <a:pt x="15620874" y="4574921"/>
                      <a:pt x="15611470" y="4579049"/>
                      <a:pt x="15601615" y="4579055"/>
                    </a:cubicBezTo>
                    <a:lnTo>
                      <a:pt x="15547781" y="4579055"/>
                    </a:lnTo>
                    <a:cubicBezTo>
                      <a:pt x="15478799" y="4579064"/>
                      <a:pt x="15419922" y="4529199"/>
                      <a:pt x="15408576" y="4461157"/>
                    </a:cubicBezTo>
                    <a:lnTo>
                      <a:pt x="15294204" y="3774158"/>
                    </a:lnTo>
                    <a:cubicBezTo>
                      <a:pt x="15292863" y="3766255"/>
                      <a:pt x="15281576" y="3766255"/>
                      <a:pt x="15280235" y="3774158"/>
                    </a:cubicBezTo>
                    <a:lnTo>
                      <a:pt x="15165794" y="4461157"/>
                    </a:lnTo>
                    <a:cubicBezTo>
                      <a:pt x="15154442" y="4529225"/>
                      <a:pt x="15095525" y="4579098"/>
                      <a:pt x="15026517" y="4579055"/>
                    </a:cubicBezTo>
                    <a:lnTo>
                      <a:pt x="14972683" y="4579055"/>
                    </a:lnTo>
                    <a:cubicBezTo>
                      <a:pt x="14962828" y="4579049"/>
                      <a:pt x="14953425" y="4574921"/>
                      <a:pt x="14946750" y="4567670"/>
                    </a:cubicBezTo>
                    <a:cubicBezTo>
                      <a:pt x="14940076" y="4560419"/>
                      <a:pt x="14936738" y="4550707"/>
                      <a:pt x="14937547" y="4540885"/>
                    </a:cubicBezTo>
                    <a:lnTo>
                      <a:pt x="15004927" y="3732389"/>
                    </a:lnTo>
                    <a:lnTo>
                      <a:pt x="15067933" y="3291275"/>
                    </a:lnTo>
                    <a:moveTo>
                      <a:pt x="16620649" y="2321278"/>
                    </a:moveTo>
                    <a:cubicBezTo>
                      <a:pt x="16503749" y="2321278"/>
                      <a:pt x="16408983" y="2416044"/>
                      <a:pt x="16408983" y="2532944"/>
                    </a:cubicBezTo>
                    <a:lnTo>
                      <a:pt x="16408983" y="2603500"/>
                    </a:lnTo>
                    <a:cubicBezTo>
                      <a:pt x="16408983" y="2720400"/>
                      <a:pt x="16503749" y="2815167"/>
                      <a:pt x="16620649" y="2815167"/>
                    </a:cubicBezTo>
                    <a:cubicBezTo>
                      <a:pt x="16737549" y="2815167"/>
                      <a:pt x="16832315" y="2720400"/>
                      <a:pt x="16832315" y="2603500"/>
                    </a:cubicBezTo>
                    <a:lnTo>
                      <a:pt x="16832315" y="2532944"/>
                    </a:lnTo>
                    <a:cubicBezTo>
                      <a:pt x="16832315" y="2416044"/>
                      <a:pt x="16737549" y="2321278"/>
                      <a:pt x="16620649" y="2321278"/>
                    </a:cubicBezTo>
                    <a:moveTo>
                      <a:pt x="16401433" y="3291275"/>
                    </a:moveTo>
                    <a:cubicBezTo>
                      <a:pt x="16402633" y="3283162"/>
                      <a:pt x="16391203" y="3279987"/>
                      <a:pt x="16388028" y="3287536"/>
                    </a:cubicBezTo>
                    <a:lnTo>
                      <a:pt x="16234004" y="3646875"/>
                    </a:lnTo>
                    <a:cubicBezTo>
                      <a:pt x="16211748" y="3698796"/>
                      <a:pt x="16160672" y="3732439"/>
                      <a:pt x="16104183" y="3732389"/>
                    </a:cubicBezTo>
                    <a:lnTo>
                      <a:pt x="16039129" y="3732389"/>
                    </a:lnTo>
                    <a:cubicBezTo>
                      <a:pt x="16027265" y="3732399"/>
                      <a:pt x="16016190" y="3726445"/>
                      <a:pt x="16009655" y="3716543"/>
                    </a:cubicBezTo>
                    <a:cubicBezTo>
                      <a:pt x="16003119" y="3706641"/>
                      <a:pt x="16002000" y="3694116"/>
                      <a:pt x="16006674" y="3683212"/>
                    </a:cubicBezTo>
                    <a:lnTo>
                      <a:pt x="16197315" y="3238500"/>
                    </a:lnTo>
                    <a:lnTo>
                      <a:pt x="16267447" y="3063099"/>
                    </a:lnTo>
                    <a:cubicBezTo>
                      <a:pt x="16310318" y="2955961"/>
                      <a:pt x="16414094" y="2885715"/>
                      <a:pt x="16529492" y="2885722"/>
                    </a:cubicBezTo>
                    <a:lnTo>
                      <a:pt x="16711806" y="2885722"/>
                    </a:lnTo>
                    <a:cubicBezTo>
                      <a:pt x="16827204" y="2885715"/>
                      <a:pt x="16930980" y="2955961"/>
                      <a:pt x="16973851" y="3063099"/>
                    </a:cubicBezTo>
                    <a:lnTo>
                      <a:pt x="17043983" y="3238500"/>
                    </a:lnTo>
                    <a:lnTo>
                      <a:pt x="17234553" y="3683212"/>
                    </a:lnTo>
                    <a:cubicBezTo>
                      <a:pt x="17239227" y="3694116"/>
                      <a:pt x="17238107" y="3706641"/>
                      <a:pt x="17231573" y="3716543"/>
                    </a:cubicBezTo>
                    <a:cubicBezTo>
                      <a:pt x="17225037" y="3726445"/>
                      <a:pt x="17213962" y="3732399"/>
                      <a:pt x="17202097" y="3732389"/>
                    </a:cubicBezTo>
                    <a:lnTo>
                      <a:pt x="17137045" y="3732389"/>
                    </a:lnTo>
                    <a:cubicBezTo>
                      <a:pt x="17080607" y="3732383"/>
                      <a:pt x="17029601" y="3698749"/>
                      <a:pt x="17007363" y="3646875"/>
                    </a:cubicBezTo>
                    <a:lnTo>
                      <a:pt x="16853342" y="3287536"/>
                    </a:lnTo>
                    <a:cubicBezTo>
                      <a:pt x="16850095" y="3279987"/>
                      <a:pt x="16838736" y="3283162"/>
                      <a:pt x="16839865" y="3291275"/>
                    </a:cubicBezTo>
                    <a:lnTo>
                      <a:pt x="16902872" y="3732389"/>
                    </a:lnTo>
                    <a:lnTo>
                      <a:pt x="16970252" y="4540885"/>
                    </a:lnTo>
                    <a:cubicBezTo>
                      <a:pt x="16971060" y="4550707"/>
                      <a:pt x="16967722" y="4560419"/>
                      <a:pt x="16961048" y="4567670"/>
                    </a:cubicBezTo>
                    <a:cubicBezTo>
                      <a:pt x="16954374" y="4574921"/>
                      <a:pt x="16944970" y="4579049"/>
                      <a:pt x="16935115" y="4579055"/>
                    </a:cubicBezTo>
                    <a:lnTo>
                      <a:pt x="16881281" y="4579055"/>
                    </a:lnTo>
                    <a:cubicBezTo>
                      <a:pt x="16812299" y="4579064"/>
                      <a:pt x="16753422" y="4529199"/>
                      <a:pt x="16742076" y="4461157"/>
                    </a:cubicBezTo>
                    <a:lnTo>
                      <a:pt x="16627704" y="3774158"/>
                    </a:lnTo>
                    <a:cubicBezTo>
                      <a:pt x="16626363" y="3766255"/>
                      <a:pt x="16615076" y="3766255"/>
                      <a:pt x="16613735" y="3774158"/>
                    </a:cubicBezTo>
                    <a:lnTo>
                      <a:pt x="16499294" y="4461157"/>
                    </a:lnTo>
                    <a:cubicBezTo>
                      <a:pt x="16487942" y="4529225"/>
                      <a:pt x="16429025" y="4579098"/>
                      <a:pt x="16360017" y="4579055"/>
                    </a:cubicBezTo>
                    <a:lnTo>
                      <a:pt x="16306183" y="4579055"/>
                    </a:lnTo>
                    <a:cubicBezTo>
                      <a:pt x="16296328" y="4579049"/>
                      <a:pt x="16286925" y="4574921"/>
                      <a:pt x="16280250" y="4567670"/>
                    </a:cubicBezTo>
                    <a:cubicBezTo>
                      <a:pt x="16273576" y="4560419"/>
                      <a:pt x="16270238" y="4550707"/>
                      <a:pt x="16271047" y="4540885"/>
                    </a:cubicBezTo>
                    <a:lnTo>
                      <a:pt x="16338427" y="3732389"/>
                    </a:lnTo>
                    <a:lnTo>
                      <a:pt x="16401433" y="3291275"/>
                    </a:lnTo>
                    <a:moveTo>
                      <a:pt x="17954149" y="2321278"/>
                    </a:moveTo>
                    <a:cubicBezTo>
                      <a:pt x="17837249" y="2321278"/>
                      <a:pt x="17742483" y="2416044"/>
                      <a:pt x="17742483" y="2532944"/>
                    </a:cubicBezTo>
                    <a:lnTo>
                      <a:pt x="17742483" y="2603500"/>
                    </a:lnTo>
                    <a:cubicBezTo>
                      <a:pt x="17742483" y="2720400"/>
                      <a:pt x="17837249" y="2815167"/>
                      <a:pt x="17954149" y="2815167"/>
                    </a:cubicBezTo>
                    <a:cubicBezTo>
                      <a:pt x="18071049" y="2815167"/>
                      <a:pt x="18165815" y="2720400"/>
                      <a:pt x="18165815" y="2603500"/>
                    </a:cubicBezTo>
                    <a:lnTo>
                      <a:pt x="18165815" y="2532944"/>
                    </a:lnTo>
                    <a:cubicBezTo>
                      <a:pt x="18165815" y="2416044"/>
                      <a:pt x="18071049" y="2321278"/>
                      <a:pt x="17954149" y="2321278"/>
                    </a:cubicBezTo>
                    <a:moveTo>
                      <a:pt x="17734933" y="3291275"/>
                    </a:moveTo>
                    <a:cubicBezTo>
                      <a:pt x="17736133" y="3283162"/>
                      <a:pt x="17724703" y="3279987"/>
                      <a:pt x="17721528" y="3287536"/>
                    </a:cubicBezTo>
                    <a:lnTo>
                      <a:pt x="17567504" y="3646875"/>
                    </a:lnTo>
                    <a:cubicBezTo>
                      <a:pt x="17545248" y="3698796"/>
                      <a:pt x="17494172" y="3732439"/>
                      <a:pt x="17437683" y="3732389"/>
                    </a:cubicBezTo>
                    <a:lnTo>
                      <a:pt x="17372629" y="3732389"/>
                    </a:lnTo>
                    <a:cubicBezTo>
                      <a:pt x="17360765" y="3732399"/>
                      <a:pt x="17349690" y="3726445"/>
                      <a:pt x="17343155" y="3716543"/>
                    </a:cubicBezTo>
                    <a:cubicBezTo>
                      <a:pt x="17336619" y="3706641"/>
                      <a:pt x="17335500" y="3694116"/>
                      <a:pt x="17340174" y="3683212"/>
                    </a:cubicBezTo>
                    <a:lnTo>
                      <a:pt x="17530815" y="3238500"/>
                    </a:lnTo>
                    <a:lnTo>
                      <a:pt x="17600947" y="3063099"/>
                    </a:lnTo>
                    <a:cubicBezTo>
                      <a:pt x="17643818" y="2955961"/>
                      <a:pt x="17747594" y="2885715"/>
                      <a:pt x="17862992" y="2885722"/>
                    </a:cubicBezTo>
                    <a:lnTo>
                      <a:pt x="18045306" y="2885722"/>
                    </a:lnTo>
                    <a:cubicBezTo>
                      <a:pt x="18160704" y="2885715"/>
                      <a:pt x="18264480" y="2955961"/>
                      <a:pt x="18307351" y="3063099"/>
                    </a:cubicBezTo>
                    <a:lnTo>
                      <a:pt x="18377483" y="3238500"/>
                    </a:lnTo>
                    <a:lnTo>
                      <a:pt x="18568053" y="3683212"/>
                    </a:lnTo>
                    <a:cubicBezTo>
                      <a:pt x="18572727" y="3694116"/>
                      <a:pt x="18571607" y="3706641"/>
                      <a:pt x="18565073" y="3716543"/>
                    </a:cubicBezTo>
                    <a:cubicBezTo>
                      <a:pt x="18558537" y="3726445"/>
                      <a:pt x="18547462" y="3732399"/>
                      <a:pt x="18535597" y="3732389"/>
                    </a:cubicBezTo>
                    <a:lnTo>
                      <a:pt x="18470545" y="3732389"/>
                    </a:lnTo>
                    <a:cubicBezTo>
                      <a:pt x="18414107" y="3732383"/>
                      <a:pt x="18363101" y="3698749"/>
                      <a:pt x="18340863" y="3646875"/>
                    </a:cubicBezTo>
                    <a:lnTo>
                      <a:pt x="18186842" y="3287536"/>
                    </a:lnTo>
                    <a:cubicBezTo>
                      <a:pt x="18183595" y="3279987"/>
                      <a:pt x="18172236" y="3283162"/>
                      <a:pt x="18173365" y="3291275"/>
                    </a:cubicBezTo>
                    <a:lnTo>
                      <a:pt x="18236372" y="3732389"/>
                    </a:lnTo>
                    <a:lnTo>
                      <a:pt x="18303752" y="4540885"/>
                    </a:lnTo>
                    <a:cubicBezTo>
                      <a:pt x="18304560" y="4550707"/>
                      <a:pt x="18301222" y="4560419"/>
                      <a:pt x="18294548" y="4567670"/>
                    </a:cubicBezTo>
                    <a:cubicBezTo>
                      <a:pt x="18287874" y="4574921"/>
                      <a:pt x="18278470" y="4579049"/>
                      <a:pt x="18268615" y="4579055"/>
                    </a:cubicBezTo>
                    <a:lnTo>
                      <a:pt x="18214781" y="4579055"/>
                    </a:lnTo>
                    <a:cubicBezTo>
                      <a:pt x="18145799" y="4579064"/>
                      <a:pt x="18086922" y="4529199"/>
                      <a:pt x="18075576" y="4461157"/>
                    </a:cubicBezTo>
                    <a:lnTo>
                      <a:pt x="17961204" y="3774158"/>
                    </a:lnTo>
                    <a:cubicBezTo>
                      <a:pt x="17959863" y="3766255"/>
                      <a:pt x="17948576" y="3766255"/>
                      <a:pt x="17947235" y="3774158"/>
                    </a:cubicBezTo>
                    <a:lnTo>
                      <a:pt x="17832794" y="4461157"/>
                    </a:lnTo>
                    <a:cubicBezTo>
                      <a:pt x="17821442" y="4529225"/>
                      <a:pt x="17762525" y="4579098"/>
                      <a:pt x="17693517" y="4579055"/>
                    </a:cubicBezTo>
                    <a:lnTo>
                      <a:pt x="17639683" y="4579055"/>
                    </a:lnTo>
                    <a:cubicBezTo>
                      <a:pt x="17629828" y="4579049"/>
                      <a:pt x="17620425" y="4574921"/>
                      <a:pt x="17613750" y="4567670"/>
                    </a:cubicBezTo>
                    <a:cubicBezTo>
                      <a:pt x="17607076" y="4560419"/>
                      <a:pt x="17603738" y="4550707"/>
                      <a:pt x="17604547" y="4540885"/>
                    </a:cubicBezTo>
                    <a:lnTo>
                      <a:pt x="17671927" y="3732389"/>
                    </a:lnTo>
                    <a:lnTo>
                      <a:pt x="17734933" y="3291275"/>
                    </a:lnTo>
                    <a:moveTo>
                      <a:pt x="19287649" y="2321278"/>
                    </a:moveTo>
                    <a:cubicBezTo>
                      <a:pt x="19170749" y="2321278"/>
                      <a:pt x="19075983" y="2416044"/>
                      <a:pt x="19075983" y="2532944"/>
                    </a:cubicBezTo>
                    <a:lnTo>
                      <a:pt x="19075983" y="2603500"/>
                    </a:lnTo>
                    <a:cubicBezTo>
                      <a:pt x="19075983" y="2720400"/>
                      <a:pt x="19170749" y="2815167"/>
                      <a:pt x="19287649" y="2815167"/>
                    </a:cubicBezTo>
                    <a:cubicBezTo>
                      <a:pt x="19404549" y="2815167"/>
                      <a:pt x="19499315" y="2720400"/>
                      <a:pt x="19499315" y="2603500"/>
                    </a:cubicBezTo>
                    <a:lnTo>
                      <a:pt x="19499315" y="2532944"/>
                    </a:lnTo>
                    <a:cubicBezTo>
                      <a:pt x="19499315" y="2416044"/>
                      <a:pt x="19404549" y="2321278"/>
                      <a:pt x="19287649" y="2321278"/>
                    </a:cubicBezTo>
                    <a:moveTo>
                      <a:pt x="19068433" y="3291275"/>
                    </a:moveTo>
                    <a:cubicBezTo>
                      <a:pt x="19069633" y="3283162"/>
                      <a:pt x="19058203" y="3279987"/>
                      <a:pt x="19055028" y="3287536"/>
                    </a:cubicBezTo>
                    <a:lnTo>
                      <a:pt x="18901004" y="3646875"/>
                    </a:lnTo>
                    <a:cubicBezTo>
                      <a:pt x="18878748" y="3698796"/>
                      <a:pt x="18827672" y="3732439"/>
                      <a:pt x="18771183" y="3732389"/>
                    </a:cubicBezTo>
                    <a:lnTo>
                      <a:pt x="18706129" y="3732389"/>
                    </a:lnTo>
                    <a:cubicBezTo>
                      <a:pt x="18694265" y="3732399"/>
                      <a:pt x="18683190" y="3726445"/>
                      <a:pt x="18676655" y="3716543"/>
                    </a:cubicBezTo>
                    <a:cubicBezTo>
                      <a:pt x="18670119" y="3706641"/>
                      <a:pt x="18669000" y="3694116"/>
                      <a:pt x="18673674" y="3683212"/>
                    </a:cubicBezTo>
                    <a:lnTo>
                      <a:pt x="18864315" y="3238500"/>
                    </a:lnTo>
                    <a:lnTo>
                      <a:pt x="18934447" y="3063099"/>
                    </a:lnTo>
                    <a:cubicBezTo>
                      <a:pt x="18977318" y="2955961"/>
                      <a:pt x="19081094" y="2885715"/>
                      <a:pt x="19196492" y="2885722"/>
                    </a:cubicBezTo>
                    <a:lnTo>
                      <a:pt x="19378806" y="2885722"/>
                    </a:lnTo>
                    <a:cubicBezTo>
                      <a:pt x="19494204" y="2885715"/>
                      <a:pt x="19597980" y="2955961"/>
                      <a:pt x="19640851" y="3063099"/>
                    </a:cubicBezTo>
                    <a:lnTo>
                      <a:pt x="19710983" y="3238500"/>
                    </a:lnTo>
                    <a:lnTo>
                      <a:pt x="19901553" y="3683212"/>
                    </a:lnTo>
                    <a:cubicBezTo>
                      <a:pt x="19906227" y="3694116"/>
                      <a:pt x="19905107" y="3706641"/>
                      <a:pt x="19898573" y="3716543"/>
                    </a:cubicBezTo>
                    <a:cubicBezTo>
                      <a:pt x="19892037" y="3726445"/>
                      <a:pt x="19880962" y="3732399"/>
                      <a:pt x="19869097" y="3732389"/>
                    </a:cubicBezTo>
                    <a:lnTo>
                      <a:pt x="19804045" y="3732389"/>
                    </a:lnTo>
                    <a:cubicBezTo>
                      <a:pt x="19747607" y="3732383"/>
                      <a:pt x="19696601" y="3698749"/>
                      <a:pt x="19674363" y="3646875"/>
                    </a:cubicBezTo>
                    <a:lnTo>
                      <a:pt x="19520342" y="3287536"/>
                    </a:lnTo>
                    <a:cubicBezTo>
                      <a:pt x="19517095" y="3279987"/>
                      <a:pt x="19505736" y="3283162"/>
                      <a:pt x="19506865" y="3291275"/>
                    </a:cubicBezTo>
                    <a:lnTo>
                      <a:pt x="19569872" y="3732389"/>
                    </a:lnTo>
                    <a:lnTo>
                      <a:pt x="19637252" y="4540885"/>
                    </a:lnTo>
                    <a:cubicBezTo>
                      <a:pt x="19638060" y="4550707"/>
                      <a:pt x="19634722" y="4560419"/>
                      <a:pt x="19628048" y="4567670"/>
                    </a:cubicBezTo>
                    <a:cubicBezTo>
                      <a:pt x="19621374" y="4574921"/>
                      <a:pt x="19611970" y="4579049"/>
                      <a:pt x="19602115" y="4579055"/>
                    </a:cubicBezTo>
                    <a:lnTo>
                      <a:pt x="19548281" y="4579055"/>
                    </a:lnTo>
                    <a:cubicBezTo>
                      <a:pt x="19479299" y="4579064"/>
                      <a:pt x="19420422" y="4529199"/>
                      <a:pt x="19409076" y="4461157"/>
                    </a:cubicBezTo>
                    <a:lnTo>
                      <a:pt x="19294704" y="3774158"/>
                    </a:lnTo>
                    <a:cubicBezTo>
                      <a:pt x="19293363" y="3766255"/>
                      <a:pt x="19282076" y="3766255"/>
                      <a:pt x="19280735" y="3774158"/>
                    </a:cubicBezTo>
                    <a:lnTo>
                      <a:pt x="19166294" y="4461157"/>
                    </a:lnTo>
                    <a:cubicBezTo>
                      <a:pt x="19154942" y="4529225"/>
                      <a:pt x="19096025" y="4579098"/>
                      <a:pt x="19027017" y="4579055"/>
                    </a:cubicBezTo>
                    <a:lnTo>
                      <a:pt x="18973183" y="4579055"/>
                    </a:lnTo>
                    <a:cubicBezTo>
                      <a:pt x="18963328" y="4579049"/>
                      <a:pt x="18953925" y="4574921"/>
                      <a:pt x="18947250" y="4567670"/>
                    </a:cubicBezTo>
                    <a:cubicBezTo>
                      <a:pt x="18940576" y="4560419"/>
                      <a:pt x="18937238" y="4550707"/>
                      <a:pt x="18938047" y="4540885"/>
                    </a:cubicBezTo>
                    <a:lnTo>
                      <a:pt x="19005427" y="3732389"/>
                    </a:lnTo>
                    <a:lnTo>
                      <a:pt x="19068433" y="3291275"/>
                    </a:lnTo>
                    <a:moveTo>
                      <a:pt x="20621149" y="2321278"/>
                    </a:moveTo>
                    <a:cubicBezTo>
                      <a:pt x="20504249" y="2321278"/>
                      <a:pt x="20409483" y="2416044"/>
                      <a:pt x="20409483" y="2532944"/>
                    </a:cubicBezTo>
                    <a:lnTo>
                      <a:pt x="20409483" y="2603500"/>
                    </a:lnTo>
                    <a:cubicBezTo>
                      <a:pt x="20409483" y="2720400"/>
                      <a:pt x="20504249" y="2815167"/>
                      <a:pt x="20621149" y="2815167"/>
                    </a:cubicBezTo>
                    <a:cubicBezTo>
                      <a:pt x="20738049" y="2815167"/>
                      <a:pt x="20832815" y="2720400"/>
                      <a:pt x="20832815" y="2603500"/>
                    </a:cubicBezTo>
                    <a:lnTo>
                      <a:pt x="20832815" y="2532944"/>
                    </a:lnTo>
                    <a:cubicBezTo>
                      <a:pt x="20832815" y="2416044"/>
                      <a:pt x="20738049" y="2321278"/>
                      <a:pt x="20621149" y="2321278"/>
                    </a:cubicBezTo>
                    <a:moveTo>
                      <a:pt x="20401933" y="3291275"/>
                    </a:moveTo>
                    <a:cubicBezTo>
                      <a:pt x="20403133" y="3283162"/>
                      <a:pt x="20391703" y="3279987"/>
                      <a:pt x="20388528" y="3287536"/>
                    </a:cubicBezTo>
                    <a:lnTo>
                      <a:pt x="20234504" y="3646875"/>
                    </a:lnTo>
                    <a:cubicBezTo>
                      <a:pt x="20212248" y="3698796"/>
                      <a:pt x="20161172" y="3732439"/>
                      <a:pt x="20104683" y="3732389"/>
                    </a:cubicBezTo>
                    <a:lnTo>
                      <a:pt x="20039629" y="3732389"/>
                    </a:lnTo>
                    <a:cubicBezTo>
                      <a:pt x="20027765" y="3732399"/>
                      <a:pt x="20016690" y="3726445"/>
                      <a:pt x="20010155" y="3716543"/>
                    </a:cubicBezTo>
                    <a:cubicBezTo>
                      <a:pt x="20003619" y="3706641"/>
                      <a:pt x="20002500" y="3694116"/>
                      <a:pt x="20007174" y="3683212"/>
                    </a:cubicBezTo>
                    <a:lnTo>
                      <a:pt x="20197815" y="3238500"/>
                    </a:lnTo>
                    <a:lnTo>
                      <a:pt x="20267947" y="3063099"/>
                    </a:lnTo>
                    <a:cubicBezTo>
                      <a:pt x="20310818" y="2955961"/>
                      <a:pt x="20414594" y="2885715"/>
                      <a:pt x="20529992" y="2885722"/>
                    </a:cubicBezTo>
                    <a:lnTo>
                      <a:pt x="20712306" y="2885722"/>
                    </a:lnTo>
                    <a:cubicBezTo>
                      <a:pt x="20827704" y="2885715"/>
                      <a:pt x="20931480" y="2955961"/>
                      <a:pt x="20974351" y="3063099"/>
                    </a:cubicBezTo>
                    <a:lnTo>
                      <a:pt x="21044483" y="3238500"/>
                    </a:lnTo>
                    <a:lnTo>
                      <a:pt x="21235053" y="3683212"/>
                    </a:lnTo>
                    <a:cubicBezTo>
                      <a:pt x="21239727" y="3694116"/>
                      <a:pt x="21238607" y="3706641"/>
                      <a:pt x="21232073" y="3716543"/>
                    </a:cubicBezTo>
                    <a:cubicBezTo>
                      <a:pt x="21225537" y="3726445"/>
                      <a:pt x="21214462" y="3732399"/>
                      <a:pt x="21202597" y="3732389"/>
                    </a:cubicBezTo>
                    <a:lnTo>
                      <a:pt x="21137545" y="3732389"/>
                    </a:lnTo>
                    <a:cubicBezTo>
                      <a:pt x="21081107" y="3732383"/>
                      <a:pt x="21030101" y="3698749"/>
                      <a:pt x="21007863" y="3646875"/>
                    </a:cubicBezTo>
                    <a:lnTo>
                      <a:pt x="20853842" y="3287536"/>
                    </a:lnTo>
                    <a:cubicBezTo>
                      <a:pt x="20850595" y="3279987"/>
                      <a:pt x="20839236" y="3283162"/>
                      <a:pt x="20840365" y="3291275"/>
                    </a:cubicBezTo>
                    <a:lnTo>
                      <a:pt x="20903372" y="3732389"/>
                    </a:lnTo>
                    <a:lnTo>
                      <a:pt x="20970752" y="4540885"/>
                    </a:lnTo>
                    <a:cubicBezTo>
                      <a:pt x="20971560" y="4550707"/>
                      <a:pt x="20968222" y="4560419"/>
                      <a:pt x="20961548" y="4567670"/>
                    </a:cubicBezTo>
                    <a:cubicBezTo>
                      <a:pt x="20954874" y="4574921"/>
                      <a:pt x="20945470" y="4579049"/>
                      <a:pt x="20935615" y="4579055"/>
                    </a:cubicBezTo>
                    <a:lnTo>
                      <a:pt x="20881781" y="4579055"/>
                    </a:lnTo>
                    <a:cubicBezTo>
                      <a:pt x="20812799" y="4579064"/>
                      <a:pt x="20753922" y="4529199"/>
                      <a:pt x="20742576" y="4461157"/>
                    </a:cubicBezTo>
                    <a:lnTo>
                      <a:pt x="20628204" y="3774158"/>
                    </a:lnTo>
                    <a:cubicBezTo>
                      <a:pt x="20626863" y="3766255"/>
                      <a:pt x="20615576" y="3766255"/>
                      <a:pt x="20614235" y="3774158"/>
                    </a:cubicBezTo>
                    <a:lnTo>
                      <a:pt x="20499794" y="4461157"/>
                    </a:lnTo>
                    <a:cubicBezTo>
                      <a:pt x="20488442" y="4529225"/>
                      <a:pt x="20429525" y="4579098"/>
                      <a:pt x="20360517" y="4579055"/>
                    </a:cubicBezTo>
                    <a:lnTo>
                      <a:pt x="20306683" y="4579055"/>
                    </a:lnTo>
                    <a:cubicBezTo>
                      <a:pt x="20296828" y="4579049"/>
                      <a:pt x="20287425" y="4574921"/>
                      <a:pt x="20280750" y="4567670"/>
                    </a:cubicBezTo>
                    <a:cubicBezTo>
                      <a:pt x="20274076" y="4560419"/>
                      <a:pt x="20270738" y="4550707"/>
                      <a:pt x="20271547" y="4540885"/>
                    </a:cubicBezTo>
                    <a:lnTo>
                      <a:pt x="20338927" y="3732389"/>
                    </a:lnTo>
                    <a:lnTo>
                      <a:pt x="20401933" y="3291275"/>
                    </a:lnTo>
                    <a:moveTo>
                      <a:pt x="21954649" y="2321278"/>
                    </a:moveTo>
                    <a:cubicBezTo>
                      <a:pt x="21837749" y="2321278"/>
                      <a:pt x="21742983" y="2416044"/>
                      <a:pt x="21742983" y="2532944"/>
                    </a:cubicBezTo>
                    <a:lnTo>
                      <a:pt x="21742983" y="2603500"/>
                    </a:lnTo>
                    <a:cubicBezTo>
                      <a:pt x="21742983" y="2720400"/>
                      <a:pt x="21837749" y="2815167"/>
                      <a:pt x="21954649" y="2815167"/>
                    </a:cubicBezTo>
                    <a:cubicBezTo>
                      <a:pt x="22071549" y="2815167"/>
                      <a:pt x="22166315" y="2720400"/>
                      <a:pt x="22166315" y="2603500"/>
                    </a:cubicBezTo>
                    <a:lnTo>
                      <a:pt x="22166315" y="2532944"/>
                    </a:lnTo>
                    <a:cubicBezTo>
                      <a:pt x="22166315" y="2416044"/>
                      <a:pt x="22071549" y="2321278"/>
                      <a:pt x="21954649" y="2321278"/>
                    </a:cubicBezTo>
                    <a:moveTo>
                      <a:pt x="21735433" y="3291275"/>
                    </a:moveTo>
                    <a:cubicBezTo>
                      <a:pt x="21736633" y="3283162"/>
                      <a:pt x="21725203" y="3279987"/>
                      <a:pt x="21722028" y="3287536"/>
                    </a:cubicBezTo>
                    <a:lnTo>
                      <a:pt x="21568004" y="3646875"/>
                    </a:lnTo>
                    <a:cubicBezTo>
                      <a:pt x="21545748" y="3698796"/>
                      <a:pt x="21494672" y="3732439"/>
                      <a:pt x="21438183" y="3732389"/>
                    </a:cubicBezTo>
                    <a:lnTo>
                      <a:pt x="21373129" y="3732389"/>
                    </a:lnTo>
                    <a:cubicBezTo>
                      <a:pt x="21361265" y="3732399"/>
                      <a:pt x="21350190" y="3726445"/>
                      <a:pt x="21343655" y="3716543"/>
                    </a:cubicBezTo>
                    <a:cubicBezTo>
                      <a:pt x="21337119" y="3706641"/>
                      <a:pt x="21336000" y="3694116"/>
                      <a:pt x="21340674" y="3683212"/>
                    </a:cubicBezTo>
                    <a:lnTo>
                      <a:pt x="21531315" y="3238500"/>
                    </a:lnTo>
                    <a:lnTo>
                      <a:pt x="21601447" y="3063099"/>
                    </a:lnTo>
                    <a:cubicBezTo>
                      <a:pt x="21644318" y="2955961"/>
                      <a:pt x="21748094" y="2885715"/>
                      <a:pt x="21863492" y="2885722"/>
                    </a:cubicBezTo>
                    <a:lnTo>
                      <a:pt x="22045806" y="2885722"/>
                    </a:lnTo>
                    <a:cubicBezTo>
                      <a:pt x="22161204" y="2885715"/>
                      <a:pt x="22264980" y="2955961"/>
                      <a:pt x="22307851" y="3063099"/>
                    </a:cubicBezTo>
                    <a:lnTo>
                      <a:pt x="22377983" y="3238500"/>
                    </a:lnTo>
                    <a:lnTo>
                      <a:pt x="22568553" y="3683212"/>
                    </a:lnTo>
                    <a:cubicBezTo>
                      <a:pt x="22573227" y="3694116"/>
                      <a:pt x="22572107" y="3706641"/>
                      <a:pt x="22565573" y="3716543"/>
                    </a:cubicBezTo>
                    <a:cubicBezTo>
                      <a:pt x="22559037" y="3726445"/>
                      <a:pt x="22547962" y="3732399"/>
                      <a:pt x="22536097" y="3732389"/>
                    </a:cubicBezTo>
                    <a:lnTo>
                      <a:pt x="22471045" y="3732389"/>
                    </a:lnTo>
                    <a:cubicBezTo>
                      <a:pt x="22414607" y="3732383"/>
                      <a:pt x="22363601" y="3698749"/>
                      <a:pt x="22341363" y="3646875"/>
                    </a:cubicBezTo>
                    <a:lnTo>
                      <a:pt x="22187342" y="3287536"/>
                    </a:lnTo>
                    <a:cubicBezTo>
                      <a:pt x="22184095" y="3279987"/>
                      <a:pt x="22172736" y="3283162"/>
                      <a:pt x="22173865" y="3291275"/>
                    </a:cubicBezTo>
                    <a:lnTo>
                      <a:pt x="22236872" y="3732389"/>
                    </a:lnTo>
                    <a:lnTo>
                      <a:pt x="22304252" y="4540885"/>
                    </a:lnTo>
                    <a:cubicBezTo>
                      <a:pt x="22305060" y="4550707"/>
                      <a:pt x="22301722" y="4560419"/>
                      <a:pt x="22295048" y="4567670"/>
                    </a:cubicBezTo>
                    <a:cubicBezTo>
                      <a:pt x="22288374" y="4574921"/>
                      <a:pt x="22278970" y="4579049"/>
                      <a:pt x="22269115" y="4579055"/>
                    </a:cubicBezTo>
                    <a:lnTo>
                      <a:pt x="22215281" y="4579055"/>
                    </a:lnTo>
                    <a:cubicBezTo>
                      <a:pt x="22146299" y="4579064"/>
                      <a:pt x="22087422" y="4529199"/>
                      <a:pt x="22076076" y="4461157"/>
                    </a:cubicBezTo>
                    <a:lnTo>
                      <a:pt x="21961704" y="3774158"/>
                    </a:lnTo>
                    <a:cubicBezTo>
                      <a:pt x="21960363" y="3766255"/>
                      <a:pt x="21949076" y="3766255"/>
                      <a:pt x="21947735" y="3774158"/>
                    </a:cubicBezTo>
                    <a:lnTo>
                      <a:pt x="21833294" y="4461157"/>
                    </a:lnTo>
                    <a:cubicBezTo>
                      <a:pt x="21821942" y="4529225"/>
                      <a:pt x="21763025" y="4579098"/>
                      <a:pt x="21694017" y="4579055"/>
                    </a:cubicBezTo>
                    <a:lnTo>
                      <a:pt x="21640183" y="4579055"/>
                    </a:lnTo>
                    <a:cubicBezTo>
                      <a:pt x="21630328" y="4579049"/>
                      <a:pt x="21620925" y="4574921"/>
                      <a:pt x="21614250" y="4567670"/>
                    </a:cubicBezTo>
                    <a:cubicBezTo>
                      <a:pt x="21607576" y="4560419"/>
                      <a:pt x="21604238" y="4550707"/>
                      <a:pt x="21605047" y="4540885"/>
                    </a:cubicBezTo>
                    <a:lnTo>
                      <a:pt x="21672427" y="3732389"/>
                    </a:lnTo>
                    <a:lnTo>
                      <a:pt x="21735433" y="3291275"/>
                    </a:lnTo>
                    <a:moveTo>
                      <a:pt x="23288149" y="2321278"/>
                    </a:moveTo>
                    <a:cubicBezTo>
                      <a:pt x="23171249" y="2321278"/>
                      <a:pt x="23076483" y="2416044"/>
                      <a:pt x="23076483" y="2532944"/>
                    </a:cubicBezTo>
                    <a:lnTo>
                      <a:pt x="23076483" y="2603500"/>
                    </a:lnTo>
                    <a:cubicBezTo>
                      <a:pt x="23076483" y="2720400"/>
                      <a:pt x="23171249" y="2815167"/>
                      <a:pt x="23288149" y="2815167"/>
                    </a:cubicBezTo>
                    <a:cubicBezTo>
                      <a:pt x="23405049" y="2815167"/>
                      <a:pt x="23499815" y="2720400"/>
                      <a:pt x="23499815" y="2603500"/>
                    </a:cubicBezTo>
                    <a:lnTo>
                      <a:pt x="23499815" y="2532944"/>
                    </a:lnTo>
                    <a:cubicBezTo>
                      <a:pt x="23499815" y="2416044"/>
                      <a:pt x="23405049" y="2321278"/>
                      <a:pt x="23288149" y="2321278"/>
                    </a:cubicBezTo>
                    <a:moveTo>
                      <a:pt x="23068933" y="3291275"/>
                    </a:moveTo>
                    <a:cubicBezTo>
                      <a:pt x="23070133" y="3283162"/>
                      <a:pt x="23058703" y="3279987"/>
                      <a:pt x="23055528" y="3287536"/>
                    </a:cubicBezTo>
                    <a:lnTo>
                      <a:pt x="22901504" y="3646875"/>
                    </a:lnTo>
                    <a:cubicBezTo>
                      <a:pt x="22879248" y="3698796"/>
                      <a:pt x="22828172" y="3732439"/>
                      <a:pt x="22771683" y="3732389"/>
                    </a:cubicBezTo>
                    <a:lnTo>
                      <a:pt x="22706629" y="3732389"/>
                    </a:lnTo>
                    <a:cubicBezTo>
                      <a:pt x="22694765" y="3732399"/>
                      <a:pt x="22683690" y="3726445"/>
                      <a:pt x="22677155" y="3716543"/>
                    </a:cubicBezTo>
                    <a:cubicBezTo>
                      <a:pt x="22670619" y="3706641"/>
                      <a:pt x="22669500" y="3694116"/>
                      <a:pt x="22674174" y="3683212"/>
                    </a:cubicBezTo>
                    <a:lnTo>
                      <a:pt x="22864815" y="3238500"/>
                    </a:lnTo>
                    <a:lnTo>
                      <a:pt x="22934947" y="3063099"/>
                    </a:lnTo>
                    <a:cubicBezTo>
                      <a:pt x="22977818" y="2955961"/>
                      <a:pt x="23081594" y="2885715"/>
                      <a:pt x="23196992" y="2885722"/>
                    </a:cubicBezTo>
                    <a:lnTo>
                      <a:pt x="23379306" y="2885722"/>
                    </a:lnTo>
                    <a:cubicBezTo>
                      <a:pt x="23494704" y="2885715"/>
                      <a:pt x="23598480" y="2955961"/>
                      <a:pt x="23641351" y="3063099"/>
                    </a:cubicBezTo>
                    <a:lnTo>
                      <a:pt x="23711483" y="3238500"/>
                    </a:lnTo>
                    <a:lnTo>
                      <a:pt x="23902053" y="3683212"/>
                    </a:lnTo>
                    <a:cubicBezTo>
                      <a:pt x="23906727" y="3694116"/>
                      <a:pt x="23905607" y="3706641"/>
                      <a:pt x="23899073" y="3716543"/>
                    </a:cubicBezTo>
                    <a:cubicBezTo>
                      <a:pt x="23892537" y="3726445"/>
                      <a:pt x="23881462" y="3732399"/>
                      <a:pt x="23869597" y="3732389"/>
                    </a:cubicBezTo>
                    <a:lnTo>
                      <a:pt x="23804545" y="3732389"/>
                    </a:lnTo>
                    <a:cubicBezTo>
                      <a:pt x="23748107" y="3732383"/>
                      <a:pt x="23697101" y="3698749"/>
                      <a:pt x="23674863" y="3646875"/>
                    </a:cubicBezTo>
                    <a:lnTo>
                      <a:pt x="23520842" y="3287536"/>
                    </a:lnTo>
                    <a:cubicBezTo>
                      <a:pt x="23517595" y="3279987"/>
                      <a:pt x="23506236" y="3283162"/>
                      <a:pt x="23507365" y="3291275"/>
                    </a:cubicBezTo>
                    <a:lnTo>
                      <a:pt x="23570372" y="3732389"/>
                    </a:lnTo>
                    <a:lnTo>
                      <a:pt x="23637752" y="4540885"/>
                    </a:lnTo>
                    <a:cubicBezTo>
                      <a:pt x="23638560" y="4550707"/>
                      <a:pt x="23635222" y="4560419"/>
                      <a:pt x="23628548" y="4567670"/>
                    </a:cubicBezTo>
                    <a:cubicBezTo>
                      <a:pt x="23621874" y="4574921"/>
                      <a:pt x="23612470" y="4579049"/>
                      <a:pt x="23602615" y="4579055"/>
                    </a:cubicBezTo>
                    <a:lnTo>
                      <a:pt x="23548781" y="4579055"/>
                    </a:lnTo>
                    <a:cubicBezTo>
                      <a:pt x="23479799" y="4579064"/>
                      <a:pt x="23420922" y="4529199"/>
                      <a:pt x="23409576" y="4461157"/>
                    </a:cubicBezTo>
                    <a:lnTo>
                      <a:pt x="23295204" y="3774158"/>
                    </a:lnTo>
                    <a:cubicBezTo>
                      <a:pt x="23293863" y="3766255"/>
                      <a:pt x="23282576" y="3766255"/>
                      <a:pt x="23281235" y="3774158"/>
                    </a:cubicBezTo>
                    <a:lnTo>
                      <a:pt x="23166794" y="4461157"/>
                    </a:lnTo>
                    <a:cubicBezTo>
                      <a:pt x="23155442" y="4529225"/>
                      <a:pt x="23096525" y="4579098"/>
                      <a:pt x="23027517" y="4579055"/>
                    </a:cubicBezTo>
                    <a:lnTo>
                      <a:pt x="22973683" y="4579055"/>
                    </a:lnTo>
                    <a:cubicBezTo>
                      <a:pt x="22963828" y="4579049"/>
                      <a:pt x="22954425" y="4574921"/>
                      <a:pt x="22947750" y="4567670"/>
                    </a:cubicBezTo>
                    <a:cubicBezTo>
                      <a:pt x="22941076" y="4560419"/>
                      <a:pt x="22937738" y="4550707"/>
                      <a:pt x="22938547" y="4540885"/>
                    </a:cubicBezTo>
                    <a:lnTo>
                      <a:pt x="23005927" y="3732389"/>
                    </a:lnTo>
                    <a:lnTo>
                      <a:pt x="23068933" y="3291275"/>
                    </a:lnTo>
                    <a:moveTo>
                      <a:pt x="24621649" y="2321278"/>
                    </a:moveTo>
                    <a:cubicBezTo>
                      <a:pt x="24504749" y="2321278"/>
                      <a:pt x="24409983" y="2416044"/>
                      <a:pt x="24409983" y="2532944"/>
                    </a:cubicBezTo>
                    <a:lnTo>
                      <a:pt x="24409983" y="2603500"/>
                    </a:lnTo>
                    <a:cubicBezTo>
                      <a:pt x="24409983" y="2720400"/>
                      <a:pt x="24504749" y="2815167"/>
                      <a:pt x="24621649" y="2815167"/>
                    </a:cubicBezTo>
                    <a:cubicBezTo>
                      <a:pt x="24738549" y="2815167"/>
                      <a:pt x="24833315" y="2720400"/>
                      <a:pt x="24833315" y="2603500"/>
                    </a:cubicBezTo>
                    <a:lnTo>
                      <a:pt x="24833315" y="2532944"/>
                    </a:lnTo>
                    <a:cubicBezTo>
                      <a:pt x="24833315" y="2416044"/>
                      <a:pt x="24738549" y="2321278"/>
                      <a:pt x="24621649" y="2321278"/>
                    </a:cubicBezTo>
                    <a:moveTo>
                      <a:pt x="24402433" y="3291275"/>
                    </a:moveTo>
                    <a:cubicBezTo>
                      <a:pt x="24403633" y="3283162"/>
                      <a:pt x="24392203" y="3279987"/>
                      <a:pt x="24389028" y="3287536"/>
                    </a:cubicBezTo>
                    <a:lnTo>
                      <a:pt x="24235004" y="3646875"/>
                    </a:lnTo>
                    <a:cubicBezTo>
                      <a:pt x="24212748" y="3698796"/>
                      <a:pt x="24161672" y="3732439"/>
                      <a:pt x="24105183" y="3732389"/>
                    </a:cubicBezTo>
                    <a:lnTo>
                      <a:pt x="24040129" y="3732389"/>
                    </a:lnTo>
                    <a:cubicBezTo>
                      <a:pt x="24028265" y="3732399"/>
                      <a:pt x="24017190" y="3726445"/>
                      <a:pt x="24010655" y="3716543"/>
                    </a:cubicBezTo>
                    <a:cubicBezTo>
                      <a:pt x="24004119" y="3706641"/>
                      <a:pt x="24003000" y="3694116"/>
                      <a:pt x="24007674" y="3683212"/>
                    </a:cubicBezTo>
                    <a:lnTo>
                      <a:pt x="24198315" y="3238500"/>
                    </a:lnTo>
                    <a:lnTo>
                      <a:pt x="24268447" y="3063099"/>
                    </a:lnTo>
                    <a:cubicBezTo>
                      <a:pt x="24311318" y="2955961"/>
                      <a:pt x="24415094" y="2885715"/>
                      <a:pt x="24530492" y="2885722"/>
                    </a:cubicBezTo>
                    <a:lnTo>
                      <a:pt x="24712806" y="2885722"/>
                    </a:lnTo>
                    <a:cubicBezTo>
                      <a:pt x="24828204" y="2885715"/>
                      <a:pt x="24931980" y="2955961"/>
                      <a:pt x="24974851" y="3063099"/>
                    </a:cubicBezTo>
                    <a:lnTo>
                      <a:pt x="25044983" y="3238500"/>
                    </a:lnTo>
                    <a:lnTo>
                      <a:pt x="25235553" y="3683212"/>
                    </a:lnTo>
                    <a:cubicBezTo>
                      <a:pt x="25240227" y="3694116"/>
                      <a:pt x="25239107" y="3706641"/>
                      <a:pt x="25232573" y="3716543"/>
                    </a:cubicBezTo>
                    <a:cubicBezTo>
                      <a:pt x="25226037" y="3726445"/>
                      <a:pt x="25214962" y="3732399"/>
                      <a:pt x="25203097" y="3732389"/>
                    </a:cubicBezTo>
                    <a:lnTo>
                      <a:pt x="25138045" y="3732389"/>
                    </a:lnTo>
                    <a:cubicBezTo>
                      <a:pt x="25081607" y="3732383"/>
                      <a:pt x="25030601" y="3698749"/>
                      <a:pt x="25008363" y="3646875"/>
                    </a:cubicBezTo>
                    <a:lnTo>
                      <a:pt x="24854342" y="3287536"/>
                    </a:lnTo>
                    <a:cubicBezTo>
                      <a:pt x="24851095" y="3279987"/>
                      <a:pt x="24839736" y="3283162"/>
                      <a:pt x="24840865" y="3291275"/>
                    </a:cubicBezTo>
                    <a:lnTo>
                      <a:pt x="24903872" y="3732389"/>
                    </a:lnTo>
                    <a:lnTo>
                      <a:pt x="24971252" y="4540885"/>
                    </a:lnTo>
                    <a:cubicBezTo>
                      <a:pt x="24972060" y="4550707"/>
                      <a:pt x="24968722" y="4560419"/>
                      <a:pt x="24962048" y="4567670"/>
                    </a:cubicBezTo>
                    <a:cubicBezTo>
                      <a:pt x="24955374" y="4574921"/>
                      <a:pt x="24945970" y="4579049"/>
                      <a:pt x="24936115" y="4579055"/>
                    </a:cubicBezTo>
                    <a:lnTo>
                      <a:pt x="24882281" y="4579055"/>
                    </a:lnTo>
                    <a:cubicBezTo>
                      <a:pt x="24813299" y="4579064"/>
                      <a:pt x="24754422" y="4529199"/>
                      <a:pt x="24743076" y="4461157"/>
                    </a:cubicBezTo>
                    <a:lnTo>
                      <a:pt x="24628704" y="3774158"/>
                    </a:lnTo>
                    <a:cubicBezTo>
                      <a:pt x="24627363" y="3766255"/>
                      <a:pt x="24616076" y="3766255"/>
                      <a:pt x="24614735" y="3774158"/>
                    </a:cubicBezTo>
                    <a:lnTo>
                      <a:pt x="24500294" y="4461157"/>
                    </a:lnTo>
                    <a:cubicBezTo>
                      <a:pt x="24488942" y="4529225"/>
                      <a:pt x="24430025" y="4579098"/>
                      <a:pt x="24361017" y="4579055"/>
                    </a:cubicBezTo>
                    <a:lnTo>
                      <a:pt x="24307183" y="4579055"/>
                    </a:lnTo>
                    <a:cubicBezTo>
                      <a:pt x="24297328" y="4579049"/>
                      <a:pt x="24287925" y="4574921"/>
                      <a:pt x="24281250" y="4567670"/>
                    </a:cubicBezTo>
                    <a:cubicBezTo>
                      <a:pt x="24274576" y="4560419"/>
                      <a:pt x="24271238" y="4550707"/>
                      <a:pt x="24272047" y="4540885"/>
                    </a:cubicBezTo>
                    <a:lnTo>
                      <a:pt x="24339427" y="3732389"/>
                    </a:lnTo>
                    <a:lnTo>
                      <a:pt x="24402433" y="3291275"/>
                    </a:lnTo>
                    <a:moveTo>
                      <a:pt x="25955149" y="2321278"/>
                    </a:moveTo>
                    <a:cubicBezTo>
                      <a:pt x="25838249" y="2321278"/>
                      <a:pt x="25743483" y="2416044"/>
                      <a:pt x="25743483" y="2532944"/>
                    </a:cubicBezTo>
                    <a:lnTo>
                      <a:pt x="25743483" y="2603500"/>
                    </a:lnTo>
                    <a:cubicBezTo>
                      <a:pt x="25743483" y="2720400"/>
                      <a:pt x="25838249" y="2815167"/>
                      <a:pt x="25955149" y="2815167"/>
                    </a:cubicBezTo>
                    <a:cubicBezTo>
                      <a:pt x="26072050" y="2815167"/>
                      <a:pt x="26166817" y="2720400"/>
                      <a:pt x="26166817" y="2603500"/>
                    </a:cubicBezTo>
                    <a:lnTo>
                      <a:pt x="26166817" y="2532944"/>
                    </a:lnTo>
                    <a:cubicBezTo>
                      <a:pt x="26166817" y="2416044"/>
                      <a:pt x="26072050" y="2321278"/>
                      <a:pt x="25955149" y="2321278"/>
                    </a:cubicBezTo>
                    <a:moveTo>
                      <a:pt x="25735933" y="3291275"/>
                    </a:moveTo>
                    <a:cubicBezTo>
                      <a:pt x="25737133" y="3283162"/>
                      <a:pt x="25725703" y="3279987"/>
                      <a:pt x="25722528" y="3287536"/>
                    </a:cubicBezTo>
                    <a:lnTo>
                      <a:pt x="25568504" y="3646875"/>
                    </a:lnTo>
                    <a:cubicBezTo>
                      <a:pt x="25546248" y="3698796"/>
                      <a:pt x="25495172" y="3732439"/>
                      <a:pt x="25438683" y="3732389"/>
                    </a:cubicBezTo>
                    <a:lnTo>
                      <a:pt x="25373629" y="3732389"/>
                    </a:lnTo>
                    <a:cubicBezTo>
                      <a:pt x="25361765" y="3732399"/>
                      <a:pt x="25350690" y="3726445"/>
                      <a:pt x="25344155" y="3716543"/>
                    </a:cubicBezTo>
                    <a:cubicBezTo>
                      <a:pt x="25337619" y="3706641"/>
                      <a:pt x="25336500" y="3694116"/>
                      <a:pt x="25341174" y="3683212"/>
                    </a:cubicBezTo>
                    <a:lnTo>
                      <a:pt x="25531815" y="3238500"/>
                    </a:lnTo>
                    <a:lnTo>
                      <a:pt x="25601947" y="3063099"/>
                    </a:lnTo>
                    <a:cubicBezTo>
                      <a:pt x="25644818" y="2955961"/>
                      <a:pt x="25748594" y="2885715"/>
                      <a:pt x="25863992" y="2885722"/>
                    </a:cubicBezTo>
                    <a:lnTo>
                      <a:pt x="26046306" y="2885722"/>
                    </a:lnTo>
                    <a:cubicBezTo>
                      <a:pt x="26161704" y="2885715"/>
                      <a:pt x="26265480" y="2955961"/>
                      <a:pt x="26308349" y="3063099"/>
                    </a:cubicBezTo>
                    <a:lnTo>
                      <a:pt x="26378481" y="3238500"/>
                    </a:lnTo>
                    <a:lnTo>
                      <a:pt x="26569053" y="3683212"/>
                    </a:lnTo>
                    <a:cubicBezTo>
                      <a:pt x="26573728" y="3694116"/>
                      <a:pt x="26572609" y="3706641"/>
                      <a:pt x="26566073" y="3716543"/>
                    </a:cubicBezTo>
                    <a:cubicBezTo>
                      <a:pt x="26559537" y="3726445"/>
                      <a:pt x="26548462" y="3732399"/>
                      <a:pt x="26536599" y="3732389"/>
                    </a:cubicBezTo>
                    <a:lnTo>
                      <a:pt x="26471545" y="3732389"/>
                    </a:lnTo>
                    <a:cubicBezTo>
                      <a:pt x="26415105" y="3732383"/>
                      <a:pt x="26364101" y="3698749"/>
                      <a:pt x="26341863" y="3646875"/>
                    </a:cubicBezTo>
                    <a:lnTo>
                      <a:pt x="26187842" y="3287536"/>
                    </a:lnTo>
                    <a:cubicBezTo>
                      <a:pt x="26184595" y="3279987"/>
                      <a:pt x="26173235" y="3283162"/>
                      <a:pt x="26174367" y="3291275"/>
                    </a:cubicBezTo>
                    <a:lnTo>
                      <a:pt x="26237371" y="3732389"/>
                    </a:lnTo>
                    <a:lnTo>
                      <a:pt x="26304752" y="4540885"/>
                    </a:lnTo>
                    <a:cubicBezTo>
                      <a:pt x="26305559" y="4550707"/>
                      <a:pt x="26302222" y="4560419"/>
                      <a:pt x="26295547" y="4567670"/>
                    </a:cubicBezTo>
                    <a:cubicBezTo>
                      <a:pt x="26288874" y="4574921"/>
                      <a:pt x="26279470" y="4579049"/>
                      <a:pt x="26269617" y="4579055"/>
                    </a:cubicBezTo>
                    <a:lnTo>
                      <a:pt x="26215781" y="4579055"/>
                    </a:lnTo>
                    <a:cubicBezTo>
                      <a:pt x="26146799" y="4579064"/>
                      <a:pt x="26087922" y="4529199"/>
                      <a:pt x="26076574" y="4461157"/>
                    </a:cubicBezTo>
                    <a:lnTo>
                      <a:pt x="25962204" y="3774158"/>
                    </a:lnTo>
                    <a:cubicBezTo>
                      <a:pt x="25960863" y="3766255"/>
                      <a:pt x="25949576" y="3766255"/>
                      <a:pt x="25948235" y="3774158"/>
                    </a:cubicBezTo>
                    <a:lnTo>
                      <a:pt x="25833794" y="4461157"/>
                    </a:lnTo>
                    <a:cubicBezTo>
                      <a:pt x="25822442" y="4529225"/>
                      <a:pt x="25763525" y="4579098"/>
                      <a:pt x="25694517" y="4579055"/>
                    </a:cubicBezTo>
                    <a:lnTo>
                      <a:pt x="25640683" y="4579055"/>
                    </a:lnTo>
                    <a:cubicBezTo>
                      <a:pt x="25630828" y="4579049"/>
                      <a:pt x="25621425" y="4574921"/>
                      <a:pt x="25614750" y="4567670"/>
                    </a:cubicBezTo>
                    <a:cubicBezTo>
                      <a:pt x="25608076" y="4560419"/>
                      <a:pt x="25604738" y="4550707"/>
                      <a:pt x="25605547" y="4540885"/>
                    </a:cubicBezTo>
                    <a:lnTo>
                      <a:pt x="25672927" y="3732389"/>
                    </a:lnTo>
                    <a:lnTo>
                      <a:pt x="25735933" y="3291275"/>
                    </a:lnTo>
                    <a:moveTo>
                      <a:pt x="618649" y="4642555"/>
                    </a:moveTo>
                    <a:cubicBezTo>
                      <a:pt x="501749" y="4642555"/>
                      <a:pt x="406982" y="4737322"/>
                      <a:pt x="406982" y="4854222"/>
                    </a:cubicBezTo>
                    <a:lnTo>
                      <a:pt x="406982" y="4924778"/>
                    </a:lnTo>
                    <a:cubicBezTo>
                      <a:pt x="406982" y="5041678"/>
                      <a:pt x="501749" y="5136445"/>
                      <a:pt x="618649" y="5136445"/>
                    </a:cubicBezTo>
                    <a:cubicBezTo>
                      <a:pt x="735549" y="5136445"/>
                      <a:pt x="830316" y="5041678"/>
                      <a:pt x="830316" y="4924778"/>
                    </a:cubicBezTo>
                    <a:lnTo>
                      <a:pt x="830316" y="4854222"/>
                    </a:lnTo>
                    <a:cubicBezTo>
                      <a:pt x="830316" y="4737322"/>
                      <a:pt x="735549" y="4642555"/>
                      <a:pt x="618649" y="4642555"/>
                    </a:cubicBezTo>
                    <a:moveTo>
                      <a:pt x="399433" y="5612553"/>
                    </a:moveTo>
                    <a:cubicBezTo>
                      <a:pt x="400632" y="5604439"/>
                      <a:pt x="389202" y="5601264"/>
                      <a:pt x="386027" y="5608814"/>
                    </a:cubicBezTo>
                    <a:lnTo>
                      <a:pt x="232005" y="5968153"/>
                    </a:lnTo>
                    <a:cubicBezTo>
                      <a:pt x="209748" y="6020074"/>
                      <a:pt x="158672" y="6053717"/>
                      <a:pt x="102182" y="6053667"/>
                    </a:cubicBezTo>
                    <a:lnTo>
                      <a:pt x="37130" y="6053667"/>
                    </a:lnTo>
                    <a:cubicBezTo>
                      <a:pt x="25266" y="6053677"/>
                      <a:pt x="14190" y="6047723"/>
                      <a:pt x="7655" y="6037821"/>
                    </a:cubicBezTo>
                    <a:cubicBezTo>
                      <a:pt x="1120" y="6027918"/>
                      <a:pt x="0" y="6015394"/>
                      <a:pt x="4675" y="6004489"/>
                    </a:cubicBezTo>
                    <a:lnTo>
                      <a:pt x="195316" y="5559778"/>
                    </a:lnTo>
                    <a:lnTo>
                      <a:pt x="265448" y="5384377"/>
                    </a:lnTo>
                    <a:cubicBezTo>
                      <a:pt x="308318" y="5277238"/>
                      <a:pt x="412094" y="5206992"/>
                      <a:pt x="527491" y="5207000"/>
                    </a:cubicBezTo>
                    <a:lnTo>
                      <a:pt x="709807" y="5207000"/>
                    </a:lnTo>
                    <a:cubicBezTo>
                      <a:pt x="825204" y="5206992"/>
                      <a:pt x="928980" y="5277238"/>
                      <a:pt x="971850" y="5384377"/>
                    </a:cubicBezTo>
                    <a:lnTo>
                      <a:pt x="1041982" y="5559778"/>
                    </a:lnTo>
                    <a:lnTo>
                      <a:pt x="1232553" y="6004489"/>
                    </a:lnTo>
                    <a:cubicBezTo>
                      <a:pt x="1237228" y="6015394"/>
                      <a:pt x="1236108" y="6027918"/>
                      <a:pt x="1229572" y="6037821"/>
                    </a:cubicBezTo>
                    <a:cubicBezTo>
                      <a:pt x="1223037" y="6047723"/>
                      <a:pt x="1211962" y="6053677"/>
                      <a:pt x="1200097" y="6053667"/>
                    </a:cubicBezTo>
                    <a:lnTo>
                      <a:pt x="1135045" y="6053667"/>
                    </a:lnTo>
                    <a:cubicBezTo>
                      <a:pt x="1078607" y="6053660"/>
                      <a:pt x="1027601" y="6020026"/>
                      <a:pt x="1005364" y="5968153"/>
                    </a:cubicBezTo>
                    <a:lnTo>
                      <a:pt x="851341" y="5608814"/>
                    </a:lnTo>
                    <a:cubicBezTo>
                      <a:pt x="848096" y="5601264"/>
                      <a:pt x="836736" y="5604439"/>
                      <a:pt x="837865" y="5612553"/>
                    </a:cubicBezTo>
                    <a:lnTo>
                      <a:pt x="900871" y="6053667"/>
                    </a:lnTo>
                    <a:lnTo>
                      <a:pt x="968252" y="6862163"/>
                    </a:lnTo>
                    <a:cubicBezTo>
                      <a:pt x="969060" y="6871984"/>
                      <a:pt x="965723" y="6881697"/>
                      <a:pt x="959048" y="6888948"/>
                    </a:cubicBezTo>
                    <a:cubicBezTo>
                      <a:pt x="952374" y="6896198"/>
                      <a:pt x="942970" y="6900327"/>
                      <a:pt x="933115" y="6900333"/>
                    </a:cubicBezTo>
                    <a:lnTo>
                      <a:pt x="879281" y="6900333"/>
                    </a:lnTo>
                    <a:cubicBezTo>
                      <a:pt x="810300" y="6900342"/>
                      <a:pt x="751423" y="6850477"/>
                      <a:pt x="740075" y="6782435"/>
                    </a:cubicBezTo>
                    <a:lnTo>
                      <a:pt x="625705" y="6095436"/>
                    </a:lnTo>
                    <a:cubicBezTo>
                      <a:pt x="624364" y="6087533"/>
                      <a:pt x="613075" y="6087533"/>
                      <a:pt x="611735" y="6095436"/>
                    </a:cubicBezTo>
                    <a:lnTo>
                      <a:pt x="497293" y="6782435"/>
                    </a:lnTo>
                    <a:cubicBezTo>
                      <a:pt x="485942" y="6850504"/>
                      <a:pt x="427025" y="6900376"/>
                      <a:pt x="358017" y="6900333"/>
                    </a:cubicBezTo>
                    <a:lnTo>
                      <a:pt x="304183" y="6900333"/>
                    </a:lnTo>
                    <a:cubicBezTo>
                      <a:pt x="294328" y="6900327"/>
                      <a:pt x="284924" y="6896198"/>
                      <a:pt x="278250" y="6888948"/>
                    </a:cubicBezTo>
                    <a:cubicBezTo>
                      <a:pt x="271575" y="6881697"/>
                      <a:pt x="268238" y="6871984"/>
                      <a:pt x="269046" y="6862163"/>
                    </a:cubicBezTo>
                    <a:lnTo>
                      <a:pt x="336427" y="6053667"/>
                    </a:lnTo>
                    <a:lnTo>
                      <a:pt x="399433" y="5612553"/>
                    </a:lnTo>
                    <a:moveTo>
                      <a:pt x="1952149" y="4642555"/>
                    </a:moveTo>
                    <a:cubicBezTo>
                      <a:pt x="1835249" y="4642555"/>
                      <a:pt x="1740482" y="4737322"/>
                      <a:pt x="1740482" y="4854222"/>
                    </a:cubicBezTo>
                    <a:lnTo>
                      <a:pt x="1740482" y="4924778"/>
                    </a:lnTo>
                    <a:cubicBezTo>
                      <a:pt x="1740482" y="5041678"/>
                      <a:pt x="1835249" y="5136445"/>
                      <a:pt x="1952149" y="5136445"/>
                    </a:cubicBezTo>
                    <a:cubicBezTo>
                      <a:pt x="2069049" y="5136445"/>
                      <a:pt x="2163816" y="5041678"/>
                      <a:pt x="2163816" y="4924778"/>
                    </a:cubicBezTo>
                    <a:lnTo>
                      <a:pt x="2163816" y="4854222"/>
                    </a:lnTo>
                    <a:cubicBezTo>
                      <a:pt x="2163816" y="4737322"/>
                      <a:pt x="2069049" y="4642555"/>
                      <a:pt x="1952149" y="4642555"/>
                    </a:cubicBezTo>
                    <a:moveTo>
                      <a:pt x="1732933" y="5612553"/>
                    </a:moveTo>
                    <a:cubicBezTo>
                      <a:pt x="1734132" y="5604439"/>
                      <a:pt x="1722702" y="5601264"/>
                      <a:pt x="1719527" y="5608814"/>
                    </a:cubicBezTo>
                    <a:lnTo>
                      <a:pt x="1565505" y="5968153"/>
                    </a:lnTo>
                    <a:cubicBezTo>
                      <a:pt x="1543248" y="6020074"/>
                      <a:pt x="1492172" y="6053717"/>
                      <a:pt x="1435682" y="6053667"/>
                    </a:cubicBezTo>
                    <a:lnTo>
                      <a:pt x="1370630" y="6053667"/>
                    </a:lnTo>
                    <a:cubicBezTo>
                      <a:pt x="1358766" y="6053677"/>
                      <a:pt x="1347690" y="6047723"/>
                      <a:pt x="1341155" y="6037821"/>
                    </a:cubicBezTo>
                    <a:cubicBezTo>
                      <a:pt x="1334620" y="6027918"/>
                      <a:pt x="1333500" y="6015394"/>
                      <a:pt x="1338175" y="6004489"/>
                    </a:cubicBezTo>
                    <a:lnTo>
                      <a:pt x="1528816" y="5559778"/>
                    </a:lnTo>
                    <a:lnTo>
                      <a:pt x="1598948" y="5384377"/>
                    </a:lnTo>
                    <a:cubicBezTo>
                      <a:pt x="1641818" y="5277238"/>
                      <a:pt x="1745595" y="5206992"/>
                      <a:pt x="1860991" y="5207000"/>
                    </a:cubicBezTo>
                    <a:lnTo>
                      <a:pt x="2043307" y="5207000"/>
                    </a:lnTo>
                    <a:cubicBezTo>
                      <a:pt x="2158703" y="5206992"/>
                      <a:pt x="2262480" y="5277238"/>
                      <a:pt x="2305350" y="5384377"/>
                    </a:cubicBezTo>
                    <a:lnTo>
                      <a:pt x="2375482" y="5559778"/>
                    </a:lnTo>
                    <a:lnTo>
                      <a:pt x="2566053" y="6004489"/>
                    </a:lnTo>
                    <a:cubicBezTo>
                      <a:pt x="2570728" y="6015394"/>
                      <a:pt x="2569608" y="6027918"/>
                      <a:pt x="2563072" y="6037821"/>
                    </a:cubicBezTo>
                    <a:cubicBezTo>
                      <a:pt x="2556537" y="6047723"/>
                      <a:pt x="2545462" y="6053677"/>
                      <a:pt x="2533597" y="6053667"/>
                    </a:cubicBezTo>
                    <a:lnTo>
                      <a:pt x="2468545" y="6053667"/>
                    </a:lnTo>
                    <a:cubicBezTo>
                      <a:pt x="2412107" y="6053660"/>
                      <a:pt x="2361101" y="6020026"/>
                      <a:pt x="2338864" y="5968153"/>
                    </a:cubicBezTo>
                    <a:lnTo>
                      <a:pt x="2184841" y="5608814"/>
                    </a:lnTo>
                    <a:cubicBezTo>
                      <a:pt x="2181596" y="5601264"/>
                      <a:pt x="2170236" y="5604439"/>
                      <a:pt x="2171365" y="5612553"/>
                    </a:cubicBezTo>
                    <a:lnTo>
                      <a:pt x="2234371" y="6053667"/>
                    </a:lnTo>
                    <a:lnTo>
                      <a:pt x="2301752" y="6862163"/>
                    </a:lnTo>
                    <a:cubicBezTo>
                      <a:pt x="2302560" y="6871984"/>
                      <a:pt x="2299223" y="6881697"/>
                      <a:pt x="2292548" y="6888948"/>
                    </a:cubicBezTo>
                    <a:cubicBezTo>
                      <a:pt x="2285874" y="6896198"/>
                      <a:pt x="2276470" y="6900327"/>
                      <a:pt x="2266615" y="6900333"/>
                    </a:cubicBezTo>
                    <a:lnTo>
                      <a:pt x="2212781" y="6900333"/>
                    </a:lnTo>
                    <a:cubicBezTo>
                      <a:pt x="2143800" y="6900342"/>
                      <a:pt x="2084923" y="6850477"/>
                      <a:pt x="2073575" y="6782435"/>
                    </a:cubicBezTo>
                    <a:lnTo>
                      <a:pt x="1959205" y="6095436"/>
                    </a:lnTo>
                    <a:cubicBezTo>
                      <a:pt x="1957864" y="6087533"/>
                      <a:pt x="1946575" y="6087533"/>
                      <a:pt x="1945234" y="6095436"/>
                    </a:cubicBezTo>
                    <a:lnTo>
                      <a:pt x="1830793" y="6782435"/>
                    </a:lnTo>
                    <a:cubicBezTo>
                      <a:pt x="1819442" y="6850504"/>
                      <a:pt x="1760525" y="6900376"/>
                      <a:pt x="1691517" y="6900333"/>
                    </a:cubicBezTo>
                    <a:lnTo>
                      <a:pt x="1637683" y="6900333"/>
                    </a:lnTo>
                    <a:cubicBezTo>
                      <a:pt x="1627828" y="6900327"/>
                      <a:pt x="1618424" y="6896198"/>
                      <a:pt x="1611750" y="6888948"/>
                    </a:cubicBezTo>
                    <a:cubicBezTo>
                      <a:pt x="1605075" y="6881697"/>
                      <a:pt x="1601738" y="6871984"/>
                      <a:pt x="1602546" y="6862163"/>
                    </a:cubicBezTo>
                    <a:lnTo>
                      <a:pt x="1669927" y="6053667"/>
                    </a:lnTo>
                    <a:lnTo>
                      <a:pt x="1732933" y="5612553"/>
                    </a:lnTo>
                    <a:moveTo>
                      <a:pt x="3285649" y="4642555"/>
                    </a:moveTo>
                    <a:cubicBezTo>
                      <a:pt x="3168749" y="4642555"/>
                      <a:pt x="3073982" y="4737322"/>
                      <a:pt x="3073982" y="4854222"/>
                    </a:cubicBezTo>
                    <a:lnTo>
                      <a:pt x="3073982" y="4924778"/>
                    </a:lnTo>
                    <a:cubicBezTo>
                      <a:pt x="3073982" y="5041678"/>
                      <a:pt x="3168749" y="5136445"/>
                      <a:pt x="3285649" y="5136445"/>
                    </a:cubicBezTo>
                    <a:cubicBezTo>
                      <a:pt x="3402549" y="5136445"/>
                      <a:pt x="3497316" y="5041678"/>
                      <a:pt x="3497316" y="4924778"/>
                    </a:cubicBezTo>
                    <a:lnTo>
                      <a:pt x="3497316" y="4854222"/>
                    </a:lnTo>
                    <a:cubicBezTo>
                      <a:pt x="3497316" y="4737322"/>
                      <a:pt x="3402549" y="4642555"/>
                      <a:pt x="3285649" y="4642555"/>
                    </a:cubicBezTo>
                    <a:moveTo>
                      <a:pt x="3066433" y="5612553"/>
                    </a:moveTo>
                    <a:cubicBezTo>
                      <a:pt x="3067632" y="5604439"/>
                      <a:pt x="3056202" y="5601264"/>
                      <a:pt x="3053027" y="5608814"/>
                    </a:cubicBezTo>
                    <a:lnTo>
                      <a:pt x="2899005" y="5968153"/>
                    </a:lnTo>
                    <a:cubicBezTo>
                      <a:pt x="2876748" y="6020074"/>
                      <a:pt x="2825672" y="6053717"/>
                      <a:pt x="2769182" y="6053667"/>
                    </a:cubicBezTo>
                    <a:lnTo>
                      <a:pt x="2704130" y="6053667"/>
                    </a:lnTo>
                    <a:cubicBezTo>
                      <a:pt x="2692266" y="6053677"/>
                      <a:pt x="2681190" y="6047723"/>
                      <a:pt x="2674655" y="6037821"/>
                    </a:cubicBezTo>
                    <a:cubicBezTo>
                      <a:pt x="2668120" y="6027918"/>
                      <a:pt x="2667000" y="6015394"/>
                      <a:pt x="2671675" y="6004489"/>
                    </a:cubicBezTo>
                    <a:lnTo>
                      <a:pt x="2862316" y="5559778"/>
                    </a:lnTo>
                    <a:lnTo>
                      <a:pt x="2932448" y="5384377"/>
                    </a:lnTo>
                    <a:cubicBezTo>
                      <a:pt x="2975318" y="5277238"/>
                      <a:pt x="3079095" y="5206992"/>
                      <a:pt x="3194491" y="5207000"/>
                    </a:cubicBezTo>
                    <a:lnTo>
                      <a:pt x="3376807" y="5207000"/>
                    </a:lnTo>
                    <a:cubicBezTo>
                      <a:pt x="3492203" y="5206992"/>
                      <a:pt x="3595980" y="5277238"/>
                      <a:pt x="3638850" y="5384377"/>
                    </a:cubicBezTo>
                    <a:lnTo>
                      <a:pt x="3708982" y="5559778"/>
                    </a:lnTo>
                    <a:lnTo>
                      <a:pt x="3899553" y="6004489"/>
                    </a:lnTo>
                    <a:cubicBezTo>
                      <a:pt x="3904228" y="6015394"/>
                      <a:pt x="3903107" y="6027918"/>
                      <a:pt x="3896572" y="6037821"/>
                    </a:cubicBezTo>
                    <a:cubicBezTo>
                      <a:pt x="3890037" y="6047723"/>
                      <a:pt x="3878962" y="6053677"/>
                      <a:pt x="3867097" y="6053667"/>
                    </a:cubicBezTo>
                    <a:lnTo>
                      <a:pt x="3802045" y="6053667"/>
                    </a:lnTo>
                    <a:cubicBezTo>
                      <a:pt x="3745607" y="6053660"/>
                      <a:pt x="3694601" y="6020026"/>
                      <a:pt x="3672364" y="5968153"/>
                    </a:cubicBezTo>
                    <a:lnTo>
                      <a:pt x="3518341" y="5608814"/>
                    </a:lnTo>
                    <a:cubicBezTo>
                      <a:pt x="3515096" y="5601264"/>
                      <a:pt x="3503736" y="5604439"/>
                      <a:pt x="3504865" y="5612553"/>
                    </a:cubicBezTo>
                    <a:lnTo>
                      <a:pt x="3567871" y="6053667"/>
                    </a:lnTo>
                    <a:lnTo>
                      <a:pt x="3635252" y="6862163"/>
                    </a:lnTo>
                    <a:cubicBezTo>
                      <a:pt x="3636060" y="6871984"/>
                      <a:pt x="3632723" y="6881697"/>
                      <a:pt x="3626048" y="6888948"/>
                    </a:cubicBezTo>
                    <a:cubicBezTo>
                      <a:pt x="3619374" y="6896198"/>
                      <a:pt x="3609970" y="6900327"/>
                      <a:pt x="3600115" y="6900333"/>
                    </a:cubicBezTo>
                    <a:lnTo>
                      <a:pt x="3546281" y="6900333"/>
                    </a:lnTo>
                    <a:cubicBezTo>
                      <a:pt x="3477299" y="6900342"/>
                      <a:pt x="3418423" y="6850477"/>
                      <a:pt x="3407075" y="6782435"/>
                    </a:cubicBezTo>
                    <a:lnTo>
                      <a:pt x="3292704" y="6095436"/>
                    </a:lnTo>
                    <a:cubicBezTo>
                      <a:pt x="3291364" y="6087533"/>
                      <a:pt x="3280075" y="6087533"/>
                      <a:pt x="3278735" y="6095436"/>
                    </a:cubicBezTo>
                    <a:lnTo>
                      <a:pt x="3164293" y="6782435"/>
                    </a:lnTo>
                    <a:cubicBezTo>
                      <a:pt x="3152942" y="6850504"/>
                      <a:pt x="3094025" y="6900376"/>
                      <a:pt x="3025017" y="6900333"/>
                    </a:cubicBezTo>
                    <a:lnTo>
                      <a:pt x="2971183" y="6900333"/>
                    </a:lnTo>
                    <a:cubicBezTo>
                      <a:pt x="2961328" y="6900327"/>
                      <a:pt x="2951924" y="6896198"/>
                      <a:pt x="2945250" y="6888948"/>
                    </a:cubicBezTo>
                    <a:cubicBezTo>
                      <a:pt x="2938575" y="6881697"/>
                      <a:pt x="2935238" y="6871984"/>
                      <a:pt x="2936046" y="6862163"/>
                    </a:cubicBezTo>
                    <a:lnTo>
                      <a:pt x="3003427" y="6053667"/>
                    </a:lnTo>
                    <a:lnTo>
                      <a:pt x="3066433" y="5612553"/>
                    </a:lnTo>
                    <a:moveTo>
                      <a:pt x="4619149" y="4642555"/>
                    </a:moveTo>
                    <a:cubicBezTo>
                      <a:pt x="4502249" y="4642555"/>
                      <a:pt x="4407482" y="4737322"/>
                      <a:pt x="4407482" y="4854222"/>
                    </a:cubicBezTo>
                    <a:lnTo>
                      <a:pt x="4407482" y="4924778"/>
                    </a:lnTo>
                    <a:cubicBezTo>
                      <a:pt x="4407482" y="5041678"/>
                      <a:pt x="4502249" y="5136445"/>
                      <a:pt x="4619149" y="5136445"/>
                    </a:cubicBezTo>
                    <a:cubicBezTo>
                      <a:pt x="4736049" y="5136445"/>
                      <a:pt x="4830816" y="5041678"/>
                      <a:pt x="4830816" y="4924778"/>
                    </a:cubicBezTo>
                    <a:lnTo>
                      <a:pt x="4830816" y="4854222"/>
                    </a:lnTo>
                    <a:cubicBezTo>
                      <a:pt x="4830816" y="4737322"/>
                      <a:pt x="4736049" y="4642555"/>
                      <a:pt x="4619149" y="4642555"/>
                    </a:cubicBezTo>
                    <a:moveTo>
                      <a:pt x="4399933" y="5612553"/>
                    </a:moveTo>
                    <a:cubicBezTo>
                      <a:pt x="4401132" y="5604439"/>
                      <a:pt x="4389702" y="5601264"/>
                      <a:pt x="4386527" y="5608814"/>
                    </a:cubicBezTo>
                    <a:lnTo>
                      <a:pt x="4232504" y="5968153"/>
                    </a:lnTo>
                    <a:cubicBezTo>
                      <a:pt x="4210248" y="6020074"/>
                      <a:pt x="4159172" y="6053717"/>
                      <a:pt x="4102682" y="6053667"/>
                    </a:cubicBezTo>
                    <a:lnTo>
                      <a:pt x="4037630" y="6053667"/>
                    </a:lnTo>
                    <a:cubicBezTo>
                      <a:pt x="4025765" y="6053677"/>
                      <a:pt x="4014691" y="6047723"/>
                      <a:pt x="4008155" y="6037821"/>
                    </a:cubicBezTo>
                    <a:cubicBezTo>
                      <a:pt x="4001620" y="6027918"/>
                      <a:pt x="4000500" y="6015394"/>
                      <a:pt x="4005174" y="6004489"/>
                    </a:cubicBezTo>
                    <a:lnTo>
                      <a:pt x="4195816" y="5559778"/>
                    </a:lnTo>
                    <a:lnTo>
                      <a:pt x="4265948" y="5384377"/>
                    </a:lnTo>
                    <a:cubicBezTo>
                      <a:pt x="4308818" y="5277238"/>
                      <a:pt x="4412595" y="5206992"/>
                      <a:pt x="4527991" y="5207000"/>
                    </a:cubicBezTo>
                    <a:lnTo>
                      <a:pt x="4710307" y="5207000"/>
                    </a:lnTo>
                    <a:cubicBezTo>
                      <a:pt x="4825703" y="5206992"/>
                      <a:pt x="4929480" y="5277238"/>
                      <a:pt x="4972350" y="5384377"/>
                    </a:cubicBezTo>
                    <a:lnTo>
                      <a:pt x="5042482" y="5559778"/>
                    </a:lnTo>
                    <a:lnTo>
                      <a:pt x="5233053" y="6004489"/>
                    </a:lnTo>
                    <a:cubicBezTo>
                      <a:pt x="5237728" y="6015394"/>
                      <a:pt x="5236607" y="6027918"/>
                      <a:pt x="5230072" y="6037821"/>
                    </a:cubicBezTo>
                    <a:cubicBezTo>
                      <a:pt x="5223537" y="6047723"/>
                      <a:pt x="5212462" y="6053677"/>
                      <a:pt x="5200597" y="6053667"/>
                    </a:cubicBezTo>
                    <a:lnTo>
                      <a:pt x="5135545" y="6053667"/>
                    </a:lnTo>
                    <a:cubicBezTo>
                      <a:pt x="5079107" y="6053660"/>
                      <a:pt x="5028101" y="6020026"/>
                      <a:pt x="5005864" y="5968153"/>
                    </a:cubicBezTo>
                    <a:lnTo>
                      <a:pt x="4851841" y="5608814"/>
                    </a:lnTo>
                    <a:cubicBezTo>
                      <a:pt x="4848596" y="5601264"/>
                      <a:pt x="4837236" y="5604439"/>
                      <a:pt x="4838365" y="5612553"/>
                    </a:cubicBezTo>
                    <a:lnTo>
                      <a:pt x="4901371" y="6053667"/>
                    </a:lnTo>
                    <a:lnTo>
                      <a:pt x="4968752" y="6862163"/>
                    </a:lnTo>
                    <a:cubicBezTo>
                      <a:pt x="4969560" y="6871984"/>
                      <a:pt x="4966223" y="6881697"/>
                      <a:pt x="4959548" y="6888948"/>
                    </a:cubicBezTo>
                    <a:cubicBezTo>
                      <a:pt x="4952874" y="6896198"/>
                      <a:pt x="4943470" y="6900327"/>
                      <a:pt x="4933615" y="6900333"/>
                    </a:cubicBezTo>
                    <a:lnTo>
                      <a:pt x="4879781" y="6900333"/>
                    </a:lnTo>
                    <a:cubicBezTo>
                      <a:pt x="4810799" y="6900342"/>
                      <a:pt x="4751923" y="6850477"/>
                      <a:pt x="4740575" y="6782435"/>
                    </a:cubicBezTo>
                    <a:lnTo>
                      <a:pt x="4626204" y="6095436"/>
                    </a:lnTo>
                    <a:cubicBezTo>
                      <a:pt x="4624864" y="6087533"/>
                      <a:pt x="4613575" y="6087533"/>
                      <a:pt x="4612235" y="6095436"/>
                    </a:cubicBezTo>
                    <a:lnTo>
                      <a:pt x="4497794" y="6782435"/>
                    </a:lnTo>
                    <a:cubicBezTo>
                      <a:pt x="4486442" y="6850504"/>
                      <a:pt x="4427525" y="6900376"/>
                      <a:pt x="4358517" y="6900333"/>
                    </a:cubicBezTo>
                    <a:lnTo>
                      <a:pt x="4304683" y="6900333"/>
                    </a:lnTo>
                    <a:cubicBezTo>
                      <a:pt x="4294828" y="6900327"/>
                      <a:pt x="4285424" y="6896198"/>
                      <a:pt x="4278750" y="6888948"/>
                    </a:cubicBezTo>
                    <a:cubicBezTo>
                      <a:pt x="4272075" y="6881697"/>
                      <a:pt x="4268738" y="6871984"/>
                      <a:pt x="4269546" y="6862163"/>
                    </a:cubicBezTo>
                    <a:lnTo>
                      <a:pt x="4336927" y="6053667"/>
                    </a:lnTo>
                    <a:lnTo>
                      <a:pt x="4399933" y="5612553"/>
                    </a:lnTo>
                    <a:moveTo>
                      <a:pt x="5952649" y="4642555"/>
                    </a:moveTo>
                    <a:cubicBezTo>
                      <a:pt x="5835749" y="4642555"/>
                      <a:pt x="5740982" y="4737322"/>
                      <a:pt x="5740982" y="4854222"/>
                    </a:cubicBezTo>
                    <a:lnTo>
                      <a:pt x="5740982" y="4924778"/>
                    </a:lnTo>
                    <a:cubicBezTo>
                      <a:pt x="5740982" y="5041678"/>
                      <a:pt x="5835749" y="5136445"/>
                      <a:pt x="5952649" y="5136445"/>
                    </a:cubicBezTo>
                    <a:cubicBezTo>
                      <a:pt x="6069549" y="5136445"/>
                      <a:pt x="6164316" y="5041678"/>
                      <a:pt x="6164316" y="4924778"/>
                    </a:cubicBezTo>
                    <a:lnTo>
                      <a:pt x="6164316" y="4854222"/>
                    </a:lnTo>
                    <a:cubicBezTo>
                      <a:pt x="6164316" y="4737322"/>
                      <a:pt x="6069549" y="4642555"/>
                      <a:pt x="5952649" y="4642555"/>
                    </a:cubicBezTo>
                    <a:moveTo>
                      <a:pt x="5733433" y="5612553"/>
                    </a:moveTo>
                    <a:cubicBezTo>
                      <a:pt x="5734632" y="5604439"/>
                      <a:pt x="5723202" y="5601264"/>
                      <a:pt x="5720027" y="5608814"/>
                    </a:cubicBezTo>
                    <a:lnTo>
                      <a:pt x="5566004" y="5968153"/>
                    </a:lnTo>
                    <a:cubicBezTo>
                      <a:pt x="5543748" y="6020074"/>
                      <a:pt x="5492672" y="6053717"/>
                      <a:pt x="5436182" y="6053667"/>
                    </a:cubicBezTo>
                    <a:lnTo>
                      <a:pt x="5371130" y="6053667"/>
                    </a:lnTo>
                    <a:cubicBezTo>
                      <a:pt x="5359265" y="6053677"/>
                      <a:pt x="5348191" y="6047723"/>
                      <a:pt x="5341655" y="6037821"/>
                    </a:cubicBezTo>
                    <a:cubicBezTo>
                      <a:pt x="5335120" y="6027918"/>
                      <a:pt x="5334000" y="6015394"/>
                      <a:pt x="5338674" y="6004489"/>
                    </a:cubicBezTo>
                    <a:lnTo>
                      <a:pt x="5529316" y="5559778"/>
                    </a:lnTo>
                    <a:lnTo>
                      <a:pt x="5599448" y="5384377"/>
                    </a:lnTo>
                    <a:cubicBezTo>
                      <a:pt x="5642318" y="5277238"/>
                      <a:pt x="5746095" y="5206992"/>
                      <a:pt x="5861491" y="5207000"/>
                    </a:cubicBezTo>
                    <a:lnTo>
                      <a:pt x="6043807" y="5207000"/>
                    </a:lnTo>
                    <a:cubicBezTo>
                      <a:pt x="6159203" y="5206992"/>
                      <a:pt x="6262980" y="5277238"/>
                      <a:pt x="6305850" y="5384377"/>
                    </a:cubicBezTo>
                    <a:lnTo>
                      <a:pt x="6375982" y="5559778"/>
                    </a:lnTo>
                    <a:lnTo>
                      <a:pt x="6566553" y="6004489"/>
                    </a:lnTo>
                    <a:cubicBezTo>
                      <a:pt x="6571228" y="6015394"/>
                      <a:pt x="6570107" y="6027918"/>
                      <a:pt x="6563572" y="6037821"/>
                    </a:cubicBezTo>
                    <a:cubicBezTo>
                      <a:pt x="6557037" y="6047723"/>
                      <a:pt x="6545962" y="6053677"/>
                      <a:pt x="6534097" y="6053667"/>
                    </a:cubicBezTo>
                    <a:lnTo>
                      <a:pt x="6469045" y="6053667"/>
                    </a:lnTo>
                    <a:cubicBezTo>
                      <a:pt x="6412607" y="6053660"/>
                      <a:pt x="6361601" y="6020026"/>
                      <a:pt x="6339364" y="5968153"/>
                    </a:cubicBezTo>
                    <a:lnTo>
                      <a:pt x="6185341" y="5608814"/>
                    </a:lnTo>
                    <a:cubicBezTo>
                      <a:pt x="6182096" y="5601264"/>
                      <a:pt x="6170736" y="5604439"/>
                      <a:pt x="6171865" y="5612553"/>
                    </a:cubicBezTo>
                    <a:lnTo>
                      <a:pt x="6234871" y="6053667"/>
                    </a:lnTo>
                    <a:lnTo>
                      <a:pt x="6302252" y="6862163"/>
                    </a:lnTo>
                    <a:cubicBezTo>
                      <a:pt x="6303060" y="6871984"/>
                      <a:pt x="6299723" y="6881697"/>
                      <a:pt x="6293048" y="6888948"/>
                    </a:cubicBezTo>
                    <a:cubicBezTo>
                      <a:pt x="6286374" y="6896198"/>
                      <a:pt x="6276970" y="6900327"/>
                      <a:pt x="6267115" y="6900333"/>
                    </a:cubicBezTo>
                    <a:lnTo>
                      <a:pt x="6213281" y="6900333"/>
                    </a:lnTo>
                    <a:cubicBezTo>
                      <a:pt x="6144299" y="6900342"/>
                      <a:pt x="6085423" y="6850477"/>
                      <a:pt x="6074075" y="6782435"/>
                    </a:cubicBezTo>
                    <a:lnTo>
                      <a:pt x="5959704" y="6095436"/>
                    </a:lnTo>
                    <a:cubicBezTo>
                      <a:pt x="5958364" y="6087533"/>
                      <a:pt x="5947075" y="6087533"/>
                      <a:pt x="5945735" y="6095436"/>
                    </a:cubicBezTo>
                    <a:lnTo>
                      <a:pt x="5831294" y="6782435"/>
                    </a:lnTo>
                    <a:cubicBezTo>
                      <a:pt x="5819942" y="6850504"/>
                      <a:pt x="5761025" y="6900376"/>
                      <a:pt x="5692017" y="6900333"/>
                    </a:cubicBezTo>
                    <a:lnTo>
                      <a:pt x="5638183" y="6900333"/>
                    </a:lnTo>
                    <a:cubicBezTo>
                      <a:pt x="5628328" y="6900327"/>
                      <a:pt x="5618924" y="6896198"/>
                      <a:pt x="5612250" y="6888948"/>
                    </a:cubicBezTo>
                    <a:cubicBezTo>
                      <a:pt x="5605575" y="6881697"/>
                      <a:pt x="5602238" y="6871984"/>
                      <a:pt x="5603046" y="6862163"/>
                    </a:cubicBezTo>
                    <a:lnTo>
                      <a:pt x="5670427" y="6053667"/>
                    </a:lnTo>
                    <a:lnTo>
                      <a:pt x="5733433" y="5612553"/>
                    </a:lnTo>
                    <a:moveTo>
                      <a:pt x="7286149" y="4642555"/>
                    </a:moveTo>
                    <a:cubicBezTo>
                      <a:pt x="7169248" y="4642555"/>
                      <a:pt x="7074482" y="4737322"/>
                      <a:pt x="7074482" y="4854222"/>
                    </a:cubicBezTo>
                    <a:lnTo>
                      <a:pt x="7074482" y="4924778"/>
                    </a:lnTo>
                    <a:cubicBezTo>
                      <a:pt x="7074482" y="5041678"/>
                      <a:pt x="7169248" y="5136445"/>
                      <a:pt x="7286149" y="5136445"/>
                    </a:cubicBezTo>
                    <a:cubicBezTo>
                      <a:pt x="7403050" y="5136445"/>
                      <a:pt x="7497816" y="5041678"/>
                      <a:pt x="7497816" y="4924778"/>
                    </a:cubicBezTo>
                    <a:lnTo>
                      <a:pt x="7497816" y="4854222"/>
                    </a:lnTo>
                    <a:cubicBezTo>
                      <a:pt x="7497816" y="4737322"/>
                      <a:pt x="7403050" y="4642555"/>
                      <a:pt x="7286149" y="4642555"/>
                    </a:cubicBezTo>
                    <a:moveTo>
                      <a:pt x="7066933" y="5612553"/>
                    </a:moveTo>
                    <a:cubicBezTo>
                      <a:pt x="7068132" y="5604439"/>
                      <a:pt x="7056703" y="5601264"/>
                      <a:pt x="7053528" y="5608814"/>
                    </a:cubicBezTo>
                    <a:lnTo>
                      <a:pt x="6899504" y="5968153"/>
                    </a:lnTo>
                    <a:cubicBezTo>
                      <a:pt x="6877248" y="6020074"/>
                      <a:pt x="6826172" y="6053717"/>
                      <a:pt x="6769682" y="6053667"/>
                    </a:cubicBezTo>
                    <a:lnTo>
                      <a:pt x="6704630" y="6053667"/>
                    </a:lnTo>
                    <a:cubicBezTo>
                      <a:pt x="6692766" y="6053677"/>
                      <a:pt x="6681691" y="6047723"/>
                      <a:pt x="6675155" y="6037821"/>
                    </a:cubicBezTo>
                    <a:cubicBezTo>
                      <a:pt x="6668620" y="6027918"/>
                      <a:pt x="6667500" y="6015394"/>
                      <a:pt x="6672175" y="6004489"/>
                    </a:cubicBezTo>
                    <a:lnTo>
                      <a:pt x="6862816" y="5559778"/>
                    </a:lnTo>
                    <a:lnTo>
                      <a:pt x="6932948" y="5384377"/>
                    </a:lnTo>
                    <a:cubicBezTo>
                      <a:pt x="6975818" y="5277238"/>
                      <a:pt x="7079594" y="5206992"/>
                      <a:pt x="7194991" y="5207000"/>
                    </a:cubicBezTo>
                    <a:lnTo>
                      <a:pt x="7377307" y="5207000"/>
                    </a:lnTo>
                    <a:cubicBezTo>
                      <a:pt x="7492704" y="5206992"/>
                      <a:pt x="7596480" y="5277238"/>
                      <a:pt x="7639350" y="5384377"/>
                    </a:cubicBezTo>
                    <a:lnTo>
                      <a:pt x="7709482" y="5559778"/>
                    </a:lnTo>
                    <a:lnTo>
                      <a:pt x="7900053" y="6004489"/>
                    </a:lnTo>
                    <a:cubicBezTo>
                      <a:pt x="7904728" y="6015394"/>
                      <a:pt x="7903607" y="6027918"/>
                      <a:pt x="7897072" y="6037821"/>
                    </a:cubicBezTo>
                    <a:cubicBezTo>
                      <a:pt x="7890537" y="6047723"/>
                      <a:pt x="7879462" y="6053677"/>
                      <a:pt x="7867597" y="6053667"/>
                    </a:cubicBezTo>
                    <a:lnTo>
                      <a:pt x="7802545" y="6053667"/>
                    </a:lnTo>
                    <a:cubicBezTo>
                      <a:pt x="7746107" y="6053660"/>
                      <a:pt x="7695101" y="6020026"/>
                      <a:pt x="7672864" y="5968153"/>
                    </a:cubicBezTo>
                    <a:lnTo>
                      <a:pt x="7518841" y="5608814"/>
                    </a:lnTo>
                    <a:cubicBezTo>
                      <a:pt x="7515595" y="5601264"/>
                      <a:pt x="7504236" y="5604439"/>
                      <a:pt x="7505365" y="5612553"/>
                    </a:cubicBezTo>
                    <a:lnTo>
                      <a:pt x="7568371" y="6053667"/>
                    </a:lnTo>
                    <a:lnTo>
                      <a:pt x="7635752" y="6862163"/>
                    </a:lnTo>
                    <a:cubicBezTo>
                      <a:pt x="7636560" y="6871984"/>
                      <a:pt x="7633222" y="6881697"/>
                      <a:pt x="7626548" y="6888948"/>
                    </a:cubicBezTo>
                    <a:cubicBezTo>
                      <a:pt x="7619874" y="6896198"/>
                      <a:pt x="7610470" y="6900327"/>
                      <a:pt x="7600615" y="6900333"/>
                    </a:cubicBezTo>
                    <a:lnTo>
                      <a:pt x="7546781" y="6900333"/>
                    </a:lnTo>
                    <a:cubicBezTo>
                      <a:pt x="7477799" y="6900342"/>
                      <a:pt x="7418922" y="6850477"/>
                      <a:pt x="7407575" y="6782435"/>
                    </a:cubicBezTo>
                    <a:lnTo>
                      <a:pt x="7293204" y="6095436"/>
                    </a:lnTo>
                    <a:cubicBezTo>
                      <a:pt x="7291864" y="6087533"/>
                      <a:pt x="7280575" y="6087533"/>
                      <a:pt x="7279235" y="6095436"/>
                    </a:cubicBezTo>
                    <a:lnTo>
                      <a:pt x="7164794" y="6782435"/>
                    </a:lnTo>
                    <a:cubicBezTo>
                      <a:pt x="7153442" y="6850504"/>
                      <a:pt x="7094525" y="6900376"/>
                      <a:pt x="7025517" y="6900333"/>
                    </a:cubicBezTo>
                    <a:lnTo>
                      <a:pt x="6971683" y="6900333"/>
                    </a:lnTo>
                    <a:cubicBezTo>
                      <a:pt x="6961828" y="6900327"/>
                      <a:pt x="6952424" y="6896198"/>
                      <a:pt x="6945750" y="6888948"/>
                    </a:cubicBezTo>
                    <a:cubicBezTo>
                      <a:pt x="6939076" y="6881697"/>
                      <a:pt x="6935738" y="6871984"/>
                      <a:pt x="6936546" y="6862163"/>
                    </a:cubicBezTo>
                    <a:lnTo>
                      <a:pt x="7003927" y="6053667"/>
                    </a:lnTo>
                    <a:lnTo>
                      <a:pt x="7066933" y="5612553"/>
                    </a:lnTo>
                    <a:moveTo>
                      <a:pt x="8619649" y="4642555"/>
                    </a:moveTo>
                    <a:cubicBezTo>
                      <a:pt x="8502748" y="4642555"/>
                      <a:pt x="8407982" y="4737322"/>
                      <a:pt x="8407982" y="4854222"/>
                    </a:cubicBezTo>
                    <a:lnTo>
                      <a:pt x="8407982" y="4924778"/>
                    </a:lnTo>
                    <a:cubicBezTo>
                      <a:pt x="8407982" y="5041678"/>
                      <a:pt x="8502748" y="5136445"/>
                      <a:pt x="8619649" y="5136445"/>
                    </a:cubicBezTo>
                    <a:cubicBezTo>
                      <a:pt x="8736550" y="5136445"/>
                      <a:pt x="8831316" y="5041678"/>
                      <a:pt x="8831316" y="4924778"/>
                    </a:cubicBezTo>
                    <a:lnTo>
                      <a:pt x="8831316" y="4854222"/>
                    </a:lnTo>
                    <a:cubicBezTo>
                      <a:pt x="8831316" y="4737322"/>
                      <a:pt x="8736550" y="4642555"/>
                      <a:pt x="8619649" y="4642555"/>
                    </a:cubicBezTo>
                    <a:moveTo>
                      <a:pt x="8400433" y="5612553"/>
                    </a:moveTo>
                    <a:cubicBezTo>
                      <a:pt x="8401632" y="5604439"/>
                      <a:pt x="8390203" y="5601264"/>
                      <a:pt x="8387028" y="5608814"/>
                    </a:cubicBezTo>
                    <a:lnTo>
                      <a:pt x="8233004" y="5968153"/>
                    </a:lnTo>
                    <a:cubicBezTo>
                      <a:pt x="8210748" y="6020074"/>
                      <a:pt x="8159672" y="6053717"/>
                      <a:pt x="8103182" y="6053667"/>
                    </a:cubicBezTo>
                    <a:lnTo>
                      <a:pt x="8038130" y="6053667"/>
                    </a:lnTo>
                    <a:cubicBezTo>
                      <a:pt x="8026266" y="6053677"/>
                      <a:pt x="8015191" y="6047723"/>
                      <a:pt x="8008655" y="6037821"/>
                    </a:cubicBezTo>
                    <a:cubicBezTo>
                      <a:pt x="8002120" y="6027918"/>
                      <a:pt x="8001000" y="6015394"/>
                      <a:pt x="8005675" y="6004489"/>
                    </a:cubicBezTo>
                    <a:lnTo>
                      <a:pt x="8196316" y="5559778"/>
                    </a:lnTo>
                    <a:lnTo>
                      <a:pt x="8266448" y="5384377"/>
                    </a:lnTo>
                    <a:cubicBezTo>
                      <a:pt x="8309318" y="5277238"/>
                      <a:pt x="8413094" y="5206992"/>
                      <a:pt x="8528491" y="5207000"/>
                    </a:cubicBezTo>
                    <a:lnTo>
                      <a:pt x="8710807" y="5207000"/>
                    </a:lnTo>
                    <a:cubicBezTo>
                      <a:pt x="8826204" y="5206992"/>
                      <a:pt x="8929980" y="5277238"/>
                      <a:pt x="8972850" y="5384377"/>
                    </a:cubicBezTo>
                    <a:lnTo>
                      <a:pt x="9042982" y="5559778"/>
                    </a:lnTo>
                    <a:lnTo>
                      <a:pt x="9233553" y="6004489"/>
                    </a:lnTo>
                    <a:cubicBezTo>
                      <a:pt x="9238228" y="6015394"/>
                      <a:pt x="9237107" y="6027918"/>
                      <a:pt x="9230572" y="6037821"/>
                    </a:cubicBezTo>
                    <a:cubicBezTo>
                      <a:pt x="9224037" y="6047723"/>
                      <a:pt x="9212962" y="6053677"/>
                      <a:pt x="9201097" y="6053667"/>
                    </a:cubicBezTo>
                    <a:lnTo>
                      <a:pt x="9136045" y="6053667"/>
                    </a:lnTo>
                    <a:cubicBezTo>
                      <a:pt x="9079607" y="6053660"/>
                      <a:pt x="9028601" y="6020026"/>
                      <a:pt x="9006364" y="5968153"/>
                    </a:cubicBezTo>
                    <a:lnTo>
                      <a:pt x="8852341" y="5608814"/>
                    </a:lnTo>
                    <a:cubicBezTo>
                      <a:pt x="8849095" y="5601264"/>
                      <a:pt x="8837736" y="5604439"/>
                      <a:pt x="8838865" y="5612553"/>
                    </a:cubicBezTo>
                    <a:lnTo>
                      <a:pt x="8901871" y="6053667"/>
                    </a:lnTo>
                    <a:lnTo>
                      <a:pt x="8969252" y="6862163"/>
                    </a:lnTo>
                    <a:cubicBezTo>
                      <a:pt x="8970060" y="6871984"/>
                      <a:pt x="8966722" y="6881697"/>
                      <a:pt x="8960048" y="6888948"/>
                    </a:cubicBezTo>
                    <a:cubicBezTo>
                      <a:pt x="8953374" y="6896198"/>
                      <a:pt x="8943970" y="6900327"/>
                      <a:pt x="8934115" y="6900333"/>
                    </a:cubicBezTo>
                    <a:lnTo>
                      <a:pt x="8880281" y="6900333"/>
                    </a:lnTo>
                    <a:cubicBezTo>
                      <a:pt x="8811299" y="6900342"/>
                      <a:pt x="8752422" y="6850477"/>
                      <a:pt x="8741075" y="6782435"/>
                    </a:cubicBezTo>
                    <a:lnTo>
                      <a:pt x="8626704" y="6095436"/>
                    </a:lnTo>
                    <a:cubicBezTo>
                      <a:pt x="8625364" y="6087533"/>
                      <a:pt x="8614075" y="6087533"/>
                      <a:pt x="8612735" y="6095436"/>
                    </a:cubicBezTo>
                    <a:lnTo>
                      <a:pt x="8498294" y="6782435"/>
                    </a:lnTo>
                    <a:cubicBezTo>
                      <a:pt x="8486942" y="6850504"/>
                      <a:pt x="8428025" y="6900376"/>
                      <a:pt x="8359017" y="6900333"/>
                    </a:cubicBezTo>
                    <a:lnTo>
                      <a:pt x="8305183" y="6900333"/>
                    </a:lnTo>
                    <a:cubicBezTo>
                      <a:pt x="8295328" y="6900327"/>
                      <a:pt x="8285924" y="6896198"/>
                      <a:pt x="8279250" y="6888948"/>
                    </a:cubicBezTo>
                    <a:cubicBezTo>
                      <a:pt x="8272576" y="6881697"/>
                      <a:pt x="8269238" y="6871984"/>
                      <a:pt x="8270046" y="6862163"/>
                    </a:cubicBezTo>
                    <a:lnTo>
                      <a:pt x="8337427" y="6053667"/>
                    </a:lnTo>
                    <a:lnTo>
                      <a:pt x="8400433" y="5612553"/>
                    </a:lnTo>
                    <a:moveTo>
                      <a:pt x="9953149" y="4642555"/>
                    </a:moveTo>
                    <a:cubicBezTo>
                      <a:pt x="9836248" y="4642555"/>
                      <a:pt x="9741482" y="4737322"/>
                      <a:pt x="9741482" y="4854222"/>
                    </a:cubicBezTo>
                    <a:lnTo>
                      <a:pt x="9741482" y="4924778"/>
                    </a:lnTo>
                    <a:cubicBezTo>
                      <a:pt x="9741482" y="5041678"/>
                      <a:pt x="9836248" y="5136445"/>
                      <a:pt x="9953149" y="5136445"/>
                    </a:cubicBezTo>
                    <a:cubicBezTo>
                      <a:pt x="10070050" y="5136445"/>
                      <a:pt x="10164816" y="5041678"/>
                      <a:pt x="10164816" y="4924778"/>
                    </a:cubicBezTo>
                    <a:lnTo>
                      <a:pt x="10164816" y="4854222"/>
                    </a:lnTo>
                    <a:cubicBezTo>
                      <a:pt x="10164816" y="4737322"/>
                      <a:pt x="10070050" y="4642555"/>
                      <a:pt x="9953149" y="4642555"/>
                    </a:cubicBezTo>
                    <a:moveTo>
                      <a:pt x="9733933" y="5612553"/>
                    </a:moveTo>
                    <a:cubicBezTo>
                      <a:pt x="9735132" y="5604439"/>
                      <a:pt x="9723703" y="5601264"/>
                      <a:pt x="9720528" y="5608814"/>
                    </a:cubicBezTo>
                    <a:lnTo>
                      <a:pt x="9566504" y="5968153"/>
                    </a:lnTo>
                    <a:cubicBezTo>
                      <a:pt x="9544248" y="6020074"/>
                      <a:pt x="9493172" y="6053717"/>
                      <a:pt x="9436682" y="6053667"/>
                    </a:cubicBezTo>
                    <a:lnTo>
                      <a:pt x="9371630" y="6053667"/>
                    </a:lnTo>
                    <a:cubicBezTo>
                      <a:pt x="9359766" y="6053677"/>
                      <a:pt x="9348691" y="6047723"/>
                      <a:pt x="9342155" y="6037821"/>
                    </a:cubicBezTo>
                    <a:cubicBezTo>
                      <a:pt x="9335620" y="6027918"/>
                      <a:pt x="9334500" y="6015394"/>
                      <a:pt x="9339175" y="6004489"/>
                    </a:cubicBezTo>
                    <a:lnTo>
                      <a:pt x="9529816" y="5559778"/>
                    </a:lnTo>
                    <a:lnTo>
                      <a:pt x="9599948" y="5384377"/>
                    </a:lnTo>
                    <a:cubicBezTo>
                      <a:pt x="9642818" y="5277238"/>
                      <a:pt x="9746594" y="5206992"/>
                      <a:pt x="9861991" y="5207000"/>
                    </a:cubicBezTo>
                    <a:lnTo>
                      <a:pt x="10044307" y="5207000"/>
                    </a:lnTo>
                    <a:cubicBezTo>
                      <a:pt x="10159704" y="5206992"/>
                      <a:pt x="10263480" y="5277238"/>
                      <a:pt x="10306350" y="5384377"/>
                    </a:cubicBezTo>
                    <a:lnTo>
                      <a:pt x="10376482" y="5559778"/>
                    </a:lnTo>
                    <a:lnTo>
                      <a:pt x="10567053" y="6004489"/>
                    </a:lnTo>
                    <a:cubicBezTo>
                      <a:pt x="10571728" y="6015394"/>
                      <a:pt x="10570607" y="6027918"/>
                      <a:pt x="10564072" y="6037821"/>
                    </a:cubicBezTo>
                    <a:cubicBezTo>
                      <a:pt x="10557537" y="6047723"/>
                      <a:pt x="10546462" y="6053677"/>
                      <a:pt x="10534597" y="6053667"/>
                    </a:cubicBezTo>
                    <a:lnTo>
                      <a:pt x="10469545" y="6053667"/>
                    </a:lnTo>
                    <a:cubicBezTo>
                      <a:pt x="10413107" y="6053660"/>
                      <a:pt x="10362101" y="6020026"/>
                      <a:pt x="10339864" y="5968153"/>
                    </a:cubicBezTo>
                    <a:lnTo>
                      <a:pt x="10185841" y="5608814"/>
                    </a:lnTo>
                    <a:cubicBezTo>
                      <a:pt x="10182595" y="5601264"/>
                      <a:pt x="10171236" y="5604439"/>
                      <a:pt x="10172365" y="5612553"/>
                    </a:cubicBezTo>
                    <a:lnTo>
                      <a:pt x="10235371" y="6053667"/>
                    </a:lnTo>
                    <a:lnTo>
                      <a:pt x="10302752" y="6862163"/>
                    </a:lnTo>
                    <a:cubicBezTo>
                      <a:pt x="10303560" y="6871984"/>
                      <a:pt x="10300222" y="6881697"/>
                      <a:pt x="10293548" y="6888948"/>
                    </a:cubicBezTo>
                    <a:cubicBezTo>
                      <a:pt x="10286874" y="6896198"/>
                      <a:pt x="10277470" y="6900327"/>
                      <a:pt x="10267615" y="6900333"/>
                    </a:cubicBezTo>
                    <a:lnTo>
                      <a:pt x="10213781" y="6900333"/>
                    </a:lnTo>
                    <a:cubicBezTo>
                      <a:pt x="10144799" y="6900342"/>
                      <a:pt x="10085922" y="6850477"/>
                      <a:pt x="10074575" y="6782435"/>
                    </a:cubicBezTo>
                    <a:lnTo>
                      <a:pt x="9960204" y="6095436"/>
                    </a:lnTo>
                    <a:cubicBezTo>
                      <a:pt x="9958864" y="6087533"/>
                      <a:pt x="9947575" y="6087533"/>
                      <a:pt x="9946235" y="6095436"/>
                    </a:cubicBezTo>
                    <a:lnTo>
                      <a:pt x="9831794" y="6782435"/>
                    </a:lnTo>
                    <a:cubicBezTo>
                      <a:pt x="9820442" y="6850504"/>
                      <a:pt x="9761525" y="6900376"/>
                      <a:pt x="9692517" y="6900333"/>
                    </a:cubicBezTo>
                    <a:lnTo>
                      <a:pt x="9638683" y="6900333"/>
                    </a:lnTo>
                    <a:cubicBezTo>
                      <a:pt x="9628828" y="6900327"/>
                      <a:pt x="9619424" y="6896198"/>
                      <a:pt x="9612750" y="6888948"/>
                    </a:cubicBezTo>
                    <a:cubicBezTo>
                      <a:pt x="9606076" y="6881697"/>
                      <a:pt x="9602738" y="6871984"/>
                      <a:pt x="9603546" y="6862163"/>
                    </a:cubicBezTo>
                    <a:lnTo>
                      <a:pt x="9670927" y="6053667"/>
                    </a:lnTo>
                    <a:lnTo>
                      <a:pt x="9733933" y="5612553"/>
                    </a:lnTo>
                    <a:moveTo>
                      <a:pt x="11286649" y="4642555"/>
                    </a:moveTo>
                    <a:cubicBezTo>
                      <a:pt x="11169748" y="4642555"/>
                      <a:pt x="11074982" y="4737322"/>
                      <a:pt x="11074982" y="4854222"/>
                    </a:cubicBezTo>
                    <a:lnTo>
                      <a:pt x="11074982" y="4924778"/>
                    </a:lnTo>
                    <a:cubicBezTo>
                      <a:pt x="11074982" y="5041678"/>
                      <a:pt x="11169748" y="5136445"/>
                      <a:pt x="11286649" y="5136445"/>
                    </a:cubicBezTo>
                    <a:cubicBezTo>
                      <a:pt x="11403550" y="5136445"/>
                      <a:pt x="11498316" y="5041678"/>
                      <a:pt x="11498316" y="4924778"/>
                    </a:cubicBezTo>
                    <a:lnTo>
                      <a:pt x="11498316" y="4854222"/>
                    </a:lnTo>
                    <a:cubicBezTo>
                      <a:pt x="11498316" y="4737322"/>
                      <a:pt x="11403550" y="4642555"/>
                      <a:pt x="11286649" y="4642555"/>
                    </a:cubicBezTo>
                    <a:moveTo>
                      <a:pt x="11067433" y="5612553"/>
                    </a:moveTo>
                    <a:cubicBezTo>
                      <a:pt x="11068632" y="5604439"/>
                      <a:pt x="11057203" y="5601264"/>
                      <a:pt x="11054028" y="5608814"/>
                    </a:cubicBezTo>
                    <a:lnTo>
                      <a:pt x="10900004" y="5968153"/>
                    </a:lnTo>
                    <a:cubicBezTo>
                      <a:pt x="10877748" y="6020074"/>
                      <a:pt x="10826672" y="6053717"/>
                      <a:pt x="10770182" y="6053667"/>
                    </a:cubicBezTo>
                    <a:lnTo>
                      <a:pt x="10705130" y="6053667"/>
                    </a:lnTo>
                    <a:cubicBezTo>
                      <a:pt x="10693266" y="6053677"/>
                      <a:pt x="10682191" y="6047723"/>
                      <a:pt x="10675655" y="6037821"/>
                    </a:cubicBezTo>
                    <a:cubicBezTo>
                      <a:pt x="10669120" y="6027918"/>
                      <a:pt x="10668000" y="6015394"/>
                      <a:pt x="10672675" y="6004489"/>
                    </a:cubicBezTo>
                    <a:lnTo>
                      <a:pt x="10863316" y="5559778"/>
                    </a:lnTo>
                    <a:lnTo>
                      <a:pt x="10933448" y="5384377"/>
                    </a:lnTo>
                    <a:cubicBezTo>
                      <a:pt x="10976318" y="5277238"/>
                      <a:pt x="11080094" y="5206992"/>
                      <a:pt x="11195491" y="5207000"/>
                    </a:cubicBezTo>
                    <a:lnTo>
                      <a:pt x="11377807" y="5207000"/>
                    </a:lnTo>
                    <a:cubicBezTo>
                      <a:pt x="11493204" y="5206992"/>
                      <a:pt x="11596980" y="5277238"/>
                      <a:pt x="11639850" y="5384377"/>
                    </a:cubicBezTo>
                    <a:lnTo>
                      <a:pt x="11709982" y="5559778"/>
                    </a:lnTo>
                    <a:lnTo>
                      <a:pt x="11900553" y="6004489"/>
                    </a:lnTo>
                    <a:cubicBezTo>
                      <a:pt x="11905228" y="6015394"/>
                      <a:pt x="11904107" y="6027918"/>
                      <a:pt x="11897572" y="6037821"/>
                    </a:cubicBezTo>
                    <a:cubicBezTo>
                      <a:pt x="11891037" y="6047723"/>
                      <a:pt x="11879962" y="6053677"/>
                      <a:pt x="11868097" y="6053667"/>
                    </a:cubicBezTo>
                    <a:lnTo>
                      <a:pt x="11803045" y="6053667"/>
                    </a:lnTo>
                    <a:cubicBezTo>
                      <a:pt x="11746607" y="6053660"/>
                      <a:pt x="11695601" y="6020026"/>
                      <a:pt x="11673364" y="5968153"/>
                    </a:cubicBezTo>
                    <a:lnTo>
                      <a:pt x="11519341" y="5608814"/>
                    </a:lnTo>
                    <a:cubicBezTo>
                      <a:pt x="11516095" y="5601264"/>
                      <a:pt x="11504736" y="5604439"/>
                      <a:pt x="11505865" y="5612553"/>
                    </a:cubicBezTo>
                    <a:lnTo>
                      <a:pt x="11568871" y="6053667"/>
                    </a:lnTo>
                    <a:lnTo>
                      <a:pt x="11636252" y="6862163"/>
                    </a:lnTo>
                    <a:cubicBezTo>
                      <a:pt x="11637060" y="6871984"/>
                      <a:pt x="11633722" y="6881697"/>
                      <a:pt x="11627048" y="6888948"/>
                    </a:cubicBezTo>
                    <a:cubicBezTo>
                      <a:pt x="11620374" y="6896198"/>
                      <a:pt x="11610970" y="6900327"/>
                      <a:pt x="11601115" y="6900333"/>
                    </a:cubicBezTo>
                    <a:lnTo>
                      <a:pt x="11547281" y="6900333"/>
                    </a:lnTo>
                    <a:cubicBezTo>
                      <a:pt x="11478299" y="6900342"/>
                      <a:pt x="11419422" y="6850477"/>
                      <a:pt x="11408075" y="6782435"/>
                    </a:cubicBezTo>
                    <a:lnTo>
                      <a:pt x="11293704" y="6095436"/>
                    </a:lnTo>
                    <a:cubicBezTo>
                      <a:pt x="11292364" y="6087533"/>
                      <a:pt x="11281075" y="6087533"/>
                      <a:pt x="11279735" y="6095436"/>
                    </a:cubicBezTo>
                    <a:lnTo>
                      <a:pt x="11165294" y="6782435"/>
                    </a:lnTo>
                    <a:cubicBezTo>
                      <a:pt x="11153942" y="6850504"/>
                      <a:pt x="11095025" y="6900376"/>
                      <a:pt x="11026017" y="6900333"/>
                    </a:cubicBezTo>
                    <a:lnTo>
                      <a:pt x="10972183" y="6900333"/>
                    </a:lnTo>
                    <a:cubicBezTo>
                      <a:pt x="10962328" y="6900327"/>
                      <a:pt x="10952924" y="6896198"/>
                      <a:pt x="10946250" y="6888948"/>
                    </a:cubicBezTo>
                    <a:cubicBezTo>
                      <a:pt x="10939576" y="6881697"/>
                      <a:pt x="10936238" y="6871984"/>
                      <a:pt x="10937046" y="6862163"/>
                    </a:cubicBezTo>
                    <a:lnTo>
                      <a:pt x="11004427" y="6053667"/>
                    </a:lnTo>
                    <a:lnTo>
                      <a:pt x="11067433" y="5612553"/>
                    </a:lnTo>
                    <a:moveTo>
                      <a:pt x="12620149" y="4642555"/>
                    </a:moveTo>
                    <a:cubicBezTo>
                      <a:pt x="12503248" y="4642555"/>
                      <a:pt x="12408482" y="4737322"/>
                      <a:pt x="12408482" y="4854222"/>
                    </a:cubicBezTo>
                    <a:lnTo>
                      <a:pt x="12408482" y="4924778"/>
                    </a:lnTo>
                    <a:cubicBezTo>
                      <a:pt x="12408482" y="5041678"/>
                      <a:pt x="12503248" y="5136445"/>
                      <a:pt x="12620149" y="5136445"/>
                    </a:cubicBezTo>
                    <a:cubicBezTo>
                      <a:pt x="12737050" y="5136445"/>
                      <a:pt x="12831816" y="5041678"/>
                      <a:pt x="12831816" y="4924778"/>
                    </a:cubicBezTo>
                    <a:lnTo>
                      <a:pt x="12831816" y="4854222"/>
                    </a:lnTo>
                    <a:cubicBezTo>
                      <a:pt x="12831816" y="4737322"/>
                      <a:pt x="12737050" y="4642555"/>
                      <a:pt x="12620149" y="4642555"/>
                    </a:cubicBezTo>
                    <a:moveTo>
                      <a:pt x="12400933" y="5612553"/>
                    </a:moveTo>
                    <a:cubicBezTo>
                      <a:pt x="12402132" y="5604439"/>
                      <a:pt x="12390703" y="5601264"/>
                      <a:pt x="12387528" y="5608814"/>
                    </a:cubicBezTo>
                    <a:lnTo>
                      <a:pt x="12233504" y="5968153"/>
                    </a:lnTo>
                    <a:cubicBezTo>
                      <a:pt x="12211248" y="6020074"/>
                      <a:pt x="12160172" y="6053717"/>
                      <a:pt x="12103682" y="6053667"/>
                    </a:cubicBezTo>
                    <a:lnTo>
                      <a:pt x="12038630" y="6053667"/>
                    </a:lnTo>
                    <a:cubicBezTo>
                      <a:pt x="12026766" y="6053677"/>
                      <a:pt x="12015691" y="6047723"/>
                      <a:pt x="12009155" y="6037821"/>
                    </a:cubicBezTo>
                    <a:cubicBezTo>
                      <a:pt x="12002620" y="6027918"/>
                      <a:pt x="12001500" y="6015394"/>
                      <a:pt x="12006175" y="6004489"/>
                    </a:cubicBezTo>
                    <a:lnTo>
                      <a:pt x="12196816" y="5559778"/>
                    </a:lnTo>
                    <a:lnTo>
                      <a:pt x="12266948" y="5384377"/>
                    </a:lnTo>
                    <a:cubicBezTo>
                      <a:pt x="12309818" y="5277238"/>
                      <a:pt x="12413594" y="5206992"/>
                      <a:pt x="12528991" y="5207000"/>
                    </a:cubicBezTo>
                    <a:lnTo>
                      <a:pt x="12711307" y="5207000"/>
                    </a:lnTo>
                    <a:cubicBezTo>
                      <a:pt x="12826704" y="5206992"/>
                      <a:pt x="12930480" y="5277238"/>
                      <a:pt x="12973350" y="5384377"/>
                    </a:cubicBezTo>
                    <a:lnTo>
                      <a:pt x="13043483" y="5559778"/>
                    </a:lnTo>
                    <a:lnTo>
                      <a:pt x="13234053" y="6004489"/>
                    </a:lnTo>
                    <a:cubicBezTo>
                      <a:pt x="13238727" y="6015394"/>
                      <a:pt x="13237607" y="6027918"/>
                      <a:pt x="13231073" y="6037821"/>
                    </a:cubicBezTo>
                    <a:cubicBezTo>
                      <a:pt x="13224537" y="6047723"/>
                      <a:pt x="13213462" y="6053677"/>
                      <a:pt x="13201597" y="6053667"/>
                    </a:cubicBezTo>
                    <a:lnTo>
                      <a:pt x="13136545" y="6053667"/>
                    </a:lnTo>
                    <a:cubicBezTo>
                      <a:pt x="13080107" y="6053660"/>
                      <a:pt x="13029101" y="6020026"/>
                      <a:pt x="13006863" y="5968153"/>
                    </a:cubicBezTo>
                    <a:lnTo>
                      <a:pt x="12852841" y="5608814"/>
                    </a:lnTo>
                    <a:cubicBezTo>
                      <a:pt x="12849595" y="5601264"/>
                      <a:pt x="12838236" y="5604439"/>
                      <a:pt x="12839365" y="5612553"/>
                    </a:cubicBezTo>
                    <a:lnTo>
                      <a:pt x="12902371" y="6053667"/>
                    </a:lnTo>
                    <a:lnTo>
                      <a:pt x="12969752" y="6862163"/>
                    </a:lnTo>
                    <a:cubicBezTo>
                      <a:pt x="12970560" y="6871984"/>
                      <a:pt x="12967222" y="6881697"/>
                      <a:pt x="12960548" y="6888948"/>
                    </a:cubicBezTo>
                    <a:cubicBezTo>
                      <a:pt x="12953874" y="6896198"/>
                      <a:pt x="12944470" y="6900327"/>
                      <a:pt x="12934615" y="6900333"/>
                    </a:cubicBezTo>
                    <a:lnTo>
                      <a:pt x="12880781" y="6900333"/>
                    </a:lnTo>
                    <a:cubicBezTo>
                      <a:pt x="12811799" y="6900342"/>
                      <a:pt x="12752922" y="6850477"/>
                      <a:pt x="12741575" y="6782435"/>
                    </a:cubicBezTo>
                    <a:lnTo>
                      <a:pt x="12627204" y="6095436"/>
                    </a:lnTo>
                    <a:cubicBezTo>
                      <a:pt x="12625864" y="6087533"/>
                      <a:pt x="12614575" y="6087533"/>
                      <a:pt x="12613235" y="6095436"/>
                    </a:cubicBezTo>
                    <a:lnTo>
                      <a:pt x="12498794" y="6782435"/>
                    </a:lnTo>
                    <a:cubicBezTo>
                      <a:pt x="12487442" y="6850504"/>
                      <a:pt x="12428525" y="6900376"/>
                      <a:pt x="12359517" y="6900333"/>
                    </a:cubicBezTo>
                    <a:lnTo>
                      <a:pt x="12305683" y="6900333"/>
                    </a:lnTo>
                    <a:cubicBezTo>
                      <a:pt x="12295828" y="6900327"/>
                      <a:pt x="12286424" y="6896198"/>
                      <a:pt x="12279750" y="6888948"/>
                    </a:cubicBezTo>
                    <a:cubicBezTo>
                      <a:pt x="12273076" y="6881697"/>
                      <a:pt x="12269738" y="6871984"/>
                      <a:pt x="12270546" y="6862163"/>
                    </a:cubicBezTo>
                    <a:lnTo>
                      <a:pt x="12337927" y="6053667"/>
                    </a:lnTo>
                    <a:lnTo>
                      <a:pt x="12400933" y="5612553"/>
                    </a:lnTo>
                    <a:moveTo>
                      <a:pt x="13953649" y="4642555"/>
                    </a:moveTo>
                    <a:cubicBezTo>
                      <a:pt x="13836749" y="4642555"/>
                      <a:pt x="13741983" y="4737322"/>
                      <a:pt x="13741983" y="4854222"/>
                    </a:cubicBezTo>
                    <a:lnTo>
                      <a:pt x="13741983" y="4924778"/>
                    </a:lnTo>
                    <a:cubicBezTo>
                      <a:pt x="13741983" y="5041678"/>
                      <a:pt x="13836749" y="5136445"/>
                      <a:pt x="13953649" y="5136445"/>
                    </a:cubicBezTo>
                    <a:cubicBezTo>
                      <a:pt x="14070549" y="5136445"/>
                      <a:pt x="14165315" y="5041678"/>
                      <a:pt x="14165315" y="4924778"/>
                    </a:cubicBezTo>
                    <a:lnTo>
                      <a:pt x="14165315" y="4854222"/>
                    </a:lnTo>
                    <a:cubicBezTo>
                      <a:pt x="14165315" y="4737322"/>
                      <a:pt x="14070549" y="4642555"/>
                      <a:pt x="13953649" y="4642555"/>
                    </a:cubicBezTo>
                    <a:moveTo>
                      <a:pt x="13734433" y="5612553"/>
                    </a:moveTo>
                    <a:cubicBezTo>
                      <a:pt x="13735633" y="5604439"/>
                      <a:pt x="13724203" y="5601264"/>
                      <a:pt x="13721028" y="5608814"/>
                    </a:cubicBezTo>
                    <a:lnTo>
                      <a:pt x="13567004" y="5968153"/>
                    </a:lnTo>
                    <a:cubicBezTo>
                      <a:pt x="13544748" y="6020074"/>
                      <a:pt x="13493672" y="6053717"/>
                      <a:pt x="13437183" y="6053667"/>
                    </a:cubicBezTo>
                    <a:lnTo>
                      <a:pt x="13372129" y="6053667"/>
                    </a:lnTo>
                    <a:cubicBezTo>
                      <a:pt x="13360265" y="6053677"/>
                      <a:pt x="13349190" y="6047723"/>
                      <a:pt x="13342655" y="6037821"/>
                    </a:cubicBezTo>
                    <a:cubicBezTo>
                      <a:pt x="13336119" y="6027918"/>
                      <a:pt x="13335000" y="6015394"/>
                      <a:pt x="13339674" y="6004489"/>
                    </a:cubicBezTo>
                    <a:lnTo>
                      <a:pt x="13530315" y="5559778"/>
                    </a:lnTo>
                    <a:lnTo>
                      <a:pt x="13600447" y="5384377"/>
                    </a:lnTo>
                    <a:cubicBezTo>
                      <a:pt x="13643318" y="5277238"/>
                      <a:pt x="13747094" y="5206992"/>
                      <a:pt x="13862492" y="5207000"/>
                    </a:cubicBezTo>
                    <a:lnTo>
                      <a:pt x="14044806" y="5207000"/>
                    </a:lnTo>
                    <a:cubicBezTo>
                      <a:pt x="14160204" y="5206992"/>
                      <a:pt x="14263980" y="5277238"/>
                      <a:pt x="14306851" y="5384377"/>
                    </a:cubicBezTo>
                    <a:lnTo>
                      <a:pt x="14376983" y="5559778"/>
                    </a:lnTo>
                    <a:lnTo>
                      <a:pt x="14567553" y="6004489"/>
                    </a:lnTo>
                    <a:cubicBezTo>
                      <a:pt x="14572227" y="6015394"/>
                      <a:pt x="14571107" y="6027918"/>
                      <a:pt x="14564573" y="6037821"/>
                    </a:cubicBezTo>
                    <a:cubicBezTo>
                      <a:pt x="14558037" y="6047723"/>
                      <a:pt x="14546962" y="6053677"/>
                      <a:pt x="14535097" y="6053667"/>
                    </a:cubicBezTo>
                    <a:lnTo>
                      <a:pt x="14470045" y="6053667"/>
                    </a:lnTo>
                    <a:cubicBezTo>
                      <a:pt x="14413607" y="6053660"/>
                      <a:pt x="14362601" y="6020026"/>
                      <a:pt x="14340363" y="5968153"/>
                    </a:cubicBezTo>
                    <a:lnTo>
                      <a:pt x="14186342" y="5608814"/>
                    </a:lnTo>
                    <a:cubicBezTo>
                      <a:pt x="14183095" y="5601264"/>
                      <a:pt x="14171736" y="5604439"/>
                      <a:pt x="14172865" y="5612553"/>
                    </a:cubicBezTo>
                    <a:lnTo>
                      <a:pt x="14235872" y="6053667"/>
                    </a:lnTo>
                    <a:lnTo>
                      <a:pt x="14303252" y="6862163"/>
                    </a:lnTo>
                    <a:cubicBezTo>
                      <a:pt x="14304060" y="6871984"/>
                      <a:pt x="14300722" y="6881697"/>
                      <a:pt x="14294048" y="6888948"/>
                    </a:cubicBezTo>
                    <a:cubicBezTo>
                      <a:pt x="14287374" y="6896198"/>
                      <a:pt x="14277970" y="6900327"/>
                      <a:pt x="14268115" y="6900333"/>
                    </a:cubicBezTo>
                    <a:lnTo>
                      <a:pt x="14214281" y="6900333"/>
                    </a:lnTo>
                    <a:cubicBezTo>
                      <a:pt x="14145299" y="6900342"/>
                      <a:pt x="14086422" y="6850477"/>
                      <a:pt x="14075076" y="6782435"/>
                    </a:cubicBezTo>
                    <a:lnTo>
                      <a:pt x="13960704" y="6095436"/>
                    </a:lnTo>
                    <a:cubicBezTo>
                      <a:pt x="13959363" y="6087533"/>
                      <a:pt x="13948076" y="6087533"/>
                      <a:pt x="13946735" y="6095436"/>
                    </a:cubicBezTo>
                    <a:lnTo>
                      <a:pt x="13832294" y="6782435"/>
                    </a:lnTo>
                    <a:cubicBezTo>
                      <a:pt x="13820942" y="6850504"/>
                      <a:pt x="13762025" y="6900376"/>
                      <a:pt x="13693017" y="6900333"/>
                    </a:cubicBezTo>
                    <a:lnTo>
                      <a:pt x="13639183" y="6900333"/>
                    </a:lnTo>
                    <a:cubicBezTo>
                      <a:pt x="13629328" y="6900327"/>
                      <a:pt x="13619925" y="6896198"/>
                      <a:pt x="13613250" y="6888948"/>
                    </a:cubicBezTo>
                    <a:cubicBezTo>
                      <a:pt x="13606576" y="6881697"/>
                      <a:pt x="13603238" y="6871984"/>
                      <a:pt x="13604047" y="6862163"/>
                    </a:cubicBezTo>
                    <a:lnTo>
                      <a:pt x="13671427" y="6053667"/>
                    </a:lnTo>
                    <a:lnTo>
                      <a:pt x="13734433" y="5612553"/>
                    </a:lnTo>
                    <a:moveTo>
                      <a:pt x="15287149" y="4642555"/>
                    </a:moveTo>
                    <a:cubicBezTo>
                      <a:pt x="15170249" y="4642555"/>
                      <a:pt x="15075483" y="4737322"/>
                      <a:pt x="15075483" y="4854222"/>
                    </a:cubicBezTo>
                    <a:lnTo>
                      <a:pt x="15075483" y="4924778"/>
                    </a:lnTo>
                    <a:cubicBezTo>
                      <a:pt x="15075483" y="5041678"/>
                      <a:pt x="15170249" y="5136445"/>
                      <a:pt x="15287149" y="5136445"/>
                    </a:cubicBezTo>
                    <a:cubicBezTo>
                      <a:pt x="15404049" y="5136445"/>
                      <a:pt x="15498815" y="5041678"/>
                      <a:pt x="15498815" y="4924778"/>
                    </a:cubicBezTo>
                    <a:lnTo>
                      <a:pt x="15498815" y="4854222"/>
                    </a:lnTo>
                    <a:cubicBezTo>
                      <a:pt x="15498815" y="4737322"/>
                      <a:pt x="15404049" y="4642555"/>
                      <a:pt x="15287149" y="4642555"/>
                    </a:cubicBezTo>
                    <a:moveTo>
                      <a:pt x="15067933" y="5612553"/>
                    </a:moveTo>
                    <a:cubicBezTo>
                      <a:pt x="15069133" y="5604439"/>
                      <a:pt x="15057703" y="5601264"/>
                      <a:pt x="15054528" y="5608814"/>
                    </a:cubicBezTo>
                    <a:lnTo>
                      <a:pt x="14900504" y="5968153"/>
                    </a:lnTo>
                    <a:cubicBezTo>
                      <a:pt x="14878248" y="6020074"/>
                      <a:pt x="14827172" y="6053717"/>
                      <a:pt x="14770683" y="6053667"/>
                    </a:cubicBezTo>
                    <a:lnTo>
                      <a:pt x="14705629" y="6053667"/>
                    </a:lnTo>
                    <a:cubicBezTo>
                      <a:pt x="14693765" y="6053677"/>
                      <a:pt x="14682690" y="6047723"/>
                      <a:pt x="14676155" y="6037821"/>
                    </a:cubicBezTo>
                    <a:cubicBezTo>
                      <a:pt x="14669619" y="6027918"/>
                      <a:pt x="14668500" y="6015394"/>
                      <a:pt x="14673174" y="6004489"/>
                    </a:cubicBezTo>
                    <a:lnTo>
                      <a:pt x="14863815" y="5559778"/>
                    </a:lnTo>
                    <a:lnTo>
                      <a:pt x="14933947" y="5384377"/>
                    </a:lnTo>
                    <a:cubicBezTo>
                      <a:pt x="14976818" y="5277238"/>
                      <a:pt x="15080594" y="5206992"/>
                      <a:pt x="15195992" y="5207000"/>
                    </a:cubicBezTo>
                    <a:lnTo>
                      <a:pt x="15378306" y="5207000"/>
                    </a:lnTo>
                    <a:cubicBezTo>
                      <a:pt x="15493704" y="5206992"/>
                      <a:pt x="15597480" y="5277238"/>
                      <a:pt x="15640351" y="5384377"/>
                    </a:cubicBezTo>
                    <a:lnTo>
                      <a:pt x="15710483" y="5559778"/>
                    </a:lnTo>
                    <a:lnTo>
                      <a:pt x="15901053" y="6004489"/>
                    </a:lnTo>
                    <a:cubicBezTo>
                      <a:pt x="15905727" y="6015394"/>
                      <a:pt x="15904607" y="6027918"/>
                      <a:pt x="15898073" y="6037821"/>
                    </a:cubicBezTo>
                    <a:cubicBezTo>
                      <a:pt x="15891537" y="6047723"/>
                      <a:pt x="15880462" y="6053677"/>
                      <a:pt x="15868597" y="6053667"/>
                    </a:cubicBezTo>
                    <a:lnTo>
                      <a:pt x="15803545" y="6053667"/>
                    </a:lnTo>
                    <a:cubicBezTo>
                      <a:pt x="15747107" y="6053660"/>
                      <a:pt x="15696101" y="6020026"/>
                      <a:pt x="15673863" y="5968153"/>
                    </a:cubicBezTo>
                    <a:lnTo>
                      <a:pt x="15519842" y="5608814"/>
                    </a:lnTo>
                    <a:cubicBezTo>
                      <a:pt x="15516595" y="5601264"/>
                      <a:pt x="15505236" y="5604439"/>
                      <a:pt x="15506365" y="5612553"/>
                    </a:cubicBezTo>
                    <a:lnTo>
                      <a:pt x="15569372" y="6053667"/>
                    </a:lnTo>
                    <a:lnTo>
                      <a:pt x="15636752" y="6862163"/>
                    </a:lnTo>
                    <a:cubicBezTo>
                      <a:pt x="15637560" y="6871984"/>
                      <a:pt x="15634222" y="6881697"/>
                      <a:pt x="15627548" y="6888948"/>
                    </a:cubicBezTo>
                    <a:cubicBezTo>
                      <a:pt x="15620874" y="6896198"/>
                      <a:pt x="15611470" y="6900327"/>
                      <a:pt x="15601615" y="6900333"/>
                    </a:cubicBezTo>
                    <a:lnTo>
                      <a:pt x="15547781" y="6900333"/>
                    </a:lnTo>
                    <a:cubicBezTo>
                      <a:pt x="15478799" y="6900342"/>
                      <a:pt x="15419922" y="6850477"/>
                      <a:pt x="15408576" y="6782435"/>
                    </a:cubicBezTo>
                    <a:lnTo>
                      <a:pt x="15294204" y="6095436"/>
                    </a:lnTo>
                    <a:cubicBezTo>
                      <a:pt x="15292863" y="6087533"/>
                      <a:pt x="15281576" y="6087533"/>
                      <a:pt x="15280235" y="6095436"/>
                    </a:cubicBezTo>
                    <a:lnTo>
                      <a:pt x="15165794" y="6782435"/>
                    </a:lnTo>
                    <a:cubicBezTo>
                      <a:pt x="15154442" y="6850504"/>
                      <a:pt x="15095525" y="6900376"/>
                      <a:pt x="15026517" y="6900333"/>
                    </a:cubicBezTo>
                    <a:lnTo>
                      <a:pt x="14972683" y="6900333"/>
                    </a:lnTo>
                    <a:cubicBezTo>
                      <a:pt x="14962828" y="6900327"/>
                      <a:pt x="14953425" y="6896198"/>
                      <a:pt x="14946750" y="6888948"/>
                    </a:cubicBezTo>
                    <a:cubicBezTo>
                      <a:pt x="14940076" y="6881697"/>
                      <a:pt x="14936738" y="6871984"/>
                      <a:pt x="14937547" y="6862163"/>
                    </a:cubicBezTo>
                    <a:lnTo>
                      <a:pt x="15004927" y="6053667"/>
                    </a:lnTo>
                    <a:lnTo>
                      <a:pt x="15067933" y="5612553"/>
                    </a:lnTo>
                    <a:moveTo>
                      <a:pt x="16620649" y="4642555"/>
                    </a:moveTo>
                    <a:cubicBezTo>
                      <a:pt x="16503749" y="4642555"/>
                      <a:pt x="16408983" y="4737322"/>
                      <a:pt x="16408983" y="4854222"/>
                    </a:cubicBezTo>
                    <a:lnTo>
                      <a:pt x="16408983" y="4924778"/>
                    </a:lnTo>
                    <a:cubicBezTo>
                      <a:pt x="16408983" y="5041678"/>
                      <a:pt x="16503749" y="5136445"/>
                      <a:pt x="16620649" y="5136445"/>
                    </a:cubicBezTo>
                    <a:cubicBezTo>
                      <a:pt x="16737549" y="5136445"/>
                      <a:pt x="16832315" y="5041678"/>
                      <a:pt x="16832315" y="4924778"/>
                    </a:cubicBezTo>
                    <a:lnTo>
                      <a:pt x="16832315" y="4854222"/>
                    </a:lnTo>
                    <a:cubicBezTo>
                      <a:pt x="16832315" y="4737322"/>
                      <a:pt x="16737549" y="4642555"/>
                      <a:pt x="16620649" y="4642555"/>
                    </a:cubicBezTo>
                    <a:moveTo>
                      <a:pt x="16401433" y="5612553"/>
                    </a:moveTo>
                    <a:cubicBezTo>
                      <a:pt x="16402633" y="5604439"/>
                      <a:pt x="16391203" y="5601264"/>
                      <a:pt x="16388028" y="5608814"/>
                    </a:cubicBezTo>
                    <a:lnTo>
                      <a:pt x="16234004" y="5968153"/>
                    </a:lnTo>
                    <a:cubicBezTo>
                      <a:pt x="16211748" y="6020074"/>
                      <a:pt x="16160672" y="6053717"/>
                      <a:pt x="16104183" y="6053667"/>
                    </a:cubicBezTo>
                    <a:lnTo>
                      <a:pt x="16039129" y="6053667"/>
                    </a:lnTo>
                    <a:cubicBezTo>
                      <a:pt x="16027265" y="6053677"/>
                      <a:pt x="16016190" y="6047723"/>
                      <a:pt x="16009655" y="6037821"/>
                    </a:cubicBezTo>
                    <a:cubicBezTo>
                      <a:pt x="16003119" y="6027918"/>
                      <a:pt x="16002000" y="6015394"/>
                      <a:pt x="16006674" y="6004489"/>
                    </a:cubicBezTo>
                    <a:lnTo>
                      <a:pt x="16197315" y="5559778"/>
                    </a:lnTo>
                    <a:lnTo>
                      <a:pt x="16267447" y="5384377"/>
                    </a:lnTo>
                    <a:cubicBezTo>
                      <a:pt x="16310318" y="5277238"/>
                      <a:pt x="16414094" y="5206992"/>
                      <a:pt x="16529492" y="5207000"/>
                    </a:cubicBezTo>
                    <a:lnTo>
                      <a:pt x="16711806" y="5207000"/>
                    </a:lnTo>
                    <a:cubicBezTo>
                      <a:pt x="16827204" y="5206992"/>
                      <a:pt x="16930980" y="5277238"/>
                      <a:pt x="16973851" y="5384377"/>
                    </a:cubicBezTo>
                    <a:lnTo>
                      <a:pt x="17043983" y="5559778"/>
                    </a:lnTo>
                    <a:lnTo>
                      <a:pt x="17234553" y="6004489"/>
                    </a:lnTo>
                    <a:cubicBezTo>
                      <a:pt x="17239227" y="6015394"/>
                      <a:pt x="17238107" y="6027918"/>
                      <a:pt x="17231573" y="6037821"/>
                    </a:cubicBezTo>
                    <a:cubicBezTo>
                      <a:pt x="17225037" y="6047723"/>
                      <a:pt x="17213962" y="6053677"/>
                      <a:pt x="17202097" y="6053667"/>
                    </a:cubicBezTo>
                    <a:lnTo>
                      <a:pt x="17137045" y="6053667"/>
                    </a:lnTo>
                    <a:cubicBezTo>
                      <a:pt x="17080607" y="6053660"/>
                      <a:pt x="17029601" y="6020026"/>
                      <a:pt x="17007363" y="5968153"/>
                    </a:cubicBezTo>
                    <a:lnTo>
                      <a:pt x="16853342" y="5608814"/>
                    </a:lnTo>
                    <a:cubicBezTo>
                      <a:pt x="16850095" y="5601264"/>
                      <a:pt x="16838736" y="5604439"/>
                      <a:pt x="16839865" y="5612553"/>
                    </a:cubicBezTo>
                    <a:lnTo>
                      <a:pt x="16902872" y="6053667"/>
                    </a:lnTo>
                    <a:lnTo>
                      <a:pt x="16970252" y="6862163"/>
                    </a:lnTo>
                    <a:cubicBezTo>
                      <a:pt x="16971060" y="6871984"/>
                      <a:pt x="16967722" y="6881697"/>
                      <a:pt x="16961048" y="6888948"/>
                    </a:cubicBezTo>
                    <a:cubicBezTo>
                      <a:pt x="16954374" y="6896198"/>
                      <a:pt x="16944970" y="6900327"/>
                      <a:pt x="16935115" y="6900333"/>
                    </a:cubicBezTo>
                    <a:lnTo>
                      <a:pt x="16881281" y="6900333"/>
                    </a:lnTo>
                    <a:cubicBezTo>
                      <a:pt x="16812299" y="6900342"/>
                      <a:pt x="16753422" y="6850477"/>
                      <a:pt x="16742076" y="6782435"/>
                    </a:cubicBezTo>
                    <a:lnTo>
                      <a:pt x="16627704" y="6095436"/>
                    </a:lnTo>
                    <a:cubicBezTo>
                      <a:pt x="16626363" y="6087533"/>
                      <a:pt x="16615076" y="6087533"/>
                      <a:pt x="16613735" y="6095436"/>
                    </a:cubicBezTo>
                    <a:lnTo>
                      <a:pt x="16499294" y="6782435"/>
                    </a:lnTo>
                    <a:cubicBezTo>
                      <a:pt x="16487942" y="6850504"/>
                      <a:pt x="16429025" y="6900376"/>
                      <a:pt x="16360017" y="6900333"/>
                    </a:cubicBezTo>
                    <a:lnTo>
                      <a:pt x="16306183" y="6900333"/>
                    </a:lnTo>
                    <a:cubicBezTo>
                      <a:pt x="16296328" y="6900327"/>
                      <a:pt x="16286925" y="6896198"/>
                      <a:pt x="16280250" y="6888948"/>
                    </a:cubicBezTo>
                    <a:cubicBezTo>
                      <a:pt x="16273576" y="6881697"/>
                      <a:pt x="16270238" y="6871984"/>
                      <a:pt x="16271047" y="6862163"/>
                    </a:cubicBezTo>
                    <a:lnTo>
                      <a:pt x="16338427" y="6053667"/>
                    </a:lnTo>
                    <a:lnTo>
                      <a:pt x="16401433" y="5612553"/>
                    </a:lnTo>
                    <a:moveTo>
                      <a:pt x="17954149" y="4642555"/>
                    </a:moveTo>
                    <a:cubicBezTo>
                      <a:pt x="17837249" y="4642555"/>
                      <a:pt x="17742483" y="4737322"/>
                      <a:pt x="17742483" y="4854222"/>
                    </a:cubicBezTo>
                    <a:lnTo>
                      <a:pt x="17742483" y="4924778"/>
                    </a:lnTo>
                    <a:cubicBezTo>
                      <a:pt x="17742483" y="5041678"/>
                      <a:pt x="17837249" y="5136445"/>
                      <a:pt x="17954149" y="5136445"/>
                    </a:cubicBezTo>
                    <a:cubicBezTo>
                      <a:pt x="18071049" y="5136445"/>
                      <a:pt x="18165815" y="5041678"/>
                      <a:pt x="18165815" y="4924778"/>
                    </a:cubicBezTo>
                    <a:lnTo>
                      <a:pt x="18165815" y="4854222"/>
                    </a:lnTo>
                    <a:cubicBezTo>
                      <a:pt x="18165815" y="4737322"/>
                      <a:pt x="18071049" y="4642555"/>
                      <a:pt x="17954149" y="4642555"/>
                    </a:cubicBezTo>
                    <a:moveTo>
                      <a:pt x="17734933" y="5612553"/>
                    </a:moveTo>
                    <a:cubicBezTo>
                      <a:pt x="17736133" y="5604439"/>
                      <a:pt x="17724703" y="5601264"/>
                      <a:pt x="17721528" y="5608814"/>
                    </a:cubicBezTo>
                    <a:lnTo>
                      <a:pt x="17567504" y="5968153"/>
                    </a:lnTo>
                    <a:cubicBezTo>
                      <a:pt x="17545248" y="6020074"/>
                      <a:pt x="17494172" y="6053717"/>
                      <a:pt x="17437683" y="6053667"/>
                    </a:cubicBezTo>
                    <a:lnTo>
                      <a:pt x="17372629" y="6053667"/>
                    </a:lnTo>
                    <a:cubicBezTo>
                      <a:pt x="17360765" y="6053677"/>
                      <a:pt x="17349690" y="6047723"/>
                      <a:pt x="17343155" y="6037821"/>
                    </a:cubicBezTo>
                    <a:cubicBezTo>
                      <a:pt x="17336619" y="6027918"/>
                      <a:pt x="17335500" y="6015394"/>
                      <a:pt x="17340174" y="6004489"/>
                    </a:cubicBezTo>
                    <a:lnTo>
                      <a:pt x="17530815" y="5559778"/>
                    </a:lnTo>
                    <a:lnTo>
                      <a:pt x="17600947" y="5384377"/>
                    </a:lnTo>
                    <a:cubicBezTo>
                      <a:pt x="17643818" y="5277238"/>
                      <a:pt x="17747594" y="5206992"/>
                      <a:pt x="17862992" y="5207000"/>
                    </a:cubicBezTo>
                    <a:lnTo>
                      <a:pt x="18045306" y="5207000"/>
                    </a:lnTo>
                    <a:cubicBezTo>
                      <a:pt x="18160704" y="5206992"/>
                      <a:pt x="18264480" y="5277238"/>
                      <a:pt x="18307351" y="5384377"/>
                    </a:cubicBezTo>
                    <a:lnTo>
                      <a:pt x="18377483" y="5559778"/>
                    </a:lnTo>
                    <a:lnTo>
                      <a:pt x="18568053" y="6004489"/>
                    </a:lnTo>
                    <a:cubicBezTo>
                      <a:pt x="18572727" y="6015394"/>
                      <a:pt x="18571607" y="6027918"/>
                      <a:pt x="18565073" y="6037821"/>
                    </a:cubicBezTo>
                    <a:cubicBezTo>
                      <a:pt x="18558537" y="6047723"/>
                      <a:pt x="18547462" y="6053677"/>
                      <a:pt x="18535597" y="6053667"/>
                    </a:cubicBezTo>
                    <a:lnTo>
                      <a:pt x="18470545" y="6053667"/>
                    </a:lnTo>
                    <a:cubicBezTo>
                      <a:pt x="18414107" y="6053660"/>
                      <a:pt x="18363101" y="6020026"/>
                      <a:pt x="18340863" y="5968153"/>
                    </a:cubicBezTo>
                    <a:lnTo>
                      <a:pt x="18186842" y="5608814"/>
                    </a:lnTo>
                    <a:cubicBezTo>
                      <a:pt x="18183595" y="5601264"/>
                      <a:pt x="18172236" y="5604439"/>
                      <a:pt x="18173365" y="5612553"/>
                    </a:cubicBezTo>
                    <a:lnTo>
                      <a:pt x="18236372" y="6053667"/>
                    </a:lnTo>
                    <a:lnTo>
                      <a:pt x="18303752" y="6862163"/>
                    </a:lnTo>
                    <a:cubicBezTo>
                      <a:pt x="18304560" y="6871984"/>
                      <a:pt x="18301222" y="6881697"/>
                      <a:pt x="18294548" y="6888948"/>
                    </a:cubicBezTo>
                    <a:cubicBezTo>
                      <a:pt x="18287874" y="6896198"/>
                      <a:pt x="18278470" y="6900327"/>
                      <a:pt x="18268615" y="6900333"/>
                    </a:cubicBezTo>
                    <a:lnTo>
                      <a:pt x="18214781" y="6900333"/>
                    </a:lnTo>
                    <a:cubicBezTo>
                      <a:pt x="18145799" y="6900342"/>
                      <a:pt x="18086922" y="6850477"/>
                      <a:pt x="18075576" y="6782435"/>
                    </a:cubicBezTo>
                    <a:lnTo>
                      <a:pt x="17961204" y="6095436"/>
                    </a:lnTo>
                    <a:cubicBezTo>
                      <a:pt x="17959863" y="6087533"/>
                      <a:pt x="17948576" y="6087533"/>
                      <a:pt x="17947235" y="6095436"/>
                    </a:cubicBezTo>
                    <a:lnTo>
                      <a:pt x="17832794" y="6782435"/>
                    </a:lnTo>
                    <a:cubicBezTo>
                      <a:pt x="17821442" y="6850504"/>
                      <a:pt x="17762525" y="6900376"/>
                      <a:pt x="17693517" y="6900333"/>
                    </a:cubicBezTo>
                    <a:lnTo>
                      <a:pt x="17639683" y="6900333"/>
                    </a:lnTo>
                    <a:cubicBezTo>
                      <a:pt x="17629828" y="6900327"/>
                      <a:pt x="17620425" y="6896198"/>
                      <a:pt x="17613750" y="6888948"/>
                    </a:cubicBezTo>
                    <a:cubicBezTo>
                      <a:pt x="17607076" y="6881697"/>
                      <a:pt x="17603738" y="6871984"/>
                      <a:pt x="17604547" y="6862163"/>
                    </a:cubicBezTo>
                    <a:lnTo>
                      <a:pt x="17671927" y="6053667"/>
                    </a:lnTo>
                    <a:lnTo>
                      <a:pt x="17734933" y="5612553"/>
                    </a:lnTo>
                    <a:moveTo>
                      <a:pt x="19287649" y="4642555"/>
                    </a:moveTo>
                    <a:cubicBezTo>
                      <a:pt x="19170749" y="4642555"/>
                      <a:pt x="19075983" y="4737322"/>
                      <a:pt x="19075983" y="4854222"/>
                    </a:cubicBezTo>
                    <a:lnTo>
                      <a:pt x="19075983" y="4924778"/>
                    </a:lnTo>
                    <a:cubicBezTo>
                      <a:pt x="19075983" y="5041678"/>
                      <a:pt x="19170749" y="5136445"/>
                      <a:pt x="19287649" y="5136445"/>
                    </a:cubicBezTo>
                    <a:cubicBezTo>
                      <a:pt x="19404549" y="5136445"/>
                      <a:pt x="19499315" y="5041678"/>
                      <a:pt x="19499315" y="4924778"/>
                    </a:cubicBezTo>
                    <a:lnTo>
                      <a:pt x="19499315" y="4854222"/>
                    </a:lnTo>
                    <a:cubicBezTo>
                      <a:pt x="19499315" y="4737322"/>
                      <a:pt x="19404549" y="4642555"/>
                      <a:pt x="19287649" y="4642555"/>
                    </a:cubicBezTo>
                    <a:moveTo>
                      <a:pt x="19068433" y="5612553"/>
                    </a:moveTo>
                    <a:cubicBezTo>
                      <a:pt x="19069633" y="5604439"/>
                      <a:pt x="19058203" y="5601264"/>
                      <a:pt x="19055028" y="5608814"/>
                    </a:cubicBezTo>
                    <a:lnTo>
                      <a:pt x="18901004" y="5968153"/>
                    </a:lnTo>
                    <a:cubicBezTo>
                      <a:pt x="18878748" y="6020074"/>
                      <a:pt x="18827672" y="6053717"/>
                      <a:pt x="18771183" y="6053667"/>
                    </a:cubicBezTo>
                    <a:lnTo>
                      <a:pt x="18706129" y="6053667"/>
                    </a:lnTo>
                    <a:cubicBezTo>
                      <a:pt x="18694265" y="6053677"/>
                      <a:pt x="18683190" y="6047723"/>
                      <a:pt x="18676655" y="6037821"/>
                    </a:cubicBezTo>
                    <a:cubicBezTo>
                      <a:pt x="18670119" y="6027918"/>
                      <a:pt x="18669000" y="6015394"/>
                      <a:pt x="18673674" y="6004489"/>
                    </a:cubicBezTo>
                    <a:lnTo>
                      <a:pt x="18864315" y="5559778"/>
                    </a:lnTo>
                    <a:lnTo>
                      <a:pt x="18934447" y="5384377"/>
                    </a:lnTo>
                    <a:cubicBezTo>
                      <a:pt x="18977318" y="5277238"/>
                      <a:pt x="19081094" y="5206992"/>
                      <a:pt x="19196492" y="5207000"/>
                    </a:cubicBezTo>
                    <a:lnTo>
                      <a:pt x="19378806" y="5207000"/>
                    </a:lnTo>
                    <a:cubicBezTo>
                      <a:pt x="19494204" y="5206992"/>
                      <a:pt x="19597980" y="5277238"/>
                      <a:pt x="19640851" y="5384377"/>
                    </a:cubicBezTo>
                    <a:lnTo>
                      <a:pt x="19710983" y="5559778"/>
                    </a:lnTo>
                    <a:lnTo>
                      <a:pt x="19901553" y="6004489"/>
                    </a:lnTo>
                    <a:cubicBezTo>
                      <a:pt x="19906227" y="6015394"/>
                      <a:pt x="19905107" y="6027918"/>
                      <a:pt x="19898573" y="6037821"/>
                    </a:cubicBezTo>
                    <a:cubicBezTo>
                      <a:pt x="19892037" y="6047723"/>
                      <a:pt x="19880962" y="6053677"/>
                      <a:pt x="19869097" y="6053667"/>
                    </a:cubicBezTo>
                    <a:lnTo>
                      <a:pt x="19804045" y="6053667"/>
                    </a:lnTo>
                    <a:cubicBezTo>
                      <a:pt x="19747607" y="6053660"/>
                      <a:pt x="19696601" y="6020026"/>
                      <a:pt x="19674363" y="5968153"/>
                    </a:cubicBezTo>
                    <a:lnTo>
                      <a:pt x="19520342" y="5608814"/>
                    </a:lnTo>
                    <a:cubicBezTo>
                      <a:pt x="19517095" y="5601264"/>
                      <a:pt x="19505736" y="5604439"/>
                      <a:pt x="19506865" y="5612553"/>
                    </a:cubicBezTo>
                    <a:lnTo>
                      <a:pt x="19569872" y="6053667"/>
                    </a:lnTo>
                    <a:lnTo>
                      <a:pt x="19637252" y="6862163"/>
                    </a:lnTo>
                    <a:cubicBezTo>
                      <a:pt x="19638060" y="6871984"/>
                      <a:pt x="19634722" y="6881697"/>
                      <a:pt x="19628048" y="6888948"/>
                    </a:cubicBezTo>
                    <a:cubicBezTo>
                      <a:pt x="19621374" y="6896198"/>
                      <a:pt x="19611970" y="6900327"/>
                      <a:pt x="19602115" y="6900333"/>
                    </a:cubicBezTo>
                    <a:lnTo>
                      <a:pt x="19548281" y="6900333"/>
                    </a:lnTo>
                    <a:cubicBezTo>
                      <a:pt x="19479299" y="6900342"/>
                      <a:pt x="19420422" y="6850477"/>
                      <a:pt x="19409076" y="6782435"/>
                    </a:cubicBezTo>
                    <a:lnTo>
                      <a:pt x="19294704" y="6095436"/>
                    </a:lnTo>
                    <a:cubicBezTo>
                      <a:pt x="19293363" y="6087533"/>
                      <a:pt x="19282076" y="6087533"/>
                      <a:pt x="19280735" y="6095436"/>
                    </a:cubicBezTo>
                    <a:lnTo>
                      <a:pt x="19166294" y="6782435"/>
                    </a:lnTo>
                    <a:cubicBezTo>
                      <a:pt x="19154942" y="6850504"/>
                      <a:pt x="19096025" y="6900376"/>
                      <a:pt x="19027017" y="6900333"/>
                    </a:cubicBezTo>
                    <a:lnTo>
                      <a:pt x="18973183" y="6900333"/>
                    </a:lnTo>
                    <a:cubicBezTo>
                      <a:pt x="18963328" y="6900327"/>
                      <a:pt x="18953925" y="6896198"/>
                      <a:pt x="18947250" y="6888948"/>
                    </a:cubicBezTo>
                    <a:cubicBezTo>
                      <a:pt x="18940576" y="6881697"/>
                      <a:pt x="18937238" y="6871984"/>
                      <a:pt x="18938047" y="6862163"/>
                    </a:cubicBezTo>
                    <a:lnTo>
                      <a:pt x="19005427" y="6053667"/>
                    </a:lnTo>
                    <a:lnTo>
                      <a:pt x="19068433" y="5612553"/>
                    </a:lnTo>
                    <a:moveTo>
                      <a:pt x="20621149" y="4642555"/>
                    </a:moveTo>
                    <a:cubicBezTo>
                      <a:pt x="20504249" y="4642555"/>
                      <a:pt x="20409483" y="4737322"/>
                      <a:pt x="20409483" y="4854222"/>
                    </a:cubicBezTo>
                    <a:lnTo>
                      <a:pt x="20409483" y="4924778"/>
                    </a:lnTo>
                    <a:cubicBezTo>
                      <a:pt x="20409483" y="5041678"/>
                      <a:pt x="20504249" y="5136445"/>
                      <a:pt x="20621149" y="5136445"/>
                    </a:cubicBezTo>
                    <a:cubicBezTo>
                      <a:pt x="20738049" y="5136445"/>
                      <a:pt x="20832815" y="5041678"/>
                      <a:pt x="20832815" y="4924778"/>
                    </a:cubicBezTo>
                    <a:lnTo>
                      <a:pt x="20832815" y="4854222"/>
                    </a:lnTo>
                    <a:cubicBezTo>
                      <a:pt x="20832815" y="4737322"/>
                      <a:pt x="20738049" y="4642555"/>
                      <a:pt x="20621149" y="4642555"/>
                    </a:cubicBezTo>
                    <a:moveTo>
                      <a:pt x="20401933" y="5612553"/>
                    </a:moveTo>
                    <a:cubicBezTo>
                      <a:pt x="20403133" y="5604439"/>
                      <a:pt x="20391703" y="5601264"/>
                      <a:pt x="20388528" y="5608814"/>
                    </a:cubicBezTo>
                    <a:lnTo>
                      <a:pt x="20234504" y="5968153"/>
                    </a:lnTo>
                    <a:cubicBezTo>
                      <a:pt x="20212248" y="6020074"/>
                      <a:pt x="20161172" y="6053717"/>
                      <a:pt x="20104683" y="6053667"/>
                    </a:cubicBezTo>
                    <a:lnTo>
                      <a:pt x="20039629" y="6053667"/>
                    </a:lnTo>
                    <a:cubicBezTo>
                      <a:pt x="20027765" y="6053677"/>
                      <a:pt x="20016690" y="6047723"/>
                      <a:pt x="20010155" y="6037821"/>
                    </a:cubicBezTo>
                    <a:cubicBezTo>
                      <a:pt x="20003619" y="6027918"/>
                      <a:pt x="20002500" y="6015394"/>
                      <a:pt x="20007174" y="6004489"/>
                    </a:cubicBezTo>
                    <a:lnTo>
                      <a:pt x="20197815" y="5559778"/>
                    </a:lnTo>
                    <a:lnTo>
                      <a:pt x="20267947" y="5384377"/>
                    </a:lnTo>
                    <a:cubicBezTo>
                      <a:pt x="20310818" y="5277238"/>
                      <a:pt x="20414594" y="5206992"/>
                      <a:pt x="20529992" y="5207000"/>
                    </a:cubicBezTo>
                    <a:lnTo>
                      <a:pt x="20712306" y="5207000"/>
                    </a:lnTo>
                    <a:cubicBezTo>
                      <a:pt x="20827704" y="5206992"/>
                      <a:pt x="20931480" y="5277238"/>
                      <a:pt x="20974351" y="5384377"/>
                    </a:cubicBezTo>
                    <a:lnTo>
                      <a:pt x="21044483" y="5559778"/>
                    </a:lnTo>
                    <a:lnTo>
                      <a:pt x="21235053" y="6004489"/>
                    </a:lnTo>
                    <a:cubicBezTo>
                      <a:pt x="21239727" y="6015394"/>
                      <a:pt x="21238607" y="6027918"/>
                      <a:pt x="21232073" y="6037821"/>
                    </a:cubicBezTo>
                    <a:cubicBezTo>
                      <a:pt x="21225537" y="6047723"/>
                      <a:pt x="21214462" y="6053677"/>
                      <a:pt x="21202597" y="6053667"/>
                    </a:cubicBezTo>
                    <a:lnTo>
                      <a:pt x="21137545" y="6053667"/>
                    </a:lnTo>
                    <a:cubicBezTo>
                      <a:pt x="21081107" y="6053660"/>
                      <a:pt x="21030101" y="6020026"/>
                      <a:pt x="21007863" y="5968153"/>
                    </a:cubicBezTo>
                    <a:lnTo>
                      <a:pt x="20853842" y="5608814"/>
                    </a:lnTo>
                    <a:cubicBezTo>
                      <a:pt x="20850595" y="5601264"/>
                      <a:pt x="20839236" y="5604439"/>
                      <a:pt x="20840365" y="5612553"/>
                    </a:cubicBezTo>
                    <a:lnTo>
                      <a:pt x="20903372" y="6053667"/>
                    </a:lnTo>
                    <a:lnTo>
                      <a:pt x="20970752" y="6862163"/>
                    </a:lnTo>
                    <a:cubicBezTo>
                      <a:pt x="20971560" y="6871984"/>
                      <a:pt x="20968222" y="6881697"/>
                      <a:pt x="20961548" y="6888948"/>
                    </a:cubicBezTo>
                    <a:cubicBezTo>
                      <a:pt x="20954874" y="6896198"/>
                      <a:pt x="20945470" y="6900327"/>
                      <a:pt x="20935615" y="6900333"/>
                    </a:cubicBezTo>
                    <a:lnTo>
                      <a:pt x="20881781" y="6900333"/>
                    </a:lnTo>
                    <a:cubicBezTo>
                      <a:pt x="20812799" y="6900342"/>
                      <a:pt x="20753922" y="6850477"/>
                      <a:pt x="20742576" y="6782435"/>
                    </a:cubicBezTo>
                    <a:lnTo>
                      <a:pt x="20628204" y="6095436"/>
                    </a:lnTo>
                    <a:cubicBezTo>
                      <a:pt x="20626863" y="6087533"/>
                      <a:pt x="20615576" y="6087533"/>
                      <a:pt x="20614235" y="6095436"/>
                    </a:cubicBezTo>
                    <a:lnTo>
                      <a:pt x="20499794" y="6782435"/>
                    </a:lnTo>
                    <a:cubicBezTo>
                      <a:pt x="20488442" y="6850504"/>
                      <a:pt x="20429525" y="6900376"/>
                      <a:pt x="20360517" y="6900333"/>
                    </a:cubicBezTo>
                    <a:lnTo>
                      <a:pt x="20306683" y="6900333"/>
                    </a:lnTo>
                    <a:cubicBezTo>
                      <a:pt x="20296828" y="6900327"/>
                      <a:pt x="20287425" y="6896198"/>
                      <a:pt x="20280750" y="6888948"/>
                    </a:cubicBezTo>
                    <a:cubicBezTo>
                      <a:pt x="20274076" y="6881697"/>
                      <a:pt x="20270738" y="6871984"/>
                      <a:pt x="20271547" y="6862163"/>
                    </a:cubicBezTo>
                    <a:lnTo>
                      <a:pt x="20338927" y="6053667"/>
                    </a:lnTo>
                    <a:lnTo>
                      <a:pt x="20401933" y="5612553"/>
                    </a:lnTo>
                    <a:moveTo>
                      <a:pt x="21954649" y="4642555"/>
                    </a:moveTo>
                    <a:cubicBezTo>
                      <a:pt x="21837749" y="4642555"/>
                      <a:pt x="21742983" y="4737322"/>
                      <a:pt x="21742983" y="4854222"/>
                    </a:cubicBezTo>
                    <a:lnTo>
                      <a:pt x="21742983" y="4924778"/>
                    </a:lnTo>
                    <a:cubicBezTo>
                      <a:pt x="21742983" y="5041678"/>
                      <a:pt x="21837749" y="5136445"/>
                      <a:pt x="21954649" y="5136445"/>
                    </a:cubicBezTo>
                    <a:cubicBezTo>
                      <a:pt x="22071549" y="5136445"/>
                      <a:pt x="22166315" y="5041678"/>
                      <a:pt x="22166315" y="4924778"/>
                    </a:cubicBezTo>
                    <a:lnTo>
                      <a:pt x="22166315" y="4854222"/>
                    </a:lnTo>
                    <a:cubicBezTo>
                      <a:pt x="22166315" y="4737322"/>
                      <a:pt x="22071549" y="4642555"/>
                      <a:pt x="21954649" y="4642555"/>
                    </a:cubicBezTo>
                    <a:moveTo>
                      <a:pt x="21735433" y="5612553"/>
                    </a:moveTo>
                    <a:cubicBezTo>
                      <a:pt x="21736633" y="5604439"/>
                      <a:pt x="21725203" y="5601264"/>
                      <a:pt x="21722028" y="5608814"/>
                    </a:cubicBezTo>
                    <a:lnTo>
                      <a:pt x="21568004" y="5968153"/>
                    </a:lnTo>
                    <a:cubicBezTo>
                      <a:pt x="21545748" y="6020074"/>
                      <a:pt x="21494672" y="6053717"/>
                      <a:pt x="21438183" y="6053667"/>
                    </a:cubicBezTo>
                    <a:lnTo>
                      <a:pt x="21373129" y="6053667"/>
                    </a:lnTo>
                    <a:cubicBezTo>
                      <a:pt x="21361265" y="6053677"/>
                      <a:pt x="21350190" y="6047723"/>
                      <a:pt x="21343655" y="6037821"/>
                    </a:cubicBezTo>
                    <a:cubicBezTo>
                      <a:pt x="21337119" y="6027918"/>
                      <a:pt x="21336000" y="6015394"/>
                      <a:pt x="21340674" y="6004489"/>
                    </a:cubicBezTo>
                    <a:lnTo>
                      <a:pt x="21531315" y="5559778"/>
                    </a:lnTo>
                    <a:lnTo>
                      <a:pt x="21601447" y="5384377"/>
                    </a:lnTo>
                    <a:cubicBezTo>
                      <a:pt x="21644318" y="5277238"/>
                      <a:pt x="21748094" y="5206992"/>
                      <a:pt x="21863492" y="5207000"/>
                    </a:cubicBezTo>
                    <a:lnTo>
                      <a:pt x="22045806" y="5207000"/>
                    </a:lnTo>
                    <a:cubicBezTo>
                      <a:pt x="22161204" y="5206992"/>
                      <a:pt x="22264980" y="5277238"/>
                      <a:pt x="22307851" y="5384377"/>
                    </a:cubicBezTo>
                    <a:lnTo>
                      <a:pt x="22377983" y="5559778"/>
                    </a:lnTo>
                    <a:lnTo>
                      <a:pt x="22568553" y="6004489"/>
                    </a:lnTo>
                    <a:cubicBezTo>
                      <a:pt x="22573227" y="6015394"/>
                      <a:pt x="22572107" y="6027918"/>
                      <a:pt x="22565573" y="6037821"/>
                    </a:cubicBezTo>
                    <a:cubicBezTo>
                      <a:pt x="22559037" y="6047723"/>
                      <a:pt x="22547962" y="6053677"/>
                      <a:pt x="22536097" y="6053667"/>
                    </a:cubicBezTo>
                    <a:lnTo>
                      <a:pt x="22471045" y="6053667"/>
                    </a:lnTo>
                    <a:cubicBezTo>
                      <a:pt x="22414607" y="6053660"/>
                      <a:pt x="22363601" y="6020026"/>
                      <a:pt x="22341363" y="5968153"/>
                    </a:cubicBezTo>
                    <a:lnTo>
                      <a:pt x="22187342" y="5608814"/>
                    </a:lnTo>
                    <a:cubicBezTo>
                      <a:pt x="22184095" y="5601264"/>
                      <a:pt x="22172736" y="5604439"/>
                      <a:pt x="22173865" y="5612553"/>
                    </a:cubicBezTo>
                    <a:lnTo>
                      <a:pt x="22236872" y="6053667"/>
                    </a:lnTo>
                    <a:lnTo>
                      <a:pt x="22304252" y="6862163"/>
                    </a:lnTo>
                    <a:cubicBezTo>
                      <a:pt x="22305060" y="6871984"/>
                      <a:pt x="22301722" y="6881697"/>
                      <a:pt x="22295048" y="6888948"/>
                    </a:cubicBezTo>
                    <a:cubicBezTo>
                      <a:pt x="22288374" y="6896198"/>
                      <a:pt x="22278970" y="6900327"/>
                      <a:pt x="22269115" y="6900333"/>
                    </a:cubicBezTo>
                    <a:lnTo>
                      <a:pt x="22215281" y="6900333"/>
                    </a:lnTo>
                    <a:cubicBezTo>
                      <a:pt x="22146299" y="6900342"/>
                      <a:pt x="22087422" y="6850477"/>
                      <a:pt x="22076076" y="6782435"/>
                    </a:cubicBezTo>
                    <a:lnTo>
                      <a:pt x="21961704" y="6095436"/>
                    </a:lnTo>
                    <a:cubicBezTo>
                      <a:pt x="21960363" y="6087533"/>
                      <a:pt x="21949076" y="6087533"/>
                      <a:pt x="21947735" y="6095436"/>
                    </a:cubicBezTo>
                    <a:lnTo>
                      <a:pt x="21833294" y="6782435"/>
                    </a:lnTo>
                    <a:cubicBezTo>
                      <a:pt x="21821942" y="6850504"/>
                      <a:pt x="21763025" y="6900376"/>
                      <a:pt x="21694017" y="6900333"/>
                    </a:cubicBezTo>
                    <a:lnTo>
                      <a:pt x="21640183" y="6900333"/>
                    </a:lnTo>
                    <a:cubicBezTo>
                      <a:pt x="21630328" y="6900327"/>
                      <a:pt x="21620925" y="6896198"/>
                      <a:pt x="21614250" y="6888948"/>
                    </a:cubicBezTo>
                    <a:cubicBezTo>
                      <a:pt x="21607576" y="6881697"/>
                      <a:pt x="21604238" y="6871984"/>
                      <a:pt x="21605047" y="6862163"/>
                    </a:cubicBezTo>
                    <a:lnTo>
                      <a:pt x="21672427" y="6053667"/>
                    </a:lnTo>
                    <a:lnTo>
                      <a:pt x="21735433" y="5612553"/>
                    </a:lnTo>
                    <a:moveTo>
                      <a:pt x="23288149" y="4642555"/>
                    </a:moveTo>
                    <a:cubicBezTo>
                      <a:pt x="23171249" y="4642555"/>
                      <a:pt x="23076483" y="4737322"/>
                      <a:pt x="23076483" y="4854222"/>
                    </a:cubicBezTo>
                    <a:lnTo>
                      <a:pt x="23076483" y="4924778"/>
                    </a:lnTo>
                    <a:cubicBezTo>
                      <a:pt x="23076483" y="5041678"/>
                      <a:pt x="23171249" y="5136445"/>
                      <a:pt x="23288149" y="5136445"/>
                    </a:cubicBezTo>
                    <a:cubicBezTo>
                      <a:pt x="23405049" y="5136445"/>
                      <a:pt x="23499815" y="5041678"/>
                      <a:pt x="23499815" y="4924778"/>
                    </a:cubicBezTo>
                    <a:lnTo>
                      <a:pt x="23499815" y="4854222"/>
                    </a:lnTo>
                    <a:cubicBezTo>
                      <a:pt x="23499815" y="4737322"/>
                      <a:pt x="23405049" y="4642555"/>
                      <a:pt x="23288149" y="4642555"/>
                    </a:cubicBezTo>
                    <a:moveTo>
                      <a:pt x="23068933" y="5612553"/>
                    </a:moveTo>
                    <a:cubicBezTo>
                      <a:pt x="23070133" y="5604439"/>
                      <a:pt x="23058703" y="5601264"/>
                      <a:pt x="23055528" y="5608814"/>
                    </a:cubicBezTo>
                    <a:lnTo>
                      <a:pt x="22901504" y="5968153"/>
                    </a:lnTo>
                    <a:cubicBezTo>
                      <a:pt x="22879248" y="6020074"/>
                      <a:pt x="22828172" y="6053717"/>
                      <a:pt x="22771683" y="6053667"/>
                    </a:cubicBezTo>
                    <a:lnTo>
                      <a:pt x="22706629" y="6053667"/>
                    </a:lnTo>
                    <a:cubicBezTo>
                      <a:pt x="22694765" y="6053677"/>
                      <a:pt x="22683690" y="6047723"/>
                      <a:pt x="22677155" y="6037821"/>
                    </a:cubicBezTo>
                    <a:cubicBezTo>
                      <a:pt x="22670619" y="6027918"/>
                      <a:pt x="22669500" y="6015394"/>
                      <a:pt x="22674174" y="6004489"/>
                    </a:cubicBezTo>
                    <a:lnTo>
                      <a:pt x="22864815" y="5559778"/>
                    </a:lnTo>
                    <a:lnTo>
                      <a:pt x="22934947" y="5384377"/>
                    </a:lnTo>
                    <a:cubicBezTo>
                      <a:pt x="22977818" y="5277238"/>
                      <a:pt x="23081594" y="5206992"/>
                      <a:pt x="23196992" y="5207000"/>
                    </a:cubicBezTo>
                    <a:lnTo>
                      <a:pt x="23379306" y="5207000"/>
                    </a:lnTo>
                    <a:cubicBezTo>
                      <a:pt x="23494704" y="5206992"/>
                      <a:pt x="23598480" y="5277238"/>
                      <a:pt x="23641351" y="5384377"/>
                    </a:cubicBezTo>
                    <a:lnTo>
                      <a:pt x="23711483" y="5559778"/>
                    </a:lnTo>
                    <a:lnTo>
                      <a:pt x="23902053" y="6004489"/>
                    </a:lnTo>
                    <a:cubicBezTo>
                      <a:pt x="23906727" y="6015394"/>
                      <a:pt x="23905607" y="6027918"/>
                      <a:pt x="23899073" y="6037821"/>
                    </a:cubicBezTo>
                    <a:cubicBezTo>
                      <a:pt x="23892537" y="6047723"/>
                      <a:pt x="23881462" y="6053677"/>
                      <a:pt x="23869597" y="6053667"/>
                    </a:cubicBezTo>
                    <a:lnTo>
                      <a:pt x="23804545" y="6053667"/>
                    </a:lnTo>
                    <a:cubicBezTo>
                      <a:pt x="23748107" y="6053660"/>
                      <a:pt x="23697101" y="6020026"/>
                      <a:pt x="23674863" y="5968153"/>
                    </a:cubicBezTo>
                    <a:lnTo>
                      <a:pt x="23520842" y="5608814"/>
                    </a:lnTo>
                    <a:cubicBezTo>
                      <a:pt x="23517595" y="5601264"/>
                      <a:pt x="23506236" y="5604439"/>
                      <a:pt x="23507365" y="5612553"/>
                    </a:cubicBezTo>
                    <a:lnTo>
                      <a:pt x="23570372" y="6053667"/>
                    </a:lnTo>
                    <a:lnTo>
                      <a:pt x="23637752" y="6862163"/>
                    </a:lnTo>
                    <a:cubicBezTo>
                      <a:pt x="23638560" y="6871984"/>
                      <a:pt x="23635222" y="6881697"/>
                      <a:pt x="23628548" y="6888948"/>
                    </a:cubicBezTo>
                    <a:cubicBezTo>
                      <a:pt x="23621874" y="6896198"/>
                      <a:pt x="23612470" y="6900327"/>
                      <a:pt x="23602615" y="6900333"/>
                    </a:cubicBezTo>
                    <a:lnTo>
                      <a:pt x="23548781" y="6900333"/>
                    </a:lnTo>
                    <a:cubicBezTo>
                      <a:pt x="23479799" y="6900342"/>
                      <a:pt x="23420922" y="6850477"/>
                      <a:pt x="23409576" y="6782435"/>
                    </a:cubicBezTo>
                    <a:lnTo>
                      <a:pt x="23295204" y="6095436"/>
                    </a:lnTo>
                    <a:cubicBezTo>
                      <a:pt x="23293863" y="6087533"/>
                      <a:pt x="23282576" y="6087533"/>
                      <a:pt x="23281235" y="6095436"/>
                    </a:cubicBezTo>
                    <a:lnTo>
                      <a:pt x="23166794" y="6782435"/>
                    </a:lnTo>
                    <a:cubicBezTo>
                      <a:pt x="23155442" y="6850504"/>
                      <a:pt x="23096525" y="6900376"/>
                      <a:pt x="23027517" y="6900333"/>
                    </a:cubicBezTo>
                    <a:lnTo>
                      <a:pt x="22973683" y="6900333"/>
                    </a:lnTo>
                    <a:cubicBezTo>
                      <a:pt x="22963828" y="6900327"/>
                      <a:pt x="22954425" y="6896198"/>
                      <a:pt x="22947750" y="6888948"/>
                    </a:cubicBezTo>
                    <a:cubicBezTo>
                      <a:pt x="22941076" y="6881697"/>
                      <a:pt x="22937738" y="6871984"/>
                      <a:pt x="22938547" y="6862163"/>
                    </a:cubicBezTo>
                    <a:lnTo>
                      <a:pt x="23005927" y="6053667"/>
                    </a:lnTo>
                    <a:lnTo>
                      <a:pt x="23068933" y="5612553"/>
                    </a:lnTo>
                    <a:moveTo>
                      <a:pt x="24621649" y="4642555"/>
                    </a:moveTo>
                    <a:cubicBezTo>
                      <a:pt x="24504749" y="4642555"/>
                      <a:pt x="24409983" y="4737322"/>
                      <a:pt x="24409983" y="4854222"/>
                    </a:cubicBezTo>
                    <a:lnTo>
                      <a:pt x="24409983" y="4924778"/>
                    </a:lnTo>
                    <a:cubicBezTo>
                      <a:pt x="24409983" y="5041678"/>
                      <a:pt x="24504749" y="5136445"/>
                      <a:pt x="24621649" y="5136445"/>
                    </a:cubicBezTo>
                    <a:cubicBezTo>
                      <a:pt x="24738549" y="5136445"/>
                      <a:pt x="24833315" y="5041678"/>
                      <a:pt x="24833315" y="4924778"/>
                    </a:cubicBezTo>
                    <a:lnTo>
                      <a:pt x="24833315" y="4854222"/>
                    </a:lnTo>
                    <a:cubicBezTo>
                      <a:pt x="24833315" y="4737322"/>
                      <a:pt x="24738549" y="4642555"/>
                      <a:pt x="24621649" y="4642555"/>
                    </a:cubicBezTo>
                    <a:moveTo>
                      <a:pt x="24402433" y="5612553"/>
                    </a:moveTo>
                    <a:cubicBezTo>
                      <a:pt x="24403633" y="5604439"/>
                      <a:pt x="24392203" y="5601264"/>
                      <a:pt x="24389028" y="5608814"/>
                    </a:cubicBezTo>
                    <a:lnTo>
                      <a:pt x="24235004" y="5968153"/>
                    </a:lnTo>
                    <a:cubicBezTo>
                      <a:pt x="24212748" y="6020074"/>
                      <a:pt x="24161672" y="6053717"/>
                      <a:pt x="24105183" y="6053667"/>
                    </a:cubicBezTo>
                    <a:lnTo>
                      <a:pt x="24040129" y="6053667"/>
                    </a:lnTo>
                    <a:cubicBezTo>
                      <a:pt x="24028265" y="6053677"/>
                      <a:pt x="24017190" y="6047723"/>
                      <a:pt x="24010655" y="6037821"/>
                    </a:cubicBezTo>
                    <a:cubicBezTo>
                      <a:pt x="24004119" y="6027918"/>
                      <a:pt x="24003000" y="6015394"/>
                      <a:pt x="24007674" y="6004489"/>
                    </a:cubicBezTo>
                    <a:lnTo>
                      <a:pt x="24198315" y="5559778"/>
                    </a:lnTo>
                    <a:lnTo>
                      <a:pt x="24268447" y="5384377"/>
                    </a:lnTo>
                    <a:cubicBezTo>
                      <a:pt x="24311318" y="5277238"/>
                      <a:pt x="24415094" y="5206992"/>
                      <a:pt x="24530492" y="5207000"/>
                    </a:cubicBezTo>
                    <a:lnTo>
                      <a:pt x="24712806" y="5207000"/>
                    </a:lnTo>
                    <a:cubicBezTo>
                      <a:pt x="24828204" y="5206992"/>
                      <a:pt x="24931980" y="5277238"/>
                      <a:pt x="24974851" y="5384377"/>
                    </a:cubicBezTo>
                    <a:lnTo>
                      <a:pt x="25044983" y="5559778"/>
                    </a:lnTo>
                    <a:lnTo>
                      <a:pt x="25235553" y="6004489"/>
                    </a:lnTo>
                    <a:cubicBezTo>
                      <a:pt x="25240227" y="6015394"/>
                      <a:pt x="25239107" y="6027918"/>
                      <a:pt x="25232573" y="6037821"/>
                    </a:cubicBezTo>
                    <a:cubicBezTo>
                      <a:pt x="25226037" y="6047723"/>
                      <a:pt x="25214962" y="6053677"/>
                      <a:pt x="25203097" y="6053667"/>
                    </a:cubicBezTo>
                    <a:lnTo>
                      <a:pt x="25138045" y="6053667"/>
                    </a:lnTo>
                    <a:cubicBezTo>
                      <a:pt x="25081607" y="6053660"/>
                      <a:pt x="25030601" y="6020026"/>
                      <a:pt x="25008363" y="5968153"/>
                    </a:cubicBezTo>
                    <a:lnTo>
                      <a:pt x="24854342" y="5608814"/>
                    </a:lnTo>
                    <a:cubicBezTo>
                      <a:pt x="24851095" y="5601264"/>
                      <a:pt x="24839736" y="5604439"/>
                      <a:pt x="24840865" y="5612553"/>
                    </a:cubicBezTo>
                    <a:lnTo>
                      <a:pt x="24903872" y="6053667"/>
                    </a:lnTo>
                    <a:lnTo>
                      <a:pt x="24971252" y="6862163"/>
                    </a:lnTo>
                    <a:cubicBezTo>
                      <a:pt x="24972060" y="6871984"/>
                      <a:pt x="24968722" y="6881697"/>
                      <a:pt x="24962048" y="6888948"/>
                    </a:cubicBezTo>
                    <a:cubicBezTo>
                      <a:pt x="24955374" y="6896198"/>
                      <a:pt x="24945970" y="6900327"/>
                      <a:pt x="24936115" y="6900333"/>
                    </a:cubicBezTo>
                    <a:lnTo>
                      <a:pt x="24882281" y="6900333"/>
                    </a:lnTo>
                    <a:cubicBezTo>
                      <a:pt x="24813299" y="6900342"/>
                      <a:pt x="24754422" y="6850477"/>
                      <a:pt x="24743076" y="6782435"/>
                    </a:cubicBezTo>
                    <a:lnTo>
                      <a:pt x="24628704" y="6095436"/>
                    </a:lnTo>
                    <a:cubicBezTo>
                      <a:pt x="24627363" y="6087533"/>
                      <a:pt x="24616076" y="6087533"/>
                      <a:pt x="24614735" y="6095436"/>
                    </a:cubicBezTo>
                    <a:lnTo>
                      <a:pt x="24500294" y="6782435"/>
                    </a:lnTo>
                    <a:cubicBezTo>
                      <a:pt x="24488942" y="6850504"/>
                      <a:pt x="24430025" y="6900376"/>
                      <a:pt x="24361017" y="6900333"/>
                    </a:cubicBezTo>
                    <a:lnTo>
                      <a:pt x="24307183" y="6900333"/>
                    </a:lnTo>
                    <a:cubicBezTo>
                      <a:pt x="24297328" y="6900327"/>
                      <a:pt x="24287925" y="6896198"/>
                      <a:pt x="24281250" y="6888948"/>
                    </a:cubicBezTo>
                    <a:cubicBezTo>
                      <a:pt x="24274576" y="6881697"/>
                      <a:pt x="24271238" y="6871984"/>
                      <a:pt x="24272047" y="6862163"/>
                    </a:cubicBezTo>
                    <a:lnTo>
                      <a:pt x="24339427" y="6053667"/>
                    </a:lnTo>
                    <a:lnTo>
                      <a:pt x="24402433" y="5612553"/>
                    </a:lnTo>
                    <a:moveTo>
                      <a:pt x="25955149" y="4642555"/>
                    </a:moveTo>
                    <a:cubicBezTo>
                      <a:pt x="25838249" y="4642555"/>
                      <a:pt x="25743483" y="4737322"/>
                      <a:pt x="25743483" y="4854222"/>
                    </a:cubicBezTo>
                    <a:lnTo>
                      <a:pt x="25743483" y="4924778"/>
                    </a:lnTo>
                    <a:cubicBezTo>
                      <a:pt x="25743483" y="5041678"/>
                      <a:pt x="25838249" y="5136445"/>
                      <a:pt x="25955149" y="5136445"/>
                    </a:cubicBezTo>
                    <a:cubicBezTo>
                      <a:pt x="26072050" y="5136445"/>
                      <a:pt x="26166817" y="5041678"/>
                      <a:pt x="26166817" y="4924778"/>
                    </a:cubicBezTo>
                    <a:lnTo>
                      <a:pt x="26166817" y="4854222"/>
                    </a:lnTo>
                    <a:cubicBezTo>
                      <a:pt x="26166817" y="4737322"/>
                      <a:pt x="26072050" y="4642555"/>
                      <a:pt x="25955149" y="4642555"/>
                    </a:cubicBezTo>
                    <a:moveTo>
                      <a:pt x="25735933" y="5612553"/>
                    </a:moveTo>
                    <a:cubicBezTo>
                      <a:pt x="25737133" y="5604439"/>
                      <a:pt x="25725703" y="5601264"/>
                      <a:pt x="25722528" y="5608814"/>
                    </a:cubicBezTo>
                    <a:lnTo>
                      <a:pt x="25568504" y="5968153"/>
                    </a:lnTo>
                    <a:cubicBezTo>
                      <a:pt x="25546248" y="6020074"/>
                      <a:pt x="25495172" y="6053717"/>
                      <a:pt x="25438683" y="6053667"/>
                    </a:cubicBezTo>
                    <a:lnTo>
                      <a:pt x="25373629" y="6053667"/>
                    </a:lnTo>
                    <a:cubicBezTo>
                      <a:pt x="25361765" y="6053677"/>
                      <a:pt x="25350690" y="6047723"/>
                      <a:pt x="25344155" y="6037821"/>
                    </a:cubicBezTo>
                    <a:cubicBezTo>
                      <a:pt x="25337619" y="6027918"/>
                      <a:pt x="25336500" y="6015394"/>
                      <a:pt x="25341174" y="6004489"/>
                    </a:cubicBezTo>
                    <a:lnTo>
                      <a:pt x="25531815" y="5559778"/>
                    </a:lnTo>
                    <a:lnTo>
                      <a:pt x="25601947" y="5384377"/>
                    </a:lnTo>
                    <a:cubicBezTo>
                      <a:pt x="25644818" y="5277238"/>
                      <a:pt x="25748594" y="5206992"/>
                      <a:pt x="25863992" y="5207000"/>
                    </a:cubicBezTo>
                    <a:lnTo>
                      <a:pt x="26046306" y="5207000"/>
                    </a:lnTo>
                    <a:cubicBezTo>
                      <a:pt x="26161704" y="5206992"/>
                      <a:pt x="26265480" y="5277238"/>
                      <a:pt x="26308349" y="5384377"/>
                    </a:cubicBezTo>
                    <a:lnTo>
                      <a:pt x="26378481" y="5559778"/>
                    </a:lnTo>
                    <a:lnTo>
                      <a:pt x="26569053" y="6004489"/>
                    </a:lnTo>
                    <a:cubicBezTo>
                      <a:pt x="26573728" y="6015394"/>
                      <a:pt x="26572609" y="6027918"/>
                      <a:pt x="26566073" y="6037821"/>
                    </a:cubicBezTo>
                    <a:cubicBezTo>
                      <a:pt x="26559537" y="6047723"/>
                      <a:pt x="26548462" y="6053677"/>
                      <a:pt x="26536599" y="6053667"/>
                    </a:cubicBezTo>
                    <a:lnTo>
                      <a:pt x="26471545" y="6053667"/>
                    </a:lnTo>
                    <a:cubicBezTo>
                      <a:pt x="26415105" y="6053660"/>
                      <a:pt x="26364101" y="6020026"/>
                      <a:pt x="26341863" y="5968153"/>
                    </a:cubicBezTo>
                    <a:lnTo>
                      <a:pt x="26187842" y="5608814"/>
                    </a:lnTo>
                    <a:cubicBezTo>
                      <a:pt x="26184595" y="5601264"/>
                      <a:pt x="26173235" y="5604439"/>
                      <a:pt x="26174367" y="5612553"/>
                    </a:cubicBezTo>
                    <a:lnTo>
                      <a:pt x="26237371" y="6053667"/>
                    </a:lnTo>
                    <a:lnTo>
                      <a:pt x="26304752" y="6862163"/>
                    </a:lnTo>
                    <a:cubicBezTo>
                      <a:pt x="26305559" y="6871984"/>
                      <a:pt x="26302222" y="6881697"/>
                      <a:pt x="26295547" y="6888948"/>
                    </a:cubicBezTo>
                    <a:cubicBezTo>
                      <a:pt x="26288874" y="6896198"/>
                      <a:pt x="26279470" y="6900327"/>
                      <a:pt x="26269617" y="6900333"/>
                    </a:cubicBezTo>
                    <a:lnTo>
                      <a:pt x="26215781" y="6900333"/>
                    </a:lnTo>
                    <a:cubicBezTo>
                      <a:pt x="26146799" y="6900342"/>
                      <a:pt x="26087922" y="6850477"/>
                      <a:pt x="26076574" y="6782435"/>
                    </a:cubicBezTo>
                    <a:lnTo>
                      <a:pt x="25962204" y="6095436"/>
                    </a:lnTo>
                    <a:cubicBezTo>
                      <a:pt x="25960863" y="6087533"/>
                      <a:pt x="25949576" y="6087533"/>
                      <a:pt x="25948235" y="6095436"/>
                    </a:cubicBezTo>
                    <a:lnTo>
                      <a:pt x="25833794" y="6782435"/>
                    </a:lnTo>
                    <a:cubicBezTo>
                      <a:pt x="25822442" y="6850504"/>
                      <a:pt x="25763525" y="6900376"/>
                      <a:pt x="25694517" y="6900333"/>
                    </a:cubicBezTo>
                    <a:lnTo>
                      <a:pt x="25640683" y="6900333"/>
                    </a:lnTo>
                    <a:cubicBezTo>
                      <a:pt x="25630828" y="6900327"/>
                      <a:pt x="25621425" y="6896198"/>
                      <a:pt x="25614750" y="6888948"/>
                    </a:cubicBezTo>
                    <a:cubicBezTo>
                      <a:pt x="25608076" y="6881697"/>
                      <a:pt x="25604738" y="6871984"/>
                      <a:pt x="25605547" y="6862163"/>
                    </a:cubicBezTo>
                    <a:lnTo>
                      <a:pt x="25672927" y="6053667"/>
                    </a:lnTo>
                    <a:lnTo>
                      <a:pt x="25735933" y="5612553"/>
                    </a:lnTo>
                    <a:moveTo>
                      <a:pt x="618649" y="6963833"/>
                    </a:moveTo>
                    <a:cubicBezTo>
                      <a:pt x="501749" y="6963833"/>
                      <a:pt x="406982" y="7058599"/>
                      <a:pt x="406982" y="7175500"/>
                    </a:cubicBezTo>
                    <a:lnTo>
                      <a:pt x="406982" y="7246055"/>
                    </a:lnTo>
                    <a:cubicBezTo>
                      <a:pt x="406982" y="7362956"/>
                      <a:pt x="501749" y="7457722"/>
                      <a:pt x="618649" y="7457722"/>
                    </a:cubicBezTo>
                    <a:cubicBezTo>
                      <a:pt x="735549" y="7457722"/>
                      <a:pt x="830316" y="7362956"/>
                      <a:pt x="830316" y="7246055"/>
                    </a:cubicBezTo>
                    <a:lnTo>
                      <a:pt x="830316" y="7175500"/>
                    </a:lnTo>
                    <a:cubicBezTo>
                      <a:pt x="830316" y="7058599"/>
                      <a:pt x="735549" y="6963833"/>
                      <a:pt x="618649" y="6963833"/>
                    </a:cubicBezTo>
                    <a:moveTo>
                      <a:pt x="399433" y="7933831"/>
                    </a:moveTo>
                    <a:cubicBezTo>
                      <a:pt x="400632" y="7925717"/>
                      <a:pt x="389202" y="7922542"/>
                      <a:pt x="386027" y="7930092"/>
                    </a:cubicBezTo>
                    <a:lnTo>
                      <a:pt x="232005" y="8289431"/>
                    </a:lnTo>
                    <a:cubicBezTo>
                      <a:pt x="209748" y="8341351"/>
                      <a:pt x="158672" y="8374995"/>
                      <a:pt x="102182" y="8374945"/>
                    </a:cubicBezTo>
                    <a:lnTo>
                      <a:pt x="37130" y="8374945"/>
                    </a:lnTo>
                    <a:cubicBezTo>
                      <a:pt x="25266" y="8374955"/>
                      <a:pt x="14190" y="8369001"/>
                      <a:pt x="7655" y="8359098"/>
                    </a:cubicBezTo>
                    <a:cubicBezTo>
                      <a:pt x="1120" y="8349197"/>
                      <a:pt x="0" y="8336672"/>
                      <a:pt x="4675" y="8325767"/>
                    </a:cubicBezTo>
                    <a:lnTo>
                      <a:pt x="195316" y="7881055"/>
                    </a:lnTo>
                    <a:lnTo>
                      <a:pt x="265448" y="7705654"/>
                    </a:lnTo>
                    <a:cubicBezTo>
                      <a:pt x="308318" y="7598516"/>
                      <a:pt x="412094" y="7528270"/>
                      <a:pt x="527491" y="7528278"/>
                    </a:cubicBezTo>
                    <a:lnTo>
                      <a:pt x="709807" y="7528278"/>
                    </a:lnTo>
                    <a:cubicBezTo>
                      <a:pt x="825204" y="7528270"/>
                      <a:pt x="928980" y="7598516"/>
                      <a:pt x="971850" y="7705654"/>
                    </a:cubicBezTo>
                    <a:lnTo>
                      <a:pt x="1041982" y="7881055"/>
                    </a:lnTo>
                    <a:lnTo>
                      <a:pt x="1232553" y="8325767"/>
                    </a:lnTo>
                    <a:cubicBezTo>
                      <a:pt x="1237228" y="8336672"/>
                      <a:pt x="1236108" y="8349197"/>
                      <a:pt x="1229572" y="8359098"/>
                    </a:cubicBezTo>
                    <a:cubicBezTo>
                      <a:pt x="1223037" y="8369001"/>
                      <a:pt x="1211962" y="8374955"/>
                      <a:pt x="1200097" y="8374945"/>
                    </a:cubicBezTo>
                    <a:lnTo>
                      <a:pt x="1135045" y="8374945"/>
                    </a:lnTo>
                    <a:cubicBezTo>
                      <a:pt x="1078607" y="8374938"/>
                      <a:pt x="1027601" y="8341304"/>
                      <a:pt x="1005364" y="8289431"/>
                    </a:cubicBezTo>
                    <a:lnTo>
                      <a:pt x="851341" y="7930092"/>
                    </a:lnTo>
                    <a:cubicBezTo>
                      <a:pt x="848096" y="7922542"/>
                      <a:pt x="836736" y="7925717"/>
                      <a:pt x="837865" y="7933831"/>
                    </a:cubicBezTo>
                    <a:lnTo>
                      <a:pt x="900871" y="8374945"/>
                    </a:lnTo>
                    <a:lnTo>
                      <a:pt x="968252" y="9183440"/>
                    </a:lnTo>
                    <a:cubicBezTo>
                      <a:pt x="969060" y="9193263"/>
                      <a:pt x="965723" y="9202975"/>
                      <a:pt x="959048" y="9210225"/>
                    </a:cubicBezTo>
                    <a:cubicBezTo>
                      <a:pt x="952374" y="9217477"/>
                      <a:pt x="942970" y="9221605"/>
                      <a:pt x="933115" y="9221611"/>
                    </a:cubicBezTo>
                    <a:lnTo>
                      <a:pt x="879281" y="9221611"/>
                    </a:lnTo>
                    <a:cubicBezTo>
                      <a:pt x="810300" y="9221619"/>
                      <a:pt x="751423" y="9171755"/>
                      <a:pt x="740075" y="9103713"/>
                    </a:cubicBezTo>
                    <a:lnTo>
                      <a:pt x="625705" y="8416713"/>
                    </a:lnTo>
                    <a:cubicBezTo>
                      <a:pt x="624364" y="8408811"/>
                      <a:pt x="613075" y="8408811"/>
                      <a:pt x="611735" y="8416713"/>
                    </a:cubicBezTo>
                    <a:lnTo>
                      <a:pt x="497293" y="9103713"/>
                    </a:lnTo>
                    <a:cubicBezTo>
                      <a:pt x="485942" y="9171781"/>
                      <a:pt x="427025" y="9221654"/>
                      <a:pt x="358017" y="9221611"/>
                    </a:cubicBezTo>
                    <a:lnTo>
                      <a:pt x="304183" y="9221611"/>
                    </a:lnTo>
                    <a:cubicBezTo>
                      <a:pt x="294328" y="9221605"/>
                      <a:pt x="284924" y="9217477"/>
                      <a:pt x="278250" y="9210225"/>
                    </a:cubicBezTo>
                    <a:cubicBezTo>
                      <a:pt x="271575" y="9202975"/>
                      <a:pt x="268238" y="9193263"/>
                      <a:pt x="269046" y="9183440"/>
                    </a:cubicBezTo>
                    <a:lnTo>
                      <a:pt x="336427" y="8374945"/>
                    </a:lnTo>
                    <a:lnTo>
                      <a:pt x="399433" y="7933831"/>
                    </a:lnTo>
                    <a:moveTo>
                      <a:pt x="1952149" y="6963833"/>
                    </a:moveTo>
                    <a:cubicBezTo>
                      <a:pt x="1835249" y="6963833"/>
                      <a:pt x="1740482" y="7058599"/>
                      <a:pt x="1740482" y="7175500"/>
                    </a:cubicBezTo>
                    <a:lnTo>
                      <a:pt x="1740482" y="7246055"/>
                    </a:lnTo>
                    <a:cubicBezTo>
                      <a:pt x="1740482" y="7362956"/>
                      <a:pt x="1835249" y="7457722"/>
                      <a:pt x="1952149" y="7457722"/>
                    </a:cubicBezTo>
                    <a:cubicBezTo>
                      <a:pt x="2069049" y="7457722"/>
                      <a:pt x="2163816" y="7362956"/>
                      <a:pt x="2163816" y="7246055"/>
                    </a:cubicBezTo>
                    <a:lnTo>
                      <a:pt x="2163816" y="7175500"/>
                    </a:lnTo>
                    <a:cubicBezTo>
                      <a:pt x="2163816" y="7058599"/>
                      <a:pt x="2069049" y="6963833"/>
                      <a:pt x="1952149" y="6963833"/>
                    </a:cubicBezTo>
                    <a:moveTo>
                      <a:pt x="1732933" y="7933831"/>
                    </a:moveTo>
                    <a:cubicBezTo>
                      <a:pt x="1734132" y="7925717"/>
                      <a:pt x="1722702" y="7922542"/>
                      <a:pt x="1719527" y="7930092"/>
                    </a:cubicBezTo>
                    <a:lnTo>
                      <a:pt x="1565505" y="8289431"/>
                    </a:lnTo>
                    <a:cubicBezTo>
                      <a:pt x="1543248" y="8341351"/>
                      <a:pt x="1492172" y="8374995"/>
                      <a:pt x="1435682" y="8374945"/>
                    </a:cubicBezTo>
                    <a:lnTo>
                      <a:pt x="1370630" y="8374945"/>
                    </a:lnTo>
                    <a:cubicBezTo>
                      <a:pt x="1358766" y="8374955"/>
                      <a:pt x="1347690" y="8369001"/>
                      <a:pt x="1341155" y="8359098"/>
                    </a:cubicBezTo>
                    <a:cubicBezTo>
                      <a:pt x="1334620" y="8349197"/>
                      <a:pt x="1333500" y="8336672"/>
                      <a:pt x="1338175" y="8325767"/>
                    </a:cubicBezTo>
                    <a:lnTo>
                      <a:pt x="1528816" y="7881055"/>
                    </a:lnTo>
                    <a:lnTo>
                      <a:pt x="1598948" y="7705654"/>
                    </a:lnTo>
                    <a:cubicBezTo>
                      <a:pt x="1641818" y="7598516"/>
                      <a:pt x="1745595" y="7528270"/>
                      <a:pt x="1860991" y="7528278"/>
                    </a:cubicBezTo>
                    <a:lnTo>
                      <a:pt x="2043307" y="7528278"/>
                    </a:lnTo>
                    <a:cubicBezTo>
                      <a:pt x="2158703" y="7528270"/>
                      <a:pt x="2262480" y="7598516"/>
                      <a:pt x="2305350" y="7705654"/>
                    </a:cubicBezTo>
                    <a:lnTo>
                      <a:pt x="2375482" y="7881055"/>
                    </a:lnTo>
                    <a:lnTo>
                      <a:pt x="2566053" y="8325767"/>
                    </a:lnTo>
                    <a:cubicBezTo>
                      <a:pt x="2570728" y="8336672"/>
                      <a:pt x="2569608" y="8349197"/>
                      <a:pt x="2563072" y="8359098"/>
                    </a:cubicBezTo>
                    <a:cubicBezTo>
                      <a:pt x="2556537" y="8369001"/>
                      <a:pt x="2545462" y="8374955"/>
                      <a:pt x="2533597" y="8374945"/>
                    </a:cubicBezTo>
                    <a:lnTo>
                      <a:pt x="2468545" y="8374945"/>
                    </a:lnTo>
                    <a:cubicBezTo>
                      <a:pt x="2412107" y="8374938"/>
                      <a:pt x="2361101" y="8341304"/>
                      <a:pt x="2338864" y="8289431"/>
                    </a:cubicBezTo>
                    <a:lnTo>
                      <a:pt x="2184841" y="7930092"/>
                    </a:lnTo>
                    <a:cubicBezTo>
                      <a:pt x="2181596" y="7922542"/>
                      <a:pt x="2170236" y="7925717"/>
                      <a:pt x="2171365" y="7933831"/>
                    </a:cubicBezTo>
                    <a:lnTo>
                      <a:pt x="2234371" y="8374945"/>
                    </a:lnTo>
                    <a:lnTo>
                      <a:pt x="2301752" y="9183440"/>
                    </a:lnTo>
                    <a:cubicBezTo>
                      <a:pt x="2302560" y="9193263"/>
                      <a:pt x="2299223" y="9202975"/>
                      <a:pt x="2292548" y="9210225"/>
                    </a:cubicBezTo>
                    <a:cubicBezTo>
                      <a:pt x="2285874" y="9217477"/>
                      <a:pt x="2276470" y="9221605"/>
                      <a:pt x="2266615" y="9221611"/>
                    </a:cubicBezTo>
                    <a:lnTo>
                      <a:pt x="2212781" y="9221611"/>
                    </a:lnTo>
                    <a:cubicBezTo>
                      <a:pt x="2143800" y="9221619"/>
                      <a:pt x="2084923" y="9171755"/>
                      <a:pt x="2073575" y="9103713"/>
                    </a:cubicBezTo>
                    <a:lnTo>
                      <a:pt x="1959205" y="8416713"/>
                    </a:lnTo>
                    <a:cubicBezTo>
                      <a:pt x="1957864" y="8408811"/>
                      <a:pt x="1946575" y="8408811"/>
                      <a:pt x="1945234" y="8416713"/>
                    </a:cubicBezTo>
                    <a:lnTo>
                      <a:pt x="1830793" y="9103713"/>
                    </a:lnTo>
                    <a:cubicBezTo>
                      <a:pt x="1819442" y="9171781"/>
                      <a:pt x="1760525" y="9221654"/>
                      <a:pt x="1691517" y="9221611"/>
                    </a:cubicBezTo>
                    <a:lnTo>
                      <a:pt x="1637683" y="9221611"/>
                    </a:lnTo>
                    <a:cubicBezTo>
                      <a:pt x="1627828" y="9221605"/>
                      <a:pt x="1618424" y="9217477"/>
                      <a:pt x="1611750" y="9210225"/>
                    </a:cubicBezTo>
                    <a:cubicBezTo>
                      <a:pt x="1605075" y="9202975"/>
                      <a:pt x="1601738" y="9193263"/>
                      <a:pt x="1602546" y="9183440"/>
                    </a:cubicBezTo>
                    <a:lnTo>
                      <a:pt x="1669927" y="8374945"/>
                    </a:lnTo>
                    <a:lnTo>
                      <a:pt x="1732933" y="7933831"/>
                    </a:lnTo>
                    <a:moveTo>
                      <a:pt x="3285649" y="6963833"/>
                    </a:moveTo>
                    <a:cubicBezTo>
                      <a:pt x="3168749" y="6963833"/>
                      <a:pt x="3073982" y="7058599"/>
                      <a:pt x="3073982" y="7175500"/>
                    </a:cubicBezTo>
                    <a:lnTo>
                      <a:pt x="3073982" y="7246055"/>
                    </a:lnTo>
                    <a:cubicBezTo>
                      <a:pt x="3073982" y="7362956"/>
                      <a:pt x="3168749" y="7457722"/>
                      <a:pt x="3285649" y="7457722"/>
                    </a:cubicBezTo>
                    <a:cubicBezTo>
                      <a:pt x="3402549" y="7457722"/>
                      <a:pt x="3497316" y="7362956"/>
                      <a:pt x="3497316" y="7246055"/>
                    </a:cubicBezTo>
                    <a:lnTo>
                      <a:pt x="3497316" y="7175500"/>
                    </a:lnTo>
                    <a:cubicBezTo>
                      <a:pt x="3497316" y="7058599"/>
                      <a:pt x="3402549" y="6963833"/>
                      <a:pt x="3285649" y="6963833"/>
                    </a:cubicBezTo>
                    <a:moveTo>
                      <a:pt x="3066433" y="7933831"/>
                    </a:moveTo>
                    <a:cubicBezTo>
                      <a:pt x="3067632" y="7925717"/>
                      <a:pt x="3056202" y="7922542"/>
                      <a:pt x="3053027" y="7930092"/>
                    </a:cubicBezTo>
                    <a:lnTo>
                      <a:pt x="2899005" y="8289431"/>
                    </a:lnTo>
                    <a:cubicBezTo>
                      <a:pt x="2876748" y="8341351"/>
                      <a:pt x="2825672" y="8374995"/>
                      <a:pt x="2769182" y="8374945"/>
                    </a:cubicBezTo>
                    <a:lnTo>
                      <a:pt x="2704130" y="8374945"/>
                    </a:lnTo>
                    <a:cubicBezTo>
                      <a:pt x="2692266" y="8374955"/>
                      <a:pt x="2681190" y="8369001"/>
                      <a:pt x="2674655" y="8359098"/>
                    </a:cubicBezTo>
                    <a:cubicBezTo>
                      <a:pt x="2668120" y="8349197"/>
                      <a:pt x="2667000" y="8336672"/>
                      <a:pt x="2671675" y="8325767"/>
                    </a:cubicBezTo>
                    <a:lnTo>
                      <a:pt x="2862316" y="7881055"/>
                    </a:lnTo>
                    <a:lnTo>
                      <a:pt x="2932448" y="7705654"/>
                    </a:lnTo>
                    <a:cubicBezTo>
                      <a:pt x="2975318" y="7598516"/>
                      <a:pt x="3079095" y="7528270"/>
                      <a:pt x="3194491" y="7528278"/>
                    </a:cubicBezTo>
                    <a:lnTo>
                      <a:pt x="3376807" y="7528278"/>
                    </a:lnTo>
                    <a:cubicBezTo>
                      <a:pt x="3492203" y="7528270"/>
                      <a:pt x="3595980" y="7598516"/>
                      <a:pt x="3638850" y="7705654"/>
                    </a:cubicBezTo>
                    <a:lnTo>
                      <a:pt x="3708982" y="7881055"/>
                    </a:lnTo>
                    <a:lnTo>
                      <a:pt x="3899553" y="8325767"/>
                    </a:lnTo>
                    <a:cubicBezTo>
                      <a:pt x="3904228" y="8336672"/>
                      <a:pt x="3903107" y="8349197"/>
                      <a:pt x="3896572" y="8359098"/>
                    </a:cubicBezTo>
                    <a:cubicBezTo>
                      <a:pt x="3890037" y="8369001"/>
                      <a:pt x="3878962" y="8374955"/>
                      <a:pt x="3867097" y="8374945"/>
                    </a:cubicBezTo>
                    <a:lnTo>
                      <a:pt x="3802045" y="8374945"/>
                    </a:lnTo>
                    <a:cubicBezTo>
                      <a:pt x="3745607" y="8374938"/>
                      <a:pt x="3694601" y="8341304"/>
                      <a:pt x="3672364" y="8289431"/>
                    </a:cubicBezTo>
                    <a:lnTo>
                      <a:pt x="3518341" y="7930092"/>
                    </a:lnTo>
                    <a:cubicBezTo>
                      <a:pt x="3515096" y="7922542"/>
                      <a:pt x="3503736" y="7925717"/>
                      <a:pt x="3504865" y="7933831"/>
                    </a:cubicBezTo>
                    <a:lnTo>
                      <a:pt x="3567871" y="8374945"/>
                    </a:lnTo>
                    <a:lnTo>
                      <a:pt x="3635252" y="9183440"/>
                    </a:lnTo>
                    <a:cubicBezTo>
                      <a:pt x="3636060" y="9193263"/>
                      <a:pt x="3632723" y="9202975"/>
                      <a:pt x="3626048" y="9210225"/>
                    </a:cubicBezTo>
                    <a:cubicBezTo>
                      <a:pt x="3619374" y="9217477"/>
                      <a:pt x="3609970" y="9221605"/>
                      <a:pt x="3600115" y="9221611"/>
                    </a:cubicBezTo>
                    <a:lnTo>
                      <a:pt x="3546281" y="9221611"/>
                    </a:lnTo>
                    <a:cubicBezTo>
                      <a:pt x="3477299" y="9221619"/>
                      <a:pt x="3418423" y="9171755"/>
                      <a:pt x="3407075" y="9103713"/>
                    </a:cubicBezTo>
                    <a:lnTo>
                      <a:pt x="3292704" y="8416713"/>
                    </a:lnTo>
                    <a:cubicBezTo>
                      <a:pt x="3291364" y="8408811"/>
                      <a:pt x="3280075" y="8408811"/>
                      <a:pt x="3278735" y="8416713"/>
                    </a:cubicBezTo>
                    <a:lnTo>
                      <a:pt x="3164293" y="9103713"/>
                    </a:lnTo>
                    <a:cubicBezTo>
                      <a:pt x="3152942" y="9171781"/>
                      <a:pt x="3094025" y="9221654"/>
                      <a:pt x="3025017" y="9221611"/>
                    </a:cubicBezTo>
                    <a:lnTo>
                      <a:pt x="2971183" y="9221611"/>
                    </a:lnTo>
                    <a:cubicBezTo>
                      <a:pt x="2961328" y="9221605"/>
                      <a:pt x="2951924" y="9217477"/>
                      <a:pt x="2945250" y="9210225"/>
                    </a:cubicBezTo>
                    <a:cubicBezTo>
                      <a:pt x="2938575" y="9202975"/>
                      <a:pt x="2935238" y="9193263"/>
                      <a:pt x="2936046" y="9183440"/>
                    </a:cubicBezTo>
                    <a:lnTo>
                      <a:pt x="3003427" y="8374945"/>
                    </a:lnTo>
                    <a:lnTo>
                      <a:pt x="3066433" y="7933831"/>
                    </a:lnTo>
                    <a:moveTo>
                      <a:pt x="4619149" y="6963833"/>
                    </a:moveTo>
                    <a:cubicBezTo>
                      <a:pt x="4502249" y="6963833"/>
                      <a:pt x="4407482" y="7058599"/>
                      <a:pt x="4407482" y="7175500"/>
                    </a:cubicBezTo>
                    <a:lnTo>
                      <a:pt x="4407482" y="7246055"/>
                    </a:lnTo>
                    <a:cubicBezTo>
                      <a:pt x="4407482" y="7362956"/>
                      <a:pt x="4502249" y="7457722"/>
                      <a:pt x="4619149" y="7457722"/>
                    </a:cubicBezTo>
                    <a:cubicBezTo>
                      <a:pt x="4736049" y="7457722"/>
                      <a:pt x="4830816" y="7362956"/>
                      <a:pt x="4830816" y="7246055"/>
                    </a:cubicBezTo>
                    <a:lnTo>
                      <a:pt x="4830816" y="7175500"/>
                    </a:lnTo>
                    <a:cubicBezTo>
                      <a:pt x="4830816" y="7058599"/>
                      <a:pt x="4736049" y="6963833"/>
                      <a:pt x="4619149" y="6963833"/>
                    </a:cubicBezTo>
                    <a:moveTo>
                      <a:pt x="4399933" y="7933831"/>
                    </a:moveTo>
                    <a:cubicBezTo>
                      <a:pt x="4401132" y="7925717"/>
                      <a:pt x="4389702" y="7922542"/>
                      <a:pt x="4386527" y="7930092"/>
                    </a:cubicBezTo>
                    <a:lnTo>
                      <a:pt x="4232504" y="8289431"/>
                    </a:lnTo>
                    <a:cubicBezTo>
                      <a:pt x="4210248" y="8341351"/>
                      <a:pt x="4159172" y="8374995"/>
                      <a:pt x="4102682" y="8374945"/>
                    </a:cubicBezTo>
                    <a:lnTo>
                      <a:pt x="4037630" y="8374945"/>
                    </a:lnTo>
                    <a:cubicBezTo>
                      <a:pt x="4025765" y="8374955"/>
                      <a:pt x="4014691" y="8369001"/>
                      <a:pt x="4008155" y="8359098"/>
                    </a:cubicBezTo>
                    <a:cubicBezTo>
                      <a:pt x="4001620" y="8349197"/>
                      <a:pt x="4000500" y="8336672"/>
                      <a:pt x="4005174" y="8325767"/>
                    </a:cubicBezTo>
                    <a:lnTo>
                      <a:pt x="4195816" y="7881055"/>
                    </a:lnTo>
                    <a:lnTo>
                      <a:pt x="4265948" y="7705654"/>
                    </a:lnTo>
                    <a:cubicBezTo>
                      <a:pt x="4308818" y="7598516"/>
                      <a:pt x="4412595" y="7528270"/>
                      <a:pt x="4527991" y="7528278"/>
                    </a:cubicBezTo>
                    <a:lnTo>
                      <a:pt x="4710307" y="7528278"/>
                    </a:lnTo>
                    <a:cubicBezTo>
                      <a:pt x="4825703" y="7528270"/>
                      <a:pt x="4929480" y="7598516"/>
                      <a:pt x="4972350" y="7705654"/>
                    </a:cubicBezTo>
                    <a:lnTo>
                      <a:pt x="5042482" y="7881055"/>
                    </a:lnTo>
                    <a:lnTo>
                      <a:pt x="5233053" y="8325767"/>
                    </a:lnTo>
                    <a:cubicBezTo>
                      <a:pt x="5237728" y="8336672"/>
                      <a:pt x="5236607" y="8349197"/>
                      <a:pt x="5230072" y="8359098"/>
                    </a:cubicBezTo>
                    <a:cubicBezTo>
                      <a:pt x="5223537" y="8369001"/>
                      <a:pt x="5212462" y="8374955"/>
                      <a:pt x="5200597" y="8374945"/>
                    </a:cubicBezTo>
                    <a:lnTo>
                      <a:pt x="5135545" y="8374945"/>
                    </a:lnTo>
                    <a:cubicBezTo>
                      <a:pt x="5079107" y="8374938"/>
                      <a:pt x="5028101" y="8341304"/>
                      <a:pt x="5005864" y="8289431"/>
                    </a:cubicBezTo>
                    <a:lnTo>
                      <a:pt x="4851841" y="7930092"/>
                    </a:lnTo>
                    <a:cubicBezTo>
                      <a:pt x="4848596" y="7922542"/>
                      <a:pt x="4837236" y="7925717"/>
                      <a:pt x="4838365" y="7933831"/>
                    </a:cubicBezTo>
                    <a:lnTo>
                      <a:pt x="4901371" y="8374945"/>
                    </a:lnTo>
                    <a:lnTo>
                      <a:pt x="4968752" y="9183440"/>
                    </a:lnTo>
                    <a:cubicBezTo>
                      <a:pt x="4969560" y="9193263"/>
                      <a:pt x="4966223" y="9202975"/>
                      <a:pt x="4959548" y="9210225"/>
                    </a:cubicBezTo>
                    <a:cubicBezTo>
                      <a:pt x="4952874" y="9217477"/>
                      <a:pt x="4943470" y="9221605"/>
                      <a:pt x="4933615" y="9221611"/>
                    </a:cubicBezTo>
                    <a:lnTo>
                      <a:pt x="4879781" y="9221611"/>
                    </a:lnTo>
                    <a:cubicBezTo>
                      <a:pt x="4810799" y="9221619"/>
                      <a:pt x="4751923" y="9171755"/>
                      <a:pt x="4740575" y="9103713"/>
                    </a:cubicBezTo>
                    <a:lnTo>
                      <a:pt x="4626204" y="8416713"/>
                    </a:lnTo>
                    <a:cubicBezTo>
                      <a:pt x="4624864" y="8408811"/>
                      <a:pt x="4613575" y="8408811"/>
                      <a:pt x="4612235" y="8416713"/>
                    </a:cubicBezTo>
                    <a:lnTo>
                      <a:pt x="4497794" y="9103713"/>
                    </a:lnTo>
                    <a:cubicBezTo>
                      <a:pt x="4486442" y="9171781"/>
                      <a:pt x="4427525" y="9221654"/>
                      <a:pt x="4358517" y="9221611"/>
                    </a:cubicBezTo>
                    <a:lnTo>
                      <a:pt x="4304683" y="9221611"/>
                    </a:lnTo>
                    <a:cubicBezTo>
                      <a:pt x="4294828" y="9221605"/>
                      <a:pt x="4285424" y="9217477"/>
                      <a:pt x="4278750" y="9210225"/>
                    </a:cubicBezTo>
                    <a:cubicBezTo>
                      <a:pt x="4272075" y="9202975"/>
                      <a:pt x="4268738" y="9193263"/>
                      <a:pt x="4269546" y="9183440"/>
                    </a:cubicBezTo>
                    <a:lnTo>
                      <a:pt x="4336927" y="8374945"/>
                    </a:lnTo>
                    <a:lnTo>
                      <a:pt x="4399933" y="7933831"/>
                    </a:lnTo>
                    <a:moveTo>
                      <a:pt x="5952649" y="6963833"/>
                    </a:moveTo>
                    <a:cubicBezTo>
                      <a:pt x="5835749" y="6963833"/>
                      <a:pt x="5740982" y="7058599"/>
                      <a:pt x="5740982" y="7175500"/>
                    </a:cubicBezTo>
                    <a:lnTo>
                      <a:pt x="5740982" y="7246055"/>
                    </a:lnTo>
                    <a:cubicBezTo>
                      <a:pt x="5740982" y="7362956"/>
                      <a:pt x="5835749" y="7457722"/>
                      <a:pt x="5952649" y="7457722"/>
                    </a:cubicBezTo>
                    <a:cubicBezTo>
                      <a:pt x="6069549" y="7457722"/>
                      <a:pt x="6164316" y="7362956"/>
                      <a:pt x="6164316" y="7246055"/>
                    </a:cubicBezTo>
                    <a:lnTo>
                      <a:pt x="6164316" y="7175500"/>
                    </a:lnTo>
                    <a:cubicBezTo>
                      <a:pt x="6164316" y="7058599"/>
                      <a:pt x="6069549" y="6963833"/>
                      <a:pt x="5952649" y="6963833"/>
                    </a:cubicBezTo>
                    <a:moveTo>
                      <a:pt x="5733433" y="7933831"/>
                    </a:moveTo>
                    <a:cubicBezTo>
                      <a:pt x="5734632" y="7925717"/>
                      <a:pt x="5723202" y="7922542"/>
                      <a:pt x="5720027" y="7930092"/>
                    </a:cubicBezTo>
                    <a:lnTo>
                      <a:pt x="5566004" y="8289431"/>
                    </a:lnTo>
                    <a:cubicBezTo>
                      <a:pt x="5543748" y="8341351"/>
                      <a:pt x="5492672" y="8374995"/>
                      <a:pt x="5436182" y="8374945"/>
                    </a:cubicBezTo>
                    <a:lnTo>
                      <a:pt x="5371130" y="8374945"/>
                    </a:lnTo>
                    <a:cubicBezTo>
                      <a:pt x="5359265" y="8374955"/>
                      <a:pt x="5348191" y="8369001"/>
                      <a:pt x="5341655" y="8359098"/>
                    </a:cubicBezTo>
                    <a:cubicBezTo>
                      <a:pt x="5335120" y="8349197"/>
                      <a:pt x="5334000" y="8336672"/>
                      <a:pt x="5338674" y="8325767"/>
                    </a:cubicBezTo>
                    <a:lnTo>
                      <a:pt x="5529316" y="7881055"/>
                    </a:lnTo>
                    <a:lnTo>
                      <a:pt x="5599448" y="7705654"/>
                    </a:lnTo>
                    <a:cubicBezTo>
                      <a:pt x="5642318" y="7598516"/>
                      <a:pt x="5746095" y="7528270"/>
                      <a:pt x="5861491" y="7528278"/>
                    </a:cubicBezTo>
                    <a:lnTo>
                      <a:pt x="6043807" y="7528278"/>
                    </a:lnTo>
                    <a:cubicBezTo>
                      <a:pt x="6159203" y="7528270"/>
                      <a:pt x="6262980" y="7598516"/>
                      <a:pt x="6305850" y="7705654"/>
                    </a:cubicBezTo>
                    <a:lnTo>
                      <a:pt x="6375982" y="7881055"/>
                    </a:lnTo>
                    <a:lnTo>
                      <a:pt x="6566553" y="8325767"/>
                    </a:lnTo>
                    <a:cubicBezTo>
                      <a:pt x="6571228" y="8336672"/>
                      <a:pt x="6570107" y="8349197"/>
                      <a:pt x="6563572" y="8359098"/>
                    </a:cubicBezTo>
                    <a:cubicBezTo>
                      <a:pt x="6557037" y="8369001"/>
                      <a:pt x="6545962" y="8374955"/>
                      <a:pt x="6534097" y="8374945"/>
                    </a:cubicBezTo>
                    <a:lnTo>
                      <a:pt x="6469045" y="8374945"/>
                    </a:lnTo>
                    <a:cubicBezTo>
                      <a:pt x="6412607" y="8374938"/>
                      <a:pt x="6361601" y="8341304"/>
                      <a:pt x="6339364" y="8289431"/>
                    </a:cubicBezTo>
                    <a:lnTo>
                      <a:pt x="6185341" y="7930092"/>
                    </a:lnTo>
                    <a:cubicBezTo>
                      <a:pt x="6182096" y="7922542"/>
                      <a:pt x="6170736" y="7925717"/>
                      <a:pt x="6171865" y="7933831"/>
                    </a:cubicBezTo>
                    <a:lnTo>
                      <a:pt x="6234871" y="8374945"/>
                    </a:lnTo>
                    <a:lnTo>
                      <a:pt x="6302252" y="9183440"/>
                    </a:lnTo>
                    <a:cubicBezTo>
                      <a:pt x="6303060" y="9193263"/>
                      <a:pt x="6299723" y="9202975"/>
                      <a:pt x="6293048" y="9210225"/>
                    </a:cubicBezTo>
                    <a:cubicBezTo>
                      <a:pt x="6286374" y="9217477"/>
                      <a:pt x="6276970" y="9221605"/>
                      <a:pt x="6267115" y="9221611"/>
                    </a:cubicBezTo>
                    <a:lnTo>
                      <a:pt x="6213281" y="9221611"/>
                    </a:lnTo>
                    <a:cubicBezTo>
                      <a:pt x="6144299" y="9221619"/>
                      <a:pt x="6085423" y="9171755"/>
                      <a:pt x="6074075" y="9103713"/>
                    </a:cubicBezTo>
                    <a:lnTo>
                      <a:pt x="5959704" y="8416713"/>
                    </a:lnTo>
                    <a:cubicBezTo>
                      <a:pt x="5958364" y="8408811"/>
                      <a:pt x="5947075" y="8408811"/>
                      <a:pt x="5945735" y="8416713"/>
                    </a:cubicBezTo>
                    <a:lnTo>
                      <a:pt x="5831294" y="9103713"/>
                    </a:lnTo>
                    <a:cubicBezTo>
                      <a:pt x="5819942" y="9171781"/>
                      <a:pt x="5761025" y="9221654"/>
                      <a:pt x="5692017" y="9221611"/>
                    </a:cubicBezTo>
                    <a:lnTo>
                      <a:pt x="5638183" y="9221611"/>
                    </a:lnTo>
                    <a:cubicBezTo>
                      <a:pt x="5628328" y="9221605"/>
                      <a:pt x="5618924" y="9217477"/>
                      <a:pt x="5612250" y="9210225"/>
                    </a:cubicBezTo>
                    <a:cubicBezTo>
                      <a:pt x="5605575" y="9202975"/>
                      <a:pt x="5602238" y="9193263"/>
                      <a:pt x="5603046" y="9183440"/>
                    </a:cubicBezTo>
                    <a:lnTo>
                      <a:pt x="5670427" y="8374945"/>
                    </a:lnTo>
                    <a:lnTo>
                      <a:pt x="5733433" y="7933831"/>
                    </a:lnTo>
                    <a:moveTo>
                      <a:pt x="7286149" y="6963833"/>
                    </a:moveTo>
                    <a:cubicBezTo>
                      <a:pt x="7169248" y="6963833"/>
                      <a:pt x="7074482" y="7058599"/>
                      <a:pt x="7074482" y="7175500"/>
                    </a:cubicBezTo>
                    <a:lnTo>
                      <a:pt x="7074482" y="7246055"/>
                    </a:lnTo>
                    <a:cubicBezTo>
                      <a:pt x="7074482" y="7362956"/>
                      <a:pt x="7169248" y="7457722"/>
                      <a:pt x="7286149" y="7457722"/>
                    </a:cubicBezTo>
                    <a:cubicBezTo>
                      <a:pt x="7403050" y="7457722"/>
                      <a:pt x="7497816" y="7362956"/>
                      <a:pt x="7497816" y="7246055"/>
                    </a:cubicBezTo>
                    <a:lnTo>
                      <a:pt x="7497816" y="7175500"/>
                    </a:lnTo>
                    <a:cubicBezTo>
                      <a:pt x="7497816" y="7058599"/>
                      <a:pt x="7403050" y="6963833"/>
                      <a:pt x="7286149" y="6963833"/>
                    </a:cubicBezTo>
                    <a:moveTo>
                      <a:pt x="7066933" y="7933831"/>
                    </a:moveTo>
                    <a:cubicBezTo>
                      <a:pt x="7068132" y="7925717"/>
                      <a:pt x="7056703" y="7922542"/>
                      <a:pt x="7053528" y="7930092"/>
                    </a:cubicBezTo>
                    <a:lnTo>
                      <a:pt x="6899504" y="8289431"/>
                    </a:lnTo>
                    <a:cubicBezTo>
                      <a:pt x="6877248" y="8341351"/>
                      <a:pt x="6826172" y="8374995"/>
                      <a:pt x="6769682" y="8374945"/>
                    </a:cubicBezTo>
                    <a:lnTo>
                      <a:pt x="6704630" y="8374945"/>
                    </a:lnTo>
                    <a:cubicBezTo>
                      <a:pt x="6692766" y="8374955"/>
                      <a:pt x="6681691" y="8369001"/>
                      <a:pt x="6675155" y="8359098"/>
                    </a:cubicBezTo>
                    <a:cubicBezTo>
                      <a:pt x="6668620" y="8349197"/>
                      <a:pt x="6667500" y="8336672"/>
                      <a:pt x="6672175" y="8325767"/>
                    </a:cubicBezTo>
                    <a:lnTo>
                      <a:pt x="6862816" y="7881055"/>
                    </a:lnTo>
                    <a:lnTo>
                      <a:pt x="6932948" y="7705654"/>
                    </a:lnTo>
                    <a:cubicBezTo>
                      <a:pt x="6975818" y="7598516"/>
                      <a:pt x="7079594" y="7528270"/>
                      <a:pt x="7194991" y="7528278"/>
                    </a:cubicBezTo>
                    <a:lnTo>
                      <a:pt x="7377307" y="7528278"/>
                    </a:lnTo>
                    <a:cubicBezTo>
                      <a:pt x="7492704" y="7528270"/>
                      <a:pt x="7596480" y="7598516"/>
                      <a:pt x="7639350" y="7705654"/>
                    </a:cubicBezTo>
                    <a:lnTo>
                      <a:pt x="7709482" y="7881055"/>
                    </a:lnTo>
                    <a:lnTo>
                      <a:pt x="7900053" y="8325767"/>
                    </a:lnTo>
                    <a:cubicBezTo>
                      <a:pt x="7904728" y="8336672"/>
                      <a:pt x="7903607" y="8349197"/>
                      <a:pt x="7897072" y="8359098"/>
                    </a:cubicBezTo>
                    <a:cubicBezTo>
                      <a:pt x="7890537" y="8369001"/>
                      <a:pt x="7879462" y="8374955"/>
                      <a:pt x="7867597" y="8374945"/>
                    </a:cubicBezTo>
                    <a:lnTo>
                      <a:pt x="7802545" y="8374945"/>
                    </a:lnTo>
                    <a:cubicBezTo>
                      <a:pt x="7746107" y="8374938"/>
                      <a:pt x="7695101" y="8341304"/>
                      <a:pt x="7672864" y="8289431"/>
                    </a:cubicBezTo>
                    <a:lnTo>
                      <a:pt x="7518841" y="7930092"/>
                    </a:lnTo>
                    <a:cubicBezTo>
                      <a:pt x="7515595" y="7922542"/>
                      <a:pt x="7504236" y="7925717"/>
                      <a:pt x="7505365" y="7933831"/>
                    </a:cubicBezTo>
                    <a:lnTo>
                      <a:pt x="7568371" y="8374945"/>
                    </a:lnTo>
                    <a:lnTo>
                      <a:pt x="7635752" y="9183440"/>
                    </a:lnTo>
                    <a:cubicBezTo>
                      <a:pt x="7636560" y="9193263"/>
                      <a:pt x="7633222" y="9202975"/>
                      <a:pt x="7626548" y="9210225"/>
                    </a:cubicBezTo>
                    <a:cubicBezTo>
                      <a:pt x="7619874" y="9217477"/>
                      <a:pt x="7610470" y="9221605"/>
                      <a:pt x="7600615" y="9221611"/>
                    </a:cubicBezTo>
                    <a:lnTo>
                      <a:pt x="7546781" y="9221611"/>
                    </a:lnTo>
                    <a:cubicBezTo>
                      <a:pt x="7477799" y="9221619"/>
                      <a:pt x="7418922" y="9171755"/>
                      <a:pt x="7407575" y="9103713"/>
                    </a:cubicBezTo>
                    <a:lnTo>
                      <a:pt x="7293204" y="8416713"/>
                    </a:lnTo>
                    <a:cubicBezTo>
                      <a:pt x="7291864" y="8408811"/>
                      <a:pt x="7280575" y="8408811"/>
                      <a:pt x="7279235" y="8416713"/>
                    </a:cubicBezTo>
                    <a:lnTo>
                      <a:pt x="7164794" y="9103713"/>
                    </a:lnTo>
                    <a:cubicBezTo>
                      <a:pt x="7153442" y="9171781"/>
                      <a:pt x="7094525" y="9221654"/>
                      <a:pt x="7025517" y="9221611"/>
                    </a:cubicBezTo>
                    <a:lnTo>
                      <a:pt x="6971683" y="9221611"/>
                    </a:lnTo>
                    <a:cubicBezTo>
                      <a:pt x="6961828" y="9221605"/>
                      <a:pt x="6952424" y="9217477"/>
                      <a:pt x="6945750" y="9210225"/>
                    </a:cubicBezTo>
                    <a:cubicBezTo>
                      <a:pt x="6939076" y="9202975"/>
                      <a:pt x="6935738" y="9193263"/>
                      <a:pt x="6936546" y="9183440"/>
                    </a:cubicBezTo>
                    <a:lnTo>
                      <a:pt x="7003927" y="8374945"/>
                    </a:lnTo>
                    <a:lnTo>
                      <a:pt x="7066933" y="7933831"/>
                    </a:lnTo>
                    <a:moveTo>
                      <a:pt x="8619649" y="6963833"/>
                    </a:moveTo>
                    <a:cubicBezTo>
                      <a:pt x="8502748" y="6963833"/>
                      <a:pt x="8407982" y="7058599"/>
                      <a:pt x="8407982" y="7175500"/>
                    </a:cubicBezTo>
                    <a:lnTo>
                      <a:pt x="8407982" y="7246055"/>
                    </a:lnTo>
                    <a:cubicBezTo>
                      <a:pt x="8407982" y="7362956"/>
                      <a:pt x="8502748" y="7457722"/>
                      <a:pt x="8619649" y="7457722"/>
                    </a:cubicBezTo>
                    <a:cubicBezTo>
                      <a:pt x="8736550" y="7457722"/>
                      <a:pt x="8831316" y="7362956"/>
                      <a:pt x="8831316" y="7246055"/>
                    </a:cubicBezTo>
                    <a:lnTo>
                      <a:pt x="8831316" y="7175500"/>
                    </a:lnTo>
                    <a:cubicBezTo>
                      <a:pt x="8831316" y="7058599"/>
                      <a:pt x="8736550" y="6963833"/>
                      <a:pt x="8619649" y="6963833"/>
                    </a:cubicBezTo>
                    <a:moveTo>
                      <a:pt x="8400433" y="7933831"/>
                    </a:moveTo>
                    <a:cubicBezTo>
                      <a:pt x="8401632" y="7925717"/>
                      <a:pt x="8390203" y="7922542"/>
                      <a:pt x="8387028" y="7930092"/>
                    </a:cubicBezTo>
                    <a:lnTo>
                      <a:pt x="8233004" y="8289431"/>
                    </a:lnTo>
                    <a:cubicBezTo>
                      <a:pt x="8210748" y="8341351"/>
                      <a:pt x="8159672" y="8374995"/>
                      <a:pt x="8103182" y="8374945"/>
                    </a:cubicBezTo>
                    <a:lnTo>
                      <a:pt x="8038130" y="8374945"/>
                    </a:lnTo>
                    <a:cubicBezTo>
                      <a:pt x="8026266" y="8374955"/>
                      <a:pt x="8015191" y="8369001"/>
                      <a:pt x="8008655" y="8359098"/>
                    </a:cubicBezTo>
                    <a:cubicBezTo>
                      <a:pt x="8002120" y="8349197"/>
                      <a:pt x="8001000" y="8336672"/>
                      <a:pt x="8005675" y="8325767"/>
                    </a:cubicBezTo>
                    <a:lnTo>
                      <a:pt x="8196316" y="7881055"/>
                    </a:lnTo>
                    <a:lnTo>
                      <a:pt x="8266448" y="7705654"/>
                    </a:lnTo>
                    <a:cubicBezTo>
                      <a:pt x="8309318" y="7598516"/>
                      <a:pt x="8413094" y="7528270"/>
                      <a:pt x="8528491" y="7528278"/>
                    </a:cubicBezTo>
                    <a:lnTo>
                      <a:pt x="8710807" y="7528278"/>
                    </a:lnTo>
                    <a:cubicBezTo>
                      <a:pt x="8826204" y="7528270"/>
                      <a:pt x="8929980" y="7598516"/>
                      <a:pt x="8972850" y="7705654"/>
                    </a:cubicBezTo>
                    <a:lnTo>
                      <a:pt x="9042982" y="7881055"/>
                    </a:lnTo>
                    <a:lnTo>
                      <a:pt x="9233553" y="8325767"/>
                    </a:lnTo>
                    <a:cubicBezTo>
                      <a:pt x="9238228" y="8336672"/>
                      <a:pt x="9237107" y="8349197"/>
                      <a:pt x="9230572" y="8359098"/>
                    </a:cubicBezTo>
                    <a:cubicBezTo>
                      <a:pt x="9224037" y="8369001"/>
                      <a:pt x="9212962" y="8374955"/>
                      <a:pt x="9201097" y="8374945"/>
                    </a:cubicBezTo>
                    <a:lnTo>
                      <a:pt x="9136045" y="8374945"/>
                    </a:lnTo>
                    <a:cubicBezTo>
                      <a:pt x="9079607" y="8374938"/>
                      <a:pt x="9028601" y="8341304"/>
                      <a:pt x="9006364" y="8289431"/>
                    </a:cubicBezTo>
                    <a:lnTo>
                      <a:pt x="8852341" y="7930092"/>
                    </a:lnTo>
                    <a:cubicBezTo>
                      <a:pt x="8849095" y="7922542"/>
                      <a:pt x="8837736" y="7925717"/>
                      <a:pt x="8838865" y="7933831"/>
                    </a:cubicBezTo>
                    <a:lnTo>
                      <a:pt x="8901871" y="8374945"/>
                    </a:lnTo>
                    <a:lnTo>
                      <a:pt x="8969252" y="9183440"/>
                    </a:lnTo>
                    <a:cubicBezTo>
                      <a:pt x="8970060" y="9193263"/>
                      <a:pt x="8966722" y="9202975"/>
                      <a:pt x="8960048" y="9210225"/>
                    </a:cubicBezTo>
                    <a:cubicBezTo>
                      <a:pt x="8953374" y="9217477"/>
                      <a:pt x="8943970" y="9221605"/>
                      <a:pt x="8934115" y="9221611"/>
                    </a:cubicBezTo>
                    <a:lnTo>
                      <a:pt x="8880281" y="9221611"/>
                    </a:lnTo>
                    <a:cubicBezTo>
                      <a:pt x="8811299" y="9221619"/>
                      <a:pt x="8752422" y="9171755"/>
                      <a:pt x="8741075" y="9103713"/>
                    </a:cubicBezTo>
                    <a:lnTo>
                      <a:pt x="8626704" y="8416713"/>
                    </a:lnTo>
                    <a:cubicBezTo>
                      <a:pt x="8625364" y="8408811"/>
                      <a:pt x="8614075" y="8408811"/>
                      <a:pt x="8612735" y="8416713"/>
                    </a:cubicBezTo>
                    <a:lnTo>
                      <a:pt x="8498294" y="9103713"/>
                    </a:lnTo>
                    <a:cubicBezTo>
                      <a:pt x="8486942" y="9171781"/>
                      <a:pt x="8428025" y="9221654"/>
                      <a:pt x="8359017" y="9221611"/>
                    </a:cubicBezTo>
                    <a:lnTo>
                      <a:pt x="8305183" y="9221611"/>
                    </a:lnTo>
                    <a:cubicBezTo>
                      <a:pt x="8295328" y="9221605"/>
                      <a:pt x="8285924" y="9217477"/>
                      <a:pt x="8279250" y="9210225"/>
                    </a:cubicBezTo>
                    <a:cubicBezTo>
                      <a:pt x="8272576" y="9202975"/>
                      <a:pt x="8269238" y="9193263"/>
                      <a:pt x="8270046" y="9183440"/>
                    </a:cubicBezTo>
                    <a:lnTo>
                      <a:pt x="8337427" y="8374945"/>
                    </a:lnTo>
                    <a:lnTo>
                      <a:pt x="8400433" y="7933831"/>
                    </a:lnTo>
                    <a:moveTo>
                      <a:pt x="9953149" y="6963833"/>
                    </a:moveTo>
                    <a:cubicBezTo>
                      <a:pt x="9836248" y="6963833"/>
                      <a:pt x="9741482" y="7058599"/>
                      <a:pt x="9741482" y="7175500"/>
                    </a:cubicBezTo>
                    <a:lnTo>
                      <a:pt x="9741482" y="7246055"/>
                    </a:lnTo>
                    <a:cubicBezTo>
                      <a:pt x="9741482" y="7362956"/>
                      <a:pt x="9836248" y="7457722"/>
                      <a:pt x="9953149" y="7457722"/>
                    </a:cubicBezTo>
                    <a:cubicBezTo>
                      <a:pt x="10070050" y="7457722"/>
                      <a:pt x="10164816" y="7362956"/>
                      <a:pt x="10164816" y="7246055"/>
                    </a:cubicBezTo>
                    <a:lnTo>
                      <a:pt x="10164816" y="7175500"/>
                    </a:lnTo>
                    <a:cubicBezTo>
                      <a:pt x="10164816" y="7058599"/>
                      <a:pt x="10070050" y="6963833"/>
                      <a:pt x="9953149" y="6963833"/>
                    </a:cubicBezTo>
                    <a:moveTo>
                      <a:pt x="9733933" y="7933831"/>
                    </a:moveTo>
                    <a:cubicBezTo>
                      <a:pt x="9735132" y="7925717"/>
                      <a:pt x="9723703" y="7922542"/>
                      <a:pt x="9720528" y="7930092"/>
                    </a:cubicBezTo>
                    <a:lnTo>
                      <a:pt x="9566504" y="8289431"/>
                    </a:lnTo>
                    <a:cubicBezTo>
                      <a:pt x="9544248" y="8341351"/>
                      <a:pt x="9493172" y="8374995"/>
                      <a:pt x="9436682" y="8374945"/>
                    </a:cubicBezTo>
                    <a:lnTo>
                      <a:pt x="9371630" y="8374945"/>
                    </a:lnTo>
                    <a:cubicBezTo>
                      <a:pt x="9359766" y="8374955"/>
                      <a:pt x="9348691" y="8369001"/>
                      <a:pt x="9342155" y="8359098"/>
                    </a:cubicBezTo>
                    <a:cubicBezTo>
                      <a:pt x="9335620" y="8349197"/>
                      <a:pt x="9334500" y="8336672"/>
                      <a:pt x="9339175" y="8325767"/>
                    </a:cubicBezTo>
                    <a:lnTo>
                      <a:pt x="9529816" y="7881055"/>
                    </a:lnTo>
                    <a:lnTo>
                      <a:pt x="9599948" y="7705654"/>
                    </a:lnTo>
                    <a:cubicBezTo>
                      <a:pt x="9642818" y="7598516"/>
                      <a:pt x="9746594" y="7528270"/>
                      <a:pt x="9861991" y="7528278"/>
                    </a:cubicBezTo>
                    <a:lnTo>
                      <a:pt x="10044307" y="7528278"/>
                    </a:lnTo>
                    <a:cubicBezTo>
                      <a:pt x="10159704" y="7528270"/>
                      <a:pt x="10263480" y="7598516"/>
                      <a:pt x="10306350" y="7705654"/>
                    </a:cubicBezTo>
                    <a:lnTo>
                      <a:pt x="10376482" y="7881055"/>
                    </a:lnTo>
                    <a:lnTo>
                      <a:pt x="10567053" y="8325767"/>
                    </a:lnTo>
                    <a:cubicBezTo>
                      <a:pt x="10571728" y="8336672"/>
                      <a:pt x="10570607" y="8349197"/>
                      <a:pt x="10564072" y="8359098"/>
                    </a:cubicBezTo>
                    <a:cubicBezTo>
                      <a:pt x="10557537" y="8369001"/>
                      <a:pt x="10546462" y="8374955"/>
                      <a:pt x="10534597" y="8374945"/>
                    </a:cubicBezTo>
                    <a:lnTo>
                      <a:pt x="10469545" y="8374945"/>
                    </a:lnTo>
                    <a:cubicBezTo>
                      <a:pt x="10413107" y="8374938"/>
                      <a:pt x="10362101" y="8341304"/>
                      <a:pt x="10339864" y="8289431"/>
                    </a:cubicBezTo>
                    <a:lnTo>
                      <a:pt x="10185841" y="7930092"/>
                    </a:lnTo>
                    <a:cubicBezTo>
                      <a:pt x="10182595" y="7922542"/>
                      <a:pt x="10171236" y="7925717"/>
                      <a:pt x="10172365" y="7933831"/>
                    </a:cubicBezTo>
                    <a:lnTo>
                      <a:pt x="10235371" y="8374945"/>
                    </a:lnTo>
                    <a:lnTo>
                      <a:pt x="10302752" y="9183440"/>
                    </a:lnTo>
                    <a:cubicBezTo>
                      <a:pt x="10303560" y="9193263"/>
                      <a:pt x="10300222" y="9202975"/>
                      <a:pt x="10293548" y="9210225"/>
                    </a:cubicBezTo>
                    <a:cubicBezTo>
                      <a:pt x="10286874" y="9217477"/>
                      <a:pt x="10277470" y="9221605"/>
                      <a:pt x="10267615" y="9221611"/>
                    </a:cubicBezTo>
                    <a:lnTo>
                      <a:pt x="10213781" y="9221611"/>
                    </a:lnTo>
                    <a:cubicBezTo>
                      <a:pt x="10144799" y="9221619"/>
                      <a:pt x="10085922" y="9171755"/>
                      <a:pt x="10074575" y="9103713"/>
                    </a:cubicBezTo>
                    <a:lnTo>
                      <a:pt x="9960204" y="8416713"/>
                    </a:lnTo>
                    <a:cubicBezTo>
                      <a:pt x="9958864" y="8408811"/>
                      <a:pt x="9947575" y="8408811"/>
                      <a:pt x="9946235" y="8416713"/>
                    </a:cubicBezTo>
                    <a:lnTo>
                      <a:pt x="9831794" y="9103713"/>
                    </a:lnTo>
                    <a:cubicBezTo>
                      <a:pt x="9820442" y="9171781"/>
                      <a:pt x="9761525" y="9221654"/>
                      <a:pt x="9692517" y="9221611"/>
                    </a:cubicBezTo>
                    <a:lnTo>
                      <a:pt x="9638683" y="9221611"/>
                    </a:lnTo>
                    <a:cubicBezTo>
                      <a:pt x="9628828" y="9221605"/>
                      <a:pt x="9619424" y="9217477"/>
                      <a:pt x="9612750" y="9210225"/>
                    </a:cubicBezTo>
                    <a:cubicBezTo>
                      <a:pt x="9606076" y="9202975"/>
                      <a:pt x="9602738" y="9193263"/>
                      <a:pt x="9603546" y="9183440"/>
                    </a:cubicBezTo>
                    <a:lnTo>
                      <a:pt x="9670927" y="8374945"/>
                    </a:lnTo>
                    <a:lnTo>
                      <a:pt x="9733933" y="7933831"/>
                    </a:lnTo>
                    <a:moveTo>
                      <a:pt x="11286649" y="6963833"/>
                    </a:moveTo>
                    <a:cubicBezTo>
                      <a:pt x="11169748" y="6963833"/>
                      <a:pt x="11074982" y="7058599"/>
                      <a:pt x="11074982" y="7175500"/>
                    </a:cubicBezTo>
                    <a:lnTo>
                      <a:pt x="11074982" y="7246055"/>
                    </a:lnTo>
                    <a:cubicBezTo>
                      <a:pt x="11074982" y="7362956"/>
                      <a:pt x="11169748" y="7457722"/>
                      <a:pt x="11286649" y="7457722"/>
                    </a:cubicBezTo>
                    <a:cubicBezTo>
                      <a:pt x="11403550" y="7457722"/>
                      <a:pt x="11498316" y="7362956"/>
                      <a:pt x="11498316" y="7246055"/>
                    </a:cubicBezTo>
                    <a:lnTo>
                      <a:pt x="11498316" y="7175500"/>
                    </a:lnTo>
                    <a:cubicBezTo>
                      <a:pt x="11498316" y="7058599"/>
                      <a:pt x="11403550" y="6963833"/>
                      <a:pt x="11286649" y="6963833"/>
                    </a:cubicBezTo>
                    <a:moveTo>
                      <a:pt x="11067433" y="7933831"/>
                    </a:moveTo>
                    <a:cubicBezTo>
                      <a:pt x="11068632" y="7925717"/>
                      <a:pt x="11057203" y="7922542"/>
                      <a:pt x="11054028" y="7930092"/>
                    </a:cubicBezTo>
                    <a:lnTo>
                      <a:pt x="10900004" y="8289431"/>
                    </a:lnTo>
                    <a:cubicBezTo>
                      <a:pt x="10877748" y="8341351"/>
                      <a:pt x="10826672" y="8374995"/>
                      <a:pt x="10770182" y="8374945"/>
                    </a:cubicBezTo>
                    <a:lnTo>
                      <a:pt x="10705130" y="8374945"/>
                    </a:lnTo>
                    <a:cubicBezTo>
                      <a:pt x="10693266" y="8374955"/>
                      <a:pt x="10682191" y="8369001"/>
                      <a:pt x="10675655" y="8359098"/>
                    </a:cubicBezTo>
                    <a:cubicBezTo>
                      <a:pt x="10669120" y="8349197"/>
                      <a:pt x="10668000" y="8336672"/>
                      <a:pt x="10672675" y="8325767"/>
                    </a:cubicBezTo>
                    <a:lnTo>
                      <a:pt x="10863316" y="7881055"/>
                    </a:lnTo>
                    <a:lnTo>
                      <a:pt x="10933448" y="7705654"/>
                    </a:lnTo>
                    <a:cubicBezTo>
                      <a:pt x="10976318" y="7598516"/>
                      <a:pt x="11080094" y="7528270"/>
                      <a:pt x="11195491" y="7528278"/>
                    </a:cubicBezTo>
                    <a:lnTo>
                      <a:pt x="11377807" y="7528278"/>
                    </a:lnTo>
                    <a:cubicBezTo>
                      <a:pt x="11493204" y="7528270"/>
                      <a:pt x="11596980" y="7598516"/>
                      <a:pt x="11639850" y="7705654"/>
                    </a:cubicBezTo>
                    <a:lnTo>
                      <a:pt x="11709982" y="7881055"/>
                    </a:lnTo>
                    <a:lnTo>
                      <a:pt x="11900553" y="8325767"/>
                    </a:lnTo>
                    <a:cubicBezTo>
                      <a:pt x="11905228" y="8336672"/>
                      <a:pt x="11904107" y="8349197"/>
                      <a:pt x="11897572" y="8359098"/>
                    </a:cubicBezTo>
                    <a:cubicBezTo>
                      <a:pt x="11891037" y="8369001"/>
                      <a:pt x="11879962" y="8374955"/>
                      <a:pt x="11868097" y="8374945"/>
                    </a:cubicBezTo>
                    <a:lnTo>
                      <a:pt x="11803045" y="8374945"/>
                    </a:lnTo>
                    <a:cubicBezTo>
                      <a:pt x="11746607" y="8374938"/>
                      <a:pt x="11695601" y="8341304"/>
                      <a:pt x="11673364" y="8289431"/>
                    </a:cubicBezTo>
                    <a:lnTo>
                      <a:pt x="11519341" y="7930092"/>
                    </a:lnTo>
                    <a:cubicBezTo>
                      <a:pt x="11516095" y="7922542"/>
                      <a:pt x="11504736" y="7925717"/>
                      <a:pt x="11505865" y="7933831"/>
                    </a:cubicBezTo>
                    <a:lnTo>
                      <a:pt x="11568871" y="8374945"/>
                    </a:lnTo>
                    <a:lnTo>
                      <a:pt x="11636252" y="9183440"/>
                    </a:lnTo>
                    <a:cubicBezTo>
                      <a:pt x="11637060" y="9193263"/>
                      <a:pt x="11633722" y="9202975"/>
                      <a:pt x="11627048" y="9210225"/>
                    </a:cubicBezTo>
                    <a:cubicBezTo>
                      <a:pt x="11620374" y="9217477"/>
                      <a:pt x="11610970" y="9221605"/>
                      <a:pt x="11601115" y="9221611"/>
                    </a:cubicBezTo>
                    <a:lnTo>
                      <a:pt x="11547281" y="9221611"/>
                    </a:lnTo>
                    <a:cubicBezTo>
                      <a:pt x="11478299" y="9221619"/>
                      <a:pt x="11419422" y="9171755"/>
                      <a:pt x="11408075" y="9103713"/>
                    </a:cubicBezTo>
                    <a:lnTo>
                      <a:pt x="11293704" y="8416713"/>
                    </a:lnTo>
                    <a:cubicBezTo>
                      <a:pt x="11292364" y="8408811"/>
                      <a:pt x="11281075" y="8408811"/>
                      <a:pt x="11279735" y="8416713"/>
                    </a:cubicBezTo>
                    <a:lnTo>
                      <a:pt x="11165294" y="9103713"/>
                    </a:lnTo>
                    <a:cubicBezTo>
                      <a:pt x="11153942" y="9171781"/>
                      <a:pt x="11095025" y="9221654"/>
                      <a:pt x="11026017" y="9221611"/>
                    </a:cubicBezTo>
                    <a:lnTo>
                      <a:pt x="10972183" y="9221611"/>
                    </a:lnTo>
                    <a:cubicBezTo>
                      <a:pt x="10962328" y="9221605"/>
                      <a:pt x="10952924" y="9217477"/>
                      <a:pt x="10946250" y="9210225"/>
                    </a:cubicBezTo>
                    <a:cubicBezTo>
                      <a:pt x="10939576" y="9202975"/>
                      <a:pt x="10936238" y="9193263"/>
                      <a:pt x="10937046" y="9183440"/>
                    </a:cubicBezTo>
                    <a:lnTo>
                      <a:pt x="11004427" y="8374945"/>
                    </a:lnTo>
                    <a:lnTo>
                      <a:pt x="11067433" y="7933831"/>
                    </a:lnTo>
                    <a:moveTo>
                      <a:pt x="12620149" y="6963833"/>
                    </a:moveTo>
                    <a:cubicBezTo>
                      <a:pt x="12503248" y="6963833"/>
                      <a:pt x="12408482" y="7058599"/>
                      <a:pt x="12408482" y="7175500"/>
                    </a:cubicBezTo>
                    <a:lnTo>
                      <a:pt x="12408482" y="7246055"/>
                    </a:lnTo>
                    <a:cubicBezTo>
                      <a:pt x="12408482" y="7362956"/>
                      <a:pt x="12503248" y="7457722"/>
                      <a:pt x="12620149" y="7457722"/>
                    </a:cubicBezTo>
                    <a:cubicBezTo>
                      <a:pt x="12737050" y="7457722"/>
                      <a:pt x="12831816" y="7362956"/>
                      <a:pt x="12831816" y="7246055"/>
                    </a:cubicBezTo>
                    <a:lnTo>
                      <a:pt x="12831816" y="7175500"/>
                    </a:lnTo>
                    <a:cubicBezTo>
                      <a:pt x="12831816" y="7058599"/>
                      <a:pt x="12737050" y="6963833"/>
                      <a:pt x="12620149" y="6963833"/>
                    </a:cubicBezTo>
                    <a:moveTo>
                      <a:pt x="12400933" y="7933831"/>
                    </a:moveTo>
                    <a:cubicBezTo>
                      <a:pt x="12402132" y="7925717"/>
                      <a:pt x="12390703" y="7922542"/>
                      <a:pt x="12387528" y="7930092"/>
                    </a:cubicBezTo>
                    <a:lnTo>
                      <a:pt x="12233504" y="8289431"/>
                    </a:lnTo>
                    <a:cubicBezTo>
                      <a:pt x="12211248" y="8341351"/>
                      <a:pt x="12160172" y="8374995"/>
                      <a:pt x="12103682" y="8374945"/>
                    </a:cubicBezTo>
                    <a:lnTo>
                      <a:pt x="12038630" y="8374945"/>
                    </a:lnTo>
                    <a:cubicBezTo>
                      <a:pt x="12026766" y="8374955"/>
                      <a:pt x="12015691" y="8369001"/>
                      <a:pt x="12009155" y="8359098"/>
                    </a:cubicBezTo>
                    <a:cubicBezTo>
                      <a:pt x="12002620" y="8349197"/>
                      <a:pt x="12001500" y="8336672"/>
                      <a:pt x="12006175" y="8325767"/>
                    </a:cubicBezTo>
                    <a:lnTo>
                      <a:pt x="12196816" y="7881055"/>
                    </a:lnTo>
                    <a:lnTo>
                      <a:pt x="12266948" y="7705654"/>
                    </a:lnTo>
                    <a:cubicBezTo>
                      <a:pt x="12309818" y="7598516"/>
                      <a:pt x="12413594" y="7528270"/>
                      <a:pt x="12528991" y="7528278"/>
                    </a:cubicBezTo>
                    <a:lnTo>
                      <a:pt x="12711307" y="7528278"/>
                    </a:lnTo>
                    <a:cubicBezTo>
                      <a:pt x="12826704" y="7528270"/>
                      <a:pt x="12930480" y="7598516"/>
                      <a:pt x="12973350" y="7705654"/>
                    </a:cubicBezTo>
                    <a:lnTo>
                      <a:pt x="13043483" y="7881055"/>
                    </a:lnTo>
                    <a:lnTo>
                      <a:pt x="13234053" y="8325767"/>
                    </a:lnTo>
                    <a:cubicBezTo>
                      <a:pt x="13238727" y="8336672"/>
                      <a:pt x="13237607" y="8349197"/>
                      <a:pt x="13231073" y="8359098"/>
                    </a:cubicBezTo>
                    <a:cubicBezTo>
                      <a:pt x="13224537" y="8369001"/>
                      <a:pt x="13213462" y="8374955"/>
                      <a:pt x="13201597" y="8374945"/>
                    </a:cubicBezTo>
                    <a:lnTo>
                      <a:pt x="13136545" y="8374945"/>
                    </a:lnTo>
                    <a:cubicBezTo>
                      <a:pt x="13080107" y="8374938"/>
                      <a:pt x="13029101" y="8341304"/>
                      <a:pt x="13006863" y="8289431"/>
                    </a:cubicBezTo>
                    <a:lnTo>
                      <a:pt x="12852841" y="7930092"/>
                    </a:lnTo>
                    <a:cubicBezTo>
                      <a:pt x="12849595" y="7922542"/>
                      <a:pt x="12838236" y="7925717"/>
                      <a:pt x="12839365" y="7933831"/>
                    </a:cubicBezTo>
                    <a:lnTo>
                      <a:pt x="12902371" y="8374945"/>
                    </a:lnTo>
                    <a:lnTo>
                      <a:pt x="12969752" y="9183440"/>
                    </a:lnTo>
                    <a:cubicBezTo>
                      <a:pt x="12970560" y="9193263"/>
                      <a:pt x="12967222" y="9202975"/>
                      <a:pt x="12960548" y="9210225"/>
                    </a:cubicBezTo>
                    <a:cubicBezTo>
                      <a:pt x="12953874" y="9217477"/>
                      <a:pt x="12944470" y="9221605"/>
                      <a:pt x="12934615" y="9221611"/>
                    </a:cubicBezTo>
                    <a:lnTo>
                      <a:pt x="12880781" y="9221611"/>
                    </a:lnTo>
                    <a:cubicBezTo>
                      <a:pt x="12811799" y="9221619"/>
                      <a:pt x="12752922" y="9171755"/>
                      <a:pt x="12741575" y="9103713"/>
                    </a:cubicBezTo>
                    <a:lnTo>
                      <a:pt x="12627204" y="8416713"/>
                    </a:lnTo>
                    <a:cubicBezTo>
                      <a:pt x="12625864" y="8408811"/>
                      <a:pt x="12614575" y="8408811"/>
                      <a:pt x="12613235" y="8416713"/>
                    </a:cubicBezTo>
                    <a:lnTo>
                      <a:pt x="12498794" y="9103713"/>
                    </a:lnTo>
                    <a:cubicBezTo>
                      <a:pt x="12487442" y="9171781"/>
                      <a:pt x="12428525" y="9221654"/>
                      <a:pt x="12359517" y="9221611"/>
                    </a:cubicBezTo>
                    <a:lnTo>
                      <a:pt x="12305683" y="9221611"/>
                    </a:lnTo>
                    <a:cubicBezTo>
                      <a:pt x="12295828" y="9221605"/>
                      <a:pt x="12286424" y="9217477"/>
                      <a:pt x="12279750" y="9210225"/>
                    </a:cubicBezTo>
                    <a:cubicBezTo>
                      <a:pt x="12273076" y="9202975"/>
                      <a:pt x="12269738" y="9193263"/>
                      <a:pt x="12270546" y="9183440"/>
                    </a:cubicBezTo>
                    <a:lnTo>
                      <a:pt x="12337927" y="8374945"/>
                    </a:lnTo>
                    <a:lnTo>
                      <a:pt x="12400933" y="7933831"/>
                    </a:lnTo>
                    <a:moveTo>
                      <a:pt x="13953649" y="6963833"/>
                    </a:moveTo>
                    <a:cubicBezTo>
                      <a:pt x="13836749" y="6963833"/>
                      <a:pt x="13741983" y="7058599"/>
                      <a:pt x="13741983" y="7175500"/>
                    </a:cubicBezTo>
                    <a:lnTo>
                      <a:pt x="13741983" y="7246055"/>
                    </a:lnTo>
                    <a:cubicBezTo>
                      <a:pt x="13741983" y="7362956"/>
                      <a:pt x="13836749" y="7457722"/>
                      <a:pt x="13953649" y="7457722"/>
                    </a:cubicBezTo>
                    <a:cubicBezTo>
                      <a:pt x="14070549" y="7457722"/>
                      <a:pt x="14165315" y="7362956"/>
                      <a:pt x="14165315" y="7246055"/>
                    </a:cubicBezTo>
                    <a:lnTo>
                      <a:pt x="14165315" y="7175500"/>
                    </a:lnTo>
                    <a:cubicBezTo>
                      <a:pt x="14165315" y="7058599"/>
                      <a:pt x="14070549" y="6963833"/>
                      <a:pt x="13953649" y="6963833"/>
                    </a:cubicBezTo>
                    <a:moveTo>
                      <a:pt x="13734433" y="7933831"/>
                    </a:moveTo>
                    <a:cubicBezTo>
                      <a:pt x="13735633" y="7925717"/>
                      <a:pt x="13724203" y="7922542"/>
                      <a:pt x="13721028" y="7930092"/>
                    </a:cubicBezTo>
                    <a:lnTo>
                      <a:pt x="13567004" y="8289431"/>
                    </a:lnTo>
                    <a:cubicBezTo>
                      <a:pt x="13544748" y="8341351"/>
                      <a:pt x="13493672" y="8374995"/>
                      <a:pt x="13437183" y="8374945"/>
                    </a:cubicBezTo>
                    <a:lnTo>
                      <a:pt x="13372129" y="8374945"/>
                    </a:lnTo>
                    <a:cubicBezTo>
                      <a:pt x="13360265" y="8374955"/>
                      <a:pt x="13349190" y="8369001"/>
                      <a:pt x="13342655" y="8359098"/>
                    </a:cubicBezTo>
                    <a:cubicBezTo>
                      <a:pt x="13336119" y="8349197"/>
                      <a:pt x="13335000" y="8336672"/>
                      <a:pt x="13339674" y="8325767"/>
                    </a:cubicBezTo>
                    <a:lnTo>
                      <a:pt x="13530315" y="7881055"/>
                    </a:lnTo>
                    <a:lnTo>
                      <a:pt x="13600447" y="7705654"/>
                    </a:lnTo>
                    <a:cubicBezTo>
                      <a:pt x="13643318" y="7598516"/>
                      <a:pt x="13747094" y="7528270"/>
                      <a:pt x="13862492" y="7528278"/>
                    </a:cubicBezTo>
                    <a:lnTo>
                      <a:pt x="14044806" y="7528278"/>
                    </a:lnTo>
                    <a:cubicBezTo>
                      <a:pt x="14160204" y="7528270"/>
                      <a:pt x="14263980" y="7598516"/>
                      <a:pt x="14306851" y="7705654"/>
                    </a:cubicBezTo>
                    <a:lnTo>
                      <a:pt x="14376983" y="7881055"/>
                    </a:lnTo>
                    <a:lnTo>
                      <a:pt x="14567553" y="8325767"/>
                    </a:lnTo>
                    <a:cubicBezTo>
                      <a:pt x="14572227" y="8336672"/>
                      <a:pt x="14571107" y="8349197"/>
                      <a:pt x="14564573" y="8359098"/>
                    </a:cubicBezTo>
                    <a:cubicBezTo>
                      <a:pt x="14558037" y="8369001"/>
                      <a:pt x="14546962" y="8374955"/>
                      <a:pt x="14535097" y="8374945"/>
                    </a:cubicBezTo>
                    <a:lnTo>
                      <a:pt x="14470045" y="8374945"/>
                    </a:lnTo>
                    <a:cubicBezTo>
                      <a:pt x="14413607" y="8374938"/>
                      <a:pt x="14362601" y="8341304"/>
                      <a:pt x="14340363" y="8289431"/>
                    </a:cubicBezTo>
                    <a:lnTo>
                      <a:pt x="14186342" y="7930092"/>
                    </a:lnTo>
                    <a:cubicBezTo>
                      <a:pt x="14183095" y="7922542"/>
                      <a:pt x="14171736" y="7925717"/>
                      <a:pt x="14172865" y="7933831"/>
                    </a:cubicBezTo>
                    <a:lnTo>
                      <a:pt x="14235872" y="8374945"/>
                    </a:lnTo>
                    <a:lnTo>
                      <a:pt x="14303252" y="9183440"/>
                    </a:lnTo>
                    <a:cubicBezTo>
                      <a:pt x="14304060" y="9193263"/>
                      <a:pt x="14300722" y="9202975"/>
                      <a:pt x="14294048" y="9210225"/>
                    </a:cubicBezTo>
                    <a:cubicBezTo>
                      <a:pt x="14287374" y="9217477"/>
                      <a:pt x="14277970" y="9221605"/>
                      <a:pt x="14268115" y="9221611"/>
                    </a:cubicBezTo>
                    <a:lnTo>
                      <a:pt x="14214281" y="9221611"/>
                    </a:lnTo>
                    <a:cubicBezTo>
                      <a:pt x="14145299" y="9221619"/>
                      <a:pt x="14086422" y="9171755"/>
                      <a:pt x="14075076" y="9103713"/>
                    </a:cubicBezTo>
                    <a:lnTo>
                      <a:pt x="13960704" y="8416713"/>
                    </a:lnTo>
                    <a:cubicBezTo>
                      <a:pt x="13959363" y="8408811"/>
                      <a:pt x="13948076" y="8408811"/>
                      <a:pt x="13946735" y="8416713"/>
                    </a:cubicBezTo>
                    <a:lnTo>
                      <a:pt x="13832294" y="9103713"/>
                    </a:lnTo>
                    <a:cubicBezTo>
                      <a:pt x="13820942" y="9171781"/>
                      <a:pt x="13762025" y="9221654"/>
                      <a:pt x="13693017" y="9221611"/>
                    </a:cubicBezTo>
                    <a:lnTo>
                      <a:pt x="13639183" y="9221611"/>
                    </a:lnTo>
                    <a:cubicBezTo>
                      <a:pt x="13629328" y="9221605"/>
                      <a:pt x="13619925" y="9217477"/>
                      <a:pt x="13613250" y="9210225"/>
                    </a:cubicBezTo>
                    <a:cubicBezTo>
                      <a:pt x="13606576" y="9202975"/>
                      <a:pt x="13603238" y="9193263"/>
                      <a:pt x="13604047" y="9183440"/>
                    </a:cubicBezTo>
                    <a:lnTo>
                      <a:pt x="13671427" y="8374945"/>
                    </a:lnTo>
                    <a:lnTo>
                      <a:pt x="13734433" y="7933831"/>
                    </a:lnTo>
                    <a:moveTo>
                      <a:pt x="15287149" y="6963833"/>
                    </a:moveTo>
                    <a:cubicBezTo>
                      <a:pt x="15170249" y="6963833"/>
                      <a:pt x="15075483" y="7058599"/>
                      <a:pt x="15075483" y="7175500"/>
                    </a:cubicBezTo>
                    <a:lnTo>
                      <a:pt x="15075483" y="7246055"/>
                    </a:lnTo>
                    <a:cubicBezTo>
                      <a:pt x="15075483" y="7362956"/>
                      <a:pt x="15170249" y="7457722"/>
                      <a:pt x="15287149" y="7457722"/>
                    </a:cubicBezTo>
                    <a:cubicBezTo>
                      <a:pt x="15404049" y="7457722"/>
                      <a:pt x="15498815" y="7362956"/>
                      <a:pt x="15498815" y="7246055"/>
                    </a:cubicBezTo>
                    <a:lnTo>
                      <a:pt x="15498815" y="7175500"/>
                    </a:lnTo>
                    <a:cubicBezTo>
                      <a:pt x="15498815" y="7058599"/>
                      <a:pt x="15404049" y="6963833"/>
                      <a:pt x="15287149" y="6963833"/>
                    </a:cubicBezTo>
                    <a:moveTo>
                      <a:pt x="15067933" y="7933831"/>
                    </a:moveTo>
                    <a:cubicBezTo>
                      <a:pt x="15069133" y="7925717"/>
                      <a:pt x="15057703" y="7922542"/>
                      <a:pt x="15054528" y="7930092"/>
                    </a:cubicBezTo>
                    <a:lnTo>
                      <a:pt x="14900504" y="8289431"/>
                    </a:lnTo>
                    <a:cubicBezTo>
                      <a:pt x="14878248" y="8341351"/>
                      <a:pt x="14827172" y="8374995"/>
                      <a:pt x="14770683" y="8374945"/>
                    </a:cubicBezTo>
                    <a:lnTo>
                      <a:pt x="14705629" y="8374945"/>
                    </a:lnTo>
                    <a:cubicBezTo>
                      <a:pt x="14693765" y="8374955"/>
                      <a:pt x="14682690" y="8369001"/>
                      <a:pt x="14676155" y="8359098"/>
                    </a:cubicBezTo>
                    <a:cubicBezTo>
                      <a:pt x="14669619" y="8349197"/>
                      <a:pt x="14668500" y="8336672"/>
                      <a:pt x="14673174" y="8325767"/>
                    </a:cubicBezTo>
                    <a:lnTo>
                      <a:pt x="14863815" y="7881055"/>
                    </a:lnTo>
                    <a:lnTo>
                      <a:pt x="14933947" y="7705654"/>
                    </a:lnTo>
                    <a:cubicBezTo>
                      <a:pt x="14976818" y="7598516"/>
                      <a:pt x="15080594" y="7528270"/>
                      <a:pt x="15195992" y="7528278"/>
                    </a:cubicBezTo>
                    <a:lnTo>
                      <a:pt x="15378306" y="7528278"/>
                    </a:lnTo>
                    <a:cubicBezTo>
                      <a:pt x="15493704" y="7528270"/>
                      <a:pt x="15597480" y="7598516"/>
                      <a:pt x="15640351" y="7705654"/>
                    </a:cubicBezTo>
                    <a:lnTo>
                      <a:pt x="15710483" y="7881055"/>
                    </a:lnTo>
                    <a:lnTo>
                      <a:pt x="15901053" y="8325767"/>
                    </a:lnTo>
                    <a:cubicBezTo>
                      <a:pt x="15905727" y="8336672"/>
                      <a:pt x="15904607" y="8349197"/>
                      <a:pt x="15898073" y="8359098"/>
                    </a:cubicBezTo>
                    <a:cubicBezTo>
                      <a:pt x="15891537" y="8369001"/>
                      <a:pt x="15880462" y="8374955"/>
                      <a:pt x="15868597" y="8374945"/>
                    </a:cubicBezTo>
                    <a:lnTo>
                      <a:pt x="15803545" y="8374945"/>
                    </a:lnTo>
                    <a:cubicBezTo>
                      <a:pt x="15747107" y="8374938"/>
                      <a:pt x="15696101" y="8341304"/>
                      <a:pt x="15673863" y="8289431"/>
                    </a:cubicBezTo>
                    <a:lnTo>
                      <a:pt x="15519842" y="7930092"/>
                    </a:lnTo>
                    <a:cubicBezTo>
                      <a:pt x="15516595" y="7922542"/>
                      <a:pt x="15505236" y="7925717"/>
                      <a:pt x="15506365" y="7933831"/>
                    </a:cubicBezTo>
                    <a:lnTo>
                      <a:pt x="15569372" y="8374945"/>
                    </a:lnTo>
                    <a:lnTo>
                      <a:pt x="15636752" y="9183440"/>
                    </a:lnTo>
                    <a:cubicBezTo>
                      <a:pt x="15637560" y="9193263"/>
                      <a:pt x="15634222" y="9202975"/>
                      <a:pt x="15627548" y="9210225"/>
                    </a:cubicBezTo>
                    <a:cubicBezTo>
                      <a:pt x="15620874" y="9217477"/>
                      <a:pt x="15611470" y="9221605"/>
                      <a:pt x="15601615" y="9221611"/>
                    </a:cubicBezTo>
                    <a:lnTo>
                      <a:pt x="15547781" y="9221611"/>
                    </a:lnTo>
                    <a:cubicBezTo>
                      <a:pt x="15478799" y="9221619"/>
                      <a:pt x="15419922" y="9171755"/>
                      <a:pt x="15408576" y="9103713"/>
                    </a:cubicBezTo>
                    <a:lnTo>
                      <a:pt x="15294204" y="8416713"/>
                    </a:lnTo>
                    <a:cubicBezTo>
                      <a:pt x="15292863" y="8408811"/>
                      <a:pt x="15281576" y="8408811"/>
                      <a:pt x="15280235" y="8416713"/>
                    </a:cubicBezTo>
                    <a:lnTo>
                      <a:pt x="15165794" y="9103713"/>
                    </a:lnTo>
                    <a:cubicBezTo>
                      <a:pt x="15154442" y="9171781"/>
                      <a:pt x="15095525" y="9221654"/>
                      <a:pt x="15026517" y="9221611"/>
                    </a:cubicBezTo>
                    <a:lnTo>
                      <a:pt x="14972683" y="9221611"/>
                    </a:lnTo>
                    <a:cubicBezTo>
                      <a:pt x="14962828" y="9221605"/>
                      <a:pt x="14953425" y="9217477"/>
                      <a:pt x="14946750" y="9210225"/>
                    </a:cubicBezTo>
                    <a:cubicBezTo>
                      <a:pt x="14940076" y="9202975"/>
                      <a:pt x="14936738" y="9193263"/>
                      <a:pt x="14937547" y="9183440"/>
                    </a:cubicBezTo>
                    <a:lnTo>
                      <a:pt x="15004927" y="8374945"/>
                    </a:lnTo>
                    <a:lnTo>
                      <a:pt x="15067933" y="7933831"/>
                    </a:lnTo>
                    <a:moveTo>
                      <a:pt x="16620649" y="6963833"/>
                    </a:moveTo>
                    <a:cubicBezTo>
                      <a:pt x="16503749" y="6963833"/>
                      <a:pt x="16408983" y="7058599"/>
                      <a:pt x="16408983" y="7175500"/>
                    </a:cubicBezTo>
                    <a:lnTo>
                      <a:pt x="16408983" y="7246055"/>
                    </a:lnTo>
                    <a:cubicBezTo>
                      <a:pt x="16408983" y="7362956"/>
                      <a:pt x="16503749" y="7457722"/>
                      <a:pt x="16620649" y="7457722"/>
                    </a:cubicBezTo>
                    <a:cubicBezTo>
                      <a:pt x="16737549" y="7457722"/>
                      <a:pt x="16832315" y="7362956"/>
                      <a:pt x="16832315" y="7246055"/>
                    </a:cubicBezTo>
                    <a:lnTo>
                      <a:pt x="16832315" y="7175500"/>
                    </a:lnTo>
                    <a:cubicBezTo>
                      <a:pt x="16832315" y="7058599"/>
                      <a:pt x="16737549" y="6963833"/>
                      <a:pt x="16620649" y="6963833"/>
                    </a:cubicBezTo>
                    <a:moveTo>
                      <a:pt x="16401433" y="7933831"/>
                    </a:moveTo>
                    <a:cubicBezTo>
                      <a:pt x="16402633" y="7925717"/>
                      <a:pt x="16391203" y="7922542"/>
                      <a:pt x="16388028" y="7930092"/>
                    </a:cubicBezTo>
                    <a:lnTo>
                      <a:pt x="16234004" y="8289431"/>
                    </a:lnTo>
                    <a:cubicBezTo>
                      <a:pt x="16211748" y="8341351"/>
                      <a:pt x="16160672" y="8374995"/>
                      <a:pt x="16104183" y="8374945"/>
                    </a:cubicBezTo>
                    <a:lnTo>
                      <a:pt x="16039129" y="8374945"/>
                    </a:lnTo>
                    <a:cubicBezTo>
                      <a:pt x="16027265" y="8374955"/>
                      <a:pt x="16016190" y="8369001"/>
                      <a:pt x="16009655" y="8359098"/>
                    </a:cubicBezTo>
                    <a:cubicBezTo>
                      <a:pt x="16003119" y="8349197"/>
                      <a:pt x="16002000" y="8336672"/>
                      <a:pt x="16006674" y="8325767"/>
                    </a:cubicBezTo>
                    <a:lnTo>
                      <a:pt x="16197315" y="7881055"/>
                    </a:lnTo>
                    <a:lnTo>
                      <a:pt x="16267447" y="7705654"/>
                    </a:lnTo>
                    <a:cubicBezTo>
                      <a:pt x="16310318" y="7598516"/>
                      <a:pt x="16414094" y="7528270"/>
                      <a:pt x="16529492" y="7528278"/>
                    </a:cubicBezTo>
                    <a:lnTo>
                      <a:pt x="16711806" y="7528278"/>
                    </a:lnTo>
                    <a:cubicBezTo>
                      <a:pt x="16827204" y="7528270"/>
                      <a:pt x="16930980" y="7598516"/>
                      <a:pt x="16973851" y="7705654"/>
                    </a:cubicBezTo>
                    <a:lnTo>
                      <a:pt x="17043983" y="7881055"/>
                    </a:lnTo>
                    <a:lnTo>
                      <a:pt x="17234553" y="8325767"/>
                    </a:lnTo>
                    <a:cubicBezTo>
                      <a:pt x="17239227" y="8336672"/>
                      <a:pt x="17238107" y="8349197"/>
                      <a:pt x="17231573" y="8359098"/>
                    </a:cubicBezTo>
                    <a:cubicBezTo>
                      <a:pt x="17225037" y="8369001"/>
                      <a:pt x="17213962" y="8374955"/>
                      <a:pt x="17202097" y="8374945"/>
                    </a:cubicBezTo>
                    <a:lnTo>
                      <a:pt x="17137045" y="8374945"/>
                    </a:lnTo>
                    <a:cubicBezTo>
                      <a:pt x="17080607" y="8374938"/>
                      <a:pt x="17029601" y="8341304"/>
                      <a:pt x="17007363" y="8289431"/>
                    </a:cubicBezTo>
                    <a:lnTo>
                      <a:pt x="16853342" y="7930092"/>
                    </a:lnTo>
                    <a:cubicBezTo>
                      <a:pt x="16850095" y="7922542"/>
                      <a:pt x="16838736" y="7925717"/>
                      <a:pt x="16839865" y="7933831"/>
                    </a:cubicBezTo>
                    <a:lnTo>
                      <a:pt x="16902872" y="8374945"/>
                    </a:lnTo>
                    <a:lnTo>
                      <a:pt x="16970252" y="9183440"/>
                    </a:lnTo>
                    <a:cubicBezTo>
                      <a:pt x="16971060" y="9193263"/>
                      <a:pt x="16967722" y="9202975"/>
                      <a:pt x="16961048" y="9210225"/>
                    </a:cubicBezTo>
                    <a:cubicBezTo>
                      <a:pt x="16954374" y="9217477"/>
                      <a:pt x="16944970" y="9221605"/>
                      <a:pt x="16935115" y="9221611"/>
                    </a:cubicBezTo>
                    <a:lnTo>
                      <a:pt x="16881281" y="9221611"/>
                    </a:lnTo>
                    <a:cubicBezTo>
                      <a:pt x="16812299" y="9221619"/>
                      <a:pt x="16753422" y="9171755"/>
                      <a:pt x="16742076" y="9103713"/>
                    </a:cubicBezTo>
                    <a:lnTo>
                      <a:pt x="16627704" y="8416713"/>
                    </a:lnTo>
                    <a:cubicBezTo>
                      <a:pt x="16626363" y="8408811"/>
                      <a:pt x="16615076" y="8408811"/>
                      <a:pt x="16613735" y="8416713"/>
                    </a:cubicBezTo>
                    <a:lnTo>
                      <a:pt x="16499294" y="9103713"/>
                    </a:lnTo>
                    <a:cubicBezTo>
                      <a:pt x="16487942" y="9171781"/>
                      <a:pt x="16429025" y="9221654"/>
                      <a:pt x="16360017" y="9221611"/>
                    </a:cubicBezTo>
                    <a:lnTo>
                      <a:pt x="16306183" y="9221611"/>
                    </a:lnTo>
                    <a:cubicBezTo>
                      <a:pt x="16296328" y="9221605"/>
                      <a:pt x="16286925" y="9217477"/>
                      <a:pt x="16280250" y="9210225"/>
                    </a:cubicBezTo>
                    <a:cubicBezTo>
                      <a:pt x="16273576" y="9202975"/>
                      <a:pt x="16270238" y="9193263"/>
                      <a:pt x="16271047" y="9183440"/>
                    </a:cubicBezTo>
                    <a:lnTo>
                      <a:pt x="16338427" y="8374945"/>
                    </a:lnTo>
                    <a:lnTo>
                      <a:pt x="16401433" y="7933831"/>
                    </a:lnTo>
                    <a:moveTo>
                      <a:pt x="17954149" y="6963833"/>
                    </a:moveTo>
                    <a:cubicBezTo>
                      <a:pt x="17837249" y="6963833"/>
                      <a:pt x="17742483" y="7058599"/>
                      <a:pt x="17742483" y="7175500"/>
                    </a:cubicBezTo>
                    <a:lnTo>
                      <a:pt x="17742483" y="7246055"/>
                    </a:lnTo>
                    <a:cubicBezTo>
                      <a:pt x="17742483" y="7362956"/>
                      <a:pt x="17837249" y="7457722"/>
                      <a:pt x="17954149" y="7457722"/>
                    </a:cubicBezTo>
                    <a:cubicBezTo>
                      <a:pt x="18071049" y="7457722"/>
                      <a:pt x="18165815" y="7362956"/>
                      <a:pt x="18165815" y="7246055"/>
                    </a:cubicBezTo>
                    <a:lnTo>
                      <a:pt x="18165815" y="7175500"/>
                    </a:lnTo>
                    <a:cubicBezTo>
                      <a:pt x="18165815" y="7058599"/>
                      <a:pt x="18071049" y="6963833"/>
                      <a:pt x="17954149" y="6963833"/>
                    </a:cubicBezTo>
                    <a:moveTo>
                      <a:pt x="17734933" y="7933831"/>
                    </a:moveTo>
                    <a:cubicBezTo>
                      <a:pt x="17736133" y="7925717"/>
                      <a:pt x="17724703" y="7922542"/>
                      <a:pt x="17721528" y="7930092"/>
                    </a:cubicBezTo>
                    <a:lnTo>
                      <a:pt x="17567504" y="8289431"/>
                    </a:lnTo>
                    <a:cubicBezTo>
                      <a:pt x="17545248" y="8341351"/>
                      <a:pt x="17494172" y="8374995"/>
                      <a:pt x="17437683" y="8374945"/>
                    </a:cubicBezTo>
                    <a:lnTo>
                      <a:pt x="17372629" y="8374945"/>
                    </a:lnTo>
                    <a:cubicBezTo>
                      <a:pt x="17360765" y="8374955"/>
                      <a:pt x="17349690" y="8369001"/>
                      <a:pt x="17343155" y="8359098"/>
                    </a:cubicBezTo>
                    <a:cubicBezTo>
                      <a:pt x="17336619" y="8349197"/>
                      <a:pt x="17335500" y="8336672"/>
                      <a:pt x="17340174" y="8325767"/>
                    </a:cubicBezTo>
                    <a:lnTo>
                      <a:pt x="17530815" y="7881055"/>
                    </a:lnTo>
                    <a:lnTo>
                      <a:pt x="17600947" y="7705654"/>
                    </a:lnTo>
                    <a:cubicBezTo>
                      <a:pt x="17643818" y="7598516"/>
                      <a:pt x="17747594" y="7528270"/>
                      <a:pt x="17862992" y="7528278"/>
                    </a:cubicBezTo>
                    <a:lnTo>
                      <a:pt x="18045306" y="7528278"/>
                    </a:lnTo>
                    <a:cubicBezTo>
                      <a:pt x="18160704" y="7528270"/>
                      <a:pt x="18264480" y="7598516"/>
                      <a:pt x="18307351" y="7705654"/>
                    </a:cubicBezTo>
                    <a:lnTo>
                      <a:pt x="18377483" y="7881055"/>
                    </a:lnTo>
                    <a:lnTo>
                      <a:pt x="18568053" y="8325767"/>
                    </a:lnTo>
                    <a:cubicBezTo>
                      <a:pt x="18572727" y="8336672"/>
                      <a:pt x="18571607" y="8349197"/>
                      <a:pt x="18565073" y="8359098"/>
                    </a:cubicBezTo>
                    <a:cubicBezTo>
                      <a:pt x="18558537" y="8369001"/>
                      <a:pt x="18547462" y="8374955"/>
                      <a:pt x="18535597" y="8374945"/>
                    </a:cubicBezTo>
                    <a:lnTo>
                      <a:pt x="18470545" y="8374945"/>
                    </a:lnTo>
                    <a:cubicBezTo>
                      <a:pt x="18414107" y="8374938"/>
                      <a:pt x="18363101" y="8341304"/>
                      <a:pt x="18340863" y="8289431"/>
                    </a:cubicBezTo>
                    <a:lnTo>
                      <a:pt x="18186842" y="7930092"/>
                    </a:lnTo>
                    <a:cubicBezTo>
                      <a:pt x="18183595" y="7922542"/>
                      <a:pt x="18172236" y="7925717"/>
                      <a:pt x="18173365" y="7933831"/>
                    </a:cubicBezTo>
                    <a:lnTo>
                      <a:pt x="18236372" y="8374945"/>
                    </a:lnTo>
                    <a:lnTo>
                      <a:pt x="18303752" y="9183440"/>
                    </a:lnTo>
                    <a:cubicBezTo>
                      <a:pt x="18304560" y="9193263"/>
                      <a:pt x="18301222" y="9202975"/>
                      <a:pt x="18294548" y="9210225"/>
                    </a:cubicBezTo>
                    <a:cubicBezTo>
                      <a:pt x="18287874" y="9217477"/>
                      <a:pt x="18278470" y="9221605"/>
                      <a:pt x="18268615" y="9221611"/>
                    </a:cubicBezTo>
                    <a:lnTo>
                      <a:pt x="18214781" y="9221611"/>
                    </a:lnTo>
                    <a:cubicBezTo>
                      <a:pt x="18145799" y="9221619"/>
                      <a:pt x="18086922" y="9171755"/>
                      <a:pt x="18075576" y="9103713"/>
                    </a:cubicBezTo>
                    <a:lnTo>
                      <a:pt x="17961204" y="8416713"/>
                    </a:lnTo>
                    <a:cubicBezTo>
                      <a:pt x="17959863" y="8408811"/>
                      <a:pt x="17948576" y="8408811"/>
                      <a:pt x="17947235" y="8416713"/>
                    </a:cubicBezTo>
                    <a:lnTo>
                      <a:pt x="17832794" y="9103713"/>
                    </a:lnTo>
                    <a:cubicBezTo>
                      <a:pt x="17821442" y="9171781"/>
                      <a:pt x="17762525" y="9221654"/>
                      <a:pt x="17693517" y="9221611"/>
                    </a:cubicBezTo>
                    <a:lnTo>
                      <a:pt x="17639683" y="9221611"/>
                    </a:lnTo>
                    <a:cubicBezTo>
                      <a:pt x="17629828" y="9221605"/>
                      <a:pt x="17620425" y="9217477"/>
                      <a:pt x="17613750" y="9210225"/>
                    </a:cubicBezTo>
                    <a:cubicBezTo>
                      <a:pt x="17607076" y="9202975"/>
                      <a:pt x="17603738" y="9193263"/>
                      <a:pt x="17604547" y="9183440"/>
                    </a:cubicBezTo>
                    <a:lnTo>
                      <a:pt x="17671927" y="8374945"/>
                    </a:lnTo>
                    <a:lnTo>
                      <a:pt x="17734933" y="7933831"/>
                    </a:lnTo>
                    <a:moveTo>
                      <a:pt x="19287649" y="6963833"/>
                    </a:moveTo>
                    <a:cubicBezTo>
                      <a:pt x="19170749" y="6963833"/>
                      <a:pt x="19075983" y="7058599"/>
                      <a:pt x="19075983" y="7175500"/>
                    </a:cubicBezTo>
                    <a:lnTo>
                      <a:pt x="19075983" y="7246055"/>
                    </a:lnTo>
                    <a:cubicBezTo>
                      <a:pt x="19075983" y="7362956"/>
                      <a:pt x="19170749" y="7457722"/>
                      <a:pt x="19287649" y="7457722"/>
                    </a:cubicBezTo>
                    <a:cubicBezTo>
                      <a:pt x="19404549" y="7457722"/>
                      <a:pt x="19499315" y="7362956"/>
                      <a:pt x="19499315" y="7246055"/>
                    </a:cubicBezTo>
                    <a:lnTo>
                      <a:pt x="19499315" y="7175500"/>
                    </a:lnTo>
                    <a:cubicBezTo>
                      <a:pt x="19499315" y="7058599"/>
                      <a:pt x="19404549" y="6963833"/>
                      <a:pt x="19287649" y="6963833"/>
                    </a:cubicBezTo>
                    <a:moveTo>
                      <a:pt x="19068433" y="7933831"/>
                    </a:moveTo>
                    <a:cubicBezTo>
                      <a:pt x="19069633" y="7925717"/>
                      <a:pt x="19058203" y="7922542"/>
                      <a:pt x="19055028" y="7930092"/>
                    </a:cubicBezTo>
                    <a:lnTo>
                      <a:pt x="18901004" y="8289431"/>
                    </a:lnTo>
                    <a:cubicBezTo>
                      <a:pt x="18878748" y="8341351"/>
                      <a:pt x="18827672" y="8374995"/>
                      <a:pt x="18771183" y="8374945"/>
                    </a:cubicBezTo>
                    <a:lnTo>
                      <a:pt x="18706129" y="8374945"/>
                    </a:lnTo>
                    <a:cubicBezTo>
                      <a:pt x="18694265" y="8374955"/>
                      <a:pt x="18683190" y="8369001"/>
                      <a:pt x="18676655" y="8359098"/>
                    </a:cubicBezTo>
                    <a:cubicBezTo>
                      <a:pt x="18670119" y="8349197"/>
                      <a:pt x="18669000" y="8336672"/>
                      <a:pt x="18673674" y="8325767"/>
                    </a:cubicBezTo>
                    <a:lnTo>
                      <a:pt x="18864315" y="7881055"/>
                    </a:lnTo>
                    <a:lnTo>
                      <a:pt x="18934447" y="7705654"/>
                    </a:lnTo>
                    <a:cubicBezTo>
                      <a:pt x="18977318" y="7598516"/>
                      <a:pt x="19081094" y="7528270"/>
                      <a:pt x="19196492" y="7528278"/>
                    </a:cubicBezTo>
                    <a:lnTo>
                      <a:pt x="19378806" y="7528278"/>
                    </a:lnTo>
                    <a:cubicBezTo>
                      <a:pt x="19494204" y="7528270"/>
                      <a:pt x="19597980" y="7598516"/>
                      <a:pt x="19640851" y="7705654"/>
                    </a:cubicBezTo>
                    <a:lnTo>
                      <a:pt x="19710983" y="7881055"/>
                    </a:lnTo>
                    <a:lnTo>
                      <a:pt x="19901553" y="8325767"/>
                    </a:lnTo>
                    <a:cubicBezTo>
                      <a:pt x="19906227" y="8336672"/>
                      <a:pt x="19905107" y="8349197"/>
                      <a:pt x="19898573" y="8359098"/>
                    </a:cubicBezTo>
                    <a:cubicBezTo>
                      <a:pt x="19892037" y="8369001"/>
                      <a:pt x="19880962" y="8374955"/>
                      <a:pt x="19869097" y="8374945"/>
                    </a:cubicBezTo>
                    <a:lnTo>
                      <a:pt x="19804045" y="8374945"/>
                    </a:lnTo>
                    <a:cubicBezTo>
                      <a:pt x="19747607" y="8374938"/>
                      <a:pt x="19696601" y="8341304"/>
                      <a:pt x="19674363" y="8289431"/>
                    </a:cubicBezTo>
                    <a:lnTo>
                      <a:pt x="19520342" y="7930092"/>
                    </a:lnTo>
                    <a:cubicBezTo>
                      <a:pt x="19517095" y="7922542"/>
                      <a:pt x="19505736" y="7925717"/>
                      <a:pt x="19506865" y="7933831"/>
                    </a:cubicBezTo>
                    <a:lnTo>
                      <a:pt x="19569872" y="8374945"/>
                    </a:lnTo>
                    <a:lnTo>
                      <a:pt x="19637252" y="9183440"/>
                    </a:lnTo>
                    <a:cubicBezTo>
                      <a:pt x="19638060" y="9193263"/>
                      <a:pt x="19634722" y="9202975"/>
                      <a:pt x="19628048" y="9210225"/>
                    </a:cubicBezTo>
                    <a:cubicBezTo>
                      <a:pt x="19621374" y="9217477"/>
                      <a:pt x="19611970" y="9221605"/>
                      <a:pt x="19602115" y="9221611"/>
                    </a:cubicBezTo>
                    <a:lnTo>
                      <a:pt x="19548281" y="9221611"/>
                    </a:lnTo>
                    <a:cubicBezTo>
                      <a:pt x="19479299" y="9221619"/>
                      <a:pt x="19420422" y="9171755"/>
                      <a:pt x="19409076" y="9103713"/>
                    </a:cubicBezTo>
                    <a:lnTo>
                      <a:pt x="19294704" y="8416713"/>
                    </a:lnTo>
                    <a:cubicBezTo>
                      <a:pt x="19293363" y="8408811"/>
                      <a:pt x="19282076" y="8408811"/>
                      <a:pt x="19280735" y="8416713"/>
                    </a:cubicBezTo>
                    <a:lnTo>
                      <a:pt x="19166294" y="9103713"/>
                    </a:lnTo>
                    <a:cubicBezTo>
                      <a:pt x="19154942" y="9171781"/>
                      <a:pt x="19096025" y="9221654"/>
                      <a:pt x="19027017" y="9221611"/>
                    </a:cubicBezTo>
                    <a:lnTo>
                      <a:pt x="18973183" y="9221611"/>
                    </a:lnTo>
                    <a:cubicBezTo>
                      <a:pt x="18963328" y="9221605"/>
                      <a:pt x="18953925" y="9217477"/>
                      <a:pt x="18947250" y="9210225"/>
                    </a:cubicBezTo>
                    <a:cubicBezTo>
                      <a:pt x="18940576" y="9202975"/>
                      <a:pt x="18937238" y="9193263"/>
                      <a:pt x="18938047" y="9183440"/>
                    </a:cubicBezTo>
                    <a:lnTo>
                      <a:pt x="19005427" y="8374945"/>
                    </a:lnTo>
                    <a:lnTo>
                      <a:pt x="19068433" y="7933831"/>
                    </a:lnTo>
                    <a:moveTo>
                      <a:pt x="20621149" y="6963833"/>
                    </a:moveTo>
                    <a:cubicBezTo>
                      <a:pt x="20504249" y="6963833"/>
                      <a:pt x="20409483" y="7058599"/>
                      <a:pt x="20409483" y="7175500"/>
                    </a:cubicBezTo>
                    <a:lnTo>
                      <a:pt x="20409483" y="7246055"/>
                    </a:lnTo>
                    <a:cubicBezTo>
                      <a:pt x="20409483" y="7362956"/>
                      <a:pt x="20504249" y="7457722"/>
                      <a:pt x="20621149" y="7457722"/>
                    </a:cubicBezTo>
                    <a:cubicBezTo>
                      <a:pt x="20738049" y="7457722"/>
                      <a:pt x="20832815" y="7362956"/>
                      <a:pt x="20832815" y="7246055"/>
                    </a:cubicBezTo>
                    <a:lnTo>
                      <a:pt x="20832815" y="7175500"/>
                    </a:lnTo>
                    <a:cubicBezTo>
                      <a:pt x="20832815" y="7058599"/>
                      <a:pt x="20738049" y="6963833"/>
                      <a:pt x="20621149" y="6963833"/>
                    </a:cubicBezTo>
                    <a:moveTo>
                      <a:pt x="20401933" y="7933831"/>
                    </a:moveTo>
                    <a:cubicBezTo>
                      <a:pt x="20403133" y="7925717"/>
                      <a:pt x="20391703" y="7922542"/>
                      <a:pt x="20388528" y="7930092"/>
                    </a:cubicBezTo>
                    <a:lnTo>
                      <a:pt x="20234504" y="8289431"/>
                    </a:lnTo>
                    <a:cubicBezTo>
                      <a:pt x="20212248" y="8341351"/>
                      <a:pt x="20161172" y="8374995"/>
                      <a:pt x="20104683" y="8374945"/>
                    </a:cubicBezTo>
                    <a:lnTo>
                      <a:pt x="20039629" y="8374945"/>
                    </a:lnTo>
                    <a:cubicBezTo>
                      <a:pt x="20027765" y="8374955"/>
                      <a:pt x="20016690" y="8369001"/>
                      <a:pt x="20010155" y="8359098"/>
                    </a:cubicBezTo>
                    <a:cubicBezTo>
                      <a:pt x="20003619" y="8349197"/>
                      <a:pt x="20002500" y="8336672"/>
                      <a:pt x="20007174" y="8325767"/>
                    </a:cubicBezTo>
                    <a:lnTo>
                      <a:pt x="20197815" y="7881055"/>
                    </a:lnTo>
                    <a:lnTo>
                      <a:pt x="20267947" y="7705654"/>
                    </a:lnTo>
                    <a:cubicBezTo>
                      <a:pt x="20310818" y="7598516"/>
                      <a:pt x="20414594" y="7528270"/>
                      <a:pt x="20529992" y="7528278"/>
                    </a:cubicBezTo>
                    <a:lnTo>
                      <a:pt x="20712306" y="7528278"/>
                    </a:lnTo>
                    <a:cubicBezTo>
                      <a:pt x="20827704" y="7528270"/>
                      <a:pt x="20931480" y="7598516"/>
                      <a:pt x="20974351" y="7705654"/>
                    </a:cubicBezTo>
                    <a:lnTo>
                      <a:pt x="21044483" y="7881055"/>
                    </a:lnTo>
                    <a:lnTo>
                      <a:pt x="21235053" y="8325767"/>
                    </a:lnTo>
                    <a:cubicBezTo>
                      <a:pt x="21239727" y="8336672"/>
                      <a:pt x="21238607" y="8349197"/>
                      <a:pt x="21232073" y="8359098"/>
                    </a:cubicBezTo>
                    <a:cubicBezTo>
                      <a:pt x="21225537" y="8369001"/>
                      <a:pt x="21214462" y="8374955"/>
                      <a:pt x="21202597" y="8374945"/>
                    </a:cubicBezTo>
                    <a:lnTo>
                      <a:pt x="21137545" y="8374945"/>
                    </a:lnTo>
                    <a:cubicBezTo>
                      <a:pt x="21081107" y="8374938"/>
                      <a:pt x="21030101" y="8341304"/>
                      <a:pt x="21007863" y="8289431"/>
                    </a:cubicBezTo>
                    <a:lnTo>
                      <a:pt x="20853842" y="7930092"/>
                    </a:lnTo>
                    <a:cubicBezTo>
                      <a:pt x="20850595" y="7922542"/>
                      <a:pt x="20839236" y="7925717"/>
                      <a:pt x="20840365" y="7933831"/>
                    </a:cubicBezTo>
                    <a:lnTo>
                      <a:pt x="20903372" y="8374945"/>
                    </a:lnTo>
                    <a:lnTo>
                      <a:pt x="20970752" y="9183440"/>
                    </a:lnTo>
                    <a:cubicBezTo>
                      <a:pt x="20971560" y="9193263"/>
                      <a:pt x="20968222" y="9202975"/>
                      <a:pt x="20961548" y="9210225"/>
                    </a:cubicBezTo>
                    <a:cubicBezTo>
                      <a:pt x="20954874" y="9217477"/>
                      <a:pt x="20945470" y="9221605"/>
                      <a:pt x="20935615" y="9221611"/>
                    </a:cubicBezTo>
                    <a:lnTo>
                      <a:pt x="20881781" y="9221611"/>
                    </a:lnTo>
                    <a:cubicBezTo>
                      <a:pt x="20812799" y="9221619"/>
                      <a:pt x="20753922" y="9171755"/>
                      <a:pt x="20742576" y="9103713"/>
                    </a:cubicBezTo>
                    <a:lnTo>
                      <a:pt x="20628204" y="8416713"/>
                    </a:lnTo>
                    <a:cubicBezTo>
                      <a:pt x="20626863" y="8408811"/>
                      <a:pt x="20615576" y="8408811"/>
                      <a:pt x="20614235" y="8416713"/>
                    </a:cubicBezTo>
                    <a:lnTo>
                      <a:pt x="20499794" y="9103713"/>
                    </a:lnTo>
                    <a:cubicBezTo>
                      <a:pt x="20488442" y="9171781"/>
                      <a:pt x="20429525" y="9221654"/>
                      <a:pt x="20360517" y="9221611"/>
                    </a:cubicBezTo>
                    <a:lnTo>
                      <a:pt x="20306683" y="9221611"/>
                    </a:lnTo>
                    <a:cubicBezTo>
                      <a:pt x="20296828" y="9221605"/>
                      <a:pt x="20287425" y="9217477"/>
                      <a:pt x="20280750" y="9210225"/>
                    </a:cubicBezTo>
                    <a:cubicBezTo>
                      <a:pt x="20274076" y="9202975"/>
                      <a:pt x="20270738" y="9193263"/>
                      <a:pt x="20271547" y="9183440"/>
                    </a:cubicBezTo>
                    <a:lnTo>
                      <a:pt x="20338927" y="8374945"/>
                    </a:lnTo>
                    <a:lnTo>
                      <a:pt x="20401933" y="7933831"/>
                    </a:lnTo>
                    <a:moveTo>
                      <a:pt x="21954649" y="6963833"/>
                    </a:moveTo>
                    <a:cubicBezTo>
                      <a:pt x="21837749" y="6963833"/>
                      <a:pt x="21742983" y="7058599"/>
                      <a:pt x="21742983" y="7175500"/>
                    </a:cubicBezTo>
                    <a:lnTo>
                      <a:pt x="21742983" y="7246055"/>
                    </a:lnTo>
                    <a:cubicBezTo>
                      <a:pt x="21742983" y="7362956"/>
                      <a:pt x="21837749" y="7457722"/>
                      <a:pt x="21954649" y="7457722"/>
                    </a:cubicBezTo>
                    <a:cubicBezTo>
                      <a:pt x="22071549" y="7457722"/>
                      <a:pt x="22166315" y="7362956"/>
                      <a:pt x="22166315" y="7246055"/>
                    </a:cubicBezTo>
                    <a:lnTo>
                      <a:pt x="22166315" y="7175500"/>
                    </a:lnTo>
                    <a:cubicBezTo>
                      <a:pt x="22166315" y="7058599"/>
                      <a:pt x="22071549" y="6963833"/>
                      <a:pt x="21954649" y="6963833"/>
                    </a:cubicBezTo>
                    <a:moveTo>
                      <a:pt x="21735433" y="7933831"/>
                    </a:moveTo>
                    <a:cubicBezTo>
                      <a:pt x="21736633" y="7925717"/>
                      <a:pt x="21725203" y="7922542"/>
                      <a:pt x="21722028" y="7930092"/>
                    </a:cubicBezTo>
                    <a:lnTo>
                      <a:pt x="21568004" y="8289431"/>
                    </a:lnTo>
                    <a:cubicBezTo>
                      <a:pt x="21545748" y="8341351"/>
                      <a:pt x="21494672" y="8374995"/>
                      <a:pt x="21438183" y="8374945"/>
                    </a:cubicBezTo>
                    <a:lnTo>
                      <a:pt x="21373129" y="8374945"/>
                    </a:lnTo>
                    <a:cubicBezTo>
                      <a:pt x="21361265" y="8374955"/>
                      <a:pt x="21350190" y="8369001"/>
                      <a:pt x="21343655" y="8359098"/>
                    </a:cubicBezTo>
                    <a:cubicBezTo>
                      <a:pt x="21337119" y="8349197"/>
                      <a:pt x="21336000" y="8336672"/>
                      <a:pt x="21340674" y="8325767"/>
                    </a:cubicBezTo>
                    <a:lnTo>
                      <a:pt x="21531315" y="7881055"/>
                    </a:lnTo>
                    <a:lnTo>
                      <a:pt x="21601447" y="7705654"/>
                    </a:lnTo>
                    <a:cubicBezTo>
                      <a:pt x="21644318" y="7598516"/>
                      <a:pt x="21748094" y="7528270"/>
                      <a:pt x="21863492" y="7528278"/>
                    </a:cubicBezTo>
                    <a:lnTo>
                      <a:pt x="22045806" y="7528278"/>
                    </a:lnTo>
                    <a:cubicBezTo>
                      <a:pt x="22161204" y="7528270"/>
                      <a:pt x="22264980" y="7598516"/>
                      <a:pt x="22307851" y="7705654"/>
                    </a:cubicBezTo>
                    <a:lnTo>
                      <a:pt x="22377983" y="7881055"/>
                    </a:lnTo>
                    <a:lnTo>
                      <a:pt x="22568553" y="8325767"/>
                    </a:lnTo>
                    <a:cubicBezTo>
                      <a:pt x="22573227" y="8336672"/>
                      <a:pt x="22572107" y="8349197"/>
                      <a:pt x="22565573" y="8359098"/>
                    </a:cubicBezTo>
                    <a:cubicBezTo>
                      <a:pt x="22559037" y="8369001"/>
                      <a:pt x="22547962" y="8374955"/>
                      <a:pt x="22536097" y="8374945"/>
                    </a:cubicBezTo>
                    <a:lnTo>
                      <a:pt x="22471045" y="8374945"/>
                    </a:lnTo>
                    <a:cubicBezTo>
                      <a:pt x="22414607" y="8374938"/>
                      <a:pt x="22363601" y="8341304"/>
                      <a:pt x="22341363" y="8289431"/>
                    </a:cubicBezTo>
                    <a:lnTo>
                      <a:pt x="22187342" y="7930092"/>
                    </a:lnTo>
                    <a:cubicBezTo>
                      <a:pt x="22184095" y="7922542"/>
                      <a:pt x="22172736" y="7925717"/>
                      <a:pt x="22173865" y="7933831"/>
                    </a:cubicBezTo>
                    <a:lnTo>
                      <a:pt x="22236872" y="8374945"/>
                    </a:lnTo>
                    <a:lnTo>
                      <a:pt x="22304252" y="9183440"/>
                    </a:lnTo>
                    <a:cubicBezTo>
                      <a:pt x="22305060" y="9193263"/>
                      <a:pt x="22301722" y="9202975"/>
                      <a:pt x="22295048" y="9210225"/>
                    </a:cubicBezTo>
                    <a:cubicBezTo>
                      <a:pt x="22288374" y="9217477"/>
                      <a:pt x="22278970" y="9221605"/>
                      <a:pt x="22269115" y="9221611"/>
                    </a:cubicBezTo>
                    <a:lnTo>
                      <a:pt x="22215281" y="9221611"/>
                    </a:lnTo>
                    <a:cubicBezTo>
                      <a:pt x="22146299" y="9221619"/>
                      <a:pt x="22087422" y="9171755"/>
                      <a:pt x="22076076" y="9103713"/>
                    </a:cubicBezTo>
                    <a:lnTo>
                      <a:pt x="21961704" y="8416713"/>
                    </a:lnTo>
                    <a:cubicBezTo>
                      <a:pt x="21960363" y="8408811"/>
                      <a:pt x="21949076" y="8408811"/>
                      <a:pt x="21947735" y="8416713"/>
                    </a:cubicBezTo>
                    <a:lnTo>
                      <a:pt x="21833294" y="9103713"/>
                    </a:lnTo>
                    <a:cubicBezTo>
                      <a:pt x="21821942" y="9171781"/>
                      <a:pt x="21763025" y="9221654"/>
                      <a:pt x="21694017" y="9221611"/>
                    </a:cubicBezTo>
                    <a:lnTo>
                      <a:pt x="21640183" y="9221611"/>
                    </a:lnTo>
                    <a:cubicBezTo>
                      <a:pt x="21630328" y="9221605"/>
                      <a:pt x="21620925" y="9217477"/>
                      <a:pt x="21614250" y="9210225"/>
                    </a:cubicBezTo>
                    <a:cubicBezTo>
                      <a:pt x="21607576" y="9202975"/>
                      <a:pt x="21604238" y="9193263"/>
                      <a:pt x="21605047" y="9183440"/>
                    </a:cubicBezTo>
                    <a:lnTo>
                      <a:pt x="21672427" y="8374945"/>
                    </a:lnTo>
                    <a:lnTo>
                      <a:pt x="21735433" y="7933831"/>
                    </a:lnTo>
                    <a:moveTo>
                      <a:pt x="23288149" y="6963833"/>
                    </a:moveTo>
                    <a:cubicBezTo>
                      <a:pt x="23171249" y="6963833"/>
                      <a:pt x="23076483" y="7058599"/>
                      <a:pt x="23076483" y="7175500"/>
                    </a:cubicBezTo>
                    <a:lnTo>
                      <a:pt x="23076483" y="7246055"/>
                    </a:lnTo>
                    <a:cubicBezTo>
                      <a:pt x="23076483" y="7362956"/>
                      <a:pt x="23171249" y="7457722"/>
                      <a:pt x="23288149" y="7457722"/>
                    </a:cubicBezTo>
                    <a:cubicBezTo>
                      <a:pt x="23405049" y="7457722"/>
                      <a:pt x="23499815" y="7362956"/>
                      <a:pt x="23499815" y="7246055"/>
                    </a:cubicBezTo>
                    <a:lnTo>
                      <a:pt x="23499815" y="7175500"/>
                    </a:lnTo>
                    <a:cubicBezTo>
                      <a:pt x="23499815" y="7058599"/>
                      <a:pt x="23405049" y="6963833"/>
                      <a:pt x="23288149" y="6963833"/>
                    </a:cubicBezTo>
                    <a:moveTo>
                      <a:pt x="23068933" y="7933831"/>
                    </a:moveTo>
                    <a:cubicBezTo>
                      <a:pt x="23070133" y="7925717"/>
                      <a:pt x="23058703" y="7922542"/>
                      <a:pt x="23055528" y="7930092"/>
                    </a:cubicBezTo>
                    <a:lnTo>
                      <a:pt x="22901504" y="8289431"/>
                    </a:lnTo>
                    <a:cubicBezTo>
                      <a:pt x="22879248" y="8341351"/>
                      <a:pt x="22828172" y="8374995"/>
                      <a:pt x="22771683" y="8374945"/>
                    </a:cubicBezTo>
                    <a:lnTo>
                      <a:pt x="22706629" y="8374945"/>
                    </a:lnTo>
                    <a:cubicBezTo>
                      <a:pt x="22694765" y="8374955"/>
                      <a:pt x="22683690" y="8369001"/>
                      <a:pt x="22677155" y="8359098"/>
                    </a:cubicBezTo>
                    <a:cubicBezTo>
                      <a:pt x="22670619" y="8349197"/>
                      <a:pt x="22669500" y="8336672"/>
                      <a:pt x="22674174" y="8325767"/>
                    </a:cubicBezTo>
                    <a:lnTo>
                      <a:pt x="22864815" y="7881055"/>
                    </a:lnTo>
                    <a:lnTo>
                      <a:pt x="22934947" y="7705654"/>
                    </a:lnTo>
                    <a:cubicBezTo>
                      <a:pt x="22977818" y="7598516"/>
                      <a:pt x="23081594" y="7528270"/>
                      <a:pt x="23196992" y="7528278"/>
                    </a:cubicBezTo>
                    <a:lnTo>
                      <a:pt x="23379306" y="7528278"/>
                    </a:lnTo>
                    <a:cubicBezTo>
                      <a:pt x="23494704" y="7528270"/>
                      <a:pt x="23598480" y="7598516"/>
                      <a:pt x="23641351" y="7705654"/>
                    </a:cubicBezTo>
                    <a:lnTo>
                      <a:pt x="23711483" y="7881055"/>
                    </a:lnTo>
                    <a:lnTo>
                      <a:pt x="23902053" y="8325767"/>
                    </a:lnTo>
                    <a:cubicBezTo>
                      <a:pt x="23906727" y="8336672"/>
                      <a:pt x="23905607" y="8349197"/>
                      <a:pt x="23899073" y="8359098"/>
                    </a:cubicBezTo>
                    <a:cubicBezTo>
                      <a:pt x="23892537" y="8369001"/>
                      <a:pt x="23881462" y="8374955"/>
                      <a:pt x="23869597" y="8374945"/>
                    </a:cubicBezTo>
                    <a:lnTo>
                      <a:pt x="23804545" y="8374945"/>
                    </a:lnTo>
                    <a:cubicBezTo>
                      <a:pt x="23748107" y="8374938"/>
                      <a:pt x="23697101" y="8341304"/>
                      <a:pt x="23674863" y="8289431"/>
                    </a:cubicBezTo>
                    <a:lnTo>
                      <a:pt x="23520842" y="7930092"/>
                    </a:lnTo>
                    <a:cubicBezTo>
                      <a:pt x="23517595" y="7922542"/>
                      <a:pt x="23506236" y="7925717"/>
                      <a:pt x="23507365" y="7933831"/>
                    </a:cubicBezTo>
                    <a:lnTo>
                      <a:pt x="23570372" y="8374945"/>
                    </a:lnTo>
                    <a:lnTo>
                      <a:pt x="23637752" y="9183440"/>
                    </a:lnTo>
                    <a:cubicBezTo>
                      <a:pt x="23638560" y="9193263"/>
                      <a:pt x="23635222" y="9202975"/>
                      <a:pt x="23628548" y="9210225"/>
                    </a:cubicBezTo>
                    <a:cubicBezTo>
                      <a:pt x="23621874" y="9217477"/>
                      <a:pt x="23612470" y="9221605"/>
                      <a:pt x="23602615" y="9221611"/>
                    </a:cubicBezTo>
                    <a:lnTo>
                      <a:pt x="23548781" y="9221611"/>
                    </a:lnTo>
                    <a:cubicBezTo>
                      <a:pt x="23479799" y="9221619"/>
                      <a:pt x="23420922" y="9171755"/>
                      <a:pt x="23409576" y="9103713"/>
                    </a:cubicBezTo>
                    <a:lnTo>
                      <a:pt x="23295204" y="8416713"/>
                    </a:lnTo>
                    <a:cubicBezTo>
                      <a:pt x="23293863" y="8408811"/>
                      <a:pt x="23282576" y="8408811"/>
                      <a:pt x="23281235" y="8416713"/>
                    </a:cubicBezTo>
                    <a:lnTo>
                      <a:pt x="23166794" y="9103713"/>
                    </a:lnTo>
                    <a:cubicBezTo>
                      <a:pt x="23155442" y="9171781"/>
                      <a:pt x="23096525" y="9221654"/>
                      <a:pt x="23027517" y="9221611"/>
                    </a:cubicBezTo>
                    <a:lnTo>
                      <a:pt x="22973683" y="9221611"/>
                    </a:lnTo>
                    <a:cubicBezTo>
                      <a:pt x="22963828" y="9221605"/>
                      <a:pt x="22954425" y="9217477"/>
                      <a:pt x="22947750" y="9210225"/>
                    </a:cubicBezTo>
                    <a:cubicBezTo>
                      <a:pt x="22941076" y="9202975"/>
                      <a:pt x="22937738" y="9193263"/>
                      <a:pt x="22938547" y="9183440"/>
                    </a:cubicBezTo>
                    <a:lnTo>
                      <a:pt x="23005927" y="8374945"/>
                    </a:lnTo>
                    <a:lnTo>
                      <a:pt x="23068933" y="7933831"/>
                    </a:lnTo>
                    <a:moveTo>
                      <a:pt x="24621649" y="6963833"/>
                    </a:moveTo>
                    <a:cubicBezTo>
                      <a:pt x="24504749" y="6963833"/>
                      <a:pt x="24409983" y="7058599"/>
                      <a:pt x="24409983" y="7175500"/>
                    </a:cubicBezTo>
                    <a:lnTo>
                      <a:pt x="24409983" y="7246055"/>
                    </a:lnTo>
                    <a:cubicBezTo>
                      <a:pt x="24409983" y="7362956"/>
                      <a:pt x="24504749" y="7457722"/>
                      <a:pt x="24621649" y="7457722"/>
                    </a:cubicBezTo>
                    <a:cubicBezTo>
                      <a:pt x="24738549" y="7457722"/>
                      <a:pt x="24833315" y="7362956"/>
                      <a:pt x="24833315" y="7246055"/>
                    </a:cubicBezTo>
                    <a:lnTo>
                      <a:pt x="24833315" y="7175500"/>
                    </a:lnTo>
                    <a:cubicBezTo>
                      <a:pt x="24833315" y="7058599"/>
                      <a:pt x="24738549" y="6963833"/>
                      <a:pt x="24621649" y="6963833"/>
                    </a:cubicBezTo>
                    <a:moveTo>
                      <a:pt x="24402433" y="7933831"/>
                    </a:moveTo>
                    <a:cubicBezTo>
                      <a:pt x="24403633" y="7925717"/>
                      <a:pt x="24392203" y="7922542"/>
                      <a:pt x="24389028" y="7930092"/>
                    </a:cubicBezTo>
                    <a:lnTo>
                      <a:pt x="24235004" y="8289431"/>
                    </a:lnTo>
                    <a:cubicBezTo>
                      <a:pt x="24212748" y="8341351"/>
                      <a:pt x="24161672" y="8374995"/>
                      <a:pt x="24105183" y="8374945"/>
                    </a:cubicBezTo>
                    <a:lnTo>
                      <a:pt x="24040129" y="8374945"/>
                    </a:lnTo>
                    <a:cubicBezTo>
                      <a:pt x="24028265" y="8374955"/>
                      <a:pt x="24017190" y="8369001"/>
                      <a:pt x="24010655" y="8359098"/>
                    </a:cubicBezTo>
                    <a:cubicBezTo>
                      <a:pt x="24004119" y="8349197"/>
                      <a:pt x="24003000" y="8336672"/>
                      <a:pt x="24007674" y="8325767"/>
                    </a:cubicBezTo>
                    <a:lnTo>
                      <a:pt x="24198315" y="7881055"/>
                    </a:lnTo>
                    <a:lnTo>
                      <a:pt x="24268447" y="7705654"/>
                    </a:lnTo>
                    <a:cubicBezTo>
                      <a:pt x="24311318" y="7598516"/>
                      <a:pt x="24415094" y="7528270"/>
                      <a:pt x="24530492" y="7528278"/>
                    </a:cubicBezTo>
                    <a:lnTo>
                      <a:pt x="24712806" y="7528278"/>
                    </a:lnTo>
                    <a:cubicBezTo>
                      <a:pt x="24828204" y="7528270"/>
                      <a:pt x="24931980" y="7598516"/>
                      <a:pt x="24974851" y="7705654"/>
                    </a:cubicBezTo>
                    <a:lnTo>
                      <a:pt x="25044983" y="7881055"/>
                    </a:lnTo>
                    <a:lnTo>
                      <a:pt x="25235553" y="8325767"/>
                    </a:lnTo>
                    <a:cubicBezTo>
                      <a:pt x="25240227" y="8336672"/>
                      <a:pt x="25239107" y="8349197"/>
                      <a:pt x="25232573" y="8359098"/>
                    </a:cubicBezTo>
                    <a:cubicBezTo>
                      <a:pt x="25226037" y="8369001"/>
                      <a:pt x="25214962" y="8374955"/>
                      <a:pt x="25203097" y="8374945"/>
                    </a:cubicBezTo>
                    <a:lnTo>
                      <a:pt x="25138045" y="8374945"/>
                    </a:lnTo>
                    <a:cubicBezTo>
                      <a:pt x="25081607" y="8374938"/>
                      <a:pt x="25030601" y="8341304"/>
                      <a:pt x="25008363" y="8289431"/>
                    </a:cubicBezTo>
                    <a:lnTo>
                      <a:pt x="24854342" y="7930092"/>
                    </a:lnTo>
                    <a:cubicBezTo>
                      <a:pt x="24851095" y="7922542"/>
                      <a:pt x="24839736" y="7925717"/>
                      <a:pt x="24840865" y="7933831"/>
                    </a:cubicBezTo>
                    <a:lnTo>
                      <a:pt x="24903872" y="8374945"/>
                    </a:lnTo>
                    <a:lnTo>
                      <a:pt x="24971252" y="9183440"/>
                    </a:lnTo>
                    <a:cubicBezTo>
                      <a:pt x="24972060" y="9193263"/>
                      <a:pt x="24968722" y="9202975"/>
                      <a:pt x="24962048" y="9210225"/>
                    </a:cubicBezTo>
                    <a:cubicBezTo>
                      <a:pt x="24955374" y="9217477"/>
                      <a:pt x="24945970" y="9221605"/>
                      <a:pt x="24936115" y="9221611"/>
                    </a:cubicBezTo>
                    <a:lnTo>
                      <a:pt x="24882281" y="9221611"/>
                    </a:lnTo>
                    <a:cubicBezTo>
                      <a:pt x="24813299" y="9221619"/>
                      <a:pt x="24754422" y="9171755"/>
                      <a:pt x="24743076" y="9103713"/>
                    </a:cubicBezTo>
                    <a:lnTo>
                      <a:pt x="24628704" y="8416713"/>
                    </a:lnTo>
                    <a:cubicBezTo>
                      <a:pt x="24627363" y="8408811"/>
                      <a:pt x="24616076" y="8408811"/>
                      <a:pt x="24614735" y="8416713"/>
                    </a:cubicBezTo>
                    <a:lnTo>
                      <a:pt x="24500294" y="9103713"/>
                    </a:lnTo>
                    <a:cubicBezTo>
                      <a:pt x="24488942" y="9171781"/>
                      <a:pt x="24430025" y="9221654"/>
                      <a:pt x="24361017" y="9221611"/>
                    </a:cubicBezTo>
                    <a:lnTo>
                      <a:pt x="24307183" y="9221611"/>
                    </a:lnTo>
                    <a:cubicBezTo>
                      <a:pt x="24297328" y="9221605"/>
                      <a:pt x="24287925" y="9217477"/>
                      <a:pt x="24281250" y="9210225"/>
                    </a:cubicBezTo>
                    <a:cubicBezTo>
                      <a:pt x="24274576" y="9202975"/>
                      <a:pt x="24271238" y="9193263"/>
                      <a:pt x="24272047" y="9183440"/>
                    </a:cubicBezTo>
                    <a:lnTo>
                      <a:pt x="24339427" y="8374945"/>
                    </a:lnTo>
                    <a:lnTo>
                      <a:pt x="24402433" y="7933831"/>
                    </a:lnTo>
                    <a:moveTo>
                      <a:pt x="25955149" y="6963833"/>
                    </a:moveTo>
                    <a:cubicBezTo>
                      <a:pt x="25838249" y="6963833"/>
                      <a:pt x="25743483" y="7058599"/>
                      <a:pt x="25743483" y="7175500"/>
                    </a:cubicBezTo>
                    <a:lnTo>
                      <a:pt x="25743483" y="7246055"/>
                    </a:lnTo>
                    <a:cubicBezTo>
                      <a:pt x="25743483" y="7362956"/>
                      <a:pt x="25838249" y="7457722"/>
                      <a:pt x="25955149" y="7457722"/>
                    </a:cubicBezTo>
                    <a:cubicBezTo>
                      <a:pt x="26072050" y="7457722"/>
                      <a:pt x="26166817" y="7362956"/>
                      <a:pt x="26166817" y="7246055"/>
                    </a:cubicBezTo>
                    <a:lnTo>
                      <a:pt x="26166817" y="7175500"/>
                    </a:lnTo>
                    <a:cubicBezTo>
                      <a:pt x="26166817" y="7058599"/>
                      <a:pt x="26072050" y="6963833"/>
                      <a:pt x="25955149" y="6963833"/>
                    </a:cubicBezTo>
                    <a:moveTo>
                      <a:pt x="25735933" y="7933831"/>
                    </a:moveTo>
                    <a:cubicBezTo>
                      <a:pt x="25737133" y="7925717"/>
                      <a:pt x="25725703" y="7922542"/>
                      <a:pt x="25722528" y="7930092"/>
                    </a:cubicBezTo>
                    <a:lnTo>
                      <a:pt x="25568504" y="8289431"/>
                    </a:lnTo>
                    <a:cubicBezTo>
                      <a:pt x="25546248" y="8341351"/>
                      <a:pt x="25495172" y="8374995"/>
                      <a:pt x="25438683" y="8374945"/>
                    </a:cubicBezTo>
                    <a:lnTo>
                      <a:pt x="25373629" y="8374945"/>
                    </a:lnTo>
                    <a:cubicBezTo>
                      <a:pt x="25361765" y="8374955"/>
                      <a:pt x="25350690" y="8369001"/>
                      <a:pt x="25344155" y="8359098"/>
                    </a:cubicBezTo>
                    <a:cubicBezTo>
                      <a:pt x="25337619" y="8349197"/>
                      <a:pt x="25336500" y="8336672"/>
                      <a:pt x="25341174" y="8325767"/>
                    </a:cubicBezTo>
                    <a:lnTo>
                      <a:pt x="25531815" y="7881055"/>
                    </a:lnTo>
                    <a:lnTo>
                      <a:pt x="25601947" y="7705654"/>
                    </a:lnTo>
                    <a:cubicBezTo>
                      <a:pt x="25644818" y="7598516"/>
                      <a:pt x="25748594" y="7528270"/>
                      <a:pt x="25863992" y="7528278"/>
                    </a:cubicBezTo>
                    <a:lnTo>
                      <a:pt x="26046306" y="7528278"/>
                    </a:lnTo>
                    <a:cubicBezTo>
                      <a:pt x="26161704" y="7528270"/>
                      <a:pt x="26265480" y="7598516"/>
                      <a:pt x="26308349" y="7705654"/>
                    </a:cubicBezTo>
                    <a:lnTo>
                      <a:pt x="26378481" y="7881055"/>
                    </a:lnTo>
                    <a:lnTo>
                      <a:pt x="26569053" y="8325767"/>
                    </a:lnTo>
                    <a:cubicBezTo>
                      <a:pt x="26573728" y="8336672"/>
                      <a:pt x="26572609" y="8349197"/>
                      <a:pt x="26566073" y="8359098"/>
                    </a:cubicBezTo>
                    <a:cubicBezTo>
                      <a:pt x="26559537" y="8369001"/>
                      <a:pt x="26548462" y="8374955"/>
                      <a:pt x="26536599" y="8374945"/>
                    </a:cubicBezTo>
                    <a:lnTo>
                      <a:pt x="26471545" y="8374945"/>
                    </a:lnTo>
                    <a:cubicBezTo>
                      <a:pt x="26415105" y="8374938"/>
                      <a:pt x="26364101" y="8341304"/>
                      <a:pt x="26341863" y="8289431"/>
                    </a:cubicBezTo>
                    <a:lnTo>
                      <a:pt x="26187842" y="7930092"/>
                    </a:lnTo>
                    <a:cubicBezTo>
                      <a:pt x="26184595" y="7922542"/>
                      <a:pt x="26173235" y="7925717"/>
                      <a:pt x="26174367" y="7933831"/>
                    </a:cubicBezTo>
                    <a:lnTo>
                      <a:pt x="26237371" y="8374945"/>
                    </a:lnTo>
                    <a:lnTo>
                      <a:pt x="26304752" y="9183440"/>
                    </a:lnTo>
                    <a:cubicBezTo>
                      <a:pt x="26305559" y="9193263"/>
                      <a:pt x="26302222" y="9202975"/>
                      <a:pt x="26295547" y="9210225"/>
                    </a:cubicBezTo>
                    <a:cubicBezTo>
                      <a:pt x="26288874" y="9217477"/>
                      <a:pt x="26279470" y="9221605"/>
                      <a:pt x="26269617" y="9221611"/>
                    </a:cubicBezTo>
                    <a:lnTo>
                      <a:pt x="26215781" y="9221611"/>
                    </a:lnTo>
                    <a:cubicBezTo>
                      <a:pt x="26146799" y="9221619"/>
                      <a:pt x="26087922" y="9171755"/>
                      <a:pt x="26076574" y="9103713"/>
                    </a:cubicBezTo>
                    <a:lnTo>
                      <a:pt x="25962204" y="8416713"/>
                    </a:lnTo>
                    <a:cubicBezTo>
                      <a:pt x="25960863" y="8408811"/>
                      <a:pt x="25949576" y="8408811"/>
                      <a:pt x="25948235" y="8416713"/>
                    </a:cubicBezTo>
                    <a:lnTo>
                      <a:pt x="25833794" y="9103713"/>
                    </a:lnTo>
                    <a:cubicBezTo>
                      <a:pt x="25822442" y="9171781"/>
                      <a:pt x="25763525" y="9221654"/>
                      <a:pt x="25694517" y="9221611"/>
                    </a:cubicBezTo>
                    <a:lnTo>
                      <a:pt x="25640683" y="9221611"/>
                    </a:lnTo>
                    <a:cubicBezTo>
                      <a:pt x="25630828" y="9221605"/>
                      <a:pt x="25621425" y="9217477"/>
                      <a:pt x="25614750" y="9210225"/>
                    </a:cubicBezTo>
                    <a:cubicBezTo>
                      <a:pt x="25608076" y="9202975"/>
                      <a:pt x="25604738" y="9193263"/>
                      <a:pt x="25605547" y="9183440"/>
                    </a:cubicBezTo>
                    <a:lnTo>
                      <a:pt x="25672927" y="8374945"/>
                    </a:lnTo>
                    <a:lnTo>
                      <a:pt x="25735933" y="7933831"/>
                    </a:lnTo>
                    <a:moveTo>
                      <a:pt x="618649" y="9285111"/>
                    </a:moveTo>
                    <a:cubicBezTo>
                      <a:pt x="501749" y="9285111"/>
                      <a:pt x="406982" y="9379878"/>
                      <a:pt x="406982" y="9496778"/>
                    </a:cubicBezTo>
                    <a:lnTo>
                      <a:pt x="406982" y="9567333"/>
                    </a:lnTo>
                    <a:cubicBezTo>
                      <a:pt x="406982" y="9684234"/>
                      <a:pt x="501749" y="9779000"/>
                      <a:pt x="618649" y="9779000"/>
                    </a:cubicBezTo>
                    <a:cubicBezTo>
                      <a:pt x="735549" y="9779000"/>
                      <a:pt x="830316" y="9684234"/>
                      <a:pt x="830316" y="9567333"/>
                    </a:cubicBezTo>
                    <a:lnTo>
                      <a:pt x="830316" y="9496778"/>
                    </a:lnTo>
                    <a:cubicBezTo>
                      <a:pt x="830316" y="9379878"/>
                      <a:pt x="735549" y="9285111"/>
                      <a:pt x="618649" y="9285111"/>
                    </a:cubicBezTo>
                    <a:moveTo>
                      <a:pt x="399433" y="10255109"/>
                    </a:moveTo>
                    <a:cubicBezTo>
                      <a:pt x="400632" y="10246995"/>
                      <a:pt x="389202" y="10243820"/>
                      <a:pt x="386027" y="10251370"/>
                    </a:cubicBezTo>
                    <a:lnTo>
                      <a:pt x="232005" y="10610709"/>
                    </a:lnTo>
                    <a:cubicBezTo>
                      <a:pt x="209748" y="10662629"/>
                      <a:pt x="158672" y="10696273"/>
                      <a:pt x="102182" y="10696222"/>
                    </a:cubicBezTo>
                    <a:lnTo>
                      <a:pt x="37130" y="10696222"/>
                    </a:lnTo>
                    <a:cubicBezTo>
                      <a:pt x="25266" y="10696233"/>
                      <a:pt x="14190" y="10690278"/>
                      <a:pt x="7655" y="10680376"/>
                    </a:cubicBezTo>
                    <a:cubicBezTo>
                      <a:pt x="1120" y="10670474"/>
                      <a:pt x="0" y="10657949"/>
                      <a:pt x="4675" y="10647045"/>
                    </a:cubicBezTo>
                    <a:lnTo>
                      <a:pt x="195316" y="10202333"/>
                    </a:lnTo>
                    <a:lnTo>
                      <a:pt x="265448" y="10026932"/>
                    </a:lnTo>
                    <a:cubicBezTo>
                      <a:pt x="308318" y="9919794"/>
                      <a:pt x="412094" y="9849548"/>
                      <a:pt x="527491" y="9849555"/>
                    </a:cubicBezTo>
                    <a:lnTo>
                      <a:pt x="709807" y="9849555"/>
                    </a:lnTo>
                    <a:cubicBezTo>
                      <a:pt x="825204" y="9849548"/>
                      <a:pt x="928980" y="9919794"/>
                      <a:pt x="971850" y="10026932"/>
                    </a:cubicBezTo>
                    <a:lnTo>
                      <a:pt x="1041982" y="10202333"/>
                    </a:lnTo>
                    <a:lnTo>
                      <a:pt x="1232553" y="10647045"/>
                    </a:lnTo>
                    <a:cubicBezTo>
                      <a:pt x="1237228" y="10657949"/>
                      <a:pt x="1236108" y="10670474"/>
                      <a:pt x="1229572" y="10680376"/>
                    </a:cubicBezTo>
                    <a:cubicBezTo>
                      <a:pt x="1223037" y="10690278"/>
                      <a:pt x="1211962" y="10696233"/>
                      <a:pt x="1200097" y="10696222"/>
                    </a:cubicBezTo>
                    <a:lnTo>
                      <a:pt x="1135045" y="10696222"/>
                    </a:lnTo>
                    <a:cubicBezTo>
                      <a:pt x="1078607" y="10696216"/>
                      <a:pt x="1027601" y="10662582"/>
                      <a:pt x="1005364" y="10610709"/>
                    </a:cubicBezTo>
                    <a:lnTo>
                      <a:pt x="851341" y="10251370"/>
                    </a:lnTo>
                    <a:cubicBezTo>
                      <a:pt x="848096" y="10243820"/>
                      <a:pt x="836736" y="10246995"/>
                      <a:pt x="837865" y="10255109"/>
                    </a:cubicBezTo>
                    <a:lnTo>
                      <a:pt x="900871" y="10696222"/>
                    </a:lnTo>
                    <a:lnTo>
                      <a:pt x="968252" y="11504719"/>
                    </a:lnTo>
                    <a:cubicBezTo>
                      <a:pt x="969060" y="11514541"/>
                      <a:pt x="965723" y="11524252"/>
                      <a:pt x="959048" y="11531503"/>
                    </a:cubicBezTo>
                    <a:cubicBezTo>
                      <a:pt x="952374" y="11538755"/>
                      <a:pt x="942970" y="11542883"/>
                      <a:pt x="933115" y="11542889"/>
                    </a:cubicBezTo>
                    <a:lnTo>
                      <a:pt x="879281" y="11542889"/>
                    </a:lnTo>
                    <a:cubicBezTo>
                      <a:pt x="810300" y="11542898"/>
                      <a:pt x="751423" y="11493033"/>
                      <a:pt x="740075" y="11424990"/>
                    </a:cubicBezTo>
                    <a:lnTo>
                      <a:pt x="625705" y="10737991"/>
                    </a:lnTo>
                    <a:cubicBezTo>
                      <a:pt x="624364" y="10730089"/>
                      <a:pt x="613075" y="10730089"/>
                      <a:pt x="611735" y="10737991"/>
                    </a:cubicBezTo>
                    <a:lnTo>
                      <a:pt x="497293" y="11424990"/>
                    </a:lnTo>
                    <a:cubicBezTo>
                      <a:pt x="485942" y="11493059"/>
                      <a:pt x="427025" y="11542932"/>
                      <a:pt x="358017" y="11542889"/>
                    </a:cubicBezTo>
                    <a:lnTo>
                      <a:pt x="304183" y="11542889"/>
                    </a:lnTo>
                    <a:cubicBezTo>
                      <a:pt x="294328" y="11542883"/>
                      <a:pt x="284924" y="11538755"/>
                      <a:pt x="278250" y="11531503"/>
                    </a:cubicBezTo>
                    <a:cubicBezTo>
                      <a:pt x="271575" y="11524252"/>
                      <a:pt x="268238" y="11514541"/>
                      <a:pt x="269046" y="11504719"/>
                    </a:cubicBezTo>
                    <a:lnTo>
                      <a:pt x="336427" y="10696222"/>
                    </a:lnTo>
                    <a:lnTo>
                      <a:pt x="399433" y="10255109"/>
                    </a:lnTo>
                    <a:moveTo>
                      <a:pt x="1952149" y="9285111"/>
                    </a:moveTo>
                    <a:cubicBezTo>
                      <a:pt x="1835249" y="9285111"/>
                      <a:pt x="1740482" y="9379878"/>
                      <a:pt x="1740482" y="9496778"/>
                    </a:cubicBezTo>
                    <a:lnTo>
                      <a:pt x="1740482" y="9567333"/>
                    </a:lnTo>
                    <a:cubicBezTo>
                      <a:pt x="1740482" y="9684234"/>
                      <a:pt x="1835249" y="9779000"/>
                      <a:pt x="1952149" y="9779000"/>
                    </a:cubicBezTo>
                    <a:cubicBezTo>
                      <a:pt x="2069049" y="9779000"/>
                      <a:pt x="2163816" y="9684234"/>
                      <a:pt x="2163816" y="9567333"/>
                    </a:cubicBezTo>
                    <a:lnTo>
                      <a:pt x="2163816" y="9496778"/>
                    </a:lnTo>
                    <a:cubicBezTo>
                      <a:pt x="2163816" y="9379878"/>
                      <a:pt x="2069049" y="9285111"/>
                      <a:pt x="1952149" y="9285111"/>
                    </a:cubicBezTo>
                    <a:moveTo>
                      <a:pt x="1732933" y="10255109"/>
                    </a:moveTo>
                    <a:cubicBezTo>
                      <a:pt x="1734132" y="10246995"/>
                      <a:pt x="1722702" y="10243820"/>
                      <a:pt x="1719527" y="10251370"/>
                    </a:cubicBezTo>
                    <a:lnTo>
                      <a:pt x="1565505" y="10610709"/>
                    </a:lnTo>
                    <a:cubicBezTo>
                      <a:pt x="1543248" y="10662629"/>
                      <a:pt x="1492172" y="10696273"/>
                      <a:pt x="1435682" y="10696222"/>
                    </a:cubicBezTo>
                    <a:lnTo>
                      <a:pt x="1370630" y="10696222"/>
                    </a:lnTo>
                    <a:cubicBezTo>
                      <a:pt x="1358766" y="10696233"/>
                      <a:pt x="1347690" y="10690278"/>
                      <a:pt x="1341155" y="10680376"/>
                    </a:cubicBezTo>
                    <a:cubicBezTo>
                      <a:pt x="1334620" y="10670474"/>
                      <a:pt x="1333500" y="10657949"/>
                      <a:pt x="1338175" y="10647045"/>
                    </a:cubicBezTo>
                    <a:lnTo>
                      <a:pt x="1528816" y="10202333"/>
                    </a:lnTo>
                    <a:lnTo>
                      <a:pt x="1598948" y="10026932"/>
                    </a:lnTo>
                    <a:cubicBezTo>
                      <a:pt x="1641818" y="9919794"/>
                      <a:pt x="1745595" y="9849548"/>
                      <a:pt x="1860991" y="9849555"/>
                    </a:cubicBezTo>
                    <a:lnTo>
                      <a:pt x="2043307" y="9849555"/>
                    </a:lnTo>
                    <a:cubicBezTo>
                      <a:pt x="2158703" y="9849548"/>
                      <a:pt x="2262480" y="9919794"/>
                      <a:pt x="2305350" y="10026932"/>
                    </a:cubicBezTo>
                    <a:lnTo>
                      <a:pt x="2375482" y="10202333"/>
                    </a:lnTo>
                    <a:lnTo>
                      <a:pt x="2566053" y="10647045"/>
                    </a:lnTo>
                    <a:cubicBezTo>
                      <a:pt x="2570728" y="10657949"/>
                      <a:pt x="2569608" y="10670474"/>
                      <a:pt x="2563072" y="10680376"/>
                    </a:cubicBezTo>
                    <a:cubicBezTo>
                      <a:pt x="2556537" y="10690278"/>
                      <a:pt x="2545462" y="10696233"/>
                      <a:pt x="2533597" y="10696222"/>
                    </a:cubicBezTo>
                    <a:lnTo>
                      <a:pt x="2468545" y="10696222"/>
                    </a:lnTo>
                    <a:cubicBezTo>
                      <a:pt x="2412107" y="10696216"/>
                      <a:pt x="2361101" y="10662582"/>
                      <a:pt x="2338864" y="10610709"/>
                    </a:cubicBezTo>
                    <a:lnTo>
                      <a:pt x="2184841" y="10251370"/>
                    </a:lnTo>
                    <a:cubicBezTo>
                      <a:pt x="2181596" y="10243820"/>
                      <a:pt x="2170236" y="10246995"/>
                      <a:pt x="2171365" y="10255109"/>
                    </a:cubicBezTo>
                    <a:lnTo>
                      <a:pt x="2234371" y="10696222"/>
                    </a:lnTo>
                    <a:lnTo>
                      <a:pt x="2301752" y="11504719"/>
                    </a:lnTo>
                    <a:cubicBezTo>
                      <a:pt x="2302560" y="11514541"/>
                      <a:pt x="2299223" y="11524252"/>
                      <a:pt x="2292548" y="11531503"/>
                    </a:cubicBezTo>
                    <a:cubicBezTo>
                      <a:pt x="2285874" y="11538755"/>
                      <a:pt x="2276470" y="11542883"/>
                      <a:pt x="2266615" y="11542889"/>
                    </a:cubicBezTo>
                    <a:lnTo>
                      <a:pt x="2212781" y="11542889"/>
                    </a:lnTo>
                    <a:cubicBezTo>
                      <a:pt x="2143800" y="11542898"/>
                      <a:pt x="2084923" y="11493033"/>
                      <a:pt x="2073575" y="11424990"/>
                    </a:cubicBezTo>
                    <a:lnTo>
                      <a:pt x="1959205" y="10737991"/>
                    </a:lnTo>
                    <a:cubicBezTo>
                      <a:pt x="1957864" y="10730089"/>
                      <a:pt x="1946575" y="10730089"/>
                      <a:pt x="1945234" y="10737991"/>
                    </a:cubicBezTo>
                    <a:lnTo>
                      <a:pt x="1830793" y="11424990"/>
                    </a:lnTo>
                    <a:cubicBezTo>
                      <a:pt x="1819442" y="11493059"/>
                      <a:pt x="1760525" y="11542932"/>
                      <a:pt x="1691517" y="11542889"/>
                    </a:cubicBezTo>
                    <a:lnTo>
                      <a:pt x="1637683" y="11542889"/>
                    </a:lnTo>
                    <a:cubicBezTo>
                      <a:pt x="1627828" y="11542883"/>
                      <a:pt x="1618424" y="11538755"/>
                      <a:pt x="1611750" y="11531503"/>
                    </a:cubicBezTo>
                    <a:cubicBezTo>
                      <a:pt x="1605075" y="11524252"/>
                      <a:pt x="1601738" y="11514541"/>
                      <a:pt x="1602546" y="11504719"/>
                    </a:cubicBezTo>
                    <a:lnTo>
                      <a:pt x="1669927" y="10696222"/>
                    </a:lnTo>
                    <a:lnTo>
                      <a:pt x="1732933" y="10255109"/>
                    </a:lnTo>
                    <a:moveTo>
                      <a:pt x="3285649" y="9285111"/>
                    </a:moveTo>
                    <a:cubicBezTo>
                      <a:pt x="3168749" y="9285111"/>
                      <a:pt x="3073982" y="9379878"/>
                      <a:pt x="3073982" y="9496778"/>
                    </a:cubicBezTo>
                    <a:lnTo>
                      <a:pt x="3073982" y="9567333"/>
                    </a:lnTo>
                    <a:cubicBezTo>
                      <a:pt x="3073982" y="9684234"/>
                      <a:pt x="3168749" y="9779000"/>
                      <a:pt x="3285649" y="9779000"/>
                    </a:cubicBezTo>
                    <a:cubicBezTo>
                      <a:pt x="3402549" y="9779000"/>
                      <a:pt x="3497316" y="9684234"/>
                      <a:pt x="3497316" y="9567333"/>
                    </a:cubicBezTo>
                    <a:lnTo>
                      <a:pt x="3497316" y="9496778"/>
                    </a:lnTo>
                    <a:cubicBezTo>
                      <a:pt x="3497316" y="9379878"/>
                      <a:pt x="3402549" y="9285111"/>
                      <a:pt x="3285649" y="9285111"/>
                    </a:cubicBezTo>
                    <a:moveTo>
                      <a:pt x="3066433" y="10255109"/>
                    </a:moveTo>
                    <a:cubicBezTo>
                      <a:pt x="3067632" y="10246995"/>
                      <a:pt x="3056202" y="10243820"/>
                      <a:pt x="3053027" y="10251370"/>
                    </a:cubicBezTo>
                    <a:lnTo>
                      <a:pt x="2899005" y="10610709"/>
                    </a:lnTo>
                    <a:cubicBezTo>
                      <a:pt x="2876748" y="10662629"/>
                      <a:pt x="2825672" y="10696273"/>
                      <a:pt x="2769182" y="10696222"/>
                    </a:cubicBezTo>
                    <a:lnTo>
                      <a:pt x="2704130" y="10696222"/>
                    </a:lnTo>
                    <a:cubicBezTo>
                      <a:pt x="2692266" y="10696233"/>
                      <a:pt x="2681190" y="10690278"/>
                      <a:pt x="2674655" y="10680376"/>
                    </a:cubicBezTo>
                    <a:cubicBezTo>
                      <a:pt x="2668120" y="10670474"/>
                      <a:pt x="2667000" y="10657949"/>
                      <a:pt x="2671675" y="10647045"/>
                    </a:cubicBezTo>
                    <a:lnTo>
                      <a:pt x="2862316" y="10202333"/>
                    </a:lnTo>
                    <a:lnTo>
                      <a:pt x="2932448" y="10026932"/>
                    </a:lnTo>
                    <a:cubicBezTo>
                      <a:pt x="2975318" y="9919794"/>
                      <a:pt x="3079095" y="9849548"/>
                      <a:pt x="3194491" y="9849555"/>
                    </a:cubicBezTo>
                    <a:lnTo>
                      <a:pt x="3376807" y="9849555"/>
                    </a:lnTo>
                    <a:cubicBezTo>
                      <a:pt x="3492203" y="9849548"/>
                      <a:pt x="3595980" y="9919794"/>
                      <a:pt x="3638850" y="10026932"/>
                    </a:cubicBezTo>
                    <a:lnTo>
                      <a:pt x="3708982" y="10202333"/>
                    </a:lnTo>
                    <a:lnTo>
                      <a:pt x="3899553" y="10647045"/>
                    </a:lnTo>
                    <a:cubicBezTo>
                      <a:pt x="3904228" y="10657949"/>
                      <a:pt x="3903107" y="10670474"/>
                      <a:pt x="3896572" y="10680376"/>
                    </a:cubicBezTo>
                    <a:cubicBezTo>
                      <a:pt x="3890037" y="10690278"/>
                      <a:pt x="3878962" y="10696233"/>
                      <a:pt x="3867097" y="10696222"/>
                    </a:cubicBezTo>
                    <a:lnTo>
                      <a:pt x="3802045" y="10696222"/>
                    </a:lnTo>
                    <a:cubicBezTo>
                      <a:pt x="3745607" y="10696216"/>
                      <a:pt x="3694601" y="10662582"/>
                      <a:pt x="3672364" y="10610709"/>
                    </a:cubicBezTo>
                    <a:lnTo>
                      <a:pt x="3518341" y="10251370"/>
                    </a:lnTo>
                    <a:cubicBezTo>
                      <a:pt x="3515096" y="10243820"/>
                      <a:pt x="3503736" y="10246995"/>
                      <a:pt x="3504865" y="10255109"/>
                    </a:cubicBezTo>
                    <a:lnTo>
                      <a:pt x="3567871" y="10696222"/>
                    </a:lnTo>
                    <a:lnTo>
                      <a:pt x="3635252" y="11504719"/>
                    </a:lnTo>
                    <a:cubicBezTo>
                      <a:pt x="3636060" y="11514541"/>
                      <a:pt x="3632723" y="11524252"/>
                      <a:pt x="3626048" y="11531503"/>
                    </a:cubicBezTo>
                    <a:cubicBezTo>
                      <a:pt x="3619374" y="11538755"/>
                      <a:pt x="3609970" y="11542883"/>
                      <a:pt x="3600115" y="11542889"/>
                    </a:cubicBezTo>
                    <a:lnTo>
                      <a:pt x="3546281" y="11542889"/>
                    </a:lnTo>
                    <a:cubicBezTo>
                      <a:pt x="3477299" y="11542898"/>
                      <a:pt x="3418423" y="11493033"/>
                      <a:pt x="3407075" y="11424990"/>
                    </a:cubicBezTo>
                    <a:lnTo>
                      <a:pt x="3292704" y="10737991"/>
                    </a:lnTo>
                    <a:cubicBezTo>
                      <a:pt x="3291364" y="10730089"/>
                      <a:pt x="3280075" y="10730089"/>
                      <a:pt x="3278735" y="10737991"/>
                    </a:cubicBezTo>
                    <a:lnTo>
                      <a:pt x="3164293" y="11424990"/>
                    </a:lnTo>
                    <a:cubicBezTo>
                      <a:pt x="3152942" y="11493059"/>
                      <a:pt x="3094025" y="11542932"/>
                      <a:pt x="3025017" y="11542889"/>
                    </a:cubicBezTo>
                    <a:lnTo>
                      <a:pt x="2971183" y="11542889"/>
                    </a:lnTo>
                    <a:cubicBezTo>
                      <a:pt x="2961328" y="11542883"/>
                      <a:pt x="2951924" y="11538755"/>
                      <a:pt x="2945250" y="11531503"/>
                    </a:cubicBezTo>
                    <a:cubicBezTo>
                      <a:pt x="2938575" y="11524252"/>
                      <a:pt x="2935238" y="11514541"/>
                      <a:pt x="2936046" y="11504719"/>
                    </a:cubicBezTo>
                    <a:lnTo>
                      <a:pt x="3003427" y="10696222"/>
                    </a:lnTo>
                    <a:lnTo>
                      <a:pt x="3066433" y="10255109"/>
                    </a:lnTo>
                    <a:moveTo>
                      <a:pt x="4619149" y="9285111"/>
                    </a:moveTo>
                    <a:cubicBezTo>
                      <a:pt x="4502249" y="9285111"/>
                      <a:pt x="4407482" y="9379878"/>
                      <a:pt x="4407482" y="9496778"/>
                    </a:cubicBezTo>
                    <a:lnTo>
                      <a:pt x="4407482" y="9567333"/>
                    </a:lnTo>
                    <a:cubicBezTo>
                      <a:pt x="4407482" y="9684234"/>
                      <a:pt x="4502249" y="9779000"/>
                      <a:pt x="4619149" y="9779000"/>
                    </a:cubicBezTo>
                    <a:cubicBezTo>
                      <a:pt x="4736049" y="9779000"/>
                      <a:pt x="4830816" y="9684234"/>
                      <a:pt x="4830816" y="9567333"/>
                    </a:cubicBezTo>
                    <a:lnTo>
                      <a:pt x="4830816" y="9496778"/>
                    </a:lnTo>
                    <a:cubicBezTo>
                      <a:pt x="4830816" y="9379878"/>
                      <a:pt x="4736049" y="9285111"/>
                      <a:pt x="4619149" y="9285111"/>
                    </a:cubicBezTo>
                    <a:moveTo>
                      <a:pt x="4399933" y="10255109"/>
                    </a:moveTo>
                    <a:cubicBezTo>
                      <a:pt x="4401132" y="10246995"/>
                      <a:pt x="4389702" y="10243820"/>
                      <a:pt x="4386527" y="10251370"/>
                    </a:cubicBezTo>
                    <a:lnTo>
                      <a:pt x="4232504" y="10610709"/>
                    </a:lnTo>
                    <a:cubicBezTo>
                      <a:pt x="4210248" y="10662629"/>
                      <a:pt x="4159172" y="10696273"/>
                      <a:pt x="4102682" y="10696222"/>
                    </a:cubicBezTo>
                    <a:lnTo>
                      <a:pt x="4037630" y="10696222"/>
                    </a:lnTo>
                    <a:cubicBezTo>
                      <a:pt x="4025765" y="10696233"/>
                      <a:pt x="4014691" y="10690278"/>
                      <a:pt x="4008155" y="10680376"/>
                    </a:cubicBezTo>
                    <a:cubicBezTo>
                      <a:pt x="4001620" y="10670474"/>
                      <a:pt x="4000500" y="10657949"/>
                      <a:pt x="4005174" y="10647045"/>
                    </a:cubicBezTo>
                    <a:lnTo>
                      <a:pt x="4195816" y="10202333"/>
                    </a:lnTo>
                    <a:lnTo>
                      <a:pt x="4265948" y="10026932"/>
                    </a:lnTo>
                    <a:cubicBezTo>
                      <a:pt x="4308818" y="9919794"/>
                      <a:pt x="4412595" y="9849548"/>
                      <a:pt x="4527991" y="9849555"/>
                    </a:cubicBezTo>
                    <a:lnTo>
                      <a:pt x="4710307" y="9849555"/>
                    </a:lnTo>
                    <a:cubicBezTo>
                      <a:pt x="4825703" y="9849548"/>
                      <a:pt x="4929480" y="9919794"/>
                      <a:pt x="4972350" y="10026932"/>
                    </a:cubicBezTo>
                    <a:lnTo>
                      <a:pt x="5042482" y="10202333"/>
                    </a:lnTo>
                    <a:lnTo>
                      <a:pt x="5233053" y="10647045"/>
                    </a:lnTo>
                    <a:cubicBezTo>
                      <a:pt x="5237728" y="10657949"/>
                      <a:pt x="5236607" y="10670474"/>
                      <a:pt x="5230072" y="10680376"/>
                    </a:cubicBezTo>
                    <a:cubicBezTo>
                      <a:pt x="5223537" y="10690278"/>
                      <a:pt x="5212462" y="10696233"/>
                      <a:pt x="5200597" y="10696222"/>
                    </a:cubicBezTo>
                    <a:lnTo>
                      <a:pt x="5135545" y="10696222"/>
                    </a:lnTo>
                    <a:cubicBezTo>
                      <a:pt x="5079107" y="10696216"/>
                      <a:pt x="5028101" y="10662582"/>
                      <a:pt x="5005864" y="10610709"/>
                    </a:cubicBezTo>
                    <a:lnTo>
                      <a:pt x="4851841" y="10251370"/>
                    </a:lnTo>
                    <a:cubicBezTo>
                      <a:pt x="4848596" y="10243820"/>
                      <a:pt x="4837236" y="10246995"/>
                      <a:pt x="4838365" y="10255109"/>
                    </a:cubicBezTo>
                    <a:lnTo>
                      <a:pt x="4901371" y="10696222"/>
                    </a:lnTo>
                    <a:lnTo>
                      <a:pt x="4968752" y="11504719"/>
                    </a:lnTo>
                    <a:cubicBezTo>
                      <a:pt x="4969560" y="11514541"/>
                      <a:pt x="4966223" y="11524252"/>
                      <a:pt x="4959548" y="11531503"/>
                    </a:cubicBezTo>
                    <a:cubicBezTo>
                      <a:pt x="4952874" y="11538755"/>
                      <a:pt x="4943470" y="11542883"/>
                      <a:pt x="4933615" y="11542889"/>
                    </a:cubicBezTo>
                    <a:lnTo>
                      <a:pt x="4879781" y="11542889"/>
                    </a:lnTo>
                    <a:cubicBezTo>
                      <a:pt x="4810799" y="11542898"/>
                      <a:pt x="4751923" y="11493033"/>
                      <a:pt x="4740575" y="11424990"/>
                    </a:cubicBezTo>
                    <a:lnTo>
                      <a:pt x="4626204" y="10737991"/>
                    </a:lnTo>
                    <a:cubicBezTo>
                      <a:pt x="4624864" y="10730089"/>
                      <a:pt x="4613575" y="10730089"/>
                      <a:pt x="4612235" y="10737991"/>
                    </a:cubicBezTo>
                    <a:lnTo>
                      <a:pt x="4497794" y="11424990"/>
                    </a:lnTo>
                    <a:cubicBezTo>
                      <a:pt x="4486442" y="11493059"/>
                      <a:pt x="4427525" y="11542932"/>
                      <a:pt x="4358517" y="11542889"/>
                    </a:cubicBezTo>
                    <a:lnTo>
                      <a:pt x="4304683" y="11542889"/>
                    </a:lnTo>
                    <a:cubicBezTo>
                      <a:pt x="4294828" y="11542883"/>
                      <a:pt x="4285424" y="11538755"/>
                      <a:pt x="4278750" y="11531503"/>
                    </a:cubicBezTo>
                    <a:cubicBezTo>
                      <a:pt x="4272075" y="11524252"/>
                      <a:pt x="4268738" y="11514541"/>
                      <a:pt x="4269546" y="11504719"/>
                    </a:cubicBezTo>
                    <a:lnTo>
                      <a:pt x="4336927" y="10696222"/>
                    </a:lnTo>
                    <a:lnTo>
                      <a:pt x="4399933" y="10255109"/>
                    </a:lnTo>
                    <a:moveTo>
                      <a:pt x="5952649" y="9285111"/>
                    </a:moveTo>
                    <a:cubicBezTo>
                      <a:pt x="5835749" y="9285111"/>
                      <a:pt x="5740982" y="9379878"/>
                      <a:pt x="5740982" y="9496778"/>
                    </a:cubicBezTo>
                    <a:lnTo>
                      <a:pt x="5740982" y="9567333"/>
                    </a:lnTo>
                    <a:cubicBezTo>
                      <a:pt x="5740982" y="9684234"/>
                      <a:pt x="5835749" y="9779000"/>
                      <a:pt x="5952649" y="9779000"/>
                    </a:cubicBezTo>
                    <a:cubicBezTo>
                      <a:pt x="6069549" y="9779000"/>
                      <a:pt x="6164316" y="9684234"/>
                      <a:pt x="6164316" y="9567333"/>
                    </a:cubicBezTo>
                    <a:lnTo>
                      <a:pt x="6164316" y="9496778"/>
                    </a:lnTo>
                    <a:cubicBezTo>
                      <a:pt x="6164316" y="9379878"/>
                      <a:pt x="6069549" y="9285111"/>
                      <a:pt x="5952649" y="9285111"/>
                    </a:cubicBezTo>
                    <a:moveTo>
                      <a:pt x="5733433" y="10255109"/>
                    </a:moveTo>
                    <a:cubicBezTo>
                      <a:pt x="5734632" y="10246995"/>
                      <a:pt x="5723202" y="10243820"/>
                      <a:pt x="5720027" y="10251370"/>
                    </a:cubicBezTo>
                    <a:lnTo>
                      <a:pt x="5566004" y="10610709"/>
                    </a:lnTo>
                    <a:cubicBezTo>
                      <a:pt x="5543748" y="10662629"/>
                      <a:pt x="5492672" y="10696273"/>
                      <a:pt x="5436182" y="10696222"/>
                    </a:cubicBezTo>
                    <a:lnTo>
                      <a:pt x="5371130" y="10696222"/>
                    </a:lnTo>
                    <a:cubicBezTo>
                      <a:pt x="5359265" y="10696233"/>
                      <a:pt x="5348191" y="10690278"/>
                      <a:pt x="5341655" y="10680376"/>
                    </a:cubicBezTo>
                    <a:cubicBezTo>
                      <a:pt x="5335120" y="10670474"/>
                      <a:pt x="5334000" y="10657949"/>
                      <a:pt x="5338674" y="10647045"/>
                    </a:cubicBezTo>
                    <a:lnTo>
                      <a:pt x="5529316" y="10202333"/>
                    </a:lnTo>
                    <a:lnTo>
                      <a:pt x="5599448" y="10026932"/>
                    </a:lnTo>
                    <a:cubicBezTo>
                      <a:pt x="5642318" y="9919794"/>
                      <a:pt x="5746095" y="9849548"/>
                      <a:pt x="5861491" y="9849555"/>
                    </a:cubicBezTo>
                    <a:lnTo>
                      <a:pt x="6043807" y="9849555"/>
                    </a:lnTo>
                    <a:cubicBezTo>
                      <a:pt x="6159203" y="9849548"/>
                      <a:pt x="6262980" y="9919794"/>
                      <a:pt x="6305850" y="10026932"/>
                    </a:cubicBezTo>
                    <a:lnTo>
                      <a:pt x="6375982" y="10202333"/>
                    </a:lnTo>
                    <a:lnTo>
                      <a:pt x="6566553" y="10647045"/>
                    </a:lnTo>
                    <a:cubicBezTo>
                      <a:pt x="6571228" y="10657949"/>
                      <a:pt x="6570107" y="10670474"/>
                      <a:pt x="6563572" y="10680376"/>
                    </a:cubicBezTo>
                    <a:cubicBezTo>
                      <a:pt x="6557037" y="10690278"/>
                      <a:pt x="6545962" y="10696233"/>
                      <a:pt x="6534097" y="10696222"/>
                    </a:cubicBezTo>
                    <a:lnTo>
                      <a:pt x="6469045" y="10696222"/>
                    </a:lnTo>
                    <a:cubicBezTo>
                      <a:pt x="6412607" y="10696216"/>
                      <a:pt x="6361601" y="10662582"/>
                      <a:pt x="6339364" y="10610709"/>
                    </a:cubicBezTo>
                    <a:lnTo>
                      <a:pt x="6185341" y="10251370"/>
                    </a:lnTo>
                    <a:cubicBezTo>
                      <a:pt x="6182096" y="10243820"/>
                      <a:pt x="6170736" y="10246995"/>
                      <a:pt x="6171865" y="10255109"/>
                    </a:cubicBezTo>
                    <a:lnTo>
                      <a:pt x="6234871" y="10696222"/>
                    </a:lnTo>
                    <a:lnTo>
                      <a:pt x="6302252" y="11504719"/>
                    </a:lnTo>
                    <a:cubicBezTo>
                      <a:pt x="6303060" y="11514541"/>
                      <a:pt x="6299723" y="11524252"/>
                      <a:pt x="6293048" y="11531503"/>
                    </a:cubicBezTo>
                    <a:cubicBezTo>
                      <a:pt x="6286374" y="11538755"/>
                      <a:pt x="6276970" y="11542883"/>
                      <a:pt x="6267115" y="11542889"/>
                    </a:cubicBezTo>
                    <a:lnTo>
                      <a:pt x="6213281" y="11542889"/>
                    </a:lnTo>
                    <a:cubicBezTo>
                      <a:pt x="6144299" y="11542898"/>
                      <a:pt x="6085423" y="11493033"/>
                      <a:pt x="6074075" y="11424990"/>
                    </a:cubicBezTo>
                    <a:lnTo>
                      <a:pt x="5959704" y="10737991"/>
                    </a:lnTo>
                    <a:cubicBezTo>
                      <a:pt x="5958364" y="10730089"/>
                      <a:pt x="5947075" y="10730089"/>
                      <a:pt x="5945735" y="10737991"/>
                    </a:cubicBezTo>
                    <a:lnTo>
                      <a:pt x="5831294" y="11424990"/>
                    </a:lnTo>
                    <a:cubicBezTo>
                      <a:pt x="5819942" y="11493059"/>
                      <a:pt x="5761025" y="11542932"/>
                      <a:pt x="5692017" y="11542889"/>
                    </a:cubicBezTo>
                    <a:lnTo>
                      <a:pt x="5638183" y="11542889"/>
                    </a:lnTo>
                    <a:cubicBezTo>
                      <a:pt x="5628328" y="11542883"/>
                      <a:pt x="5618924" y="11538755"/>
                      <a:pt x="5612250" y="11531503"/>
                    </a:cubicBezTo>
                    <a:cubicBezTo>
                      <a:pt x="5605575" y="11524252"/>
                      <a:pt x="5602238" y="11514541"/>
                      <a:pt x="5603046" y="11504719"/>
                    </a:cubicBezTo>
                    <a:lnTo>
                      <a:pt x="5670427" y="10696222"/>
                    </a:lnTo>
                    <a:lnTo>
                      <a:pt x="5733433" y="10255109"/>
                    </a:lnTo>
                    <a:moveTo>
                      <a:pt x="7286149" y="9285111"/>
                    </a:moveTo>
                    <a:cubicBezTo>
                      <a:pt x="7169248" y="9285111"/>
                      <a:pt x="7074482" y="9379878"/>
                      <a:pt x="7074482" y="9496778"/>
                    </a:cubicBezTo>
                    <a:lnTo>
                      <a:pt x="7074482" y="9567333"/>
                    </a:lnTo>
                    <a:cubicBezTo>
                      <a:pt x="7074482" y="9684234"/>
                      <a:pt x="7169248" y="9779000"/>
                      <a:pt x="7286149" y="9779000"/>
                    </a:cubicBezTo>
                    <a:cubicBezTo>
                      <a:pt x="7403050" y="9779000"/>
                      <a:pt x="7497816" y="9684234"/>
                      <a:pt x="7497816" y="9567333"/>
                    </a:cubicBezTo>
                    <a:lnTo>
                      <a:pt x="7497816" y="9496778"/>
                    </a:lnTo>
                    <a:cubicBezTo>
                      <a:pt x="7497816" y="9379878"/>
                      <a:pt x="7403050" y="9285111"/>
                      <a:pt x="7286149" y="9285111"/>
                    </a:cubicBezTo>
                    <a:moveTo>
                      <a:pt x="7066933" y="10255109"/>
                    </a:moveTo>
                    <a:cubicBezTo>
                      <a:pt x="7068132" y="10246995"/>
                      <a:pt x="7056703" y="10243820"/>
                      <a:pt x="7053528" y="10251370"/>
                    </a:cubicBezTo>
                    <a:lnTo>
                      <a:pt x="6899504" y="10610709"/>
                    </a:lnTo>
                    <a:cubicBezTo>
                      <a:pt x="6877248" y="10662629"/>
                      <a:pt x="6826172" y="10696273"/>
                      <a:pt x="6769682" y="10696222"/>
                    </a:cubicBezTo>
                    <a:lnTo>
                      <a:pt x="6704630" y="10696222"/>
                    </a:lnTo>
                    <a:cubicBezTo>
                      <a:pt x="6692766" y="10696233"/>
                      <a:pt x="6681691" y="10690278"/>
                      <a:pt x="6675155" y="10680376"/>
                    </a:cubicBezTo>
                    <a:cubicBezTo>
                      <a:pt x="6668620" y="10670474"/>
                      <a:pt x="6667500" y="10657949"/>
                      <a:pt x="6672175" y="10647045"/>
                    </a:cubicBezTo>
                    <a:lnTo>
                      <a:pt x="6862816" y="10202333"/>
                    </a:lnTo>
                    <a:lnTo>
                      <a:pt x="6932948" y="10026932"/>
                    </a:lnTo>
                    <a:cubicBezTo>
                      <a:pt x="6975818" y="9919794"/>
                      <a:pt x="7079594" y="9849548"/>
                      <a:pt x="7194991" y="9849555"/>
                    </a:cubicBezTo>
                    <a:lnTo>
                      <a:pt x="7377307" y="9849555"/>
                    </a:lnTo>
                    <a:cubicBezTo>
                      <a:pt x="7492704" y="9849548"/>
                      <a:pt x="7596480" y="9919794"/>
                      <a:pt x="7639350" y="10026932"/>
                    </a:cubicBezTo>
                    <a:lnTo>
                      <a:pt x="7709482" y="10202333"/>
                    </a:lnTo>
                    <a:lnTo>
                      <a:pt x="7900053" y="10647045"/>
                    </a:lnTo>
                    <a:cubicBezTo>
                      <a:pt x="7904728" y="10657949"/>
                      <a:pt x="7903607" y="10670474"/>
                      <a:pt x="7897072" y="10680376"/>
                    </a:cubicBezTo>
                    <a:cubicBezTo>
                      <a:pt x="7890537" y="10690278"/>
                      <a:pt x="7879462" y="10696233"/>
                      <a:pt x="7867597" y="10696222"/>
                    </a:cubicBezTo>
                    <a:lnTo>
                      <a:pt x="7802545" y="10696222"/>
                    </a:lnTo>
                    <a:cubicBezTo>
                      <a:pt x="7746107" y="10696216"/>
                      <a:pt x="7695101" y="10662582"/>
                      <a:pt x="7672864" y="10610709"/>
                    </a:cubicBezTo>
                    <a:lnTo>
                      <a:pt x="7518841" y="10251370"/>
                    </a:lnTo>
                    <a:cubicBezTo>
                      <a:pt x="7515595" y="10243820"/>
                      <a:pt x="7504236" y="10246995"/>
                      <a:pt x="7505365" y="10255109"/>
                    </a:cubicBezTo>
                    <a:lnTo>
                      <a:pt x="7568371" y="10696222"/>
                    </a:lnTo>
                    <a:lnTo>
                      <a:pt x="7635752" y="11504719"/>
                    </a:lnTo>
                    <a:cubicBezTo>
                      <a:pt x="7636560" y="11514541"/>
                      <a:pt x="7633222" y="11524252"/>
                      <a:pt x="7626548" y="11531503"/>
                    </a:cubicBezTo>
                    <a:cubicBezTo>
                      <a:pt x="7619874" y="11538755"/>
                      <a:pt x="7610470" y="11542883"/>
                      <a:pt x="7600615" y="11542889"/>
                    </a:cubicBezTo>
                    <a:lnTo>
                      <a:pt x="7546781" y="11542889"/>
                    </a:lnTo>
                    <a:cubicBezTo>
                      <a:pt x="7477799" y="11542898"/>
                      <a:pt x="7418922" y="11493033"/>
                      <a:pt x="7407575" y="11424990"/>
                    </a:cubicBezTo>
                    <a:lnTo>
                      <a:pt x="7293204" y="10737991"/>
                    </a:lnTo>
                    <a:cubicBezTo>
                      <a:pt x="7291864" y="10730089"/>
                      <a:pt x="7280575" y="10730089"/>
                      <a:pt x="7279235" y="10737991"/>
                    </a:cubicBezTo>
                    <a:lnTo>
                      <a:pt x="7164794" y="11424990"/>
                    </a:lnTo>
                    <a:cubicBezTo>
                      <a:pt x="7153442" y="11493059"/>
                      <a:pt x="7094525" y="11542932"/>
                      <a:pt x="7025517" y="11542889"/>
                    </a:cubicBezTo>
                    <a:lnTo>
                      <a:pt x="6971683" y="11542889"/>
                    </a:lnTo>
                    <a:cubicBezTo>
                      <a:pt x="6961828" y="11542883"/>
                      <a:pt x="6952424" y="11538755"/>
                      <a:pt x="6945750" y="11531503"/>
                    </a:cubicBezTo>
                    <a:cubicBezTo>
                      <a:pt x="6939076" y="11524252"/>
                      <a:pt x="6935738" y="11514541"/>
                      <a:pt x="6936546" y="11504719"/>
                    </a:cubicBezTo>
                    <a:lnTo>
                      <a:pt x="7003927" y="10696222"/>
                    </a:lnTo>
                    <a:lnTo>
                      <a:pt x="7066933" y="10255109"/>
                    </a:lnTo>
                    <a:moveTo>
                      <a:pt x="8619649" y="9285111"/>
                    </a:moveTo>
                    <a:cubicBezTo>
                      <a:pt x="8502748" y="9285111"/>
                      <a:pt x="8407982" y="9379878"/>
                      <a:pt x="8407982" y="9496778"/>
                    </a:cubicBezTo>
                    <a:lnTo>
                      <a:pt x="8407982" y="9567333"/>
                    </a:lnTo>
                    <a:cubicBezTo>
                      <a:pt x="8407982" y="9684234"/>
                      <a:pt x="8502748" y="9779000"/>
                      <a:pt x="8619649" y="9779000"/>
                    </a:cubicBezTo>
                    <a:cubicBezTo>
                      <a:pt x="8736550" y="9779000"/>
                      <a:pt x="8831316" y="9684234"/>
                      <a:pt x="8831316" y="9567333"/>
                    </a:cubicBezTo>
                    <a:lnTo>
                      <a:pt x="8831316" y="9496778"/>
                    </a:lnTo>
                    <a:cubicBezTo>
                      <a:pt x="8831316" y="9379878"/>
                      <a:pt x="8736550" y="9285111"/>
                      <a:pt x="8619649" y="9285111"/>
                    </a:cubicBezTo>
                    <a:moveTo>
                      <a:pt x="8400433" y="10255109"/>
                    </a:moveTo>
                    <a:cubicBezTo>
                      <a:pt x="8401632" y="10246995"/>
                      <a:pt x="8390203" y="10243820"/>
                      <a:pt x="8387028" y="10251370"/>
                    </a:cubicBezTo>
                    <a:lnTo>
                      <a:pt x="8233004" y="10610709"/>
                    </a:lnTo>
                    <a:cubicBezTo>
                      <a:pt x="8210748" y="10662629"/>
                      <a:pt x="8159672" y="10696273"/>
                      <a:pt x="8103182" y="10696222"/>
                    </a:cubicBezTo>
                    <a:lnTo>
                      <a:pt x="8038130" y="10696222"/>
                    </a:lnTo>
                    <a:cubicBezTo>
                      <a:pt x="8026266" y="10696233"/>
                      <a:pt x="8015191" y="10690278"/>
                      <a:pt x="8008655" y="10680376"/>
                    </a:cubicBezTo>
                    <a:cubicBezTo>
                      <a:pt x="8002120" y="10670474"/>
                      <a:pt x="8001000" y="10657949"/>
                      <a:pt x="8005675" y="10647045"/>
                    </a:cubicBezTo>
                    <a:lnTo>
                      <a:pt x="8196316" y="10202333"/>
                    </a:lnTo>
                    <a:lnTo>
                      <a:pt x="8266448" y="10026932"/>
                    </a:lnTo>
                    <a:cubicBezTo>
                      <a:pt x="8309318" y="9919794"/>
                      <a:pt x="8413094" y="9849548"/>
                      <a:pt x="8528491" y="9849555"/>
                    </a:cubicBezTo>
                    <a:lnTo>
                      <a:pt x="8710807" y="9849555"/>
                    </a:lnTo>
                    <a:cubicBezTo>
                      <a:pt x="8826204" y="9849548"/>
                      <a:pt x="8929980" y="9919794"/>
                      <a:pt x="8972850" y="10026932"/>
                    </a:cubicBezTo>
                    <a:lnTo>
                      <a:pt x="9042982" y="10202333"/>
                    </a:lnTo>
                    <a:lnTo>
                      <a:pt x="9233553" y="10647045"/>
                    </a:lnTo>
                    <a:cubicBezTo>
                      <a:pt x="9238228" y="10657949"/>
                      <a:pt x="9237107" y="10670474"/>
                      <a:pt x="9230572" y="10680376"/>
                    </a:cubicBezTo>
                    <a:cubicBezTo>
                      <a:pt x="9224037" y="10690278"/>
                      <a:pt x="9212962" y="10696233"/>
                      <a:pt x="9201097" y="10696222"/>
                    </a:cubicBezTo>
                    <a:lnTo>
                      <a:pt x="9136045" y="10696222"/>
                    </a:lnTo>
                    <a:cubicBezTo>
                      <a:pt x="9079607" y="10696216"/>
                      <a:pt x="9028601" y="10662582"/>
                      <a:pt x="9006364" y="10610709"/>
                    </a:cubicBezTo>
                    <a:lnTo>
                      <a:pt x="8852341" y="10251370"/>
                    </a:lnTo>
                    <a:cubicBezTo>
                      <a:pt x="8849095" y="10243820"/>
                      <a:pt x="8837736" y="10246995"/>
                      <a:pt x="8838865" y="10255109"/>
                    </a:cubicBezTo>
                    <a:lnTo>
                      <a:pt x="8901871" y="10696222"/>
                    </a:lnTo>
                    <a:lnTo>
                      <a:pt x="8969252" y="11504719"/>
                    </a:lnTo>
                    <a:cubicBezTo>
                      <a:pt x="8970060" y="11514541"/>
                      <a:pt x="8966722" y="11524252"/>
                      <a:pt x="8960048" y="11531503"/>
                    </a:cubicBezTo>
                    <a:cubicBezTo>
                      <a:pt x="8953374" y="11538755"/>
                      <a:pt x="8943970" y="11542883"/>
                      <a:pt x="8934115" y="11542889"/>
                    </a:cubicBezTo>
                    <a:lnTo>
                      <a:pt x="8880281" y="11542889"/>
                    </a:lnTo>
                    <a:cubicBezTo>
                      <a:pt x="8811299" y="11542898"/>
                      <a:pt x="8752422" y="11493033"/>
                      <a:pt x="8741075" y="11424990"/>
                    </a:cubicBezTo>
                    <a:lnTo>
                      <a:pt x="8626704" y="10737991"/>
                    </a:lnTo>
                    <a:cubicBezTo>
                      <a:pt x="8625364" y="10730089"/>
                      <a:pt x="8614075" y="10730089"/>
                      <a:pt x="8612735" y="10737991"/>
                    </a:cubicBezTo>
                    <a:lnTo>
                      <a:pt x="8498294" y="11424990"/>
                    </a:lnTo>
                    <a:cubicBezTo>
                      <a:pt x="8486942" y="11493059"/>
                      <a:pt x="8428025" y="11542932"/>
                      <a:pt x="8359017" y="11542889"/>
                    </a:cubicBezTo>
                    <a:lnTo>
                      <a:pt x="8305183" y="11542889"/>
                    </a:lnTo>
                    <a:cubicBezTo>
                      <a:pt x="8295328" y="11542883"/>
                      <a:pt x="8285924" y="11538755"/>
                      <a:pt x="8279250" y="11531503"/>
                    </a:cubicBezTo>
                    <a:cubicBezTo>
                      <a:pt x="8272576" y="11524252"/>
                      <a:pt x="8269238" y="11514541"/>
                      <a:pt x="8270046" y="11504719"/>
                    </a:cubicBezTo>
                    <a:lnTo>
                      <a:pt x="8337427" y="10696222"/>
                    </a:lnTo>
                    <a:lnTo>
                      <a:pt x="8400433" y="10255109"/>
                    </a:lnTo>
                    <a:moveTo>
                      <a:pt x="9953149" y="9285111"/>
                    </a:moveTo>
                    <a:cubicBezTo>
                      <a:pt x="9836248" y="9285111"/>
                      <a:pt x="9741482" y="9379878"/>
                      <a:pt x="9741482" y="9496778"/>
                    </a:cubicBezTo>
                    <a:lnTo>
                      <a:pt x="9741482" y="9567333"/>
                    </a:lnTo>
                    <a:cubicBezTo>
                      <a:pt x="9741482" y="9684234"/>
                      <a:pt x="9836248" y="9779000"/>
                      <a:pt x="9953149" y="9779000"/>
                    </a:cubicBezTo>
                    <a:cubicBezTo>
                      <a:pt x="10070050" y="9779000"/>
                      <a:pt x="10164816" y="9684234"/>
                      <a:pt x="10164816" y="9567333"/>
                    </a:cubicBezTo>
                    <a:lnTo>
                      <a:pt x="10164816" y="9496778"/>
                    </a:lnTo>
                    <a:cubicBezTo>
                      <a:pt x="10164816" y="9379878"/>
                      <a:pt x="10070050" y="9285111"/>
                      <a:pt x="9953149" y="9285111"/>
                    </a:cubicBezTo>
                    <a:moveTo>
                      <a:pt x="9733933" y="10255109"/>
                    </a:moveTo>
                    <a:cubicBezTo>
                      <a:pt x="9735132" y="10246995"/>
                      <a:pt x="9723703" y="10243820"/>
                      <a:pt x="9720528" y="10251370"/>
                    </a:cubicBezTo>
                    <a:lnTo>
                      <a:pt x="9566504" y="10610709"/>
                    </a:lnTo>
                    <a:cubicBezTo>
                      <a:pt x="9544248" y="10662629"/>
                      <a:pt x="9493172" y="10696273"/>
                      <a:pt x="9436682" y="10696222"/>
                    </a:cubicBezTo>
                    <a:lnTo>
                      <a:pt x="9371630" y="10696222"/>
                    </a:lnTo>
                    <a:cubicBezTo>
                      <a:pt x="9359766" y="10696233"/>
                      <a:pt x="9348691" y="10690278"/>
                      <a:pt x="9342155" y="10680376"/>
                    </a:cubicBezTo>
                    <a:cubicBezTo>
                      <a:pt x="9335620" y="10670474"/>
                      <a:pt x="9334500" y="10657949"/>
                      <a:pt x="9339175" y="10647045"/>
                    </a:cubicBezTo>
                    <a:lnTo>
                      <a:pt x="9529816" y="10202333"/>
                    </a:lnTo>
                    <a:lnTo>
                      <a:pt x="9599948" y="10026932"/>
                    </a:lnTo>
                    <a:cubicBezTo>
                      <a:pt x="9642818" y="9919794"/>
                      <a:pt x="9746594" y="9849548"/>
                      <a:pt x="9861991" y="9849555"/>
                    </a:cubicBezTo>
                    <a:lnTo>
                      <a:pt x="10044307" y="9849555"/>
                    </a:lnTo>
                    <a:cubicBezTo>
                      <a:pt x="10159704" y="9849548"/>
                      <a:pt x="10263480" y="9919794"/>
                      <a:pt x="10306350" y="10026932"/>
                    </a:cubicBezTo>
                    <a:lnTo>
                      <a:pt x="10376482" y="10202333"/>
                    </a:lnTo>
                    <a:lnTo>
                      <a:pt x="10567053" y="10647045"/>
                    </a:lnTo>
                    <a:cubicBezTo>
                      <a:pt x="10571728" y="10657949"/>
                      <a:pt x="10570607" y="10670474"/>
                      <a:pt x="10564072" y="10680376"/>
                    </a:cubicBezTo>
                    <a:cubicBezTo>
                      <a:pt x="10557537" y="10690278"/>
                      <a:pt x="10546462" y="10696233"/>
                      <a:pt x="10534597" y="10696222"/>
                    </a:cubicBezTo>
                    <a:lnTo>
                      <a:pt x="10469545" y="10696222"/>
                    </a:lnTo>
                    <a:cubicBezTo>
                      <a:pt x="10413107" y="10696216"/>
                      <a:pt x="10362101" y="10662582"/>
                      <a:pt x="10339864" y="10610709"/>
                    </a:cubicBezTo>
                    <a:lnTo>
                      <a:pt x="10185841" y="10251370"/>
                    </a:lnTo>
                    <a:cubicBezTo>
                      <a:pt x="10182595" y="10243820"/>
                      <a:pt x="10171236" y="10246995"/>
                      <a:pt x="10172365" y="10255109"/>
                    </a:cubicBezTo>
                    <a:lnTo>
                      <a:pt x="10235371" y="10696222"/>
                    </a:lnTo>
                    <a:lnTo>
                      <a:pt x="10302752" y="11504719"/>
                    </a:lnTo>
                    <a:cubicBezTo>
                      <a:pt x="10303560" y="11514541"/>
                      <a:pt x="10300222" y="11524252"/>
                      <a:pt x="10293548" y="11531503"/>
                    </a:cubicBezTo>
                    <a:cubicBezTo>
                      <a:pt x="10286874" y="11538755"/>
                      <a:pt x="10277470" y="11542883"/>
                      <a:pt x="10267615" y="11542889"/>
                    </a:cubicBezTo>
                    <a:lnTo>
                      <a:pt x="10213781" y="11542889"/>
                    </a:lnTo>
                    <a:cubicBezTo>
                      <a:pt x="10144799" y="11542898"/>
                      <a:pt x="10085922" y="11493033"/>
                      <a:pt x="10074575" y="11424990"/>
                    </a:cubicBezTo>
                    <a:lnTo>
                      <a:pt x="9960204" y="10737991"/>
                    </a:lnTo>
                    <a:cubicBezTo>
                      <a:pt x="9958864" y="10730089"/>
                      <a:pt x="9947575" y="10730089"/>
                      <a:pt x="9946235" y="10737991"/>
                    </a:cubicBezTo>
                    <a:lnTo>
                      <a:pt x="9831794" y="11424990"/>
                    </a:lnTo>
                    <a:cubicBezTo>
                      <a:pt x="9820442" y="11493059"/>
                      <a:pt x="9761525" y="11542932"/>
                      <a:pt x="9692517" y="11542889"/>
                    </a:cubicBezTo>
                    <a:lnTo>
                      <a:pt x="9638683" y="11542889"/>
                    </a:lnTo>
                    <a:cubicBezTo>
                      <a:pt x="9628828" y="11542883"/>
                      <a:pt x="9619424" y="11538755"/>
                      <a:pt x="9612750" y="11531503"/>
                    </a:cubicBezTo>
                    <a:cubicBezTo>
                      <a:pt x="9606076" y="11524252"/>
                      <a:pt x="9602738" y="11514541"/>
                      <a:pt x="9603546" y="11504719"/>
                    </a:cubicBezTo>
                    <a:lnTo>
                      <a:pt x="9670927" y="10696222"/>
                    </a:lnTo>
                    <a:lnTo>
                      <a:pt x="9733933" y="10255109"/>
                    </a:lnTo>
                    <a:moveTo>
                      <a:pt x="11286649" y="9285111"/>
                    </a:moveTo>
                    <a:cubicBezTo>
                      <a:pt x="11169748" y="9285111"/>
                      <a:pt x="11074982" y="9379878"/>
                      <a:pt x="11074982" y="9496778"/>
                    </a:cubicBezTo>
                    <a:lnTo>
                      <a:pt x="11074982" y="9567333"/>
                    </a:lnTo>
                    <a:cubicBezTo>
                      <a:pt x="11074982" y="9684234"/>
                      <a:pt x="11169748" y="9779000"/>
                      <a:pt x="11286649" y="9779000"/>
                    </a:cubicBezTo>
                    <a:cubicBezTo>
                      <a:pt x="11403550" y="9779000"/>
                      <a:pt x="11498316" y="9684234"/>
                      <a:pt x="11498316" y="9567333"/>
                    </a:cubicBezTo>
                    <a:lnTo>
                      <a:pt x="11498316" y="9496778"/>
                    </a:lnTo>
                    <a:cubicBezTo>
                      <a:pt x="11498316" y="9379878"/>
                      <a:pt x="11403550" y="9285111"/>
                      <a:pt x="11286649" y="9285111"/>
                    </a:cubicBezTo>
                    <a:moveTo>
                      <a:pt x="11067433" y="10255109"/>
                    </a:moveTo>
                    <a:cubicBezTo>
                      <a:pt x="11068632" y="10246995"/>
                      <a:pt x="11057203" y="10243820"/>
                      <a:pt x="11054028" y="10251370"/>
                    </a:cubicBezTo>
                    <a:lnTo>
                      <a:pt x="10900004" y="10610709"/>
                    </a:lnTo>
                    <a:cubicBezTo>
                      <a:pt x="10877748" y="10662629"/>
                      <a:pt x="10826672" y="10696273"/>
                      <a:pt x="10770182" y="10696222"/>
                    </a:cubicBezTo>
                    <a:lnTo>
                      <a:pt x="10705130" y="10696222"/>
                    </a:lnTo>
                    <a:cubicBezTo>
                      <a:pt x="10693266" y="10696233"/>
                      <a:pt x="10682191" y="10690278"/>
                      <a:pt x="10675655" y="10680376"/>
                    </a:cubicBezTo>
                    <a:cubicBezTo>
                      <a:pt x="10669120" y="10670474"/>
                      <a:pt x="10668000" y="10657949"/>
                      <a:pt x="10672675" y="10647045"/>
                    </a:cubicBezTo>
                    <a:lnTo>
                      <a:pt x="10863316" y="10202333"/>
                    </a:lnTo>
                    <a:lnTo>
                      <a:pt x="10933448" y="10026932"/>
                    </a:lnTo>
                    <a:cubicBezTo>
                      <a:pt x="10976318" y="9919794"/>
                      <a:pt x="11080094" y="9849548"/>
                      <a:pt x="11195491" y="9849555"/>
                    </a:cubicBezTo>
                    <a:lnTo>
                      <a:pt x="11377807" y="9849555"/>
                    </a:lnTo>
                    <a:cubicBezTo>
                      <a:pt x="11493204" y="9849548"/>
                      <a:pt x="11596980" y="9919794"/>
                      <a:pt x="11639850" y="10026932"/>
                    </a:cubicBezTo>
                    <a:lnTo>
                      <a:pt x="11709982" y="10202333"/>
                    </a:lnTo>
                    <a:lnTo>
                      <a:pt x="11900553" y="10647045"/>
                    </a:lnTo>
                    <a:cubicBezTo>
                      <a:pt x="11905228" y="10657949"/>
                      <a:pt x="11904107" y="10670474"/>
                      <a:pt x="11897572" y="10680376"/>
                    </a:cubicBezTo>
                    <a:cubicBezTo>
                      <a:pt x="11891037" y="10690278"/>
                      <a:pt x="11879962" y="10696233"/>
                      <a:pt x="11868097" y="10696222"/>
                    </a:cubicBezTo>
                    <a:lnTo>
                      <a:pt x="11803045" y="10696222"/>
                    </a:lnTo>
                    <a:cubicBezTo>
                      <a:pt x="11746607" y="10696216"/>
                      <a:pt x="11695601" y="10662582"/>
                      <a:pt x="11673364" y="10610709"/>
                    </a:cubicBezTo>
                    <a:lnTo>
                      <a:pt x="11519341" y="10251370"/>
                    </a:lnTo>
                    <a:cubicBezTo>
                      <a:pt x="11516095" y="10243820"/>
                      <a:pt x="11504736" y="10246995"/>
                      <a:pt x="11505865" y="10255109"/>
                    </a:cubicBezTo>
                    <a:lnTo>
                      <a:pt x="11568871" y="10696222"/>
                    </a:lnTo>
                    <a:lnTo>
                      <a:pt x="11636252" y="11504719"/>
                    </a:lnTo>
                    <a:cubicBezTo>
                      <a:pt x="11637060" y="11514541"/>
                      <a:pt x="11633722" y="11524252"/>
                      <a:pt x="11627048" y="11531503"/>
                    </a:cubicBezTo>
                    <a:cubicBezTo>
                      <a:pt x="11620374" y="11538755"/>
                      <a:pt x="11610970" y="11542883"/>
                      <a:pt x="11601115" y="11542889"/>
                    </a:cubicBezTo>
                    <a:lnTo>
                      <a:pt x="11547281" y="11542889"/>
                    </a:lnTo>
                    <a:cubicBezTo>
                      <a:pt x="11478299" y="11542898"/>
                      <a:pt x="11419422" y="11493033"/>
                      <a:pt x="11408075" y="11424990"/>
                    </a:cubicBezTo>
                    <a:lnTo>
                      <a:pt x="11293704" y="10737991"/>
                    </a:lnTo>
                    <a:cubicBezTo>
                      <a:pt x="11292364" y="10730089"/>
                      <a:pt x="11281075" y="10730089"/>
                      <a:pt x="11279735" y="10737991"/>
                    </a:cubicBezTo>
                    <a:lnTo>
                      <a:pt x="11165294" y="11424990"/>
                    </a:lnTo>
                    <a:cubicBezTo>
                      <a:pt x="11153942" y="11493059"/>
                      <a:pt x="11095025" y="11542932"/>
                      <a:pt x="11026017" y="11542889"/>
                    </a:cubicBezTo>
                    <a:lnTo>
                      <a:pt x="10972183" y="11542889"/>
                    </a:lnTo>
                    <a:cubicBezTo>
                      <a:pt x="10962328" y="11542883"/>
                      <a:pt x="10952924" y="11538755"/>
                      <a:pt x="10946250" y="11531503"/>
                    </a:cubicBezTo>
                    <a:cubicBezTo>
                      <a:pt x="10939576" y="11524252"/>
                      <a:pt x="10936238" y="11514541"/>
                      <a:pt x="10937046" y="11504719"/>
                    </a:cubicBezTo>
                    <a:lnTo>
                      <a:pt x="11004427" y="10696222"/>
                    </a:lnTo>
                    <a:lnTo>
                      <a:pt x="11067433" y="10255109"/>
                    </a:lnTo>
                    <a:moveTo>
                      <a:pt x="12620149" y="9285111"/>
                    </a:moveTo>
                    <a:cubicBezTo>
                      <a:pt x="12503248" y="9285111"/>
                      <a:pt x="12408482" y="9379878"/>
                      <a:pt x="12408482" y="9496778"/>
                    </a:cubicBezTo>
                    <a:lnTo>
                      <a:pt x="12408482" y="9567333"/>
                    </a:lnTo>
                    <a:cubicBezTo>
                      <a:pt x="12408482" y="9684234"/>
                      <a:pt x="12503248" y="9779000"/>
                      <a:pt x="12620149" y="9779000"/>
                    </a:cubicBezTo>
                    <a:cubicBezTo>
                      <a:pt x="12737050" y="9779000"/>
                      <a:pt x="12831816" y="9684234"/>
                      <a:pt x="12831816" y="9567333"/>
                    </a:cubicBezTo>
                    <a:lnTo>
                      <a:pt x="12831816" y="9496778"/>
                    </a:lnTo>
                    <a:cubicBezTo>
                      <a:pt x="12831816" y="9379878"/>
                      <a:pt x="12737050" y="9285111"/>
                      <a:pt x="12620149" y="9285111"/>
                    </a:cubicBezTo>
                    <a:moveTo>
                      <a:pt x="12400933" y="10255109"/>
                    </a:moveTo>
                    <a:cubicBezTo>
                      <a:pt x="12402132" y="10246995"/>
                      <a:pt x="12390703" y="10243820"/>
                      <a:pt x="12387528" y="10251370"/>
                    </a:cubicBezTo>
                    <a:lnTo>
                      <a:pt x="12233504" y="10610709"/>
                    </a:lnTo>
                    <a:cubicBezTo>
                      <a:pt x="12211248" y="10662629"/>
                      <a:pt x="12160172" y="10696273"/>
                      <a:pt x="12103682" y="10696222"/>
                    </a:cubicBezTo>
                    <a:lnTo>
                      <a:pt x="12038630" y="10696222"/>
                    </a:lnTo>
                    <a:cubicBezTo>
                      <a:pt x="12026766" y="10696233"/>
                      <a:pt x="12015691" y="10690278"/>
                      <a:pt x="12009155" y="10680376"/>
                    </a:cubicBezTo>
                    <a:cubicBezTo>
                      <a:pt x="12002620" y="10670474"/>
                      <a:pt x="12001500" y="10657949"/>
                      <a:pt x="12006175" y="10647045"/>
                    </a:cubicBezTo>
                    <a:lnTo>
                      <a:pt x="12196816" y="10202333"/>
                    </a:lnTo>
                    <a:lnTo>
                      <a:pt x="12266948" y="10026932"/>
                    </a:lnTo>
                    <a:cubicBezTo>
                      <a:pt x="12309818" y="9919794"/>
                      <a:pt x="12413594" y="9849548"/>
                      <a:pt x="12528991" y="9849555"/>
                    </a:cubicBezTo>
                    <a:lnTo>
                      <a:pt x="12711307" y="9849555"/>
                    </a:lnTo>
                    <a:cubicBezTo>
                      <a:pt x="12826704" y="9849548"/>
                      <a:pt x="12930480" y="9919794"/>
                      <a:pt x="12973350" y="10026932"/>
                    </a:cubicBezTo>
                    <a:lnTo>
                      <a:pt x="13043483" y="10202333"/>
                    </a:lnTo>
                    <a:lnTo>
                      <a:pt x="13234053" y="10647045"/>
                    </a:lnTo>
                    <a:cubicBezTo>
                      <a:pt x="13238727" y="10657949"/>
                      <a:pt x="13237607" y="10670474"/>
                      <a:pt x="13231073" y="10680376"/>
                    </a:cubicBezTo>
                    <a:cubicBezTo>
                      <a:pt x="13224537" y="10690278"/>
                      <a:pt x="13213462" y="10696233"/>
                      <a:pt x="13201597" y="10696222"/>
                    </a:cubicBezTo>
                    <a:lnTo>
                      <a:pt x="13136545" y="10696222"/>
                    </a:lnTo>
                    <a:cubicBezTo>
                      <a:pt x="13080107" y="10696216"/>
                      <a:pt x="13029101" y="10662582"/>
                      <a:pt x="13006863" y="10610709"/>
                    </a:cubicBezTo>
                    <a:lnTo>
                      <a:pt x="12852841" y="10251370"/>
                    </a:lnTo>
                    <a:cubicBezTo>
                      <a:pt x="12849595" y="10243820"/>
                      <a:pt x="12838236" y="10246995"/>
                      <a:pt x="12839365" y="10255109"/>
                    </a:cubicBezTo>
                    <a:lnTo>
                      <a:pt x="12902371" y="10696222"/>
                    </a:lnTo>
                    <a:lnTo>
                      <a:pt x="12969752" y="11504719"/>
                    </a:lnTo>
                    <a:cubicBezTo>
                      <a:pt x="12970560" y="11514541"/>
                      <a:pt x="12967222" y="11524252"/>
                      <a:pt x="12960548" y="11531503"/>
                    </a:cubicBezTo>
                    <a:cubicBezTo>
                      <a:pt x="12953874" y="11538755"/>
                      <a:pt x="12944470" y="11542883"/>
                      <a:pt x="12934615" y="11542889"/>
                    </a:cubicBezTo>
                    <a:lnTo>
                      <a:pt x="12880781" y="11542889"/>
                    </a:lnTo>
                    <a:cubicBezTo>
                      <a:pt x="12811799" y="11542898"/>
                      <a:pt x="12752922" y="11493033"/>
                      <a:pt x="12741575" y="11424990"/>
                    </a:cubicBezTo>
                    <a:lnTo>
                      <a:pt x="12627204" y="10737991"/>
                    </a:lnTo>
                    <a:cubicBezTo>
                      <a:pt x="12625864" y="10730089"/>
                      <a:pt x="12614575" y="10730089"/>
                      <a:pt x="12613235" y="10737991"/>
                    </a:cubicBezTo>
                    <a:lnTo>
                      <a:pt x="12498794" y="11424990"/>
                    </a:lnTo>
                    <a:cubicBezTo>
                      <a:pt x="12487442" y="11493059"/>
                      <a:pt x="12428525" y="11542932"/>
                      <a:pt x="12359517" y="11542889"/>
                    </a:cubicBezTo>
                    <a:lnTo>
                      <a:pt x="12305683" y="11542889"/>
                    </a:lnTo>
                    <a:cubicBezTo>
                      <a:pt x="12295828" y="11542883"/>
                      <a:pt x="12286424" y="11538755"/>
                      <a:pt x="12279750" y="11531503"/>
                    </a:cubicBezTo>
                    <a:cubicBezTo>
                      <a:pt x="12273076" y="11524252"/>
                      <a:pt x="12269738" y="11514541"/>
                      <a:pt x="12270546" y="11504719"/>
                    </a:cubicBezTo>
                    <a:lnTo>
                      <a:pt x="12337927" y="10696222"/>
                    </a:lnTo>
                    <a:lnTo>
                      <a:pt x="12400933" y="10255109"/>
                    </a:lnTo>
                    <a:moveTo>
                      <a:pt x="13953649" y="9285111"/>
                    </a:moveTo>
                    <a:cubicBezTo>
                      <a:pt x="13836749" y="9285111"/>
                      <a:pt x="13741983" y="9379878"/>
                      <a:pt x="13741983" y="9496778"/>
                    </a:cubicBezTo>
                    <a:lnTo>
                      <a:pt x="13741983" y="9567333"/>
                    </a:lnTo>
                    <a:cubicBezTo>
                      <a:pt x="13741983" y="9684234"/>
                      <a:pt x="13836749" y="9779000"/>
                      <a:pt x="13953649" y="9779000"/>
                    </a:cubicBezTo>
                    <a:cubicBezTo>
                      <a:pt x="14070549" y="9779000"/>
                      <a:pt x="14165315" y="9684234"/>
                      <a:pt x="14165315" y="9567333"/>
                    </a:cubicBezTo>
                    <a:lnTo>
                      <a:pt x="14165315" y="9496778"/>
                    </a:lnTo>
                    <a:cubicBezTo>
                      <a:pt x="14165315" y="9379878"/>
                      <a:pt x="14070549" y="9285111"/>
                      <a:pt x="13953649" y="9285111"/>
                    </a:cubicBezTo>
                    <a:moveTo>
                      <a:pt x="13734433" y="10255109"/>
                    </a:moveTo>
                    <a:cubicBezTo>
                      <a:pt x="13735633" y="10246995"/>
                      <a:pt x="13724203" y="10243820"/>
                      <a:pt x="13721028" y="10251370"/>
                    </a:cubicBezTo>
                    <a:lnTo>
                      <a:pt x="13567004" y="10610709"/>
                    </a:lnTo>
                    <a:cubicBezTo>
                      <a:pt x="13544748" y="10662629"/>
                      <a:pt x="13493672" y="10696273"/>
                      <a:pt x="13437183" y="10696222"/>
                    </a:cubicBezTo>
                    <a:lnTo>
                      <a:pt x="13372129" y="10696222"/>
                    </a:lnTo>
                    <a:cubicBezTo>
                      <a:pt x="13360265" y="10696233"/>
                      <a:pt x="13349190" y="10690278"/>
                      <a:pt x="13342655" y="10680376"/>
                    </a:cubicBezTo>
                    <a:cubicBezTo>
                      <a:pt x="13336119" y="10670474"/>
                      <a:pt x="13335000" y="10657949"/>
                      <a:pt x="13339674" y="10647045"/>
                    </a:cubicBezTo>
                    <a:lnTo>
                      <a:pt x="13530315" y="10202333"/>
                    </a:lnTo>
                    <a:lnTo>
                      <a:pt x="13600447" y="10026932"/>
                    </a:lnTo>
                    <a:cubicBezTo>
                      <a:pt x="13643318" y="9919794"/>
                      <a:pt x="13747094" y="9849548"/>
                      <a:pt x="13862492" y="9849555"/>
                    </a:cubicBezTo>
                    <a:lnTo>
                      <a:pt x="14044806" y="9849555"/>
                    </a:lnTo>
                    <a:cubicBezTo>
                      <a:pt x="14160204" y="9849548"/>
                      <a:pt x="14263980" y="9919794"/>
                      <a:pt x="14306851" y="10026932"/>
                    </a:cubicBezTo>
                    <a:lnTo>
                      <a:pt x="14376983" y="10202333"/>
                    </a:lnTo>
                    <a:lnTo>
                      <a:pt x="14567553" y="10647045"/>
                    </a:lnTo>
                    <a:cubicBezTo>
                      <a:pt x="14572227" y="10657949"/>
                      <a:pt x="14571107" y="10670474"/>
                      <a:pt x="14564573" y="10680376"/>
                    </a:cubicBezTo>
                    <a:cubicBezTo>
                      <a:pt x="14558037" y="10690278"/>
                      <a:pt x="14546962" y="10696233"/>
                      <a:pt x="14535097" y="10696222"/>
                    </a:cubicBezTo>
                    <a:lnTo>
                      <a:pt x="14470045" y="10696222"/>
                    </a:lnTo>
                    <a:cubicBezTo>
                      <a:pt x="14413607" y="10696216"/>
                      <a:pt x="14362601" y="10662582"/>
                      <a:pt x="14340363" y="10610709"/>
                    </a:cubicBezTo>
                    <a:lnTo>
                      <a:pt x="14186342" y="10251370"/>
                    </a:lnTo>
                    <a:cubicBezTo>
                      <a:pt x="14183095" y="10243820"/>
                      <a:pt x="14171736" y="10246995"/>
                      <a:pt x="14172865" y="10255109"/>
                    </a:cubicBezTo>
                    <a:lnTo>
                      <a:pt x="14235872" y="10696222"/>
                    </a:lnTo>
                    <a:lnTo>
                      <a:pt x="14303252" y="11504719"/>
                    </a:lnTo>
                    <a:cubicBezTo>
                      <a:pt x="14304060" y="11514541"/>
                      <a:pt x="14300722" y="11524252"/>
                      <a:pt x="14294048" y="11531503"/>
                    </a:cubicBezTo>
                    <a:cubicBezTo>
                      <a:pt x="14287374" y="11538755"/>
                      <a:pt x="14277970" y="11542883"/>
                      <a:pt x="14268115" y="11542889"/>
                    </a:cubicBezTo>
                    <a:lnTo>
                      <a:pt x="14214281" y="11542889"/>
                    </a:lnTo>
                    <a:cubicBezTo>
                      <a:pt x="14145299" y="11542898"/>
                      <a:pt x="14086422" y="11493033"/>
                      <a:pt x="14075076" y="11424990"/>
                    </a:cubicBezTo>
                    <a:lnTo>
                      <a:pt x="13960704" y="10737991"/>
                    </a:lnTo>
                    <a:cubicBezTo>
                      <a:pt x="13959363" y="10730089"/>
                      <a:pt x="13948076" y="10730089"/>
                      <a:pt x="13946735" y="10737991"/>
                    </a:cubicBezTo>
                    <a:lnTo>
                      <a:pt x="13832294" y="11424990"/>
                    </a:lnTo>
                    <a:cubicBezTo>
                      <a:pt x="13820942" y="11493059"/>
                      <a:pt x="13762025" y="11542932"/>
                      <a:pt x="13693017" y="11542889"/>
                    </a:cubicBezTo>
                    <a:lnTo>
                      <a:pt x="13639183" y="11542889"/>
                    </a:lnTo>
                    <a:cubicBezTo>
                      <a:pt x="13629328" y="11542883"/>
                      <a:pt x="13619925" y="11538755"/>
                      <a:pt x="13613250" y="11531503"/>
                    </a:cubicBezTo>
                    <a:cubicBezTo>
                      <a:pt x="13606576" y="11524252"/>
                      <a:pt x="13603238" y="11514541"/>
                      <a:pt x="13604047" y="11504719"/>
                    </a:cubicBezTo>
                    <a:lnTo>
                      <a:pt x="13671427" y="10696222"/>
                    </a:lnTo>
                    <a:lnTo>
                      <a:pt x="13734433" y="10255109"/>
                    </a:lnTo>
                    <a:moveTo>
                      <a:pt x="15287149" y="9285111"/>
                    </a:moveTo>
                    <a:cubicBezTo>
                      <a:pt x="15170249" y="9285111"/>
                      <a:pt x="15075483" y="9379878"/>
                      <a:pt x="15075483" y="9496778"/>
                    </a:cubicBezTo>
                    <a:lnTo>
                      <a:pt x="15075483" y="9567333"/>
                    </a:lnTo>
                    <a:cubicBezTo>
                      <a:pt x="15075483" y="9684234"/>
                      <a:pt x="15170249" y="9779000"/>
                      <a:pt x="15287149" y="9779000"/>
                    </a:cubicBezTo>
                    <a:cubicBezTo>
                      <a:pt x="15404049" y="9779000"/>
                      <a:pt x="15498815" y="9684234"/>
                      <a:pt x="15498815" y="9567333"/>
                    </a:cubicBezTo>
                    <a:lnTo>
                      <a:pt x="15498815" y="9496778"/>
                    </a:lnTo>
                    <a:cubicBezTo>
                      <a:pt x="15498815" y="9379878"/>
                      <a:pt x="15404049" y="9285111"/>
                      <a:pt x="15287149" y="9285111"/>
                    </a:cubicBezTo>
                    <a:moveTo>
                      <a:pt x="15067933" y="10255109"/>
                    </a:moveTo>
                    <a:cubicBezTo>
                      <a:pt x="15069133" y="10246995"/>
                      <a:pt x="15057703" y="10243820"/>
                      <a:pt x="15054528" y="10251370"/>
                    </a:cubicBezTo>
                    <a:lnTo>
                      <a:pt x="14900504" y="10610709"/>
                    </a:lnTo>
                    <a:cubicBezTo>
                      <a:pt x="14878248" y="10662629"/>
                      <a:pt x="14827172" y="10696273"/>
                      <a:pt x="14770683" y="10696222"/>
                    </a:cubicBezTo>
                    <a:lnTo>
                      <a:pt x="14705629" y="10696222"/>
                    </a:lnTo>
                    <a:cubicBezTo>
                      <a:pt x="14693765" y="10696233"/>
                      <a:pt x="14682690" y="10690278"/>
                      <a:pt x="14676155" y="10680376"/>
                    </a:cubicBezTo>
                    <a:cubicBezTo>
                      <a:pt x="14669619" y="10670474"/>
                      <a:pt x="14668500" y="10657949"/>
                      <a:pt x="14673174" y="10647045"/>
                    </a:cubicBezTo>
                    <a:lnTo>
                      <a:pt x="14863815" y="10202333"/>
                    </a:lnTo>
                    <a:lnTo>
                      <a:pt x="14933947" y="10026932"/>
                    </a:lnTo>
                    <a:cubicBezTo>
                      <a:pt x="14976818" y="9919794"/>
                      <a:pt x="15080594" y="9849548"/>
                      <a:pt x="15195992" y="9849555"/>
                    </a:cubicBezTo>
                    <a:lnTo>
                      <a:pt x="15378306" y="9849555"/>
                    </a:lnTo>
                    <a:cubicBezTo>
                      <a:pt x="15493704" y="9849548"/>
                      <a:pt x="15597480" y="9919794"/>
                      <a:pt x="15640351" y="10026932"/>
                    </a:cubicBezTo>
                    <a:lnTo>
                      <a:pt x="15710483" y="10202333"/>
                    </a:lnTo>
                    <a:lnTo>
                      <a:pt x="15901053" y="10647045"/>
                    </a:lnTo>
                    <a:cubicBezTo>
                      <a:pt x="15905727" y="10657949"/>
                      <a:pt x="15904607" y="10670474"/>
                      <a:pt x="15898073" y="10680376"/>
                    </a:cubicBezTo>
                    <a:cubicBezTo>
                      <a:pt x="15891537" y="10690278"/>
                      <a:pt x="15880462" y="10696233"/>
                      <a:pt x="15868597" y="10696222"/>
                    </a:cubicBezTo>
                    <a:lnTo>
                      <a:pt x="15803545" y="10696222"/>
                    </a:lnTo>
                    <a:cubicBezTo>
                      <a:pt x="15747107" y="10696216"/>
                      <a:pt x="15696101" y="10662582"/>
                      <a:pt x="15673863" y="10610709"/>
                    </a:cubicBezTo>
                    <a:lnTo>
                      <a:pt x="15519842" y="10251370"/>
                    </a:lnTo>
                    <a:cubicBezTo>
                      <a:pt x="15516595" y="10243820"/>
                      <a:pt x="15505236" y="10246995"/>
                      <a:pt x="15506365" y="10255109"/>
                    </a:cubicBezTo>
                    <a:lnTo>
                      <a:pt x="15569372" y="10696222"/>
                    </a:lnTo>
                    <a:lnTo>
                      <a:pt x="15636752" y="11504719"/>
                    </a:lnTo>
                    <a:cubicBezTo>
                      <a:pt x="15637560" y="11514541"/>
                      <a:pt x="15634222" y="11524252"/>
                      <a:pt x="15627548" y="11531503"/>
                    </a:cubicBezTo>
                    <a:cubicBezTo>
                      <a:pt x="15620874" y="11538755"/>
                      <a:pt x="15611470" y="11542883"/>
                      <a:pt x="15601615" y="11542889"/>
                    </a:cubicBezTo>
                    <a:lnTo>
                      <a:pt x="15547781" y="11542889"/>
                    </a:lnTo>
                    <a:cubicBezTo>
                      <a:pt x="15478799" y="11542898"/>
                      <a:pt x="15419922" y="11493033"/>
                      <a:pt x="15408576" y="11424990"/>
                    </a:cubicBezTo>
                    <a:lnTo>
                      <a:pt x="15294204" y="10737991"/>
                    </a:lnTo>
                    <a:cubicBezTo>
                      <a:pt x="15292863" y="10730089"/>
                      <a:pt x="15281576" y="10730089"/>
                      <a:pt x="15280235" y="10737991"/>
                    </a:cubicBezTo>
                    <a:lnTo>
                      <a:pt x="15165794" y="11424990"/>
                    </a:lnTo>
                    <a:cubicBezTo>
                      <a:pt x="15154442" y="11493059"/>
                      <a:pt x="15095525" y="11542932"/>
                      <a:pt x="15026517" y="11542889"/>
                    </a:cubicBezTo>
                    <a:lnTo>
                      <a:pt x="14972683" y="11542889"/>
                    </a:lnTo>
                    <a:cubicBezTo>
                      <a:pt x="14962828" y="11542883"/>
                      <a:pt x="14953425" y="11538755"/>
                      <a:pt x="14946750" y="11531503"/>
                    </a:cubicBezTo>
                    <a:cubicBezTo>
                      <a:pt x="14940076" y="11524252"/>
                      <a:pt x="14936738" y="11514541"/>
                      <a:pt x="14937547" y="11504719"/>
                    </a:cubicBezTo>
                    <a:lnTo>
                      <a:pt x="15004927" y="10696222"/>
                    </a:lnTo>
                    <a:lnTo>
                      <a:pt x="15067933" y="10255109"/>
                    </a:lnTo>
                    <a:moveTo>
                      <a:pt x="16620649" y="9285111"/>
                    </a:moveTo>
                    <a:cubicBezTo>
                      <a:pt x="16503749" y="9285111"/>
                      <a:pt x="16408983" y="9379878"/>
                      <a:pt x="16408983" y="9496778"/>
                    </a:cubicBezTo>
                    <a:lnTo>
                      <a:pt x="16408983" y="9567333"/>
                    </a:lnTo>
                    <a:cubicBezTo>
                      <a:pt x="16408983" y="9684234"/>
                      <a:pt x="16503749" y="9779000"/>
                      <a:pt x="16620649" y="9779000"/>
                    </a:cubicBezTo>
                    <a:cubicBezTo>
                      <a:pt x="16737549" y="9779000"/>
                      <a:pt x="16832315" y="9684234"/>
                      <a:pt x="16832315" y="9567333"/>
                    </a:cubicBezTo>
                    <a:lnTo>
                      <a:pt x="16832315" y="9496778"/>
                    </a:lnTo>
                    <a:cubicBezTo>
                      <a:pt x="16832315" y="9379878"/>
                      <a:pt x="16737549" y="9285111"/>
                      <a:pt x="16620649" y="9285111"/>
                    </a:cubicBezTo>
                    <a:moveTo>
                      <a:pt x="16401433" y="10255109"/>
                    </a:moveTo>
                    <a:cubicBezTo>
                      <a:pt x="16402633" y="10246995"/>
                      <a:pt x="16391203" y="10243820"/>
                      <a:pt x="16388028" y="10251370"/>
                    </a:cubicBezTo>
                    <a:lnTo>
                      <a:pt x="16234004" y="10610709"/>
                    </a:lnTo>
                    <a:cubicBezTo>
                      <a:pt x="16211748" y="10662629"/>
                      <a:pt x="16160672" y="10696273"/>
                      <a:pt x="16104183" y="10696222"/>
                    </a:cubicBezTo>
                    <a:lnTo>
                      <a:pt x="16039129" y="10696222"/>
                    </a:lnTo>
                    <a:cubicBezTo>
                      <a:pt x="16027265" y="10696233"/>
                      <a:pt x="16016190" y="10690278"/>
                      <a:pt x="16009655" y="10680376"/>
                    </a:cubicBezTo>
                    <a:cubicBezTo>
                      <a:pt x="16003119" y="10670474"/>
                      <a:pt x="16002000" y="10657949"/>
                      <a:pt x="16006674" y="10647045"/>
                    </a:cubicBezTo>
                    <a:lnTo>
                      <a:pt x="16197315" y="10202333"/>
                    </a:lnTo>
                    <a:lnTo>
                      <a:pt x="16267447" y="10026932"/>
                    </a:lnTo>
                    <a:cubicBezTo>
                      <a:pt x="16310318" y="9919794"/>
                      <a:pt x="16414094" y="9849548"/>
                      <a:pt x="16529492" y="9849555"/>
                    </a:cubicBezTo>
                    <a:lnTo>
                      <a:pt x="16711806" y="9849555"/>
                    </a:lnTo>
                    <a:cubicBezTo>
                      <a:pt x="16827204" y="9849548"/>
                      <a:pt x="16930980" y="9919794"/>
                      <a:pt x="16973851" y="10026932"/>
                    </a:cubicBezTo>
                    <a:lnTo>
                      <a:pt x="17043983" y="10202333"/>
                    </a:lnTo>
                    <a:lnTo>
                      <a:pt x="17234553" y="10647045"/>
                    </a:lnTo>
                    <a:cubicBezTo>
                      <a:pt x="17239227" y="10657949"/>
                      <a:pt x="17238107" y="10670474"/>
                      <a:pt x="17231573" y="10680376"/>
                    </a:cubicBezTo>
                    <a:cubicBezTo>
                      <a:pt x="17225037" y="10690278"/>
                      <a:pt x="17213962" y="10696233"/>
                      <a:pt x="17202097" y="10696222"/>
                    </a:cubicBezTo>
                    <a:lnTo>
                      <a:pt x="17137045" y="10696222"/>
                    </a:lnTo>
                    <a:cubicBezTo>
                      <a:pt x="17080607" y="10696216"/>
                      <a:pt x="17029601" y="10662582"/>
                      <a:pt x="17007363" y="10610709"/>
                    </a:cubicBezTo>
                    <a:lnTo>
                      <a:pt x="16853342" y="10251370"/>
                    </a:lnTo>
                    <a:cubicBezTo>
                      <a:pt x="16850095" y="10243820"/>
                      <a:pt x="16838736" y="10246995"/>
                      <a:pt x="16839865" y="10255109"/>
                    </a:cubicBezTo>
                    <a:lnTo>
                      <a:pt x="16902872" y="10696222"/>
                    </a:lnTo>
                    <a:lnTo>
                      <a:pt x="16970252" y="11504719"/>
                    </a:lnTo>
                    <a:cubicBezTo>
                      <a:pt x="16971060" y="11514541"/>
                      <a:pt x="16967722" y="11524252"/>
                      <a:pt x="16961048" y="11531503"/>
                    </a:cubicBezTo>
                    <a:cubicBezTo>
                      <a:pt x="16954374" y="11538755"/>
                      <a:pt x="16944970" y="11542883"/>
                      <a:pt x="16935115" y="11542889"/>
                    </a:cubicBezTo>
                    <a:lnTo>
                      <a:pt x="16881281" y="11542889"/>
                    </a:lnTo>
                    <a:cubicBezTo>
                      <a:pt x="16812299" y="11542898"/>
                      <a:pt x="16753422" y="11493033"/>
                      <a:pt x="16742076" y="11424990"/>
                    </a:cubicBezTo>
                    <a:lnTo>
                      <a:pt x="16627704" y="10737991"/>
                    </a:lnTo>
                    <a:cubicBezTo>
                      <a:pt x="16626363" y="10730089"/>
                      <a:pt x="16615076" y="10730089"/>
                      <a:pt x="16613735" y="10737991"/>
                    </a:cubicBezTo>
                    <a:lnTo>
                      <a:pt x="16499294" y="11424990"/>
                    </a:lnTo>
                    <a:cubicBezTo>
                      <a:pt x="16487942" y="11493059"/>
                      <a:pt x="16429025" y="11542932"/>
                      <a:pt x="16360017" y="11542889"/>
                    </a:cubicBezTo>
                    <a:lnTo>
                      <a:pt x="16306183" y="11542889"/>
                    </a:lnTo>
                    <a:cubicBezTo>
                      <a:pt x="16296328" y="11542883"/>
                      <a:pt x="16286925" y="11538755"/>
                      <a:pt x="16280250" y="11531503"/>
                    </a:cubicBezTo>
                    <a:cubicBezTo>
                      <a:pt x="16273576" y="11524252"/>
                      <a:pt x="16270238" y="11514541"/>
                      <a:pt x="16271047" y="11504719"/>
                    </a:cubicBezTo>
                    <a:lnTo>
                      <a:pt x="16338427" y="10696222"/>
                    </a:lnTo>
                    <a:lnTo>
                      <a:pt x="16401433" y="10255109"/>
                    </a:lnTo>
                    <a:moveTo>
                      <a:pt x="17954149" y="9285111"/>
                    </a:moveTo>
                    <a:cubicBezTo>
                      <a:pt x="17837249" y="9285111"/>
                      <a:pt x="17742483" y="9379878"/>
                      <a:pt x="17742483" y="9496778"/>
                    </a:cubicBezTo>
                    <a:lnTo>
                      <a:pt x="17742483" y="9567333"/>
                    </a:lnTo>
                    <a:cubicBezTo>
                      <a:pt x="17742483" y="9684234"/>
                      <a:pt x="17837249" y="9779000"/>
                      <a:pt x="17954149" y="9779000"/>
                    </a:cubicBezTo>
                    <a:cubicBezTo>
                      <a:pt x="18071049" y="9779000"/>
                      <a:pt x="18165815" y="9684234"/>
                      <a:pt x="18165815" y="9567333"/>
                    </a:cubicBezTo>
                    <a:lnTo>
                      <a:pt x="18165815" y="9496778"/>
                    </a:lnTo>
                    <a:cubicBezTo>
                      <a:pt x="18165815" y="9379878"/>
                      <a:pt x="18071049" y="9285111"/>
                      <a:pt x="17954149" y="9285111"/>
                    </a:cubicBezTo>
                    <a:moveTo>
                      <a:pt x="17734933" y="10255109"/>
                    </a:moveTo>
                    <a:cubicBezTo>
                      <a:pt x="17736133" y="10246995"/>
                      <a:pt x="17724703" y="10243820"/>
                      <a:pt x="17721528" y="10251370"/>
                    </a:cubicBezTo>
                    <a:lnTo>
                      <a:pt x="17567504" y="10610709"/>
                    </a:lnTo>
                    <a:cubicBezTo>
                      <a:pt x="17545248" y="10662629"/>
                      <a:pt x="17494172" y="10696273"/>
                      <a:pt x="17437683" y="10696222"/>
                    </a:cubicBezTo>
                    <a:lnTo>
                      <a:pt x="17372629" y="10696222"/>
                    </a:lnTo>
                    <a:cubicBezTo>
                      <a:pt x="17360765" y="10696233"/>
                      <a:pt x="17349690" y="10690278"/>
                      <a:pt x="17343155" y="10680376"/>
                    </a:cubicBezTo>
                    <a:cubicBezTo>
                      <a:pt x="17336619" y="10670474"/>
                      <a:pt x="17335500" y="10657949"/>
                      <a:pt x="17340174" y="10647045"/>
                    </a:cubicBezTo>
                    <a:lnTo>
                      <a:pt x="17530815" y="10202333"/>
                    </a:lnTo>
                    <a:lnTo>
                      <a:pt x="17600947" y="10026932"/>
                    </a:lnTo>
                    <a:cubicBezTo>
                      <a:pt x="17643818" y="9919794"/>
                      <a:pt x="17747594" y="9849548"/>
                      <a:pt x="17862992" y="9849555"/>
                    </a:cubicBezTo>
                    <a:lnTo>
                      <a:pt x="18045306" y="9849555"/>
                    </a:lnTo>
                    <a:cubicBezTo>
                      <a:pt x="18160704" y="9849548"/>
                      <a:pt x="18264480" y="9919794"/>
                      <a:pt x="18307351" y="10026932"/>
                    </a:cubicBezTo>
                    <a:lnTo>
                      <a:pt x="18377483" y="10202333"/>
                    </a:lnTo>
                    <a:lnTo>
                      <a:pt x="18568053" y="10647045"/>
                    </a:lnTo>
                    <a:cubicBezTo>
                      <a:pt x="18572727" y="10657949"/>
                      <a:pt x="18571607" y="10670474"/>
                      <a:pt x="18565073" y="10680376"/>
                    </a:cubicBezTo>
                    <a:cubicBezTo>
                      <a:pt x="18558537" y="10690278"/>
                      <a:pt x="18547462" y="10696233"/>
                      <a:pt x="18535597" y="10696222"/>
                    </a:cubicBezTo>
                    <a:lnTo>
                      <a:pt x="18470545" y="10696222"/>
                    </a:lnTo>
                    <a:cubicBezTo>
                      <a:pt x="18414107" y="10696216"/>
                      <a:pt x="18363101" y="10662582"/>
                      <a:pt x="18340863" y="10610709"/>
                    </a:cubicBezTo>
                    <a:lnTo>
                      <a:pt x="18186842" y="10251370"/>
                    </a:lnTo>
                    <a:cubicBezTo>
                      <a:pt x="18183595" y="10243820"/>
                      <a:pt x="18172236" y="10246995"/>
                      <a:pt x="18173365" y="10255109"/>
                    </a:cubicBezTo>
                    <a:lnTo>
                      <a:pt x="18236372" y="10696222"/>
                    </a:lnTo>
                    <a:lnTo>
                      <a:pt x="18303752" y="11504719"/>
                    </a:lnTo>
                    <a:cubicBezTo>
                      <a:pt x="18304560" y="11514541"/>
                      <a:pt x="18301222" y="11524252"/>
                      <a:pt x="18294548" y="11531503"/>
                    </a:cubicBezTo>
                    <a:cubicBezTo>
                      <a:pt x="18287874" y="11538755"/>
                      <a:pt x="18278470" y="11542883"/>
                      <a:pt x="18268615" y="11542889"/>
                    </a:cubicBezTo>
                    <a:lnTo>
                      <a:pt x="18214781" y="11542889"/>
                    </a:lnTo>
                    <a:cubicBezTo>
                      <a:pt x="18145799" y="11542898"/>
                      <a:pt x="18086922" y="11493033"/>
                      <a:pt x="18075576" y="11424990"/>
                    </a:cubicBezTo>
                    <a:lnTo>
                      <a:pt x="17961204" y="10737991"/>
                    </a:lnTo>
                    <a:cubicBezTo>
                      <a:pt x="17959863" y="10730089"/>
                      <a:pt x="17948576" y="10730089"/>
                      <a:pt x="17947235" y="10737991"/>
                    </a:cubicBezTo>
                    <a:lnTo>
                      <a:pt x="17832794" y="11424990"/>
                    </a:lnTo>
                    <a:cubicBezTo>
                      <a:pt x="17821442" y="11493059"/>
                      <a:pt x="17762525" y="11542932"/>
                      <a:pt x="17693517" y="11542889"/>
                    </a:cubicBezTo>
                    <a:lnTo>
                      <a:pt x="17639683" y="11542889"/>
                    </a:lnTo>
                    <a:cubicBezTo>
                      <a:pt x="17629828" y="11542883"/>
                      <a:pt x="17620425" y="11538755"/>
                      <a:pt x="17613750" y="11531503"/>
                    </a:cubicBezTo>
                    <a:cubicBezTo>
                      <a:pt x="17607076" y="11524252"/>
                      <a:pt x="17603738" y="11514541"/>
                      <a:pt x="17604547" y="11504719"/>
                    </a:cubicBezTo>
                    <a:lnTo>
                      <a:pt x="17671927" y="10696222"/>
                    </a:lnTo>
                    <a:lnTo>
                      <a:pt x="17734933" y="10255109"/>
                    </a:lnTo>
                    <a:moveTo>
                      <a:pt x="19287649" y="9285111"/>
                    </a:moveTo>
                    <a:cubicBezTo>
                      <a:pt x="19170749" y="9285111"/>
                      <a:pt x="19075983" y="9379878"/>
                      <a:pt x="19075983" y="9496778"/>
                    </a:cubicBezTo>
                    <a:lnTo>
                      <a:pt x="19075983" y="9567333"/>
                    </a:lnTo>
                    <a:cubicBezTo>
                      <a:pt x="19075983" y="9684234"/>
                      <a:pt x="19170749" y="9779000"/>
                      <a:pt x="19287649" y="9779000"/>
                    </a:cubicBezTo>
                    <a:cubicBezTo>
                      <a:pt x="19404549" y="9779000"/>
                      <a:pt x="19499315" y="9684234"/>
                      <a:pt x="19499315" y="9567333"/>
                    </a:cubicBezTo>
                    <a:lnTo>
                      <a:pt x="19499315" y="9496778"/>
                    </a:lnTo>
                    <a:cubicBezTo>
                      <a:pt x="19499315" y="9379878"/>
                      <a:pt x="19404549" y="9285111"/>
                      <a:pt x="19287649" y="9285111"/>
                    </a:cubicBezTo>
                    <a:moveTo>
                      <a:pt x="19068433" y="10255109"/>
                    </a:moveTo>
                    <a:cubicBezTo>
                      <a:pt x="19069633" y="10246995"/>
                      <a:pt x="19058203" y="10243820"/>
                      <a:pt x="19055028" y="10251370"/>
                    </a:cubicBezTo>
                    <a:lnTo>
                      <a:pt x="18901004" y="10610709"/>
                    </a:lnTo>
                    <a:cubicBezTo>
                      <a:pt x="18878748" y="10662629"/>
                      <a:pt x="18827672" y="10696273"/>
                      <a:pt x="18771183" y="10696222"/>
                    </a:cubicBezTo>
                    <a:lnTo>
                      <a:pt x="18706129" y="10696222"/>
                    </a:lnTo>
                    <a:cubicBezTo>
                      <a:pt x="18694265" y="10696233"/>
                      <a:pt x="18683190" y="10690278"/>
                      <a:pt x="18676655" y="10680376"/>
                    </a:cubicBezTo>
                    <a:cubicBezTo>
                      <a:pt x="18670119" y="10670474"/>
                      <a:pt x="18669000" y="10657949"/>
                      <a:pt x="18673674" y="10647045"/>
                    </a:cubicBezTo>
                    <a:lnTo>
                      <a:pt x="18864315" y="10202333"/>
                    </a:lnTo>
                    <a:lnTo>
                      <a:pt x="18934447" y="10026932"/>
                    </a:lnTo>
                    <a:cubicBezTo>
                      <a:pt x="18977318" y="9919794"/>
                      <a:pt x="19081094" y="9849548"/>
                      <a:pt x="19196492" y="9849555"/>
                    </a:cubicBezTo>
                    <a:lnTo>
                      <a:pt x="19378806" y="9849555"/>
                    </a:lnTo>
                    <a:cubicBezTo>
                      <a:pt x="19494204" y="9849548"/>
                      <a:pt x="19597980" y="9919794"/>
                      <a:pt x="19640851" y="10026932"/>
                    </a:cubicBezTo>
                    <a:lnTo>
                      <a:pt x="19710983" y="10202333"/>
                    </a:lnTo>
                    <a:lnTo>
                      <a:pt x="19901553" y="10647045"/>
                    </a:lnTo>
                    <a:cubicBezTo>
                      <a:pt x="19906227" y="10657949"/>
                      <a:pt x="19905107" y="10670474"/>
                      <a:pt x="19898573" y="10680376"/>
                    </a:cubicBezTo>
                    <a:cubicBezTo>
                      <a:pt x="19892037" y="10690278"/>
                      <a:pt x="19880962" y="10696233"/>
                      <a:pt x="19869097" y="10696222"/>
                    </a:cubicBezTo>
                    <a:lnTo>
                      <a:pt x="19804045" y="10696222"/>
                    </a:lnTo>
                    <a:cubicBezTo>
                      <a:pt x="19747607" y="10696216"/>
                      <a:pt x="19696601" y="10662582"/>
                      <a:pt x="19674363" y="10610709"/>
                    </a:cubicBezTo>
                    <a:lnTo>
                      <a:pt x="19520342" y="10251370"/>
                    </a:lnTo>
                    <a:cubicBezTo>
                      <a:pt x="19517095" y="10243820"/>
                      <a:pt x="19505736" y="10246995"/>
                      <a:pt x="19506865" y="10255109"/>
                    </a:cubicBezTo>
                    <a:lnTo>
                      <a:pt x="19569872" y="10696222"/>
                    </a:lnTo>
                    <a:lnTo>
                      <a:pt x="19637252" y="11504719"/>
                    </a:lnTo>
                    <a:cubicBezTo>
                      <a:pt x="19638060" y="11514541"/>
                      <a:pt x="19634722" y="11524252"/>
                      <a:pt x="19628048" y="11531503"/>
                    </a:cubicBezTo>
                    <a:cubicBezTo>
                      <a:pt x="19621374" y="11538755"/>
                      <a:pt x="19611970" y="11542883"/>
                      <a:pt x="19602115" y="11542889"/>
                    </a:cubicBezTo>
                    <a:lnTo>
                      <a:pt x="19548281" y="11542889"/>
                    </a:lnTo>
                    <a:cubicBezTo>
                      <a:pt x="19479299" y="11542898"/>
                      <a:pt x="19420422" y="11493033"/>
                      <a:pt x="19409076" y="11424990"/>
                    </a:cubicBezTo>
                    <a:lnTo>
                      <a:pt x="19294704" y="10737991"/>
                    </a:lnTo>
                    <a:cubicBezTo>
                      <a:pt x="19293363" y="10730089"/>
                      <a:pt x="19282076" y="10730089"/>
                      <a:pt x="19280735" y="10737991"/>
                    </a:cubicBezTo>
                    <a:lnTo>
                      <a:pt x="19166294" y="11424990"/>
                    </a:lnTo>
                    <a:cubicBezTo>
                      <a:pt x="19154942" y="11493059"/>
                      <a:pt x="19096025" y="11542932"/>
                      <a:pt x="19027017" y="11542889"/>
                    </a:cubicBezTo>
                    <a:lnTo>
                      <a:pt x="18973183" y="11542889"/>
                    </a:lnTo>
                    <a:cubicBezTo>
                      <a:pt x="18963328" y="11542883"/>
                      <a:pt x="18953925" y="11538755"/>
                      <a:pt x="18947250" y="11531503"/>
                    </a:cubicBezTo>
                    <a:cubicBezTo>
                      <a:pt x="18940576" y="11524252"/>
                      <a:pt x="18937238" y="11514541"/>
                      <a:pt x="18938047" y="11504719"/>
                    </a:cubicBezTo>
                    <a:lnTo>
                      <a:pt x="19005427" y="10696222"/>
                    </a:lnTo>
                    <a:lnTo>
                      <a:pt x="19068433" y="10255109"/>
                    </a:lnTo>
                    <a:moveTo>
                      <a:pt x="20621149" y="9285111"/>
                    </a:moveTo>
                    <a:cubicBezTo>
                      <a:pt x="20504249" y="9285111"/>
                      <a:pt x="20409483" y="9379878"/>
                      <a:pt x="20409483" y="9496778"/>
                    </a:cubicBezTo>
                    <a:lnTo>
                      <a:pt x="20409483" y="9567333"/>
                    </a:lnTo>
                    <a:cubicBezTo>
                      <a:pt x="20409483" y="9684234"/>
                      <a:pt x="20504249" y="9779000"/>
                      <a:pt x="20621149" y="9779000"/>
                    </a:cubicBezTo>
                    <a:cubicBezTo>
                      <a:pt x="20738049" y="9779000"/>
                      <a:pt x="20832815" y="9684234"/>
                      <a:pt x="20832815" y="9567333"/>
                    </a:cubicBezTo>
                    <a:lnTo>
                      <a:pt x="20832815" y="9496778"/>
                    </a:lnTo>
                    <a:cubicBezTo>
                      <a:pt x="20832815" y="9379878"/>
                      <a:pt x="20738049" y="9285111"/>
                      <a:pt x="20621149" y="9285111"/>
                    </a:cubicBezTo>
                    <a:moveTo>
                      <a:pt x="20401933" y="10255109"/>
                    </a:moveTo>
                    <a:cubicBezTo>
                      <a:pt x="20403133" y="10246995"/>
                      <a:pt x="20391703" y="10243820"/>
                      <a:pt x="20388528" y="10251370"/>
                    </a:cubicBezTo>
                    <a:lnTo>
                      <a:pt x="20234504" y="10610709"/>
                    </a:lnTo>
                    <a:cubicBezTo>
                      <a:pt x="20212248" y="10662629"/>
                      <a:pt x="20161172" y="10696273"/>
                      <a:pt x="20104683" y="10696222"/>
                    </a:cubicBezTo>
                    <a:lnTo>
                      <a:pt x="20039629" y="10696222"/>
                    </a:lnTo>
                    <a:cubicBezTo>
                      <a:pt x="20027765" y="10696233"/>
                      <a:pt x="20016690" y="10690278"/>
                      <a:pt x="20010155" y="10680376"/>
                    </a:cubicBezTo>
                    <a:cubicBezTo>
                      <a:pt x="20003619" y="10670474"/>
                      <a:pt x="20002500" y="10657949"/>
                      <a:pt x="20007174" y="10647045"/>
                    </a:cubicBezTo>
                    <a:lnTo>
                      <a:pt x="20197815" y="10202333"/>
                    </a:lnTo>
                    <a:lnTo>
                      <a:pt x="20267947" y="10026932"/>
                    </a:lnTo>
                    <a:cubicBezTo>
                      <a:pt x="20310818" y="9919794"/>
                      <a:pt x="20414594" y="9849548"/>
                      <a:pt x="20529992" y="9849555"/>
                    </a:cubicBezTo>
                    <a:lnTo>
                      <a:pt x="20712306" y="9849555"/>
                    </a:lnTo>
                    <a:cubicBezTo>
                      <a:pt x="20827704" y="9849548"/>
                      <a:pt x="20931480" y="9919794"/>
                      <a:pt x="20974351" y="10026932"/>
                    </a:cubicBezTo>
                    <a:lnTo>
                      <a:pt x="21044483" y="10202333"/>
                    </a:lnTo>
                    <a:lnTo>
                      <a:pt x="21235053" y="10647045"/>
                    </a:lnTo>
                    <a:cubicBezTo>
                      <a:pt x="21239727" y="10657949"/>
                      <a:pt x="21238607" y="10670474"/>
                      <a:pt x="21232073" y="10680376"/>
                    </a:cubicBezTo>
                    <a:cubicBezTo>
                      <a:pt x="21225537" y="10690278"/>
                      <a:pt x="21214462" y="10696233"/>
                      <a:pt x="21202597" y="10696222"/>
                    </a:cubicBezTo>
                    <a:lnTo>
                      <a:pt x="21137545" y="10696222"/>
                    </a:lnTo>
                    <a:cubicBezTo>
                      <a:pt x="21081107" y="10696216"/>
                      <a:pt x="21030101" y="10662582"/>
                      <a:pt x="21007863" y="10610709"/>
                    </a:cubicBezTo>
                    <a:lnTo>
                      <a:pt x="20853842" y="10251370"/>
                    </a:lnTo>
                    <a:cubicBezTo>
                      <a:pt x="20850595" y="10243820"/>
                      <a:pt x="20839236" y="10246995"/>
                      <a:pt x="20840365" y="10255109"/>
                    </a:cubicBezTo>
                    <a:lnTo>
                      <a:pt x="20903372" y="10696222"/>
                    </a:lnTo>
                    <a:lnTo>
                      <a:pt x="20970752" y="11504719"/>
                    </a:lnTo>
                    <a:cubicBezTo>
                      <a:pt x="20971560" y="11514541"/>
                      <a:pt x="20968222" y="11524252"/>
                      <a:pt x="20961548" y="11531503"/>
                    </a:cubicBezTo>
                    <a:cubicBezTo>
                      <a:pt x="20954874" y="11538755"/>
                      <a:pt x="20945470" y="11542883"/>
                      <a:pt x="20935615" y="11542889"/>
                    </a:cubicBezTo>
                    <a:lnTo>
                      <a:pt x="20881781" y="11542889"/>
                    </a:lnTo>
                    <a:cubicBezTo>
                      <a:pt x="20812799" y="11542898"/>
                      <a:pt x="20753922" y="11493033"/>
                      <a:pt x="20742576" y="11424990"/>
                    </a:cubicBezTo>
                    <a:lnTo>
                      <a:pt x="20628204" y="10737991"/>
                    </a:lnTo>
                    <a:cubicBezTo>
                      <a:pt x="20626863" y="10730089"/>
                      <a:pt x="20615576" y="10730089"/>
                      <a:pt x="20614235" y="10737991"/>
                    </a:cubicBezTo>
                    <a:lnTo>
                      <a:pt x="20499794" y="11424990"/>
                    </a:lnTo>
                    <a:cubicBezTo>
                      <a:pt x="20488442" y="11493059"/>
                      <a:pt x="20429525" y="11542932"/>
                      <a:pt x="20360517" y="11542889"/>
                    </a:cubicBezTo>
                    <a:lnTo>
                      <a:pt x="20306683" y="11542889"/>
                    </a:lnTo>
                    <a:cubicBezTo>
                      <a:pt x="20296828" y="11542883"/>
                      <a:pt x="20287425" y="11538755"/>
                      <a:pt x="20280750" y="11531503"/>
                    </a:cubicBezTo>
                    <a:cubicBezTo>
                      <a:pt x="20274076" y="11524252"/>
                      <a:pt x="20270738" y="11514541"/>
                      <a:pt x="20271547" y="11504719"/>
                    </a:cubicBezTo>
                    <a:lnTo>
                      <a:pt x="20338927" y="10696222"/>
                    </a:lnTo>
                    <a:lnTo>
                      <a:pt x="20401933" y="10255109"/>
                    </a:lnTo>
                    <a:moveTo>
                      <a:pt x="21954649" y="9285111"/>
                    </a:moveTo>
                    <a:cubicBezTo>
                      <a:pt x="21837749" y="9285111"/>
                      <a:pt x="21742983" y="9379878"/>
                      <a:pt x="21742983" y="9496778"/>
                    </a:cubicBezTo>
                    <a:lnTo>
                      <a:pt x="21742983" y="9567333"/>
                    </a:lnTo>
                    <a:cubicBezTo>
                      <a:pt x="21742983" y="9684234"/>
                      <a:pt x="21837749" y="9779000"/>
                      <a:pt x="21954649" y="9779000"/>
                    </a:cubicBezTo>
                    <a:cubicBezTo>
                      <a:pt x="22071549" y="9779000"/>
                      <a:pt x="22166315" y="9684234"/>
                      <a:pt x="22166315" y="9567333"/>
                    </a:cubicBezTo>
                    <a:lnTo>
                      <a:pt x="22166315" y="9496778"/>
                    </a:lnTo>
                    <a:cubicBezTo>
                      <a:pt x="22166315" y="9379878"/>
                      <a:pt x="22071549" y="9285111"/>
                      <a:pt x="21954649" y="9285111"/>
                    </a:cubicBezTo>
                    <a:moveTo>
                      <a:pt x="21735433" y="10255109"/>
                    </a:moveTo>
                    <a:cubicBezTo>
                      <a:pt x="21736633" y="10246995"/>
                      <a:pt x="21725203" y="10243820"/>
                      <a:pt x="21722028" y="10251370"/>
                    </a:cubicBezTo>
                    <a:lnTo>
                      <a:pt x="21568004" y="10610709"/>
                    </a:lnTo>
                    <a:cubicBezTo>
                      <a:pt x="21545748" y="10662629"/>
                      <a:pt x="21494672" y="10696273"/>
                      <a:pt x="21438183" y="10696222"/>
                    </a:cubicBezTo>
                    <a:lnTo>
                      <a:pt x="21373129" y="10696222"/>
                    </a:lnTo>
                    <a:cubicBezTo>
                      <a:pt x="21361265" y="10696233"/>
                      <a:pt x="21350190" y="10690278"/>
                      <a:pt x="21343655" y="10680376"/>
                    </a:cubicBezTo>
                    <a:cubicBezTo>
                      <a:pt x="21337119" y="10670474"/>
                      <a:pt x="21336000" y="10657949"/>
                      <a:pt x="21340674" y="10647045"/>
                    </a:cubicBezTo>
                    <a:lnTo>
                      <a:pt x="21531315" y="10202333"/>
                    </a:lnTo>
                    <a:lnTo>
                      <a:pt x="21601447" y="10026932"/>
                    </a:lnTo>
                    <a:cubicBezTo>
                      <a:pt x="21644318" y="9919794"/>
                      <a:pt x="21748094" y="9849548"/>
                      <a:pt x="21863492" y="9849555"/>
                    </a:cubicBezTo>
                    <a:lnTo>
                      <a:pt x="22045806" y="9849555"/>
                    </a:lnTo>
                    <a:cubicBezTo>
                      <a:pt x="22161204" y="9849548"/>
                      <a:pt x="22264980" y="9919794"/>
                      <a:pt x="22307851" y="10026932"/>
                    </a:cubicBezTo>
                    <a:lnTo>
                      <a:pt x="22377983" y="10202333"/>
                    </a:lnTo>
                    <a:lnTo>
                      <a:pt x="22568553" y="10647045"/>
                    </a:lnTo>
                    <a:cubicBezTo>
                      <a:pt x="22573227" y="10657949"/>
                      <a:pt x="22572107" y="10670474"/>
                      <a:pt x="22565573" y="10680376"/>
                    </a:cubicBezTo>
                    <a:cubicBezTo>
                      <a:pt x="22559037" y="10690278"/>
                      <a:pt x="22547962" y="10696233"/>
                      <a:pt x="22536097" y="10696222"/>
                    </a:cubicBezTo>
                    <a:lnTo>
                      <a:pt x="22471045" y="10696222"/>
                    </a:lnTo>
                    <a:cubicBezTo>
                      <a:pt x="22414607" y="10696216"/>
                      <a:pt x="22363601" y="10662582"/>
                      <a:pt x="22341363" y="10610709"/>
                    </a:cubicBezTo>
                    <a:lnTo>
                      <a:pt x="22187342" y="10251370"/>
                    </a:lnTo>
                    <a:cubicBezTo>
                      <a:pt x="22184095" y="10243820"/>
                      <a:pt x="22172736" y="10246995"/>
                      <a:pt x="22173865" y="10255109"/>
                    </a:cubicBezTo>
                    <a:lnTo>
                      <a:pt x="22236872" y="10696222"/>
                    </a:lnTo>
                    <a:lnTo>
                      <a:pt x="22304252" y="11504719"/>
                    </a:lnTo>
                    <a:cubicBezTo>
                      <a:pt x="22305060" y="11514541"/>
                      <a:pt x="22301722" y="11524252"/>
                      <a:pt x="22295048" y="11531503"/>
                    </a:cubicBezTo>
                    <a:cubicBezTo>
                      <a:pt x="22288374" y="11538755"/>
                      <a:pt x="22278970" y="11542883"/>
                      <a:pt x="22269115" y="11542889"/>
                    </a:cubicBezTo>
                    <a:lnTo>
                      <a:pt x="22215281" y="11542889"/>
                    </a:lnTo>
                    <a:cubicBezTo>
                      <a:pt x="22146299" y="11542898"/>
                      <a:pt x="22087422" y="11493033"/>
                      <a:pt x="22076076" y="11424990"/>
                    </a:cubicBezTo>
                    <a:lnTo>
                      <a:pt x="21961704" y="10737991"/>
                    </a:lnTo>
                    <a:cubicBezTo>
                      <a:pt x="21960363" y="10730089"/>
                      <a:pt x="21949076" y="10730089"/>
                      <a:pt x="21947735" y="10737991"/>
                    </a:cubicBezTo>
                    <a:lnTo>
                      <a:pt x="21833294" y="11424990"/>
                    </a:lnTo>
                    <a:cubicBezTo>
                      <a:pt x="21821942" y="11493059"/>
                      <a:pt x="21763025" y="11542932"/>
                      <a:pt x="21694017" y="11542889"/>
                    </a:cubicBezTo>
                    <a:lnTo>
                      <a:pt x="21640183" y="11542889"/>
                    </a:lnTo>
                    <a:cubicBezTo>
                      <a:pt x="21630328" y="11542883"/>
                      <a:pt x="21620925" y="11538755"/>
                      <a:pt x="21614250" y="11531503"/>
                    </a:cubicBezTo>
                    <a:cubicBezTo>
                      <a:pt x="21607576" y="11524252"/>
                      <a:pt x="21604238" y="11514541"/>
                      <a:pt x="21605047" y="11504719"/>
                    </a:cubicBezTo>
                    <a:lnTo>
                      <a:pt x="21672427" y="10696222"/>
                    </a:lnTo>
                    <a:lnTo>
                      <a:pt x="21735433" y="10255109"/>
                    </a:lnTo>
                    <a:moveTo>
                      <a:pt x="23288149" y="9285111"/>
                    </a:moveTo>
                    <a:cubicBezTo>
                      <a:pt x="23171249" y="9285111"/>
                      <a:pt x="23076483" y="9379878"/>
                      <a:pt x="23076483" y="9496778"/>
                    </a:cubicBezTo>
                    <a:lnTo>
                      <a:pt x="23076483" y="9567333"/>
                    </a:lnTo>
                    <a:cubicBezTo>
                      <a:pt x="23076483" y="9684234"/>
                      <a:pt x="23171249" y="9779000"/>
                      <a:pt x="23288149" y="9779000"/>
                    </a:cubicBezTo>
                    <a:cubicBezTo>
                      <a:pt x="23405049" y="9779000"/>
                      <a:pt x="23499815" y="9684234"/>
                      <a:pt x="23499815" y="9567333"/>
                    </a:cubicBezTo>
                    <a:lnTo>
                      <a:pt x="23499815" y="9496778"/>
                    </a:lnTo>
                    <a:cubicBezTo>
                      <a:pt x="23499815" y="9379878"/>
                      <a:pt x="23405049" y="9285111"/>
                      <a:pt x="23288149" y="9285111"/>
                    </a:cubicBezTo>
                    <a:moveTo>
                      <a:pt x="23068933" y="10255109"/>
                    </a:moveTo>
                    <a:cubicBezTo>
                      <a:pt x="23070133" y="10246995"/>
                      <a:pt x="23058703" y="10243820"/>
                      <a:pt x="23055528" y="10251370"/>
                    </a:cubicBezTo>
                    <a:lnTo>
                      <a:pt x="22901504" y="10610709"/>
                    </a:lnTo>
                    <a:cubicBezTo>
                      <a:pt x="22879248" y="10662629"/>
                      <a:pt x="22828172" y="10696273"/>
                      <a:pt x="22771683" y="10696222"/>
                    </a:cubicBezTo>
                    <a:lnTo>
                      <a:pt x="22706629" y="10696222"/>
                    </a:lnTo>
                    <a:cubicBezTo>
                      <a:pt x="22694765" y="10696233"/>
                      <a:pt x="22683690" y="10690278"/>
                      <a:pt x="22677155" y="10680376"/>
                    </a:cubicBezTo>
                    <a:cubicBezTo>
                      <a:pt x="22670619" y="10670474"/>
                      <a:pt x="22669500" y="10657949"/>
                      <a:pt x="22674174" y="10647045"/>
                    </a:cubicBezTo>
                    <a:lnTo>
                      <a:pt x="22864815" y="10202333"/>
                    </a:lnTo>
                    <a:lnTo>
                      <a:pt x="22934947" y="10026932"/>
                    </a:lnTo>
                    <a:cubicBezTo>
                      <a:pt x="22977818" y="9919794"/>
                      <a:pt x="23081594" y="9849548"/>
                      <a:pt x="23196992" y="9849555"/>
                    </a:cubicBezTo>
                    <a:lnTo>
                      <a:pt x="23379306" y="9849555"/>
                    </a:lnTo>
                    <a:cubicBezTo>
                      <a:pt x="23494704" y="9849548"/>
                      <a:pt x="23598480" y="9919794"/>
                      <a:pt x="23641351" y="10026932"/>
                    </a:cubicBezTo>
                    <a:lnTo>
                      <a:pt x="23711483" y="10202333"/>
                    </a:lnTo>
                    <a:lnTo>
                      <a:pt x="23902053" y="10647045"/>
                    </a:lnTo>
                    <a:cubicBezTo>
                      <a:pt x="23906727" y="10657949"/>
                      <a:pt x="23905607" y="10670474"/>
                      <a:pt x="23899073" y="10680376"/>
                    </a:cubicBezTo>
                    <a:cubicBezTo>
                      <a:pt x="23892537" y="10690278"/>
                      <a:pt x="23881462" y="10696233"/>
                      <a:pt x="23869597" y="10696222"/>
                    </a:cubicBezTo>
                    <a:lnTo>
                      <a:pt x="23804545" y="10696222"/>
                    </a:lnTo>
                    <a:cubicBezTo>
                      <a:pt x="23748107" y="10696216"/>
                      <a:pt x="23697101" y="10662582"/>
                      <a:pt x="23674863" y="10610709"/>
                    </a:cubicBezTo>
                    <a:lnTo>
                      <a:pt x="23520842" y="10251370"/>
                    </a:lnTo>
                    <a:cubicBezTo>
                      <a:pt x="23517595" y="10243820"/>
                      <a:pt x="23506236" y="10246995"/>
                      <a:pt x="23507365" y="10255109"/>
                    </a:cubicBezTo>
                    <a:lnTo>
                      <a:pt x="23570372" y="10696222"/>
                    </a:lnTo>
                    <a:lnTo>
                      <a:pt x="23637752" y="11504719"/>
                    </a:lnTo>
                    <a:cubicBezTo>
                      <a:pt x="23638560" y="11514541"/>
                      <a:pt x="23635222" y="11524252"/>
                      <a:pt x="23628548" y="11531503"/>
                    </a:cubicBezTo>
                    <a:cubicBezTo>
                      <a:pt x="23621874" y="11538755"/>
                      <a:pt x="23612470" y="11542883"/>
                      <a:pt x="23602615" y="11542889"/>
                    </a:cubicBezTo>
                    <a:lnTo>
                      <a:pt x="23548781" y="11542889"/>
                    </a:lnTo>
                    <a:cubicBezTo>
                      <a:pt x="23479799" y="11542898"/>
                      <a:pt x="23420922" y="11493033"/>
                      <a:pt x="23409576" y="11424990"/>
                    </a:cubicBezTo>
                    <a:lnTo>
                      <a:pt x="23295204" y="10737991"/>
                    </a:lnTo>
                    <a:cubicBezTo>
                      <a:pt x="23293863" y="10730089"/>
                      <a:pt x="23282576" y="10730089"/>
                      <a:pt x="23281235" y="10737991"/>
                    </a:cubicBezTo>
                    <a:lnTo>
                      <a:pt x="23166794" y="11424990"/>
                    </a:lnTo>
                    <a:cubicBezTo>
                      <a:pt x="23155442" y="11493059"/>
                      <a:pt x="23096525" y="11542932"/>
                      <a:pt x="23027517" y="11542889"/>
                    </a:cubicBezTo>
                    <a:lnTo>
                      <a:pt x="22973683" y="11542889"/>
                    </a:lnTo>
                    <a:cubicBezTo>
                      <a:pt x="22963828" y="11542883"/>
                      <a:pt x="22954425" y="11538755"/>
                      <a:pt x="22947750" y="11531503"/>
                    </a:cubicBezTo>
                    <a:cubicBezTo>
                      <a:pt x="22941076" y="11524252"/>
                      <a:pt x="22937738" y="11514541"/>
                      <a:pt x="22938547" y="11504719"/>
                    </a:cubicBezTo>
                    <a:lnTo>
                      <a:pt x="23005927" y="10696222"/>
                    </a:lnTo>
                    <a:lnTo>
                      <a:pt x="23068933" y="10255109"/>
                    </a:lnTo>
                    <a:moveTo>
                      <a:pt x="24621649" y="9285111"/>
                    </a:moveTo>
                    <a:cubicBezTo>
                      <a:pt x="24504749" y="9285111"/>
                      <a:pt x="24409983" y="9379878"/>
                      <a:pt x="24409983" y="9496778"/>
                    </a:cubicBezTo>
                    <a:lnTo>
                      <a:pt x="24409983" y="9567333"/>
                    </a:lnTo>
                    <a:cubicBezTo>
                      <a:pt x="24409983" y="9684234"/>
                      <a:pt x="24504749" y="9779000"/>
                      <a:pt x="24621649" y="9779000"/>
                    </a:cubicBezTo>
                    <a:cubicBezTo>
                      <a:pt x="24738549" y="9779000"/>
                      <a:pt x="24833315" y="9684234"/>
                      <a:pt x="24833315" y="9567333"/>
                    </a:cubicBezTo>
                    <a:lnTo>
                      <a:pt x="24833315" y="9496778"/>
                    </a:lnTo>
                    <a:cubicBezTo>
                      <a:pt x="24833315" y="9379878"/>
                      <a:pt x="24738549" y="9285111"/>
                      <a:pt x="24621649" y="9285111"/>
                    </a:cubicBezTo>
                    <a:moveTo>
                      <a:pt x="24402433" y="10255109"/>
                    </a:moveTo>
                    <a:cubicBezTo>
                      <a:pt x="24403633" y="10246995"/>
                      <a:pt x="24392203" y="10243820"/>
                      <a:pt x="24389028" y="10251370"/>
                    </a:cubicBezTo>
                    <a:lnTo>
                      <a:pt x="24235004" y="10610709"/>
                    </a:lnTo>
                    <a:cubicBezTo>
                      <a:pt x="24212748" y="10662629"/>
                      <a:pt x="24161672" y="10696273"/>
                      <a:pt x="24105183" y="10696222"/>
                    </a:cubicBezTo>
                    <a:lnTo>
                      <a:pt x="24040129" y="10696222"/>
                    </a:lnTo>
                    <a:cubicBezTo>
                      <a:pt x="24028265" y="10696233"/>
                      <a:pt x="24017190" y="10690278"/>
                      <a:pt x="24010655" y="10680376"/>
                    </a:cubicBezTo>
                    <a:cubicBezTo>
                      <a:pt x="24004119" y="10670474"/>
                      <a:pt x="24003000" y="10657949"/>
                      <a:pt x="24007674" y="10647045"/>
                    </a:cubicBezTo>
                    <a:lnTo>
                      <a:pt x="24198315" y="10202333"/>
                    </a:lnTo>
                    <a:lnTo>
                      <a:pt x="24268447" y="10026932"/>
                    </a:lnTo>
                    <a:cubicBezTo>
                      <a:pt x="24311318" y="9919794"/>
                      <a:pt x="24415094" y="9849548"/>
                      <a:pt x="24530492" y="9849555"/>
                    </a:cubicBezTo>
                    <a:lnTo>
                      <a:pt x="24712806" y="9849555"/>
                    </a:lnTo>
                    <a:cubicBezTo>
                      <a:pt x="24828204" y="9849548"/>
                      <a:pt x="24931980" y="9919794"/>
                      <a:pt x="24974851" y="10026932"/>
                    </a:cubicBezTo>
                    <a:lnTo>
                      <a:pt x="25044983" y="10202333"/>
                    </a:lnTo>
                    <a:lnTo>
                      <a:pt x="25235553" y="10647045"/>
                    </a:lnTo>
                    <a:cubicBezTo>
                      <a:pt x="25240227" y="10657949"/>
                      <a:pt x="25239107" y="10670474"/>
                      <a:pt x="25232573" y="10680376"/>
                    </a:cubicBezTo>
                    <a:cubicBezTo>
                      <a:pt x="25226037" y="10690278"/>
                      <a:pt x="25214962" y="10696233"/>
                      <a:pt x="25203097" y="10696222"/>
                    </a:cubicBezTo>
                    <a:lnTo>
                      <a:pt x="25138045" y="10696222"/>
                    </a:lnTo>
                    <a:cubicBezTo>
                      <a:pt x="25081607" y="10696216"/>
                      <a:pt x="25030601" y="10662582"/>
                      <a:pt x="25008363" y="10610709"/>
                    </a:cubicBezTo>
                    <a:lnTo>
                      <a:pt x="24854342" y="10251370"/>
                    </a:lnTo>
                    <a:cubicBezTo>
                      <a:pt x="24851095" y="10243820"/>
                      <a:pt x="24839736" y="10246995"/>
                      <a:pt x="24840865" y="10255109"/>
                    </a:cubicBezTo>
                    <a:lnTo>
                      <a:pt x="24903872" y="10696222"/>
                    </a:lnTo>
                    <a:lnTo>
                      <a:pt x="24971252" y="11504719"/>
                    </a:lnTo>
                    <a:cubicBezTo>
                      <a:pt x="24972060" y="11514541"/>
                      <a:pt x="24968722" y="11524252"/>
                      <a:pt x="24962048" y="11531503"/>
                    </a:cubicBezTo>
                    <a:cubicBezTo>
                      <a:pt x="24955374" y="11538755"/>
                      <a:pt x="24945970" y="11542883"/>
                      <a:pt x="24936115" y="11542889"/>
                    </a:cubicBezTo>
                    <a:lnTo>
                      <a:pt x="24882281" y="11542889"/>
                    </a:lnTo>
                    <a:cubicBezTo>
                      <a:pt x="24813299" y="11542898"/>
                      <a:pt x="24754422" y="11493033"/>
                      <a:pt x="24743076" y="11424990"/>
                    </a:cubicBezTo>
                    <a:lnTo>
                      <a:pt x="24628704" y="10737991"/>
                    </a:lnTo>
                    <a:cubicBezTo>
                      <a:pt x="24627363" y="10730089"/>
                      <a:pt x="24616076" y="10730089"/>
                      <a:pt x="24614735" y="10737991"/>
                    </a:cubicBezTo>
                    <a:lnTo>
                      <a:pt x="24500294" y="11424990"/>
                    </a:lnTo>
                    <a:cubicBezTo>
                      <a:pt x="24488942" y="11493059"/>
                      <a:pt x="24430025" y="11542932"/>
                      <a:pt x="24361017" y="11542889"/>
                    </a:cubicBezTo>
                    <a:lnTo>
                      <a:pt x="24307183" y="11542889"/>
                    </a:lnTo>
                    <a:cubicBezTo>
                      <a:pt x="24297328" y="11542883"/>
                      <a:pt x="24287925" y="11538755"/>
                      <a:pt x="24281250" y="11531503"/>
                    </a:cubicBezTo>
                    <a:cubicBezTo>
                      <a:pt x="24274576" y="11524252"/>
                      <a:pt x="24271238" y="11514541"/>
                      <a:pt x="24272047" y="11504719"/>
                    </a:cubicBezTo>
                    <a:lnTo>
                      <a:pt x="24339427" y="10696222"/>
                    </a:lnTo>
                    <a:lnTo>
                      <a:pt x="24402433" y="10255109"/>
                    </a:lnTo>
                    <a:moveTo>
                      <a:pt x="25955149" y="9285111"/>
                    </a:moveTo>
                    <a:cubicBezTo>
                      <a:pt x="25838249" y="9285111"/>
                      <a:pt x="25743483" y="9379878"/>
                      <a:pt x="25743483" y="9496778"/>
                    </a:cubicBezTo>
                    <a:lnTo>
                      <a:pt x="25743483" y="9567333"/>
                    </a:lnTo>
                    <a:cubicBezTo>
                      <a:pt x="25743483" y="9684234"/>
                      <a:pt x="25838249" y="9779000"/>
                      <a:pt x="25955149" y="9779000"/>
                    </a:cubicBezTo>
                    <a:cubicBezTo>
                      <a:pt x="26072050" y="9779000"/>
                      <a:pt x="26166817" y="9684234"/>
                      <a:pt x="26166817" y="9567333"/>
                    </a:cubicBezTo>
                    <a:lnTo>
                      <a:pt x="26166817" y="9496778"/>
                    </a:lnTo>
                    <a:cubicBezTo>
                      <a:pt x="26166817" y="9379878"/>
                      <a:pt x="26072050" y="9285111"/>
                      <a:pt x="25955149" y="9285111"/>
                    </a:cubicBezTo>
                    <a:moveTo>
                      <a:pt x="25735933" y="10255109"/>
                    </a:moveTo>
                    <a:cubicBezTo>
                      <a:pt x="25737133" y="10246995"/>
                      <a:pt x="25725703" y="10243820"/>
                      <a:pt x="25722528" y="10251370"/>
                    </a:cubicBezTo>
                    <a:lnTo>
                      <a:pt x="25568504" y="10610709"/>
                    </a:lnTo>
                    <a:cubicBezTo>
                      <a:pt x="25546248" y="10662629"/>
                      <a:pt x="25495172" y="10696273"/>
                      <a:pt x="25438683" y="10696222"/>
                    </a:cubicBezTo>
                    <a:lnTo>
                      <a:pt x="25373629" y="10696222"/>
                    </a:lnTo>
                    <a:cubicBezTo>
                      <a:pt x="25361765" y="10696233"/>
                      <a:pt x="25350690" y="10690278"/>
                      <a:pt x="25344155" y="10680376"/>
                    </a:cubicBezTo>
                    <a:cubicBezTo>
                      <a:pt x="25337619" y="10670474"/>
                      <a:pt x="25336500" y="10657949"/>
                      <a:pt x="25341174" y="10647045"/>
                    </a:cubicBezTo>
                    <a:lnTo>
                      <a:pt x="25531815" y="10202333"/>
                    </a:lnTo>
                    <a:lnTo>
                      <a:pt x="25601947" y="10026932"/>
                    </a:lnTo>
                    <a:cubicBezTo>
                      <a:pt x="25644818" y="9919794"/>
                      <a:pt x="25748594" y="9849548"/>
                      <a:pt x="25863992" y="9849555"/>
                    </a:cubicBezTo>
                    <a:lnTo>
                      <a:pt x="26046306" y="9849555"/>
                    </a:lnTo>
                    <a:cubicBezTo>
                      <a:pt x="26161704" y="9849548"/>
                      <a:pt x="26265480" y="9919794"/>
                      <a:pt x="26308349" y="10026932"/>
                    </a:cubicBezTo>
                    <a:lnTo>
                      <a:pt x="26378481" y="10202333"/>
                    </a:lnTo>
                    <a:lnTo>
                      <a:pt x="26569053" y="10647045"/>
                    </a:lnTo>
                    <a:cubicBezTo>
                      <a:pt x="26573728" y="10657949"/>
                      <a:pt x="26572609" y="10670474"/>
                      <a:pt x="26566073" y="10680376"/>
                    </a:cubicBezTo>
                    <a:cubicBezTo>
                      <a:pt x="26559537" y="10690278"/>
                      <a:pt x="26548462" y="10696233"/>
                      <a:pt x="26536599" y="10696222"/>
                    </a:cubicBezTo>
                    <a:lnTo>
                      <a:pt x="26471545" y="10696222"/>
                    </a:lnTo>
                    <a:cubicBezTo>
                      <a:pt x="26415105" y="10696216"/>
                      <a:pt x="26364101" y="10662582"/>
                      <a:pt x="26341863" y="10610709"/>
                    </a:cubicBezTo>
                    <a:lnTo>
                      <a:pt x="26187842" y="10251370"/>
                    </a:lnTo>
                    <a:cubicBezTo>
                      <a:pt x="26184595" y="10243820"/>
                      <a:pt x="26173235" y="10246995"/>
                      <a:pt x="26174367" y="10255109"/>
                    </a:cubicBezTo>
                    <a:lnTo>
                      <a:pt x="26237371" y="10696222"/>
                    </a:lnTo>
                    <a:lnTo>
                      <a:pt x="26304752" y="11504719"/>
                    </a:lnTo>
                    <a:cubicBezTo>
                      <a:pt x="26305559" y="11514541"/>
                      <a:pt x="26302222" y="11524252"/>
                      <a:pt x="26295547" y="11531503"/>
                    </a:cubicBezTo>
                    <a:cubicBezTo>
                      <a:pt x="26288874" y="11538755"/>
                      <a:pt x="26279470" y="11542883"/>
                      <a:pt x="26269617" y="11542889"/>
                    </a:cubicBezTo>
                    <a:lnTo>
                      <a:pt x="26215781" y="11542889"/>
                    </a:lnTo>
                    <a:cubicBezTo>
                      <a:pt x="26146799" y="11542898"/>
                      <a:pt x="26087922" y="11493033"/>
                      <a:pt x="26076574" y="11424990"/>
                    </a:cubicBezTo>
                    <a:lnTo>
                      <a:pt x="25962204" y="10737991"/>
                    </a:lnTo>
                    <a:cubicBezTo>
                      <a:pt x="25960863" y="10730089"/>
                      <a:pt x="25949576" y="10730089"/>
                      <a:pt x="25948235" y="10737991"/>
                    </a:cubicBezTo>
                    <a:lnTo>
                      <a:pt x="25833794" y="11424990"/>
                    </a:lnTo>
                    <a:cubicBezTo>
                      <a:pt x="25822442" y="11493059"/>
                      <a:pt x="25763525" y="11542932"/>
                      <a:pt x="25694517" y="11542889"/>
                    </a:cubicBezTo>
                    <a:lnTo>
                      <a:pt x="25640683" y="11542889"/>
                    </a:lnTo>
                    <a:cubicBezTo>
                      <a:pt x="25630828" y="11542883"/>
                      <a:pt x="25621425" y="11538755"/>
                      <a:pt x="25614750" y="11531503"/>
                    </a:cubicBezTo>
                    <a:cubicBezTo>
                      <a:pt x="25608076" y="11524252"/>
                      <a:pt x="25604738" y="11514541"/>
                      <a:pt x="25605547" y="11504719"/>
                    </a:cubicBezTo>
                    <a:lnTo>
                      <a:pt x="25672927" y="10696222"/>
                    </a:lnTo>
                    <a:lnTo>
                      <a:pt x="25735933" y="10255109"/>
                    </a:lnTo>
                  </a:path>
                </a:pathLst>
              </a:custGeom>
              <a:solidFill>
                <a:srgbClr val="2E465B">
                  <a:alpha val="33725"/>
                </a:srgbClr>
              </a:solidFill>
            </p:spPr>
            <p:txBody>
              <a:bodyPr/>
              <a:lstStyle/>
              <a:p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323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717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Montserrat Classic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Mwenda</dc:creator>
  <cp:lastModifiedBy>Kelvin Mwenda</cp:lastModifiedBy>
  <cp:revision>7</cp:revision>
  <dcterms:created xsi:type="dcterms:W3CDTF">2024-05-07T22:48:35Z</dcterms:created>
  <dcterms:modified xsi:type="dcterms:W3CDTF">2024-05-27T14:51:56Z</dcterms:modified>
</cp:coreProperties>
</file>