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.xml" ContentType="application/vnd.openxmlformats-officedocument.presentationml.notesSl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7.xml" ContentType="application/vnd.openxmlformats-officedocument.presentationml.notesSlide+xml"/>
  <Override PartName="/ppt/charts/chartEx3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Ex4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9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0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9.xml" ContentType="application/vnd.openxmlformats-officedocument.presentationml.notesSlide+xml"/>
  <Override PartName="/ppt/charts/chart21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2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3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4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5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0.xml" ContentType="application/vnd.openxmlformats-officedocument.presentationml.notesSlide+xml"/>
  <Override PartName="/ppt/charts/chartEx5.xml" ContentType="application/vnd.ms-office.chartex+xml"/>
  <Override PartName="/ppt/charts/style29.xml" ContentType="application/vnd.ms-office.chartstyle+xml"/>
  <Override PartName="/ppt/charts/colors29.xml" ContentType="application/vnd.ms-office.chartcolorstyle+xml"/>
  <Override PartName="/ppt/charts/chartEx6.xml" ContentType="application/vnd.ms-office.chartex+xml"/>
  <Override PartName="/ppt/charts/style30.xml" ContentType="application/vnd.ms-office.chartstyle+xml"/>
  <Override PartName="/ppt/charts/colors30.xml" ContentType="application/vnd.ms-office.chartcolorstyle+xml"/>
  <Override PartName="/ppt/notesSlides/notesSlide11.xml" ContentType="application/vnd.openxmlformats-officedocument.presentationml.notesSlid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12.xml" ContentType="application/vnd.openxmlformats-officedocument.presentationml.notesSlide+xml"/>
  <Override PartName="/ppt/charts/chart2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2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3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13.xml" ContentType="application/vnd.openxmlformats-officedocument.presentationml.notesSlide+xml"/>
  <Override PartName="/ppt/charts/chartEx7.xml" ContentType="application/vnd.ms-office.chartex+xml"/>
  <Override PartName="/ppt/charts/style39.xml" ContentType="application/vnd.ms-office.chartstyle+xml"/>
  <Override PartName="/ppt/charts/colors39.xml" ContentType="application/vnd.ms-office.chartcolorstyle+xml"/>
  <Override PartName="/ppt/charts/chartEx8.xml" ContentType="application/vnd.ms-office.chartex+xml"/>
  <Override PartName="/ppt/charts/style40.xml" ContentType="application/vnd.ms-office.chartstyle+xml"/>
  <Override PartName="/ppt/charts/colors40.xml" ContentType="application/vnd.ms-office.chartcolorstyle+xml"/>
  <Override PartName="/ppt/notesSlides/notesSlide14.xml" ContentType="application/vnd.openxmlformats-officedocument.presentationml.notesSlide+xml"/>
  <Override PartName="/ppt/charts/chart34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35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36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7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38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6" r:id="rId3"/>
    <p:sldId id="273" r:id="rId4"/>
    <p:sldId id="272" r:id="rId5"/>
    <p:sldId id="274" r:id="rId6"/>
    <p:sldId id="262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90" r:id="rId1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86" autoAdjust="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project%20%231\Promotions%20in%20period%20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MYprojects\UPwork\project%20%231\Promotions%20in%20period%205.xlsx" TargetMode="External"/></Relationships>
</file>

<file path=ppt/charts/_rels/chartEx3.xml.rels><?xml version="1.0" encoding="UTF-8" standalone="yes"?>
<Relationships xmlns="http://schemas.openxmlformats.org/package/2006/relationships"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/Relationships>
</file>

<file path=ppt/charts/_rels/chartEx5.xml.rels><?xml version="1.0" encoding="UTF-8" standalone="yes"?>
<Relationships xmlns="http://schemas.openxmlformats.org/package/2006/relationships"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/Relationships>
</file>

<file path=ppt/charts/_rels/chartEx7.xml.rels><?xml version="1.0" encoding="UTF-8" standalone="yes"?>
<Relationships xmlns="http://schemas.openxmlformats.org/package/2006/relationships"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40.xml"/><Relationship Id="rId2" Type="http://schemas.microsoft.com/office/2011/relationships/chartStyle" Target="style40.xml"/><Relationship Id="rId1" Type="http://schemas.openxmlformats.org/officeDocument/2006/relationships/oleObject" Target="file:///C:\Users\user\AppData\Roaming\Microsoft\Excel\Promotions%2520in%2520period%25205310926411037798865\Promotions%2520in%2520period%25205((Autorecovered-310926983252860529)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5.xlsx]all !PivotTable1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'all '!$N$9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D-4204-9603-AB67728C6E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D-4204-9603-AB67728C6E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3D-4204-9603-AB67728C6E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63D-4204-9603-AB67728C6EC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63D-4204-9603-AB67728C6EC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63D-4204-9603-AB67728C6EC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63D-4204-9603-AB67728C6EC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63D-4204-9603-AB67728C6EC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63D-4204-9603-AB67728C6EC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63D-4204-9603-AB67728C6EC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63D-4204-9603-AB67728C6EC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63D-4204-9603-AB67728C6EC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63D-4204-9603-AB67728C6ECE}"/>
              </c:ext>
            </c:extLst>
          </c:dPt>
          <c:dLbls>
            <c:dLbl>
              <c:idx val="1"/>
              <c:layout>
                <c:manualLayout>
                  <c:x val="-0.19583333333333341"/>
                  <c:y val="2.2364450737014309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3D-4204-9603-AB67728C6ECE}"/>
                </c:ext>
              </c:extLst>
            </c:dLbl>
            <c:dLbl>
              <c:idx val="2"/>
              <c:layout>
                <c:manualLayout>
                  <c:x val="0.12708333333333327"/>
                  <c:y val="9.616713816916153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63D-4204-9603-AB67728C6ECE}"/>
                </c:ext>
              </c:extLst>
            </c:dLbl>
            <c:dLbl>
              <c:idx val="3"/>
              <c:layout>
                <c:manualLayout>
                  <c:x val="3.5416666666666666E-2"/>
                  <c:y val="0.1319502593483844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3D-4204-9603-AB67728C6ECE}"/>
                </c:ext>
              </c:extLst>
            </c:dLbl>
            <c:dLbl>
              <c:idx val="4"/>
              <c:layout>
                <c:manualLayout>
                  <c:x val="-0.1125"/>
                  <c:y val="0.1006400283165643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63D-4204-9603-AB67728C6ECE}"/>
                </c:ext>
              </c:extLst>
            </c:dLbl>
            <c:dLbl>
              <c:idx val="12"/>
              <c:layout>
                <c:manualLayout>
                  <c:x val="0.15312500000000001"/>
                  <c:y val="2.23644507370142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3490813648294"/>
                      <c:h val="6.08381738281335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9-963D-4204-9603-AB67728C6ECE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'all '!$M$10:$M$23</c:f>
              <c:strCache>
                <c:ptCount val="13"/>
                <c:pt idx="0">
                  <c:v>Catering</c:v>
                </c:pt>
                <c:pt idx="1">
                  <c:v>Curbside Service</c:v>
                </c:pt>
                <c:pt idx="2">
                  <c:v>DELIVERY</c:v>
                </c:pt>
                <c:pt idx="3">
                  <c:v>Dine In</c:v>
                </c:pt>
                <c:pt idx="4">
                  <c:v>DoorDash</c:v>
                </c:pt>
                <c:pt idx="5">
                  <c:v>Drive Thru</c:v>
                </c:pt>
                <c:pt idx="6">
                  <c:v>Eat In</c:v>
                </c:pt>
                <c:pt idx="7">
                  <c:v>MB App</c:v>
                </c:pt>
                <c:pt idx="8">
                  <c:v>Pick Up</c:v>
                </c:pt>
                <c:pt idx="9">
                  <c:v>Skip The Dishes</c:v>
                </c:pt>
                <c:pt idx="10">
                  <c:v>Smooth Delivery</c:v>
                </c:pt>
                <c:pt idx="11">
                  <c:v>Take Out</c:v>
                </c:pt>
                <c:pt idx="12">
                  <c:v>Uber Eats</c:v>
                </c:pt>
              </c:strCache>
            </c:strRef>
          </c:cat>
          <c:val>
            <c:numRef>
              <c:f>'all '!$N$10:$N$23</c:f>
              <c:numCache>
                <c:formatCode>General</c:formatCode>
                <c:ptCount val="13"/>
                <c:pt idx="0">
                  <c:v>89.97</c:v>
                </c:pt>
                <c:pt idx="1">
                  <c:v>969.64000000000021</c:v>
                </c:pt>
                <c:pt idx="2">
                  <c:v>120373.50000000359</c:v>
                </c:pt>
                <c:pt idx="3">
                  <c:v>5940.3999999999733</c:v>
                </c:pt>
                <c:pt idx="4">
                  <c:v>3289.7999999999934</c:v>
                </c:pt>
                <c:pt idx="5">
                  <c:v>2496426.4600006877</c:v>
                </c:pt>
                <c:pt idx="6">
                  <c:v>1065850.3499994853</c:v>
                </c:pt>
                <c:pt idx="7">
                  <c:v>1456775.9299995794</c:v>
                </c:pt>
                <c:pt idx="8">
                  <c:v>482770.62999993277</c:v>
                </c:pt>
                <c:pt idx="9">
                  <c:v>3174.7699999999909</c:v>
                </c:pt>
                <c:pt idx="10">
                  <c:v>145123.25000000451</c:v>
                </c:pt>
                <c:pt idx="11">
                  <c:v>9171134.2200377304</c:v>
                </c:pt>
                <c:pt idx="12">
                  <c:v>1253.1900000000005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963D-4204-9603-AB67728C6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5.xlsx]Sheet2!PivotTable5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Franchised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9755577427821522E-2"/>
              <c:y val="4.79440069991251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1947725284339467E-2"/>
              <c:y val="-9.13921697287839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9755577427821522E-2"/>
              <c:y val="4.79440069991251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1947725284339467E-2"/>
              <c:y val="-9.13921697287839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9755577427821522E-2"/>
              <c:y val="4.79440069991251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1947725284339467E-2"/>
              <c:y val="-9.13921697287839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Sheet2!$I$1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07-45FF-B6AC-D893F15212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07-45FF-B6AC-D893F152127E}"/>
              </c:ext>
            </c:extLst>
          </c:dPt>
          <c:dLbls>
            <c:dLbl>
              <c:idx val="0"/>
              <c:layout>
                <c:manualLayout>
                  <c:x val="3.9755577427821522E-2"/>
                  <c:y val="4.794400699912510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07-45FF-B6AC-D893F152127E}"/>
                </c:ext>
              </c:extLst>
            </c:dLbl>
            <c:dLbl>
              <c:idx val="1"/>
              <c:layout>
                <c:manualLayout>
                  <c:x val="-4.1947725284339467E-2"/>
                  <c:y val="-9.13921697287839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07-45FF-B6AC-D893F15212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Sheet2!$H$2:$H$5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Corporate</c:v>
                  </c:pt>
                </c:lvl>
              </c:multiLvlStrCache>
            </c:multiLvlStrRef>
          </c:cat>
          <c:val>
            <c:numRef>
              <c:f>Sheet2!$I$2:$I$5</c:f>
              <c:numCache>
                <c:formatCode>General</c:formatCode>
                <c:ptCount val="2"/>
                <c:pt idx="0">
                  <c:v>953027.43999957852</c:v>
                </c:pt>
                <c:pt idx="1">
                  <c:v>1660753.2899996859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07-45FF-B6AC-D893F152127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5.xlsx]Sheet2!PivotTable4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2.6701662292213473E-2"/>
              <c:y val="-4.56652814231554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8.1494889358342398E-2"/>
              <c:y val="-5.35075823855351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2.6701662292213473E-2"/>
              <c:y val="-4.56652814231554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8.1494889358342398E-2"/>
              <c:y val="-5.35075823855351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2.6701662292213473E-2"/>
              <c:y val="-4.56652814231554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8.1494889358342398E-2"/>
              <c:y val="-5.35075823855351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938480250944242"/>
          <c:y val="0.25232720909886264"/>
          <c:w val="0.66591426071741033"/>
          <c:h val="0.58733413531641876"/>
        </c:manualLayout>
      </c:layout>
      <c:pie3DChart>
        <c:varyColors val="1"/>
        <c:ser>
          <c:idx val="0"/>
          <c:order val="0"/>
          <c:tx>
            <c:strRef>
              <c:f>Sheet2!$F$1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65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BD0-4E00-B62A-D65C7BF22258}"/>
              </c:ext>
            </c:extLst>
          </c:dPt>
          <c:dPt>
            <c:idx val="1"/>
            <c:bubble3D val="0"/>
            <c:explosion val="17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BD0-4E00-B62A-D65C7BF22258}"/>
              </c:ext>
            </c:extLst>
          </c:dPt>
          <c:dLbls>
            <c:dLbl>
              <c:idx val="0"/>
              <c:layout>
                <c:manualLayout>
                  <c:x val="-2.6701662292213473E-2"/>
                  <c:y val="-4.566528142315543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D0-4E00-B62A-D65C7BF22258}"/>
                </c:ext>
              </c:extLst>
            </c:dLbl>
            <c:dLbl>
              <c:idx val="1"/>
              <c:layout>
                <c:manualLayout>
                  <c:x val="-8.1494889358342398E-2"/>
                  <c:y val="-5.350758238553514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D0-4E00-B62A-D65C7BF222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Sheet2!$E$2:$E$4</c:f>
              <c:strCache>
                <c:ptCount val="2"/>
                <c:pt idx="0">
                  <c:v>Corporate</c:v>
                </c:pt>
                <c:pt idx="1">
                  <c:v>Franchised</c:v>
                </c:pt>
              </c:strCache>
            </c:strRef>
          </c:cat>
          <c:val>
            <c:numRef>
              <c:f>Sheet2!$F$2:$F$4</c:f>
              <c:numCache>
                <c:formatCode>General</c:formatCode>
                <c:ptCount val="2"/>
                <c:pt idx="0">
                  <c:v>2613780.7300008847</c:v>
                </c:pt>
                <c:pt idx="1">
                  <c:v>12339391.380068831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D0-4E00-B62A-D65C7BF2225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rotWithShape="1">
      <a:gsLst>
        <a:gs pos="0">
          <a:schemeClr val="accent1">
            <a:lumMod val="110000"/>
            <a:satMod val="105000"/>
            <a:tint val="67000"/>
          </a:schemeClr>
        </a:gs>
        <a:gs pos="50000">
          <a:schemeClr val="accent1">
            <a:lumMod val="105000"/>
            <a:satMod val="103000"/>
            <a:tint val="73000"/>
          </a:schemeClr>
        </a:gs>
        <a:gs pos="100000">
          <a:schemeClr val="accent1">
            <a:lumMod val="105000"/>
            <a:satMod val="109000"/>
            <a:tint val="81000"/>
          </a:schemeClr>
        </a:gs>
      </a:gsLst>
      <a:lin ang="5400000" scaled="0"/>
    </a:gradFill>
    <a:ln w="635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5.xlsx]Sheet2!PivotTable5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Corporate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1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3.9755577427821522E-2"/>
              <c:y val="4.79440069991251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4.1947725284339467E-2"/>
              <c:y val="-9.13921697287839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3314725584675044E-3"/>
              <c:y val="-2.319736074657336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0ne, </a:t>
                </a:r>
                <a:fld id="{B30BC0D3-0D06-4969-B670-1292912BE750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1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329504054530496E-2"/>
              <c:y val="0.146325094779819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1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1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3314725584675044E-3"/>
              <c:y val="-2.319736074657336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0ne, </a:t>
                </a:r>
                <a:fld id="{B30BC0D3-0D06-4969-B670-1292912BE750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1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329504054530496E-2"/>
              <c:y val="0.146325094779819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 </a:t>
                </a:r>
                <a:fld id="{079827FE-A5C1-4C99-8589-0100E2D972BB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1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1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3314725584675044E-3"/>
              <c:y val="-2.319736074657336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0ne, </a:t>
                </a:r>
                <a:fld id="{B30BC0D3-0D06-4969-B670-1292912BE750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1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329504054530496E-2"/>
              <c:y val="0.146325094779819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 </a:t>
                </a:r>
                <a:fld id="{079827FE-A5C1-4C99-8589-0100E2D972BB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1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1982988600305559"/>
          <c:y val="0.17110819480898221"/>
          <c:w val="0.53795246209895409"/>
          <c:h val="0.66745953630796151"/>
        </c:manualLayout>
      </c:layout>
      <c:pieChart>
        <c:varyColors val="1"/>
        <c:ser>
          <c:idx val="0"/>
          <c:order val="0"/>
          <c:tx>
            <c:strRef>
              <c:f>Sheet2!$I$1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B4-4BB0-B818-77CD22BBC9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B4-4BB0-B818-77CD22BBC9AE}"/>
              </c:ext>
            </c:extLst>
          </c:dPt>
          <c:dLbls>
            <c:dLbl>
              <c:idx val="0"/>
              <c:layout>
                <c:manualLayout>
                  <c:x val="-8.3314725584675044E-3"/>
                  <c:y val="-2.3197360746573366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Feast for 0ne, </a:t>
                    </a:r>
                    <a:fld id="{B30BC0D3-0D06-4969-B670-1292912BE750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B4-4BB0-B818-77CD22BBC9AE}"/>
                </c:ext>
              </c:extLst>
            </c:dLbl>
            <c:dLbl>
              <c:idx val="1"/>
              <c:layout>
                <c:manualLayout>
                  <c:x val="2.0329504054530496E-2"/>
                  <c:y val="0.146325094779819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Team feast </a:t>
                    </a:r>
                    <a:fld id="{079827FE-A5C1-4C99-8589-0100E2D972B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B4-4BB0-B818-77CD22BBC9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1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Sheet2!$H$2:$H$5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Corporate</c:v>
                  </c:pt>
                </c:lvl>
              </c:multiLvlStrCache>
            </c:multiLvlStrRef>
          </c:cat>
          <c:val>
            <c:numRef>
              <c:f>Sheet2!$I$2:$I$5</c:f>
              <c:numCache>
                <c:formatCode>General</c:formatCode>
                <c:ptCount val="2"/>
                <c:pt idx="0">
                  <c:v>953027.43999957852</c:v>
                </c:pt>
                <c:pt idx="1">
                  <c:v>1660753.2899996859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B4-4BB0-B818-77CD22BBC9A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5.xlsx]2021_analysis!PivotTable11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'2021_analysis'!$E$1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'2021_analysis'!$D$2:$D$4</c:f>
              <c:strCache>
                <c:ptCount val="2"/>
                <c:pt idx="0">
                  <c:v>East</c:v>
                </c:pt>
                <c:pt idx="1">
                  <c:v>West</c:v>
                </c:pt>
              </c:strCache>
            </c:strRef>
          </c:cat>
          <c:val>
            <c:numRef>
              <c:f>'2021_analysis'!$E$2:$E$4</c:f>
              <c:numCache>
                <c:formatCode>0.00%</c:formatCode>
                <c:ptCount val="2"/>
                <c:pt idx="0">
                  <c:v>0.78773679115509954</c:v>
                </c:pt>
                <c:pt idx="1">
                  <c:v>0.21226320884490055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68-48A7-A4AB-FC5D70B2C6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2049231"/>
        <c:axId val="1760163215"/>
      </c:barChart>
      <c:catAx>
        <c:axId val="50204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163215"/>
        <c:crosses val="autoZero"/>
        <c:auto val="1"/>
        <c:lblAlgn val="ctr"/>
        <c:lblOffset val="100"/>
        <c:noMultiLvlLbl val="0"/>
      </c:catAx>
      <c:valAx>
        <c:axId val="1760163215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049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5.xlsx]2021_analysis!PivotTable12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6042104111986002E-2"/>
              <c:y val="1.1524132400116653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FAB4F9D2-2124-4C19-9E30-46CE8FA6C41A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5.0089348206474191E-2"/>
              <c:y val="-6.1348060659084285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06EA3821-34A9-44A5-ACBA-B4E074C52F6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5.0089348206474191E-2"/>
              <c:y val="-6.1348060659084285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06EA3821-34A9-44A5-ACBA-B4E074C52F6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6042104111986002E-2"/>
              <c:y val="1.1524132400116653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FAB4F9D2-2124-4C19-9E30-46CE8FA6C41A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5.0089348206474191E-2"/>
              <c:y val="-6.1348060659084285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06EA3821-34A9-44A5-ACBA-B4E074C52F6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6042104111986002E-2"/>
              <c:y val="1.1524132400116653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FAB4F9D2-2124-4C19-9E30-46CE8FA6C41A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'2021_analysis'!$H$1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3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CF-401C-81ED-7789415D3B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CF-401C-81ED-7789415D3BA1}"/>
              </c:ext>
            </c:extLst>
          </c:dPt>
          <c:dLbls>
            <c:dLbl>
              <c:idx val="0"/>
              <c:layout>
                <c:manualLayout>
                  <c:x val="5.0089348206474191E-2"/>
                  <c:y val="-6.1348060659084285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Feast for one, </a:t>
                    </a:r>
                    <a:fld id="{06EA3821-34A9-44A5-ACBA-B4E074C52F6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9CF-401C-81ED-7789415D3BA1}"/>
                </c:ext>
              </c:extLst>
            </c:dLbl>
            <c:dLbl>
              <c:idx val="1"/>
              <c:layout>
                <c:manualLayout>
                  <c:x val="-3.6042104111986002E-2"/>
                  <c:y val="1.1524132400116653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Team feast, </a:t>
                    </a:r>
                    <a:fld id="{FAB4F9D2-2124-4C19-9E30-46CE8FA6C41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9CF-401C-81ED-7789415D3B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'2021_analysis'!$G$2:$G$5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West</c:v>
                  </c:pt>
                </c:lvl>
              </c:multiLvlStrCache>
            </c:multiLvlStrRef>
          </c:cat>
          <c:val>
            <c:numRef>
              <c:f>'2021_analysis'!$H$2:$H$5</c:f>
              <c:numCache>
                <c:formatCode>0.00%</c:formatCode>
                <c:ptCount val="2"/>
                <c:pt idx="0">
                  <c:v>0.20208183745053304</c:v>
                </c:pt>
                <c:pt idx="1">
                  <c:v>0.79791816254946701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CF-401C-81ED-7789415D3BA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5.xlsx]2021_analysis!PivotTable12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-3.6042104111986002E-2"/>
              <c:y val="1.1524132400116653E-2"/>
            </c:manualLayout>
          </c:layout>
          <c:tx>
            <c:rich>
              <a:bodyPr/>
              <a:lstStyle/>
              <a:p>
                <a:r>
                  <a:rPr lang="en-US" baseline="0"/>
                  <a:t>Team feast, </a:t>
                </a:r>
                <a:fld id="{FAB4F9D2-2124-4C19-9E30-46CE8FA6C41A}" type="VALUE">
                  <a:rPr lang="en-US" baseline="0"/>
                  <a:pPr/>
                  <a:t>[VALUE]</a:t>
                </a:fld>
                <a:endParaRPr lang="en-US" baseline="0"/>
              </a:p>
            </c:rich>
          </c:tx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dLbl>
          <c:idx val="0"/>
          <c:layout>
            <c:manualLayout>
              <c:x val="5.0089348206474191E-2"/>
              <c:y val="-6.1348060659084285E-3"/>
            </c:manualLayout>
          </c:layout>
          <c:tx>
            <c:rich>
              <a:bodyPr/>
              <a:lstStyle/>
              <a:p>
                <a:r>
                  <a:rPr lang="en-US" baseline="0"/>
                  <a:t>Feast for one, </a:t>
                </a:r>
                <a:fld id="{06EA3821-34A9-44A5-ACBA-B4E074C52F6E}" type="VALUE">
                  <a:rPr lang="en-US" baseline="0"/>
                  <a:pPr/>
                  <a:t>[VALUE]</a:t>
                </a:fld>
                <a:endParaRPr lang="en-US" baseline="0"/>
              </a:p>
            </c:rich>
          </c:tx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3159558180227476E-2"/>
              <c:y val="0.1292042140565762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0ne, </a:t>
                </a:r>
                <a:fld id="{01D5DA2C-5B2F-467C-98D6-C5CC6FAFDEC5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900043744531934E-2"/>
              <c:y val="-3.779782735491397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F91DFA94-F912-4552-A7F9-154AD18E0A37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3159558180227476E-2"/>
              <c:y val="0.1292042140565762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0ne, </a:t>
                </a:r>
                <a:fld id="{01D5DA2C-5B2F-467C-98D6-C5CC6FAFDEC5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900043744531934E-2"/>
              <c:y val="-3.779782735491397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F91DFA94-F912-4552-A7F9-154AD18E0A37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3159558180227476E-2"/>
              <c:y val="0.1292042140565762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0ne, </a:t>
                </a:r>
                <a:fld id="{01D5DA2C-5B2F-467C-98D6-C5CC6FAFDEC5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900043744531934E-2"/>
              <c:y val="-3.779782735491397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F91DFA94-F912-4552-A7F9-154AD18E0A37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'2021_analysis'!$H$1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3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C2-4746-90FE-22798DBFCF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C2-4746-90FE-22798DBFCF06}"/>
              </c:ext>
            </c:extLst>
          </c:dPt>
          <c:dLbls>
            <c:dLbl>
              <c:idx val="0"/>
              <c:layout>
                <c:manualLayout>
                  <c:x val="6.3159558180227476E-2"/>
                  <c:y val="0.12920421405657626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Feast for 0ne, </a:t>
                    </a:r>
                    <a:fld id="{01D5DA2C-5B2F-467C-98D6-C5CC6FAFDEC5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0C2-4746-90FE-22798DBFCF06}"/>
                </c:ext>
              </c:extLst>
            </c:dLbl>
            <c:dLbl>
              <c:idx val="1"/>
              <c:layout>
                <c:manualLayout>
                  <c:x val="-2.1900043744531934E-2"/>
                  <c:y val="-3.7797827354913972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Team feast, </a:t>
                    </a:r>
                    <a:fld id="{F91DFA94-F912-4552-A7F9-154AD18E0A3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0C2-4746-90FE-22798DBFCF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'2021_analysis'!$G$2:$G$5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West</c:v>
                  </c:pt>
                </c:lvl>
              </c:multiLvlStrCache>
            </c:multiLvlStrRef>
          </c:cat>
          <c:val>
            <c:numRef>
              <c:f>'2021_analysis'!$H$2:$H$5</c:f>
              <c:numCache>
                <c:formatCode>0.00%</c:formatCode>
                <c:ptCount val="2"/>
                <c:pt idx="0">
                  <c:v>0.20208183745053304</c:v>
                </c:pt>
                <c:pt idx="1">
                  <c:v>0.79791816254946701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C2-4746-90FE-22798DBFCF0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5.xlsx]2021_analysis!PivotTable13</c:name>
    <c:fmtId val="2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'2021_analysis'!$K$1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'2021_analysis'!$J$2:$J$10</c:f>
              <c:multiLvlStrCache>
                <c:ptCount val="6"/>
                <c:lvl>
                  <c:pt idx="0">
                    <c:v>Jan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Nov</c:v>
                  </c:pt>
                  <c:pt idx="5">
                    <c:v>Dec</c:v>
                  </c:pt>
                </c:lvl>
                <c:lvl>
                  <c:pt idx="0">
                    <c:v>Feast for one</c:v>
                  </c:pt>
                  <c:pt idx="3">
                    <c:v>Team feast</c:v>
                  </c:pt>
                </c:lvl>
              </c:multiLvlStrCache>
            </c:multiLvlStrRef>
          </c:cat>
          <c:val>
            <c:numRef>
              <c:f>'2021_analysis'!$K$2:$K$10</c:f>
              <c:numCache>
                <c:formatCode>0.00%</c:formatCode>
                <c:ptCount val="6"/>
                <c:pt idx="0">
                  <c:v>9.0522149983942226E-3</c:v>
                </c:pt>
                <c:pt idx="1">
                  <c:v>8.5746148313994255E-2</c:v>
                </c:pt>
                <c:pt idx="2">
                  <c:v>0.1980256038587877</c:v>
                </c:pt>
                <c:pt idx="3">
                  <c:v>2.799360533323424E-2</c:v>
                </c:pt>
                <c:pt idx="4">
                  <c:v>0.20916267204290212</c:v>
                </c:pt>
                <c:pt idx="5">
                  <c:v>0.47001975545268748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B-4C3B-90D7-2DC552E047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7351071"/>
        <c:axId val="1916448719"/>
      </c:barChart>
      <c:catAx>
        <c:axId val="58735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448719"/>
        <c:crosses val="autoZero"/>
        <c:auto val="1"/>
        <c:lblAlgn val="ctr"/>
        <c:lblOffset val="100"/>
        <c:noMultiLvlLbl val="0"/>
      </c:catAx>
      <c:valAx>
        <c:axId val="191644871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8735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[Promotions%20in%20period%205((Autorecovered-310926983252860529)).xlsb]2021_analysis!PivotTable13</c:name>
    <c:fmtId val="2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'2021_analysis'!$K$1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'2021_analysis'!$J$2:$J$6</c:f>
              <c:multiLvlStrCache>
                <c:ptCount val="2"/>
                <c:lvl>
                  <c:pt idx="0">
                    <c:v>Nov</c:v>
                  </c:pt>
                  <c:pt idx="1">
                    <c:v>Nov</c:v>
                  </c:pt>
                </c:lvl>
                <c:lvl>
                  <c:pt idx="0">
                    <c:v>Feast for one</c:v>
                  </c:pt>
                  <c:pt idx="1">
                    <c:v>Team feast</c:v>
                  </c:pt>
                </c:lvl>
              </c:multiLvlStrCache>
            </c:multiLvlStrRef>
          </c:cat>
          <c:val>
            <c:numRef>
              <c:f>'2021_analysis'!$K$2:$K$6</c:f>
              <c:numCache>
                <c:formatCode>0.00%</c:formatCode>
                <c:ptCount val="2"/>
                <c:pt idx="0">
                  <c:v>0.29075477705354918</c:v>
                </c:pt>
                <c:pt idx="1">
                  <c:v>0.70924522294645076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8-47C1-A7F9-00264F2228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6621167"/>
        <c:axId val="589761807"/>
      </c:barChart>
      <c:catAx>
        <c:axId val="91662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761807"/>
        <c:crosses val="autoZero"/>
        <c:auto val="1"/>
        <c:lblAlgn val="ctr"/>
        <c:lblOffset val="100"/>
        <c:noMultiLvlLbl val="0"/>
      </c:catAx>
      <c:valAx>
        <c:axId val="58976180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91662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[Promotions%20in%20period%205((Autorecovered-310926983252860529)).xlsb]2021_analysis!PivotTable13</c:name>
    <c:fmtId val="3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'2021_analysis'!$K$1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'2021_analysis'!$J$2:$J$6</c:f>
              <c:multiLvlStrCache>
                <c:ptCount val="2"/>
                <c:lvl>
                  <c:pt idx="0">
                    <c:v>Dec</c:v>
                  </c:pt>
                  <c:pt idx="1">
                    <c:v>Dec</c:v>
                  </c:pt>
                </c:lvl>
                <c:lvl>
                  <c:pt idx="0">
                    <c:v>Feast for one</c:v>
                  </c:pt>
                  <c:pt idx="1">
                    <c:v>Team feast</c:v>
                  </c:pt>
                </c:lvl>
              </c:multiLvlStrCache>
            </c:multiLvlStrRef>
          </c:cat>
          <c:val>
            <c:numRef>
              <c:f>'2021_analysis'!$K$2:$K$6</c:f>
              <c:numCache>
                <c:formatCode>0.00%</c:formatCode>
                <c:ptCount val="2"/>
                <c:pt idx="0">
                  <c:v>0.29642538653795047</c:v>
                </c:pt>
                <c:pt idx="1">
                  <c:v>0.70357461346204941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20-4503-ADE9-C6E11E244F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6621167"/>
        <c:axId val="589761807"/>
      </c:barChart>
      <c:catAx>
        <c:axId val="91662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761807"/>
        <c:crosses val="autoZero"/>
        <c:auto val="1"/>
        <c:lblAlgn val="ctr"/>
        <c:lblOffset val="100"/>
        <c:noMultiLvlLbl val="0"/>
      </c:catAx>
      <c:valAx>
        <c:axId val="58976180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91662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[Promotions%20in%20period%205((Autorecovered-310926983252860529)).xlsb]2021_analysis!PivotTable13</c:name>
    <c:fmtId val="3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'2021_analysis'!$K$1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'2021_analysis'!$J$2:$J$6</c:f>
              <c:multiLvlStrCache>
                <c:ptCount val="2"/>
                <c:lvl>
                  <c:pt idx="0">
                    <c:v>Jan</c:v>
                  </c:pt>
                  <c:pt idx="1">
                    <c:v>Jan</c:v>
                  </c:pt>
                </c:lvl>
                <c:lvl>
                  <c:pt idx="0">
                    <c:v>Feast for one</c:v>
                  </c:pt>
                  <c:pt idx="1">
                    <c:v>Team feast</c:v>
                  </c:pt>
                </c:lvl>
              </c:multiLvlStrCache>
            </c:multiLvlStrRef>
          </c:cat>
          <c:val>
            <c:numRef>
              <c:f>'2021_analysis'!$K$2:$K$6</c:f>
              <c:numCache>
                <c:formatCode>0.00%</c:formatCode>
                <c:ptCount val="2"/>
                <c:pt idx="0">
                  <c:v>0.24435185716931662</c:v>
                </c:pt>
                <c:pt idx="1">
                  <c:v>0.75564814283068349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C-4E50-81AA-DA222B46BC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6621167"/>
        <c:axId val="589761807"/>
      </c:barChart>
      <c:catAx>
        <c:axId val="91662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761807"/>
        <c:crosses val="autoZero"/>
        <c:auto val="1"/>
        <c:lblAlgn val="ctr"/>
        <c:lblOffset val="100"/>
        <c:noMultiLvlLbl val="0"/>
      </c:catAx>
      <c:valAx>
        <c:axId val="58976180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91662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5.xlsx]all !PivotTable1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'2021_analysis'!$S$3:$S$12</c:f>
              <c:strCache>
                <c:ptCount val="10"/>
                <c:pt idx="0">
                  <c:v>DoorDash</c:v>
                </c:pt>
                <c:pt idx="1">
                  <c:v>Skip The Dishes</c:v>
                </c:pt>
                <c:pt idx="2">
                  <c:v>Curbside Service</c:v>
                </c:pt>
                <c:pt idx="3">
                  <c:v>Dine In</c:v>
                </c:pt>
                <c:pt idx="4">
                  <c:v>DELIVERY</c:v>
                </c:pt>
                <c:pt idx="5">
                  <c:v>Pick Up</c:v>
                </c:pt>
                <c:pt idx="6">
                  <c:v>MB App</c:v>
                </c:pt>
                <c:pt idx="7">
                  <c:v>Eat In</c:v>
                </c:pt>
                <c:pt idx="8">
                  <c:v>Drive Thru</c:v>
                </c:pt>
                <c:pt idx="9">
                  <c:v>Take Out</c:v>
                </c:pt>
              </c:strCache>
            </c:strRef>
          </c:cat>
          <c:val>
            <c:numRef>
              <c:f>'2021_analysis'!$T$3:$T$12</c:f>
              <c:numCache>
                <c:formatCode>General</c:formatCode>
                <c:ptCount val="10"/>
                <c:pt idx="0">
                  <c:v>48.980000000000004</c:v>
                </c:pt>
                <c:pt idx="1">
                  <c:v>445.85000000000008</c:v>
                </c:pt>
                <c:pt idx="2">
                  <c:v>573.81000000000006</c:v>
                </c:pt>
                <c:pt idx="3">
                  <c:v>3934.2099999999946</c:v>
                </c:pt>
                <c:pt idx="4">
                  <c:v>37838.430000000204</c:v>
                </c:pt>
                <c:pt idx="5">
                  <c:v>143848.84000000323</c:v>
                </c:pt>
                <c:pt idx="6">
                  <c:v>155011.94000000265</c:v>
                </c:pt>
                <c:pt idx="7">
                  <c:v>195178.31000000125</c:v>
                </c:pt>
                <c:pt idx="8">
                  <c:v>739256.1599998438</c:v>
                </c:pt>
                <c:pt idx="9">
                  <c:v>2272645.7299999315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D-4458-96B0-2FF1BC377A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90985583"/>
        <c:axId val="800951839"/>
      </c:barChart>
      <c:catAx>
        <c:axId val="1990985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51839"/>
        <c:crosses val="autoZero"/>
        <c:auto val="1"/>
        <c:lblAlgn val="ctr"/>
        <c:lblOffset val="100"/>
        <c:noMultiLvlLbl val="0"/>
      </c:catAx>
      <c:valAx>
        <c:axId val="80095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98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[Promotions%20in%20period%205((Autorecovered-310926983252860529)).xlsb]2021_analysis!PivotTable4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66666666666667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611111111111111E-2"/>
              <c:y val="-7.407407407407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611111111111111E-2"/>
              <c:y val="-7.407407407407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66666666666667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611111111111111E-2"/>
              <c:y val="-7.407407407407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66666666666667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'2021_analysis'!$W$1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3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CA-4233-A186-4919E31AE783}"/>
              </c:ext>
            </c:extLst>
          </c:dPt>
          <c:dPt>
            <c:idx val="1"/>
            <c:bubble3D val="0"/>
            <c:explosion val="26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CA-4233-A186-4919E31AE783}"/>
              </c:ext>
            </c:extLst>
          </c:dPt>
          <c:dLbls>
            <c:dLbl>
              <c:idx val="0"/>
              <c:layout>
                <c:manualLayout>
                  <c:x val="8.611111111111111E-2"/>
                  <c:y val="-7.40740740740740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CA-4233-A186-4919E31AE783}"/>
                </c:ext>
              </c:extLst>
            </c:dLbl>
            <c:dLbl>
              <c:idx val="1"/>
              <c:layout>
                <c:manualLayout>
                  <c:x val="-0.1166666666666667"/>
                  <c:y val="1.38888888888888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4CA-4233-A186-4919E31AE7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'2021_analysis'!$V$2:$V$4</c:f>
              <c:strCache>
                <c:ptCount val="2"/>
                <c:pt idx="0">
                  <c:v>Corporate</c:v>
                </c:pt>
                <c:pt idx="1">
                  <c:v>Franchised</c:v>
                </c:pt>
              </c:strCache>
            </c:strRef>
          </c:cat>
          <c:val>
            <c:numRef>
              <c:f>'2021_analysis'!$W$2:$W$4</c:f>
              <c:numCache>
                <c:formatCode>General</c:formatCode>
                <c:ptCount val="2"/>
                <c:pt idx="0">
                  <c:v>703622.49999985076</c:v>
                </c:pt>
                <c:pt idx="1">
                  <c:v>2845159.7600023979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CA-4233-A186-4919E31AE7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[Promotions%20in%20period%205((Autorecovered-310926983252860529)).xlsb]2021_analysis!PivotTable5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DD2755D0-9BAE-492E-9172-B2CDE0E2A73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77026D9A-102B-4A16-8E79-F95269ABBD32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77026D9A-102B-4A16-8E79-F95269ABBD32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DD2755D0-9BAE-492E-9172-B2CDE0E2A73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77026D9A-102B-4A16-8E79-F95269ABBD32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DD2755D0-9BAE-492E-9172-B2CDE0E2A73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30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9329111986001749"/>
          <c:y val="0.12503469452863294"/>
          <c:w val="0.54496784776902885"/>
          <c:h val="0.59114514039183852"/>
        </c:manualLayout>
      </c:layout>
      <c:pie3DChart>
        <c:varyColors val="1"/>
        <c:ser>
          <c:idx val="0"/>
          <c:order val="0"/>
          <c:tx>
            <c:strRef>
              <c:f>'2021_analysis'!$Z$1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45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A2B-42D7-9FBB-AFF57DD576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7A2B-42D7-9FBB-AFF57DD576A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Feast for one, </a:t>
                    </a:r>
                    <a:fld id="{77026D9A-102B-4A16-8E79-F95269ABBD3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A2B-42D7-9FBB-AFF57DD576A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Team feast, </a:t>
                    </a:r>
                    <a:fld id="{DD2755D0-9BAE-492E-9172-B2CDE0E2A73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2B-42D7-9FBB-AFF57DD576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'2021_analysis'!$Y$2:$Y$5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Corporate</c:v>
                  </c:pt>
                </c:lvl>
              </c:multiLvlStrCache>
            </c:multiLvlStrRef>
          </c:cat>
          <c:val>
            <c:numRef>
              <c:f>'2021_analysis'!$Z$2:$Z$5</c:f>
              <c:numCache>
                <c:formatCode>0.00%</c:formatCode>
                <c:ptCount val="2"/>
                <c:pt idx="0">
                  <c:v>0.40306773873776192</c:v>
                </c:pt>
                <c:pt idx="1">
                  <c:v>0.59693226126223797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2B-42D7-9FBB-AFF57DD57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[Promotions%20in%20period%205((Autorecovered-310926983252860529)).xlsb]2021_analysis!PivotTable5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tx>
            <c:rich>
              <a:bodyPr/>
              <a:lstStyle/>
              <a:p>
                <a:r>
                  <a:rPr lang="en-US" baseline="0"/>
                  <a:t>Team feast, </a:t>
                </a:r>
                <a:fld id="{DD2755D0-9BAE-492E-9172-B2CDE0E2A73E}" type="VALUE">
                  <a:rPr lang="en-US" baseline="0"/>
                  <a:pPr/>
                  <a:t>[VALUE]</a:t>
                </a:fld>
                <a:endParaRPr lang="en-US" baseline="0"/>
              </a:p>
            </c:rich>
          </c:tx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dLbl>
          <c:idx val="0"/>
          <c:tx>
            <c:rich>
              <a:bodyPr/>
              <a:lstStyle/>
              <a:p>
                <a:r>
                  <a:rPr lang="en-US" baseline="0"/>
                  <a:t>Feast for one, </a:t>
                </a:r>
                <a:fld id="{77026D9A-102B-4A16-8E79-F95269ABBD32}" type="VALUE">
                  <a:rPr lang="en-US" baseline="0"/>
                  <a:pPr/>
                  <a:t>[VALUE]</a:t>
                </a:fld>
                <a:endParaRPr lang="en-US" baseline="0"/>
              </a:p>
            </c:rich>
          </c:tx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7664E809-C7B5-4088-B88B-2967002F7A92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EA879920-F5D1-4597-B7B8-C9FF4DD79BD6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EA879920-F5D1-4597-B7B8-C9FF4DD79BD6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7664E809-C7B5-4088-B88B-2967002F7A92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EA879920-F5D1-4597-B7B8-C9FF4DD79BD6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7664E809-C7B5-4088-B88B-2967002F7A92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30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7662445319335083"/>
          <c:y val="0.20606362769855113"/>
          <c:w val="0.54496784776902885"/>
          <c:h val="0.59114514039183852"/>
        </c:manualLayout>
      </c:layout>
      <c:pie3DChart>
        <c:varyColors val="1"/>
        <c:ser>
          <c:idx val="0"/>
          <c:order val="0"/>
          <c:tx>
            <c:strRef>
              <c:f>'2021_analysis'!$Z$1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4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D27-4498-8DB6-ED75097B57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D27-4498-8DB6-ED75097B57C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Feast for one, </a:t>
                    </a:r>
                    <a:fld id="{EA879920-F5D1-4597-B7B8-C9FF4DD79BD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27-4498-8DB6-ED75097B57C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Team feast, </a:t>
                    </a:r>
                    <a:fld id="{7664E809-C7B5-4088-B88B-2967002F7A9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27-4498-8DB6-ED75097B5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'2021_analysis'!$Y$2:$Y$5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Franchised</c:v>
                  </c:pt>
                </c:lvl>
              </c:multiLvlStrCache>
            </c:multiLvlStrRef>
          </c:cat>
          <c:val>
            <c:numRef>
              <c:f>'2021_analysis'!$Z$2:$Z$5</c:f>
              <c:numCache>
                <c:formatCode>0.00%</c:formatCode>
                <c:ptCount val="2"/>
                <c:pt idx="0">
                  <c:v>0.26556012095427478</c:v>
                </c:pt>
                <c:pt idx="1">
                  <c:v>0.73443987904572527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27-4498-8DB6-ED75097B5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[Promotions%20in%20period%205((Autorecovered-310926983252860529)).xlsb]2022_analysis!PivotTable8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'2022_analysis'!$K$2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'2022_analysis'!$J$3:$J$9</c:f>
              <c:multiLvlStrCache>
                <c:ptCount val="2"/>
                <c:lvl>
                  <c:pt idx="0">
                    <c:v>Dec</c:v>
                  </c:pt>
                  <c:pt idx="1">
                    <c:v>Dec</c:v>
                  </c:pt>
                </c:lvl>
                <c:lvl>
                  <c:pt idx="0">
                    <c:v>2022</c:v>
                  </c:pt>
                  <c:pt idx="1">
                    <c:v>2022</c:v>
                  </c:pt>
                </c:lvl>
                <c:lvl>
                  <c:pt idx="0">
                    <c:v>Feast for one</c:v>
                  </c:pt>
                  <c:pt idx="1">
                    <c:v>Team feast</c:v>
                  </c:pt>
                </c:lvl>
              </c:multiLvlStrCache>
            </c:multiLvlStrRef>
          </c:cat>
          <c:val>
            <c:numRef>
              <c:f>'2022_analysis'!$K$3:$K$9</c:f>
              <c:numCache>
                <c:formatCode>0.00%</c:formatCode>
                <c:ptCount val="2"/>
                <c:pt idx="0">
                  <c:v>0.23798061439844356</c:v>
                </c:pt>
                <c:pt idx="1">
                  <c:v>0.76201938560155646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1-4653-8F97-F55E54104F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1114383"/>
        <c:axId val="805428015"/>
      </c:barChart>
      <c:catAx>
        <c:axId val="149111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428015"/>
        <c:crosses val="autoZero"/>
        <c:auto val="1"/>
        <c:lblAlgn val="ctr"/>
        <c:lblOffset val="100"/>
        <c:noMultiLvlLbl val="0"/>
      </c:catAx>
      <c:valAx>
        <c:axId val="805428015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491114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[Promotions%20in%20period%205((Autorecovered-310926983252860529)).xlsb]2022_analysis!PivotTable8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EC801298-7839-46D8-9D06-691DA459ABC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C4D30D37-DA7B-443F-A608-7E9698D15E04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EC801298-7839-46D8-9D06-691DA459ABC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C4D30D37-DA7B-443F-A608-7E9698D15E04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EC801298-7839-46D8-9D06-691DA459ABC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C4D30D37-DA7B-443F-A608-7E9698D15E04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'2022_analysis'!$K$2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28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C4-4BB7-85D0-4E669E6BB6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C4-4BB7-85D0-4E669E6BB66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Feast for one, </a:t>
                    </a:r>
                    <a:fld id="{EC801298-7839-46D8-9D06-691DA459ABC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1C4-4BB7-85D0-4E669E6BB66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Team feast, </a:t>
                    </a:r>
                    <a:fld id="{C4D30D37-DA7B-443F-A608-7E9698D15E04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1C4-4BB7-85D0-4E669E6BB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'2022_analysis'!$J$3:$J$9</c:f>
              <c:multiLvlStrCache>
                <c:ptCount val="2"/>
                <c:lvl>
                  <c:pt idx="0">
                    <c:v>Dec</c:v>
                  </c:pt>
                  <c:pt idx="1">
                    <c:v>Dec</c:v>
                  </c:pt>
                </c:lvl>
                <c:lvl>
                  <c:pt idx="0">
                    <c:v>2022</c:v>
                  </c:pt>
                  <c:pt idx="1">
                    <c:v>2022</c:v>
                  </c:pt>
                </c:lvl>
                <c:lvl>
                  <c:pt idx="0">
                    <c:v>Feast for one</c:v>
                  </c:pt>
                  <c:pt idx="1">
                    <c:v>Team feast</c:v>
                  </c:pt>
                </c:lvl>
              </c:multiLvlStrCache>
            </c:multiLvlStrRef>
          </c:cat>
          <c:val>
            <c:numRef>
              <c:f>'2022_analysis'!$K$3:$K$9</c:f>
              <c:numCache>
                <c:formatCode>0.00%</c:formatCode>
                <c:ptCount val="2"/>
                <c:pt idx="0">
                  <c:v>0.23798061439844356</c:v>
                </c:pt>
                <c:pt idx="1">
                  <c:v>0.76201938560155646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C4-4BB7-85D0-4E669E6BB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[Promotions%20in%20period%205((Autorecovered-310926983252860529)).xlsb]2022_analysis!PivotTable8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396489501312336E-2"/>
              <c:y val="4.7295129775444734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182AA061-21D3-4CA8-9DBF-7F04E8CC7B00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516732283464568E-2"/>
              <c:y val="8.9329979585885955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C1208F34-9BBC-43CB-B0E1-24C489A8679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396489501312336E-2"/>
              <c:y val="4.7295129775444734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182AA061-21D3-4CA8-9DBF-7F04E8CC7B00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516732283464568E-2"/>
              <c:y val="8.9329979585885955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C1208F34-9BBC-43CB-B0E1-24C489A8679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396489501312336E-2"/>
              <c:y val="4.7295129775444734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Feast for one, </a:t>
                </a:r>
                <a:fld id="{182AA061-21D3-4CA8-9DBF-7F04E8CC7B00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516732283464568E-2"/>
              <c:y val="8.9329979585885955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Team feast, </a:t>
                </a:r>
                <a:fld id="{C1208F34-9BBC-43CB-B0E1-24C489A8679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'2022_analysis'!$K$2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2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BC-4B93-B0FF-BFECA4029C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BC-4B93-B0FF-BFECA4029C5C}"/>
              </c:ext>
            </c:extLst>
          </c:dPt>
          <c:dLbls>
            <c:dLbl>
              <c:idx val="0"/>
              <c:layout>
                <c:manualLayout>
                  <c:x val="2.396489501312336E-2"/>
                  <c:y val="4.729512977544473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Feast for one, </a:t>
                    </a:r>
                    <a:fld id="{182AA061-21D3-4CA8-9DBF-7F04E8CC7B0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6BC-4B93-B0FF-BFECA4029C5C}"/>
                </c:ext>
              </c:extLst>
            </c:dLbl>
            <c:dLbl>
              <c:idx val="1"/>
              <c:layout>
                <c:manualLayout>
                  <c:x val="-2.1516732283464568E-2"/>
                  <c:y val="8.9329979585885955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Team feast, </a:t>
                    </a:r>
                    <a:fld id="{C1208F34-9BBC-43CB-B0E1-24C489A8679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6BC-4B93-B0FF-BFECA4029C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'2022_analysis'!$J$3:$J$9</c:f>
              <c:multiLvlStrCache>
                <c:ptCount val="2"/>
                <c:lvl>
                  <c:pt idx="0">
                    <c:v>Dec</c:v>
                  </c:pt>
                  <c:pt idx="1">
                    <c:v>Dec</c:v>
                  </c:pt>
                </c:lvl>
                <c:lvl>
                  <c:pt idx="0">
                    <c:v>2022</c:v>
                  </c:pt>
                  <c:pt idx="1">
                    <c:v>2022</c:v>
                  </c:pt>
                </c:lvl>
                <c:lvl>
                  <c:pt idx="0">
                    <c:v>Feast for one</c:v>
                  </c:pt>
                  <c:pt idx="1">
                    <c:v>Team feast</c:v>
                  </c:pt>
                </c:lvl>
              </c:multiLvlStrCache>
            </c:multiLvlStrRef>
          </c:cat>
          <c:val>
            <c:numRef>
              <c:f>'2022_analysis'!$K$3:$K$9</c:f>
              <c:numCache>
                <c:formatCode>0.00%</c:formatCode>
                <c:ptCount val="2"/>
                <c:pt idx="0">
                  <c:v>0.23798061439844356</c:v>
                </c:pt>
                <c:pt idx="1">
                  <c:v>0.76201938560155646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BC-4B93-B0FF-BFECA4029C5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5.xlsx]all !PivotTable1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[Promotions%20in%20period%205((Autorecovered-310926983252860529)).xlsb]Region Perfomance!PivotTable7</c:name>
    <c:fmtId val="3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5.3044181977252844E-2"/>
              <c:y val="-2.5963473315835522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1.0716644794400701E-2"/>
              <c:y val="2.6566418780985795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'Region Perfomance'!$B$3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19-4FA7-8619-B412C7B1FD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19-4FA7-8619-B412C7B1FD37}"/>
              </c:ext>
            </c:extLst>
          </c:dPt>
          <c:dLbls>
            <c:dLbl>
              <c:idx val="0"/>
              <c:layout>
                <c:manualLayout>
                  <c:x val="9.0741579177602796E-2"/>
                  <c:y val="4.62179206765820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19-4FA7-8619-B412C7B1FD37}"/>
                </c:ext>
              </c:extLst>
            </c:dLbl>
            <c:dLbl>
              <c:idx val="1"/>
              <c:layout>
                <c:manualLayout>
                  <c:x val="-5.4600503062117223E-2"/>
                  <c:y val="-0.1212638524351122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19-4FA7-8619-B412C7B1FD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'Region Perfomance'!$A$4:$A$7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West</c:v>
                  </c:pt>
                </c:lvl>
              </c:multiLvlStrCache>
            </c:multiLvlStrRef>
          </c:cat>
          <c:val>
            <c:numRef>
              <c:f>'Region Perfomance'!$B$4:$B$7</c:f>
              <c:numCache>
                <c:formatCode>General</c:formatCode>
                <c:ptCount val="2"/>
                <c:pt idx="0">
                  <c:v>753741.45999956143</c:v>
                </c:pt>
                <c:pt idx="1">
                  <c:v>2449196.6900007748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19-4FA7-8619-B412C7B1FD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'2022_analysis'!$Q$2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'2022_analysis'!$P$3:$P$14</c:f>
              <c:strCache>
                <c:ptCount val="12"/>
                <c:pt idx="0">
                  <c:v>Skip The Dishes</c:v>
                </c:pt>
                <c:pt idx="1">
                  <c:v>Uber Eats</c:v>
                </c:pt>
                <c:pt idx="2">
                  <c:v>Curbside Service</c:v>
                </c:pt>
                <c:pt idx="3">
                  <c:v>DoorDash</c:v>
                </c:pt>
                <c:pt idx="4">
                  <c:v>Dine In</c:v>
                </c:pt>
                <c:pt idx="5">
                  <c:v>DELIVERY</c:v>
                </c:pt>
                <c:pt idx="6">
                  <c:v>Smooth Delivery</c:v>
                </c:pt>
                <c:pt idx="7">
                  <c:v>Pick Up</c:v>
                </c:pt>
                <c:pt idx="8">
                  <c:v>Eat In</c:v>
                </c:pt>
                <c:pt idx="9">
                  <c:v>MB App</c:v>
                </c:pt>
                <c:pt idx="10">
                  <c:v>Drive Thru</c:v>
                </c:pt>
                <c:pt idx="11">
                  <c:v>Take Out</c:v>
                </c:pt>
              </c:strCache>
            </c:strRef>
          </c:cat>
          <c:val>
            <c:numRef>
              <c:f>'2022_analysis'!$Q$3:$Q$14</c:f>
              <c:numCache>
                <c:formatCode>General</c:formatCode>
                <c:ptCount val="12"/>
                <c:pt idx="0">
                  <c:v>19.98</c:v>
                </c:pt>
                <c:pt idx="1">
                  <c:v>163.92000000000002</c:v>
                </c:pt>
                <c:pt idx="2">
                  <c:v>325.87</c:v>
                </c:pt>
                <c:pt idx="3">
                  <c:v>431.68000000000006</c:v>
                </c:pt>
                <c:pt idx="4">
                  <c:v>1656.5100000000011</c:v>
                </c:pt>
                <c:pt idx="5">
                  <c:v>39782.100000000188</c:v>
                </c:pt>
                <c:pt idx="6">
                  <c:v>61230.589999999305</c:v>
                </c:pt>
                <c:pt idx="7">
                  <c:v>171679.76999999949</c:v>
                </c:pt>
                <c:pt idx="8">
                  <c:v>347845.2999999504</c:v>
                </c:pt>
                <c:pt idx="9">
                  <c:v>514952.12999990932</c:v>
                </c:pt>
                <c:pt idx="10">
                  <c:v>806631.36999983119</c:v>
                </c:pt>
                <c:pt idx="11">
                  <c:v>3323089.7200036128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D-47E2-B509-94C75BBD0A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49332143"/>
        <c:axId val="1446361007"/>
      </c:barChart>
      <c:catAx>
        <c:axId val="1449332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361007"/>
        <c:crosses val="autoZero"/>
        <c:auto val="1"/>
        <c:lblAlgn val="ctr"/>
        <c:lblOffset val="100"/>
        <c:noMultiLvlLbl val="0"/>
      </c:catAx>
      <c:valAx>
        <c:axId val="14463610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9332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rotWithShape="1">
      <a:gsLst>
        <a:gs pos="0">
          <a:schemeClr val="accent1">
            <a:lumMod val="110000"/>
            <a:satMod val="105000"/>
            <a:tint val="67000"/>
          </a:schemeClr>
        </a:gs>
        <a:gs pos="50000">
          <a:schemeClr val="accent1">
            <a:lumMod val="105000"/>
            <a:satMod val="103000"/>
            <a:tint val="73000"/>
          </a:schemeClr>
        </a:gs>
        <a:gs pos="100000">
          <a:schemeClr val="accent1">
            <a:lumMod val="105000"/>
            <a:satMod val="109000"/>
            <a:tint val="81000"/>
          </a:schemeClr>
        </a:gs>
      </a:gsLst>
      <a:lin ang="5400000" scaled="0"/>
    </a:gradFill>
    <a:ln w="635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[Promotions%20in%20period%205((Autorecovered-310926983252860529)).xlsb]2022_analysis!PivotTable16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 w="88900" prst="angle"/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 w="88900" prst="angle"/>
            <a:contourClr>
              <a:schemeClr val="lt1"/>
            </a:contourClr>
          </a:sp3d>
        </c:spPr>
        <c:dLbl>
          <c:idx val="0"/>
          <c:layout>
            <c:manualLayout>
              <c:x val="0.10100810315616783"/>
              <c:y val="-2.78888561053192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 w="88900" prst="angle"/>
            <a:contourClr>
              <a:schemeClr val="lt1"/>
            </a:contourClr>
          </a:sp3d>
        </c:spPr>
        <c:dLbl>
          <c:idx val="0"/>
          <c:layout>
            <c:manualLayout>
              <c:x val="0.33960164319171704"/>
              <c:y val="5.3759746732839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 w="88900" prst="angle"/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 w="88900" prst="angle"/>
            <a:contourClr>
              <a:schemeClr val="lt1"/>
            </a:contourClr>
          </a:sp3d>
        </c:spPr>
        <c:dLbl>
          <c:idx val="0"/>
          <c:layout>
            <c:manualLayout>
              <c:x val="0.10100810315616783"/>
              <c:y val="-2.78888561053192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 w="88900" prst="angle"/>
            <a:contourClr>
              <a:schemeClr val="lt1"/>
            </a:contourClr>
          </a:sp3d>
        </c:spPr>
        <c:dLbl>
          <c:idx val="0"/>
          <c:layout>
            <c:manualLayout>
              <c:x val="0.33960164319171704"/>
              <c:y val="5.3759746732839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 w="88900" prst="angle"/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 w="88900" prst="angle"/>
            <a:contourClr>
              <a:schemeClr val="lt1"/>
            </a:contourClr>
          </a:sp3d>
        </c:spPr>
        <c:dLbl>
          <c:idx val="0"/>
          <c:layout>
            <c:manualLayout>
              <c:x val="0.10100810315616783"/>
              <c:y val="-2.78888561053192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 w="88900" prst="angle"/>
            <a:contourClr>
              <a:schemeClr val="lt1"/>
            </a:contourClr>
          </a:sp3d>
        </c:spPr>
        <c:dLbl>
          <c:idx val="0"/>
          <c:layout>
            <c:manualLayout>
              <c:x val="0.33960164319171704"/>
              <c:y val="5.3759746732839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135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'2022_analysis'!$T$1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88900" prst="angle"/>
              <a:contourClr>
                <a:srgbClr val="000000"/>
              </a:contourClr>
            </a:sp3d>
          </c:spPr>
          <c:dPt>
            <c:idx val="0"/>
            <c:bubble3D val="0"/>
            <c:explosion val="23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88900" prst="angle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A3-49E0-8D9A-9FDEDDB9AD4D}"/>
              </c:ext>
            </c:extLst>
          </c:dPt>
          <c:dPt>
            <c:idx val="1"/>
            <c:bubble3D val="0"/>
            <c:explosion val="54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88900" prst="angle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A3-49E0-8D9A-9FDEDDB9AD4D}"/>
              </c:ext>
            </c:extLst>
          </c:dPt>
          <c:dLbls>
            <c:dLbl>
              <c:idx val="0"/>
              <c:layout>
                <c:manualLayout>
                  <c:x val="0.10100810315616783"/>
                  <c:y val="-2.78888561053192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3-49E0-8D9A-9FDEDDB9AD4D}"/>
                </c:ext>
              </c:extLst>
            </c:dLbl>
            <c:dLbl>
              <c:idx val="1"/>
              <c:layout>
                <c:manualLayout>
                  <c:x val="0.33960164319171704"/>
                  <c:y val="5.375974673283962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3-49E0-8D9A-9FDEDDB9AD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'2022_analysis'!$S$2:$S$4</c:f>
              <c:strCache>
                <c:ptCount val="2"/>
                <c:pt idx="0">
                  <c:v>Corporate</c:v>
                </c:pt>
                <c:pt idx="1">
                  <c:v>Franchised</c:v>
                </c:pt>
              </c:strCache>
            </c:strRef>
          </c:cat>
          <c:val>
            <c:numRef>
              <c:f>'2022_analysis'!$T$2:$T$4</c:f>
              <c:numCache>
                <c:formatCode>General</c:formatCode>
                <c:ptCount val="2"/>
                <c:pt idx="0">
                  <c:v>809301.59999981872</c:v>
                </c:pt>
                <c:pt idx="1">
                  <c:v>4458507.3400091706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A3-49E0-8D9A-9FDEDDB9AD4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[Promotions%20in%20period%205((Autorecovered-310926983252860529)).xlsb]2022_analysis!PivotTable18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8888888888888892E-2"/>
              <c:y val="-2.31481481481481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6666666666666666E-2"/>
              <c:y val="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8888888888888892E-2"/>
              <c:y val="-2.31481481481481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6666666666666666E-2"/>
              <c:y val="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8888888888888892E-2"/>
              <c:y val="-2.31481481481481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6666666666666666E-2"/>
              <c:y val="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020669291338586"/>
          <c:y val="0.17311898512685917"/>
          <c:w val="0.39675721784776902"/>
          <c:h val="0.66126202974628168"/>
        </c:manualLayout>
      </c:layout>
      <c:doughnutChart>
        <c:varyColors val="1"/>
        <c:ser>
          <c:idx val="0"/>
          <c:order val="0"/>
          <c:tx>
            <c:strRef>
              <c:f>'2022_analysis'!$Z$1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2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F4-43B0-9564-BECF12C2E3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F4-43B0-9564-BECF12C2E3AF}"/>
              </c:ext>
            </c:extLst>
          </c:dPt>
          <c:dLbls>
            <c:dLbl>
              <c:idx val="0"/>
              <c:layout>
                <c:manualLayout>
                  <c:x val="0.17222222222222222"/>
                  <c:y val="-3.240740740740740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F4-43B0-9564-BECF12C2E3AF}"/>
                </c:ext>
              </c:extLst>
            </c:dLbl>
            <c:dLbl>
              <c:idx val="1"/>
              <c:layout>
                <c:manualLayout>
                  <c:x val="-6.6666666666666666E-2"/>
                  <c:y val="8.33333333333333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F4-43B0-9564-BECF12C2E3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'2022_analysis'!$Y$2:$Y$5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Corporate</c:v>
                  </c:pt>
                </c:lvl>
              </c:multiLvlStrCache>
            </c:multiLvlStrRef>
          </c:cat>
          <c:val>
            <c:numRef>
              <c:f>'2022_analysis'!$Z$2:$Z$5</c:f>
              <c:numCache>
                <c:formatCode>General</c:formatCode>
                <c:ptCount val="2"/>
                <c:pt idx="0">
                  <c:v>245833.92000000272</c:v>
                </c:pt>
                <c:pt idx="1">
                  <c:v>563467.67999994103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F4-43B0-9564-BECF12C2E3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bg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[Promotions%20in%20period%205((Autorecovered-310926983252860529)).xlsb]2022_analysis!PivotTable18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8.8888888888888892E-2"/>
              <c:y val="-2.3148148148148192E-2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6.6666666666666666E-2"/>
              <c:y val="8.3333333333333329E-2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05"/>
              <c:y val="0.171296296296296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5"/>
              <c:y val="-5.55555555555556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5"/>
              <c:y val="-5.55555555555556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05"/>
              <c:y val="0.171296296296296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5"/>
              <c:y val="-5.55555555555556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05"/>
              <c:y val="0.171296296296296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'2022_analysis'!$Z$1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38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B3-46AC-B063-3B60043285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B3-46AC-B063-3B600432851B}"/>
              </c:ext>
            </c:extLst>
          </c:dPt>
          <c:dLbls>
            <c:dLbl>
              <c:idx val="0"/>
              <c:layout>
                <c:manualLayout>
                  <c:x val="0.125"/>
                  <c:y val="-5.55555555555556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B3-46AC-B063-3B600432851B}"/>
                </c:ext>
              </c:extLst>
            </c:dLbl>
            <c:dLbl>
              <c:idx val="1"/>
              <c:layout>
                <c:manualLayout>
                  <c:x val="-0.05"/>
                  <c:y val="0.1712962962962963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B3-46AC-B063-3B60043285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'2022_analysis'!$Y$2:$Y$5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Franchised</c:v>
                  </c:pt>
                </c:lvl>
              </c:multiLvlStrCache>
            </c:multiLvlStrRef>
          </c:cat>
          <c:val>
            <c:numRef>
              <c:f>'2022_analysis'!$Z$2:$Z$5</c:f>
              <c:numCache>
                <c:formatCode>General</c:formatCode>
                <c:ptCount val="2"/>
                <c:pt idx="0">
                  <c:v>1009572.9599994131</c:v>
                </c:pt>
                <c:pt idx="1">
                  <c:v>3448934.3800034309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B3-46AC-B063-3B60043285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5.xlsx]all !PivotTable1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'2023_analysis'!$K$1</c:f>
              <c:strCache>
                <c:ptCount val="1"/>
                <c:pt idx="0">
                  <c:v>Net 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'2023_analysis'!$J$2:$J$14</c:f>
              <c:strCache>
                <c:ptCount val="13"/>
                <c:pt idx="0">
                  <c:v>Curbside Service</c:v>
                </c:pt>
                <c:pt idx="1">
                  <c:v>Catering</c:v>
                </c:pt>
                <c:pt idx="2">
                  <c:v>Dine In</c:v>
                </c:pt>
                <c:pt idx="3">
                  <c:v>Uber Eats</c:v>
                </c:pt>
                <c:pt idx="4">
                  <c:v>Skip The Dishes</c:v>
                </c:pt>
                <c:pt idx="5">
                  <c:v>DoorDash</c:v>
                </c:pt>
                <c:pt idx="6">
                  <c:v>DELIVERY</c:v>
                </c:pt>
                <c:pt idx="7">
                  <c:v>Smooth Delivery</c:v>
                </c:pt>
                <c:pt idx="8">
                  <c:v>Pick Up</c:v>
                </c:pt>
                <c:pt idx="9">
                  <c:v>Eat In</c:v>
                </c:pt>
                <c:pt idx="10">
                  <c:v>MB App</c:v>
                </c:pt>
                <c:pt idx="11">
                  <c:v>Drive Thru</c:v>
                </c:pt>
                <c:pt idx="12">
                  <c:v>Take Out</c:v>
                </c:pt>
              </c:strCache>
            </c:strRef>
          </c:cat>
          <c:val>
            <c:numRef>
              <c:f>'2023_analysis'!$K$2:$K$14</c:f>
              <c:numCache>
                <c:formatCode>General</c:formatCode>
                <c:ptCount val="13"/>
                <c:pt idx="0">
                  <c:v>69.960000000000008</c:v>
                </c:pt>
                <c:pt idx="1">
                  <c:v>89.97</c:v>
                </c:pt>
                <c:pt idx="2">
                  <c:v>349.68</c:v>
                </c:pt>
                <c:pt idx="3">
                  <c:v>1089.2700000000004</c:v>
                </c:pt>
                <c:pt idx="4">
                  <c:v>2708.9399999999946</c:v>
                </c:pt>
                <c:pt idx="5">
                  <c:v>2809.1399999999962</c:v>
                </c:pt>
                <c:pt idx="6">
                  <c:v>42752.970000000256</c:v>
                </c:pt>
                <c:pt idx="7">
                  <c:v>83892.660000001459</c:v>
                </c:pt>
                <c:pt idx="8">
                  <c:v>167242.02000000066</c:v>
                </c:pt>
                <c:pt idx="9">
                  <c:v>522826.73999985884</c:v>
                </c:pt>
                <c:pt idx="10">
                  <c:v>786811.8599998072</c:v>
                </c:pt>
                <c:pt idx="11">
                  <c:v>950538.92999975628</c:v>
                </c:pt>
                <c:pt idx="12">
                  <c:v>3575398.7700051982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7-40F1-A686-3E42E2C5D5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66995039"/>
        <c:axId val="1398964415"/>
      </c:barChart>
      <c:catAx>
        <c:axId val="196699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964415"/>
        <c:crosses val="autoZero"/>
        <c:auto val="1"/>
        <c:lblAlgn val="ctr"/>
        <c:lblOffset val="100"/>
        <c:noMultiLvlLbl val="0"/>
      </c:catAx>
      <c:valAx>
        <c:axId val="13989644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699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[Promotions%20in%20period%205((Autorecovered-310926983252860529)).xlsb]2023_analysis!PivotTable23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277777777777779"/>
              <c:y val="-9.259259259259217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944444444444445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277777777777779"/>
              <c:y val="-9.259259259259217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944444444444445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277777777777779"/>
              <c:y val="-9.259259259259217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944444444444445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'2023_analysis'!$Q$1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E8-4AB7-A077-2E2CF77B9A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E8-4AB7-A077-2E2CF77B9A96}"/>
              </c:ext>
            </c:extLst>
          </c:dPt>
          <c:dLbls>
            <c:dLbl>
              <c:idx val="0"/>
              <c:layout>
                <c:manualLayout>
                  <c:x val="0.15277777777777779"/>
                  <c:y val="-9.2592592592592171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E8-4AB7-A077-2E2CF77B9A96}"/>
                </c:ext>
              </c:extLst>
            </c:dLbl>
            <c:dLbl>
              <c:idx val="1"/>
              <c:layout>
                <c:manualLayout>
                  <c:x val="-0.16944444444444445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E8-4AB7-A077-2E2CF77B9A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'2023_analysis'!$P$2:$P$4</c:f>
              <c:strCache>
                <c:ptCount val="2"/>
                <c:pt idx="0">
                  <c:v>Corporate</c:v>
                </c:pt>
                <c:pt idx="1">
                  <c:v>Franchised</c:v>
                </c:pt>
              </c:strCache>
            </c:strRef>
          </c:cat>
          <c:val>
            <c:numRef>
              <c:f>'2023_analysis'!$Q$2:$Q$4</c:f>
              <c:numCache>
                <c:formatCode>General</c:formatCode>
                <c:ptCount val="2"/>
                <c:pt idx="0">
                  <c:v>1100856.6299996809</c:v>
                </c:pt>
                <c:pt idx="1">
                  <c:v>5035724.2800147608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E8-4AB7-A077-2E2CF77B9A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[Promotions%20in%20period%205((Autorecovered-310926983252860529)).xlsb]2023_analysis!PivotTable23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0.15277777777777779"/>
              <c:y val="-9.2592592592592171E-3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0.16944444444444445"/>
              <c:y val="0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3333333333333333E-2"/>
              <c:y val="0.1481481481481482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"/>
              <c:y val="-0.152777777777777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"/>
              <c:y val="-0.152777777777777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3333333333333333E-2"/>
              <c:y val="0.1481481481481482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"/>
              <c:y val="-0.152777777777777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3333333333333333E-2"/>
              <c:y val="0.1481481481481482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'2023_analysis'!$Q$1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92-4C3A-8C1C-AC2544A789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92-4C3A-8C1C-AC2544A789B5}"/>
              </c:ext>
            </c:extLst>
          </c:dPt>
          <c:dLbls>
            <c:dLbl>
              <c:idx val="0"/>
              <c:layout>
                <c:manualLayout>
                  <c:x val="0.1"/>
                  <c:y val="-0.1527777777777777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92-4C3A-8C1C-AC2544A789B5}"/>
                </c:ext>
              </c:extLst>
            </c:dLbl>
            <c:dLbl>
              <c:idx val="1"/>
              <c:layout>
                <c:manualLayout>
                  <c:x val="-3.3333333333333333E-2"/>
                  <c:y val="0.1481481481481482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92-4C3A-8C1C-AC2544A789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'2023_analysis'!$P$2:$P$5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Corporate</c:v>
                  </c:pt>
                </c:lvl>
              </c:multiLvlStrCache>
            </c:multiLvlStrRef>
          </c:cat>
          <c:val>
            <c:numRef>
              <c:f>'2023_analysis'!$Q$2:$Q$5</c:f>
              <c:numCache>
                <c:formatCode>General</c:formatCode>
                <c:ptCount val="2"/>
                <c:pt idx="0">
                  <c:v>423585.98999993148</c:v>
                </c:pt>
                <c:pt idx="1">
                  <c:v>677270.639999912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92-4C3A-8C1C-AC2544A789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[Promotions%20in%20period%205((Autorecovered-310926983252860529)).xlsb]2023_analysis!PivotTable23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0.15277777777777779"/>
              <c:y val="-9.2592592592592171E-3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944444444444445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3.3333333333333333E-2"/>
              <c:y val="0.14814814814814822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0.1"/>
              <c:y val="-0.15277777777777779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6636373578302711E-2"/>
              <c:y val="4.14337270341206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6636373578302711E-2"/>
              <c:y val="4.14337270341206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6636373578302711E-2"/>
              <c:y val="4.14337270341206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'2023_analysis'!$Q$1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9F-47C3-A719-EF88A5DEF2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9F-47C3-A719-EF88A5DEF2FF}"/>
              </c:ext>
            </c:extLst>
          </c:dPt>
          <c:dLbls>
            <c:dLbl>
              <c:idx val="0"/>
              <c:layout>
                <c:manualLayout>
                  <c:x val="2.2069225721784776E-2"/>
                  <c:y val="-2.754447360746573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9F-47C3-A719-EF88A5DEF2FF}"/>
                </c:ext>
              </c:extLst>
            </c:dLbl>
            <c:dLbl>
              <c:idx val="1"/>
              <c:layout>
                <c:manualLayout>
                  <c:x val="-1.6636373578302711E-2"/>
                  <c:y val="4.143372703412064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9F-47C3-A719-EF88A5DEF2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'2023_analysis'!$P$2:$P$5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Franchised</c:v>
                  </c:pt>
                </c:lvl>
              </c:multiLvlStrCache>
            </c:multiLvlStrRef>
          </c:cat>
          <c:val>
            <c:numRef>
              <c:f>'2023_analysis'!$Q$2:$Q$5</c:f>
              <c:numCache>
                <c:formatCode>General</c:formatCode>
                <c:ptCount val="2"/>
                <c:pt idx="0">
                  <c:v>1566671.7599988948</c:v>
                </c:pt>
                <c:pt idx="1">
                  <c:v>3469052.5200040531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9F-47C3-A719-EF88A5DEF2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[Promotions%20in%20period%205((Autorecovered-310926983252860529)).xlsb]Region Perfomance!PivotTable7</c:name>
    <c:fmtId val="4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5.3044181977252844E-2"/>
              <c:y val="-2.5963473315835522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1.0716644794400701E-2"/>
              <c:y val="2.6566418780985795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dLbl>
          <c:idx val="0"/>
          <c:layout>
            <c:manualLayout>
              <c:x val="4.1933070866141731E-2"/>
              <c:y val="-4.44819918343540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-3.0161089238845144E-2"/>
              <c:y val="3.1196048410615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layout>
            <c:manualLayout>
              <c:x val="4.1933070866141731E-2"/>
              <c:y val="-4.44819918343540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layout>
            <c:manualLayout>
              <c:x val="-3.0161089238845144E-2"/>
              <c:y val="3.1196048410615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layout>
            <c:manualLayout>
              <c:x val="4.1933070866141731E-2"/>
              <c:y val="-4.44819918343540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layout>
            <c:manualLayout>
              <c:x val="-3.0161089238845144E-2"/>
              <c:y val="3.1196048410615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'Region Perfomance'!$B$3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FAC6-4490-8DB2-560FE7FA85E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FAC6-4490-8DB2-560FE7FA85E3}"/>
              </c:ext>
            </c:extLst>
          </c:dPt>
          <c:dLbls>
            <c:dLbl>
              <c:idx val="0"/>
              <c:layout>
                <c:manualLayout>
                  <c:x val="4.1933070866141731E-2"/>
                  <c:y val="-4.448199183435403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C6-4490-8DB2-560FE7FA85E3}"/>
                </c:ext>
              </c:extLst>
            </c:dLbl>
            <c:dLbl>
              <c:idx val="1"/>
              <c:layout>
                <c:manualLayout>
                  <c:x val="-3.0161089238845144E-2"/>
                  <c:y val="3.119604841061534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C6-4490-8DB2-560FE7FA85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'Region Perfomance'!$A$4:$A$7</c:f>
              <c:multiLvlStrCache>
                <c:ptCount val="2"/>
                <c:lvl>
                  <c:pt idx="0">
                    <c:v>Feast for one</c:v>
                  </c:pt>
                  <c:pt idx="1">
                    <c:v>Team feast</c:v>
                  </c:pt>
                </c:lvl>
                <c:lvl>
                  <c:pt idx="0">
                    <c:v>East</c:v>
                  </c:pt>
                </c:lvl>
              </c:multiLvlStrCache>
            </c:multiLvlStrRef>
          </c:cat>
          <c:val>
            <c:numRef>
              <c:f>'Region Perfomance'!$B$4:$B$7</c:f>
              <c:numCache>
                <c:formatCode>General</c:formatCode>
                <c:ptCount val="2"/>
                <c:pt idx="0">
                  <c:v>3531091.6700074906</c:v>
                </c:pt>
                <c:pt idx="1">
                  <c:v>8219142.2900208328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C6-4490-8DB2-560FE7FA85E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[Promotions%20in%20period%205((Autorecovered-310926983252860529)).xlsb]Region Perfomance!PivotTable24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34E-2"/>
              <c:y val="-0.13425925925925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34E-2"/>
              <c:y val="-0.13425925925925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34E-2"/>
              <c:y val="-0.13425925925925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'Region Perfomance'!$H$3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BD-442F-B578-4A41477805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BD-442F-B578-4A41477805DE}"/>
              </c:ext>
            </c:extLst>
          </c:dPt>
          <c:dLbls>
            <c:dLbl>
              <c:idx val="0"/>
              <c:layout>
                <c:manualLayout>
                  <c:x val="0.15"/>
                  <c:y val="-1.38888888888888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BD-442F-B578-4A41477805DE}"/>
                </c:ext>
              </c:extLst>
            </c:dLbl>
            <c:dLbl>
              <c:idx val="1"/>
              <c:layout>
                <c:manualLayout>
                  <c:x val="-5.8333333333333334E-2"/>
                  <c:y val="-0.134259259259259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BD-442F-B578-4A41477805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 Perfomance'!$G$4:$G$6</c:f>
              <c:strCache>
                <c:ptCount val="2"/>
                <c:pt idx="0">
                  <c:v>East</c:v>
                </c:pt>
                <c:pt idx="1">
                  <c:v>West</c:v>
                </c:pt>
              </c:strCache>
            </c:strRef>
          </c:cat>
          <c:val>
            <c:numRef>
              <c:f>'Region Perfomance'!$H$4:$H$6</c:f>
              <c:numCache>
                <c:formatCode>General</c:formatCode>
                <c:ptCount val="2"/>
                <c:pt idx="0">
                  <c:v>11750233.9600596</c:v>
                </c:pt>
                <c:pt idx="1">
                  <c:v>3202938.1500048712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BD-442F-B578-4A41477805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5.xlsx]Sheet1!PivotTable6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cat>
            <c:multiLvlStrRef>
              <c:f>Sheet1!$A$3:$A$11</c:f>
              <c:multiLvlStrCache>
                <c:ptCount val="6"/>
                <c:lvl>
                  <c:pt idx="0">
                    <c:v>2021</c:v>
                  </c:pt>
                  <c:pt idx="1">
                    <c:v>2022</c:v>
                  </c:pt>
                  <c:pt idx="2">
                    <c:v>2023</c:v>
                  </c:pt>
                  <c:pt idx="3">
                    <c:v>2021</c:v>
                  </c:pt>
                  <c:pt idx="4">
                    <c:v>2022</c:v>
                  </c:pt>
                  <c:pt idx="5">
                    <c:v>2023</c:v>
                  </c:pt>
                </c:lvl>
                <c:lvl>
                  <c:pt idx="0">
                    <c:v>Feast for one</c:v>
                  </c:pt>
                  <c:pt idx="3">
                    <c:v>Team feast</c:v>
                  </c:pt>
                </c:lvl>
              </c:multiLvlStrCache>
            </c:multiLvlStrRef>
          </c:cat>
          <c:val>
            <c:numRef>
              <c:f>Sheet1!$B$3:$B$11</c:f>
              <c:numCache>
                <c:formatCode>General</c:formatCode>
                <c:ptCount val="6"/>
                <c:pt idx="0">
                  <c:v>1039168.4999994157</c:v>
                </c:pt>
                <c:pt idx="1">
                  <c:v>1255406.8799992169</c:v>
                </c:pt>
                <c:pt idx="2">
                  <c:v>1990257.7499985425</c:v>
                </c:pt>
                <c:pt idx="3">
                  <c:v>2509613.7600007695</c:v>
                </c:pt>
                <c:pt idx="4">
                  <c:v>4012402.0600049621</c:v>
                </c:pt>
                <c:pt idx="5">
                  <c:v>4146323.1600060528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0-480D-A5AB-D2A111AC0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474303"/>
        <c:axId val="1951578751"/>
      </c:barChart>
      <c:catAx>
        <c:axId val="130247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578751"/>
        <c:crosses val="autoZero"/>
        <c:auto val="1"/>
        <c:lblAlgn val="ctr"/>
        <c:lblOffset val="100"/>
        <c:noMultiLvlLbl val="0"/>
      </c:catAx>
      <c:valAx>
        <c:axId val="195157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474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5.xlsx]all !PivotTable3</c:name>
    <c:fmtId val="30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777177075156611E-2"/>
              <c:y val="4.9349376925930948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9478407321324052E-2"/>
              <c:y val="0.107477499794493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777177075156611E-2"/>
              <c:y val="4.9349376925930948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9478407321324052E-2"/>
              <c:y val="0.107477499794493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777177075156611E-2"/>
              <c:y val="4.9349376925930948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9478407321324052E-2"/>
              <c:y val="0.107477499794493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'all '!$B$10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14-4B9F-A079-9DBB24AB88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14-4B9F-A079-9DBB24AB888A}"/>
              </c:ext>
            </c:extLst>
          </c:dPt>
          <c:dLbls>
            <c:dLbl>
              <c:idx val="0"/>
              <c:layout>
                <c:manualLayout>
                  <c:x val="2.0777177075156611E-2"/>
                  <c:y val="4.9349376925930948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14-4B9F-A079-9DBB24AB888A}"/>
                </c:ext>
              </c:extLst>
            </c:dLbl>
            <c:dLbl>
              <c:idx val="1"/>
              <c:layout>
                <c:manualLayout>
                  <c:x val="7.9478407321324052E-2"/>
                  <c:y val="0.10747749979449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14-4B9F-A079-9DBB24AB88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'all '!$A$11:$A$15</c:f>
              <c:multiLvlStrCache>
                <c:ptCount val="2"/>
                <c:lvl>
                  <c:pt idx="0">
                    <c:v>2021</c:v>
                  </c:pt>
                  <c:pt idx="1">
                    <c:v>2021</c:v>
                  </c:pt>
                </c:lvl>
                <c:lvl>
                  <c:pt idx="0">
                    <c:v>Feast for one</c:v>
                  </c:pt>
                  <c:pt idx="1">
                    <c:v>Team feast</c:v>
                  </c:pt>
                </c:lvl>
              </c:multiLvlStrCache>
            </c:multiLvlStrRef>
          </c:cat>
          <c:val>
            <c:numRef>
              <c:f>'all '!$B$11:$B$15</c:f>
              <c:numCache>
                <c:formatCode>General</c:formatCode>
                <c:ptCount val="2"/>
                <c:pt idx="0">
                  <c:v>1039168.4999994189</c:v>
                </c:pt>
                <c:pt idx="1">
                  <c:v>2509613.7600007546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14-4B9F-A079-9DBB24AB88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5.xlsx]all !PivotTable3</c:name>
    <c:fmtId val="33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2.0777177075156611E-2"/>
              <c:y val="4.9349376925930948E-4"/>
            </c:manualLayout>
          </c:layout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7.9478407321324052E-2"/>
              <c:y val="0.10747749979449331"/>
            </c:manualLayout>
          </c:layout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'all '!$B$10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99-41D9-9DCB-6F6FF55938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99-41D9-9DCB-6F6FF5593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'all '!$A$11:$A$15</c:f>
              <c:multiLvlStrCache>
                <c:ptCount val="2"/>
                <c:lvl>
                  <c:pt idx="0">
                    <c:v>2022</c:v>
                  </c:pt>
                  <c:pt idx="1">
                    <c:v>2022</c:v>
                  </c:pt>
                </c:lvl>
                <c:lvl>
                  <c:pt idx="0">
                    <c:v>Feast for one</c:v>
                  </c:pt>
                  <c:pt idx="1">
                    <c:v>Team feast</c:v>
                  </c:pt>
                </c:lvl>
              </c:multiLvlStrCache>
            </c:multiLvlStrRef>
          </c:cat>
          <c:val>
            <c:numRef>
              <c:f>'all '!$B$11:$B$15</c:f>
              <c:numCache>
                <c:formatCode>General</c:formatCode>
                <c:ptCount val="2"/>
                <c:pt idx="0">
                  <c:v>1255406.8799992204</c:v>
                </c:pt>
                <c:pt idx="1">
                  <c:v>4012402.0600049943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99-41D9-9DCB-6F6FF55938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[Promotions in period 5.xlsx]all !PivotTable3</c:name>
    <c:fmtId val="3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2.0777177075156611E-2"/>
              <c:y val="4.9349376925930948E-4"/>
            </c:manualLayout>
          </c:layout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7.9478407321324052E-2"/>
              <c:y val="0.10747749979449331"/>
            </c:manualLayout>
          </c:layout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8914344203623448E-2"/>
              <c:y val="4.356741841384414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8959056150202014E-3"/>
              <c:y val="9.59957854465715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8914344203623448E-2"/>
              <c:y val="4.356741841384414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8959056150202014E-3"/>
              <c:y val="9.59957854465715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8914344203623448E-2"/>
              <c:y val="4.356741841384414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8959056150202014E-3"/>
              <c:y val="9.59957854465715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'all '!$B$10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2-4B9E-9A7C-A1F0C914E2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2-4B9E-9A7C-A1F0C914E2FC}"/>
              </c:ext>
            </c:extLst>
          </c:dPt>
          <c:dLbls>
            <c:dLbl>
              <c:idx val="0"/>
              <c:layout>
                <c:manualLayout>
                  <c:x val="3.8914344203623448E-2"/>
                  <c:y val="4.356741841384414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12-4B9E-9A7C-A1F0C914E2FC}"/>
                </c:ext>
              </c:extLst>
            </c:dLbl>
            <c:dLbl>
              <c:idx val="1"/>
              <c:layout>
                <c:manualLayout>
                  <c:x val="-9.8959056150202014E-3"/>
                  <c:y val="9.599578544657159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12-4B9E-9A7C-A1F0C914E2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'all '!$A$11:$A$15</c:f>
              <c:multiLvlStrCache>
                <c:ptCount val="2"/>
                <c:lvl>
                  <c:pt idx="0">
                    <c:v>2023</c:v>
                  </c:pt>
                  <c:pt idx="1">
                    <c:v>2023</c:v>
                  </c:pt>
                </c:lvl>
                <c:lvl>
                  <c:pt idx="0">
                    <c:v>Feast for one</c:v>
                  </c:pt>
                  <c:pt idx="1">
                    <c:v>Team feast</c:v>
                  </c:pt>
                </c:lvl>
              </c:multiLvlStrCache>
            </c:multiLvlStrRef>
          </c:cat>
          <c:val>
            <c:numRef>
              <c:f>'all '!$B$11:$B$15</c:f>
              <c:numCache>
                <c:formatCode>General</c:formatCode>
                <c:ptCount val="2"/>
                <c:pt idx="0">
                  <c:v>1990257.7499985464</c:v>
                </c:pt>
                <c:pt idx="1">
                  <c:v>4146323.160006057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12-4B9E-9A7C-A1F0C914E2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'all '!$D$16:$D$25</cx:f>
        <cx:lvl ptCount="10">
          <cx:pt idx="0">Alberta</cx:pt>
          <cx:pt idx="1">British Columbia</cx:pt>
          <cx:pt idx="2">Manitoba</cx:pt>
          <cx:pt idx="3">New Brunswick</cx:pt>
          <cx:pt idx="4">Newfoundland and Labrador</cx:pt>
          <cx:pt idx="5">Northwest Territories</cx:pt>
          <cx:pt idx="6">Nova Scotia</cx:pt>
          <cx:pt idx="7">Ontario</cx:pt>
          <cx:pt idx="8">Prince Edward Island</cx:pt>
          <cx:pt idx="9">Saskatchewan</cx:pt>
        </cx:lvl>
      </cx:strDim>
      <cx:numDim type="colorVal">
        <cx:f>'all '!$E$16:$E$25</cx:f>
        <cx:lvl ptCount="10" formatCode="General">
          <cx:pt idx="0">1641224.9999994601</cx:pt>
          <cx:pt idx="1">877517.80999974778</cx:pt>
          <cx:pt idx="2">456808.48999991565</cx:pt>
          <cx:pt idx="3">349980.95999996591</cx:pt>
          <cx:pt idx="4">4924267.4900095332</cx:pt>
          <cx:pt idx="5">48771.93000000008</cx:pt>
          <cx:pt idx="6">759666.10999980953</cx:pt>
          <cx:pt idx="7">5629241.5000176486</cx:pt>
          <cx:pt idx="8">87077.900000001217</cx:pt>
          <cx:pt idx="9">178614.91999999873</cx:pt>
        </cx:lvl>
      </cx:numDim>
    </cx:data>
  </cx:chartData>
  <cx:chart>
    <cx:plotArea>
      <cx:plotAreaRegion>
        <cx:plotSurface>
          <cx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</cx:spPr>
        </cx:plotSurface>
        <cx:series layoutId="regionMap" uniqueId="{5ABA74DF-21C5-49F1-9041-5CED271B421C}">
          <cx:dataId val="0"/>
          <cx:layoutPr>
            <cx:geography cultureLanguage="en-US" cultureRegion="US" attribution="Powered by Bing">
              <cx:geoCache provider="{E9337A44-BEBE-4D9F-B70C-5C5E7DAFC167}">
                <cx:binary>1Hvpc+Wosue/UlGfR9VCAiG9eP0innRWn8XHW9fyReGyXQgtIAm0/vWTQi4f27f6Tt95dyKmT3TR
ZOYvEyREApn4Px/6/3jIn+7rD32RC/UfD/3vHxOty//47Tf1kDwV9+pTwR9qqeQP/elBFr/JHz/4
w9Nvj/V9xwX7zbER/u0hua/1U//xv/4TrLEnuZcP95pLcdU81cP1k2pyrf6J7JeiD/ePBRcLrnTN
HzT6/ePhXnAtv99//PAkNNfD7VA+/f7xDerjh9/e2/qHdj/k0DXdPIIuwZ8C1ybExW5gfvTjh1wK
9iy2AvoJu8hGxLZnufez7eN9Afp/pUemP/ePj/WTUvBI5v+vNd/0HwThxw8PshF6em8MXuHvH6N7
cf8IT82VjGZJJKfeR/9tHve3t6/8v/7zHQNewDvOq1F5/7b+T6J/GJT/zr8/1frfOSbkE/JgVCh9
fuf+2zFBCH8iCNGA2PjtaPyFrvx6MF4U343Ff//NxuIo2/sPNw9S83/jeGDyybZd5HmOPf/ct+Ph
uZ8826MoCGDyzBNznhx/sTe/HpI3yu+G5Xjz95oiN/cqu9fgS7t78fMV/Vt8F54mCpq80/R7Ny7I
Jp/8wPax55Cfrc4D81f78+uReav9bmhudn+voQlrrrlKPkQyb4rv/85pA0sLMW/+9XqCHHBuyCME
O+9Wkn+lI78el3+08G5swujvNTbHp+5DWDdCdfwh+/kF/8/nDfY+kQC5HvGf15fgnT/zPiHqux71
nuXvZs9f7tavh+md+rsxOv7dVpyn7gdsSR7ze/H4Yfq3v/9e3z/K+t83XsT55CHfDZwAlvvXk8mz
PzkuwoE/rT3TDzYKb9af/5u+/emg/dljvh/A/d9rkl0KfV9z+fPN/c+nF7E/2RR7hGL8y2XJh1XJ
8alL3Odly/nZ9rw4/YUO/XqMXhTfjcjl8e81IkdZ66R7UvrD7VMNy5Os+ZP6+Y7+5+MD2zXi08CD
Y80vxwch/xNyAuT75N32+l/u2K/H6U/MvBu14+3fa9RONRcPTx+Wj919/fhhqyaH+O8bNFizMCKB
PR175t87V+h+sh2KXBv+Mz/YC752hf9q7349cr+28m7gTsv/vwfuT87W89uap9cbyL8YUfCcT+D6
HITQ83EJvR2pwIPTEg0gpuD9cqR+nvX/vD+/Hpufem/6/v86dPDnYYWXoMviXt8vTbTmVWThn0vN
A0IM6Z3q8wf9yyGa39b28fePLuzmXkJAk4U38+DnW3qLf7pX+veP1rTRcAJCYVyo68AYgqnJD4MI
YRhGMTnm3z/67ieEbd+fQkYYah7MNSWbSYTRJ9g2uhBR8jwQwLnr57OcZD4wKV4e/Jn+IJriJLnQ
6vePyIX9SznjpifBPnLhH4XV1A6o52MCK2X5cH8NQbcJ/r/GQdaZzMbypkxxs0eZv7FrV20DHbf7
mMlu75Uea0JD01RAVeKBLBNcPTMNyIgTu+/2M8afNGd119vUeau2hjrz3zdgrOo4bcL3rRqzZ7ip
vfSz7Hx3wwhP7xLf/0FlHNzmNhpWBanGC9sK/KPLM7YQ2Rh/U3m1JMrxHlOAYrsPbnnlDyvC+DPU
tiRbFG4Wf0NFveziwnu00oiTwl4Mo6ILa0zEKbGhyNo4PQVLUz9zBUnxjDSCAilxytvxBdnalu+H
Z1RsBUeCW2vowrZM8qUl0jIaXJncmII4yUH6Y3E0lEfGdjM6npwRCbaTm8qy9u8Q0opllA5lIaNf
SE0LoiOZjH5h3ehK3BaHzvOzJbPuMO1YFjGUDReBy3hoWwm7prZm11nB6DKt3TFMArEc28Hf5WOX
rWIueGhIPyv9nezZWM/0q6qdNZwvap1GOM3lhYH3XhyjK1OdC96rKMg0XxiygUPNy5z8xZfvwtL1
/tOHIxqxnYA6cGRGPoatyOtPv8t9qbIiKG8wkv5FTCT2Qj2gRZZocQjSzLk0RYPkuBeBt0o84lzO
MFRa8VoWow7dtJXZsqdpt2hJSRdGJY6bZ2WVpiLsqGo2Z4NGOjU0Zuk/NMQyf+W/qBsl05gdEx0a
sva+p03d7nuR9Acm6/7QlIncZZ2zMCxT8KHIh9BUkcDCSA3WsNJ+yIbQ0C/SVxrumI6L3nXSiDBM
Lty+kyI01cpn3oWcClPzPVLiGVTYg722E/+VdEy1EGHglt6FlpbEkVGcuUZ98GIAnG1mo7xjaeqt
u4bJgymGPqhDMmK9iu3ESmeJdHp2IYdgYyCNAffU6kJDlzZ76rCM157VrjtO8l3LennUU2FqnlPI
4yTUKS92hu/IuFu4WopVJ9pxSeNgXKtelJ/dvG7CrlfqYMjCT6OcVMFtrwN55cr05Pp2+Vl3fX9R
dAmKDMrYsDplzzZSlb22MY5ZlGk3uC2pdeiZldR64fZ1H9aune1NMeRxti/zpF4mRAyzwPCKss72
XqUHFZ5po4JIjKM4ViRiXNTLoaph+BuvV7N2+WL73IAxZkijkk5NvbOKTVMG86qo8ZLmrh2WnlVv
zROXQ/yVt7l7yYjl/AGu0ryWlLXkyGrFQgMa7RhtbIXJoqyd4tLSiQq15X9jYyu+kjhnkSpLfWsT
x11o1WWnJLWslU1TtVe2S7YJ8rNtZ9fZIVdJuyprza7cVlaLfBT6DpeNAx98Vn/LEL3VMvWemK4j
P8+CJOyDOPTdhv8IKuemkumeM1vuiqbX10XK1CarKTj6Rtt51BYahzDB0m1r5/qa0Mq/aoqlIYwC
b1u10cJNI8MzhaDeQ2bZbnZIeyrXrRyGhSoc5y7BPt9UgRoWJU/du9LRr0nh1HTlBLxYt3GnbuNS
QFYpKx5i4X9xa4lviaziNer9bPMW0JVf+7Z2d7U/JCi0aS2PhAT84KbfX7GSIZHHfuAqxI1Vrkj6
vWUss9eDLdLDMHw38tQpB3g3rloZfwB+IVCVPMxeZPIuiXEWhv4pnH1F0cXpsxcBQVzaz1pnP2OU
Sh7gbdeNF62TWeOKj4ncF9K1VNinWOwJr+Xe41VYiS64yIwgmzBGKmybLUs39WAHEoh8QZKiX4ix
yiOjN+rWtw+m6mtfRrGNVxRbMG8sz74T8GrDQvrixzLwVPGj7cs0JIMY79LWVUvhFsUhJ6V/4Vep
tUIFHq4RvPBwVG5ymdWqWrlO7e2dOlIOafdsxCJYsQZ5e8OvwSEtalSRCPW2rhZt2S1RweS2tFK7
DB3qqN25GC3rmRwrewy5yr1F5fbjM/CXOq/kr6rGptfUP5RLu7Ci+Q/XEqMMKwtnOztXDV+5VpLv
rLjNdoZpCsNTia5pZKqVqeohufQxqsGzBsmqrJofogzq/WAF3FmJzOp06NsZ32sRWVLpArZSE28G
JQqqqi/ZbloKB0PO8lnf97m1Lep+OXiF2r+WBLIcLzqRR0E/VLuUjWUZ5qb8x7oa/cCPWFtWu6B2
Lyzk8I1v02rXeQzU/DyvytCI81SsVcrbCx/xAL5q6ReLDKFswQRzDz54kUNXeRQ+2om2m/Ja2jzZ
qkD19VpIt93lrFnkXeMPIS0r9zBXk5K6Sx6QIJzp1ACCCRCUlghjD8Ey1idJ5A5Jd9nUqrs0NZtk
djiSTK8NGcDS5IVWI34wf4g3Bjfg2CKwJxxO7VCjixli0Irq1Vjm/f5sz/Ct4SSbYTie2bqApa0q
H7jntK9ad+pA7Hs6riuvZyHSWRXWfU1u0jwpj5jLE4b42Q0rLXzTJMUNSmvvYAC8Q95S2MmwNKSk
jjzWSXUyUKP0gjes3KXeMh5ovzRCg5/se2OX15Gby5vBYs+2sxfbBls7SsJOG3vVd8dKnWhAQxsl
gdWvq4Ck16boWHsx6i44zFRZl0evdsGrAoCOeXZtSeGtrbKrorPSnxmqZBEcjFb30xBsZ72F28T9
sonZBvU9OQii6itTTKxYC3KoBK6v1FRMrLIK8MEa8CM4O+gdStVValtrf0Ia0Ivy2Z47VMvGbYbD
fDAoM9jf5l6/MocFU1TKLg5+XM2seHCK+bjh2VJFirJhZbUj9UMk4+KQIbkyls76+WSzmnDFUMJR
w9izSLnSnmvJpT+ZMU2e9QxkMmWszCcUY+ZXuMnUGLO7TuJjkJbtjmbNsmpEsY3l0O783PHLkLQy
KMM4tpqdm8ZlDLsSqM5co2ToSbPv22I7C14pPVtB/tbOLb4jiaMu4dOsQxTn/rrDbZfAweMnbTvd
QEJV1eoyQ7BXlH1M1zMzIc2+L/C4i8vsLndIczGUlXVZaDu+rIcW7Tp/3Ne1FV+WU2FquQ8beZjP
1uKdIEX1hinU7s9Yn3B36zb03kDxgCgNG8fRUWD51co04wgbjkRlaoWNDSuIFmm3N7XGUx10TqiV
39pZaATE6eB4bcRzFUtwbDh1+cowVdMdMu3Zm3oyc7Zlau94A9ZqFU+meRzZbROlnd19xbTol25O
050vguJEKYKOJYl44F22zN8iPBnrzThUyd4eURe6TkEfS3YTp7F6cDNXREykLniisti6rMDrYvDp
dZ2SLpTS9V6glaIictqVDuqiC8JEV3ShyCodlP7eV1QtYo3YIeA5Pwal9COXDcXDGwARFjs4HrqU
VWMXeZi21AFvkY1fEjzWe1YnjxKXdFW6Vu9+LpPssQw4XfmElMXCpa5aDNKuIgOOY9zq8EXPAA1V
TIte7+c/pe25OlkscjqsunQ5pnQ48bIYT6ZWsEeU0fLSEKZgvcuigdZqzSbUDA3abNMlKSwFk/rY
9ONp8AJ1ItdnUwaOeNOFST6qzRnpc5qthY4zOHjkKg5tLuKjatrQ6FZNW8dhm2se+sppty3v+9Dt
Gm9JUVnuTAGhlefaGPh5GZ4l78TtiE7TTn39jm/I97pnq2d7hhcH+bBwMokiS9AD+Jd038KeLA4h
GmZHSVe1MDc40Kgf6TogwgtnGpI9yTGmCZymJ3hPXfekEnD7kwlDmeJsZjZrZ+rZTONa3qZQmoR2
wNy7lg1R7aTixpko/Ybyiz7ycCtu3MR27jLvGWmoSY+26qZXbbtJFAaHrfl4MLW4Av+d1nkJk4v2
U8fHg+EZqSmsGjSy3gsWWldNdDbwDidYQSLc025x1j0baP3yZI3is5cpPxxi4WwUkcU16eziutUs
Il6QnwwrbUt3lzboUCYkLFNvmTvYv6yxl9zYOKvWxQhRLc9tkpva5ckN7HeXHtb+pWGdEUbB8F5s
nBGi0882XhDGxq9aMYh/2krZaDd0ZFeGZWPLI22SrzjBzsZQbdPCkaaeBOSnoEYUbf3G8VdybOzI
62y0eHUsmY8jSud2pGOCFvPBhKRtKH2eFvw41qm/ZoleJw4tvH4jcboYYxIvrYKwr7T3Vpnvsjtv
4LD8CmxNkyz5GieVG/Ui7nft4InPMk1DZ+J3LC23Vs7SWR2NIw/rugsu3RF7V9Rv7ozZosuzFcmb
eG20XlqhDs4PSPhWaGCt27jR+KYVwzetwOF56QTBNpHF17Fosuu45dk1gw3SsoEj7MKQs2BMmpDZ
vb01PGfIT7hLgr32H5w4ISfD7ZvM2U22Eog5Qlzvxc5M9yxvwqQq7a3XaW8JNxf9TaaSU2FRdCt0
wy88v2iW4F3FfYp6cCQx+zr0druGmOm4bmIXf1FFHBqArbtqGYxEXOSyaW5JUFyRNC7uIRA0RkVT
lgeLoR6+8UaFRjBYbRWOvo1PPEjTA26zpSshylCNSty/7QaCgNrS8KduTDHufdF13Qr77CLNu/GS
wrDdkKDTC5FiuZ7Jzk52PCMqNKRPxxj2pTcJTcm14dQpTqOsqPTWkCrDaAMhni4yZJlxfAUnxpky
rIHQNIRA/1EhEpKuy47uVJia1TwOAYv3hoD97TPbkUV2tPr00hs6vD3zDcwUqrWrcPC6dG2w7/Qt
1DsRV22wOAvOOKuAPftg+UV0ttwmfW+HFmqCNfWcH+eGzhAL5uPFoPLt3LvEG+z5cay8So58fUby
Km4PKr6Yt7iDUFurKKuQVrhJIvFCY/wgYqlRf5ClBbs1K6do1VpNDdstv9GwReyTCKEaLwzTFDhV
PloFcObOZLrs2qyHJITn/mGxeNkxOXyLKYaD5MSnb/jMB77BKxfC9f0AkZ1JSVTO8I16Qw/JCtVv
faFnY4Z/VnppRMDZbZeToVrzQOoTdsutIh7at8zW8EkCq49VtYQTo17wzHrmdUlVHXsGfj4dnSA0
OF4OKHRrJ5gtGTAtOtglDzwLM99HQWisTm0kWY/2s9pkVHFRLTUV0MbUpCmC2q6ONmkiQxE2jvD5
SLJI7M774ibtE9YWJCZIG1w1nncjPe59KRM6rtySlmtrBFQhm0PSYRQ6/YgOPdeHIOuzo/Hfqij6
TdMLGaEBQd5AVvWBa5odjSd/L02G8r20JbWMIJ+Sy+jFcqWCPRYy3wddo5doLMSiTf3iNGRCnEyN
i686Zsllw/tndtXar6EGxSDntcxHSqMm0HYX5gPPD66dwJYUfP0Vhm3VxtMqPwS6GPm6RxCM8DHE
BCfcKzDl41fdCG+Vw35hhyjEZiSjfRm2EFfYEoYWROgBogmuVrtX1dZKH9sevkwIKLX7hEJhVxKt
bK9hsNOFOLwR9IOO9Uz7caHFIvPwH2lRDWuj0nOu9mxb0obQRYEftHa7Qz0S9+gODT4iOqhdl+fg
LRwZZirwN7AX6056Knr4wtaJ7bHIkEYAqSwBm8vwzDG1ACK+IcoSZ30WgNluEyBYHTxwrmudYQ5r
Z75AgtIkFDwNYTapNEyyheZ+koXCWaFR5cAhEDDIkZ2ENcQvfdnlLMwKuq497TzVWbnvg0A+5iW+
qlrL/y578QULu7+XNX3CXS2+eagXoW7dAL7GBuLbbFBRbGXxqgt0euv3SWiCooYakyRUcevevchM
/PRMvcgm5F/TqzkPPSXUDtJNbvV9TAZ7oSAkdeVaxQMkJYdvCRy0oqrw2GEUbmz4WRs880uWJX/K
94d6xhs7BFvv7Rg+YkEbtn26tjC/dFrPuSNDk8JU5Zf2RNGJeitjAbtEtXBn5ESd9TKUXZJRO3fO
QNLTJMv7zt0jv2+isbZRNFgo+1xnnQhVMtTfwV3vspxnCZzylo0YvCQcew/C0wV6KALxQ+Gx+gKr
XhlZFuluLK4gNJark9vxaxdp/0tW90FkFXl5cnEtNq4Yhq3O/ebYQWptkep0/EPG4smDdeeHjHic
tD+ILn7ASb35o40DunDqvDiyK/jcYfPVE/dkc25FhXS8z8ob7idn/UMNsPgkkCXIs+ZqJI37lXak
iqjFq+uxrdtVioNiX7Mshv2H+9oOwSn9HIjuxQ5qe7BTQTQG0cZZjVyPm6TReThqSr+yrsvDfqql
E4/1pf/1LD3X/jnunfRP7RkcyxxvqVuvXvrYb8JUBvm+6kr3jsXoNXmW1rbv3NU1eZYa8iy1qsEJ
g8yPIz6mub+FuH19UdX5Yj79KsjFejqDzx7S/usca3plCgj434lOWDtDDRmnV15zYH1mgUOeCM9p
DlSPu5mqCb0qKotvFcdD+EqHIbRktQVZ7knLCKRN88g0501qRtC2+V2TxfErc5zuTXNGp/ZYe8Ck
n7ujA49s0SCz0O0RvrS/MvjOLn1U4UvD8L283dYd+V6nbUpnUCPg+4Nk/rAoEmVlS+7LH8NoZdte
13G2fLZBx5TT8EV/hp5VO8tdeN6ot/BE2c4UeAqceyacziwInxv6LB6ZB4H2uJfgIqW7MYIzDq5g
+BfKDQ17hr5DnC2Z2tm6MfKO13a4hvCIbk9eUi1MAAY+ah6mNetveUfJKmjT6oJhX1xCboVG+djr
+8SqFiYCU2jCw4yO3a3MeLeAXHMkWZftIT0ms4Wp5kOR7SvBIHOIa28WG56R6oZke1NrWA+JxDOd
cHQhIMVhMQt9EVXRzDXmls81PtU62aMvpmZwRjpMvHe4sxXBy4uu9R+pn4OTgPwZbMctWHtNdCY2
AR3MEitqOsuZAzpzlAeSJzKUDBKuFMngctBWGcoC1xsykYaHS+wdOb8znAou/M5su6qDVTHmSWQE
HWTlK4LUwegEOYQzE996tmO0eo/TyY4heCtu4SZAf2tdeYTFT11O87DqOnbHK8tbtr1b7otUWzu7
QMkqZ3i4LQWkLNoAoSfrquy71zp1n9NlLJC6EN0YmksfZd2OIeUe3RpyhEV4P/rgs4fpgkf9VupL
N9IZzS+7OKjhqNLewnqOdpCvapOo0fDNTGTZDfWVKYQ9vmIZJQUoZGN7R1SpzqhKt69Zb21RleWr
KkFokTfp0ZmWrjFn1amCaI6hYMM9U2ha8nxRzxQR9nvki56RvSAh4+MvUkeyo6rLkz02/JZqUu+S
uFCLICnGbxNfS85vA8H/SPwkX/fSFUdpqediaCApDdFYEsmOWXZ4lnjEE0sROG105p2VLcXR0iZp
MUuNgNVuACeqEuKyucqC8IwGn/DcXltb3WoI3rQks1RtRWzfFLSIj8JBKuJ9SpYzqfv4aGqYd2QT
M/Xwjm/IEtbjBOJee0ZYGfZl0G/ikfSnFGvYw3NLh4YEfzacTC3nl0E72peGkxBgDy58DmqAyNAZ
Olh5v1GTuoG8EsAOlWX50g5cHNRRqfO71OnUZd91PZkiiUdJRHCRTLzR8Ajwaj+GiyBWDpF5HOfq
8oXn1YW/LVP0jThWcOCs31GPqGtTaPjjr2XQtXRx5rlY/uHnQkLQfMrFv1EyLAe5z0oKvoOdEh5c
WVhISEZHooRbAjA4Dt7PVZpaelEVoo1eMfnA3WUXNLDxGRTe85fCGrMrB/6WdWPAiPJn4TsSodba
sjJYGb5Rn1t7Z+7cOHcs6JdBvuqHaQDSP1cBnAJXeUl6z14yuCJ4UVSELCzXC1YYgpm3EtnyoswV
vNqJdBDJrrPAhwcVFJI/qv7SWEFzQGknbl0yksVAx9eqQ9w+q2ZNM56yRj222IaML1XtrU8HZ5H1
ebE2ZGO3cB8QqwFC2iB148Q+6sS5MpQpbHEfWzG/gStOIId9bXg2Jir8bCxVrL39lTHkjRAGtiw4
3o1wIWdEBG4pwJdhNwncLKtiOzgYOseQwSR+jNYBriAi/CIwNWkF1mqowOm/Uh4JAhNUQbiEsmA3
WzTyBsFlm47qYhXTmkGIp/yMh0GhY0m4H+WWKOASnw+X8jw8ZgfXl1DFUxVzfM0d3m1UB3dwFkas
gzI7wEKNdySuQkOxDrnthadrvaKJU4WlHWQHAy6TouZrbDsQ0k1Zs5ybmVsYq27sQjgNrupe1hdj
kTntRW3beNswsj23NbcNW6FiyRsUh6mI1QbV5NIp62HvpLZsQhTYw56g5LkwEnsS0+KxgRT3rq0F
LNCGZYQGeybhKkcSshqOudXoAfBsqqHjNZNUXrSuLNZpV1ohZhRijVORsi4/xY2/L22P7M4sC3KR
684bxtAgzgqx8q+xToOLM0tmrb1JE1+GbVIUr+xSn30r05xfxLnn+qFsOr3tnOGHM7XMiolXD00S
YuKLbSs67Ic5bHkvGqG/GPPGnumAz1gd+j3cpzSkERSlw3eDP1yNWQamDM/XFOI4kKdenw0UTFm7
ICU7rT0ejUPerk2qt+xq8LQcR3MsLE4dftnAggzuBtytkU6kwZp0seezWWFGGHII8IwwMGPjbPLF
BumG28yJ7T86F2KnrcLJH7TNyoXCjX1SordWEO5me7gp3F5wuxUbknb46GRaLDvl0xvIxUMswbbw
V5KyO8sOum9ZkcnQ81W/QjzFp25KvSQlJ2vEBkhqmnxMIyEFT0SzrKvE1Uu7Kw+UDsV+liJfjJGx
0Bm0JUG7tMoc0rZw6nKH3l1B4lVdvioc2M0PTR6vWDBC+nbov3h+1UUjSlq4IQShFehLszekqRle
7QUH6bBhkwfM13C9B3Bz1QD7SbmVPNnYlbg+q72CFKrsdhLuhyjI00KgCO6X2cqWJzvTKEwamny3
a3Kb4hF8VhYU27TWzarVVfsVsSSqbLmoKh5ctVUibrsm2VMfks84sItbXmAPQmBIboywGLS7GXQy
RGkvi1s8JMnJLcCgoSaFF3WDd/XoRUGVlZsEQu8QhIdLuFVKd77F/WvIEPinNHX/cEaUfUl0itZ1
k1pLQ3IH7tJlohLH1unjO9q6IZ5gEm5x7FwKUWuzXU8lhLNDJ4EW3IzUe/gbq10LnvbU1lUL954y
/8Asj+0NTwpun7KEQSRSQdTfkEYwWOCfnAR9KyZEb1XJts7Tb9Z00dNc5mQlL+HCqLk26oyDdwHu
v8aRuQlqUCzvariuBLEwMZYKR4ZpxLPSAHdBguVsxlg8A0zNFJUx+utWxOBC3IIJuJDXm8tNFoHZ
PRUp6/mueyHzlnqL2BEtuCYQpBZPd1UqKxnOaO79rGYQdV7XffmZ+qm/kTSDi8KFJz87zGsWTQXR
cz6RkMm516NqLksZsM/iD8tT8jNrEw7njfTJaFjMpq8MiNJqFmoyYKSDTWcDDOt6GWcji8YggztS
/5u1L+uSE1e2/kWsxSjBK5BzZo22y+0XVts+DWKSmIdf/22CalOd16e/+3BftBSTSFemQYrYsdE6
oKC00cwPs8efu7irLs0ykJWGO90aQRb8gHDs2DxX5bJWDUD3pl9DeGafO6dxD4nVtyxwcTOUvjeN
ycWxkPWc1WjsVmUlUTfb51Ofvzt8jFjnFLd6uCNLLrrNzYNTWZd33bY4mT9q19WB1EwutMoq8+WD
bJ+maS3kJBafD/FkJpksayApKTqii67/hI7pDQsKJMKSFNnPvtDGpy7Rxyd3MtllisYHNHOUETJo
0EVOjK2vYV9WXTMlXig0nYftEkax/y1sKBv7Qh7kO2rcRR6W8ZAWpsFzNXYZnflhU5HvclUKd/pE
v2QqWe+JdOujFDTd+Vq3Oli6pp/u9GSkJDXNKMBRzrx3uEjWlPVmoNhN3GLTtvsTicLsMJel937b
3a69LZ/hTnYCvBmYqL/v4msEOd99tIx1LqqgSE5uC/xuUdLZXuteOna8+3RRw/B5tii6RM2rJlSo
EK4Pk0iN+wZwqmu7lCDmWIyPLjuu9QXghVyfe1EXAgSc7dSMPbc/ldaAp/nJ6ySsVLPYXChO2akW
OI1jB/TwSsYSaAA3Gw8k0kBPuohbnZ95GVLyy9NPcodf+rLivsGGR+bF87lkrHjcBldLAdFI9Oiw
6Wg2sWYEemuydpth6PPy0ZjTcjeKLArw/7BclyKD6nDI89gw+XcROVArgFOXn+/0s24717mcQtLT
GtqA57vP0md7jtUDqWZxsdSQP9qxqm8Dj8I86qLHwnWiR5pFXTvtUCjUgkkf5mJXaPor/sXzefNT
TTVf6sq7JtabnbfzyM9VgywgS9pk9KMml7dtMDon9Q0j11Clx+7sQBbD69xjDJBEVDjvzol0YhSl
Vf8ux735HkcR7tz9UIMTHwyjEa2vS2unkpifdCbUtcdt3DnZrJdXklnRagHgi0YAfK+8bobO0BC8
yWT2GrM925YeqHju8hCYqDJ0mCqCvveQQ4yaCVUdgLEu3SwN70hTGjxh6ae0QTlwcWy1CI403Vxo
Bnza30tYfVbxYLNv7vagwZIKHceQ2j6Ry+r9IZy0M54bYk9TCl+9xuUzkHKa9acpYXjSkON2CQ1w
Uu9I8vqvirGlMYCXOxQcGxVNrwYcXkfGLjRoeuqec/ONjLXoarQC4T9l7ZO1MeO/p6st1yO5jy3z
LzI7/TQnIU1n194NJb4gK82qq7MMy8FkHTpsGV2hhvOdvgIm+4PbGrDoRsBo/Zi5HZ1urndrMje/
dV2UHV1e2Jem0q2LVxo42yWzZ13QO4KTdjycyUDD5kdiAbxaBUAi4u7Mdi7RzDTVVUAGWm9d+s5x
CyafTazxe86RNEmXj/LhU31YhSLITmEFAAPhbORXOwbYus+H6aswWRqiXXA8i05MX83qrdFk/pYm
dXf18jpHHwTUSE+9e3H8t73Omj0EjYv9slM3yR9xpgY/toz+ISp4/colarKL3u7KaC/LTBzIrSjk
1eFqes3ioXrIkZTy4wGYkXzKZZhlxXzmSad/zcxVXdWaOPdONIbkxSur9oVrq2CM+iowPKe5TtPw
eY5KdNb0aXutloH0NOSgHPsgkk6PsCNfzuOb23/1ZZWZXOq2wfkZl6KBrkDX+p2uL8f02M3p839d
8u4jyVE3dkga9v5m0O20DIsc29/5VUVorYr7Mr3QUPcR7rXdkF5oVoyNdWR5sidj1P3tRmIXVa0E
DB7KuzDS/S5k80s1u3kPHo3MOjpKrBe5W28T0wnAVq2fjnqre+d+qL0zzaZFpFmNu2Lpk7xO7+wU
wyvvY7SONJKfGpUV3hnI2bSwU/e3C5LPnbhe6r+7f7DzUSrkQOJyB3w/2yGHgIp+E1eXnvoKRhq1
Dm0HpE0AFFhnq/23crms1FZW7K9OGfU0xEaHS1EArefJ3jkP7JhrHBlsro+nrlHmiTVOiW1LNMe3
1h1wUvtlWR3JYkpP4AyXzmsM6WjQyZCXUXYQYkr9tB2nfYynqo/OS+EeDE2eqha9gK3XW2hmtaP/
YeZV/tImEXBM2YTezLrp92I5mm97GqAJRDCl7rie2TdDqQ9xgDZbfTWAqg/JX2G7Ee60lbWXsWwu
LE2SME3ir5VTRc/IdwGvkhd4oFeaEZBIBg4QSxAp5u6dTPNWPzwBvkXVXF/IjfTNeI3aSjyTkGaT
fTWr6HGsNXRmzWWqHXI15+uy5AJyqzY0Iy9dlxW9kkB0T2WQ2vpj1MrmYeETecWX0O+GjLm7ammW
sOPCuuE0+apJ9EmQ6pe/XBycRvvojyS2eUsm/kqL/fLnIqofSCJ/08KXnQ/rJSQfTbrElKmiDrg3
PKbO1CDT2kXoKGnd0B4zCyirYTYuNMxxYV6QiB2CVitYsBk+ODa1lcYhmT5otyAdfeEXq/fQvSSm
OMxrpU3Ixab2ra1769b32HTZuafQGORYt81AIqq87BqpVxLIf/OiWZSMyR6/EwtPiejHXM/ansqH
VF2koaGa4laGLJbaJI/Gs/I0+7hVIVe/LU4m3UHnEz92ZosGhEpDjY4BfAQwzJj1lw/T0RqrMMk8
zcf2rL/oYsqdK0Xpah4DJP4zZFyVaWI7Fc3RxVFedEECYBYhTY3kiWciv5DRzjXoNz+aoXcJAItf
sQhQDf5sbZkVe2RYR3moShegfV09FGXdnGZWOKjEegX6M6d2N1hWfi1N1h412X2cgU+sW3Xxr9md
3/TP2MHocKQo+z+rWVehVlgRduA6Mo9e16tQH7x/yDVbEkd5CdAe+YveCtBx5/Gkf1UcKdYaVUSS
tGpElStNit0qcgfZwbkNU515QI2IGGhP0J6d4qTrX0stMc8di1ufRIqY6uycWzgtRDE8hIZ9Jy1H
HoPercvlBetf5Twmu4Hjr1M1qXYCqOhrja5u7idl6j12Xu0FRV7puynrvEd9GcgwVvoefSvsinzl
u+pXPDls+m0NMrQzdh5zLweUWryx6s9bR2xexnPjK1l8SQanPlDz611vLIlk2MJIt0RNetwc7vQf
2nHJD+SUtx4gqyMt4vHqi1lP9YFsqy9Nt1XMGFujohmR9P/QMJfn5oLtiU/UAkfDh6Y6kt37brm1
c26z0WxZqCyr+LR21K0+fOnPy9Fq6qGbV3v99yZ8DhqLf7JPuKYOblfUS7luOp5514Jf5ZUxACWY
vKhmAEILeMFpF3vGX6oe7W/LBKlP+1tq2X8ho+t8yvRxCp3JKU84O1gvyWgXPmDGxY+2rh/jMRm/
zC2r9tpQH6pKqaDkdnyjocamdwAoqn+XmahZ2Ca5CjJDJKvP5r3pNr8onuTOwF076D3e+U3rufuq
dcsHe5IArNOU26L3baN/twA2gb68xYcvLeei1jo8EkcgDJI+TDNefMpwm72y0fmRLBKpZPVWg6fs
hQSzQDuHGVf8TCI6aLo94HX5Thq15stexsd8YZmoFG/27YTeOSADkL+IF5IKVQ8707RblMvc+vbv
3xwDQd3dN8cdEz3F4CdxQfTkLrwiH3hDKsFliiJ3/6xJ070OGgoz1qDUvqgt/qYKDU1BaOSxsmb0
Ddc00F4mWXZzuAs4cMNfEqDzgRiOQBEBJOtLRxgFc47dS+80z0lmxk9eAug5zcx6RkcGtVIJnDfd
ZSCDA9yTLWZUuJGT9aMc1xl4XQZkZO2U4S9RiTcHLCeoxy2ixRLtXLHuOVoW4V2D1NGM7TiA6uMT
+ELaA+97zXcdDSk/xRP+mPYnMkZLST1eCui6dHp0vYr2uLpRWDPgCwFnhIz8RDTskWtr2BZrLmFO
WbVH3iusXrfS+/+QWhj8/msx0UNjgvXHwIAee1P/59fijXrRCdtKnnOgJPyu6VrmN1mZnkF0+1ll
qf646lzdTQ5jJVGAEUBV7dok00OeMiMsDTGc3Az3pXQv7HwKHGAgntD5zh4FMHNlZJQ7rx/cnaaN
zmokD6lZ4smKBhTRejxLlyAarKiKjnlaZT6JcwLSFX/SgScqJlEdN8daFdY1sqxDVCzXYPh1+zIz
cXozsyBKZfkljgVm0pVfsHdIgwLgnS9J4olg5GPzZZyyn55Vh4RtITQL2gtV6MSThg5TIGLIQDp0
SGo7zV5+gmghU6Ft1miooN/gUCfvMeROOJhNd7dOXNvajvxyiWaenhXVjpXFeKsk84KOR1VYLxuA
D4McxlUkl8R0qtBeIsiFYudB4pzctsb7Ch7P2PBhHQpE2u0fgb2OVvx6WTxqtDjQPKNoxKEqao69
PDbltofWscGSSA+KCNwLzVxiGL2j3VQ/SU8D6RMlJ9zy9VNuaq7tu1Eprobh/Scx7ASEDSo92pmp
o9JU6w9SAhLgSmFdonTe3+lJjGz8E4Gh6kMKoKFdQmkWmwae9np00Qc39YFcFz7agSLU/pNJQxuu
dPeJWzV+yUuIy1Cg62Re4K3abdXS9IOpJqya4HxPyiE1J18O6J/TWlt/aSpgklHcGM9WMRgvvdvn
D/2EiniTzUVQt4AVNh42KavM8ipo7bh/othhlM6xAszQr6rMeMHzsj7/+22Vg6H1H7dV0zRRG9ct
j9suM917OibkbHC2KgvnyZmmEdiFHo0KV+rC9qK2CU0jKdFZiJOIrE0HDfBluvZ0k663432ptdl5
tK0JwenYn4wR+05q96V24tayLKTnxx/U7kt6muEhhcKOHiXo3JuZlfgTANxAGuHIa6COtq/S4fuH
U+x6uKVjsbtsEGhGw3rg3eTNp8zbAsX7BiVmLX2al548oWkPpqiyJ2ORYkhkM53W+qyx5NEUerra
Fqmxbefg8nQOtIx5uEdpA+hEauuBFXW6q5k9fipLbvq4A7Z/Sqe6IhfLARtJn0Dx1P+Fs8WbVQKM
HulDG7RV1r1oRpTt51FpV0PU6fHfv0sbVF733yVzXcY8ImHj/I5aC2dLZGTAo/Vcsg67Fz8Z0Wk8
9sYuctMO8Necn4rYq9HOW9aPubLm0HCK/IvnaLnveY36abhd0ANJH6OjszzLUUx/JlIy36xH9goo
rrEzJv075+gM0d0Up1DPs1DETTvcdqaBXfHfp6nCrEzwq4jl2WZS9UCEFuy6OgHe2KN0BgioNnh/
SmHv8iyXf8Sdpe/ytI3Onqk1T7239O1q4xiqbOzDUaD72K+XnZRbzeO1Svarqlg2Wxb/8u9/RWsh
kr77M9ocuXML/w6uW/o9TZMXLxRStS2eG3BFoVCKYnvHx5dIFtUZGf/2ER0m46XJ5x8Ta384zLb+
AtpGYstYpD9aN07fVIRTV2Q32eNQ6d6RFXp0HN0mfdRdNYYM/fxvA0Lx5/Z8jmzFMdLdH6By6/4w
Eg/bxDbxTlXNza+9t++Y7P7IB5mcvL7qduSV5ePndjDzlzw10RhvojelGNn4ENuJ9HWpzwe7Fyos
PVV+KtBW/aBU99wMXvHJSsfiU+Xqu3bUQGazSCwHCc1UW92pWzw83JIPfC4B71hEbZYA38vmmRaj
AO7MO0MibwZMO+7bPLIedEfWD0UaOthRWT6pgLRCn0miynCQrh6SbjNoyB4uAa44TBNud8xxsmfs
DLLnLNfDEU9/9Li5YxxUWfaU5ra4kjHvuuy5iIFJ1k2DA9uYw0Xz0sg3mXIP6WImH8b7JLQjL9tb
zTzFQezOzU5E7oIZhQ9dznSRJHA9q8O2cFnHnXt+jBKJXOniQxec9Do64+z5df00ydyqW1PUp37s
xqd3IFkGDjtbVSAIqCV2Ip0JjBfYkR7UIpFqG36nW2N/hUWzHV1QFIgultD1vWQa99Pc9D4L2Qe2
Usigj6510pH7CltwYHwVU42Um9PVN3JTCbI0iz4pdOsE+DB+EsV47vAwurZCGNcRsB3ArDNXhjYv
5cHUhj/JCmhDy/Y8EtlJm9SbFOZP8Elbz+D7K26GLbuA+uIWvYWm49/pizb+rT7iQNQaYBAKqMBM
9WbdEsAux9njWttGBgypsV7hO6mwI0MRtPaO8wLMWmUqZWuF8CMbXSmrjieJDIakFmGTmT/REKR9
LdGfgl5X+R9Nmx8Auhm+FmkO6ITTuqBxcpOLMJx2X4pK/xSPZuYDTtJ8aUzzWweE+2cv76RfR733
Y3BFOFKXSNUk6NcS3p+xhzbiuZiyT3lmD7s6kuat1RsUwPtoPILKWTymOSD+7sDkCWWKr0U5sgtI
UdglXUpUNCMdaAndsBp0y98MrAAyDpgahKxT8iT5wzoTmIjYxBTusr8c60qkZ1Q1g7RwihoNtYZz
qZuofJ+S3JZoyswkQ2+bXpdJ2Oj2G2r3LeiRZuc8dq5zFlXOziSCoBE8aZucagbkfnFaPX/FJGQh
5WYmsXXa0jeaPxqj9I4Gj9UbQL4/srooH61F+inyqHgD0lw9eh4ObovOHCyQ44hmDIdhlm9W5k6h
3Vrakawu4pGdKd7jJ2aXb046qsdIZj8U+jsY+lyAgzQFkOqxas802Lpj5L5exe9yZo7tuVQSSrKr
O88t8s68GWgJErdlZxlNwb8/ifD8vNudcRAhWRxqQP48ZnDr7oleTDWATWgyftO0fvCFg10iWgEI
5G7WH4S/LQR4h5BZRvIZ37P1uZ7e3cbM3DU8qXy3y+VTW2DbaYoF02+2OZ5VWXoowCj0CpRhSVaS
wDyXvEpDfvTImn71ICO5DdaUhwX+8OsadAVZWNgY7UHZxi/jwtaoIpV3eyJpXKdJFR+EZRWnouAj
8JHuyIMeWKXT1Ef2sfdmoCJTs8sDGfVgBgRd0bEludceUlCcPefeUF8sRy7FGzSHxGWn3gYVeYfJ
qeod/WZErHhgxE5+JitQzC+TBoR9mdZOUPaJi1KiVwRuIvNTXBj8VVVxARRGAwDbYh2QR3/R0Lm0
2EjjSaStlUyG8wBSg1dX4Hqmg7NT0SKHOaVqb9VadQZHYH3WaqCs0Ji7yGgh/59TMtXGUJ9pNgmn
xs9ykdcp7rf12aNVaEqrohmrCrJm8sJ+0ArADmcdCWdpP1XLMGX6gEePhVupZz3RUBRoYKxsvstz
KZG1zD3cz9zkJHMhb56ckMmxItQUwcqDZFc5fpbeYPi4VvdtqLtPaky8/6DoDBLBGr3sygaioesf
BYubZ14bIClqYiAa6/GRJLx0CbsFbtakAvTz3cvyVHO1EHin+hVom62F+vnUoj217Hd6UxVX5HrA
HGcbXtjMQ//V6ABsXhhVM6a9oN5UvG2u1eJa5oMXJsCCoOdH4PyW859oi35JSxc1JnN+Un3R3IBz
rG+mUwBel7d/krTpG1m2fQiY8cBmsbrqsxpGv1xCyc/Ox7/G0qsP4+DB0DuTFo59l+17sE4GrLS9
B6YGkOMpLw2H2ey/t+DVaUTdfkNOytw5E+vOZVGIFy+dS3RAlP13ltRftbKUn8BtFR1d2fG93bbe
m1TGgRy2tfuM4YMBD/Tva1daj4NnLsr9jNdg7dsUvDi9XeSPnZvNV+Q0uzBGtf47GwJQBeffCw8Z
yjkdvItbMO8xywZg0PRIPJTRBGIuJzbPxazMM7h732eko6GfKqfwf+czosfyNNfDo1tE5k7npfOa
gwbwoRqc56GJ2SupmtZ4rnsQZ4DIznnVDSSGW2GbOxIrViYP3siRpYNRKjD7DSx6cBuhdz7SGEE1
5Sa6P2JPhqB5xQbHqo0rF/28movCMs+rSGYjtzqGcomLji9YSLea1zWGBeCuCS3+bsg2nPHZvoHF
HOmE1kAXu+6BwwlpmTDrjOEPZchDAxTBTy0aCt+RYwe2Myc6CD2ZjzgAdy+dWyB5t7j8czW90dpb
E+vzNc6yKIw7p/+jQfUrq/oBxblEHUBifJyx0HdscKcAD9/opmP2AFZYFdTDKL6n2M70HbLQAiRR
h7lwxoM3m1fWesatsYBNmCz9oQKyKA76Gm34WSSOESqjz6mrl8/tXMSPdmEE3KjfValVNk9Im5Id
CUfcz7rh+GFboZbNDG0oaNCQEgvGOEnRwBA5HwwkOh7/YSZiOAje8lvWAaSUggMxNDSL36xlAAlx
h4aMZXqbgc6+kSeZNicKjLKpCLtMuO8x5OiUJTAv7dvkgNHO7tX31JFToHLmPia565yGSZQHbdJt
1IEY4AasZD/znq2+MbJeH3wFM5o98GuPZSLPxCNJA27AIzg2F/rayQIL7GIlHVnFxlfZlyw+T0Ox
xq4MMSsvDFmiUa0WcEeebX0AJBXH9XOV8OocdXY0BzTNNU0ZII2GiQY906rcX11xTlj9N/MH99Uz
1rxq13TKxrMXXKPEFaoXoATmTt6eScwkWsAF0z+widZ5Ux7cKmZBV08ot1toebQSwR7NBs/V3DXd
P3IAAAKbZ+3VzUrxCQRQt9Eosj8s8P2MkQQ/K8p4FtqXPqdcXSxDY99sZCLDKBnkZTaE9Wq21Svp
jRTPZHC0gFIs7tOXttJ/OIu/DmrDgAOSeovcAZyDIIbyTTWyb8MgLKChsHMcUzd9LHCH9dXIX1Qp
T25fgfNEi9VJn8xLaoEBBdid6MqlHl03kWaky+wD80AOSV4UTTMaNq+KTS9ZrNdH0nsS9ShWzDtU
iscgbWrxHVCUY1V38k10bDo49gj6X92bvvAkOosC7JaxdWBW0RU/0reoQp0XVBDpiKdOsst6JFI0
jTlALrjdN1PuR8/J/zT1Mdunwk5P2MUVX7KqPoGrsPiTucmr1lY3ng0/yqbEB2kN+wVYd1BdjP0f
fZ04L+0yxBOSh5Pqkj1K66goLydStH5pF205UdIAAh4oaZpoTborKqajFPG3+d5RkDurUCTM7epH
mqB7qjdnQNUIoVxmhon/2y5DtqZCHaICIQuyN0CioCKxI2/AWf/2nvvCPGhGzH2pEhX51qPzIBbC
WHwIL8iwZQlJNBZy2cZdeGY71JHvLfNiJp8a7CbYIdaPFMsLlevYf/5jrRL4JsOnENVjj0aeqxK3
fcvH49s7RU27Zz3Pf+gamredcVraEwznXJSatbOAN/8Dd8U9lf3II+JOgSK8vAJe0b6oXjm+m2rx
yQDF7IvutNozeJmt0kFaBU+F7lhUgwjI+LuAaQlIQeRca/ptRIIcfFHttQQZ53WeQZJbeVbqk0gG
Gqoo666bH83yJcLI0SPEgAnCbvzvVciwiYPLLMCpF7PhyIsB4tLjtt7mR2Gt2YHpBgQstaM/ucod
3nHoPMLv2JKxtYLJ0cUHCrQZ95R6nvsdy9L06BW1++ZE6ByRSf9k4OD+KXaHfWR4/K2wMx31McDg
+eLlVg6qKK5nnMgqkvYSJZn9Us+x+ax585PdWPoXw3EL9Lw5zgU13PdB9e1P0K22+w70y6ted3uc
gcmvLDVUKckbHxjZa7v6mfCx3etT9FqYHVhOgKXrTuQxzypq9l4i311oGcti6NkCdDieJqQyufVN
idK+JCjdXBNi50UlB9nN3BzCcUg6PAuLqkcLd/c9FXiYkxWwECRIB/VN1sN77LrcaqWITrqPaPBN
D3Y3DmdDmPGpN0RAEg2DJ8YzzdKCDevsd7pksZLLjLNL4Te4B4WG2Q4+KdFynBZ+LCqY1nkmAYXu
anYEzeF8BT2+fnWN5AszY/tA0qY3F+Odro7B8WGJ3thvhn5JMG1hNCMdm9AICQ4rc/e/cJYZyJW4
aTkhOd9dfGoVaFZqc59EaY2HHfqBUEyo8JaBOb8Vna6/DIb3GYXv7NtUsR75n56fkTm0n1Q+Bzrn
+cnK7e9Gg/0TtqXvonJydBnXS8rX/Ftno78eDawLK6hjz2vY73RonEGz2RIKBhTsqXF03zM+NLtM
5u36/2SqqwmnNPwV9USc1xQW5cPQIPaJ63l82RoxKLTu0fa56SINObwRuxAKklXrHLKknwOJQ+ku
dVl7UOjEepvtUeAma7sPIPZXX7rma72oXaB0rsICPo/VwnrbgkhEneguCHGmVxnnDxUW1ygTceor
++eoGGChBDPcKi5bFQYFL4D4vXYM78o1m/MaTPBEKvuswbandm2R9oHllHag7Mw5yqFxPpUGKGO9
ttR3Seo4nywRTSfbAlSXRCUS68Zj9w/yNRrTeKnzCFU4RK4OeIVIVIjheV0MzGw+s/HnIPH/4lLg
1EN3oLGWDKkOuBYUqYzYJw8yAyn5B9Wv8qKF/GPYG20aUtQ2kLOTYb9ZuPFl04OkEPVIkoVK14U3
K80o9EcB6vJAlWilY6WumWiJBPNTPEvvymuBOzXIoLoiQr6epvPsjsEg0SRMfmsIUtveVfNioAIR
S340xGlmPzBAS8CXAWa8O0NfTx+uQb7IKb/Hb9chQ9y232KzTR9QoeR+gzb06/pjNf+KQAP+Bc1+
6SPvvXj90YKdZjzYEXrwyQsPk98FxagenoD0+089YicrlmZwY7LtG7fHN1E7/aeRo3ucW35n1ekq
1EPzvSus/EYmvMtChilyMAcSTSTFjrTWau27dS2SaEGslYPX6BNdq8j6770L/uAEjGzRrCrnjFrG
Qbdwa3b5Ulx3wrwxtU/odMGNIhmak2q77DOaM+Odoc35obCS7HMPipS940xqlydG+pnjjHfsB3Qv
kqi7XX8x0gR0OYtVS7h66MrujULRCN8/I6u4JwklqfjzuCc/uhDKg/tR1fJWM3Ge8cqVJ7vDCx5a
3XhGvt14TjnQbZ7MHoB1Np5JD/B3cjZ5jFTqLzfcDPQDqILAxbboMkcOt3KO8KYMZLdnYFl2atkh
6cu+aDLNi1KgwiZV10p1NeL0C9looCBXSL4jEb/x5iVBl7sAfd1tQmnqJjqk6D0/deUc9KWBMz2L
RUDMXCTik6DxWaQgYl2srpuJgDi9otTA6/T+7WUuqJL/s0iIzCw3mAnaFts2HNu6r7XWWeuwPB3q
LyKuJ9CQ9z4e/91XlA3HoyzHei8XNkCFsz+3ePc10tgAcpiq3qd6Nn9j8O9++W/6f/pXyzr9QkXY
4vl950/r/7oure/Z1rv/sj5XPFteizGeZFGX1yRVQJKxWH5VS+VoyL0R/Z9z+XV01CEFE/GngqFN
rfb0hXQN+ggv4dmnBVorKMqc1Z98MKunXjH5mqCbA3h1+dUCMOSIRuN4R6LmoFo1DsrDMVF2byg2
U3CSTNh+xWON+wWWVtNYh9jg6/vJMdwzNl7ajYZKSXbJGqCsfqk0VOBmn+Rhyr4lQ9ocSfpgMPFF
7GajVUGXWe9LAclmBE6JM0Gs69isOrM6zr1VvDk6MjV11IkHJOPKNxx2cQKax885a9hTb4Cif1Gb
fdqcJ6QrUPufyjcwks3gfIrnA62B9C/aUYoku5G1zrIws39mdW9cPqDzVrSezzVZPBizjhdh2MAk
QVjReVaBtgPbF1aUP4AgvrbC3wWoDtmoqrb/Qnd9C/KDDKVlNoC3UKBWBWCIheOYjGzTzw3Bn5LC
4dioR/HNrNsTqdLOhR/AAeDqKYyHVZw6mftDrePAPSWaP3ktfyJvWl/1rN1tuu0atDz5ARma3ERf
nTYVBSzXEfNgPKwfb73OAOqE7eNx3k0BXhX/kCIJlS882PHCq01veOiIBpvknE1g7kxRAjkmcNx8
thDSrc6/lumSTBx1Xa0BH9bb/EqgHs5uj7fgJHJ2A7OphxCvO8KGZaGwjkFRDMYkdB9eaCgXNutV
7AtYPsiLz+pOkeRkL2uMpb73tN4+3unJY8YRJPz3+5Fh371WjbsOx38VvKnGcR28Bdi7qxQJJ2lN
b0QrfqN7DMQ5rky/O3PNsa1HGYAqA2LS9J2yIzzZfpUGPGV450kbv2wqminzPx5+QQAj/l1EYGhx
wYuRlhUdD6msd5RQitbzg416YUiIoKKrXHCIeuH6KgbBZOFHg9tfUOHCiyB+4wxYa2jTextyMLZ/
cC7Lk90BFPb/KPuOJrlxJsr/sndGkCDoDnspb9uopZG5MGRG9BYE3a/fh2SrUVOj+RR7QQDpwOou
A5P5Hg4QcX3xBiKVNCw74TfzVUYJci1HDpLMO8AOqry7OxkNSUG+ZEfxfifTvjQH8i7A4YaE4Y1E
PvzZivl6UueUFR1cpupck8ZIbyzXLi5ItjQETAcHo1UgFpcb65wP3QyGE5gHSMPZ4jQNeTixCvTP
GSj24ng3wxKChEydnJIfwqzJpQ/NLyyU32yUWKFMvBSXrkeWfKbSNKgxVWJGNbvGzgvsCek5UOSs
iu2lK8dm8XCnEHgJXFbRPlUlvfhQo6hHBQQCL0Pxo4ofDHG013GWYO0gHxJVCd2KQ94E2JQpMHBq
AIx/cZq6faARWTCDv1o0CkK8x8HKnUUhxR/ywO37vDd8XvA3di3uchdAUjjBxO/7TTrx7A9JKmvh
fXCD8G+ncLoedbmjd25q3EEDJaJCoYblVlsj87xzO1TemdSARLBxfqAtTW8ddtNw5kEs2xUpJqVd
xuRIIZYxjlBwqYETrNUyD6kSF5AtwBv8NQeSC35OvgTzRWOyeKOfoJ3MX3NoazPGHUZrAVkVhyHt
Cmuk5DhV7pLV/7tqAS0LjalbdW01b3Xef9knzW7usQjAwZd5Dt8a1gtQOtEYtctYPyobraYeN9hs
rGOjNs9YrQJd28iHAXVE1I+r5ho7YbhfhMFgz0t4so+HOT/x0N94dsav+Vj7KwfbwM9tgQolq2rN
S9Ga9vuOJcexLOXnGRdFu9zO5Z6GaSm2A/ODD21s2OeyTS441Hkazbk4AyTjqbJltZdzA/a1KS7O
xoBb45Urc7QkBeIS99aemPmr4EZHBkL5OjUDlHTkGRsWtFmK/HfEojlw441Qeqynoh7ZkJaGNxEF
bqGccC7X/9tOu93NQQqSLS+BZiJhVGe48PXETxotWuouL+1GsBh4YbEuehnu0gzwIm7nfUUuTr3p
w6K9sBnHf5zlw2rsfe8rbiu+spqVL1NRNifhguMD28Pi0kRxuzfG7JsrgbpGaZ7EVWkYVXVMbCTz
kkwrZF5+S+MQ0ACqfICSQ30PfFa5CaRgzUZDChU3qJx8xSYfCAAKaZSgP/FyAIeWGlcapWndPTUh
COAcB2yPOF0ES0wSfCJ7YNZ5zwEO0vao7RZrciBFHWIF4OIKfqvj2n3Z4Q68HI59X3SPFtAs7Zrl
V19hP1udtPeJNX+xlEjLcYRT3AxRkw3Y8bIut9qOjAfPZ8OKQqG2fI3vGCQyqFDajpTgXcq2/TDh
a3bT/sxQZok7XAc4Xv3kPcY+0KwaKaJD0uLAqSAttiNPZZAOV9/l/rsJNXBHJgE9RMbUIBk4WpW+
BJyhChDOo3Oe++47OQBDxn/HkBQJEEgujmQBaCDjmtr9VccQc8CwnEysveEhRjJxYPh64Vpb8DLy
N9gWpqA0s83nyLoUMTALcjvsTiLBB3elx9TTzR9sSE3WSxw9vguhh9T7TzvLzj9ZeR9sf2cG0r/X
p56N5JvRenxXGQa/UGNYtYN0uigH8YMSjkb3UcaTvb8zidoOJR8xg7WYDXFEAQTuq39F0aHuZGY2
NWs+SXOjFTSlHmpf3nwaGPbLNIsWL1PTGJ9ffxu39uvDasPMkGINrqZqXxoiB55/Vu9ZD+hMgPG+
DoG3b+G0oJlWRRrmj62cAcdhG95FttWGRiRvmtz5Q4a6dZ/WjPsjMwBjMFaIJniIPf+uxAS5NRwn
nfX0oaxS/whcyce2cNhnJM5OIE8sq+ewKfq9WQDWWXo2iBxi01QfmvG9j8v0FTab9ncAiK1BOMx/
8pyvzeh7kfPizO2NI5DzFiZFcY6zHrc6U4R7YuqSkMzuhkYv8V1PQlJrb5IZAMpTkUH1M6+FjPp1
o1KgqOnB/hpvPMVTWxtOLHeRb827Ro7fkAWG5TVptPlio4UTn5+rvDf3ZDIXQGrqrBZ3iVX7EgMG
+7ScPqtzaDrCVnIG5kukbEBEDR1jv9lrEfXe5BSHQrzJdZySzsinrntJ1ZxkQbbkpeSggi1OqPIZ
18wF1xx++EuQgKAxABi29O5kaQJ601WWG2inIoYRt3GPODOgNpAwM1wkgk71/Or/+/FiS7EpCtn7
QR8cOVY6t+HfHolMlimVLCjqehuOAVIXowq4XbERLw0KHqsKZzwYp3X0q6v1ZQAqzR58xFrUASTt
fBeGtHcySUETVv4pfzBw/7Ur9CwsSEEAjkRCZtr35Y5Fa3EZz4pppnDlFL6fZobENheUjRtRgT6z
a8G82ff9BxlO9cGwyjzbkyzrhmFftcH3WTTNq3GYpQorxx4/GGCyO1CA2It93PyAkqMXoYNDUCQe
rnPsgXctY8CXzQTyoFWvtpL8EOOyZiWqGoYkJLXHU/ynA5AeKeP7MGS3uATOmB+6GOYWCsxPDZCW
0yG0UYAEmkXLRAHtyrC/Z5k1XW5EZOLjWnKf4KoH5C4Vv5JM+5IsEhnyrEHvvdWKJSiNi/JH5QPf
chFVckYWIHJ6X6NiDVqv3bCozyF233vfxO1EwEX8OBi83nRNPn8aw/CpUfjL1tDskI03fQVUXrNm
Ydc+tyIJ93PLpqObJ69OGTJxP7HQfwLc2Pcst7Ojra4akb4QApD1ollBB7peJKUfz0D2AEb2moZk
MxixezFGdX3Z+yBqKcq43fT+CCYKXoMFIgSSwWsXxKziTEIjx+0a9bQMiUNbNzJLMBFBCXx7cabe
EovG/+remVJETzYPwgZ5842LnqqZomg1Rn2zR1lCjURGt8aRFW4gktLHL3TY1w9Ygs4g7I0btuKF
2e8an+fWisxJj9cGqtduxMFl5D13kdGCDbbLTNyZuNEDixx3g7MZex0CGxy5ST4QzELk/SzDKMnj
B+Hmm6mYvDONFmejAwxFA7omOsAfJPeBEhO0qJNTZffJ1JSHOImaJtoWfXQsCYUz6NSBQJsBdpDG
0Ygdf+qG7oalYG9e6/FgZS3eNsLcRP34JR3z9l1iSAacSGatidlh6MQXJNu27/o6Z8BUxz/ZRFnh
lzKUN/bYndzYm3Pz9yvhs4lTRNdusDRxPCTz8OQ6efK1AXVOAyRYNR6MwdsmFQMcuBreGeoh8zoU
iLS4oruzy2oLSD1kOHZAOcdpWLFdhDfTkN4cW1SM9l2404+iZ9AynHMi/Y9/CGez2JV+2z5FBmux
ys+qY1BHKcDLErHISJvk+UMIGFNgt80osBF53u3aDHdhZAf40S5ASsix9gHDsZh0QYZ/+MRQC64i
hyGaDrndVwNkppGVegdgLAFHR9bOupb19CUQ9ifUWpvvwsIGaiiwLdcRSuBIbpg+IGtLyLW9B3uw
Sc+LvcTndI10yqbm4qE03PCvKjsESPT4OGcD3mFJDhIqdWMLkIJ6h3cVqJnchn9E8il+l0AH9OZE
Vm7kvjqVqGM71AbrDoooahY8xTaeO4+1nfifgbUm1hVQ5Z4zQFPtTLOd8HMXOWfsuNlOpkbxrgnM
Goxmof85bMajY3RIt6xcULZW0RfA5PtItIIoL3AEgqv3aOupoT0E5WOTJuc8do2N26EOpzSr9lqw
sLn2nd3vvIm3qyExkn5DQidtkDMwNNYBTGHfZl/6x2JSVeS0+UvV5k9vFJfdIjZ/ZKc3hWTbjOGt
LWnVppK/bUAXd5uXR7Kl/agO/rZZxXcg5jfe7IDvgPFbPNqk6uJFbUcWbYO6uQ4YbFuqdaMmstz8
AtA7qosjyVINtxTCCYUXbuBvtdEeZY3qOJzBoVruf0agiG6IgxT85bHUwlYXBN728AGct+OZzjTp
dFOLqM5YDT3HHs5LJbwaDspBD8l/KVL+L1/LGtKVnXcZ7uGqyj8kXt5fQY6HTZCRvktQPfnOwgXP
HkXS1pqGpEAqcrbmLm4qSEYNyER2xYhb4UX0K5B2+s9AY438qi61/8YNo3mqgGTwgENtHJQFqf8F
EO9b05Luj0B0P0sJZgQbSV67xEutxTSOsxtTIw0XU8Co3Jrmk/QeAAoSAWl1uotKpiGyQYG2jQdI
kqQ94DdgAAoAlv60HZiLGETgAthbtEXISsfx1rQzuNk93Gw2ft+leFWNt7gOtWxLaJtC8QrdFaic
Wdk1vugchr9rWM1I0RydF2qwLv9LIjMfhK6581L4brqbbVwtk7IoXfvBicHT9WY/p+1fQZ2Ia3r0
j1wV52Rt+gHlkt0TIAF8bA0/4ja4/ugiJ/Qh9HHMT0a+yItD5/FsG6tqjHawo40je/84qoIe3y0/
5CZOaGLUWYO04RP5zAOIwSiEBGvcUVhhu+8itvfsgf/sgu6Ao8bxK5K/ozVoW/k7UfXTjhWdjQvl
1seZ/Ch3ZlkZ7wyBmvNZes7XFu7BL/cwTlHH+k9325+tXSkB1WPg/AJoceHJshqg2pfCrw4tmDNR
1wrisEX4ZiMVnKebI82R7EQrwZqTrOpuRZSfJd69D6NnIW8G5cUov5sfhpqDMQ2Un6RTo8Wy6BYd
jWyG6/CIxY+5C/R4lRN5kwQ5Rn5xUQqSUS6jNmEA4Lz4WAs0OMJf0inJjCxICRQqANLbHLnjxKjg
dfjxQfKBDd5Y5KOhpJd99sceaUJYZxKpSN5+N+Mg/ZFX+B1C/XD70tuc7fBHiM+SG9U1D6ZyizyO
G5+6+5Y3IvuRKh/ZV7ijXchzhySen0ClBDwfHpe7XL37BrcvwItuffQzh7+QCGegyInqgodBvQPB
OJsjaaV6te/CfLFPkAO/GcKZbW0TGcJGk72nQjEwGEUn2YD6map8AtaXKLLwkgNpHbztQGHEjStp
5fDDaUr24S0ESR1s1U9YaYRr8rFar9zGo8BVYlm9gI/NOGroqRJXQZshQ0K0HAPsA+7wqARqHFDA
4h1ITkBW5EtNYYGpokG63J1c2yZsQAkwA7q5nnGZh8YqOgpGvEPPJ/MQ1VPz3hT+OsOhTbxSvajN
AKb/z55hKoB9JcOl+2vPtFFtIgf5BckNrwR1uNsQZ1ABYkNgKeHSJenQoyR0Iasz6mHtVCYIUpU5
NTrE713IyDQMcc4TUNk2TdEcIjaIR7xY8di44Iqsgqxd4SpcPPbYWjxSTyvIjjy0oi+qVw8dCgnS
wZ4U2vhuDm2sQ9Hkel7bAswBS7k4T9aWqU9vLr30w3A76PstwQagpJY0hChQcJl+gA+BDVRqAB+t
UT5FCmI6FA8ACWzqBvsUGFn1kM9O9RC6hXWcuulJAlH2QcupB6zUH6Wo+2OGPXq0iQJpnamx+xqw
azzk5raqRbnC9cmr5t5mMf+nepLtO15ZANr4Xo1ueoybbj6lb800ZvPJGQQw0sS4R5ZrV6xIS3bL
mCXs1YWstfouDNn9PsTIZ1mstDuZ0hDozskWdYMSvM0R4DJwCbXPvcx4FoUTPvsse6hqM0VJNkbx
aIknIUvUn8OgVA2S4H9EKFjKv4Ie4QFfHAKnsHjHEUkM8cpUKYuwNh3tAylIRlqtuOGV8UL+aj0S
9wxZkrAOuX2goY5tZ8kTgHPwpdcCKRvpmTOAcifv2qrGjjj4Od0ZaVqVdyU5ch9QDUNjEFpkgIoE
nDIZ36hFAA575UeyuvsJ+onhi2VaOyetg08FcqO3vSltlTXInsw2cxfEKqB/7Ira828snET8wYJi
2DkgIJIRq8yW44SnnuNTGpT+iTuDf+qZ89qbZQikEz0mNRneycJymErQZsCbGvbWiyqlofHSJT0q
i/ja7+JifTNtnKBy7mb89hg3MrKhEDdT3jzmzXT6aahHTxw2fbPLc5C10Au9m1Hb3UQ0263RIfMV
TDcVCgOHrLl24CYYV4Hh9qcm8HYkC1HAjSRl2VxxFuCteq+c1oM3WVcn8EGr7VQWtOm66fPgTHKp
lAMOBKZVAjzbE9aTpzhLcX1Pxks3AiL21gEuArhm/hGLhtQUFSCgKtxQAPZORVQNRaCJ7dJYN6ZR
HJ1ZNuXKz6V7okbOU78dC9A6WrHt4n9e9HxNXW2TIXPIOpDQVkY348r3Qc/gA5gA/0cVdInfJ9gb
gtWyzZ+91m0Xjt+m5O1zWCgimcy7LLS/jmjxbp8vspMeMEYwIrmyEv8WkSMxniykJrDSjm/hFxEq
kY59hTQFlGWaD1kIUi4sj3qAskfWg+mhdnOFwkwQ9aRb1JHnDzPPTbYqlRbQ60iAnjIQAJOQXCiM
3xZgzHY4wMXhukSZrWI4WoF4T75LGDI2sfFGAVxW7W6mQz2Ye0WO6SIiFwovga24leAqWzfWLME6
YjugyCzrU2eY2Ah2/ZTjfhRoXydTNcvY7vmvLqloTF40pAa5EgXyNYYJZV/433n0/2+Re1WuMpCM
b7zJ7Jb//dRGEC6qW7PbPsWgBlAysF58THwGlreT1pPsZkoaj4E1bWwBuAmd+e7GcXnxwG5HoojK
jThQ1VjhYwlCeBElIL+2BXPMTUDVSdZkFxeAHF8WeAlUYeSXPsdyDbi1A1JqPeOpaIvoWWZGuHMz
QPSQjBreIzHWatKfNKqUGXinvWuO40Zy0qaMfylBwfOoLbsyemc7AEzVlo0RsVXol/WBzEhh4vOw
oWeh+KSY48L4z2dpk95Aql47L88hWB5FyzPjGbgVjZew8O2DmXYAa6h9ADtL1CPzNY+4c3JVM7sh
VNQFBWbN110OXOAbB1It4xIlqEjPLD6SbKKgi+Y+1KIjqW5upqL5l0ehpyKjm0npIdq2zQCrln0U
YVxurDFpPncTKjtCfNk8glMDv/hd8IHkedPPWwlE8oMA9ujnsvw5NvX8MWpa9xREZbmZlXevvB3w
vy3eFjM+kPkgrBlrunfWFJbrzgXnKwqwu+HcUtcMmTohwbjOcDhS9B30kxJqTZBzti8m8+HGpUsA
7bTWNvfeS6A8iP/GD3S+IzVNsyj02J2SFt8FakY97duMN0/aTLHYhtKqcStm495BAjlr6vEWW7EG
m3lc0u1JViqAaW1CQ91ok7pp4KvHdzZNGoyAS0txlK0CUhOYEijTS0szaJWO4wB9ZZtGsdiDPVIi
AbbAJVJcMtSNBiI2FPp0uBltO90setuyUvBUgPTMh9cqjnGAj+Ip7BgZFoAsbqEFUfKjSN2Ooyh/
OswMK97FOUeOc4DCviOwv+oK1wMebuo4KqnOTeHIjWugDGIRomIPBr3fAN28JuPFZWlNRxbxbrHs
BpGczWz4YRfM32YjTjqpWSIsNv/2WiIscorQu5us963T7fS3zstDLA9ET5xhe7EBw+yMEqAO33A7
QnacDa+8JjMuC5JRvQFE9rlPQ3ki5YL9mI58O7YtwJUIVLItqlJVNezjaUJZpvLwhi7B3zRH9ecW
7OS41+nSYhtlKBueQS13ocbHqfpFVXJemtZHJi51F42yNtocRcZDMnQ3PqS2ur7vVou7sowFLH8f
SEUnnyW4GeTLUwByxN4uALBJBdAdyitEViB/8FRDw3jwdi5uIJCYh4RGElHDmF3sAGEfgxntly0p
yE7U7g47f35GBcvfgT+HqN3F+jtOAu9KPddtLHx7gnFXKxit3VkDzgeWxkecVWKdLtQqfumSzyTw
wSVhozSjXxwaIxmMFzGm6bW10gOhs8ymaz2XUYwrBdCRgqrbemZNciBMlxB1dM8cI4JuiVKMlE77
vVm++fmFc0blKzhPanDBISHNOVHj+PK1NxYBv5HVsZmVKxKSjfQyaytwSbVmng3SdBPoCdcyRIUl
9g/Yk2FEonbuXntahu+8j77lpwejjwXo5WFxZybBxbpBUvCIeiNob6aY6+pTW6E+zlq1HX/HAdO+
AmxL8D6xjAmHTeBqAMlh8DDavoHfKdv4Ypv1crSrbfO2mHGTEUyLbWkNIMDzzkXSi6emS41TX0tz
G4Zl/dkfbJSOzcV3wMwGq/9pUflTsAKKwH/H0BZJ52IRTmDCAyossCUxGP5y4ERpFK82DSPsUVc9
79kHCdS9e21n4shMG7dqqI1Jq4cUuQXO0QfXREWN9s1+zEHBdvpjQO92VOEJ/PQXy8fj7gPkJIoW
tKnK/d0nSCRxB7TK7AHQkCDYTY6uQhOOivSbnRXdwaRSBjUsvK47xG6AIgtnAlyG0vYKg9ilcgZl
0qjyhTsZuTmEYjwU/bhygSG5I1CFCaeTOzucQYsHgETnJCdUGZo10GgWHIY83Yy+CF5wHulvqjFz
D3QDhuyh9wHz/CeRptH71EHRr7o+awH/f7ZnpAnR8L+cgITnbHEQBg4R3pcvHg7Q6cimAd3pi4im
NW5DUONd9cjhshwjXg+ui580ngAbdOLhtclcb15V1tgdLHP4TDJqtAkA7IzrOPWgwHGy8+Kg7QD+
jizQppg3WqZ9zWIKj+boXRa32TbyoyiCRxvFX5ekBnse4CfjCw0XWY6LTKC9gVZEmWgF9bTx73yR
S/JcGSXf/6creemYFA6J4v5+tOXTb0OqhyCz37lmDrCtU3zzbLVWP6LRuWLjmpXYp43gG9tN3b2p
MtO4M/KNlL6zJKqRloaWAr3SQ0pj08b/X755mbinwsj/Lm0vE3+XLmOnYmz9AmnNLTLHZudwIxMo
sUR6I34KZtxBVPap71Gf2iHbBm5xUkfrCYUQa0AwdfPnCecEc5Jew8hj46azsYwqkKm+K83evKYu
ktdWw5SbVxr7GdCCOE5dSOQN3rzIaVgEOc4YnMVcBkAqWbqknHNvONqVe/2dJwVqk6nbKbwk8N6A
aCO2O3dDtfI3ZfRUHq8bXYJfg44OxfMSNVEJwOZ+Z7KEiceRHcsGpw5snK9mVOL+HanGm0y08WMK
bE0k5canch4KHJ0o2ZwBiyQAH8q2Naz4kWTUgMfE3YOsvcIm/M3asPEniXucIOahGx0y3r+LZBuf
tBtF8YUHNm5W1FtR9tamx0EKkp0Bg15PYM+Y6uSBRgSWHjdIZaZh5Vb8iA9dtBa2BKfmaHfPRd9v
LF+C/tgXuAD/p2s99e2ebHsZ3bqi3lGSKynfZp5aI37wh7J8j2MmublzB1kPyLPVzLZyb0dU87/N
HMjG22VG8aX3s+lMDU/ka4+GFfPG852MhtbIvjszr3f/6RqFtUrreousw7dh0vwhV82+T1XzTQC7
B74bBCYDYOm/oO7mpGYOuLHbD3MDjsN58uxjHIWopIrHKzUWvmGXHg2jcl4sFqgdbUe/FKTFSuK8
QPCQjEwShdjTg+npqFJ1XrkYZIxXSuobc7IMcK6yVakGax1CxyEZ+ELzrQ2o2PWdYomlI9y/APUk
5EIm2Ce9RvjdTGSiJyG3jm5AI/x0ThV77rspxHmZfQ1Skz17qrGBKX+0AJ+0qqV4nzSuKjPMkOXh
4K4ev3IVSlMfaQSSOHkBts4LQNdwVS9jZ9gJJy822iHHdIA2tsMDeZDiP4KQAbi1/AO+2Ic9ssr6
/SjAReCojRtTGzxqmij3z/jx3Xv/lJMZkJMBYYccHG2fhE32WKJmeTWnvD1oBTmgLr7cxLwGnftb
OFLo+e0akBIpr+odKcjOs1Dgox6iByw/B1KX2qQWWEvnanKy0xPpyQFwkBhYggDTiubUNtQDfXa/
x2WFRPELXjPSD9PTjO3yHhDcAmvUSLLTUFVeAaZE9bOixrjjZSBnRDNazhSccRSLrj+XR1T+rTqT
uahbpZaMtLkFput1PAHIbVL8MFFpOPvWtJ5oVGDbjGNWpUhK6bQr6lKDsjv7ANi8440iVeQy2iQt
4/BMsoychyRkxwngL4MKqO1y8Ii9hr53AYIYP6UgByCXJQw5Utgc7M2/HN+mbgfmnb2bOcqonEBl
x6IR3MATjioJc7qfIrka7TLCsvdX1gxORaoA51bTcJxAWRUbXZ++AElErqIujnZ9lpfBYk55NMjg
wLksaqTt0bXrhxHwi75vROfZBqiMlwMmwuKdAWIWzy8vho10mw11F6ll9A9CuvXBbefyMhV9mW9u
ulUDRnac/v8jSKsikREFop6WoXYMrFDIxb0R6bDcjiJst9+ejZwLt3nyZzc6BjEQkZDPgGxY8CRH
ALM/34gSSpWtG/sKIopil0e1tSrHiE0b8qBmYG6+AsJsvg+VoZVxsJR1wInyWmkDFiazLylWLEsP
0HXvQkMW4DT/JcpC5Gdu6rIEU57/2fftrWlkPk73He95mHCkWlh5saLhPA/+s8lRUjbNQbkhGTXB
4I7rsO3rvZb5pfjSZHF75r0BKNCpB/6zP4knsnBzIIbVnnPU9rJzqqM1jyA0U1NT4wwdw1FEzTf6
mXAynq1bUE4fyCRywQgVRvzSAEvpXMyGPKSuf6BRpUTOONr1yh4yiVT2qTuThhqbNNSd3JTXK+qS
kV/ZSD/AlcmWHLVCD+9D0Jiam2nxrugO6tLwZi6vLuM//BKjBPKf0Aa+xRxAyHu+HfgB8J3NO46c
0cFFU80a9iKBY7TFVvap76fwBzZYh6SJANvfzzhURrFxgtT+Y8RSM12N8sHz7CpZZU25AQR9+NNN
gYvst+xHXbJn4G8O3+y2/2ZxVj8ARebvaujKBxPgS9iOgypBsD7aVyGqsf2sL9/hsrR814b1vAqa
pjmaZlG9I4Uc9zEKsJ+XAZJRTszHkbZ2cn2skJI6r3YZ0qVXjqztQyZZ+Nzy5mvu+PWZDUh+WmfR
IcKa43nRMVdcUmN6Z+E7ACiWCcAK4WL1JpLgq0Kua3f20nXsOca6Dzu26xSfHA4ajeemqL66Xt6c
h7Ytd+ZQt5tE+f47Pq4e3i1z+8x7jeuyl4bN3hO56PA0O82hnrpUUNQZ8IFBkFKGKaisj6GjbiRc
G5hrJu9RwO3FHyrJxQZEs+E+tiqABEdTuWttXAnSEJDx8jD44FuYGiv5MDY2oCNDl2GjDeNIYg1q
zsYnw1SjMe+fzQkcOkpHjf/Qgf7lPfXD5qXjVXGSY31OpmHcA3yOnzrVOE0FrME5x2rZafHPlAW+
+0lTtXNor3EpAX029K15IB1SYZ0TqwvhgxEGAZZuNvdfkYMdbJd4i+Wv2bTfzZS+yRIwwNP0JEaW
ef6nTwaz//XJcDnQmB3LNk0PvBn3RcMtYOGGuRlePPeDl+ReCiZ39TuBipBVnfnJhZoR9ff4xVDj
m6475umlL/3qPAVPnAYK5h5XAb/xs6P6ZaoAGNEZMl2i/tZuic/TBlAXiL0mIwoOCHKwri56ZjR4
ICCWAF3UHf8SWCkeBiu0L5QsakizvXTO9EhZo1T/HvwSLcmhNBT+8EjkNGRGIgDfPup803/GIVM/
aJbQTltx4AhZiiMG53kPXYbPMJKw/BOYqb7RyJ3F9JwmJXaUk4HayDYFSNHoZGIfJJ1AsaHyqMbq
2Argd4jMRC7CbDne0TaKFxesica+8uYDMvSG8yiQGoscmTzaAJXZwLFKHD6khphQ453iJ9qPzMfY
bs3Hxk7FtoyjaJFpRcXGYl3beb8jGUorR7ytJ7Vyw2+EJgeknpZVXf416rHC0CJtq2VEQrjwDEqG
L1QAcEmQ2hevkQF7U5z/ABBhW/967wagz3LxpuUO5//6Vs8axrFSaOqX5bASi8tzPAl+wd6BX6gH
MNHbISlQQPpVSuA/LiNlq/gKUcz45lsZwOXLG9R5vYnuwqVAoQQGruUWW3NwQcakwphRj1OdqOJY
fOfhNW7KT50wnPfSYME7B4yjJnjX3mMJ7bxHpdvOTUT1TKKAIwc5sZrxQsMcpbDrFon6BxriFKPb
ATdi2Aqjdd+b5ciPUQOIb4rUO3ay60JzNIqtxxIXaLs4ME9UQz1qDIkDc9RcOCcU3OOsnLpaQz2S
kaH2ozD4YszLlQ6h/e7CAGuy2eLaIVni61iMIpCf1XlAuwIL75WoDfMSR08jFjTLaAKthhtLtqNh
N2TFg90ATV+RKkaKHrHjXYqzqng8E91hh6901HgBsZe0Qd289J07H12VdGL19ldRgN5tnAw+rfyo
z6dN9pGVwHQiA2rAXcuuWIyDcdQaqgMXxieST10LJ5NaPpQV6J7xm6X9qEd+1MNJ5p++m13v/v1t
mzb3GQf6seNwds/agqp1gKC6tniZnNlbgW8yQOpNHV7LIZ/PZY+CzNAMrlpOPWrMERzbte+Uey3T
dkGt+D8NN11iaoU29mJzOxd5e6YJtZxmnNug3ri8xteOeqY7/5DJ+SwGtii1v37Y2gKyduZO/+Pp
RmS+37xi7UuTqadza5R76/n1Q/TJXG8MBxzyJCNX/RQA9pjP82htSDQ2BtY2WPHlcfD1iGtd76vn
1uMWKb8NNq9e9tJX/be5n/yvZl7IVekaHgjawN3ic4CNe7PoN67XjlvPi7pxhyJRvkEiU7DKeFUl
34MZSKTGPB4H+l0M2JRcFstG/UTKOt42UeQdXZNb+UeSGYkYVmHti603gEPr+5QAF8lDEdgKuRWt
8Yz7qXZrTrWLTY3THETUfhsN4C+Jai4epGpoOMXYAGJV9KxFJO/GoHjowsw7CeEcSIRDWiDmUjfI
g/Jihf2aRnchhcD+KRJb0umw2ioaPsZIWAEcGirKy7YdwJzMp2vQyOka4sN0TWoDyNh9k++aam7r
PWnGqPvbHJ15HxoDarFFUoBPKGPTow+e5SOZ5F0yo0itLkdQ3UxbY0ARqhf49S9rXmOdDeKkNMlb
oL+w0tv+4adm+ayBKTOqyuOP//t/uOd7WCcFXC2RuIPC07sdROyGpkB+ePeX1SOFbugz/wzYyY8o
nI72cY7zlpABC/bbZI3uPkriJ18wZ40cj3abcDN+AWVA9uD145VGo10BFabD6RgIRMYDyXxlgdKr
xcLiUfKC1wgwK3CzgcLHrM6vMEjTGist/yFsvJ8CeNIf8ZVoHwqBuwQa4pZYgJhaNkego6I+IRu+
oFLQerQy3/mr8dckdVnnP0zMWiJkYBc9eB6uH0hJEfy5aI55DdBBgbqf5a6qD3F936SFh5RrdZVF
48LqveWYUDLgGw8ysrctqtRWQpGK4l9yLmxj+GgnDZgyYonFTZp6zyjGfbUoLBSq2yx5toV5koUx
PvEJx6Csbn6yOsVaBivpTR0BTtH4f5x9WXfcuM7tL9JaEqmBfK15dJWHxHZetJJ0WvM869d/m5Bt
OdU5fc69L1wkAIIqu0oSQWBvVyEyW4PPlpZUkC4KerRXTZ6WfJ+H9e0MliDmN4FHjbUstlpqaJdW
avlJj5J9WWruhRqS10D7Bba3piNrA4ohL7RJ66r3+TDzTrNcIPf2gJjAi66smrZlSxEmCYrfi3jb
WqG9TJlTPPAoKh508PQgYUO39shzLR6KYFgwNzPuhlhLrqjUdFCQEDZbNzVQm5EU6RWFDAC4tv0T
WczyOuodUEEXzZbM4qbnQFi3wJWO1PpVWDEgEWY5OJBrPwUvhrRfyq7et1KEfw3Ar14MYx08gbph
3Namwl0MQnmPTROOZpVJJMOl59rVd/LGkgo3djbEJ0BQpetUecvhLQKq51+8koCqyvzgKbY0gKkn
xV8Gr761Whpf+nE0vgb4iiRBoj1mFfeeRsNcZk1ifPXkiVU9ItQOShODAd9A1XSqSTsFPh2gtJRG
fSrutFG8WUQsCoFb0sS7SYsyP3BiezjdzAMkv5ED0gSa/4REVHEIFcYXQ5aO3gNen0bU5EGLd7Wo
5EB4tz1tAUBrgBVYYOg0gkiNNSs7DYl7moYfbmRlOudJ5salWDS2xbez2zJ1cd5ta1sG2Pl7z0XJ
IXJF9e9BlG4czdN+jX54n7bF8FJ1YbEq2tq71HgQ7XEnlgqK6nZSkvXuL9uP72tzQFlnaRv2NhzS
v6ucl3uCwfdawGHi4Uv499T0DorR+go3laDBIfrSwXduESEyhi9kvJFpbF7wDzIvVZrGR9cc7wAx
aF6KyuaTvAeBwqZmXr2cFaQFBqW7SGNX++SEFHVt7YZWpSR+OEd6sHVC1tWGDGZHXQEkX63t2WK2
JRMjMw3Ae/fO+kbhGvWDAHIofnrvl4n7WX9nie83vnUft68wQB0+eI+AxU5qv2z6FUAQVV3y+3z6
+GMhfpW8jPc3cj3cIekKYfwP81wL4oNRJV9nEXkAp1S39hwhP/2hSNHagNhqzcLezjOmDynaVRB3
xXn+jKC3YMcsRMG5+tvNcl56Oqq4vPiTc/IBjJ94WWTVePtfGBP9KPLEOM5OEqlSXLJyNf+lgMke
bopYREtAM7CzcOV3vUFEJyl9vOaSzO8MdMsX1Lt0Z5J0fsXOk4VVAh8BMAcvJENImp0Zzo2H1Zjr
2YpZbbCa5tNE0v/HhWYX7hdajATTNaiLox4tWHLnZXbY541ifvdx25N5dC4CnCovUuOrLxX/ohJx
FI6Afq8FpnVu1+cIOUDgWQ+86Jy0PmKnzMLbkwFG5sUnFempcfA7X5SRpa9ReACE61lDvdbxjqiy
w4sVrYyAOSAzScONhOMpVk2j2JVLJKH8sqUZb+mmTw+CsRdrA7kpoGHHcyBts+xoXotyLA55kb+G
kVZfQ5m9Nbo1XlOR10jqepf3LY9QV+7gEInMlCKWGr8kAHRXks5DKeOgGjcH25MMkAU8K2ilzCpf
50Voglqp8Uas9LG4J8Ey2KmVyBspfJA3bvwMWXM+EMpsmY0PcSCHByRw92vueiD2thA+J5nn93uJ
oOsdjVKc5RyAEJcsaEhN71kJXo+aYkezBHO7+9y5nw2QDOttASXmrWYZ0o2ejSbITiTSSoAJJBmY
69Rl0AXlATCOETxFfYqSURMKZGunyIymUWtZbIeiDmQZf8zqChRdydRPDiSLXMe79Kzb0oia+TPO
n9tph30Qt58/Y4Kjg0+f0bX0ZMmlUexolpYU/T1u2vPCucG8rRb5/qfP2If6p8/IfJOdinYPepzC
acC8+NNyHm2GfE2iVEQ+OE6/SkXKOFMs0rCM+jFYJdmTAbbuI2qXcZQ1WZNhA387xisrOlvG+FQh
W2jA+cTVpz02fmcoVUTRDQ2lPeqXWAt2CWr3H121FcfTEJTk3MoPNJQI8+7j2jYXyNiT+VJPnLWR
R/lV87Bl10G4A5wBBrRyNZfciTzakZJWIHdN+3ZBVYd8CILg8WxwMDh+7G0Jh2dC6Qk+hN3Qtv7a
8No3ownpPmqsYpFNlZpGOwBM6K4Tpr8lZnon7eS+1uvdzGJP8uh3AnsyE6j4vJHHip6VJlCD+BO8
yeKTGdh5wOxK02iJqDkjA0sbOkCVB9g/ChEeiIo4C/VxZ9p5u6QhIp3GA76yhDhKkhg4AwsXXMaH
vC+BMyoRDrqxD9IHMqUmMHNA0Cj/f7J3CxA1w95UmKWTfx9sdnQ9wvbDkwjDhyY0XcS7Y8Na2maO
ClMgWThIrv/UR3Koe6CmU8aR1QyLImhGFQ7444RJnvqgjKdpn+1mZ9NCvu7AR0gt0Dx/4DGImmUH
cQpEeNjRUnV+rPLZ1OgfPZKRluxuhlxmxSLkBgoV1Yw/2ZHi39cATOXDUET1lpatrMEsFjTtf7gM
sssroIvEOdvPH+NPK/5JRkvUOnK26/DwP3yI2aTMY/wapo8c8nEXSxwi/ve/pedlG6bXxX5UuJ+G
aqoOWJ6e2ugiVfNQu3zYkYiUN2akqAaF7DnPBVNtsQUKydOk/XA3e6EeLTGbzO7dUNaLtGTVetKS
+3+fTL5MHanyenKZr+TmauclqGeiDHU1jJXYBIa/BcUqgJ4U5DvQV4ojM/K/PuG7s7ZY4eih28wy
XnvbCOkKf5qUFYm21KzQWcQIMp1T1ZiW1p2zGqDihgkWLTUCqkR/Zt1odituVruOjV8A9hReQz0L
r8AJzZOuwDlzVNxHMtWvAepj1IDE+dDF98Wx/DAhad0tZcbllex4PhYbq8WzyeSNvW58c1wQ7zQ1
kbrFeaxIq9Wf1AWz35mrnZCHG2/EOZFtB2IjqqR/Hv1qbziZ8aMOBxc896O4jEOoHSs/s1Z1leY/
6nhBBp0O0O9Uihrkjby8ICUa2dqapf8YbERzjCJ5yfG8BCSrVe/7xE0eURX+N80MouRHzFzrEWeO
3p7WTjWzo7Vtzv+xdtoH1gpYAvPaAKF9WxukIeWlQrbT0qir4OI4qNDywOjrIVfgu1YYOBwp6/YS
g6v+YBopYH2qNHuyO5DsehFgNoyOTbYArOHAHQ/ebDXHKpet7j5QsqbbAn93DCJnR8MYJ4SrzKsA
wTPW7Atp5+FQ+UgL+TCe5yKRvr0Dx7ULMqIMJN4y9b71OjC3BGdABrdj0EvHAjn8kHPgai+qVC/v
hBDtfaslPwslx+0cvKcguDhi3598AfoYghKQF7IW6zb0rV2MA+hXZNeQ2AQn5RYZEzjSs4E/APC6
YhmOpnUnAVm0AnsyuFCCxrqr0i7lC2TNl+cMeZ/TkDSxsjY5Cl0jTdeQpagMSdMAneCYSuNADslu
0romEGtdgxtbsCPlAlwxjtghtvR98lWmYGIY7PKpqBkC/R62fX1ueMd8KQyEXJo6qB+MOrB2bZXL
BQ2pAcSYu2i9iO2kXpirJHTYqpY+21etPyzpH5OBgGDfqCEl1c5D+j/RsPaSz8a9C4aReS5pZ2Ny
RdpSLfQ/zK28eNW1vnnPkGiz6ywRbhFSql7a3l0loCX7DoiWaGX5vX4a/QzhI8DfI7MLCs3Kn53e
lo+9FZv7HPh0axZnzrdgQOkA9FnHg7Ubdx4ip2nyEPZ8nQXeHUAJh2+65eBlfKg4AGdZdO+kFWhz
FCZUlkYpTmGDNwWLkaVCitrz0mmG8BCF4ijdBD8bz7kPkgidgwUPR7HUo4bVZb/K6wxnnh8KRNj/
YTcZR/3fQWHIyROZ/cnnZCuPgez9E1m5VYbkNJLPDWDQtC1wqJ7MQNaolsCxmYnUXQdl6x1gv11j
l9ZIhl7oUSMvQTYka6sr81UZWPJCTYQf+mXU+H035s5hllduYRxbvT2RiKZTL051fLuMluFAL7zU
ZYcbm1MU+kIDsfee2amMllZzLgDkiShomD4A2gLsnwwngNNQyWyv4Ti+GOV6lnV4C3S6ojlZKp3E
ypPggvq+zWzgaQEQZsIWnOY4u9wjMc5bmlbRH3H1LopVQvZa2z54Ez1woVYZa652VSPtqDeM1yA3
khUCfOExNIz8a+pqK5LroxluBz9Pt7maX2IDrnlp9zUJUu0QtxxIqUruoJgVNfngNQOFhQmoTj1b
ZCFq7HkJypV4BOB1lgzZxWhSefRAnb1GGIZ/sywL2Mdl8vP/z8JQPvhvPur+vi6QxkRUnpFVIoc7
JnJwYu80vfFVOJa10RW1py7iv//LOcE/jux07Om5owOYknMbAK83xwR5YnKA+lnRY1PxTYIc6yXr
0/6rrXnmxo8zf2MhM+9rVuGMwwWe/o60rQmGkTI28HKqtK5bvGSANLyQMhvZyh287jEbO/fJTrzF
JO4qbNvD/EpTRjxOT6nWgx02F92DwL4H1Rcguo4KE5Hm3jjgYeo/UlOYRbt0cysCix9k0gwYkDnG
yYImOUgGX2q40+wGT/ar1shBDfv7DqlR7OnIFB02s4I2PAiUZ9VqVpf0wkDbpW70kvXoYVujy6g4
1l5THFvV0DCXeQ6OisG6mtzIt7MJ9WY7mkayrrGDnTaww2x7Y4ZzSvgktRj4FQ+SN8ez3duy6jJM
p9gIp3F2AA9G9cq8EF1zpNvBJmfBeEFd9XjxDTwLAe6fbWw9aMK1r2W/urgMceuFyWw39gB2Msvh
xGLXWdad7q5B6FpiK6gZyWnAYcPYdNamAO7ZiRrTFw/Y+CjSAM9aBgqVAntncdCkpW95lB6HrNFM
cIkBawIRp8QFawpsOoKqIGlq4CBocWuAo66E70hKE3pE16s2sR9LXgVnJLx9T1EK9WQWZvwkQcHU
617+QKKswU8MB9UJDnzK+MkrBJjGAAvGO+FfDdXkjl8jdFzWy67v/Ss1XpcGVy0Q99kYuIAhMlIB
xtbWPyA59vXGDOUFGngumsu//xxBVHx7gi4kMMF1lMsJRyK0c/NzFPmoayjI8x7TOmx3QatHR6cp
0VSoU11OXTWeNVYY4qQfMIyknOU0NCWydRbzNNRmYIzoDtqpP+umJTJjjJYh193l7OrzLLK31CX8
2QsXMg42ZAA4FnsbaOX0CYpcN/cCh3DJyFxUDrfJfRS036M4Kl6brkvWrOT5noZ+ux1dnD0AuCw9
6J2GJAhlhXzIaKEYwC5eacbz7LBgSGpRs0un1oD+6nUHL5fgHPU98NCr8OIUN6w9AKcOIkSBIIKP
swInJKCbT43TLM+4WayzWlYrklGjlSNeTwHTXRiJAQ4s5WRaRwI7abaLe5zRJqOFdT5CoaRN9Wov
QGN9muWFWgc34Wo1x0JbgDbSOqEQWIeusx8tYzEgq2laBzS+yCkv7jyjcBZ02h8w59FH2AZ421G1
T0wkX+qGSL5V4U/S16ABXRrucA+O6+n81lPHvFWZsCUTurWlM93IY+AmhwUd55KoUBb4yr5ZaLqH
rWnd7PoxGheRJXDOT4mZvPmFJYbrlJbZWdiUyeHOpERPEQ/a1gpbKgzXpnxPM/GwF021bDPlaqqE
zVpjf4eDxg+UfEnyd7eThLfq0Ly/o7RPEqWoBpxcz/mgs+vZz++uSe4GeHdAQqAglnKbWvCpDA0O
CFHMVwd74EoZp0k0qRuU9J2oAQChf+qKPQ1yEB0sNCdhawfAoaeuyxd+gJcvgIVFp0mkehYp/yBz
E4DMyApn0e9W8ySSmU2LUkLqUjOUeX1IkJKH1AIJCIZO/1b2/QGEjOW3vAEbZZto/BqDYXSH5K16
L3RAGnvY7K4yPYhfAD/2ZAy5s9VTZGrhWDbedh1IdnCWbH8Zq8zeJE2krxPhO0C0ZM0GaRHupK0s
bKJr4JBtNBfGTAutdZmb+obmghwTx5VW168sQF0AHOONiaEG7DsiijnYFUg41oDurRoUt3AfeL6z
YVFGMKRxI9wtMhuiAxE6zCZTT03rHGRj88R6nJXkrkZNxZuTSgJUhZfL5ueAjNd1jfT5ix5WLhIE
UuM5G1Ntb3ctv1ATgSv+EmWLyYBsmxRpKaNjfuc4rbYXZDbGJmq9O1S6fBLWDbDjNb+KdmQD7/Ic
83QFuHlUyaZef4idNP3CW+3QKTY5YEaKVaHk2aCnXxIpD1w3xTEp6mwlq2pcATpFHjPfta9VxJC6
p8jmvX580fFa/4hET31vAocbPDFN8k22/mRAM0d86mmmNoCErraC4EcZ9i/IyxPTTB/Id5uA4f6g
ZpIBzcybsNmY2DugwDcSgLzU/ra6PN83QGe/UsPzVDs6eJiWFQjL15zrPvbVOFGZTaiXAufbA47E
HW6s8FRVfrodUBaCZPIRm/7JJtN/lODt3bfqIUyiuIi7Y227ZxJNVxGDbHRZSyTJzHYo2owusjUB
MrmzM2y9S5ApaUu7FvqxNGJQwAFstFjgxUIvQCIEAUlJbwNJKGJds59Fk/XteJpNUnIRp/FDo0Kq
JAKku7eObY6DBYXTx1VT2LlYDkjxAFDku4xw96j5k4wA+epQHkvPcbcTch/Z0YzZKYo1i+Us+3d/
pJ2Nb/zREMiJLxGeSqc8D5H7MtqxgfQNoZ8A5RoekkSCjwgjkvNu0CclyXSloF5jhNEBfApr1+oX
gb8RMQ4c83Twjn0U+VOPZLZSUI9JN8gWN+o/TbmROXYXZkDaEgXAOQ1jSWrySL5GRw9XlqrEABB+
faRGqvIQxJkAzzKPqRxkHs7WHjD9lrYIoxXNs2yDH3Lsvb4ZXP7kvt89VtzFL8EYRwRaEe5DzQqI
Rc3yWEgTJRpx3KvEDvvBLjVzG45RjJIJl19NAdaaMOvan70GKFOg4pJpHSWfTR0nNyfTKPZvTVlU
4RMgdT9hirOFuwHu6ijJ5YMXXKgHIuBwrfWZtrxRID8VGFiF80S22JGhupdMmHxG8MU9T6Ih6O6Q
xjoeeoTlPq1ApvMKSVO/rTAraIV4kE+zaL4urMKwdT2TzrHiFGV9v3+GpPK9pZuibmJT5DgurjVx
RhmBf/AVBKvugGh+UA313NiZlLNoNkOt46Qk01lOtr+7JSUg3LM76n0oS6EY7+epHy5nEfVoqpo1
DgCCa/VUHozCSk546OVH5M/UKwo6daZzsesqeqqcoDgK08HjV0WpUiYvOcDxz4NvyyXt9rxQvG/8
bse0rfu0MaSxcB19bSKUgQjh+4Z03v+RbNooCruJ9qYVAtOlZfoXmleWLFzggDUMQN/s//CQaQCa
1jpw+xW9zvSKO9wztGVcBcZhev+hV6FZ61SB3iyElJPN9ApVfbwdkYdI1NoW0JgCyWR+tenDnD+n
GSU2BwXwcxiw1tt1Z4zhcyAq/C+QmLEgK4FS/e2fJpEWiM5/muSqSUytNJp4b29E163nY4IKJVIH
283WPR14ksI11KkBaSyZrkMVMYiQwAk2PRBj70H9sosrGy9aoKk7UI+aKtLwM5zH1AuVITgQofHC
EUiqobOleZPsU5fMb1wmrAcl043faTy1k5d5alUJBtTxmxmzPvJFACSaVK6I0aPk7KrlYKGZqD1I
hn2whVsmTyYTkk2K2IqPfdYfZlFfHbQEx6e6adXucnRYe8xy5uaLOge/AHASkV7ted2xICHpe2UU
gyXWXZLK8FNrxQa/veNJt039DFgzOJ3CJksDVRgQLZf4pSBNzwRlHXOZEyBKfhV+BhB9C/k+EXAn
Frlnu3s3cJPDaFmfmz/JAMWdHtLOeLOj4TyNFDcyibcfFDZW8fJGQdNu1phNpjUydnI1S9sg+l0e
QhaWB+6NFUpZ1XjqVr5THDK8QACiRhnMpjScZcD0j/QlqXVfD9+6kxOyunXyyYq1cttlmnVsRse7
Anwu29fISFg09I6lZKSIeIgnAc6VtiW92ymF0PLiTg+MhU3vbLVSJNxCdU6NUxhyABSJUCy6cTx4
PpLKvVjrF44QxSUc8gt29sarVbIBsTgtua/rvt2WSdwf9CGKz5nmjmsjG4an0LFx70hT6yeOrfBQ
c5xXU+8eWev9XUVc7Poa4MMR8DatRVJbP8e4DffTkDTI6vgepkPxWYZa9NfSSvt9KLvRWhDcsBTV
s0DR055mkSjAzu5Sx9WX0Sq1t/kkk23zWAHF4EC21CCVoEIaCb8vgZUzycFO9F+YtUwiufyUp40d
vM0N5lgIw0r02Q2zVmgnnYVIf/ngtGaziAA0fNfjLfiucjScaKLEf9WqodXnNVsBNDveOD1yBk1U
tyMJXqlIXyABDBBQxg/yYBZZw1YyMUzgDfr7SAByevLdpSYwaRIZyHDdddYvUJuZdzozrw4wPw5M
jTTFE0/yOkuAOCwGQFAQST1pyCZn9pUJAIZMCpK5bd1v7RG/38xpFG3pu+sm+9oEXIbJ2SjBem0b
0esgc3udleV4KEUQ3mfRoC9GkOL99ILw4AQBewZbCPLxTdfYO6ZdPKDqIJssssG74t6SfS1tnm5d
Mw6xGWP1Ns7N/eBgvwjgeOTvfzSayuTX8ggNC5Zh39tHUpJcUFY+jkDas1ybZpn0K5KTRRtK4+gA
4WzUKiTT8h6Uur3lLsRQNYisglGpIh4lBwhT21Z6qGBRwvm2ST0ZfKva2J6olWZGJvKUJmOzubEv
ALyyI2/TkqS29dfZCc4bv+iG+yQUtlrsgDvW8S9F14uzrSSzOG5HsfKz2lt9kil7shuqaRJ5oMZQ
KG6DqMUqVJNIZvLopR7SeE9KEmEiCm3FmQbIdBeHKMiONKIVvTLzVmTecBdof6Qp+e1qdE20mvq9
TKuRKSneLxF8Vd3O9ZIoinbCQwz0Az4jSsWPBDj3eAEHmIb0mvweSaUT8IWSdB7g5MO+QCG4GlKT
19JZGQbQ6/+TnyBzsksZYBOeb7XREWfwD7V3lmE3d4istHdFqdd7VjuPDYpxgYmltNQYJTgmIxOY
8WSHB/C72tAl7ne+5aPQ4t2XX1eIUAoRAyQ/F0dkuSr+7VqG5crwomoaghEeKH6J4tUmNXLUsM8H
rOSGhi2pM6WeuiSlxo7Tz5afHBl62++FCShCtSA1tAD5bpuq33icxVtR82/0FoctVYJzginqRZKb
V0F6KSRZifv1hymJ5zfCzItEtkokmEt++WNo4IWzz2r95MTRmoPM6uLJEVD0qgHujHUK42Dduay3
FjIvUYgBKLQlKSr83lugAPrroSr+csSoH1vFCFHoaXrIbOeFRrLJHLHgkr1mxTNCN89mUfZPmhib
p3hJfaYEQeY/G/Egzobtdk9ulVhLsBEOu7SIdjl2nBcTPMlnPUyuLANh/NLBkS3SESJzYyXIT6tC
JMEN2YEzACmQZEAh29ZHLuOShoUyABXbK2ggghOJmAH2Zpb4z44/ctS3mo25bNnYbEnbB4ax5qjb
WSZC87fcxQG2ixT5swQe/dlRDQ1tvwaEJ6g9FVKYtUO2iocH8YeabGYPN4pPHkw9vjcCDyhaMvjO
hSKpVmmmTodEaRBr5hsaBkpWWgDIBvn6tU96ZNG2gHeQUc8XpCRZUiAzpw6zfq8hsLbwYqBuxE2M
wjTVdEHz1rOqXjHff4xnm/DDep7SGIASmPzcqGeb2QM4p/PD2IdsPTgoxxKZG+MNR6+XHuLP/tIv
4uTzuCqrZNvEAB52TaWfx4BBL+/NKq/uZx+tYjaveBFtQGAl1lrc7kawV31B8g2CBa0YV6Nrpt+C
ETROZlw/JrFRnsyk4UuS47L+1pBJde+lMrwrpQamFGWPRFTQdSFsdOHM0S5O0RRgzEqzbwP+D0vR
yu6sxzZwDpj33fS79PTvp07Aob/hKBQMB062jUMnoYPd07w9BTbsous8O24e+rJCPNdxtEOump6Z
Lopvadx4ww4QRZtEDtqBROZQaOnidjzNmXRTf7Ai7zibUS9uBeZOelqqAaHg7P9myuSNFqXZt2PS
0Jx/rk7ekYbwvbH7eqPxEUlgbuktNAH6Bjd3GCiyqZukOdjGVJeaRmYoIDHNr0HJEEo0VTKnAXBC
70zd2s4w009CuR0T1HqpeXHeeOX9NDvHechgt5sey1aLttiLhPfHOkmG5Of7qOSoA8BO/pvVBMml
dRJjXUuZ7bhXDi99Ux7yMtMfa5tnl9bHj4DkZFZ+mA1adWCRGB/xOvTZjDPQPek6YhR0F41Mb2vI
Ij+Z6mYbqvusrxqt0zYkR/JYBS4w4JrTNz+LkF7Ogbq1qA0bPwwaA2kRfOP0Q5nHZE6/DIPlb3No
SAqSBb7lLei3NPsmXzQkRZEg2WXofjEGhEYLu8rHoGyye6BQLFpuJ9nS72p9BbYEgH+rLIBIaQHo
vqhYAG2otDTXcxD2jQoAxbDCe+Tgf9gNPfIJaegy5uGYrDpmtY2HurLoB7/ZOR3Ll6QkmdMGd4nF
tTOJZGlaOzy9wskHKI2WfYgs08RIl7mT9s+B2bO114TG1suN/hlZwoihxWFzZ9pV+YAvzzobvT1P
9ejFT7J4w8I+PcgyAKJ+Mo74r+Ir8b9ZxJ7t74ZK008pTv8iwDC9gDPOX7O8lSc/FNWpa2PgGoqi
fQ4y/d5kifOXiLPJNDAqf5328WdT3LMn0zzjNpk2LdIoePNcatzY2HYJjsQgHUzU9/8+9vsMgBZ+
ftDwcrYEqD+7ZyDC2nrMGcEGLqJLkyXJKg7T6BURsnNuO+avlrX7gjXFNzaY5hK0B8E11LjcNZXV
7IzA4lfdE+2y4lnyPRZiU5Z1srMNgEh4wFA++czya5Q+GDlYOpMdySy7BRWn0nLVo6FuAIRlQUJq
7Nb7wQdNbsiERAALihej1bY7ZBCoekct3BOQBqFv9C7A9icZff3nManJkGROn0ZIlBPiHDgNdr3r
1tIBGdK56itQxxdkTfFH7th7pn7TXugUu0zLR5yZyf4Fp1vJou+CT2amMnOBS/DJLAAk/aIegrWH
B+du0HWkWXDH+eKYmbWzGfbmow4ur6DT1Z+k71fgFxJfai02tng3dFfFALIwvdbCbZNn1Zrm6lGk
b6yqtdc0NwVj0cZt8cAnbZLhNaQCJMOG5lo2Xm1BqppvSWuOnr0ausqZhiXAQQAQWtTI1gY3As+B
0FOHNeL/ZqBO09RRADP0926OMv1sIdWJQKYZSDF3tR2Zk+E053Y6jUPPtvZhXS0Qg0d1yARdpvDK
YtUEnKcbBP5QNqpg0UiGbBPnDdiMxtSUdVUtbGts8S1HVTNPuw2oRowLjZDE0myLrpHLqO9Rmai0
9Ye2V1qkm8klGfvqBD0LwH7aR+zTfKQDySUCIrgvfXiPufAeq6j7PP/39clbYAbWJs9Ousj0rV/5
zbPfAhIeGDAaguhj/VzEZ8tzq69JMQ6XpNe+k7Q2O2vHQhsl1cqI61q4ynlo76c5wfjQA+vzOqaV
/WQCTZc8RxJ10bVXZdE+QTk7EmyjU5qXb01WhQgHOwwUKB8K7APxLKOx1tZZtCLznmVvlonjo67t
w5yGZDLLvMICIEyMV6KhNF+DJhheEoZ83TBx0y0NhWgesqZ075H6Y12VVRt3w4v09M9Wvl1NVoMv
rCtYZSdfZCVCBAYCKYeXD6sPX73yRSuSFQ3/aUWTU+Ff+qHb2rl8+z7R94e+Xn+StYnfrngJNpL5
y0Zf0un7SkIQH+CrO+uB/tWs3AbPFnI7WQYxjzdDCNagTneGR5AqPwA8hJ8zXx8fnRp/LaDHgf1M
KevRsa5tOq78Jq+KZe41+gIlTcmBtJ2PlBNst7xl56tTSR4VSG6IkeOkXFmRk69QcZpsybiILOuU
2N3r5EotW+WRebbs9D8vOymVRYNo4qelnVRUe3cAW8Z0Jepi1fJthhROK4+aA0390zW0+fhKk1Bd
M84fX3SAh808ZDz3UQt8IdSXUa9Sw3+XdX6DqJfZp2ua9v80909r5BV+B3kEttGbxe1CEzlirbii
AsDdixDoycfKAQes69TBFXEy/wFBgMfEFPbLqKc64sVjvu0zYW7KIo2wtZUc2Ii4herYnD5Q48Z4
lwNdcLirgxCnlFXhH/hg45EKROKH0pfizkRibalGJEIUCHvCyDUXND8GacnOjvNgJb1dGtoorbdA
7gwMH+dn3ta/Mt+uX4akyhC3FcOjJnEdaZwWF15bwHoby/HYGXV/6Ee73tU4wL0TNh4cTVwnD5WF
PXOTlM7XsNfBXQGA3R9jL0+lGwtv8d/Wy0CQ+RgkQbQGxwdQ26ymXw8q19KtRtz2qBuL8KdlhqgI
t538SA3JqcdT/91uVlPP+bCefFU86Nc5kLqZhTcPI/Pjq81QPwAIRQNwxV1+bVLOlk2RVd9iEOvh
aSd/ZcUI5gWzfwVmirb0AdV4wSeM9vrYAcRN971t2aUbnCghFVs1AHqVl9bS2BpQOA7em35TjFHw
rRsMB1if7/Kyc93T7z5cFYT0JXhpO4W7G6e8Ow+qJ2I5bvPG/Ask7yi1IRmZgOh13Oqx81fcueGA
4tH3aRVgIA9W5e1pqrIgXdMWMJu9SyT7kGNaa5YH/RDh6OXDu7oSMkkdYLCtPq6HZqS09uzhY1rk
lvnCwrZ3QJIdFlKXIQeguYOI6O0DTf4iHeghKHBxlgAmkQfgmjzndaRd9dByr07b5RfPaZCcgxHJ
8a11rwwoudLw7P9j7Eu65MSBrf/LW3+cgxCDWLxNzmMNWXNtOHbZBoQYxCjx699F6Xamq7vd34Yj
hQKRlUWCFHHj3qNjhYE1w44lBdjEcbbGzxx8PNfm1C6aFQp64AMKJ7nChiGYX3zSQY9bNVp8pqf5
zYAD2P0xjMLVuWfmd1BeSLhqb83FzceAesmLx8d4f3Zjjd64dliDYQ/cztAVi8RN4Z5Q6iFwj8TX
B0sV246BfOiTnWV4hlScYn01nVB4nQ3xjgD0RWUfhkB7/jWLmRRwA39Vxyn04X4NdKk1rNs8co8j
AXxvLFx+I2wXVfJlZs15m9GvtvstdOvoHVQNJbhFo3xvBcxBgQZ3ZnogzldgyQ686b1noWi+jhgq
D7oSxUQ27d+SaQZwxSTAY4r4IVKgXbGjcli5bS9euZgIh+UPbEpONOXuHahU3Dveg1R0bJxxFU9d
Y1OK6LUYEQjplefeGWeLyP4oebY2PeoBUQZJiWLpT5WcVZn/POiQepBYmvpmxP01bLpOrWMowrtQ
iv3tNCDR/mWWMc0xoZnmqnmeDCUSBSJbv51qRpQ5yTRzFd9z4LtWxs+m5Xc2CrWMI93vQmiB7YLp
MJTQVZ2ZJnTW0TTj3DSNl+mbcdO6nH72uQxfvK9GznNeXelyZXPm5wtdpjMtn47fwzbyo6myHcSz
EAaKj+bQsgF1dEMLGRmvhLaBMRa/hp0yBF1c5obx8eJzZUxI9cfxy4VMy8xBf13nMkpGRlZuzd25
bIEGrjTuPqDVk60oCV9TbufPICG64zFHAdmfPLQ1irOHruonF6+gjczCcpHppn8nQXhyWN8/8LiN
9mEcxgvkLPt3OjbPjWuzEyDlzQElc97c2KtMvOuGgz+nL9mh8S01N/OMfvOt9AJ6n0USgi4EVSXn
+UsvmXV5Ie41Gd8skeYQJ7TrnTkEv1r/ZAsKt8P9M/lkWfXxH5FA8pl3FjxRPgOZFCNQRsEnc4BP
//iCQuu4+d//If+PNyoNI92F91gNtAdwaPJjMB1MK1bpzxYq60+CAqFu7P/q5pQfQtfW3jgIm4Ip
jOUOP5qJSlE3uxYlk6Z3sX+ajVSjWJcN+XF2q+p2mBmXy2kEPLeLoij6+aeBS9e0yHT35sloL68+
S1sAnwW0RrVgyqnWVEIt21Yh9n4oZ1hyNb3QnVadBAdFBvH25kBia9hC7mdJprocYxKmdsc0s9zL
69n4awh1a+0+JQvIPYPjvqlivRdtMeBOmZrmAJ4KVPwT63Hsq58mY5eRu048ku5qrEsUkFkelCZQ
mAiEW3nuGZOyUC6wqLCqO2Z2/R1v+W4tCK+PZrTp7FrNTJ+CmWziM0L5jplQlRk0FiBedYh09aHb
vLrtRV6+bKiRG8fr7pZHzofRY3YhqrcFBySEAadBSSGbAV7sZGu6NX34883ofmYTdOzARjAa9GUB
GJDtzwxmpfRHaDvm7J7xQIzPfcusnVHBMVI2tYVlBbZh5fpii/NwYvQCufx55KfmTVyCS5g5R5SQ
EQTWe/2OYOcw89xovFUQF5hqy/42AOLResPrusKmCZHfKyHfqQtqV0R/TZ36p2Enxg5eus7rxS6p
ipeyqZLtMKkKG2nhCqkUlBAoe226Q0jq1Z+/P+8zUy6+P+o5JAyDIHQ9O/z0W/aqwU8Hd3Tv/Ti8
z3BPQPQ2yfd+3SHJ5QH5JKbHtTl0BN9bmkUCTNwouyTMJc9D0H2xSnBBRViNMBK7YAfs6QxM+8mD
1URs5fQ2dEi9VB2DvEUu07XczRWO7bpQiU7qKgafdoGrGZxbgEKcTVpQyBNNBU0Xv9F1YuCrqQc9
lFIBvgYMQBTzYs+Sih/LypJLzxH8uejS72nrRt+t6inhbvOtzUHKh5ijRp1QNa4Yx+biz18sNgSf
qnQcQgMSTrdmSJnNPnMQiyQtVA0QzL0vn3vOsxssD+QuTQIEyCqEfLMaxeQBKtu+Wr2eG0ItEUfP
jay6F6YQ8wvsDIhloA5mGSpyD25qI84dFVKvM0+8G5s5XPmcm9J+67zxIULhBfJr4IBMugjbCYs8
o0wj2ZS+36yRSGIvXZ8DGj7RQCrsXLAsiQ6F2wa3LHCg2JfTiUivXGcZeGDn3Av0jsWj3tFS6t0k
A9Jv/KlvjOaAjStbYdGLLAUtfp5Spp7MQVMKxy6Pajwtp4mCpqmceThAkQO3H4qnu67ZF3V7I6lv
3RIoygH+3dIU+4eih66HF+XLOidIkUFwFRxgSIAh3nvXhUO5ASiymZ1doFwwzGSMQhIzj/EhMkI1
LEoBu7yFDm88cTHZERS+K67TOWEUnKrTwQycfUo7HGaujJrVZfjiY1o1REnSASTRn+ymG6o239WD
vzVzGpM5CENLZfuxvaykgpzsr+tefEwLi5pxhsBhef4AdT+QLXhjvzEUZy7yofWOLa9B2zSCnhNJ
/PIRCizljINx73vtboM0775xwAzB/AYu/pKowhLz0QZ8EelEW806EYNqrhwYGD4j2i+SBtiVSFbt
sTIp9bEt52E1tsc4Q0E9GC0hDSZc9RQNoNHbWWBHOyRkd+6NWfktTZM3GaYZKnkc0EaEXN82FSQL
o16l96ktg0VILfuUqCZDHMurHtPQ6+eCRPEztGHDWVKH49Hyen+lrahdd4VDDzUleqOQ1t2XOvS3
4OYJt2CLz/fc59MmQ3yPnR6qHWNUQgb3rwPy+9VuSHJlA7vxlxG3Py83l75poYAFCXjTNCd9Gr7Y
XAtaFOfrFG7Exewy9HmiK9er5tVZ5+bn0y4TXn3yc/MydPV5Lx/16ipXTW7+XnPq1QWvHK6aZq7L
VbJ6TH9+VRfj1aWvzrz6s/7xA11mRoEb2/758Yp30+fHKwUDRODZNCTITDufX1yhqxMkZnh/n6Tx
pBAk/R77MiHBokEWUg3RdwiOPLZ5EL6MMtMLPnrWNmiddTzWMcqccHCZfIfIVwadSOenydi9BijU
xhmgdvH7gOgqSHpH4+mTnblxcltH2UKBau1g5mhTe0kTZ4PcrI0cF7CVURFVrw6rutWA9DyYMdHN
AvUSkgY885R3pyKwb5Kwlq99goTWKPJxabqQuIJMJ/4xN04X908gxpobe1PIfKe7rABvuidfpUIN
U1ZV/t6Menxe0TB4abukOyQUhIk8HcdikTIF+nbO18rRWQieIzDt8bwH7XpX3eUhiq/NoaOQe/FJ
N2ykXwoIMZIh3Pai+GpGz7YkcN9ZXaW7czdzebMB+LOdiWmuy4QC1ACBLLMNYfZj2vtAECTWKfXd
+thmUILlgwjerBRBhSpAPSDCMPo+494X6iTsLQbQFZzEnrcDo3/zzFAFKscxeBMUFcYsmlSV8mF+
Wd+1sSpvzKIuFnjz+GQS+JlslwHjbEZ7BCnXZuDTBHh757Ocp4iQYJ2zTZ3xpp2Q6/iOCUTyUPJn
uudWD+LiLLRLcJZOpX/TqDk0v1qmq4RSG8ctn5tllpDiNPBRnqwB7EXRtCRloG8Xc9UNYM+yc2d9
7nt5P2dFx++MN6BY/QYUGR1yrmIByFh5cAOKdCf4TPckrr3Nudu3bnmoWYYR42T6phVGAu9cJikQ
GxL5T2M8eyakGzeySiDmQYm1jBIxvILFfG1yz9lInJlM+uReSt7vRm7XoFhFQSmqmfAf5FZwA6Zc
gs1E5sxpnKVfmRIgEQZKEyF5CK0hz7sJVSGeoTBxMA5jH+co1LGvz4QeDn8AHpjPyjhG1SpNfpCm
eS16Eb1Goq/nCL3RUx34bIl8Wn+kLau3NrhuttjyukcX7ATLFvWLD32gwfIxSPmWquZZ9mn/g4aP
EIrX6zLhbAv8zMLrxuIV1JT2eqxqvQbSvHnNEFX3mN196fGahew3iHztpCbI0CMUUOfdF1WOqPUH
lmmegxp/DsFfcDNOgIKWV4mzYC6kOMO6GnaA+u3SHuTTeyz5QJmB4Ow0ljYyBkmLq+4CBpSdl6BM
b8ZrK0SALc0RYrVuxwREPX0eFvOBOt1N40TqpskBBMPizPkSWPquiBzrEXxB1bYfy2LlWaH9HvCD
5TXOF86QnYwgaAgECyq48bva8+kQ9Dxe1o5oZgmKLLs7MyL6mKh3P6r5PksgjDvri8Lf0JFgeaR8
fz600W7wSLMmClV4iCkEzU63qdV8sxPfm1m9F807krWoXOyE/2DGfYagFthk87tmBLNDjqC9r1Lk
NLjngeh//FYJJo5YnPmPwKSoeRWzbHseRBJiiQRouGSl9h8JZfm2aGoQPU3OXmqVR7Ccf5hTUXGf
nXyUYpkzjQmpyz9fiYV42pu57H+7kpktjavq3650dgCP5uVvGofhmwfINFQl7ZUDGbO9Ox0soGjO
rYhnugLDP/rmcO5fnEbAyK/cSz3vNIjRLhOY1pUXRHjnYM/2syOvvUcfcJ8laH70e59WAMBm8XMr
g3j3u12k1IKeTJP8k73xOfJFFViRSR1/4Ba1Zokv3bnFIswaWa8lJA5OYZOqA5/s2Tjo96hJ31DH
rv/JnuhenRqAEc7+Hc/uCeL5QH7YiRvPofJdz1Ib2KeuK3wURjuxWBGwUc3OfTJ03aEbQNWzMM2Y
u90By12BugPIwhkbLSASdh4Wo49JvDp19w0o6C/nnQeMuznUFFypUkPM2MxobGcfxKD/umI+Jl9o
FmXr82cxnrUnOS4Wt2xdNNHpnMXGmwlc9Qn0J6act7GZg5gy5JfulU2k63iwmi0osU+WBOq75PW2
iMLmlUGDbPScEYht6d7gyQfpzMnutjldMkfyTW7X7WtYB0dAAcmpbZv+DkmiLwjmtK+lg5RgRNwI
ykM4Sfbjq1Dah9CrU52I9m+hLJgCmtoWq5JDaMEcGB/0ZsBPwvQSiSwDRAgBLFTgQwDirYLBWFEV
jj4boDJwcS1kiFr93soW55OMJ6NNb82NE97i1aTUO/FEFky8k5FUUKYZCHa2Zb5GWRWNl31flXNh
F/nKDF8ORTaG81Y3UBaFomy8jEtIgfK26lF+1njxcsAeel5Web2IppB5BoDRWkKxjSGF6i7DOht2
1JKJuzTDqJMA8t76bO1FFT8aB3MCU4EFSM7YLqM29NZ20PT3duD+IFinvQsR12CHstqjqc/rirpc
DEjaLvyE1bdaBe/S66xngEvSHWsaf266LSqXlsiEAaabMOu5oyi5ikoXVVCTszcKMLcX+b2GpsKT
m956k5OZsIi9d9MzE3p24c9N10Hq6Tyh6VoViC86MKOYSY1pmrQEmPteqT58Ktwbc+XfP+UQYtVm
Jv30KU239mN+9SltCowzEDnnCV1s0mUVv/z+KdNkjOZZmvcznwkoERbtx5CBhtwQsxryVmO/sLr+
u03Jz6defPHMdeeh51lLKyw16u0AuuyIRCC2U8CM69iFwg2Qf5dRSwxWO4tybi3mbtFXbwM0Ebay
iYKFzGr5xrvqBzK1eBunWt/xCkEiEVZvVSfCBRaGdGu6Gzwaf57aRxxF+dOp2A78gCKHukPp/rBN
ocO6wRdAdpfDCDgceJChhbs0RvwkIWFimkkLKuvHiyvENsUqahVwOaAmQ3FZMw8hX7xtUpAkgO23
JFA7ZFol+6zBz+CAp3+yr5VN4lUsgJSWOizWqgjqWxS7FJtYgRMrSoLBmyGB1NxWMpebQaAeMHGG
BoT2AiOl8toNIMzZT6M523hz1FPgYQwWOuNoplAQNEbZVQLtuEHofZU596Ko5MsA+iwTME1B6L7k
tiu2TDtXdj4CCIDMotj6k31sAD4LYv0uJrvxB+eR3CFLy84ksy2ge6lj0e2ZbfYXSdMVD+0vF0PC
BKHF9kBFi5XDDIDySOK5rAuyBtjRXzBO2AJrofauTWh7hwqd5jhRikRhCoF5M8DaBozDObE3gjag
U0kJhKODBvRmqaoObV7meENNzR5c7Lve58uzzdUFhkHDKBZXnkmkDwifgNl2Ggbna3Uwo5+9eyY6
sC2VxSIuEB2dmfGrpjnJnE5KBOS089W1Wg9QCK3n7qi7jemOga4QAfHsmekWpe89xOzdD7z29Mkf
q2nvwe6Dn/4Ik6Rz4FAlxL5Gv4u3ItTjbZy5IEGjyS24NcdbYzIH5gL/xQBNnl1sxmV0fOSbaYtY
8XT+5TQ8HaMZbluQ3v2aKp9aqiBPXQ9S38tMrSrtWwclf9oi8c1lojr1GcTT++XFZFpxQMW2FfTb
ZWpjh2JithoJSJtMd0wBQpk5CR7HWnn6PIsZMRek/ZRVa91uY2xmLvMJK51ug8yJD5fpmZ1bNwl2
X7//LQLcd7vU1VfflJnaiiqUxZX5iCJGlBPZdRzueC6QNwf29Ys/km0/pApbnCGfd008foOOTDqj
FqK0JLAkhDZRwpZAh289NBaIQXp3ODROK1eJkwH7xgY5L2U6vtkdPclGD/EM1XEAp6eok/UR6eWV
/4riGY1AHvHue146K38IrL1d9ck+VBWEC5AxvVN1li4KbLVI5ap13sfVjQvWPvAvTs1G5SBFF6B0
v9iyaUCHYFOqCndv3OqpSt7Yu1ZUEFfke+xMx3nIEvXseK1GeVJjvRHhvUeqJR8jb3ZloMcYzPJ8
ZmO9k854/KNFuBH1vmDTivzc+4j64j3Exu29BRMJAJuJc1OjLMae6s8CqwChagPy6dZUjxljNlWt
2cS+sTLQzwcAON1406Erbe8/SjKDzyptjosiCNcl+Bk5Dv0bJZ7vJfHoBll7z6T11BpwmdP2+2Y6
dNNBpDGkG2ztLc2oqXS++P2T7XJu6Gb1PsqBrCy/1cjBPilWR8dfvX7qWVn+TQ4VPY9Nvbxu9Myd
pMTiynIfHABCFpr1dGWYsUGq2x0AoPgYMyyapjKpTdkReutync1bkkN7SkeKHWItg2UzffirTOQl
B3k2piS25xmprCWP/G6uIis7JkPg3Y9u+a2wB3JfFkE2w2qnOmjEWJYtHZKn3sHrp23wik3eOzCn
fq/yrppxiWpf263TVcMdiCLnOfsPzTH/M2Ga4waBh2SM7UEFgUBY7/eENUpnU4gK9tV9c5bNAaTO
fmh68p7wEWo+zH4DXR159PB3rIei5xuSJ8PjnxywV+A32qbyANkyfH8UuoDmxcqnt6t5XVK3BeI9
Y+3qYpMI4G8r2d3lPoCbRQ6xBJly+lRgKzeDPEqJ2g/HOXcvo6A8AOck0VM4rr2zrINyLQiDpzY/
MWgMbPPEq1Bhha4ZgAqKv4AuJl1ebNZQfqWtlHtjitoahdxg8EwSUEmG0PbaDyr1obWBVmSPMHa/
+pfhumlPSZEA7Jq07X/oHrr0b/kyD4ky3/cCcFyE5G+/qKR1OSej7O8yG1FaZ6oLrjqkYKJSghCo
szOGxEC6SVra71vZ+cHiMhyJMaGzNm3IAaGLhccHBq2WalhAeKB/SAZfnDR5Q8yqf+iiAoJ7+Cbn
Xp31G9MlRHl7pwlRAD+N+pB9fAAXGrixkvBozsrKiq14Yz+nZc+hao6JyiLPT473ajrmOrpR17Mm
eLUuBEGhbCJwo5RtK9tZg40VZJnj+mBafBoJ8+zEvSxam97Zz5xi+sYvGKr3MulrPGUtvaoE2GMq
RG7eHAppDymaF5JU3a7Jbb1oNSNvsaU/PFKLeyoTeatHBCfcoSNvXA10XnuNtUfpmHjKaLEx85hp
bUAG11EP9RIwt2bWuOKg4z1o7kJR24IiOoQRtw0oGcjR2MyhwAYPb4KpNm1yPp9nRszJRUkhyj2d
XWRhtz0PV7wINmNQ4WUv1BugkulXXbbdDOE16w4CGN6+jPFfNAMs/xqPQFs6aZOsaOHRbehy+vAP
JzaQbth7ukX0v6LDezh8oH4dSrNjemOglHIiv0V+KdxAAyQFDu4veKUZALkaqJMEfq2fBn6fxAz6
YQdd1t8nqamX7UuWvVNs1BSqKl66EYBaLKYR0JrQBJO9n+zDZGe/2S/+SAVf+TuDa79UI7U2ViCs
pejD8zwXfzO/n7sJPnY+LCLPq/JF7BZrPBM0OB3wVFyZ2l/2ayRxB701Jb1Z24ONrKMIpccHMHRW
L41K9EoJ6myLpEpOeQzxl1R5oLL9yyMMgCw3HhECOaeCjD89QHVxQFTxD3OUlC+gWHzgURhszSMS
8MqfD8tcFc8AFAbbgViQv5i60JsJtmoYUN1rnD/ZzEP112mlJUAEwbATX0ZYR40AbnhJtgBTJmNY
gEE7kQMHuYxVhIpfYcn8VronUwSss6K461KV30WTWzK5iVZ5RzBDxJiRhxrZ5Vbf6DJsrQdZ+PEG
ZVkhdldjZe3Y7weXQVFLxM36YncLJF7B5RGjXBKlTztfCrAwNbvEVAwaljCDG4mm4kDfMJIZo+mb
FiuPUAXxj4pvIkqym3r06A3HWo/OrDB2F4FTZ2BchdEckGbHSMrWXl9nNzEHUYOxRxNlgzlB0H7T
d6k8i6xc9uRnLZW/6arkngUFmGAIln/ew+sK3FJ1j3q7hIgJFAxG2MVIbX/O+1R6YGtCX1q9P8db
y5oB5QZePVYfUa/WQ7WXWWzpZKUzO/fNUK91fTQtPAu7PQvVPDXeZgDEkT9HTReQ5VPtR0B/ZCCu
S6cf/nQoaD8VHUSDPQdkNVoYI/XL9KavQhz4bMAyEc9/T8xSjqUXhJhQRpUheiYV6KnJ6BYolCnb
tenaDcinHfwEZ0mUqFNEj1Ek2hp8Fqj3uxwQnJeLIvKyeWz9Gm5Fi5pAOWK3aTxN/9wa3WmOIn+0
+rheh+C62WmHDKREjD3YZ/iXHmzdOlhvpGDyNk0E88pFKck4d9oWW6er8bqkkNgBLG5WRb29vBoH
7uCv80uRnoJEF5urYXPiVR9ZyNkAIsm98AywevoIqAJ0zh/GXBGE3t0uDl1kXX9Nff6UPVjj1sHg
v306w3Qr84cgoRkvnQKk3rqR6Qr8084MLJ/k1hyo3UWIcLuzVlXO2WTsWeDEW5ljr3MZqCcXv23K
5ViisomB5NsH8hjGAIT8s1T3QBZMMwPQLGd/TkcHf4Oh+cwOKXU9x/ehvfEZEqmEnzlNVXV3qLkF
uB6PnVvqQWoHZPcDNpJ+fSOLEXzTbsOfoWOW4m1Z2N/jYG8BZ/lD990Lthrxq0MmqvwOT8CYJtlc
ZEgNuboVRz4RYSkKFs8mfLYVa286FeBHOZm9AWzmCF6VK9M1J6XffxJ2NVs5bSB0AGpqCKHfQeeE
XnpmLOmb81jJSLLCogogRGQqbs0hbJw3LAv6bUpLfxe1udoj3AwqUFSPImfTgaDXB9lPNikoluV3
wHGrr0S54TwoKn2TjqEGcJ3qZRdE1gvu54ORZbTi+iOxLf+xo/pRg75d3QNXPmw9osG1lbJuHrGc
AG442pDhC+3Dpy4oYsbNn/+FzudNgusHDHsDBoZzh7mO4eC5QrVGROEWx7riUaH+CpyV5JAMAwiF
6aBWXTiiJkGl8s1u6TIubPLkd1ocKMru51YPtwAaujMhuHPUoY1iTpzuVeM2ULkjv9pxjbWsAlQ/
UHTRu73zlLsHEL41b8A47JBGqZ5ClQ47Ufhs4Y6E/cf9SZzP+1XsgIBECzwXBfwkpPYnBqHB8vy4
jLr4MajqJe3Sx47RFLXRRfsQ23SDIGnw0oFDYed0booCQRW8xGCAW7TgmN6Z0ZSl27TW8kE1wCTb
qMkxXvXYjhsdgXDjsQMJx11Dx/wQe9ARtlM7+UqDcVbmrvsWlLFcAc3bbFUMwJKVymfjUNoIkVAA
w+9AlpsvIB/rryrIQdh2Xp4o84tTI5J4E5R2Ob/YEFjgc9/uq41xMQO65/PQJeLOEUm9ToKGzHu0
9mCt/TAOpSg0il1LMguTtDmETKbQ5OaVWoFuENqfQzq0M18OL+DkyyEOyfw3EOYssexFCswG123g
iG7r1Zo9+zaqcyd70bvjkoVtBz0XT+xkolAtp3bZ9MPUY8lxOyCYYroBqYtVqCuxNgx1Mm7ABeSj
xBx68/4zwEoeXtAvGgC4vYM/NlLZV2A242qZUDeZRRNJV+pHH0OYFdiGNXcpAf2KB3KIWVVl9mMz
WmzRg4X9tgY4f20lQbjrxnTcxwgTrAMol96RzNrHDu13cS35YdCLzvb6Q+c3w8G0AHP+2TI2FNgg
dO46YNIM8xaFYSAf/fOPDkrDn2A8Loi/GJ3w5DYenIEZv/rVNUq0uizz5BEwj3xfCM85BrTbQN8a
fAKmqzmofZKoS8AAyekxb9pNrvLmPgOo7xaaTvM4Tvu7MmcQuC7d/i7O8D8zLWO7Gm38ZMHrHiT4
Th4+iLJduhNGGey5+jBqwOUgvYP1K8rH101a85UZ7RpdzWUABiEzCoGmfZ67+QmIcwAItOuto5zs
mtQhNzWY8x9ENmSbquz6uU+75CGpC33wJfsayWImoE/0FHW1fy9IfEACxXrO7Co5ZJYHJfSpK7ym
WzugSFmabo10EdB5KSRhptEkHb5LyAKBhhO9aUYQYbPdGfo8VIjn3ldWF7XbMpqoeyB4Z94IUIXN
5swb2d43d9jQzAe/yJ8GnQbQ8vChQYO7FQwU2F1PJ3mkhUCZtNptEwxudgR45aFwQQ4WR2BsyzSX
O+yj0hW0HcpXgp8/1VC7KG0HICdEMymDqvVrOQKUZUdDs7JZD6S7h73JHohqb0/6FAGGZiwr1KCD
Ry8iYZ4sLuNlQT4cXvFZTcIeWu2xt3anhV82/dfDNKjvg4x9IXkAmvhfpkh5X1CfgeW1ISMoLOfc
NScZt18mrVygVE3yXBcMZHZVr7dVGZfA2eIKxnmMC1Si6Rw16NMFS9f1Vh34BlYQ6gGJMuu/hZYn
Z7rJ4icbaKdliYzBsYuTbocMmlqDtrq4ryOI7nA3ZW9ZJ25YXpEfqB4CACspPrI8GmdBbkXgWkYY
zcU+B9giJfYFHtOrEcCJkxdIwGNw/36ZhE8y7gYviV/s8F92j0krvGNXBWhNXWUXEFEGDc/S2KDL
LbHVGggWzGzpj5S8+opDW5pwOpHfDSf1o4qQSwe1uvcNBDLzkQ7+l1p6DugWXHULaaN0hw9nrTLk
2B+Nb5FwOZOBA6qMwa0P9nSoagbpzN7qEM7Aw6iG4MLa9M4uI1ANQxFn6j5iFCDQuHNWKqfdwvxS
zO/DaSHSU0t2h1JMed+a+w1E8uPPrRoqxJbRKPrjZa8GJoh6hVqcYW52bVLf8MGjk+JX/JJIcIlP
N6ObITHohFYJLuYKVEMNJJcc3K7FmsWyXp2v43mpvQ36DLT6MWoOWzAsLWIpxlOO3J5ryUfzphbu
W8XySwdF9fLRLJzgZkaKgDYHP8+nH0waBu+hdQLxAWgqmwQc4GqUP1wXG+wRlbRhUDx7edd98WoH
pE0ZF28ieobkJ21Hfx7KrNr4EWrqVV5HKyLhM3R8fC5J2i1KKLjfDlAe2xAoWOys0kqPyAWwZdpH
7UNXNtEMIgfplwah8enuqnqR3VdTeDEROZiH/uppO9uVeWiDqHzE22EKWDognFmyKE4W6dSlUw7w
MjAykSzwPkHGsJ927Bdv42hOEah1SblUywFZwF1RJuDZm1qx7Guo6YKSzIQh8omHzAQfzOEclejs
vZ/lzv5sEk4xxx8I2c0Bj/S+G+LtEAf224+QDeObsod068h8WFpJRd4yIe9HWqYPDUvtI8jeUEk+
OYs6TuaeLtURgTHxgAfDXTj50w4vByaqbBZksbcQHVIgiZNU83FEHVKjni2v8L9BB7ifERnHDwOk
tdZ9r8utj71WUdrt3uKuAEt5HBxjDoSbaRnbMNnSyWZaxpYyD3IScXn//+H75zmtQV5f0cxnces5
zxOoUE3cdX6qh9t0bH/2Jgo8N5HOJis6qLFPHuYApo1kQaYK8osNceM7mmn3MEC2aUGKtAJ7HbIv
ylWPEbaJm5Za8cbJ6PiYt+FbM8j84z8dBACrKM+c+YXDvyFiu00kclKgMwHGiATZwUFZ5tGOZbHQ
nLdfLM0RIMv5t6BGLnPEKuu+KAfUpEMTaK3yMn0Mc1TENTRxb9vI9makbj1sPJCtTPOifCqSmOJx
6WZb07WF8hcCxBtrJCuqp1xEHA9vEa/MqJv749rzQmdhRv0I/PU9grjzIkXRdpn7EbKpeBVWWFPj
N6c0EvKq/ArGylkf5f63NulAWhJl/kMJrO4aKuP+1viGGZhNA2B1P/lWhfIf5OTbT75hKIP/KOX5
m0oTwufUA1WoRxjzoZsz8XddLaW6lqR2mHTOw/ndhmz2uuJZsLK9LoGuHHiTwZibfdf8Q/Kh/gAB
Mr7wwi3vVRapDcAiw8aWSt5z2fJ50AXtB6vfz6dMdfbMy6wHL29R06O8Zkf/j7Qv25ITV6L9ItZi
Hl7JeazZZfcLy0MbgZhBYvj6uxWUi3Ie9z197n3RUoRCApczSaSIvTd+Oq62P/F10jXpX75s9xSr
jcXdiC/ttyGBaoDf+M2TMRgOVLY1KMoaIJMGq58OCsivoD9/loZRPEcVCw4Btokb8psg5YGwztde
jAy/hIU8iMA7gxSRnfposDdgNUrvNbt56yFrZW96yITdF9y2N6PqxdGX0rRQjtGZ6YYIQ/DZhYwU
4DZIHTr2s5m3kBQBr0jS43SVwiami//yehv8vqd0jMD2bJDA69haWjq2YDfoKhNpZJBpl8O9YbED
UvbuEbA690g94723+DrcAoiHiv2fYpewZf7/5ENxNdIGoNqNZVWfUqhcVmEwjPWJbE/1RJo9j0UX
bW/8FEG+eRrZPsrtq5C6yzgt07sooAzVYpLrEchof10ko4uSnYn4mxOkXQeCu0KP1wWS48fq94bj
jeHYtz6KaNRA104O9kzvMTQCMKZ7GLqXxX0ziwbIRz1UNdt5uNj/OG8J8YEWDNMOold0kMp93m5S
sHKtyiHGOatbOyHzAJ0rmvy/0O6ZJuHEFu5fB/si08TLj4WzCdNw9VscmT1Mpl/ajXdfGBaOc4d1
IZ38R1pEMd7p4xqEf5mztwKd74fIKR9NF3XaQHLhGYWHW17nP8ZJgufMvlCBaAwhPlQbC/0+x9g1
iRho21TlKFB8KDLK0reBTANnNw2wCgMMUub3SBVMLRK2OdcPoLlowcCRtzrSLaV37wyTd29D2nzP
GsCxFl/ddNolGacNqt+FFlIcxF+2tplZF7Ko8aBoEJpjbQBuEHn3ND8DZnszMeGvKcRSl7CE5s2X
IB/FSU8+xIr/ccqMLdcM/ymOmXYfNAwl0oP1Krnh7XsNMCQyU41Nq8IboiOZ/zlpTFKI8mb+94V5
DkpJo8ed+yztsnPpyc/gtEZ5M1hJcDyL458a72br2kYNLUAK3mderyBdVn8ZQVMA5N2QbOjwyIrq
76g5Cu7LKM+RyC2VTiEOlWi24lMA5suy101Qj5fS0VCoWlTpi4UXzjB3UXLdQ4QDsHb7p98ED27H
0y+TAdU0FC7Z91C1sneyzvOj8OO36Tj3fJs+ec1jyvMLK5ChAfHEA+hm44ch8bKXlEPNQLmTTo4X
5J+acN74WomzqyfA72i08WIbJK9mc6TRLuoeLLWG/LUGqoDCKOkDC8QxLmCrltAhsidRH2nm5RXv
YoA45LVXXvu6wofGruO1g+qKHbB+UnvSjAKsQ6Di5V7+zFQzoOAyHEarO7eWyJ+tQFOwiazYUkiG
o/JTjkcV9LMQDJh892Ric6MMiq/jEqfDZqMfIrpAa/v9VqQDn8/xPAkquaBF7XSdeWdTK6D8qf4r
PAeyuRBs0c791E/P+Jcc6D8YaL54l6U139GpoJpu69K+snI4En5kxhunKtOEEor1gjhhUVJAc+KV
/gyNCrBqv57/KjMQhQDJfmG/Te0bQAPdqZUHzeEDcHFoTJsVx3rKD8IVby7y98rkLMHf2+2AnrVx
tg+407SjP4RR5BJJQKBK6E/SNBp7sMGeQxZF2NHwoPtDdyWLpudJMM7TcynkocF2Igx8uZn84JiL
Elr3ou3ueA3O/ZpZ4+dKQ6UBqsGzvVNV42eooJyKyhdPJWApd6yGki3KWabPObRS/jEsrhkH3xOm
N2o1bDeyMYrwSWJWnG9LPy5Pjqhrf5VGFSCXeh9X4MdC99Zu7YRVIU2Yu3i1eOFitOZFZh/N5JWE
DA91P0wi2y3ABuKCmWd03MvkgtkcIFx/63XIwTmqoZ5Zga/b7Ur/OBgcktq//OAohTBTN8bdKm+j
dENxyFkjF0PzgBIZLpZKSGD1wUvgpxCybYCu1wI5HdRmYEu4TjgrQSs/DLsoyn8sdNR1giMi0PiB
t0+92NNAL/QirFuTH8lHTTvsrDyTD7MRRenpn9YR8Y9uippXz5zwPdd048T9qvnURmyN4oP6iyox
2/NgyLeOMnHOfGd3WvIEOGZx7Qtg4/vRq74s0328JT5BT2AXi+LvnHsjKv2hXFbFPUrjx5xDM81E
anWxqUcxagbUaqYtxZGfG64bgnpwXPcmsgtci6In6nVVo8295r1XMc4OU+SCsynmBQD6bb3DG4r1
ig/OjjSy3MA0V0C96JehmvyrmKYMXFo4r3Zq+2yJlqOO28/nmeBGtV4Zfx4GcImou7/5dywmjZoj
BDwHAFqzqTKPKFU3j0EC2qhV2RR48cg4MoeTjBKczWF8djqRjSGKNVTJ8Gy/TXhfxrdSEHgN3Q+i
OiFelQZZ+xBUoe12oT8hgpUbU7D03vYg2aYBoTIIkB1Q04LgYe6RKcwWEpGjvNz4b2JthStiADZu
gbT6ON9vWnvv1LK779uxXHGnt8BnzaNnq4129BjtRJTv/EZEW3raBoWJmmBXPIMvPb3kkKqZn8LL
9MSDPizATjsWQRPcGB6p5s3De4FWZS+tymb9MqhSDgZHmdnLrzBUYX0eKn+D0hEdpN7+p8wb8wcD
VSmPOAYYIdUEPDSZ1FTa2Kz8LotUrrd7JB8mDS6ON1BWjbxcb0crWSU4+U/Zp1Lv2RNQSfwMFDv8
nomj8szq1jHe4kF8imqZcwOdxRbPQAg6I4tbrWMzrlaaMvUxUfVm/h20HRFCPoqz2+w3OzdfI2yA
TxRBi87LqeVvfPPVQBZTgaUm4OFUutoeeZLxRE3DJ7CLLLZJbCOLrRnjW+SIUs5t4k5/0+Din1cI
onKFY+mvyM1CcaoQ3aPsIFE+AtkRBqlTHskUulfe20m5IosaaDjUu5tZltv+xRlq8PWwxw85SjV4
wncukmUbFO16YV0k3LkaVr9NtKE/al3TjUdk4DegdKkeUrfwnxRoBekV6+XdMqVrzhYIkfEv/mgt
Y//bvFLUOrJOWrASupl89iCnxSz52qVGfsmYh8y1crcomd8APwBZRWU6U/AIgSXxgJ2TfHR5d6Eo
vLT6e93pNCRhEAXalASVAqxBJmZe2tYr+Wpr0dvSgDNmT6Y2DqfRzbtrrxqIMkahjrqabRbXuoE3
c/VLLv32WkL5oTbi8qC0lMxd0CG91XjphSLm4CjOxGkMgm0xobp8Pc+tJw+H7UYCBS6mm6hfHsAb
bGjmKhOTgQuoten6Re+9XXq+wvsFKSTvG9Qz1pa2w2vfLo5jFwd0efJQs/7JgVwKQM9+sA+MyFmP
Rmu/9pbUVxWEKI4QObJeK3Dm0SQIuCUPhTTBoPjZxb5gb3Te3vMzYE918FacJDbec4NvDFTTi2kC
KlU5Y+q6tXlGhQwQ7TRnCb9dY7aLiAUrOxmGFUXSmtSzshxl0sv0ZeT9ruYLLiHU+3DZebyRXnfS
AdgMsmsQ2dpuIQBKFHEQUQXd+Gjgxvc+vw4Kd+YWojCUfz/GfgoaRs+y7v2hqla+COIdmSaqW+7L
2C2RHEVtKvmoMdKxuARBskeWDzRr5It982CauX8ePHwIw6DM3paiVWoIIpyAtnlwgtLaCgYqBRmz
9EHWdQJ0OU47kMVHFalhJA+taoLctU+oFJgjyK+Y5q92hj+2mkQN+ZPkez3Fzt3ilol2tvtgOC+u
Soc8GQoJgRFRy9PAKArwVqSs2i3X1avaWUO3qNwEflLHK0vdrzOhZmZZi+4X3zrFwP7rTnifOqc0
cR+Wf5YsPUD1OsAn0+41qvrsiykAzTOZhQSlMl1RrXTWT5+MqrRPHeq7Vr7yV13nh8gKDRcH+4zn
CkuQn08d39Vg19jSdFb1oLSEbieARB42Yq4dkh84XXdlx3Z/qGQUatbQ32k4TrwDFrtZMb/Ot1Hv
w/c+0IHsLDRkre1owFej1Kt668UpoJu3xJI/cZEXgdbF+cYPYR+wZATXxR1PibgIW4k34Tbm66p7
wSMlPgV1dzUHU1xMKwg9x8hAi9l+bMjnKYFbGvCttSh6+/Sn0PIPM/0RFRXCr7fLsksYkNpGe3vV
HvmQXcMmbOt+u5sbc6S5tGqOlNgaulcuqlFx78PUQpAc4JvBzpsDKnrTUDB9uKemy7XhfgJ/AbQ3
xuvi1xtA+AG0nfDFQCxkdod7jrTv7fzcRqYH5BgFeHkN98xQZwaozMjjbW9kIozHscKZiNm4Z/u9
GeK8lqiZNw4DuBkONECz5+jZljUAYF3/jbijtSmwHnFOQQbxR7eN02xMIIY25GuHyn7MsjmAPIWY
wA9vavqG4m08kx9rQMkVPXWldy426rwLy26AjpEf8X0yQC/b1psMzzOAWGqjxdsvSiigO4QmV3H1
1CCB32vVlnyti3JF7NMwOVaTIZABG6epCahETezywxbVl3aU89PSmL+bNBBEkp/q1v0sRNxuF9cy
y4gCwFFU2OKj3j8uRzOWYJrLOsiteAJ1o61e4I1Hojwhslu5Ex4ISbFrQH2C1EA1AT7PYlU4bfPQ
FjbI+999ZNIA+bpmm2blvkm8ywT1y6OhmjKywNtOXWqsgYNLNLHq6Dh3l6E5tPBiF5u+0X9b4EPU
OIlmp5anOXiKm3uht9vcsQFWw28qPrWOdUahFw7eqFsliVut60R7wHt4tTe8BDVKvh0jFUZdFR6P
IDhxkSg9puBzd2SG0RR7kK3Z4/iBsHjUdMyHRpTw943pghKSfFzh+AjR93sI+cnlQdhiZyTuY6Ax
bILGyUA2vTZAeQiTeqUyqfcn819Ms4bcyMHF0r+KqHyShWXsO2zWrr7fa+vG0KsXVPnhOQJhj++m
1eBXo8QHUab5bqrG4Zvmo651dKTx3DteuTEEOFMDkVfQkGn9/agV+rwSwJjVC8SdAArPSigoSvy4
gITfPlfd8NaAqsLcJK03huSjUQ/FbtWa7EIFdmC5CZsxc7Y6tFyBrU09G/U6tV+twTkIwvH2brZo
gJYY2ipB4O+Lz04Noqd7VAOBaB21Faa+7qpYP7M8liet/VkUQAiE5KJG78oUnLFsa2h4YCdRpZ/J
P8dxZUcBuOpDhgx6MMTTkXwO5JySI0VyHKNEGD1AM9duxDHpGPa+ALb3R2zGwSHiFF23b6EJeUR1
SmRBPWBUAWrsP7zkEJPwjBMFLMss8T3U8YwVRYKSl69GHxltYRctuFuCZm5kb167CSjOGz+ZGY6h
CijWXZZ48jtO2p19W6xu/GRCmA8pqsR6nC0QuIWltEHfvsIrfnFh2tQNoAJDJddBK0d5AjLvDrWP
/S5KK3nyVUM9qwEOHorpmvho0zgI7u9aAUChoydVtKJwCqQFY6Q/o9WyEI1A5iIAOfaviUEG6qGQ
YuYuzaRI3/C6beFl3fwLEEHWvgGM/0o/BZNgzX5yexCvWBBCoN8Dx9ZOrTXmqz6C7mMUC/kUVznf
aWNdo0iMyaeMVdPjiM8nZBifZk+GV8TEbsEBowKgk5meUQ3/gyyUzSCsqpFux0vSbKGGd16QTJz9
DycAIT/LCLopKGNiu7rw+4tT5DhMUw2Z1PQx2Ed8FTIARthDQB2BdQn+FRoZON6Hxx5qgthY/lpi
mbisvYwuF1hWGAb1KJjXVstQzKguvazAdePz0EF4nFiD/CGJ9gPesogMiJobgiCiD6JYNoC1TsUu
LppAJvUojMz32GVJjq/d8e0I1RXgXS6T9hmnPqhjnHyGQpwoOA12VD15XvVcEHHIu780xgqCFe2z
ZzpghhkY8KEuEvLuVK66yt41LbYwWKqDujt6ds8FPtKaWYWLTb3ZSePLHDKn0apBxKeD2+F9MRpw
Ibjytk6lRmh4di42OSmcW4Ox9zVzvqfFf3s7dLfzMs6Ab4UeWHbQrFKjNtAHkzwRSy7SyORDHd0q
0mv9QNbSfGCvJGebWr9IKRd7CV8ILdWCrejdlaZ/1vBg/xSMwSbXC+eLJyNrW2u5sSMzgdRMXtrW
a6vl8dHpwERA/tHMPk14D31s9TSG9id2FeQvihKEKtBJufieYT6yMn42ndT94vkokGjVb0VvGFcf
LEbXaoqNa9LpPyqnkPsYz0EP9daFcbQgPeeqiNknXLsDcrgYsft3dRP6M79WSFdGxKa3MLsw9c3k
ajgzU3NxdIgcFnU74ASa1IA+cI/zuJCui2q7ETo94vuEtMxV6J1fDciTeWepOckpAVfvaeRmBQ6i
d5ucRVri7ZO61NDwHEk2dhT1Kk1GVf7xb9dYFrJinKxZOornC+jPikkbQ45TsQ0K38oVqkMicN/2
QHm4rvmlL/DKFrW6deE8sEZQCzD9lEAzgSLqqbQv1KMQ6skxf1uKTGqK6iExPxESs5PttWJjdiHk
ZtWa7A7Yow2NUVPj12tfjEO8WnztKNxVxxjbLb7fFwLZcX8xCneHijcwjHGkrlDAfOplwE+uRO5m
RV2hRWMZUpfGfdHw0xSgdM4Z82A95o6Og7z+Y/M/+ZCQeJtL07rjOEb47X9f8V8sVkFhJEfZGW6C
VtN97L+bQl46rxPbkiWAjPHIfegiIcIkBZy3bjn4rpz+NS8LsXUj3QRHl4HzLxNyg5CVZsekjeUz
j6JiG0PVb5M0DswyToA9roeQRnXQDz0EkL8dwAHzTA0IZA/IOqT3FK8bDUrNTOyladDBa8K8GvSp
u0OcR2CeKzqQPnkgRjhNGuTEqLeYKCAQkPVKkg35TM9sT7pqCvGc8Tq5tKMDhV/VuFAZQg79sfI7
5ObI1aRZiF2re559kjcHQF2sY2BVeLvzCwCxPCM5EaPvBwrfARq04Lw5kr9UzOzLICt8kIu2gbFK
NHzBhce+tXyEHGLcFnd+NtSXAiC6FZ6XyTcwXW0KiM1+FkWB32mXgwvWx/Er4+OVArwEGyKaGaGS
Nwn0+lIploBSQkyr7bOveBeFmvvIyuuoep5Vjoe3VDCqfxwt7IQA0wjxOqn/jTNe/UHABPpecQ6y
MdhNNn8iS0vg6ohF6kNgP/rVKrYmuf4wFHVDvU/L9LFUiWhq0hiFmkPruDtKTi8D1JNG87fvN3w/
W4pGcJ6lZ9XVar2vncbFPJgql1NzAypkSN237jjiRzMNjoXjtc/SsTzFtupuxlq2zyi5j5AWYmNI
oxn4gx/wqIEaezZ1K9RgXv3KTO+iouyeoWw8rKzB8/cUqzuZ3NWoOV4jKYkzl5odYpTl1uHUMvNE
soO3Nmu87ICD/y2NLnGT0+GHmJxzE1RgiXA5O0elzvG72sny2eS1QoxA4lVB2i5Lk4PAZjYFDltP
LoSTaXDx38ZKsNpJbu9yGx+HP4X9i2vZHTKSYBuCBOHkDKE91clmYdH+IwM3OW9iyKzVCqZagUK0
iv6MoJRCfeEAmbZEb1450hlgFnW94Ny2EgTJhYOMf5tvQO5sQ3dwyqLz3AVVTnQmmxtQ5tGS4Bj4
eHNe0+S3cH/6G+KKfDebtOI8rCZTz/CZtarjulzTgl5kVGcd3D2B2ZchkDv81GHbVYIHDQ9rUzjp
iZyGGhkpiJw0nDnT30bJPYX4weP/j0t8WG3uUmwS42EAPHO2hRLfJ4K61MwMAJGu8zPrCu2xattP
XCGSZT780f+HeFqnfF8ns6bmUIOhEzpfw1plHF4ANXKQS+rXUxBbi2UoKx+neQyUIm/W7/NQOXGz
yjJPjWU7rYmnZdXlimp0iVXXX6z3Mbo3D4Ui0iyKOGRVvba4JsK0rb0I0Lw6PwnVGE6RpttuBI/6
oE/5iXq+yBxAB96DoAk5gkhhurg04LWgzgiXcB2URoDJDuXa7/r2UlpSbDlqClDVnbcX8lFvaN32
Qr12jJuT1mAjqCa4qqGeV0M1dp6m19PJgkzCYfYtq1CvgfotTrYAoLwZWK5Bt+HlAdL26jaWAZpB
13y/jSYAZZysBKBLk24fjdap9T11LeoGIrCPQM5Wb14acqWWoNrMaeyjlw0oVaOuM+kN+D5BnbAa
Sn9Y0VS/0RyoRqhV5gV13+AhELUOaFdYcS99nu/zZpRQza2AAicnUL+g7tPAgAMirnty4XH8Fkcm
NTTKGtAy+CY7LX5aM/AF1jTaYp5Poyo2R5btFE24NLmwP/x1fRUbSeiEg+n6LW6Z71ZBtjccQ4Z0
1WXgPXbxL2tyPLA3plIt0kKTm82mJ6S84XT4ABRetZEzkD5SJwMf7FGlTYYsWqNsZIN/zniyEzGe
qDebwwT1n2VEM3po69SQtB6E7xx5nbnHRDVk/slHIb09vuiaDjqF99ibqWTSfArhsSt24FALRHrg
VZyFGqjGsPdyL37RMJTcsI/NB18fxAdm+XOEnU7QyoCUE57N+HY6lvNU5qV+D+bjDaG3qfHNkodN
Upin2ddLaHrgFQUIZuC9NdLDAy6z9rVc4debCxKLJlSSUBpuKnQJf0Kxb/RtGa8qqIK9kcuMkWav
e1aUdwWktXbu0Iizb6bNIeFNdPClZp2MtLN3owHSZQmG400ZlP2DKU3UBhS598wSH+Sefi8/lzZP
wBKTim+j5Ndu7M2fHbTyTG8YUHfYf3I1pZ+mx/nR6PXhe60N33Tf679Aq9sKC/BagFLQC1YM9/DI
qrHbLLeFqj9FB+TV820ZNjJWrZ293VYbFT6KD01gmMDVdMh54z7ahsLS9+YZaiDuY5dY7mOtdFCM
CojGLMdj20lj8yFPn2mMolKcj2w4SOs2FEADdj2swRqb3lNEDKTUXrPLdkUXIR9z+hezBSiG4vEu
6x8nD7UMtAZFCCDkQneAgheZnYDoX4LT1eUqTuHH66hMIAujbnc0GvMhMJ+QDB8BNxjBjQHSYPZq
jhH24an+wBTLhc7AOywjJNrxmw+KDw263+8RtpDZCsizYNv7mUSNuj01OD4HnoV6JYTAUNZRaysy
kZ9v54ElTgCW91+ojQzUk/+GoER9sIeif1QJWzYGXRQu/V72j0+d4+vYINw3TgrdVwDMTT/rQ8my
7CtEPe4niOj+dGsQKk+pz1AnOK3NIE/+jjz9s6wz/QuyjX5YB8J69ho5rcVkN/c5mIpQIA9QGmcj
ck0QNT2Y/orXKdtTASTqVMO0ypJXL0nzU8bceE3+poFehcFd+zo2TD5mSfZElT56GXkbozUh5IHD
pNyFNKU95eOXAADODseF3wSY59caCqrxfR/LuyF1klWjBnJzOqFcbPpUgBEQeyX9aGQg+0EhiYtU
alfceZp1l2qF++wPdfcs81WmDPJIm51xnBvdla3nPAdJ+yj6KexrVjy7epxds7J6Iksolzmaa+R2
mwc8C/LnnieoyHCZeWisrniesqzb6cC5r2mCx5txm45Ncsomp7xmttWjptjJNy5e/q11oPHyGoOl
bZUpp5VPX0u/+Nlym+UizEHgFcpRaqHeNfrepNok51ADCvtYqbojO7LcfVpXfqirSiVqKN4pJn3f
6Qy1TPWpMvLyMZ9wqDIiBejk3gqowxSlxhzHcoqAmBoyY64IiFE9gb1oY6JbyPGnKAWQhypwUgM0
ejPvH815KZpG6wEL/TPQ/xaGYpODap7plN7RCDT3Q7P4kDN3wff4fwuhuf8i7l+E+GBu2WEDe/4X
sctl2wk/2+Fs/36nN8vU/RnCl9bRM8CKBark7kQ9arhrQtVJNdQjXzXawTZr85fFdTN1GbiZSnH4
ucdh67KyE4PuxTN+yCRligwX0A7FH8dUQ73/H19TBWvL8PJD7XX/sZyTZy7outN+Y3h6v2oEC/6S
Em895RD9LVx2LYOm/OIDe76Wgxju7MHID3i8VvtMT9z7YhTXvG/P3JHbxjNBv5VUqHyuNUXPxPbB
pLngsmP4vAvlwdgcZUX9tqrBDG9l7gl8ZMUPEJk+ZjGT32pn/DrigfdXULAsRJ0hf8Rby7CNkKK/
LI0HiaWLz+PkMny58S4m9YSWaasej7G1zzo2hDSTlU48hG/zQYYGvw3G2xXvWsNFYqJn7gbElYDZ
geXuSDgjWTy62DC8gsexPut4P12Rm6J82/+JN1x3xqIZXuyvIgtICq6AawArR2uJ//Gd03bVizaA
RIDbebBB1rJ8MTzP2AmwTcxz29J9w7HRXNBgpyfIsUCOT801ApwqRbaH8w41F0QYCR6M7l/FVATf
bcO5g9xd8sodlm0ngCiPOO3y8XS1K3Cz2P53Y9yOccG/CzlAlb2TzrVqdeiQgbx1jbOuFX44B/ys
gk020PG7g4PT4B75wfzKfLZZXFEAv3I1Bc+vFEWDkS64+vEdDotPEygHDDK8REAzNLinuLzGr7Jr
usWK4mg5xZV/Ckr3eZnqp251z9Kdw/3vnY8TTxPHLdi2DNNFBraNF76pbzd4P4JMhnJSI7SiH9Zd
7YCAt4zwplDneEb5sscLv5eJ7W0k+FWfmRsY+zkQ8Ih1A0zOieJs8OVezEq399JxXHW03vXl2mFr
BqT2ZzuV+PCanYBYQqPUpqFilSWCn8h083XgluyzbjHvNJaVQLVlBf2PxgXLSCL5se0BEMbveQl8
ZsRBmQTYqo3bjrvR+lqA93rlOoG4W2IhK/UWC9I/47VlxmEmWQCIK123GSRqAwV1N1ENfxxQgMwv
+lidB7//mnC8DHPVeEX31shY+2jSKMVRyJ9MGqAQV+POIQEGdxAgHQAJXMTP0sVG2S8+5Yo5PcOh
LzLnqtsooXCKyIoBzOsoEx68AExPoeYH6QOLvHQd9H58ocbl4IpbG5ZebW1fov6sHbt4V9U8OjDZ
+qioKnMHZZMcFIJmJ08ABNYR6CDQ9RdR5g92VfrmRvdwrzRpDqLxDzbA2QKp1QlJMsNsJGAR3DsL
BnyYlQPp8cEZ2J13pmFNmh30+pjp7nwvMg+GGTxRtTG2IN1j7QH51ETC2Aj6rUcl/kUAfXuhkDjo
x7OaYNGLwxJMo6OGN9SiMY5LHXjPaxz0cpBspUYZfRDspCpxiptlOKu0HMJaop608d0V8vnlqVLg
i6Uhn0kAjD8NA9/3Fh15wgrTcgI4Wa2wBCPbcerxer278d8umqurf5iW6Pk263t+X3Tg0Jel/bNC
R+tt66cN2gH8z88dNsDzHqOGes81XnPwann11pe2H84VlbL5mXIbrEmLKCMN3JRU3lRevs+NoWWL
3e2vos0PqyC5j/I7bDmMqz1p9REHA8OJmsriwylLrTdzhIQ9Nrtsc+MnkyZQ7I25rNRAE6QOaRg6
hatBavqBRpGDeLsEmX/yLSFuNa5i0y2PrfqupQKUY6mHknkyC/UlHGUChjmy5+5QGz/NupNb8umD
uffbpN8zCVypJOwnqmbqE9nUA8lFffpHnwlOm5P38qfIZWJjBWIzuE6HxwbwCwtEgUNkYtMpucqb
ATIXH4h4Nm0aWzi5+G2+xlP8gCdqlRrwo3mVZS5SRs1+8PMOgmZ+nxkrlLJB15Ub7XmsInNrRdHf
5Foa0Iy158WknqMmtJXGNoALoKZdLbIMLObN3AnVGiDsjAGWUwvQZZdg8pG5DMTYSYWgpxOboqi1
dSom79gAV3owei63JqslXkKakyO97HuTYzcCdkX/QRQQWYv8QGyxEZSvJlTUW4XypwgU1vf7ty+Q
UUBX571gmEqF56rhfywYllRAfFN3TFXEVIbcctZsQHfqnyIZB9Bur4ITmR5EkZpwGYlw/nfowda0
hNAMalDQXOzKAFKCOK51V6YBDY0uDfDePRrGBpgc5xX/lItlm8mPNhi+dZDJeGYAp+xsq+gPI3bQ
D5mdoU5XRdja3wJFiN9w9BCt3A4HNUnfRkczlnJdFix/GStP25uBYa/ITEHLeGpTxwSdt569mBx6
l2MV/6DBZuyz+9ZHBkvNDOIueRKWC+rGLn8hVwk258wCi4AGDnXuRs8OzisviYIy2tWAt5A+y3ed
AkH6eaAdmMHBUK9G+xxUQu4kV/gZhHKTqkyE7F68lUhTr+caxV6KN5tKD8EA0yL57P/1xpIZ+Cj+
IvQYkonDfkQ2EEcBvxBlWguog+ZF3pZ81LiDfYfSkehMVsLy+q70tQ8wtJuFKIyXPPqwUI+3P2cW
BgELTYHi8mIKE5MX9xAJCLDpdaO7XqbNaTZxihShzrJ+i2lMieNcFeMEOWj8K+L7bKR8HbN+/NwD
94860+y5bHTnOvEBVVDK35Z6u9HGdoIMAszxVxgEOZ0rE8NfOM2Wp0roeM3idXlN7Aj7+jy1jtng
HMhvM55AOIYHr22bZifhFhwkiyUEDBV+NnU8c5tL2c3EUZB5TFcc9OEzcVST8kMFkrbHYOD1U2Hk
O8LRSkAEQT7VBjPoltZgidlth34qX62Ap6s0sNnRAPgMb7llvl4oVFyj7XdFIz5FkY0DKaJPmSlf
qWtU4LMZUV/PMki/RMh13VMDTU9Q8INI2ubjPXPQkNt2aogcdDhN+BAKNOUOAJ4EJ1u/4kzkoO9s
e55EbscB920T9FevmsS5hTCZlozdEfx34kwu/Jfg0+/jK5D6AR7gZONEYtrpXfGJrJu4xUcDtBTX
ZLIqOgenq2o9Ox4g+UPDc3eZEwg+38J/xCyXoctrafaJ1p7vi25xWYZ5zyAJrlmEWueq0LdGUtwn
es0vuRi6xy4d2WV07HupZ4A/qSaK+3pTJk27IdN1nfYxZ9W9Y8dvk0zUu12Ya86TmhQM0W4gg7BX
J/HUOOo4nnoVznlPBnTVrF4zd+SPNSuFPBmFDNBhnecxsJf81n2ftKwY+S0Lxz7C259a9sMUilkC
e1qXLsG5iyqj3Np98M1dCgdAFzezzBRIpCPjHyFpz7sDtvNAY1ncWhnYfM4m1HwsKEdh1FK5PjKX
UQr+f5wLSiIPWLdyb6JUZzNQLiRVVEaANoAeVTlnimCiEv4/pH3Zktu4su0XMYIESYB8FUXNqtF2
2X5hdHt3c55nfv1dSJYLstq9zzlxH4wAMhMgJatIIIe1srZF/QdK13yFQKwUZB3JyST7V0UlKyna
BaBoMUJ1DSrQRiRi+lRGml8Zil0A3MVbv9FS/WT3xfBiwnWIItY4/jN0tGSDbGe4J1q8n+0m+pg4
ZYb4Iy7Dbp1Yolj8yWydT7q2T8q2v1olSjDGRITjlsbDHO3nLgclrx4inI1S3B4Z5bLL2ug/Mchm
UWMoZZmrgepVLpFMOWoh46HwV8NV+LG4sQAld2hF49G11FWVXYFsVlTu4+OUi45LSR/Pno/uXz0Y
3c7UmG6AbP8kHSo/TRAxbHiqI7AEipCzTSrqsgjYO7sOAOFxB2judUjzUXC0aJ5aj486Tn16WVU+
RzruhjSrUBkNyKE93yzixjEmwSe1L+EMOpDhzXXJnIR6nQy7cVq+TxGig0zmhFGvjxEAVDKGFJRF
sPRIIiVXw0HOV8PfmZDsf2FHdyGvWNr9P66YV2GJgLG8mg3yBK+3o8RHHal+5fm3BtUUK+izKXH0
aWgALQVMIy44AKVWKWiSa31VEl7oGgN7UOuBoQ21nFEHJIfEOhJ8HzWE1ic+IP2U7M6Ehihx2bJK
mOv8HmnlKxCgsk0ruwfT+OAeUPENhlBjeWkQMLjqOl6Mmamxb2CSizygRc5Xp160l7aPX0i+5Hbt
p2PTHOc81ADGvyexU4/DQXSAe8qRK/ANIGznGCeGT2kohgt+ifDL06pNP27gUQsfHfiInpfERGYT
rgbnKipzuBhRid3Ebyh6Wu2dKej2IIJHmY5cVgdOHaJfyZd0CTLUy7fZdinx56zZFeAf0ybfzVWs
bZ1ZFK+B1SBD3FoHk1GUr1YXjdtGq60dGUTYIj6iRO3QWkv5SqKUgVui6DXnQEMjSceLMPk3GlFT
SLoPB+U6Z1pyWUznWNpAHCVtOY31U1ViB5m53woHkNILgbBELcDowcZS7daxiFGIlrMGCKusQFSi
q7BrgevpmTBWOuAvp5OIHglsJZQgxABZVTAtcnGuz8uJ9CRPUxDuyETiHclWhBd5EYasH0/J6EJ4
PG4zOEvtChUNabAEZ8AFBWcadsbCwcxELalWPXdTX2v0BZgRP+fcTaQhM7t5r9vhp6GbEU2UDfjn
bDhrkMYCOI3W5wAsfpeFVgIM7VVvyqTtXuveaKIeuRbKsUgP/pN542q9u23z0To5eLOszYLq/lOO
s0gB7DJ0SUM2bgnYzFV4o7/pxuCnMT21lAOyLtQB8LdIt5wtj5CW2uSPVjNlyOkU2XWRDfXUUMc1
AXiH3CWyqwZugsJcTomAdOboQX5aFVpwGGqQhqjl1CLUQ6If+Ab69FFPsny9TOy8stAtLneWd9ck
e7Us9RIg7E5Fg6OTw7tl07qzQNbIaB0Q9/1MI9sqxXW0dQuRx3z6O+DY64hs6N+NSe0Af5NmrMZN
Ol+xCwRMQ/eCVJJqQ8HbTLevfZ05X4rItnZ61PdHsqhCkMzQWfbDwipmaydKdmtB52FsB65JYon7
NXQN8VN72pPPPhOMb0Wjt0caggdta1hL+7kOE/vKJWQ3ycH/xFGD7wDwWJ439AyMFr+aDVLuWnD8
/5uZJVej6bTarxcdp7BbLwpswPeLqnujxeVFyazREFQwHfAipG02bQKjnJ+T2YgA5Frhj9SuxZuw
3WMXpzm85XACTpkLmugPC54Bu6nOQ2dLicoNK4BEweHcUxnIE4OXHHTawIGUVDTUBEA61wtzeaJZ
8wSalVFPviqDHF/V/7DQxDLUhneA/rOZsxxzXZfYfOBB47LpUy8aRPtKkmHKC0/TgBBJLGjKnojP
yMQoV/uhM85RmC2HdOk7SW9iblt8gj+G8g/6rXBkkngxCH0f/sVAy7XZi6zm3YDjwF0CB8atRyQO
ICTwYtoAzukAz/qjdJYTbxvtzQkXzU/t0jjpRdk8LTmIUMkC1APe3KfBC5iLnzIzSS6VCfQjumP6
KFpS7gdskJ9IhAxcEJojw2cXBaBUChH/90WKStpA5NY56gGvDnzLn2MSUmPaYwAE5N7YKBn1tE5O
oe7v5oEWxMZuEsSSABQAdycyUNjf7tQ2B6LcWnm3JC2Xm2vJMefjVxIh31cG6gVYuYRh/42TQnMg
oq6VsyusipSMWQYqGGxxwh09tUFfgWe+erLfjMsGNNdJ/EAviPUR3+biny+IkYEuyx7dU2WYHpDH
oweV1sXnNEIRqjAB4qD9zAuTdsDIClGVIGVNCSZDhNxqvP29Hm9K/aENwGuR8DHeGU1UAUJb9Om1
cKddOA7taZUlHSrvWzAyjimwFlYZ8rGznYajMFLGzKf/Dp+NGKgEdfwFHc41HUPXTeEKpuvuPa67
FXUAsJq68HEYkJhYCG3YpCVywnLGc7+Tfv/cDDVtx4FmiheHyzyhzYCgAt3fiEQwpl3WLulty0Ia
ZGQP3ip0Gbbtk+YUJZUl7ylNgFICVK7Av6YO9KMdbxHLTT01426BNRXhbi23AT2u5UTXELX7eFMv
+be7nmUOxbeoheu7AHXAvbati9cpLrId0yLtrC1WgPSRqhl2dTkEZxJWWoX0gzTckFbJaUiNZUyP
bZ2zJzaDoTJdvo+1G+2tjpt7W3Odb8Ly4f2xN3PU4hhmVahllqljlD8WFS8AdTFeSGJybAUBCgz3
nDTIHbAeplFubig3bZTEI1bf/2XPYQzYzKwC7O2kC09DANgnYZ038SMwP+NHhA+NfYSUWTyIIVut
syaLr3rbeySbXBfOqCwFHBCyaB6oQU215S2A8feRHlOxDdz97xoUXsJlKvrzQgqy1t12PqZl87rK
8F83P9AM+NACD4VgYnu/jANYhCxNkQkT1WAS1ar2ADjl8GFwq/emwcEu6FsEXiGJQxxJEYFGV55L
N9Kxt62q6BilyJXHxvhz0tXjCYEVZ4tY+PzdmsRJb/XyM3DNxlM8Ag+QmJCkfHCxQ24R/t8TyZ1j
odgYHlT9hFgomDL1EqiIIwCtSFuFTfBcsnGj24H2wlCwoRcjOwadmLci1GOPV6hC2CUxAEM4NkAU
HYuMKh43ZtGYAMzoUJwriyY6Z8SFqjgAA3qotYds6XNPy3L7GEmO86mPR+BCtN2OhrMRLgcm8N9a
jq39ienzeEEtMDKy5BBwisXzpOmrrRZjfjb3mxZx3RcyGFnydaj04EqL0aXyqgPvly6uxB5HzeyG
S7LtEfDl9jZF/a3XAsHgEZkK3aPDEHECxsqJRDobwZWkASXwDAK+VWZHDLDPsinBx3dGqOFEoqLH
E27q4vwQuLpHdHl5ihQrfc6Mxyo0ZlQCLoUPBFkOMlhQN3Bh6RtjzFA7hbS6t2AwlwuXQPiiAIj5
UgBF3kDmY+k55nSjtaWW5uoT+CaBnT+94eteLoQUruY6Ixvx1rXYRjOKLN2jyhbAY4MrfDtgiOJ0
EtCKGrh7y2tZziUyj+E9I21YWfE+5jZgM5Jo2YsiBiyVluhfgtw+CVnXoqOYz4tYPT7owYQau7iZ
PKqEmVvjwKe5eOu7PEcW/LDs1rNJLA8s9Cqixso05LG1oH3xzU4+PunoYprzgwCN9cFGIO2INMOr
KsyZOUPMmspwdJA1HZGIuGpVeU41pikI1iw3vNYyQrtE+PH0PYAYWpSFP5ry4UG9qo4RSg+HnbCz
wlq1pOhRgRw4yPRStiQPjAZAMBx1xzRUTVQWFgDbcAnpdT5GJXD8gmXoWOlpDOBlLVFFyGYs9R1w
i/hxQFHLZSBGCSmvjGYsAPCBbi7ywbdzbdkoG5fIJdQYeW8gzGVaB9YHAw8ZUPK9mnYMVzPTgXWB
ETWW3f3Zts5yQaYwtoCBveyKuPlP1OefRTzgLcvbWMcBj1oqr4VMMxGP09sUGG99EVwcDb+AxCym
zwbKuOBV0KfPiCu99xYp65C0eupS5uxUYZyqk8vCaQEchiypU+rB7IFJPWn4v5SKm9o6OwAa2ru5
molid/wULOYvRgymnAQUY0scDX5SgP4mW9qaoZ5NCqW6XtLvwMLkBxKllokHOaqps0sUWFtlRr0A
VQJGggvK3ws1bd68VmPZHBIp6unhRQr1K/wwWX9r6rdHdiPqXZp+AIpzIdgJlB3slMte32s8B2sV
uq3qkr6LUhNxx+43+iUm7iK5yk13XetmWbVMmRePYcy13f2VbqaTNbC9TwMWOgS/0gcRhxBooPRL
L+bPSP3neyWiHjXEN0RTV+083ttGM2BA7ChfdpUGKGIkuCcgyS0Q/Em/twAI+szGsX/Cd/aJpAio
uuD7zEPAa/HyrV6szI+dOjuQVhcgAx9RoA5vLlLLXfeFgY1uE2G7gPMtjsV0QF4Pw0Auf5pEAoYB
eYQmrbJj9oKTB4pSwKJbpH6UNHgE5eSbDR4Lwiqpfx2Cjk56boNHlqAi0pPGneDZBuypdnqtEmRJ
8yAunWOI5wAiSzzz3xkEQXMRLRKhzRtnUC0TbgeBehCMB3F4R1bU+iwp8Vgj9TsGCBAVsRJUJKRG
QX8omW6PzmY0itZf6b7V4usYJce366xCWgj7XJS42Yh8z3YaIuNi1k6NEBoSMNAjWZPEb1pldcg3
hBzxuHeLiVlBAWCPf06z5lorkHgIy5uuWlutMXRNhL9yotPGewmVU3LDiSQ6PzHm8VgUnY4MZ7kf
Vc0qZCl/0cO02ZtR327MaK58Bcl3h7+nFAqT73cmY4vUqhS+xbgHMGGr2Z80YyguUzrn4ODFME8i
96mKxb4CC9TgZcNfyKCvXnV7Rqa0FX6JG+D3k2U7WzHi3BqYz+VEEO/UPsCKF7wzGv7JTNL2YFtJ
uM2SZX5MeXSMpxnYCEjZG6+xniJpMo6r3VwA93SUDbK3khmBCnSbFK8zUpM1NbwdEpSNG59D0Nye
hQ43KsD1jM+BMP8QLQNmhD3utclOvrOkrbZItK8e3BKOgNrp3mowZssiWI7qDfRUcyMzZ9cbUzv0
7NCy741v7D4WAJ7s7VK/u8bMA/z5qcv9zkYtDU68H+/lIk2Jel18H+DClucMRPgrLxn78Zo7Xf4c
n1ZunSoEBMASfQ96VvkTEF7OQ9nZj5YB8mbTbFARqaWV1/UAWM0ktipKVdhhbnMwqUq4VdlQj5rF
SeZ2o8Y0jRk20hh/zvjdtDtZlYRPKfCmHsN8LM41CAg9xmvrDThHoR+IQj9oIJl4a+b8izmmBtwa
WvkJDGu4/TZ67EEfsE8lgKWTCSBjyh41LZCVtpPJhhUjc4XCJLhLhXSp5q3qXtuzSSCH72OpG0RN
PeMxfCKok4nG+cmJzz1SRp+rcW6ef0poYLdV+9whDittSDJKw/l9Fg1I7OZC2fyyjps4n93BakIm
Tx14s6e9+0iUseOwVOdZzA+GFCk5CHjZNigqa9vjlI3qgdC9lizsQJuzcCDdW+bRxW4ZKeQAVKSg
KQ1dVDjgBIkqyG7Wi1VLAVfS8gzk0qRNUOdVuYCtkazSyVRlR25EjrceGJDhcqzbGSB1iciWLxoA
vLcAhLAf2WRYa2Ox6BmVxqAt+JC7YB+8WlXkkZWST13h7tM5BWKZnK4USR/Z3hy3pt86BT+wUvva
BSaLdiJokrOTl3b+eeKs8QCliHuhcZVlhTeLoEjTA8gBahS76v1pciyRbYwYoIZjFpT+FHKkjdlB
uAH8FkCLJy06Bo2NhGMbkGJBOkVvYweyXTM0h60jhwyPGr8sGEqORBK9JRXgi5wyyq801CY8qpHu
9WqCO/p1BBVuAwqL2PgUGaj5BwzcwLZlgrTOJkf58TCIyHOl/7+ZDHc5dDIeIF3i2IE0ieNTFzfG
zdWK9KspqRLy+lPXCkW+cSwr9mc5v4cvzPFpaVJHQKtBRleV+AEfsbGrizk8R2CV4d591yEDNxPh
ee3WSOw6CsT+f2/JLO3NnWNRmi9aOBXAfYiQulSEcH4u+qB52IqX6bYTzPRQqmmeK/1lbiMgYi0m
f+Rg8vo+YksN32W9wOmh1zvwsXQXBqaSE2qHl32A8+iTnoNSMA+X8U1Lhx86Erz+wjo8r5HiKrZd
DOqqGHSChswYkKMRyZNqNLMU5W+AKNFlKUyMqM0B9wigYDmkahkwjVgb1KLFR5JZyJ56dkC22VbG
4wL/U4YdIaLjEd7jZWtqJ2rWMaluxr2FDPTNqrMYZ96Q4tdGVh08aGdlr2Q0XSlK0C8fnTQCXMGu
CIB6menGrpVcgcxJet+MwK68aPbw5TfyMRiCRxGm9T6lpNRIppfOS2CfgQ5nn2l4o6HxUuy6HBA0
ZBYHxetshahU+rAn+W9n/pzewzFycwHbGF9akBhzARboSN8A+ZtfQrOkP2DQSrm6XQGXAkLbXvZg
zXGPbEosMJOlPDwZWrGjKuiqGvr9XJsP3HDeC6MBdJefqSmXipcbsiM1CWlIPZJFEyhU8X+BOVQX
TT1qnMGOPDHVRbRtpgLIwRu3mZNtMiXxmZp6bN97d7Jg4tEZ1HEInddlhfbOnPQZ05F9bgcAV5fr
3BiuM90m+VqiIlaSD8yOCw6HHDt6lMfdUYcb6ZTtImcaV4V69I9V8necTOBzlCTkqNN0H/N8Ma5y
jVzrT13SYAck0RbgbW+ubRs0Ezy6GAMIb2u1eKHdyMiGtObolN4Sg1G3K0FGv+nGGhNJP2hOdhBm
9kaGMwPHMAIBf6j02onSdpe+mAAO8hQafYm4msznVSaUn+vA975m8tJQydYp+HvZdV0eH4FNfJef
RII18aipAuc0ufcZT5RLxALxJ8B1fqDk1TlTk/HuvXcvizUb0A2oGFd2xa/G/z6XlteHE57gKKCT
oztbe3YzPwzKfn1q0F/4+mRYnxL0d5/LB4pBzxYyaHajNrgn9TggAzK9fbas/btHigjBR9VkiJMC
ARa+byrCXrvcYqhFLKwjydw0T1DhQIXb9K06A9JxCs5+gBt03js52CcVuVei67VnwOmx5ws4wUgR
Zfxggg/vgUTRwt1rETQneB2G1KNFQJbqVSa42ExJiokCaLCnp06wH2VeIhDnZdTV4FfSAvsM1DHd
8NnReuspN7WXUCZEGha4CObUQV2iUyd+mZhh2D9qNohByBE5ROOPuobLixyPLihZbKDvdDcyMiNH
pJR3LZxnSkS9DzlZkYgaubayV5MKBgdZ3JxMPtg7imffBbUpbF3OYrm4Yn8XaSedCnPXvIt2ONsB
QP7XsLyyI4WLGucNXTA04vhoteIL/hmfkrS0fGwl4h2XwxCl24CIHSuPtG1ktQ/GDLxg0RufBtAW
fppBzSItSTJx/gQyV/eBJuf9HHszaDmPkdPpT60BDqk6whuo10efClgTpAdfnCQEpSDOrK3XtcBb
DPRXKmdt+wRRtLoGX6OshIVzLNnZeXNKeKX7a07pyt/HgQu/ySN7BqAhittxf/ZVZaRG1rgqKAHV
re3qmOmmjOcHIGmLas3vshFlOU4XbEkY6QL4pdTtEysA6AMsaxDDrb0FIUPNV5qbhUgIdPjpODbO
ysugyBkUb8SdrORus60cQNKTopAHI+pRo9PBSI2J2QFJGLdTSCv6jG8dADpsRdIUztEKeqS6hQx4
+5IWs5DJ/VXMcvuKKG21w2Yg3dTElUl6bnO4VgY8YleVDoAzIA3IqWM5u8aOZpXanG7WMZd8xVaI
cMOcIqkX55zwLGirB4g2bPXUmLlw22xWHYnJYALp31n/jrQ7fgpp46jmcTl5nUYTQOn2F5Iw4l0Y
gI5yRw+cgZ4ycfJs5LZ1cinx80Zh6UHlNZXId4lrDueoCwEHPPXNKzVuGn/O7CG/0qidHWffNoHp
0ZBJswHeKMNcxDOJQIAc+W2NKkStixGIAsPzIwgYdqRcDA5fJnILN33EqiPJ6KI63MRsmHchPI7w
+EbWdJkDl1s7e+CoN7XgletSx4KrGpoiKrRiG3YJaB50wHpJ2Y2i7nsUCxvRfCmqoAdxR9RsSdZk
IaJlibMRSFv/Co7aJ7d045duaobn3BpeUftSfsX7hO87DXhPab4U2CmY+NMKhvpBmzr9cxmN2Lpg
dlm7M6h7AbZBQ5zwcFCIlui8DqNmE8dO9SXNZvsaTKjdotVCa0asPwyLAw3lLSBTHly5Yl52ocVR
ZSibohpRfDSg1B6cb3xVaHAeIG6SoRC65YjlSZOEWybbrNZmUm3LMphwFE0gVOssrbGx9Sm6ijxj
69KkzMNi2IGGSmz6TiRii6J146HX8td5GQ08H+SIlrLbtjguZfxGFyIFLcXAuzmz/rG0er8O4uRq
Vvi/NmQToOT0NGXaM4lGUIuDw9JBimOHd8lW2VHP6ss/h8aYjzGQVh97+JAfAeM9PDDkUJCBkmud
u+zHqEW+jLRVCyUg7vScIDJ2ypi0HzcXBdPDhErggxmw5gz4xfcGPnyZYfQxpp6yMSY4/xwQCyiR
siUZglO3693ZkfZORguEtYP/OpQAgjv55wK/s7NseziWDdgVZfGH1tq2nw4yJZNcv2q8OooBgGiD
cTwFSa/Er6Y54Mn6h4zsOuy2tloytM9kTGupufPH9ZTsv6+XICfSQwQTZV7ghubshkaLCLW4bVbn
cAp2RJxFgG0rsRgpEkvbrWaScUwxcA3g/FWz1FTq/aqkJQ0nPEyNW51UNLEsRhCHFTrc5L9GGLFj
qnvgkYGPrTLYQWnXiCONURB+O5lVA8qOSCPnIf+IHRDWa/otyXgo/gajbVsDrDBxr2MsahCUDQFw
fCTAQCLBBKgXVzq4B/GQAuj3rZyU1OROAqSAu2lKTUvRZJIFKGDaBEGH1KKPayhjLi+uhiaBEND4
Xy+PMiVtRChMWd3MUkvd3cbvLt45k4vKaYZE819vQxmLZTLATfjrnd8N1Z0abvq0pGW/V+uRrfo2
SEGykr7Ff1Wn8r/Bwn8DzViAgIGjW7uxBsAvdvL8aMYT4EtprLHOAnSnlFJzMzbIarXVml738tls
PWYh6IcC9eB9wjrmcu0g0QCVuk4jgZh4Fe2oqy6ObV09ScpROWVdfZ0yWzXOpfMk/CDHj1cUy0Od
LMMn03BmD0CDAr9JDOcUhWmM1WA3lMM0Y+0FHC0xwKq04ZMVu8krHPGko0Yu1gwdyKwA3QSM3XGW
sA19aT5Ts/DgTUfS8VmJEsm6bYfJozZr5vPI6/opYX8rvcA+CPvW7EmJmk5rjkvndsA+0t9XZsCe
3eHYhYI1uQ4ZAwts2Oaj4yJ4iTsgheU4fAPogeFAMpAf1KB2JE+jC0bSGSUyNXx+MbjmHLyq13Ff
xNbZDCw4wICwVm/UmIQxG8yzG00aNNm2Kqv2fCMiE2oMuQL1VmMyWubQ2r/7iwzXNTdh+cVuFhcb
vBL7DuRTgINlsickV5ajseHgZvNxfHcuVsrL6uQAF2MHSI0QVVXMyF8zY52tL8C/1EB0sQVcHUDl
Z5D8XCK8VS9Oxxw/7yWmgaa9y5S2GPNk2JBhGC7AchAmUmKQNjVsyChBbkO1tdyhvCBznVZYtQ3K
4jemNXG/pz3s4OCz6OEAYnG5e6XdLQAQapkjy80NChVz3+hQLrfumUkfdHF0xE7jocrK4MnoEHVs
qnwdWf0SPM0tHsG1zlCQJy2oMQ1k1hgu9tlKlroMdaK1ZXg0zRGO+yS0KT2xMfmLRGRrDfjZ20zz
1pG8AvXCLvX5kLOfv2LwLjkb9Z7LJ+Dx9h02svTao/ecmIzQMzQ8C9R70/6QxTMIF4bUtRFWtW0Q
V7YchFxx0WxobMYGupOtXdxCbjBoSJpBVktoDTM3LnIIdzybi6cBzK0oo+rEDiFcZCta1QAY/12R
MOObbY61x2OjfeGj0e6WuWwvrt2bp6qq9L3etPoRGbizxyd9T3k5a3JOndvekps6qmGRqwPGyfbR
KJcbixgecG+SFjThwyJseep1C5CsVSoHZ2OIvC6Z+UHpIK4exMj6Sccd2bxnfshEkRvLxAwADGvN
D2odnGImUGtT5TWAI5hngJrq7IzLe2NPKeBL1XgWrD8jUZvMzA/bm1kmou1aTBylE7J1/b6zwGoQ
x8als0GuqefTiUTUgMgA+QKy0SyBjCyyq0AoeKyM4XQjW7vA8sz3Y4WE32cc2v6gE3BeguwsD+ej
wO/YvpLsV0WYhXH3Mkm0MGkMVA9wXPb4P2t1FKfZY+SDRAAEraLpjjRzPYwbyN4cXDCG3NR7IjkH
p8i4QwaoAB/IWi3au+D7LHJ3Qr3xoqFIVOjDxUWN43k0ol9kYTleSBt0wYCHBBrqLaCoRHWRNW5p
CLpH/Ocqwzr6PJdNeakmUfVbF7ujTRKDh1eTiDsZDpOgOBpBRGaE+jUobLlZqvQdUNU4qKiN+IEJ
U+Bd52Q/qmaPv43mT5RBd+DAnO19yboYCwFuu8J2cwYdUg3kbaPaJ8ilQiYgULlJG5YAst7MKAk+
gGfqJaYhvsF3NdmgLtsAQldobUnhggDj8J7IgCML0o0lDJZAisWRuqMzwcUFx9S0iRiwsNcxqVIk
beY4uHcggGv7XTgUCRi00QT4yQN62mpLkGKj2/d1wBEbyfVjr/MNqYMgQ+irkS/0tatmzo+BDXgQ
SjAsajFessB/TzSUOYe8tQskVEjFnOLBK/L2Nhnxp4Kmr5AeU5C1wC+szX2EDBXuZMHZAIDKjoV5
sokiF1nWJGxknsL9OFiQqECaNIQziObQUCnU5DvZutZoWvM2sllTLa8ouZIsMk356kZsZ4s0P8Xx
7F5so6sbFBGga6wQu5JqoGLMv9GApIUNm97gi6/rHQOXohnX6/zQxHarb1E9KJegJocjeiNEX/rk
zF+996vjnpz9a/cfOs0Igj2+ndM/jORuzcimGdE22V0a8yTziQ8qi8OV35Ua4ihqAWAdLltSYJOP
b5oSj+2qRpcsabxmiMjZZcwtsM4tzLtTKONcABnBfk9wI64HgEH+aaU4XGjMQNLbbQIc6VM9/jGl
QBu+1ZOmAK0vfEkIO9ITWgiEjMzZ+Lo+kNen9l2CHj3Pa7t9wwl63KuntHrO38nc1PBGMSAYliGC
3LIR2Ay1UW3HJmyKDQmp+b+OdYkqp6b/T2sYEmuOjOgW0rE6wP+Ho0mg9WfFgnLHqULa/4Wsz9vZ
q9LEWElZiGBFTaPe/0mG9/f7eis3i2SHybMcft/OPpL7UzlL5wBwlZVjd75SANnqp0P1t85T8q3e
a6ypBu1U0887pxiyo5tWzlnIpuaauGl+J4tj5AaiCg+4Qf9m/N/XG5x4NzSiBRD0z4tNICaZclb/
ORbpSy2JkErZUE8w4HxSr3IZyMUtJjwlQ0k52I/uDPUM2Z9DEB5JTg2tZxCnEo1Bc1IfwWJ4UktR
LwMW/a7psx4F5oBqb9k2liHZwm6wX7tBBnLw/hmbNPEz0pDR2iVGxzSHM/3WXi4Sf0xSC90svM5B
ijyqLyPkcvF4yfBaBA57CziTX1jBYkkQVmXu8s4dRmMiBRvKt2LKAR8h2cXWeTfd384jPU22l2K2
PUUuBoyo/gSGJRSwz9vYRRY/gY4T3PgKHd64EpmcBNSMhDiOlMUBNBPUJzFNA2Sb5o8T/0EiAh0n
+Wqt7NaVUT4YxTsl/ceaPEsenBIhZ3VPtKaaMsmX7pMmI8A4oiH2S92wNov3Lo2pQX4BCElIEwC9
9kzjcNI1v5jiH3d2RcmAOKOEObBG9++oJIZpPQkghDz2Xew8tGA/lYPacgGsRz0nD3bjgKMDKQyX
62KTZAj+iQzESyTMA3ABGd1it/g74VYF1PcSuD5hNWzp5pJKhNFu/Uhugyz8Dd2uuiH1kah384nX
j0jmaT4xpI9iUTLKkbb4vvUWORzI2pCeB3AsgAo+blG1bKV4J6IKe9XoUzt1F5KSpaVF2XmOgbrq
kRCENUgkB7vc0qDgGfTI4zm3ghmsydjCuVGDvx7apPEw6PdlBuL3Vai2eLT1q/OJA/4ucf37iTSu
nT+6tlwuWpnV3oISx22MOq/zJGO7qWMP8Kh/jKlHjdk34N5xAYQslaqhaYuceydTw4JPhQ+CUJRL
ftiBixsRLtEhtZfrw+Bnic5zpPnWSDoVmfMGwIhieKINIAqJOuQhVJKkB+dyKstPassCIRy4tbFn
A64nCZ04SM9pwgAg09vws8cp4HURuFgNEzIkIdyGQGKZzXfDHrTafjCDoNABQOwBDMpPN+Uro6wO
UyBxv5ooOc3QEeYYN6gBbvdJul3qLv+2FMOpLE3+H+RmfmGFMX4ZjNT2B4uzM0DM9Ws0zPp2dgFw
jVrSYj1rlYghlyiYmuEja/KjOn9NVq9fDLhW9KxoLlHI2NZC1dyXLMr+Zkgg+buqgU0PZDd8j99b
bRze8r5otmnfDY/dVBjY+ANbtFnyCERH5TacBrDu/YYcDIDU47VG/NobIkMS8+EwjOqenwRiNKVm
fFzV94oPoq8q10aPLkIL/vZK8iLqPtYLfyxAQ1qF7oOGKynZegvSsJAXUep1BcljptZS90G3quaS
CcmUidLefS66UCy/MqW4v9rHd6JWVuutxh8fmIZKS4sC3t84LhwHxY9PpS62/jfU9Nk+LnTzf6PW
Urd6822phdSHBTI0aIwaCXb6gcgRIrcElWjIoJWiVCForGAahLexdlfd2h+AR/2OtEHz7sBBgNSC
iB5HhhxgU67LAEpTZH+j6FCCGNQDq4cdjW2qDPrV5h9qsgxd52rIddYpJEP9J0oYac1fbZBNF5wF
CI1AYeKu5SFrPciImqNsfpkYDt6qQmSR4jao2D7nfb65rzPJmhwAeKmA54jmm+CJ1vUZGBZm7U4A
DagybHGAob3ez80Hoy41ZFTnSGOhewuTBBVR1CV1n6cvOvhrdoGBAj5bQiszuaOn3p1MS+wOSYnS
BsCy/b6zOySdYaTsaIhEsfelaPj/I7NAyblt4HnCMXN6z0kGNK12iuY/SbKmHGtSqSwagKi0NzPC
DJkzaQtKgTBsciTif+Q3I8YeXW7WMBMwVIwVvldTkj81cVPv3Sl6doZA0qpI9qi1S+ob6TigkBfv
yUDzXUAVb+LBt5D2/RhVgOoIwzy3NqKsvlWoNz+SjLTUBAErtxzFpts7RbJ00yGHT2qjjKmnmbJG
6f0KBuCNE4fXVfQ85fHiEx6qFoLObZOV7g8d3qwdyaZW9Odeoq1S704GoGfMWOc5FaiQp9lCSMKd
4X9vRmQazUgF92ksbDPYL+3QR/6SgeroXn8/Htq+2C0tCz8HSxv4wujrgzVW9TcgCINCZAZIRKlX
5wKFYV4xmPU3MISMqGMy9YdmBnUlYFJfEFh0HoRTT+O808YSGdLwAop9kVn5ObHdrQ5H+ZFGBbCD
kGkjFXOOAvXRZqLcrCopHP8fZVe2HDeuZL+IEeBOvta+SmXLi9wvDHe3mwR3gju+fg6SslCucd+5
84IAcgFLUgkEkJnnKCFpSIZgR4R9kcemQx/3+2VIGqNsyrNhZT+9yfFudgNQsT7q4zCndGrwmjc+
AJ8eZs8NXPHQ05aZSc/pmYspfTpZYXmUbVxsl4eoOe+mX1z1Zyaj5ZMtP6J6qP4J1e8jxfb6uEyR
2Bzx9RYbFGPokD+8gIgS2G+u8ETDLORI6U6qHWmoIQWI7XDSKfwEuHoKjFSr28Ljqxp8WLvFhjQi
jV4bYfs7fQdMPbrxRZI5lqmoxdr1fmOsr4Lv7o4rPuMrpVVkrr0fFPoBv5s2Al/ZqmbxtGEheCU1
+SOw/X80tm1sSf7IIantSP3gq4fUI7JK6qlJpVoAHuSayVLbkgxB7RqgFHHfABYcn0/7kSxk6YsY
q/gSZK7zAoaDBqkFot6PVH5ZuObZLkpAIYssFypXZYt/0/A0ROYHE9niV5Y0W1TIG9W27YGwFMYJ
TiyEp+DJZlEnipmHmkKR4mg7Y0A21Qq5ygMoxcTanBNpiu8Z8CdDgHSdlrUgDeTL3RBEUi/gqEAw
y+AgWAdc8OAAsHClQYMXTGEQEkP6iC+8jMEvdAzKsDxoiGPqOUX1x4AKN9TloR61R4XBzyMbYNKi
DQ/ScfNwlnMddsstaZy0HGgg9jlKsA9Q7g1vxM4akE0TFwgRmnTbbKuLZ6sYp5NIX0jOiFABpete
CrhTZFcXMTgtxkjVTFmZscnBxrOmSqmkEtOVektJVSIU4KtSU7HVXZ3VUnz1qzcVYJE3aRM/L9Zv
x1ZDDPXOsMEv2sjpCQAF3c1TjWVU9Wao535rOih6WMUWqPcAdIVMibS7UUPGEQcWYGsO7VErMn9w
kJaeOypICF8yjHkAiAcG5BkPFyJ0K6KayXGAhp4CpY9kxjS3OAHbf4bcbE4BEKQPSYNcaSQlzUhQ
68BPWhdyhfsPQFx6XXXjoGdRwJaBa5QRQFhSthoAiwVKAVjk0QDIy36y9jwFDivJptiMtzZDErmN
xK0r9zv/GoCHYOsrbIUZuKgSvB8uUIkE/nxtmtaXOskxZJ1XrUfghFyNNFvNQAHnKxTiv/WUbARX
2A1/6xSHRMAcd8S5GY9FjoMpxroJJ0/4AHGGkNQSRS4rKw6KjZb91jrgWE4BKStOc24ZG2SBjnsL
mL2faYjd27g3Bw94i0qLstXpbkhae5bic/2XnjxTFcz0IQo/KtayLYPlgyX4VWIvrD4j2Tx8soLK
m8nxtz/n2IFYFdQX03Lk0tt6OjGMAd6oAHi+/e78QLIyAjsU2M9vv2df/um/nBx84ADJMTz2Rec/
DbbtPzmEkQdqhXWnhiQjbRik4op8ixXJtQMNQyCNqVt3Y0eK2G0HG3A1hXlwXf73gzHNOcYISmQj
EGLVo+cKVz8hsL73w8wbrEMgfnMKpEjiuip5Qmw3Z6tIdVmI6uy6+pLwPHly7dAZkYCM7MhaZkeS
hah7eHPAvthZO83sbkjoh7IzN3rqAtuzNXY35Zp+x3RAWn4rY1wD3WIIvz788pfjFGkDaOnXrc9V
2thskwpw2MZiQWa1Ag1OausCliD/DI4cULUxQCYnSMGLVUO9wezYrrQ4/lmV1uzq8UnbMSDmrPOu
DpETAAV5aG2YVCcbW84TyfXEfdbKnZkWA8qjbBQXgwyRKLGJHHsJkaj47YIJQON3uzvZXXfx/jkX
TZPKCtUY5Nw2bw+pshERqnmeWmvdlX52ELUBfN40KG6daqgHeK5vUZzmJxqhsru8Oci4PlgNB8n9
uxkpxqn5Zsx40fV8Km4kqkMOiGllK836UzR78XFZxXUJ7SSQe9lWvr3VbwJa0Kmh9Z1MzC5xFIPG
uLwsSFEuL5QxRvWVLN/Ub0L1BDLXD6AhPQVv9WdZB8+ZYWCDZQUA4Y/GsFot4wR0GNesti25qgxw
QtWVd06ZgCXKUgFhotSB1SSAqbO7DQ1JsbjY/Zid3bLb3U9Gz+E2wtVzIuT+brbZH1C3EP7D6z9o
J3O3rappp0PbH8e2Uctyt/8hWxrHfoQv1vDXnYmb4hKqQR4o6pPyjuEmd6q9VRbg7reiFT9V74ZE
NeMEDoy0q/Yg1QNu3LuceiRjdvzMEC5nSA4NLmHaWWuugGVj1fQDcGYyRxSAvsbQRrT2TiF8HM9J
Rs0AqqVn4Y/VQStoFvLVitJAvvDi9zA/WQOS8XWMMhDIAhY+3nSjcJCJhgbc9A5wWe3y3LL/pewB
z3duVUO2OD0iO5nGpGGIBayAdpPtSK0N9dCvfLjoMfWoMXzRb6UTt8uEWqGNF+c4nP8GF467Hf1I
nqjB737E1aoaA/B7KACJA8Lp0bfQtbkl1R/np8GbCqYOa9rVIFDMeadenPplauVPs2onmk4P7x5P
msX98fEP9j19MHKlxo92QDuvT5HisPQX5ksk4pxCxZd5N3atfNqDvu+8yIIHc3InH+qRmnpa4WQg
SUM0GvNiUwOMCeouUu2EPHdUKjrWJ53UllZhvC4rZAPPlBj372lsi54S40bpilPZjPheIy+OXHTC
3G8T6EaavHL9HuCi+RnAE1/nGi9M5KgMF6bYn4npmRqie6YeKSLAypxEM68f5L+zpemGxAo2oMAx
Vv8654Pv+8cBKUR5QRVpZ/RA6MsCfsHN9jjtqOtMeXppC/sC1qTu4PFy5KrWla9ZK+eNRDIkWFOV
z2yOLcJ5ytxHLCHdjGacA7ArTAFMZUvjg57ODfF9Bo/IihdmYx6d0TZXSHONgO0y4n4NSXz2xq9R
OLCMH5agxPyUW7Z/uVu3aFUiN5Sp2Wu9cFEPBHv+dekln+9ctRm5tqywkaYA2+WxtBguz357ov4g
iwUij7iowIvDwGK6bpLZuJZ+ed+MY+qcPCkOWu72SSRXNBbu+AGnhPr4O1fRGeZGcOkhveeXOckY
iCa2njh/t5g58hhWts8+GCjROWrX5bGdmpQ3/f2kF4H6B1xEWsC0yT3LOqHizjpNJgoFUTuI7qIq
4h4YOa7d+tsZR42D3xRbK3BbG/BpMCI19e58gqln4VmrFntU0K7ipk3CBgzUpo06ixgE5DEOTOfG
HbaAj6mQvYim6YLyiYbvSjLVcuqREohe2wc5zUFKvEgW5YO7ATaz1RT0Almm/iqzQ35LuiD+WIKR
/uK58zPjVfJxEcmq289GC94BZUGNwSeJAwQQFREUfLPjnnmbE9MGmzTM2iyrb6E5rrRTZs7RcUwz
HOhtkWVr4LTVW6udCwDD/JzE6vG2RpmPeyQ/UpiJv/KtKr0Nw8CwlmTlOIC2WyU9IoXyMijyAAN3
WYeSlR9oNLd5be9IaxOrQOO07XpM0hb31j9dXGMYgqsdTDsbhYrHxXDx6QJebmbhNrs2isFSUbj+
zUQN/63qUE4DCq12S7JF0YzFwXCxD9ayyrFSgCqkRy2aws4HvoaLQs5JPpGcRBYgWkE9Z4tjrB7j
A/HKHIGzp74ZbJxyLArdtI8LkKesdKmDpTQIlk17MrxTuzP7xYcZMka5z7u0UxM/VFWQVs9Gj1mm
JI1Z4Ih5V36hZiAbPetP6wqfkj61a7IJrG6/1m0ox/sZ624VGHGLTKV3wDNc0YDUG2syQZdpBZCv
7Wtp4RbiV4Q0GqKo+gWFR9GRRpUccVcOCDvkIQLBf0vCzCjloV1y2K28dwEDG2Pf61RPYecFJ0dB
5SGDfgTZtGwWWemCKGSFfLbFzmnS8ERe1PxGTqL3ecmeRHpeki1DeiLgEoGidMbtWHUG7yJ7piZE
Nvlzv6O+GXVvUhscWOcgnJ60ISmtIen3wNvGNcb7DFJ5eWMv8TYxrc2DokWlGtahdN7r2cnDwKVf
DeDRMyLczVV0wWa2q+RFGjXy3ap+PNGwZYD9LYbx78RhyQuJgEaJNDjDurfIC/k3KUEFFL+0FhJm
aA7ySkTlnt8tyExUya1DtWgNEJABGHBHN8daRE0TWW89LeODSIDZgRQdkrXvJg/GVROVu5pXQKB9
n09PKjtHEXVzIFr7yO0kXz2VttO+CJXffTw5TV/fcv1zHvdHAM3jXUEvDNWkqgEjBKDFSAgebLxr
ohpJjuCVX0akcJHGhrf+u6Oep1LvKFKQ7G6yVs+LOGJjrx9MyenOaHlQ4T9zAUo5UPPaJ4YyilNS
/+xpmQmIkY0we/DyKBOtEF4fFouQNA/q/5dMz0pu2RBH/9XUJpgERiNBEnENEA6OfOiER1+cwuuO
1cDYtnDbp65u6gt4Uy6EjeMH43R7HwHMcRkRjE4SY53OC+TJWXysquNSBwvcoLM3WPwYgmSORHfl
s3Vrf89AEdlkZ46TMZLMsM7FDOBTtVEdaaTfyPQyNp3BRSp6g5S1n292/aJ/V5Lowf1fp2WRPOL/
1OiOURy2e0fOqApSjTmgPkiqhoZpPP2Yktzc0ojhimGR05DMyIGG/4UsdvIGiCpq+rcH2RiTo55H
P91ysT2RQAYCwdOE3B1QhoR5HgHXxzGTzaxkHbPBj4Q4hX+mZvb6ah+2xWctQj6jlWyWGairVVmJ
giQZ9/NGy+7MRzGb3Y6eg7T1TWMHuJtmgHjPOBJzFtgSwiDR2CV3OCUPUCfaRrtQbwijQ2n71YEs
SPTgSjKCPWkeoFK0y29t3qcm7cMnEL2Hil3b+U7wLb49YGNJXWpKYE/5M7/QoKqDekD1rOddlm5v
C7GZSlSHaQ/qPU7DQVNZ4ZyjzR4tzAk8Bb+bih7XuPKlUqR7bVhn17kfEHSV8bcaxTp8bzsyA/wh
GiuZk401sHhT4ULnGubmBGTfoJpH0AzAsfCnb8JCKh5Zaz9SatkrL7H3IuHdPDSOZD+DwQs7iXXl
O81pFNzwvuag062yUF54grVjdrv+s7QRnESgOPoB1D+cRPIfOQ/alZuE+adaBtWuBYAzMuxZt48n
LoGdaOQo4QE41BY8PTmQrgsLsEcduMaBgfvdqxxAgSFdHowOsfC3y1hZR26KPF2nSjdF1kZPyJOP
nqjHjRTFVkhg25GsrWoX7Js19mFlBUhBbbhoegBdFaJ/EmqCRUQzGIjH7JYxTTuP2DHSDItQz8Pn
LZj1wN+sPgc9iM8AS9/UItx7rOUXUKW1oDBHsZoJxJHLxL8+HkPpBJmhtBBRp8kBAu6II60+gvbW
XOLMmMwrX8Qoo1A7C9oL9FW7z7CJeSYRLrPkPmO+u9bbiwToNnnZgv5WbSXIQs9BXmqOVFnQSAQl
0IDVU0xb8QtKRNAeEuDSnpsnCygmJKfUOUqMo0bb/mqmLXBizgCGhAKOPhyArQVW5x1SN3pUO3NX
orJ3CnbMsBuAVbnTeMiBG7Iva/fgzdI8UdNOMpyWMbNrZBd2bWACgJVzICm8W2l7Ut9ZLl3Sk0pb
Ui+0xzo4a6Hd4L0CjKTY38eWdyAXWzreymuA6qtjP8Fczt1Fj3VgC4BGSP8kzRI1auc62+Ym0juW
MNFQgOd6ENEGIIK40fCL6Ek3NUIJ13R+Jclclqj/nSfkwVtdY+xJ2HqgMVr1KSgrgR4XraK4eOqj
8uQpUEdqEMj17oYPsi7HK/Y/m5DHnHZAdtSzPkxDQ+f9mUOUi6NR+4vDv06fxygsElMFliF14wc+
Geck1AeioYWdWbnSGuqRmgxpSA1XznpIWiS1wFkbPvixATfZg8v+0BYPU4mZ4YZQfxq3/e7auIKj
DF1dVeWZ1iqfkc2xVF8tRVft1Hh7y2/+pnzdRbboW4EkZyF7MCZRLVcH2ARQBCGeXBMwymD0Ald9
VQKYoQpXDCMKPzckdFJ803eIT4FFXFGnpkbumztfFZUuVuQFnDp/dWe/zNc38y6zsJ0ea+A+AJG6
QJkYok951QxPiYpN0dC0GKizsUfckoy02s5m3UfeWhIsoT9dqTcXADXpzXiZUitpDv3AXngxMhGr
Yg8mUO8yZHkZ7kTqB2BknfcyS/tmg0oc77J0vTqTq2bm9tacPLt+GhXAGgP5dZTME/IzsFatzA60
1ORDUwreoQR9Hj7e/en6VJrBVv+R775Tdyo35N88KZG91OC9tqY/+jLJw5fizmf5glUuIKjNeA43
QqGlOHkJ2BVvFj/cwPN3y5A0npdNF+pFCmaFhnlc4GVW5SAieZeRiShw/FpmjDmgZBr+B1mYwNPt
UUeOJ2mPpkOdVRexySjwOmPlkSkEnQSrTpca3Wn5ntD3AHDYKI1MoWmRhHa6+5rMyoXGGT7ONgHR
dgTeRhQysi5eIxeG7+c5ateIAWNsIJxwBOYR2MdpbHFhqgj+x9EM23g9mGP/VEbuJrbt9IMt2vTD
GCfpB5HiR6rN28hFHwMNku0Bhs6upCNTFoyv0cSi02LRD2zGO5vNB5qDGiS1I+AbttNueZbAGWIr
kCyxPMzAX+IpSsKVVVtgiEKtA25OfYF0uRhchErmdy0Uakg9ktUNLj5mez4/mJGSKa8ud6b9mLE/
/3UOUmSjjFacsSc3LXr8Hgxk7tkTrzZGNoFL8GE859nfAe/lZfKa/tbK+mopLFOpRpMQ2NqBHbKN
zEXniYRdMvxGQV1p9vssx79zH+ILu/cDKcLnvDWRyhaDLMCYpSrndS5IGA8O2OcC+z1SqN/UIM2H
XWSU5rtoBE8wKCHEym5q+xBSlgigofO9DTibtUFjwHZ3z4X91ecTMKs9D3efQ+J8KqpAbDUd7tRM
qEGahmcSuRb3LjkuNmlEvLqlNTk7u+9wllC8utR4rutjRfCQQWCZ2HTMeb3rkVd361TKFB9Zhz02
hiRDYlR8Kwb/pUhGvPCVnES9A87H2DM/kekiUsoK+Qpr2xjwWmzDLFjJwI2eszUZDNOU3AyD59eU
i21nW9XJ7+srq/G9tcP8vonSWOwGgMKuHhSmsjNDAPRyYHlttZYUNAT9zVfbtqIDTRxMfnc3e+dc
hcvY9VGsPgyoX662BwrHHMXnc8Z9cDJ3/gegJO0G1P4+0YgVUj5H4LUFKk2XrnkUIwrbG3+TvSdc
/0NvDvEeBz0VF4E7KboOpLB1Nva7Elf/Kf61wZw05yw9kQv4EnBu8Hx3G6UD3p+O3bgnaqYgAfar
lC7wZ9EjmaiDf5DlNW0tbYY6JWC3KzvtRr0H34chmehptO+/ThWwPMAZvsgAjhs2gFqkEhvdjOOw
BmlCf+RZhfppUoSl64QHKsvxcLNZrUjqULdqkYxt9eWXeES+ctlyFDOp4u2lWpu61AhcMaYR4ltU
xU0iHBGrKw74zaZHFcqqQfFROO/tGIXLeHvx5pvfT0CCYsAhbiWrv4VF/QOIMOZNYqW8jUX0D4lN
5nqbuB+9o1vZ+bdhGwasOCKbBbkTIJXZVKJUNC2O/RXA9Fd3kNnHsJnNj3ZXnbuosb9mmeCgWAXM
rOtXzecQpIjSy83LnAfsgopKtvRI5mfWiMTHv7TOikSzDUPTBEVTW96s+ivSosG3o3IVI4nGst12
O0ksZySjBuebH7Yc3X0NMK5jMg9guXBinDrRoIAE9DB6PJXjYgJeIiiyd8PfmGgR9VKTJ1eRDG8z
00wjastlDRATACx0qukVloJLqAs0XrreKP4RQtFLUiVvr+g5yFL7kKxErFJxPt8W3xjA00gpqba2
JYD7Kh3sVtoQ5Q0W/mOA8T579VMWAq8ACMxkYio7D/GXLU6K1tZQOYsAyyjMl7Lp2LAtqhNt2AEL
M+FSVRb7opvu9/oJiAb3cmTTatno323vqUvmQ12uWDh9MIBQAW5KYP8afgh+YmvcEwgwiTiqxnd1
KtsNDUnR5tlfPS6+tnM7J9vBrtpdn5XmV2DcnaxZFH/l44DwmvTtD0WSRsf/2wIgM9XaYabcO5lj
nqmRbWItvf8s6yV/QdC/uXM1I+MvxwgY4HD5W9XUrwVWOMZ/sYZh+jIPkbMFl7R9jgPzx1IiG0Yu
P42NqkK2AFSIs5R30Q3KvvA3nGdc5UyoKrjIFlTnED1YADn7XmaPHPk6cVvu+4RNwBsxptsMOJR9
G7veqlNDUoBuo7wBnYIGsdFUETIwEFUtkzA9AG38E6KCL9Y7mvjgVh5SPQzUuL/LqJeMDgJ/luEC
xv0n9Dj1+rJbV6ByuoI7C8DQfhMCRzLnt4GGMkpWtkDiOpdJdZkAQXwp3a5CRCDZZEpEcqQhlfnm
rotjlr9iIKXchF0IFZmmdWYAtMkzBdgaBiQCJgA67BWk99JTS//dUCmaPEo2fusEi3ElJEANydpt
qhRZAr9OIdSQZAGzAFnbqykHzwlBRKe6d9KGptIOrACqxhtIkRcBu5Pu9pZ7x3+FT9b3hA9Xi/pO
0Kiwgc6MqFn/zngU1jro8+a1TRGZCFvza5g73ripOE92RRyNQBaq5/MDDYXIJKpXS1AWo2bIDVfL
mCxlg0rwHWI/Ety6bD5ZXv53WMzRCxLwuwObHXPfBknxeYiqL2mcFn+hrv5vPkX/boASA6AN5+6+
jIb94PaowXHMNLm0g4UiG9WL4yBDatH7mIRMgM818+1++6CYeJcAHhYN2U00I42HDOcLZA7vh7bt
D0MSnIKR4W6uAVPyEtJfxhTYX6L3FM03GtbZa+oiWAC8Beou2QFLV0WAOqZyCha3oUN+x2iyCFuU
d4el25udeeiLCNufuB9egIcIXA6Q0oNUHtiTrRxAcp45W1J6U2M/h7a7J2WcwL7MHHDX4jt/IlkZ
mv6xagMbVyfQethyWXWyvTtTRylO4tJDxskFC64J4psg+ZwMO+IWoEFf7Yh34KeGKQz3nwPSeBJY
CyUH56JfdihYQnYf2to3bcCEIwoThwBToTInKnDKcXWcHoehzbaVtKOViRogEMGBxLdeSf9lkIiD
uSibWbkKn5uGs0II7+cEcTalpaZ772kF2YV9DlDx/+xC83MnOYqyGpDhGc+vaZDhQlZUTxyh16c2
QOICYEpK56wUAAlFyLwB3eWiHnGoPOdQZGB22NdhnK18IM2e7fwHlbnqqtcFOUijDf00uwMXIiW5
Ef4QDXE5MKjZbH9dY+t0fUzW6OV8Nebj78JDhtI1/l3QSTvHiI9d/fREMSeQA/4luxSAqQonQ0Na
lGm3dZldHLVIo1yEuaVKuqp5AO/NL24kE6HL1iy0HQDDNeOUKEQF8UEqmEi7r7+PPTJ8fdxzJ2sv
bu+Hqey/m7P0wDqF78P63bgpAVEJwhGh/Wsr4x+iHFVe3DoOIcCV566v/rDsH0nvJ3/OEmzTFm/8
c4+El1vPkDtc2W3y5xjF3xJgLrw4uKs/hh8aMfTIzALvWNGl6c3ChXGOleaFRIY0/3GrFmQrStSh
LGs3IliAhEIMDYApa3uy4L1zZ98aLNq5EbLCAvAoncdmbrf+FH8dB19c2sxkH6XflhdeZK+VG87F
urdrdx0hKWVvxon5MQH+wkfEJEg3OhywUarSnjypAST6V9sLp3UVNAdfVT+BSNo8U08P2RyjatAx
3e2DQg+18cjz6pSAwYkywXEPMiNS+im1fBBj/ByJsp4qpJ6of4u4XhOWJqV06LyONHZWng1wbZ1R
os1iYa+GNmeKbGAGyQMQvKUMnwfVWABSAPSxcfIUbALJJ9z/niPLOJNIy5uYReBg68cNycLZY3sJ
otDpQ8ZC64R6MX/LzZydAuCx3SYrclad9Iq/Ii/ZC1a116DHkr3QLIDnuNtEHlhgiSyBuBR+R61A
Wm0yl6ZcdxmyxzQqUEwwQDTuHPylcbmuYJcsw9/0rQV+3Xe6Uo0KpGULcpAeB6n35qcBgqgHjFyV
Rziwoyvc9BaH3U6mbHjB1fjwIgHHpJCZo+OkZF6AjHM38+Rq0SoZn7q9AyLZZxIVFhLdsR+atjTM
O+FiGRb1oUtwQd1G7CM1Qyi6HTjjxk2XVKxYl2bzVKPC8TpUjfmxd2wgTDuC33k0oVWsTSBaHWgC
HKSSD2rO2ZXmug3YtzgYrY2f2MaZR2N2c6fCW40ok/jTiBKE65z2i1Gk2DDImh8ASW9+TqvuRgag
AZSrhDXOrXTC/tzmMt6WLEj+bFFoq2agqeeJh5up7SV+T38aOee3ZW2Jw+//OuLh9ybv+G3uE6xR
8DPt7s8AaA27tgabJiBcK9xEqU0Rjanx5mgKLgBVeZKFa+9J1vQdpXCKbRs55dd8/EQc37GdyFPi
2RzgKuH86vt+vu5Lv71MYJT/6gR3VtwNYNXz+dVKUB2mrbr6M4mRdTufaidJFytZZm9WRQj2Ip8V
u8mUAyiQOcrVmyl5iSzbeqr7+cT8OE82jUK2x9GTDqHLsXVgxbxnff5dH1EfD7pkIuPqzoTOriDT
xv7OiC+JIrxAfAZ3GPkzDWrFfmHWIGpFiBX4dMpAK1jdosoMdx37zM9NfxWlzSpF2eNcIXXGHLY6
N/gh/Veijhcl7tO3hxRicshQpYlHpSheo7FfFCEAKacY6NJANF49zHVnbshkjUs270R+em4EYsoN
iuGwHc3rceXGPb8BTCxA+Lpv1rPnpN9Bd/S1lUX9EhVg2SpNz0Q6A+TZXO3TIXC/BEi1OFjA5Nnl
YMb+Lvt1IAf2B5D33F3H/PoAGiL7K25JNqQHIyDfGrgkPg2lyD6NQfeR5nPiAuCxQ1FcS+F4N2M0
sN9RD7JYixrn2OU3FM+eymIAyJNE4Nqt6/m16FpvC8RRfgidTL76DTtbMqpfms6ZnlEXjfh2Yr+Z
zWLkBxr+asZy94Mjig32ADtcSrqf+impn3Bh0C8c9jxC/DQey/hIX1EHZqAVNZGEO1Qbh9vGi1eK
L0kp3e+1D3Ll0Mnt57Edi+scYiklhZvkh0506degkeG+AKb5fgbQ7Nd4crZkkNY8Qw1kLS8AVmlv
ToUA8jxn7ndk+X7nKLB+sey0PbUewukk91CKiOSc73FheNvarf1j5zTGizt1XyIE2pMSb/MJTHQf
O0dO6zpAWjp/J7ifs+zMRnAgkKgrk/6pxoKUphZ4NEqBYPiAv+86A/1xhsA9JihAYHw3AW7J/psJ
aPqo69on7uS7VmFQ8w776iKYz8hKr669EpGchtSkDcpBO3+q1lpGPW03y1xcJgbuXrEJomg86U0m
qNb9akP7TWreTXziVvWIbVXvTt9tcI83nSon+SfOPFzbvm/EaUvOidOH9uS0Bye1HlJvsdE7+DiP
+Hrwp2SjDcnP8SLQbi3xH8sApIFfol44Dtpmm6iKGkdV1KSq5yqFb4BxihQkI61WjKrAhmRagSSO
N4+Y+yrVM81wKmudCol/VCBk2Zm/TkF3eMoMEdxEm6G6Vd0pWRNueEbDfM2qJNz+ziLxxL5GIeyr
bXioYOaG2ESRY+3BAXMc20yCZHiIjE0WJP42AY5mgT1xvSn8ILmJJjM/DlXJj3PbIG+ErJEK2SCX
p69Oce+wj7GRTk9qrnguEceqy3YXqMtafZ273Ommlr0zJ9xcR+9aP+mAaKQNZ7d88nrku5EocMZ0
XU64EPUchOi5IiulnoMvT4eIkRaDuAEZHW1RzJseu+31hAoiiWjJTzd4oIIOMSZFaQpKZZTTknKY
xJuHUBpSk8Ir5Ovb8QH7dnODv4fzRAhJyLmxN4lrZBscj3/CJhEkEqIvggNDmMwWTKVMGQdulm9I
eOcB49mN8sXYHHn69FYQXTTHrrX6PU7g2Lil8hYUTvhPN373g9hVScbDFtXW099Ae/ruBqbxKlD4
vC66Mf4UY5sHenFPPrs5xyGir13Ue2ftiYHK4SCtGmUQhQi2Q1YNO7cpEDzNTNCHKA4RAFkFx9qI
tlpEcmomx5+61d24GyReosVViwh5mXwThrIwZLxNKClHln2cM/6ET55/7o0MbFHu+DoZaXv0HeFt
+kmMrwxoz4CBTuWVgXfoczAh1KrMCt8FC1EagCbCKKbXKghRgmg4Avd3qHQ7Rl4VrSugLlzTCkmy
jGOx61sTqFTI/Q3yMjtGTKCsg0yoMdIYl/9NZq9br3WGPfkBX1Mt7h7bJKP1VDnhlybBeh/0eGta
qpY5l1hbaWiqSmc9JG2ljCNlzJTxgy9pkyzbALMFkdzaB/zD0ibIevnZH73qvV+AvcNjFnJhwt48
U2Orq1891LJ7P5K+Oy/P+F96MkoFjjxzkp2TMrav5jTg/pDFyT40AYCCXRGE1AQKAjdHcmRnLgIt
pZSLrAapSY7gPah8f+PZjT7uPlFpjpflzykppaPA4XtGdj1o211AntFjtAmqifk2dlD2M7pRtfaB
noeoApg78joZnlPVjD2i+WEMDGNSUIOKn+G5zIAintRBf3jw4HP6muK1f3xwiBEaD0ocjPUc1DNG
sYv4PF5o1KYIbK64n608XAk8advSMpEhhAycjivUfNXgjgwQvdjPLkOSRXmhcHqVkNR31tjAdT7o
6N/ZsmIWliCQROyQyLNI0VvhSz8k4kIiVF+nm5DHwKcRnr+1HQSTAMpTXREXwWJKXd2YPdubuVGd
tIh6vlqDF1nK7mchRai0WXnguMP5GEYD/vcNgYiwOtjh/DIciwJ7GdBpgownDIeNiXLOG539GC7v
t17igx0AJK4vjhmXz4UMj8nQg232YSpWN8NxqKxw1U349ygyy9sXbXRADlDyApLF5MXpPFzjgK9n
3zge0v3bgj/nRrBYzPE3VMJ5ObCnoghAfjU4w0B+EwG3iXlIna9YdKFxmePv14fxsKWhBYZUY0fq
GZvgDa52mzUNgzKBo68ctbdfTX85jiEOOiWRkhlDy8JfL6uqPV6mSE4pOpbuRx9VOXOVGEu6YhuD
Nasa81fe5XhXDLntPOHM5zy5YfEPEsraA420vBgmfsR/wzdmts6TpZoIvLDXuPGLL5Xff8kQ9EIa
0GoibswqsD8L7Axeo86Qa8vi8wcAZ4T44SJ57lN3BFdAaewEPD+gzBjn3bmyX8up/TIlSaPmGcTk
fZOG9UJXCshH+No4Y7SjkW40syPJ6rD0ForIB5OmCx/9PWSn9oBUpaOch8DTuFqOeyI1VqVAaglp
9BEQl3T+OgIRjKLhaJ8tB+mQLu7FNLMailPNC6iJ94UFyApDFMF+oYWYUR8fg6V1A4j14ZM3Z+Y1
LeZXVvGoW+MNknvlJ2KTQHYHEF+q+kp+obR/P80QKC4pEeZHP2vHAzcTuUfsSXy2egH+0AxxAyP9
YWaO97IYeANeIx6u+Jid/g9nX7bcuK5k+ysnznMzmiA4AB3d90HUbEmey3a9MGo6nOeZX38Xkt6m
t/Y+1TfuCwpIJCCWJZIAcuVaOyarH6Tz7hA8hEThSe2dCur58CNTDXDYekorC2+DMi8DSG5E5h1X
RcbGXyYIeA69w/kd2b02F+sinLT1YhtzvDIlxzeLwwPNW+mpp98J5DFjUO+YsJgN+zSRsMCzOWAF
AWVoY3I2zRTKY29Y4ki16m+aiwv5gYLyfcQyLI/qVRVw/bD4On31grhtucV2XAfY9s8fsfjRJy5N
ql1dBY298hsgALfiXZW7tiJYbGpEsdJM2FtTNaGb1s8F9ZJtccF3Br6bSjECLo7hCL5MmoGG1M1U
H/DFQoxkENN+1IrxoFcW8CWy6Ta11CFkZ2IVw3kSfHciY986PqRrTQm8nWDWD0gnQ7dpcPhziStd
y0RqF5oJ1KHjIekiSFXIrNsYAL9dZJCke3ry256MAP6enunJT0VujsXWyr1qPSsoOgrKDJlyQNKs
oI/dIeArroX5HXnzOouXCVgEujUNPMOWBoIru4H8Hf7TQTb25zXRa1DxifDEL5yvRps4l1jz2QOk
29uSB49UFNgGbqzINDYR4EyPWIPWt0X2Lc8SG6tRrHvWjQdW+bk9WiBlH0DXdIRuKPrBnbgaY9u7
FWGo3Y8OrkI0E/L+S+8+ag3vXuTQ3s04ojLUpA45pdM6qS25oVFm5US3yJHUAclD3DU4edJJbrAd
PvHcqm/roX0vcmElG5nGW7/N2ckpxbjuZCS+Df193ZfpDwmid1xx1l6k6UGGwcC1pwGwgcxJyu3g
CDzmbYkNqudUtrvA10AvhlgyYdKoyADMkNNYHcqp5+8d0LZNZySc0Y9si6/ji14aWEcYzg3yPRTQ
K2mcGxsX1R0yG6zU1DahPbIeW1a7eQ0kctchrdPxvhY8xpnHpHCEJNNHtQoyqwfwmJ39JPoJYeXq
uey8aqtNo8BxeQEuvb5M1rbj91+zpNtqkWf/VK6WaZeza9jlEzBikXVEZKu79BE4CWwQv74Ugx7v
ZDxm22Qy+MskcYIyTXl0pl58m2km7S/LoFi38rtpKgIkIivCPfDOyWLVGk13g3OgUwpGTSD2P2yN
ouub25/95/oABoObIIUmHheVdepxj7lhNKU/yvjZGYXxzZiwZM/DbDj1ERsuCTix3BI09Vs9DkBX
rGJCUlGaW12Oi6C2p6JFVIO8KATABza4S4egiNLSptr1FEXpj1s2lT/wVwmQlA4anaUgm1QkuH6d
iDXewe+91BHp4X3QNcGeiWhE2L+1ENQBI8mpHQtITpVAHZAN66b3DqpN5E3VfMRbJbViKI53IYjC
ygzxS6UcjxhJda+QqLPNVPryiw1L4+jQMBvhrMWHunORahcr84Fq8oZHcDaN26L3ENiM4+islaKE
YpMWfons6Felck4046kztfpngRy0FbBY4yMEecatMWTZTRwjrgxs/7Oh9fV5ROBvubQkyGbTcmVk
KmxxkFi2Xf75j//8P//9Y/gv/1d+lyejn2f/yNr0Dl9vU//PP5ku/vmPYrYffv7PPwFlhC6PKR2B
fzkkwE3V/+PbQ5j5yv0/gqSqsqzJ+SUF8nVHVDtEq8N4stUZchwXEzHvLM2ZfSeETgue5VsnbsKZ
kIc8rsh+OilB8MpMA+g+Lz5ZNngOQkQWXbxO4xPOmPE1UxUiDjFwYfChJhWQuojdNtbvw9E03Rzx
ym/QKHfx57d/jtAPWqWFVjxpiEFt9dpKjkY6NrfcjPFMMED/RtI/moXTfez1/P2sqEdt7Cz9fULR
y6U9K/BhJeOtfDsM9iSON3qbSa7n91/kx9G20HQdmhEFAInUrlR7tFOrXwMsrZ1iPNyQdHmfCWHc
hwGk0KvRuaUWT8Phtmta1/ERMHA7ULrdIG38afHnfWztobOIlG9ySesg3aa2l69pAiqgMRStjWGo
t/XH5+gQNF8ZgeMf5qnDzHwAyVlyoql1ZoaXXoZgqJLBI8UXujK/JFjJnqkVFTqD2g9CF47X5+7v
f2mO/pcfGtClAngBW5oOM7j95x9alVj+GPtyuuiO4d+QjpJdDUUwiy/N6ko5svvCEMcrczeUZ27A
pJu1czvoWB6s/+yjT4VXb5GTiacbURjqeL0emrHxV95opHfEaEgdcTP8AHUYPyBcALmmMWSbET+q
reav0mh0vmfqRWY0ZnEOIF1/lozjWgC8BLzR2s4c31bQhhe7POQDUrJ2PgcznV8Lc92APXzLwWuE
bK8y0lyKNoEVFJB0Ci1VZgJF0TG9tROEWeYW+ISnXeUn5QnCoeWlMQAWpM2c2r3lPCtdiIw28/bt
w0MfWZq7SVCj1wzfe33r6++/Ktz6198VBH7wMOAAfEgwjzqq/9NDoeu0IU9NMVwAy/TcYRInRxra
o1HW4jQJs3CLzmdv2ITyFVJ3i0vL4+LBNrRnsnuBFm2mnE8HnBIar4F2NPuWvSGlr9+PoeFtyMvG
9tMuE2fjt3WzN5Oivs2AO9moQKtLzUhO9W2gijbmnzsKZOad2wkR5IpFbqTeuB6U7zaZX/j7MSr4
Sx+Cl1ACbJPVdvGst+BqVF5jNWjQisEgr51emV83SA2OAZ/S8dxZa7ySLi15cylwAhvIdF0zcfKY
3r+1rea5tdPz21BUwQGKc/jzYzd7x1iJ3LFymr7mQXgo1MM/z6yTOWabSAvQ34v6QdpBvMpFw47U
ZHI0b4e0w8Eo8OhuJVJ/h2QWD5JOhXbQIgcn5qHxOhZe9F1VwMcbfw9R6ZVFVcjy0ZXp0+KDrh3L
kvKGdotLQftGnEQ4ayj35C51cDxqtr//9ZiOef3r4bYNhAJkFLiBtwq9cj79ekYjdmI/sKKLBsSd
W9rCPFvGiFtKQnu54eznoBKSyESdZKdmFunpDQ/0zZWdmlQEfdesnTbX5nn/zq9h8WHQkVGSq09e
htInjANEgpyYvVzZ6RqcTHTHqPB3VhuJI1eFniI2hswf2zkO2oAqdc1VslKbauCYEMfFdu1D0y3d
VEOy4d5Hdu8+6YNH3E7G9v3z/u1Uny5imetq6utPJke6unl2cl+uOwXBbKo+e7F/8ls+ZZlmsQ1a
+Gx3Tb318NUdZRxDEI6qVETQTjpie6cfFxvVrmyIrg9gVFBTUPGpTVPMbacMwdDU4Bjq7+b4Oxt9
DMCAWKVfdQcgqVuVWpVtmQS+geXeL2DuEI6U05cmqcBHYRb92R4m5wg4JjT9HC18RBgAPIlADPxQ
0ilJY3q/WMG+gTd1+mKL/o9BapFSFkO3bQrnjDV8Ai5SlmSuk9UT8l9wYKdlWnCJe+vM6Hk+qt68
jd97064IqReR4uCRBkxt8Hk8eYQYryMgt+1FHG4HwCpOjsETN+9AnV2FeIsPRgz5LdYaT23LATkq
yjesD8NdzJGz3Y9O8WZk9t4eGHui4aMAtsFSbstwif8zDUcUK4DIMvZ1M9COabpcQ1Qc/9cPjN2M
uaMewYxt6WTtujPz5FWvu4tTG/ZPBFrvmRb3LyaIeTZ9ZjbglM7EKeU82KS1kbzKoVlcywiSFU0g
nkVZmBdZOyDkacD7qVqJ43EQLU04LLRHprsAxZcb8qMeKpA+hpx0jLiyT9Aad/WxmjZGDyy+NvrN
HOVaImdLgKu3LaxIUyxKVJBsjp+RX8eBxGu96H0sjbgKjqmxeMNAgEMLdiQVGKcaEiep2iG81qyY
5W/qJoyOZMsLidQ36iicSTvgvWFDm2WSBYA3KqO4tEp2pJqlmlRbOlqVf9xR/jFVyduktGFyQio1
MoiXkW2ZFKtR1gBYy6nbOmnzw1KrrpL178XUhVBVoraOM75q1Srxy6V/yBMgG1LgYzKVQUFFrVIj
Ksq3oPYAyNrK8HR7Eyv4yuKIDELt4OPgff4f038+FFjc2HhwzFqJqfqDzH80Fr330F8KeBTmRo1C
hXVtfpM1yXtRehLM0kubukdDgVXJSG2IuxgbLATD1dzz/zPHPJtdV9tI03l8FmmR4NgYRLSalPIO
Z6X9kWF9uhkZwBxAauwIQE0eJe6VO0OAjoc8dBBorooqS9dABlgnUK4eetm1B2pRIZV9aSKZsD2W
fgWcKzIFC9PPkR+iD5uRt2W5Iq4TO2zHm7lN1aC0smJLVSpSxLn1MudbkMe2+YFsNBvVQq9QkHE1
uwVyXxyz2s0pq7Epj2pgZe6pZ/kcGoNj6goAv16L3Kpn+YFgliMoBA6lAw1xQmmSrd/Wlqc/Ut3S
sbsjd6EIzpED9dndr7vatb2kcEEbLW1j1Xbdz4lxfBLW6ztKUQwn0I9RkymkM6/NdNOo3kk1qdeI
knxHGYxj6qXgJjd+M3ZxprHCMo65n4hVhTTfm1j9zkycyEM9GlF8ZPwoq15MGUJjyEN0qZ0guxL5
XKqLishIu03vWwgSKk+y9Vnox1tq06SL9zzE67v175dmTGfXSzNTIAvQMGzoNjLJbbV0+7Q0c/RA
s3EsYZwB34qag3jTo1fulO6CLr0CpS5g03/rgtiwdlCTBAbu2saDdrDX3eJsKT93etIg/1nIUyz7
+7QdmgcytUaRb6y2bjfUpI6/GZR54z05UFGrQY4atEz0Mag3u3KFBXsyb/sKE+xzeSK+0/4vhZIE
aNOnIFjhOVweyMgMPPSjoeuQHJcKzd/8RcYDbxuJ5+WxJ1EPgsNnhISnqgFdta1jRgVeaBnidbH4
aRYOVgT5+JL7oFEwwAlyz0HyvY391j/V4CSEPmZj7qKJW7cd9u4AsTL72R/GCiG4XnxvbZBL4xDZ
B8JerGS/k9hh3CBNEAKtSywyiWK5NmvsEIPc8ofVEqCc242BmK8aGEJ8+/c/IPmXjaEpbNMWuq0z
B7kvxtVpUeTlTYlbtzv7EqQ/PkeG76qcSuS85onLuY+mVqZQoXZEBtovZJyA6buAkFqSmmsyUqHh
ztRxvDR5awi31q6XM75xLD5hkQQevxUFsKIWHMptNk0uNSH7CsyQKsh76cAfobkll6WD/GjEMlWg
pLv0wsq+enWOoCcyUR77UIO8sgghNGbbSKBCUpbr6Rbyz9JXMCIUewthO7dWx6/th2QK1ciGPJN4
Z2v5I0mpLPa/8/3kknjGtuu7aRWNY+iOdaqfCtsUX2r+y1a4vwTapMfMQcSuGZ3hlbyqoNdPSMSR
X6zsl6m8yhGQOd9CQI68sBVTtKaYi7wwF5kXLxpEczFwbZ1+/8tgpnX9aEGo2GacOaYjoEfPrs4M
DBBGtoE027M51cKdFLM2FUHEIClogyNnsVEtHQcXFCzRJRg8yEyQH8Nb7pMfdmDpnVONOJCqo0sr
Qv/Qt2a9yoskfcS9TmF2Cp8L7KTd0IjsHdmAzddPThd9nSPvk129aBXXTuTbMFDwJPj61+RbZWX5
mJ1mzz7wpdtWFZ/nabHEO9VR8yZiACjdMUxfhQPWaJpHb41pVxqNBpYbp1rno1kfatClA9jM5GF0
tPgLzll2eWmMX/s2+GwvkB5Fdllkn+3KP9Lj6auXjG+aVT82lnlB6nnzgH2odydY/hLiuOjVrp18
p9gHtwlrylfum+d3UFTETcDG/J85SBvOhLtRrcn3vTOBcj76rKkxnj9aBMn5aH2MA4Xgp1lozo9x
YFvwztTK/Gj+hDQGsNP3AWJVU/27wQncf3d5dLEfl0CeH5c3idodshYJYYljKdl5o3AgGCu0W63r
UygxW8Wjj10Vju6a4jHT7Xfb0rvUyE/rav6/3Avy+qhTHaoLy3EYHpU4/rCuboW2BzjfT/vkXDjI
GGNNh2U+RaDmsBSoy3aG2UwQQvgjPsVliSi5NZy0qUIEAtknLkiz7CdN8+Mz7qxffmRZT+YovPvG
HtYOS+wnqQqkdUOTY0wfyEE65Y9It8vz3BqQdN61TX4gV4Q+gWkMmL+lJjPicWOY/Rt4SpIV2Az5
fZu1/L6q63Q3BBpgtcpGRROUch1XTrtZbFrrxe4YOM7Osqx3P0B8fxqttI4td3DQDEjrLvH84kKj
0jpL73Msg9SnkAUnceUZoM2bZQbeJf5xuaLYsgJAFPzsOOlIBc3r2rpDql2vzkojnIZn07exBX6v
9pIXGYXhvurCfFcWuvGaeLpLDlDJNtaDhayDAUctD1zgZ0MdNKUjXE0LcBC9yrzEOfwvT0V+/VQ0
mGHrumFy0zSRG6Crn8qnBVfZhf4AESbtFFhgU1+SSCxE+SzEembB6sW+JJNc2SDP3ayF8JHCgiy2
VZD60yc61yWZJ8ghTqBLc5x7lw7ijDVSSCLQ2KWDA4TDVtRjhUmDNND6riHkcq4D+RRHwErVqmoC
3bqVpj+uqFvDIWO8oyrkpg+e4ftHXFt31CXWA2muFa8FOKDcPLSybd52lxyP7p++VV1VVNcQFfXP
aWquugZYJtX1Jx/ERJIVt4ZyX21sWRa3RNcqaOVQrskyN8hebRiW6bd/sgCxFq1qXQEXctm4mUp9
TxXXFRXZZLNTBKajhtiscC4LZpLYMb6XuebsP/mpYQ5AzpuOBa07CaCRWVWxTR8iCYqPh4XHJiyK
tlkRPRLx2iyFyu6c+mLbKbyAV1TBo9VDTw/LO8BcVQuKFXsP5zy4k1sb6ahQZk4SSBn2wPBXK6pS
kSkj1YSYQHoRtfbmuqMbH3//A7f51VvfYA4ecJaNzDXGuXUdKbDrCWx+DsAAmZ/jhAgJ7c99br4W
kWHX7gNUqJKnEJxIT23GkEtrRdZNw9v0KY4KoB2j0gLfCZq6BkUKYDBTAJ5sJFa0UjFiNjhUiBJd
Ag4SlzsK4lABWfb4FJTRDa3jKcxDdr3ID0hkiId7PYm8nRW2WlMoKp1NoP0cGjyW8PT75lsRwrtA
HyNx8aNJvdiwf2s+gsTxHx5zPJg8wEJ8H2LPN8dhwAvEgM5ESIkiN4Jn7NTL5GWgM7+OtwyqY917
b9QM7NSit5RIufn9t4CT9b98DRL3tDQYkwz8x38JrtncEljy46Ski80JaYhgJp9cP+7qALyIeokM
Hd8afpSjHl0qbKkfjSTdgKsVsj6AID1qRcCxFWs7RF9KLF1CNm1y6YuHKEPO/JA5HBIFtXiIC607
xVhMgf6yy9xJlhHUEKWxJ+dMB+0gmH72XVwOmVt1Y7ouMt/bTp7uPBQJt7aAajv6tynM9Htz6pot
CPDa/RR6WM2CPKNG/PJrEBQNjqIHnIxX/fiKXLJVgj3abF/8E5zxLPY/+9M8WRv/7AUENCifVYfW
8M7EyZBrUS7r0qbuLAVjn9UZHnR8h+LkRyisMYOg1GSjiLT+kOfJjkzUubgZCR6aQHzDzwiRvC1a
Ed/kvaUDzYiCI5nm0ub6U1Hl3aFPomJnZRzbVN+fmpVM9PokqDo0SbRrx+rb3ITG030+lf52TEDt
v9JwonDMJqkfsV1AzZQwUvtT9ZPrXP3kMA9TEyxTzUOpJ6hbCLyUQE0WJbsJw/atGwO+baIGPE7G
qKGkHoAh2c2n9uyuxlCt4qBp6PHg2sxNGj5PAoFS0HIVq9//9O3rFywY7UxLIDzhYMll6sbVCxbQ
ho5ZCfIdqiELJiAmkYMH1bQCKr/MfI4+avkYvNuW2r/1y00T303odfeZ94R9Q/I2pcjJk2FnbOOp
H7+K8jm3h+SNKXOIcPdWC3h57uIMjO6570FnTWC3UZjNF7PTAc1CUqDXBeGRYZOwjlQmoVGJ7yK0
jPic6OV4a014fLq+B8lLR/Ors59CoFqylt954KC/dOAUQKQTHy3zAkTUIKe/a5Go9amDRkCL633E
aILSlEYAVZ2u/A4dE1h/5hEedO6/JlGEqRDe+P13wtn1AtiWuOnxvXCb4aRTOFexft0DEkErJ8hn
8x6pWwt6iRBOYcxiaJVG7Qx4qg2gnmYoE3XPOCcaxBjXMwDLAHCiNo0UAKABBv2BiAJSI3QbHMKs
Pe7rN0IVsufTDTWx0MLJEFXJSN0xbtq1nUEljmw2l/Ch6jLwap5lsDS1EsDBxAceZHzKJyAxVrSh
bUOOg5ww7vbURAJPdjfEI5Qu4FeSn52M2R359SBY3M9G8gGg9WneCIc4g3FFX0CkwBv/RbvBgdeV
azC/OSNFE6+3uJ/tYzi82ycGNQ7lT7tKUFJ8tit/bFO/Bl4a7+0iY2etGtiZagprew7ajRzG9JMZ
NNATsCSh7A5BWl3I1dc8sIpy5w5ruPvBDgcHC/JG3KbYSK0dwIzW1KSiaOt072vjDUQUsqfB7qZ1
nrfJjkU9mobpHSLpyVVQ8hTKNiUHJstybeVLA7CQfk6D3D4vw+NSJDvyH5NAOyAx8H04C7xxIxCb
OLRVB1aaFtQ0yKhYp0lb3+g4dhuBk4nMc1hZDZCS5gu5dYPUIHAfM8jcc1AOuQ4HvQUNpuKTEzTO
5snIRnMtfjSrKI0XsjPdqQ+ab570LmeQt9Q06Eh+FDwqmk9Ni5r6UB4Kz1gvblQj39lDjb8aSi7X
n0E+Qe2LjZXFwarLDL1YLQMbatdaBCtNTF1jCOk4UN/cZWHRPsSx4Dg31btVKfT2oVYFOMJyV3em
eE9N6shbUNQ0wQMNUpQp+4Jb3moy/G62gQbIxKMFInnkr1mgk7DquU+UOH6JHH7hte6A5Kmuv8UG
P3qWWfkroccuy2T709exzWnBUfPFN6wBmIWwuw1Lme+nAFs8XPbetxt5wWJInb/k2lcdiIuJtfbP
vPD+JQ1PPKVVOm2zuFaUfHDtudBcu7S9r4BmbphyhUbIqhHRsQJz/zNgZONFr8RrZ3bGsx0jPbzv
+OvSN0jrtdSF8awZBXBMf3j+zTjlqeUagkB1sPMdczhzJxzPEfIQETFELgvZlg5L9VJTII8aLKIe
EOkI+eA0RQ1ufU1syqqqNhpLxRYLT+dYQswJsU3EqnXAJ7/UDfvW1IX3qw2LVRCb5g+JNB6cxubh
o8ft26zrnwOBlLzVqLX1kQoIvdTHcBjGZHVdpX5EtepjTP3zoNJv5pHL8E8+VA2Bs/v968S6fps4
umnaBs6dpc0cQEuughbdaEMyPhL1qQEHIzBmwTFjbbiagXzUzqfhj3aZ6sGxUP2jojAh9B5PwmGP
+POqMrg/h+CFNkJrsnJA95ogQG+CXB7cGBL6jGEvkSGjIdbsNqa1JfaQOVCFnfAqhgjeDQWqUi8K
kUwR92vq9c0pv0NC3jZp7DOPqsOcMnSVbgRGkRE60LyYT+3Fkoi0nOJ74MoEHWR9qCNTv/n939KR
VxsFR7ccbnHObEcHlRC7ejMbgKIyZLukp/fkCRYDZD2/w4SPWy+TqbcFpEkq3V9AOwW0kj69ukCM
fbR7Bxi2W0I2eyLwTjFeaBCtB77KN+J4OxZ1vqPeWnKAM0HLcxlBsP3lr4NSIGAh6TPke2gWV/ee
AYRHr/n5oVAwXbJZtQZ9I2WzFFaXOnz+J79WjV1sDU4dgLeHLmIG9IFoto4zvDjSTx+wgfIvWTmI
lY+/zxtkk7FQ4wICQrIpH/py+kL2Nk2sdQDWwaNVp/mLbAu3bz37jdXqP2b0yY6auj65bW6FLzLQ
y2OIhdeahquP01OWPHRxEMwfR/5VAio2+rjUwyb391+slOqb+wzktQ3OpC4cxGYsZgv7KjTTWHrX
czsfz2MCRLUxdNBoqkKR31AxxkkBFVAUSSMj7GBVdWTtZsigYUkuWtoWNzZ0Nd/HfWrP3moIeS7N
2vOarelpwSpVnOchsHSb3Cnz22hg+S3VGgfyyHngJeurjgl8w9ugQNSCOmJ1SkM1kEYjOQnhD4S0
/5gqUfMFoxceIz48LrOTh7Ss/JTxaftpDjXSRsDi0qa7xZ2moTFVn7kp5GrW/hCzmygbhktZpCGQ
PjlOB+wUOHllS4w6MVZY4JRImkMaQMoA/cnTkf8crHBVRaYJocvsUe87+7WwgEqGJNxwN/RIda0h
v7xhvncDjF3N11WVf436Hhw6NnZ9u79pAtUy7qFwj9M4gH1dbYTiZ5AWbDdIQ8frwMbbcqbVaXoI
BUHWetdyAySKWN0D6H87e4Ctje3aYtJX6eDJ23mA4uex1ahJtNOuAQXsZZopnzj/4RBrAESyEH4b
WbYmADc0PxC5JIw3tZfuGR6e8NbeajgJb1fgIZ9AGg8KetD6yXwtiItgHiWc8qYAIO2tTjvpGsir
OjsGIPNA/VTrLpyG762xpvywVjnoyiFNsTxkkS9uKMsG0t7OFtmxOIgYFJp+yb+Zk3ImaM0jeRAo
PZW8RMUnx+CjexHOBTc55onMBJREEKp1M4Ux8f3gRQsmyDBRy5xgUkVLYJzZBQQYe8NPbuXAnYek
ykLIAiKRdMxwGIK3aLkZyn7ajH0kHsjFmF44jkxWoWXu8VS2Hj1haus6R9JqCfbExwAAs1Nf1F9B
Wgr19qwD3CwL23VU2jaiWSBJCBMQHoMGazpiDX1HpkBCy3FVpE5zNCW7x3ZzAnbKAVNv1MqHZRTV
xharmy6Jn67sbQ0dN1AuPH+aEgRPSLBtxBf60IJESys8cA5tkr2SbZ5EXRfEIbuDHptvVuCDwbOu
AYs2WfmtU4wNixuyt5KDML3vspT+LoFY1MpSKKpacQhAwQpcBZoHkLdmu1d28iBbHI6Z20nwZjtE
R0DGQFEcdAyy5GosOX/qnQfbzfs4cqZhgKc7WELkGfhZwqONZ/x37lsQ8Epb/bkJumENKI122w/t
sBu6KL0Zc8QNQOda7iKgzu4Gf6jXZuP5X0rRQ241K9j3xDb2IF4Mg1VbRqs46bVfMuOvcR/K1zHD
Bs2O0/IC8glQZUPZI/eM6tCO/IVUOqggO9VGmW51QDNO1OpqD2oKFYheXS1rqs2SLTt3m211cDzr
ZfYj28csWdu9z2LF26Lc2Qp4qGPXD9YOx5ubjiXkZUI+FXWaBE0s7c8edpV5Fz9uDwsWUfvwINuf
56hUKnJhFD8tqLchXhTfIOcK0AdkmOkxB9tB6iSzjVLPnG7gOEVssAvoRgFicsUV3nNjgyzl5KiJ
lJ1kk0zte7enyMJVdzqArzSBKovupGdWdy0YElMjxC4JMTdSfEsraK5HtX0iCpHcg3p0r4URjgBB
P0IFdUQGhGMCH6DIqe8BPHhnIvnDmNM9YGTQJVLk9TNj/XJ23+veC69HcIYsagl/CCMgsicz8RIO
VoVNbw6mexo389+PGMjUwNkb6VTpCmK/oNjrwuChicGEXQbZU6sKp2QvQWRgB4Ejv6fGBJBC03tk
KvMme6pYkh511oCGS/k2SRs8lE2ItBp00oA/D9dCpK+GPlIisYzZeCB63LdiGF/BULlN2kF/8lq9
vuAt0IAKFXam3IRy61WzrqxtKGP9CSw2bsqT/gS+c5A26dr4irhLoph85T5I4nnGSM1Y2N77jGSn
DyY3LQXCPQHvPkKS3VMUBorWp3hhmuWfY0RoVqbjFy+G71U7p+3sDTWdkneuFwGXS00RyzOW+cY9
zZGn/prMI5Z/51TNYXzMEeYIOVSavS6TXEOONaI9FPdpc7Ck4aU/mxY7gp/cZR7oacg2x4KGFCkD
lpW8zM0psDel3UPzAtHe24IfUs/qLlnl6Noakl0XEU/G0ddbxOQ1205uxwa/ZRBqDDujBrpzneR9
BIKczt9gXQElvKAFD3Ln+LdUGOCV2Re1lqxKnIV4a5GO+Esa+0707x6yTkFuk8X2NzDu+oe5SWMh
Z8vWwGPjJau8uzAN5kkjre0PHR7y5LbYqTk1/4pNHJWwEdrhFfJldxC7xHLEdwJwhNTaUwe6g4un
xfll7pBRV7idIQAURN5WQslbrT0gkR3AYK8twDK92JB6GQPui4SvkXyoiwZ+eFPLqMubSnjiKDcc
LPyfKIPo9ny34uVV3w5010rIVvTF7cwHRPe1vYbSL/j0Q+vZr3NtXTU2EgyRLjgGq7A2W4CWB74X
LGzPY6ZQaBoO8SiIxKO2c23Q7WxjQo1lrJ59lmATyJ6nHYJekHBSeYuxSm28Eh/KRX8DAsoKJzvw
WIoGMHGVI3scyuEemfs4PwTnw0PUxhBMRatrrfGpt6Kzl8T9LZnsxvBdfah84HrR6SEjZ4Olmr2h
3imqgA1rsp+FFeegGIy7t7obsda2dP8GJ27yS2flbmON3VuE84hdA7Teltwi4Z/wTPafYrtNzgAj
xrObJuvQHZquwIm6Zz/GGXjEcWqGUJbjHOMkah/8kj13ow5aTOTDP2DDaZwd3TkleOg8ZKrQylLf
5J0VbhabYdQPhm9ZJ/JIBDJ2szodkG9z0xu69Tw4evMk2Bs1OtA4PwZI0qSWhe/kEXk8UKoJ7Ocw
YN4DsPTr2VPU3QOeSLizPfsJJ+9lDD61EHmfhRYiHIDDYgjLGGDXoXP7WAc4zscj7LZxtOl2TCFM
5uVcPGNX8UxsWVTkfoy3ERG89g6UUrw9UXBBBarBopeVfAcw6rQC8/cdcI7ZlyhnESAdyAsqR0t7
sJomXhHWN/bsO46kli8+GHRnj2JM/MeyKf+fPdSneJYub4xYLzYj6AJWUNvQd2FUQ9qxa0C9GAz9
1ooHHwwReImvAdoZN10wRHdmkIIOIhDRXXsY6ka7JSsVeSb5Rjew6H6fSPmPEVTowxKCOKo1+0We
tdOg/7BqcffkmzGy35I2CY407exnR/mxZ/bL7FGECV+lvQb5LjCgvF9iX3WgeFcTgM7t/RLntnbM
2/D/UnZey20jURp+IlQhh1tmiqIoigqWb1AOM8g54+n366bHtDWzM7s3KJwOoMQAdJ/zB+V0uxxY
UWNdjypALDlBsdttIf4oPR2DVdA71VYp+s+OxqOqjGLjRURqVf0SJaHSPDSZrr+Y1njta/zeeCnM
5p/m/exDKbNYRLGy7yyH71w7fI29nj2AiHRAPTvXR29HhqNVvGYu8Jx6Wuc+xdFJKHX2TYGnjV+X
215IwEzWxO/IU549iR+rw/lr0mT1fSs64yD9ccFr72CuI8/kQqU6LHOEuLd2yX0ksaersvtN491t
YhbOZXQvVeBle2Wgn6UWarjuhDy8bJv7dDwo9vAoh93af05PfQXhh6wcNu44JAsTyOP7MOs/zm5t
H87KOQw+z6j2Xme4dXNysubQzqV5HMZJf4UfjR+YMj4VKXvmgvRLneqv4tH/WIbqpRNjEHU0Dik6
awvbjvNjSsJlDZ+ufir08R7bEvMNC2BnP4UBO1LhJ6HMbrrSfKDxMiS6t+Oxe8rqHukTPFFMNSr9
JdmNHvufdPRfgr4Fzhm6/vLKWK+NPNlNDkLmlAVh5Krt0RZ/2KB6wN/t8Mk2S+Ul7rayNQ5rC/U4
5SSjBl+V+9BAT0mGpMjVXckNeSXDNsi0NW8++SFxwdwqQZVEpXrnWLW7U2w2megX6sYC0igLigZh
rRHzFA9FnXlEFJFajwxrY/QeQt37I0q8ccc9D747RnJ3vYeU6VA3w8lA4+YUI5mxLdUA83HRduuY
+AjXI0zf5a1NnqXV0Kw0hNdXHzpcdaiXk9umG9lx6zXMXrhikEyQLyk75KuBlvrqJV21l+2R7cxH
15vntTW9+4Dj+W47+b08a3DVbRfyNOjoCT3ALAuTKtRSm70JdxEaZbc8xLJbnvaZRTE075WVoRZQ
eDAmadzK2skoGKYEHU1x75axMTreIZiDRSQ6ZG9qzdp/gOf1v+VOKQOy23VVy/IsD676hwyb43qh
OZRTdFTrYlxckesDXuIs8PLNDafeFtgcVerwIGHqExIXwh31821A9r9MAr5tb1oAiZg2BdnKTxFM
uXmbkCsBbRR+u7XIs9tQHzchdyGHeeE3pymX5HlX+qSHp6B1gufSRf5/HlFh8ow8fAYfpFIXmSgx
iN7Z9PwLQFvRJRsQ3Ce1oTTmnRyuuk3KPS3m3xXDcTfzHipS3TKSs5QuPvbenIKcNbTFEMQB5lF8
5a0h9+9q3H9eGnzjV2yQo10rQuzfUbkxETOWgzXqbDsjn6ylDEcVZGck1pJycNno1WnO48fr2AbM
boZxHDeQYFh2KU8xcGtP8mVmLXuxFH94kEN7jd8sj/3kIK9jh/aiQSUPqPTs73ShU8cjNVhNv4ey
F+y+fu1VaufXwcgA/Rr+09yK2k2f9MWu9lWW9lguXoKhsg5e5FA8VcbmLJqsLLQOCbuKs2wvVf3a
5LXNKi8T+OO6g8IuUmneaQj0ZeSK1XnSeadZHKiEYX02un/KAbd29mo91jB+tpEd14v8nH8bHFKA
w0NH7a41DMsF2pwM8edb0QM2/53S1MVJ1jwopUFWS62WKgei6nI8ENXPMqrqWDsbLUIOIg9nS60g
yaaWukB+D0cvpRaAKovIvslBeat5m569D4n0MDtZXSm+OMX0uUFfmrevm06oWGenNo20RS5w1C1J
0WuHnBFhKPTLjMg3J+gBmU0OLlS30uuA9AaLLe/ZCPEva/Nfgr965LBK2clhf80Zm+gJXKeHpyH0
u8kajDctnoq7KiEBJM0P2RAUO91orOQYz+on+fiXKwMUWDaKrfonGeVQvNfyIEPZIUbIJYBcJMAG
1cjyULeSoTxD1AgWh1w0/LycfAWkm39cTg6O+KKfXJ/7hsUv2Q57fpWh5u671k6pas3usxNX8zEz
xi8yMvoM3W5TnXFKcPx9pEzRc6/0KgssAZoWoZlk5SlkcZGXHdyMZI6OKdXLkwEG5lkJ9HI1Zdmw
7Sslep5rvLpiBE0WcqqRZPn9NI0r5H+LQxAC067KAdc5JS5lOPk6WRYlz7Ptv9c/NIk0/K3+4diO
5oFERMZPB33yAQhklHGpkb3gIR0o5Z2hs3VxS+W75ysbhTJuuECnfuzgegjtGER8TBSeZgOWPBvi
b9wevpiKF3w2Tb5f4Ims10aNyTTkinWZemVe5WDbz2XVB5vSbbqHePRnLJPsmId31e2Dag7uNM/s
D7hxxbt+VE12n3m3mRSleIR0FKyNOmyX0MBAc7LcXDr12L+5UMbAIuvlVysNjmjRT8Gi6J7UtozQ
dh6CdeVlOFrZ8GUNseTSfCG44DQvwAyLVeJPxXlq+3wTVeV8pN6s7cJRo7jbDGjazaO2NYNYQYaR
QoSesOpOWyPY25alH9DV8RaaX+uv5uhEO8doFdZWhKMKmS7pRmsrw7wARYR/anOQoecZr2ZZ6ScZ
xW63QOHdfLbrPrnUYbyRzYFRlw8zeh/XFxgK7Q5fd7P6alkmknOLVkdHGpgfdaYuQRpLEBE6L7YW
hT1XBwn8b36GQ0jalSTjxfezczdm41s6DlCHuxnqsBO59zp2kGtYMMknigMPsqpPgusM1HR489kV
rHvk9u/RDXPu7SjVVoag3Az1sNWzKn+cEjV7NKAgQ2md7nvDJg+A8kr2qHho2xt4021lKAf/HBcb
VbdVFT/CbDUe10oOhkq3cEuUoYl8GbxyuIe3XklFdNUazUQlSu7lcyc0laURlOFFRh3L1Ftkz8Gq
xLmQWrNqwohJrnYIicnTjg2wi93JkN+PjWGvxjHLv6ja/3lEXLo9YiSl90/XiFVQW//x01SdD6VJ
apLIWnquZhkQWP6mMZT0lW06EMvvvXpYzJ65/KG5E+vRaSSUCj2yUu/9L03UxJdXYR45QlxDlvfl
TIr68UmMkNFQgQunBH3goy3u0CJPNjrVx0/Iue9sfpPfDBVvBdsNqnM81owoGqHplX+yQ/U8h1Vz
HsoIywU93MmaNsxrFUDBzCvGJVLv2EhgoGkmexmiovbLJC2Id4WhKAvY8u0m9gUi+/dDo8FFWshG
zKOzndUOx38ad2ur1PwIONO0P5MQGRaR8LqJbdPYVfn8SUY3Ar7m4IYTik7gYJ/whCgeZNNtmJw5
03lt943zSMFi4XYP0m7DnTuBg1XqBzI9xr1aGuOqQhHj65xcBzTAnZehXdUPoQNx5t8G2H5V7mfP
W0VQI9Rs9+/fqr/Vux1DQ07IkjojpmlYH5AMOWuJdnK18IDxDrmdxRD1d1mXaK+t6SzcWO2enaSY
L36sr8LSUF+HCTNWvcq/+nGlvrb16JE4z9FBEXO8DBao6yQ1ZrOMnarMX/EK8e56RQtms2rNI5Y7
zBU3QdX31dPPl1N9Z2WMmJ3eQOpRMc4rDx3l9a0t9XT7hDqbbLnh1lNV/3Wo7JBDm2Eps479gEij
ZUJD5edTYo2Sm7g79qXawLslR25X5nvbA6+IB/4XkkSyFZUJ8yHo2RcNeHG8AeXWdrOGrrPsTX+/
ROlo10t02igvoYkLR6b64xJyjto46vUSgcjU3/6KxK3/nFU/2N9qc9DlHnXXpkAli3a3cl7o6Sm4
GRMjc1H/u3XoYfIfiwL3IybCATLkgoY3PM3WVaDC3Jh+Yd/YVWjaczk3d6x94IGI5XwnHj7o+/Cg
EWv/5vcQbMSPXitXjV8GN7X51VMRA4pLM1+3qppuAt+zLp7iI/FvJm9QuK0LMnmsitkHOVaLFKRo
wmbzx3jZmQDfPcZt9Cajn+NzEFAP1wtW9YBF0IRed2F3Gv4EfrSTRBY9VSgcjsbnFi2XUy0Ost2o
80a2y2iw0vLB66Ol0br5xhn05FLNIC2TWIcrRfUAULL/ZzahG6Jiu+L3wnwmS5yLriTuOrF7HpOd
o96RLOy2GU4I4naIqIs9xe9GNj3lGAr+2aSfwyLO/hi5CS8so4lfU/izq9RD3gtrt2Af2o7yiNXF
p7ZUHFQG/HijRqqzLfrR+ZTCSFPyMXkOYlv5j4/c+EhIcTUYqKZjWrqte3/HgyfjYGpzTrbE7V2W
JJNy7DRYCmnYquspdxV8O2m7HfxOaLyZ0fdbkzxT2H6udIgTq6GYXgd8jf7oPR/fXZLQC69sVm1s
+9+nWvvsB234ro+Ap8DSmJc5wmSs6ZrkVCuute27MT2EbRkfptDI2IhSvi/+417IEvfDExa6raE6
fAEN6Lfguj580RPL6FmeF/XBhDV4D1XD2XUgLPZtUAQPo2sJ4KDWPiseuwo0euKvKqZ1VVV2rNHK
eEX+RvmWZ9CG9Ibatm4o6krtmuqU22W9mybXxZDHqY5w6kwy7d18GbljLqJMZ9k8s3aSVwo7cI24
c/8xF1mIUo/lvk6BVa4M3uJHVR+crd7H/R0LQx3uW5Rt7KaznvwEYzAfcMZn19FOVmYh3aYrj73r
h396afY1DFXrDZsxfykvEaHLX5/4JfbYO4zTtoDtvLxZjil69S9tjXAlk4PluDLKAH9Y2J1B83eX
VR2S3R+H+ol6uTXX+tk3k/rJ5la+T1R8UmVfOE7uQzqyIuOjLF9Ddt3Adab+C+/BqeqpQS4078XX
IofvyURKt3H776gNf/ErvicgfaOlS87iAa38eBlm0ecbrq1oepLhevJZotwkrO33pjyhDlog578N
wnpZVCrfxd/PYiOB3jgWFeQfjbNfetdASqnL6PXQPEmEq4gQ/P4lkn0S75oX89oUIyXe9ee8RqBf
RZ+cJ/tKov/bvJ9X+TlPXgUqg7f3OmNc19E0HRxNGQ9lrqaLuSv1a1sAGRZ71b8OctwtlGeyrU8R
9GaPsRsw2KmAv3G9Ih1TpDp6fX0dN1XfXdWZ9qoz5k8OxLNtFIbNUob97OVPCSqDy9Cd251sa0Ub
P4GFp2flo2wCul4eIrP5JqMuiEGlqZq6ReEOpHaAnYYA1cuDLnH08rQh3bXt2LOA/RQQ/HRWj6rs
lnGnhUCnpibCS0Fg72/XkGdBAjsOgaZoa0I727PNg+kALuVoQ3I6oHFu3Vl1eOUDFn0STPu2K9VN
OaFfkHgGLk1OW+4no0BoLHDTY5eXl9DE/yE13OByGyHbMjECcMtFjpcH7jv/eI3YKR4A5L90VhR9
NYxm5cSj+Qn7b2szuKa1K2steSn9/CwHhDikLUaNDWQeO2gJKm20wmA3/Fpp7Qqamvkpi3QbuCXq
MSw+YEQGnb+BDVCwiiTUzCC6ZNQB3DoDDiWauCv+GCE7ZdvvI+Q1JtMqVgCh6odatS/gF1DX0CLY
DXFbP8bUdpbmaLhfcecCPY3wr9vAN4anU2K+Nv4YW06hdT+22S5K63E5OazJzbTdKUWg/FGaJqgF
v3pvvTZcjbk1nRpwknsyUtVO90qc8sSkQUxqIbfhA9k+2YBv+GCS5LlQsr2a29an3k79bWKN4aaG
/4B44vx5mhUHbXO7PLuK+SabocYp1NexfsBY6uSlwzI1Kuesx4p9bgvLuSsL63uN8mCMeEUNdgwt
Ud+N3X0IA+09wSlFR/0rM+e9poGUSTGneFdr/XuRlsajUvYNUOYeML4Yhvy6tTKQftzDLIyYnM9J
//bvq3nN/AjydhGlsfhteo6lI03zUTTQt3x8CnUtPrRebyDtoA3CiSJM15ibIYhCCmXthqP7zU78
ZFGbjf6qthD+Ay0ZHw0vhFVnmM3Bn3sO4Ku3woj7sTVTbANmUj561ryYHckqlOPzJYDH5sXp5/5A
LlRdJCKsHGAhtTXECy8P2pdW7cYH1t1vcqqbt/lj4QZHOVMxLeXstx4MSiZ2auhe8uF7S2Zh1YSh
sypHowD1yKGbg/LQRwOY/FusZxEY21usWO29aidDjaBF2GvLXqhedNGYPba2nm1BpSkL2XY76El9
Z7RxSV6DsfLwy1hM1x+qVHnHPctbxHUE3DRr9XATJrG/IIOmTiwrJ2V1tZBDGNw4VNxvpSuclIW8
WQzIUB5mSF8HBXL5rUlO+DBWDrNwV11ZY6oqC7/W3MdJM45NoRX3LmsHBbM4HJKAxrlop4jYJt29
5r4x/Zjj+J2yq5QE/5qOv3MRFKV2hC60kRe7zmFzuAwcY3rw1MB7lB2oPEcLNcoNCoRPZgu2TZWZ
8gFySWsPT1e3OtmWg+xcWRmafb80dsMAJdhWyByI3LrIuQMju869Ncn2yhe23rGj/4dKrtyR/JrF
dFnHsYBFFVgnnfk3gaYBdHZgtFN8cLIMDnQFzwV2S8Y+NazQQs2jp04QxQtF2D3nSMeF3ry6kp6x
U2fGv/8uzY87KJiVGvqvqkd2VcUD9sPCMo4sqwS7j3KRo6b3E+l2vqoc5NktzIpKGF2VoP9FL3ea
buO5ZU2qd8JPARL5Q41FtoxuB9fuzlkUYlctRslDDGV1WcekEqPMgAQzKHa5y8G/LqIe55Sk8kgm
pkKHrm5HfeclEDVLiJobifuVPqjy7Ab2NU31ryFCw1/2/nIQbUNoPP37+ybenA9Lcs9BIcmGbKG5
FsvRj+9c0/gjmNe2ustt1r8W91Jr7dvqcGwEZIHdSbCQYStQCkaNDLFhw+hpBUwhx1p5kcAFXdUw
7BeIp4XHIm5JGhvZwc3r8Cib4AaCJpKxnSlPajK657D0ve2k9/m6tjrlVVcnFB2wkt/LUHHUZJGY
Eyxw0Zvic1J6bv1cNeX8hJ72zg5dBaKGCs6y4M4oQzf6pmLltzPDOl3GDWA9G6noU0GJYHIaoHu1
1T/zI1tGYaec5YCgLxvMXar+IDuhAaOGm7bjRvbOWqKBFs7QlciVBWD54g2MuL+pSTRvJIDP8e18
2cXczGUve4e7qEzrpyDJzYuZO2uJ6+N2hlmkSIjgBmwcQsD6S/QqFPMbnMzv8VDidOFhijZJQn79
Fqe1/SSxrgYiIuveR+S36oyV3aahwLS8BrahU5fLw8ewGFhMTUbwXuTgGicKsnuK5OG7Av1f77P4
rekj7VDWuraU08kchMsiqyMWZF36Ah5ig9+h2Bgqwa4ffH6uA8URc8AJYVYyf9dFQ4qCOFrUV3ky
rUne3anM7q64MyQ/o0Vsu/GiVrxyC1ByIsFtnlUsW5/UKdAflXb8LJuxLOs3ZpSCURY84z6zz0YU
RCxaGRV24+dBTHYys9/Ia3XhtPXhw7DHEkjgJjWXijAbD4Ufud6uTJMvkwxQyU5X5tDXWxkqzZQf
gVy8JKqNR9HYKV+GwWjvfWF13mnq2rJR1Z6nmN2xkHWoyqh4sGPtCaFDfv2+q6x6mKTnRChCqF4h
9z/z3htyoKtN2W+nAceTyJ0eFEvJ0WuPRhMV3+HVn63xUR4UbCEfi8Te4avk3l+HZZEBWKsNp3U6
4n9UGJEVBSz+q1eH/e4m9zGKwl7Xfh/q6I/Ci5Mzxiq4ioDDXJhj47ybKsqSgQljuzXS9uJGzSNO
gs575GuIM9V+t8/GqEeO+UVeJooLb6sY9riRYWDw7nua+9JS2DwkjokfxgSKOuRGuSB54Glkgitv
M3j5t2sYtGWI5yTSMcWiDVptr3Uh6PA0nHhEa9qz0fXeLvL9eYmnqvbsNqF61AvvXUbm6LWXsHxR
YkbKFn529zhi6Cc52TJTa5Hm1Xx3HZ5ZNZZ6/dKE/7lWsYx/KgVsTwMQWaNaf5RNqh2M97laPJMO
UxGkTrRgLSd4doXdpGO+BpPVL8ga8CpBHp1KfYZOl6LXIDucIjBOE9STk9oYv3boYoaiYEb1Ycat
oxaXSoTEQxOXa92rw26PEdQ2TBx3E5Rx8VAU6t/O4p+9o532vNmFnRwnIEBLlvDk+P3mFRQcDluV
jhxSUgcHcvaAnElr8gEnGjulMvzuKH9ALPL/CKkL9H3yY45RQMCHNBiwiKtN/FAb5liuimWYeZuT
tMm3fmr8u8EnPdy6MM1g1Tt7xa1t8MgYrDbCNKV1QwQT7PHtNsIsA/usRv7HEbU192uwWn/WI75E
gF0x8bBMp910DUkRR5suVI+1UwIA89jZNc4wnaW+N0HDnacrh+PEruhi+POj0uforfv5tLbxktmF
A6G3wllnfNcVI967GtASOZnN1xmd9OAyKOPjAEl8kzZGB/bVsy+BxkdeOZbx3U6P8m1KG4qmrBWs
l8wL8QgbRvZwodoe4MmtpnHa1Xx72N+RBe3FocHiDONW61E2eV1VrICENFuZ6aQgOh0mBy0Ma9C+
OZ4Tr00q2YsrF6YwdqMNZUHyZFSNdIdDbnJ3pc346GxAd9tZHmqAgMZQhvppBXKNu2AUyBHhHIKb
JehaY0g3bTs3/D1DPL+C+4eZLUp2iv+kYbL6LNVBc+Oid9OPIKov/lALZzRVr76WzWBUOBY56fwa
dUX5mmdgSa3OCI+gvI23ukBCLjBf+9waH+weqU/Z7KC0gghWkm0GYxj5q0O8RQxucXY5TQ9Zrukr
INfxSoamaJNn8tCa0+OQeN5eTSPhhSN6Qzfz7+oguru21cCr9xZ8lZ3mWxqrX/bSUag/t9QKnjtl
yKgQeN1GbWMAwDYCgWJAgxX4yoGpc1+A3Hzs4ZeMY8zTWKm6y5AN3RrMNBvlzh93mu5EQt1xuAcI
qeJV1xbnqlGwM8AX6RX54IznPEbtswCLx02OuRylSNfM4j+DVHlVEO1+N9M4XWZpweprGn30HFg0
REk5sB5UlB0M+v5ZbeBgDEpirWQvepE5jvNRspC9iVJ5T0FPYktM7cUhdIzHPqDCgUbUgL8sWdyO
29YxSa1D2tfJ0yTsgU0FkkXVwGyT4bXDxeVcTpBt8qDP6GVRA3qQ0ZjiQuhqQ7SgbomaLtxqkvlB
9ZxqJjpEkB38ctZ3Tl7gRCvIDqbW/lFYb1po+Rc3t711hkLQPYko/46NAz7ZtWadqf3XS7Moms9x
3t3j/2L+qYHZ7Oos/DYAGFsoZmDeaZH9zVJa6+J8LVjiXuS5FwzpEvhZtndEVx+Nwz5qC3Q1RVgO
ardUO2VEWQYPr8HR+2VZsg+9LYLlgtesO5zZXJRsgxyuTVBCWcJ7+cdZRNsA/AHucwzEQ57dxv3e
G5m1uTDDvtk6VWPu2lQ53bx95Jn08ZG2PqgZGvvasXZBhm1aVNfgCcYa/HJiZL/Fvd8468bgtT3s
Vmfv6EJ7OHoDu26oQ8HRTuaiWUUo0Oxr2zniJfJN8+P6bbTmZ6NVi0vB+31IWLitrsJAfEvUgdv9
3GrUYTMtXGEJG+8HGNJL+PaBx9egCD+bHeSNl7HSv8yO37YXhLJxdfK6DCEbiMVGMLW7uXSNBZYG
ILk6AxkJnGgM1CfpvqZqb23SPEjOkWPkJdwIE7RAGJFXsQ0sTCCcvIoqtGEBajNcK9zZuNCtaj8z
D1m7yoTXUSnuaJ24gX0IZcetrRyBVORav2/wckcPfFBePIBJUgPJahA77iMjuBuQu7i1+xMSybd2
N8x38i27jfcsaLkNt2Y0Jk9SSDXwIXG61bCXTVJW9Wf7SAF2L5t0xJA2qsgpoRwWk3xoAwx49OSs
WfqXPp6qd0z70nWdBvU+kVmnZjOk2FewJs7uXEWdV6MYxSY5XowgUOsa3X2r1krS3Vry2KXxFzJh
CLnWbC5UCbIYW2OhZWF/kNgt2StDPhTkn8XgW28qBk9iriHwYDIc/Lpd+nweS7kwjZsGMdokpBom
1qkz9ZaDXJjKsFBBQdn7q8AZwrHposgz75AGJOPqAjJuVEFKRNnWOsziIEN5KPOqXLSTN69T4Ab1
4tYjB8opacAjN84Kk5WhUao1ey4MZ98sRAmOiqcsHIRqVnbGklFiE2AbHM0ojqFkBMaTbVMMFxiF
PmriO6FPsJKjYPJWqzKuHnHbycbzdamUqK6w55rzY0mafA2OXn9GW6JdqErvfevCdGnzNPvTQDpC
Lc3xve2wzRwbKz5Tdh+3QCg7jKKLL3glWyTK8TxA2wKLuOneVqfoaxVNw4pqhdAsj0o8f/4a0JT3
UTzEX2ez+W2AnjyNs81dxfNyCJdF/hwm/Ul+K1UDH4F/aNd6qLJ8b4oDAMdMjpffek1pulXo8qQp
fHdudODNbnQ/KMOB7DPy86LgIytBoslIC6hi0gPqZzgL5YjEaryHqxJdl3X5cfQztjDUUr8i+71Q
hXoIJJkWwZKuuHSKMmxhNXV7rwzy3RRkNkwuq7ax3Gs107or3fzXJ7ueDpu8UfXD7WEvn/0JGyDk
qYtX2W4Exl+PfWgd+pJHebqWV8qdtOIGbE4Lef9x557lHY6l61vl6EObvBHZP8fJUA7+2MYSE44z
3JsCXYb9XClfWIg2pys/MhNtk+H+Y9sguL83gmVcFerWNy59zjend734a8tCFRkO+7s1jdC1x9m7
BHabbM1EgPpt3TzhETAvLbfcW71lPGbgeFb5VLWP8HF4itoJdF+0bu+A8ChsSafkpKSg5Apwis8Q
0h2Ux6f2c1vo5zoSS2jN+rEmyZvg0Jl9/LWb+M/CcHBexjl9HX0Tca4x7bYSrhW2uFA0OPts5cpQ
hrJXrg1voQRzNbH3Y/D/a+7tyvKFbnPD3/8M+bq8he7DdeHZkDQExNjAHBewCaAVuFma+pgfgTF/
QFJcIRcjmZ0lAlHjSqIyPLAvh8lsd02jWM+zRsqs6srzbE3WM+ztGByiN953ojOeoZ/37azuZIiW
NzfpsRzXcrDXB+be9Ev0/8Rcbci8Y9pyBxdRG+fuU+qPCzlTvpSwaB7givzwHradZ09s5wOLnbw8
c1P7S9mb6Z3Tl+z6LbVW1kmleEtfZgFsI5mOmOttml617sAtWcvMasChi5VX5hg2BJK8OCp2E70O
/FU96OdPpOTsfZrYq+u7x8P+3EyDDR414GZoOI59F/q8QqLP8SUv2mA5uE60Lkq37ElkMjL1jqYN
xa8Mxi12F8kj5ifNCuvQ/JUqXSFYl9U31J43AyAUQI1dtHLQx/leeCOai6GevMWVgr8ufrWPo9OH
W1G0OAyaER3kNd0eX+9G8Zz73E/g+9hknUa30/daRSaHSvt8QSetgi7KD0bDJjPUi+GcebO/tFrt
4EAbfTArnNx0vSzRoCP3JV3c5EEzMVgVyGQlLKsXL7H3dR/kZ8mIGlRECkH7niXradDMax8C2tUm
asEXolQZrFPbyg5zYOpn2zbyhSzS1Z77HSyt/2Q0QXnnOAPVZLctvygafg6U/9QGsCgM77NRtNr1
JwW7kXWoCOUXX4bTpBKKx+8tlD8pFBDdlRq21aaIMc0WGjDSGbGK7LNvIJt580nk2QQadArvr+6M
Yqho0kC5QkDxfkwUTXIiKcPyVGvRS6cANrftegiXelPEW/Zkv8URd4mF0lM9U+Jt3kzk3/Lpx8nP
ll9PlEL1YpbMUNLM+UgKFicaHSSYogYP8s+Vf41sIg/8EMg1pK8xQoS3/xEtPxJebuBR90MRY67Q
ByaT6awwsLTXbYAw/Txo2M7p6bwiJWMN18mmUMVp4no9B/1wfUV5UdFUw4+6jvrZJCfe3qAwqtay
KRQfU6WoCPFU45LtlvHGIwLLQ7KDOxkimPBCFs9+9HF6hEySbmQzdhPRYZWi5ndqbU38tcnTDDDu
aeLeugMM5AoLzuRJHlKEXZcdwoGbWxtqYI9RmDsoEjErD+PipI2kQfgZoMsU6spypJCwzaoxvHjY
457QTxVpMtTfZM6nK9IzbB++8HPZ7DLBpZCEis4Zf7TdKBdGXJOcGqVQZMNSx1Aw/5lJ0FLiqN/b
+FGmoeoxs67N2ZjW73CPZLMcTTLPlSkAFWpNpGnfG8G56UosjNW6OSiBkn1BDMAjVTaNyH00fHbs
wo+l54V3XhFlOzOy51PlqP3KRB32tREQql6x7AddTf4EG2w+TAjEkBDzna0M+8zHuCBQFHWvD+7F
nKjuyQ55mH0zXaWJ+uwW3nz26mSJgn3CRhO9aJgRlXd33UFqg7ftLcu9bhmRnQxW10wI+5mNBM5q
iePtbCx54WYAk5EHO51/tEm4rcTohnn9o02G5LzRuE+6cFerpgU+kaJ/5Vnxkzz4arxCqEY9XSMF
AYcmNM8ywvoueWoHUrTjgGrnrc3I4TJX/AxSqqKbKG6x5hUHqFQ/znoIYEFkHSMT5A6ETTp1ANxb
18MI5zY29SK6+5JCQC4uZZnxuEyHVKxkhbRGnqfjfYx6oVTgmBpjwJy+Kb/EZhXspZRGU5SMy8Jc
XTsRyDzZmCSTvemtStt5ThTvzJJFizar9cXti/oy4ttulPC7U7ZLFyNiC+aTrFvLzsrxYdmqylp2
ykkAkKOl1RjRXo5AQMhAC1msXn5eMnP9V31EassWL6CIF+XjuS+qHH6KHqkLB+Laqgrb2llWpMgP
ThN07b2hhOnBzfF/pZpKqzzIRjnJKEqA4I6fJ8kOJIm6T9GLz0Dkp9GmjrJ2HZkYqc4mtcfE8v8o
M+vNMlWQpNZor5QyDh7aQEUVo3fIcLlK/+RmIUDDlnyGPZTLTqjRmZPzprd58VZVQNXlpNzc2SRH
JwPByAZntMd4pBYhD2rH765QUY+iRfaZ7CrXWQob2yVp8MtQDSlZv6i1h9slwjTw1qEzoJ4pxvqB
BUhay/AMAsx8KXrEmQQCdEzHX6KffRIOOunmd5ZBrOo7fj5N0uvP8GpmZMan+Dhid3g3KwWyHaYy
nK0i6pZaVuefM02/L9RA+1P9H8bOazluJEjXT4QIeHPb3rFpRInU3CCk0Qy893j68yFbo+bozG7s
DQKVVQWKVDeqKvM3oBQgCVjfVYQqV3BgAMpFabqbq7jAjqLvzkE3GLu4A0g51m649kx9+NZY5cF3
7PkzjjRvTu9266Jm70Xu2fpkFnF8QrUXGZilKZc2eXY9RX+Rxn18UCrmJ30ZH2lkJ6R3NrxPja5m
D6Cpt3OT+I/movJiFQAmtDTEfHVpipBLRf1mwBD7UUJ+CsisibOQWsbiOfofvdXSe/O3W57ezD2V
/KL5lpK23dUJoNCsnt69bNZ/4LVzKslmfy0AtqxcIDQrg7LnoXZ6dHDy+nOS+cZToFTJax3gD7qE
G+zPz4rfD2u7jow3N7T9Dbk+i+UA3g21poqtChDkN4gFZBW0euBNm7sHMbaz0veiHJy3Wsm1E18m
UJyL3101YC6ftW7zyNvSfAYD/WZb5Tse7G+emczvhQ0hAb+Rl84HVgFF6EeFbde7NzoZPrEwfvoi
bFZpZrS7ub9memi/yNuVYi98X7PWD9LMnCDEsGA2V4MRWp+KwrY+MT4fdtS0q4dEZw97avo02yRN
E6/0FAyu/JJqCVtBAQi2lz9BSUJ0VXW5erWsQf0SzVcJU8X04cIzCXXBncMCOkw7b75won6q9B4G
CyIp+ZNpVtPK4Rh0SNFoQM/PhYS1jFk4EWsMVaybgHqkxDY6keqwv0PS+WO45y78CWgP9LE83goz
tV3ziQBngbpD9H2OFXQWA6V4KT1KdZlJGUsyzMFK8fPge6rw7UV/XD+RyqxfZGKgU2908jw6NrVb
v7yQ0acatdSlANIYB6hioGylCmVWg7dq2VcdbGu2nq1wZy2bndIsSab5/cMtH7c0C3MaHuQ0O9ud
uSnneUKQNivwB+QidxyWk3VkRMb2HquASH/otZyCxM8y494hg2Wus/RKh1woMPwcd++9P1m1w6PR
k0SJiuHd1Tu+QX6MCV5gAqOK6zj61PjVcElKc23WWrdSMrO+AdKz2TRXCP9QnVjw6U7toh2z9Mq7
S5r3Xhn8f5iLFBT4snsVNeTl3qUg1lw5cYWwaNcDMOmdlFdlXOe6ynHAM1lauCYluMw1z3G+uCiV
eYZy4OyO65sVsqvCcE2w+apny7jmBWWftFNwhGoy5x+2ixBfxo4Sn1tQ+VdGyx+PY+HU0HaKnizN
GCdfBMnUZHOLeTuYRWl6XcGnt2zds4bW2Q3x1OgZxr9pOx10rUZ3uy2/lnqONwz+Rivb1coXKSoj
MW+swOqgYrqk8tDDt3fewFZXevnaHKOGUorITjmG3m1ybGPWojslMX8RnJKLu9xFthkfGsd4nqbK
J3Xjoe1X2o+dn3kc2CD73ONVr1f9ToK+Oha7xNeS+cuoF49dXvnIAmJQYAS8H0tfu+gcBT65NZ7A
2LbBADRNSgqBYsFp8aMHYYsgOJvtnQUsJYyQO4OkbKrT8v28WE6VH0y3j1a/JYglhyyxwnXfqW7F
+3tu+T52bC0ghSQvN2C7+8chdH4mvH224481/xu375vDFsna2XHnkBNA3N8q8aKqS/XzlJTdc1ur
5XMztF8kXJLQ3sCFOMTdhHSL2hrZp8YN+ievSHe2aN7FITqKxeTYS62V9Y634r62o3ajdZwSESxz
LOf4nkFW/1wXMXsc3sdR5o24JGcGupI024xX4Yj49YNG2QOVNbRlkqKKHkq1WJfaiBKxWmbBo6c7
yrX0p88ucJ7jPYQoT/DoO06/4Ys6bGSY9EqHMcxsvLXhswlkB6TJMliGDDDs5cfIWJAbAZlSLhwa
rFVnpxZKqDRv05qlXSw9H4K//pHy0JyPXgfZ205K91zainOe09Y5P8vtPSjN/4r9NsS0bJ0vJUoT
9w7316Pvsd+exw59PHCqv0S9469QuTN/yu7dMk6pamaItXtbySndYrd0k4wPI8O8dd2Cwu6ROdTr
t6LDd5tzz1jdfw6p7mmHmKS6avpRYxczBHsIB/YLr0hYOWXd/QlajcwS+0obOqxazXim+ehotUVu
PESNloGdZF9YV2XwBjXsoGizBeyvTF8zPd4I5GnOUv/B5BW0kmY9Gd4hzshFS3Os2mRb9R6HmQUf
lffZRKInti9JHTqnAD/jbYBQx1kuroq4ZeBkCeL6dAx2AKVVgrfb26A0Je0vt844VWd01n9Ov3W7
nbbTxyLYsPiaUKL+OTg5bZdsIArNOzkmSUenNy8NstAXCYVJYAL9tdf3Se3ABkgeNJvhcwQU5SKr
YhCTxEDBI1sr5lLDurc7qVdJu0wLCmKY3Vw5vGwkQRzW3bSX+D1fLGNRQsrW8ujfni81MbeOyYFT
rt+TmdU4PVT1LlQgDqG3bmnHWfH+HutqerrFGgdZl1BJUWoFgyCXyZqv4WK5G9clKu2pXC1rTNZJ
5rXbobOMh1uQlxtq78tFz9p1SAr6LK3bxNtAHdPSXnO/SSuIAIUYWR+s25z0yEODte6qDlxrm9lO
FG6j3h5ta2OqqOP9G1ggYIKcFfw0qDVSBtToPgzJdaU4FJb2NzDnaY8tmb+veWl/wSDhFHRO+F2F
NLwO9Wq4qv4YXI2pH9deUkXfqYsfUCbP34qsiMnZeE+25ofsgRAtwMbFezKUiArL4L1KaOoPbeEl
rxJxkuwKQGB6lC7A4N2qHzL1LJ2Wyqk6S3AxlN7GsusdorvzVnq1BrucCk2etfRWvKAuWF2Hq9uD
jSOQidJ3nudxVLajnTUXWC6YGAXmU9mX4xkCMVz7RSF1dBcfY2n3FY+rl8Ily+E+URJgK7jiqmiC
0HZVTrVWYZQG0nTk7gxY56ua1P5xcjvrS45O5krhQw6QhWbcd4c8UMcXhf+Yz/xnsYMlXEfx9OiM
xTvJQutL4jXeqYtBo0lnGGbpvqxaayvNqOvKTRCpydENkTVJ4pjjoprsEtxjtoJJabEtuKLtCL4F
vEqwUPr8cPpSt91iwVF1ZzNq8ItMiwcH6bsHuZMLp8Q1QMr6fI/boUimLIOrLEy2M8hr9tn/zM16
qzwa6njuQYZTvYm66edtD3OdQuHYHoCRHaXVwlQujrcx7FLPtzS2MXfjLrCD5tl3k3jflj0H+CYg
mXlvg44wrr5nrJWlci7lc7lkRhqfMFrf38vqEu9Sy1+XfeBvZhIOjy2YZnPg7LWOcC09BSa6u0mn
+89ycXXf2BZNaW6iX7EwJQXfN7V6kCHS0VbhKe5nqvTLsDgu7EOXtX+hn7ANOlN9kYsScLLGqDcD
ROHO2XpS/P1I2e4qvX5leUdHS/rVfUabAi5Dmh1dvSrRXoYJEu5QdNs40ONzFGufZU92p1x/YFtL
kPfSxcni5vDbOKuz3C14j2qlFh7pG90dq02tpPr6rvAHAI+eTnfeb0DrArPTY2V67qOzqCvXUcg5
fzaHtbU0JSa9rhv+DUUQ/fJfcRJ38H9iby0DWGwpb6jjFVUNjXNqXl5zpUlPQ622HMHb5MVOkAAc
y27+rk7hJi9G/y8vmz57Wm49Dv1krOXgJhtDHWjZJjZ7BMxVoKX3jmNIefZpqryLBuCEBJVnHcx2
MK+4rnmbyc37zykF59WIhsifGpodAHexY0DLZ0+VvfneKToe3l02vipdhO10DbHQjK0Gs8JwRs+H
bVeMio4gba2SvybaDLdUAlL7yM8iIbIGwTNSIQBlPhx1v1Tzk6sa3drV2Hp16ALmJyysWGsHKujq
+C6NkBXqMjSRs6oyUjkoKektIHPcZ/Oybzlc5H63ztoYQNISHCsYlhv1flsPhXOWiwThWRz8KlIO
Ero9TW5vE2+3AQkxPZofbESP6tWHh1kZ9qTdGNYbfcnCIibSrwNWsq2kYiUmd1GGbag+jutWcre3
lG2d/qnHOrqFVjdsnbGZvrpdgFpbmP/J+hCsy9RNn0D/Jef/GDE6abDWkzF9WkiXZ1+f7bVetfl1
RHDhqa5ThUXNCEBP0ZSLOnYNJybjRY9i8xaS+Nz7K13zyDf/ipN0H1cwJLqDjKiK5Koni13aIpI6
Jg+WOiQ3sVSJyMVNZ3tVKbW2s/ksehvEzIw9pZtyNef56G3abPzjduiJEayEFVOywzK5kwKIEvxH
2+4nf3vbkHQc4TZJ63+eWA5uSwu29GW2ua0ymYfK3tj9CFXMuHsED1aayv4SqNGRr65xYn9UGxs5
p/NOO6pLTFPmQFvdswI6g3lzGaf7YX+WIcsMeUpkZJVxyyP8evL92P/vJ91+hKHAItX50UWZ4WvP
qq+DzEH1JUyvxoDzIbJxzW3Vh+N0Uqve+hKi9b1X+07fe30avfVOcuwmF+MavXo2fFu/Rkn2fktO
9oN+jY34QytnHZyo6h0ML+jh+FboYsZm2GxVzD5XtW7DD0hKo7pM+eMN9zA61tqPZraV4oOW8r64
tbGfwoCq+9V/w0SgFfNzvCAmIDwVT75+dQ1zUbKVq5yP5bhshrm3R1byVUJdV89byiM5fxJkwCJA
p2hWUFmQf8g9Jk2BXEgMDWNsen5hNKzWNlYSk3/Afa7TdNhAiVPgjMPVqcVBbp+k0bCTMyLI+D+y
2QUAzy/2EpTeczalYJRvyIxC55hdAz0QPkJF2vMAEXDh9AEa02ZNv4Iqfh6WloQm5Ufg+sqLNHjJ
g02ai/JGf0jDxNyEdZbslcUyotb6izvHpO/RcPqwQCD4Yz3EeB7LOnBfOAIPiyt74C32W0fbvMTI
ew2sOy+FmdrPo2s+hU4fvdPCHc+fSKW0XvRuFxYLcN64l0WV7S3Dqi6K3iul0S5Rq1MnW+b0UQuN
IQrUg/RS0mfl5Ml++Xqro7XOYCYPTvOOpayyx3lZe7WM/itQtuxPviZ/DABFXmcorgeMzGbUn7tv
+bID0/y0WI0tp2/ZkHVUYRJHM18AgTmv3USif9m1WT6s7SRyv8qciPfMaXDm5rZr06sw3But5952
bWTWkKIq9fLI6zdg+9fBtUKJjg81CINuYF8wBqQw2wWrkEV5ckVL8ku/tPwUISI9SVEsVvJlb1Tt
I7MIn6UzRaZsVRR1fZFmQjp8PWCzepAHGY4yLFYWMNHyAvvdFFSIvA51tturYHTwYfj1coW8pu4U
l2rS/S1qVGF9ifjfB5FlPt3jTuFSY22sBwnJW7rpDWfDGl88hHP1LYtzYw/uoHhgG5QknHnRfR51
801G+LLvFA/4kYPihl2Vsw779JvP4WDvS4cMlEufcOwNYucN2TKUrG5PkDFBWHwLnbQhJZwBZw4y
yP66OeXHygesDt51ObT5Zv48QJPErnY5J45m+lyD3GE7T0nd9ShKe5V7RnET3/lm8Yi93QIYKLfK
ODKjCwosuLh0YiF7HzPpWDE7EWuX26fn2lXnRzTLvb2XZdmhaNL61XOmbwiAZn+GxvxeTy3uxqDu
F+DAhwEiU4Ng5rufpvnL4GXJNndMxJ2Xi9xNcDp562lR+ACjMJ6y/gK5KkAJ9wf1AzLR+fiu5Uq1
dX3woqbG56dwymSjaKn+zYMZUJZa/ANndhCeXqk9kxxIjnahIguaKyWZBOVv3ev8p8gHWeg5wZcA
Va1PQI7Ti9UiQKrGOop4nFoT7DAb5Jt4fw3WeKIQeJUYjjg4zf66ON1wiboKO9JfIRnWekqz8QoE
JqXDQKYHMsXeNrsKw4M8+TONvvWoHv/QquVbNvrxJ0WjRhEg8XzUKH88oYCMoZELzrqy+wccH8pP
MO6P3vLSyBEbP+ooCGykSdq9xnTO18/SrPpvcdxPX3I0Dh58buGgMQmSAerbCLfvZRQuVW+20WtP
YWKzgXDmN38RX1V8pUMphzsqDv3tDuGHt0F1jZ3ELVFqvQ/xUMAvV0ox9ecsHJJzF+F9GGTloRLx
REU1rBUM8X+1c9IKm6gHetwNJjT/3tNWgukMjXA+W9aChl/gofemwENlsPRWWWCwz4k+C789RqQ3
ZrvGkRZSeTIgDugX5N6lUy7hPyOkZWIUhW+C+nNEmLbdIRlj4EfB/N1NquHs2FbzooS9eVUja9+p
afsiIaAA9a4q7XZzjy2Tys7e9M2bvkjf9mb3lRRO+gSx337NmhyreiRwUyXH2xBx9rXSmsabCXNu
q4cjDMlQc/ZxMTY7vpkFSjJtuNNUrLhudjIBdA10r5fokpkAgcwgMYSWuxiegY0s9b6OcRYZ8VL8
gvzPvMfRd9hKs1heyVVmtUdp2hV4BwymputtsDutQrLhr7AeopepU06a3wdvNSeQC68va+X580Gr
+j99I1HQl4b/2E2eulEKz98L4bFXIlS1pLnQIaU5zpqxmnUVV5JzWaUv9w2X3CGuiQL3YM072cCZ
4ptz74lIHVAbp5iT1mG+64pcO2PCMM/B8M32/XHLW6U9FTEKJF4a/S2bNdNAjk+NAvcZs9rojDFF
vM17Nuo16tcuWQc1Vr90VqZdFUxeqZl5xptNSX4/uDl1OwHNlAny3NPgX6TJJLsv3V3kN1AFlhOZ
EirGNUb9SFr3Q5q/uB0XFlumW2wprMXaCGuECqKPtN/RDizWcgF3DMnGREj4Rg6wPSVf63YQHrvq
W4mV1b5Eqv9BUWt/RqGeW/Ll7bqv+3TbJYaCHD0xvTBQMC+p+x3QGHj72Vx67mMUJ9naWTecsW8K
dq4T9NDVOsT5vZJMp9yqpLCAYXPpl57/ig0dFYfUnF5+G1vKUyToZ5eyql2g+fiFI3pMWWRSya5n
cXKxdVx0Yv2ERTEMSKvC/aN3rEusJ/lTmQ+rKh+mq7RSCSmFvrWtMthIrPWmJYvUsxR25G2LJqjO
oyRq720JJsHM7yS3t0FRbax5u7TA4JkTaFB+ViALfz5DglWyq7JpfCw7R1mVRZN9qKDqelJdKMmc
5Fgu53ASaQPCoI63ksUeA6oc36LLffGW8L3ZBV2+CdCqWt87but9iPDSP+Bmz8yjbVep4++A8mgB
ot8vN9D5DWUu+POkLvlALBPB+po5dbM+jLcpB2ynWDmDNSHVl0TbjxtW2bX2CTjIOnWjrTTvFwcN
EsXp/bOK4oCzypLcOqll/DKHSf2AOD5nXZTJOeGOT57W/tAmxz3eNc1bBQ3q1MEGVIaB0Z+eksZ0
kOj+OXMe7P5oAvPy9lrhJl8DuyBhOEfFNgnYxjh++JZnrrYHQmDv/cExvyh+ehLkYsYGbA3oAVF4
e0yu04jJgwiSqElyZOM7b5UwTvZu3LfnzpjVdTs543vYsNGFlDecB0Xv3xEOtpTiFX3ofalHw5M3
wn9dqLWJQmY1H8ANCx939rSnociLl8UjgqU6nXkf4kf5RfHa7wiStXtUD+q9CN1eTLsb/rCXoF41
9V5Ebr9KMBuRga98+LXaYLUPMKIVmHJgHZBGatj8AvAJx7b+bLfq7gZ6QJh0P6iRcWtWeXF2ujr+
BP/mVkPIOPWguWWepGIQ25X/7Fzv5YWxMfsTW4wY3DSr8BrmAd5ihVtvZXxjmCOe9GKrEFEBQljZ
Ps0kfO8FUrm7nwelkCrNaknxhNgtCkbs/iN1PnIbwEUqqGYqH9Kx4MP8BSgmIdL82qMVhJv7JIGY
yYN6VH43ugBdE5czURUOTfIFa+3gBcrHbe0O52kXgxd8lGW7roxu7wSBt76t6ctiH/8PI2QnUI1F
emHTcLnBjXP8uUtveuomPX2ZkuxZwjYVpH2LYcpuKNC8WNjrGxHwmBYPYKguRodMex8DKpHIvAib
KA26yxLLWLxzV1MfkmD8EixkTdePom1eZfpRBbr53vUPcwfVs1bC7lBik7qTZmH1lyrJo1d9wljD
yyxYzMvsDjQwnBe1vnbsol6Wp5bh17xuMyzReUXvSqUuD23gsL+E7bcX76DO6VV8F5GnkqY5FuWz
3qIXXzpwt4EZvbgISl/FWai12vMgZBKsDA3kxdHTtj13PBYxh0RLZ+lN9SndVksTfY7prHdxvZJe
rVLjl5LDmXTKpY6R1eHk/igtPgjgaRHO0mdDu3RtOp1TxzeublWScgsr2FdF/LeELH0GjWBLh5V9
xYkrPE5ozKM1rLwGQVRUn+FxV2t/X3bl9Afg62o/dGa3NxKj+8PfB6yif1DLqvazitydREloBf1f
M567dul4za5oI+cZNi8+lX4dPMVpUR6sqABWqPLn7zhrXFB2Ygs/JsGuaVT4gktHbzfDRe4AHMA5
kPbttrLrU+ro8dHWhwAT7GX2fQ6qFka2qOUOYew8q53xQxA1TuLnK9cNECVz6/zMezbYCgbHcneG
OxTfAE9r29gyilMDgPTUW1gAY2mM0+gCIO9iTiFRVX8fW32EqJT6j5M5mkcfGeo9rBnjk4wtu6vf
4WfkqxbKuknmXrTMxi4qG9bISI8XC92Ki7Fc7Bnb2V3j+u0KaB/QnNYKm2vq4USihWxveqsfezQs
IKapHv4pypzqF/bsNpILCkgApzmzwcc0QjqMcmrO1nLxa+MUkZ/cRz7Zr7Xr1/G5UGbNxXqDW8sP
W7Qw66Q+ND0KrXh6nclRI24jt5aXdixec90eKYV+yN4bmtPhd6mvbmn8ZPHsCbWSjL7c/ur+3apH
2imcxSyYkSDzzPAAHOI9M6wKUe1/Lpxym3El7cmjbJv2VGys/uMQjAbr24yqnbK1G7O3/DDt/iw4
WNkuo47QOSn6bTGAYETgAIIbFeZYZlIcBWTTSWY59bL8IAMl6C/w4RtEZxmtqm5+NJZMtfTKZRi6
/FAjH7OSDj20jjVA79Okqv11WC5uYMRk1EtvmyLgcb13yJ0fFqek4bQqnWGoYK+zDGtVxT5bChoM
S0viMl6ancYaNQeIUElTOtwq5GsZQvOrQbw9wvH/gtYxSntNHT7KReK5BTm6RMserNy/O1S1OFhJ
ieXe0iGD5c6Iy+xq5dcc/xDz1ilxZ8oP8D0xykmNw295XDlCpJ36nlKROEhLLvczRxdM71iyuPux
JIPwanpRtr5lUvAqe3YbJ9kEsxVdlaQMLonrl1tSYvM7X/OT2/jRD63jyARYtHiliIrJTtzE+JVP
+nPnjfpKhiACShZGm7/J00jE1ut29ot9ETjaBvUl5bM2x7hgNl38owqtNdRoKjQtMCq814xvZgYI
vrIN5ROaEziiF/VEQkQ1jsrosTSWRvaYqsW8wBePQch+L8419yyUkHYSqGD0sdm5NTCU5awmg6Hx
fWzOtTauqtTqT0hjaevAgieGhcla2CoADznfWF34avtBtA+AwZx4PUQnPaC6OI0Z5aCuO1s2ZmnG
cpE7V+uzczpzyM+T4Vp1/c+4dNadke5qldqFNO+9Mj/Q0A1oqEXv7r33p/z6gTXHzY59+SfbRu68
cdrumCwSL3WNikUyvGUs42e/a+y1hC3eFewhvPoBRrD1Ctxkby0SMN6IOjpAcFBdy2w3RRa/VcOX
pkLrwnTw8nKWYVaBWII7hY+SD5Hkxj0z8n+IyZBcn5WjU9ooGpNKueVJhu45nGONSho0EqvhA12M
Jyo6iz1szJ6RPUC6+y2ZrBfuOkk77eEez1NE9pbqpOzgA0vZUbyrTnMSd9XGTWrnUITuQ5+kgMzh
o8KLqhdeVN6hp2il5bi7jdQtGw27EQkM1DKnp8pun0nmtGehdsklz/Nkq+Mjt7lzvqghZxfTRztm
mXQjehVMNZepErtP1fCd38QJ7wDOZz+nSe993PJTW7U8lEjOnIVTV/oh0rRxUj5Is/7VFOJR4iU/
e6X5oXfhDIuy+32uDFYzu3gQltJ9cKKV3XZWJ367xafOZUus9OHWW8zorM2HRrjHQwCTSjemREfi
geN7Ymrn+2VuQv1jk38FCIFfY7KClBFWpH/O0qHOfbTJm8qBEKhSo3gO9dE/mTCYN+iATH/EwfCg
dghNN3Fd7+Wo+tvJVQ6/4YJkkl652E2WbtvWQ3XtV0cvR+V7WwbK5LY2kIgBbYtQJaID9eL5gYWK
f+AQAXeElsTFAESa9xG90T5PI5iH1b1Dximz7h96a3z+YB4iQ6oJ87AwdY5kg14FrW4vuHWWO74Y
TdKSiKNJxhYrNKd6lZZckGakNDJj2iiz2qINH5Zn3EfIM9AF+fkMGbE84/5T7s+4/5TlGZBTnPNU
mn+puRa8eqn72QYE8YBDSfgaVRDsp36udtIZgZU9azpyFtIrMQWkZkFt40VCHqfc9ZxG87Ff5teo
35ExA5YrvVVYNE/VYsCzdMp0uCH7xoIeuLC0cR72rTz8G5kI6k7YaX5RY82kSN2q10KZSo5d3gTI
qJwf+TJSifUy7S2e568eKcOTiRRI9b0JIBmmVLsN580tTNJbmMX+URlU8ecpwfETzdN2jlETmwek
eog7ik88bTAWRxaEjzSaAZrh5zvBhKUxvE9D03BxE4wZebB/taXftQdvLdgyMw9eQtOJN6BZsAjx
q2w8TWXwbPoFX5w+6nnFlf4Tv4P6eXBSTsq1bazTpo6+257Fe7+33xRsvfbp0BWHLLbCL5xkH2RA
C7h/zUkYK4xRmx5MPTg6LQwVl/+mhy7ELANxLGebul79xY3nt2FqnR+dYR9js2i+Oko3bfxlqGZn
83nCjvo+VLRC/z2UJTM6deQ+Cj6UF7doy63ql9r7AAki0dr4h+sYAazjLn9FfG7Yu/4cHWEZmc8g
dFBCWoaUibtKQ2f8ls9WyvZnCK9sBENyRe+Nmedr6jiA9ay++ENpQu+MWPf4kqlu+RBWyqPFyv8i
IQU7hk3p2NHunwn5Fgie+ii9IBeRlimAnxe9mnOCGy1lRfXVOEi3adg5549vt6mKp4Ugq1xlLZ1B
i6ZKQ416h8p+dOhmPQNVoMWPTd3zTkjSXr20DQraSwzzh968dasYHJM8yLHUayKFdyEf4dDozX2P
qOjPMVGmquz2Kj5S94nyY5QeaQ7FKw4hwnQXV1WhC5NhOtpTgmz5oHEuX7JLSWuWmyrHi17xF9Rh
rrJfdYGX+1WQP/olZjaxV7RPKD6FfF287ijNCTbTEyI5+h5VV8DX0lzGSUeC76IClwZXqWXYEg/U
CF3aDOZJ7LoQElU+QJfcsU4y4Taub0A3NrkLuL7vvHRXTa5/0tTZP3WoQsGCX9ropj8Mad2wO/kV
i4zq50AZLeM+dFdUDpWtdN0vhW+o1tprknz5AqVwciJ29mXiqLgw6pZ7sgO9Ty4hTDKfD/melz02
qKQwSESw0K8nPYZarhjOg9xFmu2jwjR/usdTE1dYKsqt89DimLfK0mzc20luzJt4CWradJsirQ8d
g+KGK8vzh730yBOHjpOQXVDHJnkWI4yyzoqxw4sU4/tbJM2N4dYG4pE7HW6t9KUyWvrk0gNhpE/m
3aPu3JWcF71t66YInioWRVZsS19apQoQBtoZBYwkgHPIB/uBEsFSXtqK2n8q69G+yFgVhaFzMTrf
mhDhjzUHjQncaNPu42EjmRzJ3+Bd5e4NO8Eic1FtLWfkB1cogjxObdeeZUi75H6srnX3WR6qH+Rc
5SnL2LZMf46FxH7md/EexjZpVoZuJyf5x+jWoF2p5BzjxldfJDRYMM5YdUzYhfxqAxopL6Y1bhK7
xBZqCQUOgBIXSOvqPosy7J+N+SNvZwo4euo/10347rWT+pXkhr+xBhsVs6kr3rP4c9EH2te+0Xin
NpCTMEDSvpLkQGwxrV7zsZwvGCW3a5ntGwV1Erhy1zztHkcXNQbMbkWWlFwtH8zAcU8coZWVtnBb
oFH+bIrnz70pvffBYhDkRPjxpPUMGbOcjX2Wtiql6Q7EN9yxb4rZbFkJ/b+UeELcfM7fyyBANGRI
qb4lvXUcUUlZFzNAiZmzyqnHlvshSuAZB73lvNpp0awS3Yt/IBmwcszC/DuOtSdnUKqvueZp66oL
FAhVjrp3PLTxHauBj+8E3YmVTzkGqdn+fpeA1zv1daAc//dxbJeK3YDMFM6RWv2MCjLsvu+jgDpb
XIBphGU5PrDfN9jxB41lIF6FUjGYr9Ot6HW7Nq176bDf+4Bnsn6xn7TEv5TLjPuB9oaHWjpSVpyd
l3rL/5Zfhp/hLe5CvHr/TkPMvahwf7PQJl73Vle9tEVk79TQas6QZfNLXinZTiO39Wn2XWulmmSY
lukO2OctFad8p9qQPn7g8Pli40dRzJ51tHN/gtBHM0XgcpVSCLiyu6uR1V7wxUuV7H7Rhu5T0GI9
LKEyNf1d5pnu2glAeVhA+W6b8ntTtvvSrJIwehDZgXvzQy9F6AfZ/UtvX6h//+TCNo5CvdvJPH+b
u6Z3clJoLAe5TZf2MI1oUMitn8Xuz1EBujmnpOSwFBvz84AZSQ5pm9hghf4J0Ia9K4bhkzPMiDcs
F3NM2OTLrWq6P4P3bokNivFVL1sdI49/prV2BEvfDNLxuWZXckIHBA8tb27PY9Laj5WSQgEfrezP
yOGQoFbm1XP078BwtUfXVJCAdCGd2ZATbcCsBIeBo1uQ2O6uHkv9UWJysebg6tqcya2q5HtTj4p+
te1nGdX+GooSMcRhc/7jPls6W8uhvFjZL0WHUfQv2FfS4qGSJy0W4AvcTJrLiAyLwbZA/AaeFgjQ
5SKnzdvB009zCml9vJPYfUheUhlb3dtIQ8P3gsmzlYEVItiUiCcPSTAfXKSbFuZJV2EaunmRbYfE
r5GVT+Lt3TkR7Ij32M/zKS9z5YyuEISc2ONYYmqBCc2S1+9fGQ5Og2C4Q78sq9WwwLfl8qH94Va6
nEIvTuMi+zQC2/GGYVOYfvx98ZHoFaAplgueEuuDClZq0hwx58v3o6Zrr2bf/5ARjgMjCLH49xxE
yjYvC53MZ95dHU1T1prOVl+xFIBpTpqv4biVF8jt9ZudLA5PMLSMQTvFGX8Jaf7/oyJoBO9Ipf4c
FS1SsjKKulx1AXMsz5KwP1jaCbeREEF9Hn0fVf0/ys5jSXIkSdOvMtLnhSw4GdnZg3MP4kEzoiov
kGQFzjmefj8ootOzcnpaZC9ImJoZ0iMCDpip/qR7TKGxnZNoiJ8VAFZYHWjhVzcHgGNTXWeNGs03
KIi0+z5prS/1JzVIoq+GkSAPrBvujTnv6ojdPvRbaHFO3MHXW5h3coiUFmJ2qnj7a4wcGwy9ZbTE
kOgFlygD4z718YVPnONY+J/+R23zvFeBevvwD6+65nKGkGtwvyqkRxWaMTImXlBF3RDUtway6Yg7
pcYATIj8dHjA7j1e7L7IT5uSpZZAKGnsqATHbsUsiFUUEW5byVgnS/J6neDoGpTaWNeBUVe5foeI
4FHpO/Wk1foEpHZJlyMQRY68A3WGVlKNRmNt2SfYZaxvxukPXkTxeUZdEstYBAq9xQc9avP0gh7s
eBkbjxyF0R/DAfl70QwRSZBr7KpV0lr+xzgZIoOv4yQmgyU2sUkg+7eAxa5jrte/Xise7HFbZq1O
MRH9IiGGCYdsTrR41+ZQtKUpHSt5rNJV9T76eh1qVn62Ga0gO3QT211oX7F962LEgU+t1e5tIMK3
EpMzOaj4ZTUHOTUija/fdXig50W9kS7NC9NukVT7wTKlOoRL5VwOiVTK5RQROqZPi6YbiM9XXhrV
8fcxdeMz5jpdzmSKnP2ct16WTcDHf+Nk47di5NXBLpD7V25lRLGcmwV/ILe4hNZeZ0XdLjc+DArn
JoP4tN73az9frIYsPH41jtE2t31PAuDX09E2nsrIy486mkG3MsYIs0K/k1MttLObYIxmFhuTU3v8
VsIMT9deD++GqEVd5+eZyzpYgUp3/i0ey4zruOvc2OO+rYYllfjzKtdxSkDOETmWv4lV5DNSIIt4
hZo2XXSIFcc76I3yXPwUtPhF6wK9KIazERy3vbwhQ74Ru98ZOh0GUbfkvldujhB0EgFedhp+GQOA
170EXewo9h/q7VDXy22jQDNogz4/SaEStULrGGJBjUUedc6hmNJ7EpFfrTnrX4PSj1/ZE0qXHJRK
e/eG2byXllwr8pVX1dWMfdfHyrtdFdsYpPlnWNPxYcRzdpeCx8SIQj9CNrU20bLpDOMZTG/MbpSH
lnqRWL9sSRWQELtw2Y1Gshudl91oxm40QbAXx8xls1t2Wgd4ltEyb/p5aY83OJYE1lkfNfNBDvwA
9qbse26UJeZolfkwt4H14Pnm3vQqNAh+jk2R2bhtzfH2GpIzIyUF5vRdvZUmEJkS4yyr38HCAyIJ
4kvfogM37dDkGe/l0MaBhfWs1rMj1qONyMFTpe5PBsBkMgLY0vUZXrWxPU5nacam9z52WfAYOXHz
phQ34eJOV7tZB/LOqaLPthuRa8zQZp4Sirm90YNp9zpWambr8L7lMNXxX0OUGjfSkng5edskd9nF
LZNQA3QuZBz2jWW1+InpsFdCrUDWbJkuE6gZj4dIR3ZRZrhtT9EyCS22/mkfVuc6Rx9sM8awMuWw
tg345JYCgxxIZZ7upGc9TeawYIVdmQerCr8nGEuySVliEYMOZpnrvLXQlgAEsORbRe010K1q18SI
p11jV7cD0YeVIdUyZLYz7jF3fA7Jnt3ELixUkfQGl/gJnEr6EhRzeJdhYoiUI/rcP+Opg8zWv4ij
shXehW1yKccAVTUHsm7n6nsRg70KxDYY0g783ijBYjqOzXHJe08BAR8cryNlts8ifAd5wCUXpLKX
Fk6mB25Sb7dmzveGmWBsRaMHtgEVi9T8KjHR6elF5Kf2wfaak35n15W+i8vJvMFG4FsReOWX0CrX
k/ifJz+7lhO8wKovEtGt/LPlfC794b5dEIppXbePS0vQjPnfWj/7MuiZW5/f03kFKhj5+JeCOj4+
pIuyVxGjRjvF5h+CZYhcG4/N/CRqi7GO5CLQmq5eGOTY7z4MP8UV/xmWMTJaBpDul9HjMJA//e8X
kJHNCD7BKfK/6mRm5WpCQXTNMj2pfYkLhzZNt3JmYkSLfZaMwW0iVbYSbvLEPBWDAl2F4TqTyZSk
uK1it/dxwV8myqDr4Xp1iUGwQ4w0+2Py2/omQg10J8W0NtIBGVZIaHd4NL7oankv8XDMFDBCScgt
Qs3NNJy7xkcIn91/f6ntkTr+Ek+Cvt4Zc9XeIJSs/PFdgkbIJ6bIfUQZPoa4yMKWtTRWFhb7kAXU
8l7onyScT1BCEujP688rH3T9weR0/bVcf5D1V6Mh3L91DH4gGdSjzLTXqibfZEM0tJt5MOs7I25c
7WB41SdlqtWjG0bNXVqyO7FRzmedf0AFxXoxLMN6UQ3P2YCesc4YOpsvUw1BPXfsciu9bQTBoSv3
JPRtr94iSIUA+N2EwPidZvnm1vcba1sbKqrBPzuuzTQP5maDs8p8cgLtJlCCwt6W+RTc/rtTF9F8
0MxDXGzA+c83c7eXkL3E5UwuIWeVjvApGp1IA81ocn/wX5roAIJOuZNKo1QgI6O3z2iJY7g9sMWS
jt5wkZ0MSmO/BoskfjTLFkNb0LjVDoXeTR5jxI1P04wUhrkJEW5+iOfxKz96cG7GNH2oloPFV+lB
U2v0FKzA3UvTaS2w2gU+JvsEMB+FCoca8BQbuAKb/rffJlNWsMHkoPeYAODfSK9cphq9rXwCCZGy
OaNnod4Znh7eGoW92Fhoj/1YaP7G9c1dp/jhpZVmms/ptkzK9FhkvvpoIoL4iIQUPtsFO79+mSeT
09z1L8jpfIRkblm2X1JnKG9kmBxc8h97eCTa7hqjnrp+ClAyC2fKexubGq1ez8iP8VK1qdFNSMvP
EsVw5WfUsPXic6Ki6yvRroyWsbPeK0953tebpkDgpRkH/XPZ1/etE4BlKBDux002+9FHoBBAofpv
eYc5fBy7ykNk9x5ed119E9aqc+foNbgLnAde5Epmw4oy7dOqiUDMgqQOl5JJgk3NwVTc9JXtTbpY
w1jf22Le5t1sfRkUVgpeFo8PzSK6G8X913Zko1jbOoqopg2Kz4jKp7ToED+KULhaCoK4riDttoyQ
5s8R0pJJQ2KouyaPHhtMUdZHQ6n4b2Y7Z098/YanKAnXR4Pe4o1QR6p1kI3yWNpvJgbiTxHw0N9G
oVxl4X6E+0IWp6zGlmd5mAXPWpI3aLXQkpCxPNYpnjx3vV//Es96FLCaAbOBYTEVnKbAHnaD3Y33
6AuP916Ghmse2SQ8UZzc4zI0hhjsOU9dYBTr/uS6AfllQxJnFq5JshlZT7NkMWuhrL3xEiyrJ7jv
j7VL3k6FQLcXGVEz6ckg865ddEZN3NoRSQjnIw6q4z43NOs0LFrd8fhFG0fjPXJn48butQIAFH5y
oc07xE3akgKi5jxFJgCfxU+uTSxQAoPyatjgKwzyRE+Jvij5uKQAtSzwn1R+5FX3NEWhyJ+/I7rw
MTL20o+RKAsBXzXJOgrmBIcKt1W/N/NOJ91wv/IeVoqD9jbYTX6PlxrMCGFCrPwH7S30oxwXFBzy
EN27F0yBan6OC6d6cNlL+JvSrXhPsN46rhAFpQss8FZL3m7Vqo1j5YjcJygMz07vhL0EHh93KpIX
z5GZaufMHuYDjLLsnWTNnV1a7DklJY6qAXnBonjPIBTfQehQn7kRiru+cN4DIcRjxmJtkUdojtJr
W+r8/F1O5UDCtgJBlTjbvkkoXSRq9U6aBiZkrdzFJoCLTTLM+RbXnnnvKUlx6b3O2Q5qvwhrUOvN
SeQ8wnYML5phRltZ+yXt/NGhU+24DKydt2ZtRpjCLnqyRYX6fu5rL1Rqyg0y1M73diDpX6TtVwUG
3baPMiqQQWieC20ujhFrvR2szHmn5cNwa6pjuZPHi5lUT3pgOC8Sb9nfkPSh4PwzDsbyHmWx+ptr
pvl7WfRKfm4dilSO2ub3gKURTlvk/MjE5fdjDQ5Mygb9tLEQjrkAFPFvFZa3guP6He61dAYurPOF
CHNFekWDV96gKJGhcLUfFm6V2lCSNXKvxAg1j09jmdqnxmjgBSM9h4YMtZ6X2i+R9xpG7eK4tn1f
GpRGlRbyL0aMR6srunfsLPpjjQbScu80b44BpLWY80dwB8Omn9JiB7fdBKpua+9a9a2ZVbTqvMY6
ZcE4UcWjaaCpRMLYfSoWEana76uNNkaAwZfZTYQwkQUV5oO0G0FCgaLSndYsq2rlH+2V9Mvj+6P9
y3jdULuTng3GdmzLCUHIGCwGkPRdr6M953RFcEic2j5MGG6+GbFGGYI38Vl6yTEkKLfn1r30OrF5
MvqkfM4Gx0Zo+ySDIF05j1pVPUjLsKMJTHVI1W+5ftbX5FhTtHdzeBGd5XTYNnjZi/oNgGr/0i8H
M0feUken6ijNvnZnkNnFZ2nJFLeJ3h1TDXBRYzwQpv4YI7O4iwrPOOH+RRV0qcNVRgF9IgmrrdTr
JCZ1uMGzgSygEX+NK0qoHZYU6GrLKGOlN08A3i5jJZSnPpjbamLzz+98C3L+U5WPE8as4BnwGI7X
ph3hCUXlYASRn/sXq2zepARBhdK/uEr5JuUKN/Q86ZNqhbWMdBgp6KN/MW+5ioz0C4irFvWxQ6Rm
R1k+yqLRV1Csd+wwvpNlZuiHwdHLx3EnvaxK08fZeB90LIUXIWU5lMha3/vacLwm/Gz0+CS05vvw
gvCwMu+Pfu2hYJMU6SnVi3d/YaaloTmc+naMQUHCW7NCIORNqNVkPmlCkN2bTdS/5mbUP1pYSlTR
nyx+/B/u8CMBuvE9U3BbCmerfMEOzzhE4Nhv2QCh9BZYi3NF2rz5dvnNi6d55wZ2s0UWvAC+intr
rGv20RHRGfDjf2tLf7r0d6nOV7iCLvJP+utc98VGCHlV2DXPeKjw9CmnewnVSoG8Yqy/CIFPDsFS
eSUNiS7swvNbD/+fk8qQYuMobFw1fPCKmY+Txc4+bjr37Iregd657e6DodsD4j44scfurmgrgCuT
8smCQy35X9u1zTOqOtOumVizYMYQzW91CDowJTG0E/kTkadbhff6aUeNFrdl27COMOlfbLNw7qPI
g2+znMGb4lDx8A/Ldtr/1iFDBuos+Dc5O2nlGS516YhISDqZ9j5Enm0vBArxF/bMA4IjDQgf+BZa
qZ0ayoU3GoZp0+YKERtz/+wFZXQjoK9ZeuVUoGSkAQD3j3/rXa+w9Mg8udTgxOrexPaV1b7DS0pV
wPI7VZ/pd0b/beTljog8mU9WFizmDTldEqWtViAFyCajAbSpbZoAenjWT/puvZmkPXqGvisAcKvH
a/96Mw1Jf1kFL7LRg3uiIeQR9K1yG8+aeugSM3hW8R6Fi2s0fw6G+xyLajS/v6Sw1L98p/9TRZr4
jzTM4XfXUfCUYp93HAdnOI2W/m0eu5dWkFSN3WAuQnP9Hlqxbt12+vASlcp2bvVVR2DFg478vjb8
LXm2yj7LVeLognPtuuFaY2mCZQurnRqBcQPwZdC8DuOovnc7np/GO8U6Hc+MvANS4hnvmOCqh8ho
jIP01i42W2ZoARuxOjDaZommQudFKMeZ2A0sdtOmNoW3dotzrPz1JdbXcbwxbGDy0jRU52OINOUg
VzkCJR5O2qwm6rEO7c+zNxYfqFd+Eo38V7KtkmzcVSlCVmhUt8FRSOByuPZcY3I2CEVcTrUOgwTE
jqExRdqNPjjnOISL5bjGD11R75LKDr7nCRAYGJwgzZKvfaron+0qR2Ogz5M/6wAq/NyCGtMaoEYw
xuK3wEfKbySx/TqUure1uxSqps5yI03ZUc0hj8WsHC+aZ2UXCmCUX+vA/JL27jHNFjQfRPyoq9Uv
vce6XM8a+xng0nio+MC3xcQz3q4pCYvlWat0yVnRx5PokUlIDtniHnQ1RVvHLmZCMm4wjezcp8lJ
NM0kVCnTWzi4PdSZrn+ZoMp2CbbT3mLtCOEp2fuhD0pgacIojx/SsL/xKSMgvAVqmlKyQu40s/sX
9Pzqs68tReXlSiVZEPaJxuLyAeRV+wl0vUJeg8rRq00MBu9guvmfV9irnP0yLuG+ahHfmN/ImBjL
Ds8LHUCkSvgkW7qkRy4Pvhq3w7IjlJiOcKXuzuGThLhRkRjMePVJ54Sg+h0E2zckVfPXyMln0k7w
5vuI95Wr42Y7sWYRPlSOM8sWjER1Njw1e43Avx7H2ch2ijooB72yi22hBF4B7yvS7pDYPfhzENys
MT+tX/J+MB6cTWmYBcI/mYWFhk05cFnD2Yb2V14VA+hGY34cLOuHhKmWeTylHf1s5EX42lfV8Tcb
YivSYNoEMxzepW4tB+Rw+ssYJtjiWh8hiWdloB+62ki3/PF7IGqLRY1DzuhOZMBWdy1XrXGYIc22
FZWwwIp4itt5vukQd6B+DrO+LOr7bnaCR56C4WO9HMwi8ramBbhAOiQmvRHYenVBdyzj5RJ2oPKA
MMDx/3aNpFC/joWnnWWidBr68AlJPuOk9eSLCxcHP6nLrIfM+lWOLbEbB2CJc/5lxE/ltWtssPS/
av8ZynB+Wnd4WpjMxzwY3c2KMNfGKXrMzZ2N0VizRyMGAchldO80xw/LToMNDLjr3HoZmsB+icI/
2sYfniWS5sMIuqIZTtIXlFN+o5QuifAAhOW6hwL7PB+ukI88mrj9r22BevwCDmmb/I2iU3C8DtFH
7JaxvknPYoiHDqQFFP0FMVv0aoIiwJIvVO+kL/edcTeVc3OU3shFtT4KJ+R2AY6/KpZaXaZIW6fW
k1ZvsmbBQo+BuUVHIqd4s3iy2OQ0zpmb/AjRxWj2pHIA5MfK/fo7xDhzn85om9aFZlN/BsCTgnl8
LIOyvsSw1q9wHomr/CRw0BjroQryy1gyIb+M9Rdz3OvYqRz/AuIN/BiJKaO4wMUej8qkFCwPSelq
fvatCcbqsTbj7hkc5YOEozr+GCW4B30ufx1l6A8SDqlS+Ije7cKqMZD1Gb0b3ceDlOWtAX6ibLZk
vMvPQWPeZQnGfW0/7Axdib+FhTvz5YjC1yzp3D1ehMW2nlCXRM22fbZRbTyHndcsVhPNsxxGXq6s
Onr1CGcEr9XYhRiJ8vVjvKDZO9s213qbHbMRj815PknRTepnUoPrAK6O6Hddw7PpB/gj9+8y6Bov
Iifda5hX7a4dPVbb/yxqVo0PIa4s3J0PqmKLAhIGiAMeC+uZFk0XHGKfUwu53GtcOnX2Ibc+t3lo
Lg4MEpND7MIZ7Rz9L/a23UPugFQsbVhd5JneR7Wfb0nPJFs8OMr3akQX1FYizDbspniHIedunNTM
7qQ3mM2Dp03xU5eiyWnt0sJP9pKimYfwuxVW/ln4H8IpmWFfHizHs7brHekGin0Pb2OdIEPSEedl
BdlizI4xk8pt37mXs0gp3Psh0NBvimf3flrOSDy4v/bG5hv5pmCLSb35B0okO/G78Vmr7oJ6dO9G
rdIfXJ/MvdDNRwVjwFpLPg0ubhh+01qHAIj21u5b5wyOztwGSuMf/YAXJK+F9m7ASlnerfLOjKL5
E0p0+b20jMV/WRvhFcr71VjcmfkE0icHF8Mr4FniajIkpN9rKzz2eWc8tcvBdr0cg2zVPgczb9Bt
k5l3DXDf+7XpKWfKgP6jjLUKXh6+NRxkegG082kuw+DW0savH8Ojxc+atOVW61q2B+Skpr1WIxvt
T8vVU8VXt/IJZLZd9e+ToWNAsZQoMxJkW6ctg/21Oik1yWvzOsR1EhKf0gPUhkqA1DtdrdF201zp
S5KtN6r3MB2eWCOQka6nG0y0y79mrf3SliMaSJXpI8ufmIiAlQtWAT/OyK4yyq8QSvLcKJ+h+Fbb
snNASXnFnTYPNU6DpHltFlXWcZ6c3yva01BEuyTgISjfqesB7sor28TqRkLyTXUCfpuG/10iFHgQ
MQxqTP302Ss2EqwdZTd4PmJYxgjrKp9979Sn9b2x6CAi51r1m/V07TYwpey5H1AFWYbDIKdKF6OY
HZRO+GDMYb1RlFI/Ggg4Pgzo9JmbeULRKjYU3OOW4DpwOTOo/t4oev70y2A5bSyEHuekvb+OdVzF
OjWu80kgTQJhirPA3Q7UnLe5QJ4Q+IpvpVsOK6xJEE7XOb/Aoq7D16BcU4ZnDfLd/GBfcBD+bss+
PiLri4Lv+F1ddvkxGpeINJFruIzYh0jHOi755zi3mqOToY7fh5/ywC03y71G4fxeiYzvJpDGo3TG
oi0sp1Okp3dtq26uY3+b74RYXllljlvYzwtPcXjW0Nm7a5xeecDBRJ5RV35aF1bjprT88nTtaFhd
HEtwCxuJdY43P1TJvdzrBWwS7LymZ58KrXVj1ApNrXuucW8ujnaYa3f/+I///X//z7fxP4MfxWOR
8sLP/yPvsscC8frmv/5hW//4j3INn7//1z8s3XPZzjiWrqOm5ZqmrtL/7cszCjmM1v4XoOixiII8
vQHbne2tKIFC5/IlX3KjkkGXzLkBQ5d0tf4y4vTS6On4qvP2PuMa5u6xWZ+/yIFypbsnRaGd47ye
Xj2rRl5nobRqWorCfzldNB98eD2MSOOasfoF9dPncez0k57MNny2AVrDDfp55g2CdrelQ14P+/LF
VQCf8A3W9P7BzlVFx+ovD+5QhzxQ0qaMhDvumqELRh+7gAoGuJZHPViJpRmlyC2pOEU4hRVvSUXE
OFZwSCb00YGVpUfgDskai6bo3la4/2VEUc32ZcT5+DoJBGl2kgulKc7z//6v4ep//2sYquohzU62
xnItQ+Pv8fe/RpoYpF3AXdykCTifyQrqx9StawqGWrPDbbfcS0wO+Edo92UTryF05GBtdcCvdbOJ
d1Rc0XdJq+EBPk2/HjDkyMGKFrx3AVYj7pKGAyjlTjtO0dBE+7apvqPbu/uQ+Sjdxr0o7RhsQ5Xs
MqJY0BuvbQoNVLDmoHmolzPp0CvyAxJzcwcgQtfirSfBdXZptTqKAcfUMnyoyGwY1y1mjmLGXHxs
OJWWd32qGR8bTuQCY1BH9Y0MlUmT2bDpDDvjRl6BcCqa8/WSa4xLprVnP0pLLtkVY3yQJnp+8QOK
ReueVa4rlwQrbaz/jVzS0xUfjTc2vTpfoNO//1MbqvHb31rzHIevHGliwwI5rv72zVMU18BsLA9P
UalqN2PqkrdvcIfQUzSAcTBwd204gefxC9J10p661IYb86JPsXXpzBLDvAb/3C2SVvV+bXuR0tx5
CLs5UffPMXXDX2GM0cs18tK5hKC/T7WWDWTSE+918pLP2OTN34w5e8VEyfs0IVJ2MJSuP89VYD/x
rOcZ5nbqt6Bt4QaEzZ9+SKVwJiN5i5WOj/BDg3HnPMzfkJtrhyn6Zvu2t83qLr/o/ojTOPc7FBur
hlIIyc/kf0uCxt541qA8zkmeIkqPtIfppS9IowY3BmS4BzmoNemGME8axElnFw4t9C2JSe+oR92h
64xgW/d9u9geMi8syEbga3e/xvJxYV72un4OhrHfJUMS8fZP0bj29ZY8FLc+/HTUcOSgk1NobLa1
0pqdYby3rfH2KnhtIZ2HvzJP7/Uio0uZuWERsb9exCrQwACCEK8XTquqOpMDy3ATjDWSgzgd8HjX
KCPFWnnJUnyJhkQvsT2pyku5xFrY6LzmXPtH2EbxaR0tPWYbv/tOByxE5i4zZJo0YeQ+KANAPgmt
F5FTrXDOWt8aEFUMLiwxuYqnG2+FHR2tPo5v+xnAwvjzoNsFkgYoyoMlpoz+W4c0w6CFRVMBK5am
zLiOM23FOGfo1v4WvzY7lM4cDzezfzV9sCdYYxkASJngdPq8C0Mka680L7V2dq4SZrcBcrQUyoUg
ttDGlg5/6biGVlKZdZ+5bCHVz0qRjV+6qLI2TVOOD5qZmvd15fZb6Ziz+YI4ff7JsebqHLdpgp5c
mX1BOFP6MYjvNlppnFRERy4kIduLMzocAL/vTVD5W2tpugAiTEToKWmrACcOVgCyfCdz1Cp/MPDK
Ppuuq2sbGW5F7MhBOS2Xk8Da51e1fTbt9nEdJNfAiyA/wOZ0NzK6h799YmNM9p+MbvxS9idHx3iv
7PS7hhwzSv6u+ZQYCAhp0dqIydrfG116lq5uGWT3fPko9GW4n9GUmMn+i9IibGRpSoe5KDrjpZGS
2macxHSyH7jYD/l6PbloqQUs0xbIzvK/y9ghBqkWtE+1MVsgkY35vgwQnrKBgExkLUNFR82hg2qH
3+yMhW1cGQ+9rxoPclZl5ryxdXc6RsjS2UBB6PbU4tBMjnm3xhwlbu9SFvDSucaGhgIFpFtgQ/If
SFdjjTokYtwfpPnL/5KSHBmT+mZc/mOJZ/MAb7RffNk8ADtLvCwm8oF9+H2NAe+8//evCN31fntF
6HAFPfzaHMvj1LSW5cIvizOe97oDgNk4YvyxIL5SW0sPY2N25R/+OR6r4QYZLv/RVBAjbYcq+2aq
6rHC2uiP2uRVUhXzryNI9Yx/lBkmZnmteTwPKKBX/YgGu9vABV5YeXPYdlvpFdFp6Z07mMJWrhq/
DPYcFH35aj26s9IemmiIeBO5UMCTqVyesS76MdWoP8XLYTQARMV4dZ8kFkb1WzTU+u3o2l8T6Jw3
SBrrT+tBVY44sMcXaclwOZPraElLByMQ3LEfWeWWt9qi9W54YVdv5hit6ErRlnciqu/NpBJcT5d2
kMKg+Zc9qDR6s/7rgGW8XHleLi+TpClnEpNmx9pz7/sBljU//weUMnjP/vKf/U/XsvThiRKCerxe
b/10y4RfP/z15yjCvDm1hnZ7/VjrlOsQ+VxpFp/1DIhf7Nn+PdskYzNqTvanixfdFrbNcAsi0Xmb
PJDkLOxRl5nGg7ZQU0Rl6RftpVV1iSccCsHLFu96QNbP2E6WW7Hnh8giHddLjB7qFIffeqy+wX+z
C5xtB7//0e6Nb6ha+OdJL3F9gwRTY5Slq1tHWVzgZjMlH5W1G2T/+qJ1/yAnUp6mWB0PKFYh3NX/
SDrFWcPukOQ7u7L9Y6YNRr+ZswQn33BUvLtoqIpDv5A/pBkvMTlbR9pl6d+1GvXCzq7NW3mzNE6F
uHyoHdf3jPCNrU4HRh7p+g9/UsePnuVFI2Miy2i2dWch2ce662i0Dn6rRpy+265z7KbC/GJ7jrvF
9jC4x0o3eKxissIlLqRffFimA+o3L601YomAVd5e4nxLg26ov1iYYO3DKrfOqWEmr4mS4Zc4B/u5
pjzENnghpidY5alB14DRQCptDbp8s257NG8khrO6eWkNn63TFKnehkdhAzuToHRXsQfGxAOWvzHX
f8aoS45lrfi3rtHEN0lVkJvo1ZpKX14fgJgmTzzwyx24j+ZT0WUG9hB68tnOqjcwS5h9jOkOm7/x
dgzxR+0URbvYuU69fCxYynmqflljGVvSTTT055in/23bVR8d9XJm5pjIQ27k7pNxEpR5VJK+BRGu
I1UXBpc4vhOH2gAlcdW3wou+cN3AzCoHaQJjhKJUF9Fx5nl9EefakDf12Y+DXnlZE/OaZ7ZAeppH
AUuOiVLvkjhvbg2mvC5xQS5JPG6Kx3//qNdcb9na/bIRJw2m2aoDqE+z2AxY9m9bP3UoUjbpvX4Y
OwrFPnC/s9Y2ARUhEEU2ResvCFntmj5Of9hW/CMx2+5TbIawsqsMQb4i1e5d0PI7xZ2GP+Y0v/BG
/D7PLEfQE2x3E+Wcd3w5oj3qqtlJmqbDPiqkuEHek14jNHc5zn8vpTZozyaIegmHjVndmYNtImPH
X7Ucs/ncTJ8DrbM/ae7YP3aRgVi3Wr5jvOqfjQGZiHjJ+IZKidtSqiYn6S376F1XXjoE417EBVFT
HtpxCJ8l0lYlqsUjdzYCcnlBGWXtVMcqO4UBGG9PTxPApP88jOX4XvHFProJqgZB6cZrp9G6A9+d
n23plmm4jiBcawTOvrIKa2Nq3nzJvcbcNm5YfBqmLNtms+W+kVPQ0U5OZ0xIwIWUWO58VtrhmwqQ
8GuRqS8dZqrfeXDchqof/QV67aCrY4weggMYjnVZvIkB5I1q9taqab3Br2N4d5Ggg5LawckvlGcE
rc4SxlIhBLysvKlWc9f3/VAcLXtG5cDPtPMSy+eeRKiOANTGSoqE3c5RKTX/G/rl5F/TOX6CWOad
YhScT6pLqsitDBVdiw5pcA058Oy/DXXHLN7YmgnOfRkPO+G38U4IXV4urUMmOulh+3Hpvw1Fzch6
DTr3WzTX6l2YddNeBeD2ScmNvwqvsn9YwxuOF/n3oiNjF6dq+gJlqt+Uc/RpDA2yX47unVkKJq+F
hSpjNBvAzcw0fe3xormAGH9QTUy4sAsNT40SlI8lcLqtDvLu2IwdpAhluFtSV7fScrRwsjZl2d/Z
WWscqW3+maaK+gY49YuFM/cPG6svtw7Nb3ldsNGuu+jFjCv30KmZcxMWuIFZNtCkfJmE7dUXZ5kE
tHBTjsPHpCHo7V3aoicsIIUEWUxk4PP7tQWr7uyFM16rC/Dh7yP0BGOrSKkeJ0PRWJz29yv47mdz
xeaFbQlTBZyvirA3+PNSV/pLEWnlk0kxSjt2Sp/BB6ocvhuq/eAjHXvbO9mdhFKjrylBpM20ByPi
baNOsclycJDBucMdmmYpIplD2jibQamDG72DQQ3h+0k2uINb3KhWQPFkCSkKBPGQh89182sG6Lg1
LiXh6yRt8sx9HXTGTmJqm+6S0UDCvenuVdO3HvTlIGeV3tp89xpjS55KO40aDAl5EkRtwCZ6dHCA
LuvwxdXD6smIUMdcnhVySO1U23keGVaZELhV+eQjXnMdIdfIisLa9xlsNk97ddGuu6lGG8sbabZt
9tCPzUPDLdptvXDfVVbyKn2mnXzq0Ja5SMupkc7HCezc+lr12MWlv1eDStvlQ4syLjpDvCjItJ/X
dpv/ac2J+ziZSgyux5xv4976c+27zpXeFKOA5+t8iQHQmh7Q99mokHimiTXxUPCRY3jGz20SVccW
E7ebeTYWFx5q0zlWpe9zZb3JDYqS+lb9OSkz1OrZT0Hfown2UOlZdrFLBXVu33yWQ+bGxW5Wcpbn
VldftC5N3kKXLRkWBC/NWIVvYK+7KXnLQkV9GbR2ywYxecuDqX2aMb+TCer/o+y8lttWtjT8RKhC
DrckmEWKlCxZ8g3KEbGR89PPh6aP5b1n6lTNTRc6gRRForvX+gM4gUebdQICHwLDiGjhdV8iKTgj
ciSrJbHmU12mP2RtXEYMViFQIanCU2KRN8NLedu6oExHVONvRB2TNYaKzncrOchn15ijum7UVv+U
z7qyk0Ptzo7uQ4uidL97875rYdCbgfPcLFKFsPYjqPFut5MsrRzoESB8rbuLzsvej6pAO+nvwctc
9KXOGWf1U91zYBfkTd4NI0jXPIKLsxuX9TNn5qtsV7Rx2NRuDh0brO47xq3opSYbtSiQ5ERtal1N
Uf11LJQ9xtz6rwpbQNwgrK9NWimrfKycp9Grp601JvrJWYBi3Yj/Xxxm+ziwsr08bplu0Ptka8Re
HsYgGA3+WE+/ezNy0X5OSgBWuZ76U45vI+xa42XMRbpXxv7vqrdUa9XVXwqr/d37UZVzS3xlnouS
xXGIXHY9goyJHcEQxJjiPe6rXVgN0w/w6T+nIHM+BV5kb+OiIHFQ12BbOjKcArGEb8nwU47UM2Ql
54J8QY4y0c5r2P3XZlkdCdphKd7F7bpcqrItBI97v/rvbSVp8TnkyMouw8Z/HQSuil5suJuXS9ey
q/WQj1jLN2NEAjWLz/JKFgLYzsaZWt1Xh0UGQkfRQs2Lt6HCJBGv0H7Tllrx5oA1WSUVKWAh6vjV
MNAYXoaF6KIds6Z31/2UvnNyaZXnoSq1rYW2PMcXa/zSxmQbFDBBF71UCxR/6JBC3yo4SLTqlN8d
UACqlRT7lh0fM2SHZxHTmU1xiwjAP0EgPbA5cy+yFsA12gdhn6xlVRZK076ydXydeMyv6kj8kpLI
PCDNi+QWymJwI0DlXXz4aG/i9Fo4IChUxVQ2iuron1CqKlaZahN29CetCH5aViBWcW+6n1SlHzdG
vDVFYV+93jORQoqUN/x4nrRucH55448Ka7Uftu1mq5rP6kUZHRzOXGLAhWGNBx0bO+iG3dESuTjH
YeSyJxXzG9y4hzvafihBlxXpZxyqqrUW20cjKhGRKMr8+9wX+3YClcMKdi7NAZSLmQ7XqcyCL72m
qasAO92XAgdkf2I/chUjDAe91T836PlcZVH3FZ4QWVWvP9rk1YyhwiyAM3+0j1anbXLgqn71Z77s
NeMTDjPDIybXibeCPeEtPPIVu319rSklikSel30T6mCc0AKdn4IYWrhiEnEz7PlJNqkjyt+WHvZb
WZUdVayvOrz8rtoyrE4ae2+ZBE0aI+qRC+Y5JDogh2WiXlXOZycvAG6ZAFn7Fn2KrLz/Fo+x5SuG
65yisSqvg4ma7ACF65s62OcxsNVjnTXV1kwCPGqktuj9En5bsq8npLL+Zcoi7Vk+FEvv3VLG9C5D
amRhug+V/NQhA7nJgeKdlahy1lOGFsOclkuq6E8d9CmwIQfMfwXEYyU8chRdYSef0VbGnjTznnJv
Up8b7B1Y+5LPqGWGZ6fHwkhWnVQjX9tkzSaf8vQzvuIk4aHz4o7FYN0wvmCY2T/KTsciRz4q7G6S
6JbD8FqpGKG+5I06wgNWimvK5mw3jTr+rbmWHRHjUPdZX+J8kdjWRlOn9knMkYo7oxg/9ypIVXVq
yu+Kme+T0SEgnWWkiMphkVoUj/qklV9tkY2rMYrNl7hRCn8oeuc6Wx7MgWFQH+YZFd4hdKMD/7nu
nBRs4qHC27cksp31aHiHqqsa5NGj5iEUKsmS5eqjcAKn2qLZWK0ar8ddDoO3luxOkvs95y1117Pf
vdfLTi2AMC6DZGOVFblfL42cGNqHps4+hWrJZxOozpMaefZTj7hZLAYOMqT7n2bH6E+plf6SNVm0
TW3B0gL4KMcnedxeAiO7j1eUwnkaMFaFZjfGO0jbaFG45Xhskmry1Uotjrlq9m9Ws08XTlhj6cXB
G9t800vmWBF/RYIyvzmJKNbtaE3bAD+mFWeH4l0b2e91NszAEdblW4xz1dI8I4SPXyw6Zfeq2v4K
+6C/9rNi8FSqfxDjKt/tTpDdbJL+ELZN8d5bG0DZ6ltu1MhXw0LyZXMdtGJl9o5G3l6dbkU6vKWd
inv46A4PLgLZmznqtb3gKP4WBHjhkIR/4eeFYWdKDNiuZuttcFzh6w4SvAgs2G8Tog1uWLxVvVqc
XIhsCJTR3AQwlzoTxkqcQi8acyXbBJhsvI4s9q8l+mI3e65wIaeJ0HryoHO2WsmqOwfJPo+K8D4h
bmKU31n697JXjrPJDu2IWbVgtOe3OIrGUzLqfL+WIq3yVR52xZW0l3OzO0wjI/TVPwaUNagkp4Q9
+NEWEMPcTm4v/Cwli7XW4B4h5AkKUd5FDoTd/qtA+fEoa7I9Mms/1/Fra00z843IHnI/CIsB3puN
1D1cZm0zZdmwMm19zLGeCvoHLSfqsEVFea9Z84g7FW2zFkzK/VLOCRKIUrJH3k1eDYBOE8EJJnbH
7hoK6MmTEg1fDEsQhK7y6BIOWnDNNRPn4KXDifmSOZoCqaOJ+htRpV8GklxfXFF2az1Q0nPtlsqt
jvVv9xstErqqeMalM4vc+dLnEBucBK8DMY/khkDc6St5mZTt6wIQPvzVFirCOupuiFoMc9GrGW0f
D+jItxzd9OW00OjdrVfDbZQSqBrGblojokepn/qnSbWc8NFqyuYm21Wip3KUbJqtRiO9DtEJ8ZuC
7XijrfRmhg/hZuVzrVrZydARbHYdLQHYZBWvmmKh/igHOwSTYfG3ayfq0hKpWR2pStFfZa8onRCN
xCrdREZbPIsoyZ5M8+k+FLz8t3gaPqNNWN5fWRh1dzFjbCiWF5Z3qIvy95u531CLxf3NyKosiqT+
6w3VWdjsIWRg5L28pLzTP99U53QPYRue58hLr0jRZ9dENdk8EM4C+w2N6U9712gkokVQbj86XJLp
l7gg+bcMk+1Zpibw5d0FT8IjsdJ1rBrgIHOIoQo6R5yJej8VsJUATtRsO4kHxXvZC9MseMR6Frp6
eyryoT6Sx8WyCi/SjYW2mHkQVT1uoiQiAgyW1Q+KKN5KLTRZjGTP/Ao7jL/aMk/DPwC/0G0R2UAK
MdGozbHetkbdvNqt/lw5YfzDjDVwvnFOdAU3D8F25+i5SXwFLM2+ehkx8AeVhfpda4hIW3rbPXo6
QQ7SufE2tnXltUiMa50MCNNb7meLqORLj/XP1hZ1vdVj41ohlQwJtsQ/Gz+etzy2rqjQBj9ro94q
eTt+HWz4czpbipuWVcFuysR0kJOSANPtTJ/nt4xJ0q24b8st7K3pr0nCiIPdsEzK0dR6HGIV6vgy
6c8rOROqAX47mdk7ElDaRldStPh0fusV9BncLFLxfQiR9/yvIyZGIEn2f98Dfnj2HQnf+z3gn/uz
HWbnoHofM0VcZaHD8r5WEIX9ApryRmgp4p5m30WPDEvmjv2+HCci4a0dBKbShMxtN7q+WbTZq5KJ
eJUrmvYzyY4iN41fluZ+bq0i+GzNKnovJkhlDZDeXlOq/iBnO39me8tsVc30P7M9FzrdRNiDxx++
y53trCRvNi9jsNuzkV210JovskOGsctR5TuLq4mE0ildYm0ihxRsKylw+lMTo6iZ6tvIatK9qrXp
u+u+yCNLPbKBKfKFJjI56bv9d/M/RstzjBydDJq9GprqvQtbyzzwPM0f2qUwi0Wo1HPYkzbFQvP2
ODCFPD7Y36XZk5Y0xo7sh7WrlhPqrBXfHZUneG/2+guikn/VdGopfEAwZJx0l5GyFtXd+D1Xnj2O
IuBGtPLFQ3Vo5gzxOQxTHTO3qbhXuyFLNyQLxr3sRUeKfPkA8gjN5me9y3e97tmfY0ObjoixkfPO
EuKWo62th+X9SgK/5O7LQm3jdt9qBjJ+2iL+Xho2Gbql/sH018u8QaOH3asVdgnhw8wiwOUlEN0L
lPYt81k22dNUrOpClCfABtazKnoMB/45AfajP0ineiuqkcxrUr8qkH03I3V+CIOoh8mNXKn8Xrfi
eTAy6yvg2dlvscdFS6jpL3wBWDEi8Y7D1wLfhpBH2ALaoOGNWxmy1NFZuOHCtEqmkhXzo9dV9Xhj
Q/7aaaR/OEl1465rjfKt6oZPwNrq2yhU5eY6wXU0y/INzDFJMEWxNnKUzvFo1cO6uzRmCk8QLYnT
MBm+7LRzSzmojgvaabljmikkAEj0nGSvc/O42bHSluFECY8lOdJ7UbF5ylcfda2wf/fUMMdX8DzF
hsO/c/yYlzeRS0RovOg5gqMoK9sHFMLrp54T0M0TTwG6P0+yJYNNtM+dIlnLquyYoxBhgDzW97JN
FnmxhYyPMU0K/1y43bQeRFWE6xmV0wOGKOUKVHl8k8XgItYy5NVj4oZlSJSoGR51nc2XrKJGXWyB
/hVr1Wws34gttEr02BxXSem1Z1lURd6d5yUJCVbrh2wKyrk9/zXOCZL4VFQArZexckhGLOeQQI5O
Cs09clKcUYlOA/coC/fP1b975PDInrI1KqMIZy0DZZu8uo+e4s7Yhaj7GmERn6DExSd59X9V/19t
XtIjTeFYif9xPxjiUE0hFihiGs6yICQxnIsFYl6CqeQ5624+Or0/w2TbpGIzmgFmkePlTNg1yE/L
S3WokgeBMKAcK6cOVvgHX09O3diMRq0BFDbVh9CYAx+oCsbZMbQvu4nVbuXEPSJ+iq5xLQcQHwzv
A8yK1PRvQas8aM8cbMRTrCrpzWyeQlTEU6T8VHEIVFtd6Saq5gnrfokJ4C6eGmPjdk70hlg1uera
QxmbQOpnTGwbfphvdaglD4W+BCujMn7rC7CBKgCNg6wG3fiQKWhMdEBCb0OqPVuiFa+NCfJvBCKa
k5exa4BWsmphgWuvgk55Q41TO8g2Z3CHR7hiDDbKg0Ka4yRrsh3CmbgY+IBK28s4rqLTPCKWLatd
7bp+qbrWno2qQQpS/eQBSb4WeBwUjuprU+Zeur5AShPjowCBieapxrGE8BDUGj9G/FVfFHL/IkUJ
21BPt7TuP3e9YsEiHcKnWQ2gArTA4t3wKY+z8Al7zwgJcPFD9g/LoKpLs23vwqqWI2RHlFw87VYm
zgsRy/Lq6kP4WozPkrOiY7V7adQiI7pLQnNS22I/YYuzkVVvCUSAg7DuBJflFo6twi2A+LPBe7Hw
zc7U3pR0vO+e0HsAVjn1X8fGqNZWPBe3YAwV0uzteIh1I35M/0zCy/o+qQCbIScZhHVydl7LAiBX
DIG6oe5F4iZrRgYGp4WkRj6UNcVyodeqZgaycJkg2/I6/mvCBLa4xf0wPXemeGnD5LtY5AfrNOjX
NsjIc2h21o1Q1o+y0qcvSF9jI6qgvtE3pnrrIuOnHK+3Wr0ODdJbM06bt8rF/Fx2RComnuXYjGct
LsvFRC2CHxOY5yh3va0m7cWWIh9DRIo78oyLs9hHu6w2VjH0iGTkrY8XGYbb/xwTg9BFG2qA1W0L
FyVf7idwqDz8poqNrvZtmttXdTTFWzfYS9yInXKloWju9oN6ELEiLqETccjTkuBFdFAn3dltfrYq
G2TT/PXP2U5tRvfZkW3+Pbtvw3rFqWPyZRAGm6HiEuNecYFVp68VzCL9vushlstwTNVG9gYgz/cW
HcL1VAXOI/I50LQFdG82TKTUjYh1Wm/KT95oXSbM9UB1EY6d64cs8rT3epk4tzOJQMf5PTHqpv7q
JRxbR9crTgU+0utastmjKeKdILUzEII+3Pd+kk2xtHVL231/yCd8r8pO/Ia9Q2gmw8bON8CRnatt
18AqErw/P2qd6wMrd6/pKJobmm7NjZbJ6D43Q1w+AsVNHjlbiJUR1tMboTkUTeyBg95S7QJMB4m8
P8thQUHWsDBNhIhxE1mHCGJKiJol+GwjYxoeZBrE+GdV9uKPNDyMaR5udKNjBRDm66SW6Qv5XnaW
oMX3aZ5En8rc+C4txMU4vxqV/nuArtiQ92Jjo1hhc6vIZV2n9tmuUWT/aOmj57uch+ynJrsarQt2
xjApKzd2GG4TGIr7KN9nyydhqf3vtjIu872sBn/GyTY9VoleVReEuN2nuMuOQ0nyW9YwyVH29Riz
BLbIra+twX2fAyEeZK/uNCUyWTrhXLuf4Mywc+7VSTvIqtxIy2rk0PtRlb25vb1jXgxDv1qRDo6f
lzk5NcjmBcsvm+RV5NXKSYTtnkhtu8izVDyqk2hfssjsYzsYP3la8aWLIiQVM/c9b735kxygDlGM
ggwsEI559wGZFrxX7vB7gLxDNOjpanEhfPjfo0alivacOn/fxuF1DNRZv/+5zccA+UYaUX/RDVE+
c7Kyt3WjWDWx2jk44c3AyUy3wGvYbL9OsjEd9W2ZW9XhX+2yU7bdp8l64Oq7OUchddcJTbtpAnA5
RGtlZYyN8156ULuEjrOs12MExtbybSAk/98BQrrquf+i6piO52kODB3DgiSi2rr7TzQouK3ctrXS
OrDWzfsIc4Z57WkiPzacPqb7Zca/gZzJ0krgtD+UsGo0vQu3JuYOG22svE9NFCy5kRmEgGqbBPdo
i9q8eGjGMl+RkfI+CdwRiRhax87BEmMtVmC73E9yZDzHJ0fD2FRfBjatm6O0AW1TdiKuZ5GZcs29
rJI7UTYEpZSNHByPWLu4ofvuoOm7htZgf7LsiaNLS5RdVg2LtBecp23V16QYlxEab7YtogwbbGpx
nr7iEVVcZA179Ggd62Zy7LoJTiKh8qMZeuNhJLDlR8jp7rsBlJKXFJXPR4SWRosmkahZt4s58e69
eujZsP668iAHz6Wx1lxM1wr0yg5dO7cvPaLrvh2XgoQzVU/FGpv3lUHiFe0L+IxwGw0dwtRLr551
wbYQQ8W5h6piKMFuDNPRTzQ1hpGHZiZRv+TsLAV75eQ826p3nLzOlzVk0n63y2EfbRwOgfmlHCdc
p/jZFWpxloUdF+X96qNN0/TrGDvO/qOJgBMeZksh25CKhNPDM4gAxj86ZK8yBTHKFnF9JIxhHe5t
AeKjXgi8dbbS5xiO9znPwgDQN0zirZEAjZeNf/V81AeI8p5jh7DZmPdR3O9giEX82eyu2qj/7p0L
FzmjENcRfRbq04SOUmUWT7KS8rDbTZE5rWVVXQZkdvVdw/zjJJtk3q2w0pu12KDIphylCh+SJEn3
pa1to+ha9KVf8gUj2vloQ5d4CKNheCIcBShewCeRVVmkpg66qHbiA+qhw5Ntc6ATAkflZYIskNVC
dom1HP0n2iD/DE9xXP60xhkH8aVJxxb6UuGaKGvyPiPCDxvHSYqNbENchhBxaXlbUcxnB4Gjs4jL
7imqrfoB8YgXWStdFZgX9tjwYxHmkm2yQCzq0CMDcJG1FnLuyUvrb3K8bMLOBNx+7bwa6UDSSHWb
L735Qxk6421UwhnPPwC3AnY133YdnnPlqi+ZMxr+qOmR37nii1UXyhEv2XznFOm4zkVXIkAXdWtt
1q7xwE5BMWaiZW2tvvdafNZc4T3HeF7h7jN/BQPe7GoYcLzIMG9QMun349hECDfk2D+O7ZEYAs43
Y7JX89A+h1aQ7EY21Xgs9c6l9oyXokaLwW05Yni8CU9rskODd9XGG2AMDrXYVbbZPCj5GdcSsRy3
vB7TA413NNh7LUu2qVGm+6SyEmDkGWoc4bQqpxkaSh7ZNzXA9dpQlfGYRzEZSVd7rZyx/YpEM8+X
0lQvpVJZgGpC9kFuGe5Mp9Y27ZiZj6By1+Wkh0+yQCRBPcyAHLj5f9pAWqaburRqIJj/aRs8nOUj
JQsOOLlH97lhYxBiyLKrHKYCZXsgu/34MUmtlIFnT9Chg/yfSSnky7WmOclOtk2ojj0EkXfqTTAa
K6OZqiMpUcxvZL1YkBeyLgtbASobTrhuoyiXre6ljlncUUMC4pgqvaZuZF3vzfIor6CcM3Re+hs5
S7b+nqqW4yoQ5H/kSiQXqTAJ0JZfCtn2Uf1o+9e4RK5lsvt++dH/cQt+rM7vBe9+KUSPMB2EGtxT
j2PT/i7iEAuOdCkSx4qylazLbtkorz7aPjrSuEa86KP737f4mP17JHrnuwpm3zqo4tUQWu5NQT70
Oc76AyoRP4APzo9qjz+M2Ye63wDyAZ4uguc5E+VKIYrz0zJ/luEI6GHAZpaneHTjOWjuS68pYYJF
5q0fBG6YcZv+yN19YmjJz0qMPVpXgXhW2rLZFVpmHgwl0yFootXnAvT9mkyOP6vYp1keEPUQQQPf
QhvyZMxl9oK70MHCXeI9yvp464Y1qL8BCzUmkC8Ok/BF6/hldk3yrSUP+KL3YuOYwiDdmbXv6Zxu
xs5UXoZmrvaxYq3a0RlONj4sJ0T4s1NtbnTRTgcvy5eUKxEPApW5b9i1t7f0/BDPiXHoQoQewJBV
p9I23hbQg3ywJ0vc0eUg6AcvrJ7TTtgtymmKFr8nNQk7PtCnJC73EcpjF8KmmKCYGY5M87TLyyHZ
uWL2J6VtNpVYEuNli7gR4LKdEYYqCTAQ03xv0sOkIMjjQItF1MDN8EJPnpRa6/bmxA4nSAj0g8G2
vyG2v08KkvHRGA0PXQoUk3VlLRQswbTJ+TmHyc30FJMcQrI2h/QlQ7DiK0esTRK6zYqwdHYpynC4
BMhKrtHOU74WrnIK4i5/tdEW3ufo+O1mhyN8D5DNq8mru3H3vQSTsBrdur9B1XQP2ZSM2yTQlFcQ
Bxfw/9UDpOzcF0FurnEsqU8A4LM3ddrwFNTWs+ALg26c51sRBN9KL3ZNNeanzCWZ7VTFI2dFrJjb
MFs3umH6Gqmkx14zPX9Eg9SzS39obGPXxaZ3sXX1DdwfGhQtkooVZiWHhHTZOgr1H449pkcExqCg
mc8ujzEnLfJjn4CnVkp1wdSF5aEwDBct0LgixFSqe1sRR3OotHVjlysvzlrf0/PKL5BMvjh2nB1t
NnTQPlZKW6081QY3NrrB565C9LMVnvOcHGL2lciEEeevPTYnliDcGwP9VF1jNyXTi9FV+XN+sIb4
1rc2BtvI2uAtAD4nIu60tdOarfysuJtasAub9EcMipVjYDRkd8QItG8h/gnEkxIvIfyp1g9dMt50
O4FJfVNwxVpNYop53KfdAwSWMEgOwc8umbRtg5voURaVV2f+hH3eVLjJCnGc9liVaLxXwkO+K0/3
lmJuazPT7Y2dVt267O13lQGOjhXQED2zE2q3lT4WR1noXlzer2RVKe3i6C2FrIY43PIY/zP6X90Z
ETpy/sPK4Ex5rBefQI52U36vN3nxLbK+OZXF9yBy1vjT6cdCZPpxNiOLIzr72wyaYVsGKwDLX3CT
wuqdpwigYCyEIRN581pegnp+sfWo3EblaByHxDaOzgRNE9LICP7tEKSxtyqingjJgAFYIpRdbJFi
X3kudyjqcp0kHat+DYa4chGixoFjcpDN8ZCFXvOMB2jE491ISFOP4mYPKt9vdaXqU3qoazvX1mMm
Xh3hYGm2vANYabanloepfanKfDx64TAelaXwVD+rInQXiz4/Bksh1xp5hQpOBImHEObKDhXNHwbU
z9Rk6I4EgTCBW656q/9e1sUnHDjsVaWmfALVssQSlbN2EysCxnE1X/Mh2M5xekG6XDnWi/mjLIIY
WRElMwn7p6j7NdPBivnD5P9PM6tXCzTvpiXMchymOT+yAeqUrD82em4eTAuAh60JzmgO2bze6PKN
qXaooSAreiw88cUoGmuTq8lEMqNocVGp8tdQ8+ojv1J4dnyw5qic7AQjz26CLuQ5O/mHRSiTrfNS
gP+I9fkYV+18tFoUowifox3mlkfiFdWRvby7c5KYDUmuHtPFR07UZXf/mH7fiI9JXmV51d+vUvSe
D63BuS9AxgM4vi7WYeGCIVXredvY1s0oBJp5oYeIvhI1R1m4atUcuxRqFpYdYCshaazKolhBTG+O
Ig6+4PZ0qyvwgGVYtetE13xQaCe37lZq4J40azyGsXhKKlBoBjiQQx/WxyonLK851nttK8E5Gft5
3Sb5rUjEiKuJ9g3VeMTOm+EkSNeiBh8ii2nnLmwPxGVtIAmp2j5VaRP6ts2OqC6zZhsjK72Gp0vm
tTIR0wI3CXjxddIDsUXiJfERB6g3oYUnhRIPISc/WMJKyQ/OzLZ54H5NFQLglt0+T0U5+mMZukzx
gnWt69HKnttsG3Gyh8A1PEcO2dVx6kGhLwGwJbmaWjaG6Q7iUuDq8EF1Ft5+4qymRR+itfSNhnXC
Frkc0FYcq3x+VHAB3drag0VWt43Xsjmw3HoTeRGLhLgB+sQjUx1gR4ejtYeA9OiFvlKXIewWfhNa
kI879IYMXnrUUY3j70mimXjnqK1CnvgYB+v8lR17GaJMIrhmaYg8a+YpuzDOrmNitXvXbh/sQLFP
aVQeEtasYxzEu04kLR9l7yBzgIVqhpXYCjsusannYt5AE8HrTAkvaSzKdVrX6oZnq73BlhqYl5O9
4gupbuwEclGiVLgajSgaxFG2GTwdw3okFzepG74KE/bcQOIndNrxwmL3yG+oPuUR1tNO/7AsqytI
9+8qSnh+TEpnnbsG2BF23b6rOmQrNe1L70KVb9s6OgLcXlu1PWGL3KBR08fpxunazvfC6lJH8SGP
DBACnvmIQSxkocIzYdlk+tptgJJ3WbPj94k+cVPc9KKEoVA3G/5Z8952hbXL7H4zDnoDC8asVySR
+FIL+2RFMf9XJUmeZoOvnG4cZoKHWw4Tl2X3/9DEaKdl01gcNKPnaNCr5CrZjafzBHS/Y6Ens7Ee
SqQNLdSyTpka/0qmToDVX5STehSqictiKmjirKYiHwRUF8/TlMXPGx7DdHJWljKjFAH6/SHrrs2M
tZda8ve3U/rDKqt8o7mKcVYsXH+JwPzyzATtrKx+4TB1mhsd7W4L0vLgqo9JglhC6c07XfHOZhYV
61RrvaOlAXkvNXRk0sTdpqiaX1rvPIZaiI50FD87+Rhw/Mmsvav0jk8MyYLy014T00XTj/OZbnve
UYtRO4+WQLYXBGco1RhxECK7VFWtPM4WfllAe/Wimo5K1s07yNVfikLTVy7b4uswvBRZhpfDgNs0
Gz5twz5qWNe19WBnkbVH0B6VV63+Pk5sVxDjCE6sRpcks6r9ND4im2etLKjau9pykpOdqaTHo7Pj
9Y2fkxmu+9J9jEZcJ4y6TXbtACLJIAa/SoLUOVezylN/7mwY1qaGzRc7qqEXrh96Ql+3nVGuNABw
27H0VmikOU8wjjRQ8oXfe8JZFm4LEr9Trase/6WwwsiS0BYSt2D2IF4hN9pZy5tKLlGfX0m4oDMY
Bg2SJCi+ph7fE2GTmlTSOCTV59ibbj6ilcafD7F4rtxorczw8xGKzFe6S1hOM3t/Lr3XKdVZohGA
24VzucUe84sO3csPZtK1sQYqtCjj7LEYwRqCh16H6tjyejkw/9wq10MEHAHpz3Q9ELpZT4MzHgeh
XfWwq7eC5flReDmsCgvGEItAdA3D4gVTywfk7i4d4eULyrET5mIk+sphG7i9dzOtfpdNrD+VqIyN
rapIiVaxeJyUyVh5Y7f8PWxF88qetrVaPAP8bzauUXV+oXRf01y0W9stcXwSIC6MEG+/NEIizjBH
UIGcnPhHcNgPZnUAq1SgeVfGAzRxuIap+zIXpvLJS5QrOOmTjqr8mdBHv9XVhAOQ3QwXLWq3blpq
p2ipdW08XGxhDBdVCa2jjQsLfGdGxBFoZ54Q6wzG5ywUCEqefomjWb8I2Gt+g9zQWlZ5aB/HKWkw
HWlGcOtz9Raa4KvbsmreynIYVp3RdW8jTP6VZxv9GzHdHuBkOL6FrNkreIywITmRrGKEYN60fOqA
O5Dc9Oa0A9DaG29NZ0PW5gv9ZmJKh2RI7bwBl2pWCAi6b2w/OP3AbPbHVkMA3SQ2U4L2f+O8wzeq
brXPSTMDejXM6PNiI7AyAtG/llGE5j96Ai91rADsxPy07qoXG2bxulVb61PU5QZSG2H5KRY8lSeb
vJnjBfl+bBoUgNBCeYICxwnQNEMQGGeYwTGKdSC0LQ1Y2Vw7+qNnD9U21GGDwkbEkCeup7OXxOYu
ydrpoXDqYW9iD30iyl4dWqfRjh2wfJQ9sRZ2AQ/Ar3KDvTJl+OPZSbafhso4toApN0LY6yqxnAM8
QsfHZ4G3BPsYnZIm27SxyjE27m7ZpO6KsBFXENr1vkUSbuF/WGgv5Z/qFFPHZC4/F9CdfUBC6row
8R3LzZMdmw84i2mcgrTvfWO8gtr9ldsKgRc2///D2Xl1uY1z6foXcS3mcKucpYqu8g2X7baZc+av
Pw+gale3v5k5c86FaWIDYKlUEgns/QZVr/YJ6wdAwNlqrGBTjGzEu5Av+BwOH4c+UQ45r2VhTK63
onJ6srxw3NbO9Ipi4bCyfFvc90ZzEw0IvZRpVh3ZnSziHHqF5mjjLkdgbDmiA7hwDX1cTtj+Lh2x
lYgtY9ibQ/Zoeu+uo+ovuTL9DHt25iaf11DZdUoQX+s0ZzPhOW8+9MRFaVndixvA/IIVD3iorjZx
QEpXqXVg54rBZrxpL300uJvAy/WFY0/YppK/7fUT1Ho0iIQYQ+wmbxr48VXlZXvLI7du9NxQoywM
NxnSoUhyRo8T5faFloavpdNAPFgYwwzepjuUkaLtQiV64MG1Gsx4XGoTKkG6Wv9Celmz6wJsSPuL
hOzA07wF5aZG0cIKTOuQzVq/nvMux4O9Poa6k2wLX3sjeoM13iCd1T5ZinJKnXRjleAnFRaB96rN
IHaNafFCAoAtJZKQJARdUqD5pu7TaKub73qRGRvuj89Vn+dLPYuHc8cHnrKjEawQKt86XZ0cMwOg
6lAOsCTt4WVMK3sb+H6LdU3/VW0KUgpmtp7tkHvf6PfniNSA7Tco7sF6XVOlf8+sFj6Q0b0E/hSB
8FikMzy/rkalQYl4MilluS5azVmnDg/+qkODIcQXBsLOGkJH+Ny4myrFPLJQew97G4SdPPMylx11
XRRe4tCbbwUraTvufyg6EmSam6BM6SOlYztPmf59dEiaUQtnxTl27w9OmLp/eXDSYkwMQLJCnMiD
g99oCUSnEU/vYfYe0HS0D60+/ayn3Ngmg3hDIre+Tg5qf8smIumJru818CJ9M+Rzc2jwKgQ0h9zt
IHIFWdUMpIpIUWT1sk3ssb6qusoHPPLYd5QTW468xBUcQHW3ZyHcbyfZLXtqSE/4tjYx42XgfoF/
9Mmr6Jl6MKNs2trOr6Ty633fKdRNanepQkM5GDjb484DNU0rVXuHQc6yhJ2+LJF21cLY3hrTOqGI
9YjmzSVFQ3QZtR0wrhxt2pHy4wvUVTxyejhLebIeWqjhSpJzswQtRP5mq+S28yOIqf1jUcqDoJhX
9lyQw/dx2oiQeVZJQi2SxmCfXw7HMmxXXd/dKK+VC0wt4aBqAExto3vo5swAHlKaEMnadRjswwCd
HCPFNXZKzAoZCuEPmSXZegIThIxa+FikPK/QNFPwBp48u0WCyDLQ46v9le+Hz12G+qzuHNq+1166
9FkFlYPyQlBfumL4aVLz3fZzFe8qNaR8pvF8m4E24W+2hqppLIsRmIOiTBffQ+KnrJuXyK+pzPm/
/CHPn1W//8b+rkOAvNlMgS8UrfkulmVysbFy2WOSGyw9214j6fPOPhzt66yb153js9lt3K+4haa7
WcHbxoh7SkeGPy+yygkWWO/wuapfE9MO2D81P+sB+yknnp+tMtkk+VtVhOY3v2rPdl1hZ4HubTZ9
CbKsWKA5jrXlVDzimNVtnMh5NMb0S5HjAh8178movfhd+zNPWad2wTc1mn65UZ2zovA6KgdBQF0u
Uo+uhvKRFe2bqtuqdjd/qyJ02XwMfvW0xwG1WhQtqRQl16qNVhntOrZyePjRXy0uaxSuivY89KhT
ZmoaAxas0PL0hrUWNc1K0Q/UEbIEp+bM8n81AptlORAJkH1Wb31H5o1PbuRghpyCQUX1Fw4yq48e
yIY3Ow57a/+r2g7GqrQmd9Fl89eUNwa7efYj3a2oDG8zZmV480fTAjF3KTx7FbFxfnOacW/Zg78w
Ic5t0T9+Udwsugoa6Tb2FR5RrbcjHe1tefB+UxC1KVQj2Oe+XzwGdfIDvcdx4Wp43euGcvzucINg
+eAUh4BS3wJpfuyUvT5duiM3+B2r7mSfJOZlcFl5FaTUlgWWlaQUcsCxqsFXApOIyijzVYQOGrd/
NlQR+JvNTMplpeomEm6FOV7kmdGSbnVgpKlDAa/Er3soPHX0gH/5PmhKZ2fbtrIs4lK5GAW/qoPf
jIUtDR/h1LhU0WSdKUvlCxZIyqs3AZiz0mQW6yXl1ZhV6OqBne50qwlvSlzEEE1DG5liL9WuwKIb
8ioeae0gnuu1PbX8JKzK2yeQBGh5p92pDXxqPMncIm1RgET6sMHKEqDtfXhWe+7C5pymJze2ofBA
ZV0Wzuyf4eyvWjtE87Ya4p8qRDFW6yG5Pw3pUZzOIhNCYYX7QThRkCJ/oeA5EVsLCdapg6w+Tgls
JsloLjy3OnY4Wy0kskeNSVR/Dpa9ssmCcmnF2L+lJHJFYbjHeiios1WkhsMmG33vamvFx2Hw0TsA
tfIZ1g0N08cZ5Fg7z9LR/WNorWB8H0/QVlBMR5e70ykVkinkBgkfHb7D9NYgx09pzb1ONbzEekIW
QoTlKNtlCYE/2n2UyzbrOjeW+6hb/VmGEZK6OB6VvwSOHFaQ9YPUmukG9F3TJDmy+mTf6dQqXlqg
ZGWnVK6RITGCdBEOQrIprmEk+h7Kfsij2nJu8qBnPytMya4ojvMMUfmbgBiIDp8DMgeNxZlt15ol
FyAVM3XHbThqAUIOYgqFVXzGEJmQU/JyLld2nFBIsuM3VlXTU9lO9UEl7XKXdtX8c42q+VcnnJpN
hc7wXrOCCY/Y/sxnb/4WTupAWkg1z7nWtFenHZyF7IBE8uaWzbkbAXRMHq4SaZNQnwTgvFW8+Evf
e+F2jlWKRCOIST8P81cjqt+k+V8cgeKbzf690FlqwSDuTqn/hRsffBxUBZa23cHIjPU+oRzQbtLU
dC6yNyi6+mylzTnR/S6BTOQnW81TcbYS+gwmkv8XUDzPvWqvFOCZj5VAThVIWMuW5BWI1lQn+qNk
IPwe+YGxslemm0yruDWuqEujxiVcLe42FrPV4g6XIdE16Vq++wiK/j+sL+LRjvbCT1A6kIPWtY93
h3L8zJotKfQn2QH/sCDHCFvqeDcsL+YIOvjdoLsaXOd018nWnHwZNrVx/JAN/ruJXjUeO7azaeqd
47jezcehYGPos7b0RFMeoKklh6nIfn6GggiZXnjjS5Q4TAWlFsbi7Lt26jIDrPn3zLFRw4Wbd9ae
Srp/U8n832aXTB3+0uVGjpMdKPu57IVJw3yLDUggZZiND0kW6edh7ttVRgZ1pYd1fNU0Lb7KszEy
kMJ3p2rxR8dkz/kpsdKNjA9z0pv3IQ178CoHTiQv0tZ9Zy78fkZ0Uw0i0mtc/vOg2Gq7KuGPLLpu
/CkV6PNxttal2zfILwq5+kkfFxUMnLPsrUJ/aTtK/1zMjfrgdvElEqMS8v2HoK8BxoDYZRfnTesC
fv6mGpC3l+ZmbU7qNLIU1nzC6wyjCBzrTSs6yybvz0nv1O5BtiYej/bwqqW99lABG5HBpq2Lc9yg
JSD91dgQDXujCYNVN8bqazjlPUk+Kmyma//QPexJsqav+IOCX0FoKntOwikDP4MauF5iljWExltR
gNeVY1V3JpvURe5GjrWM7GNqL0xR5FS2lh9T+966T43HInt2WsumhOw4m/tYsiYQ4WuKkKJoXDmd
9ow1QXL13PFaiJZXRtrznK1RnI/ujSxXX7hFpRfZxaFZIqBX7+VkvQNSNQ2tupa9UR4mBziNyiLs
YOIFpAivjtFchmpI37JMC4H/ti5fiKA9AWes19M89l9KPmkukh5//Xuo7eofQ3vVrf4YOkzdBQ3W
KtlFYQl8rguqGzg6G7hQ8ZcqPFuseQrW7IGn/dBBBOt+ISYXvJc98lc5a5qVHCQn+5hI3+C42jfL
TP8xGZ7ptJfDavahFl4pn7PlNXUY4As526rJ2PVVoiz9EZBag6rpTot87+aGSrccfOrL1axvbTLd
P0fduHhzEb3XqDsIbk1zVTHbW+AdTx1FuJao/UByZB70pWxOmRI9WtiAyhb3EeupT4YRA6wZHneg
UMKNnXR+TdIrlLMGqUSj2pmBmsJa1VF4lkFoJrC6sMxYGLhl3AdOtYl129DyDIfkuAi6PDrVg5c9
K0Oqrtu4VdaymTcafOUAFIwej9kzYjTukwv9QTTkALMkS0e97zTlTXOwVJx4YN3Mb23AwrupTf0g
H9A2FOembb/wJKkA4rX6TWV3n2uzcgGwb7zEffzK00qBuUtL9GFaq1wifC33FYbhqyCxFvzzf1bz
/K6Pms/S3vDJ7vcmT7BUPUzNHG7xpjMfrQmzjlTpmh8GNxktb25lIy1b4/FmOquAu26yyPVVOFCa
pNBMuja7nyioAmLOQynkP8aoWJdtytbD0ckZ1F3fkHpvBMsNc0h1p1Zltpq8vDzef5RpC11E/GwM
kkTSo2g2g++w5oKzDOWo4q5Jl4DxE19k3ZYS0/YMC5sJgsD0iFoPZqShEA1vv0aaoMVnTX7ykja4
oSaLc1IRNt/HzkVIJUxfC6tztxTYra3deuVrnuVncprN98YBBpCbintt0ro6tWyQV5Xpdce8hwog
iTJYaPW7Rksf+y4jQ+6UvwYr3xV6Xf1SyZf9+0SMkZGRk8GBLq4EyOA5ONSuMgTE90geTuiOTKuq
RAKvVakpJEDEFvJjMPWxvYqHsNvL5r+HQT/7GDY2b3rkfRlaawjX6phgUKXMqIKNA7kShR2wUE2Q
KH555rSBszI1FckZJB1WVA/qPcLxHuamuf7wxxkv7yNm5EN5dL0wvQVKsJnZdz02ma6/iFZjqMUj
1BIdermOt2oHwCZknaNg1mw6zyx6LOTJQdgUgn0R1tMpC8HdGHxez63rKztppqPp+FxHCEBueNSB
Uekg255JCW2k6U6koqibKKqRnHM1xCoHgcdp0cIv2zYT9x2UH2A+5WUbAbIA0wdco1V3yjCy1Qld
SuyoMmcnhKPiBWVpu5wmNCTdCfgbZ/LAvmbc2CVqI+bv2Gfv2MBpVNmSbWWsxBX5fgFj7O2zEZ2w
sNZRJhlQhYiC6DGby+nY2juzaskW1wPFavDO/YKvJ67Yuu7jSJBbB+A1sDwIyUPfIKMJvCS+1OY8
HT7HyjN1nsfVJJ72sgmUydt1ToHVQOH6D7nRbLSBDWAnWhEV7wuWixQCackDhJVyb9gkwj5jYKty
ZA05yFmywyVls1DzrEKThLlIP6RXp8/X7lCQ4+qNKy9XfZyR2dq36PmSvSrUbNl0HXuuelBQOK20
x9RE5gdBnl0re0MY4utMV/AzZBubLcX1Ej3srwnw7VRxkMLqnBOY2qsyzg68hdx5SDUFXnASAUIQ
TdkxYlHLRD9eW2nXxksl9D1c+2DbB9iEU8Q0feRKzPEkR3viWvZDygb3fskoj4wlrIlkA0VUKVrn
Mpg93xor+e9brH0AL5BLkc+OSJmiU1Hg3rdNFCdcNQWiGQ1rwpUzotSwchCpoa6ItVim+9X9MGbt
kqdsf/yMD1QA+lVZCltKzyh4axjcFhMFjc95vlk72zLTv36G5Nn9MvHaNjdhXQe3Vv/5uT+TEczM
79uzrgmCW5b9SqVq6JxjZ2HZASbPoDeUdq1raP1Y4aCspDMG6ol7co7+DlO/mby9jsNp0labxpwQ
8hbNJPKx4Im06lJqevBlcjdYYRhfDFgzJwS96+3UIuohpbt4YD/fbwR3W+nAGlv04d2XrNDt093X
zrKmfZ+OaB0Lq3MQB3z3yVatNDOInmZS16s4GLJtJLi9UW1GN5w81pEk89pCqwVW0kevUcXxzecT
KsemKao3vWd0/2A4ArfqN1oASUMyHBtBc5Rn8iDv7XX2ngWTs1bIdR9GzdDPbeoq8KwQ0syy8Kvk
LbVgdVin9T+SoSczEPn2Y0zebItE3LFtYn8VcHd/MhGK3I8BULVEUKBHQVxrjWUOTPBJRsjj50ub
3e8eBdxDVATGKwm9IZjG77ExIo7K73ducsR8aor1lOUEXYR1oRNM/xjQt7NyNgOqRWo9tY8NuhPL
3DLJmwZBn+yzSwcd+Tq7JptHUAg/EhLKcD/Cr6gqlmtyTv0RMkW4UkaMen3EglidaPVTyKJ+5802
pd1Js1+mznos5zE5uS178FgfmqvudL1QFlO3pnB/l4f/qkPGMguVRSrk9sbNPfQ1DbVdhOoktsk0
ZUyeyYMyzeopDUwVoHnO3Z5i1mss8OiO/bc9baJqS6WMopv0tB37rj1EDmguOULGHMwelpaAlSuO
/x6YxvTV79NL3YTDsxJk0RHW2riCcDh/RY/4HncFQCRplI+4y/hWjLdFPBPxGPXUfea0SFl4QbwA
BOZcSsR1X830C6QZ40s4RBYKAQiyOqkCP1Tv8ZpGnW9riaY6eg9qGeTzKzkPe4U9N3Q0af6oV8ET
VoleinZQTea87WAo7kHTeABjlLENqOq69glS3ExWr0Sw1tK/FXiIP9ZN5vwj3mbqPR6pzB96cOl2
bmNo4nlLvKHUd1fBul2srvWhBesYDF8zo0IcRi+Gm9mp/W6ya2WHoT2mY47FTzdQiUnsuLmC8LIP
mWtdUDkecMgbkS01ED6QMQpvLKCNpkTpQk2wYDBL5S+DT1b77Bit9agPLNK6rr2zSwFmqMdJVeKl
3J6mmV9v6rkzea/Yh1L6Q3kuT7OTbDqZu9Gs2jtjFf+k8V08NaUXr6QvOZIOrJwoyeYJJSUEFCk0
FUPwohbOg5tU0XdVH4VbwWhdtbSIPphiMLymXaC3xppNEKY8Dh5iSzU1ywWaMMpeU934UR5q72Sp
BvCpukgeO88vj7bWf5ddMmQ5rSh1QDmR1tmhjnAOTqchd5gxu8mYdOOGVPNd0yoX7gmSK16CEG80
TmQzUFkZzi6liFLF2fYemwu4AmEUHQoV3nOQaNbD59mcle4qHEvrIWAJu8JWYD7EU3aJNCtDNMVD
cFt34hXk7PwW68nHwYMSUCqBfZFxIUm71L3aR7CLFWkUJ9rD1CNaEKZGtfFNz/jiCWC8uON8jkiD
8WOEUdTml6Qo7iN0iiyLolGPfZaDtpaMcfsfR3bSw0bzsgQoc6eeMP1pHJWslY9z+2xMwT7o+vd6
towLyprmJc5LOnB6/ol0TLerohabB7f/iT5Mf26wZ2xtQynWqaL0S5ddFGoFOjKWwqSx1TAk0TK0
D+MaxphjGDf8uc2bLg6Tj3liXPJYbiOccNArAjjT6TWMDMbJQ9RW/iZ3TcRgxAwZ85XRhLmeH1LT
BwaJHAXbS59U79YVmoRkn3i1iqMsskn1TzImJQqlbGHZjO2a1PS0lDEdnxUzs83qe9K339wIVz0l
4v1IsTgI0A5D4CvzV7KpULEmGWVyb7dCBGpnpTg0OmbnNcJwSwgOOFk22OVcIx8/dGnwScGCokDV
u7t7dz0i8Y4UXwY/Gy617q3lGkGJ++bhM/aZtS3EuKYXsFKZtsXl4qP9ubaQ8/qyxs1H1dybvHdp
nnKxptk5m+JOVniDCZey5Psk72aTFV5lrxwbhqW5a/0W3VlgCuBTKMCWXn0KTbjA8pCJZgICb4kQ
5rD67BjtrLkP0fpxXvcd6gCDPnRIY03rzvfqhzBRKCHcb5lhFVE7blhLG5g6HYCn589zYdgbOJTO
yhD7ccoK1Xmqm/dObOQbcciqeWE1TYmCH+NDDa8BUEnbWO8U2Dvg/kOECW7znH6cyVgsYqOIxYNV
bEYgiD+qBkxw443hwaq88Akb0eoEAP09q8bwybHay2CpOFwPA/dMHImns0qhoR+UgI+aDwIUVvGm
Elt7zXFtpFZCfAL+3ZSisFD8nfU0Utf0WvgWvZIsqE70D51QGmY3hdgSIjsr2Yzhij8hGUClI0Vg
TVDlP5zVTVAXXpvOHY6+fKksMG8rClVY/4oHsXwk40dDN3X/nyw9nQV5tm+RNrvXSgmTFwBOd3EE
yy4xGZywR/OEv3ZH4W9tKRrVTqGVgP/FfVKrdf9Pk6Yg1459LX7BCsEXubYMgBLtZVMKv+Jv8tGU
veH0r2aCEc59cKIrIKOC+DWrzWpVumgmosU/vdlFs0ijen5VFcuBnwTuRBmjbGNqc7DPFHaXXmnU
j8VIgkbzUF41cUT+XrDF5BGD/2YJJ1Qxkc2zikdvYmXgiQ4P8qqCJ458iTN6zxd8GN7kKyz6Wb04
MyRyKAov6IH/2TcxMqxH/BAjh2Km1VB9KSElmmUOVV8u5ocwAOQ+9+peanDJMT2O2/9lzBWFHDkk
7O122w/gHMPVHGmoMWfVlRyHe7VEFUqeJRFJ7DwGm/dHBw7r5w5xkuNnvABpdjSneJehmSFzqTKD
ahnNAcVdygoibRsnIMtQ+R52MlEb6263A8djLOWESem0azYZhzlPygOK3sNSSxPk0e0g3FtKaz3l
vq7t2begL0fB+akobOsJpdNSzSqkgYjw3P4eA9wL0CX4HtkYd2EgEw4IhKpR7p0pcKfnNB6qlZNT
R2nl57/VeY/FWtYuq+hMZRPZLlpyKSvjbaLe4zI0yq/rv2NymJz1+xpy7ACy6n4hZHTW4HBuoGtB
7kb5j4Ft+GK02prC5xAc+WzO68zEOEOM6F3jes+J1Vq7hpU2nuUhKurxHIiDbJL73sYW8PMRDOjC
BESOCOKhbDIQKcNUP/TifuiDkguH6WYKwT0ZJuJmznRrRfffEaNyt4gzkCaG5sQKCUOj5T3/opal
sXOgZS5kekZmYeRhtHyoOnF38CfvizZM4bE0SejlkXe3o5BVQN1JVz7F8Yt8fMhDBE0qtZqPkHz0
/J54366KZqM3h1avAaZlyngb62q66U0BPRBMxUbG7EGbbtAOoN8kLds5Me5etnVA1hhIwF30+vs4
4R0RhSzYK1XDZyQqDuyrorXMQYm41uUf8cRJozUM6/nrv8fLeMYq/wZGLl4koXpq09B8GoNeOysT
uHmZ9bYVE4U+z0lPCMDpLyoLy3vSvKaGjdjNuJFZ8Lki76VgcdfmwCnbCsWzVd8cAGuFl3vLakVe
0EZTXBFrIbdKH++36kZtX1A9Vh+QzMRn9fOMTDjC5tV6xJWSjOQ0LOdRU9+iNH/XYj3+ZffvapcK
iAcwuTyNjW+DDoIjHS37uekKZVVgq3JRFLB64+zFAmlgUE8NKrDpPUASF6brL36ZhP1aYSfnZp6B
qvWa9Rp6sb/BxgJSvGziorLyOrfZy15zcNBazlz9XJWF9Sqw72VWe4+9G+rPPcaJchJI1eyaBdZX
OQf+03xQy75bWvA2Ll6IVqOT+Re2stWqH3DLbXQfwLwMqi0K7nFSX2VLHtDyI40mZrjGeKziXjl8
xs0x0ylIg5OowcpbwMY3kXCaryLLu8qzAPeZaGLT9xm3WsPZ4Q0aL2QMeKh31cRBXqRya2oZQXQj
PT1VLAMF9kRJ092n1HCmHpPJVY+jq1Vb9Pzf6tpFqGsazPoUKymUil7p6lMXePfuZKAouZIxM4aw
uwlAc6ymqS+RD1kNumoeOsUnERn3anK8n6bidOi95CjP5MEagDQv7+1gnPkGi0H3KO4EmlObB3+2
ebmzd6xEbV8+Q4DBYaYUPfxn5P7IKX/10RQ/TNhVhksGy5Z8qvxfpisU63dR0mLQ0NTh1UsRpI1n
KreyWStaSFKRDkg05SE2weWYsxXsKIss5gwh+3wecAC+zy2SBtCQPm8/p8mOVEWX0g6zJXaqI0B0
dbzJgxGSfR5QiGrFfeIzbnXBnuKHcwoUgfgIAhQiP6fKwXKqEyevctYkbkXy7PdUhwoOEmoJOpFy
qttq077gG8eyzjNIiSsOVYM43t+bilZcfZx7ZMtqNfORV46glKcGFFlL87EQB1wTupJVuhzlAp3D
ASHUl7JPjgLB9wRFwD3JlooG/VHVOyCMYraclVjTrwyGJKkHcz9Imb3agZvXImMk5ZNISaZP6EfJ
PhnBrAIa0P/P+LQffBi20bhzAOys7WGwNrrwY7N9d4LUUv6z+dkrB8teVQx2xeDP3s+5mvByU1wd
PFJlWBtrbvWXP+Z+Nj9/bhiAlK50ZxuLbHWVquwBW23RyHS0Mzn5pm2hWhaDOWVA8/1T4zXu2RVy
CmZsWQesxZKFIZPVpVfFS+R3pt2A+u6D6Xw3jDzfaS4VKakYqU1f0ThS3rok+Gc4Cr91mA2+fY6W
apRB+O2P0TI89t9gXvj30WboGms0DPlEC53n2C2+wNF5rEpPqBNF1UsAP0CG7S7Rz8i+Vou2K8sv
YMOd7eR7DdZDXfFFyUJ7eb9G9tWpcXg2EbWKkdLg096aMC2s1owv2HXgGDFo1os5s2pF7L74aaVP
UuUz1/SXPgjrtypKyHeXQ3JTyMDuahLCe+f3bO33bLsc85/u+JSnhflLzI4RI3uLA9KMc+kktwza
2m7onY/ZgQbN0W/LJ80a8MvxQzCMjj++OxomTKau/mxg7XGrRS9/xDRq1mrvL+5kXxV0Q9/aEaOj
QQXoM1gUMRoSXRfNzJUtKujeoTXBZDmxMW9D02ivKtusVdMm6XMyffGAmS1irY3/QkVgAehV+eZE
SrASWc9L3uvmERPDbp2UYfFmuu3RbXzghphVoVE1PiNpU24rvLBhL2MnEoMmAAqZxHsbmDU1uzI8
xgl2JALplGqRcwMTrN/GQ4T/HBpIXktYL59DZy6O9xiyvP1ybviyyN77TBNdk2JAPCSR86oRdpEd
oGepnF0lMr8GnvZLnuCndj8Bk/JLU1Xjqzj5X48R02cx61/X+c/pv8eoU7bujTB4tHynR10tfNPi
gT0zGpXPDbssJLzjR9myE1hCsWPnB1OP82cyyCwboIutXH/szwDOk5WRYNEkPBkLt++efAeSprgj
xJTtnn73UWy+90ksnuzTmCdbv+chvwE+ZYyKo5VVyTb3SSGBpjBf7Lm5yE3ZXPrhssRZ4ppQXjkX
yJQtA7QIv6uoj5CbaV6RLFvMgn2YFiN4i4LkayzOQM9+nMmY7JXjkD34H3o/r0JSB/JSOLX7CdI4
mhzae+85JEz1qN6Z0aC9N8ZDFavtWxgq5t6f+MlyVDV1X/Bqj8hL6P0lSKEhyjiFmwYVy1o/6Thm
P7fwswbPi1CKqrVHb8B02y665mbptYLsYK5ibaCW70GpoQqCv1NT9Moamd557XVlvZM1Zuod+6Em
0drjKnCt+iq7l6JDoHX3YbJiLYaxzDaeZhv7nBrBk/uw2UMcOnGzpaqEhoBhFtsCref//ux/Huem
mno0fX/pNEaxJZfxv79So2LfHiJShGxgc23wFVk2qK1tirbBWiuFobhoJvwsJMQiCLN+K39/PWxv
Sq9Uj+mQdjfEFb+7mtuejIo6p6E22gmu7ndZ4JFFnEC196FmQBkUNZ9SMFsNECYbWe5BvLFbhICt
tlAVgGqaar6RZTaJVpVnoK+LCzQfGz+M7p+90q1ejtMacz31qAsLKy1Ps8gaK1YynmXbUcgBqPDE
NqlTkBDFv2qHnXNwlofCn4MzqZKlGngo0vyODyS4d5pRU9mImtMsFqOVXJcW8a5XNPsoQ/KgtX3f
Yn2uBiunwM7RcYCaYtJWP5ka7xlpDPT2Kr28aV3YQi+pne8K5Jde8e2/+ulJz/VH+b7CHiY35sXT
/W2OLO3Kdq57LHogRZAFflS6Pi9yuxM0MPDS3uazBt/EuvAh0n7Jwrss2quw/vWFr9bJsrILMLPl
30X8zzGYCuNRXXgnWarHyK9Z+Wpiby2/f9E7x3id61pfg3HET7XkVjREjUFhXVfegKEdcbbMvmku
0qElzB1kHrOlVVjN1R0iZ3pun61qQBUl9FkIm7YabBskR5dSMlCKB8pYWuXjsp/CDTT/7qROc2Gd
k76CRCrLO6giQHljR7Az5qxmSe8ZN3kY/Lq7zuaPbISjf4+ji/qa66MLj74w76NUseo0CiBln7Gm
jd1dQbG7qH5JzTtVH/i4G4kV7sKwKWFSIpBniIPslh2RgJOrcKyWJVKZW+nr1XS6ttMN4O+TQJrK
WOn1PB4jjTKNhKqCP75ljmed5JAIy7br4CAdIibgKAT0XAKJUKdrr/ft/TTXQDbMIZ5fq2hft4nX
bPCNnfZzk69xGeqRbJzZqLTaKYMUcaoRZz5NKVxSrfOeccwatrAZx2YhY3KILeEVWe1Hu7FzniaZ
pNEVRz+4xoTsh1Cy9qzEOFj2cO1FWqbSscKJtQSZmOXoeOFSvhPiHfMRmr2LBsqQfK9E3KsQH/sM
/R7/ZzwCvWiTDl7iicG77vfNfEl8QbXjRfxuidcwjkq8wAdoQA0KKI52kxmbOKI+O2LXrtlYfP7d
ogrQrKNCZOdZslxtGz0CpcvwhRLNLEvbI8CS4/03V/0JwkXo76VmN+ZotztsIdP7s8zBdBqcgJBU
2O5uJOr5eJZmrdPvPgADor/VwDjJ/Ax/KqT0+zoU1kDF2Q5biJbydIznZOUaPUg+0eOUfXGWZ58H
GQN4rHqk0cQgFc7z5uNL3oTeuwzer4miCurWLh4GMvjH5WTTEz9C7cxlSML0+Dls6qp6H0F/iLaa
8ISNNfUw2Pqo74VBxTovdCrdtxztK/Kxv/8feBCI9vTx/+9+F/03xHF4PfqOVLV7R6r3GSjJKMu9
1R2ITlLA2fWB1pDlYI0nByK775291lzf4eyB6AiA4EyUPc6xXMF5symklDWMr1DXXeKCaa+A1OjD
N1tPv0a6M2w6ve2P7Zj0R9ialY9UXFZCDypxjRlmDR1c9IPl2edB8Sms2s60+wz9V8NkDABQDy5s
iu9IJIkk0gufWzsA2aVsfh7yfGp5NkTrz5CELqHc4F/SpoAKU8dIQYFf6gLT3iNpAcrB568Qm561
NCsIdfbkW85Kb6nftd6vu6Hv/2HtvJYbx7U1/ESsYg63ytGhneeG1e7AnDOf/nyAPC13z5ywq84N
iwAWKMmWSGCtP4RzHa7dTFFXWTdiUoR0nWqM9m2vpu2X2SjUg5rPyUIOyj4vMSGvuG64lc1qUl/x
sHKpT89eN1wwqnrgry0fmo1lqDmmQ+gWyDRcFwImy1AJP+cGzoCBW57CYahIjClglA3c7Pxg8heW
7Vhb+UAOUITeVXPycn1QX5/Hvw9e+6uh3vgUvg495MwLQ8RAtO2s45XxwR8hpXaWo9KenDT359FO
NK9z5SgaRg9zULZfdSwyoE/COZfLL1bfpM2C6cuoIF4ZRPH3eMKotu6H8RiMbB1O/RAnNxZugktW
inuvwP5TbXyIpdH41gn4ras7Br6HECCCxm93atzOd5hvzaRPQ/UvMckf+qOmkYGW+dXBd+bzGCqw
jEUW5FdqNnTT99FHKUl2yUMQi6V0NmNqY5TDTeINq6jEX5UK5QctZaCsYln4jci1wagrmEA0bnFj
OM0lTH7KYIgDpILnf4Qp5ajdVAJw6aNL6Yz38pETj4kwNPO/y5Y8JKRc110pFJGFWaXsq3FZXTiq
nh0+HC/NdWliH+NDUb+kkuWHiMP8JYsz/RDK7FCGwNJ6dklgXz9nHBnKqTBR/RN/ErOevJWvOO5K
PsNhwN0CkcB8kJ/85YGde9CLXPKvGxkhn9qFGYU7UDjG5TEv+waNRWGNwON1RaC3bok2oqZTfa61
ZN72yJXcgM+gniUMxP0YWFYy9d42rdwf8sHQ9dOupsx+lK3LOqCNx099chkA+7NeDiabivsaYiEE
iIVh1i6eQoO9n2yeaDxr+xe3wDxaAAL+LQIPu/4F4sqniKYROqJWi1KXWNZEseKeCk3dG1HCkkZ+
zHyOd02KBvf1Y5YZOCWvA9J57YMbE24tx8cORix9Ep51+9mN4Q0r7fsw5PWTPpFhh2lOOaRr6ltq
t2D8sH4gizYt4GeN36fG5Rtmt7CbMHAl/ebaO/6k433LP+wSIhwz1dz7Ji896LooOrhwEww7WBRJ
9JrpCDriZdcean6QB7sKmo2DgyjSfFn/2If9eMzw5FpU8dw/1mhvf5kDLFCLyG+XftqeGq2dbhsr
8SDnq9PKNvm2BbGZ3tdw3A6dBjglj9UKpmW7k3UiZOg/IloR0fzfIpIuq9Ax6D5dw5vLdq3iFLcE
c5FsXS1Ol7kNxwWwrF/fKvFbNzkw4pIJWqwfxubuMtrBpl6ZVbLJ9II0XmsaLwpKocs4sKOT7qXm
i0nxKZuK7mkCmn5LNu2bjCqC0ttaRsckPgIfbTrikMiSrgjwEZCndq/wtcfmCY6L8BZAO2PTR4Kb
LsTG1ULxVl1QIvwimlf8slQhTzXLQ+AqMZfXgboD4myRNFv5jpetvAGGcJoae8caPADdoEggO+cB
60bMcCApC0EQzHCwXERyMDefDK3r92hkoHLvBOXLkIO8KaZ02oV5V76oMbg4LTLUGzkaWtA35+EZ
3qJ725v2a+dG+NRgfrBQK3xCbSX0vlq+fjCtDC/VbHibvDT92WjzKyZz1uvcRh0rT7P9ErKB2QCk
Dc9urtl7N1fVXdQPAxQSI12psAxifC430i1LmmTpac5dVfShfcAaMQ+aj/YganoyUPbZ2E1c5sk+
3x7Qk9D1biOhEm0KJkVvLRbSjuuf5mj2T1OlByvotMoSoQi7Z7ebKSc5nOmoiSM9upxU9y+U4Jzb
66G26mRlD1i4yD63Y2cFfiE8YQyvHa9xqJjPxzxuEZtjfpra4aLw3bnRl36MKkmg9vG5s8t1RVbm
FtEj61aeDUOdbNnFukJk7qPPK/X+UMfW9ymyljoS0k9kM3ARmSMTvSpvfO0mJFLN3lL3phBm91AR
RPjr4QO8IyrFsn4sC8tGrG/5KQR3smVpkbrCK8bbyKJyPYIYz5T4pyxJY+H4leqYc9bEQZ6prfrq
Z167C8n/tVt26OFObbz3yGk/Ilq1mjZIdbH39Jphl7CFZME4QLKwi4lq9qBtIzCZ50sTbXnytkVR
r2RMXjrNnV23OOtkWGfnvsMTGIG6MbSzt3zKLAQP5vFYJ4P9XI6oaCZN9gaJdtrNA2I+po6hBuWn
cQFdp9nNBlOnJoC0iQxpfWmTqeRr5OvGg+lrb5Np6c9jPj85jY7leh8f+QEGb0ni66sEcMjZGlPn
OPu5TvUGlS3VM0wPD1K7UsCSjV21GkMsmYvWOHR5bQDCgtZ74jaRrIPOoOwtY0y9tk8wZ4Ytt8IZ
moCKHJJuRhC9i0fWjR/Zi2u+gpRzgr4fYOmTrz5OFsphTrxGYavf2ym/o+3sqBFIiQTbGrNwzpdO
6BCYihOzSaAILUqsfc7SxGPgJ2oa9Quwg+gm6cicy+5ShTim9U6/kU05KdSaemn1o7uUm6fcqRTX
W4z8TzZk27r9nGoPKbf4h7TmD1OYyKEIgO5fdmU8TLhDfupvxHP69/iZnfAq7b1L/4RaUZxv9cSH
3C93uanYA+e/Dqh/i62vPMLcgPCC2cYGfhpyu3b/1EFZOfhojq3kS2mtvx+ceXhCobL61C/iQ2oi
AjvdnPOaTbvhm/eW44YPpTnt5Z29NT2oc50DaJQa/gv60T17TnYZdpkm9x8gK7TiQRFpVgo3CweZ
NgJQrZgOajppQ0FrACx7wfzJYXmw09wCKJ/p1btfOv6+Qvtg5WTZsPWEwMEc4lM+1Ra40MSBP1W6
6X2Cv2RrdFD/RFeqVRTJWPvIeBWtZr0uDymJgtOfzxjZRphNIwFUo7bpK/FG1RtlOUS1foN+KJKL
Wkxa2jIAmCjdsINOi63zWFsPqdWOX3yXXxWNGeL8IVH1b7ljBueoK5rlVOMwKJvXQ0Lx/yyb+Nui
6QG2cYuy0wBRwOUvYbE131RUkvbUZF6cMUr5oVTx1hawuVwJ8zvVc9jICAxwoejvnd2p6OID+ZAg
0euhTlsQG7Xz9dolzzDIGc9ob4xn20hRMTTNSwRKIA+haePnVmb7VmumtxFW3AposXtuup5tpoaa
fpSr2bNvqq+YyNnfqVhR2AhPutK8aIbSfKnGuqW0GPwsgjg9yq4CS7fbdsw3swiQXbblq5s4UbJV
HnYGknVDsw7GMsFVwgqWEg9bziquc/Fk7/Goak4RIgfuwsi/K4iFa7Xm3LP1cPZV5HSbeWzwZUzL
o0SuAyfrFrYoDiDhxh02CG+SvIEkGhhPtaojmkfLoGJ/aSHv9M0IkeoZ/QnBLQn4adjNLkY1Poah
rn+ZImC+bq4LXDFoNdQw9zUCWgCLaUZjF6201I0O8gcgJlmThVqF6aI3PIQA92bPLo5sqE4Xh2Cy
XrzTMDwhy5PddjLDN2gbpCKFrh1/PfkX0h1/WhqeMm6vf1arHIEou/Od7ELsJzgECXKHUxNXpG5B
7eQ4j4Cctqr1MDnlm9LMb55itPdhrem3Dk+ChexHOxF9cD9sD21s569Nf3aGsnpz3Mdex+M6TJPp
NTV46wokkTN0X/8JeaxLv5VU5p4aAxoNsbMaC7W+yUfwsc/ythIgTiHRD0pUOGzTkL8ABSF7JDIi
1jRvM09xuPxjIC9RWOprtd7JAd3zg51v+eZBR19tDKonWb+x0mU40ZD7YkbQu6yekKScbzQNuIvI
fNvmvRa4+FTx0yu2g4FLSaNV2l1TValQ081+1Fg9ZIH5U1WGJ5tv3uuI3gqyk3p656HVtGsN09jj
ERDfDCm2L5h0KLdjjiaVhTLGmcJqcyqH6ontIaKsihn6q7mprXWPLd4XedDIKthJbJ+zvEMk0/XD
nRtZenIGyaFtzcy9h66h3spvZJza93z9VHKtfAfFmGwBefO+zNq8DoZsU1vc+SdHwXJ4ZG2pJbl9
yFGH2uhmmD9BWvo++Jn9XYQOZpMtizCxq3cMfpJ9TyrsptDiZ6sqg0sL19fiRvaPYtCqw2efeuFe
9ifAiLWFnXyvDfOl9iaHVAwHg2coLEpxOgBanAKVvzMPUDnopn03A3BSq5WOZ+qqQKtmc4EjXWh4
TlI/46ZerSKPJZD8Rzrt9Ll5HZUFPQM7vmU/Bic9T/i4v32DUOk2VoB3UQ36fSDXy5veC+rjtb/J
3fooruFNdbGpZkzt+s4yzqM4ZHWpoGwaU7BI4ZB86rvENE62CyblTQ7IQyJnyFNkIfJlHjvluqv7
jwtGW8zJQQWFhjW/O51l7nyhcBT2DQqT4ucYhQ7mUJ4Ka6Vxwyc1nLayn/Q9RSs8vDayiVLXIc6T
+hEPgvQsp9dO8HwREPDK4KwOeui8TaH34AFRKvFePiZ+WRzZogdIF7kqQN++A4rASj0Cvcp4S/qg
XMjTT+3LhE9jnqvqC8Moix2Smu6to7R38nuZhJ17C+TtTsOE8TTGQ4Z4H2J2WVaW52bM2QnV9dKt
LOsRZ83mvnRmFMKhaExVoB5sUmpLw1XLFx9F4HWLxcNWTup+6h3ggvkoMcyx7ll3VQIZ0u8p8XaT
dfdrLPAL+9LiCuxItPBmKKGOtrWSHJBPN0g8aAdQ4BY6t2PwJc6ym1Ty0Cpn3hs+UGWvm5s7t0LZ
wZzxtHtV0DxtUBS88WdrvIvtrOcWHr4pZjLdya5Lf9JtG7aE55CC2qWfjxqvuNuTD0IA5Hyp0YRD
ftB6f4exl/JqzUm6jvO4OHkIop5RqC9XJsXmr5aJQG6YASVo4c15Bu+U3Yi743GobQ1LwTUic1FW
M/Xou+sqO1ZX/v6yDGodw1uzmPMPbR4+tBPqf2u9R33JMNty92mrGpGbHc3j3LIxOpSjDhPUyq2T
ESNGranxjbxFUaOLT2oxvchblOwqVA0SFLnWy51Ms+PqPHTNqY71HQk2462do47EVRPcuIVXH5mN
wQ6Ex2fMD9/kRuBXaAV6FhX16CO08f1gMxpJ+IzW/DXU6yvnNBvJD7kiwqA6uCyLHFO5gYXv7K4r
JblcmmwNesqUwK7/xVgplccq8JNbyWGRrJXaMeq1M3kFKF14LWWu3ShK6+5qXwcy5wQVUs0YMq3D
xgE3Vw5Kf0D66K9p4L8ahl3/MPl6/OACH8zsHpBB2D+IZ+synSN3K5teouIsOAVfZUvOaYrmeYqn
+CwneZnfIjaXxSvKmSr2MbO6Ji8dnNsZjgtZC9w7RclVHuSAPCNtF57sLIPRNXnTwrdi/Xu/DsQ6
y4wrRP96w70vTTisrgeIalaxpEtTlkXmkKfrpAaljqvQIwyh4NtvJ5h5hLKHncblxC0r58VKs23Z
4c3O3ca6T9wWeCBe6+vBb8P3Gh5v1+KgYFH3t1hSHHQLcdXOHH/IcTnRRh9rWTZ6eotQ795hbfjF
CYbuQRPSqfL3P/MsLLGFWSh2U7x0s4B8dYgVyNEiRd7UbjNuAGMUPRWquW5z8EiQ8GCehdu6xyPX
GFrvTQ8v3SoyrFs1ST+6iZ4VH6M2XxuQQXtqxJ2DvUL3SEMqIMhGZKKkCUuij3U5IvnofzcCv0aa
Eq+i+wvP3OoKgHQ2hBxsUv9yUwQXEnY4N47OrQwAICBdtDYf3ab9iUDy9NXSfDIw40uDmdJupnp4
LgbQ6tuJvo7HUULy/HECmwRjMizOEqUmm+g2F2eJUptrxMXkKHtTfdPFSbYyLeybBl3tjg6esg9Z
rNxVvKbyGNXdpaklzviXDCu8d3UGAzOXaMyK5Cv/qjcqvNpjFPVYLepdvAtrFfFGvx13tqmN9wN8
ILmjkIfUS6yVXlnlphb8WoSjJ7K8HxG1abPxEBG5PZUoNbIPCZ3qEb3n/N4w0SZpjKg5s96KH20X
qWEhFoLDirlpurTdNjNYktC2Ni6rHogqfXeKsxr5ut5u0BoSCeVC127AsIUPickewPeR57oY8U6N
sgpqTGHkaCRGA4VR6eGbGm7wMDfBeq7s5G6ym3yf+OS8n6nUJ7swRSzGUHEruEBSC8T+qFnQdiRt
SbaRT/27PffmqptRaYYL7gKAhIsblApapxnKTrIpIZAWdkf4DDzInswrEbQU8bGItzRsIa7xMsRt
/zXeyPJkEYXYgdbCwrV3DH2l5M1MwsKb+s0FQ10kQ0RaVNR4tUg5zWk+nXALlPvbXPXSXUllaxmJ
7a7ROjm8DOckd8Byz+vkM64kVXon4y3MAlmwmPbORtr2SEH5DYElgSFWq8e4wsvWK0DQItHY4ME4
JfU6V7V5aTes5S5vQc/sGRoGqxSZYUTHCcYcAgDc8VYBW/h7TIHqexcRkps+dQS0jfet+NGlKQdl
mIxQMmtVw5Te1kYNd18sLMcaQwovM411FHnkZn6tL+UZv6L86HsmXHbWnZcl52Xa1Oz1ZLap8DUR
8mP8NdspgDY8N+PGRBGdcjZ9nw7FgApY7jWXkOvANKJwteD7b5zM1Hz3M2rdsiZSWEF7gUF0kYZ4
vxiQNX8nhzAKh5NOx4+GS7SslshhTxRP5YCnYbL1o3DTCqdjLG9uUQAxt4MF9UH+w1rsdW/iIrqD
7+KgbumUG5QErcu/TgHZuczCqdwPyRjcTSEmIsM0fQ9VBZl1sYaPUPQ3VnqeIdb8EsVgpd7BJE4w
Ldjkh3xBVrFKEfmPPMCFRSqHG2qKl+FrckBGV9msLl1kxi7bgylU6mPPY1O+7KcdA64srAgixG/k
W3HNBdYpMbbyiAK7eaVsTBthOXRVxRbbGb+Be2Kzi7mnZsFRDir7GcWZYD2mTbwfECFcx0J3R0Ky
0tQNzmBuV0NVosAgm4pSr2RECtjfdTOhHRuZN/IwVP3PnPTF7tqlgo26CaYw3kOtfJX9eabBIbBr
YegbnN0qC8/yDHGveW1mCEdd++SAqVvRsizLaZPmQXbUo/71+p1uMmTrEIJ7jcQPIUKnHJKq5GRD
mOHXq/TuEWXLhHp6QRHIR3t3ZDf/w0ZcvBj9H5EFJU8d3ORpMHJrrRdGc1I1oKKN6c3YrKMJoBkT
ghauHV8wYx6yUec5rp8loEzCyHzc07IcNQ+IsuMi7Up7kz8ggB+C9S2622yI3k0zEkv1MN2jlNGv
ZLMFqbPKg9LdyabjK98dd4puZSt/mD0LL0KZFpl7hKFaG2GezNAxPxO6SXNRGOjL3RnGkNTLSmgn
ZVofHaSyEmXEfNmF+kYV0DHJVpCMBnl2OVQWLtpK9Cj7r2GK7tdrI69qCF5Fc4On/fpSyPijmQb1
bjC9bNlnTfDADSVeUjKY/kI67zw1YQPpdQgXDrCpH7Mx/kz5abxgnF5AdFUiCjyts0XctD0YiWfi
n4ZTml4q2cYe6h9pl3vp3s5InSZW/bXXp3H4OgOMRyEKdqRAV7CM/Dhcm0U0kSiW7dyfcBVhh/Fv
cbJP79YoKARneZ+yxc0KyrnODbB0F/LGdL2ByVHZDLxAX2MG8RFyHWgs1EM08zaopmLtQ5VdoUSb
XzjP8iyObpXIKW+v3dyGPocqM/F/h3ZWWn0KbdPoDgzoDaao033SK+pmcK38pMzDdAjV1ue5jSVC
1xb6ihJv/9T3Q7eYWZG9t9ziL+Qi39IWhp2XKNyO31z85V7qoTKXXe3iFkBSEE+Hyl6G4AveFYQ5
0oEkZA34cONHvb/XC938wqaYPbWIgM/0DZX84SHxym7v+TMC0HpnvHYmtRERMMUwTvHoKG/QwdPP
js29DDi5cnK5aZ4VATS6Hrr2rWum7HTtkWefQmF1rfAdG5fXPrJUK4ea4F1UN+Wm8wCrWHY+P/R4
O955aHQCZ54fBtWZHsrG6tl5auNBNu1SCfc6axtQgWFbLY3+WdOH+oscNMVeZEzJdssmqzZucLP1
fgn1W3Q6FfhHcrB2WJO1WXAE0It5JQmvGyS8EHaO4hZ9YPyr4aaS9BatWYs4iJB4HrrdnCTfZf/l
IGdhmFMs5zkxWVWp+aEAM7WwC7aAru51tx2/yBUMm/4FMWtQSIH1M02WlqLmP1EhRzzGn589z9RJ
BNXmDTA9fN1jtV9f0l8z6cjcXyXCycobKhdhdtC2sedNrxTkEY3HmfMYd9H06sbrTERNDpbrlyjR
bZIp+T1KiSrl87V+Rc09Ut7yWn+/Yh2FKz+D56hMKzdDOnceY/NLV8TxFr1kKAeiOQMW+tLDVMcR
dj5HfU/LmTBW0+xygWcNbHEFD3M8cHV9H4jhMBj6G61vD3L+ZUbRYOIDx26TomTJjGk19HjgXHjU
YwHqpewxzUnGkRx+TL5HSL8XWLrLJTDQffRpUOKWw6kYDv3wY5iMDyxKMdudMLqJ9eq+x8pVQ+iu
hVY5UJL8oxYA3vdo2621/+PRfq0FYDNyLHPd2sv1ggyrYmU4jCjq/FvZItGMu7m31V2NG9iwkCHA
XnBRkBv2X8NyQI+LApsPURGRowhVXiZPJIT/noHvKkrs7MzRqk2Oc4BO9+VUtkvRKc+6N1wnlYM8
N5UwvfTaSk78NUoO/xEjm4HSQ25Lk7cs8+rLRxv6/IcRowpOffAj/fBvH1lkKdS0zy+T5Ae55ivk
hCHL0YF2JpQgy0C4M6kuqISg2HeRHh4BRH0csOdgFNmHINxce2u30vCtFaGXADkkFGMyB8NPo7S2
jQBCLbs5f1bNwgal3Tr3UxJx8FEbZ7F4aUR8b2PXOlzC/THI98hUo2kv4mNxUBuD1FUb6Ss5Qw4E
gZIvHfEyfaX0O79UhHEOuAXheKA3RydvsYhxex9paNdowfiI3sxOApxaFG/954gl4yFZUAMaVn7S
lLdtYlRgQuLsW03pP49L/a8ByNV6jjMXOgKlUw9o8b4w9EWlevE9lqYGICPspTYf63tl+Ip8QfLi
J32574WFiZS4UfGZd4IxW1SUOTb54PhgaurM2elTepjLnlqo5lrrKUpwnxuxNStr7O0K2+YL68iF
X9vxTRxcZB94oBsLYSIiEgksXBNMIqFlkzuIfZ3VWbWWuQM5QuM68nfY33PgAJICSXKD8lUvuKHt
uJDYXUmnrib4okOEELlvCnjG+CtGDksmtq3n/5iHBAnW4Ubz4JPSe7QD51Wf6uybNxXovVfNY9ZT
vwBD5W2LpggWVgFij7pXdACjhx1cO7kvU27x3CFHkKOPsXBta7j/3yM6K3tq6rjF4rJrbi8aPiP8
pb4HFeJqISBmKf0j+hDVVU5/xKmiL8eofRuqDZt70PubXCuDU6iMxYlFtbPuk1p5NAx4JNif+z8s
nLw144cxuqh0apX6mIo5UzgHJ7R4ipM/mA5Qad9/hC3xMac7/TFHvo434DkZu9Gzxg3+DEZVW6Pf
gcGnKAJ0o0cRAN1cg1wn7XnIf4Rjwt5MtHwERqaFnMdmPj9NBeYxv2Jl/yXE9IcbVED3ntvvNK2z
vye69VYgBITmphZumkqtjp0xhHgDgNKgVmu+idAqn+eFn2Y/qcx5Dc7LTt9uUXad1jytsZvQUNLh
rlg/xLX1Ndfc8L3EXX4xjFp5j9XucAxQZ1zJdFyk3VEasP6KG+MtinsT3JI27VQfYZlIPBRxPStJ
Y+CkgERT/Jh75A+VuNkHqmNCSaX8xhMLKfhGc6qVHVYsRe3JfG47sNAgv1EmLAJ0FdMpQ1wR3GGy
SnSy5nOkoP/LQNtZyUk4ti1nt7SOoWY+NIYffRmg+92Sxse9BRX/tyHEsKfyp24vm3b55uvkyYIq
RxM9RWqSO0r4Fg4kNV3LaM5R7BqP+ORsZT8addwHE49NtLiYeBEXFNQC0XR7Vxe9f5QH2019RKHN
j2Y1xTB8Oh1zrV8hNaiNaOWO42Lgna+n0u8eGm4dh3bESU429VnvWcjhFRMkyg2Ylf5BK8oMCzrM
dOQgdkEk5Sx7KQflpKTXAyzFlGLvmx07GLMa+SrNGOQ5vfNFqYZkD70i3IZV0jzbNVuQKm+eelcf
Do1wrxP6haU4uLYfHbhhpDwqXPteDuSqAkbcQ89C8/UmXoZCpBDRl3B7aWeu9j0pOufgSzlDMQ/x
5qXZxuqtvAqKZ/rNEBebQemKTQ9N9oCb1Pc2SrJvOA48h36RP5l9pW1bmztHHM/+Q20U/xZQjVm3
y3syk5qTbFITW1hofj8i3wc/6YGFNHsfJn9qvEcD2PcuiPSnocGGNcj4QsQ8t7Zlm+tIf4zxCXl1
uCLG0NzPkM0Bq+n6Czop3xErGG5KUfGR9+Ow79ZG7HUXPVFrGlBPGLr7eHxCUz/C6kcvQFan7ktv
23v5oWCisBNOkUPuc5xFWJ3lJ1WgEFzYSYUaGneylVeWt3cjG3F8MQiYo/2CQMO4HMtQ3V77MAv8
c5Zl6M1CTpBh1mjjB8T65b+d1eeUdCAENwJOSgH5OuPSFq9RT92Ru4V/AhwZPgyFN28sD8aMOqQs
GPG84sfk8NVjPwAiJFY3IbkUFrACEjIySiYvuG+09UBC8sXq2XeE6oBTUuedQhdRq14oSc2pSlHM
SBMcLblBGIQZaTh+CpP9MqzLkHygeju9VgBkZVigJR9XG39dzRFXk00RVoI3X8zAi8++yR4+lRVI
HhgvNgWjzeggogUej62AEgobXje41bAvePL1dCn7raRvjhOCQsskZJXftpO20qey2MvRkQ9ToVb5
xZ5G8972R2AxXEyPqbtC+grWslnO1MMVt/aPshn0P/GsrcCv8Ib8wFohgmYv6hg15jnI4lfU1JB2
MOvnCWG1G0S5W6QCq+i1HhGvzfti2iInEb3qbvKmKWZ/5+Qu9aIy2cvuVqumfTbi5CInVcEIl7D0
x6Mc/f3aalywZBev2WTW52sjs//WOW1/l7TF8G/X1sU76GfBU/x17S5/VQdybIZxmh0jRKGFg6q2
H2dGyX3EMRQpYhbeZGOOZ6MMRATDX6VGgrCfiEZglRE5e3TTZh913T3M2+jG1NpOW8kpcIIWyhCa
p8GsrB1Crs8Rqp/IfCop5UPkknq1tvAWast8pxQlu3+/1VYyxvIs96yfOozYs6OhuW94ZiH3IKbL
Q/LrzJztdEXmJc/McZML6aXQZe3SO+G9Yw7avZkqD+ye0UUKG2QSSlySJKST2tofUXKyjFJRt0cH
1TGXKfesg1vV3/PBir+Kk/LvE5NUgeyRJ3PYfZcn2t8nIvg/ivnfXkJeEHTpmb8pS0QFLSxlKKcd
C4DxtcjHXZq30WOXiQqUFpUL2S/DfAOhAZvF0ysPl13op/EjOLV/hHniajJM7btPYVWvsGkKkZW+
Xu3Xi04TavXj71dzPbVdyxe1KHOtSgX74jDCiCyZ4DfIQpZsWmarnGSZK+X2chmVcgvXUSnkMCn2
/+tc+TbkC8krUxdXTtfXvb7J6+vK0eHX25iitt/CK3SWieWCmfC8sxUP5q2q2OatPIsbvFD8xBwx
ahEDfRc5i8rT1UU+t+NWBuqys6mrVWrXzfk6+f96UfFqQZGat9cLt3mCka18zV8XvvT9JxeV81OA
dZd3++miGkhi1Qk/v9vQQHEgMJTLn+AS++fH//V3kRd1bXXcyjd+/cz/04U/vX7u29na6FZSAL8P
k5eujFVsC5HfU1w8dMl2hlvZhAwH4COrca4chBxf2fr3ZUR9RCjxyYhCDz9Nx+7zH9PdKv88vbGL
pbzYr+k4kMyLMm7Uc9CRxLQFyDkxvmbzFH2jSso2FkVqNCNd6IQYOG5Lv08eAsrO/xKa2M1H6GjD
x5Ghk1b9SIZhaTpR+mQUprlOZ6gfeLG6R4B/wE9xq3ucRe6trqeBHcmi5Wb/o0APip4s27Ysjxaa
KGvM4mCUvb/UBxNzMVEHseoejSLUAE2cXh9kmOx3AgubHUWnZNpj19KhynqUZ9eDgQcCNUf3I+Q6
8EewbPquUS4zBywgVeDhnPg1jIfAe0dhuEEY5e9mDJy7AL/q4PfXK/O6oKKAhkgKYijKJ2EHORxY
PFoPPkpiQOVw4DaFmBsCkukXkvKQkX+ikRg/QgFuH2vlWW67ZaNUnuWGvECl9veRZPoU9ucciQbg
+/fPOXKhaZpG86g2L/LSdh64G09x0L2fnv+Tif/6nvAH05fhiJOnqnbFUj6dMCxQlsj6mwf5DEPM
kwVZ/wIMLTt57sS3U7AVwtL8HKVpZzi1/Qvbl48oda7f03bOQcGpEQKWo7b3VN96iAf/lYJS+N6p
QLZmY3BROoXMPs2I90nx27j4Mapu8dcoJsLH1PYN4gcPbui+ynGQLJ8nxkGFHo64Yp//lBMHULCb
yHhuZqs/NImPmTnaSuBmNIhVFo/M0X+W32Al8r63ZZA8UyKo1ro7JGd2S1h0/sucanyW1hS/5vRi
ThvmyXmsiuzotMa80YtdYyr6hkVHhZuQax37rDeFfAJy7jW/sZCq2luqIuUCBSVYePWiLAtffJ9e
S/QEXrGZN5e92mX3xhwn2znBB9nIhPgqWN7wAZNPbz2bwhdyHJPbxhk1iuBD/K009xLJpURpvIzi
cbpj2e/tO3RlNxn2Tk926b3KCM3SbwsDpGbZfVXyybhLBNNtLjFkwwqA4i0t2V+EBcYEM4/VUm1Z
piv4TG7MVPOXclgebNWgep8p97UMieOX0cbYG1BEfDaawt5XfaDuKHVMN5ZnpmvXiZvHZsIWJwS1
9xXhoXNRi/1Zwj7eNNWfZTE9O30Sv02TVi9TkP1fAoP/Zpu5mJV0fb2Rv215yO1yRGiWn7pTvFtR
3p5KFNj2KguIRUBSon2YJlT/vVulJ5X3jjxpgUo9HM2F1LWN424bae58dCTTFzW8cuN0sYIP5mze
UFbWUGqNgmNcA46cuvapDoBIJo4+7mIUzR4MV/uBQEZxFyTJtCz0fgm1lfLe72eFOaEAFCQdnrHi
7PdRlov0sYn8GP09rlAbbk8ufqli1p+xIbNiOf/3a/75iv9dXFCeMidQq3cA1ilEF1P9wtMckb1m
GFE3pmlbWXc7Fvjcp9iBLv1q7tcRa+r10CS08UrbNmwCb2XwUAVodqkkFusq0b4g1JVtDYRW/4ux
89puW1nW9RNhDORwy0yRypIt+wbD0wE5Zzz9/lDUMjW9fdbZNxjo7mpQAQS6q/6wLamxIIz4jeSe
ty0Soz+GWVi+6rN1C8Om+Wa5CQLzyFbd2vARH/B76lYykGY8bKfR7h5zfFHPpY31uVxJccojKPAG
PfLSOrSV2e+a1DG+muamrQDxoRlT7Uebdw4kvlcysEgopNUPgcTnoebsi8yat8IYsZsgXPZ36Vnw
88ukBsRUEVLVQzZqZjV2OQvKGn50TN8ofQFY1g+jidNQt3E1cHb6uFVrtwHyA24dR4LjPPv2s2VR
xIaNjOJM41fPeJNhjFP9zO3E/q4Fym1VNTzhK5OvWG+AUpiAuMapx1IiUPGUik+jUYIC8W1vjR9k
fWfNAZh9EljbzjaqL6UZ7vMsdr7PugJlwinnJ2dGtZh9lLaPtbp6wcv7pzXH/oMTZsgcx7A6dN36
pwlq8s5e7b74gZ5uh6op73Q1SI+6qwTHwR47dqZ2tLVyPXq1SgMbWf4k35XZx65zoKK9XKlJ8/ld
/D3CgANVtSZZ60Zvk6gaw7sinNDBNEf7m8XW1+WR+YkqeXew5hE7xKBx3kLKUebBy24FejuMpfHi
2beiFiwNYGwyMiOotox8CMtuBaA7vo/8a44OGROGGE/EZEQbpbS6LaUW/Qtp9Y2wM4a6CtcVFp4P
//+IOSryE8j6OmwRjlrhD4tZSI5hdIBV5sDfBEGMncul3ya4ELtkgNek5WYLlDEbLxFpNZzUKiw/
V5jZ70ixdazYRu1JMZT0PaKwH9u8dF+xH+/2SUvWVKtN/9kN8u+XD+nmL204Dy8axdxDA0hxjzC6
s7YW9iAgv4fMcMKnwEmbx9YYXqjdlm+qhpQYyQnepktTg6+3GvLEu8vc0HqpSfBKf6FXznFQtBYG
iVW+oVpACYk12llGvbcCPb+3TgMMUqm4xIeuV7x1lsjVteNR5kAn2+mDUr2wTSzvFRdNYWyts9dC
G01IkwWy2Y+8RbcFHpb4n3I26wNnYW5/6IuTBjv2Eqm4a6EO3+tykxUTj4rfpTEpfEnTHovw3HUv
GtSkc6XPJPHy7KUbSwgrSxdg5pa6y3J6Dbk25cxVcLLu4LVt/hhI1WJAWx2TbYxu4YXkVTmeELEe
T00SjCfLhW146YzqbF1punuUgWuIzLjEyYgjU67j13CQoy6SDsGw+XBtOfXSxFuhuDhtokqzTjxU
rJOcXQ/XviSMX0ncUke06rxe/S3k2tc0/n9iWiu4zJvG8UcLf/OtxpKrwtfwa5Fm6n1pPsbKCL6m
NMxjjhTmBaY1dxkG9EmGPxgQr2spV86kb4mwQV2dpZ4r/XJ49w74z+h14M+ysffwztq0fCM9khMy
Lkr3uFxiydO66uba18EfgvSufNN/C+LLYKPtvFFJLsr60gNfKOGB3LTHuV8EhMnc7hoXFWtoUn26
p6RVrS7taAqLO82pi7vx94j0wUYPNFwK9eJO5sQm9pOXzhCW7zbu0FjHXebeb7rwzXWGeKu2SF2M
XTfgxpZAHgbD9NnyrQdBrcP3vUdA6T20TQacOUIS2g4c0b+E1ppir9nrwptdDE1ifWjurdCy1k6M
W/xV6Pmi70zKi1wBA9fgPwbkAmkRz+umnxLE90ErCs5nABq2ngdwt3ADQSZK5xWuaOnNuLaDCiDl
XwCO0ne9wvWqAhcanGk8sUfcmGXa7fMR4Knm2vkTPJ/8KYF2i3+bYvMuy4onN+nzp3r+p7ED70Ea
1eBZN1WGpYVj6cjr6xTXgc6H7nYoOyVZU8l/tjNjOMvlIsCdd9DhdtKSC1w/NQXuvq16SOdXBX+R
9r82vWLB+HlmvL5K+8togwpllvndTejVHmxbYazXvfUd74302AaGvfLyVNuJtm+HvctF89cKGnOP
rFK5uor+ytklrru11CG5hF67TbCtK8pT8rIbAamuk0nDSHsxNpOmV7fNUV6S5jC/j16b0RLc5Kp1
dPRl6efXWKCE409wT/+kRpu8RZmjrac5Mx89rV1wq6QD/Nptb3QfL+AQq0E0qWwTX7SufMXlcFjN
01j8M9UYbGowiVdlTdkgjfDzESh7DyzAafqXdC67rd5lSIk0QQ9oneIDNH1qVMuoBg/uoVNqvroM
XiaQFO/8ZrpM16pgoEAJkzMLw+xBV+DSVHmFkrM9QuMrcLasc/8ALmdeSxN4nHarW9oXaXVYfT+3
LpkMIoNE014Ko0fPWNXvL9EJ8Nnc76ebaBnUu7Da1s1obiMqAiKhYOGSsC6dtr6RJpYQj4bqBY8Y
BWWvsTPzHkN3oerj+bYrqJyMw1x8znGU3ntz2G973h9nY6h/5SEQKjkYhdsex4xtY4/KwLU//R0h
fTKKcCm2mqrvb+u54rn0e4YM/NG8TgNER3IeRv/mjzgJuX6QY4O8WWWj9sWHCrC//izXD79eVC51
aTagS/IGme7lR/7vH2Etv20Hkw1J0w4/O9AgjVLbL9mU2+vOmLRD3ygWiRW13unY32xV2KsvQaTo
x5xnwVqacPXdW0W336SFO6P9lPTqSma2y3Q1AEUfuNWjBCi+D2LJtKdzNFvoB5b8NSplqm+BrG8x
7MNoccrCh245JACuNrMZahtpyoCE6HO/M12wetcJoQb1mlIr5LblIpfDiAxa3eYtJihxfpA+uVLx
nw/UnXDbX1wMxqQ9IzIVrS/lUs/FjI2q0ri9tEuPtxDrau9wrZ82qnYGEY6g2VJNJbOQPSIjcInP
FfTmqlh/luKsBAQN+nmk6ZEptXTlDorRmr1xfRZgK7rJi6Q32Y+btnIv4t0yqrc92olyeomR09+B
Ao2tZfJlYAHTBgn+Gs4cmJt+NONyB+oA5YY2uDGMANPcpgymU2fOUbmTU6C70ylUNEj0iI+RUEOQ
dAfVc1+4LvSuSeGZgOKKZWMxXyBkUsWrAlpthFAJEPa+RR/z2jci3HgdvZ79X+L6v8xdrjcEIDDE
IjlIdNRW2bYFZaF9+eOsaBL9y6ia2Wqu9P81Oi598zL63+NklITFe9wfn3H93D/jIjTYCoT4l1yl
6ICMVrvB1iCizk6+Eu/1ZAOrG+3KpdnkDeyfzsHcPuyyer0EO7kePoqqyDVYLgdF+T1YRvX2Kwuu
7qHUzKOOr/enuB7GO5gb30t3aj5FeN+dVHtCk2gZjHDBO6qam0L2ZDS1E4eSvOZsZTT3LGz7Mhsx
gCW4G+cFExCWNywp6095rIDwVMeAx/YyGrdPJpq8D9IamhyKtzU+h57TvoLXkd4ib+1HH9WcbnI9
eLRI2ShGHe2UPOrOFGizE8ZmOCRRqHxSo4I9jdEaX9HZOTnGYP4yun6bo037DyR6rJ3IOz2bVhdt
m+BpEcvDwjzIz7mGBsnS0hVEVMAXwD+WdjzpLRXdKd5emouCipwNo+LcNJGxv2SXAmWYNu00IBg3
aDD30I7GU6+7M6MZmc4ZXcdo7YbGs+ckNgg1rQp3pA9Yhspay1fmX5mqeTesddoV+8zkJA4klloU
u3qY6600g1bpsQodfs04bUBpsk5a5pfP4l0yT/c2BO1vtsfSIapK+zXOjHHTeIZ1H5atCd9Ts26U
ogvOVghWv9XNAlpW5a7bwhk/V6n/c0A+90cTFGvXW6wZNGfY+2VrvwwDS2rXneDdTMVR8iheqj8g
YDs+olxaPs+5fgg75Alm1x2gOQCblVyMTMpxJk5qYLf1OqxSnNvLBoZ3qzu33RS4t9dm4VYrP7Hb
81wp5gyukbgqDoJtYhnDug7zYZsUqrvCsKw++4H6w4gCnPvGGdN7n/3w2ZbTydZLjJPTaps6/Bz1
6NwC8OHTlrOiDvp5+QPzrvGCBjo1nbaa8sIJG2jlHjcu4gnO2nftr3ZbjTdhM/uPBZWTu6ExQVtV
yqN0hb3nHGaoEyszUPxHGXDSztvoQcN+e+mTQ1nZ1SrxgcGN1HXixTBxk1VxfR8gvb3OVO7yeiKR
GZQ/GzxqV53d269agtV2VbXJnYFW5DFuLDZwIfnZTejO1ZtbOq+W6+a/+hrw+1GJoWyiMjijX6GO
5FPREist7PI0Kw4fGz/GkopsAtJTAItBi11DnTRQ+JrGyiFL+hAv0v+EclVDcdOXyJynVVL4wy4q
8GPqxzpTodhFa5RInm0s2jAwUeutXmnTbUuNBamzztoDmjV46ybW2vdJ9UJ6fYRHZf5SEB72I6X9
kS6UlCQvq31Tad0Gf7KKfTyutE7t1pBgsbyX9E2m2U+qw297jQiQWfkQYZnuU8s/6zUfdJZu+ILs
P/CEqArA92CXiO4jvg2khT/nmmMgQVQpmzZM8YQaM+ul6yO+V4vGIzKpxi23xzlb9B+lqzEUbYOE
+jrUvGALJXJ8Mop6egoVhbSDY91KF+jK7uQa7Q9uxCJD0wp1J9v1mr3ESggq7FrLa10aQTxVB0NH
41+aclDAraLQiLG8TPL6Or53sGW4RuQ1nFWzisPLz6F37ud4AUgAK+1BA9vpnaUp1V0DO3HdW1H0
T+ArRxVtiE/QIOx90Vv6nldf8Dl1gbQuATJz8AEHt+q48vjG/1fVVHSLrPVs+9VG4uTwQXyVtKpx
1su939rKDtwmzsR59MFptMTLBqHAorsRmeoGga4DBEh1LYyiBj+dpxi+RRZQAOqB8aHkhIwK0i4A
9HEm3+tLs8SddOvzPOGRhqzKdVS0A2QUFRvStb+DpZlkTbEnGYolr1vcuuqs/1hOctC2chIEWfCc
Jza5t1XEhsO2NkU3u58M06a2jtnD7exG9RmUTrztoyb+0oCHGBTY9WOMe7qjUftsdd/Yg0KxD2Wd
J092j9mdhLArxaN9dl5ynbWNYejuJqL28NnwHGMzBdZ0kObUQubpIGLeStMz2y3PXfW50PXq2TMb
/kua8mnG+/E2xvd9JU3f7JuDXLI2+PO+69hGhjucbQgLYAHV7tFOs/aUDS7OjR2q8ooOFlZXvlrI
jGzjQYnIZFb5s2l4/5QIMryl+DWgbd29xbjaU2pS24dhOXRWjQSjW56u/WZe56ydYx1qBbFy6MfI
vU+K3bVHzsY0Ri6xguN5HUgpidzoc/mWd/q04Y/drvVAc+Z8ldYa9id1AJwfj3asPEIz2hdIeQ/T
DlyqtRIlYIRSplPgFK/SmrS4efx3V73YyCjDfImS1r8n6jFp9vXvScriRDiVo3qXxe+O1sjqPeWT
7h9FZPaqOet6s7+pMiSCZKApSpz9Uhs4XeqEfwaXma3fZfO3OCThbqiniyCAvMwAyNXZhiVpglTN
LnGHX3iq2Sfd9axTvZw1NYjV1YdTGYqGwT75VAcPhdncSlegABm1BlYzYaJi7xt12RF1AIRjYpqB
zatG/URW336WjrntAjQpsaUbxoyFB95tY7gx67JYmdisnhI276hC/OsMa+v3PgA2/2v0OiPwUyQb
1Ql07l/ihvKhr82I0iMB/z1UPvAa98ePIx8YGNYbwgbjTeE3yq0cKg/5Ik1pJ+xXgZVcBy7NcGTF
mBQALH/P+COO1ykel/rttRujcWdd43TGE6KqYwV4QVlRqJ2qk5zFwVziebi0L6fXccwQ2rURW8Zl
jgy4KQnilZzKYdIj9xAV2qGdZ+++7M36DibDKoSjmW1TXA93UzTgzbzY4UmInIUjYp9IsBqH60CT
dJe5/XKla79cpHTqfP3HQNbXYKOWi8iAXL3qU7IWKFo7s/qlcrBKjLOmPCR1WG7FSHFOlGLdxJF6
EmE6z8o2oZLaL4YJg/4vkyTKd4C/8O39f04KrNp8LG33J3UUbApcD/USqjkjFuRfY9gVG892qltd
HY1zja4N37xQ+2KM3k6du/hHWPPg6CN8ADTEwQ+J6iAoDp/jqTQSkKSa06ATks3HbsCyZVgekXWT
mfc5Ou6rUZ8XGaP+tgvs9JOqlz4wcE/fW20/fbI8+yQBbZCF6zSLuvsqnOyzqhcZi+yk+ge5olXO
h36lzK5sJyguR20Yg2celz9lprVQCa1qVp/avsC5dWwt9KuT/quJbI9EkOyq0bpkEKY3OkFF+BKP
1sUBI9ei8aDpWL9UC4hu1nHb0l04WPaghi9dYh6kX8ImAx8ra4Hqqa4G6q7Dfca3nUCu9keYSBpr
y9X+Haan2RuLU0yh2b3cJxPCcmo19hucxKBfSFL52ilJZclFXwcMAO2I+ZGzviapvRgT6ayCDG+q
qN7yVZn2hVUb+yoN7c9RZ2xJ98/fFB/1pg7C1llVlPLRCrNiFTaT+o0qEIIEBQq5nW6iYQwibiMz
pg53d76TbxQnK9RtbiLH8lEwsfVXSBXepSkyXtfmRRnKYNflWZ5/0cIem7i56YfnBnevVRe72YOd
TvnDnKBnDab7NUnr6ebab+CSeJBY/q3ox43/irv0dbrxHjNk1QSFzIi2/miBu1eh4hS8e87XZozp
njS9yOFNuxySMWseubnXZlpn9xCpnUcW7NaxnKBIWWkHSyslc7yzvLzaBG3axeu5ADKI80O5v7SV
Sv+mDPhhIh7hPLLgch4zLHjHKgwf5IKwzas7ZJP2MqbxJNoWQeXvC63dq0U5/1pOxtS6nPT/Ofnf
Q9Kj9sZ2Hofog/t6Fo7FkX3dN7khZnFD+N0ndw+Gorh38xkf4iR4aB1uIa/4P/QDTQHy4Tn1pXgh
tYdI95dXsfYgNYnL9ltKGynEiqOvzw92T4l7VS86DbMyDrugL7R1P2TTSnUwNEqtMH0N4xJlNmDs
YohcIxdzMUS2dXU7hv6NfSP7lQqryk1vO+qt32ntLYYkbE2jLvxeH5G/a1fvL48CFsIhBsBTrLwo
y05Af5bKZNSiQ7J0BkmfneSApfP7mTQ/DH+Yfg23tXDemQ2QuHBSblGo5iWGHaRyO3ukXYK8VHYy
4tpYGmycRQQ2yOAsSMwlXMYL39BuqZxL49JjuKsAQZQHH4UqJHWcOyEghABRT7bVfb9yEmrUmzf8
rbqdRMzBWN64XXanl2gkoZePbsVSxkAF7T/NhfyWRfN7U9B216Yg5D4E/56bL4ZTam7mqJ1GKZlO
qENpBaOxLOYp3WiRX2ARwHdwhxeevkoqSj8tmDT7aE55eaYQnACJnwNvh4TFP5emvoyg75TaR3Tf
0Bzw873jVs4uCiLr1Zl9KkBgMDK9e+1r13mNvdDegSYyjnC/08eI/94qXvAcOfxGDxTBt6Bt0MFp
texWg76IItM4bgJ0jb+2Y7Omx/5eTi2u9b6WP1ZDph9dY3R2c2mNx6GFElJ1+VebxMEPuy0Og+3b
X2oFcQoHshNao2p5ajpSYQhneq+/QwE6XUI70/x7qOGXl6uG1ntos4R2g/p+1dIeP1w1JVXFHgSk
QzGPZwcxnwMrgCdEVb18Ey19MiCHUS3HM6qt4zmzja3WjDBlli49SKBX/nk6JYvrZZSNG5n8t2td
JrrsWg/Y4axRt8N2vl9NbpAuRoPGa4q/CVvGLjn3i2vxdVQMjmW07IzkzCbiPXj0y3jTO6jdLV80
BeQjwLHUzE7+8m2UztwcxpVTsgm89iXy5ZRhOcjIH/M+xICX71f42Yfd0S11Y18usKkEAs3ezWoW
j52pPl0OJmA9u53P0sILQjk1RvL1AsqaeiCAna5NexlFOb94QmRSLiY9aZ4hZFplyhrxDjUDgZi+
1v++WsXVLpCu69XkAmU3QUyP17Hgvwo21rvWfXSTod7XRdU+pDXaFVHkjp8mA26uF1bG97hqt60U
Ae3Q3thWFfzQfIxY61K3PqlhkSLOrqoPee5keytR+1NpeOWJMkG9bx0b5sdYYGDIVuNeDlU6OTjP
9vn22heUTnhfeIq7t2PEk/8Y4G7Seb6yjf59EZkgTc1Ln0Pb9o/Skv52Cg8FkJqbLLEfQ2gpzbqr
goMeAe4ZK8RA5jY12QV51QE2cvTi6Up8nB27XMto5zvVoz63bNjr+CVSpujFn5S3LLILgKHExxM/
PEZn9U4GO8sdT3rJz510ZoMRWghAs+ufL4Ogl+H4+Cp8U6Z2ph7sdZuKszSdHgVhFPoepVWH0Zdk
EW6PqFjt/DSdHyfyDhvEcdEWJ2W8shFJ+Mpa+QUNnvmno3lrYEpwirIwWmnp4P9Ku/q+LDP921yZ
1apAEOcTjmk6+HN/emLtOW49tTbusOCwkTNHZa925/lmYJ19GDzfuQ2WT44NOE59ErI/VChyGn3p
3CGZbu4rw+wwtCPla/aAJs3WMm+zwox32L73j30Ypxu36bTXNknQ23e76qtTzK9BM3c//TJHhjfg
Z23HH4mnRMFKUc27SSvtb+ijsrDRk/BzDO5hXcaa/iSfXGQgXhUt0zcduTFjU7IyR8KDF6TadKe6
9cIHq6d4rAyJT8HcCL6YUWGTmYGjnpdtD3x/Plg4JX/JlEJFB6ZAa2UJy5EGU1WreurrvLuHHswi
c+kHo+VsMj1Wj84ya7S4qzX7c7uQ2gwtBK+UdsZaeGtTgeDVpA36qQjt/M3GZXihuTleX5y0vjTW
QoKTqB4iInSkvHizMPD9HUXNzFgLm+0aJddyswuDDmxhAX6eKPQo1X3YjSn3JHCQvFKtdRFb/G+W
5bYc+mXVZE9k664DEhwsM64DkyzFpLP8y2Vi2MEn+PwPspuwrcRZDQ7eGEAJk08FciLS73e2c2xs
f0A1HMsQRB1bDHuD/sX02K96RvYEo7h/GbIQsquqaicZdHTAo4FraTuBAqDU1h/RukSiYplam1l7
b9r5rQwGhaIcUMjR1izvnEveKzf9bu/XzryVNNiY8lBPfW06SrNW9J9Vn1h30jLSYqU0YcZCTnUe
Zwi7kmAbqi48l6GJ5FphU92vHIvlV96G1asWv/pU34LVEE73LYp1XzW8o9dtU2tPGsSBXWOWw1lD
CvAGZV51zy/YPhjtHG9qlgefjT744WRZ/uaQ3sIhh0wSGu5rkjlz069cXW03fQwjyg6maKUUXocK
XpTtKC8VZwcBoBMJW2dX40XxNOO+QwWtVBDlLW883TR/OXqMpKHb/sNFrZXXlcrWmW0VbnTp7rKS
tLbsWChKYDMxFtmhamLzLLsTGZA4B8WdS1whm5dpzg+hbsHpW3Yxsu+pR4y/89A9tj2GJKIy5ogI
Wc1LYffXzq6O3dUlSOKvkUPNDeIpeXuTQwi879As/LfthV4g3oB4KtndxQrDQFLuJo6HLxH2qQe3
Z2vXVQZygXUcPc/zdO4jr7yTrloz3iNCcxHGiCr13JjT+6gResGh123z5ISRhXtTon3KuqI/1JZB
ar801E/5VKnbCLeavYx2Ifl0xzD7GxnNovIX6hDtnQyWeN4EsRE8GwmyupHy83KFosnYYxTPl5bG
SxwtCT5NpR7n1Fi0IwfS3yhelq4ljX1tShrb0fg0GZU09oemJLn/MjeL+f5JkvtDcKiytF4ulSyj
8kE5Nt77kB/FyUL7lCuUJ6Q6l+EisAW/mxykpKfF2bekcbx7Va2iV6dm1bFo7LteydYvjIMdoCLz
cx87JwCxA0WXsXxSx8W7aTQ++1GJy1bg5huL2s9nx3UShPlN/9jW0Q22plANVePo2FbzBCu8fUrz
MN75c6LBXaVPDrYZfFEj1TtJS7VsBJaZlOZ8CfOie1Bcf/r60urp+DVUBoQODaPeT1l6mu0C/3Qc
Q1C3aq0XGy+gVWWN3k/eRqidTemQr6wycF4iOHbbJJ/TM+rWyXlRM3Sn+X5KnW6blUBUBrHEk3YZ
IhF02ZSWsZ/ukzQs17adP+JE3t2JyOFQYIQ8tTyLpWnFXnvMPSVdi8hejq3no2/r2zLmDY/SYvmY
eAv12MR00/3tcHn1upwXoIUm4IxgNrStazkoWl075ZQ8FqliOc1ZGV6CrtdwVHwETAy0Ee8stmNc
Gp91Hoxrv1DnkzSjtNggKWS9DCUK5GpffrGixPzsqkZ58ALvME3uM1XJm3jhiYi1kZxF87QP466+
vfZnKsATz6jrD65Ipan6O79W4Kwt8+UAo8I893Fx42ZYsYXxksJZ9Cup6JgbJ7SNnYjKmR1Snc3k
fc9cF64W2nNYgUBLlNLQNVamqjMFuyVWBqUrRFEucG3j3jOq6eGC7Uim1jtLEsHMPHs/z02zuvyL
Q1t7b8twZwDhQ5Xph6jGQzNLt1Rnqovmd+pA4F3Vdvxc8/q/aXSHZpil0VnDVk1mVJHl3ddFDeGu
MetD/1Z7uQLDZ/AfKbBoJ948b0Ph+o+gxvzHHnnNHdxXay19Egs4CDXOws730icH9PZeA68NESzg
QlOoGo/+1zBAfPciuY6mTLIOu4p/Sq0NLAg4KyZ32MfLGeo072fSdx0FyxMjRpk4J79l49XMdbsl
4+881NgYPDi4RFDX7nUW9PRRU2egUqPboCqO0oUISKvw4sKju9PVu0vEEmuUMO1ca26O177SrEfM
wnkaY+yHsypk6Li+zQyrwuRBrZFLWNoUz/Sbno3shz6JqSSmCuIXV0fxUvrqqmjG1SUyKFxzc72u
ZeC6XSGFpHZsjU0lVe69kR1jO1TZdx9DvqRTrS9lnuE89ZcIZcBOZIjsS0SjcgeELDofuy7+4kW6
8qmy8Wzz4hwZblhNN5MeAIfXu+K5MqC5egWGER7yItnk/KwqnX3acFxppeleLAlEKd6oWXoqtQsP
R+4r6fTUWFtZljVDCEN+Xu4pGbjMvtxy15kyLpHX2Y3u9ggP+fUnPcg2FbJKn1PNjY6Nj+Fw58WL
PJTIlrKNKaHrhYjatABWN1Ns5mfw1WSM0YhcNXmFnKl0fhiXeOymSKlUwd609eEoIZfoxgISn1gh
aEqnPcnBHOGzrGY7NsuVdGQqosq2sZhYS6ctAZewy3lQTO3JHJLu9HFMJkdsQ8pCD44f46OiQ+UM
lEh7Gmo2vovK0UYg2wmwHBTSkfZywHMLqFv6BcTd9Oo+A9Jy+qNfIjQTzaBlpgxep7cj1hiK5f0I
vE47GQkmUnL2t6b0KaVDKVdOy8TzNnHIDSLzlHTAYWjyH3jz9qeRt8mpBZJ3OZO+Zhm4jv6tT9Md
rDaKcfdHrIrOiU4Oa6xsMsRqe0hmUNWsLfP7zhyMg86q8Wy5vXtGnbDwd2ULYinD5WtttVaI8qU9
TEccNy0yAfkU/cxcNUZ8T38TOiXvujVWdtl3a16wYHyZngB0w2I05+Gmrmf3Fi6au8HWIud7ZOab
0rPip7nFfsifK3U3N6zI12URPCmNMfMjpJgfYnByX5VwTZdYOWjBYB/AK1sraeLA7G7CHnA/Cpc8
g8f6HiSG8VpZwzOb8/peXxY9y5i0ZAyG5YfW7zGJXOaZlXPb92MKANMYbq+chSu/AVGYn8GsjvBq
iJDDVa9OmktEW8PDJ6no7xLdDY6p09zx+NFfa1XFOCeo7+ol6RTNZf7we6xMnPiMPQC0C5K0lo4j
cac6BdW9FvVV6cydXLnV66Tcj+QtYcnQvA5YktdVcWGzmhwNewYvXXLaRAE76qPoNw36poys9ls3
j9M2tJ36xsO640kZ1J8y7mWLwHOQ248BzM0TnoTRthwg++BiYa4dVAhPo+uiKR4393LAOrK5l362
J6eLMpcM/O6TiOuESoGThcQJBikItuYYn75VGro8XmW33KA0Hcc+JpEKjC3ItIcS3Y0hxNiwVQN9
78SjhzI0Uah9L9umjltMjyFGq1/JpCFMkrf6SS5tI8996MZu3lhLgbTojRMgEPNUmR7OEkuXh37X
jav7CNnQJYduqY/WgdrjeaRQyv8dSwZZXZtss1egWIttHChAMKNosSRrrS9zZrxkqTX9qqtPbOgo
31WzdWCdav0zhBk13XZqP41DsKTCXPfBMHlNDEWfnYsmrG9KB+gPRVjtTq5d9lG0nuwwHx9HJ2zv
kdn0DwEGM9uBJ+JXMuZrqqraZ+4R/1AqDls93Rq/KvTHRZ3cIs321rUYXTXLQc7k4PTKqktd5UYM
sKRrNDsVxVEqY1Otpjv57UOEyD1Wcbfyy8vfrvSr4RhFw3fpwk9IRXXCSrV1mUTKVjrlYFrTuLKj
7NUACnhfN8HGddL0Nlq0lKULqwSAaJN/QKHSdDa9NTxA/GRDwNbTARocDXtFA/VHyrbGXXEXjYOF
SbFKliZrhy8etSr8Jd/QBYluGtNHczpT+i+NEf7QxkF5UNUa1Yq6Y3W/hKOUmW6cKYhOKLKbn2x7
WqOdPXwhf2PuZ/SbdjK9CJsbvVa7F7NSjDMkqmot05Gx5ZmG/ddt0SnRs+5jPLtcVn4oJXdntNNt
nVsMa7BFa3mNKxreXIuCkxxgls7YRz6JqdIY58ohiRJcFH4H/G3S7FwmSZQfKzh6uPn7JLmQ48yU
m3tW9LoXf1ZwdDw1cV89sYj7mRZZ863rHBzNO029x7HDvfW46dcNO6NvcdI/pWpTvcART27KKuq3
MsGavys+wGUgYME+6rXsAHi++Zx36U7mWWE0blR0Jk5hC9d8RsPxIK6UaFjblAhii9LXv+wqq5WD
LsvDFDfV+VIyxo8TX8fl5asuh9jxTx5A2BtpBarrnBsUscI8Zq3j5c52GgJ8oJZmLavrLLW/dZ6q
HaWPR5h37+p6emum7Va6pmWZxHaWTfZs4OilIAAlP6QcJH1gd9OTkyjKjfy0l98gCIpDgmiggVBA
GpqvQpkpAj+4/92q5yK8jyr7Vcg20sJb4NIasjmUyBn0B35xVY7Gq94oVH4LfUJPpDDfJF3V1RUI
dgpMZ8ll+bGnbTwT2U8ZtajhHloszC+ZrhJbh/+h7LyW40aWdf1EiIA3t+0Nm1ZDaXSD0Dh47/H0
+0OCo+bSWSfOPjERCFRVVpEcdQNVmb95tEvgyAtJRi7kHtvMSd6ybg6udhH2mxZUEKk3hVNUX6DQ
V5JWkgFpAoSo3hKnu5nGxEt8Vus3e6xDaqGwQmRQwpJjiVA2InasYAdFu5s9/LEk3Cni6dFrxof7
evIji5jynYLe7BCF2bORkOUecnNGLDvxvmiJlZ/jGHc6aS5y3A/oWJOZX0bNsXKfG708SUsunnl0
LDzzpEGt9BFZ6vlJWpbttBhm1eyulsmWPkU7v+0ASS5N+cHTeLTMb72bI9M9q4l67At8MxbcOyDK
OlaPDtTyvTnG9RbrX5PtVmEjiNMoF77aVC8gJhUIoGU43nQN8g0tLDGlamCm9lWGMYhXXIcFX8cL
/NlXHffZ0dr8vYbznRbKezFZ8CNH65u0+mwuLobV61tpdl24OKaSfVtjlwWjsX5AVq9/7MO5fMwV
bDER92r2rR0DcYxzLAVDY0Rgn4tXht3BwsoKubVoerbaaLrpFPmoH7HTgQBAbgPwCg8BmtD/PpqS
Kupq5f9ompH2EfzLXAmW0T6PLQzdzHrP0Ta7oaeb3hrfSm9uXZsPk7qTbum5j3VLgPTxuU8OGqbt
Gxn9ZY17HAC3DL3hXj/8EjeoDWh8ZThmoeL07JXteIbCNzXHVqNIImX/Nf9y7/wEPtFDuzlS4Z+X
B2gXciRGtkAYHWXn+HiH7AfLD2/DnLUY1X208lGtpVWpXoKwxrgvkW69Qehyd45jzd+GfH6wlnJr
mmtvXdVEX3PXG/ZurcUPhZJNu8Y1/+4X6zVXN4c99uZwjJamGBvFcf3a5I71IF0GVLdbEBqPMua5
IXZA4rbTFN3XRgHr2uGDNjue+l5A5b9RcE43nT6o72WVkTlTNHMro11jWMvnKjzYQa29V6qBoWnj
KCcZLcOZt/Dszg/jstSsJU+Bl3nPMpglJy/t3d9+/rgeViGP9EvmegG6iEP5tfvb0wflPZ38/omM
0g9zEe2fLUwZY7XtdtJUJlODNV2CeG+14qvTDX87luKcKWcr+3JM7Z1TDJQeZzNHELrTbLZ7U9lv
QuRtOXTiR4izItnYILB3enc2yOsB9c8gEg2YYFytqIMuFMQjZ5Pl1vFaTFdaMmmep1EgK/WvYs66
mreCaa33sN1tkhjLz5OhESl3NohKif+qvahjd9bDUXIL7oTbo12kwfZT9kBu5TKRPbiy895Iy1DR
uzjKbaJUf0ygC9dVpOtTdoLiFjCeVbfY5uGza/HQfVFH13zpMsyQM13VD2XagBu3m5w8v5c457Wd
Oemla2ftJtF9VzYwCrZBDcp565QTYmaFc1tD8xY4TNlSR5ZYuSB5VRw8Ky8w5eSn2Zn7B+olP0av
JVET4ouOcs8t9tKO7V/Ia1ENMv2kdYn7LCGBawT7iF8RL1/LeQ6Wy0JoOQ21iS/qsooMdO7sLxaU
+3uX9GshG9O9T2XqazvF1QHOQMifU80vOHQOGy1A6zfM04tEZHFVHfg+BhcADvNLomLgQm49//+J
CDPYCVHGgdtyNT67qrNLHQ1gy3qdzCg6W4r29gntst7yTTgWuRFcV7SLwFhSu0dCyoRPphQHHvvp
F9sAjWYh/fR3G5HiLvy/28JCIb3Ju9/YmwLv8cndI1amXevaKg5BEWdfeGZ/TLIRh21N/2+vhr1W
Ziqm45yu9kFlzg9DqX1M0hUru1owSVamPnJa5SEjQX3n6P/K49cW+r/w/fHXzOpNgjw/30Dlgada
vfPD0nrveijRpqEEf+tIJfM/mTw5AIqHqqzd766nKJvJC8q3vOdtAQgHdbrUR2LfHYITNqjOk6wE
HwjvkaBVLzEA5UsZaj/KYapfhN2cLl0IqqxdYuUtUUuXtCRUuvQOa6qGj7J0TVn+Rz7iPglD5CCJ
qlySXb2l6Puczzd1JzZwa+ecRN/jtHXO99zXUPKXtnl6CLz6Uti+PgAAtCMgn6s2B95qyQkz46OW
9vMP3rsRzuv9/BBlpv7sDNBcZSBKohCiv5+8uk1EbqlWDaQvmJH6OJ1DLP2WDaib5RCZT/VkR19b
TgoaGlSbtilizM+N/rme+7OwTvuFelrgzEMa+0167Kp6SynlPQoPdUrQCYFOXV9ksBoQAqgy0znI
xKhzohN+64BFF0IsT1/3amYorslc5DjyvePF2KrF7p9NpETnNW39k/Kfttan/vU92Bj62rfi6QRm
yRPjz3aav+QKRCanDcObXKJI+VZVhXW8d7GNCm9ToiF4khcgZ9ADAFOhFh465Xe7uMJQDlbXZpdk
MZST/t4p/rZ9HmfD7Kr7udC8HQor8atcspaHXZLE8cVZsjvSlxonqwnaF2lMgZZew8H68z5nMoff
HOgd4T8JKgmbQUy6lFL7qkE0fIv0lAoB9BoE0Uo2cKZVAnjseEyZavgGD9XAzDbpyPwto+lUQSYx
bNQkKHu2YnfLXi4Dclm4qKyMqNM6vfVXajxUiyHQWPXBprU68zfViYY9KAHnQXXh8uhF0B2ysAVs
GfmPaMbpuzSup4M+dvCPujp5smegZEtLLkWaGJuuo8IhTceIvQsMx3IjTZml2fqz0iTOTbp6K+yO
buWCt18WUdqoxnbtPPnd/Dprdv3mqhXpm1Lfd4E+HcV1MnetZz9Thpd0TioqjfNJXCf9NhkvWkvB
SppVClevXqRr/5+T3BSu3rSUie6TcqrOvKp0bVuhs49LLvgHcZ9GAS06D3qaA4Kv8ab2muYN0rY9
o4Tza+zQ9NF5RiVxG+CU8NaFlsTGsUkayLN5EiLequxUUHtV/gxE0d3H6C8eYFP0PHzxSklcDEOO
zuKdkhp4iae1ff6VbyRt6o/ZQYHmubHDlkrjr0H81peiIR/qZ9a/y95/llpj1mm4o6pk+1oBJuBw
Tj+teHcj+62fQ/u5HJAn9Y3kIN2WW8TXzA/HrcDg0yn2d3YD2eHnJLXWMRPNMajT5vjXSRLlpqhm
yaTIrLRtqvbjNXQA0Gsjgq/YnpDKL5O3euHnZXlmnAxKrS89jGP2VIQgu7DRKGz+4amDsW0wE34q
9Ijnt17kBwOG1Xvfe78NStD8xbuZ3F03ffVGDH6TutGvZWRgUgv+aRfjV/Rj+cFU5bqTU/JCd7IE
DpNXZntLU8f3qU8wHqgAautjjkSejcVL1qj9RUbnHgUgMwr8m4xWanBpPN19kUH7WE5ji8x3nbyy
Fz9LiFk1yWMYo7XlLMvPWaNdcp8jm0yRHx52qr6tzPxkuqnxvfSRU19MKV2r+zuhsPxb4eaouPiO
cekU/KdiCLe7n6HD1Dp/+YQ6ZE3+a6iTq59W/RkaD93Hqko/LDp59qdVc7R/dT0pXzGyKA56mytH
spJ4WINa1cOofAdLZVyxVTcwGhyq37OkI6sbhukjmjjZGx/iJ4m/Tw8HwlCj/6/Ta3v8mG6YVirT
ZVnfc+BaJVDCm2KXt+OHxogIh3hG52Lkmb5Jq9F90wDJQkhUGbA2uuEqA609Q1IaixYP6olvYC/t
j0Ac+VBNePs0Web8XOGXH6njSroLQMOtv4uZQf2bqfhv4nGmmh6ZLep6v94mYzFssKI1dzKeaUpw
lbtZ1z/u7n2fZsuw56Ip8PG+Aje7q9x8ekz8wMOGWdtL636xgMg/wsYt96ltTDyhiAUrzHdIbp0K
9qQ1hWc+T9Pjp2mxj7CHO5BpBiol72F/RKPGQ2niIE0ZENQ6hvSfB9b3ct5wNvFSGEafzqvS6Uam
f7gvK0u4y9r/iwEJjnjKjV6mXDPdr25Kyg6pDPWLtOSSqwXl1WVQLs0U9Nikqebul4HcVKub9CUs
fEJS+Q2ZKOqxbQHTZiOT+wKrlcmNUVtcql73y73+NdgFZa57+x4D8xRp6TCu18lKXTUHmNpIxyxW
tLKbQD5pMfFZNhZZzr9SbYQkPGQDIp254mTwdeoG22st9deZvV8kF3PoD5BtG8p0+MKIOcxqAeND
zQrVLLw4VZ/pDzK8msms43UZPXZQrHEPS/UQqH8ec/CMMM0wyGxeAWp59tbv6JWhComSMsbtoesq
HzjIEi6BOrnKczHWG2scWvsg2XVTaVD7ROrgIBl30NFTt3GaSAX2vCTe70FpbxMU5k6BY2/9I62U
BJkaA7Oy2OM0PLf6b/emSFtLM/MgMeoLp+U+KtLW9+bq7xqFoNZz8ihIaha5+wq1NX13X217aN61
zOle47Y6lmbcvJOHj7HO9r6tY6q9/CKmyp/B4Ix+wjmlJkLiiplNYIBOGEd2SctoOZJxUfShP8po
mbg8+5yJrcMymhuYAIWh3z3IKGySd+QTewTGGFwk6OUXi43CO8+1MnyIckkNNuoa5DYjP9mvzUWY
60OjaxlxSvNjpIw0UKD8pR+dvwp53Uek8Cur/deFZGQmy7ldPbOUGOY9rtam/sNT3ZfJtoHC1G65
MyZ0JaUJJ8l8zhrLPcUo0WyMpSkDaqp2cPv/lMY9FCvUd+CrzkW6xtnCPNHGY8Yiw3cC2utf7cH1
r7pVIqBoxAPwCJJgENNHjJCXPlQ/z6pV/oX6y1aAPKqSK1cOd4i/LACedEa80+k53CHRY3zN7fGP
0tKMp1Zty9+WSUPVNlt7bMs3q1R3vjsWPyqwylsNYbdl8wAsjwrxQedM+kWN3XCDbY+7KHAQMtkd
OVPcXPD/bV5h6nCqRJQyglm+L6qhP/UThvMNAkldWKZf616Jr3Fshzvpl+kJDJrciXXEm5tFcTkc
A2SoLeTWsL1FzMxJ53ffs+3HvtIvsVpo3AD28wctOWlRAr1d0rc/R31QZW9o9SaneRmV4MAaG7Ye
Iy1eyGEcQ3F6V+oB/j83aw9DYbP0fI4ZAErv+1TBiSRTxmeSNSklEF8DHg15hHM9rK9kjr91oTo+
u5Wf+ZsadHps6PFN+qyK0gXwl2tPXm7v+IbKBubfKuNaLDNR+WRze773xzwxbhAlMQKmDHnvd/xu
N4ElmrFkDzrkurLETA5twOk9zccK9Rd13jQLpOW/RCw2ii8+Phb3CM1ECVxPQw1h36y69TXaBz+J
oUL4TPzC36NtpK/s0js71IqDP9Wonc5CIpV+KvcTsJg8fIzN4q+o1+cfHFwhUJVV8WwEvfIQxIqz
pY41//CH4Twm5Yj+MgYvhpF6h9py6t9dfdxIgBJiZ11GdXgl1aK+akH81MmZDaQNCO2q6t40v/oh
UgWQ2Ru2+Er2UsaUwXwTLbp20TAYlNfECfXvuhl4+7IfvTNS5sfVxz41qJ9Tdhq2SE6kv2cdEH5R
ZiZbaJam949VZ9/6zGy+NS0CEhnZnRckNhIwbRYsd72zr7GKXUznefaq8FyOCRqvxYz2IiXnt3zU
651iJfYhXM6jJtJiz5Uqqs3VLY2Hdt9Z1gkOcxduvdGfbw4yIlAU4f5Bt/mvTbfVDwOvmd8SwKII
EvvzEQBM8j1HSirBhJv0aMrWGs1P6ebDGFL3+f5L9PIZpcL6pkBA3Q5Z/aRaIf7no995QDt4qK9t
0+QshhlWf7oDMOKg2Os4wT1JVzNawW1ZIFNjZZMounr0Jj17Dha3TyBrX9yOr2yqNfnaleh9f3IH
FOL8MaciybczATqBqs7yoo9JAeJEo+yleR+QZoQCHBpZnnYYyiZ8itncbLAtgnqsUygwMqBM0nQr
XLKVRJ8e8KIwvmbmXzPZhncv1/a2HVgNYkCRhtw79MlxSoCcYK9zlKal9h99+dLnLyFRo+51cn27
YXG+bQfFh3uFvoCbWOab9CErWiuN+yo99eDyIC04JVpF+Kz1ffgAF6y+2MDNkIwop++WHV/aeAiP
jUmV770ZUJDQVXxfATFMR4RsIzRgdXU7G3H/e1gnz2kWmP+McbTVQ8//0x879Lma0PxSKeW4922Y
JoZjRtu8afHoNMvHWLVxGaM0kWwC32iunhP2b0FrWqehUoutX4KM3g7ARwfQ9i9pZvdvUD+NnWc5
MP5C2ChDiE7IspSPl/hm8OFC3skDkR24e9xohq0QA2RgZRpMtrMPnJFvE+/wW+aNW5TUeW01GaRL
iO/+9VO7Vn3KCnZylD65WKWHV1bCB0Qv/SdvtnicdlZ5Ca35e2Al07PTlzxw3UE7hKSdbhKxhtWc
WOI0d7GaJW6wI/0YmyqexXrQX50elerl8ygfQ/l4xib7mERPHBL4/340wZx116zJnyTi3u/GmrqJ
Qfaun2wZGEwruU76yYu0C3n14Fbpi/1ktqjTjiDwKMfq3XAmz3+RPrkky+h/CxmoFT6ASGerGFOu
V4vHlcOiIR/1AE5v03fhHxB0tEMZ6eWiiBP8huy8h78RCdoYseYv/bSwg3L7PVxaVCPTVxdakoxJ
vD7+aaKF/daEg/LFmdKnHF3/JxlyGqQOch11ZglXTert9pB7AP5ZS9WgsdqLKJ+MTnYWntzMKXfK
SCbyQ1BknuoQ5aQcwwYFL5ZdrPbBroJqfEPx31gvCKbgb6e42SM+FNNZBvxGNW73ODcENGtU6mWN
vc8N2uLY5tZVCqhqqZIGcnwePEtF1hnjY521oDJUx+GRawK7pnuMWv02932xkeaMNvMp6rAZkGY6
AtZUxjwHpJFpj5YNtsav2mIj+3u2ucjTpOQBJxvi89q8b/A/tT+dD9ZbuEG4BuvWFcuo5EEuZhpN
zcYdKwpBbYvgmbRlaOaNRKWzd819FTvm0dNSyHK4/l3FbiuMYCyB9ok30hwceICIljvn/uLO44yx
d2I+xnkZGJsCRxWASrxvpDOIGak5zT8CrShuq2n2SGqHM1DpO5i4OS/hIiU8LbUEuYulliDt9VZ6
a9EHBrc/Hpc5OqW63QdTOQ5DEBY873JMPt9rlEOOjl96+3Rp4sKc7vwpq84TX+J3DOLzpU4136TZ
N3jRgZZ6LV1EIbwGT9Bl0mTX1VMQhd8lCJo9WujLDwgRhTsXIJ0PHnAgbEeq/KY3KMduo6a2YAJ0
XwVZpwxWuesjvzv1sM5QffE/mvfRota7E+DQYJsnFS+Dyavtk2zsIv0BTRX9ad3WDYMWbPkC1kfZ
w31s5Jz+ZNVdt5EJ/bIdlAGmxlZi8HVadn/gAIJtOSc1LLKqQKaG3ffJJ5G7cWTH6PJUepqma27X
PMj6hmos7uU4BXY7K5uSo5iZm/rgkh8Bj2CInTn1D/wXimDvqGnA1D46LfxlDEKXHyG/Rf5PDYX2
ef0hRkG23LGwNJdfU37h+6z1F8UYlIfln3wvy/XvkKigty0KsKG5/uUyndJYdPKs5iU1u3MMEYkX
9iKDJ4p4InmHH8MmgfL2UMCz/1cfbwnkcK/sIsUdtgZYllPkdAbZ1FJBFCxKAyhohlKemwUXeW/K
P1feOeY6KjjJe1NG78E2r9Cvru9+77zKQaOjOfiWib2GYSWHcpj9P8Axsp8DRgSRHP5QbZvNI8q0
0Vmv3PhcdEP1qIcuXgWx6X0JWgeoNO51Z91PwULbMMfNxI1vAh31bTXhCZcmN0GLyqg05wV7ETiM
3oOtQH2BOIntd2M9Idhev3BM/C6nnpZMBaCNIDvbQ1n9PtgX6ni821AAHXbSVeK9uTHs2D7rSuru
tc7piyP8LkxwM8reHNon5vhwB6ca3xr5YMmnIB12SNbGHx8DnG1cCk/5/OljrIAC5lDGNK0O9qFa
wD0HfZ+FO6tyklMygYXnNa4jq8X+BemweeChWemgaVBLQhCve6hN/QbaoT1EIPTX04wapUAByaVD
MfUr/7S247yLHsGKk9AFZbn2yUS4Sddo+pEtAhYiZTEZ3depA1QqLSDVzUsWVF/zMa6uqxyGU4NE
W5q+oqVnxOFUADsIzQDubt1dppTqRhADv4IHQB6hx+N2xrx3B1RIo7o6tWEBKtyvsSXJdEXd9yjY
vSaNr746EHY1t8c7ZGkNJU8wxdBR8iuAi2zbsO42PKmVc0AR5DXKTedxWS/Hin7nDAOOHju8EwC4
JY76zOEAzpjWf5ELFNhDH6ves7Qc09I3SuyqF2kGk2rtzbby99LM66q7zMbMd9gLhy960zSHeGjM
i44p3BP732A7hmS6gYYlYJzpkwuARX1fROqw1TQtfmpiG7cVtpnDuY+6r9J3Dw4UpXvMat7mls07
fUiegFWPl3US+QHtIcH2TlBF/Tial8JSgpU1JvAgaa4go8b+PNr8Z7NbmiWaydvccMqHxNeS+Z16
prZH4Y53veKTW0F3Z1Ez8p1DuWgu3S/dItCUgLE5ACjreXcxqqg1JX65NQfVvlmPn3qkW2bJmuoE
X0cbKG5AZgYPlCX+LQpt74ZFlY6DSUVdXEakM1UUguoEKQxIYVejnFuVrxPhbRQOOyBECrCb3rvd
15FRU2XryhsZHTJiPy0lt5XfVpvQIUMsTZk7lc3JVozmaE4ejDqnQRaSOoJtttm5sWx/Vy9GS/4A
fmdAYeGimy1ntmmM1mf9+gBP227LP1T3KN98uaiJN/C1KMfD+h6LvKDj8Ur1Ngrzrx8y+hyDrFtp
atkWTG5+6haQklwgVZL8mV/SvGtfk8opENvX4WcvAQkVu4eq611KonN4riZLebXaNllyQdmfgaI/
z+D73q0ij48Fwtlp7rlHJWqbW8w5eD+ltgkOw7IX5ZT+h910l/U5rcd4Imdh81eDEwvsXdYIW3Xx
qTeapy7lyzUkKrUHW8H23kEVq0pirIpVrINTrwMfarlQyOrUvWQUJI7d4KsvcPFavFu97PtgRDc5
QbVoWBQmeRFLBxcGZvB3dWibvZIE/G1ONt1c3RtOgTnXDzPwnLmrD1ObGeyJQYsvBZP1Tpoy8Etf
6dsK2lf8A90HKqX2+ZdfVpB5FJVp35e9rz2U/FjfTE/3QVlGUwf14jT/lAHGxtnieNwt7sZz77XH
bBrQwf2P/j4Y2U9KSOFni9xg9sWJg+hm9ml/nslQsyWkxCJ9cik4D97kLo09A8vB4XdpfYq7hygD
1dRErdBG+WWZ+1pW4Dk7W+8L8nb84PvAL01tao1t5yjl7j6gBkO0NZPM3FGV8EECROio4yOE5oWO
aoHumRcZkIsKSwEhfLlKh7UEyh1PmOJaIZftTvYWnna/tVQO0AX24wAFFhWdu0aH3P3fhTpkGNm/
D+mP+7z7FFLf0bYMwaTaVbk1Cz7rQYNm6ELnC0j+vpjOOVYSNF9nqHqRZeZXLfZ/SEv6Q11VDzry
fjvpk8ucpe0WmMgEkJV1pC+DNyhLY8kXbBwXkMJ0sCzfvcAiqK9+SSlYnzkMcKwzH8XnygPMg6VI
MhwsGSFtHz3Mugpg9dpZ2J1U8aNZkgJY8cW5+s84duxmF5Z9qusDDGi/XZHJmu/Mp0zHhEVGKeUW
j7qnrDPjhcMf9TctsoxdXxbuDr+u/tG2rf4Rtcvh0YzNvx3Xyk/SZS796+ASlpb70taCNfI+sWeD
c1LH8pusoPn8t5FJPqW/nZ3Nye6+htK9Y53Cjn45Q20npUQgxMCyOLfQC8kb/6RNGhiQQm1Ivxru
1jBeZCPZF+aWA3DyJkcGnw+ltPxecTemFpj8Lx71ttoGaA5DdhlGb72ljo/GlvSut02s63vVq1E0
vkdRZmyubD2nk9EbxfYOQ+9yvT/k2CpsjQyQw31AzzFXCsvq1obdW6/Bt5Oy4tA60GwmOKtqqK/S
afd+rTK8ByXS1n4pBkoh8We/dLX1iMJrCaTtXqrt2fc6UHVwA8v8x3v/1FNNAaoz7u99EqKjUQO4
R/n93u+5JIhwLtH4Xi34WHTmdWTT8uR328MnOavd8VZqjnk1Z8XY++k4o1KavptkEf9aQhewz6fQ
wU+sKxDNj1A0yN7LwrAlNABZfeCbUfbvGO7FlVY8CNZMEGnwaY6jU9m3/+wyFbYIgjyTfkv11qh7
18+Jd5Da0iUT5xQ7lbDuy/00AkfdTMpYnUdVfbxboAA0Hm+iICZ9XmJX586a+DRTJ15nya1cqiqq
z6M/PNaLpti9P8Ee4woPcKfUeqpu/KIPH2dOXbvWKLvPne4y4ipmeIr69K81GqGdxUV5EebyW/jc
RHhAiB7DKEVQVCYsl9ZLv2lsg0/3/tjP+kO5ZAXGLihuc1uCblKK7dSQXt9Jn5fEi+knUIVtY1UR
qgAErp1ZzQtnU0yImqpMCvQ8TY4yLpchAOkO8QY9dXi5t/vAx2yz8k754EO9CbZJFCQ38s3JrezD
kcrvz3bsYjIGQaLYtF6Z3GRgtEIYCnLbd/kipwVDa51YL0FTnuTtTl++RUgXnP0UTtC6pCu3SrP8
nf/xY9F9qLOivvQUoq+TOmfXbgqzqzTlTvrYoqAH9d9i8M4gf2604J5ZIBoN4uT2voLuai7y7mZO
sctGsHwetKvaN91jkcJxHLI0+aMBXuo2fvSXlXs2Gj5q+UKdpDmTyM2Ptl7oXyIn/Usi7Ny/lnqW
fEOKHCUa9kCS8xgXvSpkcfDp4kyt/2dTXZqgMD5GPcP9CDbsuj+jFKrzHY5cPd5roM4vLmJYxzIv
B+B5KVW2yAi+q4NzsyxS0lGrbG30xv5sE23EPzwvv1QYlu+nLvUe9KkCKLCu1xh1ue1VgKpuupym
YjR0RWpX+jhQVeg4LCfNcYlRKtqrLu8S2NSgBKQvlxiZQ/oIq/RVbNWiPLlNvSZUdtQk9Q2IQOWg
L6efyK84Gy13E/qH+8SP3I9AA7nRk6pPf7LJ/wiROLVo9FvUZ8AArd7cSJ9cYk6rWdvnV2lFsw79
tEntfdtCqxvBVD10UcR+o2jP2MFg6vKzSyJkEGOSjLL4a8ae55B5lrmbR/IMW7ND+dPUxpdyYd2M
TbcYJoCphDr+HfqRvo2coHquWrw0BxXhA79rsC2JImcbpJH7OylURPYC/2/QersgmR7yWalx6oaY
Ghb1eOv6CgVDYbHGaHVFZd4sX7p/+yRQLsqgv8vcO+N1nbsukyGEsqysziWfNthlW8FhCGJjSKoP
/Kf0cWJw2L3DnwPNcYd03Jtyp36O+oTsuIehfXdfR35GlCCTGg36vPekaDaC5z9zYrE5bfAHd2q4
TUgCXqV1/ztA2c4XOM1/RuZDpOvFe1P10bOZN1+z2C2+JuTLzwGAmR0I2+Kr3YwKSNwcgvTS7Kwm
3uicSx6l6YQ3Nkcx5TVH2aDJihSeFVlH0WrSJgvLiNp+5RmuPPll9o9097AZD+PPKGSJPkVpQ/wp
ym7JAkeeN33jBXgDk/yxVmcE/4j+07qWPqqH0vAxK6qM7EuBMevOzML42HpVhgKZH16irHABlDPa
d5Xz4mHCKIPB0pW67bvrkMMpq79bYBbHIsmHYwcT/EtjzsGmX5TLpzFEcybWvkFWL/fzXIUPhRZE
QMZa/kfZ4/QD2sIailQAiqFJbr5MvQkMtGt8NmrLZsyN+3RTLXUv2JqAqUPEc6cUn1Y3Rym4+CdA
ZxFn1f6lSMJwPw7ex9388+4+er9Domh4GUG17/8XccUECoLX8NHPzFL/6o7xlqrQBJYR7LeKBMQ2
Rs/o917LXlecvFcdZ2fs/8mH5nutYMamh74LriJwn0v03vHNhkaKNUCEbiHrFIpabcxsseltMefY
1D0w3qfOfluLzD0nZMvsWlRDk+ah87rmN+SFDuzsMe4czO7Ym7V+cIHH/b6AltrKC75EaFPf7Nqn
2LX0q+nMW32qKuC0xXA2sE15maf8QS8q691wI/UBRfZFYNgg7z4VwwldU9DBSxObT1gvSmEcJXiq
Bqq0No4tMhqU42veh92zDJr6oeMf/r3pC+yq3PALstLqg9lPbsFOoD+PvcOLKPfUB9sw544SOWjf
ua6Vqt0VkJemv4JkrPeBqp6KOtcPrQGbL/Ww1IIApm2ixMm+2Jo1vlZ5tpFBkcaBBvPDCsiwSpfm
gTus54ATuBkc+rKpvmUc3dy6n76Dw2Ur4evWldxI89SME8ct1w8OBkST/UrAGVOSzCRT3+5aIkLP
Ka2ekvtPfRESY4ccIcTLZ8EQCbT6bNgmfWpgn2OBlFsuMs9PffYwFFYtTunYmO6KobG+GLamXAcr
LTGlsKwved3Mz8gFnqSlRHRhPl1E3fwmPWoWf1FxAgU0zpCuIZbi2GFxkbW0nnRkjW/gQZryk9ow
gu6ElR0VxTi31f1Eufhu0pTg6Zlx4AI7V2TpfIDuVj8Ao3IRTlvUgfDOXerFy/jo1qiEL50SFCtw
ZA7q0pZOvYs/YtY598g8tUn0zMkRb73kmvZ631Lx5nYO+DwCCtTOel/GJ1PJacqIXLzcMr2TZurO
SaU4H1bdfIXjgcG43EJJhtmn9fhox1l9/nX4U+R6O0SOwutxmjZr2x+M+YpWw6Rs5davsL/AxOuc
Wz9tL40hL8JdkdaA3RodRb2l5EWVtQxXI01py2WNlNu6h7hmNnO8EaKN9KF56jYHpAv+JUQEsLhX
DFqnxPPJnZLvghT7RThEb9RJBlds2X3058AdfnYfDDN3OqVx/n21kpSFJc5TdExdspbPAWpW4IPY
9qsd+p/kz5Rk7zYp352muxmjZj6pbWA9wVTLST6Vj2uE7iTBAcv3aXsPcbXKfLovhdrBFpjFzpoz
jvSjHl1Mcgwbb1L6L87gpM9xMZ9lULq6sdi7nt28VPHcf/ECG5kYD2KVDE5DNu4L9AsO3agOj70O
8cy0F/kwLwn3UurGP7V4BPpKMmG5s9KHYIyg/WyDMXeexGWl94DFDOXkIRSGPpjYrwReic6i7umn
NUQGNl7WDZcPG4jJCbVzj5mxqI7FCQn1IkjcrTQNOxl3cRHU66jap8++PWgvRaToL2a5cG+cf/Wd
/RCRh0WK0exDZI4WfWdp9nM7YcQHMXSA7I/ONlLQYb4XKeg1dIL+AhB/+uaGSHUamuWTiyTslxX/
h7TzWpIbV9rtEzGC3tyW913t1bphtBy993z6fxElDTW9RzvmnH3DIIAEyheJzM9MYXggDZ9mYelc
QQRIC01+b6isJ51UnHVDMx6x9YogWVM9EjSLtkEYE5WY26A3sSlMu3vJm7w8iwARDwYQAO1Ey0DC
QL84Y3dGktl4FF3KQOLEUfxFlbG0P+Es+G0PV6iEOpp6qOi4ExJDHHRZsfZNFHyfu8QZekerSm/c
s2iJNXIeaWlYE/tiWk0M4L5n7Y1K+ia6RNhf07WBxPztgRFFzpS8vMGYEX4y0S+EEyoAyTcc8oxm
lvOoOA3q62/I5BngHE1QZwRtUNB3y2R7mztjnaOEAmzOFwOIFFnfKD0Fyqgcs9xBkSSe0sKKc4ym
LjEuvECdbAQHL9oMynaxMcovXDKU461Y5trl04dmo0EivY0WXfrUaFa0j3tNva8aWDj5BIYXtcW8
4NtVWcHfmiW8HVFqFMFiVJQayylYzEWN0H2QFSyQAbcBsKCghmpDEHyeUigwL0L9LFe9MqwGs065
O/YKdvCMSIjdD4vbnKRyl6jgKiLtcpuTcGe19JMSEeB9HmSPIoMUtQ0EnTgKNzde9dwWuSgRI85S
cyiX7LqCn4GiLSaK4TlzBY0awJtIHZkx2dncphh0kx8SckSubNgnV7HTA2JRm0gIFnWO/DBRenea
kCXSDdzVbvPQYtsD3DuI1I5I5sRVrcGPzJvdnO4pwv5nn2+EbDsVc/p2NX6zk/SpXf013igm7XmN
j+0bzzFBRMz0HW2TG9wg5bX94jb4zIqDTzb8Ikm2dRlU/67SlfKANR06qAnwt8uA0craVshPi2DR
J86qjORq0G/n6eLstm6FeAtbxXITFSQVQazwYOKhUSd7aZ3mLulkvfNXVZ5rGNUZXk7CL86OfFrZ
UZzNh8J1/J/DH2JKs2TEa5Xo0E4ii9MKc4gWYJKmVvFJXJvmC1RTW4+y7GX735yRxeg0oJHE2f8E
WU/A7b8GcIb7NWNeSgIUIWaI6yK6A9muVAEOdpni4koeBfguN/HzWKARRR7tYjVo8Y+xrD5gRbdU
Wl/BGC7dTxnaJxFZVOQHozG5Fy2QOK9Jn5e3eRiKoBOOjMxRDGIA1aGsg2ajWLUxfGtlt4gKiFGp
QMDemXBRoqnqqENHOoq7mXhCQYHglVqyO5ya4umWI6rLvj2i+RSkJ/hOII2QYwuPjatBNUjc8VeH
XfVfXGiFm9+CFFcOj7f2LdJxueIusUILyXHJxdJSU/1U1L1+0mOM+QKKONnUUiSFlwV++tepiFHB
36MbXQdr0ZwnD1UetIu50wmLJWAD7yi6bqNztCQD9ZMcha//1hpIUjrYr518S24Rj3Pb29ncp1cl
fCYrxig6TPF6+2OgmKy3Rwp8OBhNK3UIjewHqRpQ628QljKMvU+Sf0AWIsKXwTC72+GvUVfhMkaN
ioFQBIIEPcJIP/EHoVUbxEIrWC2Z/2ibX9QsVO4FPDdXmnQjw9xciTFxcPKv8hQgGmjD/gwQ8Z7S
Pps+2d56NXHEF/OrrvFiWelNgi/c9HaAskX0eH4rRKA9vTJxNqr2QkXf4DD332bMbaXzVqWXRA+d
aSvDzhnaYl+n430rTdw3rbrEQ5l8ihOcAQPFc06W5dUnu87KdTbiZZkjRNaijbPU8B0/57ZhPLSD
+YiAs/VGqdUDEzPa+w6+/ysGVYtqHK23JGv6bUKlBNwBYSa4OifF7KZJFOUARxqT+iksyJTPmYH6
JHq3JDJVlI5EPFTOEKXFqDtjn7MaDDDgrRscb9Sa306b3vGXuYRYjui8QevAN4e/h956uQHq11En
SztNx0iwg4ew0aaiuSTXP2xZde8Uv7QeyBGdbacp7ysLtdOzZwcuTJrEPI0J6AbgXjDkhz58rILU
XmiOnK0xRhzTg4y38OaGTmjdgepXr73K6mKAWPkaWlGIUhFutiRctVetLuxNA1KV1DVNr9O6hang
DtSFBiU1Lu7rIdQm3j0pXb+xsZ4KEQLDXs7GyN1bRDnv1+CQXkDQa1EVZcnD6d66bbTwzrFibxdS
ujkovm0cwe9FWxes+MQyKVeIb1rPCHTUKC6bEtyw1FhBjDa4F2nJnhYK2S8kXHAEE6fiEFZqwR7J
DVZzn5gTWI62KAq7WboYRV+7SFEvLf9EM1pWnHWy6686PCTZ2/+C0bZKoV46RKpF1wyZlYYw+C0W
bWB9X4A/2An9OS/DMdnxh9MsWDcEk7Kd3uCyMyA1j2t9a8orMR4ULpBI3/rxQeNONOMxTNbJUOLA
OsNBBPjDQVFvCca7WYumONxihsbPJmjge21WeksiBzCJb6pLd4JvxAVg6ZA9tBAoFYf0NU5d+Tp3
GEBXhqKVyGgghyoUTxF4GJe+Kw+3efqkiQrQ0dyoftvAqaEp+hI9Lo6RJT2KLjEVvuHnRA+RJUo8
UOO+Lb10yNBvxqGpNqLZqOCsixYFBtG0K+VZS9zgKlrOA4LL+kvkFs01UZrH0mikl7DqnYNYD7EU
1Mp8RPWj7n6sWvnrdJJl3u2k/4+e/xLjdVX9KSCHNtoeGvxh8WICAFxr0OVPsdGlJzsKwIcBxnqu
bP9r5yDjr8FdRgm8+NKklMVHzfWwNWqhE3qjunOrBgXgTKqWOtrM7znfbL+Imu9B6X4u7bS5aA2o
68FmEx7aavLuwvjG3Ekz7iSTXZQcWIBGMAJ8lz3z2QU/j8JVix6FPZnvlHH6PgT6qgdK9mpSXdwZ
YGS3BWoPb7pxFQuWkmyt9THt9qh198+hD7lteqBc1jzUT8oGD8SivzcdINkOElFPkdfva1Mzd75v
Vosh7tnKVg1on0bS1+LjFN8J8emy6d6kYaOfb5/19F0xgq5BKK9Xd3Nf6UfeWh+owstiufKv5Y1x
pNDjBvub/9Bcaww7WF72qGxF5XDuv5UZp9FuINEqRr1GvwN2la0qT87PQ+z36zDO9Ccrw85PVkPv
W0KGkT8k/cdYxVcvd5o3TdXlZcrN0z21CpDP/EQOjalHy0hT1DvdcJOF3+r2kwe6Zx06Y3JKiiQ4
IXYjrW3ZUp8yu6AKXBTWd2+FjFHyjNrJxZmShu6UTRxrdKsCkotru47JIbp2otxGUFSnbYnIZhJD
mYLmieSJWriUhb6dZH3m0tzgmNG+7mVYS5Td5lpbPuaUsuY4MTLHiCYGsL+KeXOFT4ykFOQWAB7e
ur72lgJ8IWAYCT+h1WCnPr9RA3ZdmuX4haM8dxAxAs1RRDIYTTO6iq4+qKrzQFIOxzwLMxWuNzsu
Px5+EHm0lXSluKSZnLbfpFBSP2uJ2q6xVPRhYw3aVRxyeJtnNUm3JRJyty7RH1vDoeAO7xRMatqi
y9QxUsZ7AumyaboYKJyo3ool+SvDPAQemte7lr3I7W5NRrw+I3CVXIdJ178b3GrTkmtdNkGfXOeB
v8eKQVkDHOhizrIUYUqbQleUovGEyOLEGTG/ZZN6TifpOaJyUrtN/bbda1VfXCObpHuM8uCDbCmP
bVc6h9Kp1HRhFQ6khqq33LVcy79ORcCtVwTcYmuSoRRIw3YlOkVQ4bqlscQKPNvHyL7UfgR8TykM
95Tbj/CqnDPuaM659/DKXWmTuOqgcNFPrRy3iLIvut2oFZ9EoENxGgjGtEBf2kevrAOM96a4eOiC
taHxJomYESIl16+0P0hGKm9KKK3TTUr3lrYB2qBh8rVHDgtN8DS5WuhB4EfqiduYW4QAz5mW8ntE
DiZ4oQGD9602+BRYejMpajtnrHu7F9tBk4FuLvRohyvo29m1E3xyW2NYFU7f7MWooWp7vlvFYxM3
8rXRw09ZFgSfcOlStrllQ902MGL8KcioBMfOqry7slCjk1329kpnJ/zegrUTgkwSVDd2xT48T/4/
1sIbr2wC4LqhdeFF46sUeq9NBxZWmRjIshF9GKul2rr8t3l4c3QbhXtxHACt7OLr3l3tBTb5uz67
mGqSXUS/OPv7oJc4PrCgKWQaQDbH3tfTrHlqVyXKru/jNytFiaZTcuTcQUc4EybC10JsraYzRFNh
5lW+s/owIIKDLmu2WCFFi3nGvMr0+k5R8n3u4QvRKiSZ44exrPM9CmrZKi/dbI9zIyKZUTTe+VWq
bscqD4/50NbHSM6bbY8vOJqHiODKvJJnOcRi2x7a7j0P0zM2JJOc7EuBuYa3KI3oLk9l7x1jOnVh
goB/anX4LWCT2ROXi1Z1lbvboZLVO3zlhpWkNvrqw0AEAhxKBfmUQHI0E3LZFG2Ha60Dv3fr81pX
O9mosKJwqt5Z8ohNQSSVwU48kugctOQreJx8CXgaCJoURM3F5XnVqX65dcWujSBHFeerMPBG7Fho
Igg/IBaNDhy3x/EAPGwC0yiq+xUouMp//dTqMnZz8wUPK4mvWgSWSXSJCfOFMNTjV9uLiq1I2/ua
+iNQMBsWLRKA3BeL0/nwUVwrTKuflTurfignGSAD68ksDsz3xJTJekhGd6/btrEdUFfdm2NjXQDA
VuwB7fJTV0v3uEO5WGW7+t4DDJVWXftVQjt72gAVT6qDAWKLCdVJdlr1gL0UDJPYre9JsqPGgGji
m5ekyALq2o8QFwDEtx/islfPnbCfaANl8aFZFX66dWQ1IaOAoHpIen5XT3/p4n85nEwpK0V/Fn/w
89/6HCsG5ljUnp5Fa+4XsVGAj6Qd4L10Vlzkk1AHwJcm8celVUCjEk1LGYNTZXnfRWuABfYIe/2h
DuXh3Lpp+6gZSbi1oIejLM9ga6b9Q+jdxmy4UMsRyOdWijXzDmOw1ayP61YGjMnBdJbU+OUYXsjk
6FdG8qHoy/phbF8Gw68v0eghNqy7wY60LT7FvgpobuqbB0xueBZlUf7sq6ezItWCnY/j92IO5mJh
u1F/EtClJjNMXHy8zzfE0wc4kwA2VaPHJ+e7N/zTIPBTJCDW3E+mC1F1l8xIgo05RoshSy2UeJ9y
gAmPBnW9J6/DxtQZQ/koQns9ciArSMpE91HXWMUaa/GhmHL7YpljexAtcQAAo+xck1c1f8SDtHGq
wUNBwODqsf8NkAgOFRatApjrhlr0I5SzFtoEUxRYRsXqrXBPhtLCiKMbD4WeyEsbMcgtuhB4B1ko
CidK2V9hdNcPcq4Hh9ry+FVFMk1n0O9yFzWMoAZwNQPjxC91FL9jo66KDdWNDvuSv37Xt9tXMSRm
GgqS1ZEBVXAqGstj86M36u4kKsTI1pbr0NazW4G5jLLoCL0WUtZUby4zxK8U95jFZnRPCWjV4IYG
KsiK3VWS+kCW/sLGzijZeHjoM9U4C8gsiSV/2wqdMW5lNQUyVzxZkgiyb3JS3Xp8FB1SLEfLxq6Q
uZ3G3SDg/mYKV1F3gvI+FaKny5I1HYraTtG4XMdRb5z1IeOaJbrEIcbDeeoXDQ8f5xt0oHT4NeXe
cJwPY5tDHAu1/piVTVZAHaRtdiWi3Xl2EHGia54hzpxeppKUX7pKC46N5RfgQBEfb0BMYQmT+p/8
NPkMOKzjff5Jn9Kt8qHXk+7NtycGnutFD305DJtW8RGXr5vgWDvtri50fYHJOWJD0yGGNHORWsvd
lEGu3AZEnxjNDHu4NDgPBXgyr0RX7RhkxqjEbzPdSXdQg7DYMqryPnN1nI476ta30oloR2X+qx2W
XXoQbasAQbVMpnjRriaWUqG3OI1UXrEZZEooutG6b5WdI+aJHmMYtweHCsLnvpp0SZDLvvbZqOBj
h6GypI/B9e+T+kn5cZqUkNP7PE6TnH+Y1KPOjVVCWKNMSga8VCX1QqZuWeT4n8hqSto+ZBOJCIN3
hrjEnnA6NE4MYNv0ot3c5wFPRLCo7FaiTyxgQNHatwas7mLaT4o+JZ0sRi2KCBUWChBpOYgzcfAS
DctGs+CKocg/B5Tek4Ez/GqSU5yUh7vJ6YW5YkCEzKvkRhIvah1g59z3YZW86hAWyWt4/r8Wnhex
vM6GRnuae8Q683MtSinaB9p4/dAfdWz+xzwM98X0iermBEqB63L7vG23/72psZnpurK5iNhG/T5o
XXwPKLE95BBgFze/TNdEsy7QWwvuJH6bptqXV03qlzf/yw5O4abTK2s1G2hC5ToglJhf2EzLD+xl
9loWG/sbREKAJ24IjGKVIUV0Q1aUXUmqwFF2oxKgMZU4yiJUahUr2Xq4zIex04ZLZq0LJwsuIlSM
ie4RrNA2LCCLzPEB1ocqgHOWC5wEfMw0fx4WK/T+Riw3d4uzTCl/X+7Dg81Lgsq/8psID7fKUmg7
1l4KtIcP1SlRiwIM+hCLgKm6NZenmkiX1p7vJMu5nDWP3qpVc1uUxoIpWmtcaS0eSIxa5RLRb/cq
me4XM+6Uw63WNsmPUgL/KrpESU8cpq66woDpVqFDQOPWnAHd0IYlS7kmXurdjZLlP+sdu1Mq/dYx
ULLgOSoxdtZgyOzFqBWOxdoLS30jmjizU/vpFWMlgpWRQrZkldlSjHYQyIBg8XX1pqXaspPAXRiU
k2kVfqw85sZnMXRbDEcVZ+SaI1qFXj2IZxUroNlJUL72fLsg8RT+N13rZNAaUxMP2+B0O8WeiVOU
C0/iDC3K4IQYSE0eG8BkZnxRfM08QCf+edCmpjE2RQoAl07ZkUykXu38Z7srvfI/T0XobZZY4B/b
8yOJGAVoyhLZ55YkxK+nYIkHFm3LGmSsIMtFLbneKaqoWTt675/mZjD15eMQQQZU+2urdPb2QwhF
x7ha3GLEEmKO1WshbixYg0xLiyli8MPSom8eEHFkir5Emq1t5v6cZG11e5Z50o4bW0nQEAVJcwgx
QjyIs39q/i99H1b+70v5f3oaceW70WJ+gv99mSjpuJ78U8wfn42j5rBOh+EqZt0e7rYMNIC/PfTv
Y/+03Men+nv8b2Ni6u0RfusVj357RFzEYPaKjv94Tv/+cX9/dLGMmFpFDX4G89rzyNz38Vn9vtL/
8PhJDOjh4wf0W/u3h/3tVDytf26X6sj/leUWbEmD9JBPB3HWGUbysflPISJuwpMdxNkf584hc9yH
R/vjUv9i7oel5mc6P9ofl/8w91882v/7Un98XxpJukegG9Hz6a3/47OdB/7nZyvhphLBVPjbJ/0v
XvQf31Pc/ciA/dv3ZF5mfk/+ae7/5/vxx6X++Gj/+H7Mz3J+5/+49B9D5oEPb/e8lIkmWRB5iLo0
2N7Zi4EbiMvA7nlpdBXeo+DKFWCHdPoTOqZtoNtHWeKsRaDom0e7NoTrMI3OA7cVQLIyohkgbqdl
EGv+uaBoeij1LJHaw01izHGsqMpVofXyWfLS/hRlnoT8hDW82RS46zRQnx0MhoHPydpdOx2cwLRP
YWyhfE9LHAJo7Gz6k2GbeuGkqlRJ5m2GNwBmi/RGuUWLQDGFHARVySw/zAuYUufdIeX8YV1HG1FQ
i/EBdXvHe6kqxVyk3dgci07zXygBF9STU/MU9oX/YtrDV9Sa8RSaWmmImAO0wzvRAgePciCEItHK
tZEMFJpBYlUvfpQ7J1hk6BNs8rKYjKYQwzr8dqq7Xqkue+BDP3vb+VTEkv6oEJMLEYwJwBUCDjfQ
aUZlYmWbrrR1P3l2o70kmDlTF8ofWznyXvvatg++H+IDX2oIGblsr7U+qTditMr7dhlEknIQo2of
PPcU1K6ma4K/oKipTOXQDInXRQK6/R1i21fEl5QHXw5RUfeDyQsh7d6ttF9Smgi2SYkHlqv13Z2F
gu0dJgyHoE31oyPnarDWJKQFkJq5zBE5wjCXSnkXPSYBJnLOrXOsawxRp3XydtIRJtW9w9LDOZOY
fHGBQeAqJXdPLsJAUhY8WWQeMLk7kWywNjqm53emo4Pdq9HRG0nIWH5mPmN0piLW2CUYBNI0TdLR
yEQBKpqahW+7W2Dn6gppeePZNLDJxKDF/TmKruR29KIUUhDBWo+ObgIKdy2C0wGuDBJKxs/RYSw2
YdsHGxGcjtAHFBRaNiJY13VtjYqBehsFhtqsFaf1kISVWVlW4nWMBMhWBGdZ4az0QVa24iVoJLXw
U5K8nVg5Vp1qxba52om5ugY2O2sNbWdKuHYZhU/Gn6eLb1ObnnLyCa+OiWuLzTZzTCPp0ZEMLBKn
bl/Pz6HeU7Mdx/BV66pgZ0RFvBajvozVvIT6/F6MIqH3DbaNe9GzvDs7tXuR2z5cWbbiYgAulU8N
ZM2drXUI70zNTKuVS5rYV6kfyietKaundkiWXphFD2EpvehAzY7Q1MatnkXZsq31Hie6DlvyNu0O
kWOmWI4lX9ECjB5qYOLbZALPx2oOay8YunADxh+dFcdQXtsIbaRRTcqTaDaajm0Dl0R98tBxh+wp
g0uaWwC880rKngw5QjEUEYRDHMHM4vfiboqsN4H+aZchLnW0iFT9XgPju29NxJVEnw/F+N6SvXZT
eGh0iz5xyBL0qOrIISE0zRVxakFWnuJ4jJAtS4kBtXTuqraVT4ET+pPD2cOodUhbKLAuIuugNgFf
Z9fsSS47GUcLtf+jOIihgJ/urVnLyftQYUvmA0wKRswTjbDwH4Fos/uzquYl7jNKH5hefs6a7A2Z
JYR6BgMHniqr17WnDxsqCwWsmcN8UKOqwr966qzd6ueIS556ETXox/VaVl689lvjt9EZV/e3vnSS
rVminDYGrg4CVF35yPAotnrC8HG8hka/Choz3sVDVW6trPbu2fobS1XK9WsWy5cU3unKB5e9bWPz
UOoVNFtwEkstqsZdY2eHWK+te7M0rHspAs6sjuR9RZ+S6Uhh8pezqPwhvFcUaxuiM3hOeIP7Lnb3
aEhKyOFxKHWv2EqWlyxQUZDOlmG2mz5sqgWoq7pGbxuOyu00y6gy520brWuUQU7NxHYRZyLGJke8
ruU0WrY++SQF0EPa6XdJGshX0UOKYTI08S3QcASIgdKRe0QIUZcWfbqlRJTnUswrpop4r39NsYW8
zLb3Zo2vWADmZSX6xCFNnfSqWc/4qkd3NmWsa6otU0zCn+xIfwqRQ7gUcV0+dxMM1ICQdpYqr3xG
Sw+mNxwgJIPYnLuZl907Spnds+3YDqFknm0kDcACIKfIj+5hEoB8yK1RXVm5LK38qRo45n26jzww
GLofNJPc7wIoYbl2S9tc2p7XHe06PMRFb983ttPDlvDVtVsF8VsrRZ/qQuru/aHkrUS4lCpomSwU
SaJilGoDipTDu965zdYALPNADdjX5VXrjeZ3WzKv2Pcgv5FMFcNSQ8Ze1ft9bJOC0OswfRR9YLvO
rVqghphzDYyjLN1pQTGe5EHSt5RFQscHy5EY2rUps2yFNmLwYlVdtcCprgK5U51bq9MWpa12FEIG
6yQOcoVH4NwUZ3pmJTuy0o9p0SCDLvpaYyr8mVq/ijXD2gy4ki0hVA+nwcbr23NUHCEtJf6EJ9PS
iaR0iaCttYsKU3nGeyxcdRqCGp4uGfduLC0xiRoPrTm9QyVucOtCipOF1ITPgz9lqSnvqmXf/zCG
+l0zG/U18xzwdnUc7JBtSTcmgGGzv8MKtb/zuf/a63XdY6juK6ssj7SliXr9WUtK9zBUCNaP6gkh
X8RQ7PwxkPV1K1XgFgbzs95q8ckYyVS6HrZDVpan5x6S4rpru/FVqrFzULZcSVRpkaaac7VWkdGb
V3EOK9a5FoZyzaTeBEdLy3NLYkLdWYAo1rdz31Ba+dpTKmUlZokBJRzlXa+gbjn3oZCXr6A9vuUy
O+UcYNazG8ff46BRvhtOuRizpqL82TkLqCjpQxMgcto7Ml7vKpm4rJWg8EUOTqpp+pZi3pk7oX5t
qYZc7dj6PthK+lY3irdW9bbb62VL9SCv+TtzMwi9bfpQW4b+VDY22CrQb1Zr15ea2wpEt0HTGV0A
3zyqs5UYTV3czP2xULdSV8dnteiNRQt0s9KR2DTbg6LU1TVGQOhpzGBtmoHRg02y7J3fFd7aBhGy
6uXavOvRkdzKY5jhUuyYuLRBMqr7aqd0Vba1iiy596EWIuaWel8TzzwUadu8RnFJLi/Ru72cJsOD
3fH3KCLkYLg3vM55lv0a0xdIRbtAyb0npIG/xA6yelbSDhcs58N1XDXhUTEq8762Le42EbH7klTd
d0fvrIcWTxjuJhEhL2WzeE/zjYVD2kLByfBJ64az53TKJ8VIldUwasaZb312RDop3dhpAHDeRzLP
y7C6yrN+mVRW9CWF0jMpK1RXO0SNw+rLYx7XGcn8sNnkrVI9mL6WIzZVW2+Db17HyocokJhnxUzC
H6NRfYH5pb6Olu2tOko/11DFf96qJHmLYhsCGgE6jT7FF6mJILNrCvAzrbygWp7/aLVJnl5GQm0w
UKnKk0dFLs3vRmSsLUtT3jOnK5Y4RiX3shmGO9mwin2eqfG6yZtoWbt8UdXG0HcTA+kalI22rJW0
wkqqBxwBOI1bPhRq4/KNzzJYBZ5T44FdlvumZTWwhpAESqPgR38fITH2BPvRQv4gQBCuqLO1ghbE
nZoNLmr+mX3yUniOCZ/cIYUYzx9uAcq0865oVwNXV9gthbhb3xWRMWycAPl4zzXLbeGW3tlS82SH
wbtzdLIo3Ju+bx+KPPhhmsjGyL10mrCuqCmoCL/nxV60RL84dFPEHNb45nsUae127prDfK9t1k7U
c5GtLOMpUdNlMSbdQzq18J5813x1OHdGg5GVr5ZLDRjYXjTtQT5Szvsyqnpywdstv+KB4i2brEq2
ohlLTX6NVfCtpk6KfYoQXWKQij6YQalxASXEBRhjBInSwGtXxdDVi6jS7FMXtN1zqz/2TVj9gIC3
5IIEmCR4UzJbqHAhH0EF7zqG9Ze0U8BGOdq3BvVsK6nRug6Nu6QarlnnOwevuxgQ85dyaD5ktoe5
IHVBe9liLj/B3sArJ1Pv7ZRLxbBMvDHf4HXa7A0NeEHW28WLajnoXmggc0XT6dN23VfsmX3V6hcW
dxX3KiSLexti3aJVjGE/92Vj9KXpLeswDm53L/oj3b83zDKDncFFetn11i5GYfAsBvHe/YZcbwK0
NkV4vqvalxhhkEOP0uESh+OKHXz43LUxLu3u8OxaWbqy/eqzgEaicKYg1iRhIyHa4gBAjc7c97a5
r2FKT4joF1hLbBvtveI050Ju/KMmgdaWXP57uavpF4badhcrT6UHdzDv+E0nb1mD8i92N8BdpqbT
OGuXu9JMP0lmEnA3FfbDfgy8B6ws0pPvfM+SMDy2oZ6eeqO8KmFenVNPsfA4VeCqK/KzXDrxXZOV
T7mJZEhn59exyz+11qCcMyNTzpBfjXUoSeWy8fzw3o20h7yQlWM3tcQhHGJen90eBNzKxs4MK+4J
x5XHzcFQVAxpjQzeQmzxeWJJbBn84uuou5bY1n9RcjtYeBh/3KVu86kJNHMzpE3PdyDWX4e4wk9x
cI6uEaTronAPuh71u4idwzEzDGtb1RjI9RG5AIv6UZ7Y1sprk51TO/dhljk/gPi0sgHl0OvgXECu
/NrbGjtrYECvJkzAZUuNaWvyOCBD0MRVXL35oqfmq1Qi0YXU/iLNM6RyPfxCVKUZ3y1Xvqv4g3yw
HRdpKYMr7AJ1XyCeQ+Et22yEu5uRVJyUJtaSbVZANAac6DS5PHqZS1k0KJxPo4YjrrpJs6D9IbXd
OmX/6S2k7F2P7+BpG0dx6PrAPOJTzR9RWNz3HRLmY935SxV2ydco0VaRO6hvnpmfTXTm2XshdA/n
392OsW2+AoOBgN2W72ZusVNXsMwtmkF7GIryC8RRd8e9nLLzs2oRu23wDYeLbtEGubcJ1ID3syna
x74vP8dBCYgUpOWjO6oS+lNY//Jfs4cT4+7wmsouGLHma3AxSIhV4VWTC/QBVH941RIgio5WOW9N
UX6rwf18ScL2PhgteExFol7kAPsapwikS2vWCVJs8bcsqo03LQhKNtuuc4jwEbhavv9ko0mMQ5/y
Uvqmcge870W0iq6ouPmI60WuZlNFsbybsUSBjBhqUKXhZki4a5YH3KkSX37K9d5eyIFTHxvMO1Z1
6hq41GTuJq2gcGQY2a1Q/Oo3U5l2n00lTudbj3XyPaqXrqFZl8wznUVELmvjpBY3LfxVV3dzpzE1
Xb8xV5RF84WJpB/2Y6joQZzCfbpBurcFviYX3WeQo+Y7mIvbydTz11BmjcbfY+SoN98tgtGj6Zd4
NqSXXu39Bb+3DOyIaV2TQv/aNW7xJsuhv/bUqt8LKytI+maJktlCb319xUsgw6OBjsLounX3PtYE
d2UPQQjxPv+Lz64wGwrn2XTMAtq7nmyLwHZeEwfGfVUGX0ig6Ut8tdpzCXOjLFdCcVjIEIszoUIs
aZ15SrOXD91zKDdPSzTSkLhvg4XjT34eqkeKph2qdT+ZltuJFfDVjOP9EMnJVU2K9BoFBm67UfEu
ItjhTtR33watCD0x3XiaBz8D46CrW6gKycux2PqpMzy6RYl1/SRb1uMqqCZD9oUbTUiiZM+7MXsd
HBJcjhWQd7O8/DVSk3Dlerm+F6O63LxIVc32M4jDl7i7F72uWhSXyEZj2G0ycB9IbtR7pwa1Bos2
XbWJBjll0tCEhqF/BdXJjSAf6SBx4ZJcKd7yRLMHcSg1fTu0oXIRrVQNqg0W0rvYxw7MMUy+ipjv
fVa9nST59ftoqMDP/o+x82qSU9my8C8iAm9eC8q2q3bSkV4IWbz3/Pr5SHSavj26E/NCpIOiIDPJ
3HuvtTRFORuh77yUSf8A2Xn7jei10QXcMtzZU2DdzlMWeYHdJl+sIjiIwGZVAWOlECiEip9mMbqg
p/3PFrNBFx2iwrgAPnxVpUi9ATupeYXWhN9T6TOAgOGrpkfSHgCqeYbeMd/XUWfsauCTbNZyw+2R
sX4uoEF8nKCF1aXWeO6sliW91nzTCoOAQLWu9pmUA3LmX+4mDaBPmcolawEbvi4B8m2S5lA14UWB
IeF+dpzmU2mGN4SkjI9s1dtPmf6QB3n1amHkfGaEAaqg1FQT/2H2p+cy5ykEZtp7ajBWiM7LWblr
Fak49nZl3KDNnIP/RAIKNMqTOCgOVBVNDE0Wa8M+cW2gml5QjenBnBHHFG2qwSauUYbnazltmJTu
ulwk7JFvR8MSCYY3PJYhExA5213AIwKjJQ5E1cUXP3G+rJIcnfkgFXEBHDnkkUtG9DlKfKQyIGz9
LMpyFU3rDylRmxfm+3ZSAc6nsPOdOkn/REK1Uav1G8kZ4gfCMQ1sl0m8D0FSHLSFtGAe4vBuaUuE
RuyW6pAcDIH22NYsAhxipSzAoka3XVEhySqmApZy0ugRndc/iZSFZXdNOW+pv9XCmHxniSHSBzJL
R2tnwk34M8sx2sl+Yj7D250dp5INXGnqKN7OkGJYc1R8X9qCONfZFy4KHRIQGK3TiTHXNCKuO3N+
gH54YF6F1WgwoLHSl4r6PyvEGWokP8R9/Cm0WoKKolh7jeAOO4psk6nqK/sd9VgVeNPBC3oz6tUX
iRjaq9SGpVuUSvwz/WWUmv7DAD2BmjzbjnaO1EtEZN7BtjT5k5/MT1IAXZPmD6/5zHTRtHoPr0vX
7P3Mfo0q2SpBSIZImkuyltzleRzea2nZPPBuurNUB1972ScnipZDwFbhHNnRV1GUhVV5CnXUBeiX
DMyg/IFcQXSXKJF+o+ZFh63yOpjdeBcJqC2QtPEOzRvyRI9cIPI1MwbbMUQ4CyI3bOk1iFpXadkg
Hpg85stEtGS/AEYiFRJovXSqZ0uJ+qMaoBCUAd6/xktQnT0BLxqkKYe0gMkbmKD6Wqq95Q25rhyF
EtoEZbEnW+hyC60zUTsujeWlcb00bhpC5NVkjB6cwm+uTaCeRquB6GRhPM1GHy3YNH2MauhM6bGL
ZlVlXUQlUc+E4zZ4DkRtOzj5ZW5KWLaWU50eLw4MtW7j99pr1kvpoU2bFMUO3jrEi9lhDupyXxjp
DpVM5iunM27AWqKQuWTFHCZLwQEu7uEqirKgb7wktOmk1sI9UwANkpW4eZR73eNjp95vTHpLURCk
2n1pOcM1CRJXNkGWYqrJX0bWao+xhvStiDrWUv+T1Nrynb7EHet0QK9stPAosqMZJRdxqjTCPJeD
rt2FIIiwFs/JrazpsAtv+UxrZ494HOgPluqtItKyEsAINNqyhVZHE8fTjYEB7dVQmIThRMZ2oWUI
oOLwLK0y/DkHvxWrkH6lgAe1XEIirm2JidWC+k6bouAmtYjEMpqwfM6KBCfpbAY/m+F325Tw3v17
jp7N2R5N7/pOrgvtHCWPve/Uj2zrShddmOa4zvQirzhExLVLtaNbI8uSefS0Zso8WTejg4hAFQec
dtArNfKfMhFbKtoNRF0d5uV1iHZ+wdZS1RqDAYbv1JUkYkFzvy1eAp34U5GK3lJbrTTgldBjGdMq
WLp26OyH0igcVk9B/z3VLYwJjfopbsFPzV1UsIQ269eu9jG502C0ENKDIzB4HJOhwDKELt5kRBqf
vYNooPvqBDNcLl1062VaZLVBgePg0M5oGWZrRhTjm4hPWqHjZFpabU1bXbd3cVSmR1EBTz6qfSm6
mKVmIR4iPYn1qnjQvE77RuuBpS7PVZSLoqixntZHL7IGLUSlvkiCO35r3figGhLNuhVrocjRw4vv
KI4rsqrVFPsGIoOTWARpIxrS+gQGVNTa3e9MD5RXpXLm69QZz1kq9efciUB+pwOsY6AKCqztaAb7
b6mslXG81NqNKBeHrZnIZnECAVKTV+5WASVketSiOd0JItyg8/s7HJy7VRBVlAlOXL6VEf5vqI5F
2VZhhxjbTCLm3a0Mo618HuL4WwGvp+Ls5NZ+0FusKyIUXUSoi4D1CKDeBb3Ie1EkKkW5SA1AK6Dv
AQbyjv757QzRJFOLUNttraultbiW1ueHeoGvCd7F0U+riwZd9EbpKMoToc8F9xrx36DZiPskUBbj
7k/4BebjiEbrsdOD8bPezcfVLEnIuRtEiXGXd7V+b2kdUe2lgo6RFdzORJF9ksM5PjkzwEC9dw4s
kOSbqCvsUz4N8o3UB/8rxRbaPv2tXWAEt634Vk9QTY2PLL7h7ClupQI+JLEgsRa/hG9M/lksSMyo
1E+BrzSuqB0kC/Y5Z3xAfMuGy4xvBctJQPFLVnw6gBB27DHJig/LmMe92zTILGhpGC0QFML/JWSX
4XKLb8VPGJEsHVKHuUXUak6VXiM5O+ploD8YOMNWBtRJvwvbRrn9Q4BKViLG4VZUqikU4BMca0cs
Bc1T57SAq1InhE2NLAxO7VORPOLYqx9FSdK2y/ccdntRJ2UZRLWOCdVciipwqn9p8OEX+15dNiF2
FpwF6D83Z+mgRHkHIhUHiZX4MIm3uva5iEJY0KL+pZI1AOZG/7n1K+2zNSwEg6kW74OOVnXddlgU
B636vn7SMa3LUBxEnf+4Fuea9pBV6vS1Ypvq+ZlT3cwd8tdhFV/lwrip/vC4pgt/gTE7+b3id9Kx
sibzEOME/mqjAzmgMW2OpXbIpttV3TDuUYfpIDaL68y4dUCoekUcO6+FDutRxw2gEP4iiJVQisIX
osdrbqkTOdVotde3loJkacv9W6cqho5EDCRCQoFJm8zRHTOENCvdRICyK6z7robUamEaF4eB1eqf
FiA4kaiE/6dr9LWFOGm7hjjBkqDvebvGlOjadVTxHirABQAMJRcpVpSXOmrmvS+N+QEDiAJbxFSd
CQ1pXFFrlmNy3/f+a5jQVkYf8UWx9qJKNG/r8kHurfRhba3ATaPB1XyRfTcIF14i9BZ3rTWmJ0vY
FyoDaKzSyc3BWAB42nKoFjbrIbTHGxZUrshVC4X1mloqRTPseOMNIPo/LZbypIq6XZQjhTtFpe1W
YQUbvYzUXm8RMDDZ9Tdo5eY7I8jl0zQ4L92UyneiyAKtMHpGGDtQ7cUG880EdKXqF4NB+Yg6zARU
sZTl7E4MgHkqpFtWWI+i/4siGN/gLlXx+2yD5i8n4RZZx5Bo5SB5ufflsd2rOaZZ9/86IfTn5mn7
le2X306ykqI/NRUTUJ/l5UUHCXppzL68iKwmq0hO51Hj4k7QEWseWSA2U7436XmegXravgxhEsFQ
6xbAK7P9wAjcWY3Wn9RxVC2MkdF8Lzm/1pymT9mtPfRnGSPcIVAzbn/5oouvt/j4G5GS7aqs5mG/
VYzD0N33TBiihZ5CoBSZTnzo8G1dx3EMDnQ2xZ1lvBr1lIVXUTFpxhWV1uhGmZzovsjwu/dTdLWb
WDo7MoSIkcbyeFzKGrz5ipM5bg8Dj1upTWFf4FbA95YV7SGQ4ZP1Ys2X77IFQhIV8Y3FIgIqBy3f
GQF7dS+VK+22kaH9Ba3m94jxDV8KpqZbHfCxZwYp/uMSAh98CBYW3KS6FwcJAco11bbq0QrAGKqT
Pbogsev7KTewqIQ+EJmohCjSYjvnAd6q79sAzRzASJBY99LshWNdPatNhcyzL5evkqrFbqDr9efC
YCfIQre9S9IodMMWYYaYsDdCPzo6sj4h+W5D74nhCGeS/3VCMMgbdKX8JJWoKVTND9/w56vW6vLR
hijjQEibvbNnvbtLHOs5MQEQN2NZHnNMRF7eJG4YFBOYSQ5JpowHOUL0XJQhPDU+Zf74khaxjE8K
mdUKIG4kxcQaym3dPLC2L4PYyvfIP3T7yJYSr5I0dpt+FK+HsHYOo9X7t5OP9rnhoM8lw6J+EYeU
AGL4OrPiLgD358ldNsLEYzifKkwhOyWpszs1yP1PsZIdIVoNQDYyBftO6IlWgY5lpQftuNMKxB8D
ZSzOfTEVa60OYAcVpnhk+cA16kSxd9YwVrtMTVXXUrL8EkBWf4Fv6k9qKxMVcbGAs0W1pRJKRwwT
zcVBtNxO3Mq2JiIFtX5OSKI17Tu1/zppo4mpLeIqRWX+ZxIvFLdiR0TXzkv0tMiLpiIlyqSpBej7
CuS4PapOVF6cauzPZlu+aL6jHrbbj5JwdOsJXqq2IAhxlG50dZH4InzhMiyB/toSCm7Oxs9CMUuC
N0Jj5xiB5DJZtMuM0V6qxsbIt+XjxoSSIs+z80CoA2ZeFARrGR+2gAeIiw6zGjf/KMul8cThNW6J
QbmUynTf4NEnvLTa13rYQbrWxScrZl0XF8R+uMacgxkwgxLkL9IC+fpGxKMTj1gc1kZ+q/JK1rQo
Fu23puwLzdMooRqW9Hl2apY45UkxsuwkHmDB1NoCq+QFDB1OX0RNl8cOR0SOqlWuVddJuxuiDh/B
Ur49fvEyRdn6irbqrWYrE6ntIN7Llv3Qrotk3nkbmv5Jh5YBDQvc+bzgrZkkeoXId0QVTetNp0R+
Ti6enQpWmrQnhpU73g7bvYuyoOvsPyeKvHgyW2uR+nDKh+y7P76dp/Q1N48cITvXZHyJdc2e96IH
tJaazm4Prt+DVgMrVGuM6V68Lozd+WV70VtWlG1vdMtKUklA2vbCRc3H8xzb8fISyFQUqAVxNXIp
42JtC+g/ONT46OjPmdTMrihgJmr/JPWM0GaUWV6mHrPgWFwM5u5LjfuezrkkxQHl2ep9PoughO5a
6EjF+9ke17thvibXp5vX5r53/L2l/phsFvt9wFd7OcTL89CW3/lb9m9l4gxRIU7bsqIMi9ifS8kD
zmFZGn73iXO7jlQxJsWhWyYCkbIEaEfkxUD+W5u/lUElwWvZaj7+gqgRl11/YcqIDayr2CXSDivQ
8re3dyoGsXixH8q2rEh9OO1vZf/1UtvlP5wWOlaFySbod9EyR0YympN/kku+X3qQmDPf1ZRsqlO4
LaiasoykOFXk14uIK72dPhFugZrbW6FIqX01H5suPYmLVzCGerO2l6C7XMezGKZi6to+Ch/KtpG8
tftbWaEsyA3RFUXD7TKibMtulxFdesuK1Drit8IPP7Vd5m+/1CsqjIHBa6q1sDEvX9N19vuYFOe+
K1y/xB9LRYN3rURyaxRGVT+vE/kg5th3vyVafbwqK6/83Ps/tknDWILCtmyyTCxidhFlIitS/992
4lxxWqKn3hyrzWmdVrdbX6d1cX//KyneRyRmcpEMCHUigOfb9iDEp0b07U5B+UfrAb/LQUBnFlNY
ikOtvRGThMhnhC0uAZRvU1yF0kjXvm5Tq7jWX6fb5UO9DTTR5EO7bYyJijhwJPzbk7x+5D+M4w/n
+pmEFUu+rDdv5j+mUi7Oy+J9diEPgdFuwHGhzulBx9BCGhX7fxdr75YHoVhgiBvZDuKurSBGVVzb
mzg3DuJhbDO/yH4oU8VTJHpNLM6aMJT3YszmImkTHn3SsX4dpVH/OhHYPrtitYWKkATcbxn1ornv
dC9DCKtq1Njv1qDr3Yv32PSK9GepmYoF6PpOxQJUJNfOvL3pBlleye/Mk+g0kPWlnjTnE+Shb09E
/OP1VYrCd/m310g8n1bP43nrTGsfe1vzisuLn916q0iJMlH7t6wo+9ulUrXRoU3x9GVvL25ONG2T
4p+AaFj2DJW3TrdaxQ4PYgGHKF62cEk/7aBP+dUtqzsxE4kUqhHvs0WYZXszU34Hmlpdkg4rJJF5
1cWHUfPkR1ga7vrKhn0nxAejSDOcCX11evdJY1XM1237SopP41jEyewORQHIFT/CjuiDH9uDESlx
aAyi/7W8PTTqQxeD3t++0RKBzAciFe9FQ2k0FA/dXvZBwKm59PJVTokqPDVAnWDkItYYoYQoMp+q
xgFKPlZHMefMdcpSpgBBvu95ZKL3ipHtGB0fo9k02ed3wRcJ1jokOMts1zWN4YkmSgO3PzSIfIDX
g17z++2oeOJJigNrIbgzrLO4S/Fm1qlqQiAX1jz7WZRVceTsMLFcTWP6GYKqOXPehxeTDlKGT/yn
GOJpEe6VuG+5EceVR/UihkntdKekw0Q0z+MNC6UMq5yK+mbxnS9GssfcCJv88rq3+5OIe95DcvEN
PaRXgjukfYNkxOy2yFCcYxlzHZpg6Q4q2y+j42h7o5mqCws9fU8H+Efc/Ltd3bqwfle6DjWx3N76
99DY1RIqgWXhbc22PUXFSvCMtO1JDK/1kS17S9G3xUU+zEHr+BaFH04pJdy2YQk9InvxCbEnJG/E
wtTPD4UOOzTqWPgOEZdikgf9tcsGuztMY/mo9zp2IKJEge2fjCF7xHG2U+CyyQL/1owTN5vbRzO7
FpFj7cWvJlB6Lh7HHXTph6Bk300PorMsgwtaqZ1hlAj3qSepaNiepPpZD2tt3aSuu9h1ZSEGohjn
2+LgQ5kmdguizZr8UC+y/32BsZ4jugHu24OcFP6xiYYDKDJr3S7919WHqdXwbufNcZ1oNR5j+k/d
hsZx66u5qbvEDA0nUYRHne+JmFPWpCgVeZESBzOQaBSgYMH6cTjo6gz5Bno+emPst4ljXQaL3vu2
5FYLsz4n9VigT4v1480OIbrJGJvBrkPaG9RM+m4AbrOoGJTresaZ5fjEnIJ50XCdLBxPokcSADMB
NVBdiCb8o6KkBzH8xBvH07ZT+8g+ia7Xzv3aQPx2itHNy4t6XpeK4s4+/O7fysLOWVyz0W3b82V2
y9GUD0RxPazTWT30B7grr+K2xdXMJiiOWfvHnCKuaI2NjAkp/KqGuTLvLWnGm58eZ3iSRf27L7y4
7/VDuY4e8VVbh5P4h4bSRJf52ax1r62l4rRZPrJeU71uVvLduwWxrKKAWep6vnbrd13wXVLcvJ7k
hRe0WmfuGljgTkVm8ZEg5uCQxvRC8Y0X+99GxaYm4c0OyugA7rI9x/1zNUfmMW30g5ZbrE1Fb7Ka
NAR400Kd3n7360WDpKpU2OaXnbUYEeKHkamccfwQjLd1P9GxPnbRZuiessL3kKc9zXW4IO/+tVq9
e4LrE10+/iIlnqJMoPeuGVv0c9+mLb0rJq+oIqa9t5UC0UiXXs8+M9NjC4JhbVkSGbkZnUYCCtCP
ZBYWe9A1KRZ6ox6auBuWa7xLzn6JkaDyI4T8opMOo6UnWoseHAYVj1bkW0jkF9TbusQRv/du0tlG
fc1yz8vGQF0fkng0TRi1Xpmr0FuLXb2BIWGqknMPWm529VgdDyoObDFctax9NvSYQJj12z9gQkCb
4uu7JddE+No+6WD/wuY8ma6DIxhTr9rwMEwUwZZ/+OdRdd/auYYhV6xBRbcUj5m7uoRw7y+KAk53
3J6/o+BIipfv3Va2rmXb5X9BjqiuNpBcqX4a8HnvU+xs5zx7EF1C9AbJmWaG9eAOMyChE/otRAMx
I4lfNkcr2ocWTI/vRo1IrofC2KVqZZ2ypcdgkXP2Feo35xL64mUBK9XyUVMAA40TZndk5/V1729Y
GWjKUGZVtkxy4nWIlFrDyghh/dtMut6UqFs7jZLI814kRaE4iLcmUhq+bNf/ZbeZ9Vh2hYcH/Asq
Seq6qbMjPSdcTSoHgkJ1H/Wt4V+bndW10rGxyk51B6goxZNZV3ZiPtIrAtdPIrkaKsXLX5Oj3QQX
Q//e+ulw3vZ6KB6wENPNavdhEzi1PqSscwqLpjI/g//M9kE67VIzI+wOk1Io/9bDlxGH52k6Gst7
hNqHIALRT8S0tb5iizjcXXLT6Yv5QawBFztquhzy5TBDgrePgvSTKBIHvbrpUQM4i+Z5eHUcbjld
VsHjMiLNtkZsInuV5299eDvWDyoQUC/OD32pP/StRmSLhFvVsoiNaJTRVUxgLiwWgrQ66cSDQ7sZ
7vSazmPi6Nuz2ep2Uq2gnUk04YNmm8lDN2vaGZ7Va7AocUVxPh99KfpJMJvp5VIveU4FG3BAYBLG
fKvB1R4UL3CnGm6r13+yZYkzCy4izY0CwwOXn17izg5PmqZJR9OPMuC1OCqK2dYeu7Iu+V5GOFCX
LEo7nyPVqA/qHO0QCfWv8/Qya2jl5cT9XbOUcCfZySzUeHC/9dLEBQnMcw4RkMXnZPrdEDd9LfvS
vBotfUVK6w7odgRTsx05nxogrB5RtzIznLRb9UCrwKdLTeBQpQAoZjvdolN9k7N5aGTIVVRYACJJ
1olTMO7teHa4US9yxnA/d9pJCur4a6l/nrVQPiL7a3rJID0pSQBHnARuRmu8PC+1z2b4pQc51Czr
YRSUkApYnJrI2uL4/90M2RH6S7Deff1bQ1ZOcmOFpS2Rlh4Bn7MHpVngVmlcefN0UBJ1vsh2/Cnq
RkBNGZJI8LnLuzouhoOp6/Ftr6BcvWj65JLJWC3M+zwIduXE5NiZNmT+RtweFaQRvTQuNYSLg/yc
z8oL96NdRsIKLo6P65HxV/g9CMxMHAmFk8AFGQ4CazW/J8CI4jCkBCZXs9q75nIFcRlLtLbbn3MO
UgHJ9vTVKb6NJcCcyRms16ipPhlqC360jbOHdhiJkAxn+94cptzVI6PZbx/4dRsFCX7izaAf3A5y
Vasr83u43Nwh4CGg/HujLq9UWwgrAitMPfHd7nTfcTNTm1yzc8b7NFR814cu0rOXrKzJV9AJJSE+
6lnK0IJH9RB3V6ROe0R+VLdJgGUBXeiIJi6Vg5rDITkj21AdcyfdpXanoJeZdKes7KGgj8bEC7rE
9Ky5BmYqRzsUfIP77dCBvbo4eUaQGm+30vGZsT9dMGd3k28oyPDA5dZL9SNCEOD46lFDpsyFvTty
VccId61tPjpdHt/gXfF3hOUSSS314BGsJsG2/ei3Sgy6Y4yhQ7xvB6Jt18Okm6jFFtc4VQ2UtqJP
bZ8inN2Wxq6ys3NiJYgABBa6qCiUEFYvhfd2GbSPs163j01c7/seUjqR0/JRuc0G7ZyVdXKbLIfU
gha/nq5zAZxHd0ZicYNfxIbkj/OcnOrCGi9joux/GXCKElBmn2O1124gxK9OkO3vxrEqXCDBIQLM
Bt8gPDeHyaZD2ZBjeLpfjjupmo17o+6PppU153ooCCrjw3cjUtuh9COQQlqyNzu0U4dx3NmQVV59
cq0v615tGQV8vPZLgVgQkQzpvWMUtVvbsOsac+KclEpuPCgIgTYaWXAJtd4NSlv6kRTOxUZ5dIKy
o5Vb/wcE9wkhCDWYmWJq9WMcx0etKEDpGp39T5xEz0qBhqY0Bz2qdQ1OPQuugQEJCwiWS3nXViFU
4gsJvpSXxgkNPlxVMPm5bZEHOOsmCAijErVKUwouaRe4eT5/rVvF36Up4IJwgLq00p91oy5fwMMC
SncAoZa8xqwzg73l+9qu7LqvvV+gZpQmX6U63svmWEHBEWEWSLqIv+3clnH3TY+KCMYMH2UZn75k
mvjco9w8jxXEwnTR4pxkaoNMkfMUZu3D1E3tqQPk5w5IHNyCcnuqepzQkuTsYvz896YiS7usIyoW
VO9CC8A8jdVEdg2EYNtEstzEpDjScHzWIHLbX62SuQobPtBphIvFvn1sl3VAA5UwroUFIkEQxMmu
gMA5xLvAioeYp94iCZnImlcG4c6JofxUOgvQ0NIZiQPtdiqkvS6h985uroKnSu2mo5O19c4siGVR
0cJNcsvAKc7jU/LslZj6DGp5lO8Mr82SFlWo8RFT66hb5l2j+zAVNgB64NSOdqpqjK6hE3zWZHeW
FpefQqn9oQBnu/HJ668sf7lXNPgq/m7lM5nVrQT3bCMNRImDlQrUwN8n+Q63wC6XdGMvtKBn7V+N
6B6kYqeOMCjUjdsnOrvApPS6ocdgmhVM2UlhuZ0E7FsCENCnlbrTZcW4KoH52XF04yI1lXFFbfx3
L8fNwTJ1dA0TV6si/VRnWBPi6OcAIzPyGNlnsxrqkzFdM91WDjoKJC7uL4YpEc87EEfapVRn1W3l
a1qWrct0aN+mnfI96ifYILqY4DW/SfdFXcSv5uyz38D9jx1DwSGmaOWtYqJfnSr2mTBWbBbaFFws
0Fi3siJVSMjDdKz0wJVmYC0ZZiFVeZoWOpuuq+/HolKe8jGoL4Tm/k4giCgMdwR+dexM6V7JvlW1
Kb9CrDudw6yoPFORhmOiYHw02t68s5ZDrnePdVfdFH6onps6BNWRqBMxffL3sgwsYDyKtu9ynO2Q
du7kOsFRTpDcjdFAA2FIMaGbdeRWaN67qQZRq1bkjstYBpFrmN9Cw/xe+EF6SJxc2TuKPRy0uD3N
Zlm4Rq+HYPGGkWCPtvLsbHTOWV0em5pVWQ2Ij53YSYLW/ZbFqu/G6nRNzbFFETvp0AtXnL0cw5AC
zLq9tRiJp0oyX9u+qh7NUMIsNKpeCsxmLw2oe82t+jlBvJUv20TspE6km1YnzZ5+UF+G1kxOQa7t
VSyjUmCoeydVn4uxn29URKF2qTHKj2mAn9Uv1Nu8RuDBmKWBHoboXVoO4cVSf0JHLN23Ruqzb5Th
3kjkka9A/xnYLJjeyL4QWo4Gwtshtsu5ZulJ4eTAmcR1AJXPL3n0yR+mfqc1sXzI/EC7NSZUWZtp
yFw7uZPDxrnO/WOpE5PbAHMguBarDaITXl/xhuZR6w4sKdJ8aiG019BIQ1v4APQKn52B6lQf2s82
a9dCwiAaNdDLqNpr2iPY3vWDfV5kLz3iCSQ6cXouNPleqq3aSyup3Bko5fB2glMku2PNsJsRQPOU
Ursx5NDYE9bjgu9H9rO2omOB16trihFogvJ7cAb9kHaddEEcavKUyIZKtFmm2VjNdpnzlQAJt9Fz
PCXo3XtZj36wXDEjjkV9RisEdBMaXayOTglKYm5qFM9KE09ehmXWcqrvsaJDIwRIZeeU/Z2EXlit
+WCFzepzqss4ofP0ti4b+w7JOxtlq6Q9hA3cOOh2EU4pDyVxT/sqIMxtCrI7e6wBWNf6UF6mQXs1
6rDnTvQRqL9Z3s/EGJ/DySKE3siaZ0Ux6+eEda+cqfGDKOpZr0HPjfyxqOzLZHjyDUh+wh6mBieW
3KCxR0xUnGlk03wnKfWTPnb1M7FP2t6ZAlZUDiCNQMmTQ1FKaJogQ1GNnX9mRuOHiZRf4vGlm24Y
5fsm9gnqtyvoqXh9nmgsyjTFM0fNIRgUFBpEyY9aK9Vn2yjx+rYpj9xoWgg4qjj02qD+Ppo5/Nqj
k92bVW/Ju1EOkMIo4qd3ZSJppel80cLiInLiNAY5Gk3mdIusFq6LfuiPAB3kJ1NuxyfLE2lxMIIG
Ht0B091WVinmP13gx7cOMVxPVSSP0I8Or1uDoW8DL60h4NrKzO7wE6l0gsd7YuBtWfYvqpP8gogh
eCIQKnjqUMU+JOCxva1MqyvAaw2Be7maRkSC1fZx8O3mXpwxF9p8z1rrKHLi0DYDVuVJ1emvdvBk
2ranWnl07WvoOFRTS84qGJenwk+1u86cHkROHBoDbtsK1MFJZOU8nu7HmZtc2qtqFTy3HaAFFJit
oygDTdA9AGE4sopfWtBsqlBSAoNbrC0qJauvjY6C2XoNWhCA3Xn6gNa3KEtzqfLyTPL3Vfe7lDrr
CUCo9eR0/bi3s6hB7B29GSLyR/R1pPBRNIkymHlzPtiu3KrEmBN/e9vkLHNNIt2e1GbAmYP+2U40
Xg/DsJCI5/6pDMBcF532PKjoLbMI6F1ryY5WFj2X8VEeTO05YT3zLM914CKF0Z1Fg4FN1DmeJcS7
l/aiCewpie+w4Q1G/ZyZavQklU5+USboD9Kkjp7i5VAuoaW1nhVYqsiKgx2yQ60Iq7xgESsTZGWg
0gBw38t64RJQqL+UiLe4maayYqxz7YXF3LA3FBRARS0PyDkt0Hq3cGbtJUjM4q4Yyx+iLRJH45Nf
hWtdMvyUeSzTHFZIepvJbd7GvxMYGwBI1+Gl9q3mAReX+jzGYbYPAbKmCJ+48VR2z40xJA+SxYZ/
yYmDUyyqmX45rGV+oGsAWNl7+Cp6ZPZyaNXiAPY7vq5nIY60Z4Ke9qJSRpb3WqHzvl2yc3JzRzyp
chZlqHpNl3Bh9xcniDK/B+AfguBaW9i4B3JkKvciO+pR+Tj6oN2Wu8yRznzIpOikdk7smtDnnTtF
l5/LlpB4WWNjVtuJ8ozJS3keHfpWr7WPosiMTITWZzM7ihP80exve238zqJIeRZFaezc6SUDQ+Rs
1TIJYJL6vchGJg9Lrvp9VcSnSq2VO0dvhid9GGH6KNUvfByHJ3GY7RhlGKNVlg/mn7LSsd25UKLr
2mIqbPwKxNlr+AKOsQUBXdghUa0ofvhL6+8EY0oxyd8BZmufeAC2J+l5cq9XBhR/oaIcgWG3j1KL
ylzRqs7XqQrP+jyXv1Guvoy5FN0NTvzDX7iYHZbZt9ZyMCvL31Wgih80Db9JVRXNc1fGX6ZS4rEF
2kwvz6HiqExPcqLQy4Em3yc7YSIIa1g8RiWrDrKk1zvdyKSTXbv5qN5XvQKZXB05J+u567K9I30l
TlF/QG6xxkEL0Hw0leJToztnxmZwsHyp2lkQO/S58mTZEFS0P5oUSacBli7IoS3MH6H9mPeQv+iO
VkINHTgn+XPeEDgcyN6EaPIzf/1QK2Z0LZgf50R9IsBz8gDfOmwdnfHOmCtln0wGTCFz7Nrh/zB2
Zstx49i6fpUKXx/uTYLgdGLXvsg5lYNmW/YNw5ZlzvPMpz8fIXe5qrqj+0Q4EARIpazMJAis9a/v
N5MvfTLYu6GOCTcUOelXy9niqmxg4kjMtR1DeTKpFTXr6G3ohH4TlM6r2ySnufCirZhnKmhElX4K
7L3uCtZ2mGUVRIHXXlzpH/XU0XZhHDnkfLPkto2071Q8QpOpIkh/DhrL8JV7Q3ws/PFOdtWzNLLp
qWhSDS/F6ls5ZvoxWUwg2E/isomL5NFwWpBloNFYjHZiFSdJfJdTMoZmW/e/esONb9ugHvo0e28M
jIMrbYQrFpXzSi2nU7POsccgXRiN89Mg4Ro6mL8mYx5f8dyJWSHa+dZojWZ3ADIafXeAe6z1MrJv
cyAZSwLYZtlWfjencPzYTM5DYlnBdyOLP+aWi71UBv+L0hIyD7IKT0Y1+jdOX6eHWo7lFVR7QQYF
DCfr0ODRyKx8HSEA/uw52rPTl/MPA/CMszgf5X5K2hk2Ae7u02qIy/TZrSa5maOwOUASMFYWWwMM
WaumvgE9yNIs0DElSUo8BUO/v+v6rn1qfbt9mpYSMTvrH1QvFTlb0lCfT6o7CqPclqLsdqo7YB52
TKkQWHVt3j0l9vJAo37016tVubZLhGPdqeuNyLGxqLVKWH38Kksm2S4c4nGruh71oyf8Ndg7LmfD
mke/ZU2wi+ipBp+xqysHQmjLENe31AgAqFddux0oyUPTvlFdrHDmc0AE/+erOZlcnmDqnPr/WaXz
abZzcVH/d3+w401P8v39iimr2YV7E1GK5VcVPC+uqZU/q17bT8EmlEm6CiY/vO1xVrtFtJCssrjN
iTowppq4942NMQVIPmpb20xU0+NrqAe3mAPD3IegeqvpWn7jVPLub+OqG1KJavXzdO5bggQrNRb0
LSsVhO079fMDuR809l687frKu05jpe/rkbhjYzp8odWgavCWW/U6N/avIQKE3rVAUL9ux9h5fwF1
Vp0wKYw/pmn/giv9Va/Lno2VKEwy6KF9bcPpaXL1+finsYkapR07WoADyyW5qO2r0YT8iIO4wWHd
fX7vsjvBqSgbwsPy+CEJ1FhrZB0Vu6/lZ8ym6K/E81VHNcB/OAmSBIO5qSXhovrqlJim7BRRkSQy
YV/l0ry/FOLibDUIw9mrwQ4+H/XpTb+Lq3S+QroVN1SrYXFKTw2JWhyC3prvxnA6UmJZwdkZ5DMl
+6yDOv29h53fnlWff9+GnnxOrHhXzXbxoK6sjWw7p+P83oumatNEs/feK1Hi4lZVPKorcQJf1XM9
PUZ+aT13go2j7Lz3c2n9XfhsTmfPck/ggMrnMjN2Tjga9+ngFs8atdhdEje36hwIUhhleGdf6rTM
djIh3SDd+qHA67e3VpFAp2jaLtpOLWlIA5CgTgNnE/XlYzzjateEs/mApp0dQ6wvoc+pPoCqyNfw
/vn+89VL2dwdRE9cZeqNYGW6GB2ZZVEdvW7iEWjq9h0VSMbZGpuLudRPJ5Mb3Awj7E7VNYpCgJWx
WaxZyDxizAVHQDVryIruJkQ6uk/AmO216Usd19FrwPpvDaesufMgC66o50+AEDrlnhvoo9vAFCy0
ON+Wxtyt82wpbsnzU0m9OLQl2CDxY2V01ivfjyObKuu5l8QUAupjwzTRPiHwp84Pr9J57PKImPK0
iq+ucGWw6nGIrF2hvyWadvF8s37NvPilUhiyCd+sJsOuj8CqecAY6xXzkgcrEBHU4SpBI2Akt4Hp
mxev5Iu9DMVLo45cPTb3FILEK59KL6hK/iMVXCttbLw9btbz01i0d71XFV9jcolUxGTGygSutHZS
rYWmZ7RnIWpnM5sO0GKnmlANahHR+fqTY3u3mb+3s6RGEUMTYSpFbdKmyDUN0y0zX4d99phOFLsU
Jfbjqex2neGW24y5bx30w3DQ88BZl3YsAIcU9a4eMa0dcj98zvvEONiC8n176hPMMqp9mnXR1jaP
ZTnUT4CleMZ0QCtBrN6rXuv5HzttbK+2Y6fPUwQWimokCraXbqKF3Voa43QcJyKQbcDsOaT6Jz/p
zX0+Z92zAOaxbUzbQhs52I8JSF2CHcuOuUaj3t9nkUifxBhE+8Dp062dNrsPv/33//7P6/h/g7cC
NusUFPlvebdog/K2+f2DKT/8Vr4PH7///sFiFS+pRHVMzCUdQ3fEcv7160OUB1xt/B/yzNRaxGF0
6JzpU6rbNwplWs26yzsoRn/Fw6XANHfpj0GYn5drRFR8DqyZ51pZGfcBE/+myGb9/UiNFTLzkVFw
NsRvj08S11F1HbBCmMDUOr/TdqaFsVPCv2VrZmUHxddRDYsHFh1Z86CuaFx7pf7w//7LX96od+K1
KCeeeVTQ/rX7v/u34vo1e2v+Z/mpP67620VPRca/f3vJJXqti6b40f79qr+8Lr/95/9u87X9+pcO
+Kqone67t3p6eOP+b//xCS5X/v+e/O1NvcrTVL79/uHr9yzKN1HTMn+0H36eWj5xAWXJ/tN3ZPkN
P08v78XvH64FGqrhrWl/e3qr66gtWLs2/+IV3r427e8fNEMXH35bLl+OTfu/pOlZwpOGSxDaND78
huyoDX//4Lj/tRAZDUfHWU+QBHI//NZQMcspy/svz3NttqaWqTu24YgP//jzf36B3z+3f/2FFvz6
P32hJQFBKVwdx3bTtSBb8mp//UInVVbUGDa9sGMXlzDFhncp5abC3nwUw7xS/qNT6uGuVuE3D/3z
nTIEcZ1JpJIvaFisXYwy69BDAXoe/eIe8EG5n1Ir2hmh511K4Ire1A3rP73P/+JeNKRw/vqfd1xp
kIQ3DWG40hb/dDfWWhnKLneCT3oh6k2EXzUlxyHVit1MlpZpbMcfnj0lhhadGqb9Ve4F7boXdb23
F+DwnPnaLovGLQuTeKflGkneipurGYoMSiXh6A5S8E3tZPo5LCg2QxWLzxN5noSw/cWtsvASZGyi
wxQaixVF35JYkGHOks/GMG4JFLfwrGwAC+Hg3las5I9oHLKX0SMe5RpTsav9Kv5sGjjftQAvAlM/
a2kkr3lUDCdvELu0xfF4Q7X6zjRtntGh1l+DpVFHYpyLE6TQg9GWw9XszfrU1P6hWGhoZmicWKCF
5Pq8+n4KpH0D6v858KW1pnp62gydZV7iutTYDSyHYGJ59DXhqR275tZ1X1Pg2GY8gLiPE8wR6jg/
15bunGCHvNTLNeSWyenWFTWZhsDBz2bXqqq126AHJyxkCpKCmE7pH8SQUyoqhJkdbbfaJ1MeXtIF
j0Ck58gCM7nJHMMaSHJ+AfZdfa6KufisT48i0+cdOsHgGM6hBRY/fuyt0liNwK+OcxZNd37o9Uvu
EFNuYdub1EXCmaEAvXElhGDFu5DTOGyZUxGwtFUMVnAqitUQauHJFTECJ8DUYm/2JM5kVpPNd6v2
gt9fQxQ/Llm+5fIpmhBVhRJJfFnjWDi5UbxOmi4851kfnLpusDZ2Yy6rGvipguTxhZp8d2u2XfUg
owRT97nlCZELYe8j7K3PkW6Ut/1OQemaijpTxaOzUJPciv2vgfej91HPTyAE2ln12UUkt8Fkfbz6
gTVc2X6QvJ++NXZRX6YqemFbDBk7Mr8Z2Kre2cEgH/pcv/S17xFPjeW27vTiKij/a/yHhg36Gf0t
ntgTsh3iL+W+lVa4iQR2kYo3kqQ5YD/FoivwVejWQY1fWbd8sfw8wGujJ4egPMVywlYry7Cx/e0B
R4A3/oIEIb5Tjd4R0sIGFdYCrLr9rxNDghdYUv0cghxXgZwYmt08pw03SudJ8l80CEF/HlUtaZyR
ku+1qAP7gFoxezI1cNbVDLRpishxq7du6v1kz+xRftZtUNszuOC9FwD+YVLXnuIupCK1ahbyXxk8
yzTuLs04vhYe3gZzb3UbUzOdi7E06igiRj/NA0x+C//O5wrWSZ320xdMHGc5PBWpORIcrapt6XTG
0xR50w0WhhbgsDEA3M96Bah4+Ej16by28YHAIborweTnmudf7RIvxsz+NkFkWFtw5ckdO9qpjKwM
GbMMIDlTaNHN3omNOpbYgRvtMZrA7iC7UlHRh1sr+zqM0Kdrr+gJjJA1WGdkyN+h60kxoZuAoHw2
XhwYmwAfUv4QXWTxGQbOuErSGKvVvP0xOWO8lYKkUuuO/YGnFIicvmVxbIIAj8Yi2eUYhGIcP3u3
3hDW29FN0k1J0fdhZM/XXEd3KE9eY9477PzvzFjkzyPzTK7PFYa7k7tx8PTWBu9EqKj+xOQx7myi
Q8dRS519W2Xcb7iw6JafQx+M55UxmvoGdXPxZcxqjPJAd7EDwu8NPQmelGQG3XhqVn1rW6hC7cnY
lHqcPBbxqzcl/ss8tdC/cnmchnpKPsUjc0TjTc7FSfuOZ1ycv8is/ySGenyfFskjDmvDNL3NEDbi
AvV1XAdd6m501wS2qoXiopE/vfzqBoF4MI3KP4yGti51ygEIv9k3qtFDfN062Zz8DEFFXwfubljw
ey2Fw6vEjqPtOHHDhibckDAqe0g/6A69crwdZPdjqrCt0NFzfYPAYwSCcn89EcO6dbBxhwvRbViR
rrRST+4xEtUfyq6qDnmH6/IcaPKU1nW2BQhokhZH05hWpHmkwwffDfUPWViv5AHsHTDUGccP8p3n
sakxWpL+WnZDfBJLo+P8vRakUk7sg5HeGeVnYLGrtpc8HPoaZY+ay1VDAXJwUfN7a4sXdlfdfY71
pjmDFs80vBYRYHnkkfRv0rJ5fNiRGe36ST42uk5ez502pBVrGCPJF5KybrlQGLuTVkw9IpdCbpoy
cf2Ta6ckNNiQXG0rhhRL/g25Yf9k5B5alKRp3/LyDkuF+LtWZvZqyjp/hVrSPUhLgzlYs3AfkAgG
ensHLoNGt9qD7BbmhrfstpYxPWbK9hrmt8jmufwHF2ce4HNL+BkVyL47q5u2QQCwJCgzkmomEaWl
x973Z4PmraDw0jU2aizpv3tOoD80fdhvqS5loZGxWfLbcEYzm4hVgbdriGRhzvBGXXHrTBgG+POm
CEPtRjWxVmpIFqR/k3m2sNZOR/1L4F5lIo0TQHGBH7IjkE4V8cU25/6GLKaxgbs1bsapZ55otBns
BOFhPnBn3Qe4/5iks42VOhQV4o0q3nQ2lfj9EsaeuYLF+GNh4/0hEZygnAjSw8A79JT1cJiS2H0k
fHjxBje4QLyX28i3dCpHi00DUwsniM67jRaKVp3BIK8j/ZWc8fCsexYh3Tl7NbHths9hW9tGWPPI
x8yTqcDpoFnhueidnHbd4L14/tVQyZVjqRvkZ1YhxrwjzQrGzrI85J46P+aNNRwK2aY7JsM/W9bP
lQacrNJPfxo3pzuDm/Oo/v62ab8EJrUFrou218vHFhw+vF5BAdB+xj76OmLatCprMsKNZQrwVNN0
1dMI1Ylj1G+FtNC7E0lBg8QTlEkv/Oy7k7mdRA4fY/Cq7bCg/8IZ6VOBGG8VzjL3dlaVJmsZAtF6
7+PcLQDHcXtUix2VA1jeAW3PY5q5EclWcZ1F+a0YdBd1iVNTnj5Ft+ooGHOOIhmsbRl/ytvUeIgL
5Gxzp7Vfm9I+1EF1Xxpky2RYHaOqecyUj9ZYouRLwvJEWKq+iloWB8POvne+mI19HLot4SP0kkad
tcaKcqyGhdhkOiROYmf93p8XNxVTfDLjqjiNnQ37jlDoGxqnag8pf4TQEWrUzy+QjaWr5cXtmDbA
99JxvJSGMZ3GyCuvwig6AinjXWhbxiF3ZHBRjQAYTQY/xO4A6ucQY4La6xq77XAheHbC2te+YeNA
ILK7zGjyO59I467G7n2trgB9cPTyqjw5iSCRXojhkEv/VQKw4NNbxgZR6wRyCfCPjvU96DRxb9km
+YlsqncBhtVr6o3KQ2aNTwgUwm/9HGImZRXtpp3qT90EdXLTmk6/ZRWqIyfe6qU5XMaoRe425a52
GXwE9HFdQckqp1Ov2yc51NRWmgQAVmqMuPQ/Dp2Kgr4RizDX6MVVFKgZeu9C4sMS70P+Mu7UrtxE
thXBmzQ5g7OpuKoGG5W1LIxpMTsV17kavsvUKI4KYaIH7cGKtOmseqpJR6s6WDp5ICYK/Wgm+CwQ
kv3ENG48+27l7MYg3WIC4W+oEPDvo6URMr7vGmY+NWQgmJqcyj/JhYAUfxucqrpgSaafh+J5ob7c
xcsUa7igv3w3H4884IVH7RtOUBkcmeg+dp5Cg/c/8btxaxHEzjeTXo44eCyHvMJa6vpmjLRDh23q
NevGlhhqLE/ch3A5MUNSQ01pHJq5gA5TgJ4Sw0f1Baq74YanRHesfeFB5Wv/3ARQcTIjSW7a+L79
63mrkcTnG1BW0k8hR2N/sLXR7ayLvPW6TZF6z5qld/rKYlNx1X1zPjXIwAJkK1dzGVLjqqsaCgnR
qOFeNSIgzIdFrpPYC1FKkHRxdBy/x2G2LUgYf5xKFj3N+1VOooE8CrF5QIDr7fsBcmKvO9Mjm8/o
0fc2qmNjSD8gqQuGDMYti3qYG6K5T5zMPgsLtW5naTlECSRFKzX4p0MsXPOzT2S7pZIx4ZN9h2jZ
rURnXpTzTmGxZqk5B0IHKwS7wIpqYLaNZnUSY6nEOHpD/vG927KR28gEg2K22q52qkNLktQo4nyl
DqupvO8tNo1R+MUe0/ylhNq016ypZQtvZi/AK7HPoobz1unm/qlx010n2wA4yCj2ubbgoMJu2vlh
2l9FCZdp2YO8N6WQB3wB4tOvIXU0xmV2togb/Bqn9KO7+mH0NomiPoDtH6/Uz05Xs/W8TYQdEL5r
SHJETiS7yjTjFlEzcLshrWHMNa8GiOudV7nhJclYYQRIRtYaCYxPRpR98Swq66UxhLeqgTBsHG1j
eA5LJ7w1+yg++On0la29h82w9G58PQfjpPojBGny+f84YzTOQVh8SXVndFZ5pXlbcs/ABO3I829q
4e7cqchWMkYOoX6X+hXqKK2jF81yGopsYyrPZX0TSJdYSUKtEZLeHO30cqQabdHAQvVyb/SMyhBi
845/qgFGE85l8ddNYXbCBtgmct5n8Y3U31hN+zfdsi5RR4ZnWvnqV18N4nSIFLW1jr2wD8WMC0DQ
o+Cuez86IQVlW7N0i6zSDoXstx57dXPXLArAIJbdeSCtmjrWcFBDOWwv0ljU0vZsUSl6MLt7ihSa
PSmZ7NSn8RHiKNX/MrPRnbroN83FSeCHmLyP0o69owjMt7hnG28F+riuCNh+NvLI54bx20tD8uAJ
svlNsYy3XRjuqyHDfaBIm3NnFaw2Ag3nhaG5m+y3IaF4uymD6TQv07o6KuquoI71j74a9LxpG9ZG
f07qeYLQXkDpNhLzdoobn1LUOn0w8lG/UWP20Ju3hpYaV7N7Vh34xsmZdC3GCpHzmH4shzR+shMr
empMUICQAouTGqOmddw1OFdtC/bK28nAQFualXUTzrN1M7ohOP2l+z4WNdVOCmkDoHW1g24X1oUC
QmvLpCUf4Ic3axtf+ENSdx7ysci6r2LBNONGZ57uSQxVaalGNqq7gle5B6x61XoSP3vXH3py7Ub/
GA4RVZfC6h9ctsnwxIzwlSTFhElCOmf1erAt/TLpen9Ni4pJvcyh4fapsY3qAO2EPyGfMty5X6VG
mW5G2ennDvHYWdiuts8791ENuVNfQdvsoOa7Q7JWGE5F5Uyc6i7V22kvE4+5MBtfSoNv26BWKDjH
/8iHPNg14WjX58JEkKKRxmiH9mw4OZzKkLSJN7ubvIvPtR9qRxeDe9jlhL1i1AlbrdHJ7SyN5gX1
QWrjixqyJwvvH6YnD+qhS2E1WgAvIYGGqLKs3Y61/qDth0GT2z7CWMV1PL5X4SxOQ81sM2e3iuku
bMASNXZDt2lps/FICciGhKi+mU63HTUbj+Komrb2siYuHTc/G7LVmpXqu1mYbxxp6mvcFHWow3LY
jF1QXCgeD8eVOnzvIxc7F8HDLEvrnLu4ELrRJqZufaePrryHWmDdl+gJQckhEFNjqiF9fZ59He06
SloIA/6LY1vNg2qA4y9mWGGM5poxI461g2zbhWAUusVHbcqMG9f69v7OLW/fJL4nRk4dbdNa60mO
0Z5HTPwQ2xRepZ6PNZMTyXPZUIOWpNBdPRwSsTQpNkbfTVjpFM4lou77Mjgh80bORiAdkOV1cZ9v
nWgUF7swWXE7i3MYWUxxcTT/HBitOCaue9C66jFFgkkFSPllQimwGewazTQIxxP8vHFbI8v9RAUC
iUSdjVw4P45uYX2MhhBpKSvs3h2nFxHW9bqptvmPBCnfu9eFznZgHxaA73ieNzixkO/JyuZkllNz
ovy8OamuasDyrik4NNFBQAQXtpZuDVTK8iCxHToGArdUGy0F9SrjtZn5QKZsmJgwHKqVyvSKKUzy
6BmArZGFtasa/uDnDsHvJhopCyCxSUp6dATrJi3aJCVusEC+H3pIKZjZsFFbj2GFumpu64uDbDXd
u3FaHivHI6RWcI06Yzt8i1UEq6xM70FfisAwU3mxUqNFuE4pgQVYEJAf9RVV6+ZXR2TFtQnIgKeD
HNaqWxJP20qXDHTK3XfGYDU4q6NfTST69ORrZLa54Fejmzx9YkFOc9eaRJb8gNBYlWbux1SOT+9B
KBQZqyAo44r7YBpO/egMp5DYQrFrl0N4fKBTceo4BAItS2NsEfdRANg7ZrqdBuwT+8UpkWVmu8kE
Ql41pv9xQp1VYxoMysb2L7lpa7dkoYnvTfONLXvttlyGFh7mieKOWzU08YBcajsQiOilMW6x3P3x
HlulYFbuYM/HSHbc7+rt5Dmf7li/+pSrla48RmN3i0KMbU1u5HcBe8PULfeuVfnfe4KuKncjWJ2d
B4eCZpW8Ud1u6crACr8MvjNfJlncu07Znca6mu7CqHfRFzA/t7Wv3bz/Z9LUiA9QZpGDcNduegec
j+r6APD9EU/uLctVeXZ14W+0fOTxuUTUSFu5W00YxBLMEup1OXdns3XJvg3NtWp7cfo1rgcDYa45
Y7tJ9Jn6B51vWXJQseh2mdud1vySTlFIKjUfzqph2bWxy7TaUIkT3r83hfWQQoBFSRnv02XPp4wc
ItL4LGDlESkNxdsTC8hJ5nB30zC5GE3gf7RzEPgYLm0bEtTHZklp7JAdB6Td4OUv65j3IMsSePnV
VUcRkyi1MvOudup8l429/1ni7DiOnbvx2WsbG1/C+7BRYViI7NZ4QdU71dUNMR7LhBnnlto4jLEC
nXcpjB5ZpZm3iIyhVJTl9OI5rrclVr5oADL/WI0tjivLLijqWZJZI2tfs7L5vhTzeA46ZEj/Pr1G
7uWfsmvOEr+0bBd4vTTsv+W6u0JrSisJ2o9tJ8s1MaR0EwxVTDkSSTMd0XjZ9IA5cXc0qWnvYPJE
ibwSe/ePSRd/M1j3UJIG4p8tyvwJWlO9zTq4iHpazp+8NnuLs7C6FWabfyzHT2q0Gqb0olG2Qa0Y
PzPJZt4lNW9f1Tm7KKDAx5igh9tdVnzXvH4bd0HzJccJjZWF3WOwVLbnloLGrV739sucaWx6jOJ7
4D+agXbXeHn4FtvUj+Ywr1c+tm5hbc0/tMK8N82owxOKxyzpgexSvuRI9i74vFE2pw6nrm4upOOa
S6Pln0UzB4df42K8XYIQxzqVAXbfFnWQXVm/UrAXA+Z8XYpU1pZdurd6HuqLYjnbiVH3PhrJfNdK
FlZmhswRC8YCNx5A1at0ObR77TNI1RhbU0oJLRc3gM2YEjd2BplcKsJvm9Ga6rPbGigDsbSZtMpe
pbVwll/hn1D1+CefTfNJdVUTxMO0rUYqUf52Al3ssB/qZcVu+O7tYBLVVY8OtAzRttA8wKP1bL34
Bxddzi4Zo/tAlvZNEuCjANeVQ9XovfPzaPDxIopb73VWoTG1ncJttcBBj5qKJVqmNldZgWJCz7uG
spAhs/ao5vSV1HprZ7VWsG5wyTqkWes+OHLa6C2uSEbQp1jwmTvVK72CEHNcHt97BSa8hPnPqkfq
KSYMZN62GU89IIbGsaKcfls5A1I8X4TnhOTgKm4HvCmJrVwdq3Gv6mj2KLJr9XqxxMFN6teJ9+sy
CniAl5/VuLpCjbeUP+Du0A0b6YkB3tLysxkudJXE5cLrsPLqk/YjhacUYDtzdVJdPEveTARUV9Wr
mpdIXqZ2sUo1ZbnLvTjBqVkMcbeyMDFiNdd03s6Zxu+9mhDCgFlhaTR9KLCy6Q9/m62yP2Ywi8+J
HYw1sPNTiRyqGofrSK30HeouPHwC8/mPXoz+Nszs7IZA5CiODncDUWQNzWBAAdnsJT8bkyzypqln
cgrLidAKt/9hLrL+PhURRkWVTKUawl/dtZFD/Fl202flmHqVjsK5GCXE+5rKQmTNxGCT6Snxh/Te
pYo8beUxz1NBkH9wIQRBo2RL+6p6qomyYt4KMMx74PNYwoVsDfZjT62HGA15647Vg2dl5t6UVYol
mFGWp8FKjP8kIvqb5sJxLTJHDvO3JUzEC3//ayov6jNCGeVHs4GqMoxz9lH61UsJKucC8cdFe0gh
J55c+sM04MOaaGN39QZTWxsyk0/5kEy70HeqrWcl3q6lWnYdZ4iqvDjOb4TZXSY7a6/4pEQs9Gvc
nReFbmZq1kk3QvEUDOGwSWJvAqff0bUIoTgR8Ut1tpSu/h8+PqRR//T5OZbj6cLW+dsNaet//fyM
gBIfQRDlOfPuBsefbxx7fAmTPNypXq3nOnhQ6vhV99eYOvp1Im6LAcnm8gKiwEyaRfhAHiMoENjS
ILnHgDjGVC0jtPQ+pk6Moztt8bNiWp67wFrZvZHf9jMykIGEINYUXM2bP575YoUbClJamxT1vKxh
jJPbBzgbLk2CcWYWafclWt2HKPC/NGUZnlUvAUd8mrL2TfUWf8QHAiTuqo1tsnLcHqXfaBfVdIn5
8wihDiULnfk8W9DJ58GcrlFMZfmvJsa+mRlqHUeme3B08tCbyrOTvaNBAVfGFGa6ZIaIvar4DuZz
2hVe+GC0O4cowrptvfbRLlJqcDzqbKzYQ6HGkGoWP8U6mhuM2tOv/OJ83xHqQMmo2vdjgxXA6X1A
HYoK2gp5gkPjONpNVtnNJhRev1Y7HQA2za06Kqul0pR1E1XHDQtg4sq8o/YlERUlgX/sitRZan/e
x0d9SXMRiMdzLotA441xdIIhEb43/jSGp19jmTWVBGRRdPd59BbNXXUuFk+JNO7tnT5EgvfFcR6c
6ORYVnKPD+iDiA3zlCfVTF0S/sPUhRGkVGcJrSb3hCwoTgpHa6+naGjVmOP04UYjNbOz6yy4Z/ul
4nVLHK90PGQE1Xg2l96vcc/XiALHVrj/24kmaPwtShjWAu1nJ2nzK6B1S77ycDgaep8dsR9MSXgt
JSWqriTGn+RcF9SnDoDnVv9+UrW9f7opWdgJFI26bjv2P02qbVFAmpemi6yy/6F4PIpbpRgzqquO
4OO8lVEbr3natc96m4anGZ8eKvXpUjDcnJsSVzjVHZM63HRCNPuRRM6ZgNDnrrfnZ3OaqLUIpi/A
GLg5cYvaOGMmqm+NHujrRCY1pQlTW67yPoDLhoRlqwZrp61P6kg17ph0i3XscNdqPMXkklKPXdIG
SLXrr2a1YCmwOvY781gJOx4ILffBpW60ZotrKdrxPJgbMs52jEC1PVo8/8dVZQdPdal3h7auiosE
gDDOun82dEKoWKKEcEvSTK7UR2nNTgzhiW1yC1tzLAH4401Gs1R7qCMDjMB/eFwY8q+iU8nzwnNd
KYTumUKiSPybRs8IJpgXhjSeIywDyNH6CCVSp4Hr0UcvlBIAQtdYSlBEJE5lR3ClGzqmrGIh2ajD
phQ5dbuO6Z3Crs82NaLxtTNJvSacwmBLPOm9Sb35R0Dd6o0dOukOw1eqBjDKeZzk7N+NPIGk2b+A
CEk2GiR7VulwcnSzvDem0eRmkM2ts6x1jawvKDgSq1QPvS/IsVcVfOSjysCp1FxbjP7ORdu2tsJR
QiOqnjI2uOTb0/kQWR56uyWfl5RUb5Z+HO9U7obyFnmTe/C2/8gH1uqD/tUP2aDfZL650Ywqbzag
WNyzfmuZAdmApYFKOR/JOzyYfwz9Ook9kb0tJMlg17iH2KCSrCrdqhqVhgXW5vA/9xBELamBPy1k
I/+mqZ3b971daI3ZNsO/YixK65j0Ha7KS0MytoBrw9E0hbfUFToHNFrTqfIhJ49Tgt7c7LZu7EUP
dj2ma7Ts3k2Ue/XHtgKq0vSaeVHdxJCXLp28u2aoWzLz0+3/I+28lhvXsTX8RKxiDrfK0ZZTu903
rE6bOWc+/fkAeVoez5456QYFLICUgyQCa/1hcozmqHBufmyqKT+nlnMpqkR7BE/EMdOaO/3eNTtt
3QovihiWnT0O97UYyEiN8wQIfljnqjDLeE9JlDn0JnXk2aHqKMpVeovjQFDmFpvN9IejYFGdWgJq
CJzCpZrko0dhjRebdIhW1Jw8nHg8/OcvLgMA7kfMquPawGJ1ZLhUCiGma336PPj1AAsLfZ2XOpy0
9TQ1LRo6Bgqohhs8TVmTUOwcv8uRbALSuotMN17nWemXNfoBR9nMdmwiBoVkyfHavU3Jnonv9tED
/3dUu2WfRcbPJm6es9JQXvzetzYex2FsEWNqUQKZvgg8XKOvXbLbxQnMzXUUOYAu/5s/wr9sIm3V
MXVLdzTgwRSgxR/pAxKds3PGs2NUX4ZYp7AM6wW3nax3lmPvJUcN72u8JTVvvHAQHfd56rdshrX8
OFKLPCYeD7mWNzC+WU24NtAeeM50hKEuiBd/hReRPKnuED/ZfdSKjGF7kMPONfpjhSXtQg5lo0Qo
gFDTa47kVOMn6ko9W+/2v3lYaSz+/F93dL79QEXbuguqxfv0C8MEtZJ8Mv1nJL1w6RvCCQ8p0pfX
rhxbwTwdZA+jBb6/9aJ6H8ugKob/+xhul/YOjaVVk3cm1nF9DEwYEKvFV+BZy530fJ24jTuDQxqi
EM5Sj9PsLCdkr5J3kF1TAcoYU2P/EJMT8o5JN9s7z+wuMvT5WjWyzTVHJhWqSmuvyJ6ly07rDwqk
kv1U6OZJNsOf3i2WdtmLQnlrewvJXqoo5imcmvdL8fZrDmVfrj/F5VBe4Lvqt9GwS3KE3C0xihCW
YNPc+VP03iBfU981SEGvPR2RRjkhY7InF3euhZuSh2gbxcXpNMR8fXiZdbb0yTxXtmuefSPVD25p
bwsxkiHZyBVybaFpCXtQLV/dZm+L/dKGzARfc8k2wOIAVfEJ0cykXegYmp2cwJ/Tlez6aoFWtlU8
Qi3vT2kaWJu6t4xLMWiIlWjgH1rVHPFkwn1UA9e2NvCI0TZDxscvzosWZlf0GteqiVtC6Xo7V69J
D8KhJiuYeFtlVtSdb9nNY1ji4c2fzz/XFKoWfdo6R7vXnaMpGtn7FMsDF+tixXj7FJdrsQCbtjq0
1aY7sKFRV23q7GVVT/9T35NDWfOT1b9b4e9/Gmu6eN4FqXbscT07ulPKkVOk+yP2x0vgmAhYBfo5
Bqx5Zyr8K5IaRB6g1eJxtAPj7KC3MuFFtDdTncMZmkQ5ulLoC5EsHgUQWw9wROpSTuJBDL5Hxm4T
1GzDpVY1AbtnFZajSZFPm9VE3cqxFcAZ980fVi1ctgzTHA8Z2gP6tRuCscM6U3xfJClPlLUlFgTh
MB54g1L2yYs1QAr3S+55W89IzUfTn6ZnqwuXXaC6X/hxjTtbb3/LRZjzodxju8gNAWHAz86Z9klg
etuR7+FVJYxLwWRqa30sFxLg7Auvp9EsH2ovI80uY26Nn2EcKT74f+2BOtxzE2XZ49gbw32uz7AC
GaFBkD1Ck853mhKyl3W7ZleP5SFkF3iC4IBHaCq0h4ay8LB+p5FDxfHWnYMAp4zLkBXx/JuRyL8E
Ze9f9AJEMqBng9wackH9ZGn7xJtJ4MthZCn7siNtO1YWWkYaYA7AOPmxql2aEOnXpexClXP3fTM+
lSp/X68Cr53WEBjS2VMXUeYMW1Kc6Px42sT2nk1zl6Ntf7BXIyrLZ8vKy1NFsrvJyXuQiXAHzCZH
5JHacCFHspEYIm0o2BfpJeBUMes5iT2wh+UKOf3nVjIU+22/nAKrOtau2y313LSR1jDndRpF+N5h
q7Yrg7E5KOm5qjeaYpv3ZT8GJ3fE01iBSLhAjQOT3mriZ1N32mBlvzTXBrBlGjvk5ZKjngD5Oclu
qeiCJieioQKfYyG7gx+LrlmzY7ayra/bHbXHlgSvrJBRTVy4bKNqIDYbX6gGhHMSnWRPmegpLZ+B
xW0sp8vUhyNQKVtw/8zeLrmOa1U9oVsYH+SuFJ/p6a6mJryYM7vdftip5n6unA11K7OxVPwQHace
uolTTz9aiMCAz3apPjdOiA44xwL9KKd8E0Ucw8FwQU7fJq7X3Ma36est5FhFQwH2c3CQ9yoMzvEd
38BGZHBWEXa0SbIyKl272FP6l7RBdjVd3VwhJ3E0pcseKeKdp2oFTmNJ9KJSaj7wNrIXcuhFk33u
c+9b30JL0sYYymiGwDCP4VfTHlGfnt1tWVEgVjTzNTE0YxvVLbZdJmziEwVZ+wR7odhGVfhThqrZ
Cas7xPMeqrn1l+qcfSe34CKZVCirNNPVXaMqgh5MM3eFce3JoZF6rNNEEIjYtFAmFJoT4NnHfMyn
ipRuoB7lGMkFU1nK8TAGv2O+iHCMY6FsABmB8EsHYwVQa8DXVdSIw4TC9EIWiRHMragiVLm5HjMj
ugZlIbkgqJ/mvkDXqLf3oAnGu6nzgmWAU/GmV4vxTjbXCTHL+ZkETt2fZNwRuCfZA6Ad7dnxv96W
3i6nBA3zM6rd1STucZuo60XNpyKyHb5HbCAOfcVvZo9ozlhp8LWfnPJNMftuPQyJubGjCiIrUHld
oOQbSrHmUnZl0CStky9kd/YU+4CpfeWtczDBRMtwMJel4ubb0XHB8nMTuUj2ZAPWHg/5jxclMUoZ
uybPfDjb1UtYwa9UUq98m/M+582d2wcz9v6KvAG/Rl0zDrIp/vRusTT1yRXaBZZrGAte18lZR4h+
yhj6CT4qemJ8nRELb8N/G5MTf/ean2LXV8LEiTeYOy08tUJbUTTUWJqDqoTvw/9PTN5K3qDMMnwW
b+Pb/f8HsaYv8C30J2/bsUtYyV7VKMVzjzLUrnd4/FhCvrEeOhXdg/QoJ2WjK8EO4bHmIkeASZCS
Yxe2v64Y5naLfegjmLfowhst2deoXG44bI9s2vsW6rLCriop3SPU6Pbo2WsZuYVlj1ImXIYrPCxo
KNFac9zeu9GwDtUYs085PUKJwwoi7A9kkqDMy65s0rzqD62RmM0umUOmWhDdfOTlsv5f+nJ5KFQI
r3NyLG9ko2ezUfv28VMSXA47R0e2TXZlU6G5th6hRl9jf5so/3yNzLUP8kZy/Yec+vtrkF2/vYTs
XdfI5e+XyzXih5FjpWQTev0Z5LhBrWflk6jbuNIaVanAUIwK23wAs/AP5NjvMr4YRSqYv12xIoGL
V2ZsGwfZgPU0rz05HOMc4d3btOxlfvRxzafr0NaLIWOpX/9u2d/FPr3k373E310mY8WfH+X/8JPK
V5p+BRNbVNm/NZ/v9unF/lc/43z7G37+PVrkJrw5CFZFZCjhyVTDv7AJndeKkfL1G3Xayej9+wxM
1lnJsnbdWqhWjgDvD4XnojOphy5nk/lHo9X9A5bG051lZuiH2b37NteoAznd0EO7mYzHSsufZdzP
Wm/VlE14aMuiew1nrHvFfbIM9nCcIqNxHeotQpNG9uoGGUivsLTZkwodjYzDgi+4Qaid9kfZ8wVL
6BaLyyTbRYZ1sPqCBJZch/xOf73ClewiOb525bypRiWayE59vVJOQ65As7f66tswUVoeFqtk0DnQ
imFW437AY0BwVPJI6zayWycCdgr9RplVkrAylsD+7Kinwt+zi4J8rF4hh5h45eE6lDOxmJbLP1wp
x7GLgU2Huu5aDj/cUnbRlaDcNyDbuOpQqVjIu91W3oYffmA5DWkh22txzgH1z496vZmcLthLvP8C
cgwSblPz5EQdTzzYQ3Njdsn8nKZZxFZesX6l/gD0qw0vNcSfVWm0W8t0hh2sX3cFG3s6ycYexXG/
McD8AuP/FL8Nb2u1yZowIaCOd5uVN5FDfDprlL7E7YMM9lAPoWJ5u7h12up9Wl7DXm7h+bq7VgMM
bZJxRJHVbZ2V1rkZ/phF+NSYbbzVxayZUaP1SyUCulcOM2KCwmIp07tSW0MmqQ5yfGs+zOhtqmB3
9M+LQgOvJpQxELxuXa8/yvH1IhmVd5JB2SuTBhcc2fW6FAmJVFNIwDrsVdhdrB0AJcFS0UPcoeFa
AmFuggfqTMED+hD1vtR7iPClz5q+rKwTWInjdai2hn2BJDsW2j4bMpDRXZp8Ua04WCAFO7CnrKI7
DgvpKkFy/WzY8Xw259rEdtmEES/gJajao7vMV/26phi7bAPfOg2a8c2Kkvwhq9NDN7Q5uk1tt6E6
Gm8kKgvz4HaRNl616yRtxxgm5zBoA5In5Ps9QduREK4oZeMo190m0PlzSe9117WOnukAxZ29jcPq
sSwN4J9AaN97MmYEIHPDslncZm+L/31MXHu7lVxnAvxZjgYEyttlshfqZrjFR/bV43l/ko0/wXXB
fkG7DhO3+2UlfbCVIdsIJqSW3Wo9mzrJpNn6nkPWQ9I+nI6ZlukPeZdn14m5qdBQ8yPvYSqQ++Oh
fYYM7N1ToJopTZv6dsoga2cDuqkgOPK72fYXut9iER+YlYvgI5vzwYX7J7k9inAshpun7P2eRFY7
h/5b1QY7lRzzurey6NCOL0MxqxByEYEPG0DzaTkFb33rOosYJv5SzzzoCzXCzzkqYumKrTxvcMeB
2i+yabLJQzs4RCQudrkD538gv/4tcKDTTuVj5MMK6wRDp2yRnbYTLH3/YIXz1EFFwUYbVrGaJcIx
ygoJj/kcNOYE8ipoxpVtqrwr/HQE68HMNSjn+2l8HVr0YuUlcnYoI/i8aBHsOKTPOyRcliGckWMr
y9tevkDCDDi8CKmiyi17SQq7DqFXxoOu/2PxNWpUxpE/IsihpgrWFXCe+77QBvgn/USRGUG7IQ3L
3aDPzZ3TZzgzsiF8bLtkFNAf/RVjVrQUorT8yTNxN3S+tewRI4SQn59kgyV0eLR8dIcE/EuGvDC0
9i0CQSg+T0DQqa2obfYY82A+XustpRdk63jM5pWugXSudRNIuNa/ta1RfsWtJN5qdT0BE2Foje5v
6JXW/cQz4slu0EUTYb0Yh23hoSnKDr9+G7pL0nvTNx3lNMzs1x3+04+FOfyEGpUd5chLzGoTdk24
jboYME4Vzxuw/hPm2xmAiqRof9nec+E43bZNnHHNmdw8t3VvnBEp8Kk9ukCrheqEZ00uRKluaZCg
A92doNOLbG8sUslNaTR3sqcYXYmaxbiVoevSesbRPmhOhgk0YzIouecj9P0i785F7pBh+jOUvRih
UlEfAMzAChn6tAy9secuIl2SAN8eBjV90TONQ3Rb/TWJEVJHwaXv4zNHkOwlDsBsxrHLIYC50M7T
Fz956vUvvdau/NE0f1QWWb7EKNV7jafjqS1t9rt9k/yo/esCILVotzaje0Ke7WiC5jkZI6L1sw0N
OfYUH/kBO76PsTvJqYjtxaPgroo067sR8wU6J4jfCcC7pLLLXiig77JX8gRcIKSMlL9YcptArq/f
GSOCV35d7EbErB77QomehjrYSbUMVJVADeqOQvkzKF+NwJ2Ae/Z7V6/WQUGaBthVzsO8b+ud0QwJ
Cs9TceaNX5zVJqo38KSjbRKFurEsfGf4oVZpvUDCs34e0S1kerKPk6J2p2mOjVXV/Q4FL1h+sXkq
UIe4a52lSv1qHfu9sbTRyj7XlDijGUouNi3VWW3LfFwEySiSirqhrV3Yxgs5hYtBdZaXfBoa1Yok
Ilw/cTu5ykLlYVzI8YjSxUJte+2kzEZwhqb+XcfNSo21eysWhU3hC0RFD/1okS8E1FqfHD/YpjnM
TtnwFBgWtl3WG28aSuvgwBZY1JRmN4OAUA8ZOcwt0obvQS3DiQ3+O28Nc9og+lv+sD1vWJqNlt2l
QaWcxzbDlCXOqh/haKwhvrRfPdRWzNiOEFwVpjCYRnjhiM6n4ZvG8cNYrSw0ySHdA9mYjEvq4iRn
AVZYRpnho1BFFexYWRCA1VbBNqP3jMuELJ8DwB2u32JA8oAvssSEqULGBSmE5GDU96ZVOAfZzHXe
gr74M5Y9/Z+HKhgx8RtyjR9bLM8GbxuQtNz3KHKnK8njhnLjopbDP7n6w+3+MH3lccuVdhmtBycd
10mKTqeeGqSBY/GIidgJLYukA0cwJMPJhwj1Gvdvetg7Lwk7DanSUNutdpbNNLIfitwkwGwGIQcZ
w5ldn/ioMG6HYpW1wXCUug63JXKoxLgVJC6FDLEUrJK1R6GNoplXKyDwrXFbgbs7RpFl8U2cNg+K
j8dd2ZXTNwx0yiUAK1QnQAfcp26/HhDQfzSq0jvVdcU3U1FkJCcbH5AZYn6FYguYWbuQNCR41u7B
FHub3k3gl6G2BPqzfstLeHmKoe/qEoJWFRrTV6WtYbplZnBUYit7SMPi0mp2Hy6bKMEIo9GgkhgN
zENJ3ZjUOtgqfBrwtAyKTaPwCY90aLU50sdK76MuP3XkNbTINNAq+NPlW7g/JJYGoO5Dt3cdnwM+
2c+Mr8qDbKjeOyJJQJ5UJS+51JMSBE8BNatTa/+bFzg/Sxx7H8GxFicjshG/xib+Wwu8zcAy5Weg
V7/HqPKxv2xR9u8y6+TXFF8sG3Eko7TtUzMN9qmQFFY5TtK/CpdC1YeQXCIbuWI2w7+wOlrndTzs
khZANcoWxcGeBm0R+J71JGNa/tYMZv84whB4EgaEQWn+HMtaPTZjXr6O9bA3AJk9AgYnpdicJwdC
fhpD8+8UDZ1xQdKv3QlRhQ6Ji5WazCZq22a+T7PynoqVu8wi3zt5eFMuBuzUftRK/1T4cfTSOn67
ixrjqxJn/ikB+ZyURXw0zFGDYVglzaZpYA62ddxe7K5rL4oSJ5dMmKfUFvvKeLibShsBYaQEsQNp
2rtWPEhttG+uvUAH/g3MOt/eYnKdbXDmLzmOwzzjuN750aHhZVQsJMdz6mmoGeZhNa9NrXdxRHhf
Us/ztDIjA80DHF60hQ5Vb6JAvvPFllgRu2FF7IblEEMYF4o01MEMiqD5SxH09bwVR9a4MMt1Us7q
ssan764eQkdHlMbW7wz2sa6RAY7n4eqsLIAuOIH67kJeLZfo+NXpCzsoTlVfa1T6uOwaQ79w3mpK
8f6eH7ErRQqqLRYp1crjrbH9Oj7aSujZS9mVMyF2WeM8ubvJV9pjzLONBKDohjHsGdm7NTYaUb2B
M/0t9G/Xfrr+eufIa3hUdnD5y6DcS75n2djGvezNZutvHA2NwVrEbhMIODdLZHfyzXUdbhj2Qg+9
OzXjbXNbN8QOShwhjltyxfX2ed/soNjAqRh64350aopng6Xy57WgA+X2uB3iEL2Wni9tt0MiPFU7
e4uJqPowiKZBeWeh5SiDy1hujeqD5U7ikwCUQKyQoRIpFU0A8WWoqYfqks0/hjZ71vs2OZTGyI8L
hffamFXzBGCJgtw/x9MJKB8AN235eWKghBNT8W10UzvodsMm3+Q0qoT2SRM1ntswbu2GI0/70IlJ
uUI2coVcexvqmjglWC3Cb2Lx7SYOyrRqb1i7GoE089QUWNoYCs5yrkhIQZyxS+Se9O4Yi+bzeGYP
km+mAhGv/wwK0tCj/BeUDI5EpoMxhWoij6d+QloPGo6NYeLXX2BoXRSfjXUbjNPOMX31aSoNB352
jYjTNKlPsukn2IATuxEoULidowC9yfMccbNhmrDGG9NzZMPuBjOL6AQZ7QHg06Kb4eyYJki6mh9l
aWt58aXwCnM7Z2WIQhWzqqqylQ8himNPiIKMn+2sMDHPvRANU9oi2RUtXpx2rCAILxrV0ox5EQbT
12asUB2VQzndliVgMrUrNnxt6osmTFp1JWdkk2jPOjse9tcsq5v8seGnvtjYwHmWWQMyMHAu0Nzm
d6FWf3FijF8zC02sAjjdJUI0aNNaKPaWHJEKzXS/DL4oRcRef7D4VvpCdfxtwpzpXk4awfe8DrqX
FD2YB3eOjklj/lDHzN52daoe0UHFqs5xkUtO3Pno+ojdLDpvQhpbjG3438c0/lKXyvAw6cZLjFbH
V4My+SYDUrd1+9z4WnQ+su768Gj4HPU7kKaL2NSD17h8+ITFyYcs7hczqBSspcCfoKOBiegN1yPR
PDfAjpn+prigHm/hRF4gx91klMcssBdYag5L5G7LNVIcNY5yOSIvsuvZwbQoTYFvqesYDKaYd6bg
h03lcCdHE9mdO9nz3RYZmMCH9ghLV4ay0EXvvmnKHc4fNbi5LnzQbIyPYNC3iDeSCbEG1K+dwPjq
orK3hfRR76g655UK0iuyX20AMPFUvfEGcHYKoL71KIZZkr5OLlLFneAecd7R9X2FLu+mnBLUXUZE
heRlrmo+FXpTP8Zj4t5lDog9a8p5iGX4gtRKouwjTZ3W1MPr75rxMqmR/zYqirNJyDBsyK+eTDN5
RXSyflYBHD8rw2sQpPGTHHRtj5HYkBtHOcx0u12Trio21yFoDUTVdYNTBle2GWlyqKPQmRg1GFDA
Uxu/u2VWb8s4iFcpTL8n9CfLJ1V56sZg3kQ9T9bWx1Ej1tz8yYgyBLMNuMsKvhiHmXcWmW7FOA0z
GBPI+XdJq2Vbz8O30FMqYEYhQOwD0PgZnYf+VUdfaz2UfXGXTPaiN6EqISY0H0fRyJ5Bog63BNnK
QJF7BGBDvC9QBrG/boATdzEMWUT0+omTu0RUyAZNOE4MevCAfGd6GHLzp6100UtTRQ08jFzdm2IY
Vaq/MlMjo0AfRS/I+fmb2JjSNZrw/a4Cabpw6iipcE6D/1SbqrJOMzVFKqSZ+YbPU1wgi3ZWj7X2
WytAbphuP931iEIUS71wSE+FM4pKbuyv3Mgo79Wmc7dqZDoHfmvtmNmdvVLRJKrXtbCJQxHCnZZw
b5UF+fp84ZbspdNkGp97pHsKDHG/Vbk6rXwR94CVxa7TH1Qh8XBr0NyzcbwP9SVZ659YZiIRWcNc
WKqIeQVZklz4u7oPg8kt9TSDuaa7DzLEb1buFacHXewM2BSQrFDXo4nZ6PUGyHyESFKFuG2544uL
OcC+0lTS6MLSUXDap7Y2p0WfBFhPYZ+LcunwZmLIhg/mV3PqssM829pKz7LhLeyz38PEr5/4eb2M
8QK7l82gR8beGfCAU7T3UEVRBkMc7Xee5Bb2mv9YKnuupmHZjILa9jYhL61LfI0KgcT4NFEEZbdv
0U3sRtfA6iwIu/vWdY1dEcQYtdtg2teVFqCyrHPrElo07qpikRJT7c3EQZysCVfKIAp39oZ0pHcd
yrvJCb9ysIK1cMj8cAu+lDAmUyg2yjVx4KCzkOF4NVgd5IvGpf41RG14KjK8IgpzIwe3sBy6jZo1
eFSx7LqW2kvYp/WxJOGfjb53jx3HexN67MxcsbGSeom3iQqrDUqaTba/TaQFf19xk1ZoK97i8iZt
m/efJ243ud6YjBXubTzP9TK1z1nSlxs3RYdKDqVjheyhZ2qfZa/QkgdncPP9p7hc62Pmt8OI8e3q
eDFVqrmrrPnpdvKSxyoOD/dKALnRMXohnyuOZB+68rDWQytAOeJvTmzXk9qfe3RSykWuVBJ3hzWI
skuMcV9BREVUO8nzi+J64dKdyDNJ+W1baPnaUd/xKMENcoQauJCxxEG30Jwm5P8hMhRCJ0o2tTXg
W5emmAoSqvO+OjQae2A5jAuvfYRohlsvxJRtZVNbGTmRbGFQu/vWqcMl5/n+uRwT/97T5sPkNP1z
3AT9s5HPyE9O6oMM+SEquEltIVQgJju7btdenCPUZuNMOA3uycQH5sHK5p0TY75EYsR5sCpzuDja
dzkVjrr9UOuJg0ef+xIMXUkldUbNqsMWBWMxro7lEotcOXldIN5iKCdaB5JOrjTT7nYrnBUvmgJf
/HZpE1P1wk5LRnpoRmfegqfbbfwkQLJ3gusx6mkVYwCK7tWchJz4xMu/3xup/cHT260cVj1eUUlU
tYdOKLRPEzrAZRxOD8GsjQ+wxZ4cHzTGLYQf1w51GBOYFgtAHk8PZoo3qBZY9zJUKk76QBU5JGMU
LR10VO/DKltd58SdK2+Mz3BcTh9C2lyC4pu/ylAtVtVprO47NwBBJV5INp6FaXAvVGuzGipXxNHF
F0l2K6g15I30ezQZybtLZkMRemddkBquQ8tCbdQ0czyg5fSfS+QN5HWKSNr/uUzGr3cXl+ri0lqp
sMfRW2ddW6FxNMPaOApG/VEOr03FF7zsyQkLwaltZc4Pn9bKSW+cx2AlF08pSoMLsKzmNmvQuhSc
oB45YOQWMVNIC/ShFgUHlWWHbsaqExSgtPIo9BRduE4Tr9g61vTDF0/ZTD5wXdENdcRhZFD2KjMS
/2E2hZ8mbovlhJrlyn50021U6vo6nEUxV4DNZRP86eXAAfjMKDD7POwSl9cxKSmiVoFiBeH2vqlG
Hc0TA6/dQMHQPU2qtxEtlmU4DsMy0NIHS0jPqbnLOwDX+kpARVULj8IeaPajU/xW1Qg7c8uctkVt
Kb8Kr340sb367nF+WVTaFL9F7KEWvjq1XyIbGa+JE8TTDFBlhb7f81hO/k6t9X9g8SQgbxYoPDTW
prM9YqzVmVV/pOJhXnCNnCFuk5ks1eZ+SpXsogkJDyvOEBxio4F8mfocc3JD4SwdfqA7s3U5qKzN
2pi2sVPl2MECYCT55T80ouFb614NY+cQmxVY06Vnh+aLlHORwi6a1tm/vMqJNwBaMYeMrXQVk+he
C02Ji2wm7KgRjGQnppWmqbBhyHQ0llWMg1giuMsXNIHK+8RHoUiO/DYDUhxYl0Z/SDSEVQOXqjL+
Js4F7xNjD3zH31i1k70YnvtNrkCq4W5CH/XVDxxg13GEfuyMfKYXltbSR5V2Fn6UiOHk09heu7Od
NSeMTZpTALgfDisyd3KNnAjE6ttQrpMTMlYrXbAu8hAtk39eF1Up7JjbQtlzkVGn6IR3YSpf/vMP
cb1odDE7TQfTWBW6BX4xU3+Q1MOBBociA7Ka56zGERygDNo11uKySYMB3fv2gujje0SG5ao5ismv
lYgWy1grbicnyimyDtRAT7f7yLhckcctYrmpl+7SANM7O9QeLcAzDx0ny0M9BN9RW6ghuYpGhKIo
/q67KJQv/cRJtkEePHJcfJHSi7gKkklUm/E5DxT3IGNKmRxARQ67G+pe9rpIf0fnXydm8xsKN+E2
TDVgBw31eIBy1UpFgkz8y9iX4ycwbLpQxzxWBFGTt06yFxeRRmUSy3eMXnjOaHF9ngO3Ohpo2N5C
sicbsrLIDSVd9RZhm7yVsdLq3y+9rfMNDxszxSA5Je55m7gNYdDUx8A1P7xO2/HEB33Qr0ukMRHD
A9+/kN1bkwSdfhigeRxkTA5lLxvsAnE0/G1MwbTSRRNktV5QlsjSI6czzJ1zOMxyWsbAJzMtxz4a
He/dmTR6sehHEI/X7ucF8loM3Cn/Repi3voC2hn6E6q+KicP2cOI4b2HFhmfmFvwtga4FPl8xePC
a1cuuq6X13tqt9byOd1bIJWU5eg67JswTzpSPi6VZWd7yFnYir7qEHHyTpo48lRTFnunbFSf6yCL
txketcqyhg4OWjnaO9OsHSDc4Pgqu5pR0u3En/Pa/bCgsiqNXwYRu4Xsyqn/MN9jLb4Jx/6rPge/
jRT9jjZEhmdhBDWUiNGiqxjtfNBcBYfBAI9pzDqdDYCWH0pfpXfFZJE4x6PirJTj1hJpdNmgeTaS
7VOzuyKyqNeo6fz1U2/MVKS7hQq1FiiwnlokbJXK9fdOWZbbQXWTJ3+CchlDTPid8JgZEu+X0KVY
6Fm9q6Xge6aTNnUCZ957Ttg/VcIOUksKPj36UD8CUllY1VztxzYq96GPLL0LpmczVWXzqHbtuOw7
TnnoTwen2tBw8lYGe2kZXfgkGzTrtqrq9vd5YK3dKUDWkTnOhkmwisc5Pidh8gtbqvJUiKYNSek2
nfIoQwYAFA72iIWdbkui3MlaRPjSZAsWagmS4Wsvtr2jaMIXxWyK55laDwRVgaOdshRx68FYDxTB
fnVt853TWSpKLbNjNw+AFZZuYplPMhSkAfbztgdsHPIgGrBARJfh7D7pOemU1DXildeYGXqQlgWv
psG+DAUNfLT5E6CAxc7aw55gcpzkGJAzQDvWhRBZp0jkjPkXr8KAjkxJBGXdgPBqTuEOqbOUA8qf
WBNd5qGZ7+QCFxkytCNm51ywCZUhg4I8H3Ee7zzQ1ZXi+vFKcYb93yEPb/DDG9RQxrrxMdYjRF+F
Anlb+Nj8lFScZPkYOwz8FE3zO9ky90NZWcZlBflaZa6d7+jrOdvcAArWKmb71DT7plaiX0pfx0vd
1caL1rSnsVTHFep+A55XobpIcjjZgc32tS3U36NN5i0Du3Hvh/5ACsew31AaqJd96OlbVJGaNZTv
k6no/nfkudRtFJbdoQKRtWpmtXwLFbgrRnhXpa7z1LmavuUf7JCqySJ8eKE8LJy51V+Quaj3A7Y3
S73HUSbFU2HvNhyrsqbJt46aoe2bIfI6uShgJpldvPJPppDRKPcZmINTkibBshjD/gfu6gcFNetX
xJMQqHan707AmUKy+0k+zqtaw0lBk8rQKP/a0K2EwH3kciDKtEoqudTntEs0vCGtg5Gr1oPuDM0X
6613Qmc11dScoNmqwKg00p86+ZVNZXru/TVoGdYympJyWzXGt1gU3tMOp47FOPhIzE1tZiBFJ6JW
YuyaeN5LYUpFK17s1LK3LfzMkwxJicom+ha4JOVfxjCu9pmP6WUeTr/62vvalI7z5lstaahenV4m
H8NB1WbDVZCfcJzhL2E0uij5Qt2gamDhDGXm3wEdsPvS4uZhCks2yHmkrK1heq5KdcKFx1VPHPDq
vU/dEWkyqpAR3nArh9zfGZ/64qwYUbzlI2ecVdfH15FEkY400g5AR7b5L8rOa0luXEvXT8QIenOb
3lapnNwNQ91S0xvQk09/PiC1lbUrembi3CDgyDKZBIG1fqPQW3/6o0j74iE6ax9n0ZhrPftute30
Y2wAsKWEfC9G7BsPwcBWvCvht0LRE7wl69FfNS4ukvznt+Rmlx9I5UfOEv3wPLIEoWcVeD1nBU9z
1L/ZSXQdjKD54biEMTziQPhttssnW/NafCY3twUUbE38UmW2eUnC4pvmNu3RjZNiPXPA3uit1R4g
+mYrt3YxaNcsIkawoRAhQaEEhKMb2U+JrX9b9CH6h6951RDdXhWDYHsfEwYgZz/YBiJuSVcfIFUK
9CqFODVBvLLw3gbApC0OEDUC2VsdcgTOZ24CtUBm6HQdEjwyiO4KIgB5NV0ztoD+6r3FWe/UGGMD
nELy86Lqdw0xzuZdUw2ovg/z7tf+262CRrQYpv256/02SS3abQIsBYY4r4iobB4no3WuyqsnbGzn
0BcG3uByUPXBrngUjulc3cywLlAzn2OkFx+t1HqZrCg56a5bPt4LZHggO2Z5uBe8JqKtLsx6DYIE
1YbKKzkKVejIl1mz9UvxS33nVKG+gnHlRNNKtXVDvApOAod3ffevaWLM7d4byl/3LnVVG+/yltO/
NpjLtRfWiKdItJn7FpVDWaj+ujU6MB516R3KNnhWfWr0NqDaZuBMO6/lJDKAEACzLcxTjCr2K+RN
a4XkTXdqrb54rQcE5R0UZ1GYLctXS0vrK2fVb1VK3nGdCXasOAabc/9P2VRnn1DKd1201RrrhuR5
SHA7nSstPxt1YZ2y5DVLE6Pe2KWfrI1yCDbo0ui403PmvwDBtzCQE9bFHC/sKw4dhCsvwylGFuGM
FOIy6sU+cUyoE01jY+ljAskNuwxtRpYSzohbA9jT36U5Wasm0IonnCTCYyUNV2qrdj7XkfHIf2n+
e46Df8owesghsZwyIGfEwBFjxjX2GyqFfK0XThFl1hbf4EMf0d1sXpfFa6+sJeFqjN3i29xWMyq+
rnZGha/4zN4Yd2PmZ7nV89iBWXHEfHVwpf9klJp/MCP9Lxw9I3a/Asfce2FXpMk+NLENbjcWAkjv
Jnd/LtPqKDr876lUU5fObP8lMxFIoTEOqyiPuYET2B9SqXNbptD1U+s1RZju2qFT/hYgolyFZfWi
Wk7rkmvB2jog0PhmLNmqwi3rFUSH8zb5r6iHTq+JbHTlMc1G7TZS6qsi6bq3UGqtacA4uK/QFl4W
6KzL2XrSuq89wk+ysTg++SLnu7pPj4PTi+mzW5IXeSUfe4w17cq07PIxi93HJczmUwNB9BGdk/LR
0ezlqDssxf3wM14ismj5ru4x14U/3H6azak+GoGNf4ps3gu9ai9Tpf8VsgXejBmHp1Uk8BixSHjg
kDYP+la1VaE1JUaNKSxmjheqHrcYETQ90Jf7Vap2m2Qjkk2kP8HSq1h+4Ick1poTFg9lYQcPwODA
qpvzq230b66Xes/hjBEnvF/jL/zrvgn0a17dtCb1bqfp3ln89hHrZP4HdXgE6k1K37OsT0aS2p9E
pNWI2Wrh1gNTCxsEYcVEImvv8FrVBEW3xd+2O0Lcds7RGH3WWb328xI659JZ35RXQUOlRzMnYLXy
W76HOlzzrSXG/eIhEO2CFz/2qTWuymlBiQPd7E9da84Xf2hIDcg/dCYVn6L+mwl4MYgTI8ID8Rn/
GxfdJ++I/hi+Yk6y9cbFON8LHRJvFEB47jyBzTxyj04/7q2OHE3fZC1cv0h/q0ITu/baiNah3iLE
Kb1qTF+rd16AYpGQsljsj5GeX6J3RjYdu/jFmv7CV4f3GO7G4RpGLlHjAUlXEsHZpe/BpEIyWoMx
dF/beARY2MYFgheleAtNfevZVfA11ltEDkqRH4o5Dh9UgR4fvGav2/l1P29Q3vws9V13ddOml9jx
vZNvLNLSvCdy71rIN/ux/Xkq8NEzG6v7yWKOnmxhbaupIJjfjdoVZW/MALJMvzVj3dWu2WQZxyiz
7K3rOsODLQtVE6OWcgwm0qmaVpSPkD1EsXUTks0RnoGnDpurrwUg/LIZm8+tFkbXYOCYovr5Z/+e
Ni/1tm8Q8HX8wUeEk8Iy/J2R+ika/c5/upDLbDZMexpH1s7GjbJjEifVa2YNX2IrrP8SIULNdjo8
Q5tED0gv3ypEHCOmf4vNuN1jvWDv1P66wqovH6zstTXTw1LVydrJH4bUkEa0Oou/LESTA11HWfbV
RWd1i0BieSxazfu6wF+dWu9bALn24NjpYx02bI67PDQBr2rt2be63wVCU+hniXzcz2VEUsPTik1p
BOK7sLxdbOfIpxj7bM60b4WG9AIJSe2YLqL5EoKPnsxZ+0ZuPdoD5ur3QYMSD+gCIqX6fyTcrbzA
XEhaJ4yyTw2gEN4exKSVK0Brxdbx3HS3WMhoz5El/c7EQzsZ84vqKpf0Vzv0ztHoOYkTDII1IAs7
Z23E2BYACSp+AKL2JEkBLaZOhB9Jm7GV7+pTIyUMzIDAQG+CK+NUax7cxm/XqQS8xgO+NxaoEWFW
LBRVEJyT2vjU4eq24o9KT+on4X5SbjSzk4hGlEkrxxpPZmoZFxO2zM7xERDwvOQfS60KVhPzVs89
MX3vW7G3/PovlQbS+ix7ZdFXSaOWcxaUcFaXKOWADUSPs/YyLqdo6YNDqk7ZtTyTw65m5DYpzcQF
0eKfvHAjZDByFjWhcYSRCZiIhM+Grdq8VX2qMGp4OgFYmcO9r/eHT9o0HNsSgTLX0UEik0am1OIw
vIQVkmdBkB49/Qcnos+pjS0i+9oZOSwZmKnbVEdDo3B0sG3gFqwJQY4GdcKN4zoEuaQjCpuaGV0J
A43C3tD/h87UHNvHWBbqGjW7M41twzllZci4r7WELKCqqgpgOt2llYVqun39NdWMZv9unprSj81/
rlPtOUd0wTGik7oMe7hlX/jGC/rseCe0kSA9Dr5iFZhef0iDFjHz5Uczo3SEpXv7YszueFg00a7H
Auy56sssF0TU0D6h3NG+oBqVblGjRVZWXrD4EJ7sOLqCl/5cSyhuGOreDpoMCp1ypUln9Kpqr33i
huLJnovPqjt3PW9Xy1k6Z6GnOtDjVY75nNYBeEltNn2xGOKdZB4/9FM17EEzWJiZkhLK27jbmUv4
tyPzRfd+NdhxoF6xEyx4p+CXk/jVi0Bb9Q2fM9DWWr8fe44kOBHliO1U/RF5OdTzl+zqmi7YpyXC
YQczqwEHKdkpi9kgtLCZywyDQb6OO98X0XNfJcmn3maNli3VxXlPO0YWYU2PmEOGWkgoTQqqeHtr
2207rogxtscFF+qnwI+Pvoe+jeRrLEjHT2yj8D8z0mjn1PoSPXby2BZkBC9gbqhp8zRL6WxrDg58
XR+WPq03cTjh4zjnZk3GIwekkg+Splj3yxlzsZaglayKSMeu0vkmzQ+OU9iZzyxExuMSL1vE9c3n
XhY6XKWtGO3pXV891JuxRk5YzegRoSgwr0BWE9DFvcBpMD5Hs7a92QyMkqpkIt6/rqUSm0O+P6/a
56hHpK2DZrdnzcAzdYBPwNeFENUyhu3OJEUEggwxmHuBvWOwmUbiALeJaoSoMVF4GwmI+8Q47jHa
AQhWOgeP/e6Dln8tCck++tgXX9N+1JAHjTNpmZlvlGOfKtw8+7GM08yCjzUrb+XeDEySxWxdG2fr
xZp3QuElOadSk/NeqL5QSnRWY3BAWTHdwEwq1shCaNkWTAaHg9kLd8iRCL1d96EdX7vCNN9KyJGr
Mhti2BaD9hWSg3lGLGK6Lt0RDqzxyqvyV9QN2iXTHsRYW29D0/7SIMng75C7IJsMb506Fbf28IPv
5wUuQxVX0dlGKJtMSZg9BzxRewN53JNWLOV1KeZuOyVx9xaPS74akNDFvDCfr0ZkDahsWOGhcXrt
M6pP7GfDTrvasa99joZw7RZ6+VqAgn8OIM14NcLeeUUGZ/EAfRuyUAKB8fAzF1FyVY17t5rFmD+Y
8dUEXz/LRIsxtiLeJXELr9ct8eddz5qTnEVaCfISslppBmaIkfHN9YPP0RR1XyR1IuSciWNYp0O4
skusauQjLIGaqtZZBZtQVfVMvgVhouc7Sw7f5+hSsywzotXs5DpJd7SOM1O4e4Rq48eSR9DG3K3g
namjPe/jJGp43fjUeHb/mfBdbtfamwku6rnvse00NlmAEmwTo02y63VtPgTdfCB5WF1V0fLivjoi
dk8jcmKa8hxRfbfRImGf0enhzpaPvzNn/+jL0O+zOuhuz7vqr1ExnVb5gBhhtAzZVnXe56iFoVGr
Qzb9ytLZ2Qjcb+x67qON0qZRMjTAja2zqt37bio1LaK6W3tmM1eAjiUHMHzBerbee8UA21Y2i84C
f2BWznm0huxTJ8kYbgSZIc2QIuGh67a3V4srABSp6u0FA9LfOjRae+BxB34ti9hkuUpabFlU8z6g
mppL6sTVjBfVytm265yj7PJcoznOchhcXWyIMTyoz6rl2QL0rOwfetO/JpjYIYtbYQv5Z0CNznKK
iQHLJbSeq7D4kjoi2I9ydV6BiLUuGrzSepMO7MtKa/Y5BgzWRY0QFUlWrrC6E4AO8xxovDhjIKev
OQ/GswdsqkBSuVs34fgUdsEsN6rdK7tmc73E9kJAh7mcPfW9HROeU6M60ZFr12U/mhomDBqDK5vF
78lpbaSPLHM5phhQAQahj1lbi3/aoylbOCQ2DwT692psqPzwyTVjvvIC9xjjc5bb3nVqrTHYiCAI
Vj68rp06kgjT/H040Tjw7GFnwUypasdajQKvC9CZ+Sq3eFLGEEE51xww24mHxzluh0dsoAYAfuIM
Oep3l+rXZuEfzUr/rOaPSemckNqJceUyM3IVpbjmxT8JrL+nCtllEihNdlxmUiCqMMQgZQnE8K5v
QYx1hdc4Ku3e7B4KRk8AMYZTNaL355PeOy/618aZxd/Fgv9b7Df+J9y1tcOI12VNgF38pdf2Q9+Z
QGTacPL4DHCHi2Bvo1bvEHplx25vbgwggXzBRtnMYDSASFOk/3IkgZi8ynh0hvRXR64OWeQTe/kj
0YTmALeoxgmg2A5mN8AyCtOt5uvYpshms5DLvcyoi5wNsIY8awFZV95PKRIhyCh75qcFWVjwNJCs
ajAg7vDZbRLri9e0w2HSuJlqzhWEJhsXtXPn6+aXaiq3sTG0r44xTITS0we3F9dBuHW39rVpaw9s
nYp0Eq9dCv5VT8f0pJqxp+u7zDKTLbZZ4tXKTIkuQKoQGSDx2uoie3Uf1ZCaLtrpl4uT70W1lsIn
xmcMbyZ5vr0d9eTSFuF+w3huLTJP/8tNMXqwIid94I0/X2NeaaBP0pVthWRIyiLl/TCBR8cK/Dm1
27+xZ6vPqhUbXvUJl5oVOqGnSFTjS6/bFWQba9pg6epe/RCzX69v0k01uc4OJHT3rFta+5yj2R2O
U/9ouYANQPae7GVOvsyevkZM3vsG1TTfh8FQ7S0ppmGKao0rn7kxI4S+ie6B1LnjVFUtDaNw7xrB
i7KNj/VlZluLW99Spe4xmoyvvyPeKcIZTY4FQNgP2SoxM3B4WbKrRVFf117IDk6x0+48NTPNvL2V
aU8FvsQPSeC+lRhRHlVLFbp2YdOrnSerIUFSmmg7dMfZzY2LKsJwcDft+N1KjLJZuaHjnO+FscTr
sQuLEya3Lr9XmuxJLKCPwEMsMOn8K4PwtlmKqntAsBPVby0mGRmTjrXjH3aUkAQo2uhyL+a+TNpb
pzUb70fUHCc01vOz1YkDcfX5e0UqlE83T06irYO3YuwPS55PTzkGiEFfDNjigFRaCSToLiEk+bM1
PavGHI8DYiriP4Pv2lqN9B/xgicXtUyy759idFhecilqCxElWvsIvh9UX5ro8zX19JtWhRKsUDPg
8BtgZtLLxOr65tQ1Hs3NYv4krEQ2LP+pJ9PXRvqVLwBsraVIv+QxWWYw19bWh4n6cFs+eLoBP+Jf
f5oi9n2qFsnmuz7fHXntlQ2qm/4E8tawJMrVJljhychvrxNUWgXoGJ6jbCjOKJ0WBLU6H3XK3AVc
sAyHInLM9Ygz62vYlvpumPwQH4P4iG2z94TKm/ek2dpIMg0Tr1T2aVNdPiXD3G/RgS63Jetaxfls
mwmIV3kDAx6g+YvS4Y4Nu8HoWip0wy6GE/1zkHXVsegtcY0qJea1BFP9DX4Mi+eAhWFFnG2V+XZx
HeykvKoaEsfFFQHFfp1EESbafwaydooPXuQ8hzg4nbyo1U+q9qGpIPcf+v5tHuc42+OQU0vpvg4Q
+sNS9WhWtTasa6yAXPVKnkzt4lutdqn8NmCPL9tpjRCIkZN4VSOqUAME+P3h1hmnBaldd/r2Ycrt
Nr87LffYzOYhXbANBetJXrUxQHsKP3JPPoAnm5Mj1bwsibFEubPODF9cC6hbxuijazpHX6IqH4+F
p5UPorKNHfH9eeVqAZS+qHSP8dD7bOPcZdiUDtptle2VUskRtn5U5sO1yfhDtR4uIGbU2BGoEaPP
9H3R5z9ry6nGTdjE/qVLDyorToBCwxche0qMpHEI6fFJVkbxFKlmauIAkuJVoCfR32oLMLYhr3tV
1bt4M2eFhb6+3AKovjiUjslWDhClxoB3lGzbqKwhzqIsSvIM/XBC4yW+G8DtUQnrHvS0+S0srkYH
O0YhZWHHEc8NYRqLX3g0GgduNRqCZxRcIES9qyqfStUueMESDQw+V9WSHeIufK5T3wQ4FXi9BDOP
xBIIeWwEb4w1azyn0cXBxRvDgH6bx/7ysICtO1rO/AXNqNndgINbHlpnyNZuOoTbYpmWBzVP1VRh
6HtXACnn5I4YXzUM7iqNmwDjBp3P314Q5qKAnbM8xgDzT7VZff7QP3iau/PGWFuJLNVvc9UFCTvp
jb44BJJxdz7oLe4ybdePqyEMmyf8N1BjtSYbQdd8/kZaYYMXnPeXsMid1WkVPhh+trD5xKlk7vXg
KTDcb9OMjYk+ltmxklYMeexh6WRjfOVrKCEWf/r471Q7LSuD9b1v5rh2NEwsBtRlaiDm0yC4XZ1v
dzLzKFr/5J0eflIdqrANUyJQTOJv/DTPyL5HqT8fLIkvbeLqRzhI0di0tYiBxNMujmIDYMqgn+wS
x2n8F8+xhAC2EuR3L8aO95AfmmDr/3u00IhYmz6aW1ljIdsCMW6tsKwNsFnkQwmreX90ZpTYjF3w
qRVDVG1zP81I6mErJ4nFr9gJfer9bvnRO2Rjaz3Nz7ro16konJMqwj6wTyJHAkXV7gNAq39PqWY9
Y5X3EfSBw20Upwp9UXnFret+h1u7n49o3QZdvvRY2LdsCm/12K3fQqPx9ooLrGjAqmA/jVVHNJe3
UdWnptgDoJBNWdTO3kdxdtfqpgs2T7LIFav81i7KfE2ILj8avtMCK/lDOle1+2w9tR3v8d/voWY1
EeeYG2ndG/XG26remCPWfFD3sivOP1NXi+2HH2JLAb4xa/FmRMT6xbWlu5IjbXA9WSx+1kDT+tO2
1XjEcXzr1X1888a9XaQmKa/cW/s29X7pOLpb8CDOVoS6hEfp0dbVanLVOG7cP87FFgnKzPIDvH12
qnr7dNTH2mj5r4gI0vY2ICfeRlX73Wer6RtH66Yz0GvtrEkPMSHlnlTtQx+x6FXbjf1JDZZWoO2g
tf2aO1NDyyKOHq3G8h+GnepQRTmXZNDSgUNOOiIJqTpHOf82x+i1bQTCcq2aDVYqByM2f1gOtk6q
6E3nd+1DX23Azl/925y+kXZQk/v3/VoUeP4zeVZVNXSrfriF2vkAM5t/3/xd9d2lH3+6YXV4tc4E
q/+n3/zjfe+/HLGOfwzHafZdGY4PRGuqqw1mPfQngOmqr5VKrl0MkNsuiaiqvl72qYEhep5C/l9a
TooJVfVAHMeZs4OUn1VFLKVmgxGf8v+vvn4Eu2/UE954xToQHVQsy+rNjVUP+UOoCf2Qav5XzXaz
h2k0BzSxUZU5l4azn7PW0PHpzvMHVaS6N2+wapuzL6meICgDGrJws0F7SKxHlOHxpe9nr8CnoO+u
kzW/oCmgH/ra7q6jLKap9Aa8Xwj81UGIAjiaEAi6IAkGU03YWwXwUIVWmViRIlT0ri8ZSEyu1HAz
kZgN8UjZq+a7EdWuJu8SSdWiJbdcI9kUZlvjNmwke9+16oNmeNPnPPSPSzNZP2YOv2tY0XgFGrX+
WAWSuiYHqqT40tuZ+2JmTnxi6zpuAtI0M8JIzyGM1AczIDM6Rkm5blOIDp07WDtNuNnFtbKQsP9/
SUTfZKPZZe+qyPr5QSpaNVWR4a33W0n6Vi3Daos/sH00Ex3apPljMkh5VF5vvHoOMSwCGN1OyGYD
HRMYC44pxMVfJ1yIVs1goqyA+c8rsCB/02ZBuh8TQ7Lce4e8KbboK/QhsK3Topish2rXTXaZ2noz
NHOePM16NIClQxujNTRzXQCbxZeG+Cna78LaqE7w9NomabBmq3ugcK6EJZnwWnd6FYkN4oPBp5xl
1oJxXaJBpfk8XtKbPB83HPcBX02R3Vxjy9lFfv5Xb87dXnkduhhQNSulWtfItUwVJSn11c2ypSdT
xCFa6Fegt/pV1TwTWnfQs/P906X6Ua/X+YR15oZ2egAd+D2YOOKY6AxBKoZi1Eq5dCWcrmogXauP
zQ9TbteZyWytLb1t1x+uqwZELCSI9v+6j5qiLo5bDe/M0ok2/ZQNZ0/5uKiqKlSc5t7sZATn3nTa
ftw5Zv79wzQ148Pc++0IUPmSDcqPu8+p3WnipYoyzL/d692vpYJI6rp/vY9XY6yaNdCo7/e+/8L3
PnWbd7e9z7l1Np7hr2F1N+v7NbcfeG+re3z4O+73iQh8YXoV98V6MfJk41bdSydY6SMCtud+1vsG
qcY/VcOdvLNqq5oqEnd6WEpDu11y71e1vsjcePPhirR16v0M2P5DPweyAScn+TNU8bFdxH6GbmMS
bu9zVO1+n3e/sRoRcI8AuaUAVlKTJIU2X8CNG4+JY+uPAHWM61BVa+xcf3ep/siGRppM+U+8BeOj
ZuKdWZpR9FTwWH+K4hoNSit4UBKVqsvVg89d78VnNSuXU73EDVYQVTYdVmLk+gL9WvXlfOxIQMP9
dDNegrX3kHQge9AXHf4KccPmZuUpNhNv20pF+QUX51+58+B3eotT2MI5H5u6o9vY7mPWSfXaebCe
8ijoN/gcWC9Qa/R1ANz5WGVIixjI3LDi1geF2laSsgFSjyv4TuZGIb4VsJtNECD9TrSvwq7W7ZxI
Kf2ykrjW4Kc2Vj88vzIJSJtsz82pOxFo7U5D1MCLcRG3yFG/HyzUzlr39xgp6v/TadL5YLwoo0yB
7xmG4fuOTubrA4YNNEc4NrE1vkWQjbeiwRAhnqvT5OO0rYrYGwl7qWomLbZVLard3zVeBUQSPfHZ
hsC2Sqx82NdiKl60UW9PGLWTOqjy4gUnILigzXOdENcxx+pKEqS8qCIQ6PZwOI465L+HvZvr352o
6oCb6OUPxAv2bhHFR7A+KHXjiX0myhWdXVmo2r1vYAE8mcNm+GPM3Mlaov9xa77bnJLY3bReWj6b
KEC6kdm/1BGIpcb5xDVQ+ryoe4JTcFatyoWsVerIvAEANwI0z5T+/PKn9m99bTqjLK/m3IeF6nzX
RoFkFbHRIJXeded7kbhmdy6Wcch4TEbvqPvRWo3aywTj/cNE1fRrHv5QtLidrsvYijA5tTpgMVG3
XEiP6ZtwFGIz1P7Wrr3sEcuK8jnujAqsSvnmZ0P5bMkugbPWNnPGb1MmfPcUOY1YW2kCzdvv4p/o
mX12A1Ahbep20vTOQH4wKB2IPik46IYUjCz0HnPgWoh2d8t5STiFwlSoohD9sp+mhIctDY4OTtle
1ZXjTrm3j/Kbp2qA0uMWEsPw4HSYHaUN2zaNN1AIRAxdxwINBFVVRQJhE+X8eX/vUjUgAF/KdAku
wiWLafH8XkzJNoiBwmNmT1OXzbBs65U9OPrFzSpsSirvyONvnNHnNM6qFvYNOaSkqvb2jElsrQ3l
zaNer4j0RinI+iTR0+d5yP/WrKFE541W02rQv2dSF46TVsDx0RJNp4V0y8Dhml2JBxeRGNycav/k
bH22TeHDMmudyDyVS22esm7+XfNC2y5W97aYJgcZk6+a7olzHXb8AaHErqi2r/8qRF2dPg4ia9HU
/BoYKt6q6pKwta9xlDmItJDb12Jp48evsAkGXJc3IPjjK/iIfFwBwms5UsPxUjPfjZMZiUm4dC5B
sWHYFi0Z2yL0SXTJW0YjqhRsm6FS9C6bwIXs+6WUOz9VFMn32hhTEBl032ao/iArBCBhOU9Yenbp
YPZ0YDRUjyM6oJZIEfGpomCrzR54EtcVWxYw/iHgufZh1B9Tp8Yt3JYal2Y0NHszwxdnkklB349H
MFL1UwVqlndQ6j8uhUkg3PO0r5HKKbpjASDKcp907Oq8GcggPnL5sR395lMvCzsAjh5AaOoMjHpZ
vsyS5QeFY4fXiQhWgZH1N96YIo+VTrpKdI6xqt8z8HmOik/wIerzLIYvNyU+kBxkbmu0NzmXldO0
j8tg/oK5ebsv0MI6DIs3AF3MqjX56/aM4Fl7Xm5cYyLVu9ifvuZhTdRKFlm0/K6pph0u/UYFtaux
zbfTIL7xuu0egoZYpSMF4FSzl6ZcKUf+tRpQfWq0NlFZAusfrNDgcLwN8A/inoie7TIvtB4MYQFm
rbGzRWTFv5iyULXAdN3VbMXtFoVY/4KOJzHakkwSiXpkLAHBP8fp2bCi9iWAK/YSVETnrDFEVVP2
jXXQYPuuvZheC/ZKdoGQSFbalD/+77BuXnn/jermjRjA3LAdsKCWH+Bsz/g73zwEIxvXsfPuDULj
NkFk5uSVnXcym+x3rdVTC/kM2f73ah6BrV51okt2EGJ+xUmUSeUChNcLtoO+MRPlVJ1hYabXWK1k
iaS9aoVnbVXn3CJuEgnnq7vgmbSJPgvwXg8WkSQLHRI+9QDN3CxyzvzvxeGe9UJORkdmMvhEpPy3
qJRSloqWYCT/Oxw/9PdSleouQKXmqr5b7Y8y1b0vb9GNrTnaHWt5CjRDvilzE0Mll808huSNWAUy
FACGEQa/1JIdsdPHvr/Eqd1fCtS7L5bVOtmV4AWxaHdZwcnqngep+lx6/paFazg6nr/ssyh/8OSa
xivyd9ENVkBuIOrWs2Q0pVMyPwYmGN0bKfA/TXtAZd5CInVYJUSKv7Tz3uHlG6+WKUR2sIj/ZmXJ
V7ZWEMAXo9jmDtobXZB8Befdnlgu4s2tKfUywyJaWbP0IIp1880eBYy2gEQn0befViXcFYIq816k
vvVo5iahjtBP3nw2MCvQiCQl9SDauX3qn1TRNbCiG1lYdkp86d6+D6va4HQXzTHZE/33tT6Sk8jO
yc6kQvnzw7C6tbqpGlA1MYavwsIFug/HZ+Ia4yNBGeCMRXRclHmWgBNTx31PAK8WRHc1RCIWszol
sQP0XGb5/sdUnyFjV2q0zVDksXCCr8csG1d9WGWnMm/3SOQTonJjNzuBAtz3/oj3boZv9SGri8dJ
yiWqIpO7Hl6l/a15HxjklD7jmVjcUYpJuwfUTncwuOaT8nRUtXtx77P1ygEU3gT5L6TMoWGZhGTI
MPGD7sUob19M8wIBFyWlDwP3pqqpye/6PtxQDc9CgBXrm9193v0yX271/vVW8re6z7MlR7zWggnz
QsiDRW0Z+8CtPikqoSpU/71Jjq3YoLcfbZMW6sOkZc5GIYzdvCgvlZVDRvf8o038/ejAtd33sfY0
Eva6eFOeXsrOTtE7pJmSueLVKtu3qjkBMgnYg2oJLnMrNV3N7Muatqqq6fcRL5/RP0JpU68ERmpI
49bK5NvH+fVAVBxlKTiF285NtINXZT+KYSs1CNJUL89KcEAVftryajENHcc2vfsUt1G4yXl0twrb
47cpceomg7YA7gexPHHD/XgoE1ryhZM27saLuxgjYslkRD/vlzUvw17BwxQorPKbjIwEwtsSUHbv
/9jUviMNLi4Gbz2U8SWSrEPYVdfDCDjb2ML+ybqr3rrtNRpQS9HLKoJlSHOWRTghZ251do558AiN
ZEEZw5eKi2KYkOKs4h7t7q8wxomcyQJn3/1kW9GTarHDTFcCWhG4QFypcWhEyXPwxU4E5Q8j1NOz
HyJNqvRIPzShr5IgWnwXq8IJJKLSX627ag9DHz1h+GnrZcF/LDSCIt5YCX57gFHJVtSljWw2aEos
rwIiaxFw2kbo01aQX7/oqPeQvHEC6LjLUDygx/U0Ia72yyTiBvrjlIDqP4RI9qKlHBOi2w0h5j53
gJXKpgJLDvZVv7y6PeYJGcSzsyocorVnlv33Td9BMzdYZm1lo6X5aCyCL6N18ksz32Vu2j7qWaBt
wJ76626OfFDWrXetZ+TdfBYvOOOohUNcLW0rvmTEub9Eot4t8Wi+oCebPhcY9lV2M5+igS+PLgOO
Ra2Xp76eLmhswFQaxPQa4amMlzd6OfPUH1qr81FMiZxDtYwpNhh1T7YyrY31GME3Dy3DW4VpNGgv
kJ6uNjoEkNPQ0zjU9jyxfTTh3vHPPnpFOb8lRXdtBn/5YffWsIYlZEZYeduthtf9aOgXRydgrfiM
ecrLCsXSdyRIJGm7kwNu30PUHAK+/K4XRdj8H77K9sdggaHDdiNQ4JMNMIGCfXDYnYsiKuYqMF9j
uFwEb3zwu/s2zPqLVYMb5/wuq5pn7oEdvC7yna+6Pk4hYgxkX05uuxRa+aJzGpfNKo+5TawV7VGL
pyrblbaTI/kYms+o9+IgLLkpw/D/ODuvJTm1bdt+ERF485qkd2VVJemFKDm893z9aczUErXrau1z
4r4QTAMkZCZMxhy9dfA/KxNN8TFv7sl1UK/41jWuF5TyRhQlxydFQNXs6lIE8UrUiQXaMRrqgixZ
lRxCdAhGcfjvA0jS7z/YsduWDKlR1h3mmBjWmqrznyNI7gkxFo6lfg9ClDB0XUvxqmYGdoa+k3dy
W6/1Aqr+bR1kgb9K0FNtOKlkciXykEvEVJiTH+qkbUl4OdWjFx4gCBk4tBv6yYt7/bb2oa4zTKiC
pGVBMvmn87LFhzpRXHYl+tVqL2O617x9qF82XRqWOrGp1PDJVHXmSMJfF1VL/VIUa3879LvdNT3a
2o4coP/9JP52iF6HhRLkpr8Rn2k59rK/fz0L0RA5sIK6iSS7ZVvRsOxgafjbMcYub/cQgI9/O87f
6sTuPhxCtn+ha5SPHw4guooPsuxoqVt2pNXJ2xgjrF0+9IcDiL5i8bdDwM5UXIs5Fvdvx/lb3XJs
cUgSx8atNRbfPtQvh/3XY4vti9bsjwZMGNHtw1l8qBPFv52elQTHtIvH/YdTFLv77ych9mkVPBIy
2Qs3yyH+duwPu1+64E/qMXOlKO9+S/+Hgy+nGyPr2CM5uf3h/3acv9V9OEQnv4UOfpUfqpejLGf3
oU40dFL6NY+ZchSlZfHhyMumy5W91UX15PpxYKBI/uf+tXT+1zrRRewqtxyyppzou+i71C8fZdnd
x2PPR/QVHpIBEjDRuPQV2384i389RGn3BxtB/l70+Nth/rb35RBIrxg+gta//ZaWBrG2LD6c3vJp
42lOkQS/8dfT+O8HF7uPnbbYN6ZxWvb5r6chNlj6iaLo3FovOmDU4/KB/68XUOwtn6ovBuOL7X8/
snjkyUDHxrFkGAdpZvTwK1ZcMza7KxbW5InPi9EfrZUORRfMEUXRoESYZ+sq9MLSkJRbP8VkjO6V
ya3bUs+c8zXoxuBMvpmOz6EPv2NAdr5dush5b+zTFqs+xKy4p7RgDO6k9HAricMqUfoLir35uy7r
a0CrgIzWy15ioi/HrG9fxAa3bbs0drtUUa+iTvSVakgcUjrYu2VTZtYZRAcNA27UUfeiIW/l9OJA
+1xOW6xpk0VctcvOS9cCC2NXlrXkdk6iwcgreZ+oFgC/+bKJXeoDSE0Txby4EqIKwM4PooD+cfkw
Qc8PGN4G011/vgRdDVQMjf3Py0FFY1GriPMB9y/1OUOUVdKnAahYvhvRUGHHDm+w7VyxlfgOS8ki
ebXybt2W+rDUT5XhM9QUnzIafTJFE6PYLp9m0hg7kPAH9unP5QI/MdwZxevywxGHDx31WxQG6XGp
b1QGDoOVmOvbd0TQneFINn0RG9zqZpm+z2gbDsqf3xcTiiuPoDUzg/OPJMEdYeuNNfzFPxdYizrw
mFjE3/YiNq4LnQk3Xz4vn6B2PNn1Mru5nZNoaKO23HcVnJLbti1WRne28+t2FcR5pp7zNUb8OiO9
f/85Mqlw1rFhOrfvShywVeKK6YXkTez3tn3q/WTkN2Nd/jkd/qq8CjUYSS3XMA+7ZtvgQnT7W4mG
HOjyeSREupylqEdkfLABiJ6XXRqSN5BvQOhm6avrSrI3dVJKl34WLIW7qKjefXtig96ovsB8GI7L
J4rQ769NtNUbsbloYOYNrW1ifxMbLVc1D18UeRxv53jbhal0eLKjtls+EGlIxRZtlu7+vrJRzMvh
ZPGWPX+rt46xuS+YIrncuuBvwUvbJONW9+fCw5Tz920aQoGc626XuhztazuLr//8IMTHaEz9Fea8
eruEoqtUhogyjCK5nZfYgHcz6dB18g9Ruh06aa5kJhl3yx6xtWx4+eEhtXyYrIpR+YE7f3f7gDCe
nmXOQWy69K1Le+cBDn9XH2Aq49ppab27Jaqeae0aqTfencyQ+zNYPnVvZyv+nu2YvQAQd97dPwxy
bgjj6Plm+R6rqYJz0be/bmcqLnXa7WWt9293b7FLH8kLU4KZ+e7WEZGetmWez3v3NyPaDvkuTK/i
R3G7Ujp8V1ML28u735nZAGj3ammb1QneiFXsazvA2ph4/rltMMvbXnsFD6o/NyuxhnDtmbc/BJl/
6pMpQCeq4/WxfBtwq5RDkZdgY//8s8QauW0TDka3+67oP+YZsjkP/aco3haOYW8C5l7Wyyfq0NOe
QMS8/x3P+07MYtsHlYw4aP6hxpqc4iEkRe8ei2mQjQh/Jm91uyZaWkP4R+IlDnars7Pyqav0HBnf
PzcRScJCnCdS/+4LSxu1O3R6DKZw7nfbNvum9n53+7HfdokMiMGzFh9E8fYllvA4lIaX8OWSFKOO
PYYx3b7r5ZKq3biJmaW5/RjFPtQUtrUTBsW753hP6HTnTEAHxBFEv2koA8Cp9hoDrgKzhcR7UFoi
3MuFtIhQrcOyl9/dO8ogLA++Davmtpn4KLf7uait0rK8nYtoKXsbyIlGXsfvG/qktac+sh+Wo8wI
xVVjyI95KtfThpng9MgQ0hnd22o01tFdiRHjMZ8XonIISFPci8rbqmgKpbhM56nkFG/lyiJnR2z1
cbdpaZq/2/xlC9E3NbPA+C52JspjkbxprTyczcCGVONNKjGpqHplhrhHkgGGJfHy8pWsgsuYDPaD
LcMv8pxgYxdq+RrDsjjzSXTIIVO7U5NhwMGg7qt1y3Snq7XVuO611GuukhNF26BnrAGq+1NX6N3R
Noz4geBG/OBkjYt3m48NYpLcqgKZIQy4kDM+jBjOWFLn8i4qycQcM7JqutrbFSYpijvmbq8QDI3u
0dF2Won3JmhNeSM7cXnq/LY8NfNCFP8/66S2DNYosVVzJ3vJuLaNaOPPGkdm+gfv06x7lA3svxI0
hrjfOPFJrImFDYHnY92HfnpTPSqKCmy59A8elyF+TSR9xUgSn47KwKq4SBL5UEVkn5ax/CLyI8Y/
SRJLukTtZ/YqYtZeGbX4aciryZVV1d7NNmSjfBagv1g3o42jETuVpSa/aGE8Jw2DWdZGzdvEepse
9Nh7qXrk9JKB0ZUARAguhCgOgZoektbCDUhkhxg10lS4cSSJIwoCy1Abz73pp3d6Z93ZSmI+k6fx
U9IclUn6Mr8G3vRDszTjYBEag+apOt9IwtmWUxt/mUggkHu9Oifhawi5+BTpfr5LFYQy5NHYfr/G
3jI4w+50ED4CXJb0ITjLbddEa1vSPv9Wott4GUzzIs+gXmblj8rAJUaWnJ6gYapO6U4F7VidHlul
JeTNeKCbNlbjp9c6llEPYUyxkpO+OmeRbbyQjHDpjbyY5bjqXYzzHhezXdn4Y5xLckkx0tW+JLF3
shxS2AOvAVQTJNYm6TBZlQW3ZmzGu9A29ziftY9qds2bMLoyNxxd214pDtNQPTpyHV2NRA9v9WLN
VxCCN9tIachyF/ylugVFuaBRBCnFGK2zbdevpOBOZCjnXyF3pJdlgaHK+6LGZwDEFGRbTUjZRMem
DDdt1/kXht9YUpTxoz6glSJzwbnDHda56zvdOVUSs41zKXKMH5I3OebRUzMVopOyV+qw/YSTtPlI
BocrSjq5IM+KfC31xmDIV2/DkixhfXQepEy2j73c2ZDLfT8iAkryr8z38KUhwyRPGuNN0XBClZ20
ha7labtI7p+QNpJeYE7E373HSFKtk+Z4a+5a0os8Ze06bomki2LjB8lKMYjZdGMFjSCxt8jws0eZ
n9NjMWDfmpstoYi5zvCV7NE3CmShvhe4ip5I+y5kCmrrGhs8+gxbOTUzSgVpplltwxmtIsqToW1u
EyWI8KQ1unN/Z+dVh0OzovCpMQWqQ7DpzH4j8g3q3Nn2VftTjXLkhhJgBRSv3yYVs9wmZc6la6/c
A8CYFZmylhO5+dmU+rPcaE96WX3C1Tw5azJB4GmAAeXDLXlMMVZ1K/JJ3ixUeXarSZ/6lnhy4nvS
C7TGcVWDrYN/T5GY/T6IcWnvPfU+KP3uIdcALEWzoxK+Nmwk+/FjkNcp9yrdWY9jbLyp2s9Ysss1
ImS5vg61Ga/5FaPpFDO9UVSwKjSfSgJsH2+Tei1aAozhSOhQmQeLceGatdulDWygKJwRNJyjvapY
IMvVVD8F2U4ZQ3+DIYvyWMeK/FhCi5jayrnjKprHJiwdXuwQepOX+NMOre9DWFifRrvTNuTokPhe
KfXKCNLmqWLWZSCl6g0tADzZPIfQS0ro0TEJA3D5s2cLwPIqNDh0ZI6kC2nOZyIKvOkyUwRAxu7c
olXsTZhUIHQiEoVaGKGnyoTpPkPD4Ll3V9lTPGWe/WSCL7JhP/fdxiyK8XOCP8rKVzWP8cbgPSF0
PIj6ujf69cCM1V5kDuRl/Unr0ujuT8kDD3WnOoD+GHbc2tQmcLalQuo8ivT8qubmuO3LOZzdtsVG
7pTehaA+XpeFTtbsyjf7nHiKjw4dvxivxL+QmfifeKtZm64tPRO3kqHdBCWOFTXonLVujcoJ4Dna
9XjlVAmGv9LMaYkKi+T8cMa4iLI3DgFW7kX+uz0e4vRYpGQhCjEbNsfKGdbZW5qSUNTOKeLNnNw9
zBp/ryZ2y7N/vDUwrdydakdGKiGaLZELvnR/1zT1pMGl4GxBpb22PXgsVWVeMajj7slrE0BjNoEF
eaxI45UZa6B/rE5RM7KQ4/q0FMVaP7f+9zoM6P0NnK4Of1s61/0MadW1tyAkdZoJvOhzpwIw8cy6
3U1BEX5WvOlrb6LeUMnQJKXNHr97zihd/FBTL4rtf1ogL4LvIiG22al9gH/RLG8QogbRIIofWstE
/Y2MEf1Eq8bE0mppmAy+BV4nmeNU7iTyrlqsES7yXCKChTFxHWhn5re2hWfDmhV1BaPXfRzIeDvn
GZWiN89HNBaxXq9vfUT3wh+mVaJKw+7Wp5wHzgZwcY+kLfyLtF1cB+0rlkZY9xpWfBXFwNg5yqC8
gEev7hiVfRe1rRZP+64sCUHobfs6gX9yw6YPjqLVdKZ7FGLFQ1qGzbPd9GuSkp+lIGku06x9GSVU
F0Y/X/a52CiV+lBYD6KAm0euBsE1B5oT3zOQ9tb5NNbnPDbt9ShV1ddBwaVS7fJ7pPL+apAn5Yqw
W7lCVk/XQ9fLa94S9kluX31AkC86yvZN7idIS2bSj2bh+6IUDdDHudUfjcskTSFc6iw/9klL9rvu
y9/JsGYYHKQvxfAjlIJoXQxe/dmWh+cqGsZfHtco67LmRxxGpFJ7jf6saB4uqUUcIA8x9WOQImNK
nNZ6yIOSxHV1ML9OPXaLWmps+y4jPDHw/RRZqh4Up/VedSc5NrjsPZGxkDwwEU8mge292lDG9oNm
FRvRq9c7iXlFrLRFsatPaswD05Fgl+t23a5k+GrXrCu++1HIk0mpD5ah4uHZyKq/I13YdkVOsN0i
roGSMILmbtRN2GLADTx5slZ53dh3vjx886NyOoiSWJAhB+9CDyEpMmRY6kn+Krc6IRGntlddYsXJ
LtHl8gJroMPk/L7XmCrRtZSU4MyXn9Taa4+yLPVkdmbTUwl84klGykpgbboXVVIFY07qxn7LYzNf
MSAlNl/MJEulZzH6ru8TyhAlM63kQ8DV2WXqJdNK6yGZF6GUeyd0rJ/06FHr23XXh9GjnrZzVgBP
j5gjQMSizpzrzDAGxEuy/l7UaXGrHmIDoWIzFvYWZfLwRQPbya+6+lQ0kXTqAQPoqXJf18/8lPW7
aUqs+7By7L2iQ2ZMei/c1m3Tf0ki1c3Srvs2jgZ+F0pnbniL+iWRgY95uTEL4BT0vVhI4r8jynkP
kBpOe7zJmWV2+RkWpO34bXj21CEdtpJsfMqMttp56FnkA14mswESOrFea0t+iWaK01tiSbdtktYJ
t/GUYYkGmfYsFuM8IF+KVhDW57KH/qDg/uwuDR/6iXH8UmeRw+jGcfV7i6XhQ79lf+1s+i22GNp2
2mSGGh8tnLOeMgfVv1oPr8jIylOdTJWLEmZ4zdHUbwBvOztRxBMkQCbC34WHY3MONeVLi6PPSfif
FP1YPeBk8SULWh5tc0lYpcxV9dxLWKWI+nlDUYWbXnQB17OXGP+exSK0UixfW1IZkFSLGudPm43E
5qhKzeQaEnZZEbe1rVeElSt7dnGuS2f+Z+jpm5fiFDyF2qcq589Xq763wXI5fXGckWSRGnO2NtCm
+35eJIWcHjxFTlYtjuDeyrKq6d70Hw0znO5ED9E37EyDmwzpXZEvt94qSOxhV8yyGU+rV2bcBqT9
W/7zZEVYpNnmAzFd/1lTMXUeoxp3jwqBHlbSzZ5E9xnRmw4/20R5DeNggk0wkN7fhfo+HoaELTwA
c70JxF5wR0Srr6p7e8SPpQ2t0q0zvXqQqxAKUgxvPTPq6qHrMb+U4jHbDiSpYWWd15tkUrVXp85T
t6i434piGyKVbFbN4EdkvcGTyWKTuEyaWztTTfNrJ3KaGA+fjCDfEp7MgZ9SDwojOOSBkabrIJE8
V2/6a96G0d0QTo3Lq2r6nZsiAhtd+mrEsbcm8D1uPN35JcR/Nx2g4xhf+RcXO8AgPQgDo4C1MaPn
SV7dGDGv/sMo/dTNMN0NFZawIwYVNbjIMTyLhTHn1EHBuOhVXu01qaQ1j+3wXM6Ld/2ID+3xmjmF
oKMufqzmbuKFAfpmiqJOgX9zEQtRl0Jp3tUBbnkttEl819qqvjWLPqCgtLOMNcif6nAE3Lda9hKE
0Relnvy92N0oB28h4/6d4K2JhcCvwUcYts7IOO9Dw1IUa31tn2sOxgGRIPPTzC8Lvk3UhfOepHlP
HxqUQGEMp5syz5pB3ab9iPBAILzmhdTm3DonzB9qp91hTJPxL0955AaK8j1Qq23fRxkwfkNd2WEm
/5zq/IuReM5nbhSYlnlG+ERepwxDNnXjUpsOcTHiLxIpD4LQE2plvi5kfTiJ+jqcHoBygb4xu9/1
mql1SD+zjvxhczD3fWjJjxovvQdI9HN2I8VRG7ttCeLkCB052mqpPm0gjWB80qkk+ObMU47VnocE
bP0WZJ5AGVkDtsvK1IbHJh719SCH8XVqrHirwUBIjGy8J7SAK4rlHEJuPPdlKR+8vhj3DUGMJyZ4
TvkMEJWrPtynTc1zYn4JIUYdrmYx66D23rnMK+nOH3gvEdinbIDMV0tpdE7J/3wCE71Jq29FZhoK
uZIzt6RT2quV4dE4BuZXYoDtdakXRaY/4w35dijg5tZpXrRdwg4U3ipWPk5yW1EpmsXitlMCcEaa
YLUzb7HU17H0lVzDYB94x8Bpy2sYeHjdidVyctRT5wybcXYM7ueFqBdFSFseOcnOrV5UiUbRTVH4
tw1K+V1UiUVCHujvzYvY4ek2YaOjPBdF3fxMalQVw+R9q4sS0KbFSAqIhxvpCtrPMY++hVkMY8pu
fk629QZ7J32JEh+HeoyOTyEvHFex4IGZbzXHctDWYGK0WlrqgXx5rZysnd3nzzbgvQdQW9Zam/jN
aNxnnzLVfh77Nn5rLGwSh3EYLnjbkeyKKBG7WfpiAO1vfEmLJFfQZwqUmqqnpM+WHwGwq8fsqxz0
j7Glga1q8BSwkF+VxNk2tR0j9+mxJHD7oietXgkKUknr+sFuqlUXDz5B6KnzD0WM1Uwwuzfd8kvt
SvvqSYznC2ZHLpJcebwO5OsYruFFVCEVtmCAlfJIkqPXbVEI2NtWZXpmgZ2KtQkEy6XYlz6DLlGR
z2u+BwbIGEnuS4YI7OM4yXCLdMAgOA3bpVOdWx/WuaIwyPQIkpwLR5pfAyKcVho/O9tJxNUhTTEl
edmx4nUSuPUg6W5rTeUZn05M8JLwV5GEwVuTlB5Jf712NWU1vys9rGpFA9bVEQ7jBg8oq3sxIKCt
Uh33JlQ3eXAFUxBcB7/E+FGZziG+QJQqx40HJfutYwLcgcBeYyRdOkb0qKi2cy0GAppzSTP0ahV3
unoOxvQRWEj+IAf2+ERQaTdGhfaqJ5p2DCf1dYBxlkPA4r0hGd3Cm3yuMQuzNrJ6HcRZvM0L7WHS
ua8ZemsQJ7G9TZKp+UXVCuWgMCeIAJ1ZxP2oIVrO42lYiZtcmWvyyiDgd1frzXCHGcMwowfHr6Ih
darszlPmJ07PiRSV3WKz51yYJplOvKt34EMSZQ/qyD4oFqkn62YM4rUE5t0VtNCwy4JtrYL2xtjA
XPtpbT/Ijfx+zVYc5wxRhHOA9Gg88lp6bLLIe8TC2Yb85l3FtfDbrMfISkJgpcSrsXFeplwdtppW
1C2Pcl5U9mZ+4Vde7pRAB6uLv8bVjrqeOaSqf5X75rOjlvUvqXsbo15edeFU7PHBya+3UUwZkEPt
y6TQV2O2x+Wo30F9e+wZxwb4J18qBU/eRAmte6zv7C0vJihMnMa6F3W5nb6FRfSgzraMA/Td+1yJ
Nt0sQPPJ0z3kyaA8w7BstlB+wEpPeM6TrOytSs15VmeBoT/mX+UubK6iFFLKeOO+lWCsEutOtuhQ
mb7Iwj69Jh0PcYBJpGd7/CcFZDMIm7XkFMMpwmhqiQPf2NpwVK5/6gNmaLZwHzvMG0vpDnfsNXxV
SK65It2JKuZ+2z1iPh7uqe/fi7rbAiwPTzZF3c2ekGGTgqM2lQeMUWNXczprZ8mt8pDpifpg2APx
CNIcj6KLWGRA4Jqm0Oe3XCJWvfFd/BXEIm+YaONe46378EWSFPOzpgL1LiVtujZ9qMOIl9XPnRfz
KNHGrw1G6mTBPhqFH9+ps9A0MGHXmEPY8Lyjrq66Fmd7xUHgUcl4T3jI270UEWxevkWxr26IEXhk
3GPEPSDJgn3V+adA6rir4LaipNM98dwN6ETjqZoXPLEJR8NqIvBFLndjoNsX3kyD3spnmbeeOE2k
9QhrdSOIGB42wUo6uMNEvDCSJw22cWI910lkHFN8tldDWOlw67xgZ8hd9SD9ykPsE2zTwmR9GL6L
wJ/e1P71T8n8pyRrKOvasbMJHHvSyUHxs/gWFkYHOJRH6cVsZN5OkU8fTHwmNipzw+eONL9zXE3x
prA4A5mP5QwKCe12tvUC37vrpLzfYAaQPdgW9t4jsuqV12s/mpQJjqjpszPEopEAR4qpIoaxdyW+
uEplP42N7BzJLq/2U4UnVF85R1GlZAHEvCD7gqw6zCfl1USasoJLMtbgQcgOsVrr0Hpy8IX3ZscY
08/+ODrg2OJwHaqxtYWvL+0IejLYtyb7jokU+1qlg/77LjY3pF5u30nOfzRYQYB1DJzmO2zl7GuM
idaK+9a4SmPrpYGmfO6NFvosz1+ks7HCTXMKMOb2mCBag03PN1Pmr8NGJ/nF0D6lQJ03TjFVmzzJ
vfsqV6cddhC+KxxOxYJBVnfKnfgpT/iPNHMwIB8BcqhRKm0H4lgP3bzwgaPghJHVx1abjAdB4g/M
fts7gUKG9LBu+0o/oTdGYj4vZMthHp3xw0Y0+I0fVSux2kqp56/h7R5h/9v7OJVshTu1hjS71FcI
YxKUz4AQZt7YbGNreihpep3fYuF16OLGFIoukonXpNt2shp+7kwMQGLbTLeZkwD+bGbYsGVOTxMU
6aOTGcZJLNSpG45xjrdBTWgDWQgTWMTC1HJbyUUGGE5/0NXU+kGEDZF5v7J7bEmaSiO0HErNIbED
hDxxmTDgSKMAymrp989a1n/FJKuFnw0V2bfNddCr00UsxhmZshRhuhZIYIvP8n/WL92sxDY2CW+Z
3GjYSYMzLLNHFhMHZqHuJjMl+B7PVyflcdURPYBxwRUaBrB9q9gjmBW3IZw1QpsYnFcXdGzV7FyS
u6AmoYGOY3XJO4KqkRnwniX6OJpf7Gpf9W9FHlJOsqtzexdgLTxnjFfhrokTf+MgnNvLcpOiIcUE
0icUx/ORaU2xgLxYgOzJH0SpCopu3eYRivK4gcwapOjH/U5bWzWMK/SLgLPbRn70IBqt6r5Mv5Oj
cwUGOL2kWBRt57nNg1KSYoA8+nePKPXe9SB7EChv7CsXh0ytQ9v5+nNXKAgUlU4CvE1RlTBm0Ksm
3hXOhKeRCUKghXu2FsUu9aJzFRHJLBnDrJNyGtYYSKbVypi5q1pqXkomsSXe0g+CN+rHdXcOk/Fz
KAIFFhLmG4WnnzKAgk6P53oqn1W4qZvGs+JPWYSjiC43Bs7IdeQW/NyuaZ/4F7VSCVuoMgLCSrmK
+kjxB5yzUGo/64qmbk1JhmlOGP7OhzvuhmkxbMK5yDu0tmFeLHexiKkvhGEQY4VA87xuTtmYixYA
rmF1W+0nacv5XMSkkIrzlFU4zkXMExE0Vfe+l467wLcQbcXOxAMl8E63otnJ2lWt70YLisekDnfi
wYGSnmkxiRCgeIRwe5LPosEuITAHRVNc6gGcg9BSF35DdqjjDPdebUd3ldn+aoyw/uV8gSYY/ZJS
G5l5ruifqjIjtRTXRrsiXDT7C4w8bOBozqtiUaukYChjd0rUCReaIDi0SCWHB4W31Y0zGBBPSFft
sKvkA93ourMHoSjKflIcBqO9CIskYZZkdI7tetyitqJox5kbjJL+1J5QdFUvqScnj7yP7ZkRHV6w
+UhmkKS/6hHc731lhJVLzDVCkfSWOyks2CqKd3JM0m6cc9eU8IZZiwewZRfxfYo3iiiJhddJv0JV
js6lF1ibSWX8nVm6fxGLuMBJePJjqEd/6kRDojjcdaBq7fV4gBHYDbVricg28j/fVRW93YvIdjGU
FexpbCtaQNoMg0OT/AgedWtTBlVYNM1xNGLgLjd7ZssxAE9CX+Q939gtdT3OAWtbawfX7zJc0eZF
1XnhSWvBGizFyOB+Y2n2tJULwlxrCwERs7LhsMlsQuvAYz3+b3berZ2AeBzvfRjp5F12jAzdiYkg
ICL638q3rppGfBZlor5iMPKZGWQbOmDd487CQv6zJorVxNzFamkesrg/Goryu/dSxMHP/91RNHt1
I+3aeJgVZwYzw7jqWOpk7JKJYaBXjr9MvKc2MaJJ3RV1DSiVbCVW22AG8YnVZaF3SIkrzXPrInlp
BtJGmFhX131GxNzvx5Xlxdoq5KVb1kNX92LSyLpnlVuNWxbKhCMdeXJpwTjZsrqQEJD6aExZsy5D
jDV+gHOSVnWK5yd5AjM2DKkZjJ7veYf1pGYhUwRC94mH7q+GtJYTMx0ru+uPearlq8qY2XAdqVMp
NPzMsJy1KdnbodVU7MGlVd4qysFjELJG3xx1MZks5gNGF97aM/RtmTEES6ttwUzDC5FhzA6zYd3V
NYzDAefJUNZdaMKFnOO9ybxbNY0X3ewvfhWG+Ix2L/J3FXesFS5Z6WooDRjKGWNv3pkvihw3TMk3
j0MWoWsm6j0ClQTMAqiYke24qaMeyHf9SvJ3D1ckv8PJRz/0zPkqhbMzeztcQ43EAQUjd8VIbeLP
lYv8K3TtXH7NRzIaFdKVmRh5kph02JAPho9s7nzRi+bim0CFkxyqeUJwP+adcIV8/jQRGUi7/Dhq
iZva/OFKU+r2eTl8DgndYsoM9rEcSX0BNtcH2aZvcZcM2wDt/1i9hUN8KIrmDL/Fv8fQeB2Rlb+z
8pB8A7m4WLm1t0K9ZAaKnBd9kvE61+65yziunqrBjvH7NivYwuy9nderumuo+jfd6RRy06Drl3B9
nXEgP7Ly0l1tyc+MI5jzqLkfFU78tR3bL1NifK2xL1sbVdq6Vq3t20z6hkmG65hm5Y4hvPG6jNaJ
hh+xogfXULEY2BaEZBUCBn4JbzkYwXcC6Sh0ncGrwXeL0vSpzfkZm5aTbwnaFHapb0PbOKILaK5m
OTBQx8um7s1VWTTdeoADzjQTVHno7XYEfc8DsC+XxcUzZPnozEjp1OE1DYyOMthOtpcKXPhCYbWn
zl58t9Xm5tBnd628ET3E4lYrVrOmIVAqVpmsBIwgVvse1P9JrPrLtjnJdkgU5wO9O4RY1ZbP8G7n
t88gVf632tS0TRfE2hHbru95H/eb0AcyMNTN+4WoC434/6mLLIPcHtGybHer7P6yC7HbWuucQ1Wu
pzGX5RPCXvzDJ1BXthQo0A3cgSktED0p8dAEzIMyVMWRR/BQxDEG6j3gr3hMXRNvWYaV2M1qcnuo
MQ4+xtg5xnV21BT5kHV6sdYkXiq6Em/exrNJEYN2M+SyciQxYh/MZ6MwN7CScZnb9CQbHxL5TQkY
x/MC+6Y3JC2qxmhsK6u5G/TKOQS87PY5uvnK865TGcUn/nGfcS+PCVLlUAqwH1gzAtsz739SFd5q
NB7wMzel84zaTRHMHsfA2uUaRrij/4V8UbLwmlo6YEuysiPSYeKeTOcaaiVgI2QF3pwCYYZhR8hr
cjJIiFrEtO+LHz+QxBVdCmnYE4Ky14nHbFLPSyP8iHHFaKdfVThkwttnKlIzS9xVEPOq+p3PsM5v
H0O7ZEJV+p4UuCsb/j4q4DlX4QkHZQV0OoO1TiPdXldDZSOT2yvhLpB27QOQ8udOkna9Gv7qSuNH
3CdgrHyQ4apRof5w1I1VWldYb/nGcyDTzFyaxvuiKb120seKpCunh2tRXvUcRXbNkHTt6wdHgb+U
DyRUNgkKCwWQzcospp021N9I98CSsGNIUdbpLyXU9U0CvkTtYapWIeSvqNvmPXexeerBzPWI5Klx
G+rOp9BQ7nNyUgoJ3iPIgvtmfpPAzMLYTAkz6ZOTfqnKKXENC8e6sAK8GKHzlRTpRVJxVInJ2rcS
YmxK/VWvs2qL8fsG6b/lDrxPkd/Diwc8M2fftuVjmnNXTTusrZWm+BybjOllPAnsskvcxpZ618d1
GOE4iVdO4epPcjCBglX1e6uKkoPGLPPF/x+OzmM5VhwKw09EFTlsoXM7tPO1N5QjEiJHwdPP17O5
i6kppwbpnD/m/BZjnqFNCItN5YbI9MDC5ivFciUtk57BCruA/3/eBuYhQ5PHLuhX9kG0y2a0d71o
+wcAmdtqmLstI6MxXRd6KreRbHFEVkZ9Bqf+AYWm3INktj4sTrJQh/93RRD2XIcABMWwTdP1D22A
2jIPjtpH6jAv55TCXYBaMNq8yLOjqJE7DMjSRLj3ReNtMiHfANCpMNKnsRjNzTyT8DK04c6r6ZKS
yu+2wpLn1PJI8p+1RTuhEVsTx/QVCN0SMSASVr68NcnjIjyUsoH1QBaspOFHnBkpuz2yzz+qXSCd
o/lIb5481NoSIOdVQU/GcrZszt5eiQuyXnvP/uDGomfk8IzqDTbB2+WuTWitWx+Vjp5CuPm9b5DY
Y/iUbVOaxcMUfMjWSMY80uepguiR8AcjoHs7qX1p6uZMzoHjusX9mHsdOHtuo3YkXNJT31ZRU/Hb
l1WS0uzTGP4j6HVIY0wHjl8Xlyx6yceoxZ3jpZStuP6uspuboILhQudLW4yy5VnXwZ2BCHjrT5lE
Jp+3jLdqkykf83Ixv0d24x/9Esr9zHBU7kIUjDyO432NqWy3UGic9IPgmmQ65Ae1b5yBnR8Hz20w
kj9Hq/FVMvfs6bbYDIzWcZ2NzDKCk9ga+qOUxl9GTP4pKv37CLkTacUsNwCCOl5N/12RwFDbM3Eq
t54TeDBQwb/8f+r9u6f0oqucYDvQuEHybrSFOCniwWw+nCOhEOuGyJ8wltV6aPQEeOJyyo1gYr5C
YRGyPHJal6GuOeTHE5UdwQHF9asqCeoQdvgBMnkvqL+9q+90VD3aK3VFjCmbzm1fS9gLghonUBsT
7RWRS0aui03QwMynNubxYuWYzZR87C1KC9ryqo9G7hevi2slWQohqHo7scxha7ulufWV+yWnstpS
eaaTtSJULhLdDEVPhsBUD/leDSCflVUYcYRtIez8/SopewkG81201VlT0hGP7MnbTq2xb1fuzVjT
qOXCbCJVrBaMt+Y+GIjeqWS5koHGSKsy4iIwARyawL2hcwS+3ujf6aA6Lb1nxPYYlXQbEBzT07vR
mGhgQ6e5G9rO3bqkLnODUPNuR7xGqXEvV/j6oalG0FHCrODb2fXzxG/TdV93o0wmBl7S+k856slD
NtXkRFvg7NIf501OiKAo1yU2suBQB+lDZtISMtKWLTKLYB4z8UfCHcuMQSo0MypjmYEoUGDnIkXP
OI2DJ9j5meui3nvPPBKDodPQaZI73vkvXjiUO3eSNaoX8ZexR5+JiKHUVJIK3LbDAcnkieiKX1cH
ZBsrSGX4jq9WDDdT6f6BI0RH3Jwng8spXkn/PM0VwayW2mFc+Blb0lLAIZO2Gq/FVO2lhlTe9Mbg
I20OLxRc65YGmlxNiYHg9Gzu17IjjK4LPuhHJM044F2r2EqKjEV+VhHTYu/bnP/lXb0QsIKwDhaf
12uYEw7Z97wmLtWfx931yyV9Siyh9J4Geyx3ti/vi96DiLLUzQTwywCGzYVyc+qbvu2FsVaHPvNz
yictcDq2nEXOkjWJAwXG+nmPVabe2GF/u07ufV6pO78UWzFzEJOOeijt4cMzCRQHIfpZ3KA7IjKO
lUGS5ryK2HCdw+zLt6yZvweXHiIV6dPQRwUj9sQm1dotP6fz1tCkmnsD1wtARL+okexfkuGtEqyG
0Nazu6kdO09A79m8ZPc1IyI6enr8nDCJeIzWCekaYQzpHaGfzuntscPHUIXOVhr2RbUUuHrNT9cH
zp6WgxrtP3WcEQUy8ItZ9wv6LZLm6htM5yixRi862Wt/hOoyN1XUP6clcuxBDDb3SCoYCa6mX8hO
KNsUId5YJWP7Nmvjp5QYdemTjHVYyPvcmfwDeyR/Khe3LdrQv7Z0W7IlKQf1OFBulmbduLAUqy0I
u5KjSqjuFDeVWHYUIbaxlUmVlKlrMJ36ZJySodkyjliyvsBpfPdu+m4RMghiRY+qR4NaKVq2Tv+B
RFUi3ppvu7PGy///9F6XxlWONienbxs1eVr2O0bETWMN95mY+g0/GiKFjCHHIjZqtJu7tmkvoljQ
1q/YvXDeHMj+WbaNaOOxHJ/cxv2ws5WHZh3IW9dPHtqZuFnblkettTZSOx8hujQ0AlEiNO9kbjec
0qHVbwYunt0wecwE3vuyRvxipf8Afr2zbdTsSvHRp9NSHKZwAuh2/qHQeNfAcbbR3qzt+j23pPf6
xfPqc8u2/ZQokFy8OdmXp6DEavfTJzieUtw0ZQjPmOqK8pBTZZIYzNZx2OR3KzeRdMEoS19D7sxA
rghTY+wa807SaatK3nzbrMkapWc6MeqBtDsPFXNtVu0Gb1u6NaC8aOo2f61yn2Wlvx3T9qcxOdBz
RUUVwtrv2kdG3ynn1ZSyTVohvnqX1r/GpTRGoWzcNqoD4nTVznbnk5Z+joky5PUkUFsXbwPvRdwZ
gkPgjpHqlVdxR2/O65XBSGa7Ipb+h1MOy+sVo6QtOMnxkxyHUxEMz8HkWFv6nTZohwJKaCKQVed2
SBW0R0ZzUFbuxZgNmwjxclISrmcvxhhDadyk5FWGxj6vm00P7Zmg87ukDBZx6nW/tVuQ5MGMBf2e
BBLLls/Kb3mG2A8eErjI+YUKFYB7179O5j0E3WWeEEU02aUSr8Mq7vO2+kW1DsghdvmMbws1f3KV
u2w9IDVkhREFsHLHOTfGhavuzDLnUjWzXV13SPjIwLFqeunaIzetecoGyHMkI/vqqhpgyPENmQyj
aDa6GXZoasgEaIdhUxuhTPIFe4b2YuaujRX5eku1eb81Cx4knqGtkMV1nEbtoUldUtfRfvG2Wtvo
BkqFED0lRmu0hgd7mdOdnKJkAB7Y6ax6a3wcHsM4tzi9712uNFqt153FThL78NQSw89VYYmKKNuq
hZTLIDbHlehK6W6C0YSAdcGPClFfPBHdDr5ikHaaPKkqd9OHV2reyXwe0qYjx+sQ0NHWlcsrqXbp
ySy848Tzwn0k3Zhj6HY2NU5W9vdUewOKj+g0WdNNrsKHlmK1ztA/kGGrXYFrWwgpvNyFjHwoenx7
FGjCxTbpYxb4fy4M9s7yu8+wIHagTmtetwlvGHG8BV5p03e2bme1h2hxXwKalzqJB2JFghHM1XHu
818kGd02EPXL7H+QtISBq5+3ynCmnT2PL2HUkMglDmH7MAgmdVjVS135l5WQlmEgVg1uLXGj6k9P
9buYwOpohIRgssf7cHW6c2dPt0p5euNy8PBD38PkeCRAWLeMt5irh/o1R3YMSlH6kD599gRix2kQ
2A+B4356A4HLtamOrpZgfFfxkm0TSLeGVzXgp41bCTN2tetcN+6ioGKYZ9cPs6/AVMC1NbP3vA5k
syN7nzPraRmfyIm2k941QqiVlItsvHPAq6a1BtEaUGUEtrGN/H/uBExqWtRVE0YJ9c4P62QYziyf
QLjZ89oYeKl4IBOsWZY7cjRL2sjnalOrcZPXiEl9hRrIdW+1nOnitiorLnFKapCUpNXZ51pNd7aB
Xwlf2NlSCOEL+0t3Am8Yuvfh2czSF4SzcaYbCW7liQ0a1Qd66NkU6IaaCn+Lf6ZMXK22dI0BrxXi
X0caPt9mOjShFW44R3CXV1O0hQtoQZcxx2cd4OdKOnnQo05t6uEpKIP82IzT+3r9mvksj1Vn9jsv
4LzyumKTBf2xcmR74jl5XwpaW0XRPlRCG2dTTM+M1MbeyvMX1DhFko4Us804HDRM2rGXuaajbycz
AVtM5PcIDGqH4c75v+N5vq9yLudpBuU3FfIAhvJFcOkzvXQOe7hZGhGiAHJX2UmXtdsQKCCZBKgY
IzU0CUPzo1GjPg/BZ0X5HmtWf3NVZiRieijJ1d6IhsvGdLs/p7ROmasiau6WNalz77BkhdrkjX4d
xztJZ3fsRtmnnt8lKa6bLho/irRMN4qaqiqws2dz0WejE17sGOnCH53owyLQBzUE1z3OP5adyyeX
++F2snheOhhWarDqN8e015v2GuytZn5HI58Fgc2cmiST6tsixUS2+GLeEma33uQgVmM8tvO8L7DX
p65aLggUEdNIygKu9nJJNuCp51mo+ZTYglGd+/flGjgba6R3q5LmJWossE9cj7didDChcDgFPnWi
bYftEWysSFC9GZshHH5EvVb/Mnf+XDPSCovSQrBT/pvUnJ5pwkQBjf1kD22a0E1JbcbE5ugWdbYf
bPu3gs1MmPrgbXOSeoKub7djObsnhARExBnsJ1aYh9tBu7R4XtvgvdVni5HrY3stZY6KSj5Z3Gsy
goGInPWgeKuxLOLwc5G87ma0wjk9nCfgliBR7hzsTWed4zLrvZ2Ri/ZUc0efSv5/EPdD49jRfcbL
vfWWqN3Zg0+sWbPoA8nEHyM+Wqb7FDhvhkJuZgv95GTSRJmBBlqLIYiki4rzzP6TRJQFoOnPbuqg
Lt5aKwDXs65l5e5RoOK7+f8fcijccxmchoY+KqtynH1w7Oyme+0pR57X+i0yrNux6E4dcXuHSA7v
iA33NJ6xCoxg7RXX2CO14O09mxj3HDfCUofORhg9i4IKR/JNs/DkocNWawZP4wYjDfQdDTSZUgda
0ae4tXHndEgjYmPlgu+844h4O+aX5lWwvOHQXWNBSJLwLpj4qg0NSYJqXP0cUePz2a8LETlkRG7y
Hn8RwyGG9tn7p8BqzmXO+IMIZbmzIYdO4xQ8lnbm0mg3kgudoRhxl6I8rX1UPpH5Y6Crwa25qoEx
Fd1J65QgrWr8MW30fhGN3VSG4IowFzs7ot1ptzpckENyxe6INbdA7dwMjG6kIlItf8vavpidfUn9
ijJRTJgJCHCUSMeR22rMf6ql7lEucBOyCh0xfTD+++jFcLqm5NRmn+3/RlBPcLqKzjnXGQVuc6EY
oiTeUcK6UdiXzAGy8d/qkvbxRc7FxqIQL64X+0HhaEMrQm9ZJ4kU9rLdBDfCeD4hajL5WrVkPulA
UG1VNMkSyoPl6DeDzSJdjQJri6o2iJ9iU5PKVtvT5zoBztDmGqxFfmgGpeM8J0Fi0Mtv2FT3vH6o
QPtQ7u0gDkxjWxuegcYfcEWzQsZdWt1lDcElS5k+MPi8lQWzT/nTYeJDX2bxXqr6vQyXk7UMgBqB
95FLedPZ9ra3mRzKvPhFk8PuT58n9rm/Kn+F6ctiSlQJlOjrOLcaygMtDFOD8ePx9POBQdyFqfoF
Cb4xwvmxFqsL2sWaX7bTDyyRRx17HEya0mVfkhXTmHvv3R2rdisyxAgmOITjirOJgzp26jGWrfWU
gdkx8FPyTG3uZ7O0T83v0OC+FeaD0eGJsWznkhXrvu3K+6x/DHPuczybbszQXM4Izhgoqlru05xj
TgQrFkty5U3HkxvDcHQyujsoEqY4FzCGpSqPmxGne0XvKB64BQ7beEePu1OVeaGDhoXLuxPqxbaG
PeGhmKDlfVZ6/yyZXUjEO5Vu/iRnJzhkeJinxmAUMNhQlal+ZxJr7WIgfJwZRWTZd1De5/1IFChk
lzmDygdu9cvtFk32myfAr3xJB7B0yOm7QRB3X4UqYJlQgOfOjVagl1X7nHp8UuJLqhyGo4x+MrZY
xtA5GfmCkeCnCOhWjmsZ/PZnpJX8R6f/ClX2tVKXPLrTlzut9+x9H20p3oOsvZndv5yw1jjDNmqx
KcXdAmGto0zFpmiepLkgS2ln1uCOOBQtQPaIEOkbTectRkBpR6d0CT/qSb6MY3BRNbHlYX3vjnCE
Tf9YapMtUR3hcU9mWyMIQ8wX+kD44woGFMYuMyNhECv5XiUAgcMzyHq9mPxWVIrph6ZpPiPHvMgr
wL14dK9YnXgg3PrPk85W+em9IvYbl5nNvmBw97eMCBqIOS4aHkDHma4yAYmwtzEj+goaUFUfOe/o
vATp/FvmcMnaFdtKwIAieoK1E6QlRy5C+F41p9xxPvSMjgBoqxnQJXu2hQ4Y3qaaeJBSt0nSAiSA
D35O8Ls9c/7BFvSjiv052keF4e2hdeMaJUfh2XdDmZ3GEY9+NH6GWbGJ6vo7thZE2+ZEArPjUEAY
oDX0TfSppKUCt1gtZiir2HoivPq6jwFRx1x01AZjNMMQRl9XxuLplLSbsp7c240FPBc+UPB+3R1s
n6EoZJwL7a/gRw3uXafAyis+Qb2Kz9IZj4aRHs3Vx8l3FQK5ldclsoiuAXfLTX+ao/Qj9XPsuv6P
3z85ZXRcRfGYu6vYtKt9zGHi5vpPTtam9oOPIne+qnA92uPYMdgjI6NRkpCImnm/N4ckkxbLClY4
fd1UiHImb7YVp4WECbqLg2ukRcfdA/HU1CBcOSbDySHZa94R6X7TqeVYNt3nQnqSPyveMd6AqnN+
LI21hHB0Gmr4/EP283x5cFz+OivqQoz6bZXk1iwT3aBMHRwDtppJy2TukuGVPisFe8ia/ZnT66pq
7MMOZJewL3K6a4PiQOUxpnJvD2H6yL4pcQgdqkXmBwdZHfI89CzAxXwAabkTzlEv6ASWEIprFN9M
K0Y8j9nv6I4XwNM7y81/aaFeYhy3O2Intu4svtrcei8i775piQBa6q0wEa5kzdknAAjFxPTPDSkg
F+YICuNHiS3FhveGa4Jzh1B7ZhibqTaKqpcON3Nd+9upWHa80391Yz4jpAZlFY/KK96tcGZDH+/X
1OIYpL4W2iCZ5U3flCxx6BRQU7744fSeG8Y5YNUcdXjTRdkHyC3KdcAvUKxx73jpHYrSs8c8m2RO
uaE+tATPGp5GBSnkUNvBDLUeg0x94qijuLzv7vom2jrO8rYMxXfQ6ooJsbvrDCT509ZF0O823o1l
2i/V6j7Vs5/FozGi8qvreza4cKPHBnxvvKlUaaMMAsPwY9A/2j4WvncgNQBP9KJLuM+cKIq0mx5L
Wh681niumuERW9F9zZnU+ihRzVA+hGtHRJ+MywCR/GB7v86Q/hNXRwQLy6qzfQZ7QkgdLvzRPzXh
siQqEg76AeOGuoR5B9oAC74sLImYgWxR3Bl1+RpAWCKocIkYKS/rEJBf0Tb0Ypnn3BLEoXk1ry4W
pMSGMupbmz/7UG7CgMxoynfJdJgKO3ZzD5hmvbfk9zzgeBLTB33YKInG4X5saUi8pvxg0Q+5OTjL
D+ZYfRDJjBy3R8zP6IFpLVtQPCoyrjZzoI88AxWh1cjzOGZShhrdXoWnnBARa67TtMcmDLrrFP2v
NEAzMnFrTcjKDYEFyf+Meg6NZuYUC9Q5sOeX6+qRue0NlpbE4pmRhXm/Ulc9MTXpXL/8f7vrwiIX
KB8TU14tAdH4khlIWeiedlP7YzKCc12Wb0UzXjGaveNwurHAcYlNP6wXTxUvkDHQpuUp/1pJ/8D8
yFNrt3/FqrKjRYtyNVETqKuBwammi8Wrx11wzb8IgV4Y+jfWND4ZnZmMZvtLD/JjHTgvjWxu/MjA
GOajF57L2PTXX9svsTZ+5zX8oOVHu0ZloHk90JkXVSdK3LJkXJrnamnvGhkaCZ6FjnA39v7sF3V3
yVFlurE/DUidykd8HnSAFfpuKfS/TtWvFBH+pba7d9QeEyUyZ86ksgmqZDDqR2Xgg6VWZOpeWGzo
3M6Lk7YBIklwV7RbvzY+WHlaFCcrAIQ1nfqjmKRMsK+CRRjqPvw/NnvgrvHSB6aof1NnPz+RdcNi
x2lnabgZKgKqq1dmAgqoBmALOx1u7Qq/+mhvoe+99n6O5JtwcgYU7e+57cDkGPxztLNMcVOeKKRH
JScSbFcHsSTu/cL4DnJvO9gRNgorOKQjOHdp8gQWZYsGRZVPDp8SKiLEabQrQXm239USns1svvdo
d4v1XNGeppsD3cxiawUuM7u7FzwFMlfPHAunXpJ0gnXjzrv1LQ3woXfNmn4CxHP42ubD2veXFtcw
deKfEvnSanioKiryJpycYYDPJeFBhbbAqOJqLbY8XjD3EZAMgL6u+5/QHBBCLDbzSnFxe/d9hA2p
ZffpVMt5nYtzZw3Pqeu8yFH+S43xfiC+UHgtXm9FD0w2EcM/vDkkOvHNH+shI1s2fxlS9i3sTXic
3FJzabSxHemHsfc/p6a+OCKNzeyFwQYuZfhKvS+qbG7ngFR+IzVQ8HJYqIj5wWNhoKqKP11PX47X
vERm8NZnGceRw1rgBNHjHJwCdGs964lyHCeRnfouPPHu90g4YTEPdVkfEIW+5779FVX997xYDNns
nKb5bYweHBrTJlmkCeErXVIRaw9YjnOoPsuuw1QTPVrjdOiNDaJQ7sHiTgTLt0CdExMWtvdlep78
hs3Td+8y2jvjwtOoalEhiByRK4flZtL1Y5WigHGz17Gb3tjJ3mVXXpTJT7eSUWFUz32F8qqT7psX
yDzp0voFgHoPyvOM+vHQoPGi9iMq4rKykXRMaH440ISZ/+Jeq5hxfzw3eF656XrHuNEeqMGak8qC
LF9PFBD3T2sq3jVRPOwF5oNVmu9VymZYWcG+KsmhibryF27+p5s1Esb2vIb0sPXdKXPSx3bgNC21
+iMw8A80AsLGnX57H7tjyhlA1qgmzwgZSh7Kk+3bVBZOyF5ruV098vuMfLu03X21Rlbc4ZLb0lWB
Nln121CBcCN+xWuTeVuM2Kdh4nExcULEzoQvDYWd9NJrs2KVJb2czwuyBoLFkLGY/nBjdjDE+kru
NMWXh3U4WRG2rixNG6d1ngghOBop2NRkVsbG9E6Rqz66OXjT/iULrV9UkUibhQJCdF9ElPFWWLd1
eIxggWOPfT+psnlv1XAPMmNrohBQJeitwgyRSTNG67aOHn28udss1P/A5fyIS7uS6jVEKxnXOjzA
IT0sN/RamxXW6/ooBk2RrvVSeg2kfHYr03FfS9rXaBL5tg2XdaSHugj9Lz3buNT8D039A1c3uSDn
qptOWQZvluPInuFKNOKYoMFmjeqy0b5KrLR/Jjzxu+gIFLR+XI++dYSLfxVK5pToOVuVf+0EdFg2
vMHqTN9ol/YXKYgoHi0Xc6W+c13xGkziX274Dnubc1alwuah3mRBfow3bnzZrFtrzI/UF+3QzH27
BIDFxvA1WSX9WTBdVuo/Ot10HNzgyZxToiKA6EexPJRR890LgaSIfjVhgrjJM61lcV6eOFg56hbQ
bDGh4VD9/ELb125e1U+ZMSmgyG6ECJMCs1Xio1aLAavOSv/1jL+qq5mu2alr7T+IyibGjSw9m9WC
UILXCD5YWPmDbBe5ccKeMMuqul8Mu0jQb8r41VIcX8U87b1p/lgrjDt45+IxiMDx8zKhQAO8gEVu
c1WVje01WrDd9nP+MWtGtcAwyffTXoBk94RGlTeq7iKmRyNR/rjzppE1Q3+YnfEPmONjMbdygPaI
Mv3LW0euFXq3peQXMlI7gOsTqM4NckLHyNrARpMXUCVR77/2EJ3R7HRXUx2SNdNihhumfT9mcU+c
MDlv3cbzEcKq1uewuEYYKk40Qbl5amsyT6zlTRjuc1D5aue3VwgdlITj5eTRlJwLK+N0WR7lKyxO
GC8zySwYUuLWGxNRt0EsJ1bYxTOe5yI8TSZhVxgEqhj0QsW39lrfGppzu+80VR/V0ZsMc9f4q9rU
E2QMI9RSubQ4sSK60/hCvuzZNPuHNXMfnQoZCdnm53HJMg5BB4rONp7GwIMzY//OQzimsqmfvEkj
2CuKs0fDVTI5JfcFbcgxsvShNl69oTsuGI4LG8kHmBSPgzfMMYrgEt42Kc2cPIihuofYeKbXGVnI
gP0bqoogKQMLOUrCxZ8vVVV9Ouh1fDDWrtJvJEeSNrI+5VX63LcowE1ftduludZpSiYwqhU/Mi+d
WIuRYBprXhwqH7UbcFW0Yv9umreMCMPM0aRJ1R+9HURxk/lr0oO7yxDFUx24bWLmBh5KtZ9BcCmT
BpKHUIirGRuh5x+abvgIRfovGAUuP/L9pO8nUc3sMQ/r2dGYGf7Pmkyt235pbk16eOLWdNUG+LpK
urVAzenfeDZwkm6Cbeoxczs+QhjZ0XcILrL18+d6HIxdHty0HeR5nnpcNVl/UeFMEqsJIe6jqIw2
rE3BNpSZs9W2gw0JITy8434yxz+zhlltrLNU049VCHjb7DTNxQWryMVeK5pwKwIw8qdBRW/Cz99q
HgmuEZ5myOckpWTRIBcAGYEJ18Qy0r90frspR2TezqxzKHnF68jntu7zNrPiXhdhEhJBEkf8v/lU
6ySKCIQEj75b5XyZST2+qriLa2LJIi3ikvptp0ug7WuRpI3Uz7csNFaLfG7MYrOGBdOQcl+8Yr7x
gMR8y7wdoi2Gsx/OL4jA4cOmtZdwk37Lck18VftbjP5rHug3z72qt/5VEWMMbfXWYegOmQuskacR
yk5Cg4UlkmoNqwSGEBiz26Ly9FHdEHdrTcgmTFLKlHXNwgkEzAVzTxh551przkMHyeS6kgHoacYK
J8qhgmA25zo6eVFwRsP2MjWeicwDlWBJ2zo6FKZk54UqZzAERJLCdpng1BcrNHpN0uVWPscqAyXI
ECa4pE7HK1C2X//zCynjsSjefYkRoWoRlhGCCxg2fdqO8YULM/HD/qkOhnqLvKra0tp9cds3GUg2
9AX8d2zGdxNy0cXkw6uIU260AftcbLWo8PY0BjdJN8drLfi1Faj7GAB/9Na6bWfy66fSblB3lWVM
5e5TPiBMbWuvPhQCdhhkBr8L/nldzeYe9RnWQVQ+eBjvsGUCdwiO6YUAIT3mb/1o/PNtYcFWO59S
WHq7jmCFdtt8m0HeYz6Vr0Od5YmjTUjYCL4jP9cAvhR9otfK+4k9cqX1Zuh3aQvfcpY9kE00QzE4
a/65lIKfyMteyeWDCZIXp8ouRGCW25WoCgwSyJbrFfESquh31aRHtmrnsOByD+cG1JeB0YD5q0K4
PWNJX+w+4gPvsgTJzbARAg/7inUI9qNIrGPQlv2pbfbuMhP8TYNwAlWwX2DxExLz2825ocsp4TBC
gwdPyYYYgRXxQNj1WzBrTNAK6G7F50rHNa5Ip2XIsP1zIbOfoYMBX/4/gVPj2/dALuxlIvaicDg7
OL/hIl7MHqaJol2+YIYIt+fPxmRGiv8lbasiUTPF1exoScEKERuYlOOZ7LS83kyT/O061qFmfY1a
TeSlJ54HcyJVBooM7Yh3M4XLQx2xtsx4htkPvLhyqweRzuXGGyomgrq+RXKOJkM+mYYBPzM7HH/m
uo8qH29//0BKW0uNtvcFoRV52eM87eaQi9WKgnlDOcAQr6v3lwrgeODES9s334WIDiJrVaIrC5m9
8btq3JFL6ZyF1z2RCxyzPt9aq7uJdMq1ACw0K15wR9+uwvxnWsMJLNHZjFNvxHlkHoBVQLRT73vy
/bt2bF8lpV5B9dVCuOMHRoSJBnaHx/nbKAFDZflKatbHNG4QiPmbHKoGRzNjmePA8E2XTGNOJcWe
97Hn24oye3W0eKam6G0oHDa+QnKGi62BzWfEfolUkYTfMWcid5hbdddfUkI7kbSKEQbaJ4+irYIN
oRcQHG0PlRYGRI2a5rannDz2qGiNbV1tA3f8dIU8keeBjalq9M7qy624Vm80CAlzIKYk8+mmxRvy
Hn7jp4C+9BiTiuCpG9PfsZ22tqm+GpHvV3c8W7NeNpW4horW2GeL+nWMipeAk7/zX0kD+iMH6nMN
h1s/0I/rNPqJeC7TAscOaXnYwruTb+jHtArA5IkwiNOh+Vyb/HZso++6AciIlvJzpdO1qVu6Gyt4
bdMwn5QpsNLywUL0x0XEm08S5nM5l1+dVYKh2fupj1gfGvGQBnR5OnP/jkQgGT2rO0QtiiGkw/9A
pFIzsF7UoP/N7nCntbq4bIeJzNs0yaz0QPDGP6J9/8hrJnYPmX+R3VnlgumfD8FnocVpHyQtXVqJ
WqgHb2vrZ+CJqcquxMXayW1ObH+oTQuwAEjRpZZtNp64K7IkX6Gh3LLcYlhHF0VBFtc4JvGxui+5
6mG5/7yKEtEM/yLCX0QbrCBIsyrExgSsTKuXmH5PNIE8Urrw6hoIApkPNsDvelv3LIE0cpJqof5j
7LyWG1fWs30rq9axsY0cXF77gASzKFGjNKMTlEYBGWigka/+fwAte8Lv8naViiWSIInU3V94w4VF
FGuLwcZMOs7clX1GI7DGPxR8Dkoc74US3hFX7BsLgRYQLJS1zLhbuQWtmipsTyj3AKMGd1FbGp33
zDujQnXIgPevqxAYAPys7zmANjr7Iel267t6fwQjXjDvjibgHPsRa9BkBUehVlu/5hvWg0rRud3U
ATSWwSrsm0IUT0UKUsnsxtyH6nBlhKq4lbm2Ca0aMae6WRHGHEevRF0pQD9UqfrvRTrsE4tgO88p
xASx+t1Vyl3j2BrMrdTcBuUR4AdtkHL6ViK26M8NqzzCIg8RP3AieFzEscF1rXJrbXwDVycRQxsL
H22xddQkaBf2u3QMCgBMNzpf6ad0rugeosYDRKv0F3Kqogh9Qy21bhlUcyh/0gnt9K5xtl43NsCp
M40w2479DhDoKEDZBULMA9VFA2P4VtM1XtcaojiWFn9JetIiMnu0pcCBNSost0hdmXZLZQ4ssD8F
lUUJpGAepdnL0+xdD4pyW7b4g8ci3iD17+7Cpr8aSjB0eVo8O6RwlI5GqMyA89ZRbarrBjwZiAXy
nFQD/hLQSxLZeJxq8x2taM+32pKmLuxancIxVtXds6T951s0Q1JBk8Cp0c8cXE5wRxiPHoBLH+KV
hl60NoxSXVmNB3dRqHxE4rhotE8ioCNtkPSRS4++k4hiG1UKPOl8Y3lz90OALAJo/V0ppXY0A6pJ
AepJ5IepuzE8e2sSqdVZ2F1rTMwx/ipoHqFCYCngPUHUK+lgr2Fun0fAaydPry1mf9Lh+cjcDsKL
8QQSprqrHaRy0XeG7xqLDUgxP5hksPFMRPO7KsLG2qWBL8f2S5cp48axVSbcyLqvEGJB+rq7IG1U
72oHLmgX+QHuo8Ai+3enTT0QFSBPQuteyShxlbE805B/Yl7aqXnvYfsdbYMuPzHQAOFZYbqvBypq
AKnojqLqvaMpcjXFobfRi2muvJV+pmTDPlbDxxHZz3U4oL3uQhWja9IlG8GUOFuAAe4DqOy5IPHx
PSEwoeQYJhVFGIo6rTWALDTLnjpO58NITIhg6YOjgnuMISmtKZ9bfp3xZannXqy+9UBvhupWHUPy
XmMHgarcRamgUlfVx3QAGsY6XYEkgKlom2+MBuBN2dGG5uBnkl5B1BveOkshhyrhKDZNiF4DGk2k
PTOGGwyr4MaODZ+e5KsYAQEk7o0Zmdq5dwNcyFWHi6p/bQvn3hBOsoEKSYkZwHZNtWAqc/1k56Kn
tBBunNljNKLub+mts8cbu0OswEfl2VnRc9k4aXdrqv2zkmZXso/itZGZeKLIFOEHgdd3Ab9EkOzJ
0N7xKy8OcF8/ql2qJiMy7E6/HmpAwCwMGDfrcbbCT8jYZLNK17CCQJT4JsDYcHgDyxzDKkXYPpN3
tpXdAtd8ctHZ3mEBRP4J8GMMMJ0wHPxJ6viixDvUM9xt6gVkb3gsFpK+PfoFh8EgvJF9eGUWKHKU
LSnkWMbXWUbVwnBp6RIlaOKlUmgjx1m2Fm7zHEnnxgJSY5vtW2Eo9dqJKFXrUnwji4UHexMMXXUV
O8dpmOWS6G9vZG7YW1RF7kb6gKCt19Kl45Q4+Unid7mSsrHRrk4ywMbivu/wqvOeMSvTVqJGerjL
vIOL3w7rQ7oCUfmuaMid90kDxdDULklMmC7CfDMmiHcE+Sv2ITbaFAag1Ukn0QteKkppZBuOuqWY
xSuxfM9Mj5VadYptAjcNilhiHGrb2CkBLIw0fCmCp4na8t4jQFmLtLpCfAsPb2vyXTRCSntw1142
oZDhJf7gMH2ZwCvDMUJNOnXWDIAKN1pLR2q/fTBEqu4Boe1xfMJjoAtQr7MBfbXBOmEcM1Fb2tbV
AenaiMIcwKdc0WXINpkCPn5CGVIFYt0EUttGTqzvA8fcQ5J4wbudE8DygkEm7eBi2orc7A8B4k1W
Df2kRUFQUihkhbWY2Oz6pCZ0VasyJm9sm1sEQu8io9RIK+P7uTBdBQZS1VxR28AQN/wwZltrUnBE
tVNzXuHXEqDPPsuS655S0Aj9DDirWUnnYNQ3PVIQxz4uiFA6+KSozTQugc2MkKK2jWARtUUnMVPk
7UhKcwo+hHPVqtM19G4JBpqcXiSYdQyfqA0OMckK+uyvHcK8azOS0BbzueCemRuaKVCKGqZSRG3o
vNwlenhRxHBTJ217lAiE0pgW31SHChgLN/lyCPZWKee8z4USlYWY4qqW++FgtM5yUKmrLBuZQiU3
Tu6gWqQ4jQDZl971DufPkAjKyVj1dRtlYArYc9Nw+CJhoCAPQ+BeIXFZ+nZToh1Kq3WjVnWO1Em1
Vswu3Om0OIG4eixVsC5hxcAuS5keIqle07unTdFoIArKL47Xun6ph/UGG5Gbtk2aldkUL2mXQI73
4ptAD77ZlYl0nDchFYksn2s0d01rO2s9K+/b2M/jrl8FdYsWjfttUrthY6nCgOfigIyzP/JR/Q7Y
vAn6N7hbE4IQrjha88Pyn7CrB3Q30DObTVUqzcVfRbEb6LbTbLiyPHw+b39s8NO2y7/LW79v//ld
tVLRCvzvr1q2/PEZfNz5vc8tl7c+X1j+/WkvPjf48bHl+3588/+31z991U97YSzmMb/tgZg6dTOq
2XMXt9XnKUnbDCxkoVdrPaEeoV403AAA3kLZhopSHotSS4/6eeF+mx50808e+fIvGrrJhsCW0up8
urq8ZAgue+ratsz3y57/2AXAWOj8Ls8/3/9xUMuWWgofW0UUfLi1LMpHVY4WBMuswaWarXWX/348
REq/F5XsMajirC9fW41WBXP76beT99PJ/enf5RPLD/+2+fJaV3q+MwX5vui1/PjjIYiDn59Sn+gg
I8Xfy2o25Fm2o2KYE5mJZv3jY8t/Pz47GjQiiLB/+S5Qi/lejJ2s6uChHsh/9KE8gmstj8t/Ad3B
Der1L58HPE7FsZ8flqfLg0YH7PPpjzfaX7f77emy3fKaZsUIDEaoRbrliI/n8pMl8yx4QWGvg1mi
hND8v64I8hrFcXmRwgAv/niOlFGxM9zhiHBgxrpJhe7YlHmHREefeV4/F+95WL5q+QLEfx4FJJbN
QvDv9Q5qhoD5kuUlBkowff4+4cvp+vH08+3lxP605U+vLtvDDGHQ/c9bLRtgi9CgPj1f5c9tl1fj
tnXH9e8bLFuBEYOtjHqtj+04U8dy5pdb+fO6zEPBIj79+53lNlvO8OfmP54v/y2f+dx8ef65kRZD
xEbebb+8/fna50afjz+/8vk/DRuuQpe64QQOgbvi82U9KigXfn7IWXbqp9/6bc+XpwGdBX+xy/73
1+E/wvfyUmYj8uryn//Jc6oIYz2j8n97+s/7MufvP+fP/Pc2v37in+f4tS5l+dH8r1vt3svrl/xd
/r7RL9/Mr/+9d/5L8/LLkw2I2Ga8bd/r8cu7bLNm2QuOY97y//rmH+/Lt9yP4v2vP1+g/1FRkE0d
vzZ//v3W4e2vP3WiK3zD//3nX/j77fkQ/vrz+r3/Y1W3uGXFr+n/8Mn3F9n89ScdxH84tqU7YLQM
zTJ1z/nzj/798y3vHyqlR8PSPN11NNXj9+ibNdFff5ruP6i2OJZqmyqYL9pUf/4h6U3Mb5n/sFjE
LVfVVRXpCUP787/28Zer+ePq/lG06F3C+JIcFj9P+Wm+6PNR8mkY25rjGq6OqBLrqMv7ry9fYoKO
v/7U/i1QNdIKzZUIMYUPiTy2yYy/qTBlc4i5iRGhqhTPaCw9x5pzSkd6MopBjXsAb0DOTkON8HPn
9XUEcTYVmzGk8zyKcJdSjACHYWyMiny4KJxsLcHkGc6gbiFcUwRS6+1PF+Dvg/v5YDRO2G8HY2ga
FAQOxHQwrZrf/+lgcjA2nRklxR7UyweNCZSAGsyTwkFWZOtGvDVS6+RAkVq5Tka66wHjwlxjrfbt
OdJJd8uoW/+Lffr9BHOVXEsjfDeBbJqInf22TxoA6Kzw0r2kOhpSyDmAKnuCAo9dGZ4OnV09AbIy
dTgnIUDlHGeKAzCNNxPFi80kDW+nZrR9VTt4lYPx8C/2zvjtjOmqptsaqFd2z7MQ2vl17/Q4Cdq8
DtK9FpIfS/x8qL8SSE8qqWRxryEdRv+rxqRkaNFhtYzER6Gp24x6dYi0St/9i/3hvv7lCuqqoxuW
o9uuTXuVf37dH0EpvqksoewsjSZSzZo6KTGlEDlBkIVwYJrXOCu94hVU4z4C17ocp8f/fR90bv5f
98KCS8dvew7nhnzJdOzf9kIg3MG4SfatDrcrRNgnoHi5w0IpozNw7BGSWlMOb3bxqINZamj3ZWq2
CaqYRiViaQWgtG8x2IFqEOi/uIPYjhnwate6ryX+0EXQoN+guwfRBy66nOqjmXkN8XJ539cgWrTQ
VMm9c2q5TnSOMXORKHGgPoZcSG81b13tWnsacLvKQyknseq90iIXPXbOOWS5H8P8NiC/gZ9ooHcS
v08TV9Cj6gUnLMIApyexEX3jm1oHfbqTIAGAKxsC3fo2+yjpEAIKCs64ge17p3yPaCzuis7SfRJk
qAe4LSKDjTylQ1baTjS/kblsarDuLphTTHZuQZoovafQ5AyjnZ59NEpiHsPShsRZ6EczSa5Gc6I1
RU9vbbrFtzzBSUFUI+EL5YooqryrPprWYPlIfiNkBDDZoNTYRNvQKOp11iUjGb52GlwqCpWCaIeJ
kauvpgpaK8jQVVRP9bHq93ZAC86JvkoHoYNKS/agWA/VCKkiikB+1dDHVbuuaDL0UOeUNNg6SHx0
NdBsNa1WkWL5rWpGIEUNdwbF3Xugk6YUZEDbqYA/RbtXK2XYjDa1wsIFTTGf0rxOzENtAo1sEO+H
ra/vHSNC3Ke8UYv0Ed9TgG9iLP1Qax9bkX8okrpvDesJBd1j9xXCV3iRE6ETxBgcSJCa0gYVBHUK
ZEYmCdpYtg31VVe+IFBE6ubS85nI/go1vMA/wgZCb+4cCTcA/tiJAQdYqwBsMaA+QfYW70Idd4lJ
Nh8m+FBgFd5uCttzrMfhkwaqE+GQi4dzD9pp0mXgcYKj/DYESePXFDygpYFFMPT3ylSv4xRLNE/Q
BZLVqkmnkQZN/uxl9FrSIH6DLwozXaNtlQ35uPHi1m8y73q54kntfmHuRKykrIDvAwecdPcq4z5V
BDgYy6n9zptKn5WrRYLGhbrX4sFic9UU3dmagauuFFffCh2ppVS39tJsjlWbwNpBKaVQ62yLdKxC
JxIW1YizfdCUByugaA/gM4ZfsWpo5Rc2vJVmym8xXgQunVjJwc3Pjt3HO1EP29KtnhPPztcwWxus
6sZ2kzqMfeC8dy5qThLhcTybRmSXHP2CnCJgfusrOKl4Z4zgc1S3eXNlMKBbyIFpDXdsakS3hmqQ
yk5cS8VRv0yZm2+xWygosGnYGwDmvdQK29PrZYTAGDcKFOiSOPRD8no7BENl0VbeZKCwaGyAdmGC
EPGDoLXqm/CfaFbpnEbnpZGUNHOqSw193St0y67IA9KN1tf3geN9zfSG3nuHAUXsQeyJmG2NCBZs
zJyxpgdlbdPA+bYcQNt5r5akmovtmenl1oaCEOZ0kZrTrOrpAIB/HVA2z8EY7CYyy9GkmZZm/TXq
9dVWC6NTnUiwAYDb+ig1D/DbdqjAWfysENtmgvdWpA+FSXfKST8GhReHMEMLSrTTER7gi0GPRSTC
u6r5OTcZPX4T5Hro1iqtSU5Ho8W3eqs8WPa0w8XB2kf8CCi0kuVWizVOKtJXs4gVNc1QBX9rtdQo
shGBPcM+WThGbFXFMo4BTK1V19+ZQZNchhmrEqscMNyq4Lqc4W8O+qqpYnFxQHX5xQTuFs2SEtY+
UFo3SuHJDngSC7u4D6BezLOCpU22n+dozQbkgl6le3QJg9MytTPTUanTP0xFXtBjydaVyh2TGtnJ
RsMCtAcTOCWpGhcDKrV0MSlu+yhExRtShSt4DbeVTSmsMe3rZSKeuqablVq2y405uksnS3ke57kK
Uc+vbYfYz9A5PvAEe9eb4y5FLHKFJRcTn3pmDM3Nz/IMBJ8dV+DJhCg0wxxtN9CVvykxkEvZfucq
QlAJ2AYKCBomtn42JPe8NhDu9RkahygHKevG1nY9unJgEcRtndMaa8FLHnWw8Dmwrry7FSY/IQQ3
X2mgOCNnIiFuqRotvjbhdCQV57aV29QST1CJFKgv/GikTeB2sLP1yLfWiXLGQZ7pivFMel5QA0FX
NdGGE+BvvXLgGcVmus8nEPCqs5FFPkO/nibmJVxweKILnLGlaJ6yCSy3iiKZEshnlBaATVAenkIj
XeM5AIdAE2dsTeHfNgXKCpQejTY6urmKnGNbUMKb6UzI6EFOE1CkIAmj+P+S6e2w7VyzoNFMcVUD
Z1jnT42uzdgjviwMi4NX2Y9dQoPPiYVB4wmcrguvcTPMP6Lya6bpfDEZzSAxQsTo2ptUbzTOQVnR
Ajl7Q3jpZ+CTmtbVNW5rIHkGRDypIdYluih6SRO9hDAKGwQ1X8dqnmMdGMXNYCOBKU1PHppknrOf
swq2uGfeIWRGc9W8CodWQ6SZ8S4T5NpkdXGtDGtPbOTqUVsHBig2u2sfbaN91Txg71Eab7o41Nae
VT5ZHfAFAIo7Tdrnwi0fwqYBt1cNwBR0hGTq7lLYXY5uJVVFR2SXoi1zUPp7J/EI1mdPk47WMoI6
0UG2gLUQxVv3BshRIegD5EQ0G1FYBxkCG2/t7lzrBBMo71QbhjuyVvQj9v0ms15bwNu+iY8JBXIp
EG5iFDLbckfq9Ncwol5F4wlp9ui2mdAprwHLag3OERUA0BLG+jaaqAaXSfiUaUAAoZOVpvKwfCEa
CDhmi3bujsKE6+PZ1AJJJLvQ4cTZ7U2P2FQawS/NTJzNNMsHH9utcy949ayMHib+Z+ueqXiD4dQl
JWPcdqFuPIxAHFOkDjAJsb+Ok0DhBHW341gDa1RMohWaWTsL/vZm0jBRyFVluO7rBJ2+CMtJzyy0
NcoOaUQ7PEuR36QuYydiDgO5i0Iq5viboMAcHRVElCjZnErX+uKSrUD1zNezPtiu8Wjbh5yCAMnT
HXX+B3B80UzhQV1K0+kIEXxU2EfsnbG/p1t8zwhWoPUzj7WYnhuJvkFLaR2MBFZMIDkWSuW0jbqD
UVi0+JqBUAlyc98W5TVJ0p2mtJ3v5sya+PntFAYlFcXo6+hE2me4AtMbOLw5XNLE0VE8R5vb9Dz3
Xs9QGqqmMrwKQzmRo5SsggNFc6DsABRnLXMH1BHKooHTB9hQhO2F2+86QzDKxMfAVayDl6KDZN4N
rKAzdI07DdPDxFav8TrK1qCNwXSI6eSUJZNNBjXWK7Nt0qFancc0mzogDcwlIZN9C93LUcAQ2yiC
EX7aKwM9foAqhEOtbUB5ga8mR82gngtaSeb0OAzoOqtM4aGlMd4N6JBMAiRHo982mnBpW7pwYGGY
RLxio8mIKiHU+mig4QM0QCeqvorSKdmQgHxoKGCt7a0KvgxlJUQShxb/Ve3EPANbD6r/WpVdiMCt
2MEMhI7QFy+9AMZdTJfahO+S2t6XAI387Yg/FRNoEQO3tq9Bc1WrLxGeXXsjuW0DWfrLb0+DvIsT
iwZ4Mj060CX9UUavoXB3DrICazC7N6EGSiuZOCEpFSXfLKBbSsWgDJ14OyO0TkrCalsX9zmXF7SH
BSCah9YR5AFWfdAi5T0QYEkaSApjS4cn5DrOAeZyWperIrFLBUZpVPDhNnKOQDM0DJiuiYvQOETu
aV7S4qg0VjSIzxFgzO04X1wNw+ItDoVFJbaGRTyvZ9a7Hhf62p5g1TRdu19WOtsabrTWeRkMwsZA
fVySgDloEX14VtyEXhHFFhii9LYq3OfpQSOL1gH9YrXjFAY93ofUUiDarxVnfNQFYU5b3dLwHtcs
PfhzAGNQ9QIXY7HXhubJUIzvKmaBfh8Aiq9bBnA+H9cSvs1hsR7NUN9YRxOYBXNqTeJqZETWdpno
u7yCesnkSTPH2Y0G+oJxz09PdJgGNbHOJVBVLWWhG5LpS2ubxhE0/fuwH2O0MsLO9Q2FdEV4IWE/
aBFu1Gu7TT6iOox3SjGsaB/EsBZz1JZd9wIa8ooxy+gJIW1jjvIR125z1bcxVvHECaJWH1S+FH3H
9ILgM8IYqVVuWwscn6PSokqSQYMpke0s07TuvJDwrhh7f3ICboQkE1tNyHCbcSC+dPDzhIQVHWGD
Un/2tjjeekTnfbmuKwZnpeMYaNXsfi8gzpbAnYCbKd3BCUThmxWAsVxoNVXvXFnhF2H4KXQLw6DV
NyI1sGKtPhc5UTvW43OAnO8joOD+ZJLNdIKfkhZg7LqKny1gm2PrlDdiZlEUjkQLwr5OwulRgwIt
GDwnM80weHcAPzXWuTuBvAsOWKiDDDECADPq3A8VyQz81L4Otj3uK6u4JhJ3TymY6miYPLSQ5gk8
bN/oGyOXGlUYlFX5hWnfOLSIJjjPE2pTSDzpnOiOB7REVlj6ZnvoV/oRf5fpJNl7ZklQvaPtPnmh
eS4be18WcYG+trzSQ7s/mCpkbRx+fXxPZw+O7GTqar0JNMiwIg7XaZs/m5Nm7UPHLVcA324Cm/Q0
0do9hKYnyOivBOA2CHJCN2hI16HNdB4PjeWXj0KhKEhlEV2ZSNzQ2pzVL3Ukxsp9bXcCgY/xAAJe
O2fAh6n+bMtw7p+EBmDVNr4DFY409xwTGuLM5JIwSi756l2ZouLSgEHVSxeKGCqSgJhSSLqibljF
SDO2scZUSM3TgB6un1ijJuJEcWV07qM2gj7DIM+gPz/fLlQDYGWdzFjFRloynOkYbOAYOtyp/XRb
uMj7QGffjDnT8jDQHqWItpZY50Dn08CjcJmLoj4gfZH7qNg5WN7Kk4k191oznmJIuUA2y6+KO2FS
hmpDLdFC7ZiTxBz8LzuaBwyTDncm0MugvdIs/XBs8N6TIy5uUTeENGCDQm/6IqqYEkrdPJiNjcfX
nHAOOV0f2eAqhgRuZ1QuW49kLTB1TchxHojng+JUyGvJ2cOeou/ym4E9FHttLOcr3Pm9GcM3Isyv
gI5jzAJ0q8kU8mQEt+qm3xey+yLQ4eqgueneGSGn/iqy2wPwjmw7lDCwk95GExG40TxLY10p7ZZM
FebqCJ3Q6cil3ION0Psun2V4I2fokUurez8wou+UOcpZg40fHYOKJGV8M3PvZqknmd5TNfb1dikR
gIAJV1amRhsLC8lSOgYtYvIPw9byDRIEW1MVqu8ZDVQAYZ5pqN9JSyzlTkoHtXFVKtqx1NToPkwR
a9Ti7A7FFrS12pYkpYj0A4TQhhJeXgW4g2kYr8lhh9JqiQwb8WplI5fVNWIjKmcb5cN3W0gJqEje
wt7tsG0d70OtPJcqZVTVBNih6R89IcBRJndjNxa7wQi9K5cIKlW6x4arbraszg2RK78Jl7tosnOC
VFVpw5RGb5QYZIpiZLLG/dAWpK79dIc/TQLvmkkReWCq+jdu7RT3ZZSU5D/9xEaCy6EPLrdaebTx
u4bPbVE1Gja1CqlwXkv6iUGsCpTEjP4V2zsKTgEYOUSYjha5eTbFu8GEzhUo1vtSqyhRWIFBExyU
nsmuppIj5gWIuPubF/RXo7ThYwbc1YNMP2iPgpQekm4Vy/x7c91J64077GPZwNQSd1063vdmyphb
Sa7x7QogmzJiLe6GFSjzsy0GVFlrdSOa+jUr1L2tMRf06viIxi2Kld3XZRqiuGz55PRPmUlSCeqf
wVn4WyPHnh2VRYQ859e9/BnmlrmzLdYgVGV3VJ3F7LB007TFtWIywWByn63rcfqYVO96gB6GDDiM
v/mtPpFyK9CjlUa3AW8z8zgKODeV/sXAcmMbYqMzJlaFnuoclzvMlZNlbpGO2hPDfRljF+Hgnt0I
UQMYyR1zKkkTtngYlXg4PiXk6IWGL5nCravrbrSDA7/3cpZR2+s3QMvxEHBa7V7m1C+y3j7Ebnmd
NZAWk0me+qJCgsMmwamK8dHD62Uz2z/CLkjtz3pR6dDIMbEeDFTlViACjPKf8VhEhnnUJSAaj0LO
ujYJqD2J5kXXvyayB3xKhW0TS/XdDKXLibySphtclQWeHqAKtW3tUnVNemHDoqSK62RR86SYwd6M
C/O8PDAHX4QRmvPhg7pvmMc9opfWhYsG+ZtyLjEHpG+qNEkOfHvKe2rtXunP95DtjgfEtPd6SXnH
wnBimTP59StoREekWBQHZRqdnIr4hnpHojzhFDa7YNbDOsFkdwOEhwaU9aibKjmaaeHW0iWnHM7V
pq4GvCHEsYWZDyBVGbdJrCEvKub5FNDgknfg6fUyeib8UU1bL3UnSbhrTvl3p49RMpNb1WiamzxN
n7Wo9c6EWah9vHrNqH5LPdBG4TgdbcsDQuu4V1agf3DOfam1JDcOdXvaBqscwwMAuCoFNJ3C1ohp
L02JA4DHCVma8M6rm4zij1A2XUOxrxGwfcq55pMGe0tibTcy0UCPXhkeqE91SiFY2g9tYF4L/atV
8NqMwTDC6N3SoHLaOtI+hQJ3KIYcWFSUzNPoXS/TU1c6D1Zwx2qJ9IKTJKAJw804DTsXjcyVlsL3
qlDstmHqTkn/CrmuJ8wlr77NyQOYDxC6wikpGI5o91+j5PhM+AkRjuZb7QUngWIkqkCrHtYlvnll
ikBuHD/05K8pXopEZFBR530oIvaDsajZIWpIVORc8oi6oHo42UgE63AV85DwoAjfk6p6rliuUbYI
2/pacfNDj7o7/t+gwyC2pvnB1u1LjPaimaf3iGxSlI7RwrSKk+5yFajL3vY9yAfMREQU3LJkI3xU
PdtZBeg9P412+WwHLeBlhaOvr+mwPgDx2gdJdquxHq3cOGsph0Vy5cJ4cjqb6aVxbrWy6laF8c1A
RT8sgFUW9kMfiGt0TrdR4j0IAUxZcXRf2pDQK2S02pCQcEiUw5wVY2eG6lFfnPoqPcUeB8p+TROf
5yinIT+l/T0KKF/KoPJjy3pIEo4lqiOqMjR4B/e2Ee5DFhancVIebI2jJrTwc1XdBToMgrLxbcL8
lTe9MOvduM4AZZ8mqhqjlhAG0buDguwqDZ2nKHcOSBOdesGl7oKbjCppnQ/7xrWegphFHr2/21qz
HuLBZjm00JOUVJ5Gz36ILEmpDgepFfq7V11pr2uBDbdrKw+Dm6OuFr+bzkyRmYJb1cCRu02rB88n
fb9urPDdmac3Jymgb9sn6m1WX1037EnEkloF/bcouSmNHp6Ve6tb9bOU4NVnFlnQekhNVX5TzXJW
GYU81dxpeXoVt+6tbYmvgwUwN83eyxL8tAOBE21wps8mPw1ejT5cYd1Kr3juTeXNHNpjitJcZyKt
a3urduS2KZLnUgLtnz+RxuNRTcuX5YX5xDW2sZ2a/jxfp87Nn6OWEYOs14l5/pviUg4aknfLBrnj
VciVNBxM6HF7ifhpxO5wDOxb4rw3LVbeSAxXonAOCOygMdybD2GXPOt9hYk9ykEml2t+sfDKh9FE
0BTJoXDiZhuQYk5E8GaMuBY6ylkTQgM+V9Gan5o9ve9rObpvYE8YuvNhqHzt2ovz5fY2q+xQFu5u
HoJh2oHgLwn5M5ddyTV6PRwd3TYgigafzEcAlCMMjIqkjyldvGnKu5CofyjAs4GostrdzqNNqcvn
oMZWdwATDSGPGHLEuaRsZrOZGH0cc3oL9735TdoQjKaMoWG39rk0vP38UbpDNcoz9u2c2xaj/J6l
DUaIWPhC7BgUOD/MdVP51UoZxMb8ULpwePJG3QZa9DZfd1DPz71EAKowvykVM6NHfTO3SgSTguJb
lmdUgOFrIbZFcBnGktoPsfVkkY6WKKpaqspl8O4HfHIpYeTfNTulCdzjE53314nBPOplzxoAV2rT
8VVYlc99UVycBkWmwmtuyBtfzAUdMdN7ercEz1s8G2l2cWNw3Al8Z2ij8tAbDWgmxyIahH4ZNhcu
Xg8UkwVOBXZfIJW6LktMVQV5tyzlje3Yr5X0tgG13QNw5Qc8EYBJqZRRWCJPNeEkZbNbjcRzozod
gi3At5OG+sc4S0NH3p3O8rIN8KXdhNW9ys3vo/NE21AWl0g96FNI0ExHYG1b6VVqhd8pHTwGSVTe
gBvjFA87a+jg2udzcFOgGTQlT2ZqQUF17X3XJd5ezdAipjhN/6jygFZnGB5FCuFnw5I1ApRbi+Zi
5ZBt4cZD29Syp9aUuxRPjh3F3Iii7dc0QtahS6mSFW6ythp0rIcRIeHM2GfSRf5NvS2V6BQG6XM2
synrBuytUmItkAPsYSJ7R56Ta4OkWjdB2QpcF3VgsdFG+6VOqH3CwKUhgYKGUHl/RLcugLWTlTZt
+Fy7UT39Sk3SD2J/jzsuvyfUPTSZI7mHsg+7iK4ZND4QA+p1irVvHQpVSlnfWzK/wIEXIgPpBSUb
Buf98qXUncWGALqsyhPqFugEsNelnnwkhYekWufChpvIBd3BOdUprS0FpaCqST46TXkDWpHD2rVX
XWSBF5ngpZMYHGVOhXCK+fzykOfGIRLA4Mv4iuSTycvLrkBSM2Ss8F4frpGCUlcwOT4yey72M4RR
mELsRePu6Gbjh04WVwlcAL/yYK+23rReBkTcIS1bNnjKQEDUML4bGi31RX5IRpP7pMV+xqUWlM+U
3wDiVh1+tBEBi6mjvTUjiogani2zelZJMzuq7JTM4AG7dDkyvf/6CTqaB5oqj9Xk3at9+uym9r2d
BSjzhOidztcQSA+wB2ptdd+cjWhWu1Ut+GlG9PF5H/XufRDlVyCRN8KSB1XXJXy98g6htbhEpXeK
GnFWUAuZR2Lh3rtl8mEglLFZthxV7Zs0p8uMiaIzfr/sohhfqznsy4zpvirgbCdeeRlrxW9hF2ZR
cSWM4tmsnb3olI2T6KlvpPGlz5IHVem6NQo4sDbNXWUyccA1hpkBYQKddQZiHR2qAsuWYb8c3VBz
GW23jKmyRf+PuTNZbhzZsu2/vDnK4I5++NiAPdVGSIoJLKSQ0PeNA/j6WmDmu5GVdeuWPatJTWgk
RVEUAXhzzt5r73omkolrFXeXtS6b+2D5yA5n31xPOc4OCuuaE3x0CUti6prxxhX1220ImdDLh9k9
q6rnZsbfZgPkbUYJXGQZ2m7/FDaJP+8tr7LMjB44qzTiIBe9yw9w5Yg6OMD9mPygD8oVbKVfGDMs
yL5kOc14/3EGb3QHLL+WvUMO8hXZSNTWuGZziAZo2jFeOwyFqY2ZqUzZIs2RYa0Z8RiQ4h9D7b7A
FW1REWAu96b97SPpQX4/ojddVTkYuikNjXWdGzu4f3tTAjZz9Og4B8Mu1Ud1Nm3CSQL4SpSsckbu
foQKNodxuFi/vdOoeu8kZnnUSV7Z2QVJZW6Y+4lRneEmMLgWKXD/Fh3LkLbDniHb79tU+jmIuKZm
X4dJ8Zq0KZthe6ogc+TYi1uFqZpUO8Y18EFdQvGxLQ+tcr+hQmTrz2e0vHej4sLyDIBj7eg7PWnX
Wju46+6ENfFa5yzVGrzyT2Hf7vu6bXdgIWA85FibEpbDtN2RQUAV6ZoBFEBMsDswLtj8lrXVKC0N
hYVlWFZ+E4YvTpyCs7EBces2ZjRX977rtNFjyM37KOtf8qKgDGDj/Bv5Tx3c+KX5FQdtewVGpY8p
Uj882lBaAf9U7ZPeE6NT4FxJxmpe1XVILzEdD5mVshMR1ruXETxktHQz3HSmTESWydqKH/gf+6Nr
6Y+VqMp9ISomEe3edNJDknqH2IREqWoOjNG7HyDxSKnFzUrHAm+CQ8vvzbUapgI4+7RC7kZFRQIi
1D7FRUlS1HA/K8qYenXKEvON0Ktfer8sXvtPC8ejl9Ec9uz0zaMURtAOYTAtHkNK/iDScTNMLLa0
riDRilymjhzDNeaIcZeVxXSurP7Ryfvk0RoJ90jwUYYjZKVR5piWavtijU17wJn0bTSFuxax/VBg
cIYEHXHNxQlMZBAya4GZij15Ut3htSS7rXq1pwmSMJ3r0fGAYRv9GzVEgv9wROj3JPYQqhp3uKNr
63i76erZOtLXfg9HZ9jW9dweDadkNPTIb6L/ROq7Eml3vN1QF/zznqMRi/b7uXGAnqsVxOEUbFCI
fxLlkYz2cC8Mw1cxPa1csRAgx2h/S5u8JUve7t0SKYOEvnaIhXPbsXI80tpvjlGesijp7bCEAzb9
qJJkOuNFdIDkVSc+h7XBNk7v0Ern1yh9aRPy/nT6MicqvNZTmBkPuZ7OlDjwb06BB3TQtOcntzEf
i0la9zRv30wukcjsm5MkMMy2h/HBqNPxoUloKbSVdnd7dHtezsI8Rmn5MWlAA+omo6zp5NNDBOOV
xJj5KB46PTWutxuH2GF5H1m0SPIctqfmds2VAjO4IoMBqahrspczA8QJ5UxKKhD6gMMFhOfoXrN2
l4eq1B0f75q3ydPmbHnRiBeSQpQ2qo0V2BKfy0iAIGsaYpvyGuIjW+hCZWBwxbgvJKmto6WzWzTk
uJ4Qr64pPAMJtAzK7yp/NL03bGEwE7XpMxqy7gjaIIu0fa+F5M9mReBnnvN6s4xXlgW3P8yWuZse
Kwo2+iDmDL5cdtdAY3SE0H0dYuWysyjkyrEnSvMBU608A3kGXR+EaGjc9FUsRHbm9gM2Du9oLOC7
OI8iPzfKK8WM+HGSBid3Fn2vnPYJzZehZmtj9Mcq1uicafFDBX5JmclCau4SON3NVzmxbUeWpuUd
PSNin0GfoZAjfWNlhaZ1zGcxEPXNNOS1zSmSTkqLTLzy7P2YUpTQYE9amnbOnMy3oGGtMSxRnhIU
uBXJQ2FWfitIrvBtoztrWeDu9YJ4gCEDrWy+SbB2/tgkz+TRAGYECnjp8xp3GhgeLvpp5/RNesqN
AVx0RWJPYqtvY1bbuzAIOr+Jhx96Wz4h3IB4YUfDjprkcIlzQVUTkElbZNoWvtVbbnUldR8oiMEU
nxZM5OyC+GmCw4Qv9i7ist+yt3G2mQPcue4/0x6WdB7PINQx3D23rl8vs3+pD95dWsKa8Ni/QE8s
TTs+JpE3E1+nTnYyfGiyj7fETtsk+/QrYTtPuXwfHRAKsYuOLR/7twcnytxfHiCcRMNhb0mfbV14
xKZHrwoY9LpUs/dgE/By7OSE4L5gElXLFxK7DSnJF8I62hjeOpaiu9CLpa8KBp22M8eNGYmF6YTp
Kl8sPAV5aBrShS61x+YO2ToneOxF7REvWXssKrM0nxinDziMUA3dfnz7Cd25WG4rAlBZpS0v/eMN
/vKz27vIXD9Sq512tvOV1kFzGHrMtCxMqY4V4si1umSqdvDUK93e1/QaKsGitALMI6LERoS3TZOy
fowC+5oNoJ7irnePWkEsE1Af55sGY2hFARcUR7pVXRCvNTDRexXyDaQe3U3b+QgTdeiCojmOUzmT
vFMWOyfon+Y4zomAcgFPtwZBtJU6VRFRxUN/H5GABzGvq3edABSCLOahn3NjbcvKPLg1NCgC88K0
ORoZqxWAPEzPIeM/9Si8oml+LSI9eiyz+agyQmYm80DxpNtX4Mo2utmQWxtEzz1RCWsJGHQYxLc+
I6/AWMj8YXMlxvTTNMJpN5BMua91pqNZyGs8g2OvmnQLDgXj3YjHX9OmKwusCq1j+y0OmmzXBV+Y
zYtnPRh+Fst4aLIMmojW3kY212JVkTfVGiiFCqrDng2ONtDfAgQkazdfPGJOMB+t1v0h5iJDvs2k
aiTD5NPhBDhQOwvlLOW8ar6npg0KxGk/UfP1FHXmZ6vCjly81mVk/gxqUBkNyqWIbmo+vcDKAUiz
7G3MqXzsZQUMNHYeDfJ4yqIGUwjXYhTfgr77LKD7rPvwpx5PXy5SAmgBXk8Dll08h0w/ucK486z4
AG9kp9v9/LOO3/DYIyGRKIMHjgV8HFBWAFOo29IzSixafYswaggrKgFld1EDreVcz1DL1HWOAVJt
BfpKHN1HJ9nlaUCjyQq+2lIZK4vKOtlDiX4/LHUfztzYufSIcTY1c9hanzQ4NjUhdzMuXaMPfuid
MjaVNVE+yWfAy/OzQEpLP+G+rA2PBkIV3QejiW6S6DvP3sSAJF6ddjxYqClZO0/Zzpznb9Q94zs0
K8MuCTSmqM7bh0no7dwh/Kk5+VupG+GhCILyMQQpOQYOMeuiyY4QkE7vDgMEcfdOiW6brTxygGoF
Ajaj7MoAv/eGNj1gvL0qjNibEnMhG2UXtTlBnvtIN7gkRm9dG7TYYw3BFny02I8jT/hzgXoa9L9B
4cIcr7d7QdwZUKQJd5yZrQKJHsamXZHgvM4oaB80y3ruRrB2Zu9cPRIvIGg6pyGjm+Wx83KC0qPi
0D0PHUbZ1OJUdfrOh4RBFnAozjFQgoumimAbF9lnEdBvlzro43oMHjLwAcw6P+QicGhGd8TYbN5R
0vpFxBBNGDfDzofaxGjZHWbmpgDhrhDrW8gfArdPfJhr963cxWOP0DHGYQwXleZ6obfX5dMmAunA
Lc11qgIG3BlA5pz7fSnubp0rsOfowLPkLudyxbEtjvVkhggK6cUNMX/Ygy3DaCf9rCKqhH6cuciy
CDmhQqkgfCxCqJv6V3nlqSbdbvmDsPyRbi2aTMY4byfM/okV3xJ/zFqkX9DTrDUMsUBUCehZFJlW
DvsuQ8hfd0xPQ5p+FHTJgi46E21OfIhFTw+pY/VWUAKxLSAVU+QepG1d1a3D107QnjnBiCWBT416
9iaxSRSCPDcUb6o3L03pvizNPjeyRqRKi/wuyvayQ5k9oGDc3H4jaFlqRFvE/k8uQrSNJzk+pGiq
xLZXsUD7oSV06LtMfteBx6/+z28P1z+xEJn/xPohGQ0cB+WUaZi2/h+tHzVEdY3Qw2SPN2XVAdNY
UwRjIohj9le7xEO8Y6BWhyx31xg0NW9WjLCy2EArdXBp0t56ZUY4fhRYf4DTLh3U/KOb58L3FrGY
sKqDbiMUyCKjgKmLYCVnZCQ77XX5cv74JpoAcfCc7Az5nC8S/NuBJwPiKO0U8H0c5buqzwnwpp1q
oTYKRxlfC88g35Fo0d5V4yFRpLMmQCg2wyxJmRn+O7eVtPgu/uIdW2wyBvsRU0oCpXA3/c071sxk
iXecLftBq8KjJNydGKoHkwqMo5NzeHMr1HX2NWNOzci0pRhs/gokBOWwbUEH6DCqYj42Is8dOLcv
AXjujG6HOYrOsp/o+qNBKXBb24nDitT+GiXGd+RcxHnbcPl6DgaRxGc8M8160PrXvOsuwxDIzRCj
FtKh+K5qXYz4u9B9kbtGRaPQriJIXiFbhWtK2cvvsfaG2nccAH3vnCWlpnMjGgvueBZd/RCOQlsn
wEjZJdivgcwus6bXK20jVW7jqqed6BCFFxW0LhGR7Isx54rq+oPdFB/E9FprLaTRWeWkuSsHBV7s
OMwqTSb8MBKn5fvR6vZrqEO5Xkp9MADkmjbnYawRo0poJRuo9NM2nEjlYVDYIE1b0U82D87A+7Kb
7tcVUyTDnkLiqcv0fo6DpwG68FM/2/JOAD53NdajQJqMA7yjJw6UXwRUS2sBxddc5NupMh9r9uj+
cgrK0kZYllJV1wngpXGDx2aOvsLmEhKlt2sE1yqUihcGXX2ikXN7hU7phGLGTCfAowlgV9nFChA8
yJGOs9mfpx7R1PI2ZpLe8TVH/82VK/7p2YiX0ma9K6Sj/+1szHWThRiHbv+HHiR1wT0slSR60ZW3
NGCrIFmjHUbjFmQUoob+OjUTGwyk9QOLqJDCML6R8PCvRxS5jBh/u0pwk9lYHXVsm//JTGY3RuKG
hh3vpxRGSVvHZLoRrYFyg5ayRnN3VQTqlJoo7yMqFIusiQ3i8m1SAtIeljAJIqz3KJvosQe050AK
EhSk5/sydCAB1YAn/vVHFovL7m8f2fK4uh3LxgT3n1yBWuLWfZl1iBHCcR24qByCyDwEWfBZUdTb
RyEbyNJMEQbV2qmWwYO5iBrVInK9fZI//b1/jsd/sxv/7eH/yH38v9BYLPTFTvhf+4r/b/b+2XQ/
/+oo/uNX/jQU4xP+Nw/Ep8uQS2a7IbB0/mkoBqn5Dwexrf+bruuA2Gjq2AZnHX/0/zmIXd7AMWwq
1p7pyWXc/v9wEOPN/Y9Xnum6BPNxvTFbCpMZ4e/zQMS6L4iIYLubE8nK8Gba/xdW/7/4+f9u1w8p
3hwK5+ftt283zrLHv230ezHrGwMPJBsl0uggp1flMZunnNzJhTBxe0yFsC32xvKj22NQgN2h7779
Jhzc3usP9sE/KAi3h7cbdyEl/H74t9fdfvf3W7GWZifqTPofgIXbD36//d9+N8g1/aD04x8f3i4+
wOuWh6kxCprfgTn7s5rvOjlnvplcYqAqXln8kPVimW46/pvl5nZPD0pr1XNYadbxYYsbi6GYsRhT
VoLrcHtW6VsTJLgcDBYdrjprMcq2MkEOhSyNvf2ic2thqSWR1vliLh/mNhI7w4uQULWqdE61TXAz
R2DeUYxpfc1xUiD+tveGZ8gkS+uNJDWbQSm0t0LHUwamCKAhNKUAAC/utyHawdQY9mka29+SQF5Q
9DxUJE3e9ekw3tE5/65EnB4RB5FSkRHejlkMgV4aN69VaROrkqJVq635miu9uq87tz6hRbivJpSe
qG3YvA1sRrBS9X6vNGBcFoQpEzIVNbTy1zzL4T0vgy/LTKs9BbvGuk6GPaxI1nJP8I+HZhVD+T1l
UVzvKYQ+yFFlD0ZGdrHEVoUkqhW7IaaWm0qHryiQ6tSm4Xiql5vfDw12hDvQeN+cTrUXYIh8f1M4
+UY3juPq9mQ6LZGTfFW+NfXm9XZDy4O4VyJbBdTMnZOHtHGsUhxiCfkx7I563j7ctLmdXtq7viiM
LWS2/ZSb2gmxGl966eJ/0KbdXATY2wiYvs/6qroXbXLJFemSt6duN0gjIlauyAlAW7cXVH5bawrj
O+qy0Z3lue42ZIG0NpbnUDCmuxbH06YbFborNLgoSkgxn209vwZuou0ngZ4YjlDuO90QbGpAyz+X
FN6QBtYxI7hs17nhE64T4gJLSU1Ld/cDEc3oWSBrpTXchMnZlpNX+bNHlaD2zD0S6OGxMDAgVNQ2
XtmXHlkQ0qalFRE07QVIrfWex3iTZ1IMkxZudZm48jxpyfcUY5Bv0xI/AXytTgOx7qepw71UC/ds
eLN53zKYrgaHil4rS/Neg1a7uYngmNEYatRwKeiWPec9LhSrCipKLZr5zH9B3iE7jAqhLP2NIXtp
SQWxoB7+aOIMghul9BWhOd1OldXwqhfyMYol/XBJuE6M4Pl2o+N2RsXT25vbQwvY4gHad4CKE052
hdUKq9Owwd65RJYv0BUT/EqK72lHYhlj33KRe+zB6CD847G2POn8fjLtU5trAc8O6Pry2PYmkhU7
JEVHLmSYYWGKjMtNv+B2bvduz/2XD28/kAuR5nbvn70uAWbDVmrc3v5kteBubvcGs107jlNUgHCm
KM0RLIJTvd1MS80wSCvwOb8f//7x7V5n593aXCg8t4fVDc3Ti+g9Jfxn+/vFt/f6/fCPF9Mh2QuT
/cPyh243w0J06Zab3w9v90KEdjDUlxf+5e5fXi5emoVIdHvm9v/XS7FzUVzdvv3fN8g40VkvRyS+
0XSgfOoMomk7PsgbFekfH6Zdvn0qZuCVbm873qBKt093e3z7NH/8/PZSdYMy3X6O5RybTm3lbdS8
eBGsCn1KLcJ/6mIrI+Lv7P7L88xyHamx9BPoVEcXzyDo/oTuRFWa+7bPvxzN2yDMPBu5BE86pd/J
jSg22aPbRfPejU1Jd5mKfk6kR+g1z3rVX2FDw+2vKM1HgXWQeeD4TUL2Ez1efxZ0m+nX3tWawD88
0KsPWc86dXNoNDqHtguHGb47ZOVM7cASosPhvDapoZoBulDcJ246tNua47upgIJIS3xGXT6dgAc9
JiWRW5NDuEsk9B2e+nqHbuqr7PJr1mvaponItpHKOufeXuRudMK/H18bwjRq1s2DNpyGihyRHtQm
QV/LPDrTFuv7jSML85zRqjrNBrESFb8/F93WgF27z0CNryzonpzaBXsZFARc1MU+bEmpQAWcl0Le
maK7RslwsXtiUgegwJcpF09COCe9nxwCJyAb92nsQGRAsJGDZER4fZAJEFzOE3bJRVIhVYhfE6Ws
rUeoQoiDflVq0Cxd6zIhfKUNTs4R3XjKvydM/s156j69GZGVO5Deif+B0k7pk1vj7o2awCmxEPCs
0uJw9uWbZULWt0lFQZOVl0eHGqjDGzpl+y0yHPrJNujuiQG78sZ3tPnpQ14YX1S3MShRVsE+GwHw
rmxaUPqDbsPeHRJIqAshdBjDyqc++pEWBbpdoZl7nNr4QsLmXEWuvhl6okHFlH8bQQisckUthxC/
2RkvMXXPJRAzCSbn2DvTnTv2S6bXdMkjn5h7ljRDz3BFqbHW8I8XGp37pMUnNQ6YOCy2GdsoJ/mv
1jG7jaisDvhOHofS1QEVM8SmZYzjQsSbYWC8zKsEOSek8NCyBTaVlItmLslaK1OkVJ4Oc9zcOUq/
D6A3HUy6WAK8flOFryzC2cyWstniaX+edCiVtrbrteaxVffjACYwLV9BCupIdWu4jfEpicFaKxRT
h3LGmyck0pYRMz1Jxlm5o4n1PAXyzhn78lmb0gt6hR4tCKuQyW7X4D2/Z7ETnGSK7S8k7sIuSuca
1/aqcUaDWllN2RioCPv0wtso/ZkWGwjjXG/vQxXBS3fVMULADUlB14+x7CgPg1RdwLVxFEK29jyI
PDjg6M30R88bTyHWxA2Y1zWGUkH+abVp0EueGwp+8AyDjlofApa2uuslV6FWoChtAvEBkFvzC1m+
5jYfBOD4liZAilaLxsOA2HrtjQs2Q89PkZBkDQlkFORvUoHHorMNnek4ypc2Mh4dWxl7ZBOPc0NX
JFgYrxnoHiwcRvXI9YfY2fzsgpmmusNKx+ikOkOvnnNLwxaPN2WYZwbueINnpzjMqXFQFXrNyTTq
RXgAR39avCs/DArPl4z2l5CoibC0PxFv8pDkwyftskUFWnPU1aLsMw+Ga6d3WW3sXbclpq93zO1g
oIzrGQIvyXcby/c2dpCQBI0hd06JrkLaFIYye3yN2xDcnt3sLNqn66BhICbBcGdk5QuC6pJxMQy2
VmLe617oQwPIkLXM1VpTqsLNAFFihGOtyBLSu5kWSB3uWmRlxxj36KrbiqpRe9NC+mQaKAhg89s7
r2dMHlkfrqRdv+CdkSjM6vwyqjZGY9yItZmb30iUgbmO4EGX8atQFSnSom+27NsLBtNVVMbv1QhY
1gNCuoosCAW0MV56F3RA3OM9acGl8oUGJGJnBLIlHjYXW3uWEG7pBAgUMc74wHZC7CrGWW9UZH0E
ofSHqTnNyfyJLoWSJ2oXOKAWau5O0hICMBPYxqWYGMRMS8AjNiN/GmRDS4yPoesBVwAMTXpW6X4w
kL3pg672+S8z7L0nUGg0ncmhru320BTOW+cguipC/VBnXYscClcZ5jvfk+Ov2dPuoZSHPqHfyW7E
Fk0Bn9jmvj/Q5JvWuVVEW7O4xKANLsThsc5V1d3IuycT0sBAn5Z5QXCMkPRAX0SW6WHPE0wjZxjL
x8oyrmPktWulg5zLhfsY6815TJi0TCzTQKEbQMS0KDSjUT5cY4RvTrxtgERv8pfGTbb15FYnr8/O
OlfSxTZ+BITtHR2vobuFETK2qlPBKe9MciXQAAlaEOgfnUdE9WofRJLmXpxB26hJjo3bD5MRmzCv
RDl+OziM4QWkkLgJnJXMxJutGUS6TJSa6nHEo16mwcae2BnEVfeU5dWnOWRbwZbmLJLy3WL1fKCh
Mivaa5ErnxtL/Ijy+qfTEsMxWtFdYiZYrLIi8svkKfRkh4pCa/2uM9ZcPoTeTSJ4BGj64Okl/ewY
5KczkVQQ2xWDgzkh8l3W7GVl7hL2q+vMqy+JgQ8To6O5D6CrwO+CHWm9ER39ymkIA0NjvyiM3M+z
6ivtzX2DPxX5GCV0mQ42RgZ4+DLtDl4xf0VVQG5EG30SU0CYC/0cq3N130QEjQEaCbLL6snNvkIp
FIYQ4lMIEljc19GbyI1qM431t9n0KOMHM+OiHXdgvCoLnQTBkYl6CD2Bh1fA1Q2kPHmhQPJZYRrr
7m+9rcLxYjTf8WpykozoRjJpC5GP1LINiYGKOrHueWQfgmCd+ApC1aXrEDHQxoqKt3Zm9vT6CaqB
xODUEySWz/l7xMErMwkUdqI51ITee2hmn1gY2bc5kOkTAl7XlYktxqxoHEwgKLZOjVZt6lhziBHp
KrGAlf2qmR1InyTvN7m8H9vHRHMFtQc8B1ONAaNhRCcC9b0fnNEvFHTxDGJSMGcmToXwwHgxred4
+hXVEewFz0oeK72OL6FI7uqKRRAh3cmhmSUtSwj1o12qldBs865vH82wzvaUyZ9qAOCOAZHYimJn
E7JlXiV5PP3Moqdx6Ldx3dNnc3FUR1gxh7Q5gDHuTplh7WBi2XvPtJEeSTJcqvCctHvGT2flTsEy
8Bu0yCRypVx3zrqcAHANBtLzjGbF6KA+asJ2ky6BuK5VG7t6rl+Diu5riHyBbFqzOM8zpRBXdmqb
Bki4gBtw2mbNLrLK1zAn2UShorgPA+crxKFA0zXYQUiMzhIGPJgtElTaaviet1WMfrss7gp4oXdl
ylwcMhpThtkGEPGPEd4ZwOzbUH0NyLYZ2vvoEL8Q55zcV1r7HNbDB3PioWmN74qkQlIUMCRmUbh1
uxE8QJzslOeqS1fMT42hIz0rFOujQVAZbslXAd7DpnaFEaTeBj2NUZSjkGYGwmxHPdgJi2X6IMfk
joAZH71f6X5rDY3zt0mv+tTzQO9epG5ei0s16A1zoY3Z0DWuVdbCB63Y/5VifCXQairL8a7zkntY
IBOfwCXPVhJQH5DORHNkG+AK3C/rO8y4M6G2E8koFfUaH5DKuBpD1piVg+13SD4Kohe2du0tmg8U
esz9HnUGvAzTlJIBwmKOceVj9IAnDDQ6+QcoVrVNMG4sD6142GhwA4LvhenMlNnRcS1eVEVE884N
p1NtIgpEKHxpiPDUOsSNmmZ6a+gbO3CBDbpsI+CaezYbss1a5fUnyiCvE16ol97W/VGHH9AyzPsD
Rt+5I2ChLmZri3883VDEWxKkH8zQqPZh0XFsXYTcBb5IQCh2iHPI3PYT2c064octXPifAaBchLc4
HGoYBnmKDEvTcUFZcVStu+CzzBmWgjYz1k3JMVYDlsW8Jr8WDonSiJcgJCKuinvRLEmeMTuEURQl
v2l9U5UZ+g3i5PWYj9OjS/bJrgQuBxkh11H9GsMOLA8+lpFma2AdMYPTnkerwT/E2iLKyHookWd3
9lcM0CdXyE0Mmt+YhQvPr/nrh2GqXmPaf6c00s7Aw1eOFzr7mWQ3v6Qf1aWEpMAlP8RVfrXMF2FE
iooK4VU2OW67tIFWje50XSEDOhmysc+V5746WADXVFf3BtTlQ1kSFxUR1pMADjlUdbkFO3KxOGFQ
0lvYc/BKmlV4abXqzTFqQoWrrRQsf3UXAaZIxd0wqmuOZRRQCvO3xorbrhCORo6pzqIFQR00SwZN
lwZrGtsE9E66cV5SMQAwgTCpZ30Lj55oytpiF1AzywCYay/OvEXORHfdJchRLLFEBk26+Q0+Cr4v
cE/rMtQCPwzfaoH9PJDt/eBqzNM2BZ8hrjzkDHiym46VQ55QY0onEueSAvldFN9XyWCybE5RrEFx
bvtdJc18j1pFf0RxSQ1Lp8vmJefIcn8aUUkbCbfiyVAAfwatWZDtjnadVdxfAsp5SK36bTjA5Gxr
AwlsRInNhNq/ShrrURhEJUSNeCcW8mGaw5dQL9/dPDg4+HgO7EVYjunvA1QNjDkey9HJ8W2dCKes
BqjW+VrlIfOOMnRUU6Kvi96D4FD3Z0PJKwOgwLda/yxPoh3fiJlkZQyPjkzOrQUNdF8nuM/dfgKl
r6k3pwvvWQOa52EkB5D96sfUxeQbdfqpGXC1OYBNpCBSpssFcQAJOT5Fznczyd6fXWIci5Cjoo+J
3xF3dTU6gCzhEDyAGFDsKYAziayHrd8CiG+AzRDPfBXV/NwMe4kU8zFuCdVj3/RT65YgtiT6aVlo
dhDTzztyRJxY9fuBIqxhhg/BDPoOGSvGJVK3r9SBkGfylbazV6BzLg9xvqjuSWPQ6LQijCeJzJii
s2Er7GspLm3S6wKbBnUmZrYsHUsPyJOEx2t0KQk3i7QwZ1p9rdLiAzm3vTWyHvrhKM51RvSv1nog
/awFKBXuM7tAFJZI6n5292DW1pMo2xeUuCwpFvs+wbqxBhA6brQfoEdMzNTGblBqOw6leOsNdCtK
hv6c8bWbDLjHzowfbCTjwLgKOvVl8qgBE+OjxvkmHXENeA2j1EgQT7FM0SrnTxtT8NkscVC9OyPx
71H1RFNL1BYSOdoR9rauoG9YFlkr6HA/y5HusXLg8PWS6n3tDock63aF1X3iZ7eP7chaK4/JnmgN
yd5wIGo7rfNkIy1+0LLRgadGLJ1tWKcMDgZJWY9haRxtXbhQ6PppF1bQuOKatW3nZ+RN6G3/4qG5
2LxSPEBatgSfuSNyZZdkIWdMi0sRaOelRLLCz+gSimzf1VJHPOaOeFwbFgGR7Ge0jsy9U30yc5FR
0SfuqgLyQniJ5s/ReKepXa/qs84ac4VmfJoWAG350Hty4JscP6yW71tGFYuUQCRH0stXtdvR6+Ao
42FKn3vRm89WPL3oJfY8ZjbzAPBNla2+OKcCBk7KOYOR55spzwBJVeIIYAHbD8qzi/ELfIpJlMvI
aCeIYbRwIex7M7lXI5qF0rygqRwuARp0ylNz7bP6X+tR9GEOwSEokb/JilKZLaxjqNhPW964wgFP
Nlc4MchpwwwsKFgM/We31J4GGfwsPK507EiAMH+ZkWWv7XZS61iF1dawv/U9jCYuytdotuutXqev
yZx+n3uDhnsmcWvp2socp3tU+HupIqqyuXihMTasJ9FoLHcByuu6pU59OX2iRoiDVG3AsJO0jYgu
J3k7sERPMAbjcG0iLnLL/CFKuneOL1dY7zWXAngoKk3t3KL2/TbG5YWkPWb+0er2S6mCYhk2tYhk
F6GX6nubPSe8jD630G0O0NycKrxn6DFApCmte6V/I7fxMP1IcNLcpcbaCBXhNMV8CnURrxpjbFZ1
WDe76kfimJRRNzniBEZbgDiYS8mAcFr1imUL3Vp6D9OH5BVy1R5y+0dsw14Dnx6saXUE5bOVAXtw
AQeQKISvR0XfpSKHXamW01KnejMzZbVxSBBRVLa+cqn69e9WS3mAKQPtbzD4nEmlleQbJOrYfTRw
NFRzZ9/sGkDpwTerMyBeuh1ltOXsgk36wFH9xHQerz3FvqDT+obLwvyZ9+FH7ywNlFS8EH7KRCaj
hEVG/6E6Om3Op0ngUSL0+y63HH9Q1CdoyOFo1ofkETNwFmrsdizNxtYVEbYUOXeOV365rno1AuWS
xUi4apM9Rs7g+jZsCZQs3pnUCOziNPGCgJgw9Dkk9Zru9ymCjRjgnQ/tXxWpnVsWtaRVDUG316en
VMPzk4z9S9eIeWeoMNx0us7lYMSYw4CDRKlorz1WKmyz7aZu43SPhGclwJQcE7vdqaCBvGqT4NPn
6c+mwJFPpD1RaYqveExiMtPG6L7DQuErfKoa1oW1Bn5ryLC/FAbzhptHrIxinPy4tLiQ5oMwDWeD
MZytIEsh/AkznbMm9gHT2uvceG91cqKIaKS/NLGMSMciuc5mU6+V7NolgEFsiUt8C0aMZVrRvxDz
eXTt4d+pO5PmtrE12/6ViprjBXDQD2oi9hQpUY0lWROEZDvR9z1+/Vs4dCZlXWfeuJOKqAkCHTuQ
BHC+b++1/UNC4XusCXKNuuS20JLyNuH+zO6xZwfGjW4ruzyCRqjPAmfBzUqO8mOl4gAdkpZ6Co3V
zTBkwaJ1VXHTRygjJxhsOmpJfGgGP32hoL8sGn8pIufGT1pvg5P3yuNgLrPKqe6BQCBAzxtnXZHG
LGrKcV3cMe7Vq9ssz58CGxWzpqZIKQnTdJzi3Wu5gzboTxOJZA43U8TNG0WCbetQo6E/TkcaXv+y
y5Bd+vEfUaHQ7+4Z2lGiYFAd5cWiD9pspewVlQG5FBbIPAiZAiEnv1snd5EbLvv9bt054uOy4+Wp
f/es8rmkoOHyrHJO6ypSDC4rP73Up2eV+13WdZogudP/Ahc7PMcptKHK00lxxIdZ+Y4+rIzyhPbW
57Vyhw97ydnLTvTCu59xCr18lc8v8PlZc6piu46hWI06QU7MiaC5y6KMIQnnLBK5Ti7+R/vJx8qH
xUbyv6wu+iUP4f9StoGqaSiF/l6DdHzLwiZ//0WEJM4P+qlCcmYNkYa0yNaoip+1n3+qkFSB9EiA
cTfYwZXKo5+xBmdRkrDwLDmkPpsuuPmPoiSHJwJHz9Q2/xNNEkKmX0HyhgPqyAR9jZTXMmwQ7zOW
/0MUgI6OkZqYTiB03lFsqNA6n7U9jeB/wc+W/hDWOwJSrlsjzvfh3B1P5oa3nGTzHKhNFON+8nRZ
b5TXXWCrO7l7FpxcN+mxYc9N9bnLazVVs7PTL+r01gUH3DCiwZkcZeuuMNBW6OkqUxhM2XYwO3Ew
SJE61aSo65Nya/iM9TSc7XalEnKV+3W/dhvSVCl1gWBtWm3NyeBFF0qYbVFZZ3t6TgTr5Ml3LB36
KtS8AGZC4+wmbkDquIO9SjT0El9bsLNJ4bpSCeWZVQjKPsjye4oe/obTOC0gHr/AHSFw7Pw5QXn+
c1HM1VYuRlAHu8hyFp32jBuVDAXsi8N+rDVungVXMpI6d9Aluz0v2u3l3DQvKq2No7tpFJImVYoX
6RBcj4nF5Cbo9GRvMnYjm7U1ir2KLnrVWvQfS1Int0y20Xxs5QGWc/ncyf+0KNfF8/cn5+Tkdw+D
pwCXEpMRCdV9xT0dE5g7tGeJEwUMURMr1mPcSJDvTm+IL+Fpzp4fuWOcm+z916KRLV3sAfvLM41j
mCOe56G7oL1LZ2vliNl9L1o8wFfmyGlRLsu5y2Qqybjz+/jOc7BqXiYMApq/XwSfARzAi+YBer6X
L3aZyJe5LE41AKcsb0JK7+wcJzo84ctmQ76/y7LcSb4/EZrlplTNvQH5jc42oyA/YUAjzLjcedhv
4gpPL9Xnbi/nLhO5rmn7L1rahGslJwSpCQWHgTgfpqpDFNV5hdwm5uU6xT0C7YxRzkSb0CRTE0l2
eKdj8mJ4/yyicK6el7tSAANK1Oy+UShkRZF6CmiLM5qBaD+0pbjSDRHfeDZxjq6tjIcgDMSXsovp
9kbR15x2/1aNQYY0JabcUu39r5apP/sx+jSl8cvT6MLYS5z8Jcw2AoL7CjssTmOGWC+VjTnUS72F
AXoQDKTW3aQUaa/KQB9fNL/EuWVPDnVpzK5+o6NKCrVHn1vnGx3ixFVndU95H2d3URLnq6yE5jbO
yiFFF1sgNd5DTF+QHLUKzp4W9y+ZiZ+b/ma8BsK8Qg9avRDQTYcBsZSFRImgFfNFrk6bIMC+F3Kj
3iC/i9TkG4HS3nrQFCgucC4f/E7ZDxDet1UPU9vXMkJSJp7V0XXjxRDRjxiOxinHiHivttZ95KnN
qgk6bTs4uG4TzXTXYZiIF21qHvxId+4yAhpO1D3e/TCu1n6ppxuOXr8JQG2skolM2yyyxY1qxeho
hiM9svpAwb55NiD8Cj4dgcUUGRqbqELGii9qAOWkyKGw99HO6qbh+RiTGPti9o597cCuX6ATaF7q
AgAhhhSkZmbcvDBsZ+QcuqQQVK8D6MijLkCxW7VfvVQc61Uwpc4mMb73Yd4+D636ZLeiPAVNbOwN
ZWCghDSRs061T2vNX8NyIpJ1xBY00okEJx2BmW27hHfRbqPA87+FDphoRzPVE6fgaV8FS1WZddyo
El61vCOaInfe6VCAT6eecuNMnnnIB79Z5oNpv0/rEtrXdZFZ3rJw22GpkoNw0IRIb22BW7mJBuM9
VWHMoSrjh1Y+NvaA88e0g10BTPOG7tltaosnG57V+9QjF2ccqpzaCldbk6rW0pw3KM5G1d3qLTbC
fuVWBMvGnnFqdK29Nyu4K2Q0hu8Em4L5aZzivqkCfY8vFgdz1mEgaXEujXi+4PfsAQmXb0fuAgLq
KE19SPR+uFPm8UBnjtMRkeu4GJA8ACvGGBYm4KN9aBGrJinD9/Am1gx0jklR3FkOUddDB2GLtkUb
C+NeDcYv9eD3s90tXLpgo+j4kJ2VwqECk9rtbcfUqUq5+vPkYMoP3JMvmidao8Vt47v5Vh1oshjF
uNRSLiMucqYCXllUj+pbVWBqqMMuWzseY7E2iOBbAVlfhV6379z0TqcN/powKL3CnIhbNMpqRk8K
SMOwA6MaBpy2iubNAnZtDW+lE7mrQq/VDSq0lRHU9uOYA9AAk/+m9lYLAsEzjpiD1dtat+jWWS+V
pgns9LWB1axaF61jPnH8yEvq1W4Z14xVyyI0XkkgXYjJU557M58IcNardRmX8WzaLyG77cc+a18D
aC5rk1PeSETCSnSW/tTqykZ+Nw1UNZptqXPtmEN4nze4ZOfvTIXDQKVN0Y8WcJygNcObIIU1QCko
fbMs/Zk7ivzBQ7AIDVboS08bkzfXrNdJpsXP5O2awMEN+mvQCEgh7SmEfqPCZLxiobPWXCW4CUlr
/8VSfaAeSvCWu0axCkrSINPZ/98yvP+iD9GxVivvVYC0WhrCt68tvzXva3vYMSrm+7aLbwAIg8n7
Sh6tdUIvCCtOm5mdEEY0KjqvgwLrLbZ7/aAMlrg3e7pjpDa9WmSALzEQieuqD4ej0dmAGMvb0jOK
13qaxUAx+gUl7furDj/OQg85O5Wm+SOfz/kt/rOVHTg2ognugLDsPVCPA2t+9HvOPaRyUfhMi5PX
KfU25QYMOF/6GONqGcSofC0sii/EX1a70uG0bJvfQC5mp6TJwNVXibohqNRal1bnfJ1TFipFHYDl
R9oeGAVdKhE4X0UUvGalat+1qQk2OR70pT5iJXXanAqtyN9jsjDvM7ME1JPX8B3SvN4pak9DJdNe
VaMN7oZmEKe2yL/5NMLMsXwxlZ5IkAyiN3IQiBYOJ/cgeFMgNbzWjq6sORBiIxcFdzNdvQ1cHlE5
WGzBH1Hd7bJk1XXNS0MN527yuxN9UPOOPA+olcONR1+RchPfCmxUuOfcM92OlKsArvYuMmL+7Aha
PPyywbjViWfBGBu4s7klelLov1aTWnzlTsrdNBlurMShNy6/sBi5WkCMbzu5T6g43J3BD3OV2UMG
D8hCUOH3jx3o1E6DFuL7gBwBjxVf68CeyzWciCa/cR+QIV7L9dye64QjUEsu5leMrHgDHyD5onCO
PHijWpwfXon58ohP7NjSuHvMR3+X6EYORM6JNkVv+eeHJzU4htFqHykOYf+qUvyA86t3ApSd7Y39
oY/V4kvKFV8+nH9Mv6HarJ4X3aE6NJppPJhdpR9ri4Qj+a5EDRyT85h/6CigP4kBZcf8tOl8fDwb
nK9cVIL+Nm2T6MEJhuJGHje5HhkPRcCk667HkhOCioFYvquKbv9WSSJvJXfDmPEQ60V7H2E2vklV
6mjyTRKYBL2nVRVSO6PueaC4Kd8VVztja+A5XsndCv5ugcZPIDTq9jZ0uf+TT2vBIVvWCtdhW02y
l6Y8ytW9gK2o2V1+fvEqrd9cYni4H66Dkz+7n89vquqpCBqkahMwprwQrStfDHeHuqOYXxE8Y3KB
nvuBg5/CTKR/bR3kchu9I/y7SnV9vIbMQgckmktkDGgp3ZqQ98tJp3NixuMJePJ4SjBebPnX8b5j
kXtXcmXVUmSG1TcxmihGUCWgCePyWp0nUeoyypGzcDw2JFiSo9vb2dGlbHVUB/+mV5WEoQ73Vtxz
sSG003Bj+7yBQSflq/KYQIt3buWk8kSwA+sORbWEiHMVIqK6hS2H0VwbsnUKPePGiN8VgIYPbYlU
yCOagzvq3nqwKKttm5wyvtwaa1it8nS6kht1ZZquDcr2V8Uw158tlLkkyFEmwt+GMVW3sVMn3XSn
ppmHiwLdq0mDmTxdgZTMrU+Bi04FNUG/7Xw4Y4MqZo2AV6671EKmUCncqeuqZi3JWumXvdAQxeJn
pz1qT3eGotFP85vpgM9oOuS+GdLzg8tkzIuXDa5AKmFaJX3oySoOFcP1BPZ8npJLpsfrKLPTBmAq
7XHHj7iZalR3LyddX7l7oO96xk0KK+3S/bnFc1BnAGe+ojFoLSbO5jc+l3R+CKqeboc6f09ty2cE
sCEgaLhxYz+7VTstxbDLuDRJmmu55PTYUencdX8Mgya2cjfTdjRCoeGt+hTvbysH4ntTFcraVDhL
U6hlZa/5zYIIQg9hWC9WDB5oB3HfeFuYfnPLKXzAnztaKysQNVHuTORc6BIHZoehct5gQV9MQueY
uEp8IycqDMcg6fNDn5TJeZVDQtF5LtTbjVOUaz5suemVNjqoXouAQs5eJn6hfnURUd3BFzoGRN4s
RIXGdiF8laAyW3TXhWcpxZXt+zRTlBklCW+GijR1jsBO0CIpVbrjw72Ule7c2CgclmptNmvbi6yN
MBiPUJcPuR2mep6TpnCcJtV4asQjxexFagX80FoX5ldV6getiwpQ4DaXqKj5QxQmdLW4VVe6rw33
SgdApXOT7DlOH5wBjJU7X2DGqSpPXMooieSK+jwH13d++rXvy+6PzLpPsMb/IGtnHTrjY6QK7meT
Jtl1hhGTQdkhd9S4TgzuUhDY9pYQRK2mHWLCkMtEpjtoKRMGUm3iruM6AFwBpvlGTuIEpnDXvlfc
sOUr+vkEbMeoxkTqIwlDE8tQjISBPOxWnXCba4KJqlsjJyqtq6fxm9veJEFJIL3tOnf+BNCNuwHz
UUtpuqMVe8Mi5W/VXLN2hStK/NJuB5s7gzxpclEKGvM2qQFbdK4KswVsWKvgx83TOXO+MQ7Et1mv
VKT8RSv89AEWko5at8WrW0VblzHT0ziQYqDopr4imcYHXmc192mixisHymVi0fQbwqp6J9oxc5zs
1ojbt2jUqwMJCtUBHru7snp6YI5oGfTo6rrENn1oY+WLYnX5ycjGeB14ebzz0hxIZuydSsf7EvRu
dGsSH38dVEq9KFBbqVrefkVpmm0iTisiaMmb0dz0QApbtIbbvIjUqD9lBYK53gZnErnCXXdlvAhy
Y0RxoJnUupNkpSom96yhEt/Hav0UK5N7Y1RgVPLAwy4f1eEaRJLypJWqASmhi/ct+qZZHJ1sG7zO
IBhM/aR5RbfJaMoQCefAj67GDTJi+4g/yzmCaIWxmBkrNWyahU3/qkXjOPTXoWamp0TE2ak1TGiH
no7UtjEZ1eedixluBVo0+BJoYfDFRV1TJ6N6N3VI9RpS7zHxtS3Kkbg9hFp5V3ausSvN6MpuJ48b
tYI2OK2vtUfx4yjXBUQ91W6d34Utao+qeo4qu7r1OzUm/0+zd11ivan0GhFzKWQ78C0NVyJH0zEU
RnPUIqC65aQw1ImU2zGdxn0VPQCdN4qrxBJI5eZJEBXtec6Y80PSBjqgSv7OMffH4pjnTbGrIAAa
1ZXr+c0dSZLipgM3T9pAbz+7hFpMzqTcqSRl70c8Y4u8xy3VqtBfDLLSyAjkPpsuqfOakFKU1Wb5
LRl6/CJm2V6rZrDu7VE7Ftjbjn2CP4A2zneCYGy0bgPBOzguDlnfVUtdhY7gZDWDnhHtQY00D6Hw
FFfufRQr9rosKmPV+H76VA1QLJLJg9cO5Z5mK5o6fC2MX/RMJUQK3So6SCpXoS5uGjtOQErXuOdw
iH/FUuHnUYfQxLAQTTTIcRAkX6meFz05+OAghwTFRsyLWBkrRBq0ieNMBA96kN0hQht/kIVK3K2q
qZR0UiJQlprZj5j7WxpTekTsc6x9j/TkG69QfokMu1sbHFcvte1d0Tn6ErTo9BL303EwqFpAEr02
tTw8WXFhMO5TvBUhCgcUsyjMBhGdVNhVJyLF9BVUEvwQ+AhatYnfK92+F/3oPgqvt7d5kploD4Jx
UykaLF1vtqUMZcDl2kz7b1XtrDz6j9d+UQbRqp0rziUbjiic6RyXEXlG/TNUxOFhKuz2lManbgKo
fdXXr1katz+0ksK1DqNsrYDuRmgmplvb8dVb/FrIJvVZ+cqxjRtLgTve5gc50SirgF20ycOZK+rc
BSLhjaeRqXShXaxocu7328/7n7d1ZgQpVvqx/uEZPz7i719NvqR8qg/PKld+fLx8mX9ZK1fITfIJ
/mH7x8/EP5RP/js73uWpPu/z+899eVX50vIpz4/8T47NP33uD9s+HOkPa//lM/9+2+8/z/kI/37b
+XnOe1w+58dHfP6M50cMvkvwaWlvBUyHvZaoBGUQJodMdV4uI/s3sz7jenR6BswKh9vXpfQRKmh1
93lPqrycyHVdOLddz7OwosazPfHDWiBp7CAfOukDFscPs/JpPGmMl7MfHgbVijyfz2vPTyY9jnKT
1sSYkIfizml6ysM9XBdthcam3MvJea0eK6jdNDkFC4kKugPHxwBXEUu/pAjvFUzkXDT//VOgannD
BRfiIC0wGvG0UC7L51nDh/lVt+U36T6VE2l4vCw6iqNP+L8wq/rSAClnz2s/u1cvD3VkC04un2c5
pREwrNHH9zqGdNtSvpN+7iyfV4S9cnIJ5ATsh90/nl2XcgLiXaG/hvqVVJxoheEBlcA8qXwCe7gg
MZumGH7Ps3KZY/Rzp8vu0dxCuix+2i/86xG/e6xcJ3f58KKjNVtM5abi8lbOO9hpScBh1T1Qv+M7
mb8YOefNzRJvmsBzyuXfbf60zq6pzBPNMLdWzs/x6eGa7LfMr3Pe9fJqcvcPj/z88A/vxvFrMP1y
hdzr865y+fJKclG+0Pk1O0gDVyUFYNvp1l3VFtexghCSzCHR6g5K0MG9z33ESVFji92oM/Bw1EQn
OMdJl6WujYeG+/eVW5OfrPsvyNrgw4aKes8IvOGLN+yDMRXxg6iMe20Ob4vV5lvrb4KmRmxIzuqx
UAYEKaGqPqjrHEYWujU33wmc3I8jpKvYy4Z74tCHx7YiLdVM3GyHSYm2amMcG0dgDUojHJLaIR1e
Vc0MblroibfTPLAE9FwvqAIQFm7lYKl4SkJRiel18hHeYJmCbjeDAaPiVB2H7rEaiuyLSY4rtCNI
wTUGEEAJWHCBzy5Ls7S/WSmuW6qS1h0tLeKSrPZHMCX+FpRkfxeiRV6Yrlu/R56HgU8Xr44W3SQi
Z2wJMK4qQCupTdgiliZ8tg5LbRM1eBeSYq4o2wzbHDv53lfNC1C67AvKeMIyWpjyFRzXLwDjyW8Q
066eTKSAqm886E5tPDgKPO+wiO+6JLfv4kajqsVv6vJNyzmPOxUkt3/9oD9tvjyE6sfPB//2V3l5
3G+f8cNfRLU6km2GjkgWtdqLLK33cu4yoavUwW+fN8sJ4VPIEG39h5bBWkhHHZruPHdZVNGjLsKM
03xJlQSn/sxAlzvKZTnnAP0ytdTe9jXp71fywXIid6ko2v9ceXlIK/e8LBc+IvPBBCBrBG58bYQd
KWvzXBKmCf45/2rA1LHIO2x1A3r51jTrbabXwbWcODRzV67X7KoZShH143DdaP094K+NlVsoOP+a
2F7Ynhe7SdO5rxxv5cbL+k/7mgmpq4D1eFjZcOrMh0nZJVDatu5Q1suAIi7DYSbxTPqM5166XHSU
dtrmjgs685f1co8ECAh+6l8flin+aWmjIL82CD5cRVx2loHegaZ1ZyEB5WSX725WEpiEYkfBqK0T
oNw/1zHe6hBqGKBU6FjJ3brKdNYRhXuqEA5mq8Kzn9vCeFSzRlsqvkkA1fzTa/W4JGhy1lAUw+A0
L4MfKluLeD1COHwc0hT1mqJJtt3cxpcTux65hZCzlPYLTqfzcogxivyHecVl1/NOju9vFBeBx1Bl
xr6lz7gKFWNdBVa/F0Y47DsrItRgVkREo0FOK5XjvTFvAKijLRLU5Au5s5w4wD1S6K08GOpsjHVY
xc7vFerB1l0Qy8gbxIyJqWZBi5zQryBTRM6abQUTQm435p0ue/Kj4h+rwPxcR5Xm7Bv0+2tjKDZp
VHagJ0Y6cfNELv7tujlqEp2ysh0M16u3DgAUhHtUxtrmGBvekZuXw+Uq2TgaxW95wbSaTKTEyP16
lTa9/tUeRyxfelBjesL6KN/xZSLp1ZdFOSfX1fLzyOWGuNrkSn7+M+y6DR6CNoeEEmOQ8psyXPnz
D0BvuaOQvwq5CK+MmyL50zjPyrVyu9wzUxS2V/UY4VYy7xt6bVea4YsVtntSM8poF/qmijk00BDC
6GPxKJdJn1+mRmVs5YYggwYk11eWMqZAAVhuIotm0PnRoiaarSIFLc3bP7czLCcmMaqbOSwyhNTZ
i43ZILjX+aigIWfVhJ43uM+6WUWhu24I8xPJ8byB5OuFnU7mVm6Tq+ScNW+Ui0OpP1sRZt6syKCU
qlG49tSq3ZvzeeAy+bSOmgDUvI6bZjJtQgf09Z8nm087uh6XI0uZ4o3pJMOWLJpHeTzPB/lyfD99
J3IfuU5Ozt+L/Pe2aPvXCFnvwzYp9yi+sE5ND6JQyr2TldKgxiwEpGHRO+Df5BZj3izn5GSiXD87
2X5ZKfchJdNc5YajY/pTzGXSJ3dTOHgamoxfLjTUz/AFD6Nb7c/bldyZ1oPbYw/jcy7JI7g2Wq+A
Cqon417zamZ7xbi3zLJfy3VyUkFO2F8WL+ug2VMwV7wk2Gm9S5ww6itCZsUBi31UU9TPKIjgIVID
PPYZJqwK2ioQRcPddw0irdAJXkWQkQFjKxO1JPzCMRgEWht7R+rh3PnmXU5qokQY28zL502JFJJK
7Zyp1eF+oithLJtKybdA3fN9P981px2G1nbSyHFA2/dTd6qKQCwLw8jO2lftIoP9MCvFp0YMSQLB
TIslmUCxbZ7iicMDPK2TCNOGPg9MtHlSixGfaoORswjXxdA1u6h7KKfQ2iS1sdYzUjLwVnNrj94t
WAZTQzpK8+5VhXelw3NHN/yXFFe+cDqBIuGci0JgPv/ISTM/Xj5JIBExcmXdt/fgpJb8I7YTNrSz
FPfzETwvzyQYOSePIj6X7qoemoK29p8H2cDHsMzLsLySkDB5cPnr7TsjfZ6xBXU94AhET2hmcAMJ
5lgplSAVuZwHPudZCRsju89i5DW/4IfZySvomJce9VIn3BoBt6Vy72geMQVyhCaXGzw89Ce8rTwU
8vXO356cvUiQq1lBmWLQPB8keWjqANV3kQkSo+fz53zH7I5lTL0SMcjCiMSwFrS52vnHoafNA3Cu
lCiNufrT9oW64sL2epYYy6MyUgNfxa3AZFiK0UIRlECuKETNwbCcjfyEPw9V+9ZMFaF+vCnAafNH
l4eZd7UPcBMAmu/cdnM5/q4GTiMSERbb+fcudz7LP5Fe+EulCjmVzt8M2rLvNL3LVUKq6C7jrn7+
Schfg+KO09YlObKfcFtu/UIRm9IqN/JxFtUtuiL4+uTi5z+UC60tmYsS6fzyMHHcVZm2/Q5cSDj/
f6B6bIBUaJthTF3q4y4dp/kXaNppsiSgmzz7+X3Ir0POkQzBJz//NuV3cX5Tctv5R6PFSBflrFwp
J3JPOad3gJ29H06TYgNv86VnZl/9gYB2+TMAAgQ+gcTJGSQ9D7blWilrt9tGwWNetALaQX5+l5Es
aMlzwJxklW7lLAfQBAQ+f/nn2cEBj2Ea742HXPYiB7cje1gi+8BoOUvELxtGMOyraEromWqcz0sr
RXo4UtNOE0R1/mOg/mEEj4Oqt9tx87+LnPy/Kgo3XB019t9rwq8IHAnr4L/IXG3T9/AXbfj5sX8C
KjXj/6kmcnFbaJqrGSrkyT+l4brLJl0IYZnWjBP+RRduoCR3Vc3B/oda+6IL1zXNBOsqhKMKmzf5
H8Aqxa9kU8MxLF3AviQGSbdRmxuf8M59ZAwqvXj3sQwn6F+ihFU2N1mzTH3SXcVcF3Ghztj5x4mk
P9R0fXzTBQPomLzDWGvqoXITp625SYFBXIXRjBkhZegGjGN2VdRpvi76aiIKYxyWLY3hD0f8Jw31
v7I2PeVh1tT/89/ar3Tq+e0jpzc1cJ424E6osp9U7eWUO50eTI89aCu6ZKAO1AnuO92hcd2Pprui
XVVwugvzAyS/ZDU29LK5sSxOU0YfeBQrw6iDm2II332f4LeoVsyNN1XT2VrBj9v/gQw0Gf08+/hO
TSikxQUhK9+p7bro7h1k+BpOgF/faZkTfQftYHgktSDc5+3Q3BdDhu8a4WyEyXap9qb/ouoW6Iwq
tFCReOFTBCsmI8wOzLb74vcoTFD/eXjfBsAdhR/fpk2XEXyJeM0wxFokBb5PJ3oxqPvhTre2oquT
NWUjOs161z2MmvGjqjaWGiy0Ia12k9ur5Heaw5YuH1KUuAq5nUhJwnEgZBA6p1zpGUBMkZrYI3EX
rJAA+UFjb2vIiWt17DUKO+6uHbMTMNTyugQoeHK1cptjlMZYF1gY64woPPzz9/6JSj4fTYf/i2Y6
IF8Bj8ntH9wMyN1qfWjRQKlBG9EoAn+p2ZBQ8xSmU2f5xVHLtWyRh963oGE8qOTlSTguyuTOiX/E
xVrYufKDDuWtPYJe5ypHVaiiBGw16RKi60Ml8uI4FU56MnDlIfzt19OY0aXlF3ciXeBRLfUAIWsG
oUvvbz3zhy6mclujLx0t+v2O33RfgP5bRVtDK0qDpdWZb37R3DFIAtzV/tF1pKyNalXRAoeIgNf2
taJXi3y3Xf/z0TJnb8evvz2H/7cJGV53aIkJzmsfvR9+KuraMeruUSSmv7A0YkUjxmhXXVEvB0vB
vD2Gz2rALXPlhem6Grxi46qzmAYUiUWGxqYvcvfg0G7MIb6MJSAEz3fIFPbIp0i6tN6kU3wKGcRu
GsLpt7gh4n3WhfCzMttEPxPgf7NsBeulaV4b1BXWsRq6JAeiXJqKxn7sbET5URuIFabH5I5cslUX
Q0VQPFJ7TZ07qkBrlk2t7EviDPY+DN6V2Xfp0qy6YI8ewW7L7GD0BAI5LnjPtjGGFfIvTLmG7+Ed
98rvlVuTtkCbdDV4w/u/OcbzmebXY+yCHlYNqmT8HlXn0zGGhDQINczrx2boor1ndOoxmqz4GuIj
We0q1TAreUujfAUCNT5WVmOuw1ccLiVqG3sXRHRB8zx5GVRQg2hkdoGKCYQE5fCxbGZTTEFfV2SK
vmrDPH9R2ngfFpZG79HDxOr7465N0+8kqM6ty8h4GN4MJXSPEE7gEYVVjLA8aleaB34y7L3ZxUsP
fUYbLyzF8e/QH8+CR9Bqva4gee7D8aoCmDH0dfekFQ2FaguQBv1sxNJxXt8EJV3+sidTwrVqiJe6
vmgQv9+Go7j95yP7iWM+/9e5EgthWKbK++EE+OuvtwlCv6LyVT0mBQb0HFboMUEJsuGbyJchaT4L
oVjtfZl+BRBkHETp4iIVPYzuPGyXAiHf0p+JY8Ywhat/fm/C/ddv3eBbFzZgcPxf9qezekEQAI4Z
v3j025L4jCAWD8Q5KbuX0IQT0o501LU0utZaF40VvECQj/aqDQZjWyqApZxK3OGCjXpSIgksXVPq
vBkgsm8t0LrUnGFlufV3lIWIxJMGhZ7rUczUCPZN7vJAqb75/+ZUcc4o+PQ75u4FL5ptqZwttE9X
1JhzaeIoafHY74HEN8fB8sctvu8ZQUX4eA8rrSH1ell7ZMeqZg2BIh93bpIqYPSaA+LB4pa8SXfn
aMUL7znncnE9OPEcIJbqTwgTFgGJrtANjZpcwEG9833Cm1KiobKyAj4Qd9k9N0bZfYkQt2SUfsX7
oC8BiORxDL/pVv1SOtN4QCa4mDr7O28wx/aQbL0S30EgIvOq1+3+YBKlgKrWq5cFCiClGIfviOoa
pX8iZUV70vIvXRVONOmBipmudTO5+T03StM6jYI/CpW0EisxdEpP7noyOOEPebVLcqKZ1CEjRApK
WEP3s6wOcqJWfbFETlhvVDdIjsTEiL07jYu2tY5JrddPZYUCpHUQYnQhZofSQEDfGbB1oZ/uYy5z
m6pGotr4bYRpu2W9aSa3o2p4gE0HoJgm+eWWEjbXRY5rooytK9EToZYqYhf5cXZfq8ltqtybltY+
hIYD3CUIpmXgpeUqiIJnfwy+jaUSPtpDml9XWv/CS3HBnmiSzXnvpNyhVMWm4j+2zYYUlO5mYkbt
9Oo6soy3gSzLQ5ViNvFcmPtaawPgS7Rondq1ugoLT8DGMb6PRbudaqq0QRXRf0wanSJCuhC1Im6G
2UitTKaxhD4x7JSRO86JXAzMyxsA7c2+iybK94PHiK/XWy4xqbbLuDWqiuEp7YZ9ErXllx5SCE2x
5gpkVf/EhZVzAUBWJSm+5ym+dCNaRciSF07cNjtRqtxZZY62aoA4EVKMXAOXBHEqincMKw2wXNmO
R8x41IjiOl31Vt0fomhlVNs8JmQ81427kJTVVTUG0BcC4itMw8OciE9nqeiFtRfEyO/jsn3rKrxd
ES74a1hKaFL7TNnyX/WRjG5KvGl7i6SkRDmUoSq+/PN5SP4rP/1rTVjepgoHnwGG8ekcmaUNGbJm
kT9qVjDuw2CGncIXAUirQHrOFeKtQ/0BTw52JKO+LtMgWXCPymVy0u8zfErLWquggRZ58RRTAvo3
b+9fb9Nd02SEo3I2F1xVPp0mTd0IOhjr+WOJBG030CVYOdie9H5OrhuH6MEitYpet1svG+86ipPu
bojJ2XIopcST9dwK87EywuQGSxeklAQih0G0xtU/v03J5f90FLmthGVKisvM7v+UmOHQolFQ7CWP
nen326LnNlnpCCgJkvGh1OvvaqmloOSy/mH8/4Sd2XLbyrZlvwgRaBOJV/Y9RVGy5P2CcIseSPQJ
fH0Nqqrinm2fa78wZMmWJQLIzLXWnGNmwS43DJAz4eDSlZiA6UY2PYrJIqg4P8DUEM9QRH5YlpPv
3SawV2U37cccKAoOMO+UxMBmhOWcdE3wimQjtcm50pGoryWZYMtZwAXK4aCfPSc6WQ6H9rgqzzwh
n2zlcJbZhm6Xr9z08yQmpOkkzh4MBedwiPJ1TRL5OqWxtWC/uUrhyud6BoXnF+DKMfxBLSByMA5H
ayvw4WxzK6PdDs9rE1TjVjR5D2jCWc22rJ+CWB1wZWB+AnnxqbT6n7Ph0LUxPHcPOfJ75HbGWany
qzNagCAiDrARQvYz4VTWsSbnPun77AbyATeBKtG6jmhH2etuRmefWhAOq4F8qZVuCrnX3vgpdQFg
yMb014DHfRDALg4mElf+Vjl6v23dvu+SQUoB6bgUR/YvF9tm6VZ+6ZECkITpuhrC5OjAmlrO9Nqu
nB7yiavKdQYN+fgZcE1CjAUrmxRwKYYRnkw7NvaRgYp3MwZ5aofg5tql/TWdIW3C/I4saDTAnpOV
SHr/cxzTvZmc3nmCg2ofO5ttHBTtUrKevZGCXS8qQCtfrAjKUJSXPx8g1DBU72Zujq+A0yi2tSzv
vg/dsu643KM/+xdDNQXHYohAYRr2p4rMukBZ1tOYd8MLqaQrs3LNt5Ca/miLnHrTRX5GLtVNWb37
5Epj5daBdU8nZdOTbIkPJ5570RRkglOuezddG97NUlhbXB0/2UEtbiZQ4WXv1ulGptnm428NuIFv
vZHqg45hSn58LjH0lqy77BIUkbPNp7FYGmVh3j4k+IkREJkcZNx/TXaUjxegJxjhdPZIJmoK4IGQ
SBe+8u1v8Pw2LiLgaLDvAtLfc/mAmqRICzfaI3mMI96mTx3rs93CiKkl8cORN15C0ekLG/kVOWO2
oFseXeGQl7rKV6C07K0AIgSuCQuES9QbEgvw/mk9PrPoFHusfs4CQxVks95McAso6DP4yC49QWUn
dBmABM0OSogvjl1Q/vD87gEpld2GnUWTzwg/Jc2/1mC1PsXG89wW2YWHOzw1fbvMQHtfcIkEF4xY
hKgpEW+72qZeDtFgFhaWMSdBgpGXBAtNCC4WdluGOzosAuadq+5mDWQ3t9XaEmV28dq43ONmivYz
86SLQT78mv4LWnaes52Emr1XCTQpPXC7Khqof142Pw7g/1o2/Uf7BV+taTsB6Se/bD5zmcI2xxB7
9zBb3u3MHNY4Szrg2MPa6ohY9p3RuyaE/GxU7pGjWqht7Hrdex/KfRfJDqJ4o29j7iHXFQVk1tj4
pLLUf6uM/swyVXx/nOGL5PMgMoF5xwC3qSt/XcSvvilbkiuMTh8d52aTrOAO9uvQ2woTRdWhviex
woD2XQVD+NaK+qSl3NMqby9myr0h2vKfGPBVN0zhu1tjX22D6Ic9Nqd0MLJPbdG8CsN9i6O0WsUq
bw7pXGTXthy/RMBb+HLxLfMPZnBHk3y0o958h2n7LGOjvnB06p4r4tUNiAB/fst/SRpjFyUwgGJT
Bq4jOJT+ulORrGQ3apr8O9F+Txx5UBInUi0ccqQumIpOaFP1NvOSctP7FvJ1umdbYxiJk2AwRUwh
uWgejqgj7oIGGQfua2hIzlrpvNnERqvY5ZyLmHAD4htwV3Iwna2VB/fZnprdn38XX/wal+P6kpuG
9gtoY4qp304HZOiQRGlEL1Vo3j4SKTI1lgdwffrdnKZijwJq2pjx4K855O5ns81+9MK+ZEFiH+KZ
OEr7US/gkN3Fndnf2tGJPxE1V3jgDWpW3YKo9m2jcGT09NEvjhP9TIy8fnIfUaltZVQnAgRW5H/3
n7rACACpVz4jQ0wXuBbSr7J3vzYPN3LYAcFDUvBwkIQMj66+eIYFB7uyBCtlFhG8S5y1X7OJxSJ0
o88h1ttNnomDiK3slDhpcjFI+roM7gZw0PhwC8cX1vYfGWGUeBmTlMBHD7t20Tgnu6uiBwyDDIKi
Hm91QGhca8q9Sd7yDl+ieaaf+MTDwFDA6PtrU2b9tagegSvYijdisJLjHFmkDNO7pLo3EZUvqpEm
GDIu/QKCHVdtxPIXhQgAcqvrz5PQLXypxrlEAJ7OrgdjzcgxelgwBghYhz9B1p+JgLmyQvzsIHiT
jqg1oyAXsG368RukqqWqa/FPpXLiecv2BHPEuAp3MK4lHl8hZ1KJuR8AqFnyVeQKll2mg33aD8Hr
wyCxNFway5WpSipO7/OQxeKdJA+oetDn4zYMtqyt3nvhvnVuSgmZEnuOLUc+DYZxIVt2/iT3XsSJ
36LbARAzvanEIiBMWHa3alKp1opNDFfL9NUbxRevC28z89UlVifG9WTYXT9eapnd0yxlpaKTee1z
lVynFnAKkOcqsNP7HCbZPTLmPev4uKst6SwpWMmAKazgzdPhvqbIXg8c5qxVPVCRddHR8rLo+PGR
tu3oaFTFuMRPlh6oj8EYGs2LzOP+xTaLw1xEiiZBOS1styq2wm/mJycgHjoTtYZU0NdLybd+nwrv
S847v3ACVRBTkGUvnZzEJekoaX2znc/C+PbxmRA+8qVwV0Nr2ldgZtbVH7/Rr+74a7NL1KU7Ybpp
+53dNGTqkJB6/PjIC02b/9XAUgpzetl2WBxjd/rp96VHTgzidjWXx48XhW/2yFmQwk857rqO4lWg
SCcsP3yH0fdUt/nJVkQGusSI7qwqfLXyqDgj5CvOH5/PtaZlYyfBxrHN7oCTZQRSlw33wiHBhvWB
uiZ4WCbiilj1RoyXaK6sZfKwPVpdCVq4Ly2Mzk63pVfo4QRQE2+K/ZIDN792k+Cw3jXhixhsC6ql
m2xaq6IJCgvtObV9kigcGMSBnflHvPIvyKDl1Xbz+TjIGQF/Kck6pYVq4vdfB6ZfH43HC2HFcjUT
HwTw1I7uY1idpMiRaVZFv9aTlV0/Xminmo940qUUs9hOBTmxXlNV5BqRkijJfiqcxFrw/un7x0uH
m86Qon1SXVBtZIHkRxWlOEbjKI7J4yWYY2dhG6ZBy1DFZFsMOch48oXGanavLDHE/eko33pt5V69
Xmdr1dkfRQv/LJqc0wzb94nBuF2udV1+qYf+hZtefIlg1KDj6ruLyl7jIKfVXZnNOowb9V7ZkoaW
qrbkI0UHPyRfm9LsDUUI4hBF+tgEr37Vp8YAGcUoLn3aBNhTq+If058f3sZbVDT+vrMmfcN2AyQh
qt/MMeyPDURuE6HTiRAqFx4hL33Wojal7+eWvX30yV9cj9h5lkXAZFtHvvWGEgS6T5d336os3n18
sS9wrwHuq24OYeJWZzcviUzal8LLTpjdupWos2FVS7N/DluyjHo/04v28cfZjoZnEziyEpHNSLrS
PBeMs7tiNo8w5CygEnzk9C2Eh//588cnBclqgs1319dRdBwfLwp09IFEc2D/UII3hGkMyWS9F+Ok
DjTDAz+/2RNwOSi9pxgo3yUOB4i7jn+KvA5Ot24GBMAFkodDPZr2cQBXeP14mexWX3X1Kaya/hKM
DaGybjMxCaFLDCPpW+igF9Z4w2y7/cZkmxPOI7mhHcjUmiEx7ATZqwu377unPGKHpy4P+Pk0Drwg
o+si1LGV6kS8VH5tNMFoWVB3/xQhTBoM2izNKbyJWgpx9tD1LMvS20smD7s4DVn3g9RYw5matqTS
5+vYZBDgKaxZTiJuHzXER1nh1eHIm1XtYZIcWko826/zm1Xa+a222nIfW+4X8ITFseEmgzdgyCWk
rOLoJNkXSqpyJaiMRnI04ZaCveFsP81g3Wext0SyTmhE4K/BoszvVp0/PgIjC+dS1Fg8U9e9ud74
FkXBP5WT2UcoB9bVKvp5k7rtvFaj3d7igaaPpdNX2Co1myUWJb/66szAETKTODAnSqrXRgFXNI0r
3t/0cxAm4yZMhF4ZmqY64Qh0//PZ5al0voLwzUDKhG+mVSPP9uNyKUFFv7Q9yFIRzUAeSArgsE+e
d17PA5BlN1uHUd48eLDV1jS66iwtarYojCELVivcYc1+RPX2jO8UAn+SXMdy6q/hVNu7fgS0EfZx
tpul1quusGZQvJN171wCZZwBdWdGYvewQDu8qsv+ScakNQ86zL7RhyfrmvPHVAb1PeuiXeVr/117
Bj9Uk298O2rOXctow3Oc4L1MhnMg3bWnm2RXP3zNDpMNhj+Ax4WTuotaxuOTAebnIDDwFaPtnb25
Xc25b7P6//8XQtSgtFvotz4+15fAX0vEwPx3dDbTXN5cOCbnjz/RTBao68Yf9EWCHSxR/+rY8Koj
CPWfYSSds5JU+6Dv3VXGGWhYJFoOiy4gByIMS2JLyE8B3p9d45GsV7hH+g0vMvGFoYoXFgFDB5n3
4oD1+P999PE5hUSpjpvPogvFO6s4B4Jw6vexi1B+k8HL7zPH+1RR2CZenzyhVrrHo0RMPuDhD8qk
fXaKOFo1jkEXBKzDKVWud6qOHx93JukVWYYpN7YjdWdu/8j37rNvydzetZHw3edAsQ3J9mS69aHR
nOL9lY1G8oelCB0gGfoeP3ZLy/CPpu/vBqGS1whx8GKC8POJUW2H+yWVK5USl8rgHGkZtG2kstAB
MCSE6ynXYjWnZrt+cGaIU4jL14xwo422dbdAsOscExvrfKhT/VaOogKekVh05Anfxl78CQGLdZIh
DWA7AjYuYxugcujJs2fl55JOyhvJBlChx2Y4j0GtbxiYfyqg6VxoBwNgA+M9V5V91lEjn4jKe8ia
YRUETOsvM/6GjaMSpk5ln72pln+WNBSCrRGwuLh2cstosSM9nrPvWfASiYLdcTCezNjP7kYggpWZ
NcUG3PZ883uPETkMDl1PxbuXtmxj+mdtFtBrMUFsKwkuOfVl/88yzObqmTbJu80octdlUbcmpFy8
D4WdLHxYQFebnqkjmuhSQBo8wEC/S042T3UExbnxdbhCweYhlDaYMYBL35oYGlVUQhWYOu/s1gVq
LzWPL7Lqt4DlCOnCzhF66XBO05/21DuvRILRTdK6vKrR6vYYEJKdU5FTZZtfp0dOFpWL/w7a7g3t
u/fzocgoY/dK3nJHFBRxYk3XQ5eIrOltFOri1r1/65Qhn+cu8ledjnAad4nH1MArT20uX4kQeIfi
U96hLDQnrcN/fKd9DavJfRsYWtfa8r8oEzwDBCd2ks6EneOWd2sov4y0JTUMvUscqdP4UVblrIVm
rsPNFJvf5NzpXaE/1YV0P8k8g8vXC4MDLa0b5mIlY/Gq5l0X3rYeL4CgxdkkeXc3C6IacoK7ZWQH
/4jcj3B11BA3KFuf/1yVBr/pNQIbYY6DqARrB9XpL8IYn/4mk9EyvI+zmewJX2wWmHmADrQZIWuc
to5Jjcgv9weOE4ZlHnUavtRuLvam3fUEnDSIjE3KRUVeF+PxGN2xkHfiWfUbrhe5oOl1R9pS7YnT
MC9pEX0PnAIhNpjnbe1W2Y2l+iiNxwGiis2L3z56yFnqAZN9IL4t1PBFMW+kmVa7ni7zDq5huuza
/tRJCohuJgZ5BnizLvIO/njmDtdGcPZRZnbM5oLAt7ijxRxLEG4dxH3VB+mZdpRm3m59l6PdX6Ok
++kM6RZ4ECOhiHgUOcfFLaineEWEZL75+OPHF+IqjYkheK0p/tapo4wXcBXOTlvmymdYfeJ0TOze
pGi0ug28NwJAi6a7p43T3RvRqKWDSmWHKiNZVF49rxH+EDcepw8TR876Grsnw+EF7DOxYgZJRbgZ
raN4NNyDgQ1d2X2zi5NDK1IqPo3C+M83hHhc8H91ubghXGbRJv1ik8zBX/rFdUJqAKKO4G5MdCsb
Yd8ynBj4k53iNMv+CZzPdWLwdFCdLC9pozetJn2qHEPz0Pr5W81oe9fEqD9kOpWXmIx6mHdDPl3b
XrfbOUzTN7qhM0wBMAdtGwXPiASfOxwXC3xx2U1WcoL0Nr/3QzHfpikat1mX1UsnFNOtDwxjieLC
WxlZbi7kbFfXsUtSUkaIVfIDfS5zMgbyYrgHeVOtO6IbjYgkAoZJ483EZb0ATA+Fe7TT3exC6dID
xciMuuKUUcuN9G4X+CS8J1FO5HnNdQchQyFMaOtw47V/G/r/t3eb50+aHkofxBy/vNtFnJiFykZy
25ltLjNZ2DDqVLeujHzlOOCt0tGA1NnpLtmljZmtvFjK+58vuff4T3655GiauODo9rj2zi+z8NqI
A6VM1EAuvncPu9uOlIPkbthQmqRfz1tGZfpEZREw7Wvto529TRy1bt7oGXT+nWibFDSAfKlPLVka
p3wION2RTgaVIm5P1KXFwrFAAywmtlxIQF4NeioR15AYCMsSxTaZQmeVBeQxGH5tH+z2AfCep/Hp
pJaVzshTM3D02D74bwRc3r6sq36hbSvfZ5FjbRLCOkbX+plnwXaq+0OShOXTNKXz80ij0JZkDXbF
tKBnugQikW5G4NavU0nLiIbW2XQH2PKUqOLSRPMJmtpfouC93zp/gU2guk0DkBfP/Hjm/kPG5djh
RFnRy3tX1c7ezDBCqAA4OEmcRJhU9lXNab+P2uJOWBGRQ4HxqdVWsatpU7nICA7jI8ospEh5G5Be
z0ayVk1TfzcIUqOFFLf3LA3BVdDf2Ik89W+Gj/bl46/Mw0+X9N6tE87TV4F4eUdMJOfjKT0jvym+
NA84BylLdeyLH65hnmgHRswMWpJm3EcbwUzLY5TmawYSwY6SP71MkORWrVERV+2786J/4BsAf9m3
KoNiqx1RLpg6keTC8rt1yimlS9PeTUa05z/fuNL+7cZ1HE8I9i6PiGvbe3z9P97XCY1RUPnSvrct
8SBqjBxGGwE7yVTLNZO2YoPJzGGQWgVPnsGEPh9OhtLVmvNOkK9dsK63MTRWSVA6LzPCq0lWapvO
Vb6PXDN+rqVBehUEIBpIJm+5e3pMu5+FqP1NXyTOLovN9tWYBb2yIX7ttHsRj4BOUJPzPvL1SNXu
PHstBuYo19NLVeEUjZzhTcm+Po0kuCziorjAhkgP2zYP1jZszHMwESAaucaTMZFeiSbnMFmI/BKd
FAejd+Pjz9Ss5XZ0o2A/KJld6H8EwJqmL4Q6GFtjrvpXplhoDlZ+FQdfvEfyUzg6HmmbXnLSUx28
1RXXtlVQIopyCK7UHcUZQqSHaEUnG9R64SqwWldzFGbTCdPJ4l0cjTMpC3Qhptrb+Tx49AvpqP35
oga/L4mQEj0G6UwPhfhtNeoNLzKNgVirmZJjMz20TiNJGwjCACxmArDJEBrdsbR79nzesOWkHG8T
ClWteVtPSYiuwhjRQ/R2mp6yvg3fSCSgr+8OYunHmD+BHx7HGOJkGI5M1XT4YmZRj2pFZktETsmm
Mhk3xLFDoDxCsL6xkj0CpUU4VmLPg5lsnJhwqrS4dVPzin3eueSm+RrzHNH49dSan9K50eDJljIp
5p3fld7TxOCSTJg8uXhlR16UOa86jurPRZa+NDQWPUkbZ/DLDbVfxxY3h+fOM4IN4WoFIK2M6Vgb
lV/xEzUnZqV480f/UEKXWjpDgUyIUVtqJsQnTYH9JOaWnBKnWrdJEb4YMRlbAfLIfwr9M/WT7M3q
u2vHmG2XeL555K6HTY2EdiemNrxmRUomHQlEizEksWacK+g4xi1Iy+JSFaG6OoRa0Jtk47r8+dqL
//JAM2PzyP9he4Aw/stplA2P0bJQ050pX7tqm42M2/gJlRFGnRK9GH1T8n9DNkiRD6upMS5lNhV3
L1U7YwKKKmVe7UVnM22fSQ31wlRvpsa1iKI1vV3rcr1przKufw4mXeycvHNfiqVoDEWmQhLvEoSw
5gOXFbbDa0cfet80lns0ym5cjMjUmoheNyLhaynbteNI1LKVxNdZGd2KaVZyNpxbxg2gE69BymW+
5a0RM1tKieKr0nJB5oSHmUltRjWdDBExcm7qJ/9WWkN/j0SEEKCUzj6VYhfpaR9iTn4tAG8uENAO
f3nQPib//972PYZigYto3/VNhlP/Xj1n0c1y8vRwnzvOmamWEdKmwdxkVTktxxZV1FBl/4SBmZ9Y
WplZE9tzDhS5knatjJvXdJ/NofsZRk59ZTxFVkPabPvQr19rmkuNdRt7q1qOuhiYmZgxLnRbn1vR
GUttZw3vUftkZpZ1+/M9ZJu/H2c830fUZ7PbIlD9dVdIBt5DPU39XWYy3GN/01uf0FvlRM3CRDt+
IOZw1bkEusR+7yBKkVBqAsdYNvLr2Gf6Rr+8XpiVgW3HnI6t4+aXyK1rajoDvR9thmUO52whPPWZ
uNngJUPVpjIilBs/HzCuwgyWRvqdnvN0pIHHtxg6ReJPW6yiKCtOHy+OhpBDAk2KLL4En1f2xrMT
cL/GBrozUWXEWcMMZurZv5XObJ+9VHxNwbStqjmbHlOR6p6TdbNFxE/kkmd8QaXe/gjrEm1RFX3t
3fb7lJmIZpV1ZbazQDjlEsI+ukeTam6Jl0mu6QWWdw4fB6mhJ3e+YvAb6h6rIi3XAAOVykvSiWY9
X2SGZNydmpTMTQ8xgpEAbXp8b6hq45qWP5caplwQJSixZqynCNXNUzPVe5tIujsazENefU7Cyj+4
IXJoMbu7jA7FU3B2AAvsmhqIqCt1dvA7iHFhN1b0BYEWKwLuVjWi9Ncsd18qu37rnUCeo7ljwvvA
MPZiDreVNf0go0fDypofIZ+EuGqOf3ZMQlZL8l2sfXkGLXcE1K3OZaL658EBaumGye0xYDsxDWSO
6G2MxKX6hX9GOz4IlqWTfSkVNw1QsmAb2eHnsNLhdqY5sXIxaC1AR1IGpxZWXOESPOptW5JYj3UT
VltEPstRgSB2uPX3lW8/dqzgaxkkkt5tQNs0kYsZoeJLa6ZIQ65U3R6CX5iGsTs3p6jMnjk4G+uu
jA8TOx7I6hCFb9dV8Fb95miEzmdw3ilc3tk6cIfxxqLn2jfMDbZeHVecnrX5Zk5esyauuiUvs/Rt
xelmag5mNfgH6bLW9GAgTXGbnaq51EUJV6PTxSbFOZGMTnDqu9h5mkrsy3J+IUn7K6S7cOUNJhE2
ieEcclVv7dw1jy5j5y3+iSXJ6YJOjLIIxPbkPpM5I+pQM9xUZX21dVRvaLTTnE0L78Sc45BNTvQ5
ihDkazb/dcgZsjZDcf54saKh+b9ur//Vp8Lyzur2y+onXXjdvueYHMl/1UVNTKSmTIztPeVxIfF0
qk8QDJlP+MOqhXxo52V64FTHtS6Ay89RSyA6rYpYG4ynjG7devm49EtB34l25aG0x3KVWpH1ZPcV
nQeX7r4GWtJ/sSPsE4poaKTsJUk87azxf8YvKpiKH3087CfLHFc8/95Gd369syMrX8nwMqSZ8wbB
UJE/Zg/brNQkX5c26FivuDelOAAzYRsWA4aAwqGbO6XeRSBgWk3TODKn9Z0e5+Lo7vDQkgLhWuaL
XcebrEcRCTQuP8x0AHZzyhimaV+kOWRPXkvLhikztH+n7J6DnD6FFvlJ6Ohz6llQEF3g4I1FDt8Y
A3uQCKb9xNdHiStoFyTF0bCG/G4p1zrBLSddolh2JNs1qapfgfxYT+HjoZN2evl4kZEHZ7S0aKo8
YqLDMc6eUconK1KU0OF3CG9T28muvdFqOKZMM1NDgAGV7lcJB/LGuOGRsUEi7fcRw8SdwVKwievi
zuF1WExYkOK21s9eMfR/2T6t34R1SIEcz0YRj/iGsvkXOVCUt1NZhYa6+9zPKLjFsMsSgMxphwDD
GvTCpS+70mNCNhkW91027NEW5xBhDHM9QX2uoXGvq2DceIWIV2zEz4YITXioVvo3FeBvzphAwIWR
VKGoU4lg+eVn7VRtBcocabb3ODNoQ+yQ3SSYnjRSDhJu13UKzDmGxInVLXDX5cNNkBR4yOYJSG+W
98ZW5fHT3EJg1qY4I/+Y/9J54tn77ZEUPszRwLWFabpB8EsfwvUaDWavabmKyOc/dkl6o/0y0ygX
kQJufNKwTwWRvNdJMXKmdVkvtdDzyYL6dwL+yn2T+d8NdAaL1nDVsZsQAEdj2J1Q1FzqyGNpDwK1
9KMqeZ7TKVulSUx7sstJiSjle0BuFZP3Yd57nvxRARQ5Dtr1GU/vNb66bVU0yZWBm1jWU+JvvHym
XGzi5Non/ivceNgcvSPPceFCXD3VPhGRwQTjGVCJuZ8azpADFrUi6l99l0Le9xrBZCJad1YsT1YU
99ey2UF8FAcGxdbWzTq4hY2zL2NA5gYnzNWABGNbg+9kapvAO44Kxt4qSretCZqV6Dx9rAwnWsQP
nVPgttFTlmNXKqrRQd8/u8smEsYqN2t3l5B8cKjy5OvYVe3ajmNvR4ntLqLZCpB7w3JupqFiiFzs
0jpqXy1+iE2HHLm3LJLJOat/rpodUOBdL4vqhDvFvfql9tdlrFGOj9Q7Na0v0CuS6bQvTr52xzdL
BwwTkiKG7Ekm81x8cgcmambnPTtYQ3TcledxdgkRdZyt4RYGCKOxgWuO8xGIpp/vkYzcrWYKdwFq
rQGJ81Gr4krFO+yLKW0uCNoA1xphv47zeR0nzvzdU+M/yZizu+Qtshl4BSqqra+9JP83CgpqGQ52
RRSsmkfPMZEPMZ1luSh1H2UDCsg1iprPRsnyDW5leDFjeCyd9kG4QGBxi6496tpuj+6UHJLZI1/i
z4da/3Hr/3u34tH16NHRKjctfOF8/T86HSOwUlAombpPftwuu46jVVvL49x5CIh7s7oMcCAa2zor
Qk+3Hpdw4Yhz53fDkyzcJ1OaoHHaySYnJExODEtYHNsKoat98VMSuadhTE5+EXDsJbaZnn3/rQx7
frOZWhXxNFgNtNtNHSSrJE6+GbFIPtGttjlVBgK9AjDNMx0w3P+B6Pm2vKCVVAcV+J8H3WxYnJNz
FjsUc4+XOJgcAMv0A5P6SVjBBuqv2A/ka2xaQSxcyOJ+oTPxHM7BsaDkfQHiZeB6KPcuV3zjMoF4
KU3XgaBmTXjfxhZTbutctZLDEtjGJqkwlqfC7o8tiq9j3pnbR1foaDre10INVIRBme7JgmTJSJCe
ZySZ7P580azHqvrvi+Z7lmBr8H0PN/CvR4zeNcYyQJdytyiBfBQD63RPY1viTxMrKcNoPwnrs4tm
7FB7Vb0ySQe/GB5EvqTlYU27v9lJfx/2+LyZARU2QkQG1r/cRUOeqMEcVH5HojZQaFic/bvmnGgE
GxFwi2wNWvjIdL1YzYZi6opPVoyI49SsLjlRjWsN8gXIl+XvR4QjE7Ha+OGEv8o403idevGdFytF
KQgUwN4kMe6cSUcHLLQPgrYlprcuZ5YYscFjRpJLRXLq2gigWQGNbvhW6bSqa3BNxE5v8ygZ92iR
lpVTR6uAgfd2Ekn2l0fr923cx7DxsCzThJee+UvLQYQ1mbKkgt0Tab6PbfoQoohimXp0wJyS8CRu
fiMRYh2mQf6XO8T9bxfEY7cLuBhS0sv892Nt+3T3YzWld8Ygt7BPCRIyRbVqvB8NZ/9tnEUYy5kR
5mP57k2NfSjzPN0gOjhNhBkQBh22T0H0CFhA+JLX6ZowYHNjNSNpFCgzuelsuQy1oHlotWcGz4Mq
gqduCjfxMIZkKnrv0VQ+z2WFNMBzL8VgdE+AALZmSMXqj9irSpvvGMel8yUhp5wmNY9NY3P0rwZx
TVIFjMi3/9Yxt39f75gnP8zPj7O585vhcCyRMSaBTu70FYgyQ/RHYZchhEcoBYeD330y4+96MpBw
zj56XXd84ihqzOQDscFvQUcQLl4b37tUlmt0nDtIOLLCAlw14UYSkeJjrlFOWbxyETambTpHjmHi
Lwcv5/cqw6cJYaPVsxmqyV97ER2NabxQSXLXvqhXAOuSg1UbS+Yp3/qomI6RQDjjBO1AYRjW5y7e
dGNL7HuDRMONvLUVaPuM7OpTE2Y/UBVHO4v0L1xoAqV3QbIaE5FI28kl9RS4LAelwCCcFt9Cxxf4
B198v4bvhQSTzrPPI20H2UYYraS+CnpuGkTmlDbuXzp5lvn7rU1PjUsPCoJG129tXAc3g0S1HTz7
U39WDWLJcRq3DdmmBytGy6tJFGFWR5K8ObarMYUrU1GbHoDEvatZtsfh/1B2ZrtxI1sW/SICnBl8
TTLnUSnJ0wvhKtvBeZ6/vhfVQKOcMiz0rYuCAVe5UslgxIlz9l6bK5nfEV8mkgaZJOEOTaAN95ik
mHXFWMFLpwydG62aspHNCla1wzWO1NW2/6T2c7UNjXqbaTXpBRlx2uboQOmO5j0wbcJWrjp2OV51
VOOZLb5ERhUcemeTTVa5STSykWUjiJBu3HinGviIJVc0ld9FxUtrAyPHjgV4tIyOy1fxVQRVe25y
fJSJEc97npy7GSX3AMfqX8gN/NduIuPaA4eIaljZk6yr60hXGLYUUeJh1NXoeCTAqEF5bhfHV5jw
qMdgCDZ9J2LGbvQ57Kr7UrdKSLxBlnlpzM0BliqKEk0l36An0dVUatxPytwTOZfV5GYgrEmj70Oe
mauuSj9Zok8veV2fNVySM7KWnQirT0uA4Gf6+p5LOuyk5h2UCcztqWhzzyiNXUj5fXTtNPDtAv41
cQd4Pmmt+h8cl8b7W4rQDPq+i7eC/z++LLaSuaJXHOdOVyuLjfE4JKX0MPPjScghh0ZT8jRPKaOP
5aIe65kPEWcGWgU7h6/Jwokqz5MKvCBdpr6qDnC9+z6St0WPnExbXUluwlSk38cKpqOsnPbt1Oer
pM/kxX0ditg+5kFy69Qec62kQwRih0q6TTZZGUOCz3Dg9qL0XDgamzq1dwMuQx+s4+AZgwhv1hJE
b+fuHvWTRTkTHOsuk6iQnwu3OXZmSu43IqMVUIrgoMEO1eze3suRzpdIg2mfg3S4grqf1g75qk1A
Awa2Fd0CljKXelOuF1Dgra/A+IV27c3aJ/TW8TXNx595grfTSZcwkiFP9vrczquhRf5EOLXr1YxS
JP0d326IigYpseQIdoAzoqzjxom2uNIYddQK0VptZJtHGdoAzQN5muqy93IHjhWyFnEigKwmkF3o
W1ZemFnHSK3jaxy41nM2bTIGj9wl9ecoV4ITjQ++a/bjxfWDzbux1jK8RyZt7pTIaky5LetSsexN
re6HKVwa8r0CyCuy/VC2OyerFrNcRXNKz+/CqvQ9/3GtGoMD4/uNGRv6WouKaJONoJRt/jg4I4T7
IaUPnyqTcGyuJVoWIKVs+2qVsc2udLNSL3VHtzeRGSiGwSFLLNae56LWP9gDzfelBeuZg93VFwse
46zfT/cqoUMwMjK4K4TEeGovGi8sw8ifLeKkUutnq+kIE3Tx5GJEAzhf0dWbk+FoQ5vZF7C8nEWd
kif1QZuHauOCuFl3rn2iJ5t/zUiJ8tuhTQ4MgK/hmKDGqaKEURaCUdzCJNOtHCRcWx2pbf8DPznP
2I7qPaTlH/oAcJR5cr0xLTLoudF/q9oMYSVMkFVbQJsMh0jxzCntDkbqlKt6aH9asjYvdBI9dR5w
RitKw/JWvv59F3gTHP23aLZ0LD8GNCDhaosy4uFLIyDA4Pk33MrHbpUnQ7dtSjq6iCfDdYkXlX6U
u7XVlsVaRrwC1EOOimvMmJZAMJvvsXOITZWkHc7cOryqjQaSTj51xr6fs+4DAYfzmDdr6TxjMEXQ
ADnkxGMXqKD6IKhJF/dW5pWvNcFzG44N/Sr3m1Oo6r7R4s8oq1xkphWVNoQboMTuoVSDuw4sZzPx
2noKd8b12P58SztyWjwoiS4GghRq86CWdAaSZjEKhsYxXn74AQ+5rmH4z39gQl7rTYoVs8QxLLvU
T+sh3ZZjttAiI1+LuXzJWR3Wqeb+00+xwvy/RNw5F1/QXHyii2Vd7ao8l+BnDoidax+chLuCPpsw
oLI3RqvbRyR8NyRTwdE1is8VY4KDKrSdQqaJP2gwhMKO9f32ryTkd6SBG51nRjR7UyQ3l6CYA7CQ
kpqk4+fFek+E/VI+WiEyTONUK9a+NN3hgyfzroR8ezLQHVSV10h/p2xTQpzIWseTKSMAK8NI9FPH
etoglQBDM2jTzSqJFHjbELQQZhJe94MgputJRMG3qslmH7AuOEIJsFpAboQY8ZqXbXeoGzg6qL1P
nUTnrdjxNeqDtW4a5i6bic+NVCha/0fcop5+pCrp+sNNcvlZeCFU1tgSv/yo0Gm0tI9bckHuBecQ
ipECyOGi3JhVvNlozpKdnsCwsUL1PA2dicLcJaE1dAnnavLb6KiZn2n9vM3xaa61JHLw91H+u1Z8
B1fV/0wtI+DqXozrv3/wN2XL72+z0LDpE+BLi8HiMfy+BWL+QpM/R86dxsxzrimSXacgrrhM1lwe
9X2DCH0FMAro9WD9jABvEkEvNkaUfdcjgHMmQItVGg7zpqH142lz2a/fXouk+sKWO1L/jQuxdeRS
Genm0SoGdPTxCyQdOwkpzPRua2XOp3KZpxPnauVkLzF4/UYCYHrVxGausl9mhVqNwKAcpemtVe5m
gKUmqINdMPlGb4133jJfdyF+wELv9oVKeEjg1H6Sz7xh5F6tzCj6hRyjPk5Nd9FnNVxbjok3gBiS
rJp3dsxYSDp199EU47HIZl3oNt8vK0OjZfqo3rTEhIgHke0dQ9W4Gtwp9ppiuIhSshEQR+vXBN0y
VixeHQnAzEY5mfjp9GJMs/nRZ3m86rx9FrH0qNi33w9UwlCgQ5hG597OLYM05iJx0SU8ty+TJATS
5i1kS5pzOCXzK1EoJYna3thESMESuUOTC7JJ9vYHK/BdE4aPhQKIb9pgH+BIebhiO4WTzpWeWCQK
DRFtSGb3enAzSYfydVraWEN7H994unYsQr+Y4920glq407+rrlzDxIg+qHMXqN1vbSHLoBZQddvg
3s+zMZaX/T+9PGMelMkuSqQfDET4fsqXEYm6HxoaZBxUYYaU48oY4nHPQLPYtdiSVmza5S1SwsjD
5Hc2k8BZFzRGtDjYzSAIyOKhJGjcIdp2ODUPetcPTGdFCEWiBWBjIuT3Ugdn1YjRcAsrCjUJld2O
e5vug4IgsFHpNFBy4PAq/U7AkLXKg/KlnQd3R5WWVspKp0x+mkV/i/EccPiUYMaUOTrT6V1hFcwJ
DgTrqNAI+6BFo2nvTlm+MqobtCFk4uLEfZAqdG3OPB+Zz72NS/EpGeH61jFZu5oy78xQdpsygcqQ
weA8RWVKMG0kLlrrkpehDpfcZi7dIa3x2ypGgzXByZqSbJ20Su/XrpZvUgICRtXCUpRHu54GI8N6
lfklDGlViUs8by2Aloz7eaGvmTA1B+AJB6wfpc/EACH+UO76YjAPNTKDqW1PdtXsCHbe2gCCPxVp
xe0ehb9GOPW6rqA1KQJLfxBuwlmfIeI5G7PPFR4VF4bE/OwSJ3ro83rTNdU/KamTJnn0RPTox1Ba
xyJCN9y5QFhCQwEYjysR2zN66d64ZFjXV10UKJvSgtpfA9VYy2ZSPHwIXC9hya0HGdQeLrQnszPX
ojUxq2f2mWxC15dQi3C7cvEiyXWl5um8b8PqStFYb10RYeJIrW2fxsB39XJXkrY7F9GhjvKTge6F
eKnwpjXQI2ySE4udnvXXMY0BdXFU7lRi19w3H0qV3DtbxSlUV2cakmLb9xVmWka+66GAq6jHygyU
ctG88KfPjJI/aMpo73ZNTJUY+SnLXVhbTE1+fwGzVLpmR4LUfRgF2w8narJk9OlwhJwyx/g3GZ5E
MdJrkPAShddvxN2zkU75ZFZKsPn7GfmuCbjsTZphs5NzW3De+cIlc/ZiAtVyV+BxY3BlOlcE8huc
eO00ieYJ7gKMBKPeDSFOChnn/8YzlWWU9kxzArJAa0170ermW2DgQtF6Y58opXoUE/q0gUkMxDbl
BCyO2K6YZNRKEWR/BjgU1fE6ywKubT4eDH5EcC658EnY1PByqcomPOe2bI9vd07HHviHKrT2IfiL
CMNkZLlXhBO0ZqJmb1Rz88HObS2P4bfaYfElwEJbSh9s84+HW+w4M9bOTL27EPnYkNueLsTeBv1z
pJVkrmYz6/yIMPMDLnpDyCsj6WhT1kbskb7d+fTBhy0kmVNAMwSvtErun1nDQ4iFJ6oc/lSJ0m7i
Qg6QvluPYUnMmMqEY86cLwAaVkEDqYGGLLFpiz0vrwbMTRgK/XYauIVl24nS64Ln5imT85MS9+pe
zxk5DwLP4PKlW5gjzxwyKGuq9DBSaxxXnXAYFvXWOlXtcCPGNrvXgLs0iGReF4U9BCwr++DIeQeB
YYmZi7hbgy5Hq+4Rf1oN4GHI45vuDd6iI1sQEQ9RHZG2GzOJ+DblqsqYTrLkR0Xd2VxPhQNH6oqM
H62wphjg83r1Iiv2zlJd0uGtNFkr6qWU1rmpkQfD/oLSg5KKlh/qoBreRxwXJaOM+lUYde5PcVNv
Hbs/JJRIdUa4SYj5gBueI0/hcgkxVXFCosXfRnyXqY/KaPSZFlorLIW18xm8IV7HYDMEMd1S11Ww
x8zWKrOQGPQyt9awp4YTQq3vRM0qh5BTqx+dgwXaZpPoZe4NDB2vEsTy399f5/Gav3y5rFNmhSgB
HKIaf99O8lafcs3Jxrura5KttQhXYhmVwlYhjk+v5S3gWEGeqO6dofrKQH2tFNyqOtyxyeIVYje8
9Uklz53TfwvoGHGwz6DGu/RZbwaPzUyiFApBjJWDs9VabVUY7ExuoQOwlWKP20I5S2v6XEmsjHFF
Yk0pfBvH91mu0XRVqwntmWf3KIKRG5ciDPbcvukPgAE4SI6+jcF00wHtBhnV2IQdbtbS7S1ADHOE
J41G6kzYotOOMWIFnP5tNOb+0Pc9QCOsvMigOX6SakdVvO7Uyb2X3UzDw1HXKP+gvOiJsnVKbABq
bA0brprGXWgr04K2mQH9M9PQ2TsaqsxInT1agMkhVj4FGAJO45hh+m+5RId1TpZsXXxUt77TQfL8
lpIVGblm85o8TsUC7hRD5KagFbGaGGYH/w4vIYBzLcSRiRucIfCG/RN+C/BNOugmFpGwMrZIXiKv
YU2SManHPkORCI15kaytKqXMrdPAK4HFbS32IR701agWrFdF8yS1lR9hmt9mwzGvHYe6K5fcHXqc
rcZEV0FuOjk4jZyh3buGE8JOrUD41si7goFY5BFmrUfC2T/zPLn7qaWJxQcysFqPTwDj6acXzucy
EdatnP1I0XUvzPMKOXNm7OsCiWAM+63GsJoo8snlvb3oRPWuu7R4GpFkeaMmTDrMReSjdm3WapvV
WKHNiaB6RkvlaNNBXjF00c6jQaWwlFutmXm5HRLcUjhXe1Ro4msooeuRoSEaIab5d6LLxspOiA+a
dlnn4IslyXfF/Ks/sj3tgPhbiO9fUIejlAAc6DG7KVbUMGIXO03s93aP0TG3pj2J3TS11I0IsmSL
2tFBVWMjTVOZ7UDHU7Aien3g+nYgfJqg+qvhFO46lRrmxJzATeQPX+e+TbZdZSxOdMU4GrFylCi0
2wRmcgAwpU0AQgyB3HSKPnphXDYbO/pKiW1vwDWtzbxgfizWds+hhK3lG5p8TAfMez7Qxbxd7h/O
QZsJsqWzzeARehTvBB0oCppL6r0KMbyMavZTkkCZmEN9RFK3nuMg3/f29C0Z59jrhuoambri92YL
0NIZ8b0vsbF1HuHUsP+VsKNWDguaiXh+aYboVU7izqY2n8VzZzndc9gqB71vfFIzMd8Ail9uoKvW
KsUqyyLVV5kw+0EoI2pjvYdtmdur2u2LD6q09z0PlsQyBeDndhF2Pb6WoooWy6nT3cfQfVVKRHqR
jJrliS2pT+4ltUiiT9GObYBDH2KgWKs5MpMNskMMZzFSZRFiig6VGxlPNq+tll7jOiUz9Yq63n0W
WeJVuSI+OA6M98cBtRrvB10aCjpueb8fBy1Y61BNuv4+hWWxCUoNJZ6pvEoc4Xc7nD9PDTcRIV3t
Qtx3nXkFpUqU59ku07XXGezHueul4TXqF/TLcECyPtmj56cuox6PJpNjzyEwb1DjTeMC5MuqcaNo
C72a82DV1J1vT3q6aYJG9ZPhl5WoBswQJXuipg8lnauxqLSbWmGIGCcmBpX46Lr2x28AlqjFTQ2R
7+McRzMxPCuKRXKGjlwsjVWgk3Ic92rE6xkQGJ6USvmCoOdaAuEdVc4F0ZDuGrF/RiZlFVJttOej
Nzm83qRNqF6gIMFSDP2j2vv9XZzmLd1mjYObvx4NBy4zYTzhZndPhKod3ND4Img4WdpUXECuxagS
vaicKb8rk4tKp9I5Jac2KL47fZvtZicJF4wBVusCXmxAfFRM1MVaxec89Gp6zxPSrFgC29mus3VU
le62aZj/dEF87rm21yhkDXJ6/jHD/N9oCqtTo3QQ5BniJFLZIw2ODrZySANzMVExtEktka37JgnX
YGpvkY3v1bQWqnqR98eUkfq6weSOtr74oBrnIb0rxw3L1NEFmnD60eg9lDl1myOaS+bmLqdY7scT
9dk2M7puB+g93zhx0UCVqbGNx+ldtbLTOOefOZ468jzUYiOxshCDVFJpnmRMWa0P8eIj3TadWvtF
Zzp+N0TWzhy/DlTIryipCAtRyjXItNpDYJbvHAp0z7SS0c9nmI+urTq7aER3DsQl8KKio8+fp9M5
c6bPCdqCVTcFkGV6se+q1j2j8t5hK8QEZu1wNfIt2+4TBG/3TXrp6li9WtGdwSk0OzOZZ5QPmdxW
BYVKlPR4fkbXZuqxlpzC19ywIUf3KF1sO1cOhcsWiQYRHGXmniQOOaDHmulBO25fMHXUEyT6WIMr
HhTpsT+FEX0eBkbE24s+2urcZvAJ/Ej6ub5VsPLpTQwEiMc1h+EFe86h0g3lbEsmtrZUAegtfzMr
bjqB69ZeNmr/zsQPr+Z22Zt1/fa/vR9LQUTutIzWe/vJkmnvVX3WnEea97Wpx3s8rt8d6PC7eMDj
3ac4aiNHUZ9Lhc584zWMZ7YicRKKyClhJDQMR4QSWJ0tAb0gkFvLRnChRc5XCfpjBtLynBsX1amL
y6Ri7tXCJ0gsWy7y5lbJFNPr4RutRQRzEGkaUKiIrQGT3bwpHfmimIa27roS4i9yqBNxFNRguteG
KQock8mPoyUvbJDqvtIkoJR0iPeqzWiFQoVGXaVs6wLC69+r+3fRCxYiX7YIfi7hwmN+XPZc/2SM
mKm9I7A0VogEV8NCr8HzjujX0Sp/KtR4JZWu9rQQ73GB4P0Oh09qPFNy7leQJrCRT+UVYPbCxL4o
DprBv39K8a75uhghF/USfzqWrcdP2TFVIZlZtnfZJsNWG0Y865N1LoPrUEUm42QOmQZQRTF237E+
5ts8gW9m93i1O52STmkIvB/UsvGyoAPgTDTLBOZ9XyKCxP6QH+xJfTKtQSLtjxfr6CxJEoiiQwZe
DUwF3RquglDSTBcdzj1TghchpHExZqAWjd09awPoQxNHAuKHGIKTyFn2No0N8se5NLbtuZsSRlq6
vBdO3JH/OX/NTQrFQnFQIaiXWQtOajL+aLQF5mlHYlMO9DFoptUlnawq7I1DxoQEpqr5nKVl+GQP
pcHQqb6JeUwQ6YOK6CYvciP3KdOBFEftXB3bILgYFAoEzohom2ug88H04PWpPtO2rvY2bi3+naK9
oVt01iLmhpeZk4//JgZ8JfstTAzYgoql+yOQnXXoZh+oxN4yM34vAHm4rnDw2y4+tUeJWgdVk6JL
a+5vDXUVD+GmjatPtY1IOxMWI3pl8CY7U2hfE4wx1PUxg4BJvvHfV5n+vg3L/JfaZhG9c2V6bCP0
to25g77vXRl5snSOXfOXsDJujGOK3r3o/hlnLOotW6+VE7wUUT0rhj14lmKDpg447UEUhpusYDiv
Oto+iHJ51qKKzgwDCWHZH/X69D8d8IK2sYoKhG77Y7PdzPRRK8KxvuupmzJ+F6rX16gMbbIkvWiY
Na/IjcqzVbvDMBSfJxT8bmylx9qVWwbhQCEDToAOULenWWlEHwOrRaDDoCU8BBUjTtIG20RHIcO7
zWSQba3L6o1S03mK8o/Wwh8egb08ASYI/2sn/726lFNUNoKb/X2yDAziUWf7UZVanpMZ8I5npVs5
sXS9SZ/TbVhcuvFHLrk6/X0hvONwU9gtnuslmWdRIz9aB22MLGbWYKOkGaTuWlSJPnPqr73OL9jO
522EIZwIWZMtP8/OfPWcpEgaWSNWvg6ANkyazq5o65sQ5/gHtco71R0fj2kPs1JuSxYj4KWz+J8J
S9xaPeYTLb+XQWqvzQlvg9kY9Pqi+WDPwNejnqiKgIG+b6E0pqBCO+OWRrqZtCD1rRgJMiqYcg9o
Qq7wr+h7NWWyHeYy2nJgCq+vtsCDsm2GMyElImivtmR3GhqnFvfIOlE1v4HEe0PGla5GM3a83pWr
5TYV9EHjjZ26medW+6CX8S595+0HdywGXlAXsXw83D2mUZvjtjeg5BvTK9KevTTYGpTQiQ6JwkA7
F7SS2IXRzJHfcBlH9ziLhQCZ9v8yG7aBG4lkSz++2CbZDNPG1te1ZVrboXaV/QAatMNhnrIx0u/Z
aLOZX2Dzjb5dDxMU5PGYJ6R94kN+Rhb0KaJmZDTahPBRCNyU2oz/y6kZtxC4EwWwjGbVyG4iDl+L
GjNiPGZfojqEIofAFQx3uAuT4jKUpXUxXIdMXNkbm6KjbsxT+Pgzsxi3Cj9Y2877oxTlmWZjc1GX
5vPbSPs/i2dqwrYJCTe4W4JJyWh2KBfdLj2gcnRWGvnOXiW+IC4AHmnm+dppdtMIXdZOjZwDFZJx
CmUwWtAircPJUAt4ew0KkJU7aog66ZetwkamnoJs9AwSykuy790i0qRzvWjRyi9jXHxNO1IebE18
MxxZ76qw6dZKYpqo+iO8yriZYPLKcxaVGGD04CSgxq0nMHaH2IpNnwpUnPopDL0iIOWq5p8PUVIf
qp65IJT6m4O/91hOwevQYeWLnco+uGb6j1MzG5Bi/JVEdK2DOD1oTmJvcIIavlKUbGrDfB+VT/hQ
28Ogzb8i1chpMC2JpYtNLOpeowkU9ECMW0P5wQXlpEg6ybae0b9qiPj9YCfS3w9zTIv8MJoEKtah
dzc4entcN4cao+TS4mkAa23mtvLmONxMLlCKDJKAJZVwYxVlvU34fV78eFzLOaifGM4eK2UXUOG9
AIYkZpNjxBPBr9HJmtchCD4ZY51s4KcDPEiqf0LE1tsW3966NIBDFRGJU1jjGBeLtt45UalTNlk0
Y20vb0Fpg6DBPT5N1OqZOC2AhTOFk9OaJoF5+c+6GJLrkMkbFD65D0EXnDKEmZXon8yvECJfDDOy
TwbeCJIRp3Bb0KVcNVX8fYipASg5EbUt/cYK5SaiU8xcaEF9vBzmcQAqBLdP59hV8k/cg4pWZNvc
BhitpGa9mkP83QX9enUEVaBN644BzNnVpwSxH6PQGlPUbtIIt2DPEdtcRX0xpmjL+hr4t7YoaoH4
wVQhs8RtBOMMexZQnVLnWGjjL6yIBKHI5EvOwi0M5xvNJPXmcPGLsSoec+fUu1Aw6zK3b7PMnrOw
SY9kO1CVuenndJidU7I4zdNu7rYQGg7SdviP6aOxcxAjvlha7M8OgH48Q+GBHhLjeyt5MoShn2x9
2FZjvOotUn9nEytDNr0igPQdsz/R7G5vtpVXH9RGbzqC34s0E2gFJYppYD9/N6Kug1TtILsnd2mp
e0HdsaJtiCkT89NGCa1L1dPMoX8crEHbXyBfjNhk2AcR4KHLbZt1NDtHm/j5o8NI+RgE/V23Ug2S
cStWQNCB+pnTPbLa4VgwEFgtt5JNQQP1HPGm5WXQ78MlkEAvvw39SCHjxOsqScbz0jtIU9pCAFq1
vaXLCy3GxHdDrtxq36wUM4TXBTKhKUlnopIJd1boeFWhyNOQkM4UtUXHfUezbkyeh1WVu856ysrv
VaI65yCm10GT2F1jh6UbrtW//v6Gv0mEHr5YmyMcXaBp/KGCa202T2JE47ueO+RxaXXkSWrQQ8SV
grN39kUxGmyH6d6I7RKnqZH6Ae/xSu/MA6mkARxau4DOR0+9cg90yJMkeKaUk8fRwPmi5NDvyzj/
ESYEnlRaWn6wNP5Qv+NlRf3FNgXURH2EPMXxaBlAB7t72DF4kxMngNTyna0EyaZQQLDYlUX4xE/N
qScypiie08+hmNQPascl1/FhoMqsG20OikUYpViTfi+LiLV3ECzbLWqh9Ff13ardiguhC9q4Z0Yq
gs0YO9gSLMZA9qh59rBy5gAHXdUiSO6M19FlfOCoVYySYaBzw5DDkiZooIARamAyRi2yxCfsiVYC
C6Kgy7KvAjaJxYyQaAk5hLOFFKPJMY5M+blozW3ZI0/JS/aUvy+bP0hGTF5Gan7sV0zVH2/EBX3X
3Jj69l5nc4WFSPelEZvrxMLjD99hPdjlsIni1lgv5SFcBJqjgfbBvdxZmmK/L15LZezKyNWgef+u
FYri0dYlh+1dGchDHpOviQuYkzz0c54IeQiqi4Z3YDMUfeW59QArKKNF6LoVjPt82FrWeIpc5GZx
NP1Q1ZJmmqVQDRGZRKF500CKmE4zMNSwgl1Hxu7ckvOhztfEGNifR/N0w3MijtQQ1yFBrtno/c0l
FuCIjvy1beTnmhS8V1UY18UGOc1jcUmwJjON+uR2k+YpPHE8Asoxi7sdPp3eLzvj+4D3GazbsDXH
hpBsnRuRoPhYNRgBIWqNuErZb+ZmuoCIQ68SeX3MZLKuEJXj1G6BSLDJmetuSJoD0xvN742KzEqB
Kbqt1G1V9fc6UK9FNTXXYNTjld2MQAHs9Oog8WHcWexG98ffV8wfBg6Wbpi2Si1Jt4df/P56zOaQ
C6TZxV3Rfo0Ljicd2MCTkRTAFNXQSjWBDbWaOd/AmG8V5ihBsBzmHYzEwPiZBIbYWg2+RDNtj/Cq
PkPpuZAkVnmdRUYdU9fDOCjK/YOP/eiatgxM6BoaS7YYYZiu/vvHpiHaTnPh5PeucpJdrKjjttFG
vm2ilGEWuqAmVXNLQ/do5yMDory0j1PPDg4FSa/yS2vUz04bdqvesbS1WojvxlQf68L4Ec218sEL
8Yd2GpNWpC70q2gh4+J6+LSdm41KSYzBWGFBtFK+V2gW+UZG1U83b8WGlnq0yt35TJuLgfJkzIem
Hn5kdp17mTEwJI2Jd0ghOA9jQSLxpHd+ZUUfjZ/+0O6GQkRLjR6nQEH4+EGlTqfCxDtwl1WVrfJC
Bbxgq9gkbCIfy2YENVv3JJV9pmE27TEdzX4XXNoEJHCYXFvDfZn7rHii91GOWz2Ik9sQrJVMpC9k
qF+LOL4Ksgdu6PygYkTBuGuQSNccblS6hyqXhCUaxaus9PbFJCeqc40DQTLD3urjk6jM4WpDO4XU
ReVT9eE2BFbyJQ6J/naM+ZaI+MsQKsqmm7MaXh+XlVIbPTuQyToPtPSDp/omxfltm3OXZgQKZQfh
JzqTh5Mlo74uJ0tVnkRtYHNLlJoUZyPzRUfE07+RQyA8rAFyZOq1nonPOZWbF4dqsMfCFa0IAVcw
4qOWgHyy7ij3r3VWvrpJsweOHn1wDL5XhPJh6a0jDF/OY+1RrzG6jlabQabQm45MJuVN48VGsNUz
N/EjMkFoj2sny/3MgJeJJ6IgcOCCo3AGolV37sYU8+e/v8PGu3d4+UiWQBG6nBPvUEyS+9Rs1nbw
BFwoXwsV2L6Bu7wYRXUynFfTzCJ2Rk36Ya/jVO/ScwiJex5j+HXFVqsduGf5YBKxTd0jhkTxGVVx
BUOYgUlnltxZZnUtOq32ZKbss36ID8Xck0EgJFSrDPScG9pXJjDp1shq6/9dAeGPIMtchcnkqva7
DqZm1aE796XyFLPtbkQbzM8oK7ZVFs+XoGfymUTHaUojj9RxaxPSREAg1O2d2PqgNfS2iT+sVMEK
NV2AHRZL9mGlzmE+xFaeKk8JPGQKV0IR8N16NvC37dhRfFVhOe8sBOeOUs2kB5DfpjSk38af7Ilk
lomARQ4yBXS+4RBs0PX/EBazD2qGuTN6rkjCuf4yzikRSFScxYSUdyz1U6sC3ihievNt88Q16SfI
fGszxMM6Iuwdq1MHNKTNwCIPseI7+T9qjYnLbf/JgZh7Ve20666GKVU1SAQ1sk+yMtupjCi9Um92
mGghGnSTXxI7NhYQHppIIbpBqnKTavm5Gbj7VYOPNrVHtpVJGFDIY9Gyvf59Jb+rd3jQeHaI7eEX
JI8tv/+f5gle4RZLWxM8tZrd+YUKM61SHF+JambdpQz3lqrTIVHyD0QS5vLcfn+uNv9TmbljOkUy
+HCuGGqdhYqYlCeNwIcVeKYLvaX52FnHJKqmowLHxLeH8EUr8ydX2oR25PqZqJ51ZXfJXluyPTrx
K8gkvFvH+tVMs+EbEdmXFdkyF00v96McljC5eDUYjGAd7PO9e6C6I3cmZwCVgsZchalE+zvZb9fS
TZ6FHgLg8Qj9lvhHlQsvZmN2OYMLOsD3fZlR5LQ5aupZKKUvLSKp44L0wkKUN6OJP9hm3vrzD18S
GzR7H7hX03rXFy17fGrdHLhPeaoRcqkQSqyK1wkdE6W/ucH8P54wetPsg0Vvy19pMtE3ydtireeC
vDMEGHuwv8jNbYKEtMYtWGwjK7xOrZsF4iq0AQYhFew3VWYjG5oGbyTRZNtII99CB3oe2mAXx1r+
Euhg28fiaKSQs+gMN1fVKfeZPYqt7qKCRD/gwmSZV3HdOIyFxg8WzB+2XKYCwBksk0ks14SHleqQ
zVkPUnWfNLpFNheQBSwN5SylX9GN+N6j4Bn7/adCHa1bYKact8FPSGWWP0Dd+h/C3mNHbiXtur4i
AvRkTGnSm8qSKUkTQpbeBcmgufpvZf2j96jxa9JAo02eyiQjHrP32ufxrTFZ/mt+R7BQX/8eRGVH
IIrLsAOn8hik8QHX1osjNgmNCw96qfRr+s76Ud8IEtuZucVjgibxH3cxOJC/XwXId9zCumVxx/33
VXBVkYvE6qEKlpzwOS60aBqEsbP6keSSAEWailJFGC0uDjvwFvObs8xYE30XL/E8uLQCaZyMny2L
trRPWjJTSkrceay4J1W7a2VP9mJmfnRW3foIeYBCzQEHjgIfRX0fmdWsnyUJrknmGcz/zf4A6b56
caziTt8YeKwLLnpXShCjsn0YX1E1pvfCTD7i/GQpmRkPtAYgX57YWJ67kcAL3dhPPD52myuaooy0
iNzWrq9JiutRNKgXpZ/GOAdeikYmJFC5X5HjFq8pIpK55A00NSKGoGsBpEI7ldn5BRd5p8rmYGp1
H7St8RWZiX4w1h7c0aj/tHDLxlaj6SfgCOfVYZzTG3uRDMM95f7eZXVOWMtG3ESJ+J8WByNbNX5E
B/gGqwoU6cy6aZKOu89teBZO0X9ZXALoh2692J2UoYTkNRobOjM1i09V0kcpFIBpKpMvBltvrdOs
Z2698Y+r+K99GPJxFoksitECi782NzIHn5+3PrA3Vy5s+b1hn2wYcgVXBKkZrLGGTv8Hp9f9SzqC
KhrPi0uNaP+P7bQ5geBey9V7zGLJIhyz/V7I5Gu7fFtcxtMOV1EFfbLSBvPxqtl4qlnbqqtdoTmz
R9SLST3ryEFATyhkpsEoM+cTTI8I6HPA44CjN1/zc2LWP9k0FneW7+fetrKwyawEtQIMhcXSfk0N
t2M2GPbNTv0XryWysmZAFG4as9Vp9U6YaEuyJcsKWyO/OvSYkanbbSxsdUA73gCOHr5sg/9DGuDw
JhwP8To3ZBeSk3OViDl3YyVgY83fGaxV50mRfDL1Ql433/m0WW/IwkrqWxqzWdDOjBm1BCDUO+gi
L3YMDjp4B6/6snoMK4wXnP85Fr9Z/OMZ+Ht9x+/BigMtj+Oyy/3vfmyoF1xThfQeLZi5DDDSeRua
B0KFPpjaKn0dQRwVgiVmMk9/6k5egV29bPqA9qHrimNT2o/am8LRse1/PCp/j234R2Nm7/owP5Be
/FeQZSeoh/mPXDzR8Qhhdj/6SoRAFs3DEjTUtujDK4CuPVDx97LiX9+N9ffpic4DUsc7Bx9T3f+t
YIwm1zhkavfBrY5JnOydiC3jfnPUDw066EnOzk/1VGRnndEeWCQK7LvDy1QYOWN/+Y/9hvU/DnOB
CYt5HW2oYfy3XrW8ypzWonEfC1xRgmQgXYjKTa+A1q9+QkuVTL5EC1WjPNDdhbxxo0GFuvSBVj/T
PovpWM+krvGm4P0vAWZsy9tCL3YztMQPtenulRsZSo6z7UGiEMGpT7CSF0ykm0Lu5jfd13dBTyMZ
1BkJvvu8lNU/buN3SeB/KhPQ8y5GD/QNCG3+U76NM6jZWdnOQ2XEu9mI2TLEnGHVZlC8TJs+1wnV
xJXBwinj7oRzkpI/3w42M8hEPQ1gPA/uCJZ1y1KYjh9S8p0+9xkwXbM+lzoxf4WwekIAh4IALiga
rUfdXRk9UR6eONmpjX9+yv4MPAHI7Fjr0cESWZwCSSKECa5yP55kMuxJqSGpeMO8yB9ISZ0QckCU
KkqsQt+5BcvQnAmpBYJ+D3f6eetE7pTpkT+wKK2r+sq1OpwKVf9j4vm3j4hXh9UDa0gcMza8mf/7
5Day6Usj75zHmqGxKIr89H6vN2rMDpVZf51LT4GCRLaCoEo3jG9+kxECWWpXorRAwOpgVD07uZmq
8JGgyz9WZhsnLqWe9fGS2jOaCOxxz0g9LrdYStnSwOBGsMSHjFsXXSrNp2FEet1Wu/b5gyAZa0NR
rHBYcOf70A15b524rP2CmNgHMi6iWsFjonJFZj71/r/GOP/juhMuq0Ebnt7TP/if78QqZuXYOeo3
6kof9m6s8J5jcyxBb/gmuV+59Y9H2fhrf8zPwKfRyIMwd/4qLMHvo72QjvNw/DxnLlOp2BmONnZ+
T3yYbAbrZjmnIGZ/VavDjW8bTQQHF1mgnn5h/cI6gGjl//+27H9Vu+hbmWzaHPsGk7f/+2xUrm8P
ZDM5D3PiVB842SxHUGUn1icmHGUg20GhDrCTuFtZwJNptLf0wFxyL6rLBv5m8TI1euQ2rRY5rppC
dxA+CQy7maE+EKEIy0i7b5YHDS0xee0Fx7+HTPshSFpVysDEk83OP3hmfxv5+KrZrDB2EhZ/13/1
SI1KzXV0S+fBTWvsjB7zi2NfG41466d2JWASQGiut7Q7o93eBqG+otieAjqgV2v518YBffffYxy+
32fFjYEF79p/Fz2+mLfcsUbngTg/qsWqnRZbu4z9hMox9+bYHUX6WiMGKcdxN/Zqv7XLTz+r0NgL
0ez6ubqKJi1DtTZFCNyyPxNL9jCd/F6MzXJs8lvvzcDWptp7UmemN4nFomiMa2JaNCiINyK7LNsL
G5aZsrgOEOxC93pKxKZlezErXQRej1kkLSaEQj51WG4tr9bMftmt5EXAZPJS4cf6JDpcrcUvJA4z
AE2Y+NwhuYQCN+dtxEe7IWbaq478NkgMH9+M4iMZUbMZT5mXaNg0QpOoRlpDUm5MZ9gD3IdY1mXt
kYlqGs+ViUBCX/Ho+utRJxt2XoAzlTZb6KUmMETiushRFZ9wLOMDa9edvjmMUguBeB3sK1/Nc7DQ
815X2UFkklTLvKz2I5To7UkM6LuRjJ7xxap1dVWj8wPXXbd/5jBFbTKgllqs30OqYN1rVXsanYbW
PuuJBStZYC1eSIbFfOnRhIJ2B3skxEafOBkRC2CHON0cnAKnVgDsUuNw11hsMUQ6zAaGXc2pERuJ
5COfEVFx8mXa1XxAyLf3JbnrW7ZpODCMYd/n6oyUlA1U7novqr9Ku/5EV+6dRSPhUfZuPNV9Bba6
POtF2uyIjOEB0WDF1Fnbhr3VVqexrDA/pIYHbra1Y+tLkr6tifNqTvwfF0xboknENYTrX2L+bTLG
aN1meFklW3bUWo/WaK2osIl2SxUvDX6gr22+7rNtPQp9ujRFoh+eu1Fr81Zq3adCIjQWv/7m0ahU
Arej1MZnEi8wxdH0oG4tedQao3l+Js7smsQ5d0uhsebr0fQX80fiRarDqur7ZhZp4NjJS9UV9n5B
hRv7fXnwVlxTnuydGMr7Si1cg0BpSLlsyq9T/8mxvg9Jkn+Q6LwIWsJRhk4rQL3Xfcsrw9wJR3IS
kHoPX3CmLbR5S7IB61WS6h08d6TEYoEQoVBzRvjiis566yp+YwCB4dz13rVIkDVkxDiZWuUGel4i
glWEVzUZP5H35g+LfxmL5ivxeCJctLneJZb5R2UrMhl9+I5CuD8srfq1dTjEyhLul+CejaBlswxK
smbXor8PFDmmBx0N5J43DRpbEk5FT6JnuR6SrFXRKNVdSNREBXr+B+pLC4e083sp+Sts6D0x00X8
Uz6i56py4nk0rKfQxNgnr5OQbUidn75O63jyKs+LLYN1jx+VNfxVo+y9lxzwZNCbaqeAS1xT8o+D
nm4mdko3plCrj/Xo3vjJ0ldHz6+GKOi15mHEAKQTzSus6F2MQJCfxpWFe1trh/qgjdV3w53nePPN
KjIsntPRrAK7BqU4QcXij+6fkrpkwP7SPB0UMuAc727+tHRHmB8Nm9Ep8q1t/Somzp/Wu/r+svc3
8FQbYS0xQrb53q0tanc721imMkxLff11aHUbvOmsn5yhH0JXDlMIadc8rT79pW3YgPbU/J0qud4N
s4lbbSaIo5MiOfd1JGRW34WZVOj7eFJSd0HpIBJxEHPCKcLSgOTK6hkyowGFr/tD5ncmKG2wQqDT
vnd2wQ4mb3RSd4Y1aou0O40/VrAyQBqxqpZi/l447rBrnSevDOVLv4hrltqxDW7xDLKLEKOsj/0F
I1XHw3leZ29jNdZx3tS6FyLQ7iI/N619uXkkJz6Hj2PxxYIHfM7aqttZHpJGdvdrYKDGi2ga3pSh
a8eqJSmw3epl51rpzXwG1EF/mzl7Wcq0i/nT3aoOQL3zx0KXfqnWJdt19cz1MGnfrZblZqncibVS
MkNcDYbFfCvxYsMBMMLOaY2rHObDu/zMc/rXwYUnOGYEcOdpRfqOUUI8s6rQa6URJBT/IS6EOhB9
Pzy8hfns8yl1uiuaOzyuZoJPuBpOyUKaUTu4pJMn63D1FEyObN1X+VDvGOLQemf2M/n4bI7tcpwd
ji+zTSswQsWdBF4WXUymj31r6gcnNd7Myu9P7QT8WK8IKmTFfPLNuri0i/ww6rPNRyUXS8FnbWSX
xT5RIJFn8H17A6Wp33W/lCIKhxzQn5pHiQpaDdGfIYsI+wNkar+HUe2wHpKNzTyrFEExwGEzmLzd
K4I/AmGt7MGW95ukK5EQV9thRLkyEr8QZ57XXXwYjyRAry3ewqaPIXRis8wouashWU7+BA4/GZbL
SgcDneaDj0T7LibOsBWUTvj8sQm9A/PsuiLWBvWTdGNogFt32fL6sczrGNcK8KqGEWUnGGgrTfas
X+BVa1q6G/VJIcOs891Qm2n81HhT1MssWmdkbY5VApSc2qNBA3Ex+0LH1Yw2yGFf1iqtO8DU7XYE
TL9ureDr88pvVs2oZvC0SKcCv4CBuaWL2hNAQWDX1qN1KrKXCgZD6G9kmrl9ziR1BGfptxA+WAua
q0RR6xZB77g3y6j0Y20Yp9qdSPXVzPPKTCQSq0PMi9OfaL2Xe9W3h5X+djeZcKI1S+R7Sqk61opx
BguplWE52eeOpOsLo26+XB+CZFoR/kReErXMXF6cFURat+VGXFQQ8LzNvCfSRzZWLTbgOi3BbeT+
xBEtTlmPqQflxZkwuekA3ecutMw4bfwGh3X2kdUNXnvxrK6/qbJEViwSLTQZ9z+X8Q6ScqPba4b9
9q7TbIx5PWoGs38JDyRWSzqeWu1nAST00nbmmyo7nQg2ew3KcqS00ek88zzds2vhhNDM7tCWi8YI
zAjEbZaW+5r4ztEy2/lqAHOgUUY1COb1t94n9q03P5DyO5x76pDLls7I1Az3okxTO4xD/wqstDjP
TgJhUHtszyD3VbknPF3AZNvOCZIq08K+xp/vddt08bLta+ZO3f793+neZ2Z567HLjP2CU+Xk9N2r
zTO1q8fVPPlWee7qrjsawBEOBL1eEyB258qBRtrNLV9OLk/2Ss6wynk8yV/+5ZdE2hZ6+ockJjNK
dODJLkqaqM0ZU1EcfjNq8XUidjYuit66Z5Ofh20Geun94lg4o0xVPSdtuRbBDfeu2fQrNcEC9KLT
A0lOyZF39op/8lOO3DUoJ37wMcNlX3YVZkquJKrWNDXhrihY0nDlDp41PoCJvv+z21pjUR5qmH/W
3I01QpR3tYUtwza3a08ZK1Mn6IvEPII/Ki7T857iwT9g23eP79AeUelQDMcJ7MJkVeBXWo03VycZ
gLNgWBYchVQvjTccG2iBpg2+MBdlC+C6eWrtGRAXY/+KDss9uRlDbbfCrGwWQ9Rmszrpesqaz+7V
teqzEwYeeXegwPazaj7MmRmq1m5jzdWpsLNGO3TNJhlnaX2Mcy1Hb1GVOLWgkWrs0Tp9N+R8PYnj
EZ9txEyaR+rPx1Ll3lErMqJaRmsN8nTI9kMvj+yBnHibGAhIc0/qATy1zeRsXOwf7Vpw5aL9sHqM
x10pKL0NfNkFnwpSfPxhj/YYosP+mtopcDuNN0SU4rzS7F02vYEY2bN9GZr1OijTYrVo6rfVfkl8
b7pPejqeW3s568pGJpiOH5Ouwf7a8y+J6zAP8z7UbN72I5oFnujnbJnKHeazyYdOir9uAXB+WckE
itNEow+2GrY8lWEQVLq9tGvLcoKrnWpjaXba7PeBiVL2QsVBCA/U3tWAmiLms9rG+jQTAxAS0rHG
ZkIdk453wQ46GvTlR5L2yz5RTh3Mz52LVQxeMMuZZ9zRwQXN9V0O7utzBXLVcNYE7//iZa6Hm4kE
LsyVRoy3kBAEkdymJyxAS+QZzBAtgYsUK9dxyPVWaMxgPtbZRGszWM4RJxkMXovX2t26oFfgA3VX
fmStQwRnA+naZ9SXF/pnPrk9i3lgsTM+40grK8zWumGinhHEIbwkbAgvMFNyCwh9JuFCZAfML1oA
z4/FS/3NFlFRSYtzRlSBY1VHJsZrYPLF74h8vGd8ieesNKt4KtwXBtXyqmxhoFFYzYAb379sWXvN
oLpQhjdfPSP9UQcTHjiwqO2XslNkA4usCzYJ+Ew4A4O+Sy5R2Xtm3d6kzpht2dLI6r+jgxkC0+66
k5HOVN4gzb2qvCp3/iqM8T2P5ZnN3hf7Tjy3dCpp45aw5KhfJHFyKzW6Qy8B/dc9YSdTN0AZaaBy
gzjfqu1Y63Dh5xvmVpdovd2YcgWsE45Ud3abL3NdX00ZUOndO3tinD1Z7P3Vb8Xo1mgn4/fI+Gdh
GRiWAybT1CmyQ2GmGnTI8TVTqXvON5WTyW6Fydo4wYqgWmu5URNBlZ4X/p0P3XfG7Jz7hLK0rnhY
mkY0L27NIwU3WY9dkwuvQPJJVB7MZFEM3+m+EgjF7oJ4WzvaavrkrK7clQCrws7ocJ3q3anIGtRP
g7p36ZA+IIqNERoEnYu1+Dj14Hc7ZUMFUkZ991K6atfkV2FW7UdWLcwQP7e+Q+0EIix1FECGhsD2
BdmCZWzGQZgYCkfhHAqXXjbz5NUsfPOtp9LKnHYntdK8CErD2zwCIklEE3jckZ9mBK607786DFy/
Z8YDFPtZtLQ+T4fPuTCyBDyOT2xNbzCULYx48IR87cxp17ez2M2dTYBfvzGYXYzXQXumPLr9G/2E
ujqEbeHd6WAfzH4apXpjshz3aWh90gVr0/62zpaxx0MmIv6Ha0hTw9jFHvPwPYSJ8Q+RAoq1cP5k
FtsuKaOENDZ7zjY25aVl72sCGeNiQiIu6/wgCtWcGSlGcqP9BVXPXtH09hmlLRJmqU41iY3h5CoZ
qyo7mahmLyDq1r2k3Z6AWzD9oYeC4rXTRauFnpaTWbu4zT5hlRHWRZ7Aa7GrQ0VAR0g+N7qQ1RyP
idZfJBrpsPJN9WL6Nyszh7tHFPrZk/LCGraNDcImZPorK6j5hllH/jKJ4irTo+VferXp6LQa5iHC
uDpGo+90b+KAI7hnzbblxgQgCcxynQiOKiLxrD+LVNPvnEhYiEtvick34Q9OJfpJx99VS8vtUKzk
ii7GenSIGyCAhMvK0vK9VbfpTpIwGnaUlDAsjQd/QHYYqBIOqOq+Tok9vFi9jCST94vpy99YodZP
ogZ4VXb78lkTGaQKL7RAoNU3+4NG8x6ldfIwbJ1xzagbD6VGnv8RosU7yBOwzxounlCM6zGvuYn9
a5qw1TYs5UK5PUkaBrvThcXiS+uBc7KHyou9ZP2T+4WIm7nbYgcN/c6T/BLNXJOzkE/DrWUYNbTK
DTJcA/uV1Wg02rARiiF7G9k56pvxZOsBqcbi5sFR1F+KXKNUMar+jiOFKV0l1Z6Ue77jkZl+Rri1
q9j5eEvx0XW+TFjnQ0IH5A6D5VtjJ+MVm/dP1Gd7djzzo0zeMGaAVm9QYbvEKWb8JyIj8U531z9p
5yx4gsw17gEkKsrZB8qXZSPvaWzMt9amJzCNTzoZhZjXVc183+7W9eZ+a123Phh9vhwImS1Z5Ys9
vKvlASNkfvXaZj6yX19PWlpGtpfmO2NNn06mr5KQnVvRje0+65ufzDCtsxySbyPB4j/w5vWBS3V2
0oZE7XTr7pCl+TIN7nqRUlwQzo2PSZSx0RBc4FSeG2ytrb8lSE1ErVkX0zSvqwm7ut6eSW0oXbOk
aS9iAxVd55mL6jKjxknzbj/i4Gc/vBBODWB464Yklnqykl9tEbriVlGX4MXJgTREdq5/ePd3VVmk
w1OMEWqJwOn97/WKlHom43ilsU4z9SeZB0CBi6X2mEeQgZbA1Vn0Bmm5UWV0moc3adfNMr+OYIQW
CsXQhBBx6VYCpLou/aIlg3Z0vWeb2XnOccZdBhPJ189A/VYYKle3rcKegvpmZ6DhUYUUO73oXjLC
2gnOgMKNHuDTttS/x5G/C4gEnnnocUw1xL5S6a5mNt8nngqUQuCgaeT2ZbdZjBnbeHVwCrO7I++p
AlNM+4xB0IUJWxvS1TRIz3N2oW6HYVxjBIs+er46fgfBiyplYvw2gd5qdReYJWIIovp2/ZTOZ/QG
b0U+9BFwPbnp2IKelb95Bxl8hqBMlnjqPUBSNfjuxGdjwXjienp5HfvaOdrr+GHmr7hvLuKAvihh
J6JV3ic1W85skpjrtqY6uEOK5LZtP1kzPqg6BxW9ZPpL29ErYo2xaTw9lNHuXIXWxkbLzzaKpqJi
hrwuP7ghnetUXjfEBqHE5QV/ZskZ1ZDAl44WSsF68QCyY47RC8CyPOFwPQmPHarAh4Agpw1Pn1GQ
JGQnPO6LoixykqNKvKBYLU5Yj20lCTtJpGZcw6LwGATWBhGgMyr+NWfc1eX7VmUVP7a3cAWQVglo
PQ0E47lTQlAIEAX2C6S1Gbhhdj2P2dqxaaoWnwIHqC/xt21cDqhIiczFFDdWw65clU4D2UzHydgs
gP9qRiyB6Ye+gPVOdkM6sNExpeluTvkR25b491GUH8rRamIbI+MwW+Vx21pgAR5DB7sT58mbhigp
PY7Lqdr2EwTopttuLZ8YOR7xUuRvIwBjhEGX8LxSJ2wk+xmKlFfqlHPOQlxHQ5DkUmB3Qj3+vVtB
b2Ge1I65MAh7cNhwl7QegT23F1C7ZMMiLvQtOb/Isa8OLO3JUmTGvXen8UOZJNpZjFb6eG+xrVE+
UQC8LtosmZA5VfMYHZgXnTXukcTwjWrmK+R+HKoTuw0j80i/kssWYRT1omHOwCavtoU7TY77qeAo
zEmmIN8RMDDYjysv/+euLnfaaJEgSVYoo+ryONt/Sgt6hzV/RxTpRIRD5De61WX33vo5Hrm1Q5dD
2oYXF6i1FHe6/33n9KBKQPZEvPIgJ1r5Yq3+z8RMSr5xw/2iE8OwNK/aQBPs45oIQFNkx8pcfupm
W56bBcd3oTn2jkS1zxg8rEsy/5Se3RIp7bCbrkk08J8DCwWigyGpicVTr/qXlMYJsZ3cnBuOpXFX
ELrG0JG0lML1vohZQFcfJVK9ZWDB2/YsP5gent3FGeOUBHYasgYgQlO95duhXZ3xZYUEcbTW6pfO
YCL0oA1hrIa2nKwyvcscUT3maffQjQryqL3FVLctDahOSm+7DUGzNP7NZqzdIf3fAV3VKebhbuVz
e9ywx7HOl9Mls/2bsW1NmPT0qWowt11ZkmED7z/qSguWWHNePdKfSR+JiqQ9qFp8ct0O067clv/P
udoR/CMVd4eheBTHngBxwj9yNkLgyYmy42UwXiwjx4EriLotOo0r0oCAKbhKCg/VOxTpm4RVctCc
nrfcmL5wn3P8djYcAK16GEvnEoc0e4dZewLtzd37w0sZPXrDdCX8Yq919hNmvTlncEFu3LlrlBeG
9bXevDv/pS6GAQvRHl1U4E7Qa2qfoN3xUwEZ6OwbfhasrRc585jFFuNp6H2qvchsxBbKlN1ip8Gk
b90YhBRfsAtPZEHBDBJYGQiHDxeD0l42CLRQN81RYnkHGy8vQShjvZdJysKMocrBU8vE97ZiQ3QN
9pvEjWla9VtC+Tk2+vpl1HX/lVOKzVaxR41qH9mjzuHEi8f8qiQSm5g8puoEM5eTFm4O8byLVlcR
OZQK3ph09vBqbTqLiwf1B7Gc/bH16jVYWeYeDKO8uqv1B3pDG9lDN8X+YC6wrnUX8vmfmVS4tHFJ
dyElMKTE3klWpJ9BNXxafa+4Dh4iD/DuJ7nUREpXoPgSYXF4KJJczWzJ9rVwEzLsN3wIxt1Pqo8+
sOSzhG1Duk72U7XdEJnOUwfEPivX+5t0GMdbLjP+YqD6rqTfh9ITYEKq4jLOXndoEljYdHHlqWR2
iBGRM14+Q1SgzD2dT7kTKXqrYBiW7Gp19QWV81lI0e7rjOy/KgGQsjad9Si65Dv79g420sUVpMu8
T4P6BRssaB4R4niYLyVfpZPZ4HgcuYUaevxItYZ+wKHxfSkgkNr9PuG82Zc5AW8DPn1adjhubjlT
sdhuG5JWNpxrSnhKkZ5rN5+ojnr4xZqJyL3qASGsLVifTUz9SZagEm2VMZywyRyt7aVDVBPIhbxO
m833jsRfaH5806dmnCxMubBiaihZOOGbLdCHOT1Jw/3eE9B7GH0DgZJmscyAt8u+RBDfrL7Z25Q/
9U8/UuIV1Kxre8qN/pSX2FhnFjIPtVXNJf3c9h7XrvFntP8A5NNfDYt+tOgnfqkV8w020G/s0afD
XCrQinK9eKsFCTNfgN664y9q/zlsackiHcVDotlfsdNdE+dX14yK0CkK3Nr3Dgj22FmKxUbE11c8
pPm575rlg9B5jEJ2Ls1NZPUCpp4DZjHVk024cLcs0zWhSy3XGXxqtcRFbzgkac1RunVzSJ0uqYCt
H8iE+Lnz1b+Zfs9EN1c0xUzFqgIirddL5nafa99ccH73DgbgQu5MxbBHWwTRsT7OqrZpvnVLJyPF
HGiF0r1mUxUbWG7MMSPOr8Sg6W75fH4qlNy23s2uwiomtWFXdO5b3jE9MwGIcoGsQTv438cWcn2y
it2qTzcPAOiX7jS7EB/mxFbxu04OhRp5yArGcFeTmb3qkmrE7mI2uh/dGTu5ocz9BDwinDOn3Bup
AN6ti++G3YyXZON3Gopcj7fk1j79gwhY+YtBU0SdRsj6Ynb6HVVt8OSmRptKQZ+Xw7cp1yugsxgP
J9S9gvhGguLmAyyeiV2SSbzTSonPKo4iUmVETiAtDbApAwMmVTPoTKJPyE1W4bqIP/CntxjyMzT4
vvoNZuFt1u+T5Xm8oTBxeYlNXnileE1Fsa9qdbRySTFiTq8A7UGPERISmPKaTjP6AtOn/xoHnX5W
4trpoMusTfqzfIYMVAbFo3hPaHaZ928A45rnJhubFzuwtXp4pvhFvMpbPi5ZXFNlyVWLI7/Yxtiq
kqOoAXoNOgYFmc3ax9ZB9Lw9aQDFpfbZx/UVgdH6lp608oFWmSuz6fOT7/8ZsidKMFl+9oBZ+8p+
qVuvJBS7pDDUYONjy8S8+8suLVxoSd3uyQn7Zi3lK/1ac/ALe4zmzP4s1pw71YLLpOCtRS5WkDhV
cA0KJyUNrqjbs92yYis7/2wOf4AUpnt94RDT+65F/CTWvW/0r5ZCiCLArxw2/PvnBFd2sCQ812C0
PqU58WwW1o1gZIcbvKvrt6k1dsTV4AZ9Kl2eZ7leLzreHVaWApQcgkWPEft2NltW5elU5mDF4ao7
rNZfcpQP9jLdi7ki6rN2PlaMK1ESTsQePtHqfoeYW2P9unN6zWVzPW+H0sxu2ZBYL8jbKJtkk5w3
JRkF6StpWTknwqAwt+qdZwWLZmn30qlxAWWwdLPyuoLEOtQN8X21J/U3p60/ZL6D+2NLX1KDIaGW
UetNJCBuXlcxcbfy46Zz4ubEnoYunxm9S/AlsUWYexST9Wk5Vn0uooolSQAJmwEsNc/BbROHonZa
4qaxDnozWq/5nZyTxzgKefP8Km49xyQiJ/1qd5oRmVtG4G1zqyXhjLzlW7giWOnYC5+9LGFyVa7s
4Tqyn9n3I//zzjh+nZNKAU70aD4Y2WmfksH6ZfrjXap+3XHK0uUN0v9ojXjJOqmFqc3V0jiTEaxS
jXujdm9ukvS/avfLNmvNm/ZhFi7vVWb/4s0HOJrlwjxWXf7wfIwlpJC/G1PQOX0e3LOFmr/yluab
zQMcySNJEeMxZSwdWy3OVcKOyKcZaCs1olDmEdYI2uouFzypT7eRZoRlv7Kd10YbyWyXcSUst6nB
rlKV/jfyeZOI3/OtR9vF9LjAuxRMT9PV+6OmpQt76iTbKyTLn/utQENGPm8AH2qmKSHcvFTJY+k2
Dc/DM3uQWCdKisBt3TnKkRwykcQeTyD7x7Qc1Yni46HpqxfnhEPrfk+sk2UTQUIC985xki8Vc5l4
IAaJM+rJWS1N6lZZVUfTKw4cejTc3qTOKeFV4WCnFsthFftpU+2cNCn3het+wpGQxIa7sCukrQoT
a/OPlbF+XH1B+FCKA2TRjZibowmgzrP5SbaLJtzrstYsdWrYqNnq3pCsYvZX/ozmbJWnKncoOkA+
0pNkYI0x6Fr+ckeHNP4/ws5rOW5lbbJPhAh4c9veGxqR1A2ClCjYQsEXgKf/F3rvGZ05EzFz08E2
bFFtgKr8Mle+lFF4NikjwFs25EcjT+ShM7V0aWT2Lm7c+qNwkJWn3n420bgPSLdiXQ39sCR8Oy6L
ps+fHi2TgpIgp7TpMh7Lao3zwcExwqnc/gknmCkMe+i1ha/nENXBoSNZcMfZr4/daxyo4hqyn9fH
+uybUu57rWFtXTfsoTEEVeFEowKLqaXXNvnZtSPynIMPHFyK9hqaOzyqHPxr6a+MhqIosNvt1WjG
z0maatd1GxXoJqIIPRyNm1/KFrmeAQAJpRQCNFWHw6LKWSpjoG7WXv8BWMF8mlwiKSIulyXVeUwG
pbPTNKaFTViAQ7FvJqUJOzDS+kKvZ4sE3jlvn2XJLdSoeIz7Wm2sRjMvBgsedhi2v0x0Kgcj+1zh
xT52wGYWfdvuk7DEw8cSbJX2Y7AtIo5XdDa3uPsXjePIXVGgP0hDgXEcwAA4Onam/tNOCuN1bNB5
2XzAvyN7bT1n+XuAM/dmi8il+aBBe4XZ2te6dYGXAJ5CONXGNcoSjH286xyqN4UTbQg1fmpUtl1J
5+hlOl5I2R4bD4CNrsUvGXmrqz6/pL5RHmOfzZpfiD0BxuEyKfMC6ck+VBld9ukkN6zXjJPy3FVe
0MXgaWpaZqR8dvReUsgUogEKW7doiQCUm8E6WiBRgeSLxQEKyzkJ+mCfcQgSVqWv25juJhN9GgKV
+d5MY7Kn/qxaU5NNcU+RcZqzMWwrfQrujX12SkYgjNfZCab2N6xcuZK0/zFYqPulq41oDkM+gue1
xQYv4Z42IFrk9HbvaByTM1m9EHbduJU58jnJXtOSRWXYC0EPR72UQftbz8cfQm/pGhgTtRsrml19
BA5mp7uEjq+bhwAcYbk/tmX3Kpy2ApnA4atM62bDumlLAHObMjjZkFGMcHQ0Ji2eRXJN6DnDKVTd
C87NrIian01rINRmEIEku9uc3M1arwaW69PoHsAdvtQ2wJGgToMFkfwLxqo1g6v4/+fSnT3W/6e3
n8ARFUX0PwU+cbv/8vYXurK8XkX2nY7h6ljW77UHMCmrN9PY/GQW35ztALACfOSVoTFFqIeC4410
j7EgctPgHP9/m6ERVf/bqEvqBeshqojJH4RV979SwEWZiWgIjPQ2negvL9ZjQ+47blOayU2OqfCJ
C7gU2R9V2LAmMfpMpW5se59oRJj0Ox2bHm5PZ7g4Oag4reP9CfzyC/mfTm1dbBJvtPdSyh/AFa71
aOR8ixEpm6LfpYCYNqDFOLnWfv2kWSzmYjbXMcSvrQWJ3SmZtRKCR0utUQ89spbLsipB7XNC7+dj
0DjQporirm3HvKsWBgaB0jMoVwQmAFaMgjVCIHvbQzqzL77qw6vQFNBUhgf0219dS2vYmAAccfuI
eWl58Cb1xl6zOOkxdd0NDpjBhEik2zXVw0ORXlAj+ZUqHRa+DR6msL4C5PBlXNXJZsKnhtcgWtJM
TkmQjV7mBtPe6DLw8qMYcVUmx9ps+IrlGGEj1ZwiuLHLQbHB8tN+A7Eivo304GqqbVB65i7EohmX
ph5/OtqIwTKse5A0zdY0KmRidL66STIESzTH3o+3SWbgJgRXY5hNe3aEMy1tFfEi1sbEYU29ZWUI
GCF8DnLR7bBKGuxxG2+tym/q0fAx2jQH2/6PIKZNV6MtZK311oW1CiY4pjynihF6q0l/Y5bpU11Y
aw9JlTdcvbNQ+eMSc7w64NIYD7kbUAhomgTBdBYsvpI05Ck80h1REMIhhn5zmKTVf2ybU6emfpHF
S4F5Mhll9/zGnrNchUn6Kyi9T16f+uTI1NxggqIzzwy/mZvfaQ8Mt77fsu5tLXEO6x+RBkTO0CPS
J44ocCjCBo48Cc5Fe3OZmFSmTbVWwwKt/xp8XmI/pgMUlyNALXKNeUmEQ/Vjt+Yc4vG2xD80GbOw
iNxNbrB2yUL5Eq0LGYRslAZjU7g/W4bOdxbrzMSG7GZ4YgugX707facvsloCUtVmatWqKNL+Uv2s
owpgSoQZX442yyJXTSTOBjDMS4tmlGsSGT+RlMx11Kp3FpDNvsowf4mp5hiQZofWN3na1zZ/MXWp
fhgOs/aQIsrEYPIZoTPuRJwxdUzkufW6+jVvtBOTMUxl+GDPVMQAdkjbr0CK++hoA3RlgHhmGHbH
wrS3OdOyuRvpMs4ReeZ5YWR8w2FVxxJdaTEZTBbsYmLD6gjjzVIxPYvFzhkoEJwTB3Fo7QrW1wvL
Fz90C4Th5FLBoQ/vfecx+mtfXTq9115DGFrCVV1COiExMa1lYF6mMv7Su/glN0+uD4XWZvq85Z2h
x21kWuUizsUK0x9f74NVTu1Bk2yMsCfsGzP9xcSMMk7KikHMIUzOPvfSPlOZ4a5MArfBBHoxNPiu
aRP7pGwwOJr9NkQWnkVGznUssayJOdFsCUFxpJeujPnTNciG2V62wnpo70lOtDs3GXGTdvYLs8qX
IgCJCwVuugg20ElopAeLcywfMatYAuP6ZQaqX7fBbWypxGyGja6PrNFVdYqGrR7j1es8DTA+3Q5G
x7yE/fYl1eRxoKYrSKtpyapYrQK/SxcUjXcwvtwrYym+cTVzL0+Ep95wBem3fp2ZtregA5gY88hm
+8RbGqz8qHkrlbsVot2IpHoG6EC0pRtRIw0Q+NI6DPr0hEC4cl3LQema3rIexzouRgfQu8DW2TP+
by24QwWxjWU7cIebKJdy6vY7o0Op9vt9b+IlHTw8Hkr1KVtU55uwebQoS1aCfjcPgh0fzuXY/BJd
azFH5c+Emcx4fwy/B2FOS+krCouTbBPWGabkFHorU9Z8leoUnFkiJgoas1NvTDzBdnR3TBUcdJqg
ENKJy3ZYhUe0vQ/EP1Zc1hb3Bt3Sjv/TTSWJ3gpEQQaQ2kL5iYPyzamcZ89tKSrinxY0xa/MaDc6
nGOhBBmrxNO19eByRsxhWYcmanWVFb8q/T3RoP1h9gk1QS9yPeUrpqOgB9Hcd4B9h2UrUeIIrqzY
hx2xOx8nuvNmizN6RuftUoF9ojLkvp2C4knwN6W+xUeoqLtLjnWJJENlrDw7uU9tTKOj6naNOjUJ
s/HA5rwBy/GT3TyfsE5+pg35PBoYpqem3w3KeClacWkKebHptmQY04GhmoppVTaa2sVsy1Ah8wWJ
fgciBO68roimtc6UsYIctGEN2m0nuus6YVR4UmrBhLhL12w+VoMzHqe5ocSXzS818LLHfPuw6kY3
peEbYke0qBF9Z3vVuPOkuQ4ylt0jr5TZDB/lsdSrTx9z3RaV6JKxRcYJG6ztMYVBHJPYSGuHOqV1
LHIJVo0tijl6G8L7lAc0zDA9/csrZARaK4wRfcK9isTXKMMfcZnfITV+wYSnGrx2IJXymvaxFR0I
QIZAYtjN14kJMhRtmdrDDrCjp12UVhsbW+kDGoScjmlSZ/DE/M/CDdJTVOAfH/B91Zr+1NL4umPF
07EyO1BwxYwVd14dJ7ckRfIR2WisCpFiy63bcel0/lolJfIXZRUrvF7RQtjVrTZa8m/RB4GgkEwG
Q8XEYxmhf8TWKLfw/5emT9zNzXw2H866lli9+wpXRFE52rZikAhrsNXXELgobEd6mHkDJxc/xaJr
M1pz60gtzAbId+LZ6uSVesdH1G2WRa/raJ0GOdjxYmYGPZ+gzy0jynZ5yciQxVurlR8yZuDuUEWP
3/OIfdN6iXrzXFVMTAkD7Esj0JdRTLFtmvv7LAp29FQmyyrw322zdk9VSZIU1RXJHw6354ZUq1E0
CwxNRQvXfktLcencWN/jpl9Lunh7gRPEDyJvl7ORxUd7ooY8OqqxfK/5QO0n5o+8Pbg6ijlkkELc
jDr3D+FzZ8vKZYNeXiz1oh83k+tvgpDeM3ton9mE4dXHXABwCYHDiGiGchBcRnxDTw2VQ8uBgwc7
X+d1JNW+HLu2JZQaxiiS5a0YBW5HdZA2oqRpi2rbqP5nI6dnposWam5iwLX6dhP2sJHBUarIIn1h
jW21mNMy9H1ny9zQEHLdaN2PposrwFlDPI6Pdc0BSvoTWJQCw5cTWTiV+3uvtWi4fsw5OQZIgc3b
WCoW0G2CaGw0SH6dPm3cxiPAUAtmnXqHm3Piu1q+tG4X7j2E190YllsKF4JliKbNxnu4tEHH2a9F
YIvGI9EWbdOb8BUFOTOs2tQgmeEPvEZoowzo9Wi2uFCdgmkLa+LD6glh/lefUUQ0UXZA8MDGS47P
3EN0h7GFaimzjJRNinxKczyTOJNRNh00bRpgnA9GLDs1bsNpXgRpY8hUKRVrStyLZWOGy5rdw1Kz
nHGJheo2YQa7siyDyvVulRYOvKLPFzn1t8JIaUbv51KMs6UDH7D09s1A34BLwBWtvRm69F9xCWQb
ZQ7p1XQoKaYHI9ySqNrM3rKV1oVibQ1scnnOkKS+A/16VXPa3DTF7GK0dKZfgHEHFrFnxaAuaPnq
i5hlXoL1MqpQvjTT+QHUeB9X/a8KJcXpp/SWvoEEiPeKPjkWJn9gz1JqwqYj6MeDKBu8oGND6mrY
yCQU18GSxbVgwr1vy/4HOz1ifX2hrRvZxCcnCbdxB83BTp0/+FbSG+JHCWJLvLt+uZ3dkyv0AuRV
s+D8NnU1h2a7OMW6qa8EyvwiEZhA+9Ta+hw9QThSyctURx2VG+0miPIrwxzLDejaUwsKloUipWp6
yVp70j1v0We70dQ0IigfA/FJ/KyUIQjLQdfy2iOZeYJYdLPNp2gO3S1Y3W4t4udMJONn3EK9cWPS
sXjaPd5bcRxF9azge+5oMHBSZV/bOleIYSGu8EkHcgs4oS5HbxUb6bWCznWu5vrlBBj3WofuGJYa
5QQ0q2hTbpPyy48P/2HfewO2svarIf6fRH3yqjLKfTWTfUFrP3XxPaphLQLgEfdcfsgyuIcNQ2Jj
hDbkMiUbmbmD4mTGlfeSZIQRj0uf8MmiiVS2jW1IVFHwJcam3JS5SbQDMcsU5dfAYYI0n4VaOjqc
uSVDo7j4iHuL5j5q55dopkxLuxE1HptvxwGhJtdP7k8ARTEZj06EmjcpXTbSww4icWQjmt3K0t2w
wI4vtJKRD4xt1iaGu8wwpeE2RihlrcV+p93F4UQiD7gzyZnq1RRWSal9/CFTlh4T5Wyr2DSAWfv5
nwhm2ljNZBo/ZA9o6BvOX6xuM2tt6OHvqAz5Rzr1Rzezdk/N59Yi0rSIWOtASA5QYGOLXWH5RxqW
2PQYvLwszBZBp977xvoo3ehgsvrMLcPesV3X2KqXZ0sp4oW8BN4shBHOKI/QZ+ulP2IfRyMY1k6f
gUwO7XszleFTW1hiSbxjOZH+30QkcmCSIg9G8SazU9C0Tnz1keU4BjSffWX/9GLffNFVtZ1Q+i02
1GYqv8w+Kk8K5ZQN7bfb9s/ITFQ6AyFauUxRF040BdsROheLM+sjpR0UQzcY5bb3al5ijGZBh5/r
icrOXzrDskWtQ3zTYnNnBpbaFZAQKUqwsYDQ/jKY5mJCuWAKcyxw3+ArxduS6wfP+onXLjqHXY5R
zCdS6bNiemsgTqwk4g6mf3cd2WiX2PmpenG6mr32Y6fJ+qJi4GeHT1LEEyMyzq9stS5N6h/i1O5O
jsm8khP4MtZpCkhNp0TRIL6UjWTHRstf6q4qr6YWr5n7Fbh1z4VTxEgVNh/rjnJuJJpRodhkRE75
II8RrljtFprD7zlEsQH5AxkTsJCM9H3nRQaijPdBwLLdTzG+3alaqMoNnsM/fuGrnULfXugGkdTG
mBtTAX5S0CcXbklNoG5Dx3IQXqhvlSvNtc66ljMGa82dP/rdwhkGoOy5wTOk+JShatKZY27CAQhS
NZ9/K9aGfL/vkOHZqgz4qJspeJEpNnqZY5IgdLsAg4390Yv8lRm7Lp2/5VtQ0PqAJ1kuqgHKcyKT
LzgZZAq1oznq9XroOvIcZvKecTCu4thdOcJ+TWuyIm3HWKL3KnEucpAqllu9YXzFBdEhD4QqdreO
1YQLOXccO/GkdsMmxVC8aCs3PuQQveHXwU9QWoq9hlilQ282B/ilr0OvNOl/WBhBhNBh32IT8x1Z
D7mxc/mW5DZJB9Yv7YyR8tKp3iZ+uB+a/p1+kHZptWW16szQ3LqZVbPum9J1/x7qcEA9VJcVLQPO
OsD0sRaVtYO0nF3LykbIbViVVCSqqjkVHQ7fZVfdY1c+m+ag0w1qbgAiDOfB/inisV8FWC8nm/30
UM6ewWxGLBXFnn4Ejo7TdMgtudQFPT1oWoCH1AlWoyCxC9q8mexvPEM7Tonlk7Chq2sF+mthxtZS
c8cn31XWro2tp9F8U+VwGJxOW9etXyzwxufLoBxhL+ri6A+c8rpKG5ay5ZBO3QFR/4F0UsFcjzXj
u+NUGhiX6RcsgYojaSg2bVNeGSesrDhssXSUgI2YYiNxSAz1uC3wonKAo7E4DIajofLukP/DFJj7
yCKSnx2j84Hlb2q2t9jV9UNSesOiLn11iGd+utCbGyMb1Dn5kgWY2hqt1pdtjS7eeIOFVwHLMSLH
Je6iBVXWvIDmEB4hAf5wsYij4pGI6awOqj5YmqGTL1NoXsdMe8HRRAFUnIi1aRLlKicaNAeML/ss
KSNQKcd6qPTNAMNplcv3sYdF0TJPSLqnmlT/pCe3zspeWokZEGs8qhR2WJOEZzS5K4I7yd5X+i33
7W3XBvo6loA9JpnOpbzULDgs5iwoOcuiJNTWBzPnQmHvCKIdNQUuBi5LX3qB8TRaQu1rHVRBIhjC
u7YAkNsTj84a111Os0sZ8Y7DpUF/kV/qS1viQSioGBD9CK+ge+298ZqFMKRCkW9Tom1aos60mZer
XK1VwNnTqZgGjJCyq5iZvGZE9Wmk38w2NHuXF1CkylZjmxmVG8SDlUq9APMhh2Dlj3c7t5+0JK6X
+CLYYaLnE++w/qg8y+5VMHzBLsaRYbeLxPKa7YTh8hUHqF8XGByFPHgjql8g6eiJg+rDpYNlZRaA
SOyKcm0NrPCO4CnzXMgOfcIMbIIDNLXfQT7wIRtJJ0iJaokKnkpqy5xzqU2MIHVizGEXHjKlKN8N
knejxVQ15WO86FxFfZsavH0v+CCxh+60fA6iWN7SgLS1Mg3vOAljdvHaZ68z8VOmZC+M9lJIw7yK
xvyjagZxRlDsGPdwWAHnvbHhu2dO4LHr01i9Fe1aliLYwQjmMJmmRzIu9qnvwJrWSGVzwmcx73O6
0uoP2C6PlRk/WQjfougTpPs8OUKNByt/auLOXItO03gTxCXpyj9mVwHHMAA/zQHeTPItLAP4+/hY
j1QKflekquvOiDmk9M2ab0S5dsKlQ6g3BTi0RQrGK4q0kAneFMPBsKGxTPeJxcW0NBIncDZjN8NB
GZhxum8WfVBPm14f9hbcJlxTDpgMjsmZ4D/XZOqi0u4FGX+V5Ir0DmlITlyQSsuX1KL/L0Z7pHOA
0YUiTKwFq7YTfwrirjtfS8nKcobhP2H4h0RBQwkDm52Z2/2B8LPB5FVgbs0cSj0JbiOgNG1cv9nC
TjF1uvIwhVWj//MjCrE8uCdwedkhj0x5SOcLcxj9jZt5aaeTwBuqpY8B/GDlc3qoyyvGeunPCnMG
Q/6kOLTzxeMnu689Gis1Kplrg9gwm9f58nGf7mCliLzW5zv7uPVxw+Oxj5/+PtV/3P3P4x93/cdT
/V/P/fcveDzV32f+55H/PMvfu/77n3r8+j8Pfdz134//z7/68diWhptNPuJDn18S0sz/vjihoCVZ
pqXJ4tpdCzrvcV0O6uopX12pkT4kfWEfA700YTVyEu4slV3+PgK7QUnh1OfjFoY62AVAHQXHts33
j9tIZs39asWwi8YxOOeYgUPD6186Q1cvtBAVkM5evOyYJwTFuwjxCUpxf3UDe2e1lOOmE1lfL5bu
K0k7kzGkIrQ5XyXlUe0YyNCxPl/lgMaeoW8J6MJOfXUdqW9TSjv+vbeLy+2EgwjEMA+2BpIuAkPg
+vFgbBj6xtAA/f5z74ianaLGbh5Xi4kGMSMsGjAPPLNt29Y677CPP+6VBv5PA5z9Ngx1nlk36CLg
s7t9PBh/crCyZ3Lk479AixWnmEaLQMXwZ+RmQGF5njW7x+/aVpOvQIlYtDKw7cCpQYKTxy2Ux0ia
TGD2FrjaboJf9oS1W3sONGf1z82xXZ5ThBgiCFPKeKBJdk4GIfNxL2HtcqXlKYvF+V6Rur87ancu
tizVOWjDi94PiEc+my4ZafVLNxKX8i3lLB9XpdUal0L4N20Y6xerq5uXnrrzKKVnJK21H3YQ+sch
wHFvy0wu+9YeiCYrgv7geA5Z4BbHJhW/ysDJnvC7h1vRD9o6Z0UFFwnSMLapaiaXOQYpcxEuJlPU
p8dVDCmYuzXtbmPK98NRvshoWHBIbZ9QVuWLo2cc1M3QPuTZ3P6VRQQ75OCemGNdxry27zmMrLtl
hhXlxFiGH7eBvbHuHvaTTRW5dKnNj3tcSEHvVpuhWf99HD4axS5Vz/ePp3rcYdbBtel7nVaENE6X
k/00Ee64QbAz28w7mF3Cxzl0ETPsgDYWhLE6Oz4uHnclvf7v1VYXnyM2EDs2w2syDcnaSauY5kub
US5+7B+k0UiqVn32k9auj15o/gLiAIuBRraMye1x03kXVp1Eyf/3hZk1DaSG+XobNv/eE/psJrHP
lBvkkPoS9b87fHjnJrU/hpp4GmB75zgloQ1ow1zFwVWn/o1wSD3dUkQqGt6I7o1NvfVkG92zygKs
pJX2Teb6pXgc+zWbzq7cPTAeCVclAcolxIZp15E8yO3Wu7t4lO+E4OTenMCaPG4zJBAEh0POoonH
9G4Y3hYq7XQWvMCDwmUovEKjSpWL2o6qreZFM5GConkP/tdmSDtGMVk6S4nznPKfH6UknFr2fbZu
O3BSHZ7E0+Onx2N8h1JTWqdZqMcw6o3yPMIsv7Lw1W+PWzrmnws/ir3t4+rjjjqgzyAL8Qs/brM9
A35GVmAVzYriNti/Ct8ML48rbj4WN7d1ST86qsDnygMeF48krOW9ZmmdXf35UYXF4q1xX/zMfklL
6V9w7tRUiuGWccimn7Umql9JX1ESR3UyMfuqWFAzLu/BTKxtCBeMqeaefYf9+1JzojNfuiczDsKn
EmzECilaW8UTJeJTORRoxyI52XGCDpdw7h/IrQCWcGELEoTy2xRP9eDfOz8Ydr1OG17I6OOj17L3
ttLUPR5JYzL9YFMWM57AGDoemFpToZuOn7YKybxpOtv2bhnbeL1ZGH8zdLilVVXjjyQo29eWeC4x
P1JXrjvsa9Li+XHbmLTn3sRwqIi1bfNMFjTEV9NJHzWgWAWKWBxsmFxbt66WciWY0PzwGkX2DL/E
mxsg13sKF45vqrWHne30uNAb/9+f/t4GxUfs0rZ7LqoOI+Pjjt6ZKQauhXufRqUNXb0NI3/wuKPf
NIsoAB/keUb+3iGgBplWLJ0U6TzDXPc6jVrK0LK0dpGtOfcw12AxRtOhxzQJcqEN5BpCO62mXfoK
64bOVtrDzXoY/jhj+2m5HSHGKJiR+nmyEyTaNwRg2CdeCddgZ/NSc2+37bAbRwz6Eh1pCYfOOEPG
Dw9jExyNyTxp+pQsbb98TnR7jdMswDrn/rR7Kz85YDrRuBrjCDKjOA9aFK9Vr6Y3rb2iL285k5h4
0gsruAFzcwb39vg5n2+oHOMmtcE9Pm4i3sJjUlhRfuDa27+3jbVXriPaSnFI8VuPO4x00mnaQ0z6
e5s31iXApuyj1EnXlHrivYZ5/p0nhM6dgBow2TW/NINIvEIZeeqSftwOhClYpRbRdaa7LG14NrFW
FB+FFf8uA7b2fZ4NNz/3vkffgIHVGTNjq1d7u+5zKCcthzP4IZPeF0+t59gvdYfewXb4h9eD2G5Z
VizIp2g/HJVUEN+ohX7cW4Q1QdSpMrcYQfKzWQ3QoixOAVgGerc/GKDzb3mnwpdJtoRLE2c4sePy
d7GCJ+fbnO4HpgnXIemyrc5eBdZp4O4nL8r37dDsDNXILat5gUAwk1NmQzYWt0NV9N1bltdsQ4Wt
9noh2M0rDo+PR6DNUp0MolknowWGqh13iVFGL53jfOWBO3dW9EyZkogiSLpJjobTuPfWx9usR1ny
JRr1HdjKe+p9vTrEsTOta92tPotyA3bdWBitjWdWjecoUMa74RQGLTwWwUOMw0difgUjyiR/neIa
KJWs8++SzS/mlewLjjc2dzRzyD0OnpQBeSlv5Wl0qc8te+piXcSipQMw6WOM3RtmAEImwj0zPE//
TE7zJd3YfJsYJZNW9cdbasLx8xqN/p2xvdhF0u3IdZAZ65C4I8voPggUX3onLf/0kDFqqes3fTYO
e6V4NvTa/XaYj9CNZnzKQFXL3qF0XnfTdKc7XrUvYYCvu7LD6hXyQTUxDmLhof8xqck1tgaGtTQf
9lNVed8s+c4iyOsP3ssE2Ttor51N4V7X82xQ4cW9qh1anfI7pEX9pZ34C4Mk0Z9UBazeGGlAMuUY
YnKRPpNNOyAizo6wEBIBpiX+iR/tVvIPH4lUe3SVNNW1ypxxEyQtrKLQpZsipF8R7YmWBXJex0Bm
9GXHMR2KZfLHdRsyDoN2KjhBnswR+7hVVvvHtcftjwsmrdrp78O62P0k2dzTh/2/fvPvw2KI7MyP
B06yjee8CDbm1STUUzFfA5D0STp/PCunc15kbNZLCzvi/nGVojBo6+XXxPTuIkni3noFuLaTwAYf
V3OtK2+5mVcUVho3MT/icdPjzmkm0McMjHYwKKqbygj7kOjtVxXsJ+QPgv4KB/Nrbz8PXdr8STRz
yQlJ/KqSD0P69WZk008QwOlv5O2/6O/Atx9Yvzs82J5ot+WYOmznxxs9fcEhUhcHXxqBWfdJznAR
EdoFbaquVRyjIdSYQc23/vMjpwroCqRjNlNgdHvHgrU3N6L8ML2g3IIBgNQ/Xw2Gol8PDdpjbKJq
eawq7jiR1d1PsnLRG864/3sbsfSvbvC8wzSG6v64PbPjuwOmAeMDJ+klqsUu93vr/LgTPuNvYCxi
O/nwIXvV9D9y2iUOA1kq2u5kcynz9FUBGbp24fgaEnJf+XHzMygCiu4DYZxSvlEzpJ7rjwugwdxY
zt7/2Pr9eMjj9tDnwXrb+WAKunOFK+jIfB9XXMixl1XNsHDMXl3gg2lP4ehe+U6LD9kxNO05FKKx
cTXAXxCyKsWmoLmCsKKfDuN+SqKnh204Dr6lQCfp5zna4NQ3Iy2bcxEZ3gVU2w/LN/RXvQ7yayfr
F0qayhdFEQUx5HfkLeMsHXBvMY3T63T2MHdRnN7DzHoqK904qvna4yIdc/5/fn+AbBPTAKaxjIrn
5GuJMEmpcHtQDma6lOghu19n5Tl848Ho3+piTL6MEnRK5BXttQi79y6x3M1YdAOfgdx+Aw7XLyCE
H0MnKdZVFR5sOxt2YNuDo3Qcb4vllRUpjDuoDbOX0Iek3osdUvUd/gYpn+ql1x0m5pEatj1j1V+D
z+Abt6x6c62euoKpSLcu/85at0B6GqHdfdmF+6bVG8cMZQhoQxYc2psa5k83fXo0eDQcIJ/8AO9H
5nCGZeiX+ViyMIf1crKvsO+qDcexca35uBM81LgrE9j6GMkQbTCpgvfJYhBgbgqZ9H+0Xq0L9p94
e+UnvRMB5aPAQLlQQ+Ieey3mQJRWUN1kfJtakPbQ0gTRImuFAGl+RG55dr2gvbs2DJDWKNn1maX3
Nnb0pmd9/YkbwFp5k47jqg6tpy4VX53zFJum/p0I6hJs+4+TPyeRvy2z3LkbOHCABc0EGwqnmLsy
g6lSsVMys5et0E8+5QWbPu3RUxE6dk7YfXqIR+cqhTA8FVtp+B2FudErMZfPnJLP9WTVLDPakOF6
4Mer3irxVursRAc/NX8N5oeXjRHf5oyPW2zEzzoDvDFt7T199fBKyJNeTBCrs/nDe9N6fjur02GD
F7qmk51xFbadVYNb43cOrN/xC+hIqsYKVMVvVd32r7BQ14HotR38cE4jWHdzmSIthIJpGivvHw2t
Ofu2J8XlkKklSFaCRiw1ntWwvEOaSucc+OPPqJcfvmPE70NOtA2xbKAQFfATlsN2YVMP/23mzzT2
OrBbpcYW/45pM/2yjV2j29rRS0SyJVeOl2Lqy1cXMWQFHZ0D9WBhQ2iTcSec1Hoe4uqdVYD/CUsB
Q+I41leiNOh8TYKIP4pTKC8AWRHQqLZ9SqbEPRRDzSnRRw+n/88gWpL7Z51mW8N8Exm/FlZm8ws0
HVBX9YLNrH+K7EStAyDJh8KLnlmWNadAMg4L8aHfNcF81ybqvrAJRR08nVEyLZzTJe+a7QDC7F1G
lY0Pg68WOr+5jdOpemHUstKqkPSvbLCxomZDTDTCVT78D0vntRy3ki3RL0IEgIKr1/ZoT0/pBUFJ
h3AFU/DA189q3vswHXM0cySK7Ebtyp25cuZNmdXWqsg74ywHsVEJi/cifjbkWB3iCNzZkjukm1Px
oSr9uSj4Z0XCAtPo01MdMLqmg01uJoJ7kGXLnyquvTPRQ+IqVcJHZxQ8TAvL2Rq1tFFZWe4VbFOP
k5yw4ffucvSTadX2MllVedN8SDs9mXShrHRHyssmC3QtOmIdrvPPsGb1tSBHkzKgDRPZ9UVLng2d
EwdPbhR9gXLhZ+mby9rHvdiIyd6SfWRCKijLHmPOqoY8C3h0eLLdd/oA1f28eLAUCJh0Z6Q/pCk5
X4VtYSBSYicrK2I5a0Av7TEsYgWQoe+/e2PQXH5esMXSXw+Pfq2U7i+WbcebbFnc489LJGINNq8c
h5Udl3iflf3PcFz914m+8okNaFT6T0IZ/lP9oN3PRnvhSNnOyyPqlaJteJUdbWfa3FbKyKHGU+DN
Lr7G6sc1YeW7EpzW0uPYb8Rcgiy0Kk4HsNu28uQvFvl/SIKsmz4x39K0BTLFpfc++hg6SZlsR3zK
Txmwzy0g4BKUkiOO1KFsSPMc7ULdaQV23lMXQueswOchk74q0wxeICtCkLaAdOgKZPDsjmewHKSf
FtLkNu/G98zqeYJlAX5rmYD6Mus33GMbPcBqYuf/Zkc4THI0kKwai2M9NO2jEJft7gOq2JvwHqLK
4nhqDkhiJL7tLngGmfKeWGBevVjfuhYWberjNMkjy2EqBnE1cPzgVK2cOyUz4i7c5WpU+UbY0nod
VVOwLMrtq8N9aBXkDHJ2/mHaQEboEFmNRq7uMA7hrjcd7xGcB9dlkaQbOzJfDeWRGxy6mEoDNVwp
Mv5licVkGLNWRvtl9m52cvvx/1/ahZOuhiksVvJRbq0XRNZ4ZlNSKRV/embwWuRTvXKNdFinwtL3
n5cxzgFv5tDCfWohjoo72hZsDqrA0Khzbrf/TQEhYi5P3r6xdfuqe+urv1UuSzIEhgwWvM0+D0c7
9VaxOT65uWxOIsU6VWgq0si0JKdCDi9CNdmXlVftCucqAKzZKg5NWqlDUrQEOOe6/NVPTBNe0D/T
3UbCy0T0dhCi66H27lTH5KEINOOi3f6zpqb5XZMcQ4c8VIlSV/146TMgSH3TvRTvKVH8cMi4dGB6
g8mZ3BofWiuB+HM+DPrNGTTdBPyEoUcXcJ1MwLV8HbhnbByrRbIqBuffoDAntxYC7ANA59nVdUaE
vVCnNEDRYkq4uNw+P2wr39WZUneBFmzOrM07vLz2wwZU5KxiMcATrm8sQkq+ZRCmK7Y5Dax35I9q
63FtPuY+KWCcfgefurafTzg3sXkbF5pBi0/93ZDa2dIlu9c1wA90PPU0ZNuce8MJ96x7ymb772yD
jK8V8ChkKvs4ymUzqH5n2P10DlABrvXDQyX9SwxtYp0N8MYMvG4wSpJ7W/OdzSY72hg/gygcSQgr
OHLato8uREzKGnu5mp3osijzT5ZmEoXRxn9BT0egzGRbCVaqLXW2z7rjU8k7g3qwmRxC2mk7zN3e
3PGwlCrL1tRbsoyWRn7Vbffyw8FgLEb3w+Q9SIzi6RBtzKbFL1DCMByloXHu68cBB0kOukG/d5T5
mpOD2tle5q0dZf1LqtnfkxVBwG0UPtNuuU+4Ri6JU/A2ilr62jsGvCiND+6MB3R5nLnks1m/lwD2
7eaLFDTfOoKBdy+g0CJP+J15B01HgZC2nbA4UBQpv9qktvkrR9PN0JRoCyMYVqLHEiuwhP9KM6hI
ThFA2sTi/py03U7Qrt3krv3uu0zKJJqjlRk19vvAwg0bkIsM0GAvDgwsuBaumn0j0njzqNgaMAeF
PlzdnQXM8QO49ymPBgqIgjoE+vqdt7SSzHKp3rqF2JBb+ZAeHAVTIaHdaCn9/wrlFC+lMU4hO1ma
27UbbQ0fPC9Gy9rX2S94HFY4S1y1Ku7PUnr+c+FX6hmjENIWwfZp6q/AN2fIthh82ghcxTATSkLG
2OQGX1lpe+elj4eDbSPu8mlJn9tuIkAnG+qg8eCtDJH5773NAUHtHVibEpsdc653cmTG9QUIrKlK
eSUxLq+JzTj0IIJ2cS1/Y4X/y7KIzgauZbpX7tFkPkIhTM8Sqy0RPLBFP9cOq2mzJ7yExOhq9S58
kq8VbwMDAn1NA/d2nnArJH5zjTp6p40MG3trdyRo6P/jSFBb+kP6PRYo7pGUKFwrFd0Xj6FOy2c+
ZfmLhGU0CclHiarBncOtw/YvDrZE1Ri/C8s23kiuyBCVfzVG+CF5OuN7xoW7IeBY70c+3cQj6HX/
eRkd52B5w72jLeaQPZjmeUqLjHLnOqwW9yUnUHdDv/o9x2574bwIs3aMD7hU8o0Oci4OLFwvE4+r
NW684wwSiASsd2xrQgc4j+JDYj1gdvmEUeJhpWtU/py2mXlshl8tXWRfWD2RyYhxcFWZN23WwqGt
7Zlppd+OFNftdOC5O/xjGqeS+DaR3Y8D1iVKDtk3DNgV/QrxmP6W9GTMrOfnJf0r2lmf29kApG9A
9HWd50iL5p52NcFJuHpRpdVptHLvmFREtfU8vXSLA+MAe+6NZDyq82SeVKC6X20OA4vvb7nKMbJi
+//m+UbMyux/jVp89qVUod/L7oyG05zxVJuH2pzvP4ueKU2KfU1uQAymszamEqizb41hrQA/mBCd
omL58ky/eKmCbN5BAGBmlHlzNCGUrTjl05AsAMZqYPQnYWblnW7dOvRHrpe+xCOJ86kL2NYE4jSK
Rq7EhiOSLD/5W9nChMUEUcyglKcMZ1s9EnkopXWqhY7OY0aVMLWCu0zKXxSwQlfF1LD9YR0ZBHI3
uoCVNNrQLO0c2tnP9o3YC58IJdNzwnM6pWnk1W6Co9943r7T7XD0VYs5fIZ+iaNna9u+2kHUh/ap
U/eJzMY/v+z9Y/lYyv38kin8bZ8ocf35pcmUE8+GxzQ8Unfc9m7yuzYUdM94Gc9ZVJgvnNR3forJ
75mSR3p0CCTIzqs+iEaRjoO0FHfJH5E0f7vMad9tNhZM53F3SdtOHrEjeBBPsYCIJL7DgHl0r8bG
3YOBxR7aAAyLa36ykvyjdYxmhVoa1k794cel+zG2QQPaQ5S3GHkohNJpH0yp7BsxZQUAb9GfBHGt
lkkKi983XBjYm53313hgUiJfGC+RWdFLWCTjoeuX4YnKx/EpppBB49J2MAvivY2vPNTGF1Nkl8JM
y1+qrwjUMQLzQ1Y3A4AMvpuI6LKqy/eC6sCVqgxcv8POaazynI/WFPpWaoe1MWD+AhhA7yA4nsdL
JVV36H2W2RvhgXd2R1BOQ9V9CFD6gN/EdNQ2np0ah49VaNT0vvqXqei/kSXvR7vQhOL1cwGdD8bX
qq2XbxE7+xGo7YvTtdZzBkw6n/qjbgOT5xspTi4Eon1yabAVXePcJ9dJbkXxWMsP0c6RGKEX1xsv
HSGRjVdZhrcKUi/CjSbmzzQwX+kApgoUyOZUj+ll9rpkU1WCKDgIr10vvWblosC8um1WczKJOtQF
GERs/BcxIe9Pyo3fsXPaW0A2OQzDqF6bUUmWxXD0M2TJ/ziR2MRO+UjFGhDJSHBcxfVUbYfYUhdS
yMFmghm9Daoy25Sjq89qEtNToYyLdhE25zT46xvJyZxr9UnGgEa41lB7vRhAhfQ04xqt0reGa9HZ
YisEnNBP8F8UUGol95/g4XbhCk3cH+phnPJfVdntKoylkIksTraYZYQkgABlWvY8PB1axZL57zLq
ZRdrkREuaZZnugJWZTFFiOrBbYqoeV1ynlF12o7LI5VAaqNr4Iyx96tja/4YuVHDKdH1ExCJneW1
Aw9RspxagCPMnGX63eMQqyNX/I2DBlpNDu8pmGi7QWM7l50DaVvJUGrDefKjOA7142cMYQKObkb5
jeWO3m4y22Rb+sa3qZN0j5ffBx7JTQ/Q3whjE/IthlG4ITevkBnVXa+9Ea2L0da/i+auBje+FVwf
KwODKUFY5ChnQH8XM5+HUjvHtOtL0jQOYPPHUnFY/pTyq8dkcTKL4hubqfcyjS5rL4ABYEPqnWnb
y2bRlQwNWo1XAU8K9thdcHSq7l3NWXNNtfvpMMasHcb9W28U9cF3xUPmrC8GWamjDHJ5mQ2uVoOf
/k4cEqATBJuNY3InlblZUFhqG+sWoPemd9lhA7dEclwJv3dC3EhGWJfqV4mr/1zQwRTViTzPKe46
lM5P8M4zR0crd4kD4zNLY5poue24D8SmW3bhz6w+K7qT4Ron95+XDA79KdDTg7njoTumFedKCpq3
s/o1fhDcyom3khQavky6jfcoEBgmcLps26YVa4BIYmuYuA2wiYOnzR0ytLbLmnkK/N3CxZLxaYrf
4OWv/w9+3eDFb0aYCiJyxKlOzzOr77PLOiPEIzEhuVbLIRNEyoTNvd+xbZRhhvOTH/XWjlIy5tA5
3ZbJEDzHRQLfbFzO7sh4XNmnZfZtJl+s9YLU6l4tFdV/Xds+DzX+synxplPepce8BSjnD8jbC8Fu
SKZEYSPjiJfYf1u20Kg3gtjmh4zMMBm5UDUtdywHr9xHreh6iSXuP386ZnZmHCVv0zUfuNvkBYRy
sE6slFqiUwpLZQW64oF/DpYwwt68yjf5ErtEMvW06dvOOxJdvQyGO36wgoeb7qyL3JS3EgbWK5Z+
okq2JG7YinMHoP9t+u7TsfzbdTkkQWynwE6w5hcWtWyp8qAy8PYtsqclyUS4UJy35vjUh6Ed90q+
x42NqTRZsHYisb9bVFzEyh6PkZEVZ4Tb/PygEi31hUDxHNKgFBxGdxKnwoFwoJ1iQ6V7/eW2dmhP
IDv7oWcp1FV/W6eo/g1ltUusomRiS/Nb3OtojxL+AIzGEKMqO75ISGi1crz3qipKNnOPa2Kx8AxW
3ftoFed5yk20MDBj+IkJ8PJAt/0ZCkcwvXYi/Q/z3IR7/RG7dv5Fvmze20C+9wPYnboXu6KhGaCK
vnPNTcRrkvciym+NGurNOExUFES5t89M39mC5ztod5HchJctKSM/tPEHHwARid1Q2+rkAAVT3d9e
EStXvgjBydICYflfpT3IT9KhIIoIdZdzoC7NLJwnOfr/IjRkZYPaa4a433oB8Sj0VHXW3tCtvSjX
G6PJlrMVkRAhRrE2B6O4JJ7yQ+39XpCQToySlBpVSf7l472BhW4BQSL9O1ZVfJ9UcWzG9FcWuPTA
gkxZ90EMPK/gUQPkiEk/kNm/ybL3bNHqAxD/hrB56FYe1A2PE8Bvip4n68IAWmfXbvS8c6++s8c2
gxhnvcYzgd+eyOMlaT5nbcE2aBHTOtPpdktvU88ZqH2M2+spH+r+GXgTiyuzep+MHMpkKtutcOS7
TSHnuxYqOC0ko5WO9Ns8uJ+W59lXVLU79KCaJTHt9Jjq2W0P9XxqE8wj9Xm2mRXjdklCM/Pzt1rn
/SpKradZ5/ThtI7/WSryWbGxPM/sMval8t1jToR7BYYYTLF2jOsUDW81sGq6vFrxPs1y5jrbzmfh
PYyHtQvVQCztOvK8bJeLRyWS7dENEJjr5ZPvZB4aszG85glIPOzDT+bIu9/nWXbiEqb3iQdah/DM
OevyaTM6NSS+EWbwvDjuvVzEZ/DAUndVbZ7wSLmxG71OxDUoYuh2AfCfYzvU7X2ZUJ2XVpJnK62j
pyLrMwNGiefijo2LmpXs7nhd/RVnpKyHmBVLRCrrqpeZTDqWYexAVCC5UvE+AOzRxkbAVJwf9Ah8
2SdBPMbgDVgRbfPMNkO/ZcuTaDICjS/fCd+SGDXNU+q6XJFL+uMNGECHWqmvjLalM5XXW4CvuPZ4
p70PGYl5HWg8/XYKoWuorxMSRJ4nwXNZevWeCcbZTF7+5Bee+0S+1ydj4GWnSNfJm9fRuWi/M8CZ
T4bfIkD2oPfKRuyyKJ9uqYXqQxnQtslNGhjJnl5n5sIValp3IX3HxQSjXpcnbDkSf1Np59WPjf5g
JZ2ghtr9o8dvNeUXK0nI/9RgE6wMa3fgU8nS84i+Z6BFd3U00WTuwVLzBslN8jF9LoVrgq7iRVpA
qWRT7wcjIlBKi9GLi0cex/dML2gcfUewZI4dtXpPfTvhmio6cHsYSWhDzv4radmiZ7YHAWjmNbQn
Y0R7BKW06rOuPkcqQw5TiD2p04LCNqhf28d2c2gyr0Nn5dK5Ni6mVyMwTLRZeqPlb5NZxrdENeOq
6gm0jlb7n2nkfwBMvRr0wn25d438jIlgqV5kRmOc7MiMzMsWpAaF2wuZDe9IIMy8O0zVTwsyLAGW
NYmV7l8+3B8Bdg/q9HdDQ8DQdzukyeTjh/ylHCJODciDGw6GLa4h8RVLL75K7gNVgwoorHLnCycP
B3ecj0adLscZDlOoJ/3ixXa6r1LLCx9OzzB2kZnQVf3VPBoakqvV/h47/TJMiBwtfpf9lLXWNRFg
w1rcYtww/SewfM3RjdV/bpsfh0L171KEj9TsKktr84mHvAeyQ7EJka+DG2V/JK3KhgNd186C7nVQ
iFlRPFx8v3RCnWGK4yO6KztVnX5e5tyx97nR3pB5y4u2J2NPaIy3WJ06vzHU/pcJ+afO4H1ZRWHf
Y05gs34Glife6o7nUtQQxotcsGOTLJ7pQC+eO9uBWM3azkHQXKV0cT0ZlMzSQJ2e+HP1Xhnzn9RK
CTc+XrTrqwv7JxSF5hPs1c5NBu9MiienXPvKU5JqzA4UZAahZMi4r1Sm+tMg9J1sNcD3IDf9q0l1
sNNDA08ZBsOt7eJ/uOrJj2dsehrJ2gq6gTpO89hTxF6hAFoZ+TAeVtjF0mPa2s+lgDKpqbc5/bwI
FMGKeAIw05A+wwqiGFkEatAZxaSFGVbOm6It+3Xfq0/xMOL1vlG9iMw4Y05annk+wRpMiBAuU7VP
SZLf4Y0ScynZBhETf+FiXb9MrRVvuMNG7MOivxMdmc+tmRGHlfMamUgS1mjHU9y552D2qufSmxEf
qBpd2MLthLKzfdt34EAjefNtj8XIsihk1i47RA1UjtyayBzmsvJPaoEUacQN8eeBcKthpb+8oT8U
+eBeo4Wcs8v9bBVHDDS42o9Oa3SnIICUJ9lmwJ4tjDNpO01srCFsAH1BEPjKengOoLcXL9qWEVI+
ol23V+oBWLUKjqQm+RgGwFtz7+4TRbGs5r2+i2285V5mWDRlpqhgE3vRVNAAMxZrF3OL0wEqddGi
1yqdEPUI4cCFbDc0hKb41KvucU2HWER/xLpXVEg6ZpQf7NR5GfAEnhGRGzjtZIKHxUtDGs5/Ex8t
35BPuOolRh2ig8tVIRuuT0amDykFehSFKedoNaRfMjYA5fAfrSndUxJV7maJ6KnuRvFUd3V1Fvaj
sVqQWmEXnt9ZWt8rfgcWCi5WN0ZbHBqRWEunUFsnSOS1mDxCQ6KZKBVjPeBaTbmJYunfkn3Pb30F
JJpc7XHZjj2fENa/30VS2rRCJeYpknqBt7uwiJhM3FnTzTIT7wjZLz4OdfdGYqu5GR0v3P/OmoHu
ZJhUXvTquXWluOe8Mek/0KdxGabjgGYPdZlYfDs3B9yL0wtTOzEiD+Gho6LtVBqJwizJc9ds+yvb
F574+bS89rY+mSVJorl4Y47STzypv0Whrqw4sMXSuXZwHJisvk9SO3euTuS7B4qSH0K9tTx1wOAc
5Buca/awbfQ4PkcChiof5dCM9WOFq+1dFnf1ZqhHwJti+C91HsuW4OThGVtpTdz9h2xmiNo7mhm7
y4o8LGZV560pHs1UmeZxHNv1sDWKvgYAknMM+PlNzESWzdq/tDyw6Q8fh3OLSYQpPb0YUXez8DBd
3bl3rkUaGTtk6Xn184+AAAkri3LZZ4xpT/k44WxUcwyqp8eNWiAL93V9L/glPpAR5O3HP+bWIm9R
fhaVg/RQNawto7HdN3GD2TId4zOOlS9fyP6M+SV6HvpfM9ivJ/oJGe0e7D3uC1PIdd/BgmN32xZi
yQMb8hUF9tEYuOo/SPUVWaNt7qQ2IlcVIpxH52WkVcouhxaLPw7boqlPeVu8cjVK77Y1DAfQpVz7
BDn4hA7xA6IEaSZLvrAN07sAsQ1zd9FeSB80R4uUiVjwWwFMZnVvcCxUgZh3RWlWG75eWLEWhac7
+njm0JhgnlRzT90pgyGHbtGsJb7FkU47ptntHIlfjeHLXTeVb4yUf3FqVPvCAHFhAg9RqPorh14y
ah4PWsd8MVys99Jy9yrwqlvTUQNhoH1sSjf/dAet7glRg42jKSWOWHIQt3WPvbLMS5SK6qlsFN3s
ldiZ1fSthKlOEn2scZbk2S5Uc4Azdg4y/7+cuPe7SZGJzVCzZRtOgtTyoHNpcXl8FFdc+5lPjAZz
WuUDMWHCcfsOM9Yy78gjsH2vPQQkEjUX0Q32MXVZ+cOywFCSsnJLwAVNNrkd2KK0XNbOtijx+ZvY
5eo0eg3AfQLBYmoHayyOhD+/2hZpyht1fpceAVd/kOdGRHQt0iAHMIDZMOBtt677ZDw2lM2qanBW
izm1Z0rFSas+vGcymNyQBdvOVjQFKY3vxjDS5dluZjsE9g/Hciz6bbtY5OcXnb9m0bARXENsLref
cD6PuOovXtsUJ1mzA7b8Tmznvm6xqnqhTiQIjrqxXyhef/YCn7Q+CaY13416VRq0MFGQcTUkaLk+
AZ5He0y9wTZVhjO9Cviy+P92LrCfUSEXs0ED9pCRL6pSelU7a2K9MzG7xKQLwx8bo+0XoaeY81RB
Bm+KxqN4vMx9YBG4F/16qQx1/rlVuilZoa71Z0jiTB9z2V48qzxU4G/slFKiOHLN0FTUVrPwyNjM
+fu86KHK0vgHQ9RbEf6l3KxoY4oPWbp0voOSChwex9rk2Cd2LYxW/M+g0rU82Xn2VVhNdHI84yN7
cDtHwV7A0LZ1AH8V8GlGB2+t8c/gIOCDvSWYkH+7HYzSuq2vWpsAsLMaPV6W50pZyb7xzJefP2ro
/MNsGSmXZCZlA4A0d0PVrEBNLRu6gF4DwPb7tMbAnbkJlmmP/FDueNdxPYP0ovJ0Z8LjQDUl8yeE
CzvAbDc18vSN7zmK5SKCVRyUz0QZVlbgEFuvXVQ03LIcznz2puhuT3l38lIuoMwNqDecc6AMnBte
9/NodMux6CMf4hc64pxyIUji9ksN1LOVCf4rbVT7VjdQluP4NMUM/cTLgfqU+hKxf1/D+t4ioaUb
Z1rejZ6zPvYa9WR0fdhkPc/diFnHNX06PRKYFn6Usml+kMyHrKDXt/JjEpIlrX4sTpaeJD72Hw7p
JvNXwpzNLZqcXybiM8LQQrD/q+xiLlU+BarL6JCZ4UGfLvalp/JwnQ7Uvna2x1EpzFs5Smb1GDhj
0JriYgjvD/VyzrpxcHREAd5GRAb8MqMLesg11lEGprhzkz5kFEQBabw3Fr8vuKWZzuP2rbOe9Ay+
b+CWtYn1xMoh66NdEjjpPtNVs85ArJlc8DjfxuwYw1fhm/Ix2agJ7UhdSTlAHEx8UsqujOhilzDE
YOP8gXvtIuPp9mRahP+bGMOOg/5EKYX5pLrILleFoLaDhQRtCUAKNtSW8ilraIako7OkdXBganYr
nB2PM5A14sVvXXBqKfYendePsQxkYVcrbsrSM3ZJx9glBd8oEfgsCSb4jnARSb3QPnEaiqDd5m6L
9Wg+Kzrdbm6Tz9sRM9NaLk504u49rYqWGQjfb4XIGVSnrKdWyCbIt7VH4VJnxMa+b7xLl5sUUmey
OsaJ/Ube092UEU1pbYyu46EAuZp5ryZoi0WuCRF4NmpBl6r90LGHbOf4ESIgt9aJs0GN9GcS98jX
k/cQq1N99XgrhHJahtXk0og9V8SdjamDUWdQ90UNLHyVKK72FRmAgLNkyU114Npt7SKL1Z3u7XLv
TVCR4L1Du0xzlLuFEGzSZcauW4ps5YJnBkvJboOCDLKaFw5pE88C8CcdY5pVnfs2JTHLrhTnhbcs
ISjAfEM/5jN1sey+nekvNSnQJRy1XziHzwltukwD6ySjTaBcYIw5ZQWtIl3okSBtkwXDE1jNfcAk
H+jeubgEuSEgWS8LFQSx+UrGIUVNSx+Fa3Z9YplxJnqzhFTXthtMX+UuZ/06R2gidLBsMkIfdITQ
oGVOp3S04Y6YOXH7tXH0zMQ8SENc6yiP3yVNmhSZ+4NTn6t0+Z1lhXVzAjQw9g1H151ADpgP7Jz5
48wERGSQjroUaRD6gfPFmB6EgBnsjeFA3DJk8M8D+nUKspqFUZ08eVaz771j7Ew7QTkeywHT3UY8
iDZlV2HV0djOyrZ7q/kPYxKkB2n/cmaPSi6MHKe0+FWw8KGqHouhl8d7mzrUg6zmbtfCq40TeOR0
o2+iOtU77r1/+r4eT+wKIUh7CQghiHX9bGInLfgpdxy8I5+koxM3fzKquq9Dyzs8wEMLZg4S9RJY
R2ENGOMGj2K+hG0ZkH/qkiMi3MfMMk6lk1mXdMio5+K0mucy2S+J/p6m9G+RUzJVTnyRke3IYybM
e0A07Aoxi0aAGqGurJv8nLnLmSx2dGBaSEK23Bbu2ibZj/zNqIZj6wx3DXG+UXpTgnU5DUP7LOq6
Oc0YHh9hL3utLJrz+LmBdk+1cUc0d4VDs1PwNeZUHsyMFHuuUtFhyRF4piKubsPfUaRJWAvW4XN1
CR4W8JxL9gNGYILVYwLvG3vaTYkvthIvBzF3yOKM23ov6/qj0d3fJFXJ1fHtT6QLWomh2+8njlus
YPV4VSOcRSv+RX/kvBk8XdxKk9bwarBOLD6rXT7hMkmHHMJpTqGN+7j3zeX0BtM8hvtXRockEeFs
eAC26tHcm978whFR38uP2KC3SUxv0VjVJEH8ctd1YljJx9+h1VDXl8kSh2Ik+mi48rc/7nN7Mc+9
OWJ9HuthPTnCuajSt/ZtwbTlkAm5ujh14YBspsf8YMdBdm3byNiKPhjvcCNx3gSsQeaePWDS8SDw
WFE4LN6JC0EQ+14UdY9T4ob1w5uJ6NiEyxj8FQmUbOWCPyVHk50ECfzDIJKr+kL6HOCnsOt3yh7O
8lBQcmFN+SYpaX+0q02C3SjBV3swu+bBU2+hjYj8hQJm/xQAgHLSZj4xwL/2E3TgGGZs5r0P/JQO
VVn8sR5PmTKTNxSRFWRK/5i7/rhbAOqtqNMdLoWuub5T54fnnv3TtHe9nNavrPusXDM5BimmDtWz
misSOGyppYx9z2VYJNU1mabhnLBkIyOw113tYMRwlpPjTk8uCcJLtKwsTq+jFr9LwrkgkpeXCOY7
sr/im+P4pRXq0T0MIFDuHaXHWDUYT6FPn2xrvmVydvbOwiWGrPEEnH5TeFyP5nz8Lyhc0A86aGGx
J9spwAaGEZS/TARY0TNGtQ9yg39RpRnCBzQKzyFesiAgzHYPJt/7HBocL5pAd+oBc6jtIt40jG8h
uHF05Xj4oh4CPoSZG6DTyxfmJXa3I93IoPLElkFFHEjinEyz/s8P0hi/U8M404Bo880hDJz+Fd8e
QGe/uDU9ba318pEYnG8wEU8qd8PJkC42lgItr539U9J0Ib0M3RkEB/6EaTdUfOOGmtuAxyG2xRKH
eSuKSw5H/HimwqrPhx+Ro0epnsf0m3sB2/U4p1LBwkrtLnvx+DmhPda7edP0Uc2VJvnt0iFxJWmw
NmMvDtdTjhLQJV7oeDX7QEPQEgTldgYFzBp+I7tmWi80GcDD56fZE4gAQA1xzlLZi+O1wUH6EHMS
T6ibOUD3siFBdfXEHznnqE2Imr7VdSfXmnGvjRrU1EKL/NI3yFMjejKg6B6wFEEB7vtKOpDSVLt3
h7zHnPdAxthx/NQn0b/EaXw+hBqCW1fmHKHVg5XuMSOklLNClB3WWkq5pbngxddggXJ3yXeZjag3
A+yk/BoHYaafLV09ULDy029Uf7HpP1pJu30uMox4FYLXulCEIvNEVteRurKgxmasH8+GrNnnc5mG
pmvLMFiM8tDFU3KzKsC8pHPhEPCuA8RM3V4Lr5WD5aUUgnCQTRIoc2mGbDL2BgBiR8Zkc+QvSgQi
yVxgC0FPnW80vEKz8w49MkfJlmiH4s/5XGQ87z36VRf7O8tJV5InDNSYhYaXDIchU39g+nke5XY4
H3HPUQXs2XQLpnG+davPIDfrEL6BvsR0O5LkT7DDsVu0KtavhPV39K+cO138N1txfWsyd69Hlb2W
/sHIz0VauFfu6pQQYMQ+gLh4JHPTcccWGXA10Cow21w3p3T/P8bOazlubMu2v3JCzxen4TZMR9d5
SO+TySQpSi8ISWTBe7MBfP0dgKqLdXSrO25EFQJIR2XC7b3WnGM6nGHLUNSXVNXUowQTlgSYTkgg
A2RYG1T0Iq9clnhgloBlNQPrGIguaGUIqpbIDUfGaqV76nrSLRU322d+ZC2ieLi57YON4nFplA1Z
cU6xiX3d3qOgiWkn/Bhpp9L+xNWs+E1GAJYiN6DtqL4O2qZV1YDYepU8nKHfiR7N64Dkc0WLiNOk
qg5eIX/HpVA+pAZugUqrTmCGsmfYT5Sd5bOfEbrU50AETIsgDWLWUdz0wV26MR1ranx0bo0nBNjk
bzpU94EHHhXFB50HR3moYnffRso+7cZiVROwcPCattsQYaZOI89cBOFKkuGuYWA4maFjrINC2zJ/
L+g5g8/kVTAaB8JpBBDvnvnximBZsQl0kPB+ml3RM5WrMIaC6kOhwcy+Co0QC25FbgruTxPHhFag
2KbJbyPLz1sYr7EH5ybX22NgGE/qSAXHGgkXYqjjLWKL0C2fvwihmVIIJinzkigKczk3PVZmfgs9
eFokKZGhMnbAHLzugPs+fFQB56CH6JeVTiYZ6Y8DdQAgAZUlHQI6sgIQ3LgB39ozjdaVtQw0FHWy
ehbwahgvBo9ulZk7X9Mod2nUqvFZEW9LKZ74tvHCbkOkqFL04A4L35c0pwzModoFZ7wb2FMZH4Vi
2GelfXO4QRdD+KIX8DBiNR8Y0wFUMoUY1snAiI1fT1sXmj7s3R8GesJlYTfWDnjpypejdtJK5XvO
71fo7XhxTDNcOtWAnygpnz0vps6gdOO6ZQp9SWkrMcLh9hNUNuxoAz0cgS3hZqALtqkCMicGYuK4
JPYGFvmAg98i5SiwUm4CY3Iy7JLahQ+KdsBJhURXNLtYxO+BuWoNVT3XQSqWtJjZxX5S7Ie+ec65
0PrDd+b1S4WBL79O7B64ke0IMDQe4Ebvp4n6MggV+XBuCTtEBYHT1wobHKPKubBq6wdkLvT1SMiH
/EDj6KXOZX/WHfWeauIh9PDftV2iHgNvlzSDfphjlRX5qtskh+uxMjB5p/5FOzx56DzzxQmld2jj
e5MKbe91+ffWLdpjWwSvcaLXp1Sfim7jroIJjn5ngNQimFcNQ/FZ1DkmbsRQNpjZMWBaXupgHUv1
ohSaXHXIKVe82N1UjvKUoqBdAID2H22cNevJF7zirsqYCcK/ZsJtRSsyJWHGw4aSkwNHHMaJO6rL
RBbx2lXIzrRrapzkAXE1Ti2J2D7sD600g22QB6+yst/Mxsv2gBMgkpuTs7UCg5gM41uouPmxNXAE
+LWhr5mpgFML/Pbg5rmF0BWHbYBtExK9vkyLnuppoD2SziiuQSOI5WkgCAiu2lKYI1PQtt+RyrzK
emFfbae9R9LadSGxCV079mvaDY/CaW38dT272WFABGnW3o3IjBa0U4j9apwvReMg/hUl3cYBTVEU
fR80UZ38VAkPmuXuLOYtSzp/8VH1ih9BNgC1qvPvUdHAAWSUTkpEqywh/wMF6QijI0HUYFTkE8QN
10+ngnBySONDZJa/RiYZg0Erhp/zFyVRs22vJk+5LO4cjx0lbO5DZr1qi9H76jQ6cYyMD/va/pIp
/VvlQOt2U5AIlKFNWn3tc10FEwkgQSnlOuGXXSeAHjCQ9vlhPJOuskuPoFc0JB/aPYSORa8elXWM
JXrVKc63UKPGLBQjWOKYyc9cHN59qe07lfqggdgeCqgEKKvSxgLK5CvWK6UDOHiF3+3jpL9LjwAE
O+Q0YNjdHdtEQVLSAspiJ1AkSkU/oVxIaTP0W+eYzkKF3kokfYNNhuz2o5Vx5R7gVyDO9Petmm7r
ql/VgVSeDBEcFduKT1KHTQJpY43hieJ+bJRYMVHd0PABZZCbhOS1jjjMC7dmyiHQeiOE6BGyz7GI
o/nMyCY4pATdUedzqyV3o6tfmepNcYBIRQ1xsdyXKCH1dwuMyqJFZbweFecVFcLnvPg+qIzV1Ywj
CFwJEw+iXwGalMG6GRBW96r+IgbAY3aiXgsbBi7nbY+7zB1781hCiVyRQZUwpMSoRjN2oeaWubOL
QZIxVBHgirN81SbmOeDgXaTgjLYVmYiLOEQYQDWOfklXnplLoPL14huYSTrEdXehpusuXOkgRZIZ
LxrV6m7a1Re8DU8w3XFHGDFRohpp83VRH/oRkLjvYU6C/UKmU9moFPC4GtSpS9faDfaW2QbrMjfr
DYQYPB2lEOtyyrIlj5BDoEdTjySGoUE63LppEYUUjOPqh1XU8TWmOrAAMuEsjQhBYRf3x5qxE5BO
UKNG1wEMTuVLXjwLV3G45gwx9dk82zKNqDElkBFRpurKta2EFAuIC5XjnJOEWRVxRkNUOlsMmvau
igFtEz2Psradhg5edaxk+gD/lpGi6BhPt4W5agzZbR3d91aeA8gkqpztYEIa7dCiL72+Sh9sbwd4
CF2L4UQL3dYeQCUVl0yrkfYgpd7F5jUn6YFcO+0dpIXcRhThrcod6PW0Mb08F4EIFrjUhtWRuwBR
gkeAFv4zw6l9AKjGa/Xwi1wlvvrNhM5ys3FG69PkyayjtRJk9wwZ3k4iHD7hXd1Q3upvjYqWMjHY
V2VQb2Mh3cfc4KfXB256mBOiVZtjVHabPADCoObLUA2GlUac07ms0GTXEcGmOXte0/1ynenDuICw
Vh1saT3ZtNRWLhabjVtqaxXSssstvW37g5D673odVQf6gwuEETXDq/FWGUAqXVistOaJVE1M5jkO
Ng4itRhkENfFBWhUzhpX352grqAXCU51t36JrOFd8x1CQxKUdXIcUXa7lBvK2noLHL86l2HwEpPS
svRtD1CFgSmAYPQaJs2g7Aaney1RtyxNo5yEoOLVI4r7PpCJ1eEUxFAR1Ez1Qlw7GyIUK7wyKWYA
L0cL1jG/NydeJ/23wmkZ3fu5PHETv9GxUbZubtH2dC3iBOkcXNswfsnlVGGhvb2xTBxifclc3ncp
MBm1gjzDytNtiYfx1m+cqpbXjPqkgdwj1PHuVp3oloZmB/sOitCXOh8uk3HTcSq0EHExrALVYoLU
frNk9rtFdOYtw5RjqVRy7Mi9wX8ednBb7aNekNwjqZynjFVoQO0EidEUAJT2psXxCxN+d4GKgB5q
ZrtMrYD960QRHzXBENX1vAOlsweha4+KJ4Kzkg8/2igie9p2H0kAHNdExr7YlqTC76krq2HCY/Tz
pRNMiOYTS8+cnWfvoacO68gLm62pQoxtPaI7UIAfZaog6TQjyG/Gc5PZmKkLtMfYUqJV0ARUlGR+
6PWYIYGjb1IuKE0rt14EsZVWt701qvrVA+9dekh+LEdLl7l0vxke80SN4eTSLSFJ+aq657a/DvRQ
nGl7r2GUjNt68N+DZuy2ZTd8pYE6Hnj6xdfyfBsgj1F1/DNNieiC93NjtsBFkQl8CgiYWWSuhRvE
6M+M9CYAQUjIJoxtuE8m3HIXBD1ACCaPAkqxriWfuWphJ42aBRYhBJ3jyhzM5JzH0loMVJJkk9ff
2a8rq/Sm20gTUQYZqCKtsL55xxJj8NpLB/QfpmJt4LnR3vc4yHsK0isjnsIiAhdppDMAnWmagfyy
KDhzUnxFL8xxG4Co17oSeRiTd/LVQ2Xb9PJZMJY+hsQzhy25fnnYf0W8/SqjJjkW2AoTAp73ZqTq
64g016bRxdU0C0INVO21zct3TXHVLfNwcpIBntO64Ucn4qubulzDhf2G43FZe1M4nQKmgIhPnh7w
RGAnPnDnnfhi+tbUq2TXtvrj0JO8G2mE+WplEu0C7Bz70rE/R7Lsr4XxXXWs4ihGk8tCBehWoF+r
qwoLYNnKA4NmKqexOq5gS+trqrbKOtSagpol/jBTr0vq7Jjak6iju6JG21GG7bYKm3TVDAk3q+6O
4Lw6DMD/mdAKmhJWheLAJcgitA1oY6mQiHDadtk35aamyP6Y0Z5aqgSNpSLA+DA1rbwO7Njg24fK
7be+5pwoN6Wyc7iPhNGyQDNFLJ+yyD2SrAv4KxtFQ4w9lW/QpWTEkYAjla1DqiKi9qa79ZZ7rXCT
IezPN2qTBpS2Le0qYWrjG1nVWjGFDdtfEQZQTIBjVI7AWczQkg/cQOrfKQq/WUYAP4jZ4cK3PGMR
S4oFVuAf2gLxF7FpjANaC8OEp5NTMLpv2mheh5AIMsYtuIKdmikawfLrQdTI/XJ/m/TeQeF8gTm1
QgdjreK+cdY5um8raewr2mWy1ywKA6lVPxS97A9OTuiVTdwgoSW4C/Akg6a+YgpBwK9SxzENsVO7
XD0QyKhcNRqdVDNOkQYEnBvqFxU4lUmyx1IXYM6qSiYH0gsIKU5xIPRpTawjY05PtPAKvQGErSx2
TPxQ2uEaPCIyctYZrWmAym31ah0rB47cCKZpGxfNmWJ5tIbB05PSZDr7jvjsjBN1qAywKrLnjxfB
PgJXQbEqE4ihLMtEN3+CDm+fREAeaq0rbxCYtQdFqbc0j1+Q1mY3phYOU210nqFBemngT+GzItgn
Wb71ON+YlwBRwgN2mBdRnjBcmldtlCiIQVl8PD0/9rE5r9GfyA69Zw9rksa/DgZtckTKfGDOHPbf
VuEHpZg9QjCwo4AAO2/PL53X5scUcPB4+b2sara6GxYHF5nnHvHvE+ZcArf+/PeESJKX1YAdr8FD
kPfK0dQ1f+sDnjvIYcxA1DrZwRrFW65N5co6EAtX+ORG6hjh5wWOKrhCH9tRbTUHk7byXuJXUEuM
faJSoY/VAWaI+UPlqEf1qzZ9NAwleF+0g7JDoaFZmqYlXVSuKzNo8x0jmR3MXMRDOdS+pRgzANUW
3axx6U0/2PzDzj/dvDYvfr4Irwu74Of6/PD8+o+X1lFk7Xru3TmBmukOs2yG5lSk6RS1zK+OZrC5
z7+qbG1DKwic4Wen3onBaJEZ5cOAviWEX/7Lzz/vzPmxn7vo4+mPZz4em9c+FvN++dj85XVkebPP
qRx7yMRa3CspIDZ28MfLuHfxinm7xbtFZuz0j05SdJZUk6mQwUFlcjs9+LH4OHTmx/y2BRnw8fT8
y3xszmu/vOWXzb988Y/3ad0EMiaHjDTEuH+KTMMZ1/MR0Ng6vZxOHU2KrmpYHhrRJ+t5dwWOkR0+
dvTH5vzYxx792FQUeqmLjx0+P/Pr+1zHXYHCiBbhhGZmMl6owLEaxibTooKuxPGcKjUt6ekB1xfN
H6tmKhxw5P4Tw55c7/ODCAveAXiNg3NanRceOOi/bqdhdU/aJt383D8fP9dfTvOfqz9/XdQPa8Zr
axtcAcPjuvMnhT8LMsE4I6e/83ebf/fY/I75ifltH5vzY+Wfn6xKsF6qIn/vYvf080ydz8l50U4X
gnmN+Q0n4Lw9n8h/95q/eywCJcahO53l8+LXvzA/OH/sz78wqQ1D0PooU6sBBwpf+2OfzifxvGN/
eexjc1775W1/99j/+FEfH//L2wLXZvRh+swNpmtkqALW+GN12u6mA2a+Zv7lGfw/6ALnpwZarH+8
ft7++SHzJ/359gFQHt6bPx+c1/SuZJSLOnD+8LINWvIY13Pq63/86P/Tf8+h3Q5+ntX/+i+2f+QI
OkKiuX7Z/NdTnvLff03v+fM1//6Of53DH1Sp8t+b//VV2/f88i19r3990b99Mn/9j3/d6lvz7d82
0ACEzXBr36vh8Z0v1sz/Cr7H9Mr/3yf/8T5/ytNQvP/26dtbGmYrvNRV+KP59MdT+7ffPumGrpLI
+x9//Qt/PD19hd8+Xd7JaWqzt+Rb9vaP6f/Tt+/Vt7e8+ptPef9WN799UoT+T0tnyg301DQF7Vjx
6R/yfX7Ksv/J8FOowoRVpANTIVoXvVgT/PbJUv9p2JYNwMoxDZu31DmtwN8+mdY/LdWltyaEq9Jh
NrRP//2P/bfd+rGb/5G1FDPwcNe/fdLcT3+NGxZQvoUrXF11DNN0TUZ+PP/j22PIwIlX/59saDtG
LaMgABdVtUO016OXVnJvGN+R6vRnwxxSPJHm59CrvpRFLl7sIhKHTLFWhZzm1CQWZaHnv1SNIF2Q
rNIXlOsoE9tcOfzlh/7j3/7Xf+svOcT8W3WsRy7zd2ZbfHNnik7+y781GDu91wYN/WgtvnTM2rdK
lpgg31gwKTKuwuw5FcAx9xFXcNTKD+TqOg9aWeJwJnVoExI/egqqkLjaBn0AZNDtQMlhQcdjPM4L
tB7q0S9rl+6Qra+K1mo3FuFK24AMwo0f0+mEI+WcB7I2YEAu//evyJeZwpQ/8p85POjVsR9sDhdT
aK79S/4zfg6KAYXQ4DGM7VGJuvpGrtr3srD2g8NII7XMo0so6R73ywG3wrNbKeYylKZgqOZlG0+Z
clDciGaOaffbQLFuGX+OsEhQ6dPudeNhPI/YmqLYIKuCAHvEG9UtQm2vpD0MbNc/02sNzrWDPzsY
/VPEnIXBDfJ7D1y0anYuSldkNUnSMZVOCB2sw7o7FpJMZqpJ0KITRPaBp3yv+K2WhV5b2w7iGSl+
DLQiaIrxGACQRD2MAJy+VFPo2iapjWAl6Nc8EjJFefubqUEuZ+ZNVI6k96Q7urO2hkLldqCDcG9H
d2l2o0OfpYKRoBrPZZlkWxiv0VJr7PrYYyCFqwsJVtIutpz0OddEvfez94oS9lUledIfqmSBYaL4
4jMx6o1KOwnRnBEVxjszNrWjMmpvsenEOw3MFlNAD/XtQNhO4juHMVK7u5nkP7S8+T3NgpD+WmG9
JNEoFipYk5KZ4C6uPfXR7pr6kuTtASus9lhB19l0nqQn1son4gDCG+McsDMEJ6Z5pHwm8QhDqKFX
9GE073NBmPuyQuu8orkSLS2y2lcOYRVLCXNpoyCoPKKflCLNVmBxV0xEnc81KgdccoVxKMbmjnS6
3AgsIVACCnOnW0W1gnRzG7Mwv6qe+8OfCPelw+CbIHG9ieOnQpIlUMuiJ8zva8wRCTyXoW4X1u/C
898EJsuL7NW7k6kmXo8ge0hbMzmkVKiWwCe1Zdr2Dbh5X5xGm2I8A3X9IQC+ts4hG1w9lztkow8W
dEh19GiW4jMmW2lb5SUEP5PkKFg14U56bnXDwQCfizEhlFfo7cd5YeCsOFIeegwwRC+9hJRDyDiY
RfysX1fsXjSzRpIdXeSFR2G22XHenBetaPyjBnqy68xHKgnmI1CobJ2SPL/ia+ISEv0DfwnKrwnY
ug0VrKnTYx9PJOHV7Ub1GgheZdtPaDqNfaPfjUzRr7JW9atKig6Kd+P48VCbUKiKyTfS/nxVpgU2
/BF6zHGf06pRrM9WHqlM0MnAO1oacWmaS3GlL7JqZyIpvSbIJDwZpWc/fWmCPjgWjWUfyxbbetnT
2op0P6UpCHQ12NAiKS9xaXR06EUvlwK+2xrtOd0zZJW+QhkRUm9xHoPmj8X8WOlRATLJZfa6MH7M
rRwYlAEgKU/ji2320c9FBPp5ZXQev76qWadKewcVhMCLFsTJKNSDUSfmIreQLULjra9+6fUrpvHx
JrWwWgbSN7ZGoOrPFpcuWVE6wrFWktQYMgJnlJdopXayuORsbJCQBPvEw1GE7XCc12TkGWu/M5hG
ZuW2r01jp9l6DVm4qY/GtDZv4hbH7Imu4VQFdbA04AdeGti/FCOUnlrQ4H0NcoTg4+hFJykUHK5d
du+JhqdNFKDuIwOUw3Hw9o2JxjTUMuKoIBGeIB+zlgx4V3XS4mgT0aezxnTbJt54zYsq5dTo7U0t
KCS1g0GEjKvfh0EJHjFQpXeiCDqymmlcBqDXDbNMEMhOexuKFKWeHh7AGq4OKX5FbZ8bR3BCyIaA
KVIKMS/ZsDMTUy3hEcTvtRWDtTfDEkeU8HGuRDABUnSBJ1tED6QwDXstybgicxndzGx2VLMmUYQT
pn1eUBjARA8fvaSz9aZqiMHA8YSnuvHOXeJqD5VqG5sSqNE6mVJYQ2AExghrqAGecXGLhogm4JAF
FFInONVat3eZ5LzwpnBP9S5cK03yPQWl2qJDquAPeGO1hhpmUCIlTGLAc7BMleY5IelnWSdDBaXy
m+0G8ilTvd/bQmvQWZKUGuUV3uS0jR+LQNMWGeh+lOns4twDNmmUZv/AZMRYOHo9HHS0e+vK0NOv
cMFQT3UYfrsNOI7oPEbI1IdRrd+w0GQr4Ij9dei5ble55S8bHH8MYFQX8WG2S4bEOAb+cxZzSMse
OGpf6NdO97SrSzpjlupr2ZgrXcSSHkxFN2WYyBY+AcMAu3ztQihChHEl0fdYjJUHTWI1MPuOvolL
2KAtE3IflSbELYQZ0jMotFKP745V5AJHRqa4nNzVSi2uYJfjHS1/42xqyUjmBOG7cgS8E8RJvHaK
4UumFt5DGnEL7ZL0igU9udJT81ZtTWDLvFlaGJubkAqnFCLCagDzBdGa++SP5YRTU4EzKtCg01Fk
J07WZOGGSXwitDLFDdmFqyCVsiQsLJMbwwrVlcaw+0Zvdyms4vsc0lnTAyOVyyXyi67MGrZnRBti
QrlVIfrQic0rWuyTCs1IsE+Bd6k0WjnZqKcU4P3nUDEQ7BswbGzPuISQfbYNbhuSAhNxH6FXIKXB
C+/bxSZFHLzVM8dArwl9oAvfRvQAhgeFPnSd8YD8WZ2StdIjqJuUBHWLhHvdls9cR87WRNXvWlKu
S0cpVqYuXzBY5ruUFJbzvGgIWYYgZFX8JdPFpeGHe1dN49OMWfAxdLRTSX4EwCBVLDhTKo7fjKQd
8BoE1khzvM9IeV8zwjwesLGLO/eMrUr12I1jalJGZe+kbbdnFTP7pHXr92YHadWmNtM3Guof0U6K
LB3/ox8HW3ym6FzQriA9c579wLUecD5aD9Kyh5VNjf0I308ufTMBVjDdOuPwR2L0wUNnW2KlOQUf
xOBsQp7FOIKduVEwFGQIhDXeP3IJjm6vlHv0S0SvoL+xRzho817tVaKSGwTr25pRn9kHzsluxBUV
YnAYRDZx03TVRdxnPpALAC7RuuJ+JXxDUTQQUiquDRJWIs/khzdBAKY4JXcQWpDE6s6PjNF77d2p
e8MNj4Z7TNSP3ZzmwWjNJWIRNKnNAWe7AIpYhEg2fi6CHGkBDDplQwCteshB65ws2hGnGMbtnhSn
g9K3Gj9w/xgqkTyraY/NpUFkcTR6ca+gfn3WBHf/ynBMdmTK6NQln0iP5UuUDVclUdwHL7fDp2F4
KPtIEGJoaGBpyvw8wsrMtEbeMj/1j30zJfAoRYV9iNBBTRVyrTaqe5gXJWHje5isl961BVRhk5iM
DIMFSo32GOeqjd5CBBs4ddoG+DumZYl2wNdKuZ6ghEcMO+lRsxQsKkavreH2KhfLVetFWqT9tgo0
YmVNBX4lXlU8Q1HugnrtELm7dEAZvuYlOiszWPoFuSW6wj2Ee3IuElrRFnSMZVvjxcBhVF/nhdPE
w6KyCSYAo30IEmB1TV5sHVJImA3gTwuqm9M4i1EZnEd8l2pGKcxXdbKoR8QqhrON64YTamSATm31
tYAEvOJUplhixtXRRG1OL0a1y6MZiQQZLmb6yLxrIgAV5mnG0pEW6gILVpEY0jvImODqhHQwgX0x
oszE3TAD8UBJhpuCYq/VMI3PmS6+GyQZXNqGnn1k6+VeL21l5yeoiQFA5k812tuooQfXm3H3uacz
gLMZIDfqJxWpPbkZNrZjEq2aeqcNvf1o2yq3BqPdkJCpnFpwb2BsGUi4RvoaKYyvE4W023nTDQkb
aovBob3Esy5WceRScBJMnIhRuG/gxD7mY62hBM/ZyQpUND3nPDL8ysGwplyNTE7iN/tKQCmGLK9a
1KF6oRRsHa2mI/5K8V4rUyrbulDJjupiYP/DJMGmf3X2Y7xauY3EetkltbmtKvsxcvPmQbGEcY48
HFx93ojd0BPn16bFPoqASSEJ6xqYjLZDxgQGN1l7F+ZCQPBCWW5iu6Vzm79kWdcFUHATBxMBzoBM
f+8gQP1MEmLslJ+BQtzpyG+CECAWY5h06zqgVHCCkhFKJ+WIVv8R/pt6VQnGNDvFfNDjZhVXkgl5
FHrHrG3da5Bpkzc+f9Rd7LutnyGVUcqKi25M1p7Z2DdBz1YybtkGZTleZTQ8lV3Wbu1I+46sxT93
6ptah2d05PEyCMxsRXuKZJk/F4Z+ScdoGeRNDVqrDJ9VrbuZk5FjXmS+RIKj+YePh2Ij25qh2X3G
hnULQTt/w0IhFw0c4xc1gY/UlLZxU7WcqmnpwwLoQ7Rq2M6fGo28MX3sSKnoB4gSuRZtRKUDSqj1
o0bdZc8UNMxU6zvY5wJugXrVPfSuSuAmR7sqTYhi0+q8cKbzf74I/M9Pux/viUYj3btdg2Lwvz9h
XrMa5//92LA0ma8GdlnvNfywCkB6dFQs/BbEwWJezaepR+6nq1j1v0AtotjZjgwfIvvsW5RQpE46
l9Fp7SXovMeksKkhTVsY0FrcYUp7MVzisXAN0jjPF2Mk0s+Y4A4Jhsdns95ZNQkcERlpt6YCUlxZ
E/VCZ+QgGuNLWJKLijQq2vpqra5gN6Tb1NXKWzUF03edcRGynMTNdY8VRY8vIIvLW9cX63aQw57q
YsWYNa6PsaMQ/fuxPa+V6jfcuwE8OytbRrFOboGtdDOhkuo7TnMY3gm383mhZmDRGXHqnjF8h2YG
Os4+8o12oEbl0ZR04yOrT9fciLoj7QJ5nJ/4WNDYRQGMh6Y7Wt1kkwudyCEbdHoAjj7j/FE1Nw3c
kXOMjPw8r3ExdDY+o65FDJlmBzLla5S1tKfhO/DLetQkImQSRIXwa1d9d1eF2t7GvnnJ40beNf2p
Gwikz6d08szqvwT4JE5e43WnnDSIpacYpAtMltpOesNKd2TNZbfoNyW6enTjLSqrsTDWzZiQ3B1o
1qKMVfXRgI3TW9/ayP5cQejtV9gjtUPjlpBSffcMXyLH79Ps9UojXAOL3BdqR+oyLqVzDArJl+nw
+gNf0J/NgmQivBY3aA7Gs+tYO3D87U2Mzc/nGsY6SLcjHXrHgNEz0gsaV5jNpZvFKzNLkkfwC+gS
TFC2So8/pq48rMAE+m2IP3VOjYp+vDftcAkUoP9udL8HTTJdhdEw97ZhPKQl1wBBkFGEJGBBSSP9
Ss3Q50bkU8r5goA+vSCWIPEbiuE4QaU6PY8Pk196yXS73RXE3J5cFZ464Lw3YD01/rux3vqwQO9T
vAOmT89Y9cUAAa9SkUzl6Xs7Hah6qtxgVxKgzT96ExNXfMrP5ga7uPPYU+jRzLx71nSIUT6pegsR
KMXNzpz2GDn9M4ccR76v4T8q7fZWBZF59AzDZXYsEMO2zknvAnXRxdhnvKBLXkmSmIKnZHQCOZ+8
ErcVdWP/OUDfI2qnu1oD4tnc+BxajfeQp+TcKOp2/ptqEDYXw5GocMfiNi8sis+bobCg8pJKvpVU
XxD0cbUOJ8x2Iip4+joKeGTV3bjlNsJUKCyaJ8eQn0mkPPpZhpiNJj6eJ4j+BXP5gpxBKBpfhjBb
WDTSvxki7dcSed5aQ8gIBMJSTyQTM+fN0vJCab3YAFCNHgb0qGsY9/4j4kaKZ1ml3Llw90tUYu0e
9Mh0N3Cqcz5hGSRX6PO8OZDNqESxzV2CJ4HYKGu8kyoFgKw9kwfanhOJUN7w/YNHHj0Mh+mJVqvF
WvEUZ+OOAsdDY78pXYOT1fLz5w4gwWVM9HtErMAzDtj+FmHwCuYtL6yfsDQGbe3KZVULxh2kjuQo
vkGLdP7ZJ79+zc1xou9VxpHSwiIYTQf4g2NVe92ENUFTpr45iUvw4IFI7uLA5KA8aLUGewzgrSxE
P7lk5K3GPU+rlYkOWUrKJnb0JxVh3aUf4f/6LXwQlVL4UrRhcyhVzO1VajWvY0fJQW30b6hr4WC0
0cUqu1fcoMz86bXjSBvHjbCBo2gTCK3LLSiGQ3MPR/cRwfJr7NjlVfGc8SXIUF7iplzYYY75FMeh
4qbiXFqOeabHjrSO8bEe9IKE9Q40pdffWxu50Ngs+yzoz1WkyENpaohuGqgQFI8JWMSi11qCmKJq
rdqNuSbmA0hp5smLkQbxJQO4xH5L+3MwUJdCN1y6xk1Epr5us0ojBDz2djapSavSHeyzNJPPfoOK
eq6EBEZ7BjICT9fP9J/FEby7LsrxJtjUEDAuZq+bpwBke2i38dlQ4niSh/2xlncxJ3jbH6Npmq5H
AS1ATzkVJdDCUcCENEbp3TxN3fejqe1TGZIbNRo/YqoXUd2+x77xApkquDlKhy84Va7QRr29tEZ5
QZ4tL/M/YXT04CRKZdX7Nibv+Yk0x4GpQHJcOE6PF4loYZZwGEC3K9w85hclEXfHhawkDPUsACrU
1091DrPS0Bf+tkCTeSSAwCBSCj7DvIbzyikXlMwOvdGecrVTz1w/lmnucP2bFFbzQ/PC65nFBwwI
EJaPKVmhZXqe19xpsxwruZISye3Hsy6xbctc1SGBTd/N5+Al2sTCszRtzo/Ni/nrG374LCoCUn9+
E45W7Eseo0Ejlwet7TEVTGvGn2u2jifJrgy5ibsAQRERPWmRxZsEcfpi/pBsqMB10pOd5kvjdV4o
urnz+jY8zVud+dV1gEAoRrrVhrG4U2MA4j0E+TuzSNXKyEYr/IvkiH+ws17dEZS59pXOPSRlXQsm
29xNhd3fesY8Mi+Vuz7d36IeK+JDGtDgsPQUs1vHJMJp1XiDzAUUUV4P4bJxuADO/ShXAxgDDe7V
Hmr3ZMMCriSZiHoTFQfbVJ1TQVmsJGf8gKmXMrABsXRlz1GVHanZWaPV50gG9floSAw4Y475j1wb
79JXjJdUn70TaLDr6e/tTFv9v1yd15LbTLpsnwgRBQ/c0vsm27duEFJLgil4X3j6swBNnNl73yBI
tuafNiSq6svMleZFuOWttElWOQUBdQCX6oemR99ZIa6Ux4F6MKx3V7cpCfRxeBVEYjze7yfyQlHO
VIGHbQ8fbKJ/B+dadLIJNxz4ab98rY9Z7krmvFKyQZ2fejPMLErxsA3DNXZ1YwfiLTnQChRsJZuA
7bJ7ZwtXoVShNpRtBBumCI7KrfHrky7dq4CJJU0mzJjYee4Mo7rMFVKfQ5efCupTNwD5QRP4ff5e
eyrCcFlB8knYRZIe0k6ZrzSGGDJEDws2kWSVG6R0DnnGN5X0GtRtk0jMhoqUZ8ckblsT93OZPPfi
zFiSQYJuPVF3886i/4cBjk9QNeO2bQ9ecJ5oC1k3HKe3zGyyu6ldGHa3c3SzIQBajbcxDyivzwqT
rD1QTmY3vyzolOxEh/IjTbOHrg4wWEPgGhfY82sFcw37/ZdGgnCtT8Vam3lqy6VPHstUU9nmj8LN
iseovRpSd0+iKS8OIMRbhiUwqek7YAen+WfaK/JVXzJVanEs9nSnS/NkzdIKqqI8G/H06TWko21/
eBiea19N9K6IqMZhbu+7Fi43MaLY7ORD8w2iHR26WbfXbW/ecIzFTzn427iiy3HKKJys7Lo5GHFH
kt8wjKP0ItqcJwtOgVPjgnZqdFw3D4FSlCc6d6gynhuIl8tEC8Oqy5KCGCoVLiAEUZKcBAsYEbpd
FQDF9qf7VLbNS5ib5iYhpf9pGsVT16buhh4kczdqI1tOuwMxz+A1YUaBNmhMqfPcSu3AckMuYTLs
IykDl5ounMqJnNqbEVqrchKet7LC/CNOLpiWulO2nIiT3Dt5IraOg1bfhthlSzyHSKuBqCje3z2B
jtgS0Us4X+B0UoqUN8ZrO8AlKv1KUAtJo0rqsqGWxXiGo1P+KkTAfGESLn2CRDSKNMQ+R/IDnPHk
P5aLb5cYiQ179hmmtG9w5A9ohTBL1Zzt+RJl5Uc7IIFpUVG+NOiNMovVOq3TaMeGt9xiNijfJg7n
dJraGetQUm8jiE58isrButh1todqSKLrslyqGdybudH/fLp8YXkttLCJQsGrAxuFUVDLNUQZznY3
ob+cSEDQbpL50xjaGl1C3WhtkcUo+XOz8PFvYOH4mrYOc+zzVdj+7nJBSM9NwNLZLmw12vhWU+Vt
vAG703JyqXyhjoHR6nMNR8wanlQN1XWzAmF3DPRHKX4OWuD8huW592HyLDdOraZ+KPRGQkMVolsW
n7NCM3dlCbL8VXkpG9nMg2vbiz/RZKfbjIkXk0LJX822BAH+2ZE96fqOpVV92wGYcq/3fjlgtREq
44Y2lrZ7n8yCFTmUa6cs9HMDw+yj9PIjBX5zC7zDJl+f69wY7uaVd1jEZ5mSYber0rpVRvpgBlmA
5I+HC/8VKgb0WOwST8q11akDc5zmlkRZdR38D5OW1dvySgNC4oaBlrOPDlcEz6LcgkKi/6bL9Heo
HU+V7psnhg5g5AKWLsiXDccHZ9N3TIeIt2Gztriz9TPUtFFZdHfiW5x6v2DW6a+15YmD1+J6T8YB
S7W3rdk+QoQ98Y6itqMXxSstJZTjkELcDbTCb2usxGeYN2d/SPxPTSPnr3mueWvtoiEVOVzsNjW2
dWJEm1h44z2smwfhj192omdvPhGgqphoFG07+Lbyl2hD8W149r51ZxcyZTeYY5nF+a0W/ZQOPTSe
xR0xGNBvDUyyLvSyc+pY+rZovPJLDgEIR92w2DQqbL46YUdJXct6abx2E2Nnhbp1jEIrOiimThfO
/5zlsFbgbkFB/x27mPYj2WezIyM7c7g3sZ0SKE7iFPKG5e4jXACvBkvbLS7I7y6vVyk2mY7dxNFw
lPGJ3kPfCyRznDXWxqO0EXnIpeiDifscHy99v/9oOF1wsiWImluZ+UV9xBd6o/Po2+esTlapkbcH
vcvGlyqjmK6Y2vGb7nXGLDL8mPSIrniJlwK5+Hli9q1MOz1n7nRbbkNIgdjngyHekujLCmzMF9wD
xlHTUEjsjuaGhNQx80b1Sk2ocRT0UxQTxAXXtTXs8xTzBJU+/bTYmNAIo3/7mXqHMNdv2HcD8MWz
/ZjcFs+A8NsDFcMC3aX6GpV/RM8Mv5nzVz5JKMDDPmnYmBqX6NlUiRfxsdUPfp7p34le/G5q2/3E
GcK7mZ6vV88nNYNTNQZnMExPoZdOdE/zyKqIgos2rXfumO9dy7wpeGto4vXPWIYQuSjrfFF2YW3T
uCqvUiu0I2J+fhB1QppPQYbqZHToknA81WaUv0Zy2HMoaj5tyhxxh+dMRUy3/ox9AQqi6pl3D9Sr
1GNefhikqrrKcl8Z3pcPMpxPZRp4r/OkUo+y/t6gvlFq4MZHw3e6+3IJU9iMyxJAqyBvhpbcXF/Z
RDxcX7zXdkIAoIyxZ4e1/o4FuV4FlDBcl6/ayjzjP5kYayXi/XN5rSL1Q9WEwx3V69KNz0mMdg7N
3VhkrAimZM56invk9XisX9qjMDJc5aTb7mYy8NaWyp6uRI6SRzWM5aH0MhOdVFAbl0fp2gRTCEeD
2b50bU7dtn1q+XM+5ww5kxHz4JhSUIXt+AwbEf1OVe3daCBE4YBNS4uNujGijPuNes1kyZnTTZ9p
cpluFNPUN30Q38S5xS8ikJuGTz10a0vcl0doJQDWwuTpv69Td2uhSWfeXq/ZOIV6aLIy2HRV1yrd
lVHQP4I5/+HECXBa0vbxmr2SszfClmGHQJyvWzc89EWlP5cuCXaQiHfG486lAry8iRlHfoalCU4h
/8tsojoEs07Zu90u88cty1eLzkBdHn3GKE398EDbjm4D3Nw1fAUFEVq+lijTWyNGoVx+PbKz1JNI
gR1oHJaEiy8Jyb7fa6ZlnOoExjd502iHGQz22oCVOy890nSpI9uzW1InDO/6wg8K5jTq3rKws7ee
PqE4eIN+H2pCa20ss+8mmGbAkXUutbTft8Skq/ojJ554GwwBHcOL+4/B8rV9XIzNdnkKtmWkcGHO
r89fzU1maVF7dxRc7p7fZDEZb13hSiqga/VqaupOOVP2E+FMX7fEUq/gMvT73LbG9r7Jf3rWUGMF
tsW9J1h5bUOGfLNw7cPTeuSTVPuqlBF91Mp5ZIzQMeOHv0Pmt6cQVuOufWHH4BAGY71v3rH+rdAB
1dGDjtJ3NAJmFvzPrGkMOi1oHYFVhSch//JkqG8lQ/W967GToEuhJk/rKcQuS93y3Hpp5w13F4/Z
XSW9WsXHMPbTZ1N6eCRUemecnSNcMYFx2d8cA/QGkqkFce4puWkevqyubPhmQqt9dEL97HuXo0bT
tyenDHetCO3fyvA+BICLa6FyoJqB18/JOPRVN4mfpJdQYpgLOqfwqDERJnzfZEFwhYvFRpSzIS1K
fkmJAOgbEcGcW542Rc+NXRq/sQZNLzDbOH83VfBbmX/NBEMrMKgZsDIad8Qjmpek7+212u6fmXcT
CnNteC28N2y3/+14BNsaWd4Rg/N9R6yKoG2JSoVawSwWL0paWH9LbBmp23a/Q8XBLJti+UY0tt7C
K1fXoRpugca2xRnwaGWVoX44Q/vWGbp8maxqpqjhv2rT3WCv/wn2Y2etYS35exTkfGu3qjrUbm9+
NF741WdWe3Zwxv07rem1TjlDBhFSt3KzJaOIBaCvsXckSXMSmffRNhTg+oCvxDxxzQkVkQT/Rajm
i5Qa0CW/2TulUjCCJT6MqujWWGDaJysynkWol6fWCO5eFUw330H78rqp25pOydZep84PvFL46HPm
YvQBHng3UCRVMZSzceEdOssvN742NCc6Zolk1Xm0qrEmYtxMAbqLe5g0sFL/5wNLIsMN5dOAAe7F
4G24NZEa2VWjmLlWeB0rAnsYKATqfll6aBu3kK7K76DxngDjtASosAJWwYNP9z4XSLNeO6gfBsiD
SsX6r6rJf8vaTG4CCv0DSwhZ62c4quO1saP00qDx6mN1K1xNHE3NdDlNt+7VTlg+lw2wb7t/oBoV
t1z6/SXG6gI+4cJMJf/h6uV3XrrmSwV56ZB2c7NCYN9HfAlfDRFAZB96wFTuPGK2Eq/GuagLrGG1
jopR6PBdmPGeOWCddFNrntNu3IaO2zx5cLw2dpQ5O4tR4JaJR7Lv9MR+l4Bm12WSu0TOBvtdC2ko
yO3+afliMmUrIGuEC6GXPgvrva28E8SX9IUFzLhV7C5WORDnstNf3cpqD4NJmWTf65cMS9eqllV8
MCLLegYDAKYz8AS7ohi/V6+lhOhzxqRTGK4J4XcXHV571KuWzR/RtqBrHXgJ1GWj40cvHCdfJTO5
s/JY7GGxvvQl911hp9UvliEqqBFs3b7/RDCmTGBycdUohQltPdoBLPw8v4ELVrDxvOa36Q/1BYAV
zraCgjhhbia0l4g/7UcYBKAPUodVVsK81CzWOg+aRKEwsbC9oDauCP9yXj3K0G2Lo03Sd2UmY/Y6
H/0pARZXnxrzJ6jDJ61q9gHxzp9xaSX0idYHfWrUVfT0riUNZYd0kzB7QqDhHuEpYMxpE6xQXCxw
40OwbsdwoEYvfm/RL59HMtWbQtTv5InqB9yyZKawgPxvQdAAnINoKq0PjSbDaOgBDtczVYEThazJ
hK6Wh4XRYunDEjrETY2FAZ1hXviwiTZ/0tFxzsslcxP3bPaWWPm+Bgbyf3/BKc2cX47WHDppHaqI
4q1cxzlcSyqnlh161dioArbbvJrmmMIIRg/J5qfB1CbbSrkCKhZR7WZqzFUfccidz6D8en67Mmle
Jx1QJy4Y98CdXH5YxKFXnW3vwlBBiOUPzvwz2OuYsy/snDPGDuW0cUyWcyMa3I3mTs5ZCzGGu4Ly
B7LiO92gejnTzYeP/rS3ZAGqJRHGpSigq7J9grLh9N0WNWN81ieynsxufwBdqNZRowzKxjx1n4QJ
KI5z8wnxM8CpzOh+Dsbf0rr9xo7EWucoc0Ve+A9AsQbXVvCjLO3gjI2zvpemWZ8Zr9wx4DbcBdH5
ZWy/6+jyITaZX73T+eumViVv3C5ml8ll/P+P4iiNsUFBMAxSIEJ6COJlec2UuMCNHPiFE4NKWk26
uEvNbnHwNUdhIct7oTTvlmtQ9VRUgdwAsHsZfWt8gVkI3WJ+KWoB6bnlRLuJSZol7dpbZtMV46oY
9lXgnbgrTTT+ogvSQuNV3PeL6LJcaE/UqHDoDglM1HVSVNNL21vzdjbP6OiIiWwNo5XC0+AyUN5S
rNCOUsYjucVnm0qW5R7rySFeVX4O1c8vBQTwVgO9H9kWRGSXigmgHbXlRC+aKYJTb+DSdMwuelle
GwZMgvP/JeSp+R7dXN0qZdLKalNdFeYn37zTUWfdoyLeayW/PpA4tBmZpntbLqFFQJ0CNyobZ5s5
Iqa1H/PkeSzhQ6iigkM+FdZVKOaRvTSxbUX5NGxd6SD+RMpdJylOXldj+me24ziuBtiAW8+EhlL2
zm+PEdiTyrRii2OoOBX17OPpqpbb9PwjxEG8A4QwbYwkG8geUzcRBel0NtAT38up/1CTUf0xNIbI
YkZyuwDjQF+O35z4V8z6wb6HcMrLsbZfyBhLflmMzWznLJDj7VDPn5cL90B376EgrEn7F/fK1GkQ
YLyAUS3Y07k9rpgjA72xC3oJp/gLCLN8GgAJhqAulvfs8jZeLn5cMxkbWDhl0v+hg37a9Sl1NLUM
rKfGiZKzIi8qbVederB6Jzec1Axb/M9leW152nZOeMjMvnjT+E2dcSHPk7WS4atfxgeLBbFbmy86
a9p1UaDGAjXHSkBSpuFvTt+cIDNtvC8XXeg32aXWUbRYWYUxIM76qn6uwaOeXF82W0/UqLQq2vYy
Vm+M5kLi+5xrYyem50SkcA1mk3qLFaqq7iXMsFU2RsF+LpS/c0dv7mE/UKlmQPUFOTo8DQN3ETI5
GzOnTK0YDSZIdnMhNNNc4mb4z0Uyg99YLcecEtMMzDMxZWcPZBPsqSLBtW3TC7JsIkRnOaBfq1lz
sWpsLGwsltfMMsU8MsdP/n1h/nfLa35VsaGLByDErASvRYvBGm7Cc5VM/atdDHL1Q0ze+Mkg6mcq
phShpFnTXVhA+7fqbTtifOQg97J4vzUb83QLowEL0NYNW3mQGtVkqjfyucSs/ci4LYPumWeRWEdL
/YlYT/lA/S0fA+UjsWuzM0y3DmPniztaw4eXM+DWSu21bUIwz0lUbhhsgUUvpcnesNCpXufC8WAm
MpTpxnaRjMCyeRasYP7H/543U1tfmxx/pjSqB8GLGqGQYbdZsP+G7NC9SsuH+C+Q/y9NGiRnGUNl
RJvYTgES3xAm4ZtIsk8zQJJcniVFDLs+bq2TjIa/skv+trEqXycKABrNftXN8nfKqQlZoaR5ymdU
oyFcfsCF4/Rd+cYlqcJv3xyhKVfiulzaJoVOaQ+cLHXxn9dMjXL7WGVy03pDMuA9csyTaoI/6FzF
Bam12BaQMzb/Dfosjwwljp3JxjGY9ypJNX1KrcPhTCUkgMvgznAjvqJsGM9Dbzjbf7vYTM+/cZJ8
54zmduDL8wuphepQ5TY/BjC5Z5ROzJlenDyiysA2PM/BZUhTdaXF0S1g3Pqo3WvttOLs0qx2CfPa
Pg8l1s4GwJLSdaxXnfsFdYNtVg4SUtKMSkc4+WWvs987bYJ5RPf2OEej2pQSkaZSVLakmIONdph2
RgUBwGqF/xGE9esM9x3n5hZdT578IEx2WHQBROGKOk+99M6aNL3zv6fEV8aJBNX/ed1uFPXtfaLu
Te0/CiEYIzS+BUbLLQ9jJvWH5TEsszUQ7bZDZMmaMS5Ac0Bhsl1EsU6on+Q4nOymsTfWy3x1iOYa
iKnKzmr+pFY9LeGTDdOjbIPDaJjtYxFYGKweDMDMj5qxdRpA8jWmind1CSITF8J4B5ZJj0s8wZKe
ny6XcvLAuDl2jashTj/cpnzpbAf5OmjoRfJG9YxJ5s3Ah/plGz9bwTA1KgrE4RguN4f9dJfLcG6n
h72INeulBemzbQlSnGG0pIlnv5f8iW6+0r9hV2xHLRqOua6FmFqncR2UWH8ahw6+2qDrz01k9JzH
NE9poVu/hebQksyD+ZNUEIH7OeMBwF5q65TSVF026tlR6TMtVvqvlr44JE/Mey5m5p0anAR/o3pS
wpGfGbaFgzAHTtlsK1dmPLym8/dA21G0AcNDbyAk0G3IErORjv7aBmsPt+hTLzjnr2rSz9tuyNAJ
Vclzesvd3YDxdRN7kHhW+IcEq/LcOGLY/VHIiiMitgKsX1TRY1K3DDooV/kU1cCQhneODhTYY1Z4
juZwkTH3MPKG6wdt4+JPee9lVq7EKNrvznO3nASNOd0xw+UGCxBP9ysh9nKNZ0cMkQn8FkhpgMCp
nO3NhIIx6r8+yTldTUXxi6WG3y4ZqxdD+1NYlAaVVNzAHekoP7d7jQyZyE5SaSzvVQ7ACsM0W1zx
uYpUJ0++E4xrfRZSfa97MnvAhOmsDNdxwobbjPWD0Yf9nWmqOMZD95fUR39PhiaDxGH/9WZbnD11
jDPMyHROHBJDFkreBiU1Z89qqs58YAucPoKPWmQfKiPwHkVQb0CQ6a+Ur9dE6/PGe7QCA0s2H5K5
Q80YJT7rEHufaGcyLi62n4feBatkdoEQQLKusWX9CMosBZtkIbR5oxGd8yzdLV9c/plkOjsaj2Dm
w/shXmfLsB5lznYmnarhUFWQrzEuGlsKTRtavbnUs4oS6FV4zJzs2/Sc/NmDCYGzLP/B5DKDvVQ+
IrPWvlRynogQ/WA6SzaA9+IBn1H04WWVedPHIWXF4CLq8eJ6pnGhLD19WPOFNugfuO2cUwnD00mL
ZGunnnsAgDVdGexUmKeQgQY2wG4modKPmM2orAElmHrku1Ia2Aky4XvGtTcsSJyaYQjzJtHffKJy
LVHBzhjftXYYz+y5ndlWoB0QIkDhd+lwEiknTXx0/YzuVBcmyP2hsQTI3L6/Lhc9s/vrNF8UxfeJ
NhIUGAeGc1J9MhBFzOhyRWscPTGm0xwSY2ieogx5qh52YqLT2aNTb6/8wLnJOMOZE2X1F+6Ud80b
+7+t/2qYklF+WSS3eDDxdmMTtq8jSZYPrdXiLZ/zEI/V2G+j2V6QpqDVRrfpcS4lL9L03VVQoiGK
mV2XJGZ/56VNSqwOuhUnswb306q0Mw/XMB5SRxjhiUCn/UJt2xOp+PKnRn0EalbnHkfVk0x1q984
Ub5snF9v+Iv3dm3WTzFDzX0tYnE2Dbs9ZsOdMbh4YROuUE0dI7cuZTtalx7a7o56945mF6c/ByEu
0LwbKaXz/Zew62eojOqepGiDfZin1AH2Op1aqgVAHU5PtFOkeF93kvq+rdIxKKSmbbDXw7Vb595w
dbvfo2ohQqd2/Mwt7ckJQ+2INc981mqmB6qJD6VeYlgydXp6lGi2Ob0G/zbuDhvmfGqaI4WQyc7L
UJZH3dAvlshfp8azN7FVZE/W1L7G9bxLSxJsgx0Qo6r18tt8rzppJO7sgFk487AO47n1p9Cz6R5r
GpP4Vt1za9Q2TVdH8OEwkpilQSE14/idhIlYVeOd20e28/Ag7n0UP1JLdn/7Zzaoi0jdA9f7k1fx
povEeG9TsPdRTjVzTneRX1r6prOhVQnSyWuM9MYmDOOaitXhYBPLJdAcEi2ewPV10bebxs6lw+Z2
5Vtd1V19KpO23geNnTEXspJDO9u9DG3v5buhNM75HGzCLtLc9axMdrkVz1XkTMaHGMAaMbJnbGYf
Ofe5Z000b4PrxB8TjYtunj5psECZJTS02lMz717CzhLPBqrKyhobdWkn7n4ixtCo4Z6anBH3VyWn
dwhfmCVnc4AEguZZX34eG5c+dH4StKGGTEBnC9JbYpF7G+PP0mIljA3oN8GE8tzYVg2ypbn2UZnt
gK3D0fzbU2pOv99yoUksW1sh2YWR9O5AMnLnxaU6mgYcwzSmEdabzJ92w610585nuaAsX4RMPU4Z
jgk+0yYhGssNu6NxtXyflYZBZbAyZpVkiI+01bnnRDNeNAtjc9mBDPxH8Vyeq9kB7ZNWOrIjgizO
MYmpR8eY1eYIuDSW+A1FlThtVnllJExcpc+uPw8I5mef1Ig0xHUxK+ixXRxiy2d2p+Vq54h2283R
0tHqxEUSuJuwOa1K8R7NAJTlEgDeW+cjbWvLHyXNaTbX8MJcgtwXl+VRR+vYprfcbB2AISfrgj/C
GPheKO9IDmUmprcisO4SfaFEt7WQfD/yAFFhdj+rTGiIvYTbu9ZjmhmkzROWlmbV23WLF6/GDMPb
dec4Q7yvZZPNkHSFWWWKLqYQ9U6MmEiV0RunPmvTbUkIK9Aqmi2W839oHHNYANTvauWu6lials9D
GpZ/bIZyO4ymRF+ohWE+Z5vbOIqhU5s2ObX5UnnGg2Ntd9TiD3vuFBpHynBsH+bVMLsoSfODGcZ8
c9GqX+Cbh+vysjk1pyGjF6jAln1bLlHl+De3pgoc8SXMy/bkzYFaPOjsrAymBmERPxdAg4+2Rckh
wZXo2ZUu4UXdDjeWOemMU1xGFmguTH31e6wiiiF01uFZT8PGaqztBCsVNF6Jd9CXV5s/6iHlJxjh
3BGgamR4cBKSWb5LPVEYa/WqFzFFtHnrnpx8oFPGnh/SLrcaOPqQ87fHuVeL+jTgKhsnwSeN8ll8
RGAsjTiK9kNK78uSvVep9T15wfcox+Ya+z1NuezSylHqRypYanAEJj50+NmrxdPVaQOcBWZWaW7D
d/bTfDfl9kfVl/yYjILPy4WpSbKyeF8AMMSUnbvZX8JJ3p3hVcivAphZVmBC6iqUHKLMbO21eEM6
b9y3laCUqE6qr1JgJoi7CBuL7OqHrXvBVrlOdYssCjTCwvoMFBnikED9AT8vyeQ4/O6ylnnSfNFy
Evw9HQb71EDNmaYBpDiw23WVGsWtU+GapE1/WTZ6dpBeywQjLCl79ItW6rD2yH2188VIBEtr4l0T
W3tfsmmt0fbnSjhnlWBDoA802bpEPI+5jQhOmx92MqjcBYDurQisgVA0ERluzOta5OJO5unBWQdQ
azWNr7nEuG434fM//XmS4UAwu1cMFpnSDZkklAfe7yKMcmOW1E8MX0hPyFvzmLvFW1uyYzhDBvOx
f+CmqgLhX5eLzmtrqZxm89+PRaLAgBNhQ/TUGO0ECuTqNPBW6Nsc0TAw7DvwRWjCmaG9kwyLmRue
G7Z0/yLmje9+J01gX2ra69+iuqbq1OmZydXcpfsUmyiDZ4rfRPnVl/I9idRbmMa7xJD53VKvqajD
a8MSeBlJXTdDvCn7UMfMoZB7g5j0OCavPdQ1682OdX6KpL27M8aiprTb8jwcBH/pL+paQGT4hz/Y
4uOgM4GArGsrfCmow3tYwUD4OKFZu5PMMBJXz1dQFNB1h5oKWd1uVyDwNlp+4r7CILUJSsJw9S9N
Z0QuK0dwMJjGZz8djBsQ7UMoa1x8Oc1Jkf3i8hPGMDh7kbbPDTSQO6LcP67D8lJrGRh4KoB9Nqv1
zTdBFndjs5nGDJPTZN97NSR7ugK/hpZDVUirMwzDmiL2lLPFMlXqdE3fYD/UqAZgq2KSLyUZ2uQ4
PR18nHFuY2ZnreVwHjFDBSnjMMq+SMwkCPjGwSip3fB09jZUmmOWaPFIUNGDpT6NjYdZIrgOvXrt
Jzok3QTXb9qBu2+JLBQNqQMXkGgM89msj1JX7WfKR0f9dTuN9TjVtuPcOCWhWXyoau6VnZ1jc/a/
HU1rVxOtOyWELh0YHSutIN9ve5SL+TOxbra3B7PRnQisfaVZKeD4dtcwQN0iiJC3oFPuTWkG0b1R
vClle+fGdN81/I136myKvauBaNOtMH6Jcp/4JjuBteuQBio9TGxGFb6xzWVmSZelTox011ljfUgs
ALceTg7gIbHHkKMOUTbfB4JXJy9gzpl1Q3dDxCfvhwZAUnHgPTJgBc3dKtoojKgrc27AkfBBjBwr
ms5Y+0HE6CufCMYJumZNhpB8NONpt4RmLD/MtqOeUhwo/V/JaFDSm0/1j06+tb2wf44RbbcMkteS
auJrwbRchsFBTN16SJL8aXEMudY0V9UQGGtJv664K3fo2X22xTjrrJdNcDAAtnACe/r3FKRggZkR
wLyPKenJg5v8RI79keOY2QgX3PumLXFQ2HaGTyzUSGpivssjfbrGpc4BEPLkjlaBeBf1tNJojUCw
YiK1r0cy6MAJ3XUj7Q40CpTVqMMRzppVQ9hmP17PyP5A2s/cLUMGWk14yCno3YxjvjXHVn7FhfjT
0RBzZ8vLJzS2f2YUdq5LHdB0gWL25JJ+fKocOO5ZYXG2TcO7UeNXATTQ0TWkaH4cB7c+/3u4JNSW
58UUMrlt6Rejjx3Ge17XO3Mg191LN7l25fifS6BFf8LQIKwLmPRSIlvHY0+jSzPqR/aeKZoh/vRF
Nq6QwCKh4s2iahil79wFcNXEAXzeb2So/DtnePVq+NxecD7Kc+6E4iE9uQZzgcwEIX+HDeePGqwa
1/jAK2mBfzfnLGlEBXWBfWdd7Xp0tzmOHtxUpsGByGgvDb3v/y5YT0h6z5dQ94ttMzqAeOenrpxo
TrQDhsaFXp/HeWRATQD51A5xLsqLHWCr4DZUUwcoQbRkKalaQgjNZnp0foqw2F4cS7xbHgNDdsjG
ISDAsF/+WRK6HO/cJ1KZ7i7TbIi52ClhBdUyXjcZgP7UnO5t3ZvXfhQUbBIT3sbtFCNs6yPGw2Sk
tIkLgux4C1xuPxq2LQ45vNaC27qa8cVSBOmVYyo0rAyTN57mawpOOBjbC78adGid84Gj++LD6FKW
bKpAuQNSvqMTrdFrSnnqnDLPPsd9ijS63Mg8TmkHwvT1mo/bkwsAbjNWSbGr5juCD2UWgTd+kWWE
D9swj+5g0iHVpwNmVSWehzG3dgT2zV2emOkJgwvRkMQ/i6x8pHr2HlR2/6xFyMYgdapD5zIq/s9q
rcX0Q89umijsRwjkN+mg1/RO+rs2sicRTf49iic+dvWYXokaPShiglSQpeFZcStbsSlEXDC7jxRf
/LbKk/7id4OxsX3w15mBVQIe/MAN6rJY+R0WaNzixaGgg41KeTaASJWOMQybNmp8YuLzO5Az88qK
OKu3YlR4eScHaAGlCimz8X3oNNaFOc4xMwx0Lqs33vyiNk+YlKO1Ssto51qFte/bNNwrzxYbftXh
67DjdBxQ35AT8H7ROuPFAnb4Q3RzFM/rsEdjkHq4mIAQVmBwcJ8qtlkZh3vdG3a669MTa7HsysJk
yOu099EnO6Z3rbtTmIXWDvZGCp91vlMJIkb4k7fOmNdtWi2ow41M/BJyBWri8rSN2EFDa/ybKLO+
5NiipaZFhyRphxPI/eFkDUJrD8tD15m6Q53He3NJ95vWPag079L95Lw4dY3zMhihuuuJm16U7aQ7
SiNoq8lZztIsfZowkG1yHx4LEcQXMZcBR/1LFHX9C2Z2glyBdPdMWnsKuagDIvNaJKBJuJ2oH9Qr
sY6Er71WlDcNXNhE0GBulCqasDrb5f8j6kyaI2WyLPqLMGN0YEsAMSs060ttMCkHcObRGX59n1At
eiPrsmrLSmUQ+PP77j2X+jmTkH3w8x/hHojIYUtMdxbvjQEiOJVwRM2VNvXA11UTVr7caD7nE+5a
ahJNutnuLKzBqx0Otk0eJ9pWbj/H8ZJIH+C4sx2sjf6iGdjh5wAonYLDenb+DNZ8sQGRhYVVqdjL
zbvAnTl6lACN3jULetBo1de0wb874uAOewvEsa2hV2LW5FYAMciHMWTNsHENlzEdA/U/t7FfWx8p
l0QTjO1+lHsMiyJsNOz3pTNdfgo7uTJtt2Ipqovqh7+W/w0HqHm1lFChqB2YT/dT8cca9PODCtuO
YknMwf//X8DxPmjJ/Ruk5c8jr/W4lhp3MYw7mZVpNBSCOrCzZrh2RgHzEJ/pbeDACXz8fZHpc9di
eBAHlEEvTmxf/je5W6x1GN56vpXhaNr2LR+6P025aAdbv/KO+5PRVPSH/EgMQnX77BBVCBFlJxbu
D2Iss19LZYoYUyR19tRo/O8xQZg4WZm7d2zjsTKG+hF3p+uxLk4frHvtwGK+i9ndrj8/LNPFkPfz
f1KT04YSvEjIr9ntPLWk19Z/cod0PLUw+E6bSZxa9g/9pDcP3TYa0f/kI3oZ2Hvd5XdDA7+S4kaL
dA9FxvwZI0eCCBE37/Y28pmzCG32LQ7uW3I39swDm5R1uDSF+0trnPFZsanielS+/VzJtGZ4hbOd
B8Y8Dl/tNM8M10bKLlAzXoXdFydpZMlNHSe0xiYR+V6buA1yz2FDqPKjserVe98Nxb0OrH7pzYEt
JgIQBelNeSSiC/82019Mp6Z1fKG3YdrG+t3H0hIaSV8cN5Jl77gzeMFgl/6Zkgalix3i4nqlECHO
WJl9qsyo70Z+Efj3u9EIPbnkNqFli7zNuruyYm0joyjXR81Lvr3VfuTZynETLhzU6v7Dg7W0qzIo
VFM+MifgcDxkqbtgRBqGbw5cAml9Ryd3P5q7gfssDozAFnn7vqk8BddQ6uBx6yxO1juILBfPrZDJ
IQFZi4+wnA5eGvGO6ELnfmNc/fQXl0af9ii8isbw1inQR2t1kf5aYQdiQCwJUVjA3/mD6e2p75Uz
3UoTYJkMO7PHyGOnLpUml3RemOXgI9hZwl9bAkGv6GG2rDK/bRMLYV5aMxPumhxyR75QxlLuBzEi
IlrKe+zR8B9HfQe8rTlBumt3jctdZnOs/TCN8rHfqO3z+IqBPKrHSOS5FkIK/Ntzn28KmnNV32Cb
y6C+09t7aPhVwfXwruvd/MbWTMq0+xyR8aVDhYyO2xFa+oesh+GUT23UqUSeMU/vsyEtjgM+fp56
9iCT3t0XJy6IFR0MA5zroByWtyqjiD7HLHJGu5V7m3BkYM//lYULJmAe5FkqW8SEyend6teLsYzf
U7J6UX5HGjsAVpxJDyc19jugTiWoHNZt01DfesrdQy4tDJXt+sGhfUtNOCl+YQyhd+8N9DMewC3x
O4oC+AZpi08qL5uudSLVpVbt9ecaUy6YGn3NNLm4Af7UwJocFiqlLmwtDr1dGHuaJ74sL7uOvf3k
pUkOcJ1/NNI/jyAJVkyDUTvZ28MkuPjIZmwi17GIr9BPufhoMqvKFv6e2MsoWn/D5DDv68XU7uOm
fkp7EY/JPRGZDzSOC68J7Q0YUd9hnufCCSGr5AS5P95ndNh910k6CCosV9X6Z7SSP55Zn8tqoR9W
R8NXeV6EjK+Y1VL7TFUA0muXzMHMuepn+bYbPOtpcFoYvjNNMQJvZeQ0YCMoiHNOfE1kNNQ01XYV
CuCI4ffJdj57w2njxXnaqLUdZhYvuGPaowClg2LqXtmKvElBSyJWID/MNT1eTPPdy/QuEnSyzdvs
UyK77mvuq68pPRwMLUtxnjHlEH1wzpWvn0zRdJELeCwwfE2cLHiHUcoybjfr5ZfNuyDwBbJ3k5Ne
BZPCArf93We6wndDr3TKiqdGONzbMPqvuIPe2J9MNHja2au41wqRqJYfA95zjSZ7lPQlbeioB6Fq
J/3v4m56Qp4dCXmvfix78eJnOFaFak+tbXHFHZ4hPnks9ekTSBSfjt5rkErLjOY1JJ6ccTKytNkn
LssvRus7KgZW80Rnx2QVrEvSSswPptTohG0M7FUpSv36BLGI0tEpkY+mxWeMN8D5hRKXJMAALUmR
eZOSr7BH28GY6FNiiJwaMAX9LVrczekgI1lYw3FRFBLOcMgCqD/qkLNRB+EJrGjuj4tgE283iGue
zGyYGG4FU6p8wWGyZyBpzoNUeGNrNv6zBI4y6ScnWcwgAxf6sCUGarE/7os5/XKpU3vaLICFK9Iu
sMv67+YU2Zku1sfUTP+xmyBYPD1lLQEGi8LPXyL3KAZBSR+ElzNY2G2geDXHypR/8L+boFpfaWdG
WZn1mi9VBz+VtPYc5y4Kvu/vNpbZ9GtCHtL18kybb2DKW6/DoOh1G8/2hAj0wx7izumcVvrkExeh
LrPHEyFB/DZyAy2C2wsnMF4WUES9m7wPfoEK2nf7eboXl9//h7ArQ5X37S9h9Pdg63RmeemQ7K5s
aHIUauaQrdbKJz6TNzkuahpeEo3X7jii8Q+W7SJBZBbfdK5AOJn4t+WbHzTj1O9Xc4D80ocaCZs9
4YmZ4jAgDE+yGaar1Gs8u7r7nIxaGflbAdREf0jJluJbXE5FZ9J0wiMPdhMZxXkBXYqlsCDcPY7p
CXk17qXL6qx6ZlU7AtNrfwmnGJCohX/sFAA+DapKqHxi/PcjkERF+WxkIy40yQhvfbhkWS2X9rLN
aRtcFqTth3HEOegj8OnUdR10p3+dUnfeLz3NfjYRmETWV82Wf1pXaoc2XQSYRTsaily/oTIYqEed
HWz6vBECAALgtHj3Ks04w/H/XbFpDDxHXVzhTmxzkub080N3+bIprFRs/B8xZeDQtWWYJjBELSeX
uw5aQ8QanGox2s4wMew0R0+O+aJ9V5M60C/XXqbV/2vYGheIvnze0r67/fzArI8pg51jZRndTVi8
diyvW8/3R8jUnF80MLm3zG6+sVnJXb+KaScMAjyi037bcyMCR3TZxaidWBjK3+PfbVCE20PRF/R8
Wr0Z6D3fA+IHbToXF6MqTkNF4STLB4c7Gu4AKhfMiWGQmO5jDfxpp5uAjiejdfauiVjwAzY0xfzf
CPGR6cp8WYjA35LxgoeWrbeCcFI6JPskq+9pcdp9a+Kw8iYux53/bCZ9eTZ9TmkPZ9Ge3oHHFin9
nS2dpPjIT7LQwOYS2GvdXgyZNBcdbUVpWpQNprXHjKnBlDzjmaR4rOvOdedkT6VbtYDbGFsArU1x
0zm/5eJRLpRn/HEmi8JJNVZcrL57VJkbpagY+/vX9Meyz0j64LH1pZPyZLfOelWd+4H02J7bArOk
wjezc3VKZPAr/q7LAqFOj6StuYSTXd4CVjaGGHnZn+nKOjY65mk8cE0MZsA4sU+8Jrl1EmVaXDqV
zSE96Swuspdkuf24U8eJi3bXolo5YpkCOphukyv0NxpdlyAhZPisO96LWYicZ5GuerfG5CUwV9ee
8V3ZmXZqq+nEsK3CzVRJNP0jsG6e59Fo8JzDibrzcoJamH0830E89kB2Q5uGExQxLLo6L0lRuW2E
uY43ZW+ugSmQa3Kidbnpz4EjodciWLytHIT7FYLopPXrySBZw2C8z0aJBUhbF2R3HMHzaK5RJwYv
aEtLC4yNT0aXHysAL04jZcYQMjvQlymWqLoJoU9Z4VqyArJ5imKZLvKcuHaIjbu7FvgZlqzlCpKo
dC9mahKFjj49KKZkWeJQqxaHOF03ohG+9tY8/NcYxS/Tte1j2INCw5x16nUHIgAyom/ct7cQAdxt
fG78gl+UF6t3zBm0G2tXEjXSAj+fHxYOzb1QGrnLqQPPoWp18Dsb2SDNqzDPPW+/WN0nfayka1yP
cvglfaqy8b9M26q4rVMCFYpA+En76/Vpeh4TDxtVic9QQkl9d/L13XOYxassjezVfbRJ8nPL4uXa
ARJfdXwOdYnpaqRON9ANUIyltcbzVpZYbu/73fLTm4wAo0Q05nBu3cn+rS2KT3zr/hDkuK5zbM4V
5spKmVG1kvRuTO9+MMiHYlASP838ZbFhfmXu5Phz9H/OkmpQ+vR7QDL/51Cnue9JLlV25R6cUTIa
lupq0S0TaGaJXdqVBtAsBEuRzk2oL8IPFmO19kVHNapfO4emr/7xa4PNqCjjshZv3iv4W3u3rah7
mdurxrCoJIhYaTTFUVM6MKB0/eg89WsshiMDkv9Q4lHFCdOeZ6W/mVzhj7KcTthIxbVeG+BB/nT0
XhVLYY5iDUCQfKqmCbiEKfUDI+mpwuX+0m9dpFnGv3qa1ZVK1lB2qgBiMLvBOPtu7Dc0Q5SjNoV2
9oBnoD/x/+SEujdwKN951qqUG2Y26I9kRo0rV+mpGL6QAvSjW9p4PnzfjFrLiXzbNc6bI+YrZv/l
qtsOD6zXEQdmVVD2tr3XZ1yp/lK6USEEayJ7DjuvXh+Q+L1DPaqXlka8s0lQAjWteFH9tl5hmldR
Z2bBNOMVgZcHg7Of5pN07nGzrjg1Lnf6zpztvQusN8BkRzJfA3FxAB5zTDbU+BTxAcly+pXofcXb
aWlYHwnu//YK/NznkL8DKIwBTGTTDzyoJQWvZrNMhy5xTixfYmdiNNExLuJXxAoymEjUM7WIczYT
Z6uSB8818ij1e/YduEigtWDw5uTBh5/QfEFvw4FXDbnmodBjaBGVNgEvy2YQ75rGbtmkIpVwhDhD
nrlV5MYxmzfika8NUgUit9LyBxzEQevMyfPMDR8mNLVl8D4e8lL8s/NF/SdMs9itpiGvLOOeJb2v
THPGXrnwWolb6rsGOsraIXg56+bsqIl19rox6ME2wFXBgM30vef2vvdhrNHAtx3qpU8fiARoV3+S
brB0uKM6ys9U+mI1OQiL2SD/U+P+SxTPx9Cv6Q0QPCk7EdGRp2KVFeehnvkasr0PygrP5yCmQGZO
ICtHg0ybfEooCcAft8iVuX5nVL3mHKJG8VnnHqinxSVMmJ/sniYAEzIn1hSGo3KYuYv7NvIFv5i/
+FOYGW5DrkGKeOitf9izA9sQ3dHS07841riQli1O9uLiGENPpAHXhQvOjPKw5Csp8Wa5wBTQV/ic
gbMgXIyQeGF+27syZUIwnfSTvJWJu8nkg2UpoVc+EZSSfjO3cXcYW5KzQZ11nGM632W8BY7dglFT
x/zCHzsRzaHP2CrxBA7JnXIyjL982z8ujl4ip8jugHaM0GlIEiZQigogXB3m+53c2JJJCEdnCh0a
3hWci66PwdmmWBk9P6E6HkuR12baxWd5xXRXLPGoWxeDrfhDjq1cG0ZE6s3HVtkiAgzMbyJfmYYR
t4LBEQDzSJpNOsdSOnlmMEI1UAYBA6aFMiwV1VNFSNgeZnWSQX21E2fPnedK/sDA8W5HhVaK3Yyc
tIMCzupiRQpXHTnmdeLMcOrmt2ipXmzz5TCxRgssxrOoMXhmaOO1TrMnX/FaQCACKIvcRdRXyfIF
qWHagY1SmBepZLN42h5Kg/Q9kXjMr2N7Iby0xp6FnsFuzIhE474xW1hhbXCnSpYWWcHIrtglnnyU
p6hUksUI5d/eMmo7rmGkeVn9vgx0ezw8DYv6wHXxB2Zus2c4Pf78wbq/6DvHcAGiZulzD/0jcO38
ry3G/Jp3+a/c9R7BbvJIbh5OsbG4N7bBs65tnnHz2fWn+8NBysxMH7CXLL3HzXYU5WHB56sTRwn8
YpqfOjnfLCmKEyuy3x0VlyYDyzQwSaPdi4PXEbTnK8BjtxVAHVItx8eU/TOSbtlrm6awnjG0U2ad
jihqjh1PlB+dONw+kSrXcymTY8OuQ2rumfT+etIrh2JdzY68zjywGXePRWvoMHnE08RRcUlSPn6r
fLC7VJJ1ZdfZNlIeLb5oReuP158ftFeGQ5WZB96qwvbNg+S+uGs1nOjsWGUkUu3GdyW5ZZgE/P98
a7MiKmpTHrAqMqVZRbOOYNeSaAn1slnZQuAJXO/Vb44n9sTen/wyxZu3Bkr4K0e8SsJ6ppa26Xrs
xVACVkDbGP4YuofiqgmNdjpNXcWmOSH9cjszKyP2bdU1l40W8lof8JDNEn8fCkC+yXLXN8D9/abG
vZkoTIomhH6LWmCjrkn8zaBup0/UgGmvKD/zR0jWSZpQKeD5f/vJ8cKBsNXeh5X9xnpoikrpYmjc
IBFtpvUBjeyRkyjk9FMAhojEWAubCFlN9Z5QSOC0jnm633FrSGZ9SsdLInRKO6nJivr7FcQUwOdI
7f+n8bWqXRY6emq5uGmM79Iy3/is9xkhzJOi7IDgBrwA6gK76E6V29UQFVfLCnYdOZxzYlAsLWez
oaNQ/zNOgxP/8P3tI6iXvyYYgzjbuK1yXT/UPtz93vWdh7YbH4YEcQ3zIO6MdDxUGXcRf4LhXhG6
ztao9pMzEfSVF+KifjGZf1cNT5s3Ib6laH+7de0A6dsetijeT4eipetMnwjvym3nmZSnFG5PIfhC
gN1FaU0CJlNF1SsDor+vaRBFfO12WPhDLjsbyxtyLz1nViqnIsIY8nvNMRNOQA3jZDCNA1yRlpZS
tk2YDO48EW+5eM2HLrPu6lAfFK9FjrtJSe+mebi2YKxUc5eeERJzQI55f8xwMjDmsFo86SPCAzAe
Wj/TKbboKBldBEMICx3cldW/OJL3MYFfSGK2HE7ZuvLu0HFsef6l9oonDEvLB10I2HVIw7K4HyRY
PP5m1FsknB195sYiLelSgbMY2gYz+6qIY9H1uTgAa/BkQ1BoGDD646xXFbUovIznwX9SGh2mJfU2
UPLKeOVI2NHJC5sUgaTOF+9ks1OaqTAHYVDrxA1QHlwCi3Vhnj0veaSZWN9VngOqlOVrZeRbkHwR
OoPw7cl3osQWxYvIeoMSvL107htcGoqwUQG1au6tzNsMsAx3kYYqgVle/Y6kA9H1f7lk3stxLunp
YMPhU/qxqYsvw8oJiP/5oSuiX2nksJo3ljG/zUnql3tMBpIZCEn2jFdvy9MIzGt6FK7Yl8jpp5GI
9ypmO8agMMacaP9VNvMoW5v/ErY1B/otQLUWFRYJf0KfGMmf5Q0XrcmuoLG5cBU3kN2KVlu15h+r
l/QnbwRiUpj1tZrp5dNBvOzhC7HX03HHkh7WeA++dU2VnH5+rHar75aynUPHaHD56IQfALOhdti+
B37DBBGbUrhcrtRM1NZZ9jnDWp/fiNaEqHvu63aCanAHuc99TGBRTaZ3XXoLOAVedtXowK19/XOQ
kFwqkNk4fEniK7zAvoecWHHW1w2GeJqtSWwtw9tWT191Zn+Q+pPUCbKAqY815oFCW9+qGedg3Y16
3GjVJ5pPusP6SGYs9SC3uUOc2m+9M7phYmU0dbq83pY2ph3gnFRJHloknwlYzi9+mXfHtOkeWb68
rYnJTcFOfifzmAZkFXFOCUlYxR9SYl7949RR74oJ6Sg3I6eJGXl7oGjDAQCBXmgElAsZZ3fR/wIO
DE0A+U+ppYMHEyKSKdUO8EcivxNhJ73m7L6RQwGe9EvT/P5iVXR1aJLu6fqeL3dz7bRtJndk3n3+
hrSsp22EnwFTg22jUfCHB1wa3lDv3KO0ifTk9UuVYsAFW/miEIXC1gEwk6RkBX3q4od5wvkk2jjv
wIvgxYS34mOPJcfGhRvvmTNmj20KVxqrcFAVZfKybE0WFnP17m90KCWW1xzY7fMyx4LDQQCHJc+w
IwiSIbKtn7qyAbZSocgMSRUNZFJC/MuR8EorSIbFPxVbL56NcqI0maMJi8nAXGiTmW2y7sijvCtS
NgPaNhlkHTT35F5+3m/cdwVgyWIKF5u6oQkI2KLg+KpxZSCl8TYb0Ra9O58bc8n92E0PWM5GTty/
o9f8c4ccyBbL17CcLcHSgOGhrDDEEXg762J70RGu9jmDKDDzXe3ZHYtnLSq78cNbst0ErMQe7GdL
QMaopMvemuQoBoL15OgGBRq5xUwn/BpdjAskdZVdPJJkIUa6fiq3kvHAwrtlSEMxesUsXZxHM71v
aKr3rpo2tmD8c9KNpYWyvLcvI0WJXvoMUOsN8gfXlor69Zbj3V8lRBPLfe5JG0UdttxyNFZc2cy1
BIJfV8wPjOdj/4AM18fGSB/Bev+qzQ5Z9mZkf9hB/lBefiy74TFjmqc3fn0hf4+/B5Wi1bjCEe2A
M0BXUa1T0kZReW7x/DXgsKDsv2J03nHNFtHqUDy0JNO1WjZ5yNVRafWZW/x6Rsmzt1VQnAQk076r
4yX0HVEk/w00JJxWm1FQ1kz5tLpNj+jQGzWLUbZZLC1n+CFuQSFOnwRjwV0Kyn4WlxC+AztN3vuM
92oBa4r6cJaN0Bh5UeFmHLyLyrCsjJNydyzB9gNW69MdXzCqOCXdyS2aDPVC/XIya7taI+CetuNe
YtezjIexh0Dis371V2ppGj+wkuW96Sh3wfpzHa3+s1PzsRwV2jaIo9ia+F3gQ/h2RV5lfcXojDK4
bfxK+gFl9W/mwpKyHBQ1y6lwGmRoMIIK8lw8+Iyoh840b3Y9Nvcbbsg+5Qk0qxMU/mZfO/SaQRq/
cup+MhfE5rIyBqfWEKxc7LiR31FVdNNEusVthijIyQ7dFpSBXj5yg2ZI5IYQJ+3AF8PzyaI5+oFy
qisuGvM6GZUKGpLQq1Xskw3VoS1Mrud3ir/d/7Kxm2D3b1ANPLkcOZKDhfX+4yL4JJiRWxYS6ltp
hr/TEEIjTh543+10WG3jNfWBQWaj/gcmNrdCaZ+8UqDR3Aabsb13ijd9qFPAYQ3rQXn4Zd1PRm0G
NCa9cj/Z7yMTY2zn3Ri5nUZNOguGvVwAZDiNpuF286oD3r2Zrpt3R2gqXidN7gxrZMtu/7F6+xsT
kncyubNfl5H520czqyFqmHL8KmxND6hsYBm3BEMrcTZyab1Ecz+fZ7M2Tp40Xvwua88arlDQJ5kf
G2tyMqD78E6AaV4kxPyldWHs/psIlEs3q/44qt0Ju0SVI116FtX6tAOR8ddbGICLDBlj5IoPxrZg
Yp+QFDOoK9100ep2iGydIOXMwsdoCCKUNB70FsKVaX9MXL8DAdjolLCXvwCtfyFqR4FERqtO1r91
mf9gCvutHnTtZBMbiI2E3mSDrrJiKKNebt8jinczIzj0OYslM8WiO2njrrsju3t0Cpoemj8EXO3Y
N4yW54i6eI/gFbk52GXL+DICUdsbEl1GNn22V1o2cOpoMwAJ5AdjU+PetbIJgljmBYYBzkywo5hV
zrWrKtk4+B61K4LVlxr173KULALmhGSIMHZFJr9bvXseZu/JLZ00BjL6j9j87yLH1c+yY6SKA8Bb
e4/WlPkSQniM5rqyGAJmmENY9O8ibM85IjajRXcHaKQG/yxN/bBlK3oLxmV+a1sGA+8BZRZ2RF8i
a890bY697rP/cjSeOaZZp9Xp5/F4LAgBkx91Vi00CpN/XOzS6eDQEgkAH8/oFGWwaI25Mk7tyoGc
1aHujCC5Hew5cLAKpmT1kWXqnyZ4JnNXx8lqGfsugbghhHrsKBQIUbuoiLDUX6j+NcwaLKzd+q9y
RHOcJusfD/h2gJ/OGtZCf8s1b4xgKPLA83FA5x+j3u1AkTuieFg6dm29RkrdZV2bdW4wx7MYjEs5
pJDM67Nl0BgIPBE+y+z8HokEUJW4nXn1cj2T7rUski/hHtem51cpMw71CZoN4SRMpi0f1/CN8oKp
wtO20JMmL1Ehjj3D0aGahP9isIER00NZkptPF8K8lfPh6DINlnuxh6SZep/Bj0cawRuJYhp0CGiv
d1Cr+eV642tJWQdbs4Fzv/lCgrmsq3iYHKSYBqzAPs2a73RYdHja5q3lG2f2GsVEjnsfpIr0IhQv
K1DLzjsdYq/SIE5Uc+3lNWkwFHO5CcG+HLN1oITIa0o4wCtg3m5hPeyxhcv7km/4he2wPMMnQSzS
ke8s6yAntNIuqamJaqmpPyUaKKG6frX0AvrdqvsAbbgh+clSkdTxITcQhWLyh7VavPeuwYGzDK8l
7XzRVGPB6f1v6W953NJZBLnh6uJh27Vd/8lOgZ1zUh35nRnp/DJ2Ba4sh7VEIPvsfdCb/yyinDvc
/F2cMABQKLccOTF1FQOMB+KxHpIeLppXIhHjqmFfutThiC0CYrn6XUKajWhNbveFMy6BIW1x8+pn
nNVhPdVjoGwaoQb6Gah+jOjE/I21+aMT5kF1xn5twZjqFlcLvNfnheJoyGKXAUNVL4byjP97n1o9
L/YcDp1V4jwo7oPQAItUA+FU6um+0JYvLdM5Wg1A2iC4IQBrrGUGm4CxkdHZl0t+u8T55sxvAr/k
yK5Uf5gLyibm8lQC9A9Ng0WBVlxMK/lwyjULJ2D8O1/L+GQEtWjzYB1s4EJbbzmcvfQk5G6qIo9H
CLePLEPy0jHZdudiUvGGhu8c122Is8r5jw10dSaF+6Fs3il1UcmoLfQ5zAGmla25xJucfumEZBDO
f5WOg6GosCHpZqUdjt4II6Zts9NYABBIODB5d5LyZ31IU5Kcn0gZ7rpa5m9Q9dxDx62KUcE9tJtF
QddgD6GZOrfUj1Yf2troCxaQgPN8R2BzmiSTT0/dXs9I+2Spe6eFCQRU/6zx6JhbEs4TSZ8kKz97
E4lly9KHZLCKQ1brf1IYUFFt5RV6fdmdunS9+AuezTZJqYA15vhujZBixtu4DvnONCzIj9UYKWxe
x9Y1TrZDklfYmJZGrJhTWEurBLtnMgczs65Vd6OleaSQdq2ie5P7XUTQX2ovfZ+YByfwvk8JqB3K
uehv8Twg+eCIESPag7aaW6inCapsb0zHpXJfy8Q+5cZEb4+9fmbG9HvTE9DqB4NXCpScv+wAWaDL
5qnJGW7Ywx5mAIrfZCQDBtSPdJm975pVamcqCj5G+7VifRdPyhlO7oZhUhmQitopud0NTFFTYYTu
UEAjXvbnxJNW7E/2+KxnjF1GsnPph41xx35hvwT+V9slRUSL93tg/CM3VCZN+uRUKR1ccHeirUdk
NiBjmDPK3DIZ5g2qGCAsf2dooN8WhIddP7NxWbyNJALpR9ZmWn6sjBlrwLRvlNHGcAjfOx3Wedvn
u85KkrNJYQ9TExWmKjk4bf/VG9A5e0/cGhIcqDk0vyOa3OYNz+mM0cLHW3kx4SjALrLYJAk8qo6O
w8AVJi2pvYTvpKh8sOond65emnr7R/icW+1afslFYXKyXvhZOuVz5qzOfp3aGYERL95Ue/VNleyd
+vnOzA84EfK3Ea14l9l+RcnS8obtG5+ih8BJjoKbTeKOXMqsP67D1mdyUAydpFhOldBovOvZ/BpH
zPHQG846EuMOJMC/wU7zncp+RrzR3VUkCQj+vldt+mg5pbYDjh8mhbftE4VtxLC0NF5KPPp10vym
EtncMTx+eZ6Jvb0T/80LOMMMl5JM7kQl8mp9xUV6q9f6ljy3rhj2ZmX179mgHpK17v/jiEofnGdj
lVDsXDZgOHi6EPfw47zc/06AhANbVsZ+KztaMtfi2+gpfEEJ6eMxU33QVqbO5saedqw/780eznp2
XSpvdBw19GtL+Cp69wC+bU+H6LibiYqGRl/5Lx6FbftKc7EPkCBcGPuvXcm/MNIpyzr/QVT5q+lW
jzR0lEduMWeKYS/eaOfBxn6NFyEXl4TCiBLr8mrxVt+G4V3rvPZrrOR3MdvHztuGx55Qt5luZEph
Wu01mxe63ZSKHBFR3KlIg8JKgRLOJJapzTzhQVHnLXFfDHPsDxmq7t50jOQ8z4VGBcwdqFsuu63E
LW4CzQQA5rOTrTuKPGY7qPL6sR4QDxnGE6DlIo+nhX40oQxMADq3WL+e4J45Pa/dqQf8v5Vg8Jri
sDY5ennO5Cybgi5j1HZPudG8FLd1NUeiV/Vz34COpTcqnNrUeibhdtZmVE+fFeY16XpM+CBcyanm
UOPr+mO5fxs37Q/+glgQsEbTY7eU4H+RUGWqhI0xUdaQdWGo2xh3Sd6zDPfW6klj52DfpwkSqw0y
v70jGYV279QPq34GD1AidJGomjvKYmhFrEOxEdjv+aBHTwtwF9QX5eeQueonM+tWkH/TyzY0WDy1
7Qnv2wacNnOOS00qgAeIU6VgNb1IOMTjeTaoS8Zbvrz0pfqd9S9+inVMDjyAbtfVIBJr+brN72QK
uM3kyrzIKRyrPHspzfJQi66PEA2mfTvCXtWc8qHFuWas0/swbD2JOmBn22wd9WG7kAHueE8xtVEA
q+1rhFL2tuIXIfL1sGr8xdhj3NZ2+xDJcJqm+TNftzez8q/WaE6PUACMgJDFvw0K7AUU+5MFEeRg
2RRJbBzIK6+YeOnoB9EnOJliRCcqXb68LhEtf8wuowB7n5pzEbX/x9iZNceNZFn6r5TV88AGgANw
x9j0PMS+cSdFUi8wipKwr47918+HyOxSp6qtqh8yLCJIJUkE4PB77znfERhqKCQczEFH8o+Q2Kbe
BI8atjUuNvSn2EtlzwSAGPSWdIdorGhsNdlXUuQx7fcuMHMDTTB+jc04My13NArHmOE16rnx2DPO
gTljkkNtkvpgcBszOrUaheecPOBVBzvLiEvyOJTCHMpzEs9PDCFQPrETvy1N/oaZxTmx4vqoMMLs
Wjxh61pClVRWcs/OCMIStYdZIAGcvY50BVZKL82bOwr0AnU9g4HK7k523o+3NFJ/9nV/q0cB1M/o
bpqi+tnDDftiNJKmFzekcazTg21LlLK4fBlPB/Mqg2KbTpg9sojdCnzvfQ1+/mFwfpAMzh5VPE+N
od6dyji0WxUmqMEKyE9+2Zd7Sml6SAZ3MC/N+NS6aR8x69m6aStXwvdoSuPLG/wBn3JUr4vXa/bh
pJKtr2cE3hluPoRH/HadJjulG5Va2+0h8CWUVwjinTUNz317J5x0WPcjQRVlDuKjq3569GXWGIA2
SELYRkDGnCFE0QYW3R3Vyq3KHWzAauH0zDMZDna8QhlZrvJeu6fITZ5iFVawgRHI2sQnrVKSPid9
a5W5v2Xr2a7NBnXZLAe5czOqfixFG0b5w9aVzsnt4F7rwfWhz1fHUPy0Ectz/xbJxqe7cW6nctpU
Vk1P06bvUw6gNISHP86YycKzi9C7GSzFqTViLdA1sB0z6Blid8nWYt9dxC6zsSnTGxQjUMNMdvC4
Y7skuG09Tsk5H4YDcpCU853+hzvEu9kZcpQ+6XS3ZHsfmh5hc4gHwWPkvgJ1EG7simetReUTJTCs
moDNCNIH8lesId3DKDob4NVWNpnrdGJbjHbmTKe+xck75GuVmq8AI/JdqtUtDV8k8Qh9GaQF7oG4
KLHrspGSrY2ooYcCiq1z8LvU3M4EmG2+S0RRgq7tq6SmXg9eDl/NZcOoRoIy2rfB5Y82xvwJ4hdG
uXJirjaN0JTT97w3FR4hsYpcuz+WLOMviV1i4Dd+NtImAyjFaTbrzN+F8M8IZ33MSjgag5vXq2lh
aiLjsZNHz2EoBoxvTuYSebQgky9Nfg6ddeuOltjQxK1ZYBNG3SUmiYk56pq8tWGzNIX2dYSwpLCm
c9V6e3/wu7PGWLiuTOtQl1WztzH6cTz1qzKakekFu7hBkjhdtBQabdhuXWrldQZoFmcVZgnTIWMm
wq4hAEtZejcERbg19GIAmKozBW60Ljs+IhgHSEF8Okw1qZSkYPA+GLkjCDhaDuEkKdBoSEvaUAx4
jXVj1DS8UJZI9kh9QRBkFNf+0VeQhjLh75HsIaC3NglCx4vrIUs3bVqvurPh+looIcb+K6D2SxE/
IWhfOUXzORpcmg4OcasmRYQQVDoBdX4J0Sp7MTFxxqfp1ZemtgkvASqxGqVDREAzsNBk76qh2iwc
kJ1QHr6lIvFeDPZDOEpUBCA2CdkTV77b4V7H5IfmJCOgbWX1XGTZrCFhozjmUljlRfrJAWUYbjVk
Z7A0hOmcHV3YhuzPKsESOZFY46K7Wqf0z9YqIcrLZLsUC8bDjJedrVPz4TYtXhM5s4nAyfKOXN5d
W6nBTJJ9tSNSslVy+NaDg3FVze+Arj4ICdSHwtb5djoYHh+Hh948EQBeImMXIrZACybLY1/NFzrj
JjoGFnErJmyFgAlOqRGBLT2MJ4+zfUzIdOvaYGmRbHAn6Ntc4rjvYPFlSCCKvCAOT6DR92z9tR4m
BP66SXeynJH/oPQduLDXgyoJ7Op9sGwuZuJZe7dkISf3hCOB+kdixSPKb44j0o9hxYz7BfccS0PF
QmHjml850kTTTaluet4EdGVEMYC2ktLQ31qT52/amqtYxnQa2yo6MLDHbdQnp3h2gKD6WkOPCw8a
SvQt//eLotSzs2VbMbYfVu48sH/09nPeDttItPmaa4d+l307Kg1UWYTz2s6dJwyXHPKhsjbSe4mq
JoUU4v5kfwH1AmDQHoQ1l/xAvxuCHMeU8rDgzmDwJUJ7H/zJFlBcQrRMmGk3kBAsIcmKI5gLwwBu
J8wMkW1TePTWIefmv59ZUYOUZHkyGA91yG04fZh67v7+CLQQ0bRnjNN2HBfJBWqndckeTBcjNGin
fBQF+u68mA+S5VKyCT6Q4JyHeXcLbvbIPF6RU64A+U7zRaULY95IvhZN962oPezr0QQ2kxsnjWiR
XBD5rSw3844zVmRp04k3TOsrwdrfyD9ymdxrdhM0goOqeHbyMQWulH7FDKbXkLbuJnpqJw/bCKNq
koOjW49BEjOh8UM19UOeRVs1VPo99NQPbr304QLyHWsKxWsV79NtDADnToktoanhc1A1Ln/YcHtT
lPQUld4In54bQgj2hVqTu1s0akWBTjAXWjX6rMa95VuHIDJ/NrSzd76L0szNqRMHp2b/Pwtc+lqs
if0+uG4LQ7CIgjPqsHLXlt0PY8jNXTWyo+6K8sOwX+J8kI/WchZmGdFMHdjWksFlQDIbG6t+hcaa
bqSZsbXskw2B1sSGyPGIPCe7cMOleWsXh6Rq21cg3ICh5Wtm9/KhwOO4xE/F7WvcYEHs8/RViP7W
piu4slqo9kbGiliKlU2/fhf22TcEQ9Fu1NA0Wm0igq/qB4mRHhSs85igxltVsu7oJM1Q1KwNbU+H
HU45r8eQlPh86hXu+/w7bT9CYtjMbwDhkR/kRfneqxXaMDrPalbOOu6aYAOZGW1Nk8P0jykloxyt
Yd6+G1idSIYEvZEt2U1jHxI4WtPBK/LKW3uuTVnr+eRwR7kgmngGfDO9A4RbapOpR//sPdOnp2qw
NRl+KfKOmeuQoeJO0iqGU5C/tGmD2jxliFxSlSfDc4w4YJvlVN92/11BTL7xR/3NZAK2maYMy91U
pqvaTbIbXD6RkOfchqfXuIDEJzR9xpwxF8yj57ZMyCsMRLiSYYdxAWG1VEZ+iBzGBSO2J/ppNXLv
cG9UUb6Sea4wFFUb5RLL3SMjaMlQ2TfGoU5ThwNkhucodfbI8o8zJRH/wA3WdpJRhwN237LwR0R3
wIyK3QpB25geHLhRW3A96zQO/NtIq72cypGbKRoC0FP65HIqYqTrUKPivEdWbVOibyQ11MYIk1Pe
mq8SP/TbCLUoCWgIZ4EH3WPySBgqxH72k5Eba3nPDCjdZmsHBtXK71CR2L1xW3XRe1tRY9D07zZ6
dCHh6OFNA/5fUeg9BckRu+KNh8517Q67rgtYcG0KF+QQiFpSGEyp6raxAc8otzX4Ja/UOxVAKSuq
DOF+NdKqDu49os7gkKp2V7ft96FJ9o5S97jASUFoePAEKPpkcB/QMe7mulMH9lebsMjdM84VyrSs
e+SehVtBPBRW9BE1+kV5urztvfF7F4b+sXGKL4EEao767ymbmgMG5QtgFIN9tI+y3av2rZ4IWR6z
7+3Saglr2q92Pr8WyrS3o29gIlpszHM/0yJm7C3mnFxMVCC3XeQcNZrp/SzA+TeVXM3YEnZZaK4D
wY4yqRAGD5l3qZn4xCSlISlUwaE2AeSWLVWeD7naN3aV6J3HFqF5D52FrUBxEKF1ksNIg7dCODKS
1bbGJfJRSSCvKKbMGXkkNil6BBiiUQR3T0SrsntGcbMBfW/SG+6Ts5FwdSUxKut8emqcEBDJaD7D
2XnigsgQ2GCcr20QPm0soPzC/1m7bqG3Gc5m0hH9J3PGvNPQFSPLwFaG3GFidl6CKPrS6Zn0bKd3
CKlCdY+3PaPnhkAZaGDumR9mld9OAmpTWRoHmWfkZNbOWtiTsYrbljQzKc6kChO9iFKGchdVBtOk
u7yXCKRxMLca/kJVYrZE6u5sEkkSakLsGTNAG9jrDk8r+w1/m+B8Prqj/jSr/o7ddnYXF+PbDDhu
O73irxcHWzopeyDzVpm63yB6nA6UQ9yoW0jPKEZxVGm6lzSU3UgdGs/j56BRg0pp7RMPYAO9NJd5
LyYH0tgkIFxlz4z9ksHflXDGsW0QtJBO6F4aM7EOI4U/FlcwL8aAwtO1Mthq0DunfGQNYfzV+hE3
pa65acv83taqBsoUvbD8xltgUOOdlkBQgV2ta0RvN4wMgm2vI7SbcFUZJ7xRRjz7mflkmpy2kyMB
UmGGXw+t7+459UB1ZhOQPBpukY7Yh0uGO36nPxlM6c9ZW6dByotlueZrbZD+5gHCMxFT1KDRRZfd
B4GEqt1FO6fXb73NSssu9Wg5TGpz06MRE8NR6jpN5EEKyRxf0NfWGN5id+rXQevcUajToPE3cIZj
etn1fWyjlFa2E2xNh18lcFSA5MH/kms/OHC3h7tjsTBAlCNzI+Cmj7ZxW9hJu5NIYjttAFpYXBhB
y95vFi4M2DnYB+69X8ofI1EvK9lwjLyaxt1U+m8xXc2dQKeUWmzZa2ATNkZyNCOHtqFiABK/MeLk
CY/FS00hv0/GeaD4vI3hnO4o1iKA3QpWWO2ynYioOVoqAuD1X5K2/KgFhhyaah8NYqw1LGqxcYj7
Xcd5cB8rdhu9T0nRxe2qagd4SZTITphbNDTtZ6/1wU4wXt24g/7ul/qTbwaRX1OTZLlxXEDERq/g
rARE0FdR+SDLGshs39iHji0XRbfH/NHpzpLmvHZcXIA2MA1mZA8Ku5WBGBeaJUrOZskhCKJ3YCNq
jdQ1OgYA/0z5npDFBuYYI+oXOP3FtiX8d02YEfV7+M0b8vAiBnR8Kmd9ftazx9guZ5MytOYB4M0n
lkDcKp4+VeVbPRTvses1bJHqV2Zml04Q8mS4FyHAN5exfKTvNa0dq9nVKuE3kNU6S1pG34yje1Ac
BUakfUCG7xG3tL+KCizSSmQfnAdL/Jf7E5XTOOQbaYKJYOClt241Qd8bUzIYJ7d6coQ+L/8FAsUu
MrqXRsH/CInXyqBPG01zY5jdk+9b0xrmlLdrssFYVcq+pdYp7wq3IVQ2885MbMsjjC3mnEhTioG5
gDkU4UZXY7XuXM/bod2MdlX0ZvOTp9Z+w0mHqsyAWd3m8o44IBrfDZbbpEayk3S9dzJy5g3aKk7u
yNAWP/R2iJB++Tm2j6WPO0XtuRr04yCCN6v1WXwIFtqlonU3Q9CfQI98HUqo7J6O9I4q7rY3IU8P
mGQtVa5zkWIznAbGXCm4ac67u6gudyIx7tvSbfBlsM+FO0V1l+4R0sX7oXJusdLkW0sw760nlEd2
B8TAwnfrSfKLleE+yPEe0Akt5RIJXdVHn0jsNLhr98mzDFwUkcXONk1vsVIN6w6gGram2vkkGWg5
OvHPKGxZD3p22zZkRjqrGcPcBB25/oqd6L3RLU1wU6P8JMlzbqHBlz6RvJYUux6J96DVgbie4eBr
i5RFL2GwqnqW1iII1nNluGvnMNv5e08nRElKwMIeXtFvkUrBznRV+opswCm5nebFQ1pc0hH1WK3l
SgJ/gOcAMDvLEN7Pk7+P8p59eeJh74EkfiLfhin0NLQb00A/5mjroBAUr1tJ3ETL7hkQ0ryhJ+Fs
JXpRyGDGlwppMNRUWJScDc4Kjj0DQKYIuoagzLDNF6XY57qOT3BD1jXbn1TH4LmzcN6S+a4ueLMx
ySrb20QB6Sq2E27DxD5nyOAK2UtsEWjI8fjl7nAacydkXw5Pt6YFbjRdvKHge28MwjVo4ETrpO2y
/cS8Z2X3AGRYU1gibWpCBQx0P88ltmcyUrRd4sAMcrbP4fgeZ2BfuORe/CQ7JymSsSowVwSi7Bz8
r7SBgGWMTXFDbBytO0ikes7XZJ6gq4gc6r1+647BwG4ORUBVwFcw/PuiS4tt3fkIN764cWhuFisl
8lmKMvLXZd/GGzrFw5A4uySa34J2oKU/qg+y3Z7yqp0PjLlJeJY63XnaPbb+oA8qH79PdXcfW494
IwDz5eNzPY44VPHKohAiXTqrjX3eBtyYZqLcbe8i3JLB6ZIO3DYsOsSzVSu8WzRn2+4jFSgv9eTT
dGUs5PCnL+Q6jr0ZGBvGM9+VVXLKYRRsKF8UbvITgDIUptzAOVfZhwuPZNUCVfIisJySvabzvFI+
gHS3+mHG7mfX1881cp51Yl7kZNUH+JVw4Z5rJtPLr8RmT/afPUOhLX0QbK7YDljB81fHSjL6LPG4
R+13LiO8rgNJXoRKgpUtGQL0kC9hHH8XxudUnEM3QVScqm3TDy+KxNR9Zu0mrAfs90N2KB0HJnaQ
mLieuHcWtxM9LdzwfMCI42SLomEVY64iHhWgVGEmG+hA5TmY1Rc6BOHRF+QFuUKRPh25GwQxP0il
u+1AjdB+jqdNPg4fkzX+zD2M5bCiQDL6a9xjPg5RWkyKyYmyaiwSxgirX3OHZHxysEYC49HrRatl
o0Ku2Py9VktaqkZr09Le7uTPovdftCaoiiYkEN8O7JvQkaT1HZ5UVMpT5SL4IqxxVUiNMSo08hOo
ceCo0X0DWyqPFTNH4DeMtLwXi1NvFVkBpWTvoBgMrYe+QJaYM6QQWpT7PBzeINagwXG5BaeROa9N
4cHuLOPhjFC6ZQQlzxbwXT6XLXov7vWtIpzRMzGNViaRIZBAyu0yYDwh8WO7FqyDHF5DPCgSIojj
WGG4iw95YukjCdmwNtfAHRhkAMzFD5S+5UlO+zMKv5RzHu7j+Z28kX5DLdptzGpnDVLzcxGtxeLG
qYenxvIDAqD1ZurLh6azTeKSOOHaSr6RukAvG5SylIiOFLjBmXhknWY3dgojxOqQqw2mSha4sLfB
ZIx0tSurA8w6phAScJToae8CnYuIfqQtjaWLUUq59V2cMigfVxlytnBUgha2tWNSmdP0zI2tRwHI
1e3PG6jzyCuJjaak0tzBMfu1m7u2Q1Vthj7d/Kq+g3QK8bJvdmUovjgkD6bFJy4Ul+5m3m1mAGeR
cPezSSyqqrnpmPsUSfRmGioauCnM5PZnZndMIZH9TGj+NoKJFdXkQPKi92oEBcRxm61o9zlmz1Ia
8hiStrzu21Gf4omGNC33daQKf5tDYdh3UYQvaeKlGejvURROKNiHcV2VAuhOvPUVrOUgE5/IlA8T
OUNhS3YDibBbaPk9HTVbreiNeslNCX9yrAUV9eh6dIJcbrojdxbTyp7LuNsZ48/eDg6jFTknhjen
llZQa9ENGxpv2+giP1m45vHXUIspRGUyCQ79RNKsf6QrEd0hqv5ejHW3Mmo2L4QG3OBgeewhW5yx
qZEYM980cBH3vUtWWD1bI7PlfCcQjwwOq5VbdYt5Kp3XXof0KByX9LEx/a48BnHNXHivseG+NI0w
N2MQvdIX/2qzUiN4PPURoYXgben4tPL7NA0Xayao04X/66JOxoYIRCShn++2DP0EFy6OPNpyJs0a
q2MjBjWnH7N+uUccyAs6UfIhNcJONUnxDrKH4hdKohdxq6aiLzazSKBiCTIH555BVkkGnJPezn1j
blMDgVpae+vJ62/8/tV04CACcQo3ihLAn+FlzD3d4ywhNDf4QFzF9jglp93L3wfbv2/ymvRl0/Bx
nA8XmjkUjOYGoRAe/QBgBkmW29akU64jZxfxTlT04U0wPxCnHRyMkegDf0q2pEHR6I7UOw6Kj6qW
9h1hnPdDFnx3Rm5PcTwsaUtvfHD4YkQ9bRE+fHNyvD4GZyKaiay6I9kMPU1XSI7Lyx8URxNpIRKm
g/Keaq2eOuGMB9G8e1PerufOZ/RW/Yj6Gp+0YdAJMpqtQIsOD0wSYm2ypKCN01toRM3KhjZCunLz
reAU4LTimmBjSYln+J9dRX0d0NA2+9x8GCgxXBooKzLeoq1rIZ/s6XxsZMk6OoT5LRLZABu8fhE/
wixo975CqDXOE4rncJ8l4pL2wT5x+FMpi+M1zYFky82yX7c4YoNckn5OfNEmy1DIWvZXxLbMrsMY
KG3qrwAggBFESH9vCoAsI1zauvDPLsnE6x52/Tp0b5Sdk50r7sq26de1oivbwuPZxG6X0bRE+GpV
RrKf4TYggbQ+2rhpzh7C+jNo5R9OMpwJZL4OwzwKbFwjyMHKjQHAwfVBRhhNguFqEZezOdoLsGXW
rJ8yJyeTAqN0PsYPiV/gsoLsFzm4rIyq+whVyJVOw4DNv7z0Megi32Be4IUO7DpRgUuKuTOhFK+b
EyiKvTWS9hTOpFLNKE8payhi6vrI7FkfB6WGNfxL7oO125wsVbF979I7dsXWBa+fdUkBYEGyGW8i
Z+mBjcGrEZY5dkT3wUjie+PaCTKXwC0mUziejHPgR1/qLDcvNV2GlcP5Y1bZQXfJzejqmPEx2ViL
+YCtDFh+JCqWRABqJrhfWOLUVkdgatMMOoJc0itKKg97soNdhWcWrWeTVsGrj1h7pltOy3dEZ9J3
TMBJ/2tU+tKEQ8uUheGJ7AYOgu6js57pkyPuaVfajrM93cVuZ4LydaJMnkmJIvWuOPr1Enws4q+V
t5CkgDqXZP80CmNHSERz4PlfnOhumEyOhx1ZNCrrR1jah1ozjREGeYSkLsaE2sluS283vXMr9OPI
YZgmkYfGoE2oZ9G9Y53pNvXAppBiCFDIWK4Z3wmuFAUvgT2xOXQFXfabihy/rk8uqWOKsz1+axNR
n7tmDpi4Zs6+Ama0swyG3ook2yK9K5hTAz5OSM6gyYXRiN3zq5V5+iJzZEqQMnCjLV58XW7BIOAZ
T8RZNWV1Ist3k83DuAFjBlZadSALKWQpTyymtdMjv8m8sSoW/4TRtFkYF2QteGRD2pg6u40ZWGHz
wS8P6R4PrKifgJPfjAThiLjrnxEZPHC1ODToqMGYLX5rPWe+hH5+7hxdnZVvfgtawYTX8gBZEllb
FOyIGmeItj0T1jV8+49JgaIryGVdVVPa71hbWbiJaTdUpNaVNmhQj/FX5lCoKWR+yUROq67J97lF
PEtt83uXWgoSllfDRNKkTPLbuRiTXTuHqIP4NMIIXjAB9NsRbMSuKdGj25HNwLz6NnpVc5PicMwY
LG5wNxurMpuPPlsm2vjzdz1VwUHIadjYIqbvB5YjLcDjhKC/7Vy/hXnzMVYWSB5syWxYf8zDAlOs
+fxzr3iXLrs4OzOr0/VZvMhFpUE9NE2cHDUwiVPXsNtKQPEVzroHP7Mi46k8wVEtTjh5/3z223u/
Xl6/7/oglogJEq5udU4MHbdSpn4JXgCRYYkOF4Bg1qUoakmAs8t6OpULzClV4rNmar/pFF62Fmch
ewge9LJm/Hr523t2i71KhYqTDjgKk7ERRwASZH4O8dtkHzCL5f4JCXzhPv16MIuCA/GP99KF+/fb
e9ev/g/ec//xf/n1//tv/xkOUK7+Z1HiuGhgMHU6Lk7XBwzm/PKtUf/5mrocFLNseTOfDrPw7WM3
zcXp+h0SXU1Ks+Q/X6PaJNs6imAb67Y8xcufAlWkPKVxg032+uavB434/+A0bPAMszkFCyjFcWg1
rT3f9HZ4LW8jS2jaIKh4r89+Pfz2XoP0m2lNcnT1VJ9sSsVtH5lfhhCvWrN8ctdnvx6u79EMpMXt
uK9YENpTSuOZ8hhC5HL6Yaf78+H68nrK2WEY0Yv665ev3/jre64vxyXIZHHkldScdrp3faYFBixW
ku374o+TOFrO5OvL68N/+fKvN3/7nuvp/eur12fXbxkTIuhVDS0l9pouu7ue29fDXnn6RzBZZIE7
DQbefzy01YKSrOoS3VEZTPSZ4VfYvVOdrs+QJ1Erzcubfzz97ev2csb++naV4vIHvM1ufaFAGSYf
GqNkPrnl5a/3JrmY8q6vK7OFAXGFRtVj/Vy1UKWGilFAjV1xWRiua8L12a8HR3Y4pq+v+9nnN7w+
vS4h7rKidPOIqdyxH2Jh16dZYiVL+iercKx5ez1Q14vxetzIMbPzA+f2qRoWSt0/ftGoqkpQolhv
T5i/rif5r4friT4sZ7uvqFxshRAwY8aY04820QM0fkaXiWtdLZ/z9VlhO1/IZVe0Pq38JJfVYBIj
MJDra1za8s+n19dBzD/+498t3359ef3C9SHNSOSLbVTV1wvLVKKa/3hatUSnMO3kSvt1zV1fRpJo
8T+/Ypb/+fR6DULo3QTI/om3plqAv3KLBMvdJxiV06bYRjQ7T21n1TCJiByr7P5M3g9XdpSZxA5H
0+n60CSsmr9eoqj92gCf2LIhJL4dMR8GkWGxog8nd3m4PpsC/eez63u/Xl6fGUbykZuVvSV0FckS
Ph+bJHZ6TWAw1rVT1afrZV6Tt3a6viRA8ebvf/vf/+//fo7/J/xR3pcYO8vib0WX35dx0er/+Ltj
/v1v1R9vH7//x99dYTue7zsOIGM+RY9eBF///HiMi5Dvtv4XRnwa9G6JcT9m8Dp1U4EKc0RBJh0m
rWl/Mr3cBTkb/rDT9MsgCvu+hP14GqX3hDP5W4Ie/B1VM0NEZwg38AZYZAvjBRX1S+OxX016VF7Q
uo3D1ACkg0z2YDoZBkc6GIQkoUmdO3DMOhYQIpPeurFisodoOG6r0A8vkgEzpqpXH9PEiQQkgHH2
4K2jKQKybFNa/evjYct/Oh5I9plDQaggj837/XgoMRSZnRREO7QOqhuTKeg8TeBs7fcAa/cGGrhz
zh3ctVXBwAP86mtHDuWq5zNbJQMghLYp22NikjtG4s+NnxDkMtlAVB1jZH+MT/49hlyJjQXFosAn
zfarh/r/lGLevY3NxFn96z/Jcf+bP0kyL2Eap3wLmfNvH3GRBSD0mnYfhezCzM4jC8mY7us2uYi5
tU4dGGszznua/E34aM/5sbbwaYmQOVVWr8nZK86Vm707nvFeld18QTlAlAiz4q3r1v1xQLuCGBQG
sktumLMg3ekKEROX+snGZneBkqi8zYuhPCa1q9ZkoyGtnFKHjqMXbWr2pkc6/1C03E7u7dHCODdE
8EMlZmrZQPfOrXDrZUO3KjunPAhriO5ajzb6vz5Q9nKu/+VakFJxHfqulKbl2PK3a8EwcnuJKtb7
NGnjaGVrfzoafu7e2BGfpFnL6KaTD0LN3bNl2XhsoB3vrkkvyO9w7MYQvlGam6527hwnqt4IlcF1
7OXBzrS+gPZLbn1Uns6qK0k06lpnYdOJO2hw4rFC5XX6N3/PP33w0leOMG1fmUIIV9p//eAVmgkR
DFa6B4fykpDg+jXu6SMFcJqzyhPHAQBHRuvm/vqQ93Sr0yp7G5O7aIbXfI1Vit0hW8dRicxM5JAi
ukreDi2qFoguTr5uxk7f1TaM2sglzk9HIvg3f4VcTs+/fiq+Dx5WCn+hFSBq/+tfMYQKw62O0r3I
i4/KMLxnQKaK9ptunyRe9Q2QFMuS3sXTPdbGpJLHdEx+ZFrecd+T22vGgOt2D39EoZfIcO6ihIml
LMaPkvV3QV/qu2CSJOLkNnCMtvkempl7O2MnJM7B+NCjtvYp8RZb0abhFhazeCZkZZfjH17lmB9u
+74VW+6up6ucW1t+Qd4fstWGi2ZnJAN1X7pMwzMk57EbD0eNUC4Gcd51KwILmeN1AfGH2gfzCOYQ
bV3Qwn2RJcw/ZFKJr5jrF+p9bOg/yE5iNiS1jnvHM6K2bG3EiMgCTwTnRcDFIuAcIlH9ULFsHoLl
oe06d2G3+WdqjMgiwwoxlWjNC1kb7k0UyeO/Pvf85VP5y6fmm67rCOGQdsjB/33RCRFm5aHTAaip
sBddU1yUBjQ8D3FDs28+t9W4TNepfRIqyO+RSg6dmYavLWqIg+sku9EwBwAyc0YmkWZOkFXWgSrp
dXCiR1cM8uINUNaSSly8knz5jhjGfbLgUxLtXgBDxluzTuRuyXRf21Nlneau+Gwbp9sVIeExQV7I
G8JAULNM2aouA+gbsWU+5uWhMKfkxsVozn3LVMdyIpmx8QMBFMaQ227KELVPTnph9goSzBkJ5bX7
W5UF9V3vyfeCUwa2DA8G1SlW19m+vOOMzj99FDNrTCbcXPNXy3XvdKvMXZuOzcFJjHIT2nV5oh5I
n1AFMs+3E5XjK8fjnrm2vUkUuUVcy869BLeuuj3ALvkFIvNzqQqwmMvsw+49+yXkatpMVfNCNkK8
8wi19QkFdnuTMwsOFu7lP0KuFshDJOW9NXrFpTMmC1tr47wXtvUiJ6Z7dsMIbHkgcbz9t7clV/zT
OULZ70kp0IIKJdVvV3bfiCyqA8imtrNkFoeEUY4w8pD20QrNrF7Q1KqmN1HX6SojfuAOw4e3Zt0O
1hGRNfD50Fo0oCFqAeZgrKbmFC1/eZ0n8j7mnCgXUm+DB3BzTQuvAeYfxaAuaRNPR8ccxvusKj7V
ILy3hIESknNCzHKnIG+50Dty6eR9jUngvqy2g+zrm3ounRvVWDh4M2jrQiObKSbXw/qjxNGqFxFf
FLdHxBJE7XDWILgAduEFSGxC372TCl9Bj7uGprB+TItJbr3RQn9eVum+64j2rXv1dA3f8As6Y2lZ
nZfAte9MpMdDaAv/xU4R8hSYfuSk/UtEOUCciN0/AZKcVkZ1x9Umjig2CepMH8kARz4fd88mOJht
u8SLLVrAwi6OXR12X3o46LNAOKkA8RMqg7SdSXb4bE3OcD84rEXIbGlVzeZKlZP33FmOByXHkCvb
nIvtpGnmVK0xVWgwI2oD/SNR83gwldU5TOjYJgpCztLcLy6EpK+HIMy217+nsjpsRrnziMaEFQrw
6baAG7+tUHJA/hokhitSpq7pFbbb+HdDgUxtsN+V74Z8Vu1Rw8JCJi9DXFn4rqAQuxz7aV22lfeB
zQB7LDFgroFueIlgN1YzbcAd5/Leoc94wT7d7hq2GhY/8pVBcvfotfpBBsiN0KgVe6dJQhCeHPvU
yep96IiBD33w9y4YQru9n/o7cAPRzezN54zB3i12+n1LCPG9WaTT2mf2dK8rpCJKXcqpjTHS/n+W
zmO5cWVbol+ECBQ8pvTeyvYEoT7djYL3pvD1b4H3DQ5D1ImWKBKo2rV35krXP2ioEaWCdRLUSEc5
cOHJwPe8sBttugQOmBFOhuMqdIpfOBH0VaSX+OlyrcBZYKjDUGR/OhgU5xwLbmVxFKw2ouu9h+ra
eus5JX7FvhpW8Fq0ncR6wJ7BZ20UjYdDoMWGOvJD3XQ0T1HZrBB79cRoz/RDo2nRsqjfaiDoBpv/
GVm1vjXypONoKXYYIsYGwyCAB/t9UNR1uHU8BrCWtTV1s9pS9ZXfHSd/ZUucJGnwWwTP0P6Ma/1c
kPD64Bx5K7PcOYox8TaGCy8+oth9lD5LpBNVwToVCeEBuaW912oiziDzr2HaD+gRouQs9atgdvcD
kyxcK4aJR8Sy4aZDKb6skwDB2PygoqWf99FCS0LtzOgovNpj9R7p3nhTFeiLAX8/H43jbzGsBcu0
G4NnaXr9TRbDpo0t5j4qwcDWl+kSc0Zz65m3M9wtwqvmA8NNwYMtx274XfQGkigBMY47PHy35vti
SAhFMrr2G6XHcJKhb11JuuH29/Tq99gwOoDPwrLW+CD3cgKLrATSkl2i2R287DZh2UPykbDLiDbG
IISr0OrFj4VI1oXNMFMGirkhHLcCly7uJIb2fxEIu89yKMsVKrxrOyCzIfPoXukmmYGl7I5pAqu+
Rxk6RXVwxvUiEGw3BQ7zYL7dOp3jHHJKIqyP/OCfKIOxocVQxJnBnukTexsb2TYuO/fdt8fs1hJd
BbpiZY2uebB0T2LsnMJ9EzQTgoGK76n0K6QbuespJuGoauYa8WBJjj2u+LCamFeFRnLqDWKSwuQT
63l9z/xqG6ksZa1RStvp2l+DCJG7IlXsGJQMk+vwhO0nO6qmQ+xsJXSA5gw1zUDHoUfoWDKU+Rti
cen2MkNbtSS5nb0q+SoNL2S5Ryw8pMOZGi/bwAhQMAHuqWPdXh8EZ9fQENBdWRLJlu6dlQpRE2ml
j1bWc97HAZfmK08PS96J92Xav8JpycvYZI3ZH11e/uuLnkHeMoyBRbx+sD0OJyB133VRRwzvPIRz
jDd49QQvmJDgIlzKBM9TQ1qT4W5i0M8o/0S8N6S+jEgZRCpSWmfhuf/Ax5aogzyI0FVTXUuUTpRA
WB0FPFFhbQYvDP/z85IBHMp92vUiu2Q2J/p06rJ786b1UfKwURzgmZ7npG8v2LLvKLFto/CH0Nbk
NNqqYcxfpYiokOjYryZ4l8SXoYu2Rj2Ia22iJhsmlDCVGOvfSkb7AdSNJnO0fNhihlriEdXSdDd4
CcxN30YlkDUK8VJWH+P0IApKO7fbChv8roNRt0794jThDCLlwDQORTUa9/0rqcvSEDZMMqInK6sr
KR8uFVnElDlZ2yl3lMvFaCA+eDAJVNDwI2MZ+7W5jQo/27fpIG6ZhdhDVsZDwvLYF6Um17BBgPmM
s5/DmtKPTnURuiGSPlBj/4/r31ZA6JEX6Hh4pFibcYjvMhDxxhZw87DJsa0QKxR3u7Af1AU2Ce/x
zOizzWA/51Zd07yQ6HTS6o6GgtDJIvjb59ZdEjvzhZT97rSU72Sr5aQciupiEBW2GKw0fuoRnzHN
GPYExedSmoZ/HXN9Czi33U+a9S82qoAQDrw1DH+2uchLQLTtf0q0oE8SbSDIh0YRY6JDF01HQwhF
6GBKjKVhPVQzAR6yZfHuanOJRfe5bPvmNOjmtOgMJOSMH3M4++Sf4A+6vR6wERq3bIp3RAenQBpN
CGcFhg1JkICxNBN/PFS2y0Tu9aUH2hFARocComE4CPuXuUJln6xWx6TuTdZKumF8In4wPiloOSeo
FjVmn/l5D4YKfWd7NZgp3KG5/aRpX4JFKVgw+viXID3Q7kB5BzKbTsQeS3znGVidzJ6ZNQRUl2Do
ssXry9c3I3GqozY75Iq6eDkO5OKalTXeDHRHwKBJ2TFGkpX6fj8if8DO59UngD8wYLXP3q9vM4Do
5vog5XFSxIg80ASXtv6hNwy2QoIzloi8Eyvpt44BnBXbJwErtqsOPZP8Ay49uqWvL1/f5HaD1x45
rPW6jFaUGCAZzewUD4F57hBj7znfyIUnab3RWTHes0jgNs/Nu6yG8s6As0xSRpDZUpcD1WreTOAQ
NW6FfnoyrmGfQS4RbUhFwQQ80wX7obm4RWpe8nmXI+aOnKlC7KRrhuu2jtvb68FXaXYubNwDym5v
OoRZxJViPZhlh45v6k5Aov7/qzrv1zThUhLqlPqRpK4sDD8037sYCoVRYQh7PXX6HMxCI55GlGUX
yky0hRMaxTTLSe0zi7e+csbbgNTHUpZ39QYMLy0dIRB+dvyIdDNEJBx3+PZC9LE+wcb7stI3JjLC
q8VtesljDKxDc21DdCzdqH+9asjBL46UrgkWbypKFP7vRTJna8bs8zku0rUn0mOdh9Zdp1kJbDlt
1n7rR19eRdeAYPTw3M4pYX1R3NoxG7e4iuplWEe4RmjfL0SMG7AJG84qkJTDYXCOvpHf+tA1HlbQ
f1m1HJ6WgQLNzw6NYApIFjRdRKEgKAe4Z4em6VaGn3YXawTS0zXOdQwxY0+dhbe9IYVj9Ku3nmbb
IcbHSMF+140BknIL4g6gaAO7uuzAMKjA3nh+TffASb1sTcNBxz8pOT8kf20SK49OIQQMwRSL5lQh
oWoHjeisbNpbhr7CTmUAYw1hOc81fyz1iEjJVDt69pvvYiZWeuetXE8fT2PBuYfgk/xU6JlaIbRe
T6oQb16phbuQifMaEpCLTN/Ct6JU+904zQaQn8GZSA5Hu0xKUs4lHn434Ta3QL8stBlZnonWOsoe
S6YeKBACXV5+v74KO785AmYLl1iBnC19gWDjK+0nSvRu16VdvkvyDEEtAIVlD/zlM+uaYT0SwbXV
jSzbNnWKvjFJAm1jdni4zZR4n08aN+lXPZbtyUdIu7QVNic2gngFvgkPZJAab+7r/fS8wpzXhfdE
5u53RFW/8lxtKSU8ylf4LoVpuh8QyR1d4i5Jp6d+FzT0VrJDqgy/uXkHxEnTs8VtPiQ59Zb1OyOy
iVBAMBwKSRVnUvdEWF36zS3wFYdWsHcZ0K21jt3Z9AmGHENJeOvcIx2pf3aokoK15uMESfPcv6W6
3p67OkEERfDeL+n1X5GyvUfo0Dpo0FbrESgXJKPedw+F3uoq6G5F/+6XuY2EDEWghXIjH1wCuZqO
dGdU2ThjadTIquL4MBcCSOHXauDTa4m3vUJNL9exiuyH1uQmJKXwyf5znYaZxpMb7gKqJ1UFEPeO
Q7DV1t4Hmp5/vqkPiLzH8Jnh8tDKBF6v18MBlPLmc2sffYIoXhEOSMxWvQqSU2q4674run1ThrP5
xB6QDYX+CdngTY9r66uewG8F/4GeR3IjZoNpX/bFpbATxm22Lg9ydJA84nxAxptmp1LSZ43HODri
4UFVb4r6LWhszFoJdmHhFIchAo8xwiFinsW5nFq9/CR5yM1GcAKSe3VuSrSN6+0YoVAV5/KrCsKG
lYRVpsqKalvB7yPumacCm0ZQTN4VjggCU9VN+4p0JF0E6lA7jf8mTdJdIaukh6ryl2FmapupF9mV
GoEBOkCwBRwEb2f7fQSOMWS9mxuTJZ3dvTcQxO651bIKbcmuoWs7pMmfYDDSsz3n2Nb85tXY0gGK
/2lTbF9qTaDwa4NqX9N5RihpBnfCg9ByW0Gy9o0aeG9j25Dq1aOaMyy0oCfUTJNgXiEV+652CHvC
InkhBRcOIlsWDlStMAZlVzzxJ8y0purDGnJWZxeeA4tGvRwkJS5DM+38elC5p52pWNXWGdVHoEOg
TBotXfm6v3EHnJerohx/gC5BB59/migVXWhOdZSMcfqW5z0xcrGky8M6Wre+v7C0et8a0/Ru1zso
BwySxgGe3Axufj1kk8KYppHCpyf9ym+V/t1YfxiCXbvJg7iWeOkRZy+uh/lKlCyFN80NJYtN9V+T
1gccZvRI6GgW5/kpgbzUnOle6H54j+mxb9JC/pjCSn7hfm12ugWEpW/MHwp0uE4hutIuDQ9GaNok
vDGjQq9zm0giXEVO2NzzMGDyQt7VO9xzbP/oRSWrphmRD5/U3g9DmX7JjDNi284MUtgpxBlzHZjj
xnegQjj48yFAkYlmpp9TeeEd8+YUTrQMyEZRdF4+qXWedNCCqxYBLJ8P9IMDUA+n4rBBMUe3eGjG
Xy0u021i9jdzGDVu9/nuifX83VYVx6w/qUG/wfIQPwnxbnqte285nC6BlFL4VL57dZpHnr9jBR4W
xhiOq9oOjUM2lQYShv6mjP4LDRZW1KHXTxCeb4HpQiIfi8/JKv2vTDN/0lib/jB4WquRw0Egzq0A
eaq71S2UXf/sHGiMqoDHgMAFt5Iv/8W9b95MBDScdhETaYGpHQrkN2LeRVkWR/+/pI3jfU/Qk8/d
eUIJWJwq18tPTbQ32oRDXUjYSNf/guji7zqIV8e+JvDs9ZXDFYIJEc0bba9ELWpMTHyGJtIO6Caa
wgVmyQnBPpEK7yx2xoGW17huYNOtXwtF6s7mgbAUtFX7f6OX2Tc3q8XVjgBOjqHLpaj6fpFqNXy0
kdtQGIV1yEca3YhoUmxTpIroUeusLWxPP02yh7P+I0TbXcK69y6hg3FTYwI/z8Efncnuy7kHgTMn
ihkam1KyXS3T9ram5nATj4xkWXpZVFtq3baPH+CL6o03NssI2eqmrBLxKCOhNn5QPQB/iK0rXfTK
5BlPKK9PDjorMVABVvSfzsX8YIy9s6vnxlhjRcWKkfQpDO3sUia18wjqatqTcSHIoW1ITBNYQJ1X
G7X2xR6D4bW15oiRXNF0dEHLM4HkmBsneGxLjzDORIjf0tLl0ygp3HCk+ysCO6AT+thr6o2uSeOo
Utu6CBcjVZLusqkbcODl98Ka1YW9Pzz8fiLWW5zcmgrftDvoM81S9rZ27E2CLCK9CigVl6MG7Bzo
lYlBM/E+WnbDhYER/1jpff7ANP5TD559tCFDfFF0oDc05jTrBPXvzE/hsL7ENOgZBKLQc4Xjw+ZX
aRkROEWzx916jB1l8GbUYA4GFOKTSOONi2u1rVPjOEUeLWvjZkyqI91ZMUCTXbnD8zTAW6izTzB2
HKUJ+2CiXkM46jmg+/qBkXy8BL9PTPm8XkKGy44pyRDL0nPLj3kxbSkVwWNkKUgSz3gfMTDtGtv6
zTZO7CYe27eiZLEuenkRc8KgJA8WMkqUyXgfSUc7Z7w+3AAO5AlcS2SmmmIdDM6Tbqi9UK6vf0iy
E3dOTPdbk5vOjKJ1T2DYJgRAvmKuhThk0H+kllaL18YYh+ad4dxPXdjZofRJRtOqwVzqZdOcI3Le
9yjG0CnGibPUAOevdD3aNV4qDwOSZfyenIlkobEoB5iL8jZcx+Qr3YI4yjZhntaXKQlBOM/3QDfo
+7TRqPy0MKRHpH84AMd3SGHkpfYQcFB6/sBr01aTH8k3SxSg6/gF2FlyY23Ng2XG45uxtMLdOJH8
1KJXvWWR7+0CAUBHr6d/QzXGxGLHGkw4Ll1p5PeBgmUrld0cyPei5jUMJgJOiZVnjrtynK8i/B3T
6YRS4Ip9ZRbBESIKrWBX7yGDg87GjPrMHHwHNEVwZ8XmuzTJCKwSlLzsJOGgESpQDApZFlY+zbGu
bjT9IcwXU61EYVAia+R8gFclT0YC01XDv25t8ZZUrfPAh+kLXo8wfIZhThd9IXxRJ0VHrfQ9mtu5
hix/HMaDyNoDelJ+B38cSIfRgY5GmFwIlQIuziw+1tErA8tjEFZe2KTtaJGmiNs7H8aayogaPeYp
TjDicFqImo69bsbxwAlPbl23sx8kUvKnuG7KXAqTETwe9xSUdB9BCmkhzvSBlFuEsyFSUIPWiF7n
5rtr6ulmiHJ7bbr/eWVtAFMwuVOZrW+quTQQ+tTh8bSjLUSH6mLFeAMInyLTpvdhK5bg6E6OsilW
GZedbV+Pad96nKHoVXlTVX0wHFnE/AeoOfsPHwfT/Zy+cxHUJi3fBMPOq3ugd7/BJZqfVWXthph4
ZaCZGAoSkm7yiQRVmgimK5yDzIV5ayILnQI9mZ5h8arMyw+80mobCrp3jT4eLKKw94M08NxNevPn
NW3wh3Zr0EmmX9XGF/S9e3QC+mnUIXzIqn62LUaIQrTN1UkQ0BJoDFupkvkbdJULDP/U0R6IWNJL
o+E81mRXX0I4p3EExi1mYfkudPuSqEj9dH1CFK5BWyGpbLVKNTh2yaQY1mZu/e6BypICrVSl27OB
lSVPhV0NWqsh129+T1Onyy4yIRWwDqitrI5IdYekdbMstoaTeZu+00CE5FN3RXvA/kdfENsVqCe8
24ilO+Nh/Men3ywGLR+OhkmVq7fkhxIxDD7FxgMOik84MJH09FcaRtbKivrxSOkTE+vFHMCqDe0N
kIpadnIaFz6uvtXEsOcDzZy7Juwam6V1NoX7wXV1S3xadaOEQ8bbNaCbhDdW2UxuDMvY9pUpn0LX
7bXmcje5lXcs0f3DkcfJ4KkZMFoBQQYivJimTOy9zKfnbf4ZeO0sNqU4Sd1nuBqScPsaWmIYWBnJ
bOczYusY6iYi1IxddcqjX4AuiRjswqUcXHr+M0+fMucv0gJ6HVN9iHMGIJGI/8gQvyTvVvZIkrhC
/eIbW801kPbOGfNuPny3soEqjBq5MNzkZoC5XehWP60du7M2ToBZqETnuqilqN73nqN+yoQ1pW3B
nVcTZmgkSv1GS2u6ToHWHUFT9keTs2YUaNO26simhGScX2mBMLhGGwXYmzC11htIBiUwnORs16up
SU2UmchqKuCKuVwRcmi/KQ64J6v5bGT6jXG1uTu1qO/1YP8K8qm/TTokZzEauH105BwE18XPDNcQ
16yWPTXdNXYOA6IfkMP6hpIoPVrC+8RjS+uuaYgTs+nR15X1C+rcN10vwgSAJ29LH3M3keHEQPsc
D6HTnrmT/mUeQhGrKawr44LyGmHBWDrugNJAa+0nFjyFOh/wJ5uXAGBgfgVGgYXFz2/Q7ehRWCiV
tvFk+Bt8bb8Z5U34ioIHINj0M0RXeOjNSizzLEo/O9O2yXISd3xL+0rXnUNNhXWAgAR1rAmnk03s
9HYCOHOZXZtCfy/Gul3oEvdx45XfbQxCnrbewgKeuYEuaF3ManIBFDOur1BxI0jIjyP0sYYm0B8z
tsAhtEBGFIxQFxbKptf72YJuAmyqHazT8CncKRFv7HnNEVM626n8Ipnjzg7XYHlDaUIqNMFWdre2
CW3doFvAwTVfY2Uj3lqXxmKAP331qkpjN987JYhSJkj7V3FmT227RCPDWXvWqUhVZm90ejFEFfZe
15rwFtci2pTU98QlkSevZHWX0Eh02aizJEriKID3MYCY3lRROUiLPELVU5/8rWQkbEA5+6AyGf4y
4AOF3dMeKdWOrc1eOrZfbxyHA/Eid21zkwk54uWZrBvG4+4Sxa26BDojloDQUVytcX1mbanOHucS
VgyPOPNs+qHrUa+V2/RvftG/eYF9Klsm1KpPPNwHzcyp0+FouRU2RSrW4D6Y6VGGRrn5Xy+CQ6MP
EMSl8FfRX6tw9Q2UxYyODuPwFCDmkWNythT0XbYE0afLdhzsQxo25VsS5Htbe4K/Vo98fgDuTulm
2tPaZv24eHhEibfJ211oql8+nfg7lQnkgDRrn6H1dGbkY2Z4wYbMz3rZUpCc8OsKSiajO8bzQ9b8
zcN0pwojw9TOKV7r5B3s1+8ubP7KxCsueRUYR7Dc3VxIxO8cftUldhim+Bb6xEq7RoXQCCnhwXSY
8Hax7RMbZc/NFhGtiD0NL3RCZwaM7u5MnzytMganSIOtwLgzjeus9306yklyHI3oSADv0uTmPImk
eEzkzlxtIuAmPq1FqPL+5sEaWug0LXdAWEGs6vRvfQRyvZVgBno1W5zfZHtEx7LJht1kAwKJ7B8w
/8nNC0z/YlEYaUF2B/1QH5uUzMWXdiOGm34mALTmdAcGvvxOI+ujtfad4yZ/s+Dscxh6q0tHXsZI
fdBXXDtx/j2Isb8nr2gDe2sjSdqOrdA+7BnJlWoHN8rSGxHK2rEhs2UlxmeGOAkyxlPFUQ9nP6UL
peltxoGhwYrXzK+/I1/tYPbtu/QDGHhl8+UaKjyMTVMzl+dpznlhyepRnFBEauTeRugf6IQtEu3c
dBlj74C6VVEwXyBtYUuvebcCGC/flfFNUpT6ZbedvqmDIdu5tSORbn4X87d9y906IBlSDA87j1Bq
HO1+fS/h693bCg1Q4FXNgvSWjw4vzb7Ng+FiG1mCrtc23RMtdHCQn5nOuVjvS+JoEpyWeS+DrZjr
UpxOFSe9noSnPt5rcRj+m7+wZQ9vp2b44I90GP7XWqrpLPFRAEcJ+tMI++jQeDZHNcSfoab/ykQX
r0rdJr69IBJLGQx8jMHNN4WVGveeMRUBUHTl2E/XlZVV8H7i+sNQBZbjQp5VAKI9clsXZHrknQ3s
EuRJMXfVff9P4Azinrj0/onUrHcjvwFzuvpn9jrUFK/hymGyNpdlCAGYEXVhcU6b7i8Aae0g0JJs
u969epbxNc4tREuAiXw9BFOyx1Y07UbYqj0gFF4aCV+sh+TQljUyGw0sJGC74mbJdqGZZrLH+Ayq
WBz9NkfrY2bQ/gL9v8TM+SfeNJwt4BiLph+LXeeKEoVbaX5CWFkKXIQ0tXXzXGottiUZB8gNEGt0
GBu2VWW7YB5rImjDwtqqWot31NzeefC/WkLG1zqI8I0byGTldPQxrCbp4XEU8smrLyIuk8xxtV1G
fxl5RQ5qzGzUt26Lk5na8Y/Z1PmzKtJ0X4OiXnu4+tfgQAxCi2iBIxbNoSbF/RXVAhS3gJSkxJy+
OcvxgglFBVK0h7EGD7olgSx0gnoLUa3ZTZVBEkgfiVVmjVAsQ4yEvl/F2yj8F0w1dreSlF1TdL+6
FUYX9csMDPQngA9WrWV/DXWrTlXhEEiupTArZKNdreo85gbJe/QPTxNT6xPIZbEO9bL66JzqO+zK
aZ23WbHPu2hc1pbrnD0RRddoRvq3osUnZNYKoIrlUTsPf+izsIs75jXuowb8ioHntKzfWKXNpdtq
0773L40xhB+cYMwbxMZHxN++z2qyJHCNO/SwZlb2uC48MT5clcjHpMxN3D+IFixYCQZyIQUxFpXj
kKSKwHTn9AhfO3KyYiUJjjE1CzUQ5mXRyt995GLYRyJLSyilud2q7sCE0t4RVXsBpmtuaf30BxLm
uX1hNqwtx+ueasAQj9KlPtfzgXSqSDu2dBrTWSf6Nw1sM1Ea9ofJ4flN0urdsYfDo/ebTWZZqPIm
uyR3LCuu5EsyWsh7MYe3lhvWYJKeeltuC67qDgY6AaWY4rDJvgVc3KuhV97d4UIIs3BcDkL8E7No
sTGTjXLwM8saIzCMs5+O6TqT9EY7F8fC9MZtSU2+yR23u8lmeJiFYiIVk0CeZKTPSeaQC46TzBGS
/JFNjvkhC5o4ym2XMhpKGgNlRa6Ana1eZcVQ/+19ammETsuWepDdVwerT85X4gYkir2EdFGVXyqr
3iCXyk+6rYkFXAt9z0nsZuBhR3cWfvJG+KcBg2zoTDoxF6cC8c8J0e+1btNkNxbkgRm+0V1sKBkJ
tw2wp+I3Spbw5PWIVj0nOoSdpT9AzRJ3ZFveVlm2d5j0iYic+aEgQ3UonOHdOHjojEF/Df+lQf0w
YXUSTBt9Acp0Fm7qjHAL4uSiEW67WI2jGG/YQmbfpk4s2RCdW5MItaiItEWVIwmP0VFVAHBJcm1v
Q9406zwp7UP5Ohl7RPItIwVmogGLmqqcDqquAFigGjmR22XumV1AdEuq4kJ58EVf31kGg9oHRWrf
yF6ECGOXv5rWDs5w4lGaQfiHEMWnVDGN2DpG8df2ej5qXc/Znu11XKJOs/1BHBGa6AvodvI7nigr
i5a7l+4uGQyEn9W1TVhER2IM68K28wkb73wFO8bOP3M17EarJYcMajtrWx0f9UCPj60RASqMMqKA
/a0Z1uqrMiGpTUocaWFf4VQYJyvVySU2ocubtmk/K89dOj0dlaBApSByDilmCe3Kj+rmyKB+MSY1
KzkYAiTB9dMeyuoxaj7xF9EyPEuDEXWXDaTrVvhUk1zjQy3woWrib5YKACslRqOkJJt1zAXCW6xn
OCXwjU3GqJ6VatUyqWhzJVhQV0mveSc6lJBRbJ24WbqdarxVPhMQVyNvRY4XWJ3jBS3ncEGX5h9z
raF2gRnmoW6HWTq+q94en0S+9VdnDm5K0qT6BukiVvpYMhprNDhsSDaJYAs0oHVKHx+QiHODoSzG
WxYzry2pY5zCuzqk7+C1EkRhoBR6phORHv4uburod1R/CCP3TzUteOaOwVFGkb1JW4HtpcwRJU12
cRElbz5thmbrNJD2WTYQHjlZe7FZ8/fIotwNUNsSFqfpb8oBcwXv4dod6wLKkaetAuVPS+5mrMbY
gRfZZPlvbgCdetKoBBk8HiL6tzB903ZBLPwcScwDKgCCv8mK3yUUqLQCxupSJTU0Asj2TjvRKCmW
0VinxGyYuFc5M83MzjO4yvFkWU60fl31owTrmtpsAWI2VZtxN35Im1aWF/M3Syfmb/eGs6LOJwOx
I+YYLNfZLtw3L0Q55ZMBR79CH29YqN88prh3AFIEnXy03ax96z+bhlC1Ma3Vll0DamsBIBJcA2VO
5OykUXPI7hvgdDWqAozSwaVywmFL8CEqFt39Fep691bS6oLS5C8o7dAykMK8Tnx7wyVLS5p8gpWa
AvsYxB62ccAT5D1wuU4tVoDCudhsOEAvEhoyfXwdSfY6ERWLTstPvX2vt+vWKUvSXIW5BWAH1chM
YctZMVT5mqFc6dxiNVb7omE801ZheGRRNQ4j8T66EX3ZPjqwZk43DodlOPf6i7Q5ErsATt4Q9TEd
7B7G6Yw1YKJ4DLqCoZCDWjXzepANVrYz7BbEMYpnOr826UElesQqqbClOF1JL1eoL830q1U3N3Va
RgYnBJIf8EfWnc7lX1VyO1RWynlGaYTwARlIouoHwUS677yjTjfsbYr6OY2agatGJtFi6j0qKSv8
7D0OuEjw64dR192immrt4vMmHFru0koM9jGXGRR0fzi6mIkuloDSXErlrl4n0XgaOt6gAdYCrXWA
08MRS0i3Yz6Ewsftzc9a5Rjaa8AyZn3q+RDYOElfsvKE6cakk+UhUWmrXmV4iLn8mJep56h10aky
OzTAw0QHzW3RlXC1rH1rlKekISDt9aDNT0t0cdgpLCgssWMteivgXmxSylu/+6NZVkG0rALzjCiF
6YWbwmOoydEWZwhy1nbk536OJB8gDUvfGT9jpDRAyCe9BXAH8cNRc/K1iyxRE98BmZWfRVqniHYC
oGkgQT6DJsh3QxmhCZifDpr7FeowXYw2gzPsy/FKqMFw7RJzuKqB/E5vgoX++h+v770ezBJ1IJE/
5EK7NBD1sfLfeo/cyyoOwI9iKHrLSV8+j9L8BkbvvxFISto3QcRHJrT+lHvPwp+8Zz9lxqInkfHw
+h5HvGiXBp6zdO0IWHmWdHyw4FuJ2RbaBEsHEJwpiu7+0nfSkHXJioee+3paiYlleMZhaJTUPVfv
ikYKVrcWk7Tlhe9JYezxzAffSYRLxyloS0VYC2WDpKMI0GG0o3aoDBZeuAzFfp650DdzdjF035WR
I7ydksNofzqMyjlpd/1HHPRnlKTRexpAxc8jOI6C/jcyPtDKIwgizTCrzeSXSz8dhg1wZrmvqkbf
TjFQqkxxNtTKiGW8oEmZTglzR6olVjSuPUVrjqldcIaNqjKfIDGf6PEAVdcxA2VCVyH/GwsrWqah
2X9G5kReWKoeLUbrRTPBkIESX3LiTZwVTgr8U0g7jnmbFseewFWKk+7ETIEbCgD0EEb5UuYWYdvO
RCSJ9qz0uoLhh17l9UDoCRohQijSxJvNoq52N9oGZbO0KX3ZWNdk7PQ7YEmkhUQK8jHZ6hBuifnu
5mZnNrc9XYM3KZDd2TXs8VfCwXWVBDWtIUCrpDZCXjEoNnccmylkvJqKxZcaLimnQr+D6UQLEp+d
LrsHHKOg26F5cOhYnuiB5oDs6Cx7xIltJs0zz+Zo+zsQK08uG7Jn2uE3tsDfSeH3CxSfZAUl8fyZ
QL0R2ngxkHeYTVWe+ckMVnaFwyCFOwLc9+APaA5ykx3FQA0WeKMzN+y/nUaofWbD7/dK4CrwhrWz
QR10Tpq97ui+JMbFYnYBH3ZRUMWoxEl/moGsgIz7WXTCPU7+V6qjqPGzKtiSAPgv020yVMkDfh+j
+gtitn1uG3/m2zvjCmEHTcF5pgT6LLjIvAmv0yTJwtWzNxEnpJDXQFHDujyLorxwdnKPehZ9+AXE
YELo/hsahBVxK9W5sgpOASOVNrASatX4YTRDsZFtbK+oMuAjMrudy1b3Ll2KL4DyzoHuK9YVLfqC
CoxoDHjUwac2rDls07L2r/Fc0JgTgWpB+X+MnVlv5Eh2hf/KoN85JoM74PFD7rtSS0mleiFUVSou
wT24/3p/ZPd40G3DNtBIKJVSVyozGRH33nO+sx85w78uCpAK8dnOygzehTpElYf36tkmrYpONuYv
x6Y3Y5A4DEkV+SXrdNB42Zc4GtNz5uBpLexIfhsj+ZW9KTrhqPwYI3O4O6JqYP/zoQRCvU8lLwhh
A8YNOSi1abqz60advLnQrcEZrQsrRGQOdm1Vo6wkoCvlnQEEeYDamaCpRRAJigfJHEeqtBWMJ0ez
Q3zs548mneokfHQci/TKIr+9c8IwXrDLQrx2+itRJ/qprQQ6Mce8Myes71nFJBMC0zgZ+RlVEzA6
LMBACLwXll3zi6wMCFIWubltg0FfC21YFvWcsmKr+jGNwKyGQMrg4Lwohu4/XPBKENgicbez+iAW
w1s9ZQ+1i31oKcGpeBv4Oe8RO+ZemPQG//lt14fzy3GLk2cJR6gVKvzaWmRSIk3MnxMJqBxuoHab
VPBhW9k3R6TMuSV61zDSgAxHqdjpwyh2iEerafIuyw0OqSM9/pAQz6w/1/UcOkrey1EamQPqJnop
fZwmUWXY5yohkhqh5FHhiThHk29y1OAraks8d2m/lTT5oVaN4wOR7+S7SIyDaQ9OuqyphXNSPztw
O+ekz5hA9N0fN2L+qkAmigEWCJ71Jfaj9t4P1RsJSsMahbHxsNwIQQ4JaNyBZort3rsiuY/ziApa
nnY2c3pb0lf+qXEd4vqmtoGq1zIlAc28Dyv9Ca9Wdaf+dVvjxQ37X23f23sBsBJDVV5ezPkmCDJz
HzQFYiBBXrifMh7rpqdWH/yzcPRoPeF0PVgMWW96Zu2G9qHDfP+zm0jWIJuXRAO77y4Csd/JMglq
Lr0BWvvkoP+THXIZxpTaucFfkmy81JuFRvVrHjkjz7xIOez639lNzJNm1dZpYi7HCGf+EmXD3fPz
/iGk1sfS5OcnK43i92PpVMm7SyTRCXLdHLmUt7eqKOf1UB6rzq2+62KmOHc+0I7S3komtaflRpOB
d8otcpr8Gmc68SOfnkb2gojq5MEwjOTBvZpmwwwFzXDRPJk6Lr02qdXWsML4GePPSXC9lYOkjmIm
n7MQrIaJSaEKxvBcmTQkkWoQCDXGPdCrcnoHjQxApC3v7qT6QyNJaDVC8FMtfbsLlNo3o/fUU+ty
fSc6gd7LSu1Ybbop6CmuHdMQF9nbc+/XNlEttgLyalGjquHXBBkzdKDDe5XFH07mY6iHUnLKewoy
i8bLozTuDc63nSED6i9avx3682j8Htb16ztv4vCOMg/wkBdBN/dgG+LrRF+W9u9LgRgwXl3XoR1v
YsNJN3lgpB+1ASvfbSMk+Nm0y4kuWZPVNOG/URaSX2FdYiAh69xkgBnQbcnKfSnK8K2m9j+koYvn
BXNZGwf11mo6qPQsRUeifKbjsh6FDhMb4tc2cKp39XyiVZTCuwCC4a6T43vYC5KHZ5lyoUIKUwGY
Du9rvrYSdzoaQXLRDU8dkqHvnkWfYHQOB//JmQ1WARsNkiXAEtYw1VsvFeuudMOr7rFSFu1b2FQY
ayLaHCPb9RtMVX2wredUNmwJ+vQ4xkR/EhLkHjwkwQiBc+2b0UD/Y/5/oH+dPVlyQhU8N/DotiRv
1qymKeSrOWG8NEBSmn1IfiGRcWc0VsA23Q6QYgqTzXS+mT2246nDeW3R51sHGhICA2/iJsD2uFla
43gMPskugXag2fxlmtFOa0Rh4UYqH8tp2jxl7dA8NS7wBKe3UN2aFPuDRaXD6CkDaSqicx9p0RkZ
T3y2E71Zd61Jbkzbc+7GlHHWYoBnbov7V0NJiDqrqa9FTN0OGS7eZ/P4S8+LNZ0Y88nnOLO2dMLJ
4Ls4lFBz2YpP830Qxiv7TzXXh+lDriXjGrkcseihLsEVBbiI2YJB8VhErhDVFl3ThMCcJrMYgZbs
gqVeH6berIkzT8Vt+ZbmufbBLRFhS97yRx1FPsL1qF8bI946y38eZiOdgGhcMbKhlc6mLS2HeMZ3
XdgxatLo2+Jt7kZkuSX3QCTiaBk5BVWjCJ9I9Zv7eFO+Z2QUPcVoLjmB+uhK/egobJ5Vq3tcJZbN
zkgW3wH0crdxzOTmMLe7TyWf2VQO+tWulTjr1MK8/FP3OmCxbgJBWJbVoBNIvOze0RRDsQzBJm7y
fSGdnLacXl3KwNzbaY4psKnddeR28ddwOBM4X2wmJOt7R8/1o8GXzDXHfaBX41fHSgKy77rngjHD
eZFDuyFxbEH6NR6Sca9NbfqkB1X36CZUiU76tHyHrrh59PAdrZa7fvY5drX3yAjpHEe691VZiFFc
hNXbqHzNcyAd1NjuNqpfqczq7y5Ot03vNQDkgD9vPCE5hoFdejE9tYa20L1abh3eS7N7Xu4hKccJ
whl85ZZafKhnMOYQ6s2dkrFjTmdwVO+KJ6OU/R6390YPAvxEUplXJQCxCW3aZXUD3KoZfy0LU+zh
+k7nVlAyDPEx0rMvHKH0p9Hrumvbziqyl+WAuNwA7djYNu3yDkUbVzASZWaGEkNZbe2bntAzjNug
Nb3+QWuxOpaztrFoEKugLn0yMrHuZ/VGqwxypM08ICCAw2E1xzFGBTNILRxeSzd5TJJCY3PglL2M
pzzdrc4WuU9g/iz8YG29kx7pdqC/iX6Rnrfv69QGNhF4lzAefdb58dz4XvH7t+iq+Zduvlm+Kosw
pV3WA2OtdJddGBcWm4h7043YvZ0jpzbUKqJCvURNi3rZQoURqObLlOgd0rs3xhb+bSplfEYp8eC3
I5bj0HdvLDQu2JgsZVDr1I8e4QtNw2QmiTz9asHZRGXWsO62aQoiM0wZf6MGmxUYaabedLdF/4Xx
eA+zwlpDgPHORTcRMUpL4EEX1VVv3faLKJlS17JLd+RJ5h/ynt+sx+FHkWnM2UMVPmZAwx4x6F5M
ZHDr2G/KtSzIqJo9PWblyDWsoxF6ohWcfSc8AF52Lk3jbzwo14+4mdemZrpXp2au9jubwM8JIIaW
FWw9SRc0SwtsZ51vAXHy1E+RuU8NpMBLzjuwqiq4XJ2H41DzXRuGtd7uqrlD23mW8d0hAtD3neCc
jhnt5TwbruGs/2qU5+5QtK3RlqQ/kCjBcseNtI9Y0BDMVBB7yylbKbeh6cICwHSuSDZ5AYtmHLHB
8ILneX9sFpBH2wKaT6YAsyDMgy1duuCMe9p/CcZ5V7GeK/OgKu4bs2UK18uspNSow+aRaVCh0zG8
7sGg1UhnNiyrS2r54bUfyhNOHMxCjIoMTWxJYlA3jvVcY0AoDAiybzRK9TOycV7w0CVgJzTiY4n0
4ZkIyrHgeeOU6XXU331zAq78s227p7J1WpaOdtJ3eTxRXwSWfBlGxrUT5jI90f09FzW4kiLG5MNs
66BXyudwwfUBrPgXw4CUWGVaWyzm4mIuhSqaTnknSi5ZCc20LgFl2srFe3Rdbnoc0Ku6wBqPYaL/
EkzqW9sOyY/c94d7VlivpEd7MAgFma9TEZ1L/MIEXlkabqKiI2V8lgGOZblzBC8Wihsc7XW0NqLQ
fJrcnhe2C76ESXY1cjyjttvTwxvhU5NVGx558uNLGzk/E0Qt1EeqJEQ57mlJJExtpGgvzRWwSnjS
jcI+w9LQ932OigplVfmGoRkCW9bSIkaToWREfGHlR8+1tFBxaX5wEjE+KTcs31JZQ1RBCLHS2+4N
WzbNVunKLXqlcD05Sf1mZklyCFQa7oxEPE45WPouRNEkyj9ueKbT2cm69CTBtPz+4FDxIbXTFnQI
8IKVY5QlYihulq9Sz7vSV42JuY2GK2ol74it9bzc09i1JQCcfZ9gU1huFvXxv+6GZp2CCCWPqzCd
epPVWe4d4xBOL9iNnQKAdQ1NAKPkUB+8J4zJ4gvBljYpjOSix3WS3ggtrP4oJeMqzKgzR/tathM8
hqmSTGYhtv3lXx5Yg44Q90i7Rvr0ZN97Dvwb5L39I9q3YgUsgwA6lU36mRQJkiid3j84UBGvVtq+
+bVdX1orNZmqooCvgDIv9zpJH6xOUHOY/qszZd3LyGiPCXz0tNxrfcbHOaG852UWyVHrmctNHrGG
nVAhN0ctstjOSFx3L8uNDQcBjblcCbsMzu4EVsOasD1KKjODTcH7Ggymc1guSrym2HjHSNvUY81K
2iVhcSR+e8swLX6yYzzaHv3wtYLyINeJTaJgYMbVIS3T+AkOfPzUMDoPhF1sPNXCMSg7LqRlLmol
+bUqR8Dvf777r0eXHzbmK0T91w9z7SMBIDJ77bY+fUkUkreEOcja70ls7PRiuP3rgeXRDJh8JKf4
8pfvWx3Gu844I2RU52X90mANonXEZ4C7lhVLOeEjhWS8mQjqO+AlSTnJZTgjvGHcUe10j1koN80g
u3Mrmg6FPfaVqBdyVcbK3+FN119dLUSb13vvKdzopXSPynxAGu7gwWihYWewbnF6WYToieDWWoG3
i+queHY6aDE5y+fPFJ2mIFr0jBHcZ1f7oTVu9L3ETrQxGpoeGEfsw5TIdqVCnOLohDjoBepMWqZ/
66eMRU+jKEuIVtGYTO7TPFLHKmeBdABJHd3esSCilMXVMmhXVrkL1lqkEE9N2oTlXKK3dpg/OH32
4GZ2/FK3ezplsE8ggmyMzK4fkeJ9+rHzVmLiuQArnk4mYLsdGCj10MeYbcTcc3KHnFQKbdLfZYX+
glH43Y/NDEsyoT96Vz9aMaEyhDsxipjNEZ3coSvKIugT6Ux70DR19BMpHlzIQhuK3HCbolwny6Dx
2MUBZRTSxqaNzneHnKvbipoIRC/qcW07MtxxlmlpLdKq/Nf6zVbwI9DUJ3Gc2TW1qYCHgXibgSHT
XtlQ/tPKDralIp+riAe1W1TLfjA6WOwy7wX0BWwiOTWPFiKOfUK/0/PN+p5M3mdTIysR6aNZeM3c
EaSnDij1IX7WclTbxBCh4hFx+JYVKNIAl2FlIWDm6hokCmRxGO+XUZCcCIgqRQKsUBA5FnskQzoP
rPLF3hKcKEnjyb5pLdfnRBzLGCYOUpKW/DIbZQv6gAghPnrxSISohPLReOZPefG0KXoPDOP36izh
NO9PHU08FKxMHWwoea2i5cI8SmzzQqWPRk1CZlfG6bOMHXfdNwUeKcNMqAc74xGwYvsSDsEvz8na
+zAR/BoNxsHO2p9pOYbvMVafrcYCCj4+unlAHa6srvY60NnMZ2NpyciKUs4g3Ukz4/tyg1V0eKjq
HWx9bJKhRTBgjJNpi9sXHmMQJ3dtvll+FurNwY41FDLzry/fr/W6PEwGU5TlZ9Hh6SDaiTu2TZAe
xUAUnV+P8VtskKNKYn10rgwtfiNIno00Tx5tpjdflPq6fDfQUKuyc79w5Pjg5SITqNG9U9KDObN7
ScqN0ooXtHDaRYum77Zdly/Lt1RyCSynfoaGARhmdOj+zrWq3VJzMfb93qAgHhi3Uc4u8s3KRvnP
VT4XnD/nhLYPopFCNLCosyAk9E9hbH6ykIsPTsWY+hMlH5KC1ofrne0+gBzumphwkoh2oFV6JHiQ
joubJA92xtzTxhRGJJOrXuImxpxVusFhqjr14nJ3O02CZjfng6XEMx2HuPPSRjeYVyekGROmirHd
Mg/tjqyFRNtiAtvEuY6Dwk6M+3JjL9RrBXF9bs2s8L+Ou3EuFpabsgXTTnPbKf2A8z6GJWJLOTqb
dbehw1Qxv0QQiicWvrJbp9Qri8sBPzKZ2LHLQGXQ3jhffeiTWT8BESLkK0ihZ/jCOQeyMJ8rg/rY
MMxtM6NSgsL1d15EkmTulMMVhRae44rAEQxBJylt8z7Y/dNEfudDZtXQX/D3bZIklgFul2E8yjx9
9SPk33lii201Ou5JMwZu4rA/cV5bBHhll867BjSy5bC/KPMo3dWWll+96zJ73yst+pA9Fsi+QDof
VnNiptmoM1AGde5CmyTh3HlYltposN+TltiZHO4MVjWsPMk5IgQLSy+EDN/qyoO0mz0R5/W2Mmmy
xVKbVsv/TrhCnduCQKyetlRpUYotTVmRAyih3vA2y11CJrVNeF7UQmLKswvJGDs12V/Jaso/TEpQ
dAldjX4Ax5WhSJXRDUHNG4bg/hIIdYPhyo1BFFNTALUb65I1OJHqvNwYuADmRDw0CqoElTGG3pXO
qAkTJfVPXhFyXPb8tzodn1PGDVuDg+/Otaf+q9/uza499H3nPo/07m4k7zI+HlL7aw4uceNgzTja
NZ7aOiY8DdA2RHwIHkiiw+EUmkZG/BBj3I7mrC8i432soCYjvI0uy83kwvWKUNMhAtBCGgWOAeeF
IqIMDEL1uuIrsiXme4lyTk0yVUjFNeMAAgAmhalDXJtvGB82xz4soU8RhpeVIxLBZCrzrT5CQUoQ
GJvIr4j0bKAP6b55aIRubQcxa/hzB5LzhCHIRAxww9XAyK4zaKnAyvqex/SM2Ve/FsQ67YaCyjSq
lHyxpugrXuDqlAw5BCAtIaonjHE9NcIWa04K1lpPyvibqTDPVaGw7gNhZEdvjC5aURFKUxv9jZj4
8cBg0T8COKdETWEMugSDPQUym9Zu6A9sm8jO1eyuRvAS0bzS1YpTKh1UPAIrqcLxnnZI63Rl/agK
y3ukWts1SyUaaBmAIVTaMYmOG5sUmUuU/zBcbdeGmNaWD13UgECTbf2cl0Z0MYxJ7JXXcQqHAhjY
jfVYF413cMfmGY8fsQ8VKkezh+6QOsR2KhszGLMi7xopugFjzfCHQFhDTN03usr6tsSFTAfeLd6w
RYCFkOH7vKPBepjdK7a6J8q7qLF3fr+J1PjNmYMinNS4JIN6G3SNWYJlhOcuGH/h4LWuHFdolRnq
CuuaYFcKV0gj2dxf1c0v7tzzCvznzjQZvCdojEyPKr6LEuL4NFccGRDbzD7jeiVHXe27KEu2HjSh
kzkQMtfM5idYwgZSufFsd/Ww632uZytmyJ01+aYaCQSDi1jvXa+pdzWpmJgh8lPXpe3TlBAI51Ba
dOVg7qy5arODHpFPLNN9G1bvfiWcoxfw8wUa8ZqIBVBfPeNqpLoJVi6kalVLxnRqGTSUCow0ZIM8
+FbFR3M0MbJOATtYXqIQhS8nr8sZHL4+DHlamQyeMuvomI15XObXUREbK1AL6d6sTee5K/LnGoFP
1Xj5bVGL2BK+UqKnyDTjWYzRqblZlQBHK4bARuUPYRkHqnWejAQneyB/SZMAj1ob3t0JHJRhpvJO
A37COoNWyqz1WxQUMAgi5FxHgohJi2AGj4MxXGX5eIsNd/hwo4IDsQcPJeitaOMwHp5BAeMuzjOE
EPN5c2qZserJzO9wxjP90uqLljtAMJ3yqs03iN+aTZklv5Ye8uT3+m5QE43+aGLRNKuLTRjlacys
92KWmTNo+TUYdnBenGsUcICpSgthqd08VW0svxhESVVDGn4Q46I2NNr1a55pHFM6wZwJ7lHpCe2b
rxffumY0n5JstM91CwWt6/qXCkDwTetJXXVaQg8lEoijw5H2oOU41RyLOsUpO/9x6vWTKBi5+Wk2
XBrdMV8U7T3+xIr4ZcI9+MjBQUvKV+Rm9AZCAl1zWxT0ChsgNUH+4vpS8rlj3ubGDemPzC4DjFhr
BLH5CvoWIiCLbVbNDYWugNwIAAQJl8ObvsynrLRfj5xxtvZcrSLV5vtBGJy6qSZkqqW9EG5+pzb2
rjd/TsejbbQjs0yj37I2dxxmM1Kku6be+x4RRi4WH8wi2rCLHae+EUH7jfD6Q5rBiggK5KGe107P
CTITVYXnsK0QjEJYuoGJ8PFDyeCWEAe2C1rHPZbCrOkAobZupNBIdIWTkjrjfaBJd+fFYlLSiZ5C
rHho0N5daYc85ZJma8mbZhFIRKMDBB1ZGSp6lWpggU+sb06L+TH3s/4Eb5Q/klkXk3gSOH5v+wGw
pvdYZz+ceURUpgS2dzL5Bt3xBfw24LtIa+ek4/weYEndZEXwJhJOrDS9h/uE/GJuoXpbWwzq4rAZ
rDlnIbOs4nblJjLeLZTbf/sTPl0tOPUfBfjQmHPvX+7+x0uR8d+/z7/zXz/z59/4j2v8oy5U8av5
X39q/1ncPrJP9dcf+tP/mX/9j2e3+Wg+/nQHhXrcjI/tZz0+fao2bf6JgZ9/8v/74N8+l//Ly1h+
/uO3j59ZnBPJ2JCZ1vz2x0MzNl5AYjaWl+r3V2r+F/54eP4T/vHbreg+/vb8gyC6j//h9z4/VPOP
35Bi/t3BswdTxTUx8FqO/9vf+s/lIcf5O3Z9H8OorQOGJQbjt7/lRd1EEOzdvwth6q5Plprps5PB
i1ZcpfND5t9h3bkWnxHb1l0e/+2fr8H9dzbx72/e/4zGF/8NPK17vsOA3DJ8k2ci/oKn5TA+1eNo
GfusDU9qIi8FzwvCOl9WZ7u59l0YXmXfczZyyC9zs9dOWdkmbeCUS78btqZ9HelsixJTM4cG92bl
/YtMiQ1yXMNaT5keXF074DRcfB+zdPo/ALvGf8N/C+Hbtm8bwkLxywv2Z3B22pM2MhCYuBcFEOWx
n4XjyWOuoOwob7yGqFJDyYA8TAdc9hQJW0T7QHM1sldHj2pTj5Jw08Wd9n89MzDQf0X/cuYyeM+F
xSvrwwr983OzMZoGkZox+44HDtcioHEMqEbcqilPCFKndaHHCuFLQ3mPi3GjXca4JaGeMNCdj0rC
d/A2VZZzCiIQtUVSy21Q+OvSYthM4p2x8pte8feV7a6xQYzaWqCYt7BxY7y3ieU1tsLM7KNh1Mwg
adLUBNJuXOyPm0Hm+R10WnfGEbhvczkRuoWxNKovKeUgXuopvk0phns7VrsC90cUl8fFOOOSwSkG
x9/CMTtEWVPgZlbnnDKFluZw1FwPWZbZmlsyBTgFj9iwaCsyb4q07qa84AZNDwhZ5URz6EZ/CMFj
ggwdPlB44jMuo5/ImetDnZTfjdhHOi5ttZpGEFtKj26J5R0J0BjX8OSggAcd2VeWtlmqHVMPr6bf
jxckcSRjCoQyaCKHlVOlMeyblCiDsplduLv0MkS4VqQoX+bp/B5UZUrSrmWvtES/On731bTxp7cC
grg9RR9dy+QSP+YqRufzhgRsQgGicwTAdxmbx8xr4EZSELipT3pSjyEqxU27tgdGwCbqrZV6ldrY
cCh4wR7pXVwHs72l+YRtJbW9Kp2u2qWiFafY8e6KMulUeAP5A8aYMpPDB5NM2afFfsoFR/GAmMXe
dTMkpaEvtM6NFr5AYnzYrZsRqWdfRlBuj1JDeSYGbAW9tPHNKSxPvVG6jxX/PAFrDUjGjlzU0S2f
DCdskHFh8l85GS7YWtnpZulIITGZ5GPVkNUe109qlM3aAgS6i4h88/LCf8Re526RlfMhHnCfpk6E
WtlosYWm8LxK5FR02p96/GRn0/zsp9RCwkg4TZk6VCwg7UyLLMXRqkzY0ZzDGv+C58E9FJ0B4cZu
8zm9EHdDwKekqxAsIs5GovfeVpO+r0b7M5o78nm/qzGQ8mmJaQG0XFfI/0jOBY+4gV41XOk6khGr
QigOnr8FhT7cWzQ2XdgcDTTIfFBpIc7RqFAdxQcqZG/Ta+ikYlLCPQ+HUksieMypV8WkaFV4Ffoi
zx7S0fnInPFTzAPW3g2YwKLgnpB3LMfhzDW7U1X0w7XT+OjB/KEwJjzbyP1qHQfTcEkHkGQqNn7V
RjUnnIYE+OrxbjJ6F5wOar6KRW3OQJNBWZzpz9CVNymAgCgMFB2nZDb/mbBpD5Dbq3SvZZy1Ok3e
xwFQTzLPCcAzydUQ6OR7Nu82guUHUkarwqcbI71ZjMgQpqJ37NDd41frB7MWDP6N+GFoEiZzDI0y
/UGffeyRZh/6cfCpkBVcvvBnb+E7TYDs7KWNhTguXXlqyT2ncJvQ7Fhf/Bqtryx/Ti5NXJU1T3B9
aScsvTkyqJxkLRJ/vAmnhuuWubzLYWSPJw/JCTz4eouPZSTpkAwVb+KjNSlsoTxP+zCW+XPTx+Mh
TOy7F1VgqJPy3JUSPL6b21yuSlv3OYJcMUtUIJ3t2+FrGfbyQn04G5XLaUNJuvEZXBydhCt6MqPp
2VRcHRjNfrmRaA+YfR/ShBmH6zCXLyoPw+/QEUddfHWK3L9KQbufiW+ntTX7DyCqsA3zC2W1S3gw
lqiMWYdFR0WBMKqYrWFLO9RVzfmc9IxXio51gNsUZ4d5y8p2W/qT+SId7Z4mY3AbhP8WIXg92iAW
biTVCdYKcXWCDIdkT41g+J17RXPzTn8o+6L71U2hp7/oaTqsB0zJG9DDtDkF3VSMVEAVQBSSdBd/
Y1kPV2kGOtVWziZ0w/glCdocLy3RU15nhmtHacAcHVQhEKR4LymythxqIV1l7hcS12Ywq0i+d9Mt
wlsytXXyQVUHRR1B1pXVvdlFpW1uKah5xRDCwZpMdskoCA8pL2niRCfYzdWuKQgobxzShOpg7E7d
lriKCvK1fTGTSK5gyiWPgK2jR6yvXvNDy7Xw+zjgyyP+ls5VTKmf9F+M8TpW2UFlFDjEX/qPo/sD
C8O+dZrmIWMkuhpYY1dLf7OMUQ4yBOkB5Tm0iMIWi5hf1caaWPBr3zO2bwnewA/+bqbje1+G8ls/
APNB21puRKr6c3SQMXAyjYCRCJ8RDfItxHgspObaqMr8SUKmEgJeIBJwcc4JA3wAz1NwQRwBciMe
mpsnticvHnBjlIzQGitPgduuWHtLxYMERJJEHI1vOC+52GnfgX5GD1hPaK6KCfhepiOiTJHDrBp1
bD0X08VYvPYiM85eKhn3ORVhR4bHu4vocD+9Iz/U3uzC6s4D2ncFt5gQTuPaNUZ4bBbcIGOhF2Em
40YkbrFVtRkfpowWWRjW75NXflDlDvfczKAOVaSyyRQAd/UZ1cOFYcJEmWd+43K9LMJYoCaCOSEd
T7fvzkhn3IfAZlLHZpA96FljrSzRvfZZWF2KTNJ4bUFgcrCJzdjj9DPq7xlJicrJg5PdtbMHzc8g
OeZ4FZsAqTeWtFzXzaMmSLDvbJrvbFw/GMn80vGinGOQ/ZdcmG8To1PYS85XPsik0PizifQn4c39
AdTji9R8+NcpgEpG/m7QDl8m5hxrO8O/MXXdMQ3XxTy9B9aHsP6pNH/lddZ+UHEx5KeXdUXlREOZ
nKBjgBrgJKL07vQ83aiEfdHR2gEBbZ+Fqj412EiZWUMBr3C9wwv0V5Fn4hmgkdnH3nT1BlNH25J4
2C/s6pAnifEIIZHvDQLapbvr26T76FzQQUxfXfJY6u7mV026VjSAL03iFBvlB/e61ssvDPnHg97D
TKWNWjx7fnWXnAl1NZbXKcwwWbZocWRCnG0Ei3WFElhcimLqL2ilyy0BOsHVS+OPrMLlQK2MFXDq
iwv1f7qnI/AaJw7Nd9zpMYe2hm1+YzPmudeIslZ6o/YD+PuP0CRQpMpG75YhAt/WNU1ajBc+PiPP
wLeh64ehialzR+3X4DrZHvGEtzJ87418Cp5Q9UzTkUVuLGmdThMrPLGbG5UDWI4g/aey5diKqXqq
KfLLJhNHPDSM+kDPyBKuD/OmdpWZob5FHgYDoNHKW+snzdGWipMOOZ1EbaSO/+45qCjMqL77kc4G
oI07J+yMtYWTFyeo90CDjUWq7qJLRkLuGiANZm/3rGL8b/nsNdAgcO7yKloXvMGwgK2jynBRkaH5
4La0WJKKrjRgQix5lo+dQZA3Ggt8Sliu6xCiOCtwe8LY/Z7H8S+zwm1b5Zjcx2gaIaRn2BMDB/Rx
nzH4mBJMkVn70vnBW4Crlj4UviKCqNudFycx+mKBQ2w2VkTTDQGKxQqEn9Bo7y1HWHQt9kGKRANu
lXoHgZ9LkViFrBrj+VDwwwa7l1/Ka1Ur6yAao1D48pDUx0fs7cO+6uvwYE+MPaHTQaRKAvMIG+EC
qD5cLTbnqZiOHEkYHLbVofTA3RQNiZOqPQjP/6ncwtvYBr5SK2+4etAtoTKrp4PE47fJO6K2rMhC
fzm30Wovg5We0UQZnIsVpBmCn6aC+NOcR8RqnkV+qGRdDGeUtdCBoWNz3pdYtl1pwXjgFJasxswg
XaJSt8gnqTwFVbUWDbsh3oMjZtNg7blOslIE856rUqEhtTR952py1iA7oDHJ+rTygzbht6gT90c4
uAg3ZkEV16UUp6YOmzc8+1STPiOAUufMqzw0q52gZS5JAVhp+Wjex5RNZJQMggYWxk0ImnTrzaiJ
pnHPfgrSzAP9F4CEuknJEwiCHTQ5+Buto3+Zm+sQENSdEz1j/ao4T7TZ93LwTVDNTOWKimIqo6u4
MsFmnWHkbySEzvXc7yFbArWmm3Ur4Ke0y4WXbNo6JIq+Af6NuACMENaRY+jFDUeUhKPdjKE0zBhm
DwpLJ5wtNBDZX4D422t0OuIgkreCtFF9mA8UGpwMSpoxtA6Kj83DEOFUzcjHnROv7U0dEtsoes57
Wmi82/ZTnuEOM3S6h3bDeh9Nbrfqevq/TgqhSCVpeeGsuBHMHCFh5PkhR3T6lXEPdmUbScXi3q48
PXqBdQbrlzEW3WqMqJ0x2M8MDaHBFqOP4ozkkR6txAkkNxtnrSMjUCwKqMd2JiiJGmnl3IuM98ye
rUsLdanCT7AzCoDuU5h0q2HU5IVOHReT9+ZpRQKp3P5orDiiud+i0Ef5uWyMvJ94diK2wdS7D+Bi
yOKAMlgD8yvsRy6t7mwJ+4yHO7j1Yo+C4Gp65TXrHpYFoxNBsW6EuJvoNPd4nR4kCYr7PiIQoVBA
ZRFWbIsZj1Ua7k/Xhl0Q4WCprPkgN1BEDH37n4Sd2W7b2pp1n4gA++ZWIqlebmM7+4bY2XEW+35x
kXz6GtSpAk6dH/jrxkiC2FEocfFr5hzzhUxnEa+OcK5gZE6EJc+7dEp6pEJPMEMqsVsAJDYy/2e0
Ov1c9D2L/nUeTnOlvHMFxWHXC4I8AvdHWjgbJqL5GsWcn10ygmIxFogcWWeSfF0hWTGBjBe2VpCU
Zqef4MaDvRVoUNPkUmAL5KQYCouKqPbdH37T9btS954MrYdgBD7zxjHlx9qi8vix+J1RLmteHlwH
MCZL1KqBwITE31gtDVvW7qQno/5EblN6sJvyvaOEQkSBBwg/LBzAdrn3dr1l2eW7CkfuXnmStzgJ
Fso6mNTBDFzM86oby9yf0BrGWNm0T8vEvRy4N7bkA4GP9KgugIu6c7GbeRM+PtbXe7s4pEzj4QsE
7TkliXyLsD1kpedxCOlU92P9ZzWKl6JHGkTTvzOSId9jUch2aL/KF5WzUNH7IGK3k2DzWagrEIhM
/iVh2/cmOwQI7pp0x0LygUplTs5aMH+Y0uKGRXkYGgvUOVtZMRRh7UsMy8e4sMwik8FBe2+MYV1b
X/Omrm1R0XzaKYPiWB+o1qQifWzR7CcQ/UQNasa7IW0ztCSPG+Rc6H7z9lnvSnx2G2vTWqDDDWRx
wgda41TK9mdXuu6+tvXuFtjsdhMje4EvooezMw2HZcOVkG6g88P415cxjRt8Vn8l82dVDtap1PDZ
u+h2dsNMLfCY7MyFxYpi5GPklz0u/0Q7JEmnkCJRnRkmCHaTZQiM0f4vszObpxwAKekLZDsIUfV3
xkRk/BB1LexeHEwf0s6I/cEhueicasDrWDf/ymyk4hqZimGhS3UzhuzYur1GCtWaX4IksfYujMAk
WbsvMkpstiqNzOpr6eVnn9zlS2oVNI9N/8/S1f0Rm+mr3kH+Tjz2ApAqnkFI/6m6PPvhVlynxiZd
Q4wvmRm6jEwvE5b7eLYG1L2Omm7uUgdQiBQOhdGFvzr9klbTIG9MAGgxtkxlinQE1+fOd4fi1Vvp
Vsa5Po8K+wdLOrlnGZnHgwOHVtnjnwEDXmvDSZZvE6Z60n5ALYCrw/SLjRN+174fAhwwZmLfUKH/
tEw6/CFLx88pNZ90/whvoXvNNZ+Ep8qN3GlUbx3ct53V+9nfQnMvukOIwMIjZ59b72VOMv2gGzzc
QbsBMrJ2zLI+vELJa+PiLe1Te7gP8xs2lpeq1fQ3WXPeTrQ/ZdCWeNq6+6JTvVjC3Bz1vRt3JZAJ
bXURAuA9kZ3FPnbQXrC/w0d0rSsmxWrfeP3RG8eXCYIZ0wWginAkEaSMhnUSrmKou8C5MP8nv01I
6hZ9e6gpoqv3TubDIBc+0HRYaDzcXZy/JaEzri7YY/t4H8qxjbHG4Sjajv4MGAOWj3Nv2BfXtyuK
ENo73We45C9zG7kbKyEpSiBlgfcK4x1lpyODCEpsP0FjCsY3Kv/nxHF/d9jI8m5VB4E9mXiQP01d
/sw24MLaoTAhU0XltQbhza/3jZPD9zYan6SBesWOVtaRoYObJyXi3dRqsrrmnjfc/jXiud2T8hfE
QqIInaBNhCBRX8AMrR/U9SDumib0+rZ8bUeftstlboeMa5cT8bSTGXhKUH57v8vAhQ0zZBuSZsGK
yCfdW2zkvzu2gogSpOojbdbzKzEkQBc5wsMJglZGwsOOfZxDBaaSfa6VIpQmKEL6QDhLSFd5DLni
3GbLV02oBLklyRI2CXm+1oy1Ff7x0YV1awgm0Yw46w/uRTTsUzSo7rp6CmglSAeSKhEvOl2mwYBd
hYHAndh5HGHNgShKc182WLtxdaP2CdbqWHxKwB7EeGJEWvR7NoJa9mhjQHah0p7nqkP0lwUvcs7M
Wz0acbD56x4mu4FZkz3gXU8QD7BavpA0CHcUS84xAAvJ0ijDRRYAjkOCollFyP+HQOeJWf6mmR7D
ih98SpDXRoYxz9z6xleio4DZqWq8e1jNj77TTqCs3F9NFejsWdX06cFEMA0qsWX0gx0NYP1/RLwa
/xFLyS7EMXXPNXzD8Tcp27aX+Le4Y6o/QvTSOTnUW2KiORdmNCbLXzZoxQzFyGEi127nFsZXtVUN
bqmh8ZLfJKnKz06sWxbEjBjT/SrBuWxx7cJq+/2/bcr+ew/175HMxn/sRniNrkdmDPQawzNMz/uP
2NYNxZF5pWlxhwzkzRVLeUjXD5BmCB9l5fysXJoKiDrEnMFBZR4wTrdp0sQ+2DTI5fTyf7weNnvt
v0V5bq/HN1xua4/jZcMP/e9rZhelliLfMImDg5awpvzr8/QsB03ESBvEaZ2MU+tMZoRq46CUfoPY
4B7//y+CXuf/vSycqYED8WpTUfGa/vfLcOe2Fp1V2/ASrBfhUHSvuvY0IeE+Eyv2K1EZ+g1DvdtD
0MIF4Hr4pKdHc6ZeH+Qh9AYEjjSHR+4Jw4fsmsjkh+sk77BlEyweNXMpbDXR5otJ0aqdiSX7o7XE
iQWCE7VzZ/1e7Y55oZPiYSWRlZU6gxJib2U+k9iS+Cl4rOQdyG9Luk4zgW4JgffZT1o/v68g7SLL
Hr+9rYuyCRbZ9ZnqD0C1LbSacxeh22AfAOYLFn52JNUh39mKUVvdWudAWmzDiXasURrFfouvm95n
yYyLIPOsGio7QoeUh5rkiAwKacSlQqUIUPfuQr8oxRyRvhHOnWU+OdPZTS0m/pnzj5H1FiBPxiTs
BY7NwKFkprCygeCCFhZnXuzK0G3fjmkJn5GhkDc/k6DihULCjiGu4o9bO82xsvQsMlcosVre/DDw
QD8jY33HZ4QYKvevLrXwvqqJzwO634+k3WGgzNGz7FTLS9GdDk3Pu5p1ONrDuGE07W8x86eEaekR
cLvxMPve79VgIzEY1Y9ywOvZW50Z+d7sHdkRtMSOW8Zx1RUFDsEeru5GMxRJOGrq7G0QpFVfglMP
4PXgpt4e3a9/3FqtK6NK5h0J9TO60Fr2zNsSlJCWvnThkGzlgfL9s2ETeLCCm8n47h2QEAvQUopu
ZaxuaeCsVzwU4BmAfgyrCk41UK/CK9FnZqXYecQJ8z3KetKRP5DUs6uCbDgMWzCc6MFQYJB4c8ch
wqzoHWuQEZZd/AZrXh9wb8EzHCWTNCqXSNMRSCS1oUITWfPPZm2Rm+h1cPE7wikDJVS0sBfM3fkd
GF8Bo3wFA4NbJ8DHu32AMOEa96m3eY7giQ7dbdvGjk6HXhaIY4YFbu90jn3D/Xxpe+M8VP1+sOwX
R+aEgXjL0UVCdiF+ysrJSvZVh0Advme6WBZyHzolLU/OzOVfZTWzE5Hm1TS0+m75aJ/y3GXK31lU
Kz1zHW9OkttQDBOADINwKd/sWK5t6s3ZIQNe+beNOJI36nURJhFiPdv0kQXQwXYNDmcfJsCcBaE2
sr4C9/GdelvH04GL5rGOXHC2TP/HlqOrm219Yuqw0EKnxrMz6LDXR+I1GXC82c3wRSJgAqdgpCVc
ZvRZfoFLtNQK9OPVuNfWbVFmNL+q0ee1FhhARPeFWormn0KPmb3+bBA/s9c4Jk+mSehS1/N9j01m
TZkRI54+FS0lk832lmOyicxGN9gzdbvcS7RTmvYOQCoz4wOk/PABxU8rnkCBlv1RLt2cNbdYiWdh
n3pnyg6dxgJH8PGlCTPVjonidM/eJjLDAJoEiF55V+eKbWoTiI/e15+4NUOv4raunPJPgDiLgtbK
UHnCZKvEeIW3hLR4e+jRBugUGozSH1siP7f/7hY+VXWSRxOWBXYP/RQzqgzTbC7PwvHq6PGuAHnU
doutnSHfQosuvGuwLasT723ddj+PLx1uNk6aFD/JGGVtS6tkJvVd1/y39PeUjpSMM1gOnEDmXkc7
DJc/uZuS+KgE4rbM+IQim9tVCjyatcxYMEfFBKDKDsw+qh2tHm9j33qg68u/Zu+3m9TFjo3Qd9dO
WjRUE4CPgnd5gpwTO9X6NZF1ccB1au6EIkrByUGB1Yb5nVnt34EvD7XbxEvVy33P1it3Viod4HSh
mYGTdt7tqevAtQOl4+lE9uJMn2XofUS/GOcuGcPN/EOOE0x1GmdfMvZwGECEi6GaS46paNunHtca
7IFnswshEFtYXn2bRPU8o0c8PuY0EyPCN3ed9+QD1Lvab96zTqY4A/ifbTOBRZXPvsrKmKlmyU1e
HInANqNpwa0j5W9DdDBXYZzT6UyUNIAbJlyaezBp9mGGWM8954NO1dPL4hOUy8j1SRW4rNhNegND
OUXCiNY7HxODyCOh3sdMZ9Y0Ae21M9jBAFPJ42uBqEr/9yAK0h3t8acaS/PWJvjKlt7iGeS1MQ9o
A2GARoyJS6JAM50eGPMZCCRltRlKzS2PuUWRWrcC25IJD2hlDcDBvtinAjsB/QqBAP5ba0FbVPzb
TI57ZoHFr2Gw1rj1rfIqGuzpCyXeF+bNkgnddbaygMp+CVmPyeeSMi7Ssj67Nb7OeGZtp0+Q894h
W2e1YXS891INe2H5yb5pJ5+hPI3M6EgiO7R3rRrg4tcZDYAbDOwGqWExry0HFw79CX5LHZZ6tvkB
KHqthaaXpLIG4TbRh/556Ux8HEnX/nRH1q6VI14TbFp7bbSoL5KVSOmMJFqR8H56jE6aubgoCIFg
w+drLp3mRlsddtqyz8aBBzkhhORN0w1uaxjN06ATa6iUAlEcNVxAu4W/thdlAY8Gm89d31wrjqPc
iBkBsUYplszGNsuvwPkrwEG1EceLJ6VemM9VN40drWiAI8KqPck0mKPVWrNYePYaavi/CrMYIx7G
dSQHlaGtRk2/ZJdApgv3CB8kDBzy7rpE5wxT+2o7rR/nq6Od8Ih8MLgx4n6G94j276u3iTJeupSk
UebdyxiXbkd/i/4IUQmBgE7gkfO6mbNmcL8NquNzYl+yGqF+Xg3d0XPGPzBZVaxnxheMxnZfjTPc
k8VhxIcSYtIcI3Z7a34DMX3maHvq5FxSX/ugtVdixKyx6eLOmO+lFTB39giO0U3XOGsMBmMiDOgz
Ry1OM0xDcL1eMNTB9lKSPGd0zth7XqcakJePsXunaygUetKVc2qevbcpwGwvIe4rD0gZwkuIFWWX
j0P3vvZo/O0xwRmXY/KZ9PHsri4/XbgoPOWMRBdsD4LTKkogg19Wx0Nm7Kk1zEbOqyypcZHW1VHn
tb0WUxY1uq1u3sIb7yiWL1j7R5JQGb2DqgejY+vPrgtikPzdD/cXXl7rwHURPBMpYzGg3h8TKNkn
LN8w2ewJrMCKqbTfbBaLUzCktJVul5wVO8R91ao51pvxi22IuOpjzhIlX58FGpQZR13Du05wjMme
1v5NtdK/T0wndzVAo5IpdjTr7UzYj70JdBgiiPYfaFroJCYQz4Q5FAf21MU+cxaoWzPhJI5tf/v9
0F6czMUOFvgqhlbxzqhIv9aNSeReYT4zSnxpAAthEwTapHqCK0Sbfjsb8B82/JFhLdwojvDByMbj
5EnONSqa/aMjYB9SSmE/W0G+Y2Coec1CTwCOCfJrXDcr+AYQuGs+vbXE6lYTt9LadSNQYJpxXVe7
Qpb2qWqKKvK2oQp6F+feQO1zC5ndTWedDrQA2I1oTSi4WvMaYOmP+4KnmVdZTwFD5MGV3+mAyNv2
2uwg0dQz4CVapOdJSxEzn7DyDihQuhvymPqAocqOrO4Fgnv+o0ax7E35MyFLPjX0oMIlISzL04wn
22DsClTpC0xrdwZqgWEIZmI0ovzE1G3+gr3pPHdj/RtPC3sBhyQpcHFXnkZtcBNimX83pnNrbMOI
Sq5EiCRhIWiG9QwULuZUs2lSqRDWLHvr9ZG1Yvc6P6hhbCupCyVqSNFa+sdoNXFTmTcO4gQ5VMG2
dlvwPR78nTY+d2S1girsWH9BD5gfRaJluARVL93JWcisMwygSEQL7afeYcGS4+FnLYw2AuNsytWn
V0PuniXBx4oFZIcqGvioOxx1Lwl5LG6uJSpcpUr3XKXx4/S0XSItZjy75rJ/sOVHct/SomsOmTIO
Nhl7p8XNvWiZmJyjtTcutoa42UdkwCuv5n/8DZJJKZdSzx8JTUgmKoxCFPa1nj9ru1xDoAOUEbRF
pxLoFrSz4Y+q6uswZowk5XCkenjNuhUljl8/s6I2D7ph4QFdtH/kY2GaA353ICI4cmqeK3PiVqyQ
zxDJ1oS6aSzsyjrCbpZsgNM2iZveNsdRt36WjvxM11Q7wbpClkqg1J6dbXLIJnOMpeuQyLJhAsuJ
dgypGbExJFukRdA9TS14ILhCaP+ygI6/XOfzwDia72xgMxXnvkCuYpKcEUJj2Lor71Uoe70beKDX
AYj3MgV/jx2phsrLIjdbvZseZOSXFcNWC/unlj2mLabm0GIK3kllf7iyNuJFJ8dXBZaC2lYzujKC
a7Ik7pGY3hkDJFbaOdlKVVaZU5L+seqfgW3/EJZq78iEP8zAck/sZZo7WU+IajLUmD6LYkaY4j0p
hi8IX/qeBWiDO5MQ4kRzQLqlzPjyXDDc6l6cbgg3YRkhufUBzg0hHH8/KuNAkBjhts+sj1AGzNOn
ZliQua1J7IvczyPuImw/WgPux57nG7gIhxbUIJ9gyL69npJDSIWgbWnao8IvG1ELctYOVnqZCPLi
wSaXYw9sJpxbjQv60m4DQg31a2FXf1Dv/VZzvgL/3D6vZXJxBniyjo/A0aybn6rJxhAkj48miVFm
N88CIFgApLTGqA0cj7VVmbIAI6XRWrAIDwz7/FJWd5K7UVpSZtRVBfAuZ3KSVOrN871nV5gBKjto
RSmTBf5z+WeKa+TQtmcnK2jrpsCnyqy/eDNncF/5E8wS+5BIB/p4onV4UBgrFzIJJ2J9aBxee8aF
h1yHMMQI4Gl2k5RdpytJ7yDsde0Za7l45+LHBTcBU7wU6bnGmn61eE8Jh/XfIPVNd790ytv83WJw
3CvLV2dND66mNYpQMDu6CuWZFwebCw7q7rgI9E2q4bfM7smfpQV6FLMWCUhDypwCn2G3phMOEZMR
blX98Uw2QuwSb1ppyzcbtry5+OfGtgXcKvneTzzuvbqlB1Ngdxu3PTa+uDs2oCzBfGOXQy2+mZUp
7smmfuhMRu9yMHePyYivbxvTHG1Uz4zC09lNmAb0zO+q6Rf+ZyosHtLQ1n1x6mGM5EggmtzAWfWq
O8ixqIv6tton3UaFFsF9ArgYc4d9Zg5m0DwgukRnVb6b0Z1cXfVOtszybKLPJLwtiZ1e/2ArflZa
+wLrtD5aTlkdFskyj+HoQUgrdhTjlcdTDcYQ0ZXMvkOV1P3BmPSZwrHpDhYZv08JwPcopzoBC5Ju
9fXE6AjIfQvBYjeaCBOdoOe4tZfm4vefnW1xSM3bnEx35rvqOez7zwAS+q70AidsC9Ik6XFRyOcI
v6U0volMdU6uZv3z4Fk02uzGrqUQnKyI6Kq84trKHlDMVpDpq3chnXM3asULjslXY/FZwrJs2Hdp
I8AXEz2j+whuyrILFxal5zUreaIF5DiCPsAUevCWsj+mgGiHoUIdRD8jiJzpp/Zg6Rbj1q5DldP2
R1Nn4KRgqokP4xmYCSVQl32x8BtCnq/AlfSp++BI0FxvOZuT555Lict4LvjI9O6r4fzGUpa/Kt+k
72/0S9sw2NdLen/GMOpY+cYR1cbLv9TeLCy6WZ+vskuqaPQGh3aEfThha6QKKr2/0oc/4SS1TqPl
lTu/UDr6w9w8NgQIJV3JhGimwMRW+jHXKAjmIkAhqIcJs7DXLh2mXe81sStd62a5mbez0XMeM2SG
W8Jm+VyoHpyAwT/oT8mTlY4o1sYoccopbjcuCpGvxiHI8u48uI0bS3PNonUkLiJb1Quzi48148Fd
jSLO8eXDy2oEJsByOGipO90nq+Z5sW0STd+icvXbU+OV3u+xHb5QK+Jj9Kod7h3TXV9yI19fJlcf
0PSLlhJ9QzfmphVLgFRwPiDzOJzkU+aOoTuTG1VZdgs7OcjRU5JOtD36B575+7xvxVkCDzjWXeSg
SgzbvLVi19Panyg+eCAiDAEV2wtKdTv5RkKWiT45dRb9gCXIT4TeBaBaRwndpyYwr5wJk7nAD0Ua
XF9Qo/k7qDhq7wxeduzUeM45tq5uvYpdk9jWEaIW9Dq+vR1BgdRfGCmTy8CaeacNdHQP+WQxFtb+
EXw+gNoSnKYFWNbHZ8hsxp/uMqq4berI7Ya/RKN193F2bpJFfATw8fAgCFlvc5eKp2GUex9F60lu
qy6WMctz5SvKtxXOobDcV4AkbmjkG5AEPByyUhOXt7XNroHBRSXo0n2xmPZFlcYLC0Ek+6ramUIb
jotTJXuS1Qo6mY9mm3IixSbTDk5k7djHOdOXSGkW4uluc/rmqPa7oaKaZkKP7MUaKTcKqLO9EzEJ
M3k6DvKQ1E077Ey9JY0CzuwuQGW547ZFxJcMcKxoRHcg6VO6TtoQQxDjIvnkEv0NGKOuEtL43GWD
9it1QdF6IHH3vfKYFAEducvxAfQp8jv+BtRc5a5rreGeUDwRZOBp0ZitXZgQHr3rAnryerBNZuoO
aRwI+XEpoeUZij8MurOD2Wdc9ZRBcnGrJIM5nIg46WKy1fSrqfwfKbGTYYOHZt800zcZXUk0tQCJ
21b6FP4JNTZuwahcMJ7YhDw+hAlCZ4opa9HGSTl+Aayw7iJdvhyUcchLMxFWa/Bi2JxDWsEbCNS1
2svZKhBHtht/gxYHOmEOS2AgnWVULpY65oVNtWk/UQHPeBRMyABxpfmIvdeJiAm7/G/K8OJZJ096
r12laxyufo/tSTJKsOvzsKQVAllwqI8vZhW0pJeL8PHnDzjq48+Js6Z/FhUVN7OWXlUXwOhkY6PX
pGPGTLCDQ/E39rwsJk9anTSBW4Oz6Pe41PkpEVNFeu+A+j6Q1U4MpAeRRvnXwt/HDMtM2zTz5dUZ
nfRm2dTBBsE9tf+KYtHC8dnAEZ4JGVMFEWpp0hHiICRTTVYTWwdlBsqmIae9QuDRHHA9wV4QxZPf
eRlzDzQITo5qLgCgISuZxlXdLqFtYFBYZsuJKRDechlo58Uu4ZSwLDgwY6rCPvenq9KYD/CkmY49
tsmdsM3pGYKVc4BzuoT6sn41okovQlAuj5qUF1a6Yj/LjgDxbahbj2tsSL0O85Lk4f4JMfYP1Lvz
a1LZXwmcd8Oc2mhoKRD9itMIy5fO7CjTQ5umf08HUESY09Nw2bprkg6yEGkgzSr9KOHI/U4OPgVv
9TQIQGWuwUQK+PJhzJBGU2/tA724rdxkhEc0z55TdCBIHDDB7DPilX0AvSKk+8fCpgB3VmI6i0bp
whvZ1D5FD22w5liwqYWBQyYLg2xFJBu6q+JMwNqplxNT6lWHheox+piSqkB6xI4VpGR7s5f8U6DB
fxsMFPaWXhOG2MngDCiP0tga0hOHwrRbHfqxzjfFO+jtMzYh6AMmCEGVz/i6GQdS8buHCq9vtMjr
0n9Ybrm+94F0DlnaqL2dFhqd6RINmv69LIMIU55Ae03kJHebPSyjDPpXa97WUVnnoloshCqte3QD
Tv6GgRK1zMQnPvcvnNzRtuJ5GN0JDa6PiejZDa7yT+DWoPlq32E45jPGX2lzRgOMu3DbKmqmeTk2
OSuKqQvaGzr4+mn7aLBWHNJfqbbemzYlupdK7tjObUiYSc+WZ3Tvjy8myE7C9xoy0msuflugjJ1I
tGikI68cfCbQos1E4eQ7S5DTnY2m9pbNBApjMBpOj9/azpY5XSVnpsD9tSvMvwMp0gOJCX5cePiE
nHbBIK4NCENF3M0EISkw4GHuZSZDw9J8qSW7/r6CpNyN3b5OivrQp1D2LQz9xyTNhmcDqdcx8xhM
5LgrYxNK7N7BfvPi5GYP0Kk/iNV+hVOoLoHKZDQxMYzWzCN4GE4ayiwG8lZDSc+yNIUr1o23Gk40
0nbosURdnzXNeUun7rfE+439pmpjRtnQBwr/DzDWYvDOw4B7kcl06nQsIpY30RFQPXA/74IFCZLI
chNlR40+Xy++3AWmjJ82Ueeg3qMROqwAqOEYOD9m1/5ZBNZvvzIoOTz2aCzYWAmuh6Fclud/feRF
xxWvWz0Nk0SD76SvFyOz7iM8m2Nqp7RdKynDRIdCJWg55DRL1j9gtYOopB7H9lc+BTnKlTlHd8fy
71J37XwRVlfTtWGl0P2FlCtzlm7swx7cZesEU4HJY/jIb1iVBN2Wukf00vk1274g2M+ugrjcFTpe
5sze+yoJZWLoXF6s2Zfh6JV9NPZtcS2soX72GcbdNMv6F+cUyS1rjLTIwzJFfubr8K71YMoJarQ/
zUS3njpj1bl7hR3TqISZ6Npb6iGTA/TU7HUCl1DCkhBbLHHSAx/QUSS/Ji2YpZV2+NgsXnB07PTW
gDtM2S30k3Hve6GOwjU+OreG4B8wkU5n9mKbqrdb7SdWP+oZyZGdTsQKefKFmycgnsXpQiOVS/wY
w1ldZV095UF7SueBYKGmvI29etckxqjBIbckyWJ0m/a9dEtrt1g1FJma4DrPI05lQ+kn3QyPRwGT
I9T4ijl8gr63LhEZTeLYsrNGkgsBwdRDfdYedA6qKXyGELR0MF4JIJrW5WGsM4HbL6NOj9H3RQjz
rj14xkAEzMwWeKqrJWRJ1uy51g4VqbLPnTfcsB7j9HMM/Wwnw2eST9aLMVy2eM68AKawfelWt73m
HL8xmCXazyXfW6n33akJqoRBfeDATDN6wr40o0TOz2ookcGH1lJ7JctKpGstrgFg1F1JymNUJgX7
SGF/czcMkVIBHDHYKdyow21oQT9ROSWhV6z6KZ/QAHQGyUqezyoBlJud3KoZ78wynovsH+Cf2DZb
cZQBwoKskP6T32JvRaZr6ZDSRJo1qFxDrJZU1HWB7UAsNGuFipvalPG8ZrfaDt5sy2lf7KIO7U3H
Znfi4LbsiiyBUK9xO48ftMz7vK66Y8cpdrJ68rEnyO+RA8d6V3ZTyZw2WC8yHZ1bYLYfyegtYdIg
pCFCGxQfWzoWksxNXQaKfibpUITpo3CFC98Nq38hFOnbSyvz2V79owA/u3d71nMukcOrwjjEQp1c
2cQmTr4F3BSrRqPurVgk1Cb8vtFrk4gQG/JsDKWfgFadqVrluSOmBF0UJCE/s/E6YF0qWsD8xQSQ
E0IUTrAkCrTpPOIcb6qamXr3V4DQGUbZUO+L0Wh/1qlFKimKr4McFhla9czkjYjvincbkv5Km8xG
StSHmWnoYWib7ryK/j4Br30iw0WL3MFyn6fOKC79aIDWy6Znr8vaD71jtpFpXnaqCUp8LRaffYXI
q3+2v8GmFO8ryoMzGjLOehcHw0MGuoWc1FY68OjEElYWnA8Lm2XW5+dRG5u3gT6RqcfDvJQ043RI
ayyTuAOIexfTRHgSNbeXjh28uqF/aWXCsG/rNTYY8AZd1pyGPDEyg5fBMQ4O9xYWPRIpbJwaV13a
5Rt8F3PvbyI3eyghhna3mn12tnNrbMQptoJdS0sK1ov1sAWiKjzUbWXc+cDvWR7tH84srueF+5a3
DprIZ4vEdgfNIkIES+JdOj4jS1Et+BPI8r+ZnO88Y3JeMR8u4paJQItHHb8QY7lnULKgqGT791q6
+jk1q/wl7btlr29PQl4CwR7QtyVxq+SnUF3k6XoqmD1oXpCxA8BvmX+4hAr+Xt0J5T07flKhjNvA
WF7vZHJ6jFTyRIEcHKywVkR/LW3ouNO76MoXOfmxsias/+woLpujMg843UyGNiGjMefiikrf29qX
nVXaWRvkPV816ybq8seazVvDjX8r1s3+j/Is67lX8k9SuX68bsDbbGNLy+UvaEYAab91VirIB8oX
pn/Y+Od2uclpeAMi7x24I69Gpj7GSTVRvR3vCZutiLCLdxKVUhfw1jhmM8maROlmJpED1navc/pY
OIJIOkAC+Aor/LMDySNskZySEiN6zkEfAonQLtl2ij1+pQZWgw6HV/ywu2g0aZ6IKvZod7dpnXu2
uaC35FVdIWhlUQ8UfNgXxrielwYvR1sBDymZaSLwKfwPQo2YSa7wzWwi7IXj3B0kGqJTAy+Mxcdj
luBO6t6r0TjLvF/xmxIXNXgWkcplxvwMOqnFqi74Z3br50qRFEv4YMxCTR7ZKWtnSSsST6331pAU
AOiUL/ZGdX38imUn77gFPFoZeCIRe94d8xP9xXLDeeKHa+YgWQ8W1BZaq52bNNVQ3eCr6XXMx1pd
44mY/YW+FSIl1/RNl+hP/YFbZHTggWvjlj0z4RpeFjyxHmF09tpgUPCEUBcUnww2bCiPE7SE69DY
mCa2X+UY2mF+jchRs+XJycblSR/5ma6mV1GaleldX9xobX1i3JipBX7ZvjlVPtwDh+ZJSrxIS3pj
nvzba6rrOrT9TenU4zRC7xbL8SWhQ2mG8WRvKcvm9kVTpXWEOMxrWcjMMBCNp7TQl2Wzezc59oDH
+eCBGnUwrRgBVsM1qbXbpH5AGkzupbaQSNVP47krORyRrzNFmzD+1EP1VaRoR0qGDxi3hzi1SSKA
ox+g3RlnDhhNf2ISdO2b/pRMLVMYbYFVXTtRRgrMpk92bgN0+mFbkeRJhqo7QTU3gXgmiffgDgZs
B9wo4eSVmIcKZd0wjRISOn+vCTXEf7F3JstxI9m2/SLUdcAdgGMafctgK1GawNSi73t8/VsIZd3M
VJlV2pvfCSwYDErBIOA4fs7ea9+z3bCqzWvPBolkt8NlaLPd/Ufu9mxEeyOZEhg1GryMbfQ6t/wn
CY2LVThN9coHkHEQJoHiAQI7rej8cvMLsV7DD1yisTqioE4AiEDOQ0WTTbFDElHdFMQdswYCocz0
hrPC2zrS2gS9O2yNPvoZIo1f+RGu+BL5ysayXSwLX9WMRccPsvFse18WGA++U8ZNqHdnx2fwxTiH
ePZrKi1AD1n13IQ90T/gokACwRATbunte6ymfVGWx6B0XkO6ocrj1G6oAHaipPVUleZswgJBVaBS
m3PYJ7QGobfOLXbrGv+AaE6eR7xdO+l2Z3ixz0bUr670sFdlQSyCWjJR7DrMV67BOGaxFg2EpjRT
L/F0lhq3Ccm+7biPmir+YkfuMrMxvVUjiwUIn3ZIo1J2rHnhcs1n2aPAB2+3JjuVuOowSPSfx7Gr
z0ZMTWkm8oZbLt4G8Gro1dkVqJHYZaeF42RrtmyA6IPEC3WhftFjhZ1w6I5R1yY7s7lEWOIoPuzm
GXO4vZcWooVmRhud4MakMZTbWLPED1X6yL40ZnF6bd/v6fbDSIO9EcAlBykImphLss+8hN2pRxpT
DsaffHf3yaJBeeitvjnQa111dl2c7Ta7jCDSnmvoDbBA3ujNqQOn5/hYhLm4kis68anhSVNM7Hfw
mXoi2IKQ9hsXT1AE35xpHF+h6PoQ/CcPbLPg5xmWbauAbl470tVJTO6HAGrPsoSYAxKr3nYpAZpY
FPWIWQ2RUFc19eOSgQuQP36thzSGjVO/9bAQr37g9CQmenR/wvrJT73ms6ZNYCUwMkTFyuLqAxax
/nnoHaCPGm/lXIOfSokS3rSl8vd9KF8VcTi3uZvHN7cyPlNRkHMmqh4KDoQxasct1lnzPa0BRjQB
xKp6IEHb0q1AM2x1K/R94YZKunnI947Vc3lPj/RVEUC2LaRx2361sp+GnX4K2JGdwkKd3LEwt+Mw
UfADVCE9BV1+bZBks9z4nA79/sDVuKo7Cs0pYnJdDF64t4xiPpQuXNewCR9ZQ7p1jI135yRE7ywb
6DEKjjmraqkn69Rw4hXNIQy7W5b3fbiWtrROQz18nexgpp77bvF5nEYDzW6PEsVwoD0ni0W+DtBx
1SjslYMCNI/Tj0USHW1kZEe3crx95QY/osQ/13R9j6lQ7iXVS7aq1b/UkvZF1UftqkLEdu7S4dVR
Ql9CAzz7XZl4H9dFhQVQovZwpgzGFWjceVrGe6NFa1ql7PoCLrZD1DLqqKTRX+KoQdA5ueM7t6uE
IkagTObar4P3xFDAz6z85b5skZgw86eAKB20pt4bhi8+Sg39riHRvk6Cj67I7FvCfCyL0o9RDfka
2xnmBDy8raU/ok6zFm9RfS0lTgesgQ/joF+qSJyaoH1pEhTfWdPccDw4X1G5k9NmZZ89nNArUfny
YzoknIqUkqVoEsCoyPLZEMR7J3Ay9lmjWpN90ryzWrxTl3o/+dg+VYHNWItN7Cu+fODu2v88z2o8
0R7B7VAn3nYibRXrl2e9TKE09mUL1sPIatxRwoggcecYXdRcvZu59b1WsAwY15fPTWPui1HnO6Xb
6Jwo+4egsZdK6i/D9ldqZG+ijP69tJFxZswEC08mz9Yp64kIwMg8XZVHikuLWn5waD6hTiyQAKWP
wxLAErkuwTRuv3WDpri6Rf5YBmF3nkyoTCHEW1wi2cOc8xsIYkxo82entLW++CkdaGOi097Ujnmr
lP+VKyo8dbZ39VrHw7BvXzKBYRVpNQMq+8UQ43nssn6TE0CzjyYeeM7RtjgjiIRn4u1m3aWZaRhr
86ccnOGNbudljkuy5i1ubhaZz5cMAp65aG9M1+lePfpwO6cHGIh6F9J7EXUPQg8GkJFt1HXyPQT2
OEcT44SoHh97xjYoDs9tTbcT30cMxqP74kmftOeRoMUsaFjx6ZomdicekXZ9Z/j4bJYxEWcTubbg
DJ6MML4xjY/wxGn+2Oxu93Va5MQKttlqzNGL2CKwNv6sGBbhO1nlAfswL/EeVTk7z8QjrbKR2EHI
EGS2wEehFcUkm9ahJkWiX8amWMkQRHaQW+5DYTEhtqdPjJe92Np5y6orcnNfNjJfN6IAQ51QthwU
ppp1E8YAP8tWAITWJOzKlLol6tc11tWN30TTpsVkksJoBdR9Zqawgi8iT/ZkvYJIBk/S8NEGDgaI
DBX1frkJRC/DUHO/bvvo1M06/+CGVzN4IrFoOLB5LLnv8/mZlYOjoEzdAzPZBbYFpFAYdPR9m3So
vON/Gpkh77jBeXBgUkBQfuit5qZAKmMKtlWLfjlb4tkY+iydF4lwh2JyNUbtx9xL1ROduxfNdqNm
eHdS1XfbSNah7NythdCFueQA7qE6CXbmO0PSqjTxSqzzsV7T+s53wg2fPNhIW5wfbEcq/fHekILG
0DHsStXGz6gIYWlc409NmCePjR6ps6RdnNtO7gmbGbR69HTybBfut3yuh/N9Wt6ocbpWBiJ8M18K
N2EMp8YgM22CM/+ets23CdftfuY63FAzZYdxWsorMMphOwxXxYioHkV/xKibHSplg89K4/pcDj5s
JatMj4aJ/FyFXnIOjP6rlxfJw1J41IVpP1Dc0ZXyaCxKGOJbkeU/IIktCnG5Zyo+eIfQTUN8oOF7
GgWkcegSA7Jkaxkod971OrzoTjKGKFBqjGLYhRrTdm2P1S5LfMqHrspXyPQOCWfi3uOKIKU2v1iG
/c1XGHgT5i4rZdJIz21j5YSV2sY2JLN8yscz47gfmYsRoM4D1uKcXy23xD4P5mKXN2VyiMq6vYSE
ipwckzWCLtqnXBgPbTXbp6Sv7FOgbcbA0xIOBtNiw6yVNEnf539bbq+20VE2ZjHoDOYpcI8mH+sb
9ncqu2Rg+WoHqERiKBGidf02lmSbMSEiUFRDsmxszR5KAncT2NUuWiFRwLFw9AxU3coZoIaRNPDf
LU3m4uP6m69Kck5QhOBrgIFqWeLvhibsgkYHJw2+L4Era6bRKTA4JH+dwL4jzfoLhUqApwCAaFp/
c9JOfpjR5xSt+fDf34n7H644pT2wiRLwqGULW/z2ToaYCf4IdxXLMrZcVVOkDB2NvzlmkMZ4G1de
zk0OB1N19NAk3CicvhW2eNdjb39IhPtqscivMgu0Thep9sVK9Kcegc8X2AZiBZ8leWQaoc4JBJvz
AG3xJZDylvdd8tlTBuKgwI5PNd77TVM53cklt9ILpw80A7JbnAt6LnVwrRp8OtNkJjfme+5+moOX
EmVOyRs6/3kgeSicKlS+JmCD+6GosubkN4y3qe+gcfFGe9qFcMGvfeJijM5nEnkFaLAIDqbjtrck
MqCIlNAFgx4qMHoKcz+6Tf+q0DtyWuXAi1CSEJ5W75NEj+dh9hEvLwc3MeJN4QCeoCodzqldf+kM
v90lq8Fyx/M93qU0p+p0/xP+H4n09R9IpOSuw738n39zPv+DRHrL2y91VPyNQvrrZ/6gkLrqX1x7
ngfm01VaqL9QSD37XyZwStuUwjFtSyosiX9QSG3nX9pRSmlbuVw2lsY0+W8Kqfkvkue01tJzLdNx
Pff/h0Jq/kbxRPRimrbjOizj2B+xWf59lYAJ6Nk+Xh0sV2jAk44JdZ+IcIuu1n2Yi0g/3B/VI/MR
e1WX0wyrQjRiM7NoX2fNtt4xbDICUygm/wTyXBCif1nCeHO29nCde55GFSyd3+y0LVq+lm06lmvJ
+HJjFL74KiyLNYzc+adhObQ9Oy1h+ajAYlqO/XB0VaF+ytjclbjcgRNisibElhhAei9/+VM//noj
f7XSqmXh+tv7UzYrq634+/EWyff7+4fnaogVBhl0Z9OnNF2cySksi33kKszlSQuWumNI7vmIXWaM
DQAFQ+xGcZteY7/Onq2YBl8kQqSMfFUk6Wru85GJNEE2Y+N258I3vgHzMvaF/C6I1KZuzvSpmgL7
Yli0VFfa6sWqmqS7VWjUbjNq91dJHqXyh5cMD9g+yrUDTTGoQYgYvXfKtfJO6XK4P9JdFh//4UMB
q/v3D4UTl/Madq7FA/f3M4oFV8MpMHs2iaQlM9JeRMBz9gE9KA6/koUc4GS7idyxutLJO8bItnZd
0zTEhJOxBofB2mk3zjfa6q5D0zvIHRhuOhExr/AEzMNYec5mNBIwCyn27ibBvBm14UWMqNZwYDmk
Vh/iIPLetf0NRiKEU118toqePMZSZqemyJ/iLmRCU/riIS2sZdkPiRmSHUnTOWAXo2bSp1R51Eg2
8GE2R/7J6eglzSWLw/ap+ThBW/yHs+n3GzawU0XWDgZLYduWyY3772eTZaq6tY2WIZfyjklChqLd
DUgYRBBczFFJPhBYAEZkQa0e6pOjcaT4vsOZR5/2H5zs8rd7Nm/GZpERwnJYnTz393s2hQXEiGhu
TmDH0PcwOr/a1jTv5jFvENM6AVwxYirxRTbbXB5Gd6huspBYSf0ejlkxLO684aLBqaiYNNiQDkHL
AHn2mqtbFYq4Ch9wHPim+eIIa76Ygr5aiFiDDJrPjmmuca78nCr5VhlkMRpF3tPF8JGP2gqyOAek
6iHjhv/9mvln/A+fgvVbDbV8Cq6NeQmMNKZw5fxWuXSV0TeFpNK3e/ty92+4Yfluxl8ghqxrH/WK
CMv0gBPUO2SNSwZuitGRUD82x2NHUBlxcnDzgbutx6jc5HE+fACNw56ke5hq1lLo+GcZ1MM/vPHf
QQTLG/ckiGsOnDdK/HYuoWpKufOohoEgnLCoS9CM5YvPcWqdK5zmcm+rARRwae4iORu7srZIBUrp
IbkjiSFhTOpyL81zVODkiyf4EEFjgImZhn9Y46X7H4soeRGEFvLhcrI5rv0bRzr0Wsv3Rz87Qccw
aaoOlM8AVI8w/fOVRuW+jU27fro/Isv5j0eDitHlOto9o8rHMosY/zsiywPxiv2xgzx4iNmuEFFg
fYjI5bp4pYXEhFH67KNxpvM/o0CTWDrbWT7X2WhsSDss1jFCCvbvbv202YeRQdehEZJBX8DH4xT2
Q4yMYQ2BsFiXS7/Sb5GIDA47bwZ6zSfmz7vK0+4q6gd4uIM/wc2Z6P3I5IQ2LwTMW5K5TR+jmOHb
sWUfdpDWHdJO8+KoAgbMhTmEz4UZv7omEHs+l5A0Tbd5q4BJ19L8GcpZ30QJ+N4vkdH0VhzsDSux
b2SNeqDCC7BKNpo3a2FHT2TB1aVM8LAYr9orm63y2Lg0NFEfPCF/5L3iph1yKu1FHhbHvgd9GTdB
/2rwul9m6MpFi3V3UtJ/ZEcrckAgDmivoCSz0nLZQ+khuGmC5AngDp7RqKPPMegaTzIkqcNQn+oQ
YBesAS4M3E40LiIFp+crAzSFPRoaTKuJw8zpxKSwgZ/bGneY7zG3Y8/4TeFoOmfS+uzO6TMCsJ94
r+03EeMBnkyuf/aIT3kKJgNzB7hVdz41puuBWCPfG9Aim0T8wJupsa4Ca+KOTvCLWdvOeo6RBDEl
OSNiJ48BT5akdI8q50PXGPEjhvZdgBR8bXfBTTp0Ujrfha9bMoCtKwBlBVyvnnECUrt53PiyLPau
x/mSpfhD2zh8GlLBnDPsUM0vXUq69H2cNlejGD4lSR6wZHYPyRiSwJZj+trChyGRgM3rMJHp0CtO
jbYPxNM9W5rNDnoESZ4jTdPxga4hqRITWiGG5ukxU+7NnouE4V/bfIFUoFHGz4jddmwBa4RKqOSC
2MLKN9ifkeTKUz7nwQnzMoFVIisWITa1gR/m3mnO8lvkxdORwQYxJ7ZgjRbhS+E3xhW9MFnxyyN2
/XQmrnVZ7WMlPYQ9WMU1oR2Lf7G4haE5bYiFt1+agebDlEw0g0zM6ZiZ8+9GJZ2nJPNQAsUYCivV
heta1ihrf52O+HF3fTBCakbDydBJ4sFi+nOaWRmarq8RebEao745OiSbGUzyuSf77zBsweONwys6
nfhKI24L5tqFO2CTyJKU81b2S3qE63nHZnK7R5qrBw0dj6aDqKE9BEwiTHapZ6k/BnIRbvYC747F
7Mco5NtsZxIDh5C7Jl80EE314JY5uUYBRs1oOXSD2BjlUIP5sOOzGpS34yM+yQiRTEDbdnkwM5qH
1zCi7ekc91ucmRINzhBeDITYxxk02Or+03NQmevByZxXyETRQeJ37HsCAXUj1GuPqWpDulB0aPtU
7GCFRs+Fzy+clsY+MEJgWR4832kI+1MOfvPkMgjcChQBq6Is3MfA7VaAp9KbwVjp8X6wbQTsVj/N
R3SG5iaay2KbBBqJZUlkL61VkBFVGWxlps5+4aCdtKO9KSvovrCF50sdW9BI7g+L+swZV8H10dTs
sf8TwI9+UpC8n0gJNrZwq8bNn89FGcYQUqs9+C+85P460WXPnfIepwxnhEg67zYtB9/tm5PllW+Z
m5ru6v4cpKCUZo1fIQ6NvVtjjKh7gyS4FBrrI72b9irLqUOBihEpD73HoDW6DwbCaDUa9msgMu/F
yJD9LC/ykjJ+lLX9fP/K94rg0DQzWBe/7HdMTr4Kpc0zFlnznPvMSWs5oMW35RXBv0EDXaHZcfE7
GJHzyvTdOtNxs84W3vJ/qBUt+R9FNjdNj/8NR5gtlPz9ptmOrQptkZ3GDtDQwL4nhHfAJFvl1aWX
1LXY9tdT3NqXVjvtzgNYsmor8JAJXFv8qt1jOenphJH3q6Wj4UlZDpB3rswXN0ucvcvQrtORcyuQ
y66c2nD+4b7/+2+gXApcKTzBBta2XLFsfv+KSoonF9eSS/2vYLDtGrrXN1U6SD/IRl4vbUALCeZT
oWfzbTBqbulgOzN7SsON7S/c52XzZ/bfbc8xH1yz4BQJI2D/s7k2wTxeCK+W8ObDowZh+JBTem7+
+z7H1r9XLvwKnqA0ZhR1r1/uBf1faE8wDzu/Nm37qNtRwefqutfJwJnh5VF2mJ052Dpt7z/0GmG5
EoQxtkiOgfpHiWifR4/hdLbg+HJYYDJaoJ2j793mhl68i1Zi7Sy/1f1w/4ZIw3crtiI6/XLY54K8
78D37Bcg1RsnCIOnpE3tF5WJdEPcLAC05Zv2oJuzJB5zNS50zqSJ45UrZHPomPGQBZXMn9njGqiF
xvJhJDlh33fIVXXqBmdnOdwflfkUnPO5RQ6VZu0u0mW+GnQScKtk6EdQDiBo+YaFrUEkWAWo8C0m
jXQFaHtspgjPalia2DPKESbxkKI2gKGJIz0cD3kzZVDcxGWQjgZATOjjo+9lzOlmsPIxtT9aVdP9
JNrs6NhD9ObqQp5FhyGtCINTWltfnDwKn++HoY/KXYXWc9N6bfjMyIfhSMAwqwNCGIHX+eINyAVs
jV4zdkf7FtGDWSVJ+OoHcv4QOgViJ9SXFlguS3xF8/2IMSr4QIKgV61sE5Ce1aMUqWZ8Xquihx8u
CHnNBYnqOU519peomoshOP1a/JwWnKuDVvniSWKG4bBR6/RWeBmW/Wq9PAIENx/NF72e5353X+ru
69iM5X3lO1aCvZix7P1Q5C5ztuWAvMeBPrF8J+47COm1v8lk9xxa+XS7H6Z+mm6O7ai9QzeB2NF/
f2MjFs5BQPRW7Q/B4/2r0eqZjJqLwmGs22fkCR/M1KMH7y9e2RiP+BbvMRMnarLT/cBM6o9HwnWB
Q9ppuG2KiQzNvKXYsVRI8ukim0CxAQlB6hYp/wyy9o8XxXVzABKC5g3DuVVaKGP9+kuzrE/3Q+3q
6cFTtFiLpVdBfIn361G2fOnMUAZmq8dB2f/MUCBnZXMWONfO90f1lFCFO+SRF71DsIEW28qpqquJ
iflaWIOLLrkxqwMaoLf7cxkWwXHlp7176ETQHByEoGuPacJHBAB7FpFnk+T6t2YgvtFkNrXvRQ/4
oqRsngY5PchRgvePoujVHHD2MFv41syRz0SMIIk8yedjO1fuJiGC8aleHrW+cJ+SdOC5bNktBM5w
uBsQx7jT5zjUGFFKAV4gw4rcs7c+O/U0nO+P2uXL+6MpCHNGJzB526zlTpvDzOlTCMauMJOHxDP+
ODAqdcC14AP78xtyGcICP4F0v/T4qjEc15gRiNJc+n5IRvSDayHFT5PBORS9bJ9UTHXc9vOTB0aI
UJwEIqHbgYEAPjHGMDHqJYUlLQss1uXcYr1GW2cj+L/Qqf44L9LsoBqdS2vQfc9s9h0lWtpzWJn2
Xw5mLeYVGpJya0yIkHzifTZ371pS9i4EjOwV4Yl6GJwSaZBgQUpBrJ9/HSqxDtpuOP75VLaI3qqk
+iGcut3DvQbkUPjDxrEy/NtE5CCbEbu6V+4OEaN8zMIKRV7EetwAOH5LXdJ2cU+Em05nn1G3GKc2
qvK9W9B7yrOuXKPCYvY3m4/R4ORbAwH+pmhr8ak3I043SovIxWySFfOXGbTLvlY2vZRwmLe8n/4w
jrhO2OVmZ+JbTmMmrmM7xgeRB841sP2YoQBj2lj37kPtybeiJi9It1WIRZcgGhPzVeOM9tYbGn0e
auK4ke9ejPw61CnyHbrSAKxSk3fE39CyuhkBUcykxO+SxxqXJJr89ux686hX9+co5Ot173UD6F5e
dz9YzUlM4wz2I6oYvrEomHcyZGlK5sp1Fe/uV1Dzv9cXPOGPYwch5v78/fDnxXd/WaR6vHiz4Faw
/FSX5eAM/nIdYqN2qvBb5bTy0bWyYa91OR1jIgaubEnKdRpnYEHjYcLLMaZQWbWxN4R4vH8loulS
h/BSw2ieOa2JVkk0og3PlZ8r9HnXqAL+zy3PuQrI24UdtDewV5t0qLKPMgqu8dw2bzO3w2MeK9qq
s0iPzkzuTBZjUwsCRYGEUn/X2ymg7zwdrhVEf7TO/GNOr9B4OgYSSKiBNnbLIx629uJZc7k3ScdB
KSknpEqpTVEw4/Sc9NpJxPhxgmnrRDq4TFzFpJSam6mKXBbSDvegLMyfkJOfKpVvGG8+sjPD2rJA
173Jyh5jwi4v4dida88PwHcBrHcXnEWKxUeRfXdiCSYUSSOjDOyiu8rkc8i89bvVaAaeyo5eUheu
pyjJMbQiuMXjTAWmdUuHXXKV9wiYyXBUb0M654gzGCH2TlC8R0OVbBt4lrLwKoKYKT5kjvrSs4NP
k4tASSW0eRl49GQihf2FdfGPR/fnnBLlUGGwv/zzG/io1T7zZwTntW8xCSYz9no3mt4PIknlboRL
gQqE8NWE1EEj7wh2nKpqwpFHky0Px+s9cwjXw3j9taYuz9EzCOjQ0yExo5u+B8XOJilpnbKutfIW
FLdTdiuzrKeLPfrIipdHv760uwrsNbsDk8jhRZ1L9BaOzaXRObbmV1FqVFYlvPnnGoVMptmraYE8
b2oWNpxZAH2nm/rr97j/Rncwa9vU6XGI/Uu7RCA1GdxtAeWDMIey/dw6qD4ttjzEgJVPQY1HtQ/D
YYs71b5qJCY48YEng/K8BcshHwE3WeP0FAaheZnTOd14hBSBkmJP1KVYrbPMwgZaI6D2jOBc0unZ
VgWlzJ/stHudArC1+YVSU5NVH8kHO2VJ4z+Eur+VKqKfGPUV0gl4tFVHXcdEn8/UI5xO9dYbYsFT
5CJPMmzjOhWR30Li9leUZc1zFc/962gQ5oAaDh1PsO4TyUAjzlyac3V3bsnA20109F68dASzlufj
x19l1DCA+nOaad7GbyVzlFtPSWPgH3m4V8f9PHs3s9PqQMsDHSi2RbgeVnJpQt2d6SkkG6Ax6RKt
M97uh3xRF7d8yCv2hzF8Nr6ReLFzqMqQsocwT7Wjc8NZ4UbhlguUAL5h0ZVh/hvIOiLpcSYLeIfy
LFtNaGBfCnKn1+Q7x2gr6gw04IDWjydPjUVCAjju5kOFmO9QVJG90Z0O3hSXNhO+Yj2b9vCqHczH
hYVeWg0wlrvcOjsMfvA10m9sbRl+tFLUEuzZ5mtHrOnHqGg2TWdHr9EQWc9xbR765VX51LWHPDQZ
jNlHb8zbl8B5aLjMNv6ilTZLVz8W2DrDYCpf7k9JmS6q7ow4zfsreqe6ilL9+ub9KUHEzkCG1qPd
F/WLmkCL+oGdH9HXyXM30YfNqIyuHSzTdTk4AZn3g94mHbrDweoB7bUWcT+Ks0gM2c01+Lux0RTT
eVqUlRGmlmtjpufJy+t1icAd3B+9kY3RKSDXxRJtXgbsQSsufjNCp3a/vu+Xdr2xsGgxhZydgU0P
13kscIJ4Qe9c7AnysWXUGUmj7vZPd+NIb4Jbj64gVAKx2DMdxQxQJxQ22oWrAwTwYaLPvTYtzT/a
mc4xqaZ0J3GufspocqS4KHnXDkHt0OYIs0fXZnbcvLsm/tqaffBm9UCa2NttUp22n5I52Y6dMt6G
Zq4ORIWgYf13RRcCSzpjbLWylvESgJSVWgyM0gP0Jh2kjraVHwkd4Yygj7WJZ6vCPyLftWF9EiQ8
PsfCiraaWOaN/zZP47TPHCa4UJmiT3FtPNVp2z/HEW3xSTkPApHeCnt1e8Jqhjtl4NTP5s1EtMW2
gju4QYIOR2SJk5VBIA5WZ8kNs9PkOAGa2LhDR+qy0OmRn3w2arM7qIldJHEsVBBo5L7Sr6TtnoEq
GsPh0iWVewOgts4MaFHm5P4g1OFJeXSExzReqyF5S3FAfmmMgTgzFGReV6dYU4MBa6tHQemNxpdC
G2efoJsPkOyLQ467aj+7CDx64IkeeNMcX9W3cg7FatR1/ySNmZynKR53UG6ND41RPCSDV12slJZZ
5ueKbOy+PmcYL98hB1AoYanLiNGIC/wENhrEDaacfVON+TnV7TVjVnVL2TavyJJAdMaQCB+gLG49
QAw4/GjlcZUMjSP3KFO8B8cS7x4T3k3Q1kQv69xB2CuIFg+s7y5bsVOLXiht1Ytu5MpNClqsMV4O
oxQBlSFSuUJKfVaCasvvSnFwjOykBnqBDW45L0qhhls5jv80nx9cJ0qJ9hqPsRhXRlutPEjvYK20
/7GrFo9R5rkv8TESaPFnYZ1nEicY8mcndsP5qRKa7Us8vUl0Vy/5kb31U9862Y6eWw6jo5ufwx5a
oJPUxooRkd7W7JM2k3VLF3eJLxu9GjOKNdRaX7JMEi/kxfoUi/rSUaxYTlzvHDgP6I2xaacf+pau
g1OXDC9BB9SVnrAcA+eCWQz/L27O92U8HOlGJ1yw48CnJnqze2D02D0QXwVV0ewZNqBp7wQ0IVy7
2FQyRkbgR4513XkPBZ/Zph6Ik+sjj7pNdUAfRtRYIFP6sPkR9jFeeotkKfSA1iqZ5pp8Ff86Emfw
6AZORY1jfmb/GD0EriH4YZQ52Q8Jm2jnBVCArCZu161pRKglzWr5WzDmxpa2myEDfKilfo3H73Uf
JF8WmMSI3rAQ2rgYAt441cMRTECwQkC+JZeeIHrHBLoZf8t0lDNjGfpkF9UtCx6o36dYDvYT1ll4
KXwSTV4bhKYYztP9AN0LC3w3zKjKKvdpTN3wwBgXunGecOaYxK3Jyr8Qc9E8tOXHzA3EszV6z6EH
28bq2mHtlzYTy6A609Fxd52w38w6Ah/o2tPRt3n52D52OSMlXMTf5KDrR+gnQpRnGTnTum9/qiRW
tK6VPPsa8N0AIXPbx2145kwMNxrsBF2eLCGeEm5xHrbtZUi7rahcUgwDwz3l7oTduSZOtZy7S7yM
hMd6OHluii9R1JuqlfWZ9Md5pQckqhBOcYHXxg/H6r33hVdACDnpSMxi+r1tzV/EEqsa0jIgkomm
Du4NWk2Fe+YTQfvem8POcM36RvZsxVQ7MfYqSKxLAhxvhSoDNWowRmcSe/F0NgVtXxO8hza4q9FH
nYlu2+dtD0crMW+D9bMAWnZN4mmbL7LnKAAh4E9JQueAZmUXX1rp0N/AsU/IIXIL8TkPiGSbrfIS
+ERild4E3FrNz/4g9N4azAss5/lskaD6OIKOopcIuFVVDaGEcDi2IQz+R90tEVgI3+cEa5OGKzLL
JNj75eydI/co7qUrJIgLvwyTce5RYRYQyCDYqGn9OYI0iAXavCohpjWbq3h9SaslPa+aWcFYPpwS
MXNnLhlJFYJ0CrNhK1z80RnCOQOm3irWaUBaEkEpjeNU4FCcB20H1apMQs4aBRMdtZEkmAVWlhV3
zw5TIfw52ckL0y2LV4fIc+4+QEtYo6hn/OwPzXvjiVs2UykjJD1PWQgHwigZsvbYdeK2JWPPrvwn
jAW+bXkgY8kSCkQtjt4Mko7/Dn1I3bwsGaJHBL8vlk9O1himmq6UzebXafU5TFlUhW1chG6B/k7w
5ohnWpk2YWpmRpKUCdBGIgIte/Oz8AmRlGPr7nAhLpldJTIbw7yUeAznWgItyVPyf0OHe4mSah3q
8DWMpXeojIPZ/TSTIj3GZDxuE2Mc103dfADoUxwIxXBPsY+q1AWGvDFiFzMHVMXjaDkJzkJGCUrZ
xyTy3OsQwD1qCeTc0kOHM0KPZKl/gcjQ7eqBUq7DJh45g52ldC7Ppk7f0CGFK7B1m5DRFOIQBma0
VltqTHTVTljw+emmgYsDiKekSU4T7blS47zuwh9g5StG7c0nzGPVunXSXWljH41oP3K1L56X4VOM
fJ1Wid52yF4JmSf83JLYzEdYcCAj16Xmz+FVe98o1e7/sXUeS5ICWZT9IszQYhtaZkakrtxgJcFx
pKP5+jmQPV01bbPBAkIrx/29e8+NO1YarV1+QEMiPadm9G5SnJLGznPppJPXRQ2uK/VVn/vecdD8
34jO442po0o2rYP0rQcfY+ypwm+98zXKxpKBy6hEs5993gSG6q+5/cikUqcIWGn7moDGxzHF/a2n
8lF5KAe6CMn9wNk59sFE6kF+INRs27Svfds253kgWjG7Wk3Vq0dddpNJ88OtO+zv/T0cMvBDhfmb
fn1Gzhi9sQlR9K0f85vF8vjoY1K9iNT/HU2sb5Sm8+d2wBCWtvVq9Nqw8o1E/2HJ7lFLQ0TwCoo+
onN/T3cftBB/qKdevFGWZ5QZcm8bZhXq/ATEgf0LNICz79siwCalHroKg25kTs7DBNGbsYUvYfhd
1bl9tzPt7GPp7qzSu5WdiQGE0NaJtc6eKkL53jnNoS1m8r2m7+kWRetRRcXeGQLU2qCutqPG/C4h
LLBWNswqwmUyChwrx237Q1eSOGTg8aZYaZ6DSLTrHALwvUMMVdGi2Ya9B/QfRNXcqOnWudsXj7Q7
H7rcHh/acHzuOQ8e7YzqUpHV28FpvdeWeIt76uMw8WPvlVpneo+pfDnhuQOh8WroAe+O2vhmahDJ
1IXLpCAvNiDv7O2EyvfZEcb3KvwTh9Djq1ifng3pQ1DCfbaFO1DglILgpL03CWvBNsHmkKh1gDh5
Cw/shfjIo5NhrQMBZGHFE6wnYppDVXjoXM8/p7J7FzUjSxOTaTh4eXlgwXwsu9y4KD/ub9Tw51+a
QQxwavc3MNt0zLToUtG1knG8Myu4/mFHRJ8sbdAiunYcBu0jxq170AUfRNok+VNgNiU51+TbmsOE
9tzlJC5gPLojocgZigNjXpdb5PNtOSsSsyRBWyR+xVdls7CAFHVnMl1SxwlmPpUNla1dg8LWD0EQ
XuERG/uqIO+1FdpeCpT9HgLEUwGXw0xDwpy7DDNlWgCxVOm5SBJoz27MhMDSMKwY4yOzyfwKF5LU
sK0eu0TpWRVDfK51B5KmAXCmck2QQrH1HNa8bRN3ezNzn1vXyvHKjb/cfuq3bmu569CzieKKumhf
duH8OX7aGT6WHP/5obaT71ZNmi+EznxLJNCvSselA+/5raugpmmUm4ckHja1lRBDncTlISiGciV0
71kFKRY0J9o5zIpvGN/GndmMkHb6X2pQCHJYJmDD682ZZ5quYyQOPzkxrgORvQ+xV1JESLtV2dnf
iipNtnFvEJ1ron/B+VGtGhnh+RTdcIgq3do4aW/tLaPCsMMQOXnbOIH8DVPiFrDuPJgQVzkPRPGx
pAcyWuWfGdwdDH2K98uA9h4J60CepcDssLNsVb24DfQtzah+e5o2kN0X0J7BU3usyx0z3IcxypIP
RK/oFXTvGjud2sRkCr1gd/IR37AiwAPaDfG71Mvx0XamG2p5/eSU74MC85OH2W5Ajrq1DE5BLUnL
KweHyJ46wkqzu/RgVr0GhYj8l8BpoUzaFfJ7AZcyVaLbZETlkuYaxBdi5NW+SML4kMFkpbt+j6vW
eRyJt7p6XvJoJvmwUZmT32rqY4MFlMOdfP1FSu2NCEXix4ritzFeiggUSp0hbAeuUWoeIAyhroM1
bElLGhHWDR6wc9K8ONOzOpH7sK7HLedYtCR+0l5cjEagIU9Z5QfrvCb4EJSobvrDxvZgpfBfVmum
O8GqK+FfVAnMrs5TJn6yhg9h8o5YkMm/QlF4bJ34F2dbjGcN45q0Y1pADQhHf7BRUuSXyI6zp1An
AKDII4RDZngcBGU2yF8rqQVoSCnk0PXAmldU7m9yUP3bwBx+cAmXdM1eQNpmImGWCnP92KY7vMzB
xmCOMIYpCY8TY13AhAQ9BhuEA+hIlv3lGk4Nj4ydzs6SukN9cbnhNDg6uFTRnhK3MmdYLs8nBWO5
WZCDCYDJgzaH5688VfOmiTObdtd8cTloDXFbHL6u6lV5iprCnNbNfLGZqehf9/96rL+3+nqU5QbL
TSPkexTo5nv98yx/H2U5mFArAYU5P/XXxa/H/nqa5WUsd/jnub4uLkf15d0sL5lSNo/z9eqXd/fP
Pf559r/v+es9/n01BZ493uP89v73Gb/u/993b7bQSXV/2v/zsfy9iWnU3b+f3T+fynKjfz+75Yn+
eZTl2Zdb4YVmPbFc/Of9ft30f4+6Q/EqXZk9xIXEU01MHOa20EbGEoyn1nTBcpX2RzJm5kElOKK/
diuyumtBznU1lnD1mvahLbRwLaMqf+jjCRVk7+d3pTdQmDrIbOYuZgzfpbHDPA+436s2Wc917VN5
S2GmfUzmvc1s+09luM8BDvXnYowPqAwowvllS5PVGQ7uDDdyac97G2cwH3HVr9FLp0+T0ZAKr1XJ
oUcH/uQ2IHDDznR+5PCEm/QVzFtzYrUbPPYznRO/+cKWEsJIt24ek3FZp8XVonG/dj1gG8R8ZC8m
aIy2tsy7nPdkYUM19sbw6E9QltHbOlvkYgMBjBEB823r8D4Np95HLNdh4nq16f5qwo1fGXMQujEd
jEp65+UdOIT+baHZsygOCmufU0XGVW8L5q3IeIM49q6z0mAIkteabDrKuvatmj+yeU+NrFepzX8b
Rku8DnH0LYqt+GEg5+eVojBRfSz2zsuu7AhPwru2J+VmeiGNsYhYe8TRoJ4YBA5W0g5v+Efik5NS
LXAKNOuTSZika5b7qpphUkLa702MFsdhInFZrs36+1CbBNsNto6AySH/2tJgLkhTp3anIOJFEci+
SJbM+B0Rw1VLQP8qEiGjIaQq4yev5Pc+i3nJ4SbJax92zqEJRo88bNWskSYYnEKt8pgERXPrTZeR
H1ynoAxJLxjxG1Bb0iiJZr8DGDO+NQaOytDqxNFu0mgngzSk2WXF2P1iuV0UO8zcoyM6PMCbV+AT
JEHbXUF3LrHuoeNVKxl6Z8fqqdzpvbhUiSJsXeuTY+N5zgYWYLIF+Dwd47ExP+jG6GPWHmESoEE3
gKWBLciYioHYty2KnmJuhowma21Rh8G2lKV+jbJJRxxoQQ4d3R3/mnUFIubkj+0zJDJ0vBPfgrLd
+FnXhvLS5eIzTIf4MdLwUYTKv3XMyA9pXKIkBuJ7sYL6HMdErZgisW+DZ1k3y2Itl6jwMExV9b0Y
+uhgJ563zaMcGA7WfWbS9PbQsOiPcDmy57ASLDitaOORmnD2wBSz5gjUue3t7GkYKBnlJZWkdNLO
RMC093n6e/PV6zjvJHM4F6GgMPtczCZUavSjxAH6njvlr9bzQzyOYKMH55NUyOGV9Si9fIWv00vi
d63uxrNZFWK93KV0JaHlWqhtl2sjzIvrxhqz03Kt8o0POwMkTrS3fszwa17D0S2vvS80/IXEEX7t
Ijc9ETSIFLvH5D/l7xkl8HJt+5MEvFyUZ9EW5bNbl+5xQMKy8v+E5ASdA4pdh2ikbJrpSX0ZBNbe
vJYpQD7ia8NGZ32AM7yekuyG4ia71Ybr71vA0rg5oSVrWfKrzaIXkaXwYyEaM/tpUSBWTrcvtfQN
kYh3tRqTvzRhEzvkVIQSu+VwRf/UX3WESxhLeYKiifcB7nLSb4Jwx+PLQ20134Az1o/10NaPhmnj
XSS1DFer2/FREkNoP0whRlkYTZhMAhHddImWAvXDc6IS8WxVQsCKI5w1RSGgpaOz8iyxAYYbXU3d
TzD/DOJYMplAjMrusjHyqeCfawGiZk2MIgYYQeNbSEjEau4tPsO3iU86pYBNtM1L20xWFWt9I0vI
985xoQKyULvcmdQu9UKL1ZDhnwhR5g+WlFvluyVwn7TESdhoP+tqRfKocVUpiRVB7TGlG7F7Cz8v
SCn1ya/B57SxE7TlUKCDN5gXUDEAmT6MfIypU52ouHrbjkTMD82vdyp2kp8RA/2qEl19w+YVEyrX
r1pYC2vY2NFrnCMumOpWo0cKCylJtKchcpoHTkQvCVLiF7+ksVb7H1ozHKa2jFBLZ/Udsg79gYDy
yrynysa5kc3jDr57TRvtgHvbuPvK1e+5botzatTfx7LUxZq2rM6ikAmcTlf74unEf/HDv/Kv3zrM
3Z+dKoif86qKDkXckGruRvWdVBm+5jEr9nQ6ECnY5beigArX0NZ9niJmu1M/fqpauzTT5Dx7M2FN
snTYNzlhVcNEjpIgCjuavOpXlJcZC0cF4VUv9X3W1OUmTP2ZTID7Wc3mo4m+w50wXL7IUg7AutLp
0Qi9PyMNuUNNnW7npaV9akl9eRwLIiUqXOv4X10y/TxprtUE/YBWw00jQb7QgnsvgC/LsQp3tYU7
ZdkttNZ78klSgbY/PCyHXDUgVRCg5p0o8ShNcC8F7W+Y0v5MQCXqL+dsxdG7D9by+WsTq19kzghq
iH14sgv9m6mUxuqyCWn/onnivEXoEIVo1rArFDD+myCrbI6i8x7x4DOjyIj36gLqWBW+nmkKnbMx
b8SsCCpHEtidqflhjp5LCTimlB9nrIuhi3fnvw65jGSLgngCevv/z3EqQMWOtuAPTuYxfdPZxCtn
dPRAGWtTVRqjWGLn6C3YuEIVX5dMugg7cKxwacSVyPsaNR3t9WTeQLFLzv897hXxKZTSvmp1VNxt
cfNllz+hlyuevNISeMUsE+QK0K/Gw+8c2K12ia3AZJQW7SPwla2DGeKOXil79CPodbOelXha9XWI
tRk/ssHeZSWTItdGbL+cmIF9UgKYYGKHOLfvWarKx8nWVzHykrubtyAhcpuAU368j/58i7HzL5oX
A5SYBSN+FWokSFF/9Aqnf2CdBylBi8+1ztCN6ZiL0giTo0MohBXo48WdtRAdTHD6nvw411CbC+oQ
aevsMmEPl5sh0/I8zZvlUk1k19elaAS8BQnitzN0EtoQFSkGAB/NVNVoNDcb1tx0CPfLp/w1JPoZ
S9vl4Nf+ctXfg+D23qEmFcWjH5My5pRA88w+W02kB1udejRNFcKrQ7JHOGsBfEhnHlCzXoq9VqL3
ZGNr8j+XQI4aZ7R8BORxXMb2cMRnc83dXL/JaNJvcRq/Q3sGu+OrnrRoeB/bxE3szXKTZRNXjTr5
xc4znG7ljsX4gyC0fYg+iMABI1gHVVv8ijVmc7Pf6K3LUAe6QbXxiao9jAjFX5KGfKsEONKun3cr
ovTQQwP5Xa6llSvXodEwfvf2Q01SB3xVc3oJHnRndFDCIfrIk7beZXUMw8yStGGg/T8uG0dNRE62
VJFS2kYsTxN9N/GTWPlWg1pS0+rzcolhqTnl/U8kkMnVnD+f5ZJS5zylaYOFPbn6btEydM+3WPYZ
9lHCeb9xU1aHRBsFbKU+PYaS4n1iquSlZty9U8pHxqSJF7PvKwTmOOaytlkB9YmOJgWSO7lb6T2b
PKIw0pIq0n+PoarG5Y4FaEejGgGdTkAJsexw6Za7eEmYknkYjoAVOa/N6J8+s0pEaswhN50dZFug
lRZlgWk4T6FxCBwtR5lTNt8Lx2U2I1EBAhUL5sjhBqdnA5K5iopjBkeLiUcJHL6YL4a+x0Wmc+mO
d5muSgpCFycmMiw2KOREqV5ulmOZXlmX5VJMdUwLFBHGzdQBgwA4TSejeSC74nEpTiGxdZ6TRLzU
CeV4pwXTNvRT8Z423hHg2fg0sFoydBGewNGN22EwIWIuM+4S9caJ3h3JsEhiS0t/8xAoXUnXLFdZ
K403pcR0pK0LDABJLzqVWB6V7Ic3SaVqZToOWNcoGd5GrX2W4wi0jEr0updRfCK6KcNni01azgF3
dks4GYjtz7EYjiP4DqQ9zAWT3PgugEA+Iwm52ViUv5WJVm1tVzZHGRN4kZmVvza1BL5P2P3oo4Ym
b0SOC2arGY9XbGuh/H0TZR4Ddi3e6mx6YFg33u3e+i6FvGURLccF5K1y2RPvRq5cb3NCoEK2tgLy
NyYiRzx/uOQjjajVsk+k5EDXC967KYgTJU9mTbWtfbacxnqd9/gzNs9mEP2zF6HMP2QoYMHVMJJz
+n7MShU+6zbCmtFlYGqDRHsehsY/OZHVrqwqGec0Jb5O+lS6x+/L6cvqGzNzyslE1SlbbsZIZ6E0
bxCqeA+kPPHLjN2d6YIIcQK0+BHWk43dt8a3eh67XF/eJ5+mEEL3kaQPZ7gliYXL1zGcreOOgko9
GFnsLmRPLataviN9Q7PkvZSq+lY3zDNTw/7G+W6OFyjeUYvMPn4zvLc2XYO+0jZda/r8q2v/CtQi
+LpERBmmOEPhoQYdWzpV8a37E4pc+9ALFPwEW5kUo+3iW9TBys4iEd9iyqbMqsrvy3H6fsW2n1CD
LLtDdLUiO/uoiwAteebVX/cWJFqgb+aUl4rEIZwtel+eCzUxQkicDIfUyMpvYI9WOtPAd5IaET1l
QbJZbpblGIw02/aQMwfNE5Lyp+XZPN8Ptryw6iDn16gjURxlY73ROOvOjpF5QOk5Xk7gQXwrKzEr
o3ME3fO4HGcdByIYSNZ+2TVHCy9mEr3ZvYbaxEWasLwqIqi9FWsF60qKhv0c++VleVVxYjDNS6p+
v+yGmbmDm1u+4mHrL8TuqfXyqjok4awRxhQgJdaQIWiPy8OmfAv7lLCRr7tHqXZg7jW9ODgart0I
3e/rVZU9GhjHny5e58nXbkz2y93zMqz3lUPGwnIzofQzI2rwXOrAEXVpsX6a3zu9gmGtsFTxd4qY
MqC+01PnMulJ/tlXGAQFDYRjlWXBW1Dc6qZfCRxen2Wo4JDNn1sxfz75/O1Mzrip7VC8qdH2z+Cd
9DUS5eFQ5HCGoxJBaJ8QauJmiGniPlaPZPQMK4siwmdrDO4MuB8egHNZYO3uM+YWmad+T4T6GKBc
bbsaplhuJ8DavApwfgGALiNXwqg+RZKbezIctN2ya0CFFZX9URJTvYlrVJFpyD0UVYwP0nJbPf0Z
IHS8yRb/pWkyMzcA8vVRVB/7IpebpI4FqWhZ8wTY8wfNDaBpNWri0kD81A4kC01m4cEFDb8xIHjf
HA+xOK1uHbVCPrylILld+HfIl1IY6YTk7eG90CkUgMys6qdLc+mjICmFckUG6WmU2reac2Ysyuyl
BTlnOmhgfHQKUkf4V4hseBfWxXSy11G46XNLlpWW6N4hbFOsurZASBtZvz1P9HtsL+16soDK+0NE
WVAAy1++ML0rHqPUedM6u79qumOc3Zy/T4Rs5tPg75YYrfkk09y6GE084X3hWxGp+JP7NJMaA4Ys
lnz3lib+N+pqY1GXPwMEWXrdH4GAOU822mZKBMBT6zwIPhM3vmZENL620ubPgYGWgJ6pBMmOkks4
xJHqNOByzaRTUYfOzg8n65M1fCri722HLqsPyU/uCvJO0P/Ld0dXO4qO6fdaIrY3ofcRNS2K57E1
yD8b0+8N+Ou1kXXiYUQ0ZpiGddU7JFMEPpffAfz/8ZNMPAkTJ/jQ1WqzHM+akDI8A8LoSbltxvTJ
CGqoZoXTfOLi7Z0Qw+0YyxO8DbWLophGTjxo72VHM2d+xb7UaClCQCScCs4euC3nzeyqnRnlzACb
GmtfPavwgLvnUn80I92+6mAd1+C42+9Vldx6PDovdU8AVIuezp0CKotFPXwfdxBf6u+t4UW7tHLb
4zj5v2Hu4sQYiJJygp45aZu3n0lAzFTdnvC+mFsC7UusO6CS6qnId5aOlVWzE/17Y4izEaTyrTST
E2eDcSMjfDw1VhUrj8vHqFZvRezd8qRfq7i33jUsp2u9dduTSRAd8XU94cIga/0WjDP2nO5TOt0r
DWn7CeZ20PT5uWL4R4kQFHdZ8WevLkPrxT8iet/bMYW4lFFBvadRX61MCwZ1YjMQqRrod5ynw93p
qeZYFjKC7fLdQDw+2apmURZJ1Eld0qEiiC8lGcInafTlk9IDgPyyEj+M1o2xiZTtkx6a6NJtcydt
v9v6Wae+T8besNvsR8mtNq10prMSSrt1CPxW1nyF2etvueE8Gl7rPtDOpkWXKHMX2kP1kql6D1N+
O7CK+aG1ccHip84e6by0BGciUksnPN4C88eZAQTPzo8CcP4GYgbWwj4zH/C54D8aHO/HwG9GEQ71
WfPIWxJ9NSKBTn4H1U8k0llpcRf9TNPmAKws/ah7Tj0jmDZIGCmyFg2cRsstcPHG6tTiUIiMlkXj
6Fknfs7VLZXjm224zbtT/DJSzdvns+5+pBf9oWIb/YDqO87rxadb2f6DZBwvE6umUMd5uK4MgWlS
Nh+1CBUUSRLM8As1H6CoGHt679CEjQtbbmzWsSn7j3Jilm4R7H0qNLP76MNrWTfNu6Hmr9DprnUn
3hOdkCNHh2ndEG5IY5/RqS/6bG8jtNypIvzuVeZIVKvy73GnnhcMqmOPwQ4FJatrpnv4mcFh0dV/
6kfcVUx281ukRb+XfkbUQASw4yg/8P/Ptyg07UPvB6fBD7JnRHRM5wZCE3NN/HQsT334tqfvQvDT
+0ow/kbS+qhM3eYFGO1T2zkPy+Gip0rax3LnjZODWIB3lxkFrTNXpY+JP4TPExpqgTH8IyFp9dBV
MIIpd2V3CNxvnpO3q0KX6mGUpv5ic8YvY2v8qAIAuGXO38edV6NhABKZOXn3YJswaKJEhGtrbPbz
S/zIKuCupo2mS0T7fGiLj0qKP54yyhuSrPY+Nsa7O4/55dLQ8XBI9WaMR30W8yIT3BL4Zbw6uYnC
a0rRjfe1fDB4KfDGEHOlhB4hK7Cmm0MwMNSdJ+F47ivOrCMAQND4MzMflGNLUYD673TCqY9EKPMT
urg+0YG+KE9Yu4tTLYAcrqZ5H80FF78OLNfpkD13CMJe+5g1IDaHfzd/j5HdvENdVRHGbJCy0bUt
NbApPVfCPgH7qPapZhSnfN6YqvnPBi2QSDEV/d9936ROtl1uBHVGbK3OwBHz36vdMfz33ssVy40h
hibHWqBG8j1gzvOmZ3b4den/t7sc0zp01yY+7+Wl/d0sT7Pstsvr+/u0hriXFe7NYRQosuQEkyeb
N/7oRKc83SxH1Ny7TgpHUUPnumWXIsq0LZvpewfIM12lyG8oBfOCkVTDzf/7SIzn7lrzpb/qZ91u
Put2y3mzXFqOLRupVdh85pv8z+3+Z3e5W2DLQ8lAc2hcAVDA1sl8cjtqwW5n6NvAb9OTcR1SNz4T
yBKfDb37BAzjb724gpAJzrk7BfOGzO7261Imi6Nn9tFaDIOH+RNvKAMidtKkeG8TyuJJCTavNRN4
K4ZtGTPByjwtl/5u3DJVa022OpUtO8IulT1pEqi9dCJvk7OCWCmGyCNPvVGyiwzoH2IlVEomjWnE
Zx9v0FYU6S8hShgonpWfTFMT+aE1zA/kRMYOWJdDfsNkrp0iqhE2K5JKbeVWexd8+raZifyI2qle
TkjILN+Vj+1kwVIw+ltUtdOZyeiEvE38UiFgK/Qw2iaoyuYaEf60MqQHixt91UtfY7eBcvif3RIX
6oHCgoVMFJGFa6UnhE+UPy2LlLpQZOD8sTRRILXu5DWUq6EQ9nHZLRP5jjJDEaZGxb9Nw9s0viD6
9B5RRwS3LO3qjR5khKfaCF46beQBXVzrO5hiJiv8P3UeOijDSvfmNC0ThlS1OyMUpL/6IngjWogk
WgS06FsJLKoJ1o0qtC89XTVEI9GLL5vxkiiHShBeej0/SdMiHRy2yzoSzgM2qoAXuhHBEG+nFjpG
pJLP0n6frFjfj+BsqfZqTwbquoOm9U+5VW/yvLTe3fhbp9Sxboj1lXKXeJJUdr8PyYFSf2rOJA12
jbPs1B8UdCnhajPQ0KwFynv0+Z1vRNiKkmozjTtDmtOJjsmbaGfn5MykS+pBX6lklq7bdnLpDM5o
Q2Jfc6pgMcqLhxzXSTmCZKKfiBPESZo9eEpvkyYAS2MV5cd8Ml54PdYJSY19AsnOyNjsirBDWY4l
l20Amo1plhNomwGk6sqFYMfoywbQRLKpZneyOz/C8jDecmu/+YWaLV9FvUhfg+L7gHJxNQa99yrq
6s1BwnQaMYw/NkAZgLBO/oOL4HBtC6cmIUIWjGJEkhnI9ad1xnIJPTHAsxa9oteWtPoVtZyIDyGw
wWTPX6nVouyNvDjdWKmfn6DC0XZ1LdS/JMw/pLFBFZmWOn6kmSlj6TdzysszQtKjllVokl2y4ysK
GZwHsfHQivNougC0VQJslJmfXUzY27Ha03NZpT5e4CaQ7SErcZkkYpCwuSAte5M6JCTMfkHDFnLY
smkhsJ2CPEPExbdb2WV16qoD9dD6ShkP2Cr28VWnwWdP8gTn2mCdYFEZnAzX8E5JYfXde0CWwhl0
SDj3jUmjm23i/A8Jj27vIfX6rTZL07P8AXmGPetX2GCEwY9X3JLUJDLCFoSHMHKEDfqlys+O0pPj
tYg8HS+TSplSaPGDX0bNfYLOdq9JEOu6ZnxY9gjFMS5ZD0W3VGgO5g1CfHlR420q6CvYAUlASfS7
sa38PnP3VeFhm5fG9rdDFaiDyXhMzA4TlWYTMjRji8EsgozVsQWnBD2yqg52o88PiqQ8tbHDEqNH
RVXHUd3e9bL6qGaJ++gO3nm59HdThuKlpxSIEs+7UgNEkjo4/S1kD/e5vVGeUxDK678UhgdIy0uJ
0KBwwRir9g59PUQSOkzTAdEWZu3oFFtI9Upf+ynJs/VjpG4ulAXyL36G2UoGL62qgo9iJJw5SZK9
VRRIr53W/8Ar92wUSM5wPpDOB5EsqLxuV/UEgRfxgAQYu0C7J8ayQOOPKUFvkKDmCYSjBhUWFUWA
VYzpCScpDd5DS4Mjnz4pB1CTp/pHMh9pbRUgKUeVL0QEYZQMqAaWfI0Zk0I8HMgtyrb97MLC3w+p
/NRUQhdmqGg2c841cHzxtoMLmuTvtijIXpUkV4czEcl1/ZMr8PAMqIXX/ESLo8zAT1YpVoqseRzb
EYmtaWesgd36Mub9E4pl71nTglWCaQDBs65Rm9Wm1VS0lCw0xmmUnfragefUSNRw0uWwoH7IdHlV
Nb8BoK8N4bK0zjETw17YN0RjzlYKvCEM1lAnsvzgVzP5hOy5YEJogYWm2jYSsSI09VWQzAvWlpno
8mP0lA1TqCEE0jUBAE1V9EQVc6TF3aiVW5jxo4lHXOboK+KIj8/Is9dq4OTtzRIfZ9NksqGONNxx
bg5E916pBJG8VEOJ67RIYDN3hrVjR/6hzq4eneW3WGt+GvTVziH79ivyFV6r3FGJ9NZVyGCmGq1d
Ndi+Tlbbx+vIjMItsB6Ntkmu2SwpLIWJdd60CIMu3XgrWhOFi1Q1plF7TWhbuWn7rjjSmWXIloW3
xn34zH8VXEJKccDWDedmRO57ENjOSasr5wYI/U+HsAAFut2eCmJWmIweVFbiwCL5vMrzdeJl727V
q4Mz3jLYOyAgMW+inuRvSntmFcMvOZUmM4hGv6WQz9cMh4hxWuOH6Ea19zA+bSo8ulsi15JXdwoh
nhmUWYDodGtAOuXFwOdJcdE/YitpKdSN0cnTkX/ohlatxxqFhNENuHLtI7FQIjWNp1Eju7tt1cNQ
VMYTJDp1Cm2yCZK7gVVqkCQRta72YGTfK7rer0mTjsc4K+g0GVq/l4ZOnbrpXDSPbHK7vau2Aiwa
m8daxaRRSXNcI5b4QaKadxylYW3bPCBKjbWRrpg1V7Jpzk6NqdnRyBMwlUAxU7br1CKzziryOb89
AC3muN9jBxxnGKUof3JjGxg+JIGkOeCsLmB2oaiQFApWyUgKl48y8pipcl8ryn4sGmk5FAeNHLxL
O04hXaTxlrpDcylD2V4GywhwR89O09prLh7/RNwW7mvTVdXdjQkaJ4Fik5ay22q9Xq2nxnyXvpo4
s40Ec9sYOS1Fy5XfgTr1dNUOUW5tzRiadzRLLVOTkKQOA046IjVxBp1qRrISYWFechXWNKK1nl8Y
yIK07OOTZ/4aixjwnYP4Pyz0bjdIfeAs0L13rlWdcfKfotly8neT+OWkVsv+GHjljschvXZ6ycVb
SFzVygLSvcug0OBbBWxejz2MA3lF3BHcpu5eopK6whS5kXQHWX0EN91VfEPTYLWk2tGdHBt6CfSS
fGIsd4SensbMMU5pF/vPPnPXQsMZLeo+2ZnWa9oBcW+73j+WzDhBqXoaP+IU76H+oClPbVC1Ixv2
7De+neggYFkq/nYT4UCzHuXs6DGZVSG43Qosjo5Jel9Y0WtbF8MJgPafHvbVbnEJyhAQnCH8hNjp
eZgFQrfKgk/VJuuajKB1KLBFZTRG1zqaPKa+6jg7Snvh/vKZHSE4J/IwdYpno07GTTaxfA+qH8ns
vbQxm66CsqPm2V2UFRYX263eU9SveEbSi5rbHb0U/tUPWIzGtZxW+hhRwqlR5wzIXmwRyG+BS+mv
tiJjC265eK9InIautM7IXoUjQVDjOJvAvi5Z9T2HsbUySFN+hwH+06vb7jGnFP82lY/LUXReB8x8
uNssKbEpkh3C74d+OotQoozIQZxG97pAjsDTB/u2sSb6G/F0+dIqlU0b3XlDIcXWGjNvZOePrlLp
qik8zqoNnvFuTPVrYjr6lR+eTr+AXT9nmKyKt2EAafB/qDuP5diRLcv+yrOcIwtalHXWILRkBMWl
uBPYFUxorRz4+l5w8iWZ194rqzLrSU9gQAARZAgA7ufsvXZsqc4qc0NE7REpXsekqnAfROIi6mey
dvXr2KTgmSxHBwUyfje9NjvIh+ROywUVR/wu0U3UW26suD+XooFzL4gFRq02HtGYtFGS/UCLGayg
SHJSOv2w6iw9vkOrlp7FSOOuS4y1a3QlINveXqpGXsBaSz+vcedz8ZoQ0SM6hD5jQF4adDqx47LU
HaFXWMkZOJLVbBhnepu6j4u7CRfLxdIqGHx9cTcYRo7eVak3JDQMWh9iQByrl9rXfih9Psd+hKTe
O5jCqhpRRKoM+mFoAvtegMpYu2SzFmldEYOKmqgdS/uF9IoVJVTgHFV6yphxuWjJJ1SJ+dDuIk6m
6xjR4UhjRhllelArlRTDlPx6NOaM/JXSWHM2QPXBbbPICG4iI4YfFEPuY+pk/k1gqCcArNZeCBdX
YqZkAzOgiSFQ3d0Xav5M+TR7sjSwe24SGvy8h4miQEOFtBi0FUJ2zl+RcHUmhhc7h2Z8yRW4aBjm
s1u63/MHgQDdUYovIDHKK1LikIKxSguna8wVQwd/X/uq8lyBmS+7J5P7+hcmiSAVU7MmA77q9pRA
xcqIhbLD/gWLy80v7jTktx6aLVQynihfQtodWtgqx56J3pppgvOoNdaDpIqYJTifRO2/9FFB55XR
ULoYKr051h2KA7nWcOs8mvwe8b3RmMa67xKipQ4lwWqNZW4GI7CPLsXco5VV68CmS+AwMAG0GD3T
TjH2wUgFtDaFfafr+ffOr4ynUNeILGt6XOfzZgPmrI+1aDeojHmYVoI+S4pVZnbJrQKS9H4chnhl
TPiWmPDahkImcFiQHA3B5ORNkX4GkVhbsXZVUlu7kmP3KPrYO8iHVLIgroKEDvSgaQSwQX12cPNd
kWtaqxnZcxj6PvpCMOoxssimFRVBtXKnrcb01a0o+pKqxnFIaWq0Unedd/GTKRXWXa29gqvudtY8
/Gr4QPADKODbekI55ILyMwHpf21OjAnDxEBR4yfLwTSya9YO/WGAQb6h7688BoZ5QfytbGjEe8ei
WAJOQZKCiju/jH5JQLFJ1pJehO4JEvH7ooOAYcDjPrgwTVYZrQY6R0iJmEeDe4lPQHTdU495A5U0
irzV4BA65amTt0vsjrgRp4+eNQpjVGnIge9NcVcEiYsl2uzUU6jhoklGw96G/AoZKavRLiCEY9cy
5vKVpLiJ9OiFgRY/oIzIFMXUBd0VfllpBlDaShP1cVLEvUJgzDjzVj84L3Eh6oNZziOZzrtInlo6
puPRKoNrpGZbWM7ptSyt7KgE6Pjg5C0UElBnQB8+Mt9yV3kYAytNvGxfGVF4D/X9z7A2cemGFzjb
ztmatVihib8Na/Befkv5rDNxa3P7/hVGxUqeJzQyS7pPzNXKVC9u/L56Kqo8PEhsT9BgmUeP6L4F
SkbuJlJG+wYMaHNxfMqqJcEPLYcvKPAne8n7GYFLHTQGN/FYuvjqGPjeNP2cSJiFDI5gbxCRQ1Jh
dfTmhdmXDxWa+K2ZmNpxakL92KYATkzb/2GJyWGEnIbHacwfMTU6V/nQxDApG9zsStO3PE9q9qXz
4dM6XNgZAETVpq0rWB9lk247jdgX1dSiQ40osRhjprSlqaw7x0Re1xlugSCRUIHcXdOcnG4QI3HG
568Gaot7kJ1iFZBkSR8O3KuatndyYQxPnXb79iWk1goCerRHklZuoxaTqxo4zzrj7R91pj8wbXK/
lHnkMU6nWDjBc0B+a9z3ffwN6GT9nctltohcP7mL+2hAxoGpqo4t8+vov0AsaSBfMqu2y0icUGqS
y+Sn5KKFxhJSa3Spiqa5tSkIMsKkyakXMbdithqv35Nwm++bJs3BvuEGiMizPZVF9L6JgN89yb1g
ffQvclPuLZzmXhV9gXAnuTOKKnpOvVGjKFhFN7ZI1UNJWPKm6Zr43nvp6glnU9bo17ZkdgVHptgN
3BBuNfqVy6BQxQ/de6mMMl8pDtjjzkub49ioHpyIHBddP9V7r018znc1f1TTYNxynqAenPcGFcj4
3JuuI8VUCh8Uafx2OOOipnxBGY+ud9svi9lQ0XYYKkYVgXuDQtONR7pTvR/uFVXZyePlUXJBzjjU
nXI6qqWDqHBszIOlR7eu3+kXf154caJfOOG4GTPmDpw82sCu78EvTvQdRtiZJGczfSOKjsKF2lFG
p8gs1z4tZkSARZwrkcB/7f51W+1z7jwf++XTExQD+hFrYlYshzrK+RQn8Dq+uAyM5VeOFoeHQdf8
p4n2tVl30z25GdpVpesFq8N/srbe3qcbiBS1YfxF1vEhqomBLei93Zm21zLvDo3nugNPJazaOzJQ
cmmfOO3KsnL/ZOZxckPWXkvZj/toigB5TQ2vfxhSf1jip/R39GyjTdObyd7oMQ7GgfHCuL9jeAWX
hh4KpUvFMNfVmNO3Lo3pQehU5QMRd6+F92BPzX2V2CY99Ky+Tq2oCTa2vmBr1g9ySy6yZEi3hX9s
PDPYaUaabQYKXi9hSNBYFlr39UhkKeddzFR0l1huCQJgZt6UgINMqs5LeQFz8ej0vmHcJR7Cw5j4
mfVbCEiRYAOmK34qg875aShPZMaRxMR6yYNxbcfIaAjkwzZOTbpNqDSC2b9L3Phrb/nEAgfw9pM+
OVklmOw+Aw+Ll5Akj6C8DFm/VNGq3aCvpsBelNHi7Y9WQ/hU+C8NAJjXwFZ+qk1fPrXJDQT/ZWAW
tx+kqFhvzB2kWZW8Ym7+yNPhiIy6vsm5ZO0dRDLIZ6to02kDcrn2Fp9U/NjXarp1dEfZuXht6tDo
jqScq6cmd+7kdzm6ZC1alWfsjajgTaBh+NIr3oMVFuMTuRYEqU3qdHRHz7upaDLhBaQIH4HoQau1
zxOrwVjISDXUO2WZtOFrPSn2MfVa7jjO0gyZX3ZGfZsURryBAkWoaN8dFRF5C9sp58BpeedOn3x+
LNuh7cQFHytvrIZjrgtGlKJ39SOlY/1IxpexG3u83wr/75PLXL3rCRL09V67mkXyqBukqALv0lfv
l2wiLIOS3mGuIDJvme4/5DiTgKQyS2qbDkeXVb82c/oxQhrwdxSaNglkgALlcntMCVhd5aY5PtMg
XNfEpj6oFCOWpR4M21CzsmsyjzTd74UzKhf5AELpdD14MclfSAMwFoQnZ17YSMUXVZ8ZFzA5yaLi
Gn3flfHLWCqYsmG47jMbIJ1XQY30wL7niaveJBBEqMSHtaIvBXOvjaqY9cK0Mr7MepkLnS9Em7Zm
HXk7577ruEQqX/M8My86lSik2wipcGYUjw25HBD0go3jK9XCSTvkI9qd45LiAvEztfwTfUbIjKbD
WRq6t3nPuyAXC6kDurud+kSv3wKshPDOie6VNtjUIGXJRd2OU6LfdfC3V3GFZbR2PGwpU6Wtk9Fy
lz3hgW4It6+HxrkZ6piCPnKmRWwxjqJCthiaila+CDGdR8V3o45eh05XD0Hp/HCb5DgVHvqNaRo2
Axb1p8Deqq5O9aSmp8EYd+nFlcoNwlE2jH2cddllyaWNlJ+OFvmbtorOsQk0dwp/qH6tPxa+uJpd
9cXUsvGhaFJlXzXV9xJ85T6JDXGkYhsv1RpVoeYQdjqViGjcjITMOEniaz5RB5hU1f/m0yusw21U
KP0178ImWLb4NzxtqAmGtOtdR3gd6vRsvPG7YbwB+1PbPkmLhEumxVEuIjp4lr0un10t1Q+EbjN/
SxA+nWVeSTW4YhkXibYqFa/bGhTMocYZ97HSiifKLMEawR7EYtFo+1JTiWdu9XxZAme5qD34XLmw
nOLPWh+7TV5k/sGlIP+28II4XGnolehOReGZhJo1hg7CkRwzOCfzQq59LORhilKufbBDb4dVQJIG
PoP+/WAF6f2WPM0fuhIqx6ro/WNr9pTnJQHVKitiJ+Wut1UGEquMDOC9fEweI5/DZERZRWSQIIOh
2SpbrLl+cWqqB11e7SytUMObBE/GqbfFRMwlgoLEPTqz1j+h5gAphzJHnoG5U2wiJJjdLvKRyssy
JhIVO6mOcKpH3e15eC99205pSFreOmKOBc9CWVsqQwa95SzIfPVSgwNGGVT023ZWkNfKDxotynGq
+m3U9+mhNGBau662l7u7WXD+tkZ351w7nXoUBEWqhb/rzMzuCV5vN/o2yHPnkrWqf4nqweD34OzG
MEdwwfiwXgVGHC0hSylIYbUN+q4rIEIgHwgMz4knxMGkdxIK86a10Qn0mPMA5gROXN6EKUG7brkg
chRDDZKJVTmp4QmC310yv2ebcTvj+YapduAcygr0ckrdcKmHdXyJez69qq+ORtU+ci3Ir33MWNq+
zzVmSllRg8aY6sPUcfVPbX26yYpQvXlbc71pbY2uurRJI7/6mgl23UETnBT3jQaaKbFp+fVM9Q6m
0yAOmtcM17m1K+3iB2O8H0SP5IRWUB9BKGBWfiCfMAigBXkdqcxuPnCT8RogcVgxQVrUMRhRt/9O
kMRxJvFc/MgobgO/OYoZeDjGryKB/WEAoLjPPcZyyGPhqtDov89gtt91hgIRTcQYuGr30cozca5y
Fytd7LpHl1mgM6C0jMsQcnSNptMw1HalK4ZzDsBVIBsuxbVVSHHGzugtA+F5zwZFUpEaFPZSKz/q
yeQ91sJFCEAOUiG8g17Am8IeviuTij5elvXJOdL514N54VHIgddQWW9kTDmVkjto9DACm3fIxzqB
kJ5i5ckmJeqchcm2U3A0OszTTxGa+pNck4teGATWWqQT+H2vPtSaczTi2F25Pe7B3EfOIhfpX2uB
BRew7MK9M9ssptlmUU3BiFxAVSiDwd4WUQ/BKPRWk6C7mccOQVRWqD9pardCIbbF3bnoBCa3PsmO
Ua+O+Ij/GdMg3NZf1sh9Ng7KdIK0jHDXJqG2KIUItqVbPE0EUYJdz5ObvmnCNa5kZWFNIzmGRp9f
i+zBVdx6HwH/GxZ2j0cJwn6GYY65xgBe5xtSFfgRhf9qVcnVsmi5tR5QdJtK7zmp3OjM4EWEmnbR
fc04MvvBFUPaDuyZcqENafhDN2Pi5om5vTG8H0FNrNdUlxmyKLnMwxtdu5P/iz8W+cUpkW5y85eL
HsP1WkXjugqn6h6qbP3Tq8xbYxjDpwCD3xwBeg9eabxaFLkH5Ci3imY5t7B7V+FIZ3pJgwqWn2MO
KaLmyQIC5KKQ0Jy7VO3v5ARYToXbZgbDq026kqWhxtG2wQx8ByOBUjPrHwhm0pLqYUgcQKRN00Oe
RugRUeA5EN65DhulOcuH/Plx4YiXAnPXMjGTbmMx2lgQeendEEsiTiKcbvTOKVcNdZ/vJszd3Fwo
MeRo0OCMfz/WAu9n5IzxYxpP94kaVF8F6kWa+FWJL5/RdRRVxi7mLW5Q9hMSFtVg5dGSIcPoj6bV
0Q4JEEUwgXgWE0BfJID32ty0KSjYL0mia+/MnImcZVc9TEb9q5zOFtOoXNV8XzvwYuu0H7+2EWgu
D4n1RUkmcXFrmse/7EjM3NhHIF8hlVGMnQFd8Ww5sLum2xbqKbfx1U519BOy2nDOEkp17n01zrjM
2MAjbuprCyILwSa6gxF6nLa4d5UVeifcDHkrHiY0I3NxDwughYvJd5BZuH9OYui5QFTuQ2ZwSe+d
6GKKdvhCfJO6K2IU1IASFp0V5GsagB3hzVV1bWsMYW3aLo2ui3fjoLhPLc21NIu4nY27FgjadTTL
7kFdqKW571Md1M7o1AWkm+AaZDq/qIHspJMxCWdXqthjGk1XT62jwDXrm3M3x/o4efVtJMppSw+y
OcvHbZvqq4KJdW20unsbK5qywhberUcMK/EyYijbpDDoGnfkDMZZWyxCtVE4tdvwKBIsJQMTh0XS
FnfkRNCCn69xJQUaaiHtxP2DO/gSz1u/0VKKAK0rJhi3JU4naNb6gZ4+swEMJWOb62eyQvBZplgb
MvpodAgryGVTVd1UWfKQaQ3XhoQgPIPRJOmq5S01iAwnC4lhw+DcApnN96imQYT6/kortPpeL1zM
0l3aqzt06+JqOHCzYitfjNzEDoGRGNu+oGTnR6m3Dykv74mJak8+hPitGxjZpUrDbu2ORXU3ZTlF
2IxqNgwac5FNTbvxC01siMGwXgrdPHDt2voRep9YSacH5IT5fqpI1+06a3xI9JCLZZPeNxABt9jh
M0wtrnpyFer0BkCckwfnbKGphY31yHHQqOYdjRNdbHrPRaHpCR85iy52g8MoJg/xV0ymKG59x12n
1VhhxfTaDWLT6Ha0Om3HrdGkmVYbx9Z10mtQNoyQXfu5cnXykJJsQirU2c8Qfh8GR4H07zW4jBRt
nTGheOo7d1aFjJh/CbFhChXSm2VBQCH1s5gkAKMI71uz9KDWGue+mLlcc/dALrpQIyuegc657KCX
eanhfUFieGWKr+D9Ks01iT93Y9TER4MW9tEO8BoS9kGTYcJ+aDHeR6tfikObI8xk3HAltxbkeAEj
KrSzuSc7J9lMMIwSHWWFkTT7kDSwrR9mCBnbXgXloURLGt95jcWMRrUoB0gTWb9RFKta9W2kg53v
uVrPV4TASN0NH8wdY/qWyKmoe6Pf6JVyNxV+tk2FUjxo3qyGcrdThXPOExNE9hqfHSTBYto0Q/d1
HJz6SFwJFa55TS5SC/SCowc7+fgUzz5Wa6kxR8GNmbbeSS5CIyxOQcWPxkle6I4Ag2Y+iY+uu3GF
99LbXbQOg8R+7LRkwT1BbDIn4SJTetFNFE3RzduayOObgixw7Os7d3CDc5whX8t1t7rkyRqKXbPz
3VGJFpplIHmNUMV43a0cD/ExfG/GQDlZXZbtCs9CLZUg8+A7tRjGifHqEYbV+TM2br451/QNVwki
5H3aauVL4kFGIppkuAwFjnyDSyvyBQZigcrZhSDOtOAXFLp9GwjTpttU0eRpQGJEfDQFRJC16kGB
K30/2bR5kBzRUNeblmLsg1agAHVcTLoj0R21u/ZDZREhMDvwZYEAm4zg7KaoJsvBOlq+l+ygYEMg
hhZ5bPW+2/ETYzoJLr7SYu/Ws6iBJCZgfGpQAsE47NfANuG1VdcakBFhrdpX9JBEVgG/3GeZ6e9p
mz42VZRtAahN2z5qr5gRjBvM5NDYzap/qXqxaUwQufhQXtyE6gYJDsqGolr2JZuqvU9WR8U06QUY
ZrcZ6xb5Hn/4IULhD+a+gDLZT3t6FnT8Mr18if3yzsjuQ4uhSOsRKOGV+gGhHT0xUd1A9LdvYqei
zUdxgThAr7ghNRccrFr+VF1tnjYlS2LMuUJHVn/79heqGKin7UzJydapOsQMCpCGZh6WwjY7TxoD
GvLZ5m77yVT9mDbNPEzxAZLuIVxQBs9Dcgy4jSwS1xarskRyA64TO7LqBWhzfJOiV5U+OnQBVmqG
bDPBRrg0HUbuDI6+a7JN6teWQDkiOCuMYNjQ/H152yqhH8zfYKQRCzDYvM6AM80dJh0NqOIu4njK
n7DRmOAYLfMJ5vhc74HeWHgIdYqZv8EoHixPnCvYm/daBzwQnIa96SxqCGoHPCJL6mhfpIV/xRdX
3oydtdJRpa5QZIH5H7hqEtxB8I/H/cKonXRbY258iog/a7WeLjTMMYKH6aIShrbqdHx4lf8N7BSE
3FlZr0Af4M5V2CdDg+5KVTzeOQqWMTyR7Vc6/zcGJ0nVtk9Gm+ZbJfKIgAAqUs+T6Fr0yj5lClD6
U3CWi9Qsx6Mfugtq08m1YX6xCL2IgrZiJdewa25II0oXkUIe4mSpKHEQIUd9eR+TlrFqwsm4m2Or
4H2psyBwrHdOEVA7yEy0WdN4SpE87PQetdHYE0ZhMIa6GmVBvHk3UrYicvU6hkgsLdGcDUhqDwks
9MMg+DLkJomh+i1OW5yAUN/JnC02Qk31ZYGeA+Nbl24JpGGsgcMtrqMfQZrI1Lnm6tGqBC2iJksr
dko+ZOXRJYdixbXf2QRo/FdtYLe7xiIUssM2R84C49PGDcqtmU/gdOfNj0Xf08mZVO8ZpQchgK3C
b7/SnK3WpfyAg8ni78yV2mxI3E3ificoD+0zaViXTAnavWGHztaYYGaXXh2sLdMUB62oxoOnMcTN
tXCLdlqDe4tlqTPICLJLzz9WrjZtLMV/ld8UdGFKFNpqMipja9uoBDaiRuhiuNgGF4FmDHsNiHli
6T8iu/W5nVn+tQww64J+WOmOHXGXDh4CwzfOXglYya+SS6NZJHa5amxskxp/q18C5ekwgQQzSls0
TPdan9o62KOeIv23OIFaUqTApo2kTZZOqrQne9JaMLe1w7/miKVCaeHSIjlnKFE/OTYnv79VW6sJ
l6ixW4RJfnST5+2Fn5H5lXCsHAHQPGzrTe4aQcYN42PKKNeYA3A9g5WYACu5yxBthF7zfXD0eq9P
FNsIDj8AviJci69zCTGdAL7JpKxvaDhswE43ihZe0gRQDGLaPVozhstuaK24lACVC+dYKpCAxCCX
6ioNGmuHCO1L3Xn04Yn0TayaO3yejWczi55zzHyHuMm6I7WPcNsNbbSQ3b0Wu9fKR+L6NOYeoKL0
+b/PWdOJOv+cJz2nrGmOpluOaxGmBbvt70Fxuip0rU+FtYcKsBNYJB2yIx/9ujUPkzU0q9LSmFa0
CgjWdvSOY1TS5R4rzqRpFzL/pGmv+KscT9JXRYsPpklRUq3ikjsOEKeYaejZyN7T4f7jh/jP4LV4
zwZvZCz8j6Ica1BS7S+b//XAbLrI/s/8nL+O+fsz/usc/aDyUfzZ/rdHbV+Lm2/Za/PrQX97Zf76
+383h9T/bWOdM7cbb7vXerx75eLQfo6z/5/u/MerfJWHsXz947dvP2lwUkNsubi0v73v2v/84zfd
duas4f/4/Bfed89v4Y/frrTVfrz+Y/1z+Fb//Me+wfr581+8wOu3pv3jN8XWfjdMvnW+f1PVKVcS
Uz28vu0yf7d007BVUswcw9VdfjcEx7ThH7+Zzu8owOYMclQfDon3TdHJx63fXctV2WE7DtJTXu2f
/+ffvtGPb/gfORwp+rZt88dvNu/r8w/TAMLk6fwNx+DVNEsmHH6K/6tsooq1pNa3nj2203NCywvS
+dRbZkOUXqiPf5ptpjnZysRHwk2rbMMY5k+Cln0GK6AfuHZiGnZV1ZBOWGARNOiy6ky/fpRKgHwr
rmBCbpnSKvEyLBWfar+dMxlve1w4iykGpbwAME7bue4LI1/2SGxIxW2IKlg3uR1USw8OlqkwenQt
Zg1RhlakKrK6X1pI2rK9WgecKyJyv7Ud16nUUSkxFvSgUXXkXjii4BJJs0IMZEK2zZH7HBRTGXPw
Xk5zRqDwSryDdgczjRGKS4/QXAOT0uwF763eJKOehKsoa0g1KZOp0HcBomObaD9EJZCPXacqRLgk
ujJlhBKV1SD/yVybuVrML7QH8puQfhyoM7rDLnNClGHMOClILdqyFtPOCMWQHOXP8f/1mfv/0znJ
b5R80H9/Tt5jrv7W/ghfh2/5387Ftye+n4uaysloeRZxo2iYHHMOS38/FzWNi/L7yWerv6ugGoj3
9Mj+00yX0+af55/7u+e5jucaREzamqH/r84/7e83BibUHsFMCAw91VQty/j1xhBpZHORyWRfVdsc
zsxxsnXGHTyKkfJ0ydfUAW0mBuPSG5CQKRnEFPCoWH36pN6vCp+vApo1v6FP1wET1IRtAqTkIgWI
xFK1Oav103WgixNTJW4UPhkYrRQR6zmIiTP3tCynjMhCxHaw6GrYR7qS7vNByw7yCJ9Z4tuafKyL
oO2j6FfjndLXayRWKN1DsYtdzGxDVIy7wMS8Vk3+VtNSKiQENKOcY7JWGmT3Ri7NM/4a3Jm3A+Tf
Tgvij/jqpsW//bv/6n8JO0/ZqE50IvFvmDA62+oGZd1FWpAQB/Qbcxqu8iXlu7ChYIE0e3878hUd
0RBel6ri4Hahf8hRgqyIEPMXXFAjZe0oAvWdSu6AUcPNi/XTiOlAH4D+TEob7lW/gZdGLvcIBb77
vPj1sY4kphlbZnU+z5AH4wQimakfxZG4GoEaayDmRYnUjaJP1GHwODSHiH66uhxHQiZ9t2tQLrP2
tl+gd4RlYK1Kk5AULm+wWEqlOhh/X6i+iTT348GPY8hgiZfA3TAtzE/xkIG+Hxgw8o3UP21UFYc5
AaJP0VQJI8H6T05PcQj/WphdgOVLE8VBrskdH48hpAtSRPMcY47KA7MVwYRoSraUf+nyzMZcuchq
VDSy7CI3bTN38fuG3DLgK+Lv//uBH5ufnqygSJn4eS0rooi3I/JKa/YPO/NimE3EclOuESdk7fJJ
4f7CTrrJW05hVJjzUWbRNvgK5x0m7HEAry2vCVxJ3/pqdEga6ilFm/ITj/IB4kbRYUMsKAMtkY9a
cIQs9YCb1Hrfjx2I/fJReXxlhdoBCYK5U1oQZfPRYwcw4UHukNtKXsV72wTUbgb6ulNxYAyxdQdv
Ot4jkP/n5yk/c/lxv33I8nt5W5WP/vKdAAuM1lOiQRPtChr1Y3yPFLc4GLNTWUjPcDYbnZugxt4s
d8ntj8W/eixHg7Ek0auhRDrWe62fvsazyxfUF0h3uTrCuMqwrGMKLDV6fku5Snc5R89dnVLTP3dV
156HnH5My1lgen6za3ykvSM3XDxWxIPPC9ca+4M/L/7tY5Yot0ApkHXUQCTjziBTV74f+S7lWynm
NynXUqYIhE3O71+N5yGJXP10pEZ2kGuQhOSX6mmyVW+l5khSjdk5rCY+qj25KhdlwYea0W1aFkMt
Dk1oDwe7bCyNDMj4yAcByGHeIQ8e4bL0dlmvx9m4GfgZwHg7D5gHY+H8WDREUxzsZgSdbagxGO1q
fkDuf9v+ONRCELQjiD3a+lWwJc7CWzKPUnaVoBf3LH8avTx75a8iCEni0vJWo5JrPtSl7zyRJCpW
iY9Xi+xGb0OKGXykEAJ8G5D2NG/Jh8QcUcfbNrUN9U+61ewIjN7nftJ1/UFLQgXz9Uwq4k4IMH+e
KC8KJbgSoVUfUi/kgja7zDMz6Kkvzg/K7Y/dJfx06jnT7pfH5aZcYMwH25QNxa4Uk7If5yuMMl8g
NNEy4JSr8lLysfh4bOro9DeusZE7Px7/OHaIJjSjw10ycF1ukkAcfb+dc2sI35kt3HKh92G7S/Me
OY7qLsaaITHF8kUG1fVohWigrah/X0Ma42H6CRFF5AEaJCRVB6RL4GU+tkvIxQd6Azwo98ttuTDl
ke3U4dgQYKQ/XmJea6AMvz8FJgM4ctud8/3YI59czy/7sdmo9ivCrmot7yFyMYSwXxYf23Lt030m
Hr9pdj9io0mrmVTLZT4sgS9gT+Eq8WlV7nKIGVLX8lG5/bH4dKTuRuXh7ciP/XLt44le0LQYn+c/
92n1l4PkpovgcRWZdrzAEgsE4tfnfLym3CMXCgrh9yM//R+/HPn2juWDFaXMiakN7/vtb368+V93
/fr6n/6pTx+ZPOrXN/b2X1V1jwpjyDZ5NnjvV9BUrsorZhXAWXi7rr4d8HExlRfbj4U8XG7KQ+Ta
x2Mfx+Wz5/pj818d9+li/um/kkcqYx+v47LSvTiba5frxtEJaswQ6K5J+SF2bR4VNkmdUj2S69Bi
Mfa+rdeZw13CTOfQhzqCbTXfOuSi+Wutn0EStvwEXLl8Wye2SpvWnvw4+vleQmkvoKMv7ztvD78d
+Hn98yPyzwCnA6kUCbIY58/109+Su+W2fHW59umvyW15zNtrfmx//Odvh4PJ8FfIs+KFlwmG2/Mi
ZIZNrs1Mwoh0FZKxXJ2M2Wry6wFh19ENxVfD0+SqPODtWPm0tyf8y6M+PUG+wMfxn16P+EQEGFzQ
FkPDrbAKGm+dheqjLycGlsmv0Mk9OAEonjr1ymed5Fys6hR/T6/vq4yZNibAfV0N6AAJNp170vQg
botKtF/Q0nPHzKtyNWn3rZuMR7Uo9d0AsQgu0HgUQXFFpvxY0FazrImGt9spKzRx+bqqo2zd0wrc
JnELF95tNOWIiEFbgwtHqunW9bUHm71SqTUuayyXR7kgsbE7ZjUpmbFuFps5l4Zopi9QUn9AUq4w
LjVibXmjgR0QYb9V1tV6qPUCj9OIzSNxuytW1QrelHPriByJmG+AS27F0nE6Y02cVbioaw2lfsao
L6jwomqKbSL6fVU04qu10Ml3te3gn/JyxJvxY9sPw96v2gfDHOoVshdni5T5Sz6U5l1WFdaRxPPv
ZHiUS/mZxbp4dQgmOJlj1m9hXwNVjggK0Cvz3JslyCFH8dfS4VAwlt70IOrpvSLmoyklVlOVzSxJ
8nPzecEMuFx3EWQn/P+vwOQeFUOUp8Gm3yNmOEoSAQN995P0mb00EMwuhiLC1pKUFSxjT9O2jVHC
aFKJIAA6GW1I6wq26Bi/h4pwz/TDf7TQDsgmAsQf4FM3vTs1CxHrQDDaTtp435AF0Zsb2Crp2oro
A1D9Sb5WkENSc0nmVLQN+nH3hihPMepMkXnMfdU7u9T0zymduO2UQ1Gbt7Q8egKbixIu8LCmW2m7
HkFn3EUB8WxZFl9y7MQIzFFjhW7jHSwzLB8Hn7INir7qTIBB+Qh36g7bp3Lp7K587AKAfonw7uS+
6UBcpXVfJC7U+dlrhIPEPXXIf8oHY7Jrf1HowXRFbBll/TWbx8t0k4M3K7oMfi9hPi4FWcs0H5yC
gQLoBtVh9DovQtto92HYDUeyrZ2To47OSZ3XIJuLlWv6gLvnAXEgWn3TYZDDeMdmr7j2FkdHT13f
Qxbn5kfSrIvjED+Hml4jmvHjB8qAW13vkX00wZay2EDaWPPVMjPaD00RrKhRizVSCeZ6IrgzI7X4
EkFIz0IEK87gJkvq6+P/5e48liNHti37RXgG7cA0tCBDUGSSOYFVsrKgNRzq63vBma9Y99q73daD
nvQEBiDAYCgA7ufsvTbgabxfUeZnJ88MMFKTXT1OunGpxmob5464JUBNobMUf1LJpwE6FN29cBuH
zyV3numybMIMYHRjh9MuEFw7PHLa0CV6tKkqhLUo6ejV9b51mwLEdr7LjCsp2/hEIfIZN/kvs4uM
n3bn/ZTgt5mXlXx1izepL43okNXB81j15cXK6mOxoQ+pBw/eml6bDrWC6mOykC8IySDKBkSbk6PM
UCV4AieXSI65P9pthCzfIWjCl0MBTQM+75gh821towC508HXwxBK8ED6zUCpogWe+71DWocDEX7c
pI/aek4TJpFk4SKvBQ08DPlRTARPOR1yUE78O8XF/pABscbpRhx8+DZNpfFSjcFCUaOvMtpkUVqi
K9ZjYjgbhNpLzy6vrnhyLlgqtJvVY5B3LFe+Nnz8KxyWw490sJ+tAF4BIE1UQO4bJVAAwX7f71Cj
G8iLuze/MTvYZ1F3GZ3s5yydel268jmMvOyDsI3HsvqzHPPtqNfNiyfjH47Txw9OhqmRj5TgjGb4
sHWED01D5O2Mkkh3cAkCGtkAZdePmtSuM6STj7iGh8rANqI/j/4n/FkHTYOViaFxTqgGIxzU3a6u
n9CfMAvGMncUkV9wEZ+NqxLdAqH+K/Ty6Ki2BkvS7pwBqTWZflaLwKppL1mDsZsrv982vnXFwNps
B2OYjhlRnXM/eWcJa/fcZJn/ufZvmzS2po3m6fUGbRNdNIDbo0zHpyZ6HsT8K824nsuseRhJHSSG
DFW+ZzDoQBhLAKu7NWZEGrGrWdcx0K0rkZI4Q6ryqLZw8g6r3pCkHyy2eLWw5CEBPTNo9TmrR/QZ
gKt2fvHhhDEQlkWDSVHcOsULp0GtuUwAhxydbii8nMSTnIQrzR23woZo5IZGTp6EiTCTjDJshtEc
cAOwf9EPqE8p1egNJoxo3znmS5gQRj3MRbGj7Ng/WHo17eY6A28frfJF7AaWC09tv4Q+Jf28Fksi
dqLlEZHtqO2m9BJ6UKODxMTtzA9lvksqbN2x9rkoKVGqWhSN58Al0D+m0quOEwq/QpiYE4t8wyus
z2ohSiSBq8qsieldrpkU3PsI9E/p74pEL2HvmMVzI/pqpwfijUJtvaYdnl9hy/TbMUB0qiVVsEVW
g9RgIqXXJ2Gt1cTALNwIXxo51is7KcW+djvjsV0W0FkNUsEnmvoVgya1qR6g4Mk0CU0F8Z9Zd2oK
CBZxrCdPaqEHxMwHZtlt6UIkT3lpEuSqBdUuDUJIALNmGVh+c+NEXgBYkIQ8+NYUV3Irygec+RIS
Shk94QNhJqUN1QkPINfWG256LhpAQ2Q2+/uRRJUOqkoUrdsv+nwhq7PaJMfvozLAXbgTr1wfE7xI
tN43ZdMUGxvH14NapJJZJi32cp8IPDcSbDJuMXn2G3LffH+Opg2xpR9oE39E0zRcaz9MvzeouLts
IDIZkwH1XWODUA9yvhvDYk4RUQrPx9zSJw9RIbhu5MXWQkO7lJ66Jy8e5L6TYp2MAKngU4iT2Qv3
5BadoBpjQ7rK4U4TDP06NVnxB5GSfJGy93dZP0c74jEzirDtxl6E15M78GWieFiFZvEI9nd4rBtx
0mbHOHSFB+5lnDRcZ1W2bogC2lff0qkKnrSsdI+tB2yrIcdT713ztU91gGJOMu08w/2ZzJqPvBC3
ZwkubhUvtxYSi7wNZC6Tsi3de60SJumh5lq201qQjncF6NM+xQPZ872s93UZeP7zaE7EiNNml5yb
ZZ5XF2eJmB4THNGFRumD5lKfg3dBuhALXR7oIMxPePx2doWyG55sjiWZe+y4VLx1weQnh/yUYqIH
EULRnb0d7cC1nmHggsVdEnDGQq3BTaLxb/i9VxY/umG+eggymREsA3Ea8TyLWo3KfpnpLHu/FqrC
LkLKubm1ddvO3jlLiZasyRITImtfi699JhZNJsJrf5mJFG2ETR4d3MLtW1a9qE8PNvrhvTZiRsXG
O68V4As4uDZvMY1TPVwOD3z5MkT2gx233lqV81Vl/fPVq9W2N7RprVazMuM9qaMYrADHV6vEt9NU
+Ny7vDHa+Nx0pXtQtft2JLVHmwsSkr8+EfWO1QfwufMf23+3HIbp0Wrm8aj+s1p8NTPUpnr6r5es
NtUDat9/3PyPT5Xh2ls19cauANqoF6cO7dLyLfTJouyDesOgi0/dqgVQ9xA9kUVFf5P2KIJL55cK
PceO/Dv+vFnmwV+bZZTD8MyNv0LL5Novs/o0IoQ7BRSIDzCny+GxJ80dKQeTJANCoLXCr57ME7+9
bnmqQM2PUTLzM1y2VaNkLJN0XiPb46JoTTFWsv7j64NRa2rROvZ9ggu1a82rTBoS3dXkvqe4TyfI
YjgsL+pAbSTSODJCbDYKA/fZjkmo/bexux4cYwHXpvs4dp/q1j9ikifHZ5l8zs1Ski1HqPI9H5n6
pbbL8xM0QpVvdl0L31f4ri21GEaR6HHa1tmoQ4y2BR6jXtLnwm74/91obNRnqhYT0Z2eLf7R3PK9
mB/eNDKNkrX3rL6tOsGvOA3+zXWmP6M68o783b99MRlBTsfO+FO1tzJgJEbSd7wQwk5H86ROEy7E
h1TSLpjx3RfNklk/mac8L38aZgLYPEuhXizVja/Xpxnc9V1y2bvOfo09X9viD8Wo0CEoPiaAp4DB
cJfxLNLcfB/GwAKly+kFbvkBvH3+cNVJpVZlEHF+/WPv56mm9n79vofWI4tdluNGfWzWcrH4+hQN
kW5sODMHdXqp5/q66Kgn+dpUh3ye32rnv/3J0mLSooowUKPZTHIpINbq8hQUu9K2YfTMYWlAoTL1
jWVj1MDgj1RyBJvErJeKgzwTB3NwhvwOKx++DWSqMMAdk67zubu7i0RiydBdzv60lFAX8FG7mYUB
GcczvyB+LHzac09v33GqaZ2aB61sJQUoe4kzITNzOe/IzKQMQz2C34XaoS4Zau1r8bXP6hsOVNuf
q//T3xjqoK8/V1+7OlU+/0ZtJ12y0yln7tuYFHjgajCUqfqox9Sfqk21pva5VnMUsmj3nxdai48x
e0N54uy/fqsF8d9T7Q8HtYuJPddedU35XFV71bZaUwtXlcKItLz5oh52wCLEtgY/arfO9uvCoa4e
n3/098XELN3m+P9E5vD/n0BJ6C4iov8shkAm9fPXx7/IID7/5LcMwhH/pfuuZ1A5cl1cJC7t/t8y
COH/lyDaQBiWbpiuj9D7SxVh/hcKAVLOUFF4uuvaPPTfqggbVQTR7sK0bQ9ppi3+b1RJlrPo4fA8
hWWxCLD4p4wqbSpzro3YybcMpB//lCNU5H5VVVSFB0hgOoD2xr5HjLTvna09Jh1unbEm1WfQmaUK
Yp7iIf3JlKY9fjnkG4ycqyC0D2UdtXs98t2nfujaS9QU53kprZFMlxygGAOMZXq5L9vkjxkw4h+j
G36uLHsAVNR3kWfkmBvwC8y8+KO3HG1jhJENDNkyn+uEIknXXTMKNS+ErIuVhRzvKYA4sjc6lyvT
YGUPTh0XO0Ic6RCT8QOZyqapX4KJy6NbYEfiat5ooBL845NidR6JWa6NKY/hvJtMsoM5OMc5NTXQ
IIRZBjaIJqHFR5G5xVvJtdC3agIxbBunc54b+3r08h8BgMi2n9+H8iGpw+oqjNK/1tWEnTLS4gtS
X5BtFQOEjSDYgCinKnj1oH4H+IR+Ji5EXuLCg6tP6bcfDKqeUNPwfLXzAWPFdI8JX7/3ZRwy6hKY
Iv7ep6eIjyNdPswBTckSK+4R73F+D/z5nlS9f1Zb5Lrmd7+tf+VoB+ARcoDaD7IQ44OtuQe1qVt1
/9iUEBS4GWyGEvNOu3ibU3+arwUWpGvRAD0dwzjbq031gDpEGsWrYwQEJUxJ50Lj5GAzQ0eGzvPx
c19mphjiQoF6lOckD2NJ+iEMNF7S29QiU/rRr0i30pnyvTsUryrqTR1iDUWJQowEbwohFMsVYkih
hcw09x6cDgtx6FrBzsjdsNmonZpj8uGD59S3NljnlVklbOPo05iwdOVK/S5wIw6nNE9eqympmdwO
slknUMaYQIzRzTUtsdETvVuLsgrPQx2GZ5ugtXL1tV0W0+9H1L5u9G+2QO5czgYZtdUfZptOybYi
u2vXVnqxzoduvnbEB7irdHbCzTiLGpAOO4vanq9D1nibOnFgLhDtYYjBf1GLMfirwcfyrDbMyLw7
Wh6SWMDj/ozJC5ltAcfH91+KEfNxV2shunI228Edd2TIyK10kgh9f6nvpZM1V5uMtXMTwvuJRX21
xp7qYRpYJIzG1v5zUz0iGOg1WVjhiIsfFSgpWmJ51WLuI7GRMxW2rwcsjVGn3y3niRlelG9SLQzP
eaUgJh+bkeBinAsvbTfq66rrkrPUzfhtaCJ0iJH1Og32dAFBw3e07LcrECYZdsu92myC/KOjgLKt
HTwwERTVAvkkESyttmUmVxzUpu8QDNZm1loyaNu6ZkYTIWNyB8NNf+grMyLIFk+vWhudotrnjvOn
2rX4fcMw1i+6A7mVsD5gNHXwYgBJeNbiW9i62aUw+tfCy4NzJb1fYWN1z6m3xkzhHaSZDDc+ZIrP
UW4+5JHRrSpntvcuiGt+RtJ6tpE47k1ZkOW4lJBtV48OiEbXlDoOksvIt6C2ixs2fYb4bDmO++7G
pnnsRVcf2lD/cOdRGvuhqvVdQlN4FXoiRjkf6/Wly8hHnjC+r8ZEbDnPqZp/wrcWDhesdO9B7TT0
sNlTeYBsxCFq16zOj89H/z6uLMdVaBMnKfL8rNBSajE2JEUKA8s/+W0Eu3cyv8AmxlCbFqBMSbnH
hhl6kHlt52HQIvdBrcm/1+zAIUuXcU24QMrycCR9WqHKQD+k6yQnsC7BPEFEvevV63/cpv8nJZ7B
ffxf7nwmQj/f8jxEuazoyAv/5c6XB5bhhK6AwxVHOGHKpufd2MDN+qr0H8w5STDPJH+RQfu9l471
OP69MOlyPBZmDZjEvzV54Z6rZSGNmnDTIhebqbnMIu9efVxCj0Izf+FtZH4ZDdcmtXBmNS1rvtWu
PZvB5ufm8oCwoLHoSb3KNPQMZLOgdWEKN9myedaB+1Ebq19jJ29eI+5OiR+8qD32HG6kEehkOPCQ
73RnXyuGm3psKuR3K3LH1WgG7lYPdW7tmZPccgG0IEM/t84Zl/P7KO96mgSHQGDRzTCCoZptU2cD
J9HhRpinZzPwcQkua9j/vI2UVbSFbmbc8Hc6mAOt5COypj0nQv+G/inaNXnzo+oZ+daUbe6tRv0z
TT0w+IM+U0oUznvgYiTp4nAXSqs9jHkUH3oB65oyTPZRxi246al6RgJgc6837KNDTxtGrHdBj5zc
UzNP7oSdXys5xwt/8/euqqPKSP/rHo+5cSNhsN/qejbSS8MoWTrRNYW79Lmw/GTYRpO8NoPEROUF
1hPF53njzz6JaNzENjKAim6ZEQkVMHvA34VcSf8PP0XTc5dh1j+GYchTdc8TtoNuXbiGaf6bbcHO
g66PrDI5QkHvdmo+phamj0rja1NNuP1l1q32hWoa+h8f5oYPWaAaVpYzeCeCgP0Tv4sJ5M2y3Rbl
z8j5KeAcGESXr7NQmtTaQKPMdkSTrpQBqe+vaVcFmKOqH/qMXIBPI1upgoc/jf68Vqtmar6SdFXt
FPJ4WIrqYrKHjU13i2stSY9M5MuIEqAGLhnMmraPHcrdRG7wDGVDDGQiL41PKKeNE6MtE41ISz1b
+wV93N6gI8xkeLSYrUdjfncHfeNE+K+XImHTuIWxhkD9TeSi/HwFpL25YO6OU0d7phjRrgzjSVsW
PtaVpZCgJqeqZqBmyGqt0XScKlOFkIi5l7EZhojU22SQdAphQKs1GIYfVVO+4G51VzW0yJmuHCx6
Kxsc+OgN40YdouBAOsEcp5d8AK3bTF7wuQgWXrgGTp6ISuho7XRU1UD1/eFe/OaYI/3kv+tBot1L
DXhZaxZMjPFKF66RU2oRbUz9UxI4gxf+ZHjZdCr9/IdVMjMs9AR7WVGSu8JQ5ltooFJNs+5SLh+s
PWpnUkAPEqB3KnyxV2+MPqixLmiVUj8nHiEmpOTkdDUBWpq7E4vyNF4KXDEyvL1Ao9npBaPrYBpW
uH/l58f0+4n4mNRaVqATVGsphHgioOn2BANcmLYxczBqKF1zvcGr65LwBt8NPxE0NLon7Ukt6BG1
JwmpYj81XA0HZyJNsyxXhP20pzwOfnAFujc1pocqrGHqmMZGi2qgihTAA++MXeuEfeEpqZcLB16F
Yx82p7qw+pXBVQebG7kPEJyp5xT3MskhJ9rGT/yw0Hrb4UzSE6Z9RrprDBTk4wkv2rjyATBe91RT
5t+AsMlWzUJ1iZsROXIqjB1MN2C68Q5RYvQNA1W+6zPAeEy/GuIYiEfU4iHc8D/IHag44exsVwTe
H6nmEVPqds9TSYzUCLqPP/GhdphmhK+6y3Y4klmxh+dIaAhEpv6dGnS4NXMKNalDxbshcnblT/oW
ywfoYpOJ0STdckcjamtABdm1KUY2RMU2nAJ4fwl+ioPoO33X+l2Ix9trtpGPaMDL73npxhtLH/q1
FkJzc53kiqVUa2DEBybnhBEAjIV8ZvGvRxODCe+HWzQ0rdFYhaVlEWNj8i5ldHcawh0CAqmAzCeZ
r+2ZOdzGxKGE5WKHC+CVYak6JnOO+iYAS54nTJjSXqxdtI0M9WwLf2Gbb5u5nLeaqVUPhYZqPs6r
ddo0+rYKK3dLNwMwpMi+ORCmty7GU0z/+HGnMXTvpMpsB9+sYOTk4RZh0jeQru1uKGFrw6+4DK17
5Rwiuzbqd1L0tA2hbQjpv+sM/DdxV/vrwiMtqUknouJ0AaHMMH70Ho3AriMI1AsWb4w7bTDBZgcw
rulWYBXf+GHNLQrab2R5XAXtK5pCoHdkcBMchzHTa9t3n9S+PednTSekvJtl9YI7sEX+UDHv83Jn
T8LOdhzMdt+OAMgAffGjzl1kjTHfq5YkT4tNaG1aR3rA8S5srYtFGfKhjedhlU1jeTSs/iGIeizN
Hs6BdJ4mouJGZ73IeQd0lHtcjcM50+O/kknm5JIGwQnazGmGGL8hDz1ALEH+rVfSm5IpmTL+cA3T
SYB2n0dCEpoEDvitnUnf1SF8Hrop/RPWVLE1PM161BynXjV5/JdvJ94DXf1X4gbAiuJCcpw22A6e
fiXYllgUf96bmv9oZ+SqpUaHUMRIIdAY1XRJE4yivpbivX4cQ7yxvRnFz6QrBhhQM+fgab3YUNSD
3dJ0N7AK9sbNwVxg9joZuJbJsIvWjJOCR8C82oo7r7zUdUPf3JmqFXHz5uIv1TIJ0E2rfpBDQVSg
Fza3YXilV7noCbJqb0zC2NZjQSZe48AJiKh+ilmuNaP5ADtW4/xtgzN3o0uSOfVhGq9pojFq6oZ6
3zgiObuZTtEOcoNPBk8RAM3sK+8ajQjw0Dkn+24wuxWBqPxGglQ81rPOVX8mqA6VgbHNyhCPVI/r
MPShTHXSoupqOQyLK3/lRLV4irXaWBt5SUgI1QRu3M4aMBY++x7cbVg3zrqnJ0zKJKkgGTNzk1kg
Lyq5RFB+mC2jLwbktDVMYkKZ18OappiFToCag1YLdyvnk1Z6vP3SXc+1R/7sbIMUieZiZXp2AjSs
38yVD8PK5Bat9/M+JH0eadMPM56tTTCjAofdXh7LKs6uQHcTwindNfbZjv9XSEDKTkUqBpSkDtkY
rYkeMd4gxtPACM4MZbPLuT1fc/Qcq8Ih3YmbQHRDQ/EKi+GhLwBlYcG9zPQtD9p88Y1q2AVe799t
p99nE/efOq9pyOl0Kxv4AddJmwBmj3J5P1mH39Oddo1ePmdtj4bequWG4Ps/0iLvdq5Xjbs49421
FbbQusn8WVskCFAXdwe+CEHTegY51sV4/ZsqHlbtYJN/470S66K9+Il2S6v+bFaZ+5iNXb8z9cTZ
JC7MJrDYOy+tjHO0bMHcAYWeW8NFJ2gA2TqGCTR+RIcyBO+5Qqyz4W2ec21TcFW7xNFsXjBOA8LR
dX+tNrlon8YpaW8O4ZErY57rt9BmdtNVdftWIY7BOC3l20hpewVovH8rQ1DnExf7t5B79qrTs/mN
moBEPSL1N6NAiUdAnPHmz6kEnNxbb+2CK11+0IQG5t0q7hrxZqQerEJ8x28MP/CTVMDTxs4Yj8IG
3lppXvlWBLAVtKYzvlPYclaBZUff+zgndijI+29VFGU4dQfvtYnBhaQ60hOggW6BJrTDFv0SyYJk
ijGsXuKcq/LkRsZa+EFxGNu22GSD6zyFBKcwVbLDe2g8mkkeb42mh1NsTMZ2bgQ4WXeod6HpY1kP
u3A/xs306CcxGTRZNz2UohkOdjnMZ5qkSyZraxBa1ucnreqdo9eHCXoKLzhoUwbG0k0ySiH1wiPg
FpUj16NcI45jA13TsGxeks5lcShI9+hifUUNUd6zSd+TJZbf2iZrDoAxCSLCLHTRuuKlAWiBxqf6
XoYxkOEJ8FJp04UubPIh7IceDcIKVdYHadLf+q75q3C1VZDTg9LN+pgyfhhNN9+MdeyeRhTvkpb8
eY6G34s+1U4FrwWhBkAbD97LxWawhUSSDIxg2XQsyTg7ij1t3QBq2oSeQfSUb8q9wCUDksot11Qf
lzQl+2ZdnaS3Fto/i2dv1OaT3yToa6bpXs/Ed7iFAxTWqT9MGdgnoLfjXbj9eG+L6NbTMHpQW2o/
gT27TlgNZAo0BEn5njABg0/jPnVarj/H5D+e8awWmxyC6o8hd+4MkuGz+/NwTqmcr6Ez2jQ2MVdA
6Ld8RCejqM+RpwmgfO30gNjrR47o9GD0BvF5dtmCrtGT5hRKN9tqyUiITdAO3PVYEM/6ew2Fh0O3
BoNrNc3nKLAJl4eQosw3puz45AlWjjEUUMnEsH/Ca9ydMPj+Xvvapx6IKnx1nHU0IXOXwayrifYU
jtGwrWX108k859SS1PS5AEnUrb14fsx081YXGjKzLaftuz87KKEmpGjTZJ+RKL1J06cobJfXkSAp
UszGeK3HSYduN4rhQKToMGP3bkyE6pWW+2qPTQtIr3YfBzPfa8OExRA74s4eMcnkMnkig+kppZb5
wFx9pP8VIpjrCTPRgq7YpFNBrbxutjWX+103tYDogo3X9UfPTd8r6gbrDt+yLn/hkqB96sV/pon9
7unVmcyt7+Uw3jLsZess0g9+4utrP/GuMpLMMRoyg+S7Lf1jNTFdTfqkW5lgJKT3wU86XCX2gLKN
AOqhyo/GrN1yAzeMUZUH4ehPCtZsx/eBkjy1wxmNjG5XKy+T6DYN5ycZpto2S8djVTOmj8eKQqnj
gMqy4TlU7XMhBzKps4gZiE5xsN3WldVehlj8VYCuh4m35kaIWKcv9/4wfGcKmh3SwN96mvatlS2i
sMTCl1hU4Iya+LtnVjtZOPO+id3v0iT0NM+4PfsIrip+w6tEmKjMCnM9kVO1ynL6oeNE3Grdtnut
a5dOSflc5aN3H9zq0p6DlpRY3iPxPPYOQoxFZayHV9CFH14xvSdtt+24cHblEbRYdM4R3K4CH9rT
ZBj9ZpjqaJ3HJoZsIhMoihPaEpAda1b2QaYE3M5xv0u8uT94Le9Ud+qWIAA/o2zdPMQNiWsTyTAt
cT97ToDTMEg41YvCD18TglUk36t08JGRGjieTugWvmP+wRFTnMOSoOi40KMTQ3wAuNOtJW/8wvCF
J9BKgDbOvEt4HU86gA4wyMU2KuCAzcLXv/nMPWXAwJNZ1E8XI9Wae8r3ITSBOlgkK2eSCsUiYCg9
wzx25nM3lvpVipUcxA87dutdH2jhuqcTdKey9iidlliucblz5NpJd6GpTYUtvgsqlYEXtX+65FKv
POmdiqa/9n5V7GunGu7wzhCJx1VFPlYo4wfA1L8XQYCNDNnNug0QvJap/WACDl14tufJ5JNEg2Sd
jaAPv3PxRHGlnUN7DN+haZHeKdq/tGS+DW2ePHOzD6mWGlAp4/A7zTgJgqQAneJfZOjbKLAmIGJ+
SEncgkEY2+TjgCLp6d07+rufbD3AS+8I/Lsjo9pyS5iJ8d6E4UvOV7KqY85Y3qAuV16XzYRW1lW4
zUVngT6Nf/QNX2rG1PKmFmHjk8LBpIHaP0OtVm/qvZxFeIMSknC9HW9qC5HQrwBY+b6KwoT02mqn
ith6NRdnJOM098MPtfG5u6YxY4lkYNprPsdMOKJNOESAsS1kd4mt7dw5I1IdOLH5aBAijPprBf5Q
XinB0KKwTMLfaoAcAdIa1DmEddRTfyzyPA+ZkNXjujRSYvqwbt4Jlpj3wvWWQZifv1i5e6stl3NV
9s9140kw2mFp78MsezEQEneQi3DL5Ahh16MxOs9hXn6EbT8+oOl2nidGfbvC9p2NH+lPQHeyhyrz
zCdIixsXzgM67tSjngngqzTse2aF42EqUIWNCtlErny2mxaqoIgDTnU+tmMzadVNLRKyFo+woygl
/L2PWpvcJx2zAT8rILSRVUzuNUkYvq0VG2JYQ+zOYb8LnMrZUdnuvxc9lbBsnKLHKa5RdzZEUlu0
HAiW/9aXnvPIxJkhWNCEb4iy451XVHKv01llnmOTfJnO7Q2hM9/kkLTgepynlOwut0xfs7zpd/lo
WfiGqnZTpnm9Fq24awHSZrdGup8Imr5mBr+6ZJJPlDIZq+Pw32tEvP/epx515Fvt9cVTYcl47ya6
3I/Ci38M81s1xdNb3s71viTHKqyy+cCrDxgUi1WNfHAr6HK8d3wpNJqs516rjEdfJ22n7K36vSon
7lLmmEEflvExLkuATmlBIlXVZxcKbVSJ6snJLjhWsyP4nGf1wOeu5ZA6yjL0l+mfhTa8G8wvMUD7
6VNjL6zf0bZ/yih9nkTYveadRbqJNebHfuwiVNoawUCByFqCbqpfSDUtBgkpuHabeXXtjNMDz29v
ndkKXmAbFas0H6ZfWkDV1Kx/ucnWgB1EJFjUneNSlN8yndt2TzDbo9rk9L7Sxe5vM+OXb4GoNz5g
ymdRmcErU0V1TNMm4qkkYCs1Rcr8aL5HelTcbK4pZMKAggsmk4yXpT+jHihFf3MqIj/VLvXg17Gf
R/i1w8wW0o+mFRqO9J4Bx9IfCg2aR03djQfk1zfVd1X7I8AiXESX1tLnqtMF1GkFWP7lz7QaW4uX
kHLi1mVSEF/uEJJKS69YtcvqHJnZJkhsJuv0aTJih+bkhGaBxl1Aeu9QMueaAwd+7uKySHtZntXa
16Jxm6ha1UQ6rfTBTSmFILtnhCcZ1YbyIkYhVoFBcVgPy2Gbo16jDGi2Z2tZeAt4N42+MTbSzl/E
L7WW1EhwqaeRrzowqFaLIGuwKKlVRELGLo38V6+YG/mQLE2sfxxjQT1ZdxWh5NQiyX9gRKXpaYwf
i+vUAi245w9xJLzb117pUfsJ4/YxX45RB9bd8CfATnnkQjFJEAOmt3WCLrmBE0ig32WP0NlMcHvs
UouQueFBH/DymbhDIP8vx+UF2Ko5mKLjPw7UuPrqo3X9PE49kIUMoeaai8vXcaOWl5dQ4r92xZtF
E+XRgdvx0vfixSWp8IL5tbpHgK1Hx9QPVQM6ZKgTbx8GzR+EGKAvmB3rQgC6vQ+cUa4U+b+eCPLD
8XXNix45+t+b6sHCaZv7smsm/Qhs+IzsD2L3pbcscemWRRaUv7rCGQ/G4PyKkHMc1R/mLTm+qVcw
XhI5iQOpHtDA0ed7Tu7AtiRJaDNhhrirfYajk0gWunLX96F+JwYO8JmBwrWaSbN2HNrXZr/tEkEx
cvRrlO65ecIRTT0tGen9xSTWT6FOvjwPRvlw0biCwnKLoHdUrv8OgdwhhihY+3p3TzUZ7wyQbcC4
ghpv0OQ+zWbFsFHY5bFYTGNqUesChlhrPuKFeYbObF7sxtReBoPcr6TQS+agSfiKliTZzGCrDupR
crCTXQbEaisachoqrQy25WLLE5Hr0/Yq273a1AITq96oJ/s+RXhAYgo9uiA7laTH3eLcZLxE5v1T
F4bfWwjBxAZA3ijooN7VYp5Qd4R5MhyqbkzOU9/9oCae3l0nHcGw8rMjM3gK11Nf9OsK/SMZUjxs
9RrH+FLfCMmdHChossJ+AIwuHG8jMMQXQ1IEr9ugBV4vMbJaEbnmhCmjjqFu1ndW+4Zg396ZBoka
sjW6l7BsvsnUZOrktN3Kaaby3o1xeS77OOF6K+3tOOYOEYV/5UOVvZMuCAIeXvl+9sPwhzYfSa30
fwReSjXYDeCfUXuiGBtk28jRXjvcQL/qrCfdRw//GBe0eyrb8GbTZjmGMdaMwQzte6c54VrUfvlh
6MVK/RGFCEDNvkhfIyJ88BcF+lnn1Hx0ClUZC2mQWB7KEWJhDgCO3c0UBw4Xnwyf7lQHe18Mzjci
KM/c/kHIZfU5+f6+TJaKqaH8Cd9kZ1MF/EsL+lNTDs6fRjxduWV2H0Hy2nkwGZaBkuTz3TD0ns4w
qO3nmfZr5qf3qO1zeKxGzY2ZdiyTYSa70yYqo3pGA9qApY6ng3pbZdtW//u31bmzs53nkmuLE15k
HZrnviFWk34hzV3eQJIjqolnTsM5n/8Q/vM0Pps+cTnCdMYf/4uwM1tuVNm26BcRQd+8CtRL7tt6
IVx2FX2bQAJffwdUne0TO07EfdgEYG1bJUGSudacYw7N7ABtVLA9xK120ymKRtnrGPdzeRc16f04
hjE3geYPQ5rfhraZ3fLIeKnJ6OETUNECE7S6Ix4iey7N6qfTF9WXxXvIx5yaV6c3W9sqniV1k73k
+XlB+D5ucaOWL4pef6xflqlywztR9JNFrfCrTDPv2tzQDlOYjIeYG/l2dnCaea4Ou2523pXJSbks
zfnQuuJMRqdxU8bEhGdWlyA6MVmeSCrlYUWHjer4m4shF5at8gOAyLg1IhZiugB+Cbh8vCXxUN66
mTlTprFOeg4FstDz2/V+njVlHy8N7BQezFPfOV9gcv2mmeXRFl56v25AcVRkXBTtkcc5N9jyg2pI
S3+K7XavDsW4jwckxfVMuxidU1ycm1Y1d3RPwzs9Yf2POuJ1VnarARAPYR+2/W2jwtjfALxrNwOT
94Onei7cTjPfIk92t7o0UbmnkXuPsgOLWZcZP8NkeugaozjZDXhLzUl/pIM+fzQxaoi6MQmrL+xH
QphCeCxmeIIoFp7Ww3VT0JlrvSjcQe1yCCdV3FvdnSKMG0r9SMld+rqckj22MeeapxPLqrq+ZJZH
qrlC0+G+sFF2ZxWV2IKQM+g7s3e7ahMrhU+ZouF6sJ5mLGbm4YavwIntjeJVuOJSa6ktpiG+NKJx
MZJCayW6qXEsaM+Z8YvW8cNoJ8lbljZ0nWuS04XKXdy3ZbrXwIdHAEwv4Nzro0wK81DAyL2dpa0y
21HGGyL8Uh/EKArphHAGGkQPCZCXMyGrr+uRK8cQ32Fn0H+yjU0CbPoZW26HKyg07op6IXrUVMTd
SbUPTtP3TwxarymyzmNTJ4iK48I6rZtWNeptqTMF1xhXaBVZn6ZlZycq+fFj6Ryi0LMezbBJ/clM
+IVVnF7JNsxOpH75rAvBe3obmmi4IxYRTAJS7ZItm9hGbiBV8zMWzs9iCeYBM1DvjNrO/WHMHmM7
HSFbsizLIivezrmyXYiicTkVn8SGO5skGvQHNHXJvmgQZs6gvq6sVqNtKRLrZYyTD81UlF8GNrVC
eNbnEFJc71EWPKahtHahWkTnFI3eNZmoEZSCe1hXui+6lNHvqnnpUPx/KRUSFyc3tUdycQgSNs32
DJGa5XKeo68sMuWs5mg9JnyKrxbBQVI48ova8aNFKPFL35HTxHRX3UwA7jcGsSpbOzbhQxcN6Rql
RuCQOr3TCs5O6ym78faEnGKbkR3IfFW9iZ2H1kiaZ6d90jI1RSqmGg9jpwQ2wh2ybfqnboZdzd28
EY7Zv1gNzTPkR3dYmXBQF9arggBh19AiOohJabfZmAKOaXO/R2r0orapdtHw9Po2hcI3ClgOVG0B
n7mb5JvxGS8g8VSq+mWuMLuzUvgd5fW5qquCsZYHiNnYKrhTpTykpWyPAjnFbQmTvYh1ncVyDU49
rtVjbdAXR3yk/9dhjcUvnfT+R5XMJxYVGCZ0/YR0mCTERtKLRjIy94991c1XzZLZU6NV9LENRpLI
VZ6nur9lwt//UDObClMy9o+0ssFqukEHZGgrswz1h+x7yLLm372hUe6EbaM8SWblyhPm0QF4/KqM
FAGhCMTBelgD8QpGGp6H9VBzp9+WIZSbOSWj1VBbHhXOfDNVvX1TkcP6RBVrSalnPtQsh5ZSAid0
QLeX5aMWcb2KvD62NA7fYFMXO0+8oXjDd4kVH9kFDjaHKJCZfAF8ZM7wzNIexcCS5jfkw/A8W5Qd
cIiQQ2hQmKUA4hekbv+2PO2G5Fj7nbb1iCcvlftJRw7aLLThNY2nzczfrA3b3RrLAxn6qOh0782c
eoUGoe6uRF5wq4uHlmL8PZ0FcW9CdBY143I5dNbW0SvlvtbyT68H9Ju2deO7S/gQl+nfBKK5Uz0o
WYy9leMSGzQNxI1Q/LJAvJMCwSiybrI5/1Hk2UMRzqhj3bBNz+umcJl9kGCXZYcp7W/7KdFUyqxJ
i0zDxYju9tolDoF9t4NxMNrYhpJKF9JoWY/lphddqR7H16jnWWoQWHpwWmfYp1VnbsLRCtttSmyB
ADJJdgXWW2hJRBlES7zBaKDhAGo13Zf5gIIFJZzSJe2j05gjUVdYt7F2GpeqUY2LElF37mkTB8ak
xui6YnNfGmr1UhssiSxTBzbm/bVCOwSSIx/451iJ0t+x4B4yEEX4aR1FnwkeUcRF+i+qOR9eYooX
RDT4si07vDAbQ1VKWgehgaNxMyBK9zEzFp+x97MBmA12OXHwu7n2FYVHtmEMnZ/t8TDjV7qsGxpE
8cVJcGzG2oNTd1CbXFFtOqscL26X8OBKPKJwOo06js2TGHHHTy/v4hunJVZSH/Roq8k8p1hN1X/E
9o/AmZhfDDPxT0dXX8wSWnkujWTLOHmUlRvex5I7gjHM9plrJLc03SefuBRShuv+h9kAY/YcrFL4
4jasI05VkfRPua0O/BvNDZes+oLHybhV3OIF2kn05CWWX1slOXXjFDLGKerL2GUUx9vKI7vCfdNd
I4S3pdZ36wbP/jnNHcKS/zlFyqy6A9jW+k0EAp2eKi+2IhRhx3Iwi3aDl8U7kRloHLyuw3uvRsk2
Y2X90RePLlNEIrIlkQO1ykreG5qNJ435rNhIlFR6Bmu1slfjiIzY1l+PcLC555jc+6CvaaqpFmNS
hz5tXngpHZ7nSJm1c1mHEWrx1PhSoxQBGpS46+CGkmJ3TYVhdCATLKszl8GFCSBNOE/L7SdHDH3Q
MEHvNmiwsv0gbGx/cvohPXN8NNv5mSkhqIMv0ap8YlqQdj29xiieNpDSkgeGxfQByQGZyobq+H/u
DWkPHxFkZZg0obrvxppWZjs+mVPuXGhqvcLzrF6Fq14qtavflxguCZ1kY+vvPbW/30laP6e1xdGs
0dc1x2elJk+onru/yWdr/JnTIogYGtU+UiRhSSipry2t1sCMKToDj+3P64YSz9+9ahrRkHZ45QJ3
pnOvNEV1aRy3vORx5NCMiHalbiYQ1Cu8+XDAt6qJGG9y+gTxLD9Y9zw4bXLjzMK88KgLZcJaqev0
Q61Ft4k+GGcmy8Tn0QMzzutxr6p3AnL4gbjn4ZqV0d9Nl48a3ckIFXqh/vcP1pes5zwjD4PQJmRI
702XNau0y2XeL4LBNsrzuun+2fuvcx1/kAtkn02VcUIMWJ4LysjnMGUN5ap08YyiCkGyLD+pjbw8
r3t/TpJZVjEz0ooj0h+AO177MRYK1TARJxe+1reiGizCkTOCvlSwCOmSgxEvmywhdbUZsGOs59zB
+iynMDo4C6lk3eTSOWsTnsSVW/J9ft3DvPA65YaDOiMiE0am+ym2rJv1yJMsFJiMeYEbNcDyErd8
jLoJjx43/3noMrw6cSZo2oxLTAbKv5Yojlwv5U7zMto8KuINXhnObNY9RW+Jc0Mu0++KuHCRB8HA
0Fr4RYgV9j0VCz8dRH0KYxHfUaJ6Usjku3RWPD40FtN4qSbMHcorkFaPllcoA6Q9TJ48Q98h9nR9
ECW4YjTaFWo3OaQmJAkZRyRuaBXxmi0ZQevRsCRxIIxJblQtv58T9DizNFvKkKiFpKodv7XtZY2n
o58z5wabRrrpXNlQMYSDAxRvONqdaPZGbvycRNjC4GORSoAq7wOuPTdPpN3QJnRIE+mKfWXP5sWK
WrSAqICeHDD+gOhy/YyfcnqrZftF07G44wqFbRUBeIiAaXbaxGDTqik30RzVZ67aj7FWkqATQ04g
RCXeLSIrNrNOi1oJtXcGZmdr0Cx/bmT2pTqjJErWRf+0/N/rr9AKh17hult1unR9Au3iNj//OU9w
TQlDlTArW52UQxklz24XOxpZZ2ZyU7fptguF94IIyuXZO08sBrErZ21JzaIJT3VjDIjHLOisajLJ
v7vrcYcUDecDT+71cH25CtMtkETDs3aJEMxZ3ALqBsfordYK7YiklFTBfmDSSs+XzEJVazfowfny
lw09mPA0Nm/2hCG4PinOzOzbI7McsVvzmNp8S6jIwUFPHR+fIKHQLknItsMGoJeaF+d1U6UJUaZk
v8OHDbODAWkFUcyk22jxwCO0buNsiXFOgpY2EoJCEd2jF9MhCN/lUK7uKIlF92M/kmIuxGU9qvSh
3ISmqp0Gxjwr1+b7SpHjo93Onl8LfU+9G6p2pZsXuWxSJngobJbdJKXXuslGAvgSczrEE2PeiKhu
E+bYydOk84h0IvL7PC19NEQTGJnB/G8w5U/BhILnpfTaX1ks7AcvUxR0B4q6b2MGV28yCV0uSAnK
VfFUMY95UHQ9eqzHE/d9+WC63DuW1UZ7LUOkwdOdNOQKye8+LI2LvpQg9Ti8H8ZiAWcvACvKkHaf
JxfXpZvALbw3DN159qYlxUNRjSMcm+I+TZQ7ykbRS0uzPFDV0doQ4KP9bLG+rdkC63SW6IXf9TA1
x6TDGObmtr+OboQKOptsmJnZ0Ek6MDi0fiYwMZiwUBAhgPMgToSsCVI+DVpMYWsi12n6/2wcDCnS
k+NmPafadcM0fbpEQ92QTTk157Gj5Bi3hHSmpkFwfTUKwly9mKVVqVh74UQkBGYkBJeJm92Dy5O0
hF3lipHg74bOzt6NJDV0dPesyKuCfOT4lqk8NgTLsMCmaPVD3/+2JGhGzCsWNOtN4ijZzuERfLNu
dM95ReZDQpJMfxNjH73jamu21qiEB61GuqvUo3ZTgT4BxFI+11XjBNz7g79ikuoh0t5jIvx8fZoj
5lL1R1JjMNxYja3hYXR9Ez3Mk1soMpiTWvJoNKydk2gSSqT6S6fg9uRBXm88J7yMSazsi9glOdLL
iNdszTelAbreG+5mVNUBSZky3Kx7clL2nUmDIEWHrPeTcbfmrWet85I2fXHRYrB/s9cyjJj2Fmtz
T3Rz9DOhdPXWxvHfBYLmtvGmVnvJKmtI3nTISpFs+rMZlmEwGJTr1MEgTrKwbjE4ARyVRC3RGnpL
DfSrCbqKwM2VSxa6ys60yC3qaf6BELFH9HXXaci6a5jiOppIYnNc7FaJhEDJWsnYl4zYNw7P9n1B
htImT9XwJuU3cCdETyoCGVK0q+skt8oXKVqVnxupOFZmyuq9N3Ii4EotoA7SPqELi/1JQwYwm5Nf
Q4rA0UN8TFZF6uktHsLkpXFK95ElA5DcYccXEJSD66U7wA/ExMziVi8GuU+1fLyI4rcZIjofqkZ7
mD/dvEgviYlWfiQ9bJNo72PWKPQfLQuPvQvkJnFJfyR8wyfzK9nZ9US0LaKBvWLlA2KOhs5MEh6S
aLn1PVS5haEoV/jVfzdY9vZeKXAN1EvpuNeMTw0wfhHACiGX3HVV9CJOddMCpAFRlZefNiw6ASWJ
d7D41SmV3OsNNoceDdmZikf47IxMDpKofW+QDTP3HU750GYPGbrPE+pVGpPqCGQSVOAB+954bbVG
9+kPVZTOudqXLKINU8lDFsvppyCEYFPThaD+VA/ky2T9Zd3E3ZidhoQkG12MmKXS3i8zPoJ5OeyZ
FN7agzHekkYmNgPEcNpNg4VJI3o1otqjeBEQ1dO99KqRPbB6PGhNGZLK2zRbxAIN2gg8w+jL1oNE
gP8uSqruLiDM/TxZLOt6lhBCC2dIXi6QMdR8InmKEulepKWC2yka7Zc9ZETLtc10Z1IGAHZoXzHF
TXd9oaCUWDYswG8xzahnW2rTHbXYYluToLpVqunSTzK/c1tu+sadPtXOnWlr28VzEhOr1/ZDTTQr
2XZlGKm7SVffmp5elTKjx2pm8L5J3SmEdXf88wwL+BeT0b3Xey9rWeHPOYsGBG4t5zYXRnazKjel
xr81ywd4TX8Kw2AKz5OcPnUYqQcGk/yq2qTc5VOdBqWlLcMwmsYWvO9uHZ5jm86QYmR6sJYIKcXf
zRrceTPuaAPPWkOwWJrSwUeHJsWkvciiuZsSK2jKpv2iIYRYXipwdXIAZuIr7FyXlYD2ZiQ0kHIr
Ny4xUX97u11ixG/UzvwpPY9WxQwOUwLEyhP6+JtSrfUtabUfq2zP1MBArnv2svd9uO59nxO1vFiy
ifcr0rmcRoOCYP4DKf90WjciRQ7+fTjFRN/Emdf6ea0PZxcRf4/LD5EB7OS8LVmJpnwMs7XnEXIT
Vr13UCx7PqijCKYFpJIucB4oW4Bm1t3Esf6z++dHkf73RU1nQFZJl2PNNSgdrbuY14jeokgM2/8/
1NJpoWOshys99PtwPReuIJU/u1kNQUNZYgPW46gv3C3r45f1/3MXvs+6V09GviXlONpYI0UDtLlG
BhuQPzouTIkVvLoyVr83OQxuT6D3qmtC5ma+SIw7bBrKvPuBCRvxdFpxCJe/Ea/xBgsNxHI0dYZL
/FjOtoRXBjGHlvE9bEfcdblaY6Nio48tdO1W4Glfd+Xs/Wd3PV43KxF/3dOyJD5Vua9hLdozOXwa
1zeiLrbiP2/M6cd8iX76+x7Xk8Q/IMD859zYEpHnZQPEMmfgfSygE6MseTP/HK57wlj430xt69Of
3X/9HGzIRKMGBnlfL8B8Vh796XujTBrySVv8Wr98SGQgf22Yd2QRa+nWKw3gYcsHtX5u35tk4ft8
H/6vlzgrIPZfr1H++V1/ftxm6IHNgUf/wvLRVurUupstf8BciDPr4fdmPReu0J//9Zr1x00cMTQO
pCwvElijNV4dnIZb/gROuBbYzPfm+xwP+BdjAevYeFZOuujTo+BJQMIbZPL1a2kiIN3/HP7rHFrG
G2SC9s4yh0r1wboTy7BY76wWB52ax4f19vve5MmCB/2+59af5DFo1KF0K3+9stcL3V3hxt/HquEB
1+0PycpsEYs57xsy7KyMlvX4z8nWXoLr28eplTj27b07g/b/3mjLJfV9uO7Z//9L/tf/tp7Ll+Hi
+/f9r9fhL6FlYCLnWe/19WakOkH4K9HIFCbV3qaZZZV7CMAtDzxI8Ove9+Zf53rBisV2eo3FifZp
8tikK7iOn8m56LOCziVj3nptN6kNh7/UeLj3Ut9ppbhplytvvS6/N+vlvV5e67n1cN3717l24UHZ
LV0vzNlhzERvuWKbpqtY1aJmX8eE7yFk3evb/N1r4nGrqIuvJPvldTar1Fpjala0H0Yh3uKy8fPS
jVH60PkxkiEgKVEG3VSHh7TVv8ZJN306PMesr5XNKMCqosQIJMEBVwpsPxE1MmFX8VRJxdxNHX9r
SeDuPahfYo4uUzmmOzstbmRLKItoN3Ik5LBGibvNGbyoabfkWRrFcR6ryzRRdszH5EcjUMBFXgzJ
LUNXbNFzQREz7KplLWSbqF+RA30QxUiHvAeGMYMApHc5goaLmF5gudyShvNzMEV9jr0CIKc5X1CN
/sTcTkJsaJrbNkruTRCBT5Nw70G0XpGG02YButITP7dpOoweY1HejFH+5TQtItRSuciU962D3ew0
aw7IoHqIGOr9xtMmv3f7a+2wyi/mhS/YZ4HXVvWpThHC9ghYJiHoLnbqpiT/8GTgylFzW1ykmb8C
6sQF5Fq5Tzp3RdOwLLPbCqlFoCubxiC1WFKE3iNXDTc9cuuzMf7MTdU4F3Z88dSZNfR1ln0JaXhx
LtFkaxIQJpXBxWFbAEsl3wbrj554rXcEs+6TUACRhvrIxVwTERWpeUY/3um3qmYlWxMcziZR6I2I
1D50I7HDeqwF40RJhCVgHNreSzRHaODdC9LJY4NdokvtISBj+0fYTOTSlkdTIR+QBz5FOh2SIlwR
aBgLP0UBzdDNDSGqYojPZUUSmBAtZFbd6A5wvZ9RQ1JN0HHfUEDaGc5gbGgxbxVND1+hdnUxEqLB
g3TSs+ocvH4PldHyyUTTaACgEFOzJg+sQZkuSVLfudSOG0vJgiaH5NkRUfCYFflVKcb8UE0AFFtY
jfagwlbOXuyqilCQxpvchaTmlBNK7TS5cxXrvk0Gal1h9EajrSQabL66CqRx26j0S50o2sVsiluL
7sd+XKy8fC26LwVC37QcMB5YBJNgqzmXOa2tFtMI5jxBFK2xb4mfAMNoT8NBnyf71LiRfaqh1/t9
UpHg0jvEM1M8kwAfN60rPyKzTLYRROPVyd6P2b3WRy0CeaqsliIeAc0y3rMoaBSK91Z2zNHFUpyY
tpWRVkGbzkxVe7QbA6uQwErlubOHX45pZ+c+adtzW2sfqokZQK+VdM/dkvqp1dOKDUMTdGc3+Ca2
JR8WracXzSG2cFQQwASoDll1U1K/moyDZrSBKlEgY+kudlaekVka8UmmuOji/GOc8h51SToy50ia
Q0/okmm7/GZPTbcZ8dE0pD0zEBZr9tS4SCfa05zehm7kbeM87Pbmr94Tz0LY4W6MiptSwFqby4aI
X21cYtzDmAGmBqmRAs8dCvVeIUV+qC0TLKLz2VKIZVjSPRStM85BWf0Mc9qWXCgYi6dMbEcvNTZ5
r1r72YXH4bLK2DZNeNa0rNjqQ/HLKAlrLhLAON6bHsrxYC9KD/tRUAc/4LsKLDih1yl+Bo/mUHTB
gFRPeX0bScLjzRSkdSzSn5Ge8bX0k0kyZvPWYA3amxLRZO98xWl9lw9Svw1n5yOZrHeuyWYjio6w
A7pVWWF7h766T8ohuia4ZBZRbq/WLmKstN6K5Uw6VEFGQz7oLJbmPT0SxeM3NCiVde8ON8B7GIX6
DspcoI7Oh6ZET4JIrA2V7R1hRDuen0umLmG0IwG0SX81BRUsIWL0b5iQNTO7mVuyuEt41r5razeK
SHAJuQVtoEXazbhtzCbBO0J71/Jqz8qrOFuKc6pZLKSTApGnoM0lMsa/uJ6e7XBEumx4fGPUyVPc
tl2Gjye3mKBW6L/9sbpr3P6S6+ZXyxPRd1gtBCkI0LCjO9VUP2QYvzYkoQSxYj03c2kTL5qXvhyz
L0Va+YnZHHnkOahJs+6H7WBO6V6fK6Q+xa6etfHcW0Cim6GneUp++tVIuc4scS7S9oHMrGvY2NWx
GBucgV75ZTZdfGvX7rEtHgvX8Q61p0YHova22MMCxUJemDS5DQ3cxZlobBOhHCX29xMdjkM4/o6o
NqhD+pRIc9zOlYblNp9IXtfRWRIr7XtJcqWZNk2UqAhEOSSeu5VVV27GxZWAI4vH7KdLA+ri4Pir
KuO2U+iyw8WffFaEXxU5o1wXcRPkYNr2kcshV7fmx/zGvhvFSRENMyRHcY4yf5qUnyWe7XZGDG85
xqvtdvIOHxI3llCDSkURr/ewiLvfDdfULIlkFWkaB2KHeFH6tOfdTaYN1n4og4F1bBDPDlyA8tOA
zW9q6kvfNLusSccj0xaKoZYN2ABB8Sl15g6jfcFVN6V+6TOBUg+D9ObAopEA3atQtvh3iyDRNRp8
rvGMuWorcUrw0MQeDg4iKZM9zM5hozhZvDMHmW4j10KiHDm0Y/uqPow06zDXwnEbVVwkOs95X4/I
i1RFelXU4S1Pbcc32mhTG9a5dUEAiNp5AwGM/KzXVeg81X2RiKDRPAbXon9MumuBGstXpSO2eH5h
d/QBVICBf/g7ZSgqFKb3rFOc2MRm/CZB8G94jIR+7TPOEsiTauI4g6s4GIhYN7Ek/sgrevUU5mno
Q5EIGxeyW15tS7nNa/W+tRln+84N/VyRzISycotlZm8N1rlO9S6oUms4q5RjAiwfRNHVOp+oUrs7
fSKAqZHkzukQI0h82zTKdL90/+gf4G60BpSktmY+twuzkppw7wtcvZUDOE4Mhwgk3QmDJmZvCyhE
PtbPlCaZOzfK0Rk99GQF9vVE6HhNZnzdaeE8F6r5e/xNXUkjZlOVvhjl19gN/UWhJb2pddvZmbV1
YMTASaWMLPK1pt/SQaUlMLobmRneXgJARQJ30oHKb7k7f5cjuYxDMgVDUoqNFlk3oIswE5DUaxvu
bWgItB89LX9ldl9itIHnSk2pg6ckc4pOv4Ob79ZOd2j1EKJ13mLnn/Ff2baBf97SaNw1PHBCwqcw
5ZCdTcJU1M57MchnJXO3Zuk1uyk8mcpn6VhfEr0vzVgD6kKJd4PatVxEfsZI0ylJxr2lpflu7rJX
9HvDSXpUUJB/Qtoruk9K3cXGZhGyjR/KMARzMWnNIVEvNYU+v6irJ1fon1Vc/nIz7xde7BB+SLKf
pKvBHt/xsDzIoRoJNnc7ZBsZMaSe47CGUbYq6akbT6v8SsRfhRpimWYFcrYWS2RJTMKmmzxKvswJ
C6f9iLJxjRkFk+5hlimIy+KjTmtQHVhvaZvvyy7ctDkfTBoXVzcJq207jhLI8/jUASzC/fYwN/2d
681fI7X+Q+PaR88R2a4cWrgtdTcfCAZ/7Ef3Q+mkuc3i+W3kk9r1xoZpVoJYKqctmO/tBPZNjpwk
6IvXtvd+Vz1X+KB4GEHnGy2PAMzblLgUtd+msJ419KsBfsDCR+Tp2LoeaHN+bcIcQatr8hRNnd2g
MSXmIXKhX32mB/6c5iEIu2h8H7AQB51ejbdM8R7VuWKlpnUduVsENhRWHe71VBt2jUyXBDIt33eM
LL5QaJJJO3mPRE/rLDG35eRawUSYmF9avLfsKTQrI3AULq7aTM5mT4oAs+VtV4RfmIrtwM5iyBnl
6F7cPJq3uUiUgOjjXTybfknKyik0KgM3pPnUNcW1nWYnCGv9pUUmQKQrhC14jOBFWvLKVUZvluXm
Njcn5ud541tSJUOtY9UmI5UEOx4sXoOkcswSyK61UE5FxqoCqRRNsbz1QKDxpKbZsXW9qbgs7UHE
rvgzifq92NUtVvUbVszi3nWR6vE7823b9K+qrpCLSIyGqgOeO6i1YrGODEN/cAfMbGGZ+pZuy2BQ
kBNLyzu0gxLIPoFLvizBBIqso9EzEVLFpxBdc5V58k6m2g+vTrYxFS29TOxN3KMx6BaVSV4pv0Tv
RDs4o59JmZ/6IFF55iCfuzFjDfmjphR0pq1HTUVR1Qzx51iNSE8d3dnW4i5fpvCOI3d6aD0b/YB0
SPbIS6cMHaf0yKGozRuX2v0eyfW+7dH1zYx0cS7bs5N6d8hYdwRb3/aj6QXDJCvU6FmKiIX6yWg9
S1Wi/pXmjSNisTN724I1EL5XXX9yi8oKSgOrb6xh5Klq962R4mGOO8Zs8BAFQsExDnkHLpS+scN6
ITSUeUwa6RDbp6wpkRa08CJriyKpVVm3qEDp7DZk0M+d/mZwW3v929S58a5QY2enTlrtq4SvBG2u
6D6qUiRytLVLfOxHL7fPFHAB8eVTdYtC+0aAkcaT69k7upKgmjVCOkR7Fb1ubCrjlwJ/FAv/+Bwa
9nBFYXhe/rMnq350Rv40bZk8KNoacoTKA9wdZRG4iGet35PJTJdb7iMh52WfFKO3AVRUHKu2cfey
p7gsvHOsMejoKZgax4mOJpACwkgmVhjmg8mSeFsp1kUvCD0b2wv39CuK5xYwSfleVW+1a1Mwk+K1
rvrPTHYq9mFW9rOdvTw6RT3y6EgQUJBqcamnj4FqO0Vd6vuO6hTb5IkJOre8rR815O1IQurQiI91
goiA8fjdySlUEFBNRIunB6wGTnan3g9dilLApOWwGN4qy+zPDkmbFPzS7YAFAEQ1t2QTV/fge1Sy
NXkCTzJ9qHXviA632nCtzUFYiU9biq9SUm9waH0Heqs/RT2dKJR2467qJDdN3m3SGayqu5jAoQkh
vct8NaqBk850wOk0fLSGovmknnwwV30BQV9v9dg7jg09nHxJImod1KJUvHDxcCtHBuv9omr2edc+
p2X+CFORBJhcC7oung/TlNzODZZaWE06rlX8M8lurLw3qxlT324Xbo2NTtmtnF+edZeqpOvSfTkV
fOX0HXmeDUKZDm7T7Ss97XZ0m2k4sRCbRrPjBg1L9H6Gzr81Vw5O5r0oposOzKRz4ukAd1K9cnyv
be4wTiUs5UO6zs0ZjuZtjH1xGXnfLGH8aCa7p+wjUgKlJPI81TYD5llZ0Dro0HUlZe0v3sZFTxyO
4UfalXeTVdymCLD25CC1yqLgxf/0ijWOzCO0DLYnPsNefA5oVwB2MzqHitkDTprOSP5Ah1mZve9d
wkGBhaBLMOHSxK3+WOj6kwcifmb2A9c7Pi0oHECnsrvqSC781ul/J4SIYjKrkq1dxs9gxJo7QSsd
i8RVeLilSgLX0NEza3fQOTalSyrKKO9D+H6byei4fdVUO9A1I1VBqPibNBEyzZAeSTtzjGVmjjZN
SR2C0KmdrD3oLPDAKkujSwoMCNHOVVixe6BPs6EvRmvGw79L+wwlivusK9rE2kdQunHVG+xYGTbl
xjjMr2rd69u0HN/UaspvuUlv7VF84pkXR7LZ3AYhCMNxCYbffMXemDh9RoOa5XVV4dgVAm+nYBw/
suRjCAxxk1A6LOWQ+vAseqCX1nni3mcmxtNoyC3fLfIygHOmHBZdq1YXN1Fpq3x9CMlnbDr/R9J5
LbetbEH0i1A1CIPwSgRmKkuWXlCWbSHnQfz6u3jui8tVJ1gmEfb07l7dlA8atDTfsCbLnwZ4fFqa
0qjF0GrCuyAqzAuYM8KLvn3nm/dSKbEebFkPRKKcFC3FVGHWES5eWrM9o16VKCbFS96vryysk12f
zuh/NEPHuenr+pSftbkRgd5kReBij+SdNb40mKED5RXk/ssGAabflXO7Biwjv9BQHB8fdeOzPGJ9
nugnu8vrw5w3jyMNTRiIrOdURljsO38eG5dFZh0qQ8SHzvRqRhjsMXNpX7JW56kJkKTl+5sw++On
wMZvGtDAhMtKfzV4irf6rb/jb8BBsaGftodhtZJgZtr3K1cYIS/fD2oDMHpaFHI4dvYXKg7a6NLQ
MkIuZd2UdibPeJFIOIa7qBfNEbfBqt8nGs2Os738pRKruWX98Lbl2pdmzOYT749pK8fnnG9fw7hw
nvmup6FyD+3gRt5cyCdpNiyFnZGFEr/cteCkYGw1ur9CMqli7158XFSPWcHzWdRteQJkA3KJ+ac2
BnHAQk75VeEiRRaGr5cGBXGuQRcKRurQmiNM74x7W36NnQOKB0xLB7RVrH71i3R3jiQmOrTTRH1r
/CvevJv0ytWX412X9U0iOyEc5UeB8BRCbNvzLKnOVWwXV/bUjMEJsbXOMH/VSnwkaX7ClGzgp86M
QNnQJNIZWnU1RlhPzk7bDyfLbfsIGyzOdmyCZRZ7t3xMGcIkMLRmKQ5A60OSZxOwPC7Czpyp38lL
nqGVjH3RwSUkxYoyKPeJLZJzXxSIXuT8pgV70oQ06g7Fr6VqIXvhK+xrIjFoORwL3B26TnJQCVKQ
2aKxkB3Dz8ygO2e41bEu6HeS44uzgWNQFm0vNTgswhTmLTOdc6uDVsjLq7dSuLGhS0VILryYluHb
60oaS6a/VeVVuIdyPSzm17xpZ98skDL6TCfBVLy5E0/arM6Jfc9hW8AcoXek4dU8gJOL7Ve7sib6
JaoMYVd8xqnOvwfnYJvvwR3PhisXK9v3RsRUvampirHWZdd4DnXn0PA4v0yfGl7qwIuzYqfnxdtG
+x9karK23ubiuCuxSXY9xCE4gPtqopOo35B5dXu04OVUfwGPY1hMuhZRkdaYfhytHfNOQKnNviNN
FBUcfTnrl9az69GN1XZP8EzGXWnVgy/MLIrSqfw2jVrnYG/u8jneS9tRfqWYkS1zus1V8ZH2Vhd6
mfqoofjxDdFg5Dxpmv3hVm4EcF59bGl74BDS72xVVhfChsdBOVbo9kWg2FQc4QjnvGHAMzL2Q+LN
OJaNFhZB/FcClTytZuc5Nt5U3fxuFqwPDhdnREvfP6OgWTKr0/hsSUTZPBYH906KypPN9CeLZqrK
NKm9wyn4H7UGjMOP8HiZUDn4aLeDTaxNe20LeCq1O804nqloh7mKAOIOgdi88TGtY2NfuCQkS2LB
S244R0/EJ64M/VQ6eVh13FhiLMU+AwSYbNo/xv/hsy7TkBf5k1uI3/YKZ2Vt0ttc7h3PdsMNsMdJ
9/KHbAGjA/XgqyEfGuDueiXC3/odUgQFbTIoivg7r6wv1zCHHV/IxZClfcwhQ7mdCX7PZeaCmVJD
X0vzfa7N30Q8vwaYug/Vul2k4SroMrkbUGN5rBFsbi6WKqhyfEzMDfV2sGqNXjmL9IVBdHguWTv0
3kyB6z3vkVprWEpP8xm4spEzYVw8tcn2Mpimd/CK4e9KCilOvWWPF1Y/FINn7EsgcQGZfgAr/jIR
Fk7lc9nwx25GiRxmuSaibPaEFx/E4YDaZE3KJ6mmDhk3EbGK3VBm9t4c2DAajvzJ2h4Tg3pj8aQH
rqKVa4Qispb8ZgVZAwDrlvFWpDJHVb6o1BxSrGLvjcp6Ghb1m2t7ecGPT1XYdFFtXt80yg42DxN4
FrOfqO0qP0kpIsdL04PGfZSiJ+G2s71gmHnPz/YGhp2rULeh1m9YmwCdcYEuWCjHgiOgHBj7NEXH
qlXOu1nFlBt6iqq/eyVdrm5JpZHWH+zbLI12Pydy8pMNGMqsmZ6fLh4w2o2eg6Evon5e6X80hq/M
TDs0v3o8Vha7ITRtdmb1rrVZod7FehU7xzWPUd6lSUIoeZmXmsRiTFDLyFYM44wIEch5sZtbLoPU
aY44xngTphpQ+/jHYbAnzISsCcADgFnelBQx5tZviLyfHOLA3+GPkGYBAhjbqm8UnI+SRvpVKT41
8uVBXcL5stiH3LdOFnL8dM+j4F/IdXEE3ln6A9gosHDgaQPKq9gkEDcJGuzIR6ZUeNW9AwEE7YRN
35+pZv8jJwDsG67nqeVKuMs9qg+oJka772O2g7ZFaB1aBs7pOrv2xwLawxvnj+/GwkYppkZDLc4/
8YHM4IOtXwXz727oOBHodkenmvZnEHZ2ToO06KpLZzgno5N1AIMXAp7DCOqpP0lPhCZ7QdK9jMv0
RfZjidRo7HSDtJBtk9cpYLtfYFEGg7HycSDR4U48ZFnHxACueOdiVKIPLXlAlIiAYGq+62BYGrzm
h5gHUDJt9PatZiTHrYKkqLqYL9lbOJXwdbAUQE1pQfRPa3tOFGWA1kZSst2irXL+kGBs3xMMelCs
ilDC0OUjYgOcZhQwOk154QMdd7g/3Z2HCh4Qqf8widiHrGH7vZ6Yh4LyWV/q1XQmGbDvic1QHokW
y/tmT/58DuxxXP2ZXPNuy/lAZ0cnU5M4Jjsj80bX5k+yIWfSN9aclXGhtBQx2Cqfy2DTyxyEY9eh
GOhxNCcrODH86s3gRRmuE1KPBmKF9lMYFKC2wBLfMmlMxxKYbD2RBWTF8UkujZGINXnWpJ5PIu9l
FrQHrc6vxXPLR9FwuS929erS18wBeVg+XMv1/4mU+Ri/nwjp+zg421xfasVnWC6oQYZDrKGu7EM3
MFHOFcf0cnBvuexJ+BXiw9OhzuilOlem2B40yettBbSWSwblZJjOrWEW+3ThednRWshBha9o0G09
jIvB2eUr9Q2Zye80m2OMNjtPjSziQ0XQ9AHbOpBrkUdeViHP1SxL12qeD4MtK+DD8S0dqyhdoQe4
HLBtqxsIpNOlKyXK9sQaEEDqDH0dCjb7zyyYmGH0OrGv8cYRObdZ8yVQZ4EfT8D8rJF4uqcI9C95
RhjfzXGI5luY1Almge7o5prH9wuhn9jpyWGcCRlQGkTggvtldqKNPsldzsaLr6BiyVisw+1OhWYs
j2PBK8klmJXI/KWcBnlSZNp2S0fhZLFtLAvGeudU1sZxF1Nql00PmgDqbLfFuzOn9Xs8xUGHHZZF
QvvTVtjjl344WJgB/Vk9TPo6v8JWiTTvv4fDwei5ACp6OnjSOhD6qn0LBmDg5bi4eZh5jXqsPjqF
3GcYAJxXsV175R5Lolm7ZJRumFvbfpUN7Ja0qoMkpht1Ad2yX2gm3rnjUFyWKDGTYzcpD+3jrVQj
cnHzA0JRPi1ttk97OQcFEy+w8fQfQyQYR1XOAWMrBZNLVxw4n1PUy5NjFqP1PtTtT6yNV7WYy8vc
TTcstz9mNS03rzXgPmzEQQWLOKeo+oeW+IHgXgv12pl9t2SPd0cE0wiUP/ZO8sPDhz7A6f4U17Pu
KIw8IK0CdllzeaP0QxqCVnixxNycOdiA6igJmTtZ4x5WnpOnhIGGeJ8C1CpgZDU9LwL8BSxHliPp
SVjNclif1g15RHODWGNVzgaFdXteVr7bl196TPcuzBUqTNgXULgLko9GRzbXG3bkHfyQ9dYXHDLm
PAbzyf5D96yoGe+UC5r+qEo208umWNZqGsc8WwHXG43LjM1xt2TLFK11vzPYjJyJItxRGMsTt8Fw
gar2M7UG0TtljKBpPULf25vhqS9b9SfCEh+N6h9QNqxAxMN6mAz7s6q1ZUfrsrbvZlYnHEE6fxu2
y7TN5lHj0doPW38V6/jeuOgvvAhvpGN2vPjGPexbktZGecBUnb6wrxvyybgMzbAE6/w+yTp7RdbB
VjIQ9XUTCkGS/gU0yJ9uZa6YdE3tBnVmoA+HAmtPafCDQf20/dxJ5THTYA2W2va0cojaYUx8QVpY
d+ScnkYvx24x1RcG0F3e09ohtylKEeGCiTMRSczaCCpRlNEizoAfb5WsUGAgy1ZeeS981DFq3il6
LoU+QLjYSVqTc9gIs7Wbi25UxUWU3llBHueehcCAhgK1zVUkNu2vF0PCW9sPmAXcvi0jNQq5BVFs
Ga6UGHKAt4kUtYn5nNK6jr2JPd7cPmNMVzt6VkA0TE4IDyJviiTgZMJzq0HJBeSHh3jZSr8ZEY0l
LcRxPSIEryVJcazy59FbFU/KpIgMZ4uxUoCOoTmA1RM7sxiuztWetFNsTRBvNdR7KCUcLOMerlih
HU1qhs5ZVo0AdFR/oLD2RRrZdE7a9ZTP+QLxM7Gfqvb+wEvgxTZEhhOJcjfXJnU2CWsEmg8vvQv0
rJw5YVTZN8Xi7W8xDO+byV4oKxs+gTQeuCl2QqIxCoWlXWXZBaLN2WbGO3JSf7SH8pWz5a3V+pon
U854SoBtZkQt79W4DpUXe9FX3gu3MF7ZsmaTPRp7MQ63pMEGryut3LsOA1PFuv2cdA0KAL4Jv6t4
s8Gd7TkH0XhDuiYN27X4FiUXoMzwrbc1YDUS0tWh1LNH/jS4YD30A8EZfW89NzmFOxq3169smG5m
ZfbkE2zQks+iXuuHoeIl5FD7kceuPOJUbelMUnu7s385rpEFrev8Bqpv+P3W/1Ha6voGwY5Im8Bj
sv/b9iTaA04hbKna5HHL3stKk8/1phx+an4mysZzjCviZxuo4+YzPevOs+cdqXdi1tZw6cXFcpok
U5IrW/ucKfNvHuOHsma72ZO/8cKxTAAHZMtbZnH8Hlk+oSZn+dv/oX4XSJ0kVWu3fjCJ8QbbyLE8
k6tkmqyfexVqxku6THiz1/I3OnrCzGn8uHOFLcWsn4pmuqbdBMiWbZnvSRxa7ma7kcM5kWexE7rt
OF+yuRhIl1sP9MH3DzM1xWwNjTNrvYdOX+8ts/1vSXyfv+7yQY1k0JpxfPaGu7YHAB917N3SnDZa
k3Ff6vOzzhngyDjDY9jd+nM3AxOY6fXyheaAPyxyzx+a4zzqxoM+a9NV3J8/PWNclnRLaFUJ+NW4
SZ6gjQX9fJR8/X9k66CEbDgIKBD6bVdcLSL20TpA+42WeqZS04zWLkHosMA4VVlzmMquxWoTP4w6
Bzh7E0B9JzmcSnMpImGxbsPm7tNC/6zNs/tNIvFjhSY6LXX1vU3moQZPfleImqe2Uw/1P5EsdL+t
zWEVccjW5E/cgseXIC7b2QYs4r0SVh+PWxJzc68UROlTexB3Zy9AKXyO+LVCj9IjVaj1ScXjlVjt
O6VQ4oWHFdBHyspChynCb9eqe5iN5t3iPkYfKMMxnGIOmq5tJbt5Vn9LZZ7GdY2PDWc9nXUqmtSQ
0+Awm7suT9kaunNU6ghTJQhu29hIQ+E/zxGVdtr9HJ/U4q9HTILJjbh4Z9SI9+XX3GCwQ0QLei87
t5v4moyzMWnzgQVW/DQDbtix0uPsgokK/fSe2K+tP1w+0OHdkO38gxjIfjUgAF+I7R5auuEYkxJ+
V3NJgynxtXR+SgGgHOyuLCOvczPcQKIOGs6hJ3x91KClpRWownJI28gm6obxc2NFjYH+E0/MEplr
/AEQlccO7thwS3m10jL+ITOjAu/v/LItBcXVlke9ERGrIXmBORRlsNjRTmk8yJwEH5DHf7b2pjw0
C+5WhPZD5a1hKzv9xBXBvZKzSKGU45faOGmwg0016BtuwqKuraOqmvpDXOL2dMgB17H8zogHctRA
fy0G2i46zT3GMO5B8VXwPzPa38Uifps5vjZzzBT2VnQRRCLd6pewI3RPpNhmB5LuccyXZ3pe3lVt
KhyovrQyed5MDyHbUHtnM/ZIbQcBz0gN1Z++JHouxNdmCLbYI0/1FBWbh4PILPuBBgoUJdG0VKCk
RYhQ+gdkBOfrBBllYvCGjAKpLpGQ9u0DK6yJ+4vi+HfRTcsxpsOUipwOZO7KuyHtf+V9+m4nqMET
mPtwTesIip8IgU4RDWIo82z1hYFzwNwB2M+rMEvZeeRo2ndcsJN2KfWYzfF1YmscKa96t+T0kgit
8htNe01TswrGDBrTPay9M0AO+lX9GsfQdhQsJf3Jdsd0n46kYA3z0DNS7kw7dSmHcrOzACqV94Ax
HQ2NDadrVrDdiXlq+p4H+1TL5TGFhxgs92miIp66S3XXjvRYfyXYId/lhCJspkVyqaUzEbHQIN1y
8mmk8cD5UuxpefuuuYT2SrK1ZbN4o3XskifN78reBtw3WJfz+bUwfiOOt7jHXoe7x6RKOyNSTA1p
sm37WTC1WQLRrZQf2lxwZsMX6KeJuklU72L0XsykSrg/5BFqjwo492+B02ISmebhG5/Cu5X2IYXE
HrtM6jW6fq6Drji1ZvJtZc61wpKJBX07D2ZGkcMs/5AbZ+Wqp0y0ZnNu3fQE9Bz/6t4DG77aXJud
xiqhW3idYAq9IZbyU5elCi2cNsjSyXvGJB4m1V3yyad2Zw3NdphG86cGnsqnvf6QMXwUFhNnYk7/
Ri2/r7CXibKX6REkQnrBrLvPHFGHvc7BMUunn9yaPsRaFpFpaIROx7vjlSJMkn0P+Ej1U2JT3aSZ
Y8g2idVYQodQNVQEXa03VH80pK3j3Ehdwc5q8aODJBM7CErMxQJaEXuZY2ZROMeQboViYKGcQYu6
x3zBSK0Ec8A34u5nmq1LX246vVcTgetKitNEsU4x5wE1EiaKp0sUi6JivTMIiIMPSqZRcVaVON3y
9k9eJT92KRPkLPepEd1znmbfdUwWYJrjN4KB3fuoxDdsx+3GsX7ifJFIzhkwlxitbApAu2ekGxdj
cTr6YpvUPh+sGRkYuxrtcQPuiD7di4wejIE6Qxxd04ummTvRxRPElLbYtx5i/ApnKZrs7m832OO+
narhitzsjxZGDRjHnN3u9C/A+Se++2/lLWW4xCeOjFqYLGke9Z2nncB/vmVefBtb9eY0Ka+6bvYn
O33xrDS+SIkPQ1X4x+9LwJX5gaKWhuMPopNFiIvxgiULigOGkYvjpFgN1vGczKxqR6felzAWAhiz
+EhW51/kVOuTuRjm2UFJjOyp9Ucnrf5q3HFmWv4z88y8QLBo3K4/I/DdVcoYOG/qcZDlm4+7tD17
mf6yINifln4+XxfM4Kie2RIgYOIeJgKDKR3FUP3u+p7DnVB/FdbBuLX066Qv7gkq8fdc/0vXuyWK
IJ9v29oU1es7yAPOVhsjns2TKcgXxT/D1bg3JRoFwUgVyjQxI6P8KPOcKJYnqb2S+oWFP51TRDl3
UGiTY53Wb+6q0xMaPww9Vd+yxwxKpiRR4q/mZvl+sfRXBpXxMDoena2GCEdN93y7mr5r7OxnGIuS
G2MdAOOydS/65bjdS8ZNYmWUDxJMVcOugQ7pxwKET8ekbSGy0aPIpdal5rUt8qslxYFm7/EBihzc
WIjOkT0z3SwrrYuFcWtQIEdYE4O5S/rWDNNuQcLG8bdLUrR4tawLdy88B1QadzE/bXa4gjnnCvZL
7qySWa20A1krwrUGBuaxXA8Fj0fbU1FDzpp9RxVxQM1CLwHfy9L+3+IeGtfAl1jDxjVWTFSw4d2V
q99LPhsXKOvS62xwOXCnDTAuKzevCaVJeSvewZ972N/WGw6Yoe/Ixqxsue4m5BYrgpYAf6V5Ukze
A3SafbN17PBX3KwU96UVAaxU3y81xBn0ZNvPivjC5K+d5t5oLxPFL2LEoGmNzZvVJx88tPku7SaN
Wq9g9OEvw0sfR26hH7B2DH49D0mI41PKaXxcaSxA3FyLE8Bp7bgazq+0THhe4j0qkZXCxGrtE7N4
Xo7redZqGL/HetkoymUgpBzV3PPF2eFS2X6caS/W7Al01eUhA2aEIRebFgjEGs9UpxXI+PcnnGOK
i/DWF1TSIqq64bHgNwgflT93fdCUuXbOcpAfUpWJTzi7J/BMywX18zyj0vx14+S7a1PiEx3Tselg
UIf18XwPIO+61iAt4lVTOOOm0OX6QHzC8/VB+7NOGM+apePuKASvoXXb8MI279Kqm/0qBLC28RWG
aHoSpor6mpK2zBNfHIPsi75Bte8EcIZsLJsDaguTEDGIR2cQOOqUdSHlM0dO3BlhM9vPk8PLir13
1amPSmohbj/gSo3i02dj6hXlXujLixU78znt2co3BFuluZI86MjluEPOs95tfkbt34rjivg/1b8L
1g0v9UoOZVgsi7vkaUxqjTi9vslO1OzcqbNzYsaWarJ3ruMuFwDPBUp6nlBxUCacaPLR8lFvO0Ar
lndSBxzB3oOEX1COx3Lr7WdtWDwAz3gv2RdRd2f17M8xf5XVjMeyUbu1bZ86Bx9dnPFxL0QP6o6P
s9hYNlWwyA+Awanjkg1XvUqDalziF8YxFCjKcj3LSh/XtAqMO2e10DDlYg+1/KITj65tt4SY55EW
jSctsTDJsUTEZ8si0k3Fi0HiAUTYS5ZLQul47Y6Ll7zlFSa6TadgrW8w21hwwUOa+h54Z94XU6av
WVgKZTExfWisLqFWRQnw40sprE+HTckvHHbtuf3PGzuFfPy4JuqEYlbNeBs3t37qvQrRB5+ZmvUz
fF7MD0v+XDgkerxe93O8qKzS4uPUNSAgrP5Rkr3liR6zgWkqBzs4ViVpxX+22BiDGpNN2nSPOKi7
o16uLz2HE0x2eUGFB9Y1hte4w5igmRwvpGKOtyhZdrDhg/WsXLJkqsgTv9Wqr36rBA4idnmltr5t
kDNarPdHTqYhNV+bsj9EPf5O1uFNx46F+77GllyBx6vLpGOOKj6Syvo2Mm41N8/zoxzNrw1287VZ
TKTaBOTRlnjXMT846BRYtPFh12xmCve1hLJD3UP+gMYLM3M2zy129zTPjqKSeH3uHdvJosck6S0d
5A3Yz3IaZ07NuOrsO230v18M9SbsRbtMAiOBtG0OBqpv9+W8QVoy6qvLBj5AL+tP85p/WFNOSdcm
v6UiJcKVTMoubzhg9sDwmtIbTxTTVmTbl32MM+TQK/GrMqS4Cm35RV+V4nQ1Y+p1hgeka3VyiIBq
Paseb8uT0NHn61qhbZJKzwPOPOKSL+JPkTVvOUvCU6or62r/xcFpX4lI/KYkhNDhUllB2nFTY06J
UIJ+4k7FvkYNc7tcaPVLd2k6poxqrftAbyHbuIIGvxppYLKTUANz4jcZwYvBzd5NlNK99rtGecBv
1h/GWYuRCztBxjx52kBsFR5203KtgJCRcVxsYlaUF9Ja07gnnUQ4d3P53G1rx8kafbFr+bziPD1a
nUM8DJ+QtTnsaVQHlRZsuMN86Nyr9ErCPhvoeR2CZD0tLI26bkakbKgjivEoUIp2Q2QzaLZY6rDR
85PdR7WXrB9MHE8Wy8BLq1AMHIwLCtfJYMOF8lbUQ9N2vIsoOCINjlkQTVzIVmJQgWmHaSG24dgu
5Wnj7JO/z3XeH9cthWxAjffZnKgz9qgDmjL3gd0WUcEsTiI9S7ur13z893zjJzNDY5lAFzER76p1
1Im1x0O0MTwySxp/WL4V4bANB+yXadhLPCQpz6ccHElTNvW1TnnjiklwvN0ZvtnpV26t+ySyJVQh
Fuq8tMBsTc0FsNWeUi+eDxwbADIXsxM0OpY7b4yJhDRZfHTuedNqmT5tJ1/9xqMkYUrXO2F5r+fL
a1wkUT6MB27/5FigThyaTnF48eSt8trk3Am8nFuRXXRYBZE5rv8wX6Bv43QdZCRK8TdFZGFLnLFh
LGB8I3Q55m5rn+YY5JeJPz9s6laLek3nmxXbwHGfGtFEviWb9S1WaFSYkRJ6HCHcWPYv00Z1GMCJ
PeIA4mq0Bc2aSY4+nIMvbYlmMNOe8u7e/6LXewpSil01Oc2u6i2mAEzklNk/5pthfvTqToDIHII7
+hjGmp68KdRaUA7SDZjk/lFh5wRM81TN9JxyMcrt2Y98ae5yNer6YGXMJAZRGScm5h/jt9lxeZhh
saFTrjYpi2aciR2wft9xS8I4sfXqytwdDng0eITbQW1BM3Hxik9k1q6L604hb+lVUrqVxEt/2Fzj
MKeYNvMUKGIak80p8Ro45pOULk+Chbx/mmuE+9gyo0fht5CqC0YXL27r1CG+RaZ4czPDefZ+ZfSy
uPEDGfMHHDW0mdVEn9gxEsURpYnPd9fDbuViXIMBXNL1v182ZwpU22VHsHpMOimZKKu8acmKnk4E
4qIK+wnjnGA7pGNk6YyDqjQr1CuGhmpcT4lq3LM1XWAgHbV4W89OZ34ZjkPPrBbNNWN7XCAZawPU
N23aGzGtBnma/rSkiKIBhmRIFBt5odOcAO+PfaiMVCOw5fUUoez1Vv+ziaw8wUZ+kELOT4OD4UY3
dNZKGYJ2VVqn+5fX3bgzUvz4I2VOxjMF4hywZH1RdYuBuS8WUrI9dcJ2/Gha5aelm/nVnKt/tVWx
rhIqeVaLd9O9hZYpc8C/wOQZAyPex2X9Vy3Tx7PS6vL26hKFiShPYVhi2c128gJE2g3aypkJIPZP
su7Tq8mqFA4SrrQE75StWW9za4vwv/+xAouJi6ol5d2iuukLF/GsDzes5cWhTZaJ87MGK3KBZox5
Y5f2ZnmyFvSIOStf03YBs5lYuNhtZwoNryJxmvYLVhgz8tzuD3mlitVKo8K1MayLprddiClv8Auz
s1naSqBlOC1tvbwmJfuhaeG+Fg5aTIOdaEKcTB3ojS47mJYS2Nm0DE4smC68zsZFZ9O3qFCZ1w5X
7MAgfsrb4gjKXxydZCFHbboHrucaOJy8DHigI2p869BjNL7gUogwNDs79GoyyPcSyTwpWcG4XnO0
eaigckOUtmMafwcQyK2CZ9TK4qWvCvtMyqg7eLYkpdxoRGWmT2GbzsnJPN5nRkZ/gcbFQYKLB0Nh
7lQ7y2OtU7C4eMUSufQqn12s0jA32Yhz/j4OLtCSutQP89gZR6ONP1sFvGU2C4u4WN9Gpeci8sUT
Vsl73glP5HRnYfEybOH88c69I/d6DMvnkXd8oM9z7+ee91diHjnSZo3TwvxZiWREGV0i+3jxRoQo
ILiexUc2EJgXA15lM8ZrluTIs7F9lJOo95sc84/F+NRIVNSliXchpzTC2UIw6nygRfyVM8DzzGBP
hlCxW7btN4wojHQ5sz6E+7OedFPEJ4zk3Uaqx1uiTWLYafWon0uutr3V5DSYJS/9xNqgc4ZDPGZ8
MYWpMWn1yf1gs2HqdT6Se2yvuSel+yHQioML8nnXcQAl2TNKfMldE5C+or6bv9nMbY/pU9/ny6gR
+ZNk4PXs6hhG4Uv6k3/xTPwZNsg3+V3LW4Yt6OQcP3foMgpr5A23gMuWKBjgsz8S4aRpLslw6bb2
eTFK8g4awQ9JRhnzuqmftvlXgfIN8NvkRKlJ40A+6ZVtD2ZqKm5JFOMRTpmId54DLqVyqvhGhR6l
L7Gg9QPvZOnYB0qgB0Qtvue44ZAVy5PZLOMB7qyBtY2VrzEglvaQz88awL2BTfWxb427UWRpAhgi
PFfn8TPFSxxVbd4f2lE7btyQB5FPWIWmmlg4bHBrb2kWTc4MISfqcy9xZs73zmts8Auqg31frFp2
FW6Dt16bmHTsnAz7Mm6bc04Tgp447oHgyHqbW2w3w+CeWtnDSO0qeycNzdpnnL4jbsybO0DopGtp
uWo0bVyJwBjE1e0Q+doMJ3J191tQHA0DHgS3t6P0a1Lfnyk1xcn/4UjvbOmdVRQSJxakFDO9UbE7
BW13P6T3hRvZkmLUztSBNac8L0ZiLvlq/ZgA/aumrF74MU6LkYkDTRqsZzNkKjK9mN37wHmFnzCi
eHZXh5Hz2hkTi5jUAKaGY5NDaZtVcAQ66szkqjg7rJ8uY10yi/6ac0fDzV+niAUokbu5vbptdSLV
5zELuFAHaWQGzQ+Yo+0pvcASeaBL76iTb4atck+rc9MGrag93NSugCWZGIFTFLhuPGe82ooOZqty
SLESzjcWbT93OaEcMUT2wp4MEejHIPiBR8TqXjHl/ab/NfvMPUrNcoKLLEwdtIvJCHm58Cifo9VN
r5aZ9X+dcjmbhfMnRRx6Ge/YCD77Atfa18D7DjB4wNsEv6/Cli9p/atKG/1GLNal5UMn3oSwXlVN
aK7OY81CiLR6RaudeF95WL+bXIL7IXaxrdPkdnYI9t9lWF0uGIp0ZVeRMU6/0jV7srW83zu6UmeO
zl/anONHS3lpuB3GKA2HwQFkAV2/C9VLpWvZexkvN874owZXztdUD3p2df/H1nkt16lFWfSLqCKH
15NzVLD8Qlm2TM57k76+B/je666ufqF0AEuyDgfWXmvOMfdmaGElNvT2UVCvni27fybleFYcPnIa
hPUDuuYpq8bcl1ry0Rhd8w2bH2lQ57y34nuczgsOFiMOneqj0+HJkXTJt0NYEmCckVuJHI5vR1x4
0EdHqzJIMkvhxzd4q1axn+P/4bGU9kTWKW1LLGGCUL3R3kozKNdVyh2htht8KEgk19GA0tkk0GMT
iYi4WTW2t716lnk8HKo+XFdmlWxVP3vVUhfoW0Y4hNFJkjItjOWEZwJwshgIZU5JwrXBI3fUCYyZ
sFFYj2BTeM3vkfppkxnEFVm4DrbdhMEwvZHh38+ckLZ16kCrS7XmAFfFP8TF+CkGni+Ap0sU+Mqa
QDryEFT7qTuafKgJ5OgskOqrbwdXTUi5AOJvLMucycEcbZTlVwT/4XOIftYtSAonDZKTguNK17Oz
M4w0/3NZbErVALyhtgYPw3yKkuajpTLHWtHWdQB5qusiTe4WvShXtb1rh91pWQH6WfFgpXFaOe8E
xw3n1Dqgw0h3ozAuAx3usxomR1KbmMWEDkE0nrNv24JeLlrHhUF9R7sXQE5ZWT/tUJebPPWxxyu8
M3OOlczD6sjU5FxPEg9aedigja3X0hLQyi1P8+JkUR+d9Bh9GcYyJlpdvO9RhLTVG/KmG+2qYmt4
iGUMH1wt6PpH4UoDU4DYUpWW2yge4oWh9uHON8twbXs9k8iTZjTBNXfHp6V32t6wu2+KbadXV4fC
1GqltQWXkm+KDgVMNa1BDCkOo2bx4CmpNwdr2Vg0C9QsoQbrklMjf43wGo6OUZMCbuTQR5tq1yIx
vzta6211JLYUNvhFOqYUTqX8jHzc1G1AgYfEImI+Vn/2beVeZet+NKRLxTERPPD4eq69oL6aXXCw
W3c45oZWXeeNIRhLmookPN374tosiVRvd1HPdNBS/b2GWLh0fH8ddREtS+KYdAvmg+JB/CXGY0U+
entvAL3cNLGk9i8PqGqKPxvUqpJ+bnsiwnVgWhj+7DJFO5pkA+RJi5FLpSqrgGUuDKvX1sQUqdem
s9Yai7aTZ1cKhtX0V2c3+dlIH12dqkcROKSQBvLFZa6+y9Op2NZ5tCh1i7Gi7IqN6UiIVNJfNgbS
gci56+hGel1NH2ZNddR5BShQmos14+aVHdve3rGQWvRj+aHVTNuq7AE4XyVSttoUQgSH3mS5anNr
wDNrPWPrPE0bEtN39zzTesBvqHiUS5/J9pTxC60V1XnEKnfXuGjkubZ6cIS4R7ttQOz0tqTzECli
iz2p3uoyYODpjeXWRoW7iHwKzWR0iXoQHtWR4pfLBkP5VgUWzP3XI3AwtsINCLhN0fBno3ywllaA
lrYKxS7tnB+mi3gW/o2/LEo6D1N6Jk4pHGKO/6bFiMfIRHg1pxrUZ/YVO0zcuRHKg9R6JC4IVrFV
HhyT+JW+U1PEpEjvGxUBlhFdNSaJUlXTo6/TAxsQC1vTDzJYVWMwptXhhqtCr0HP6ZbNQSKojE4/
ICv8xdrF3pjY2heNHcI5qQd0oJNVSOj+R5pmmJpxLUUKIzY9+J05zk2FN3WshvxrlLhuVYCAYCas
5J52wQ/0koK7K4m2oZJB30YdHXWHPgqyVZNrTEE6eJGS+eJRQW4Z5vFTtGO2Vz3boOWpVABNfMwZ
Sl6DKDBpXOlk9CTtrlM9b5G2dMkJC2v2Zo3GsRE1LmTjC5UidRVYB3oeJDwHuLGB3CLMUnzTIJFi
QfyJ9WEYWDNz6Uc30WrteRjuSRu01H8IliMmN8T+dBcTlOcJGtj0lmpLk4E9nb0+OZr8tZdJ0PaM
7rsPJaWFrNVKjvKpt1fAmZHSucQZDn3zSDGvVJLVUqnS5ezcZ06WEqtfJLIxK+IzN7GfsXDwvAMv
shqT9ua14Z7r1kP0bne0qlI/fkljTKnwD9LXQLe6cxzU3XY6NghzvLaV1eJL/cksFgPwwJSZYq3Y
UKYN9OrTH6FKX8+Es8OiEQqFO6BMN+yiWvsMrbirWce+RtkEwuhYNCZaYSW3X/gIb/uxA2CrIfgL
1WqdhtYbOKZNYXpcEgNp5Y096a6kc6YLv9FSr9y7ZFqy0k6WafpouHtuLOu7lElyrxk+4wEmwKiu
ScDqJSnWZgFS37Jiay27AH2fVcLAcY27SzgGigaqEZs4+kHJi12gWcdEpb+N0JzFaqTLRUaqxDap
IJa14ZeeDb9wTD/qKop3NHG3SFDDY89kcMGTHiBIyB/LGnl3HHvyW8ZYmaTf8SCr7Y0ake7kGI1y
itKyQ/QrX32ra1djG7JEInIMH5i+zwcvQcMoinVrj7gCpTleRgWuukq0IkXZLc3rHeFU4Bxr8w6q
/ZxF6o+KS2jrm8muG0Pj5Cttsksb5EquwigcvLe9wdLlXLK2PDtd054Gqz2PcZrsIg3b1OB79MY8
RnL4rsURGEuzCoZEwV3cX81yePctl44OYXWMRfJrlOAByCeWpLT7etllqsrN8xgFkP+EP7jrPu0+
dQ+phz4Ub3ZJbrLValRYHhKfzv8WVDVOHE2PtrgNic4Mua9kTf8KWJpOQKYAFtaKja/DeyJ5aFyK
rCEjuwkYl5ETY0/fSoHahtS8OQxd/w54dUTBa4UHaV5i5Gnf0TyVtRNfKShonIzgMdHMgV0Ix0vR
1gU0Dws/YrAa6/TLiWMFXn0ukH0pPKRjLjKmM9Etjy3WU+402+K2G0wIQQNzThI1Nx467g3ifIGF
C8dq7iVPBBPAs70Rn8fEMdCNNL4qaQEEt40yFOwMLKqJs+dAKDt3YUYCajzGdMIoW2Q1+Es3T6sV
Xhamnn7H35/9NMXPcZGf6EpGa97d70FUoqRP+ITXwrgZo35l8ZPcUS+acAM2Ja4u2vDYBmO3QHXT
cj8QkfW0Q4U5biePGmObo5lijqnR2YE5AyGi9Euh4sdoKvHDJj/R71WEEwNDJAOl4cmtsh5etjey
LFCLk0SlsxFTrhdPH/Ng1jjUcjIr1k0XplvZVu+06dZVb73Ubc7fIgif6Ugjt853KpHtizyiL4JO
BWkohsrA7T57NLKGzryuxTJ1CczhVpVkSHGTJ4ox20bagFCEqu9kjnq+trF8rWrdOzUVpgWX6TFa
lVQ99xbZPUPz4ThPzNBca9J8TwlayKg35OjfZMq4kvygN+JvICKa9aEcbOcQNjU0IyN2l4ZRvjeT
dJAbObSrzii3rpd7TzdmoB/4ykPXFErfCXzVI+VcYRPammX8HeLGMlh7XYKxh6zJQx2Y6bmNEZyl
jm9ctKafUE/Gt0RgKPRzQ3nWKR8aBPk/uzG/KnkZ/qrGCb8SFdcmZ1jX+V59x1lGShu22j0sRvFM
nfeBxetF1Qai2qmGh82otS2ZZf0P1GxpxBRU9MrC6Vh3BCE4MGHW6socwJwURm/tgSC3u5SmDKub
NDjQfXnRWFUd6ygftjgU+GFZ4i+RG/grvSDbQvOD9gWLyC2hlRbZGn4+2jqrcgBcG3Ob2/SNI3mc
6NEaq0y7IlUuO4ZSTVeGR7SikTBR84v0TOy7QKMfdXdW9ayBRd3ucCv7JzP2Xi91lOmYojSUeTnd
fyKSVjWgvmPd4YLAUPqUVSQubqVc51dhYh1AxNKHQjqGfaHoDqaQmDiHDDMX1iLUQJb53Yjbs5mE
9otJCvVBAVe0MsBTfU9HY1eaZvCW0GbED42dOWBR+h0ICwlzefHeN0Gwd9tMWcfoD4ziG531z7E8
QVsWWkzuVJ6cVb9HltFm+56cwGMvHVo3RQubyFNc/GVWvtOYvm4y+l1b1jrVsg+ztZFjUVGGQ6Qy
uA0dxbwYFsAwVr/egfznd7rRsKR0Ot5c6Q+NVs4DON9XZnUB8pmfcVG0C7voWYwoJto65H1aCXVe
e2fKNO47htUr7E9yP6TZFzkZ0U2FRZqhY/xRZioyhFSjLafG7tUCpLDUSwwiIi3p2Ce9clEsFKR5
wDBSoTcDeS0VDoHKwGI0PnBxYewjp3pQD+WrzpanJKk/GxdcmFvS+rVGXxwaP3U2TcoMNmoS55A8
MRhT79XYkKtwVBncdJ9IHAqkEJ671VpnX4fAzaQbBjuo4aZg8MXUhq8kGA1QoyMk9btnGACIIzfD
lcGEM3CCNUkp+sLMu+QcY7AANxZthBWlmzCXBgnvlHM6sk1Wsy0PEQX6qKpWW7N15Z1pGO2N2LPR
SHgPRA3iqRWxvcxDN31Num5lSi059Crz3kUC5GkdtSYheEC1ZXqSXZLdoaxm904MzboxmftlurcV
eReRrBuqJ2gfzaPF0MmcpNVWhn9zjdjcjmm/QjqDLWfMPweUxJXqwP/puSxKprvnvOyx+VYJwsfa
6ugR68XTzKYWCp4vleDUgxBefQnHyQCFrDf1b5pqD4eEOufDNXmyZGJsSCQogTwSvH13jUK9elSS
bouLyW4qnHNe9sO2+uxh1AltOKFuw4Qpo24Qa2vpDYVUwOO/kDZcd1crjjWTEriHyQbgYk1UAVKM
OZG6NJi8ysryn8rk/fRYwnhqcUZhHoT0hPDHEmRwVuaXpaWf8zoa+OSQHUjBDSAu6hc94s1N5MY8
diLLA6HIWlhTy3Y5v8zR0joLp2x+GQ0Sbbjrv7rW8KhrcaoFafdmMZddRcQgIGzN4LLmZgIEsw+R
ZVm2fKCRdYhRfvgKcmpTY/LOAN9JI/fVxmexQ19b8ugYBJkFpjjY6k3qsf2FBPQXf7mUKpgIpCiv
/WtCxMeuK7SzgzXjqkrensqIOE051lKPkFGaX6ZQ6dQmNLbd0IxffN0uUXtV4qgBR3zRGelvMlKH
1/NRRcQpJizWBCYSQmGuw0CVFAR6MN5S1XjnMaYDwWndi5p911OdwbUF1pCs3e+pbetvzNTXLuyy
lTIahGAUzT4t9GwfYhd/pHTDEYf2hU/Hz0iMhxGN7ZE0i2lJ59XVUlQMk3LBtzavEjDGCaUV/6P5
y1LLytO8UaoRsk1leOE+0Edaav8emM+TundxrFJdz02TDmUexEaJPbcv//RRyKctT9Ku1H0W8WHq
VcpwutrnWJcp7ZZaXyelHi7zdnC/U2Bsy1FfhIELlWws9iyB9R3uIj4UYVNs7NBV3phTI9zxNUnO
ES9NJUSrlzpvQK2drZ8VPs6ucvguEjzknfbRYD1gBej88GutoffXAtVI8DHAmcsM3aYAr5++J6z7
vNEyKXZmjCMN/OQ/++reRsgWpgrz3X/P0yMnW4I9tLbedN58cqOlH9EoxXE+bd5vouFHNmBe511d
ZPgXX6TriGHEPz8PXem6Y2xEumvvHE0KjmMpbIAP0yaao0eQ3qDhSrm9gW2C4Sp+BUM6HmBXgqgY
CoiFSTgcRaPIe+KN8u7W1oVEv+FUyNxCO8hQpiiScG9nZDargd0+smS4urm965h8E/bZvwnmh+i8
IM0IKgEShPBmI/ThU0rGXEP4yLXtSJkyw9ZZuT3DOdXPBUNMnYVf4DJNVXU0TaPXi3P/34bRyc+W
2QoVVPYuu4oJcu1i0LWjF0+oGZHQTXOv4/ZNC3QU52CtXttKoIIvnP6steRmtaDdlhgKuCZLjXxf
aKB3u7oNla7c5w03KRodeVRcStvlAySJ/UF/SSdvFMskCb4nVbIp4Ra84U8iWQAx3UpTi+J7jgJQ
/AhHVo6Fd6KT6/7ZdNPLPHHUdmrvohfLxBtPX2/7v86bj86vO3wcmj6UL1qK7U7Wg3KhmR6wqEAS
gQvEwMJFg3sBx5Oblpc8mIqbS4o/KtME12/bnFwnbU4aUQ5bQ3W//XnloR6iLnjmg+mfGzMl9rik
1dx0iPWhi7JTuJE3LnhjH5kTDr9lpLz4reEeMn7plTp4+Vat+BzVeKevfzYqA0jyIZklhDULbJ3k
A7wqazUDvtiiE4edm1aHbrKZSC1iIZz6I9t83v7fY4CEMo3LlpPnQ3838z5CzuKVnXX6qvRs8xUb
o3DsV0XpHxgf1QMKNDAIkgw5WCW4aJvG2k314SVFL6iiZOJLASzlnNafIPLSy6DldP9dvEQwOicb
gsYJhqrAWlNgmY6J/6LnNIZazdQPoUGbtO+0qbXKU9nld+w1qSOgSAOoUoHY2S1qFKIZfxkZGnC/
IH6QGGyKhMZY1Z5v0VaQrBMbVdEPmiREjyV4ty9CwCRj59+D4EfhdMNX3I1kSak/vS5qTz0/QHEa
91F4gfuITKJTsjHjqrYEdTqEllUiHe3sN6QI+NUmV0mKWQxRn6KRJhxkwE395yXpL26KVBK/srmo
DYGxXkvohtdIv9pWNZd8CLOn7RC5iYToiu7PIoSsCLnQzPL7UFhHpQ6TWzV9tgrKuV3Ygu0j/L25
2zVZnMrYOzs5PXGAZGHhLzFc9No2oUG7Gc1nbjT+p0sk1TJjoHN1IlzDIWmX13nTBXV1tYsMP5OY
BH+IjK5JSquOwcLkca3HEwqkboGBqEBTZDa3qondXQcIUu/Ld0H86vuArnNjpzaQgEq5FwW/ndqB
pGv0pPyW554ElAbvPbHkS65q5TmPiMfBn7IYkq3D+o7eSZu96ZasN0aLRQ+d68c4WtjKlVuSuDRw
ucoftHcVsGsSzJS6K9vEg3HbyLc6h1NvBPU35GGs9XSmsJomXvq2nO7CCOoFKmYWUV++H0v6w7Fg
7s9oD05m8OaW1S2nMbDs7RIUhbD2vluKNdyQ9jTWuGIw+W5xbgBO91Cg+VbwZdr+O7k85Fvl4H6S
vmufHUFhMAvXQ9cwj0xZM4xmR9ps4xDCNIES6eNfszz7rVd1/0Ksn16OzXZgRLJIREdAR5EddIVM
Exac5YIIKW9tmx+2ayhHw/F+tz1ODSt1fhGul+/j1KYQtG2YpS79SDnUJggB87dCR+ZXVb0ZdpMc
Kj8niV4tnswj5HZQGsb6apwd4LXoFK3Yqq2OYacfhHScg/IHULawcZNPwgEpujoaPDF+vbuSo2RX
MMl+Von+kZuq+cwaEU0xPaxVQXAhsaCdlZEtPlKeDgNiD3x2tDuQ2t9cbJ6bHGHOerCD4hvh8Bfb
yH0+4k4DTTIgW06Ow76RY3qXhWJvnSx5JSYgOf/d0IxIzmQW7nnA03KPTbs90JBbM6Ny7oTtiWsS
JHT6bfE2OGoGuWsgQ3t6qeioMgzLVpZaKMQbecvBFvHSRUXZqwNfO5WG+cofr33MGy21MJQE9IOS
0vRT4A6ovYy6uc5HrWtT9uhrQtSAyx5txiJlbL3HVm3Qje2Ktac1wx5nlX3iH4tdReY5KAb37Nf9
P5v5ZQVgTYwDD0ATIViTpbzlGWmvprKpKkMAw+j0dY0dfytt2Z+rWA13TOC+z4N3b/TBeTqmHtA/
wnemBxnzwGlThaivF8ZsZ59e2xqhJja+gvmoRMe1sK02OtXdl51fojxIryyWoXEJoh1bdN37AK0b
c/W2oxcw0cRtXT/Mm/S/rwZiEWCoTbdQRon/HB4qREVj1yRrdfrBbkd2bV9u4zaRGxYkLMBIWka9
WyqHeNrQPlV2pe3QQrfMIwg2eqi4KIq1K/BlKd6YwcrLzROE28w8M+aifKo+PL1f56irdyR4EeEW
DME6EUzVUpKod9wbH01qqMem7p5D3GiYDhoP45tPTtGAvV4/4vZzXprYW+HbkUBCaDqQX76CcnVm
9XjtsY2e1IDwxKQN6xW9H+dsY2e0yGr8CDZBiaRuRMP6QRel5vsqyK29APQOIhgZCjQQpDWHfvB0
i/hUC7C/AUn06MScYU3WrbtS7Aeu1B436llVnX7FVL65Nob+M8FefvAahdthGhBcnAE6sfSAcjJA
fuZIFikJri1kRNbvdoQ4LhCXBCNrk8F0P2VUaet2kPZaVQ1/oxg2MUSRsLddW5o8MJV62dQ23WSJ
EGoYEms3h+hF9WgvNUHP2sygFxcFAjce968+lEGpl6xxpHfG6rCMmzg5kwwE8MA3qz8bJW63RkTc
IxrZ+iq8gXHp5BrgV/2iUP8WMEqf0i61pV8ykQmmYCMM/RQpGuNAO3L6I7L9/qjFw6oGUssExR3f
9AhjsEUBsEX052w7I8DpNiwR96DIaEBgYG7EQgWQlMAXoCcngGRkGTBEpHG8J4eZODUG0ovWa3G9
6gqeWmaMTJ2duz11BM1p01Y8vchGLNPCv80bYfr+DbUPvghoVWEzLBXAzqiQUIlOKHQm2+hVazgD
g4PAiSws34q81wBYlM47fOiBuDOzsW5AJLKT7nnKPqGLs9A7vftuNga82Uw9x53u3roIm7Oj+E/a
bNVBUZj+5qliInYLIXcF9km2NdJIXR9fDNEthaL7L1lS4s6Caj7YtbxlAxj1cGAViMCSPL3wR1Aq
/sUBX3jJQuSxbmFMXNahvgNyHTHMRTrwqxiflju9VmJyYCJTuXMlf/mOSSsp1Zxr1VN4VHKMDzCB
DjU+1sSs4h9BrRTLMAz6rSBTdROMqrgUqV1Rgo/iRBYkBhWrU88Cbetrptdr0x70bz2Nvl0f5jlx
oqn+LS4Zm02d54ttE3YXRvqBsFjjm0TitzXN+uHwrL7CqMZ37Pe7zvUMxnAZ6QKxZa9BZygLHfHh
pe/NLb+9/CJ95smV2W5GvBQJ/YpA20KJ1W62opGZWu4tF8nq/ALuA5EsdXRr1c+EcIzvislgBRwa
piqt/xkajIx1ExVrz3rrZxQ5OzBu9jddFvV6RDl1HPPc34sKGHTjloRDoMg6YHkkNNTtas7uywu3
nubPWEjRuo0ImeciTiu3JiDne0zS6X2scOMpsKf388v5gNSDT6/0Sf+cTpt3NbI+GZB0zvNZ834c
Ectw0MV13oUeP7s75VKTHh16xcACEiZb2RA8S1Se1W3dwiWeI/cOJQR8bTUfyXCsUCdO6WUVbVHX
kqQ3WqqyEYavndOqGbd2Ylvc+rDQTxfTMY9Mfzd+wljyD/O4S0Z6eGynG6YnKzozZI90NiRP9jbT
xsNUtdYKgDHTq79n//3HpjiPbW8uG38YEXVp+T4sR1QaHZyCnobTNzMtLn1SZ19xopzRaolHZcfY
Q0BRHSI3moPRTAIJdE3fSteXcP95OkTwzomuFDxLS+UlGFSLgRGSKaOlSYfJQK95MoNXPEWecc+m
qegAPnujYimAV1ug/Yr8O0V9s6/bpWOgj7HMoDoiRG7PHVFg58bwNELniQzlKeAuGEEXK4xU+rq3
WEhQpTIHhzum2iwLWzJI+gaH7DhtCvSrB0KTr70eIhFqlG00uW9RwEyXHk2viKkUbiOUCV1vnLtJ
HR5OHlzVjcyPjuwH6FsO13gYv476wIqlDFASMEwnY4k8PYzKYuxzmnEkiLY4b0+DdwUT2L9Y2r0b
Wb/7KcQFCgoeKAO0xbD/Po5k7LpOQyJNnt1LwAb3zHb3FlKFfcKn8aigojsyNC83dYNJu9P64O7l
6UYvXNjk8FRXStnex5a+U1MhkeavkQSZtSzHYjjHrvYLuP++MFP9nla9fidWTjvgWfxy5UR4agtm
Xk7aHjIfMHYaj3Lv0qTFjVff0yB3d00lxZnCs9g6bZEtfSf/crLwZJpmT7Aa1K3R7QlXA23iF+PR
ybWnYTIFSDtQK1XvncbIgDuFx2Sv5z4dw5YpGalsS+QuBGtNsy3iUs9BXfa7ioADqDeds8bGjtqL
y/rk+ubBJmRl47cCiralpad5A501Qs9d6acqG9+VPq9X/A6UgJZp7RjkvbKA17ZNHSXLLHHrV7tr
OtrYwQ6poHNBjcHGa17GJNEgAbHr736aCvVGgJFe+PNp0+bvKbVx5WpQztwdinXRlMlSNj5yDW30
raMBFpcZvlJiIAMhuqzjlwq75LOYNq7FjELpoHw4eac8xxECf6kA5DSLLtghJiC+jPymo+HBxImH
MuM2jwlNNI2/LRj2fqNeiJzhI/SowqaLoq1sgMCsEMYSgyYp8OXRR5gbMXQsw3Y4YmX/7KaWLD9F
PjBwlMsh2mkIio6GSl8pcWxn3dVG9hRmeQEhFl9K1JTPgtQK1IDMHiPUMOjpRmeDiD05mZqqrM0W
TEKUdelVZZVgcs9j2JLqBEraSPOvRpIA7CmqODjVQ70VfZpe5wPzxqFJtwgcXbmZebwayF/qIz46
cdqpO+pnVoB54R+iulIQ+zY7J+BRQfzILxoun11Yi61RBp+ZqJg1gEFbtTTJl5laIveo4mjRVkZ1
66xo2Fr10B25RytQrb3ftHFABLlyi/MERedg/KqA7kIWIDbVGWhcV0HrPHSikTw9fo5AVZ+pwuUp
JaaffnrZlpOcCnH+fJCVxDq3yvFu9/mSiPf+QWorKopEfGCVs87j5A0uyb8bJ0Y/t0Zs6xUqnTB3
fuPUbYgvsX7no/LQApDEo7SQm1hFha+cqGon56o3Mvg/iy8j1q2zmjUnIyq1A/JSi+Zm81kmV43c
0d18L583LONTtPaTDsIN+HwnbrVNIgBwatSbuyzCsgUXHqeJZYlX3ny5ro1JdupH9rpK8MnENpFV
uYKETDKb2yRwhYZorTjKQHBb3r/TfADITnfNwn1iJdaN+GvrZsXZbzp83t6eXs37hQbNhcijEj4o
p80H2hiojEycCvRuk1I6KHgwEkFwT2Z2N/5EY0u0WJ0rXxbr8ydX8yxfXfe9HvxEIvQSu4F4pStq
bMeRtBp1VCU+QO8DQC4nRMrngCP/6Y1i2A25KrfEOwOsQDBkQktsAGcO0QlWDW1IooBjHGIxd77p
SF7xsIXg39Aact6SxA7pa7BpETLudI9B9PwSrVoOXisCduVlSG9ZdxxVK+txSEISwIQ7la9sRmd4
r8u0O9S+OXh0fUhZlsCmlmUi7VUBvRW7JjS1uITNZLf4IYY+t08ilNdYF97dELp7t7h30jPrg7Uq
VAyxlecd+GVMzNDzjnlTFBlRK4avTw2/f8/6e3j+R//vYXyyAChDlU5zwDKcjI+9VYbi3EZtiF9U
zx/EkY34dCq5FxI4YMJEdS/DgXBggS62zqr87PTRyRmd/hFXE1cbWEQ2Dl9E3R41LyjufWpYZ81n
JY15pnsn4TmHgZtEm/klfEllETKIP80vSafClmi1L8KyqP6VmIkg/0iXWbvXO5++DaKck5b0v6vC
0E/aIHSeCoa5KUkoXzAaIr9t3vl38/dEin7CxkazWv7fE9OSSx+NDZjSUkWtptAtRwWmvCtBUtO4
NZMto2zlHd7P7zYFWjiMvfuSsEakjlMgFzOyKz0l3Na528EmU+NhgQ24P4dGRPzGII7zAQyKWMPm
U/77KhuBQ/93hienJZMKoqvTa/VSjIEGgjJ+dhZqR0f0to0wMbL30jfuDvXynzPmc+eXtVYSz+CC
IYkN+XNwRu2KCPSfTQY0hELTVnd/D6jTKdOSBZlhTMLyv/+A+Xt4tgjd+btr/kYDC4udM93gu6yy
UL6oYJTdojppgW8xgKXpM79sPYd9Ho8v2v6EDg2jW699dOJokpJoZWWi+5AdMujY9XpIfWl6Lxr3
c94fl5lNg4oIsARFyzE2uvKfN3UM713Z1Lv53TWEwAeTGxnvuV4FW3Aw3gH+rXKeNw2qlzN5kntX
F92f/fMuUO/KufTEeKAhdsi9uLzhvSpvNtmWF1iKS7MXIzcsWwA8zTxjI2w8vQsE5uHJz6JTzojv
9vefmZYGtLQd8t38Xf5sKtqJblrvG1VbZeKQsdZ9xRHSI11plqNeKuQb9NFDlkDqp2OM6LUbBP7z
fGyEp3DtpXidj6k+v2+uya/52KAimlHHplrMLzuGPwMV0QHD7XjMps38Fe0/Y412MkWM+u+BqEOn
PqnxaDy56X6sDHcN9MP8PqXThGLMv+UmMzgJSX4z74/Hq0+Z+WGEw2vua/qeKJbyrHioWCJuAbu+
Uu1lts+GoHvr9WHbMhuhw1qi6Ir1zxTunVoh/uGn2QetRc3ujLn7BPgBjXoghHOILAgdNHff4XwR
ujB91U37IhOTbRINsLXrj1ItH5bnuS9m5btXl0R0ta65BdpqsdWYztxidLXrPiffrsjH6kYZhvV9
rNVr3e/nPSLVazwggcQf4xOVKoCWUXv6D6ulV00Lsb6pI0piGcTBJUgHlmhdYB/BSWn7PNLsPYAT
2mdWQ/5laY8H0fUjNKt/v4r6zNg2EAcmK013hUmhH5IaTWjpDfIN8duLBz0DeS0aB/01HnH1xA4j
zalqmzc1H4OBjOC95dfxETpAfBQjz5gYY+caOZS7cobUx64e2iwjg2KJan2nyNZ8lO0Ix32AlBsU
zrBEnTPNm7PxpKakahiQsU4V8Y0Bc9hKq4gOkvI+byCy0fcn5KfR1a054PYJkKX6edRSrJBrCMwd
8gdD1sqDlQeConrLzAvzlGA/kP1nxkl1Sp0B8AL4zP2opN/byEp3aGm6E1RXlOia+t6qlXevfBZC
IYUCMuDuauGqvLb+EBybMLtk5E2A9wJDk0+1Vi/DcpUL1sGgdRERFBlLpUOBahZNofM/ZJ3HcuNK
tkW/CBHwZkrvRIryqgmiLHwiYRLu698CdLvrRr8JgzCiKAgm85y9167PzQBdciXAdO4EKfKcpP6j
63vVXtnA3EOQkHs/obMEsPxb4k+/ptC46+1QU1fCGGImmY6DvDV2A2hXa56yoIestwGuWC4VHvxJ
UVzoQJk7QGoZ6BEQO1NbUR4R7WXqOrIgnN/Z1N38sJlbU1iesXDpR7+ndmjTzd2GiGI2VOqBf5Gc
eyQkBXmhzURUFiaY2UyIx6hOTLIEnBjPi7LWFKqrV0pK9qnAUboyM1e+4ny54uD5JSp1UzbwzhJT
9tY2MBcGdrLGBNEjTTPqdeVDGmJuWz6EY2ec9dBOHx3Au5cocMgnc3XjW4gVzcLE+zErLcAnVNMO
zoz7TlDLsR0L5zafaG89XXkVF+2TGiPxNkI2LXTxWudT+ZLzSctazW17vP/NafmJqqdapOOpXbY1
otDRr6Iq+/q4XvV0U+KKtsf8eXU/oa/JW2rq8y/T1GNm9gzOYv/YkcdJ4bnVw1tVcKL7iUNIyBAG
N3SxqD7mF2p4lx5k8HlZv+w7xi60KVk/L3v9Xc+7aGNnHKD/2VC43Raqbf6wrP/amBvgzsvqTz2J
A96xHV6d8iEuZ9ZHOM/Zl2W8N9EeaTM6EYwshOSJjWm05r6QWOeEWwnSgKN/XhiGVSfd7e/L+qkz
iq+NgicTbaZkXRaOZ6+WH1h2sQKgc4kyHpZVTkN1iZnmRnYJMc5e90KRABhrFg1bF0suoOqovOmD
ApNIY6/ZO0l2tghfjW3jzWga/RiOA0xWvWpOpmPfTZSyxyKcAzRLhMGuYuAV0/da2cwAdrYGw9cs
Z4NGVoM3N9QP128ZVRb4SOZ6MGQAxkrg5ekmaVF0+upHVM41HI3u0oRVP3vWPU514lzqFK1rEBjG
6q7TKDq0djSXu2v7gzunKx6nuhDnRpHmuRF0YhHLKrHz0KKhyVA6rYgkGpHEiRwuMCmMFsD0F5M/
aS/R9lESS8OXxAyY9fQUYJZFLEjyKv1+PmVe1RgmT0PZEyxht3fVYDPTAkv+LrtHWxfxoe2lBI5F
mxTkXfaiig9ESdaLCl5KyihkEOqb3Gq/+2M3vBV1sf3SRs+qZqXVpDEkMlgl4y/IgAWpiqLfTMw1
LoJM1G0TgyYLiUZAkYtawfMLpiy8YZagHax6eIz8+hJ3hnGwa1It48pCR6gfo7wxntDKSbyJBLua
UVQQcat/AkV3nr3S2EqIthCg3FuYiW+uR4xgH6A6MYY+v9uBl98hmKwYRXTHZk76swoIrcXwQeJa
dsSVI0H2BcnWF8MZN+46LQ3/VLVRs+sHE1QuYmcMdIBA7IS+dztAkRYItjtESDXelteSwdVmouER
lDio4g4inc3R26Cf6e7EX9KI9CJo7/18o1ZDjg+JlMkwcH5ECqxxC2PtqHQz+WhyuaebHL1YPfDQ
RnN+FmNs7bs+S6iBduG5nl9cP//npYjJ/tHdi5+q8DINmXkQGknV9LspgDiyulS+FpGM2dV7yrrE
SuDvRNyQKyIVHLUzmtg8ewnpdH2Fl8+3vf6E9O5PaiSnIXOZdlskU6M47T7V4L3FopEkwXb30mFQ
B5z1Db5j9x4UUX5MWlS8g2jJcyPuDOWkFsB1hKxKO6t+GNMaVkKHFL0xRuBA5LQ+pFZNkItoDnqG
L6ad59+okmjvlWm4t2wcu8ye230TqeqsjfEZm6d1oLSHQnCMt40UBsBifqluFE80MAq0MvjFYdZo
z9HAnd4K45hii58ydks7IDMUdlEDbYUgAbVLMSsGpO5u/bxKd0IMLgS5AdpcXKD2Cl4R1QkiQ4Zy
997bVClcKBJNrYW3tCMWjKN3JBKJIA/bfLGmgvNA0yNoaJguQrybhzqP+nWq44yeHIYrUiYXfX5J
OzQTeoK8rAvQavISdDWMhmwktGNqmMk3uMj447bCYrhNktTM7oz7vSZSDo2XATRw3W7leFiq97kW
NldtsKcXZj3rYJ6qyyz73iWRdkxN6zWB4v1U0u2HbGQqJz3P48jMj1/pj5W4lUL3synVnrbgXkLL
tc0wvy4vU8vQIpF0GtW4heKlHrWypO+XUlinZgv4BtU8fhNtUwwMPnEC6zsQMt6lGGlvKqsP34tn
PIDu1QCZv0ptAyuGkW3M5NMd31O/JbVQr8vdBGa4p5N0LKeaEIDOuGVu9GD3QbTvEltfN7mZXcHk
gODu9GM1JMUOVNOF4R8qfVfuR4JM9iqIfnoM9KGEoUFuaGVuuemXO5WMJj4YB8cMKYp13CPNpg++
p4xyYHBq21V27CIsp4GFgiRAlxsRKmeVVgCIFRu8sI621h2dUuBa6lKkALn/odmJftZNl9sWKipo
vO2mR6ayTjouOQ2vwi4OqZS5dVPAWqp046Qn/TULq+xWBu6rTnbszhLFYUJyceioV8DTQ/k/OTGy
fN/bzdizkhiUS2eU17hW/hycWO09+u6I4VuNeBQdgHEKsryOmLcyitBU/aciBB6Dhb2rS5RmVa3j
I5lCHcRluM3mcmQvYd4hUv2YVGatxzCHh8JxXhse6Xd2RfIyUaIQkMMjPRPvYM/1SDvIxoNH33Il
RCRvrrLO1DzQcQ9vVjRoJ6Sc3sYl7Pei9faroRMz7M1WGtoY1zmYJ0OhoTW62hiVT7G7Jf23QAm1
JXh21GhSDqnxbYwDZ6eMvj6N3Lhc7r5ENnhqM2IhWVdcSVarS9SxJuEKZFPsvSrbWoxEL5kd/xko
3++8TPpnGorckO3RmfO7pKq5Wk3b9A5J/DngSMBz4a5lF0ebThXOsfBBfTZuau6FZHo91tb3CMfR
eQEYjJZ55LnpgSYoyPcMR2ZADHDzWtBld7uKeVOWnoPZFKNHsM3d727if2u78WflgPUF7RznPrX1
GNAEPSbyV9s5eUIm3iZxI/Im+H+RdZJ+DlN2Fbodr3PqiRdT4YVs3YwGYNsjEq3oYqvaPeAZRlHT
+feKrL5TXIT1rvKL9DDkBMbDjSFWgptUq0WYAc2zMmX8pNkh/HQF29w0LGLRTP+5LpPqvcI0te5V
hObHsLRLmeSfvfJoUejezU9QDDek0V8r1SAZ1TSiw7iy1lXri6uXtOCmpEeNA0dZnFD/QZdJ5zYu
sCUW5tbUmJ0FBMlyN8YX2OVEoRQoY+hzTp56oypOG1p0MWSh9tg5VvyeJ5a84AAkOEPjSe93rkOO
D+k9daTPyomp5JqkOViqrj8gKMQGk3rd1YPeQqfC+d4ncjpXINoheD7a0XhSRY2azzZ9ENjPoQFV
iYgq0jUjkEFGH16G0uceM8nu3Spmy4uW9+dwzAD6GJ1/bOLPDJiTCdUWOadbgxzXn3pkWmnOYdVl
jubOobqFKxe1RGOGl37i8U3o+RFNuIkZgahulCyZAlcPt7ohhTtEiG/gGJAzEZhoz9gC9JkWD6lH
DIdSeQ29q167aK5ooYF7QC0nTlYyrPMGzpkRoSCpJlrnY0LVoJ0u3pg9hSXxQQ4UunVtp++B9Yzs
Lt92Vi9AzSXOGR56cGoS/QHcfrYXtKhvvZdylK2a4loXWZCRu1xQkSbG0KmycGub8WNrVtp3+rUP
ZiLad/AuGRBFBwMGBXQ6W4Dma4u7B0ghVwcvQnIFrNpt62f7IOKfxyPpDVNrCGyJBnwr6r3mdjez
nbSTJv29HshgI8qc7hJjgFXcA3IotZiOuEQo2iah9prpMlwPIMOfWtMwiFHC1+tLx9k3RCtPhDCs
QglrOHMZ68MuRmfktH9sW8P9WscdwUfGttB8vE8RitkqRmCtTycKDFDsylox6POhdxoYWjQI7p9p
bpy5rdvPGQ4K/MPhZtTNh0RzQC0EE337hgaE0RQAdsI/lQ2YVqX2i1a55AT2Q/VW6SGuyM5/JiSP
G/+wdfAYPBO72z0G9D6qLG+fdbNRDIjAflvz9L8InGIPBxSSwTF1MtJGC43WT5WvNS/Vd37eTXc5
kQKZVTGTL2Byd0A+4hZDtatrjKKT67QHq3OGp0krDYI8H6Ct0VX0MhD/s9JsvWxk1OttIzMc1qER
1RepDXAkwePR8DIopSPTqvRPlZT9hQ9GKfAHZkhMu/J3Si3Dop25ozFgrQkKRyw62L8laZirTqX+
imNS3wtPxDu9g77uu8Gjx/3nra9jRAMBuh/NSt7aLpsuPITa1bJYaikOishHvk4gjyWIsnDrvrr5
cRecqYKf46YYDmBIC4Qz7vQaNVZ4UBi911MdTa+NQwPW0Ulxbz/jeVCekB6dtC1UDUH1faJWT+l2
brwTcJMU4fgyIWcCdSWA1z/IPkI1hGzctKM/TJsoCjEfPHgCn+0QmGIN8IcMBwxXpCiI6EkH+tv2
qXEtUgJ/RqgyEJuau1FkHhKKmuF9kno3I0SCMqF6ORDH292SSaPS0Rn1x0gDl9ix6g827HUzeO1P
mAcGTrypf84Sv9klrk+qXRuFe+r4csW11d2FT7AmzY7vMvUfaWG7DGOHp9iqvGdNZflZfhlXY++b
ihCzBfHwaoYG6HGC5LeVVYyfOJJWevISW3F5RaIMNx9hkLnNYdQOsUn0Nk7svZ/yDKI6b6ymWbCi
UBuHEcmX+DTBFcmrkdV/Er909/lgABgeXQJMa+85yKsP4BH5Q4bV+9m383RXCSzOy8a+0Igy0uzb
sn9M0X1X6IRDUbEPLn6tBhR9Sm3sVKBcn9e1aFhgfc7L9A+DS5Aq/MGV+3PZ+nf98o5qLzuPU2Vc
DNjb//2Q5Z1mOvkOdANqSysSwCX+8xL8992yzg8FYp3lrUbeU2ODwf2fXXTTKkiulv98imk45CzT
XCSVDppRGcrnFNfvhqwJy6YBmvg7k1yML5U2ogF3NwGn2gzOWF/MiskrxTX6K2H4qwgYGK5AOvtH
IcVzIw0KrDL3HmxICFseaOrFVAgtgF62PyyAMwZChWgFzo36mkx/xpMBIJzaKiWuPtu2HdqcNM6L
YxVS0K2HYCIoBdSkhTj2lcQS4lzcZvjZmMbm65OaWD9kctRgXpIzmTtt8uJJi8IBM76Higf8scid
+qAVSUuGs0Z3JuzrtwYu4orL1vyVq7m6afOdPBLcGR8E3/Cs4ZCHRvPge9DFRgHjFX7qdTBD/6Dp
rnv2avmb+aKLamrqV6rzgndrSn8wRaLK6lrnQsMIEmI8XJW9o1+WRdoiszemnB6WRScuvlG4hl5u
VzUueng4I5fyBmSc8cO0fxGSTqRA/b3FJrWRWvuDYT9ETXhVeAGiY1HZwTot0Kl3Tf7W8O+4d6I4
LkuRbNob1Z7XZSk2W4E4J6IPmIVMyzw92TMz4QyTrwJz/skmJQz3ETpno66eYVnAiG7OSkbZN8yZ
nHwdnFNGgxvDADQBeFw+qcZvzlZp/2imkAz47Chrt13pjuM/DdE0d5EBe+bU/u+qK5I1PoiPIi0V
hHTMO3D9YOxj1NkO2Cm4yvxhP/Q+J64qrTv32d+Ba5knS5IKug5ttY+prFyXjVFY5fcp3C4Ly4s0
PlM6Kuup9fTXqKvVKsEh7rndwRcOE4LQTXYKVMoL7A7qYGErj4AMxUtZU0gyTR1k5bx1CJ3qGndg
CualZZWg5mcyjU/7qIc2kFNZqjysLf99AZBKUSNMDhXpd6se/+5DHkOUDqlUUKd97IIGYxPNyTW5
FOpm/ffFtUlzRqyebt3eVNQy6e4uW4lQYFhkZ97277rl3URIJ/kslOiW/ex62OUzrTVcBK2RpcER
c9XWzEP7yxszpSLbEelH9OegcQPrsMidXfDBi1Pmax308we/Q9S7rKMrHTIVVmmNE5sWVRoRJGFI
pHYpxVlFmfYVPXF+183gMKEifm3G1nmCcAAjj21+3vQvCdK7eROWW/VKJXew0ullWePxL7LS+fSY
N5XUlwpvKO/LNrcNbhmcphuVaA11pjdsQxHoFzIpYaAFLaOieZGK1lsQpHNvydgArLEupP0Ut8Vc
0rpVcbOC4bNSYXVcVrmjsmEUNgT4Nh0Sv2Xnr5UT3dJNqOOKWPZ0DDE9JBMV3jQzb5ZGuBSkfhIm
pGPc3G6e6Jo0Eii66BjMnJLlZVOpzL2ZNg2Yc+/TCExCb7zq7qYEhU6AEYoeOeeyyne77gqrZrss
pXgXUYtK+1qiwK+HXt6SJG8/qosgkGiDWgRacRHXmI449/2p/aChvcWI6J/r2uzu9s3oM3kYeoHr
wNez99xm8slfQ1YwxaFVCemgyPE9tXGu09vz4l1X6yEiIqKZ3IjMwUA38HVkZvSYaNz0TWGjWkUb
GAxhfbQYOANeowodyO40lQ6nttWkR3uccyeD5LsiL+gwwFlDiSVRu1LIJ7EQK9QUMZTuxMljMJYV
rrZH1AqrCSdyUz+2WGn9lgPtt42/bpq8AzxF+qtJDBhldGPjKCH3EQlicCV5BNGAe0hlop3yTIC/
dJuDMDIUO9MzWQWfiEyqvVA8GUVpD9cKu8mmHDFVjbYFMl4j5JOcpijN6ntjod8oDcbCdWs/FL34
oBOOLwWJEQGyOcxr/XchbNinNgkPg9CJNnAKgnTLzrlofvEpChu4fFj3G9i9zQbt60oOlCcaY0BL
MzA+9gabe06bWcdK5vpNhuSUx2QHjX6ylrrVMVUfuyfa8IcRqZzm6I9IQWpCuUOQ3xJ1EVFBqHkG
fiuyXg8mhlaRmcPJ0KPdfY/q7leND+Mg6I7sRmvYBqofr424Dy2C/1igutWb5CFxUdLb+tyzKz20
874NtN4hVTPolLsnHpCsxll3RA/oEb5fTaSF8zQXaIRp0c+MzFVF1hXeoFBenVKlm4CAjLbnaan1
lBMUrv6VMpz+OnWEbtd1frdK58UvG/MeZNG0DVuBX8RsIESjH1/XAn8keW4Ubb0XTpx92vZXs0Yi
xHwLiYxPIF1v/JlRg4dYj1C1Sp32e5/t3dL7hvcg33TedMzK36jl4D9lhvUsQnFKKtr0ywsT/RC6
YTv/p6U6046GLGw9jQctjZyNpSUwOqzotWcAf3RU9eKx2zbIOu+gNcZrlRLMPEjhXyZ3/G3kGtO1
McR7lb7YBsNmJgffi6BGjUBWOPoLqWZFN5RFIGg+NUxZBemaCDN9C4WGviIDgcENELr2zXQYk+mh
6QnURi3whxaugyRopE1OwQ1/PQ9Ri7JFb6XbIKSK4UxFfI487buKqvGM7tu6+sDjKHMlBUExaX4I
E4BZ1GP12wB5Zh30ZN1OJAf5PKVvjiaqfSmMH7bZjbjeU0D4PXTpIvc25KC9Tn0sj7WZqDtnw3CZ
pHsNocQ9ynL8qabqhxKvJg+J8/LShf5nNHk/dFs+oz4A3ZZU2bq1en0Xd02JLSB+K+L0wXMHmPrE
IGwSUEsrOjFz3mZ/diO/gHyAtSpm7mc12FkIjPznZRL6tMqa2Nj0GtVaGn1cTOkUo0gwvZVutg9q
mpMxiHIjRG4gmx23VzB5BNZ2W2Yka8zJQK39njx5t1k5RJMB1GywEBCbc0qnaGJagNo0pZrGcIkn
IPaCGB0r9RMwlZjNXwvbgjgdFu9eQmm1tGn/FNgtjpit0wPSHJ8JG3czqpTZY54QgaAMnEEBtB86
zd6aIBTILEC6h9TdDZHinqXp5S7Co3rpa+IBRG2eyor2V2RbD3HbJIeQJwtQYzxzbUL2NUBP4LPX
8iPCp3DxfAB90s9eesvT1zDvn+JRxduOfwEeqw3RlBPYa5oDFBZJtXY6mtBjPeFnHJITxWW5lmnP
zKFx3gJQit9iOb6OlOk2phm9hLMQG8QboSDBpIOBwXm50Suwv1qd0kc2e9CJdfamE/gbK47uiKUo
8R6JQtrZOiE1liOPFFzal8JCJlSngljFKUEsHWCZ16F5xwbOP2XJFpZKc9ZdjZl/uCSrggtWrc1j
WwCRZLT9pKb4t6WM+JhK771S4kbBcC1A/zwilyU2TFkGuRBRDO25wBIKQ1U3RXYsc8I6XNK6jgZR
04xBCZJKQ/nh8cjHSPJh4uCzyX/wOwC1VeZ1JIL2+lWfX5rpgedyMbN4UnBmJqJMg8ruaOkU8mN3
NcGZO4OqOLuQv7ZM3MjABlB8muYwvtDz1rQCeA5yH4EYbAFVUt95tpyWHsdAvtK6H/oaTq5nYLvC
nSIUTjK9QHmRYEYZ9IZGWNhCK54BQ4Ok7VlYZLbGNOQfYUdtRKo5lxhZzi7Ust+aTbKGPhawdQlH
gqIcb4BKvEyy+M3f5pzcIHiJWkoDUYkznxanf80qaNKloxjrZa774doDhDPjV2kZOJ5UtNHSNt+5
FfdcElH2gihnQJkTFVWbrmpXI9rprcE/Ly9FElx612suXPRwozACndLCeJW5WV6DgqdY3xBZ0I/a
oaurDy8Nn2SibxEE0q9mnIfGocSShYXCG0hGNIBUz27QbpUGU3Li0Sm3syx6h+q9eUUoWOyMtIN3
Civ+OW/idE1ZxsMbBnu0w5DNeVZihKoVaT9OC/6OVk7jnYC+EEjjWzr69/ZPTzgsx7rUGIFYnG8w
k095TZ0Sf6baV0jSbnNfimHZpg9PRAnTFsfel8t5ztkkYNIslPejQZl8LIsDjcGt8t1pa9bpwcAO
TPkLVprrEntiBwyMTY+qYwu1NwlDkPDGpx0DVvdTyXiiYLYonjjJ3F9krpJenOBGbR1JFHkFNM9y
OfS6ZBbWugxJbcQZ36UvX9wMqDtO0lWMOeGnEafYsfryO241nd5Nn91HiBorLtIeBhwvy7uc+GC0
vN0zsoNp7VZpz+Ea9FPgwdt1fni1cM6do9tnqjLfbQenJrPxP61DG0oa1gFGRrCCu9HhMYv/6OZk
E82iRoDbjnNGThOuwLkwMa0B7IgFT63gP4Vkz1FkD7ac3PJuuFCCqgJxpMXNJpvMByV9Aw8HQoSO
HLO9wDKg60ANu4FZsD2+l3b6XGXZfCjRCOWdmZ3aVME4AhFC4c4YOT8rvIIVVC6SqdZZbNmXts+7
c1Gho1K5KL9Zeflo02Y/UgOItiHAkvPyQnU1OadBkx7I8X2MKa09Yzcsn0Xcrmvs1vdlCXI0FlpI
RNtl0eEspFBlOrsitYZzHrTDOZvfYaiE0tYnNzdOf5A/H+1MhlUIbaZjPMyhxqljrtyKciVXAb1b
lxnBoCIYK7Rfwd1ABF0lqCWYn4/1W39RnFxvxJ95T5mcifZa/dYBor/hU3lddgEJWZwaqnOrKvee
vck59fANH23K6RdHNdewqR6K0TfujT6cgF3iOxeR+syDkFs2fZSkLOpzEUvaj/N6R2o03iEU3Sjj
P+cDHfLW9KptohRaV91wHqO2ch41QkeMWnxa4x440vhOKd5+ICIEL56s/X2p0N6UOfHZqUn7MGlN
DWNsnd1cj5o2/jJiTvviJkx/uhZJF73YAe0DN+v9nc6VlgOn8xodOmE7qiuGE6Jr6r77AUESYHHT
U3HzBoL9SJoJR884wCr7FZTp9DD40zehO/ZLOo9Pa8rTSRNEHVI3AlG9THuUNdmfhQW+0te4Sopu
jHdB66AXE+nLIAMc0nnVHs3BS17oTyUHaVTBetlqB6F7U6jTlo110SUvIyP2gKndFXaPpGtq+1wf
/aNChPXbJV0i1am66RrQCyrVz7D/7XUU09prvOTZ0q16o40xSSTl+FxwywaUkuvHLlDkupDhBUPy
FRRY82D5BFJS189gvdDpkdBnVq0f0KGF/tfRMQPpbm/H9Oc0RjyXAtf8RV6jYOD9yxtRCcVJdjGp
5R/zipSNyQWW6YmOpi7w+gvmtfvUOqCuFLHdgcWQzK4fZDhwDxzkY2jY/g6rs7kKUjAmxKQTr6X1
WHTl8NA7RMssiyoQRDB4GIQ85QcreFDBPXMxnqB/zfBvE11cBdSoo9wyviMIJawaNU2g01JxrOiN
2QHNVhOrMl4N56IwI28pS0XvmUjfpCHk79wj18+6GYAqkHJ4yc2a4XvLO4o3OKqgTe7/rqssho+i
rp96wiaJDTciQBud9d6UkLm65IN+Vn9B2qOBTmaxm/xkS/fAQoXCoiX6q0zb8mkqbP0+JMY9F8Y3
Lwp6DKkgaxDrEiA3CP8ueywq81Jjh/LsDCXOoFqejBKP90rSsjlBMTSpTv3P2qA1yfFZdmhsX56W
7f9vV8oZ2Bf+tVfM90Faz29YVhpG05WHv8v/+hRTnzOTlTj8/fjlR75+bvl6y97LZmHo+lz6/c8X
wcSm/vl29fw3IK3k9/7vz399u2WHaFDGtF7eTn8/+19H4evt8hu/Pnz5ZV+fQEgFP7x8+r/e/v02
//rtX38gDyd1/vvtv7Yvy//6674++++n/OvgLnt9fY3lKy/L//oty8qvn//63mkyjzbpoK073DQE
slOJPHWjhfwinob2VLeDjX+fmRqkVO1aBmULuI4NETIplGMjb5flZQskTo07lr3W8oGMbjDZO7qt
ZHT4Wr/n4kvIcW4IJ47ozGW+94hZ8LdF8sAejyqkYEx131zO5dWM0k/M8IjywN5C6cJTbcXFE+qY
S+rjy7EmsspTOz64bUY6vOkyxHLiX6ZrAK028mRnTjTa0GlvFTSOE705GziP455EHBPqRz10bXnA
2yYT1YJwnWpbNO955dN/ZqJympO3EVVdpMjRs9QFKhgHsIfrYCobo9fcFh6uGOx7DBC3XpIw1tUY
FPdrpykAsIso2c0aBVQzOED1Iy7QN2fydeYy0lnVCDqqwhGPRiqGDalDt6EJhoeoUs4tEnccE+aW
VGgoCcqq904RxOCmwfNkNQMzIzEd2twAW32HfmbtmtbeqHocd3aXH9JGYDrzqWNzX6H9nzTb3ggn
RE+Q8PtaAEN95xmunyyHCCBdjjeCFd4drdIZVuviQHxZRKjIS+R09cbUvQcrd6btwEz7I0yMK5Ef
0VDGxwlPOsUkDR+jUf12WsX0wK6rl9gHZYtw3IkS64A+pVj7KPAAC5BkYck/ZR5vYzuKj0aOmMKf
/OnQBtEjCXeMMwsULOqXaVSgQHtrr1Ef2mRJNxyajFKqnwOD8My4PEY9STuYj9Jt2dmfZZRj7ETd
+IqY+V2Px3WkF+VPG4Tp2se3R7QEt9tqqJ3nqP+FgS/atI437uwGCVtPnmoVQJOE/EvrDmxmmsby
UFup2PYMWJhkBitVwS6rDfGG4gdKpGn+iowERHDTQX2z0+9F3HDcCNlelZ34hj7vKCNUsIFnp+tK
+O4alihoxMn4xT7luWj857aNO84lPV33elRu9TxDcgi8uhTAfJVFYWqiGbrGyVlvge2i+X4gkeim
IkFSlyz6tUhTQAIRWPcpL48N8XAHA/zxWTAmcAOC1zAC8xhNtL0s63Q2ujNRC0KAlhXwPkshi+rt
Y8pxTWYawVB4hE8YgL4r8pMUqXKrZI7FMxGO48lGu2cSUzb6U48qrIvWKWTfU2Oi63cCxZwMn0PW
puJpSgaf1FICkPpB+4DCiQxN2lRPxuighhILZ0f7mMwigEjRBeQIozpcbDVqDRoKlbav+Jc9chiN
S1bbx94T8oAwmmjppia1LevelesBHgsPelx6VxEzP6QGSXOrsupz6ohj06gXB7zO1hTkzkRlfqUv
SeC09i7MQW1ybV9oMVpb7O4YPfXpOYKNwwf+sRPjO8OV7JnoB3urqL3NXTT3PNIQqnrkL7oeqJ1S
8cwaP0fc8xLl57RvY+818409fmT/3jvKexVFs7UKDkRXw6wCJ/yskL5eHRJ/MEmVNwOl9JryJRDk
noK+rONqq4zmWHiac/ejROEqR3GCCGODn5Cyjav6A7l+RIrXLUKZnnDEsvo+cuekCkqaODzFeEUi
Tbm3mD+vpa3pEPb4UAQDiVDyfcSXj48enkHZmd+oSXiPXkfDpNDOkq7+HUdzqOAIjTqQQ2Nyrqpy
QQUN9bVTcwIqJzBxZPYvjZt3UdUXzkePCJaZYpi8uYVKn/QeS7Hr9v5eq7Awh9Rv92bW3bix6z/0
HtJlSXHJImpwa7WuiVKPqRRTxd++7uMWGD2YfYzHCJbMH3HHgxE3VLGxSvO3xvRxhUjcazraAJn5
gfjboVLzapQzvVCj2z3CmJHea6TTRgC6B5O34mxz5cbrIi5BykvalGe3AfdkTQXmVhqcaYHd6Gt4
ggkR9a+1Y+50OK37lN6ipw0WCjsLwnwMw8iPzCvxIdYhbA5FRyigUbi/I5eni+PRRahkqjYQDpk+
GABEh6vVNPbWjRNF2Vx+8JyxyUxu7R2uUjKG0T1bEA1D08h5wKwjl+J/i1QAZYwPsDMEBOW2n4lP
BCd06B1aRn8dm9kubKdq7bXNZ4holf4FPdZhWuPT1550yf02JmnJR8zgxFxlcQTaH41Yu3IYfZ8i
p6lO2cDdrDExkEAL9WUtzxZ8jqhJB8QjJYleeLWoRjZXaTgoTi0KfQD2YRJFAIjTJOBJYDu0Oqz+
zMMWP5vo+iPpRwaaPVyr1ITitZ343kkrk/JQ180bvWJkkeBaudrK/KirPxJe8mxnjfz4JbYZIxCv
Sa6pXxrkHIQQHAa5bRppXlxqE1ZEdgrTJGYQbSUubWR/83BG6b4iIzhtYLal4g22pLNiAHNE19zz
N8YPASDbMwNxAtcIZtjAdPZRWlv8DKC6bCyg8tbNs04ew8GHY8GpwZ3FZaK6ChwsR8gyiOQCojBr
TLxOlOtewyM4MIVErNVY53wi5yjQbzn6xI85PwZFOj1iaFpv8P/QUJNth6W/ODlFeTbMVD0NKrig
abLOgU2IH4DD/2PsvJbj1tIs/SondD3oht/YHXXqIoH0ycykNzcIWnjv8fT9Qaemp6uio2NuFJJI
UWQmgP2btb41Ec9AkmeMOtZJ2GeEA8mPvd0Fx7lJMGSmeBxxMV+MLAS93ObZys9Got6QfYAJAtjE
Tt4b2cSvX6ZRxC4+CTBoiXETQUbfZZ3yZiK45fZaDKZ1wmjNX2tljRNs0U1OMQY7Bwe8VgfbXAFY
1UdL0tIcnpMkPkEYDq9spZeo7Ql7lN3qO0qAGit2MV6R7czHLjdOui/og4V2146g8ExuonWPIWPu
uLnL1ngDLww1jwq9TAB3t2bMtPNJJ4lqxyjFRxCckwORAjMbGnkzMLmKA8S/HLlHJRnMrZ9wf4Rd
FpyTUAcDrBY7IclQxuxzLEMCBmMUulwiCX7WaBcFTnPgOoCMd9F5sm9aM8foxxj+aPdw0oAUs7JL
GlRWBFG3pf4Ot6rfIlhu2Gzui/dplPKlTqIfEsMrV0WYuUoGwIX0eM2xUcnFFcxshnpgu1KYO7Bq
3Ulk9bCpJ+0rkLlzgDWMVDPt1hlcrpMSY9DjIkjWLFa429uKeJZF4M4VREHqQDsdoJIQzFwT093+
6BHyyFFVASKjLXfqq48dtc0xhw/tVVqBeqdBxNirIBkIiOQECkhA8ruyQq9o77QOtg7tG/nRo4Tc
xac35XPUO815Mir/JLVqFeQw12cbXXWqzSHkUMW+bXSEh2bNlhHLkX37+xc4lMrGtBDLDimJs0lq
3UbGYN1WzGlRNJbJJq4c6/avD9jBZ0odX5pZzroAF5vCsk4dxd5XaZNz1VFO7O88LFhe1QfJezR+
4aJ8mPDWPA0GylhHz3vS8bTKazSFMMYmbl0ncIYDzNV8k37bPnWLaVjqOq9tBMXq9IaitHrkJQmu
1FY3iUaWRcfjm+QBZodt66deXZbfSld1nuEM68ho17Oipvu+kVDQbQC6hhXLMyka9h65tgZzSEfF
joXVIugNm2jVnyXR5DTu3VmN6w6CIysLZ7LXCCJZVmlk5Pp9dawJn9jnnUzZlRoUY314msKEtbXR
N7vf8hIcOB2ScLbPU4aEE+F1d9LZZHDJ+d8d1BgOGFHRf/ILxsHUQ+O5mqCHsSQs20OFNh48jdxx
0SY7S0HbbcKKWNtJ1aFltl9VPkHoOQqR8P7XH//+97/9++f4H8F3cS3SKSjy5u9/48+fRTnVUcC6
5Z//+PcH/IJF9vvf/Nfn/Mun3JCbVDTFT/u/ftb2uzi/Z9/Nv37S8t3811fmf//Hd+e9t+//9IfF
L9lOt913Pd19E2De/v4u+DmWz/z//eAf37+/ysNUfv/56/0LasPv5Vv02f76x4f2X3/+MoRhOr9f
qr9eqeV/+MeHlx/hz1+vXVLkfzx813WEbnT6H/7t93vT/vlL0XTz31ROEWHwLjM3tI1ffwzff33I
1H79QfXZhn/+suW/2aYpQFfZmm6opi1//YHj4veH1F//9wf9pzfs/72Bf+Rddi0Q5DZ8IfvXH+Vf
7+vyg5i2ozu6dIQJ/0eTjnRUPv75foftjM/W/g+J0yzDQtV49c22uBeslyhgMC6N2mjd0/iZd01x
naLO38xTwVFiVYXGrNAnpXRxpZqcwKXOijpLp+sUTBs1x5XUpdawCcs28DSe1zu/98PVX9AS31yw
iDOxGBr/DDpY1JFBTHzlyM+/D9hWm4u99vfKsApN6BxyOk6kCVDU1sqOs2itS7u7QoRCQ5uZH2zY
g8Pvv8orcHq5JpByk+saheBnGViZO2zGcGFbFkIkVz3lQRhcMscmAMlhledPdQBF3JnWAD2DXT1R
CAai3HNqo6vvF7RfNxNTT8jYpRcDZ73Mpu3vP/KdzZfKd//bdfKPN+i/vyGmpf/LWyIMC3WVYBOi
Qbl0pCb++S1hz2MScWsMz3FltQRwLr5u9aOI7J/SB3qrQkBXVaJypPOq1B2pFBEmmy73fBprK2e8
oDr9PTv0xAugkbMyNW78LHxDln7BgIkTXynfwQNipx3HS6kH9RL16nhTcZe26Do4HeHr5DphPSHC
s3KC4mLkZNcrmiSFeFrR8wfbMKtcraozxhK5sxYtlZtVeHV6kxaQ7du4CKmIxzth26Rt29imJWJz
zySYaBSoS+s6uQ+cttwwLmV42Cg2IX0TOx/JhIHBcbnWLOcn44JwR2BJXlAmmO4DAEMk9SAHE0oN
46B8bX2a/CbuukNQjZdFkDNY9xC+szU/CslreX8n1BQMuYk0BMMoKMM8YlGmfcp8ghnSqGt0fe2m
y+poZanRaq5IjR9HfuicKyaSTEecGFuHXS7LirLHSTnnXto6KI8Jq2x6shlB8Y1WCCukvlhVI/Yh
fDXSwj3MpXRtyExsuYth1PmFY+yskJjopRQoPitcoMSfQCqUhbnScT0IPXogfEZbdV1MclN/ay+9
g6rZ06qy6+NsYuNvZ16/HnCvXQsdQ6azqTJz2OM0xPaJe1GaxCWBTiLzznwn9G8XCYTInd9oG1qS
tVrQ/ihhexyEliK8oEIJpmkvdaQ2g0JzgjNBMuF1SzvsXLLctWM2UBkmhrozGRLuDB0JgGLpW6sY
KCxwC4ZTSI2O7GYSHWlfE0nkZcFWVdXRKfXKASzdDO5MbFIbpXnj1+wnQxxD9YvavdfFaB2ZT29L
rTb2CrQCNyYCejPyVFqxhPyWbLtWkRppG6IHSzdpP4hzZM2uIqxUdC4c388+51geqiBbJ4QWbaSp
4RmCfRPoeYduufieKrKtZaO5Qyop7LFmhJrNLGFhHwO2K8uHqScYu21aXJZMn3jPRXZsCWQwC5eM
auvgl/N9mxn2piv6aE3p18L2OCgj3WZ4mTooukZTvjohZprC4B0VZvfF7e21zOpQ+rxFMkipS+er
Hufv8lagr8HgwBUyF9G57KCnWEwevHYITvROPZEEw56MUWy+OuUhe6pTYUzOJoi3DTYWnh9bdKOw
kqgOMqs0VhL64DbNw2dhpcBhmnuIiVszRK46lt3XYD7BmKEtNyHyhXc6k1NGVQpupUIhSjFfQCsR
ZYRBPykpY1irp6xlrPc6AFNVon5osP+v46o88Uzc6KnJTItenl4HX3zSvbEmpzA0ENkFYlWrSuMt
FYje4axaAu4XAoNhBmuRlcNBLYClNszBjESOAD2crVkKImUDonRq9SVEXuSZgTwPCmGq+XjhiaKs
26T8THmUebTedFYhDxtmSuAAZcltmLIbHxOIiSkhOpBarGFli4T7ny5GJdErQaa8MBMTbanbBQIZ
aZEYlCF+KWo736Jg2KoRanmsQBtaaLlqJKm5OotjxP6mF7E2ZbTIhDItgdn1WrzL/c4r4RCtOrSk
8CRKYAUJOuPZ5Guii2YF5aDUzWbwyEhc19Wwahw4yZLoeZdVNVBFA30Ey7GnjBn4TgV3aqAARKMf
yLXlxCcfReoWqpFYNeM4rFDm0xWpUb1XCLVI4FJq2SD3OYKzMgifg6q6mW3kqsLSH8pYnHuVmYCS
dd8oYIjVG3uY2uKpnXDdJFp/rbVIAGHRH8hYA++ZKtOaNeMd0EEHPyKqA990ECfMjb92OlQjUYkJ
oJw3jUiRg6RJda8az5XTk5CGsQ5cCsMKRFqzmStHG8JikI62a+shPHtLuc8CB09dFMBfM7wcW/w5
YMMZG9am5TRc+yhb6Q5ZqnNBLSRB88NfEglQbyAAC9caq4WNokb5JqZ0FtrUsPuzQ5ce/RkD2Qm/
K69/Kw26ZR6YqF2ZbxWfcUUYX9XnOOMdkhFrIDvYHVjTOzPgJSY/AbGtndmhph9lvKHfwKcHtUet
zW8Y5wfb5ydzMP+swlYEK+xoRDk6hDPXduCC72QJ0iN9yPGSS3a6K1PvTohHie4qQqLCA7HPmMcz
QIu/8ahl3tAse7g0t1Yk+AqGDkxMa0kDGbdgBuQE1L25jwbSA0wtuqs0lvag90APja99iVi5S6BQ
Vhl5NXGgXaMBEySbSzhcMWtLXeUJ68OeH9uuhqrcEg2IGU4AvR7NTmXRp+QeLIElS44ACgNivVc0
l5TqakOa1zZq4+c+1WAgTzm9OcGQ5it8QAQ4kaF6kBkOsNQ5FsMljc9CoYgQxGuL+bUCHb5SikPc
Jeamo4J1pVJslUj90BWsbUpPXVabPUdg+xEYPjS0ELi9b6MEgfYQYJVgmakiVyvKW6jEJ7NtM+7c
ZCm20OZKx7ooRpe5jGV1A4luF0jkin3nodAcc+Qeqf1kLS8eFHpkWgx4cJOEDKR4jGXz2s6cDx5j
zjqz2dZgpt9XqQS0TPI1PNZ5lcoeESKzQdLjTnj8O9J2OPpLAFyrZGIoLPw70x+/sx6x6RgziGEC
FjEuypgdMnJpkM3kybWgYj5wuO1IjxrXmuN7luIjHBbp0+BHe81uXnACulQPcqVbEJ7VgsBn4sVM
JRvXqU9vqnclHD0Q8Ui7bB0pWUyc61gT1inNjLNt7int8sAN9BDViwDmmHtJzghHGarNBPpoXZdd
tuoaBpiF9kVQGtqNRklcPRPULsjo26RA8xerF10Jz7WteWOFJHwG32eOL4TN7+KYitai1nanMbmi
yj2n7fiiqEJ7JElOgELwqwkooKXVO3L3XBMZJS8M7rwyvsVNiwtdbntMZCs9Lj8EyLFMLkbAGKOX
aldeqoZb9Gf3fZ7ADip4KKqwqMMweQ+ylm9dtT8VpnO+yN7LKUQPieaF27W/m8EmHsbcutXZma3l
bW+UPF4AmOdJc2Pb0XvUxD8An58Y2PeSoKO0eKoKDuPQBFIzjPj/2ZdWYbw11OSjr3ocEP63Xsl7
YjEWlTs+qx+9MF7NhpGm0SDtkWFxYDJHXnqbrw2nJw0r1zB/c6bk9fhO5N8abW+CjDlDcKChI0vJ
L02qBhzY4ulUqlx44NhJe+q8goXRSjlPdXONI96EzpiOQQwenk0LgW6s6YgrV5garUsds2oWy+fZ
iB9aJuc9fFCcyRV5qWMAfL2/NoaBjjLXFmZ+4GVwBr2B/yLr32SUPRFW/I5x97Nno4OXRF+uObFy
8o84clx2ik+DbZ+RWH8GeRR7iVTxDnPJ5AaFu6a1BzVUX8g7J32vwzfO9xqm4QdeJk9vGjhrPW9x
ez9nxpHQB44r5RtDGw1XgMg1C+WubspPh9mUErIPU2frxxpB9+gSfOnooMUc+w1RAnd9x6BTfMxT
i9x8am/93IZ2AJQXrfxKU6jrzDK610NjkzZFcWMTIkbib+YVZn6rUTyhG/RXhZ/GDNCGW0Yxp0AJ
KWHUvsHDFD74FXsc3N5PTU1YZB99kz6OXWEX6Oy+siLiSjWQETO2dXmjUorz4GqO3F1h4xpF0N9I
xETwX6yNKLpHel9Eepqie13YHYRlqS5jt8/IlD/lEh4LJO0zxVYbxpnu+sPEex204FLn0nVAdPAV
n40U3GnR44ZWmeGERIG71TzE7ratIkiFk0aSSjFuuVAEUu22X9UE81UZ1Jl9ygnMKgjHZhQyrO8N
6gwWOZSczLBn/5GFATuChJlVmzWr0hmAZoE/twKD887fTya8r5nxdAL5AzuhSZ+VogAy8+BqpRFi
VaaKVvCEhhrc7Ry/+wNbZHwZxJ0flUps27bZpFB0V3kMV1+MDfH1rfI1VjFRl0dzVJG1F+xQBit6
0gQwNrJgP9WOGz8OeRiyFXlnJatRDCsv+GMwmFOlJxoVwEy5ZsQZPVKenC144ROG422fIU0epe9l
IW1fXVjFDr0/6vpovsexkkHJ08EkorMjrW5e96Km80+meqUWYYLMZGWMYOb6gXB20qtQ5KITCB3U
RM4yeAg0WKMdoq20RPsOR8GqnjtkcQ1GiXVJK7sWTnOvMCc0DOXDkuO74RtUFgYhTukcAQxKXwnb
ilaioIFpGAgCxoHsjR2OSAkQ7oKSKMagHa4VJfmIdPOlG53UC3Bkx8J4JIMh11G+sxxVVkPJaoA9
76MtxXEs5EED8LwC1MMgwhrpgGbacoOSsRzJMJLSOlY5PSlrlCUBvXGZgLIrYoU8LYpG3IU2HcU6
RHvEJQA5OvUDLB1IFwJbEriomhtYCSPmv109ELIdPtkmsTiJGJ+zDnO2qL7npDoPDbtJLEOI+976
cFry++yvTq6Fpt7YWkbeyXCCE/7IkggEMVGI8YRpUNNAeOhceQq4IYrWzJ2qZh1OEeLelDRL6RuE
jRwBXVwjEZx9CZid0EUsyFnzKMM5WrVjClO+AljRtvMW3dqYwBgYCG3MOyfyGk4Q3LCPmtlbBART
jSCAfSGmGduRKyr2xBBh8VDFz+GooNJI78kT5Iguj7Kur6LLr2MXHfQ0vImT/qvSjlqRt+zWu58J
d0XeUD5MuuFKtnqYBngffQ9LCNgXVbp4TzM3C5prwlG9rmt46ok4lV0L4ip+yKssxIfXQ4JnLaxY
xuITE3RAAFBBnZyaOfX0MMtdiBuw5Rh5oQ8p2bNrPFFHtOJjxzEzH/1C4rWJbNslz8PpELOqs3jR
7OptorKLe3jIhuSEC0IGI2V1EEGy1aBslYIOMmZLypedGWGhCkCwKEHkvoXGmK3CST0FSPZHqzgj
hXYBS21F6CS7zI8RJFSCp3opg7eQz426QRCIxWrHSXnqAu94aPN7yATIGkX3bDP1r2dOAi15p+G/
an1K+2mi+MnNY9uSZMFCh8UfmLOwBSCgxqzt2t5yYauVVjtwK6J8yXTk8DOsC7ut99jSn2KgxRPL
68HIupVtFvgs05S9zLiEmxf3iUMV32pWw91uHR2UlKT0BmRPocpV6iOFD8Qeqd2xrLttsRtaffdY
G3wfM1cEJ2q7AgFS2YD9ANqpGyXft6hA18EUgokS2Q1JxGxz5OjkK5FpmlfM9iGa5EPFMHYV8QKt
agtvQkqpOw/p7VTkxIrcZ8lwZzBFJwJ1frd1+2Bx6kBqILOB/2ojDf2hKIdnBbGkC13+aCZd7WZ2
x2CFEsm2yYm1kZR75JWdWtqQoOu3eDF5kPkEgvsDmQYsNNd+Yz/lhSDc2dh1ndQ8TiIYFQYBDYpO
JZBxrJqoSa2IUnssuu+oJt16VtdYMt60WnnR5vGNFdc+hcbcj3iW054WNxvEtsuPY8VY0ehgfhSo
bICVELni4J5rJ/aNYkV8ImmBjGdXAx2ZTuiba2HzVxQY1Fowv2VDzw6f4Icr2QcM0BTGwXWOgshp
wlVcTaBatfgW3LjX6sGT0fFkX1ScUU6bOtq30iYirU7qgtbqIR1/BrXGp80PBN4kWoLZHZdvKl8i
1di3fSnEEanq9Ch17DwRBsIVwgwu0u7QMw0rgbPoCqHpqU8iQcgVUX7y/LrVTXbMwD12nSnua3vY
Y8+70xTtM2ZX5gnnI1D7GBpq8EUS8QYzyT4CtLDuMG5CfdlYSf6cWOmx6KyjodMGGE78UkTJky3O
viPo0modP7sEwSe8IjnmDLFqXMUe1Mgfcj4Wyc+urMYfy8rsrf6V1Xq77S3/U/ebh2pksogDBYia
IPBjJJZraB9omnY0kIS29AfsaUfkokdUUXRDb7Iy3GCUH1Ycc0HiWy/79HPIMLvZ2bCdZHADOPus
1tpj1I77wSj2GvZlFExnhLS3hY9mFijKStTZ09Qzz62TjVmqL1bFzjGXd0VHBLKjEKALDbAhy5ax
VZigZkWdF5cjoabsZMtpEZAlB2jeN9IMvTjEKx0meDcRbIWO9j3Z12YQz0uWs4YYW83ZSSswcnKt
35uVca8qdUlJbiFvmnq3Sj+mMqxWWg3UWrPbk0mO3mYWJh5MHERDSV0GoIlSrQCODi5IS/DM44wm
adO2DlFgrTNhMvtMsDM4+EQr2SL7cMh/JpAAmEFVXwJm+ZYSo8UmYzrvfwxbZxLiRAdTkhQxwZhQ
NFTEGGGZDpn9dyLLytNb6wdO2Y/t1GhTZueuFuUhjwd8LSxhfd6bZv4K1fi7pipiqk2Okz/5u9IY
Xxt9up1KAgRUn0SvtrnH6biNopjQqfhxspwLe+gblox3aeA/+Pk3aZZ0r0RBVCimuIvRzC37RYfN
e1uRt4M/bFnxQexTKJDqR+njATQ6+znpYxT1afVQOCQcq8EurrOrKu1XhEXPBDs8FX5yHEbqCNhW
Hor832CoVWZB1aipF+FknueCgtMmDCYZ2q10eqJlB+6OJD8vY+mWdXPX7zJN3kF0uJCfeES0leM5
W7NArWHvqBlk2eQ24DEvVPWzmkpSPrV3P28+E1v/CNPyFdj+zmSBsxMNVk0rfI3r5DM1DM7bBl63
Y3qjOJiCzbSBk60l6AjklXgG3Wlzva6CgbLHJvM2lbQT1ZIiX5chxk8IuGQJ3/jFZ1kNH5M/32vB
I5NPSqvi2jf2O67mWx8WvU/iD+Jxguo6n3la1MWPrKgYvN2ZDo8vtFrPUdAfCx7q6OosOJvjQVHA
hncROC/jsSFZTR0wr+UT9t76vfeVldWYr4afXudJP0q1DTjsm68yMWxmF14J38i1xhEKXeKfQxMZ
id+rLhjeGH9ITnWlLFh4riyyv99rxFdwRq6Frt4u/IVVm4X4EaeNzSRAu0RxelZJhlwZqXkIwS0u
QNnG3KqCgaOWBjwbxnI3DLm9Yp/MYxwAdEw8nLQ+Y+52LNkzjkkCxnZBmt1nGYPqXCWuAHoI4y1N
7Dqd0gNjxlqkyqdexRc/rACt2jYLmelSLckcyoI/IM/4JSXObsX4EjsBSXZmkT7HenPREH0a666U
t5idbmqCyNHtKSwrcpr43klQ8o1LvOY6zbTzw1DrD0arv5SWDwF1aFdNq60dkV3ALOYYhKEeJEX9
Nkai8To9O7R+nlA4P80kuK0xOU00l/wtCT1uYraPKoPdCeiCUtzlJUdlih7TNahloYwrOjS3ov9p
kuKJoOIXgf5KNeOUbL3sTvREMBpI2HvboVCK/S+f7JM5IwsrNRRXGMU5a/IHpjSBm7bZIR1IRKmS
wHF1W274FqOdxNIdowWJEMgpdE1ifhRS6elXylNJxU/TfAe29ztAS6b3HbrOmPEvVzyp2F6GU5gv
oz1B0eUZ09N26rxLpOShChzan0nwcpDpcUtcDclhOjONLvwsdXnP9fWFgZf1XI3eI4MIVhJLkWXP
gyKOlq+/GZUhsIa/zrJ71CK8vUiV3SnVWlZ3nLpTPOJsddycu6GK9AuE1MeAVoIr9cS8d+vow2Mn
kmM16BholgZ4tN+ZHF30PrhmQXiTK4wNgualcgRJZoKDRiFXAxyTa/kp+66AFVhHSZCjmJg612yG
vROzFBnCZqTwiW8Sv3BLAoQLjGmogN6cAKsfQwk0gccMfKBOn4Lj+2LDFHLVsH8bW+tejz7HaL6g
svCSnhhZ/Bw8OAUld87gsK2oFAwyKxxoy+5sFbpLp8mFrOKCKktXbYl8csTFslWocwjrQDLGT3oe
nwWLBhf15sRGKTxUht1vxtiHREFksQRwCFbY5EAMuF04cwgP2KoZmWMWpAcneC17Bxf8zP6UGSVN
yspxOA6zEIQmRzey9ktRtnfMFx8gjbjgwe6YdL9OWY8rWSqPBs/8SKsyNhi8YpOr11xusV1S35TD
qVWqg8OiFaF8dcnGZQmLo2c1m/b9KE10PuIUCKZY0bBWyosqmzN3Vu5NUfEpYu25LnEDN/UZVpfK
CpeUbCiJrGAhvPcWL+zU35P7xbKL1aZMCFacDO04a8FlLPpu23baSVeYZPRt/KYXeFoZ2+ZqeIqg
mOdcM100PSUagTNBc2rNSnDvuT0q25Uh+wtzDhhwxavGSTdEWBxK9QHG2M+QTpuysDFbWzyU80d0
D4FHVkzgdaPCiB79HB201zi2JIpL5erR03PfTC8R7xxRMNVRZsmRsQaaNeNq2eJiE1IXkKrBDnzN
lGAjZtAb45B9ixypqoFgmDl8n5IW3YafI3RQVpVZvQmMPc9JgJE+yLqMeQRpzhO/iWIUy7skkVzA
rXNns4xJbBTeAvU8MIpQv45GdYdmkdapR7Uf/PDAHrkWcAdpaoKfDU8iiOw1slqeDRrVLK11zvoJ
UpZpovxKYyqE0CGaWGVqGfjEvjL/qY0vHvHjSoA4mXv1i1iY93ye90RZnZJoIKXH+JjgE1cFZFKk
QrQCyy4cmyWb+6VWCGGFYp+csNwRTjywZ2RFAPW3dZsC3LcKLskqYzg5XQfUjlUI5r0PYgnf4Gp6
dln/cNBOkbnPdQo7NUzvzEzuBRORzv5S7Pg+aJw3dR/WA4pzfA6Do9ZundF5cAwzAGAnpRftXobK
W5Lz0GiS+oaj4Ox8VY7+gbCLx26p2y5lS8stdWuUGsLsvL9g1jNwapPd62i8OlGsu3kwXZkl8mL2
5p547KOP+NxS/S3CnQ1L8zuWXVeDDlxjdd/YlGAWWNyVF/rVZ0NIArutdz+NblAIHjJLP5d67U2U
D34KtlAMcts2tIilCeA5DroH2ZMBmdlYcfWgdEVfslAMY9tLAxX/H+FBHAopJbenpNpbYYoCQDAT
Yez4oFYUk2mEhZ7QpO+Ia2XVs3uDjfTo2/RzIOyoV1S5MnBv8cRGHZ+VtLtTSDEQVpmxmpQO/6te
einBol5qE+VG2kCglj9WHd9WOuyjKI85GQ392or6Xbt3HFX35Iywkho3AcWfMb+KzRITPN95xpvR
DPOM6ZqdbJtskry6cMTAEM/2Szth192d1Y0vmEQuzahts05eAyN57BLlbSoUNIwQUUveQQf6Ds/s
S1PTfjsVgJFQZRedZPW9Jjn3ehswkNXixgnwSfcGi/uhYL2r1ydbjV/1UXuzevQzZv+hzg5FevDh
G82Hw55jhSQ7Et/OyKzQD5n49YRXYqx1Q4NbQM/kV5wwoIDO+6GXP2PbPJB58hMX1gkj8G1tFIgP
m4EvfSrpSwVHhw0LmuNSfx4Gasr8Wxv4isu+Ku+QeOTOua3lRzclncdI/bFoLHYSCZzRGeVCyYNn
+SZiUAI7ipb7JpgOeoTzxNQ55IJLYik3WdtsW+NBc4yzEcxbHP1XyUjMV6C2K5uoezbVRT9jPMha
LOMbGiXR8n7o46bu59FVTbi+nc6wq+Zq6/whdfHsbwfZ3lgppkYD5AbNdhKzWiiCu6hPLmE6Q1oy
rkHDOKkK1duOr1d9V1N1r4vinWd9yDFf6LTb2r1JNtXv4900w6OWhXsCFiHPdUzj7VeRl+qW/pso
K9TrNsMFCusdpOMvtgxs08OZv5DDXeVbJ+kn34w/SCzPtGDdKV9Sm6N1AtHI9bEQRgm5ArNPi1bE
T9EY/8gp8ZTCCVm7pd+tHrPN1HUUGRHAM+OtVJHy69V4CPT0NS0Yk+QRp6Wjfy5Xdjyy78j827BM
8VRjgZj6hOcu2dmrUrE4zEnFopapCTnbhkj40OnmWJKm7wQI19ISwPfEwbzzs3Sr9sNrqffv2hhz
ktEx2E2SewpxCrC8Z+YZ4zNOx52RMP8V4K7hc1grgePWLWKCSoYM2CSO500TCfpckkJxY2b8Tr+1
JCWtHWsp8A0LVI7mPPuGXqGH65Db8JO6PBNMl3V8TsptbRxrK+SXSkUPXgbv+dIajsNAaNokSEuc
gnKP+t2Fu4MwKcm+IvizDJ8tqJ/4oF2FfdNJq/XrPBNnkEw/bCLIDNd5yRW6q40MiTcjoxa24RzV
a23hC1Uq+/sytPJ1YwTMZcXwxTJf3XcaEUc5iyh2Ix0mOipbpQM3R/gp+cuB3q/Kgll2rgfmU9+L
O32JcZEELp4zkVYr+ovoqPniRZYW7NHMosuocJmR51uvfEMETL/GBzLiQjR6VBHcmBZrqoiDXMNe
Uk2UmG0dUThb+9nE9I4OlkBFfVCgb+DMCnsn3sU5m3EL8xqSwBxQlEjYg5XOYebRuMw1SdU1QtPT
mdLdEOYDXH7ApRGlwZ3omCyrVs2jL6i34dTDHHIsWpqGAD3tZmQY+QyFv9HL+skhJc8wtpj8xCUX
hyAfzCPjaGJVl18EDuFG65huwjgvBZ0NgsaTDybMZU42M9qW6VGfFLQHzlR6Cl5r7nZtPo9D1x01
zcdPY6cI6tvprR2qcaejYGbkaVQbM5cGsrZaXrpC3eUl4HKTES5ht9WBKtqiCRiGVVKXYsskGRFO
3bYHYnOQf6fzRonYMjrIfi9WTcpDoIgDXhsGQHl0X/cAANJovrNnO19r0mpO3Wg6CNrQVjQa06gU
b4nXZ4OJCqKpEHPR4deoOL04QqRlyfnbIpR6W/dovoK64xrWYT6HhMHQrdaMpyz/aHXFy7gIZRDM
7UNzeG/xqb2U8wC6h+SVOhxT13ZCeTYKFWaG2pgowU0GR0N2M/Id0j216tWqK6+LeBuZgtqXoi5Y
s2BNyzzWMSNYFMtZL71HQ4rMjWIm0zUbup+ONC9oVSG9/mCP82myRb/OfDagRR1MNxZJhFArEQYS
cgdlJQCCa0JlOFVR8cwZiL+DyF22sqgA8hqv1JSp9j5txR0MtR1rlvxoLsMpJEMWtTtpPwL2CyoJ
LBGZ7zWye4vhaHrT8GrJ4D0OSC7qseSX49McpKjdYgsHFYN3Iq3INCIGkxPzJ4IZjVyCsjbqbwWS
TtdOmlMd+9RfDVTCZDw69fQ2OKzcK6O7QaoBh2meayTJqVeaN1oGxacx2O2RmzeH1AiqNjJUXKpL
TjeyTnMgK8PFjNn8Oc6mn9WbrtcOMTLuFfqgNorpuxIl3E8DUF+lWxJQaFn0OH70kTtttbB/KFiV
HMMwrW7nFA2PqF8LI/pP9s5ru3Ek27ZfhB7w5lX0njIplfSCkRbeBvzXn4lQVjNLXXm6z+3Xmw8Y
cASZFAlG7L3WXNU+dMTOpk9pO8x3iloV66SPCPZQrFWqiFeFIhY4mfrRqIB8KLMMLaw1RpJJcxwc
CGLUe70VU1sKSWXvLtui3SoafJrA8l9Q/013xQC8L5/moDauGXoxLtyIsVxDsdYKl+FQUjhmTuKW
wbNpPbXIdL1kuust8wv+kKM9OgdD4caq5t2ZuRI+twS/o+ocXQ3D2Rj1qOcH+9SIylmSxbYIuFsp
g8atqYohuhrueO73NlSe+yLySM3jS7uo9UjHBST49e19PjBC4WNER8AqXu3UAxffoieeVFqPFhk9
en/umH1DPSO8LZ6lfO3jQHNRzZ3kjEDwPEAFBaSSEG7afdEYWs19G1Re9BAguhQMGcBH6NnnIFXe
EHx+d/khx/CRoTGIsh1VHLwJlfO58sz7WEPDVYvgMUbpctctkxh3QVM81xCC7kyKsFlaMGRWL8Wc
uuhS4OLPPZDjijElIanyEg3MmtKEOaJf8Reufqi2pQMezF/VZNyWuX3N0hAcmikWQr/XB4oaHp+q
vv2UKqhZVZS3dEGJ97PfEFR+IqeH1GM1+M5taYf+M1wYavdHZ0bfwkr/ZNVatdVsakEkvW7pG0VV
l+1KGpteqgF9KsrPfcuI1AzMH8DyH/R5qpKhclt49n1scdNwsZctOpp3AzFgyvCt1kZ8nTgnCUkB
UIHw0moWhZhFwfa4Hiv/1OH8pQah0swkW0pkgO8gbj13bXumuGVgAFlAp7QXbuIUC1pVS9so40Vr
JzUuPO+Uhcjc0a7x3qlkflCf0VoakoB879LxgelJsILJqqBFOY1ESIaZS02tUzAIg+rJistAtXit
RVO8SrXkBUG9vo67WS/d++tOa+5zRrcLNQ6zO28c/Tu7M1cu6olxtCOauWQih/SbU5LhtBSPWSsm
MQvd8YwDwfCQyCJF2pQYtmlWU+IeSSklLQLdcssgzFGgfFbHwkRrOPaFD1DL3MfM9ffRtKu1gv9r
RV3TF0entYO1m6TXzEzO08RdEyPpuu4zb2WTvInXHJtoVDqLpK+ByK6xJxAZVuXfQU9divAZyOu1
UMu1ol/DyLkvLdEuChL6aNYb34UFu9Uirs+qISjjR0ClRRGjA5Zlusyvx/a77iDICzLr2qTEpyRF
uSTKe0tR0YQcS1AY0RWpODCBN+H4EW1UEq7jOxMwPWQotWueCk35ZBfImZqBLxLTHmzH/VN4NNqK
7/us6Na5X5WxEq787wHWjDtXsfxF343PftiuJyt7Tq95Tu5rG1tzLTl/IT6Tb6LLSJGZp2H2e2Lc
1loOwEr0Df0ASC/gddGcjWr8BU1ExcDJejYb31sGnvFVSalEeg3+wkxrvpmZIPKw2YSu/n3yeHeC
SvPhS4kK3yWRVQRZ0JIUeHP9TtBldV1UesjS4gbAZk7rham5SqAItj3Ad+XOMPInl8pvTOoZEyoo
/Xafb0E+OtwjIhAmFZKNqDA/E/3I1D/4wiRvXGom8iWlY1SbPg0VwgTaZ18NpTqOPsmpVvWaqNYf
dTFs28hOt4moikXmgG1ER7BOuGvej7bPR8t9JQvmUHZtt85jqrCd3uCdynlvQ4UPM9/4RRXZb45P
3cCLVRg5AVMfP1QfI7N7zBinAmi33zDAPVKvoVloj6vCUbbORPM8QnjI9LK6dnp5zkh5XpkFrc7c
5LcHTN6y0poLhb2lkom1aAwuGUeoqDYNny4g9Vp7lQuEHl/BIG+9yr7PQ4YWLbc10bhAHcf4ThTh
G7PXr3pUXL2KQreXinUc2pAOTYVhL9HFk4OMoAhHPp9EEeLHTRaqjjzeysoN8qGlrRjTEcmNDQgU
tICh6D9a00jXBQWtO8ZR9nZ00+iSpMwwsbVvhkH51pGhwOR2YZoDM1pbHQFIooWher5uw0ZHlUuj
lE7/U1W5Kh9jsdNbi5ta7zEQqJGOunlI17P+nvCbz++grieAoPV5bh2Zm9T6Jjqj2o2+eU0qcrh7
23+YECAw3ss8QqBq5th4wVCoAolIhs/BMBm7Sm++8C3L5z8JXtBVFfHTYFF/rawk2CQKYpDW7kjY
NuyDx6DeiuwXjG/1Yz2OtNKopqz1Wa8tzPbS++NXM01fAvrRA+zBVJnxd7RDJtOpdzRWvqUJQ1k/
69/Csd1qHfV/Eq1XCSIfoPAXwxWnZpZwN8OldpCymEyFFjWCXC2kBVd01WvK7xh3T11d4h4kqZkJ
FZDGZa1P4B9FQrqMcdb94BISD7YGZv7Y+AXh6KVYOP1cTseHSxjSq2nieSR8vd9POAxGQkiL7FwJ
G01s4vGpD0yGhbmLusex9iXfqKVRO29dlNQbQcYKb5GCi06rXUJIKXBpdDXbgphZKx4JSSivtpdO
UCooGsLUXYWO99VEdLAGKN/1WkkOLi0FP0iJRY+9XS20H1VdH4VSfUHbrjO977QnXXG+w9xFbFxv
DRM5fkBcEUYFRT00oYJsjd5f0+bZums+iSZv90jKoaX72bn09NfRaHyYeNPcGh5hvebkgTQ+ZV6P
YHtUP2oBjFjvlthPokCDlNTOmASVMavj3zuNu0WjwJ3FsQ92rPa0rCoEMYFAdDHW6J0CfT+FjDCa
kTLAlJJqCNltESuk1PR8NAtIYGOe6wvXDa+6Slkh6XV+olqasxVCGNLCzpVqk/VNHcKtkXwYrZet
bGyc6AyUneirV3qFeNsTvMJBlAIwSDZjAVcDcOd05zbx3KiDU6Dm44KoSP4DBS1iB+LuUTAc7BJd
BfvCXdTT0wO849ecDyNFB0gEjPViHQ0poShi5VD83YiWYswwAsZAhpCuEsXtF5EW5Kux176Qg6Cu
Qn533QGfSDKh1PYn1iITAWdHcUsI3VuFSfSQTQH6Pr0Fn1XyvQ4SBuXd6F3pB5PBqnZ3KU7ru8qs
ng3GXktoOYvUSR+IUqC2fwb7edES+y1pxnRltPpzH9TO1pqYqk7U0Uw+F57z5CR0UTonWqa893fV
0LlMj6dtQr34DoXdtDRJAivfED+kd1XjuqvB6N7IRndWahYsLAwZnnWkTvaHbTgWWteTKHTwEMNR
VW2ibiiuWTnFFV9zasiH7sUsSKsc3RCUsNvsqNnSDVAwVFg8M3eTjloqP0WGTwS4yyxMSeOT2SBp
NU39SMxYQCOOqSNSsGHRV6ZNdnh7gSZGFbSvARUyXp9e+NLYu0wbX3vw0fs4TvFRoeKosGGspiJE
P5t4Z1gNEZz9kLZhDVs8xi2uGoq9rmpGdIqf1SRhPqdkPoYQWucJJi8PMUfb+ycVps5Cx9ICQ+1r
2jL4RgKrLzMq5OupibOLMwe32OWh7pINkteTEtFf6XNwY7E3HGKaRmXvvIFCdtaMu+aBFe2oAHoO
jKLHHFHSLjH1XY38cw3F8iUSebM0bcckhZrwQpEpNEwcd6c6/YEJZLouB6LYqTlEW+H1UPS7fDPZ
+g/XpEjRuwBrS8qAQzVte5VpMFmfDE+1k0dEyiJJRuJCWsGQpAwWuWMxuZr4ZHs5/TjIcXzoGaqX
g7cuGp4ES7m6VCI4Q8wewjB6icaW9ljtbXowFKlIH/O0DnY0d+I7mKbQiRL10Jr4dLIMOwg+R8+f
fmRps+I3TCAe4TY6aQd8HlvYv9m+1pgFl+kSEtq3aawOgUpvOLbR+gXcZpnLn4qmr1do5rmxV+I+
Lwn8FDaV+9IMYWGolLnIj0ecmNmHJoDM5mVksSKUBSEDlT8uIfI45Hy2c4k76Dv8TZnVnTqcVbtQ
t6/uXIoKnsu5i9hYC2zxGmAMpaczR5Ndo0ZDtLCz05vyj7wjUg8mMu9oWz0kgLC3/KrMIWAw6LSC
BDXUkytL5DVBrW9uOiHU7Y3mzjH4cdSVZycem5UeYemyHWsnKgjMqpe9qlCfFk2qW6s2h/eQ6tq1
Aji6LRGmxhYbIQg3e1oD0abbTdGnwElFSxYnLK50lORAhjJjrUemSTMu++F1jEeiqGsQ/4kvTkmJ
10eI0qZuwwdHZ+Crza5LE9o+eltiaFDOqWeTgLllwN1mXfuWccCp/0bZQ2/ApZc28sAu8861HtM6
7RocRBjlVLdSl2j9vsF9+uEgmSgG/Snv2ntfyVQMuuQ+RdqqNyj6oFHnQ+fxGYR1n5QRiqJgmyEV
h1KhfI3d6iGO+wez/2SYF7qHR9MmrHpoKKEK27MYN1HlA0hP1w1JHDG7jGap3y0rhZGmNcQnBEJl
hyx/llROlOUd/vsVtcw4WIV4u7E2IiVMexpoXoym1uE2azYEVgtSuFHYvpZ0BB+RQW9y3dH3PemI
ZG3mBNIN94ZGy7WzswPWXjKvhItjZc6Dx/5wVxjdHzDM0WXZwSUIUNZorskHUMU9ZXYXDW372miw
oKie9VkNDXufqJ+ZK/q7SQ3QsJOXR90iKfZpJrZpRGCmWuBRI5XbQ+5GYpkgJNCZmC/zOnepAKGK
lrBxgf+4htruLMVYVBU3+MFvMn6YexJzyd/jTb1aHul5zF0I/vIx4jborfZcVQUYsq98W1m6dUF+
2FioKtOiJYwBb0cpD7NNoBd7uSYX/bwvcSxmA7fD5Af9ufPD6fLIh323xzFH6VdN137tw8TYN7Zh
rAiP+WxT/keNrQ/FPvQS1BNyFRqCm2/90i727yfIVXkI4xdhKu+rDbW/lVztKaU0B7naJvqfl5n8
Ci+u3PvrxecnK+Rj3/f+8hS/vJxSvgZlsolQ8ZY+Mos9jHh1r1XlKfYnCEpYwIFg49zqV6PRVdu6
bChe95gM4F4yixqWInGbMzyOfeVW5trW3rh5levMnvhYmvpjbjGSqhhO3nUxdy89pFNEKmTmob2y
mDjaZVxthzE+l4EN/StDZ1pziywzvKAK8UuY0L64wiDVCE5O4zOuVVPrrRvb18pL3noaAnjXqQmh
an1yRQqtYUDPXTH4d8sp2aGxZxBRO1/03AGF4yibmIrlphvNNZbWcBM2jEGr0LoiNtiX1dzualwG
0Jq7ZXZQnjoKVkoWKBs7a/jgGsG1UdpjPCQ7xnmf4zZkANFyL0DCibkVEloWVOMuGrpzXDgbpIt/
1DbMsdzlroqOaOEryODwD5HvelB5+4nO7TEOKSlFGYp7Fjhro/Be0bLH/EJY0crs20fdcne4emBu
FirwcKjzDj80upW5SKmRwiq2dXB6dN7W5G/MPuWiOcgejfZk4mC01NsXdRxfvXEYVxNgHQSKfLsH
qFY0Meaw7+ZBVzEawSKlkzpQXamsaMafzcYiS7kTP0aUCib6v7Vl9ycxjejA0V2CzackdIpVEy+C
mGg7MbbVyVdaZnm+rZTCfzYRCtQ5zLOAIB80N0utt++TLjl51UYRnbksASPuiNFE52KgRVfcdWHN
ErDMb6kTWV+FxZi2zAymoF3PYAnTmKAow+joBzPJT6YT0j11aOXWjfdlRB96xy3bQNUzNJhL6SZ/
r+EvIotgyNH5+oMLonORlwDH6JERWFlCj4Rzww2xe7L8hFgyGndRoZ4NraDRN/Ax5k557Xywo2HB
kzUloTcGf7Oud5lSYEi/LTr0OVSD5p3Mdvqfq3hrwTA5BcNkpRp/yMOuzrxqbEoInymCjy4ZeDsa
PmaaxpQLSO0+ZXAImWveZk76c+eHTXmimDqqY3JVLqjD/jxbbvJDgoUvtv7wm54JCZjkRWKZHs58
uMH799URJNz+320bAx86PySGk6TvbklpG+HKnOqYMMNeahZWG/yjhKe4dbMbBrGTW1mCT8GzUmXh
x2V3qExj2FGAAMYaI3nozAfLaMPHUps9s6Vbr7qqvMDlODBodE5OUX1Hq2xv5JaLlwlfBlXArh4c
5LOYST1+jehKeM3SN/2WCgi45qmzT9yeHBK4iqMRicPEhJQqqqNvGjiGzvw7TXr2xqM8spdbnW5V
Sy1hpk1gYvBQJMVh6j3tJLdqevBr4eaQW7VVkiDkuQsNMF3or79TF1agfH4LfT5pQqeWBDLTWvoF
9YSC0NlVhGTrNLW1ONFlxZ1ZMM0chNMeDJSVe2bu8yQkP4O5adeBbSLKSqllkS+WLxwbwUUMQ6FG
vYeNKS2jgxL693xiihOoHkLrzYocHpOWVI+KYht4ynJyyjXU3+4pFkH3FNYFqJymvw4DptXRG40l
b+es2UkMZhgtxN3cs77ZwiPUVNMmf1aYGGurCHwQEH28DEsn5Jc/y4DjmfmwiwvIf2SwgsZpzwji
FdCgpVauKFQQmcB/4uwCWzsHNSP2OKQa0kVTfXZIcSGJCKid3GzmfXJNNYr6TNWIdr/ovCV/M8y7
o/dYu5N6GT2drI/MeySF13v01fwZYjXIcgHponWU4hEF9LRJVA9YwryZWBEWkGIcCEjriivyOOgo
gV3Qf5vKdcIMtiM7imofbWpA6M4PakzaqKZnaPmHtiVZWNPm4fo4RsO6IzAczn6w42cjOGVaBPls
iNt9E4PkLrwIq1RPeyawbcZ8lCOWte1FV0IwCsIiCEtk/jTkSOnOMLe9e7rS9OPVKSR0pgZ5Z+cg
PWgTl89qNddjGtz1pqM5u8YZ3QcC4TYW88tLCgnkaNXtK3zFcm11pO8GiaY94QIr99goGUXhXoI0
7YqL0UdkwrrqU+co/Vorh5ASKmMLdYD3K9f0hjpqnSsAOBqo9B5aDDGLVGPDK+i9MZ6GYQcUdh63
gx9FeJ/U9oMbdHtHAT434Rlc88bWjzaIiY1NYan3SrFBCGfvpiE2HzQ/DM4oYo+1U34pfcZZs5Ue
H7vRE1JU0HibzYC1cBjF9JEHb0AvARJ3pgLbkCC0hUNs7tonaWuLzFl5noXLMsyV4QNVxJR6rGWW
8anW/ZXDsOLYCG7efp/rSyM0vCMYDEQClPyVwUez7zwVSjpad5XinfOOP6UqEH7eDUNMHyrPHL55
g3kc5c7WVtyVR8mfNEGMe+A71ARJrE8Fz60gdhjkgye4leGSUAkUsHFP2mDUp2leyDW58Hln7hxS
iMydQU4L4lR3H5gu+nS5imP91MTo43Dh6fGyYIZ8VPPhycHAvKECZB4UJzMPplWFG8Mfn+Uuf95v
RqTGQL9ZY0PtAyzv9mIkdRS2VRectDwNTm2Nj5BCSISgHz/nndw56WVM/E7WLiO8mvt4nAixmdf+
bvO/2ffhyv/7pcLfvQzCGFD83V7g/36ZBIrDz7M/PP2HzdtlPB0zkz2OV7nr/eneL0Mu2F+e+tdj
f3e5jy/11/N/OSYf+v4Mv+yVz/7+jKVZ4x6RO/7lNf3nz/vrs8vLyIcCOzR/vfbtyMfn+7j9/or/
i+fPUjcnieuvf6Bftn95M35ZlS/j77epXwOUoeWwyEWUwwtgIdd6y8o+bv7dKfK8ZP7sy7XfPvZ2
yu28D8/220v9B4/9cKnbK709228v/+Gx/8Gz/d8v9dv3pVWUe9KkqrV8Fb99tbcD//WrVVSCkEBc
/eUv/R/8p3/7nqo2gcoIIfjA3C7z2//w7TK3U/7usf+P78dvL/XbZ/vb9+P2Km/v/G8v/dtTbgc+
vN23S80VqyhBzRa3s5oQ31ddnEfoLgurF94qKX3Mx+q8E1UDXtkWFmvCMHglT5T7bkf7DpWePHo7
8H4FcrY5YiBmkkdkBJBck4sA5B7JJ1g5GNIhcRf1smJawmg+H/i1DShg98746lbuuskj/ZMMkR98
1bh088KLbJeMCGcld8lFRJuS2DzYdHnAGC3RBQAFeSSgr41BptXez5YnygOJH3yiEFtSleKacr+t
9AHxjTu557bbM9AkKaSyrv3BC56F0IgU6idwGmjbnqeYGj6yXZtyQoWf3B2/Gu5QnOVWHqsPDAjN
i9zSdVpiaifu5VZpTMsxbqJHedUgfVR7tPaFwdC/rEk3XSWWM+5/WTUpkQFEGZLp597utirPTdQG
Bbwaj/UGtRzi9t4C8xAilHdtX9n4fwSgCJ6zAqOmOZWPDI6Cl4HmCfMtoAV+bVD89cdxjWO6Wcuj
ohy6RZQoGrFBHEUX82kQRXa1fXsPs4WQo8KwcHaE1HZLq/ucasNXRem1BzyBKbIqDM4pM5DPTk79
28qjjaQF/n8A578BcJo6/sVfwIr/AuA8t/nnrv0LtPPnY36CN23tH4bGrAb25czTdB3rBt7U1X/Y
LlA9V7MwGlgmAMafHE7X+IdmqB4wJ9X8E9f5k8Npaf/wdMs2VU21dVXTHP3/wuXUTQ2k569kTvCP
DvMB1dQdzTJ1lDF/xUDGVaHVIL+Mxyw08Qkg6copgVlkm8/0QMOibCMXhLEEmOvn7feT5F65fTup
lw+X23VbVis/wVRG7AQz1rrzgLSHOuZ0U3tffNiUB367D6sN/Q5V81a/vcBvH3t7xG9fy989ORJN
eytUY2O1dXJg1g/TuAP8BJR93pF6drLT/GYpD+NASw7EuP/znPfz5TF5+vsj5Wly8b5TDe5qD9ND
7xjGNSvTajnYpAa2DnXXuyHpvK1eQeSQh/sGglOcx/dQkaBV+I+l02pPnlCfBRTFsykc7clF2ogx
qil28mBml0drQoKD0hCamdVUydF2puSoaoG3bOE60Fb4yx/l9kYE5LIhycagxhTRI/85T7FN/ZvT
bw+XD1TRXdxFo/rHaCrxg1wkg98vQ6HG69s+J7RfRh2tpdyVGRp+HEGPYX5Q2tXJQ5BV3W5s4eDl
VBN2Q+R8uz2TXLst5CsMiLta48d/7gczPaieVi8tkKt3AgULLmX2WWIyMWPMqyTVslqPYYaAvqN4
2syrrtz7cVVuh34rdiPaQbk1lIqGVGx+jLycXJNP9H41J8mgpSn+FVbUkJcvfSSiCzGv3yl/li+K
jQICLae2dHMqVpV6AIwNCtwc0picvwKyKeApd4v6efe++csRyuvxEah59HMhwqXrWsle7nq/Du/f
w+SPFOcBtawEDWs6pkHxqSo9WJc9iCowNsWnoXLKbeRmOfgTjsaAKmlsoLWWR4k2zY5ajLxKHqWh
jd4RXIHcCsiEufJbu5NbmSOKBx9Gi6ap4s5oVAh08/3EVVO83M0UeQT8zSZ00dfeHqIFq/W89331
l3M/rv7LufIK8iz8BDAsndbBKsClVLPexaoodmOhm8dwFFQu5rV+Xsg1ubBsBf0BXfV1Sm3u/TxA
h+gDbw9RXbVDUYH4iDM+XC7CEEFK5XxRWjbhOuwdqFD/vJRKHARc7vxlmoylJUT3jbAL7IpUyh4d
JICYevwCTZYZ3Duw6kgSrvtvykUxNWJqZ5BnbQ76FbJJv4vcoiIyRSWpoEPah2MeZy8teYwEWhB/
tmqQq3Ezwg6zSJcqOth6Rtdpxyl1VVioaDOaDNElUwS7R+uRvQoI6Fsrz4YTwEdQ/7l1jHJQcYpj
G8fYstt9FU9YEas0uSKCBtUXOPGLCNMfkTmpd6Qh+jt7ho8PI64Bb1YTys1s8L2LXMtN/SoEALiI
kvATTD1YhqLyd9FcatXarFrXajwn/HG0zwRf0ipAhTMfpbo13idQOOXBYS7Qtm2117MsuBpVg4JR
lMnK1ONtHxTjW9w7i4IWwUs+xcGuAJq7UmLjiV4WHQE1a1bJENuvZEny4bCzr45Z0LMwBuVSx1p5
4KIX3KEI3cDZwD3EDXCQi87vNUzLEVFtPnV7uc9QwvR9zZoqdUdYDzPsGRDlTHF0MHDH8MOeg6d+
nnRBZZY8tXVrEfGudbb+qbDbn5tjQkGvUT3QELqlbzGHT/R+4w6O6hAa/7Ltzcd1xw1XboAm0psb
B3KB5kw9xp0f7DojOA2jq+wyXSUsxXPUJVJcBfbPrEAZu2MzIJ+RW0bmJcveDNLhHuTyrPAZbRpG
UZYdggToZ8oH5HDbjHljkBCE/Aw5iY/IGiVXq6bNg2Nb4iFGG4RYwgG4MG/KA0H4MIV6dS/3WPOt
OzVHOpkueqUEts1GJCq5LErn+OvMEIB7EuGfszH8uXAGYJXw+mnzfRkNv3+UgUlTTamVBPB0Z1iG
9ag2RH5k/MUXY1Jm5Ge9xgN8Bf7yyTbV/YpCM7DCO7mK1ts7OBgk5VY8H5VrchFVgM7iiW4Jytbg
UAgDgVvbki6rhoji5HZsZ9tQTNlWniKPavJoNp8NPwylbRWHKzXs3/q09w/8h9SHchDa0W+cJ7Po
ZwtCQuKsD6ZzM2AuWocBPdqMOLhTavjqKRiyDZGlxl5u3RbxfDCqhXXIQBvd9lN5R/EpH+/Hhbqp
HPs7TgjaMEHy1axapIQwCI+dhiJgRMJgVw0jgGkKknWoOsMdESuYnyzgWEQ506gds/Aq1yIV66Vw
CYW+7QOd1+Cv80GXc1pgD+Dnavwg7zd1eQt+v7Pf7vQf796zaTWzHLoi8pYv1KfG7OPpGWTpF/nd
ynLMIElCfIyS//lFNG6rt+/fyA8HHDr0OfCdlZPtZfGeqvhRbt0WqUPUGDSV8ARKyd919sjACQGx
gG+GlNi1ivaklbYPH6acXsxEfbSqeubYehv0xpCMbATgKDe0S6NxCzZqsdEtHNE6ibHHSktpAXea
yTLqC6R5VmExTnORxskTchdMLPnM0Z6GEB4vux2WdKe1V8VMv7k4oDaZic4QF9S4QcGQ0kDWm3AB
LF3fRAk98ow03HtifOt7YSXOhpQO3A9EEp0NmzjnUeBk1rkDJYXxSK1bfwxb84cXe9GxUEyokTnp
1hkz+1hT+51SaQ6QbzJPCYYdvgqtQOCsBHAB4n5V9rU46EbTXixlrwXCvkAny69WAdYmMEYwcprI
r4qBuFmuRXSPOxS78qmNTqdBnPvlztI6XoQizJ3n4aG8vTDhv+SK6q+1kX6xURilAdHYeWgwLO+i
ufoxzXUQuSYXbeM8amZRvB9M9JJSiTwlMxnfNgrUpPlRcgF3kKMJ8cf4wFysC63f7LKo1u47iJN3
JgDQE6pX42UM9xkBsU99np69KDZhxnXiaWLUeB789hq6kSAujoVfITZLmtfU6CLg1zo6V3wLT4oW
G8dBx6thxEMDSX1Q0M2p7b43a0iN81qROwUknXnVwYbP5/i2V54gT30//s9HkqZkS5a3taT/ZBFQ
pxRP/cxaof3/aQCW+hBPOv1itojxgNkCn8fM9GZLkkazCJvBvjRelRE2sBkR4V300uUPOK8pPmbH
ROHzHs9nyVPlGsFaOAaSNlt/OFBOmLWStl9NDsLIluiFa5Mpw1WrU2CotTZjKdk3kuF+1Rp7SVe+
3Yx6/BUtR78us9w+0PCxD4QPk088L5TB1NaIANtFBLSTQOh+fKyEB/3FUrLTBEiRXJ4m29aFOl4i
yyXpGXV9VBNmI/JyKMhJGvsTWPB53UI7licq8IjWdR7auAd0GWr656YLtraFyacmGR6EEh/bRAPV
h6Xbv/Cmp18Js9lOYdHfM6wyPoli2oph6kkbzR7dqXSOTRPYyzjOjBUsi/AhnNvaaQkKte7A7SaA
T5KFIi5gecN7eRAvRHQclfLT+zEqUjawt8Rf1B4y+4HAWiTIuXVC9L0lfGG8l4uw9FRwpO2mxjhh
8muwq2Y6tNJ5e7kgGejn2m1fPyP/5Wbeh4++0optReL2SdO++2o7HOPeJ3iBWepJ7pabUdf3m9AG
MC8PpIQZLEqcKMnJjnp+A5jNbR2MrguNSG2I462DAEOoZ3sWF4yqc4DAi785ysGt5PZjUlHpagoQ
tTJ4Wi4yy59D0hGfm13pMrxxurVSecYLNND+jiDo/gTtz3hxrTvbNOoXvLV0XD10eB3Yvk+4MuBd
QQIJfjhzkxTkaoxnmPGQ3EQc58HojK4qwXSPclfWJNxeMxPVnHCrR/jsHhj/CuBefNbzxHtCSTpd
bPq6cqtsouyJqA25IRdxkG9HW3OvE0SGpwk9KeyKwjwS9/ip10znDMH1Tr7mSVO6o+L62Ijn/4KC
e2pV2uU8r86mReKl9cb0vOJNwZXUBNZbbWjOOkkIMqpwrPyh4bUywtF8K2uyA0qr+DwV44tdNPGx
baLmIU/L5JwFKir6tnmIlXLrKmXBJ9hN70uVl1Wn3fjGgAlRQ1HoJ3nAHfByVK0TzvF9O2tIoppb
7OwpNoNpOcV0t515U+6Da/xzTe67bco1v7HMQwuIDqC2fzTnZCEslmgREG1sTXX6XAb6YxE01tHA
UXQBufFDsZNp6Q86uZlREn0qop6cJOXF6W1xDVUxPgWqvcz0wXgpbX5M4mjmAvKx0Xd0ihd45/Rt
YA19vURIUeHUa8nUchAl+41dniLyHT3XZxxfoTKJkurZIx9zFwYd8uN5fzfY6y4Ku+fBaNy1YjGy
0SvAGlNgEnivDyvdnboHTOEmsokMm0HSV6sYYXuT2O2TPWXdkxPHx8EF0S935R15XnmhTDvcGeo+
ieAMIKMTF1+pnju3cHbJHN4ldzXz/lAv3veXMGwck7Axa45gr7T+14Xc1+LcWIeWh6bUT8XFJHvw
kPbdtwTDvDHWRMfnLphVqu/HAbc3ITjigg9QOZBAtWWcuyxgdzmCdPqgtLcxWZSvleu2SxhC/klx
KoRwmIpWRWEnzOj5fwRlD/MFnwmarKC4tL463ePDDe87QtrQKN7LPXFfaQvEBPDta74Dild7V+Dn
d7njNBe5y1cDjwGg8RloRruXW3J/TnVj0fsm9rX5DLkvBZG79rxcXdhDqipkb4thDyLs7f2U+eJh
T6ZCRrLURCEL/lG07hBdn6h0xyd18iI012ziOIlPIyVItHVWtb4dCLoQhqc8R+6EcXaswCnvbqfI
tQ/Xs5H0oECRjyPIHcOYEpAg1hnGWQXTPSCnLlZ5yCex4N8qbOxiTcBtuVECixzqMPmqG3hJ5Rau
kOEs19J80E9j9L5hqTQ5Cq1Bjj7fLqe2+g4bDf6CaYeP/BBMe88lMlXrU8Ic0EF+t+aj8txfjsob
76jn34uQGL8PR2tVrY9tMv7Br15xDZJ4YZL6CslpQmieuxYJHClQ9HmfXFRNANhFqxFwzvuG+bx6
ZQ1e9v4YMWZikeQpZkOULvlBqnRGMC9wAGatjtRF6JHzEiqhu+kVL1vn+Yj4o7WMk1yAC1AwOabJ
WQM7TX75nwcIaTZOOFX6/f/wdR47kiNbmn6VQa+HALUYoDeuZQgPlREbIlJRa82n78/Ms8qzsu/U
xkAT9BBOmjjnF8EwJOOjgqmo8oSVNqfuzMpYQGbfOl4vo0qzjrIOduqvRoyVII1aS9kJhavmwGVj
GoaPBjDRMHuVV/PfV0Gopq/Y7H507Lebd7IkH8Ogti+N7zbgbv9xVRj8m3ojb1/AiEA4+g+9qm83
L3JcEVT+Fha8sjAgGncl/xodIzXLOaIeHd95hA1gs+nas+A+LiK3Gr82Sr7tzaEOFnrdrVPH+hqi
G34niwJd4IUJtvxtwmt2l6U4BOui2iNUobnYqhVqZd6llVYDcC/NlaoN7Wc4fo9GK/sWQcrlvKj9
GlDW2K+iZpQcA6ZijJ2RLjSxaxXEPOcwuwgJJ4UfQXLKNnKSyVBIbILqAzfI6kMtgy+xlrcozsGs
Smzhz+qvdGfEesDsh1Vm1tYPM1UfS4wjP0vBvwYdqL/1BoBVXGniZ5wwZihHpAaGwBNWkMaqKB3l
3XZsbaN7Pe4tSUs1uTPC2flij0G075wSvD9qnO9lUB0HK1GfESByjgPf1LIOTLJlUzHsW6VArhO9
xINpRsRGCQQ4ld8/6rjXP7eJoGvAHy5qAKApaEq03Kbi3A0BZ5mImQ3IuAVrWTQqTZQm10FBWG5a
GIUHeYva6wh3Fw6iIWRDCLvEBXGuwXmI29x9iMksbpVOy8Fd1h3U67GyjmNpsMMNzIfuJ9YkJXah
afLazgqURiN1EJEz41fXgMxY1Jjby2pRmN+0xCnvZM0J6wfP8TDVFkOnMYZoMpQXWWvZ+dRQ8J6j
qO1e6mkjW1N1zJ5MsHHyZzWuEz2WqX+UfZ0RJ/DdWISbFiN06O3zZ4rqoglX7KW20SCZUDPbDJMV
fjT6u+yHHJave8uY0VGp8ic9rT9cM1Y/B8NGSHkeSOQiC3eWH1gM4NQKy9zGmFNBRS/CaI18Q43A
SgAHuE588z5UYLr2Q2ftENJELK0rQyBwWfPY+hgXIDfjE6fGrQcGJUJgrTOYyTkZa7whcnc4a0OB
00bZgMyLXVDWvzWaIgop6wrqt4hEek9JQf58asf6QRWFH5T1ne7iUOLBKlrIthFQ40IBwbrVDUFo
Vq1sQuTEfpW9sphqpCY7DvuwYfzihH9zsgtR0TSmnKyIKGS7mkYpzgFiiGy81nPN3cwGc92tQ7N7
yOYqgDdTpMFGEesYIBCiy1nZq06x7V1SRK2/tvsERo3VI6wIw0UWhBGioy2KW5sWjWh13hrlmFu3
7Li1GbBusWAGsn1r++Neo0PlzbKNZhMl5qAB2TO702g3S2WKGow4kN9aRH7T3LmGk+6LoH65jqtL
o7mTY5jLUGEYdUiXcnQiRssePQZD4IszBfxwaDdwTF48MipHA+rar+qQk4/3qy+yM8wH9yHQ8v21
NqXWk9J9FnmYvciWFE6WM5TTk6whbHcYYsLdslZM6nszD28TyCgMdT3nPAeth3dnlOtrNEIxro0Q
XLl2yf7roBLKVgaZPJ1xZdCMplgpSgoaV+9RnSFLoaGLRrLtVkwh1tIetlC3pkCAeGUVN9HjaOjh
UdZu7VaHwKOXsAuTHbi1Rmdd93C97ZgxwlwzHtJYtTeNx6KTiDbZ4evhfKr9iCWwLbdd7KCijPPs
KeZkesoLQ0HDXdSNpIcSbVXXXtlkR3UBcbXmjOSPxU/VR0wj8bVoMXBUCdeG0Uw7j69pkST55K0c
48NVJ461TKKLAoWOtaymXuHw6TM2s26MUFswg4iGaZbvCid9kkMQD+KQTz4M1k3E0TBPXIwkZjcL
V0MOA/UReiZODp3uP9aVQLkm/r2shYo5nXsfGRDRF4kiQX1wm42Hysv9hWzmj/IfDQOD5g4Q9Vq2
yaLzIOj0upofPMjRj43ifQRDaO1LBT5ubZbW+vqH3uoIaDe7Qml+SFiqJOpi5Uc2ZgaHdxigLmsK
ujOQWB0T7UJxKUcWAsXaO9YxaNro4JioIBPE1JK73oSaP87n2FOSO9miZWhfVkBHBJhWPSZ+S2qu
UcmBGVAWUGAUmtWmMkOnxnZVaUsvRz06eAQ6350toDEXHGWavWbqiDZY0GzsJjQPaoyQmJYqz3o5
KSQ+YKU3TnWRTVZUvKq6xlwn+oqYCGLvIUMiq1Ye1CvcFZWtrHYG7tyVzukHo5dlRCD0JWgTpInU
0Dlhwla8thHhcoJeX3r2tnun1q1V3Tr6l4anFjpon9+NVgeNw1S3sr1NMf72nGDGToy7bAP9s8YP
9Ps+D+2LA0lHDqvdst1OBM02slqU1ptPluWxzZHK81z9zZwKf5epGFz0ZkqMKa/drZ9Zwfs8pYQ2
CaZhXlGcI/zK4O7TniomemhD1B9HgmEHzJ7Kpe27w0LBm5czu208yMLTA2Xd1Mh13tqKuYYZIixW
IGeuUUzwz2NmJId6xOCjs93qsXS8dolhyfyhRM2BXEfzM+mKXZONxWfqwxxo6r57dNHhUA1lh6B+
Bdcpjj+7t7jV68/CSeKNTgZk3+jt/NK3zcn3kuYztHFPAHjjnhrvvYmtpRJNLnz5gmWdb/WU4MOw
0EVVmUztUpdkdEXNQrd25cZlvjGS6b7l//ENEWgEiFCM4inQsr2lVpiPK4H7GNfRcsLPw/uSBfNP
a+7Tiwh7YxWOKTWKI+ZT0PoQQ7Q2/j521a4Eg/DiJTbsbmY5WdSVxwrZIfN/a5M0Bb3P3JNQ5bq1
NxOsTVfTN5XCNhdBwsMYOOo7EAe059C33AVRSfyaJEsFWeXNTaJpkyiYYk8xgn3zMH0QP99zNtTQ
9/VBtP7djhn8PhbtuBP83i7GY2BRbDPs6LZ+wYY7sj3l2Q/QZvQaLXtBghwim5U3L1mB6oKNKvZL
mBUVcHrNfMkGhbxjkSgvZOjgPCpNAu4KhyC7H6rXUSFLRviyEfGUJmc/HuqT/aCbTXCnx8jyRJG/
GX2+/ZGFf+PwliP/XGn3utmjG4jB2bZI+nBnYwU1NSF64hDqtn1VNF99dmAYJzBtDBZUdDX8mJWA
mVfpPP2OsL5K7JAgevxcIxqAaDRBnViNn3H+IecSRzA2O+M78X7tq9643+KcsGhgB9mejI256ZXG
equnASX0MTliQVtqR9UlTVYNpXnpMT8vvfYiK+44KBs21PFKVr3JMy5kok9N36s/OkFSCzrtWxBU
XwpUK06pWIwarWaVqueHMjb0oz7AVDdNhL7toHkcugk11yAytsGIWNLQQxUuSq8+heZcn6a5Sped
6dVYxLk4r4vCHlSCevKyzKBkxEZxwNRkrRJuecQIzHoM2DAcyBf+MBUVLwEv8tstFhCcx/rnNuuw
pKxqY5tlVvqk61geTgN861pwcKskq+4Hpo8+IyFi22a5QbEPL+3Cn7NzhuJGCyVQ7Z1dKfIkg+/V
j7KN9cDZgSxsF3mOOm+Eh9xTmiLPhf3EzmDKYn7KknPtVRwginR6RvCgZ/HEdtUadyjGEgk0Pfe+
m2cy3Do+giqsi9ubIt8gE1DVNogcjGv/ft0IUtUaK2TW6cMSYJiyqSb2TMu8x3GmZdLdOJX+gZsp
BJR0M9Qq9sVwNEulbddm7RcbpCuU+psCl7CMXRS9yEngm6uvEj51rc2Qlxy4xHYSf7YFYjEWsBEd
bchlmY6fMzvXZRi0Lzk4U+Klb733dYiFZ5HyEGHfubdTd92ms70irvkz6KNqFxTqF7buBoKokBGD
GXEFwviwlopdzFmqLo4EKlZ27txPpTh4NtUPzSAONXJO933cNCw/esrq9qf5zQ/1FjeiYaOY3dPU
5ic1roZdNxXTQlcCzJ1bFqj5HV0Mbxn3TymqwOzItoXmZPsWnnrnviGEA6WKsL6WePEJXWCCfXxG
4ufENbFwdirlDpBTeed2JKM75xG+2KfWFcahr6Zga+jmsq+rZeMgX1lHZ4W4xA5QNKz1O286QZdA
743IfOx0w8owyy9sqGBSJjuOfT58LO+tUZV91GL253Z1u8EWaBlrkfXYxCjM0ho6CIb0yBqwZCC5
NhLkxh2yNLS960bCRgqwrwNbiA0crn0EmmJieboOiBbIRlRwKnLVh3EotoLhCJGfg8lsnfs33U0+
XM3wVghQo642OAA89lbNFOsa3zUsZ7zBCYEyhJ9ZLPwz4ZKO4YVdH/Lo9k8iJ4feVT+FWTDZnx2S
Nt8ns98MWqWsfL185tm1VmWNWaXS1ydMSF/iIjvjfLAb9ewSzLB+mjRC/Tlh+5xgJKlx2qys/MfU
Kc2ujV9IwrzHffNhht+jGTyEFeFU5M7K/TyVx9i0f+hK81gMzmsHzdUttPvwpxawptWk/ZfT7O7g
Ii6zlKXK76u9rjqX2s1fDa9jCk6wmPFd3cXZjac3A1vgN7CeMyzjcSrhteDzYOtgbzEr8yPhaWwV
22OqDzNi0XF+bxgmReYSf4zN+yzC1BAlynxh57rG0h5aL5pbL9q+9p9CjFVeGutjwqDrORaV1jnN
UWNfKxZCYOjzvsibfLiSpIrSqG1f4EzK0VEyKM8NBxpxq9/V4/PgXm/NkRp5VmHjI/tmvYDYQx+3
sXlM+PG5nxdPbv7rl4kybzjrg4FxTN0AshScp0QUsqonLEQLeWnZXr+vYeq27aCybclV9sbeiPK2
qMNSVA94wuwVxeUID/Gtz6cVDqnenZrmv4raGL0719F/miP8NFm7dWIjA4Wt5wW4tcn748Gr7xA3
ks3yJmxGvLtZxK1QYbq0bQRabDafcNFC0HvGGabp/egyK05ysIHmLKzAO48aG3zbAieA7K13rybd
r6KdiDBPKfomIFJ50JsqOgeRvc7Bi2aEEWZcrwJ8B+VtrRwTht4Xu+LV1EmOOyRga+PkRglKneIW
NbGAsHkpYo45coXXMW3avGYenLrbTwdm2ZzMdN5db0MCu+TeeZM58w+1xHVAzdPTEI3pCVuf5JR5
JpnTW112y8Kpq2DvWvX+1iSHtUHGHbePcdBxwNI9I8MnFk+3mDN337Q8TerQNuuu1avs2tWElqNt
OtEl/G8QSREs1QLR2yMhKs+uNt3U+pvIaR2sXJCzG/BXXQ0VVM3FtVExnLO80h+x2zPOZZj+1cff
+abmZnEFxUxEHnvUZHDfJbF+vGJkasyyfyFl2Pkik5S7iKbJxt9ANF4dFjtDH17xFEVrXYBoKtio
exCFL2Hfmxd8VE640MBqFLXAqOND2SBlIKtKR9tge/ieIiB8ICJGNSniuwRFtwL11Y072NleZSE6
dLr65ns40aBWX7cPOItfgj7Jj7LWhkb7oLmYukf1pC5DZ0J2ytZ4eX3vq9xP91b55kPMf5kztltA
PqpdkST109RxpvCSzEHdW7NW2jiP910QGtvehyysj3hFpjWHGz/CsVAxMPMMwyLaemkBtUHHVs9D
n28XqEb6HObN+zTa41c4k+wV2qK/oNc4riNLA3bD63J922qm5ImQ+/rWJq9iAvgoVHsgfnljZZN8
9+TVmDcnCwlFAAt03trDdJxXZYWPlxzmciYG7GBq2fTsIu67cUe7Xytu4Z5+g7Q/sLthKv0/kMQf
CsQSm//+L83+AyPuqrZnWratgf3TPNVx3X9ixHsfuRek8eOnfhyf4HQjZyzA4fLKDyxnn1Vfiwz3
9cCz4kOK0SMMShKkuldemtxqn0YzrE6RO5qorw1fR9RxNuGsRiBPo/k9S+sNlHf7m81uEElVv76Q
8cXLPoTmX7XW+FyP6jc5IvTje/7hh0nN3INTazU7dz995KttiBew+END1h1ywnUWPGahozwYkaOt
UYKuWZ2pymI0mQ4tjJAW+d/jphmEmOK21xGyfTJCvDfw5oJua1oHWZRuYF+v2rRHyu3v6n8acmsz
xQeovMtYHAZYcIRKMmwyAavJK1K/UY+kZog0+IPZF5fJiPJdp83A1bBG849Gk+F7EkTsitMGOE7V
6+wjZVeQTauG6fE8YCIPdoo8pue4Hl964T/Yeoo9jmmgcE3Trd1REMPykbtQp9F7QMOmWTKj1crT
WPfKMiMUfpCFZhrawRDFrc0ui+fUAbzGthctZjXo75DkOM5eUl2LJuiqI2fOEt1S0ahE7l+Xsn70
bac8dmKUrP85XtZLR73M+VRtI5T+CLeEtXFUBlM/VkLo3GqtYptWztOtnSWByKcc8tstQHyGeqMl
2MeU5FlXyoAYsUUG+2VGd81Z5UhBbEuL7rbTXvLRzT6qKEb4AgTdvhhwP4l8/9SoFnYOZV8m6NGb
yupal12x7+BoWPTYRPYm0oIAWDtlI7ug4ygnP445YCoNwlmj7VxJOd/G/xf8IL/1v15LV/8nc8MF
GWjiOOFpLOFsTk31n29lZJTenNRx+sJ6eI/9XnWIOAn8VtzakMvj9HurjxFw2tzKa1Q9xT2/Xd4+
4zb82iY/49Ytr25jJlSBFpmCL61upfnezyJc/+qov5TM94shwxQFLZo8+hH6JCsz8JYXpTWxdtK9
bO/0WffQqNiLq6WLfTeiEWrtWu85Tj/LSkP9jvWeSGRoki5GyWZZJSNOkKLQUEDAiUEb3gVsdS87
nDFT7uSVOqNziRWCgnaXGCcbXf6lB9cpTrfBk5376F6jiZFZgF9lx7WtKpDHAoeVr6+/wkQGYjca
5dfMSy1lG3LGnIaoOzu6o9zVcfhGogWtgeW/z8GW+DKvz8D++3//l8mXzdfNt204nspXrf/xZRMC
teuJ2NcLSbPHoTTKo4qxwDFkM3MtFJz5fqsmzpyWC9ld4XCMaHSFUXlZoXUf6NUrsU3loIqsUh3F
9SubQW0XBwOSv8lQv6q+qm7IJYU8vBYikGzNt1Glm2DOGiAgrdW84uCMWzV7RcQnCY7KIvz7ypw6
9TiEoXYEdmQunBqhYzlEdsS60Gm9Xopb/rjv9lm9az227Hrn13//b3r/a0XTNN00oFhpvDwu8Vnx
bn37vLCwiwXw/6a6nXa93bTCi+UdtMDw0PSIanaNR26bWo6l0NDN6Z7oqHtyZBGTtsNuHi+EKZiF
MgKihQsbD4rAztCf+Q+YacM3251OSAk8ha3Cnen0+mJACl27djSvZdXOo+ZSoZUM0DxGT4gaqMyc
Xfn8HJsT8HlcMuH2sPMPSvYvKOn3HGes7A4hOnNbEPPOd+BZNGx/QtLzZdmDz2RrvrJ6FdNO2SiK
wFZRYiRNSPTW8pgNRKOuxNPGdcD9ZdUYPg0vZEoeOkNFOmJOzoYo5BWqfH9d2b66qgmrLP/ocBO7
RVmsxpOO+7qFhKb7bgYJoTXwDDb1cA2OHVxM48+vZXK0FNX+hukAkqyEmTDyDMxDRgxyY9Z5crn+
27BqqBZqX07HW6Fo079UwWiaa6IvBdJUhPrLvwtbiHnaIh0gr+Ko9g8pZCnDmvTDCNU1qL+3PdG6
xjamh9TPnxvyPG+KX259Fe3DrnKEXX09rOQfhSq+vhrh/OA/VgwnKBbDrkTRBYDkcPLwPDjJ9sEt
3XWQ6uqm1SGwRl2ZHoMpKy+orqxdcKY6ek8vZlcKqAl61sMDIXSwoJYD7ScN7bte061rYSgiy5nC
5M+BvjnVdG+TyplmiCdRjQZdZjR7ohNpQch9Konpd18CfWjubUUl+puOIwBRofcxkKZZ6sqYoX0B
VgbPWUerjJOsEO4Iz/JKFjaR7mMJWDyYZ+uAliQFYcpcRKtnNmjYNxuVdZCFJq4IJoCtzRIhlYPC
M0YfdrJyMxOkuFl5Z9Dn3tn++0rzOHLpxCVyX/XOjWXnqwTuyFEH7bXU83w46Mne0PJhrbUOwkSi
wKgE23OzxITPUzFFCm1rf+MqSP6CH0NikFcRk/cuLb2NZjveKcJp97fi1tajKHjC5UEOuDVXkfJB
fkfdBH1ZHd00rZBsF5eycMYJczBRyGoPAmJFbhjFbDFEdpSF5y9ywlD1cmji/qAB3zr38WSuCq0Y
hehgc/Y7HwmWyuOvFk+Cgysznid/VeuhzRaKeldWRXtB4bW6IB7rj9k5IYvGO9WMhINc7Z1j3QNJ
rvSp6xuS6S7/09ZCuDZw3QmXiKC4hC67niF6lBWLvfOhYmpdyKpJmvYyIHGq6vXZwULeSC+ZACdi
PYF0LxJncXwxVBGWMc3pC5OBv6oyVHQJVjOVYpFoje3ngHp0qYVfB3edpt681aw66VeofsPCqFLx
CFgRyA8VGLvhRV8KF/eAKunADKdW/VgDfF5oEAE/PWNEY5qk6GWOnZj40qCsSOK82ihDVneI/Lzq
iKV94kAasVv8iIzIQGze7HecBcK30oH3J/qzwh1WZpdNxzRS+oumdN9kO4hBaICYUt+X2tDDOrHQ
pkzQ3Abq0O57F276DFfmDmxe7wT3skEWnajWwokojYN+d+vowTbfo2WTrP0aG7k/OrSxqg6oKz/I
9gLMCGDJ9tB603zkeNwwv+nlfPytLi/xCA22eJq/mFaFNPwkxsiBHD0tTOfMN6kQRiapP8orBWzw
9eqPNtnRl8qXApr85v87zMltdYd599ltzfoR6a8FAkdA2JoMLTcB992EIoxem+33KdIHjmwlG+fJ
Gb+0YVSv0HBPDmZZTl8qC8R5gASe42DQNnTB0mxz8w5k3LSLtfg7umTmXRnNJFObfMNs1K57slqf
6huIofCrYST52ulJe2JDB2c0KRFfm813s+onQWmqt2pVWi+j61/g32XfABSGC9Ij7VNoErMOHJwm
oXJuEEVXXqzJfNeTKlnVaRMf+k7lqNnr9naYnPIdlT1sUZPw1ck99zgUCsKNoj0znGMWxofM9vSv
2OOsidab6F+Vx4oM24pYzNdkysNzamKCbI4J9Ab5iivmMyhd8wgt0TzKq1vRWuqvtiAeTSLfeBD9
Ma4Tt8k2N0Ti3CdJNNR/BfyusT8ZBpQBwGuXrJdBhivIJLQ8u7Imgs68tRZMrWSax4sswAwiyqYh
HXprKxsSBZrWn4oyTR+Y55ZNYwz3ATrcExY4aINjxnnv1LBYBgftRh9XSvwxH+ECXJtzq6kf00Lv
17PfBxvTFhZccfk1ruPoqauM8CmetIUfeewt9Olj9CxjCStuOjmahj+jMT+4RuMu48jPtoj5jRdZ
xOElRZHpEa2z6RLa40i8DopJzO54U8VDtJKTVTbz8PnswHayKmcxY4bUlDjdgzrAQOX+AahXiBt8
te2Qm+cgUtuXqU2SjTqwXsqq7Mhjex35pX4vm6SYV1t175MDbK8zhi0zySVMDRed4r8Ktw+8azVB
OLNe3Hrkleyes2OEsC3bfDLU0MSCjYKIJJQICq9Kq73H1iBxDfyccFrAniPsMcy1+yeiZ3czf8Od
aZYfeWolGxnqGNJZOdZ2dKkMI8UOABvRPq0feq8zvoxOhYEY1mgHjSWzdY3p3nOq/F54JSF5ey9b
5FWd4y3s/kz0DOdUo+t2JQeapyEwzP1UQauarOjAVlE94CPg71yt85co0wWvVR2/lkEw7MMOT6wQ
DtdRtecPA3W2i5v0+aVxCKiia1GtNdEmO0wduzonPRDr9La3YEtlqdbCDb1wJ+MxssPNWYC1rqrX
ss3X7Pc47KcjKsjkGgot2mogZC4wM9bX1w1iG4KkqAZ+mYv92Hj6GxZl4UnFlJHjYbbudYAgoeRU
IlUSB1Ox0jOA4XKZjTr8dojzIl7e9UQG9DbeDm5moaoY+6uoa9VU0HFftEHBBEgQGznu2ecyLk69
oD5m3dhexo2yDlGUXuHU1GwnQVM19UnbVY0wX2Bduth2yt4/1thuKxohk00Baw4+vODTop569PDM
2YCha5800PULh8DqN36XJctntkgC7TKw5bmXQHInCvS70thfVdqKGC1hMjkl6fZGW1Y5+oahEhCo
nJIEwJLnR2yA6yrbuHq/Vb022kF8L6FPsqqPwnYxNIVRXaSfIYK5r0NXs5QPfoe7SVJCOegBrwqu
azqKmFAUEvxwKxQObWdtCssUdc6jj9o23oZZqS55P/TnrOdpk+1tq3yktX5CwOKhU9JwBzeiOEWi
IOybXwvZNk8i3B1r1SpI55eyb9pHB7UXZA6M4XucY1aD85B6EiBFyBPianA/NAK8W1lro0g7jWb3
qxOZb7iU5bQLu7hfdnPlfEXjb1n5ofs+YTO2DnEeOgTk5R97t995FpAGIckZmWAMtSnD0YZaKRjA
Y4Yhw5ylj51qaU9BtGpwonguGyt5thPE8OM6d4+YMn/OjqOOdwDxXXaI5PnNINFNDFHt9N4Zea1d
s8MVOPOPEYiQpZupwzsqtORp67I84ylsPAFBO8t2NXOiTWG2hOrx+HgvC1ADLs4C9diO23HQ0ntZ
GKMPU4CJYNHaEL8IWb/pkMSxnXRq52lQR+UkQ1DDwB+5yDOEEs0a98XAJ98I03ahNc6nNWrtLpxg
DcwuNiZ+pPPikWNbclZTeBKr0ryzRKFjmwph2D+Yw4xtWBKdhtaITrlQ4xuisoTwLi5lXRah3/zI
YlQVb+Nya2l3DvH+3EPuMGjf1L9pPYnm/kRR1zpaPTQgdi5bx8T3fCq+B1WYvzY4Ha79acjOxgzc
c6qUh7TDn1iwqQ3dVy8xNV3UNFFTEQBIonJp2LF1h+FZ5gPQtZhHu36VeU29aJDUYKulFlgDisu0
BkMaRQ8N36yAz3Cy6Lr2wRZFW8ftAwfybeiM6Tk0HDyXWN0dPSvuKiFDGuhIX5rTA1jeUGiKkpa0
9faI+IZRXuukLh9NzZ6wtmMmMlGKdDm4dxq4amK43SOSsw4Yk2cytYTueb4vgFe0S+7/NPo8e5Qt
c+Sd03KY/RO0fhNcpuIcNWXqtknePMkabmmYDimeOuLvECA0Wqj3JhPZNndtm9Aj1ShwRnuhjyTd
0XxXVn2dUg9S3OdDNtWept43djcdI68g3yIKm7TFpofhs5RVSO7nQQ8ASqZlcw90q7kvOeMsiOU0
J4mVwIYOWopFIEJW1Zx9n49BpNuG4Tkci+CIehOysVVxF8TGuMW3anQuBP0ytv16czREUfB7lgtV
UZqja7S/Ctkjx8i2eQKV20AZqC1jjSFDtK8bRDJRAmiRzojN8iqaKeuyxxyS7ghfSS+RnygfU1WH
QCsSGKlIZUSY/uWoOuN0KOtq7iPbDiz/mYRKsvVIwBynfsIUGJovFrviUtarLLmEIJVhy/x7eEqT
odt/RPt0IlOmqaoW6kCapZv/DE/hw8EmNbWrp4KJuM5X82TMPFyt+MnJ74Vs0zMFIVbAbov87yF/
DP6jKj/l1qb1FboDc3r4o/32cVPRZgdA9lvDM7BZ0YgeWqZtnBy3PWH8i8y9oQV3kw8azO9sGMLN
kDh7K3XOrqzK7tztxEoc2utKcerjdaAjbpTdZQWiu1Ex6/ZUqxm2DcdYSJXgA2KId9pKfrqRE5LX
9Td5B8tSsgmgbxMGAHxSCidLWfxRbfUZEbRb938aM2hJe/jjvtDS8eNMmHnkI6TJh+v6iF2vp1j/
63GTT9q1rqoDtj1RKdQ/eDDlvbZ4BmXVHwZj1xaYbdUIsKDP5K89LS9eZ8+P13UdadseOVfcJU1k
OcqgXXUIxO7kHKcPrLyDqMoJUPYahGmXxNCBLgZq+zCKAltdcllKepKvrmwfMqBOam0mq9srrk2j
CqM3SVYO/osrxy/dZQeeAnyNq9Vr1Ue/RFUxgIT7L2NmDpoTeKmJkJoMrtmO22FFnCKzIYJrqgTg
yks0Xxf//lIY+p9ZSE1HjcDSbNO2PMLC2h8xW1OPpmjutQEYufZNRdt5UQjhdPRt7XWLnM7adu3k
fgyRwc9Nk/inazPdoDSxAKmQ3stetllLHfnds2zqw6GFmOyQtxWMciNr3bWC7vDyRjCvUv0X1Vz2
opb9qxdUJv6NPilxr8G6D584FVotXk+I0a9x3TTXPLT2oa7Kb5znHaJeKHSbwGtXFVSclazKjlr0
yqs25eezuqiLHMLPqRLyDfIqc8LkNFSetYnU+kdu9dV5cNLqzIEOe7sxK9dJ7+fE6LWyOJhumD+P
ejGs48qY9104qq92VW56tFJWs5WQyZyGFThv7TE0ov4ZhRrIyqmeH9UiCvmTeneHAVh+bIwSa/jO
Ut9doE4LBTT5g9Hh7TuQqNjqo7OBIQPaUZClh77NwT2qO1mbBYm6UmwQ2jNa9bJNFkYe4IUAhnrR
okg/6IkyI+YikO8jhkyREZYEeHwMCxWrXXjtXNy7sV/cJ6gB3Mtqnt5D2XT3vgursO8JgEdDrr1H
LQuj6tdvs5507FRI3QeivVDHbzbB8MesHMv7FE7Dgmiodsw7H+3wzFfv+4q1WifgvpPVyZm1e3mV
4w6bYcl68oJSw9KHovRbk/ksXsoBsl2OBzlZ7Cs3+34bKq8GLzUwGzIMVD5sHKF01YAQpTXYrdsm
4thpPTY7pCW6Q2rBrCAVd/G8daTnGueZ0fHXaqt6B41oqrVMQL5ivwOrnU1Z/OjVROfLqYNZFKpn
AAu4GGRp9zra8NXTLIAKJ6qzg+8kEAeONVl4rL2U/5dPaqMxRnuF4r71bKHJTAAqUfZaPZXLwiId
rWFoAHyeQBvOl+Y61mDc6nE3vraeZODrDmL1YX8OeSUXU2t2q2b0ouUQ+wBN8u41tKChCf7mBjx3
+4oyVL3yxtHeyV5z8NyF2/jjUQ3b9lXQQub/YezMluO2tTX8RKwiwfm251Z3a7Zl54ZlxwnneebT
nw9ob7eiZGefC6OABZCSJTUJrPUPLU6jgTbtu4atJOo/EAtyihOhl0CQ4z/Nx6VfJwtPNHmqn0yM
tuC7vVVU2tZOp0FnFkbw5mTlSuhB/Nmu3fsg5/Qu89sqpV0UnGCSmJ/EpGiPtzz3GDX4gMId2Mo3
+SUtN5Hkm9jy48rDsF6ljj+xzUCrapK/DtXDVE+QBC+R98F/R/ZVuLYND55ljLS0VhmcpfHQmDBE
14Ki+Ipl4zcXAyIp51EhqSBtOSMn/0qOACt4vFd2ej/vKjMrTp7h5Sc2rT97Ktbl2e+ulyc73Z+A
XKmYoZE/M9jDWIlGXl02lcykd9TO19HCcyE09Uc/pGIEiXfehz0J0iZ0SZvjPHkuzCZ+c8bxQBUI
7Lk719hmYXtYScv1NpSW5OqHv4T1dpxxY47l9tZZJoMXruy2ZLEwH/UtON1wq6nqfZ0zNzzbMnfT
NkF6CW3v0bB7DqcO+MmgKZw9vCh7XYxpV62N9Hvid9qTIvgn5Os2fLo4gghUjPjbOOccLc6qly2C
oYyhhtGd1TCbjK9jlZb7W+h61X+7FLI61m7LqcZQ838U4ykfsiX7y5YNaAw2mpave7ZALuCDjmI6
9oiP5Iv2DLUK+9Ri6i+mbArMe89xs7tFVE81LdngC7Ih/WUxtR2vX0Tul9qe8NAgdlvSGvHvRp+Y
exVXV6nJ27DiDIah3tIgBDtOd2Ka9/joNeB62yzbhwUo4MjxMdZz+K3skxFi7hBOJbDmBf2UvHbL
ezXzbuXtSk5rKbh3eSd15eiKr6Pdvr7bV183Rdc9dlxKz4RrZKhKd93OuNNYE0VzVKRwiA6N3Fyb
LQASg5Lkmidicm96IrmPVInSoxC4Tync81fauxN/tXVJ6nvZqYWqSQcrEhsyLKvc76Ej2F2+03ka
nNtM5xOsukKObSOaz4th7gPepkfATTMpSr3sV/XiVP1KTauFo8BNAtWQdqtiptc9cLzRDkFddRdP
NqoXtVp7cf1HoaXT2a+W7qJpAda8aoWa1FwN54WsRC6KpWqJ6qmGfaiGIlOe3XH6XNXCDJqjwrTg
RGde0S0KxHLFs6iZEG/BTb10usQ9AnJRwSKnOoBMSm9t/n2XZbh/AxqYlmd6umW7ni1BXx+wXpNR
Fya8x/IlA2rB50/c8VEXd6qnmrZd7Fwe+n8Gb9MllYLrQhUTosELGhvnnRFYyaM2VluUC9qLHiTp
owohYtTum6Z0ccNmxW2irLtPmc8fsgr18YAJmBHhxAmVCid4BwyIbr4gE3HO7RrX7MESu3Fpu722
kL6zOt7/ue9m9PLhqHU89bJZ++EHs3ePH3r0FvlfowY2zzgn0KkcC4+fzvrDcMP5t1LyJdPKqi6c
GWxggIeQ5OpqmEX+vePhAYFvjlZHCzkLyg6ww7MilMoAOCzJJJzP8+9kxCbKoR6yinclhSVwihug
//HX2Gqr3TTo+tGN2/wlysY/imAp30ow4iEblHJOsh+yk7hz9iOqnHXp6sO9Ok+rBkzHsvFJq22k
bXhTl7Dzw/KSN3yYoXro0nFoNldNiRpiFRT1PrIc4569gykA6dZYffbJHom6jNxnjqOoTJRbvcFb
TeANhpNu+WzLWiAsKXtjdpO7bacJIcIkFc/5Mi/nPsnLp3QiXekM4KAB9ClloqIl6Zb3M+qlotIQ
xRFUDZNvDhkXu6vmt0lASismXjwDuoP7RPQCPrR1SKxu+e6b5KRmbfAodZGLRVo1efQyrd8jEFWe
/C7vTn5uAgZjF/s4Uu0e3D46VkZWP8A3rinj0XP9P3z0tu9RBq0fMsdo7vCqeojdHpWMNvNPBVy+
GdfqbmNqKTEBO1n1RGNgcjfzdpqTBRqaz0v7o+rYO2VAJQB40wOc4rJ1gbbH0/94obh/O+14Ag08
shqmJUwOXR8+h7hf9rozVOHzjBXcveYczMTNHslbQ1EfseOby365m/zOhWGeeo/F2DvrwTeqnRiL
9hjjOHWXd35xSj38YgD6cTSZA1iWZWZGV70JNY2GLa5iJkIWqrktUXIWcQ9ttu/H4ziZJYwLpwp2
uLMhqiqHo5fOJzsmbaR6UVBV/wlOS6qtgSx9wVtUO2h2iSXJYol83S0RToWVbTzk6SLdjn39qYaY
e6diqrFyq9/WArupSkMCUkIYTCmlosAMXQRSow0w0sHrJNr+GqoVhXIwwQvxukTF1PW3S+Utr8tM
EnKXmsewpccIOIJn4m/DMn1ULoRXQRylsOrLpkcG6d+fsmoz8JfNApA9B56DqeumzpbhA5prxtak
KbgA2uEhD4zqSMFmXmVS6XaWmrdJw0E/iTBqU8N6CBG+NNk4XnBXhCkkFjB0pJHN+37BEzm3MWQS
LfAEKuufhlaYnyor/JEhMnNRBLQZr+QyFtjXy7k8Dn4X5tNSbc1IF5/6GSvIcrH963DIkv46BJlh
fho04+fsdShnsWFc5a07rF0Ui3HNrZGSQmM6JMFw7MLwk55W5lPSOaRPm/AHBSbnS+I61rbi6SHr
Tc6XCTmvoC6FtKZGJcvETnQEyvGFLFyzAWiI1ZblOWAEjuWieW/DVPenmXIs1q/gZiI3CHeLkaHi
ps0FwPdRo1DJRqYZvOWbF9bfq8n02YkNzh2VIeN/vSTVS/D974+Pps1b0gKMh6Cq533Iz4EqQMo9
TEKO/Zy4bUnr91GyIYlNLxCd5YDShemtxqopfw2xzcGAVQURBtPu/IO61LRmk+f9r2WREccrveuS
XRim+RkOWH5WPdVA3sjPrmygUz30vJQOXsGebHWbvV52C5pWlJ9y/au66sOygKPh2g6pkKS6az9g
C8WHr9cpzEshuW7yChxDnfExiYrgTsUmOWGVdn5pm3CrRrc40nnarhozbfVhAhIaBuW+jRO4/Dqh
1KVTvRY1OR9DQBLFWrzvkYeNNtMA79uHr8Y+bXruvdg+BVL41KvynWtY2UGTPmwCjdl01eT4x/Lr
x6MtCkR7XMbf4M+J81L48zFHfgqIu9tLTp04ZzjkQqHoZqalaq9h1+1KqHkVxAzP61eqe10/FQfP
njPIHY0zPVf8u9UAermLVtUAYwF/1fvLsxrZskpwW6YmjVBcJ29xdXlV8MT+NQl9OjJWaom66tfX
Q/vgWxr69R5hy+rs1W11bsFKdCs1ngdBVahI7sdGQ91C4C3ArvSva9TCRF7dJlD3oixE5Jolt3hv
1z8mHHhXgyw8Oklfn63K2V2BY+opOulmfc4oP354MKu4XPvuSfzrehVTt1S91vrt3x+olsz9/fUD
ibY+lTZLBwltO/aH3GAyxKTM/dB/KjV+mXANi0ubIdNUQhQg42xGjygfG5vCDADK3YKcI5CJCKyT
F2X4KMQGGatiNNeVlYknoJPWJoOGtcaO65TWk3hCunTeZJOG+dlsYvrg9z7mmxGvizgHqDWmdcgJ
fPnZjGYu3d4jfJ3lBrZBwJ6EnfE6wK87sa0fdwW4pXVb4MuFTRsHANmoXoGo6e5//IyMv/+MoHHw
uiEjYLC9//DSMSDgtGm8eE9ByDs5TIL8TjWukRfXHomf9CjaeLNQ+ChsQ/scedGMgKGr7wJtXhCl
21ICK78ltaDM76P0qXXPkICAEybpIcak1m+5rWiRlHe8RZxMvf7Z3GJGUwYbL/TgD3hThtiMFz9x
AM0uVMShC0ZO8Jsom0/+smiHqMDm1qLMSWJmeM0993/gqg3H/NtPxdVtXFp19Ch90/6Ios+7uTYN
UuxPOi+ZQ1l51YC9njWui27oIOrjbx7IxufYc148gL/5iJWBGoZRyeEGFMEBjDJKG20gtiVkXlx2
RbuN2e9QYS/zoy9AsKPZHWOb0qWIaof9Ru+yxy6mPlb6jtiBUWx4WAWfwjBDy7nD2FNovLi8zE/v
S/bpK8+p4y+B2/4oWkeDvRJid1i7XnEmJ/FNE0jMRwiA389GPN8HrffZRwvF6PD+DCtT/1w0IdwS
y3ws5kjfo2oq1onjRYdggliqLjRqT9/aFZt9hPSmS4nl2qULt/kYcNSwh04cgPB/NVs/eVriJt4Y
FQr+MDWTJ9VMFca7mQlaXA2xg9Q2oR6yL8Bt/iEvs8M06ePZ7DRn3WqHTMt1dDjN5KXtxq2QmUwU
gsA/t/iQY0DdIN00uMmaE++0zpC+31lZX97xl/OwoLNwHzs8G1eq25nVUw+RiIJUG11mE39Dv4te
kX8F6orE+J2ORPprlY3gGKzS2LEJBhuFxEMOKKzQt3GhI7IEWxMyYbjrs2H4xNE3RKMa+mhVGyt7
Hr4go24eDJUsCeukWGN+iQFjIkgoLxapwQFpLNQRkH9PF6/GBj6WrDApNZJEwREF2f1VgySZzRCh
1Dpel7qRHIoWAT9gSdmztvTZ87wgMlnplc/jwHnhKeZDUYJIcqmR97h4QUNps6v5K5IxBCqNfTYu
31xQOafS6tEdMlr+HjV73MHe1e6gngeXIIJg3uhzuh7QSt2FzRzcLzMqkxObS8AeSFBE/sHOEFoA
kp99AruBX6BByre2ew2RK+/Pf38O/S3DIMiQub5tIXJmmMK0P2TKIrec2rZynCeStsY5jrThXjWh
7EHJ9w+NJ74g2fo+rlZ0iBBtKjvNNmrW6KrxXjyxde4vVtUOUuWj/Rb7SLBAjXld5jw4wpdbIMr5
zTchXh24QF+NGLVOtyrbgx+GydvQxPvEKH+zfeuus+KoWkHqKk+ed8n6gjNUUPHsl40Kv1uhxujl
7CJYgpe6E/EpNLKvbm2BnVPDmGFO/g9lf0izp9sQtv918XVWDe2k/KoQdZEYpIDaN+X0moXzLql0
ahJSXbD1nZ50WIwHs5JHkDEQY//jmWjKX8BfXqYGeQsHlJZw4fqRC2L+HTmiI30SCPCHT1asLKdn
76kvYVmORXNUKDXdrcIthTpk1MIe0BpCmhYSzxcS+itj0cWDUmKwCpC1qA3ZhzIeQnb641FrcvtB
Qyz+FeGDZGN4SEchszF90uJ8G/Ytdq1BhspYAKNyRekpOV27QQ5TqakidzuXdXKO3PB9UznL8d//
Rk28dz78CMiM8V7jpQBVxP74rmzjqtN0eCNPrU/eWz0ROTlVJ8MdNmHZTJdYNioeg5fdoRoyH8Iu
fE6lZoyXtN26nCLnYpODfSikb5OaCDT/j1wDLJeA6Dt1aExv9BI33ggBpvZrH5djsk7qptjBPoPb
2DTBSVj9sxoNUt1ChVyjff5pFiBX5Kg9klhqn+D5PP/7z4FfvMwzvP9jMDzEw32L8w44BF6UH/IQ
M97PhjdowbMoSoSLBxGBgLOLPTJbn1sbaeejirUNINndGHRvYe5k+06uKxsziN+6X6uvS2LkSSa0
bvUjSoVvcPU33sgpZ3ZESRlI4mqh6aJM6VvRn4hkaVvRd2eIn3gDgC4lt/pbLoVmsSgTCCe6r1S8
H/RIM75x6jyVEZ42q6X7Yix+9qcfR1+R1TG+mF48rnkcApCRlPTRNqrNTN4IQUfbf6Ai9LNJbe0Y
dFFyvsU9F5v3vKhf1Kpb/HaPRXLbDdmoJb/uoeKU5vBrEG2/NzP9DRQriCp5rPYm8VamCECqkZy7
jeScWllBd7DN4lEUi3vOdPI9Yxw8Lr8ajGw1OwvR4+9+hoFlvpbLUmHIzMohSuCaVuaIbJAF/7dO
gTU2IHMPiu0DiLC/RO38hCk9vj72puskzE5i6lTT/uqpoZoNHO3zEuVin2e12AxhkqJmkKDsjSbC
IU717hnlB8lS4GVZbe0ieFC1dMNtcLmboea2mFvv1PBDkR3X5A7uBABDk/OPWYmMIrcnRpmJoaU8
aBxyZ3nyuja7XGM6plAXYVcJ2UZgKdZAmcMudPOTP6LgrIagvoJ5VYQwp6R3cz9jXzBIvwM0UaNH
XFWwJ7JgmqqYany0Lu8dqUcml6nGDKpHs8w5q2c+KiQp8K2cfH66nVzdW5lxH+/nxkY40Zt0MvQL
TgHUMwbMdlGWU0gVsBQ/4TGqN/aDvjeaKF6p2S6roysGpuQjdRA1zMdhCfhfUtFTDVKSbDI4+5WN
kQ57iEkBAh7N98Vt0oNISe4VWTBsSjQ/T57kpKjerfkQ61q2Z2AkUHBTlCB0X4C55VRCrzprfr7s
O0iNrS4AFnnmF7fRxM4WbnAYy958TWq0jDA9+G7YoBWQnhgex1LHeqDQp82C4cF3TB3Mdh5+Izfr
g2yD1AIb19xFhU26Ok2qS1ANnPblMNL9fFvOZbLW8K+4aIYe81f714WNma9yBzK0iqt112vlMjVM
0qTdCMe01mpC3f7DF3JlNjg4f7j6tlJdGFetvsbFAVnUD9/mry/lR77BMc26fpO369995x6gBpR6
IEjdvs0ZReSjXUSPvtzrpRabRYNSy9Gh7JWu5/FUZFr1FHhx9mz6i3Y3u+IPdGWyZxXCUKQCKFQB
h5QxNTFb858Yafl3EZJn+LDn3VOUHNXtVYQCvX0M0hQUavFQJcvwardZ/tKKz0oUWzVQfp47tubI
pvf2U5FQ/pUHWL3E+qRbes6ochijJbyHy0mKFOFtSYcYnf4LbH/3LfXSAip1ZD1oo9n8zN2M2Xdk
Ieet62DS4i2l/XkswU8O/vzbP8SVQJcr1y9kXmDnV598C4ZiNlivtWbbL1nkrTXdHT6D0h3OYcCZ
Rf42ktixkT0o8+twifTmECzB6+1XonpqLSS0uxqb7eMtpOK3vwZuBPTME2J1u14tUUNfb6SYe5Ls
phAvltIkHVUXttgWIXv/qYuAkqqgam5r/mvMphi2d6v4Xq2Netu63vR2Pd7isMmH4lNPEpfsQoQ5
jGqqwhV3ttv+HH6I+RpSVn1nH+fBT09UbLOTGIcM6OBfhmri/xHLautH5Lr+Vl3w77fLYqCtqw9f
7Z8uQdYx0+FBgGFpTzmngVWDR85m9KYJ+Ce5J0oKv7phzotQNbZcrq5RQ6BrcAHVWM1Ec/bzRmpa
3efaayRpUHWvDanUWrtro8lpzo3MufJjTk5mPyYnNSzrL20UJugkNNUh6QCpWNMyHrMFRHomh15q
Wy/6761DMUwFJlat7dHlcawS9UORiVWHsOp3Dr4rU+TuD08jQ6+XiDROJGkOnazfqYbCyTdogea+
LfXyEqQJ4sbDmH1t2GAuaHR3hbMzEA01/5wMg0yAYW/ZU/4+ehkyMSp1cFWQKWQWIWt7f6fjd9ch
hPgc+o6kcoh0O4KJ/wZuWKqV1V/HOo33wDGywwC04w007K6XC8YwQK8mtKJzbhXzU4Zu80pdOVR4
0jXFYj6ihGCBiiowvRI2ynSFgFBloWmErngw3s95e4mG3q/WKDbkqxrLmlMfFMNLVzbBoR4hP0ap
U3/HGpJdwhRrPPu0bN+gKX6/yArkUmvzuZ6DZ0XtuZJ5ROVvRUY+TsUqXc+B+kbF9DTzqCY35bn3
Yei7900LbmiKT0DfBpJR/fwzjpSzvyq9oUdALv7PDPW1PzCiD1f9ZF3atu9OqsjqGtiauS7s+lw3
rsVXxI+yAyB+9jm5Od4VJQ9sBcFsh368c1orRXzfEZ/AdL8f4lX1frgUaDe3eSl47hfLOrDBLCbK
3uZm3MvBYDVO0WAivmdiNgQopjupJkyq/tQpbLl02alWAQaiKSa6LLAycs+TmDZqEdV3/ivsB6A5
Bq9J1jnbzPP7g5eL6mtQ6KsZmNybFfYpWc0+2uSD85bh5LmN8GM5pfMAjkp1Jx0Xn5UHxuykxiWg
sGtPxd5NX7tqHo062I35uyv8AcXGlZrUbNPZkqOKMKDYx7ENHb4txdMYktXw5dfx1FrVzdQ3Agg7
Ol27Hxe48gIVfDcTyv+DGiP5MxxApe/frSshAtShebD1Ab3AYrD3VZTEMER0TulqjFI8mEIQGrZd
utdGb4oOMbJfY+Frzl1gTD+nMWk1rPVtWs2oNSp2na5LTGoKx+AAwm0/LLkO1Ve53dvJQx+EGBzF
WRarVZPMcXZJWiquNduPD/FMTmZskcdVlZvxzvdwUFDB27Wqd4v5rYs6XzIH20Jd908LF9JdaDVE
RwjPh8kfHxE+FfcIeQOQhzyLV0XfHRaOva/lhAtc2pvRRs3OkNzuM8N7MRc8dNeccJEdh+bnZY12
p+UF57QIlWRh+5KiI38BWzcJ8zMyrO2zXyfaJWmakyhsDi31BDTWRtp2o2ZVAxnms6llCA3KC8Kp
u15QoTn+fL1HF3yyU+zg9A4nnIAzwMaWWuOqWeIkPAfWsqqlPPktXpfjzxVJi+yM4RaAubhIn8ds
Xl1bWCnwDUAyqRl3iV6yqbBIUTq/ZXk6PheyMZH62iAXa+78UgvztV2a67CpDxIUkUSd99YaEQv0
DslBOGlPo0dGatGtu6imbKB6qvF6MlMofpC7Ez3K/cZkv1TsplamF7rHMPDtl8V03UM/avU6le+m
yLfiF+wd1Rwk/WLt+Xa3naVqSCFPCEVdF9VKdTM5jqsFi4+xGTAzZDgOHtNq+T9e8y/zY4FO2eDH
r+q+6m5ASHMeVmi1nSr1ddU9P85rVZfuRj3+0YsOho7k5gAXoQJP1WRt8XPefJhQS9xao/aiFqrx
hzV5AIkW+kmJwILT7DMz8bcDghlvhZ/iLWjG4qSGgz7vBifB9cb3nCczok4uV3HeqO4gpFAFcH/g
0dIDPEj7syiX3rtUWKJ5oX6qbPLBGzWRxbwlytn4fdbbflvkOK0aktN/G6qXxLLMP2evKP5fw0TY
7hoy+bJKy2U6W3CAIczY5TlHEO/Q2CPyWGrmXXfSq+nsGJD0OHra62gIeGZF38zCHfZIi0TPqglE
/DA4FKfUiA+O9uAjxapGKLFGz3bTmEceyy2KoyFmV6Rhsm1T2c1WrcHmtDlqI2bFKA83SMqjr91z
wOf4yNBMWs/YqW4+xiNn/LnqN4UYfs47Udye1bQL6AEZotjcLjr0WISecZb8566LAO3GEhXYOgmp
cp2RkqVQvMb3/UnSHa/hkd1G4fRxZPOCk/pSeSEuU/Ajl2z+zM2De6gClrmKTD9dtdgVSjzy5G+6
xml2I2VsODDF6COFGn/OhNsc4hJCStIluObqozbe38ZXEHGDEPTWrLR6M6PveIayFYExKo3Xxs/L
ZyPHiz0xjFcVyjJz7wnXRn23Mvmswhpt4nKreSJ8Q8exOZYzQmWNVCquiDtZGr2L6xKZ1ibVtsbL
4xrPRIRSolwv76NT9EVZl0K37Y7zK1KZR1H15aMaJVlorTLLXTgzMKkjsbc1Wq3cqSEQquXYATte
160/v5LRCO7xJntcbLira828r3skWjjjy/9r1bD9/k8TdggUqmH8q3eLqYnC6HBSUV106r7h3VLv
PizhhPjy71lL2/5Y1DMkQcSkNmGAYQSV+6HUOSezh/SO1zwb7MW3lsSWKrkbnoPge+YeGXHbH/SV
mrk2Eo7a9LBF1cJEAUydyTb3yEJDx6+krI6aWmbjfsz1kk9665Bn40W4KtJkA9fcOyZJnwOXkTO4
64j+6OucvMwBsTN4cBs1ETd2x84a0dODRnL53W1Ut54TM7uobuo0yy6tyu+5bfr6ZxUL/VZ+wRIV
X8PdY1GZrCOqmg868vTXBtFuDwkWbPxU7DYb9YD65jk/J3o/3iPcN9670uOIjwzswyjvkbIh5lRe
IlZqTWk46cqPMAq9rWYnCc03q827WCzOekHp/kJON3tA2zVee3ghfZ958Tt9sDGbUODq4BnSAcs6
DHMPQAXA9xrZ94CcEkK3ztTndxrNfaDXGVX6L0rK2Zb57EnX0sdx/nIlcav5Jvyq5k0LHZ/ebe4m
6T+UiXw++/2Pvhl++hWpsIBsfFGxslu87bQEkgJJLIxSip75Grv6+uvii8eutz1y6FZ7z/F/4cBD
PB8ab4Vm9KfcQGzzn2z2VMwznHMMyOt4s9+z+1JbN64FnSuI2ks/ITpBfvgRJF13baqFalupCf1w
mwAl1h90SXyZAqc65Gks7nTg/GcNrjH4gnD4BM6JksJU/b60S/+pdN34oQ60FzUKmqB9nM3hPCPq
sI0zqwBnbXtnPBU9CiY+hWuBXi4HDlI8aqava4LvupNOWqEpp827mcgRGEFVXeKf1copCp7GDmaP
Gqn4dcltXE5DvpkqSIHv7t0jRjM5ZnOZZyN9cEeB/kIFFieo04dbY3Z5uIrtYUH/0J54aKlpf7TW
mkFFPbIhfssDPAdRNm2WP3HInNJki6RLY99NOpyCWY5b5RdZxzCeIyOjui7txX81c4eTSmGgn6SE
qqJE6rhN/osFtRPHkHnRz9cZBTf6Nf0uptZoUttKLVHDfg7DA+S8FxW/4pZUV82qddfF8c8v9y4k
v+Ttdtdr1f3kt/Xfb+VJONSv7+/2rfzTl/3r2nf/FzHUg7NTdwEG8eJHUHJhWvMdIZwG9kpdqO79
6yvdQrev+e66X+v+6/dxvTOy1Nr+108sJKO6G6MWe4yyxV1OW9I1dj8CH1MaMOMYUbhsUZcwSrAj
+E9MzaZCf3W6trpTcRzFfV6NjbeN2nEXQmz9I650uFWB8a1aUGnWjFacUmSGdmZrIcMEcUwfc7yl
EMe4Dv2lxBOuyIOtEU3NW+Xg+NLPUXNSi0FaH2Ocn5+dqkleSIUcVBgzajgGNeQCDZ0ZMTbTKRoX
69xwpNguiaF/0gXOKhiXcQIY/PL62UsC+6lHJPX6iVIf19tn6frZEgX+wnUR2evbB5FCjLcNkkas
XWgA23EaUYToEekw6hZQU1NNG7f0Ojw7igYLwBTwZdW+qsat23MXzsNDIUO+h0eTuwzJUU0Oblrv
7QVhUQcN59epysw7QU5I19NoBcgu+VwveJ+2vnQ5CKbkM/pjZESKqFqr2aAtomNnRAl8UhajOST2
geaESIMwDF0pXSo8GDIienAL20IrYcjyB0tP0UbVnPighqnwfSQetPwwaRa+mX1N5tzNXKTkHQsi
39ztAGahHJf27mVIS+0s0Ai6ZxcjLn31pgZLHVh4iaFhMNnZdID89QWR++WEwATKG7IJ6/5n7xbT
/PGbptt6/0eCdv5a1XkFxgWrBvvxfe6SJ9kYpTGBNCFFw6vy3rEG7YFcbXNf9OgtYM/8oEKqwVYV
LwSgpOsPE62TvGQeGd1bfLDLmPPE8qhCFDSco93M2QXF5yncjGGVra141taZZIcqYuit+RCzwqA+
9mm7v5FIfZAO+Gx61pYkW4wMjc3bu7AdNpXYt6wmvP9OakY1Qca+4xq8dlV0KuaS3FBIhu3afbdM
LbhOyVvhyjBsGhvWGd9a8JLXWnrQRrQ0y8UMXkygDI9+iWmenOz8RHvJdft7PPa8E2QI1GO4Q2Nv
uK7ok2y+YF/wCSxshsq7tsPlOj0pT3CFxlfNDZx/Q+jf1qFKU+x7L3u8hbDhPgwtTHVXFhUXWU50
VLVRyPJjAbiKEsh5upYh5ZKxDXlSi5ijPF4bj9rsWTtOEah7a2jvDOBDD/Y4Vfe+z/bLYNdBLXr6
fcmFeJxS7/e6q+I7sHkOcLAWMuKAXOJGzeL10/8PHAd73b/BGHQdVJtlm4ZjmDiNfNgHB5rreDos
m+fSc6o5enVJk69NKRULbaS5U72ZLFy2UuO/ddUCxLli/XqV39RttlLRd92/XfbuZmrtSGH8X+/w
zzerlEDt/+8OahW4JrYHj3oVGXd6Hu8mA9WKEKbXpSQHgSY9Q9W4k2eDNQCNDvEqPrg9Mr52uYi7
UIowd71UcdMTe6uGmdRpHhH8udcMRLscU8PZSC7BOeXnEn9pNPZcUbhpRgSpj3ColzUMAG/XSMms
eZ7WQTducDJvzihVBysIjOYbVqVQgStb7J3ets+6FXkrGGJvMAiHpwlfi0cjNf/MgIx9hd9dbgG1
h0c1xFF05Sej87kMXOy2o2A3T7nxABW8fWpLaPsV2KgDEjEjCWtP3HdjlGMMNzvPSd7x7eV6uB+i
pftcG/5DJ/j7RZEv5w3nIpYST5ts7ppliwF2se0FqEEP8ky9RF+BXTlHZ5ld4AJL87VPxj+MojYe
4eE3j5bgDYHlQfuVdK/UxpzjOz4qBvpMO7Uckv7XWaYylDRoKzqy9yW/AieYfsqFLnjblpskqPQz
GO0vxgQnA3DGHWnB8YRMWfhF8iRmTrCfutGa7/2e2puKpy2oNx8FsV08zMklGvEhqIuhfE54ZR7D
jKpeMyQlcuTE4BCaazeqS/As/4npA8IL2WLcIzf5OdJkelWKb2fUE0+JbG5D1WuVQHfWI1AceTgl
3haqnlqj21jlJAAWNqjxps+B9YghWPIEkT95zvMFXpM3fFOjquEIBhvU2/PjMREI/T2QhytAJtn9
Ylc+mSe939gOOCqRd5zNEyTtu+K7YQVoumZ++5rpPhvkCbEY3r3Dcel78+AnJurEAHLanT6jjddX
8Sqq2yVaGWwekN0tfmC4IK2j2i8oUjbraXGyl7F2u21pzvq9hi3bYbC6AWsmSk52GT7mRg6s0ra6
vRP66d7UB+Rko9HemsMcbyI7nR/LYJgf5xyyii7svQrd4p2bvWVjLe601IyB6bf5pgwHU+YcBWn+
cjzpMHJCQJSraAxp3QRfFByQodA1Vna2KfBg3exHX/ibxnFSD4ND0HnuPigwEfalvKvupPZ5lg17
UnKKaXoHVjUdVip27aqF+B8NeyOMf7tdpnqIKbH6dpu6RwHVNYS+KYplkxllhBNlYegrpyF1gpqE
9QzUCdCIa19HS4vYUZlPbMFs2DPxMFjPS296h2iAbZWiEFWsgqjw76zO+aq5It3Bk4FKrmJxCwtq
rbphOIkA9jj+8O+iasrP840/9PnTgmbaWpuzZl8JJ9+q4r216MWuckDCdwpKdcOlX8dR4hY7aygk
SZDi/oQn3SFOWv959K3DbIv4z6J2DqPszEQKBIn//MtUEfTeg5U2Ag+lHoeosao2RZ+a3z0fpbUk
/73Dk2sNx9wlh+/kl/9j7Dy23Eaydf0ud4614M3gTuhtkkwjpWqCpZRU8N7j6c8XQVVRra7ucyax
wgFkMslAxN6/4TmNpVtqXyzk5Y6pmv9adGCVjjoyVOtpIFWatBO6r8bwRRtN04fvqmgAoIh8enia
oV2vX2XXpCb6AhfIaHefZ9V4W7Pn75ZyWBapAocV9ugOV3VuVYhbWal5SosI8W/R6jQ8uO0ic3Ab
I/86qugnokDLoiicn3pRVLMLOUkfhq0N6no9GJW+9YYhwdQmAHM0Ns6X0tO2lpINb7latcfWdqPV
2Pn2lzm3cMrUoJH2kPHBcHKcCmtlaQSKu0+VKD6C6Y2PtiiwtALzKDs1X/058mjCxseOftC9jY3+
NiQ8lRcKQvg/LSIAxlDW4uRm8xXqyw8ycJsiAaRR8jo1WgdfNUO4N3Ve/Wxl7ecxIpvTWakFRb2f
uWMVgK6ZuhYGQxStVQvI1KSMyCLZXewe6sl2DnXd/Kz9xz7z78lyigPkeYPV9Ne6wkK9ZA+OII49
vgVjOm+UJH1KgDFdiT4WVw/0+b6pho/UQv9prcX2H+Cow0Pe+MW1FIVtoldmVPBa5QXyUjlQWniO
ejOBeDFN9scZ1PE+AX3i4MuHqCNYnLj1vL3VE17AhtNUFi7qfk/kkVfSKuHhkNBkzUqJwu7Jsean
yVWeWgG7jMfYOjb68CJBmI+u2pleJDhzgMR85cxDXLA+w0GZt4HafbtbqMg+8twRvisg27wJF+x7
k/NOJZ6YU/fDKwpv0c0+et911C1i7N43Lku3eu/sBEIsIwu2rnhmLutGDZ/uw3ErYl5apVUfUOa7
ZS32xdOUvFst2W5TyWe87UWfLatS1C9GDIK8rhD5K7M4WY3A8a8hz5NT2KCFLVq8K5LP9RSstHlw
byx6DbKISboxc9e96aJgwYffYLjxQfbJeaOPyaQjznNixlQQPgb7f7/Ic3LvBnbO3KsOBum+Uqnx
MsO5Yo0+wIy3bJkvJ90fD7WHWqRWcvjuU8J/Nh6R8K9r8zJgzfqiluYJxN30nsD42fpT46/Hf5iG
qjfyR970XhjCllvga13PLi6DkEOThZt9beOse4pJ8QBPMwiM5kpFCEdIozn1rF5mJal3UrtFXuD1
eroirA+REYb3LQgOpd0rV9mIhrR/Yv+w6VDwj5ZN24MWLNUPOWgRwb4V8RDsrKyJlrLPzp3k0nvu
qrHiCCYCUjaZOPgEvCbijBaqDKIJ4ILD09Ihmv0iO+q+NQhgxPmhE6cmN3OIAtusYverIe1drdre
jMWo4qUYWDuVNfc1DyxolZZzaxvFeh1H7YeeG+FZjllqMy9zwgv7Rqnt1xan7LWC6jS5K2ISfYjJ
ZFgtWGvi74mhrBkP/phby1iVs+Kf+qzxV0gtRxuFK9aTSVxVBlllCFZGXx/NunT+QDIp2cl+OAfZ
mu2awcYTMGYTdtUuNnCWK6e4yteWjfpKZxFrtBsvYWvcpsl57MlVI6HLKt2o61HXEckSRfGtskr7
IOuyN0Vwk9ySGHvMks3O6JUNiegA2ZfUfk0/KbE/vhZDwwdjRhez1qsLoSnrdZodjUiY7x3koG47
xsosfBJjhof8MxlCgADuwp7a8iSbGT+SxsXYO6uRmBwLD5lJZhV5a+7xXkjBHA+4vXWJuiJ6geJ2
kI63KDOK2yQUkxKzLjacHOpVYtQk4VwfdKnZeuOOdHHwLAu1NbcejuhPsuUjd/uk29pWtuRNAguL
bUxgzzz0s6WmafFFD+ufRVjbycEv4ucaz1Nskf8ewD0KOcUnQ0wfagJpiOARGvHDLxZs6INWs201
RFFFWLzxIQw72QwMI2Y1yKyllYz9RvbJYlB76MWlapIE4DL82uNbGSvxFgBLvZSXyQE9Kot92MJH
8TJOlq5efsqRmdmyxQx2thdZCDu6F6Me+o8xwZtSH3TtCrppRBe8UEAjVohlce6wY7JtGOkeFFOf
mkU2ZcmpDIbkpLoxbVl9FOZfsx9d93lY1NqCBrKUYrMVCLB40txrJTAFwzRZey0ZuoUhMQnYUfbL
WkVLRk7++4rACbyrbD2u6NnIXwvC0514nIRIHGwCzHHZMMfgHjqjijcOLrA/20rFuGzLZIfC3mTn
NzNwNCn+6GhDjRrIe1777kF2lVIB0hFShbItC9XIt4lpvUNkAHIlcPFDOK6xdNC/KXMOnhYE76eh
sQvswLrmmmNRu42DkqwYgfDlHWRvEA/Xcvu1Kqf0Ck7/S10rZBdw2UNoNnJudlG9OJ2bnRrLauMl
dLiKL/EtNVvn1uHSdPYi5SRbqtOSQojqPZiiiq0LCVpZ60UNonYNA7ZY9bGfb8h8fI0U3VnjRfJD
FywQWWi4295rjyYZy560sJjz2/D/tc8akxtHp3grL3gU8nbInf36kqZ79opXmVVTkgrvsaB21vwv
1QsOxj+zb15p/jmTat9XqNyQAUKSR0hknCB5TTbn/so4d3a8lDe598Um0jSFG/yRJzk5I20mtZeR
bRw7s1hDs4/f2jIPcDtESCzXu/hNS8zhWOkZkh8xy3AHCX499ml+KWw7u+SGeqpwKjvKluxHaCS7
GKw2/MjQ93r0ySkGHu9LL+A56g+dYy5kp9OHhO/iahGb2rjEPhF7QcdztXMREGJVIIgS/U2yreyb
29qcFrJaieEIgC6YcEwYvB9mkwL8AauewY1rCgSau76NITaGnPxN7VxnJuN548YLUC3GOhpxuAN5
XGVH3Z0Q9Q85l4sW4ffsOAnYgGyShWSebMsR2SkLee0/XZI7U7IvM2WjpD08AoLEt1k8j9069YkE
JOFW88Ma0AFulK4f+ltH6jKq3ocW8FTlcLEn/pF/8hNCvxCwopOcgP37t2HQ+id+O6TKLLbxRY96
N//Nk4p9agGjEmk1ND66nSR1hToqmXo/7g29tk+xqX/MZl5uZSvoyCfKmjJOUFErzf8ovOjzrCAN
hym2sZoN3EMaxS6eo8H4gaRkuPYj5ZvuweRM0Vp7GSbT3jUpviV55TpveBw+N0OV3WfomVe9BGZh
72Dcoqniei+tPdtCPnLiWwTZBdnfycG6E2RBYdc1YZM6vU6N+SWOcKmUDDldJRi9uNc7sxuXpjJN
S8mS+3XoXpc8uQeDTjZlEXVIPIG4ddcVkh1HB8fjI/Hu4eirARB8Ufw2IJuPohsdfgfi2keBdVJU
LdIaHw7N5vMr0VEBQdIgCom5gNj3N+YuKVGq0dsy2I4eMTfEEJKX2O7bje5V7lG3kCN2e+GgaqLn
NeqDtzAUPfggCoHxQrnQckQf+tj0D1E9+guzs6JVC7ud41IK/mbSgj9aIsPrbHADbVlEMfY/bmih
vfJbVbbtpHkZ8hlVVbPuDrJLGwbg77Kd1cKWQFYDT9xDVu8Tfr9dL27wyysJOenaHOrX2XW/B6pt
3NpCY0keyfRLRInoN8Ca3rw9IjZkso+PIs2Un0294VCMvR5pVjHlMfBPk/+pz3OqLXCbeP9/uFQL
3GRpmBjCk+IeUG9u3FegDCl7ibB6GpEc2/fZEO4NYEtPMLjitRp68aIr/WnVOqO1xPPJWKm5C0GW
ZPLT0E27ezqH2KC6zqBRPGVqrSHBSC6xb3wLMzLRqaAOdapdvCRHsvc2EQ44KVZ7rUShRbWzVKMi
ANpBUybyse9Uj2NVXGRL9udt4Wz7CeVjz+798TKirB1Ok/piIii/LjNTW/OrVl8g+ThPmlXCkMvU
FzmDPMOPGfz6zy4z7bdDMCYrOSOxB/9W4KMnp8qu2eIbzudJ/EnIbxdiq5OKTQ9QhuTe/KVP1Tco
QA572SWLKLKAn/D7yWIkMQpRRHgCgpHLvsrWo78XShmxlRqQmQ2bCAaqfyufsMbyl87fJyXG5BIz
89K1nOSFXVOu5I3lTN2fvmt6/qfh68W2CA2OaSP857EOnrEuNK4NND9LmokY7rDRGztctEanLfp4
VRbj9CzX0djy0dcUeqv3ZXbwIYmQXuzr9lMYGPOmxHiavzmwXzNLeeZnGuGHPZtYLSAYU7e1eupb
O1sRTAk//EJDWDLziCMY2holAvtgiCJA04LzWIql8KOt9gbtIVBLaN9iAtmun1Nl02qrYOWlq5iD
zWoUij5RpMbPrU4oCecTZRfHeg/KTsUEPfTdy300LFvcmdsX2ZLFbKGWJG9iBkAmPICI66pvOBfN
vaEdZTH4ibaIIX81SP6e9Th/CRFQfMFFMnglI7RHy8K8yFbcg0iNifhsx7Eo4J95MZomw6Sy7OBP
ceBNB8e065R7U9b+Y5+8Ym70p7DCjjHCb6WcR0iv/KogI41HW6zkQVCyhejFOi3bsnbvfLSRGRuO
ckQWVrsMnI4zTOZ/iWFCkPLwoV/32NPj7OJrxbJQMeEaCQsMqx50rjITYJQg3sTHxsoEDoQ17T32
gr3Yk4bw7f6XUMy9mkL1Xinz7C6R+PgDvra1kejR8pubAv2Pc408Dk/RfjGgx7zWyK/l9xm2ikLK
An7BvOQIMC879bVCGuXQzOAZ785UpuCp/NJWW2+PAm240zKHBGpVlJSFLO/1amiiYy/g9TiFj3F0
bFV7UahOuHQM3VlWSBb6+94ou5MRjDbauFZydDvd301NWhrYWyHmluvPIGHzXVJN2roUv6mu1QE7
jHp5UVENfbGc/gCQYcIthGlOy3Ik/Xum3k0WjhKkTwAcQgHlMwXG71EMA3Ldjya7CTCe0CvXj8lo
T/ycIvuComxZrkSnHJk7K99ZtfmSpgWqInoUfC58j1SbOr1OLUIjUZOYB6SRuiVPY/up85H55mi1
tlXHus5CwQFlWm1p1WW3q0GsvvaIBe/jvsmWcjRQhuDZQx7QJT+C3cm4lSncXqZu8VBBBSgKjvfk
7r1TpnzlpDZS4pUJHghAl7M1GydF2ZkA2IWM3rQsjW5ey+ajsNuw21o+ikJmYE2oKk/WzkNbb1hM
/thiI+F9sZMZToti7aT58y+FEbSHwcb3I8rz/H0oL1jPkDITBI2Y3yrbwIxF0CgiXAzUFoZlAwGg
zXb/HSNpaNZvxG5dAyTnebqDuLdhO85vkjmDo7aE/Ev1ZjvuuMzqcnpJVdxO1Mn7aHSnqJa2lXDo
9/0zdl7jCyH/YTMXAXs2B9kWJXO7L8UQ8+wNvOxqRzFKs970p+yP6kpbkU3PQLDN+Xuk32Q3qTBj
5+qJTnyJq/Vwwn2+058JKpRPWgTqUPYPpTkBndU5vCsIRE51/9UvOu88+ZYLghn4YVPElyS6zlni
n6PQ9s7VgEEFPI2DbKGSbeCMLQYyZ8KyFTTBMlWUvzrlyNSZ1inUvspGURgtAEHERtRh7nfEe1je
hcSVawzWvcisnLXCt+f1o0/W0swhyClcdcTclC8snGeBtY7UdSxaj/lVn5NRmcaNLiAYGOmER4m7
kM2sDFgVHm1ZU6ou54Arpnuw5jejCUGuNBOi1GQnABA0/aI3RyQMkQ47lqLQUGNcs2lF1NJN/+or
/aK/z6mAKmy9EWcT8fLyzvKVHgVY37/eSC+gHL+8sV+G7m+v+RHErrKXjfu83+4om/Kl/nFYXpg8
/vK6iy/ZwGmoUf3JJqTzIxL3f9xFXiCb9/vd35Gml5sEO/CdfKV73y9vW86/f5RDij1LMmnVOjWH
doZEEztnXcE/PTHtD7I2wQ71ZfKbXua1O1jn748ZdoI26krM68HM7uQAESOTvoH0hJjMN3YIcTbz
7re6v0ZrNLcacM+SnGewQBii/+B58n0EzvgykNHe910IBH0Ilfc+RqBKTKhGHLm6UvlWBoSSVcGf
10GF4y7eYUIhmlnpI3k3iapm+zEQ3QmVXyFkL4sHp0xex/YJP+nHdfIW89/XySZuqUu7N2wOyRyq
TPEEl7WhbJ5KZwTBLqRmHv2PaXJANh99j+bjMtWI3J0GJ+sxmIvXks2qV9R9htny2NgNNnRDc67g
fU/BFJ6cKp2gAog+vR1HqhrhjGFuEJojBH2ffZ/kj6RBfB8v8MJvK7AW9nS182o6uoM2EcSi6Cfk
ewp74Jz/d1/ppLOQG7nmejDfp+WVj+TFwL4TI8KMI4JjqYuQO5/CLPu1Tw67YL+fIjywREZG9jy6
fTE28aeRfAdPIO4mp8t+2UyG4FTpenGw8/JL6NnTJp899ZCjHslH0GTaQRayk/iFdpC1Ug6TRf91
WE589P3WlNfJPnmbKW14gcdt5UhsKtb/Ippo/5v8mGaBN3aEkgiH8H/DIuECWSFy7483QO3TF8wp
2a13Y3ICXkBSZ/LfJDtc9ldGYJPVj750g26vpceXqw1ozfvldNHKmtXNJxtq9ZzihKg1LpfqsSpv
Lt6S9WwZT7LQi0DdhA2p/HqY63aRpCjXObPVtIui46DVD5gfGagGBYr/ZTekQQ5MqEF3c9bbu9Y4
xnMrO5raw0N5vIlqvV3IdgJygNCMsS8ibIlGr1PZXMOYiRFXuIJjuRme1Rwmfco3ldsNJ8szjINK
JpZAl69Dp4v4spctREnXxTaWIkkBEf7357zm/tvnrqtwfFVTx0NaFYpL/6rmk7LZSg3UE2+KgUq2
IYXDlCorTp4opIRYzAFok2QcZmSTo9Nf4mK/TJdDstDz/tiQOlvrfoBqcKeN9RG+vv1aA2T4zSU1
EGao+K/Em7lC2/hv99Rf5uEoy9HWJSkIAX5O8DUD+J+tTQjih0bRyIyP/gu+fcO5jzp/wQJbfYmr
pFt6VlZzXm67twa8bTgIWvMEH8LOx4tR4KZbIwJ9kF+fuDr4uPh+bn0rAmjVII+f4hynt44HpjJz
D9DNp/chPITYRnxWPLPfeqG2UpoUeQlR1PDDz9rzo0OKArhCxOLRN8FHW9qJl/y8cNKPgxB9kDOc
sIXWPale9Nd9Hlf72Bx3K6O3c3YYxboDR7A0mgwu8AN19Hu7LFtQlvkb9CikdhyrWQoM4krGWGUh
Bx7NX0KwslNJCLz7CJibY3i6R2k9UZXt+w1UZTfMRn2UCfx4xGXItuNhlcxBc5EFKuzNpYpRVnwM
yD45+hhoBQJA3kUOtOiOJLDF1R0BAvMzGrLDYbZHG5CcaXxGN2wiChMV6LXLUfNaB0V1MYd4baro
kAC3Gp4eNTdtMYD9177HqKxpgzY85W32z/PUwYYGmlrkoOowgxqEZsUwjs67hWUyjHs2qt60cwgq
rSdph5KrZ9Io9ks0ZsF5gJi2lP2VjuUPD4nkKYcO/7+gOd1/268TdlZ11YbVZHiu97sklY6sUpO1
WXdLlXSDLY3/XFpOi0KemrwbVfSnMsXB9wojsM5zUCi3249Ca1MMwst5M7vkwOe0+RqM7kcsKgAg
P4JEbb6y871X5BwrCdalHdlrW0hC64Z68arOPMsWHHp7B5IrXmoyqi1G28Q20G2ccPtF42zZ4H59
NfHRWFtBU68wJMSBzZoS52R0AVY0jMLQC7fs/ifkPfzkFKhYQEeikM0Id8VF7c7RJrPGAAaikz2V
w1AcnNwpFl0btc/erDfPg9IZy6qultC4pjNywPZq6Iz6k1mBFSiNwv8R6zjY++EnQKSQkCOUAXV0
rHVVP2Q9OoGySxbE6kO8C//qgwig7NS5fHp0PeY++rQp73dRX+HVVn/770v23X2+wDW+yPff////
g2+mG7bt6NLoSCzevwmwlYMVIQBo5DfSvuQyzVg7ozGQLxsMs/n3tBohDks9y4HMDXsg03/EwzRC
s/qrwBACu/H/3J7id7UO5kOCve/SKTtwbXO9c03f34dhGp0TpS2GxS9VHZAwOQveTtiiSSQ0X3LD
u6aiwEGv2pcumknl+xCbLXBqE5kkvgiCOEd0ssKlcqG12OXZehrhzK4156mrm3Oc6AUrnRLyy6Ip
BwrN2tjkU7ahaiqv9TCo8I+S7KhhRP3mhFm6auL44g+2vUryZH6p2mY6EhBJUGEZ5pey9GI21LwZ
iTOT6DI18+Y153N7qSY4DUc33TWCDwzrivWsGN0Kq6ZwDcmix6pYid+rGkcazAYtHu1Fs+lQdlzo
FUgCGG/WNgi0d4dk9MVNpmjRlN5I8HJyiC3bPxwtOhOxd1etl6gHDejRxTe7P4gZD5qRPcd+nT17
ZfcFd4xgYQ3WzhjC9AV52PBZr+Yz6jNXG8TcGhzitzFOUui7RbLxjWlbJZgaEDzWL2H3py5y6lhR
4X/hTrA1MY8ZHcO46lFsXvm6xrsmaPSFKZp5P85XEz/VRenk42eNvM/GIMO8tTUcFQMzW/iG3gWH
QTCJYwD8J782q7XalAapjZuFpseLV5XBm0k2HBvj+iVQOTeljRHvtb5xN8gHNMi2Djg9TUBWjsCl
L33FiR1O4bDAqCq5qI3/FhESJw7lWuRPOnDYmRl9gum4HJVsfEf/1dv3EXp4stlFFmZ2Fan2IBQp
aJCgDqGW0NuYIceo0rX8S2cnykXWWpITC4QAYLCIgQKxttK3kBQpEXAMQmwkZOEHf9W6qGX//hjR
EufVTTt7i6ENvuzIElbnxojapcWjgah18ooKer7N2xRhyMZIk42sJn1XHFu7RjOyhX8DOQdJNKc3
xouqY52M58HNr5XhIFsg/XKbYKtNnqytz3nDgr5Ap2xh1dV4U4MhfZoi84YiQ36J3QTey2hPCMna
7TIsGyS2gWad57+L+7ASWkejBjsnBxLwugu7Ssqt16gG+xIKIw6LQxC47EFoPfplMxp84zyDg0d7
G2VFB0vFiFzYFsRAeQSY86QiHjMos3UkOmZcooRTiVPg8jW7mMUjjxDtC9RLn2MFnZXSUsAk0xrF
YFmDUXi8iF51OxB8qKEMJJOmth42LQ8BXGEwDZ7lEVYUiVRDmdSgX3phVSNqpuEdWwdbtUu/9FZH
pjgknRzjridUBEVRw15ZIKwSbVoyLrHr2J+VWE32s6HhEDOoh1DnScAp+y6NOzV4CLl4Nrh246rY
VeguiMAgINAoorqhMqZru3BUPiol2ZKQLrZZlm8f7gSJUn/V/HrcS0bawooH8xIUhNjzaVHxjLkY
efGd5Eiy0ZLKhW2hWNvK+pj7CBuBcLbzlRd1GQCxxGs2nNiDbZRVOJyj5XOOmuISg/R+5tQyberK
wYey6LKVpZuYU0axBTcdkRdggF9NG+pW7PXocHbqAF03yd5RPhGYL7R7+F9+GwKPNDN6u3hriWAW
brrEDcrtlJTKjWQ0ahw5++4U/7W3VmutFd+haDHno/lkucnXUfPLc1QGxgadz3QD9uU1cfXueVQM
qLSTxo2UjuNNRThT1trEcFZKbXrLVhv1DdxLbVNbwYuHQNldQbNXx3SndwT20eLzxisqgMQbnDk5
JbVprZ0OJNiY9cT6CxsiLv8yDoIIwWcw+XeuEBHICmM8thMSiGZ9qlpzhcupfVWiJK/XfUnirzMC
HVmBHim4IA2XRUDmJQzMi+vNyZ8zGn5wuFlARoFdSQRIpXH8DzPqsMTIADLHPj+JTZyVLjDNGiC6
5aXJGnwYkCzYIVNWcVCR9hBN1Ywb1/W+SnEDXavNVYuCooHNSFLk0aJTLAGwUuz4MhdVdA5TsuSj
93nye14BSeHsNkJRv+RefJjhwb0A3MUXBY0Q00IgxhPqMrhs2od4JNWeJBDo7gO6hhFSgUIeuHFl
XbuIp5SG7uEd4yzCrnRWk3AIlc6dD4PP1rTmRR+ZylpGhRwmHzSdfY740Y0lK1+uKTzuEyd7TTUH
4FfWXRqjy15JmomHJgvsaCKhsCgURdlUZPcWnaXHzzlL79q0MQZ1tMq8xJOC2YhiGghLp+UmK8uA
rTEPdn2e/J2l6VfZYlX8+awvkbhxnfLIv2BCiwM/kQwl6MCvt7qBLRpR6eCz+YwzgrWvW/QDxjF2
F0oJ388J1ZVThlCDR7RHt6Uz7NXQsA8O6/gBQdN+AaJdW8kP0jJSzVuPrt6u//tWTQbJ/3WnZnFg
RyHWJGDH/vy3nZo6Tiz/tdncjAoNM7iB7mEUTrKyiFws9kiC9uDUHPuiyvXAwwn0pjXm1gRwCyJL
zXaOIBDKQrfrANRxDt6TrkpQCbNqOrdaHB97QHI7O0OZJRaWKHmZahvbwuC3cSdgxYjQv/VaYWzU
ULX65zGEe4YGV2hUNfqxpfms8x3aJqGC/1YNVxTjbXsz1Jm2zIo2uFk4zFSevXKIMV4EEr1vSu3K
9l29mpOqgYCzPohgwudQ2MTB4Lj2cVpdO/b6WxZSl4em/qHWRbabA7BlMzmlDabi/Of5A9a2Pcbs
YnYtQZZgUc/JM7bi+BNkQbEOe3s+NPo4cwavB30pq5ZXzAfPKpL/LQr1uzKEzidtmkRCPNvDXud3
OdsxMX03DYD/AKjfO8E8HR6FPlVo/Ml2YjnTIRLFY/gf+0K3OSRWCO7OdTBztBMOMubQ79Ixi05p
7Y9EkzXMv61Y26V2il0UJ6ZdNSnGsWELu9OQ3EV/J/B2VeJCJZqJ8ceqmWAgPQfo2ZpTebTZ0UAj
UPO17DPNKsWfRivL4+9t2WmJkRSXnmJukk3Pjmbjm+SIB4IVT50o3CTlGyNHjHEZJJZ/VTwhd56F
Fxf/09uo+OFtDrVn6MvqEZhveBvIXZz++69H4/P+PQnFYdbAy9XA58hRvd9djioFccAc4YObB/nT
m/D7mFt/ETkt5otJ5GLtQs0Q0XlNFKhnkjqx0uNv/XKGPmTWupyCj6y0t3pQu6do9N2TY6ruaRyt
EYqfqOaKCwK95UAvWiY5yh6lTqqAP7JdEUxQNgzEK4LRmrYIMxlvSVz6K6uYfjYfo1pv62+y+RhV
dK4FMB9H3ZuO3XZhmtO7g2/AHiTfwUCtmye9vYmTuVpDAc3fDAzVdsMA0r4v1eytqVsE+3KINHLU
JyBwwggzWsjRbBrby8izUw6W4KKfMw87b3GlDof6bbxfNk1ptk0n30e7pIe9tpUpgVquFF4OpIAQ
9SNBIB8DcgZjSOabZ9nIZ3Xt6Uq25wunDW+hYra7yHG3SjEaBzP10KSs7c7LFve67Fa7wji0svfX
sXv9XkIpYr9jGM1G6meDPFf2PTv1wlAb6xA5HEFls/AwCXKBtyz4RZs7Bf+KZwVRdraAfEShIFVF
dYmihK2BT4NxBXGKyLCpHbXUsc4YABT7CPBuTJxYbTFIw9TY3QYYft18jWIqsW13ywTMcBDrEYJ+
82nim7SKgmxvqa4DOdOf+oPOdlR5cVSy554oinSlT7BXhkZ5GW1TeSn5fA10J66yC7tS8PzTaG7l
oI0i5qHyEvyaxAW+zbM+e5ZDRjzpLzEgvX3sd45DyAOMDXEo40TCxdzZrXPsUG852FXBDk5WYfQr
xhIElHnIiD1vgm6od8jog++W0O1m0Iguj9FWNvGr1s6W+idrXXVKWBzuhd7hadLpc7qqpX+MHLlX
+d6RwJhrTgR2pm3thn17DMcOyFLzHb3u7JuKxIAduPnbYwK2Jd4LCi//NCFoppRda/bJd9DHDFgb
MegprTeEquBAb4e4DU6lZ/4xCRZdWoT9onBmoDfkYLbVTMKEdad5NUK7P9tFTJo8al5loeZH7HOH
F9lIijZZtG4kXJLF9GhI1hGc040cZScbHFTLAqrXBjbPVi1f4y+X7joXNEED4fU5N1gFijzIv1uY
TOEVk36N3RkJFaUJnrgxaVSFDQfPqkXHaedS+IEDU25wdtlATqJpXKIS7di8673xgttW8ydMqmU1
BUiEZtq8yIrCfPGSPF6Fnr+anAaOQMWBHoRrvXUaxODhk7ew/qxubWAJfnEtDSC0hwDZFDYH3alQ
wgvKZlUJXGafZ1fcRr+xI0g2yoyfQehb8Se9yV9i9Sm2mmIZoDm3RWS+vtVF09xY1UbCPGawxay4
uY1OuuQkBLuOJ/xBrdC5Q7sbqSPgi02duljvgalx8+kJwjjHQHjr+CW/x5xc7z1yLOhg9eVh8REH
oXaKSbd0KE5iFW4gWw+yyDBIU2n8Y8+DUOkBpwSvTLew4K7ywiVgR2crJHtkLQnhn2kqmE3pfRSZ
zrs5tfpO2ik9bJbkINygd1wM9Z3sv/tyyHn8Vr88rkJc7znxelY/EmogWUV2XObEfaTVjk5n7zGU
TBaz62icwMdol2Rauk8JcV7ttNY4m1jxVwxiNs3gtj8wtf00aHP02Z0vlg8zyBSudPMwwGtDs+vF
tMEfyD5SrfZedxNnaSZXzFbmT7YSaXyMLHyKCHFHaVeti7hborifPVUezDFPt62vPA55SOnR98LN
kZdOo+nWp1a2J7HWLQevvvaq4gJYrSb2TYpZr0K71TdhgUBXKJjrmaCqT8aTyJFcAAg4mB+loMgV
X8wVM2ThT3p2jSNmMM3piCk1JUineRWgwv9WdPEa+HPxomhZ/zbEJ3gp3Se7joZbMVdH2XJa1T83
0HAXCkj2T4qROockQWlQNnPdUogdecCYGhunOogGkG2MsdwpaWQ+sR/ua77tsZ79dI8pLNLpfYwe
lHSPkUUd99Vh0NvvTkt4aum0rndq/eAorzKED42des5lGv+YwlIZ1nXnCTV1qGc6QDSOSeXOcAFx
V5rSrjIjTN7qwsphpPvRUjY7AGUnXR8JoolRZyjcSx9pZ9nyOaa+8Ly8j8mupIwXqlVmT0mU7fEI
GU6+KLzW709Etn/WRjboSJZmGFf+S/8/zS3cYl5lDiC2f5r820vIG5gWCsKWmR4ft5M1ObcMrH75
P4SdV3PbyLZGfxGqkMMrc5AoilSyX1C2x0bOGb/+rm56TB+fOXeqplDoAMgjkUD33t9eH0KZpF8S
2wqvCcZti6rn8yJqtyj11xY6L99n31HCPeujYZuPffailcTMCyOfDuC89aU0MbAbyEoV+hnZkoch
7KN9nQOw0SInXad+m+ypqi1ONXTqQ5OOC7W3zKMvckh1OVP8ZKPu2lCh9FcsdP/UAmL7jp/Bsmmq
H4E6UA1DxOKDqJX1oI9dfc1xi9u1/PGXs1N05bINzUVk281ziS57a8ZhtfLVwdsRJunXlHVWn0gz
v/PC1PFDn7uncVa/6bG+ak2q+oxQ1V/BbXwmcEqNlPBcoOL3kxy7twbqp37NlGODG4/I0iA3yMCe
g6oSLcp4vEf80nROkk0VAiPNAw06pUZhckhp4pNSKX9p6PEIddF178ftVV1RCd6gMmMAYCSPdLt7
BgDan+02G7cE8Slww97lLPvkWZkfxwajzHt3Bw8FiaWHfkhMlYcx0cpD0vqfZMsQd0zwA1yasVeu
YlAnBLV4HK3TmcC77XqkRWNBEr4NNRXZbKqPsrXWl9ORdC8Wnk0ZTEfZnkWnbEZt/8onCOsG0XXv
D9T+UviUz6iyJmAga3GUh1tbT+t242YWSk5+ZigOkwAWy4NWUaEHXqJbywGUgeIfK+bcTuWk27/z
t3+yPJVDRZ6SqBqKaJGo4ZvTAgerhSMWAoP8wZSJbnkqD6UYkcNNo5q8xfUItlNfrBwB59HNcwz3
8YwGITpPVLaePfSB69KgJstn88DWy/c2kUYN033e4MP0nQbcg2WfvMyxsRdRx2KPzQtZTrzS3+AY
eNu50uO1bFaRG69HdXS3smnAGFmS52yOt9G6eLeIsT7JVmNYADmV4SU2vfZqKikUJ8tfJxSJrCVk
ACNy1AwFLlcSMpBqpiCUWPXWjxLzhDsHh1bV2cIF2y7zeRbf9RFV04K8RF+2+W0k1zz9GOBUJuc1
ahPjMxFsh7AMt66vRG+RnV9As9Xfhqn9QfzBvE4eXkoNGItt4tpYqDnatZUe0WWGH3QWYBR9a8tT
2ZmIzn8c1s0Qd2k5Lqe7SvPhtUG8kbNTYUUtz+6HKkhtyPziZ/3v4UrLnS3AV+MarDqgPl94Mjhr
0mvmHmeO/kVprYvs13sdpyzi5KfR6YdTqSMwlQNJ7T9Tl4rWt1PVfexglzonvvIZu7Wg99pHuVAy
ehO696BW9tZKWFncFk46xjdrD+u/ZVQyM8zx8+xTXp3SP1wcZH8iBu99Tl9TxB8Yh3tXLfzi701k
aj+KQm+28nLZf78H5moCPEUQdIo/22REL63pehd8nIo1uzl93dp6tcQTtln6utZd+2H6Aheme5At
LgDlrCbGMmwsu+SFyctU0S+OE/aUD/XVqisrJGfiSvFieYyn4jYouzA4o2Q77Zzj7QKl73cav6Ul
6MDyXAzz8ralNHCZWvh2R6YX11T44wiLM8cMHisdocECKEqAgpO2PHgRy0lfH/Y3/Krs0+KCottM
RI9EfhfWQfiIAqHe9gWiZrUN+ycruOjisaiKgzyjGho7YpIb23ufas7TqqsLde/WJm6qKPof6jTQ
t0bRNo+BNZcw7nXvESoXeP0p7E+k53i9oep4yhQnI1yv9ZuOlMfOC0efcNuEE0nfvra1ob1k9jYJ
3PZV9gDZSeu6ebG7ftzlWUwhRTpDcQwbMDvaMpoH60el2B+VPpYfFqrXZZ9OHfX+/SozbQX/wMLf
hZ0RPWcjRZdA3PrH0guLbdWJt4igx/Shv1a1Mv0UGL62jrXSPZRp3p//c4ZZqyOfcxxBxBP//lAv
6g57Z9m2TXfAmyQyl/5kFovIw2aua7EJaiNsgkazwzBINOWhEWdp7I77lviK7MJvoCR1eqyTcY5W
ct0dKLwjbErTm03m2ki0HLUHcazbRwNqvGj4cukkzjyxwrr3GTgcLFurqh9bpTzK/WjSQUWurcx9
VlsNOJGS9Js8jP29i/BpQchZPUWefuOyyGckO+0RWGvRAiUiaCDxLRZF1a4e/Wx0TbYlW6MsK6Nu
1x6lJOt6rK0rWsQqt/urbGgu5J9MUZJ9UCrmFSrhtLewrFzIUR4s7PK8cDe6boStw6hdSkr1FzzQ
s2+jTc0hzLrvg1t+eEmSvQdp5KyILiuPvle1B6WhdFfHz/6S9wSCylhxv2LwNO3UcTOVhQfszvEe
Imd0AD+Jtu/MlxYcyW5WqrqmzJy+sSgNQl693lK+yWc7jqafF2pmZfsb6t3UTZmnAJllO9Iiirqt
sKDQifBMnH6FUAMMxFUScoyR+kytBICSQEu+5n7xNejcGmYbHre5uZQB5kpEmVlL7LuZ147VajBw
gqiHWIW7sxwEmWZclIxgRuXV2qHTC22vRxH5JPL1R3scKirf05BC2OCzY/TKM1e5j27mKgvZPxDv
YfOzVYXZ1iQOM55SB8+dn0MwUU9lZHlPVQcqI5wD0BJejqYqqdeVl4kvRjfHwBo2aoM+7GeXNyrr
XBAI5KA8zJ0fny0oWYkRdFTSikvbpIp3QWHBUBU3kYdJLIXNgv0XqecCM4xKRXPuuPwhZYbI95Xu
OJfqCOnCV5+nr52tzN9FsPU7Kddo08/83SAnPUDAINg3UKFZaUC3SId8mlR/XltYVh7QsjRnXiu/
zahLfdyleid+7VP9HPGEWHrU9mw0t8F60FIN3MyxfSQhSq25JJbIOfg4VYvWd75WDfh6Y0i6YzWA
yID7TPvWOY5GiduyOCr59HMWviDzBrPxDzlH9lPNOy2rwXZWw6ywsqjwRk3ynG3zlJ9nkDSLuZuD
o0RfO/B1Fjq2m5BsNe1FUUsUvjDjtnLUchEPBdRDrIZe5Q1ZwFaQ9H7LDVdwxr0n2bKdbthlVGbN
JrCam/udlXs5hjjto+GT+ROElFZwUeSZRKlgKJsfnZzfxH/238gp+KlgIa0bh6R3f4wDBE6gMIJH
WQDlQ9VerPyEumnftmEbiwMliPmW3NXMmxu4DdGgMjsA+73cmgB/zcfaOKXBgQBd/SIPkxm8FUHh
PraiSwsGsrl4OmzlIM8pDUp/o4mIHnYKwxg8zap+ki1C0lgqQN6Mpkx9LsyYCR2rC/zpZmodGBwq
P93YbTqs5SjAp/mYGjY1SGKUIijvoo7f5M1St3d2SQSZJMmydycums+U5PHRpPD6xfG6A0LwfRTN
0akvvehk2EV0ks3c7bqlpmKkYKAjUxwlumohnKGQmOzXuh9WUxM7XzMTaVXlQoa3pvqBNepXomfJ
KjTC9qhAbllT81C/15P7lChOsAxiL93lQ6BQRg1KcxclzedcafJTFGv0yVP4d+gJsvQNj6wzFsnV
zrSGeVF6HiwoEy7uNoR4srCzrE+3poclU24Nn+RnRTpA+KTWVl42Jpt7nxZ3+w7nz5PsqskXYmcG
9izqlYToWaRt2l73RCI6ecs1VGxuUmZUUQd/FRNvrwaM4yvxlC+t9pGmB4r/vXe18n8kHasBzMXa
jaHF/QZ/PVbtvuZjHWtbPb9MDmHTB0s8Wqt/yUDa/2XWaao2/5FBsdB8mdLM8zezTg1M5xAOXfNc
dH2+iLPZOzaj6x0rcZBn8gAoLd1YI3ulzGiMetHa+bAxh45KfL9DLgS/FEV05vMBGFncEcB/TwE4
O2bzYZUJ2RBAH9d++taNY/c1zotixTtKWyV6SAGQ+Hb14vuHaR3P3gGsix9QZCwH7EATFCMxR0Nc
01fha9TX6ltZF1uqpUDLyOrt22kQ+NHBqyg/WlRqnVzyGaTinHnnXjgIOeUcryPPJqslmjpyzaei
Uw9q5BbQkjKHIrVMm94KC4iMLnhCY64b21Yiefrc/D60uXYoBLxHHho/2s3FFPOFc+t/KbCy/vsP
Y1m25uFe4oCVN9Q/2JtdKxYC0D+fUW+xDs7Rarb25G0t4ogXw1WRUmwMcU5h8kg+tLW24FwHlCE0
5YBqQmw1c0qbblMaX9kMRrD1rEo9Z3XTH+1EVHj70Xqy8N62U7anLKS9BygxGrL3Fmq3bNeAXg7x
BODATcSAmJPFpeFv6nnYxl4SHCI1m7YIe68TXsesLTpyIGzSDMpDH2SXEfdrmBMjUhNUAhHW4YfR
qNj7imbuZdHV8i9Tr2rbTu26feSW33SRMCAe9E41WfkveliSh3/mDk0He1rTUUm/a1BO//gFF+ps
NqwtS/gzTveIpOAHQr1hK5NKf3i0ymZi9T80EIq3GVGBgavsB7KXLTqjTA4uqoFa0+vLUIX5S5aR
tGn1ojsA389ewo6seW1ROCKbaagUj13gfpIteYG4fOqi5pK5ZGXKsEWsqS8MU9W+pToGpI7fjk/Q
gswD/hApD9PcfAvH+JJobfyXEkZvQPNOKOFU1oqhtY6nlo131Q9vZYxgKZ5rfd9ShPcW9Fm7cNzK
E9mO4S0b0nOVd/NZDtpkQvTMsV5C9k2XjhTEsfaCiepzH8hvp/iEJ+eE0lxrVMqFXdreKlFFJkBY
THuhPQBKnj6kw/TdevrezHoDiTmV77KrNrClCbvKW5gzJeqjn+x81DMn2UrGIMPs113JFvsx/zlT
WfG1pofVtJhf2PFE7tIx11YX8laFJP2Kgr8h6RPN51jtnE0ajPWDgizt4GJpt3PS3OZVCtrbCL3y
AsRNW/KKHQ/JHJvLmA8AS37b+Va7ztodkwLZiqqIR1773baKzx1cz49Jc6qlh5nXpRkNfT2oRrNV
TKrslCHm5dN4/vv/PFN6U7mNDv/yvLA1oRX5Dy2JZYpCDaoyNQoy3T+f5FOmWYqfmd059VWydmF7
Gg1qSlpbjWBkNu2J7JCGzCgnijPqaGmpFRv0bYD6xM5DnZSluKRWVW1Riek2OsQmpyK26Ozj0DrJ
YZiwpJmbvHjxJnbHedipr2yfS8zhAE4t53iKF1E+uzshSnYWiu+np6HmSyA4iCmuBuvEcNm2UXbl
LHhSQ6zzBuKQkeIddF2k1iKmCAsiLLn9fT7bFtMwKEJclR08z4IrojZB9hwCUA/ByD6lSepfI5YY
1FvPfB5M75q3BIDDELMpOZjUzbhP7DJcyqZlF+HVbh46kin10skgrphRZB/kYIVkaevjsLXqDeKa
Q6SjFMzTeNPCT7sEk9kto2oK34l1AJMkToykQhKgUn08J3OkbG8UKH2CQ957HX7EY5Iuqig2Xi1+
zKMx5b8376PZ3ESPoCU35L5ex9y0/qKWfmFbgfmjrbRrh3n0RzCr7lKN+RNO2kTUtSxwzSnzKkJ+
bPu7dKjLbOVmvb70FR3Kt2w7ckMVlec2V/vrPJ8TASuTh962z0UdOyfqVqcXiuSrZd0G7R70zQSk
CHLA0CTVWs71hrnd5pFDfU4bQC/uitfKpRBK5UH3jVLltccrE3efJoJf4c5fMeYZ2fU4xks2+/na
VODQWmFX7MvA9XbY+k4neafa40+cNPEPTXhwmSHUlVkjiC1avdMmh9wF9adgeh+oFV9kab7XtIV9
rOdwGwrLPl+Y9CXSr2+chpgvLNZVUd3b7kr9ZIMGf5a26LWju+sCvsBq6kK2ObLdRlQZ/DRRx0m1
jFve7gkZMvLBuHhpCWapY7c1kR3tbzKpqfJcoF2xuZKqU6pBK2PlWoDbFetJ/qEzqISxmg/5w9iQ
A2v4+PX5/Fc5qDokEoy9Gj1cylYuusx63I7p4J4HP9dfkFOj8rTxQrTnudsYelOsJyqbnkalOQ4C
2FcAlbzqdv6spWF5cvIBaUEVKavAcaaNJZq9EyEO4qm+kKOFhmdRSXxh64lQoV+VPw8j1t2I3/i0
F6adPsQJpAVw+/up5lkm5eAhtRsUz1fGk47kQAjE5QF3nPqsFSsjpyLeTc3nBCnkm3fBKVp9awa/
frYVSqNFKxtd5SEK6nYhm0ZYlftaM1nai9FuQHheU7mzybpEe5vH5BPUsoehC7IrYa8Z1xRrYutS
NGsX09ZzB1kSq/RWPaVQ/Uk358VjldbxzgbEcmytEG1r4We8Gfnbt4H1NElX5agt2m3b+SCc4z7G
+GzUTHaFiITzEdrvqLR7102fp2zSl9RLucfEy81XgTGMcq37FM5hvY2CluLpPO8+GWm/C8vRe7Ga
sX/II6zaZT+mqlAgG7Zqoa2kV7DhT4m4PMqJuIMnaHayOejpwpqj+d0zMhSgceajx63bS5RYxXlo
Qe6Jz748pFVRQxhqjd/6+sog5zF2xcF3tBe8hvODWmbBkzJmyukyiVPZvh/QCCcsK7J0d++jql9B
txlO64ZnCQSLCBaykpjFUbdRm1i4Sw4G8BkKAPTmELiZt0ziOl5NZPIwwhYRVYCT2Ppag7HL+uoU
eJ2QIHAwEgQ096Y8qy0TBmHRvYSV+S1y2ZAJu9TnGUiL3/vBJ28oDUhleruryQJ98vnLR+jwXi0l
mh7sakStjCawJNWx780em0yj5x/YmvO+UV39NU1rmsS2vNkxnjpvRM4slkQOpEvPj9UviOWBlNpx
fDJNRTnC/kG1SPitjbEJfR3rixu114oSDooQ6kOiVdpDKCQJlF/gjyLPRN+9aWfxOleJcUZKC9XZ
9NjsD7GPUKBEeO2Gyrqr+K04lcmTxv+7aRgsXGov6oEKhvoyi3WQFej93/up3bqpol5Hrc2eKau6
yO6id4I9wgtjlcZ+dkGEs9EFJ4Z3LdaROZsR0q6zai6zJs83alqgHvl7uK87TCXlTHkokyxfOeFQ
LSVXM6qGdS8Ia7qQV3RCRCH75cGLXV6eVvkm+9O51Hc2BSMLB2r9KuHdu4syu3hv8xi/siTTT7Vh
Lqwo6w9hOeG7J5aHHQIJQ08GkGj1/NCwHnuYf53JPqMAKhsKCN2vfjXplWPfI1geecYfooByZnmm
WxPkqpx44AywqDDV98rQn0Yk28/2mLZXSpF2tYV2OEDFAW2TsJZaBf0u8VMD/RphrHtfJvruoa3C
x89Im2p3x7eqvhpjRWqjGfq1KZrqbATPCXoAfxb5Znb2FHV0KcUIYrSlbGNTDm2xNNWmWs0ajiIE
FZIHPjcJux7q06qgq48zQVKKzEkNYMy9sasyfQ/z+SEcCeb2JtxxFfnkJc3Dfkk4s1v2VLisJLuW
UiB34SpqRIJEK9+y1l5Idm04eArVM3igolghKKFUzb7sdcxRgL1Dna8xMkKf8pqQO/Mm/aOZID3x
QaQCknL0T71jvlZU9l3szi1ORusbCx11guMqP/A1cb+45fiRWbFxjWIi4djX22tDzfIvvVjpMQ5v
t1jnQ2YcClWfL7ht/YgzPgQGDjvrRjNqdekpan0INK8+yDPk7iQSfJU2bmqwD7McQV2rtGclC4Od
H5YDvNJ0zpeo389ZgF1H50zuJa5JsU2Qr5EK+u7FUnkTGy16VsUGVuUiQ51TB5s+cZBnbjT+PMP2
qtm0HQHUPwbuk8ceCHg0e/GmKVLj8X6tPJN9EXIjNciUZUOkallJ2qArNApAR9T2sQekU7uRupMa
BXnIYq3ynitlBkCpejlV564SvWM+Ez7IcXZXe6XsbaJTAl1oRer0L3sB87+2to6JM4epG65rW7r6
51aA7Ek66bOqPWmT+9E7/g+lr7WtD0VvXnS5bh+oEBzXtVEYu9rM9h7If6xfHY3vuaM8pVm3JQ1g
PxtWa7wCt9zOvm4/S9WDGAPGWi4Kz9zIff1tcy+2+bOdare9fkWwKgUGjGadAKyMrU9F0iyVkT9J
5lAiwIODEeD5xJublVuy8/ME0V4eYkm4r80u2f//imHXUUW5+u+7JJA1rm2gazeIqRj/tevvJszq
Ih4jp7Z0qBmxih6eZu9uzbz6ktl+9ygPsl+esRvo+fI5+aHozd19xn2anOFC03iw7c29+4+pEzUb
j7FtrAyUFMd/muYSmKbQsFoM3aBq2cFlbToPqXZWQr8iJ2Xax7HwowdtZPNPuYB3nadiogCntYEX
I3Vp6uaHEmovuZHlH4WSFqvUibonHDz8XVPrxi7IXKqwVIJ2o5fOH9pgXvLc4SKjXXa93nzzg1Fb
JE41XTMcFNZWZCGnb5OdZenle6oFvHDaITo1gNdhF3+pLZSYuVkO6GeNFxJ3xbvTm/7ea2e+L2LS
aFV4CrCm3lEteCgcbP5C0xtQlwzRa1JYP88U4+++/zladnH0KgpXliT3lUtifWgKVk4Z8QGFAiX0
3bRUJ7WeWp6Ix9xj3VmTe0IqQbwPhXK/vLUBw+tI49jP3C/5dStNT7apMi7MBkOSEpfCB9WJgTIL
9FuSeouRTNgn03OajR7axX7WovYlSqtXOSHr8XTAdtTe8VZ2V1FhWk9OhXIe8mr9Je2MH/OQJxeW
IAaWjm1HCJR+s7I2Xphm7zmQEdKyDgL+0nQ/uf6bHK+HaCL7ryn7jLXAS5Y2zwnfmS9hW3dLg1DA
Yw6r+rHEIOYoMVFNaDnaBrrUt2zG3DzOFPaJcsQBGEP+gBG99J1bH3QTdJPqqGbUbpSoKqleP/cO
r01RLJ3lHYd46rdWPqlL2Xcb8B2Y3nEaH2SzHCoKNHOMWgRgtRO8VRsMzjGUNFbZKdty5B/nyOE0
mEpeEtCDbhfer8mSatjZPL+2lj5uo84dDwrIaOwAA3sQ8ebxkV8AHhbzCB2Llhz1sGzEtJkr6gpa
RgHv2M7bCQ2cozdHpUrhlqWFtu57hc7bkGO0DUBhf/Rgp3F6G5On4L4xXRuDcN8SQOZDBAIiwI9n
3VEbsZNN14n25Ib9a9LNBOMqoJ73aaEVMk1Vpo8WP2w5zXAK5VSLu1FmGPVADKxVO1OkV4qEjUO5
80NmWPFiEAkeHwnsdRq3cswSSZrJNz/76VA8yvGkGYeVp2DbJWfEvpHs8WtolnIUURQWPw2ItrKi
1n7AfSLgCXmWN9L6hhRhgeWOnGuNEVX/WZus5WhV6Dg8aAOuoxEG0xgJHSaeZYe80yC939uyE93f
yoPEvYuTiZjhbY4ckRPlLRIr5sLbdHEjeSYPVLr8PfKPnfLydIw0A9QF/5j7pDRxmzUWYSYqQRvx
FPUw77oLpOLWtIb41qxbX1lZYzVsszJ+MAZ7+jam7gfcY+NzVlHSqKtaCMtjUhYQZodXFAE2Ht4T
+QtAYCv2+s55NF0EEpVjnMKyFARKNrxermg7Fu5Y3AdOvSX5v5KvvxHD1ZWiOeDuRJJZvvjkABpy
8rPe98w0cfGCsbKY0VcQWMC3Wh54cHY+YkbamW8Tbi0AOBxKQk++Whvb2FBjdISA+my9++47UXSO
Ut+49HF+kt1ylg0eaOMo8MWy1iMmIOolIwoKHuy2Sh5kMx2wQVhkSvPGuwE9uZhyn5fmib20a3Xe
VTji8cttBf7A0d/Z1Tc414JnMwYg3WgXeui5H2GoRusejM5OjvKkOw2GX1z8dlKfy8x+VsMy+khQ
KuzMXG3W8iJ566RIzoAfjLVeD/GTmlOisUDMHiy8keytIYoh5Yg8NDnUPcSZPqoQas7uA74b1Fuz
ox5RXtHLSsoOEcGxsMY/7yKntEm+VHNo4/Img2NhXTkdZJGoPNxcqcPUa+Epw5iWNZtyZCgm76d1
tWynAJkW44BBdYWVTLv47fKOsgHkOfgzBXU6XbpSWSYWakGjt8ZLQ4h9r1t4IspB2WeTi12YCb4K
sunlg3UOdf6vxAXy4HhYXjoedqn3q9QM4+e2KB9kV6QN7sOgkDD6dZHnOgMlKnmN8r/Is2VquMvY
15L57af5tROHHW+S5lA6nfYCzhBD6hR4hqeCDBFdxph+g2qUP8qxrCNwiz/OvLsNovfa2Ijh13K0
a0k/8aWAwSAutQeSDb7RHBwSilB3g/zkEXS92Opnqq6xnk84oKRhWT925UH2qZlPEUlTT0soTxUI
byqstKzKz5rtAtR1C5Nghc0+SXYCz1oGeRGeMHTKz746T1R38zRocGPYOnPgLbI6C57T0FEQwHrp
cYrdV9mS/YOVpk9AGRdQcoPn+9SkGlckc7vTfWo3p19sBCQH2SXnexOFEUGPfKwmJwweAYrWOq00
a3W/k/yHuDr/3rQb+5WGXe2qKdTikcXB3raoXmrrqkAcT5c8w/cS8A/yq3iD6SxhVTF8P9wnyr5f
d7F8ncs6cZv7FB8Iw293uQ/8cT+YRns+MdYyrcwRGrHpXnxtVp6j4NFVrClHRKXr6yAitntrl80g
Xh8xdZGNe2Gzm29H5K2rNIqYXZIEc/V8PlFc6V68rPZ3AI+VxW201tNPWh5UD/Ja3bLdQ2/Ccfl5
Z79nfdIPOXEobq0kU0iEbbzermVTiEt8XNY7eesuD9snpYi2P+/s281Kaygnl9fK/wWlfPRrtVwW
Smbg6oY5NTbfQ77kK/9NalDuh8yh7mAulHp/7/OLxNy30fBNSlVwLMLpXChXFKVj+d7lzf6mYRF9
1BcYci6Vw+FDpFsfcWw0j17FAj5veBJGoe0s9d5yCbXg6dUTO/uaFukBROAYkoxfZt0QEmRx+0fK
nPUvmQWNHPJt9FbrVrrKNLBcUzNNmykwzYcsC7V9TNB+H4ofg8LuC6RNfAab1CZkWfQvXRO84wTY
f53Vplw0Vuk8z1FFMdw8TmvFdrTPZvFDTrBrL1vpZuA9dGTun0KS6Es5QFZtp3aB9g5jnHSyuLUb
D8tQqQ+db5kimEm+ZiJmPDT+Tml5Pjsx4BSCD29Wo9t/+UF5SCs9/2SJiqgICfwjqy3tOMSeta7S
tn8TUx0xtYtbBBrgsCm4JU4vuGp5iqhKnt2bfTXiUyfbQCrOteOmO9my2E7pm/LXJVZHeKoL3+Z+
drPb/Wyd4js1c550a5wzFr0QH7S2p45BzSyVxS3t34YijRfJgvoH7fDbaRZpyLaxrPt5Qe+r5X4E
csIuvbHXsJoXNizdfcyH2pgx6lo0fdw+VOKAAqD57SD7cLQrd54Kq04M3q74Y15mEH2ABzF5a6xQ
K/ZlYgUvJ/3TbXNXD1bk47SlnGLJf8R94m8/opnKaWFZCfaj4off5+iR2S4sFwbR3CnmpgEWtsbw
2HgZ8Jk5ZDlLg9yy9RcFC+Inil/R4CpUHfWg0hMzfpFTiZReTSvtTxjcGC+OCztIHbGplYOBYulr
wzSSTRY58zNp1kPsIViqE935S4NZXJXF91aF6o5/T36Fhpdvi7xHehBPKbkXpB7UW5aftSTeZSka
a8Wx906MCPiACQ9fZKulrlFJEvBDslOtl60ZsgBJEdAJtcVVNVkEqIP+Hse40y1jWyVFPnknFEG8
m/DMW1c4WWzuc9tEfZcteRDzLTP3TqZl/D7fiO3kWM4UgoFdoaTfEkZnlXBFk2eGaKpZwEhV45Im
R/5sNyNhy4BNwUoOy4lg8aLlbFi7Aermi609NgTSX/9uUFaj/2rMarVJirJbROR4tm6V1cjsxvo8
6BrlwlOODTOt+6EPvQ9VwQ/nPtWPSqDycQu5hUr73+aaAO8zH+VOmbAFC6e84FERdc96RZrNrcZr
FhnjNdBjxK2O2kJSpqkDcTmwWEfRY/pZtSxSQEmelp7lKBpqTFJBePFZYPI0FM5JLb3jbW7iYB8y
GV13lKOoubodvKB+GRfxdJ27kVi9W76xkd9kmto/JnauntUOjlGbAIH2Q3wd01Hr/QXZ6XjvVE7G
o5thfmUz234OusnzUzOeTBbpFJoGrESJiBMmku3ag7bhsTO8XXa7dYwhF4aXC3n9bZ7lQVLDf3Xa
y055e561waZSNbaXTdzs45E95YhG9aJW9rQsvAQYhdI5lxoaIBjIaCVbrmc7l5Itxkqx8Iq1ZVNM
s7tNpFBTISdEE1AHRcH1FHlEmy/7xAAzjZ2a/AFsF9TdGE3JsquR0QeijIUQPRZ3oooTywAfEbxo
jxGw4oXslY4UURy1a93GxDoHW2gt5VQ50iMMwtJrUBWKYQIMNJvKOgdKG+/GkTTMjLcJv6Oqi05J
E+FV63oIotv6wXSL9kHvckZ17MSXiuq5G8ubzXNFau/sO3pGLU6YLadG5WOja4jFvStOxMfIVMOr
ZgbR1XCCdqnMbrGTfSwghlMfjMeILBhQsF+jcnIpRinivl0vL0BD88/X//oJ1L7xT/v1EwodhhoL
we7ctAMkdWSgxnuQV3h9akm2puQWcdiMB2vuJqDt9F5daRMSCWUu20WgldrXIkl3+BNgpVRRWpkO
4bzNc8vbVEMdPREuWubseUKEsTQrmpMWN8/mqP1I+E0e0wZxYZWDXZdyoWEsggc/R6+j9JHTLJsf
3Mq/yrGqxdYopSbhKJsJqd7blW4fhVAZbAp8KjjGaVJ9Yp2miT+Ac6QMOibopK9kf0lx0BbSbIFP
UXamGt7YsF4fFumYxyd5MCK9VbF6scoDqcrjnwO3OSwkScU83gflmW2O3KR0LoEKXf8+eOsXP4EQ
HLJtBaPZ24+5z1G7TBgbYX5w77vN8Yqo3Q2m+fk+cL8hNN76UFZmgS+Mzfe5Vq3miMYtfvbm4smK
iWUSP4RM7o7594HnqVmYP1C1vRIraD7sSgnAPbFQaPJsHyTkzpAxsXyTp37f4SaEi8+HZhfdBlYf
32o/ZlLYG6QAyfiSTv0/us5qOXZkWcNPpAgx3DZztxluFJ4FYsbS059PZc947dn73ChUILndUMrK
/KG1Zue41mmO2nwIOhFs4Zk9Srl/NW2Ex+MwaUEhIv+fDNix2nYVL0u+MrfMCZOVmDQfCR6a8sA8
j/AGZGD+Tx9/fjoog3j/nAGO+TbFNQjkcH6SRs1NbR5I81bgwZgk2iJgE2+1d/kAC0QOACnD+z3K
hg0AKOxflrWmKUs8gvyNk1fdjaRIt8vmZ4lsJkj93dQa1EYYlCurDMKL7JKD1EvgnCPfuZZNeeAR
j5pAFR/ToLG8z5vgV/UTUo21t+a/IKfVqQEwtwTT/ce8HEVNvTx63VQep7nCr8+1fASceKoY3Q/Z
kv2pEatUGlhlkXnaq5MjbrHuKo9KP8tYeYZ3asKBZomzEgIPxl6OFpEXwnapQ6SUmGyKvtzGFkRN
VwrYGXl40EsIXrkuhgcigYVoW3/bAEHZFnyJXjIx7KbZDUSxR2qGahRcUAVBOrRCMbYexugvKgkH
xODEc+mqX1fCb6CYmpEZzIMVAgrFTyXIVVKTYwYzX8S5v+zABF+twesPZjaQb0hU87GrKb+GiW//
7HtvpfVJ+iHnRkkUXtPAWoZOoKyz2E+vQHjSa81+9dr1mliYWElsZVMOZPyOAoVt8my9Zc8eXVZh
INAk25WOqpmIYmeDWy8aBWnVLa1ZIknqJCUVdnfykLou8r//PpVtOVNe8+9hYiwuyqn5RbgCpIl2
pDI/3MmDDpagp3CKlEjAShaN23SCbYoqUyvmfFKwn6ro1ciVjGyjHZ+o7v+IEgQelXp8d3O07/gp
Bc+YewQr0FPuXe1gtiaqArVzVU12xjiFx9gS7mHKIBlNPanyYRaQQl4CDiveZHH52ZEK3gLozfad
lZRosuTqL3JUy7pPsSmzkRfBo2T4nSX9HXYf0anT+3AlX2Uwv1RNhbaLJaoG/1ELtKvvdw++0iD6
5jd/STI/X+NgB6ilX4cd3P6QHNKyi6JNVQmQ5vOXnL2bPjNHuq2ErnziV+aBKQBNqaMh/N0PZaZC
ldNdWJq5k+X87+q+LPbLvtQJ8Dvyanv53fc9OY5UZQ/i+JxrJAz1Ibq6fZn7BDtmsXTw2NsolkIb
1zZzkfXx6G/wXSKazVhbUSI22FCW/YtioT0UwkLC3Tp+8F0wIHO3xTR0jbFxlM2mNifimdzYymbk
wfboy0nbjL6Tfm68u1DJYIjHb3KnnRRjfCy1/Bm3sf5RM/WN6kU+0CRaXoJsZaKB0o5qq38cKACu
VcX014MbhQ+R9mTMBGq1qYNljZsEgHuaipJmJmg/cEi9q2DWNXd+H1zgFhQE1K3ssn4ORtY8Je6k
r0XGy9RmajjlAX0NaNBe9XC7g7DrH0bTG09J77zLFu5qwO8A31LciFlnmTA1abdNxgxND8Kug+Pl
5KwnREOzNupWXt3kr1jLAjqwJ/doGn72amkbnDSGF6PO3VM6oDKnzLOqFtVdSm4e6kN2/qoMDoX3
KX2wOo2YnAflhxVtVARFfoReg36QbU4Xq5/sY5JF1ToEyPOmpsoWmIH9o0kcONRG4gBBQrS4JAe5
tZzK2ipxO7FODBAf05RfWFjcwf5rg0WEc0LcsKrmaYslha18hIXfQUZ3jKcsntqVaEsBfg0UxMQj
hXLcpbCtgTep+jqb5j5MnbEHGbIAeEvx4BuZse7QaLuHFjEuEdiwX5RIQZvXqvUfLMnb2o+Ire34
2fF7d29rKYpoQf+uaJp4Yf0sVyHAyauXUHGZ4r7f10VdXdBoVlaAKd2nLEJLw7bHEm32yFwhTais
chIcR3emqjUO4RMpx+ivsat/AmkLHjzP+fBbFb25ahsmrvLMyl9fYujPVPAT88XClHxbxUG10XwX
NGA8FufcHgKCs2Z6l2d5UqrvBMe8Z7b9T1/ggigW1+kmWtc5SQLqJz81RdACf2T8TXuU+pLeE+/k
Yse1MRWoRwah+WwKfy2N9kbXGdcV/J99Z2BmqhV9tdOCuN92kAEORG3JmbUWNabcGh9rHZUcl7Tp
D0M0y8lS1xN1Cftgwk+0qhLqXayYzqo2lX0L5uE4WqQu9ALfEF2thkPnqMmWFwJjMLWdhapDPBsa
II06nu6TAaBCBZOwM20295Vphw+WlII21Ys+DN5ZtsQ8Q6H+tozD+Nno0/YAFtYEpOtULXsl9YK1
XAxddXZikoc4zc1jrhkLHyRPukWw82ugxZZHce48uE/3IiuVkwn9bNmkyNzUpvWX7PcUoaApwRdJ
egRgFRl8tAOKLrkdhEcJOM5dy94KyvLLURstJGr1/k4hwpQteZAXxF4XHCUkuTGhR8cFXKKpT94V
jB4QPbN/4mDwkVWa9mRO75UzTXOMYDjm5jtRiN9YfVAb98UscvSD8TXLF40S2zu5uAlrGlYFGQH8
W9t3NRntD48Tp4/sD979d9SNLHni/d0jh+Y5RV0rK7M3IF5XrXJ2eTZ4kzXe3M+1Oml/uQJdGUiC
09Gs/J9dWFS41/Xhh1XVEWQrJyU4xDe4NJfsvOPnIZvYu4Oty2AvPYOXnu7KYaIMTSsRwrwKxb8n
in4EMjutcruGoYJ6IPY6GduEItW0vTqDGXWEOpeja4QbJ+53QCeDeqlk6m9tzJOT5U7OrdD9Db9P
5SnWsmdUElAbmdJ7F/XQZx/rxU1q9zqFyR5L7USHT+ahdxzOkZw1J1parVb3xFmQECJU1WWfNjvv
EqQVEeX4XPXNHZKv+QpdVH2NwIHrL7y4Dfc+vwNQyzFtM4uDW5MdcBkPKEwhq3IPjEssTce0CABD
tcMqEDCQ1ebmpSXfSQU1s3ba0I5rt7X8rXS8bcv6h+ul2hVuYwNeYYtgW4LnEUx8vOPHSj0jilP+
pUGcXQSuYr6Yhlct1c7X+Dcqb2WmrnL1PZSKKePrJ/xeS/Jtnr230Lg5JVSBt16Ul1d+4eXarrHD
VbMEDjbY3OBcJoS5YLsUfzEHFdDXCWzlmD4rOQNkDNZuhCA6JTav16znBuLkCl7nsHfmppG1KdKq
k3Mm1UbTGTZ5NkUP8zv5OKjB0odK/NSNWwlPjW1xBVqbnyV+Ve9C/2Q47Z0ck13ONKOXh7hbR/70
hWmtEH0P5otalKjghHfgLTCUPA6kSkHl9caTbGINTnPmy303EVu0H8w0WUVwwI5i8MozP6F8TT2r
fob+/6MaB/9XU/yqsBL+2YDBWPgIcDzo1mRskvka1p8SGTCuIZj4ibKebe50GHdTkNTgij3jJQ/n
wDGZmFZHxotCkTdJo5dBhZRC9FeQwAKv6fQTQliiqjdyVjV5YtEE/rCYwhAAdO1v0qhPDrbldddM
dSlItcL4KBWSyi0SBBW5mkMTgSfOEIMilt1ajZU3q9T0+AyHJBkI/b9GYttvKNfiLW/OZq9hh72r
PJOHzqxLkgftrNHyHwNyVJ+v+J48OugwN326/+6SZ9+XanWQrQZd5bkaVdj3tlgDTEn64BWB8itF
2RhfwuivfBpZt33lPNYReJHZ4clyo2rpzOqzsikPwPwQq5anDZyMkBARE6qGwHNtesA5JRZOqv1I
OJ1sihkQ5wAxxAQFyZ/vge95hvQDlm2wP/Gi12Igz5bj7PGjUBZhZUAuA1F6R9i60uIhf6x6dPPS
dljrs6QP9A7kiwMi1jluky3Up/9o4T9D/bIRq0DFaCyFPtSgyfTSOjYU8yZqlvEMfrV7zDxFhEGC
HE10hPOyMDE/Jw8dzkCjHz9OsYEZG/eo5nuAziVyxQBoOejGXis6fr6zHA5atWw5bDItCMHHy6mm
wjqLLnEs9IL3qhAVij+4pPFB/6PTJVW4iHQQy1ZEs/0esFBrOZklWkqzTpfst3gYgPaLL7CvjVtS
dpcpI3tUqi1rRTKBRq6ztOVX4hm3aD6Q6OnXThnoZym5xT5tn7tFcVSRnr18qnBpqn1UXNRWpNhe
rZT1Y0IRZ1dXgLnUVq8fFaOur2EQnNFhqx9lVzMW60IUJWoLdCHVh95MVdYHeXlujM2mLCrU4+fR
wk7uCgc9mayHtpR12vn7KTo6XUGkVeyMgjBPipx5xgRSsehbkPnZb96++Gcf2AfR5d1rNMEh8BPV
Pfa1cV+YMJbldge4L8XzaqSWVvMuLmQnuZwvOPTktidKyPb+GyatZvaFzToKrVNYnOL5IGIzP4XJ
2K6bPgKQV/DQA9tCp5wjz+RE2QxD6A9JMKv1zSpyCKNboMILpOVk+1tkTp65yPtsUPxJ/lCf+57s
DC2s81Lnd2f/jXmSwCfLmCry3HG+7QYve0RSA8X9sYGPGY8odtnxtInHMgK4xKg6UaDyh8LcmYMr
tnlSRQs0mZQzktzKWZ6BevCAjs5Vz8g+/dElp+B4CjNLT4LN5zxwJz7Fr/lmyLNGEIG4z+dQCii2
S9Wj/Gl//papm/bCtv/skj/vIO3MYSNxtGBMKRbUOuvvXNSgUomZbDr92ZSj6D0YT0qhettMC+Gx
LIpJvwVZ2RzDJAHhVehVrp/mImALhEmN1KNgxkLkNtyzDB8ZXi/kfdIhrFwYSf7Z/uT/6I11zou8
3BWR0KuFZroYDMnTWjfRvfBGf+0Ok3bMRy3mAc1TOnKwGMG/UlvlSPe8IXR8kNXNMKmeTRw/fbeL
Py1+vH/sgqTjTzI4+RkPSWAuqFrgEUdTDkjjn++mPKP+PvSOcvq+Up5937I27HLF+8h/Kp2E5FVk
5dMjpnVLAD2IJSco5HiUknddhwuwpLZhsDLo0LbwB5adWGR8TlEVKK+rbPYMnmx91KH/a4fGUwDJ
zn0NEpcH1Q7XbF4a+DPkSgYf/1F1RmrHPk/EldEP3a7sqxdvxmx/zvNaUnaTHYJ/l9e1My478HH6
1ItiX2UK17H2RkdB8Thr7PaQz6bYjdkaVF7m0ylT0TSXQ5+nPCS7g2wXnffL1/qa5PHfF8qzz6vl
PJHYrrqU9yST6n/d6HOC7P2c8O+5nxPkzeTQf70I+dJKrK6WA5LN68xARknjsEUcA/xJg20fOBqb
+hpNkHYN2Rmv3clRggdl2bEb3jtp5D65s0y/KCp9LyeLEQsUy7DrwxS6OGpmxqIhf7/qVL15h/e1
DfxR+UkM+15YnvdklJayDkYV8nfvGOesjNSV7fvOizeYD3iEKB/YH7+FTvx5InvgJ70p6Jo8ax3I
7yFw1Lcx7+KFnrrlzZp0RCqbEDe9ecApsVdI/Lw48oVLnsFFrwcxOE/oYC87spS4HJDL80Q2HsJa
b/bYKbYLpQqSPZRP56IFHrrsuWo8l37+qx+i9jemFHFlOs86rh/hbE/oN8GH7vvYbEZabaxk3+RH
H5qeofEhXQ3LQWkI113kwE3XWXpq3R+r0FKfB79bKqlXvoG/QK25UMJNrgzJQzkq1FE8WKdRnCuv
mNU0k1q+KYBH9q7vBWvZDHXvhwVrSbEBgRSWrjzVFLztpnhJCCsvgdmli2QOD/zGz1GsQm6g0ZHD
iYwq3GvKhN9iAhRuWcXNuNYmlQUmyPj4ZJs6T3MWbNqDdCC2SNTshvh5fnNbgfQBTvCmGuenHMbZ
sh2seun2Qr2XB0O1frk+RluyVSpAfnp3uMmW9IPIlLxaVXHYLMrWis/kSbcG8jSzuHp+IzmZ3ZrI
1DbC/hUVg7FIk1G9umX2dTCEai/H0hSI2DnqtXCxEAaYhnJDYir6Ts6O/7nE16uNH/Ta6fsutj7w
sB6ms4Gg/TKKJ2gvSrPU3aR+x/IOxwzDhxFOvffaQS9e9jgT39uG8Q528LlxQdLowo+eu+pOvtfW
mFYXAxV4ivZEVU3nlAQdLDXyrXfTMl4VvWvsJUvJTOv/vIVIEjAhWmdujGxyEJrlSSxdjQeS2UvN
FN5qcvEpclsPlKJJOpEy4BMA9/ZiDD0BGBvuV1FHBYF3WG2LIoqA88Z/JXYb3ZQiDXZpmlqskY2+
A3BcLyLVHW/yEIMivTniuerK7tqiab7rTT3ExcUNzvJAsT08961+G1tP3bWB+uYlSEZtVDWg7u9E
5cpXkuJiiajfdQU2Z6Cf3mWuI9UUDdqpo52a2KvvA698l7kO2W/6VMTLEFlfvx87Fmq8xC2DCNfF
b0S2Kh6BmMBRJAGskiyrKGtW1ih2gKKslTpmxaMZu+kZe8B3xxfFo+wCw+N7g3ffsNVdWHiY7KsZ
pKrHqfYzMn+hxCd+o0r8ZCCj8ypa3OgrgDV7px1YyeC8njJNI1Vexe2HPpn7VNHLZ8wcbejjZr+h
7isefVffhqEi5spy4R5LsnPQnfVC34X8mhc6CoxrI/W116Bg62pNWXUNraF6MGvvKPt9Lbe3ca6u
jEG1WCa7r3wUxSvdV3gX6EAEjaxaPfXryiBLbDj5VqiAWAbMoMXXnF7oOYw9qODlQJIw6sKzphJT
Wq6nPOWD+WvUMA0z64dpJIxMETM+tgo2LUqVk9rkByZ/an4u3HWdxdcSE/FmEfzMqSD+lYRJtjIX
1ayX7EFfvMgzrXZXeI1AIZv71apFCyKsJmfnOPqb7MsasnQYIeylJvEfGsVAvfyjjBLLtH2anOni
WyjZuomFgbYLvE5x0naRzkT7ppr0U+gF1rtkVvZZRpGkKMQFJLS2tSxo/Z8sRm8atG3m8+UgBVNf
gUizqqL6AkmEIJk67YMdkhXVo/YFuTfnKltqvDI6pXsGu6bfuty9M+c5bqXER9Ml3Q0w30/Q96jg
H2wM0TUbpfXDF4Rq2mVRh85BjqbRdO85vnrTtbJ+Zp2SvW2f91etbt4z1MVeBhMDKD8CtC8H1cjW
116Sosww3zCi4r1wRZue5KjuF4e4rcr7IM6GR6MdPi8qMXw7WwoeDmHHRQL92B0S2Ro6TrzGICYp
6o8ltc/5D+KnVkH3JbSTo2zRV2Wh/kAL2r/Py8Zf2IBXH8sKLqsAWc1jskX+I3C1UwGSd8+3r9sH
c4qnDAJrU4GqvlH1nVCrKbVHawCR5LlW+4ZC3JtXu9pPdxJsivln0Cm/w5OLqFkJFYDYrf+RjSpF
Oif3ESEKwMVnQ3fvh6O6ttWsvwyImO9yipggxOtbZfivgWmI91bo5lJRpgEPA0vcQyd/K7vyqx9o
YLvXkH218tq59WO4F3GRnLNBd26yi/BOI/uuZzgm8xEvyKQ3JNZysbL4jD/naFUx4x6i8PBHfqPN
4M+oyjEROTDyOeMhD5NfPUH5LtcYuCLImLqDc3RTlN2Q0Vz5aeKhOFT37kl6vBTxGB3t9t7jWXNz
iwzBXzXrPrKAn3FVd7/UIntN68h6riwEDHrPIXGSR96xCBIPhFk7PKVt+9uZnOtoOYj8pB27eigc
IC+0ttiGXYohGbwOUMMFHLGcGnkVRz6M1+HXUKn9T7cWoIFJUSzyRlmOhmH9TGLjR90p2SsIwYGs
ek76ELWCFX5FS7eusp3R2/1KblBMeJ+7CfjQqqcy+WT449eoUucXK5gg087VnrrO330U7W/B0BOg
sKIEDdWeEc7GboiqYF3O1Z7Q9dDS4Ed94oPoX0S8lRerKZ4iqZdXy9JWzUunA2lgm7evyshYVDNw
yJEQomb8rWkAqby51ZmBe/Qq9S85QR702YwrGXpkAWaMEgjP8eIG/eF7htpDDDeA+GzlPVzDH+66
/OP7b+B4Na3DAL+K774oY3/ojgE0SV5KVNvNlieCu5QvSvYFvoV4HlpisoWBwfDHa5d9GSnkhM/u
KC8KY4j7rj5+vnbZFWcuMoLOPnKQL12MnrgiDlO+aVAeN3lkBjvZbPxwNVA1XX4a33TUBDCR0F8h
jqY7Twzl7Cmhk0Hwsq2tl+sO8OtDHFnTLiHnvJ1qZ4BL2zy2UZL9EIjaTrmqPkClAs3jD7eKWoqA
OEUoWOdTvc0N69dUacaZBUF/mls6lgzfLYMIDQvhyFoRpRLd5uQPX90sfDbRmH3Q2ZvfkMLcgiqx
HmRXnva/eyTFT7IV5ugMtxD4V9/zR274gavyba7R3yvNxKvSHITpnfF1yutmAX3afcUSaigD/3eV
pq8VgjevYQS1XKvU7M6K82TrpUOFlXtprMRQV0BNoclVXaY969rg7zS9r1dAaNRn3RPBRi0He4Ms
m/rM2mEuVegyezmqdGwUDNW0zrKJKMqmSi+iqcQ1Hof+Ie5KZ20jnraWzQkW6Y3VahZQ6B8q3e0f
sHqyFl6CFUEZTe5uAIZ1cWaXAXlmCCEWQweaLHbrWl/IkXz2HUDaB3vKaJXhwn4UiouhQNw1JNeR
uZlbskse6hbGxAJ2hDeLmfMrpR5HmaTWbmVVNkTC8XgvAkGJpjDD89B3zh7ZNARLFUO9FLWVrGOI
O48VGj0LKwvKj9DQTyQTgX2lw1nDWul3nCrPolLDty5HOaCtLaRJBpfnYevf1Znl35FyH5ciN2ES
zE05kJvJY0xodkpazdlmCLiiEKuRzstAa3j+VO16gdfOIsYzc5OhYfo5DJAw3c3AvpWIxTp1BGFH
D3akxW7qpS6hTyQkpO9cguANIsPBWY0s0LOAeHYDTrYmicHVJAV9esKaEyvtoULx4GpphXe12LSs
CtikpySKftqtOl7DLBqfOhJ7OrLULwPIOEdR+s8MdSAEBg0y4/x5mglyyKKK0qXua97WrMS08iph
frp2j/kYL6YWbXb2ls1D1xZHyaZrnDLZ5f2lju81R0GuZ15HkRUZduB7y89VFpOrYef1iotGYLoq
pzRMz4DawTwmXrfOpx5mYK6aPoh1wHOWPY3nWHUTbDLAgGRKfHKjyNsEVANvuaplq3GKq+eGmhlf
r0T9C1OQ/VfdWyWOcGygm3m/z6oxfBiM8krFxT7LFhkzawfaP15GrIQHn9z6CgtswJRWln/iEYku
o2Neo6kkkYlFj4SbUq1SUokGMkB9jJprkF/RXtz7KYo9g6+ygM80ihqxzAXAK+dezH3RUH7EUxKi
WkFX4iI+4GN7CgedQXlVSuJgoefxW9Lrxl2d+Id8GNnAZxGSX3HeL6DWoTtqddYjGq7Dqq7rHyEl
Lq0XrJ89rKp0SLWtbEJ+AaM+H3I4PFnb9wfZqkrWWnkGixzp1sA+f89HLQi55yxZ/msqSY6dAP+4
UxLfPXjzAbCuezDUukN62zrJVmBiq4JFHgNyXulXtG1ybEu+CPlMPwgujqEFF7wcgktFIMfnBXhD
9slRNO4jdRFVCLuOHQ9IVR1DdSGHcGBhiywqBcndSl0UcaxsvRkrrc7o6LovTCwLxp+yJQ/tjITm
j98lBe6qlBk3xgD5iE2NZpFkjMtw5TY4wxhOj+IZiimO0oL+L410k8xS063nDmujDfWTjMk01ciu
RpppCy/MpnejxRVBC6izCaX5GiCDh7vOoISwetLAfk1VfVp95/6zJEVSJwNJ3NoG5eU58T/kvONy
SkKkuMndNMKTEFEvQsR+FU7Z9JFMFIt9N32lSD5sjSmztqqR6y8pOtByAhdi0xjtggpWG9qQCL7W
iXikDBqutQRDKtls+ebuxokCPLVD8QgqpLxAIyZFYoyPcgZSjkR+FGXmq6ukeSUEN86y5Qh2aE6T
il3fl6zXXWBue93CEW8+IOQsKJRPkXcwCY8/O6em1KjTaMvCzoEGjJNzZ1eufYdUVrt2ipAYyc+d
u3o+NIBVltDRsp2Z8sks7T6/D82+RuGQUWRosx38XA3SYPaQxZFLnTv0L/KQJw1nrTODryvgZMDv
5iQJnZozrK3ace5j03B3doslD1S+5CUxSCOjST3uZLNuscmtzFg5y6Zqewt4J84j+iQmwpveiZp8
/IL8c39UyKMvq/keamBrGzPAQDgIxXbsi+Qpzs3Hone6e7PNkwvpLwudXEt9CwUkK82EmFmKyXyo
G+cs+31hI27toNrZimJVklG/STS0baP8XHDL1Tec2jIxbUIJ8Sa75AyjrYqVvED2CQ1Do2T4c4aj
ql/3kDMGZkTzjO+/Iu8hB93UiRfQxqKjE7+PLEPYt/bu0XJc+2rOLMO2RIcEYK1+sOcmXNZ8bSSd
ukkSAxfcDPhTWanGKVMrg8oL0stZPbb4/NL3PdAF/tcUPdAAIo2wxhYA69Ah+Odiefav62Sfb0/7
0my6feW7SOUEBcog5Grv8tz/zSsW75WhUFgZi+7s6HV/Byrudzb3KyF8EepKu7zM9VXcqQiwCQhc
ZM3KYz4f5FmK4Xmykadj1GflYpJH3u3y2BmW5vI3FXtnBtTB5os+59sajnxyztf0f9qf4+QmT4Vg
Dxiw1N4HIaAreUah7X+fhV1j38OH+d+jQYnZkK+k08Im/MPPyFmKPh39pwK1uQU65OrR8ZdtkYTv
Ymi1rQMEYSuzUDBBG7KV7042m3+pSryVSai/Z0Og+Zotu9FebEWAw4rnq1tQH8lWozpMggnMLjf5
nu2gOPIat0N6HWaggzaDGQQu0VoGMs6YW7I/gQW3bCyr2qQtaGUArEqwwzTcWMhhecBPqLzUNvHr
P5fJfqUor+RS+kNuZt66iKp0rbtZ9ZRi3rbTJkp2ZJ3rJ7NqlH2XhSXJS0YhMFD+MVqEkOdRNYu7
M2I1v+Sgg7/YVXXrO0udmBph2GJ2/VaOJYqGdduA2uQ8Jrs8NOQ7Tzwac49Q8OqtrOpeDlmJcgpj
Pb21BggqgluizFlh/1+y+zXgCGWpBRioU4fZm2PjvI3gHhZU+oxbM471tRFk20cKPm9FWPXLoazV
kxtE7gNv9kX2x0hxrEfKLvsk6pRXnlZ+ThzZlS9GZ5Kf6qnnjQNYZzIYs6J2AmbFCcoXlTrrKkaM
Zk3ikwBQG3EVDhxqATwx7lwVmLtDiXTpVZaz05Q4fJRnNpJXSznaOlF7N18gW8Y8o7BcAFyVeTIn
pObbwAN374oHxdYPepKrr4HmRDig9/ZaNlk5Q6rJoXUt28m9H6niGo01vY4YSG47Jck2X1eFPzLV
b256aWZkSvM7db4ZqirFtgwLsRnS4BX9KuMUKSDVvch81Fw7R3OXg+Um5loZsR+TTTmgpupvyqrK
wU14pqiKot0mgLPfF+GHou9ch500aJ3iXk7DKGR2/AY5/nnVPBCBHbXLLLrKe5tOqB/YYCAPIF4b
CrXoiETxtaXK9MD2Yy/7x8FsUE1LxTqxlInUKEr9CTK8VzvIls7gdOdBQClZz81qHP+rWQAIWCQt
v+JM45k7JxiKzG4py0UNn+Scb2hQNSnrcjiXVCieY/UvmWBg982aFCli6c8Y1Fwf4tVg5M9lghCQ
PnhrMyrsq9tWX2fa3FdnHmhmq/wYW+Sm5AbUAE5tKDrQKwgp9/AiL7LbVoRB5QrOMznPnxoi7yRu
tNkdQvdWsLHGt2FMt06uxz81g4erESrtQ5EXYksu+jMGSzILMcVp8i2STTqZueGSkF7eOlUdvhfZ
Sq7ndhIn2w4y2Gc38VoAAXk1jJVNCTdYmGZUvjha5p+dtC4+m1jWhbsW4UTcdLTL2FKOK3B1fwuG
J3lPvBtRtR2HahOwRWsghZ/bwlXXGHWRUZqbGOV1E2EU0BlT69Yse4P/JO40ZCEX6tSh5gvLcfTB
/E0GhruwGfOLMDIXH1gDHEML2XcSEZ9oO2wkTNXyFZY+pNzPQWSGV8cxYiAYZLvGrLWwR7K6k5d5
lBqEAki6G7OHcCTeyGjMPbNmsVYg/OpS+thO5dC/vKpR0b0gtaVeABmzC5s7U3/w8faz27Vs5j16
01R3lYNsUqWAC0/dwK6etFkIxUICiOdnFOJyvaSu2n3g+e6u/c4X+6islEcHK7yeGueHiUZhgqGk
nadHrWqc5yadEOGLO7GI0a7YafBOt/jogMoVXn3WlWAkIWKdcJov7mSrCQ6Am7UnaObWfWXpGyPu
xueiqvULFqM/xmgQh9FBWb3TtOgOxK5HhtZ2tn1VRXeyzwisegVsxEDBjClyYOCt2vguT3MHiFOA
qtnY7irLRJB8niMn5gH234U+voQ8BE6xh2qxa7jlxk6dcAMqG314kI5rnZ/muHNn6rAJj+dQ2u1k
r0ur0tC+/WcoLSdgYjmWUUA6omJZJ3DWyMWPOKBwZrpkgBa2PCZzrxzKx4TeeBBfs4ClvuaAnTby
mu/+/9WUfRY5jZ2OlaYymPpRd5omQOhPW8Q6Mnxm0etHOUCJ+O9R2RmICeqx7JXjdZVkO8i+Jzla
WKFx1MKQKX/cVs6W40OOlL8BdB8ee1yfy6mtz/IsNazqXPZ9tg1raPByoCHFNiJB8x8Tu+iliN3q
1Gfu34N/zDAFD/45hy3vJweoPluTh09LlBULaJnZjzYRl6gAZxpBYNh41Gv2BkSs/zXDSqDjdCKv
91loinvsU/99Dzlj3lPsqyogpf7ff+X/nTGUw4WtofEsZzTzX5GvQ/4VD7TsOdaGnoC5nxYoJc/u
mqr+Ql6pLk3t2Rxt40KMC5eLWsGPonLvAlW4z0FBLs5CEOWY2mN0FXm3jz3RbVtkQShUR+0qakV9
HAenPkKA+TqTTTnwf3yd15LbupaGn4hVTGC4pVIrd7S7fcNyOGbOmU8/HyFvy8ezZ25QXABItS2R
BNb6Q64VP4OUWhouG16JJO1bS1XjChTjezZQMMf0NX2FV3e0KoDKqLkPnl5301u/ZJtaLWPFUg7V
zsnEeBRJo1B16cTiTFNclYfaarWzCeHxXL+zR4GQkpmxhtCBoZ0LDXPOeqo3Xe5XVxTTnGuEac21
siqQgzGlVRk6WnSqYvLG3cQ/Qx2fB83OTrLxW4SQ1vx9+UlbGnd0/4P8R3Wa9DQ6hGD7YQiwwxXh
0K5La+r3CE1rn5McMXReOeQ8Q+Ng8D/t9bNzQh+9+4DWWm2jwQSvyT3/kRf9CtaP+NSHIzIiDXhD
OW2Y4torucgV/bD5KTSrDzk/0M10U7lFC8mN09N9MEXVB6vaae8ItuSyt6isL67TN0/4/oxX0lcY
GSyfrbdqurZZ1h2qwAw/z2UAx1ptDuCyWDOMdntJMXO6JCD9hZ+jsLBE8dLIoxIIGa4VlGn+mTlZ
2a8xP5kEypTzozYjh5Lp6dafVfOgdK55iKpM3I7ufUEBymGCjr4xgjZuPGvSglOt+MEJMGFwGmwK
vFDkKVvHY/VVh4wbr/91jo8qtNeQpthEKFDOezlJNhUw2pujKN5twaEfTchYeWyMNzPBP2wGm7r6
CExcoG5zLDd6zcOmuua6i/hJ2otLBzoLF9TpQwwoX0LIxZylbMKD4w/K57D8YYb6D7g3ULDsDgXT
tgHHYrgNtlJxuh10c9xqC0qC5E16ZOnwJHVlCt19ykozWuW4b1/uDQkyaFIRGgGUFf4cSBCauGgu
RXwruc2XPfJMq5kFOXuotDK8D8hr6DhDw8tAvaY2y06/zWmcQTvNWr2SkycHvKQnD8uux8QaBBok
7vlTnNn+zmz1gaJjnMBVWA7jMBhP4dJoULpXOqzrNSs2hItk56zWIl/LmX7bKQ+t1RxlNKjleLpf
4e8rBlHzZmoaNK7l0rcL3j8qite2ZacHrOj7gzGCxmXFZHpa42YvwoZEh1pXe5AhNrD+gUdGfhuV
fcE0fNbUSl/3ahGfqP99npN4ONq1hbUNcPunKbeBUzvVZe7D1zbtMOGrKgRw49n90Cu0sEM7KR/B
j6lXW9S1Jwcqh7Rh66vqSdUxl5tHs9/0pdEf7k0TBMMfoRz4//u65Yz/f4q8isCcZuUWVY9ZrtM+
hcPYPunt8CPVZn8dowhRLu6q3x29MR6W0ME6A+EsAHr6FJ2KxIlO8kg2Kin/v/vkFGUEJpenaDIu
Z/3btL8u11e1tgHe8llz51M0K8bTmNbmEyCMeZ9QxEMulT7ZuGOlb7EpdFckGJVohTdes4DGo60c
Bt2Un5IA/UNrcFus9XL9bSYhDeok+5oI9gtdFBcniyzmE6ofIVVMBgYN1eaomEDOK1V1oWSTrAw4
IF+dOflQexu4RgQCI9XBU0Z2wv6gjHowq36Xo3RTkTxLem3vmqij4Gi2qRqtnciL6DMZseZXg+QN
1Da7fIv7khXmfUDO832EOjSnRDf29xly4HYt4DX9OshAjP511XtoVNiHJaiUbOQVCsVrGy04JOQI
5804zflBNrcYEB22z0sjO+eRjHBGcR4TBh/F7SDod3XsO7tQKWPUVHRxmZK2PFYgsqu0ERcbFUZn
HTQzIjNjle9uMXUrbT+V/oucMy6nRXUENtDQ8x9+FoBRCcp23UjGhRlHYAvMdtcsjAuzAxis8upA
xArjgvT3KBhG4zZah1W7EybgpngufW+2I/NUYqNQQhAWxknlYeOJ0Z+2jQMpz5Od7NXNkzzKTQQe
/VZ5zDI0KwcVKQKvLtn/LTui4Sh7tVr/dTSqabzWnB4fzWkSWwz6PlL+HbWWLkA6obsrrbDGXQbm
8KWJanOFrPmpdwMb8SqlVA73prTtXyE585fSqjEayWbleebJDloyek/zMd8PucANbAlVMs6r3K39
YzzG87nVXVBhKWmXxWvNd+aOFF8eXAt0609JiuKnYavR13+ZAYhrgYW3NpWpNN8qJP5ex5b/Pbcw
yv/E3VokuPkhWxd7hdLWbzDGuAdddTz1NVqhTj6/Vb7m7KM8Gk7UrPpTbNW/jmSfY4jOK9zSRLH+
nykI4WYI52URO2jU/qBuJCeUybqHKnNO1iLxJ/vxEwHsdo/lvCgc0OTpzX3dVoiIGVFSnF3SosCl
y9Wtz6nUa18H6kFxg/TSL8g4yaCpDTQJYkVpt5Iqk0Uzaqpd1d4INTjljdmUf/63k4op67bIJbC3
DcMEaRYKw239rUbq5lqKdBQs/Piof7rapV+mOshyIJJQFjM1/n6gZuvWn9IutHdjagb8jxDGFTpM
WTk4WxlWqZ3AsqvxLFtGC4SLvLAV2lGGmup+C8NivkyWCnFyrk3Pcbv0AQB185oo1Vf5A0hb8x0i
0FImM9zdWOfpQ1XqzWvYFgjO52jNRO271ACvFzVw2WQl4uD3PtEX4Ybqo+nd++S8PEl4uilk0Lox
so7QNsUR9YBfR75pGgv35IvsGq1uTbIfHi9+l9L5UpAvNbfOYoLZmQo5e2dGoGsZ1oYAcO044rbs
/MCNtso3KM7bnmuLamc1buJ4LdT/i4WMTT/bwaOJkt+RnsPdCNmvMh7ai0Vy3zbdgxI057+9kuvF
K7nvp61miurSxKgUK2kN6MkSzTOFveJJcV46NW2fZQ9OZ3gA9hMUomUCcB1xFEEH5BBWZTalJbqS
xXjBc3O8yCMoFIiGhVdt4G81Sp06vzwk4/Ncu0W/M3mRN9mI3MfgkwhIUXbM7fQsj7QlTFL7BysC
f4VFO/6FqhJ50zerwUsCL+gJbCD3JSram0hvn6YwiciHodUVNkPDww1ZLNlMy1HXWe91AEky53FK
Ib/+nOKJue9HYVE566jquNHBbvXxKYTjdc5neO+SswtJ6afqVr/6bbbSgHOd0vxaZ8m6YU+V1nny
njWaTWInQKxwMIqdUJPkaCpTcLINa96ii0Cl3FK1Y4zIxmJWou+4EcSnTrdRLxXhfJShW4vnuSfl
KSN2ZJZbQzZSS7GLEx1wTJC1qPl15lkyRq3GsfaRXhWemjfz+FEpxpaFH2Y8QrSelhuhSZ5ykT6w
Y7YynuH7DwK+DewMxNKRGQXoGWgfftu+9y7kXBFMKqIg8+wVS3+JtuNKE/3I6yBLd2oH5BfXoRpf
v254cxE4WsW1UT1B1owhVWWrug6Q6QohRHu85+t9F6rjI1YpeKKLclMtlJBpSsI1Jj7OA2YrwaWM
MKB3n6wyT74KhWTMAMZlr4Zj8Amg8qFHl/6rqTrKCp3L6QQbFuFCA9dJ0NHz1R5RmQ7G7tCmivXM
20l5Kq3mgskP6gxVZWxyVCSAnZbNtSePTMGWIww2YLb45ilw5+YaT0EMXLi+qI2565Y7qZ2y8FEe
gf0GCNaM4UaGt2Ycw8dhSPgFIcIhuzIDapKV1MpOL3CnHPr3BQ0A/bpJ1wmaUh+gQFQE67DcG0fL
eclHm98ZKL6qtJUten7oNNgbiTKqTRVbwTpxML+bZoBCfXrQMmuGRWA5Wwqr9c0fQfaJZnb+sP6U
fdHYONsO0aaVaVIcnxrbfK5rZ5eRo76GfU8Uh8hh2ypuPloR5qtaJ6On54pzkJP9AQsDNJeflTna
T6GbF1cWCSiPob2A9u2yxXHhoO8SqfGhV1H7oI2U7gtyqVuzRDr+xmIuYl9ceoP6+J3ZXPFywAY+
T/eyM/X76RFXxgBl1IBUMIqcwMm1K9R2nvJgnkDnOVW4lZ2yqcdSv+rx/AkETISrLJPNHrr5OET7
OQ2yc01Z8NAjJaGXenqWjfr7yG6bFOsBpiV4aUCjjtqV7JsCW9/ycxm9qK5huGnWZxsNF4eHPXhg
rcG+w6x18SA3lHKP6epZSAE0hyFb5uuuUZIHqUPTdhT1ZxD+SAkiSxMYhXjoeKOtZOgbijhqA4uT
WzjbJZWx5FFq1iANdjYKu1u10dnFU/6xKxXN9Mq8BwNDMgVv5oE3q+Gn/I5VtdnKzlu49EXAaK5D
BDL3PoBbRnESwEsTf/aP0nAi8wPo9KQs2o2p6h3Yopl4nHiMyXE58zZJbzK75j7m1AZo0W2+nISw
aLZDPv17AG133QZ1tLlJtkeF/15nlORLReDfM/b4NjYQaX9LvsujQSTmQxr5eJDVi/C7EU84UQqD
JcC1xCAbmrP5EzCK18Ol/uGmSHPbdde+qS2vQQERDHMvnR+t4i+7Gnz6WtFEr8bc2edJqK9WIqJb
g+TzNsD171FOsGoUUgezwzxhmYGCvHhQO9GvZFiHsQ2j0tzIqEut2fPnINq2QxMdh97nhygPSxTz
jjrql1ujSz7LLtkoemta8D2Ybfbaf51yPw9wa7XOMxhQCVIxsKum4iyPtKzBZNoy4s29r6ESs0t0
XWw6rIgi0iPv1WwUB2vExEaajlB3D9Ha1YyTHvTxWwfMPKk181CIDsm4adISCgwBjhz+hM20XaVX
2cerIL0WKpZ8lRUPa9SM0ms6COCsea5XOwXQsueIqNpOlJT4BbK82XfVnlznV4mQlw2AP+4No7o2
edwd78j5qRA2BmTkSAzAal5sOBTYyM4dDdRdtpZvRM8dXu6rdrSNL9EQH2Mb8f6gqhVP3ozypjXS
+Gfc4xsqb1fZdR+Ud7Q94J4SodAhB2N436s2xchVW5CDStqzKguV/jKqan+JEjgXniqmzyDxwr0c
uPVlMJl2thIcoWo9SlO6bHGm0wHiC3fQWC03iNkNir9OhYtG4TLYJy47eBdIsd8IHW0cka07fSye
5OSs8Y1VmUEqkpNtJVf2IuF5JkeR0aNSDGvJmUjaDxZSRpZSA68QynAG+BluUHWqVjf6lezMrXI8
g6D3wGKLz3pofpmMsXwerRFkBUS+VdUBBf/d3y/9SOrS37TWQ6901hZMd/wwCJIYpStitAlpjG7U
VqPP/7CFJvezEQTNKnRR6IXFygMt1PLtkFnak2ycqhaow1vDQ5caFMo0P/1igLI93kIe+FtoW7go
qZ32BClteHLPuZnqT5nZ4iJG4sHD7Qepc62oH5JB+3aLli5bz2DJLE2zDCr2dBu898sjRQn+GNQr
/4NKT7kbUMHYahraGCx67LO+NLzifx3Vk/vVgY13UqpIPKFoihluupi8TUGC85upHMfRKc+FqQPt
WZqdtiRQ5KFJ/vo8COsoI3kBFUHjvWrNtcdDP2aHP/CuRuYzWt/iOrAiSuJBv5XnhIaRnfI4+ByK
6CqmLn7UkFJ9C9zgFum9pctIn0T8qP5X9HuMrEe1am29W7eVEy0ecNMGtTv77Mi6ZLuUKGsdmmzs
WPAQiW4DlKURte0rlN55VblrTClGZeXiywWHVOuLJ38w5qMoomBfhs5WRpPGvnDuv/AAQd2SxcGj
licIb4BjfejgTzy1rh2jKJn639IUibrBaf9T5KqXptZ/2iyrEWs2oIyELm8bt3spCr1/yWxrAxpT
+QTjHspcSoVpSsAzobYML6LAyooGTHHVrY2oKLYTC05vWZtN7fwhF999GGF3NOoRa1NhngGxZuSN
UNihog0oYxlokhgN2774c8BxwviPM+6XkmfwHv7pOoqxx6ei2ltN9xYuCmDTskuJTfYpnsnXtyrj
YbECCPJ92Alz17pQ0tcYr5xJzUQHoeX9zs4Ewq7FlHiFOfuXCuWJt8WmnZcBaYkxEYfc8gUVXsKh
x1oauDBKRqr6HXGJaCO3UdgGDw/poqlz32kVorQ8O5l91LLZaaGWGaEz6skgT/RnzYysHfJQKuI5
ywspcZtw7YaKeasJZ9gMqHqdXWHvGZ8a7dbbaGNAlh3jBFkF1jVl2KVKIG414khgIMfKdnyaRzI8
aW4MZ9kMeTieVQuQH16c3+/9FSRm1ofBKdGz+Cl0Vn3Ya4+5gW4SecYJBVZLPcsx2cAxeWelqBxk
pECSexp1MOBVE4DQXy4hGywnDURqcT2twyl+wr9TXGMLYkftCPyHFt6dZOChJL5I5z/KNZreac5D
EUMI6ozfAvNTNbyTIShYQVMWiDsoUJVrt1tJt5YNG4uvuT1rO6dEmu3ej1wYG1VHtVd2zksd77Z4
X5Noe3NUkHg62qggOQi7EdBm6/vmToZWYGRwVkuv7huDTFnc62tT9PUKMvtDgrHX0WgtHlZWUvkX
O1H91ZAm0cbVVf+Ss83atkqr8RYMw7OT1+FZHvl1vdN0Fdmx3/2YgQTnXjUWsE5zcgagNUE9vY/B
oD1UnVpT7iEcLKQq8m40LlXs5HjORw/FAlBp6+DXNIlL+Wuaz7SmRFekbNkRD362a6g37vwqGN9L
YHI2mou4mI3BRulFeDH5395g/uijnkUom8iIo9tRmobFoS77Y5kUhfrHlGSZgirJqk3i8nQ/VZ8c
5jUddSvLsN9bezCTswpUCS1343kGVvMcpe45nXXjc0QxZd+iKoXWbXq2FznEP5qFqO6Hrn9I+5z9
xT+DxSKdeA/7HBFrKsuLkS4DWuf8rBDkeZApFbtzIKoEi7oh20LZdMveMMVydQ1ABmO+ZUD2yaPc
P1bQZ4t5eLIWuqLmg3ATPnuNCRunYlWCkU9Lp/9jNOtKc63K0S6APp0nLoIgDTkZNX1G2rPfz5ST
QUUWhEsD+KdcDzWKePc+SoVPGE2aJJGWaSXyxoGmbsblGvJCCHWg82sp6WqOLFA3QQVKS3qaKYtB
WrJIuKhd3yJwR47X06E5bt3fI3/PkXFXO549Q+YIWoSEUYnPD72IvstIdQLrsRu6lptzJVQNoeFl
UkRmByO4ahdbQ4HYXJRvMidwr7JBW8O9AtJD6KlKTwGpr2PdaE9sFtPnCUnsZskd2D8L4a4VXEAQ
I22RiXAW3x9wXA2MMRvdM5i6zVFbGjVzUPRZlI7SpER9yhmPrdFlrxrPi00xDupGhnXebqD5m+hZ
Ds7OV8cf8i0q37G3t+vyUg2cT35v+V/iKduEOLZjseMCde+r7luGcjSK9skMJp8Uh+960DFGCL6W
W65EjkICfulSWBARagopY9juZDg0+QEg92PUQvZGvNZ5ndyk38RR25zjNkfPG2j6LrGa8FoqyNZH
fAp5D63pSMm7Y+4NsWmRyyfTL0MWv9YpWrdJ0r9jMe4NKeAcGCzaCR4NN5ozcusXfb62dLc6tL0V
oWJp4A2rQDbLNdVcyx2Gm+mgSUBqI1EejG+tU922GhGIyH2UWn9OMzPYv6NhTjtlhIO/BiFgnFAl
0hfo5GcZpUtX2obC3sqYrQ/i71Zlr6ql/kA12QX3nD9CCk6Xcp41LBQsnYRKBcF802fKTO4dY7R9
SHoXUmGKx0TciGYDJXz2bKcuxVkOyUaO+ALWQJAGuGLdO+X0X52B4iIG3OKj9Xv1KVekJnalx1pl
SSkJ/0ofDEd2KNvEyPAOlqtUOWXpu035fYY5FSzo7+vaJGgQklefnHJaBdGoVCg468hum75pHO/N
351gNs0jaw/00qgPbOXEW99yHsQWLoFWwX9d6HYNoxXdlhX199vwuFzodnj7eNkR+nBb1Hlq1mHj
KLUnWqEcu6QPYDhbUUDpgZj0nmYhlnLvuc3418lNqbc7N+hfywxI1R9XpX5hbdsMjcnlexvl95aV
bn2KcHpY9zgPreTI7RuVh8UyLOfAiljIC3FhrHuI5CvZ+feFZCwbOaypEf7Ofh+t5HXuA7eLxRFi
err+ArqoPJej/ZAtvjL3Jq1w6MybP3p0GLkmJgGn+6SymeBENaXxkEvTmeUSsYudQ+4HzqZc+uSA
WnTTlnsW89rfn5IP07wnuZmQKP3nk0cUN+UfE9Q90LwxcSCxpN8qDD0XFKp2ydtOu8ijIEXxLvfz
q1Kb/QotouFQuH60QuOg/hbm4qCyof7E637YlYqdPJAIMd6ieLjKCZlCCX+0wrPpNPFG6uyo7BvA
oS+SOwI+81EeGcuRDF3/NAu0rKIxjo5ujYEzMvMl5cCoMjhOrOqT7RbjVo4rXPpoYIR+UMgPSslH
80fudMm5afx69HDgBTH2WyJy0NPOywJsze4DYYitEXDYXZTa9hG7T8ydHdZOCItzCxkR0HbZKYfv
c+7h0LTg9XlzUX+x7TUGcEg7NE3yWtfGk9ba/pcJs/sV6zn1JJqKxZPWBB5cOuWLjmOpZ4yuerHb
SF8Jk+Wa7Vto92lphejsu5ul6UX23Lsx+t0UVaKfZNdQDL+m53jqjmnyI2+NaHs/RyzXq4T2OhaL
ZO8S3a/VF+PPjkqaEpKERqWyEJ4cnDO0u80U0L1dU5/daIHB1sQ62ck0bPXFesv4bbWFTDTCthZJ
U4PsybW9mWm1YtqzVfgUxC5JDMusVao8m9sgWK344hfl66xDgrfT7pyGpj56sRPEG145yS7vH9N5
kY5FaO+iRaX2NbdmFLPwXeGFCIU/HjLnSQyKshniyDqzl1QfgpgdDiI026BMQjOkfP1RFDgkUPSE
FAehzbPMuHI9AU31kf3fozsb+PgtkWxM9BGA85DQuffJC1hQf0N+wJd7P+xXZZ1Wkb42YhiQczn+
lPSprsC/DYxbpjX5TVdNdoeKrq6L3sFCew7/GciwN/2vqbB/d1Oi9RDTUGAwTfyv8Fosn9MwKZ8L
1J3XLpzNbTP7SbqiuHMBu1Pwf8co0A102MwS6A6R7Kpqo8YnsoYqL2cIil3CaT/Le+Z2S82OrgNE
WfvTGB5lv7yrbnfaPdY6dObTMIpWLkD5p6lFnihKxLjWtJjH6ZRgNIR1V7G1l2E5Jw5mx4siZFfU
oAGAE8faE/z4H1HrgmsdtAksiB8c8W9uznJGarANRdrUhH6qladiQI7GjqnzyNCpmvI0oAB3kkdC
B7RM+fefOHHT+EHow6Oc3BhJ3npyoozj5YK3UxS00cE3YKanjNq8w17hnPZqcpTN0Lu/jiBF/q++
v+bdp/x17l8hpMw/Pkd+RKeQffXu8/7tUqGiwgcA6j4o+E6jhik2A0ojHwgYHeI0dV4710UPZwjx
z5oS5aNMhp+21YVPudGhlAzWwJP9g82jWmNncE7qrIVXID45re5/iEad14mmTofIGdtPsVbdrh/H
FWi2Lld28vQaY9fBTj7ufwW3q+I1SoNHXdir21jXsj3a2NZLF7tf4sTqvrFoTjy22+1zXvjpwQF7
sgkdCk1uFBn4SfL7h20xrfS5LrZoUIyQCwpzh50UZZBITLtZb0aeUXVOEjfIPxdz5ezzMpquhgBU
Q/l53tplOp5kn5wcfUpntdqr/KQeR60MH0c4I8dR7y/3LnnUAwRZJblrbWR4azxxVZEVRHwMeNIq
IW+1Ku26REXFHp6Hyc2eWSo6ZcYmFJMRZ2fk2Cm4y2AQDsMzqrC5FwunP8i+pCD74WC4JSN5DW2O
w7USGj3EsT58M8p6P5qF8wE4HuU+G5JMgtvbBzzKuIzehhC0KW42oFwU69YENr4PioHJYuSYGRpJ
AW40LZrBttJlZ9nIgXvYK9N0TGrb+6v/HjrUBbckn1DIc6sfSu3qD6WuQ2KUTMalif3K3kCwqFd9
45M9kCMFRb2Tb6r8V/DiWsu+SG1/jOB4cIat3jXTbCwUkcz5uqiI19W0QN+jmUR/O19lv6KdtKwT
F9kjm7hLOzQDU+5IJslGntO7+KXbAOY3Ca5E3pj61gbBr/CEXrwffc5nq9+p2UYFG1NWUfSWhfr0
aMcRJh5ERjpWrx2ug0sgG6zvNhNlsicZUdR/08ibXiyli94cX0we6fgGP9f4PCV9/TLx1M5t7o+S
mh2Gh1O2bidH+8CfJ/Z826gfbSeOH3UDMTA9cndTMCPbmgr/1P1u2qb3T1kiuv3cGgcZyUG4G8rJ
DmqrB/rFFBn7bwHqa6f7rPvFblOr3DgpmZ3s71OcIgMEkhfxPjXtl6FHX8KiKl5J9fMRSk3bxOkP
F600URfFuxOhqwVRVXn2wRysVWDCeTghdoz35odDDW3lYAx0DlqreHEXqLOs0zfajHj97D4I2CmH
uZhLA8rPZNvbwu8HiKvYykAs9l/meouqUvkieyZFB0QO0Gp/G0vN7EEt4aHga+i/4Jvu4rmUblg8
/jrbSofvzTwpq0hAiuB+NJXFIe2bFpT1AfaV/+jajsuGnoJaDL6Ym4zQXhrU+5NtOLXKCr1o/1zp
7cbhu2NBU7afUjSe97dQ4oECtf/EixZbsYUI5c7RvNEbRAz0FtNnB7mZ1WQU4YtsSHVttSg1rrdo
mQEnFyThMsPIAa0EPrLzFdgh0KbTcKzx8vHnBJ3oJdLKhKSmWA7/iLvRHo73U+7D+IvwKwwnoAKN
cazjTHtweSKd/K7NTspyZMc6qRR56KQxh+DcnYcgKA63UM6kQJXfzjFhpsCpqY9tPU9nU7PCvVCd
x7FUxnNXldMZcdXpnIkKCE4UtGLXVOl31/IJ5bCcGLQh0Htt0yd+tNVadLBQhkhedb8FATooP/TU
TV5ll9+Rwsvd6VlGTmtRSdY7UqHL/B7I9q5vs+2EpvKm0UNSlkDvyyOPQxSO4hB5+RxN3Hrixd8W
MX/qEnY6Dk6xr6POtYQICznL++E2KLuyurv4TuRcEpcySWhoyXZRhnlL++fC6tyXfMZvturdrUw1
qOKLZoNftQCTnBSlTFayOxBRCs5u6A8yrOsv3YTIEwn5X7Nk6XMwYHrKWWM6TO9cqy3RfqpAwf1x
LX4gaGV2eX9IOixetI6VGeLaJwqnJFQNF7UbItklj2STgOw6JVqlnTozF1ie5M6qLprwlOrk+TMd
j4ZFD+0k+4zINAYkAohlp4843b600GANKzXdy5qPWdX2ym+cdC9BHvfwPionW2ZQHyILwGo0I6kV
TbOydjHK+OqqM9439fCOC9i80/k7UErLx/c2nFYOeZKv8HtwSs47aha1pe1MfwhPsmmcCmnWQh/A
uU9T5AWQKhqyEIwPjuusEdVDvaRtSa20LgjBSHe9ITTaR1LjqKA3Q7+37ImNTOibKxbG1WOZi/Ih
AqjgxTztXC9Cp+IxqIHcO3520l0LPtVA4luqmslGipyRjAZnYFJe8Erf5+GmTihq9OMRXqm/ZT9L
fWnkfZYKVHQoBHwiSZk8dTz+ljw6WAIQLBOYjV6sb7Ex4idUD+Kbg7/ZvtL9+JgFIDXaOTEg3gz1
V0urTwP+awFUouvcVv3PIW4+h4XlvwNEgcyqk2cxc6e9lA7y9cE8nNVcC15zC2Q+1L18209h+OpY
MSLNir1Q8wllXxkgURuM/SnXaiAdOQnJsVPjoxFsnQJrGrJUE0pNMdRfeSg7lWJ+RXFP7KYwM6/T
rH5IGcQmG5o9WOAKiThEEvGaK1fGpPXnyqhraJTI9aB/G36LQCdXnTF+IF2LBKMJZRKA17paMoBZ
MRbHPAh/KbPnGQLQ7K1/KbPnlfVrtFkmu6FabtvOVeC3dPlxSDvAeMhW7HvXV7YUtbtPoWlcJetK
6fLMGyoL104KQMdU63FoNWACc3/iK5MGpn7xJxx9G66ZDIiCICEJ0Ewz3XTntunXXhX96dbX5fFw
kjGyzGDoIH1upzrMd4C6LLIioGg2mZXWK6GTN59qEdlsg+NgM+QBValpQbkCpPxWlDN+E4P2Hqeu
BUahNB+CQqXya6j8uOxTs3xN3dK4AsF1ze6ao+zzp0DnO4UIPS/fc1NaCBrVFNbcNnyluFCDSGZV
O7okaZoFOmy67iO6LdknBZbzLhR9uM9NkV1wtj2ZEFeQzcWsLqcevuYN1H7x7ZlydGchOzZ8L2er
edMAh22pu1rLnq1G3TwUh7tchVSmQLF3F1aaebz3TyYkgU4pDlL3yk/A/fFGhX4Vmz580PlY9Eb1
MST98t3EKosGa94JMNofqMaDRM8HhPzcHE6fEq51wEQfHd+PN1NoxHO3yp9spfwm+0N1steBiySf
GMCXmOOhapsGrczC3VXcHxstA/lf8QvH/rkO1zNAoG+q8pxnsf09t4wUrVMNBJORjAd7rrNtPWT6
vkbbhxR4l2Ol2ymHEDdVGbGrQUxRazVrt6jYUHw1ztHgG2dbI6WkpzWiyCoqwgVbM68WusmuCpXP
Kj6FVhK82Fngvvi9TiG8Lbu9DCFjwLpowSl2C1ZDsLl/gq7myUHZWGqTg1kLefEv5yt6qWyTUcxr
GQalXl1xtLoNGmYMh13zX/oMKGJvKYgQBWNxkYnde7Y40LVyC5la/JHxvc9rSpTAwRRPnhXWxhE9
MuMIdMyvvBZdi2O9NPIoFzmJYTnpNl6hdmJ2Ca8mJ97HfeQ/VNEp1BM0XBYWiTnEkJ7sMY1PMkZe
NT7dQ/QbY4gg/ovZqOOi0hZDPBrQyblPkUfyNHkBGZZ6yN6U5d5aXkCTp9znWMvF/NF8a90yOddL
g/1NwZuEEi36Lk1/uI0U6YpfE+lD2SewpNs3jXOSZ3SihbIFjZMdhMru7n4ttyqyaGe+sI9hzT45
FOyGVLkdyfD/7Es6flpytAD3kS9qR3+e91f412WQKZpXfYrdyV8DMvyr74/r3w7vH32fPmOrO0aK
A0GPmtStPCUrUTBeE/C4PbRyWbMSsr1XquR8Gd5GbrPgp/1T3zJwd/BCvVQ395P+vNSfJ9zKYH+f
LD9d/jG3uf9D2pctyY0j2f5KWz9f2iUBrmPT9yH2LTMjl8qU9EKTVBK47/vXz4EzKhEVnaqptvsC
A9wdDpLBIEHA/Zyr6r+PObsYsDga6mG0rafo0YziErxtKArPj4xNNdnFqUI43mnQY2Q3IS1BKlPH
DI0NVUmpFzpwJTXm3+mx1ey0sHGTFWniApvCSfcK1DbvwW0QqzLwlm+nGGtxJBtZCeK1O0MKlBSB
I/22rOTm/J8V5ILVoCZDqM+fXZC7CBiix7RFquoAYtlxY+vdwc0KDcBRYb2NB0AsmW3Kd1Sr8Jbd
NVli46+KGsma9xrZAUfFPLIlFkq7J19r14QWiWd9++QE/dqxagAQSLRVXdKCtnrqgy9MJlqEI7AG
g7ZftVOZImgncJzlpE/pEV9ymOlQlVQi1cWGg358YRrI23GsCHC0wajdUTFm7qWWAztjK7mOFkpR
ehFfBD7m96HTOHdc4ygQb80qazhQi+R9aQHawGJ6tsFSmLG4EuKd/ZOVDdu0MbAIkHSrOUcq7Lhw
j7rwuz0wCNZKpCyyUKZI9pjrYQo2HkSLWMJBEjUReZPXlAs9QSwLMTNx3WPLwgSeE1kAitvC/jg/
e6FTPSaGGd/j03hjI4MGeJ9BEuw7M2h32GctkQspMOsZk/igmi0iOucml/whVtRea4EycN38u30L
ywF2qBfwkxUGHULCii/CAUYWnvHBi4klIgmPZZXV8BIhNhD4L+U9tUzdHrBvpfk7Mo9MxGWneLGt
qDkFOoJBDKQ3UtMGfccjBxSk8tZYIELCPXMmbx2bXvrEeUs0L8GuIMJ9IxnuSzWtZMUyHABURjIR
Or0FnHYIyXpuk0oPwKFJwt7QADXSITxvbpOjXEtGYAFKI+VuoKhjEqrBsfRxB8BTkIDKwIrCylGA
SQL3Ku6KK5lU9M5o3LWy0Gt2aljK99RByamZTsjYKBHSRS2yJwvVDCfEMWlm90PJswQHtuoM7MDZ
kdxdl8MwbJ4vchc85G7U8HswP2FFEQsQoSfD/ZN1JMHWBsw9uypu8O3dNndUq2WNmgxYiavCw1Y0
NUmhjGe7CYgUvRcCgx9OEARjgB5bVqd0r7vIbxeg3FrqoHt7Dlpg/VBNH459U4rjhNnYsz7pmPf1
RoScIDSZ14snE/gorWHqYMaGyBeGuwBrjKTMio3nPgdNVwsK9Nmklna5i/ceEvSAi4EWIt2zZT+6
HXbU3f5uHMCSOVep7bqOWLmpma2MHh8pswb8WcOdUmvRhAgBKVMKozai44RcSmLdtMJ2PM61AXNz
rOIN2KyGrCXY34tmwjljw3xRBEl+0HJEKAKF19hGSC/xIzz7XVlQTcPzc659JAODhFcslM3E7R9u
aLH4rgvMF/DX7Uebs5MvkwyoGEeAEtcdB3s1saklyFo81Nx/Ia1mxuNsJ7sammOvdAtBiZ2LeXmX
9uahDSxzrnnCxooyCXMXyK/LK/27+azxjA4kMRlCeboA5LtZC9ZKemtlDug6FpONaLCoTkswx+F9
Ru+uqsy8+2p8otdTzRyYRV7eg3TCAQ51uLXGrDiV+TTi00JWqc1CH/H8skmy3DIQAomlsw0pqEDg
XHGiWj64xspwEEoRxH19cIHOj7TNqnkyOKjebHyILSuT4evrXYYgUaTZ+IhUlRbUKwnAzUJNKkzZ
q/lfew2dDRzQcq1iaQZLN6eVrYP7pOHl6Sp8lUJtgJYSyJcoYvFldOvFWlaNHGi3sssAJpidMbRP
LfaZ8S7H5E/XA0TEFDVHsqgFUIglSalNNbJ0/QiaTBr1UYzniyHTdmV3Uht4o1n4n8On6kg16nIj
uxrRJr/K0nAKfYOf9nNtA2UDIaF72vBWO9xq/ztJ3XAVZjxczdvjTT5KVBS5P04dpYeSNs5vt8/f
fQOdEJ8To52/eJoGuFyBAMm4C0/pmHtfkEsVLA0QMj9POMpNWWj6yesS/ZDbvY6tzTTfDIy9tHqG
BCtQwh8aWVCTFeVnQ8RfAfaSHnrLSg+I9fPN79TGrh2EgZ2nO2oPfLCxaV04SM2bdc4ABGnSJaUN
HUlH6kHOEuTMXDrP1bmbHId6ZYKV0QMJ/82tzacn7DQUeEMAt2tAAvS5i9zHYuLt0cX77mxTgegE
7NsAxInMSFGmZbnXgBKxoCYVpBUeFonXpCmCsNyTU9IEJSLEbMAHrhy/RXSj3gJ6O0/8RzXS7NoF
KO5QBvdX8ikKlgjnbrbqCLAqXmyN1IqWZEcFAkcIbXVNo7LBNH3EqU3nfDT149zUGyyFagVHUoo8
N+qW6jzeM+CjzSdDCmSLduf029yJJK0ZI9awQWjXfPx+OvRrQE9VK3UAbWXm+FApn+d+80GBGZyl
dX4/y4B3hEWeIBu36gCSEGshEZf783RpuqBCmC+W/eh01SVMwuah9Qf7qOTC0gGz6lnuWh2F8BmQ
SEHUtJiHHE2enW1g9MtfmcyolueAx4ur2MDs4Q+FaSIODJxo3eVHsmxb0g2ZL2pEqnUGx3W323sl
HyeAsZex4CDTxZWlow79WsNsE3MiNazFw/aOO+HVb0lOEBR/Pxpgb7tcc46Y79DH8p86/1rL7B1G
rbCIJW+hiffinHSILJGteYi+/VlOoPpUBxanZr42WzbOPxQpIj/zDs2YvV4Gk0ccNekSYOhsPify
VmuY+Bk+Jibq+J20dDZYSa2X6gf0UrA6VqU7myn5ZIk7s3TTkzoaxnJnmVZxsiGXZGvw0NgxD7AN
ZEcKr2DWQ9xc7hoStSCKd1xX26uDQQ5oskY+AVupQXvsuR5q23xTF446NMjlZuXoYlPwjzu/SYGI
X4leAJsLMlJ0E8CzdCCrL+drk9c4iSK2Z5P5UmcgjxmiuLn8VhrIsZdDXF9uWPKl+Wm/K2yju/xW
ui6hksNXNRDV8BX1TeaPH9TBWhy4ulizt+YblhSWEw2Ihq0+U6f5IMKiWtiAhH4gGV05C6ElC2Dl
Jbv52LF+P25ACQoWZXl+ZOPkNeheKvPyNybF0DiHDBM1RB7JO6k2awM8WF1z9QecGq/cJTwcL38q
YDRUD4n/4+oGSqfka2PEyLx+/z9Flo2tZK3wrh4SkWZUh8T3vqhTns/K+9kgcQsbQPIY2gqrXQ1C
7Hfq5/Kwsr6pgBh6eU6AO0eXIFjzgHM/PAr22IOy5luOHHtjPSI2ABTfHrnGBgh2K13kk6mrotlJ
/CCR1GYvdAYI8PiMffT+MMuQTWqvagZgEepGhxWGQXoIPPZNnTLJzeKtQv7q5VzKVPSgAu66+R6i
7lliFZtQopbOV7BE1jtQGUzAq8rTJ38hQL4Reqed1CUY47ZblhVWndXVi/s02AHGAIj31FdvMBHM
QYauTo+Mwcb4iTMAS5KcisAYGfBizXg9H4VbMYH3cfe7Oh+qWcgQHQTANd9/WUDaNwszr/SdOpBJ
xydjjsTpJdmRIi267MQm53JrzUPnYpdhDeNuPt4WwEvI0zXs+ZFAffF2QfB0XeDrkV5jIBtg9y2Q
w+cu5AZUJ68RMpvn86FuzZBiJb8H96y6ZHmDjHY9Sn9Sp7m/n+4b29bm86HjTFoDgJF5b82/EXnr
Aei+cUWB5Bs6CIGdGqxPifnVTCbkExGWW93Gpxq1SA46+GIJGiPkJ74/bXjM+HYQo3P1nrViu7sf
U2MJSi1Nx249OLDSEXAIFViv9gJJQkcv7s0j1fD3s+YayUzHsjbglfis5KrDjYwUPpYA5v7U5KCY
PzTOqxrgo1H+WgY+5SMWi4rdRwOorh8NQbI69RmAZBqg2MhzVUdNWtUk7Udj1KDUXGMBHDC8fz47
5U8NrvwpGYJKjF3hYrNfHgAVf3dscjd7mrAqqYNYUI2qPN3IlEIdjvCi75njdZuPhr4a5v0Qb2RA
zLUAoVBPS+VTnaKS0dgfXags7jgW7dIvZKGKm3FIodypow08A/gE+lcyUGLliGofjaxkOkCvIyAR
zvfSzchq0F8OURmGsUCABVJr3/8o6gDUOCRTJuo6ARk4XNuFA9CoX/3xlEI5IBm5T8BxuLOTYL4N
1DhqCCVTnm5kJhY5cqTGHm5GILObs1Bd1RD2CI7xSowb6q/kN+5I8ZHMbhukyyWRsSTvqvgbY5O/
Ifb1DaJuvv5HY6vTqwNDP0zuz49OTsmo9tEIJAOg+gEY962cslyemWoAqqmCTJQnUrQTpgchVsHX
NwrlTymU7GqMHBOFzpR5I+9/2r9xAcl49hdjviCa/vaRQhY09s2wV2O/j4iIuoXBgGBxM7Tq+suz
IIUVNl8x09M36iQ+GprcKU/qJAbkti5bTE2WSvvLsemVFzXIlDGbIzAtEEa0lHlaHSKgqOBhkQO+
MwFUVK+dvS4asl1XA6a2aLhIFrMARPfArnEKtnItxOosEOaGACqq+khWOlCbaoEofWyDuTw7AJ/U
nNYkzRF7jTBXaXolvelKTT1qvnMBslEE5mP4EEheh7mKWX12uGoXaTpuu77amV5YHJgsqDZEiaTo
GCIg6AEJaaVjsR8Bh1QCSRPBh1Y9lgcquiipjfUs1YfisRBVsxHIGTj4tLIS6g4SJeR6SpQnLvYH
pQoUKP64/Dcp2ZKB5gJIb+EYaXa4qva3zsiDw8D/eO2MpOSGCvJCslhGkOamwFEMOZuWLNGLAzC7
UpzcTbUCWANO03JxXUiF8IHdVHkLQ15DZLhkhwZEinONZKpJ2laaUE0Z39jdNP+6m/Ly13Z+HeA+
+egof3lEN65vDuumSadJsnkk6nxj89ERqtHVhfob3dRwN92uRleu1ZmQa9WkWjSNuDQfHZwa5ddd
fmlzcxY3zb/bTR1WQoepTurmxFVTdaGaOvSbQ7hpftTt6tIo/+oQblz/skkKv8cOyj//8X//339/
H/5L/MjPeTKKPPtH1qZnhBg29b/+yUxm/fMfxazY//6vf2Jz1maMcdMFx66lWyDLg/77V+waCNgb
/ydv7M6PhXDPvO+C+8kr20WZu+4WSMTGQx+Nhg0WLWxJ6QjWLlpXRyy/DtgN7gEYGJnFD3WLOHJE
UD5xO0lWHnavv45JsuuQW/o6TWkLxI/A2biTa31OvG9gEe2+ak1brcOhrA51OOn3VRj87midtyzH
0VzafeCDC6eowA095s6uK6ZNZwA2fyFD/p06HH4HOyHQ+rEI9eZnmrbkeiYesXGobVzAJRzD1DGW
rOJgaB9N49jzdo0lrPzeplRNyrJE7CwjRe+Il7Yr8Qls+AcrAGGp0KLncgz7Mz7Y2WvwA1vc2mtS
ZsF5iqJXLk0sA/GVjZ1pKyA4IsFlrB4736sexdC7JymiFsk1EwCMndEhTRUGoNS9M802X3LL+akL
bXpxqp49uYCN4qBzeyFRMLoHwPhoDwKsLC+IF7UQueEMh75Jpidr7Oo9/TJ07VsLiQX9VByo5RUI
7h1DLwBfXNnt9TyYsA4EaAoA6EwHHUkXyykV7W957FhHYCP3C2pqhhXeWTJ3fG4mkv04HT8ha6BE
eH31HfCDYCjIteoV4W7eHnHt+HxNx+oVILz6FksQyZq0eugzhMN+C9nRc8vmGDtYIUNU7/hiA6ob
cB9i/FEVB3AZ97/XFZKEXZN7T32kp9ueO1i/N0L9PjX9CvToiAQq+/Zp4gOyX8XoveRpPwDto7PS
pe1kwMkrdPs0+T24bUcWbCzh2yeSqcJLeNmBhLtGrEHg76cMTChNFu3zcMTRgAIyAS6DYS8nQNNt
dblhZZWli01HDfy5+Wi/gKxVhDx+EZFlvXh2+thHXLt3jMR+iQoEfdSOtwGBwVmbgKZAhSsRFqaJ
+2uwm5VgqkAmGxYcEX7FEUCSbiYAcB6DHPEYYZTiPF27RrLh2ap5cecPVXp2ZREHvF2BbgjkgoNI
z6Ro+9AFJc5CSagGcGh7NXLLXFEzKAfLxf93heBGMOMg7dEAvy/9rmNpB4vSsVJsMOMmGD2Q8xXg
wJU46ciV1xHW+tlhInsF4nr6AITDnyQ18tjbZkjkWVNTRACoqMyMgzEDfeoB2AN13b+MUcrOSVb9
hlBJ480fIqxkuVCSFRsQvVi6SX/wNV9/C40I81PDAQQROCoZGFupk27owcFpA6DhCE1/cyKQpsYG
r/bUKU+sR9PJi8cujpAcoY+A5YIV8gwy3Ghag7sEzVRk2VqPommd5kBQy5JYrMB9JDdPjcwtN4Mz
FmDcBIaoUeMRYMZ4QEyyJkqHlSA6/6NNtbmPEGaxMrsywo3yR5/ZMxnNPa9MyT2pZid0EFSdj+RK
qlyTMNG6elVysCwWfWE+2Uw3DiLDFvLY1CGYecA4gmhj/LURnmg+BZNl3ldmvJ9GpGIhoj7WV0bq
lYBvlFqsVCKVpavBipTXWy6xDsA31txPEULs8bwHsF7GcA/GyNpbkWYWkr6twgI3S9VsuzyDJQkB
/dne52207UveSPIyOAPOmrFgpoPsASSGk9ncg4z7CnPgqUt+pxbiwxfBYC6RCl++jEFlbsICQefU
LDJ9ODHH+kmtWFrs29YvXvCrlS96kiA8SSAwn5pOFuNbC2818NtBy1kiDsLrwAJFxsiJOY9usFGu
mmY4eTxtHsigSLBLDfA0e0fjZB1SZqMaKHykjSowQ9dF/Ru1yEePa4cogvEpA1jTCxCHFjnHgyzS
TERp8RYIZFXXITP4UgWYjugyhHJLzWwUII91rTvAQsvSsF6KtNa35tSD+xPMho+20z76YNs9dTli
T3twRT3m7EQqMmJdnxyLnwZ+UCzpFvKFQ0WT6hliqS6iXr5iACKZHbXJe7NwCrPVu4gM2nerd18k
r6Qv2TGwIpAjUyfpmpQ0GolkJ3JBIsMyzsDMcXaIc0DINiHSah5ijhZAeLaxTB/NWLSzzBN5f3Jy
0EqtyLI0vGAJNDB7bhKILeKIoaZq5+pf0s60NmlVI9REonf0ruUCICUZF51kAY2zDJxgFhJcKHrO
wvv3aMhm3RcX7U1fMg7tskUseP27F4CTnrhjhtIEnglyUjaI+Rpehe62K4aQrR1peS0w64kS50ja
ogjehh6B0KS022Tlhow9Yx2cvbi4VUgM4pv6nOMXIcYaIO/oyAUZ+lkZ91O1D4UNBiKwGj+22bC1
DEBZ60U1nqgmwD0513jihYugY8OGRUAFWHBpyAseAXhDVjV5Ae0c2aGzCzKaTZVPA8/nPe9SQE6h
C4BHkRVOQyAYHflYQwgoljwJgCoZZ0CnAU8f8vrD7ykePDuPd0+mnazKIBxP8WQChhy0vPehrA2Z
EyODGI93krHUAVz3XC2ApocnjbKlrhUH8GnuIi5bKagG+KnsToBylFpJmkrc79j1ToON510FeFlL
b911rCGsnJrIrngAaEDzZNstP4PmATlvEoQ2Eu6mC7i9ISugP38WU2WcQU3WL7sm/hlZDiCOAejE
kBDzy2oLSuEUtNVTBgAnd0BSCUxdMY0HyxeVjNv8X6rUgQbAhz7AhQV4ldrGxF0gi/q9lhV9tahA
57gZzFY/NQDem01UMx/s5Zg4n8ymWRfGBAZbu7cfXaCC3rNoSF/cNi0BdhKMW4AiJVu30hGZJsAX
aSAx7ySmAmROrb60bdN+CXhvnVlrPSeCd28CNOp73opyRVYpkmNWVgN0V9KCY+q1ZVFyV4xGeOhk
tuYgCy1OalA8tOy11a1si9dGXC9Ijfh+IACN3AMoLfe/szyN76ngQAW7N0YACILKQV/fKCyp5U0F
LgTHwNxddgMj96gvqCpMK992wCWfm2TdIN0YiLhAbAA6FP4p0gMZzwpt9LZhPR3SBNCjZsNfwZqU
InaMO9WCZAgxB9T7xMaj4X1FFCVQ8CW2XjIhKZCaTDbNpr40rUy/bpIWNwKwUFJgWdRZliN6KwzX
gB4aB2RT9DXw5NL6jmopZswbcJLi0dAMSJMmzVjbFxvbbfVjlcTLubMrSgDrRdnyxqzxgb5dT/X+
wzHoEDocw3oegwaeLYdhvAwPgp6TVeT+tirxPNCRjUHYAIIAOUIqryE6ZjmZRDmQCsYCu20TRf7F
AwIK8Phde04McmUK/6Ogv1AqGJjgZlEHjNBFlfeXCMGk7b2DHzlrZpQICjPx5UJsk0Fhm9shLl37
kFS1J0nu693EQwCPFrlztofJOY/hBDYw398i/LfVZkVY96vC9Mt7siBbEScIAda/AYE23wu78c9T
H/pnoTvJKpIgK5jQeGdStDwQW2Dl18vZRBo3ILoASRdSg2Uvsp0qt0UOn/wX5kwspjE3XqochI0Y
eEktEF8YL0Ypdn7Y8DOJBszhcRz4DNIMz7lvcv5U6hk4M6vB3NM7wRXAJqlAI3BHb5Wga+6tKPLP
pCz5Mz53i9/qqoufPSRskjSNwUEgBDIVues+Zjq2qidsSI/TKED4XfC3LG7rlT8U4x73Nn+b4HMs
Ww3AopHzBCqWgw02tDfVKXEs7zUz9znyq5Y1M4L7zHcQ5TKV1ZJSxvx0POC5b7yWpeVue+1JAwT5
kviM66ATdyzKES2ZSbrjvuXAcHN4vp6FpK8Y8GHByvyHiixnIVWpIHdWh0Ah6j4iorFfkPDK/MZH
T0akn+0LALTM/ZVj5Z0OhprkJ+Zevr6xA+WGA8CEmTMHaKAX9pzIbMGJiYzvifXRhVZn5sMhxhti
ygEYsrFEhFa0ItkVXQ4i6cHFQzQ5rLX9PUCqNrMj6njlk7cIE6+r2joXILFb+FZnAREREPB9WIfr
zHCDbz1b1aUWPSZI5QHrMjDKKPODCl1CmKmmyvMgmTI2ZLdcd5cA0xrmTBMSzWkd/7kr6jFg8Yal
2bAnV0zgcWcZ0TeDNa+G73dvU1DzFa9Zch8EOpbvO15uBWiuHtsU2QC56GPkkoKCKWuQN0dNRFDE
J6pRASqx+JSM6bWMTG66fdT3IxnYV2N8J7WX0dRA2D+IbD2twGztVhsXESd3ER/FXRg6D0M2mTsr
ZuVBE8WPrix3vc7YXYoriXA9NAsu+F1m1dXjpIlgW/TI18Mag9l6OxUkPkd6xy7o16umLjcqQLz3
Orx/jRDRTWGNEBaKBqcCnxsWNA4A5kZuflFx5tYIRAvHatjW6p1+D5DYYNHaAfg8kfew5AMoGRj4
IkEjwBEGCPIyBLEnfX8SIy625iChDBFoyBPgbfJ1/hvN/6vKr5q9LpDzKf/Z8/+1AnsFyO6cA6At
m1NTDhwAWw3ifdxOfnoliGeRu/sI6pLVWU+mVOBOL7BN44mNkpEhdbxySdUCAVbBiD3RWAM7bqMZ
MRALd04gwye7UX/yIrCWV2aJQCfZ7PPSAKxj9c3GW/tIoq4wHSRcZM9R7etPJNL9MQITqOVtqEkK
L5q9JtKKvLK8A7EBCzywpY/2KQJ4dpYXAOyrmblhJWPfPAs8KWmQ2S9O3qfrmBfZvV836d7Wz6WW
Rqa+8hmOndHLnvv5KmZTdhzkC3+WAUcbswS3CDELl/zPrpwv2LKg2myUsLpExk4PHAcQRy7w9/Lw
nMYcrmRYQZQ8vLYWlHcNHm2LXrL0AqJ63AbYvVsbARZIPfwYayfqD5OTWc9UYFr8ZfLBpRl0mndO
GvuTNcg4+znk/j0sP0iQkb2YelbsfM279wfkkTqi/uSPLD13uua6ix6TzoXVcgeopAXaVpIXB6xE
foqcLLpnCJekD0TEVE8PmH8s5q9KE7wQDybIpvG/csCBZJwBx+Eixj9zGOLmYw4iLNSo6GVTyTQm
DUmobJT6oy7KznLqa9fUbTSSA75ejK3y+f/jTh0A1W5cpVV1XwABdQHs9+o+K/GFPCMVtHGyDg3u
7QiDAJvQm9bH9ILMTA8hV6M5ITo7byLJFpzBTrejfcGGVZBWg/4FPC49MsXYBNRg0NuYezyD0gDE
9FzbK2Q2LcKvtAhiWeqVRG3r3QFgl0CuBQB1an1W+G3UabaZ7QnQTbm60s9e8wxA9gNzPms6Eu1r
a1lrU/MGVKLuCHrzbG4moe6uW5dVW9ds2zdjRMIf1m6nOzLurS9RV/i/uUOPZW9D+0TSFmGie+CL
jCtq+iDxWgHWvN9HddC+eQ4SMkD1d3brLP+Ng1cnkGIHzFd3AoADIBt0xnPpYyvCrSfEBpeSY51n
AapONeDxD8RJA3PJ8Y40ng1adqqBu644qiYwNctZoewMcqNsUgRCg5jS/dmBQ/ZADuYxqAsV5GZI
e+6C+eZPA5C6lkcHcNrguZSF6bVYWHXxerAkDKwuAWEbrNBTi4pEwr5OzVRuStMOnpGD0D3mQIcl
JYmQhmGuBmmhfJhdiAsBey8BIbmeWBqC7pL8DovB+R0+YjykkIzdepZlFkC1qZrorX0QyHqiFj66
8QCcSxKMMabsjpd26wwM6k0kiuhnVuUClGOt4650gUX8Omy6tdeOzn0EjEy+iGJzPBQALJltSANq
00+5yZP96OHx2Yfg2pgEgOB18MBUCNaPhgFrnGAHALuM0fEvPhiCdgFIYJD8KQ3JutM9rOYPCKoZ
UuQMb1uAjtyZo7cLaxe0wCSLeVmvNWxjLamL6jw707wD8raxUC6dDqLmGxeIL0tmFT7y5mMx7uPO
sdYmWwZWZR4wmTAPVPMnkGlS4b7XlELJNLNfR7oJiuAPzOxOCzPgzsCVcm/LO9yIWqeq9w0wrWn2
CzDJveYabE9vaXChgST0zzIzjFh9aL1+j4Attk/k23yWSTt/aC59GdndyNTUnvq9a+fBswAfSqFZ
7VJT0x65BVrUxtBegbWYnJIeeZjULCtj2EaT3a+paeRlsupCG9y0dYMlJ7z/JN18G1Y7AARqT31R
Rc9aDWgu+X4DDLp/bDkegF0FQnuTD+eRvj4FKDwLH+F3gPVOYAtOOJqq2UXQAzVFBBskLQV3zCuQ
swoOjFUMaJsgdtKXSBZO9wjoyOiZGm5tdaCOCQT+fkD3dYug3oRgIVxTs3Qy42Rl4Q9q/dE7Cfil
9+QgV67Tgb1JBpaTXXpH2Mk5F3XPy2951ZdLQCGIHR+R0qn+w45j7f0eX4ckwsNB7ETILhbz3xQW
joY/jbIgH6QMWlFgdT+VZIDI1KeikRn8HzXHGtn0vGLbj8z+Wob8TfDJI6Ljr83UqIWEGnBy8DmP
AStBWfvH0f0NB1OHSZpTGWCx+fOp/LKvKd1XvpFvo857VYPd9L9pkl2AKfWxDveZ1brgYO/AIJYU
IRBpJOhSLAvTb916UQATcWHnob8mYduxcdpQtXKLi+XgjvZB61qZ6ou3WyVcp77UyVKZF3iRrzji
h5dXjuZeyrILjW0wsmrP6Ajm45iN5rJEEvTWzvzPtl4J0ES9HzLVZhvClgIe1OXg6WCvPc1dWwBz
IZUNaRZ+9QJgle5F5+UhApbqmVqYjIul30f4epVKsBaUG5+V7RqQYw96ZABIHFRTx7ZK9GMTu9Nc
YPH2UvtIxjs/2iLX94WU1JWcKNvCRZRxC1z2HEk1czFV4PJE5uYnJaJaE/OLBaUf9Egl9ZFMDAqy
967gYmxA21ana2WstG7sjjtMx2fHFYvFRmSgqsg53h1iAE6iEfMHq+84uIhQ07Swx7q4hSnwu4xq
dukPK19ESBz4cw+L5yESOB1np3ogMQNODYQydLwGe8kfQ0R9K466NcwDApC226WT/61DLu7RlJP0
buCYn6t2NFXFBlgi30nUuKkHqjekEzfF5N4BeLfbJwDH2E2F7tx7o+mswCkz/oYkHDC81sP0fURU
Wtb0gEnBmxXZmlqUYtW0GpK7TAOTxaDXeNnJpoFs1Luap7wHcBCqJByC3wDJnp0mKSExFQy84VGY
bAbfqpGNZUYrE7sOb3Ye/W5qk/Ujin/LBgsYEXjuPXC3Fud6mgIgRBVDvmVl7MnsYn2t0wO/szRv
UdeRs0nKdDoDTxUfLs6ZCi5rQhjPIGKswJWK9cLS9rFe6JsNkkF9B+mLUtY5DgjK4q+BGItnp3WQ
kzBM+tKzrPzZd5Pi2W3A8lnU4pFaDlKA15mVN6Dag9I2hP6YgfiCWtTJrZkrOyAGQlo4pe/j638C
o1e4nidBBnhWvbApz0MJIDu5g0Wt6U+tcHCvdGks7oFHFx1dB4TNwMPACzsFMVrb5liboNU0EoIA
CQtvpPIAcor97TAAtAOW5AaaG1BbdScbajZsSndBJZq7CjO/fddh8wbMj1n7MHXGp2wqGKLrStza
VKUiBkUtkmJkbjlVlUapkTXFDkhkQMcrc9IXLAOpRS5zjKT3KnVh5BWRsdCmGllPfWQtHUCmYW1U
bh8MVguAMdpPwHY86zfNIjB1UO3IvQem4T9XG62/8bE9twDyUXzCTve4ysDhsrQLDmiOyHaBOI9H
mB12E4CkOqvYeoEGvhfZZAmAVTd22AIacKj8JejfZhKVVpJUggjS3rShEa6IKIWKEoR9WI6MPMzs
waQSpbyTpHFzr7oNxMPQmxMImhhPGUgsna9Jk2CHRRZj5O4tTHgfgljPwXaE8BMw2lZLp2wq4O+x
Llm7YbztuIdNIYfZD5Zf2Q9IxU+OFQ8ehGkAVtFOWLUecZ1WzMxLZ0GGepj+xMcfVh3S7MTjyT0S
IismSohkar0nalHhyc92R6/bRZFixqAUQI39UeVms2lq1zjY43Rd3MhS7pk2ECj/MAwcN+TLmz68
BMIRwq7gqG4BErv0GvE8aYG7o+mZL5fTqNZVhWR38bXdqFkhNsnD6JjIgpr/uSzE82U3TcVe9a8R
TJEvlCuqqTFoSGVNir+WVXWP3Yr0qfer4rmVRYC4ksqux0dEHOTPhVk1a2zK8TUpY4GY5drGPEYq
qUhdf1qWJihGcxuL3eFQldsiHrT7wQElieheB7zPQe4ypBqi1RztXgDVGzFXw45Es7bFPH9dNdG4
pK7K2Borfuw1ewtMXo8vMuk4LMESyl38aRRqSxuH7t0M1YJ3zhpcVs3S0IDwEoPl4YC4sP1VhApV
qaDgF9cAiKzbl2J1o7hEwVCsS1BYfGOVwfdUgrYnMildFWWtfZr0TuyUiGrKlrdjvPYqcDkqGZkU
lNDeYfH1mESAS353fGNHCs1zP7WxnHN7boqdK08sGWKrT5GbX4pRok4rGTWt6gmoW+2RxCRR9jcy
aqZeeq7B3bFTZsH7AB/JXAY67s7xWvCuY/jBjUqwUcguudMDbpSqpAqGqFiBt7ZZArM5WoA0HQvG
78SiWPkYHproQiuKB9TMN4rAeMCKN8gLat9lLVHM8OQx1BxxVC4Sr8oOmTG8kQHJibhUAxjKEqst
wO6hntJRXmc0HBmQadT4ywaZavtJro9QUUW8BIEwz4ETJ4Xa/1B2Xkty40q3fiJGgJ68Le+rvVq6
YYzM0HvPpz8fURqVprf2/uPcIJAJgNUqsUggc+VaUX2qusre/ubznXDj1Gl3kP9Jlfwf1cshOrfp
4k//obcZZVkWi6iizARBQG2poiJFxtpSAd1HbgORMOSkvT605Qqphicd4GQ7s+Xq/jIMJ2SCCje8
2KMFDwVylttANSqxuLXwLPEWzSiSl5PkdFKY0W3NrKw7Qk95AIU5rlNfh2DJT7VjPRRGCewJjQtp
q7PzT6b0EVHW2Jf0xcoWfbS8+ea1kN1zmdrgRW/bRb6q4gnBJdEV41E2Vg6zs+VGb6owgl079f0y
7Zpul3ij/db6NgDOqrehIsXUbHevQYT0pMRa9poW/qJNfOctoUjsGnnRl0DJ81Nmt2QpnEHMyKtp
Lxo1eTLaseLLA7FbACPcjaFvXGyHN6puc/oey854cCoEhKYQBkmkzN4R+UNnVK/NGMb6vNjWQ5Jc
e6PqV2bBMtOx4qsWx8hHFhrfdg/ZzkLOsRsoPBbARoxDQmBFTpQD5XyFJLbDa7S8zRxNQtdqke9h
Gy8QOIXnso/3vab367rqrc++rl0IUmrP1HLbJ8WFhU0AW/ncVKTXDUSbLpWrbnM3ay6G470ks4au
qQ7JxiWkAyM6puaF27QvvZda598zEE9cWM0sqTslxjIK0/4YRUX5KVT+ltOJHpR7SHPDtTQbBXaE
XiUrxJ4ZnoTOjNe1yOszhdwoz+il8jW56mOVfst6GBQNRSCH89/HtaHcpm5kG7t8QIszdZJH3zCc
T2EPSs2dBm/lAeH+BA8HdEtNiLTKPKpblE1AVf2aw7GI1ASaPdKfQFG2zURabqTphimnUruAcWmI
0k9hd3NTNE0iwKksMgWV8wkAMHxcMVleLXqRAY5cz5tN4EUopkJW8BKkzNf74dstMDIHS2Ltr7yZ
THCzjHuVMS2gAFEPMtKS1bWKNLEHq+w8KhKd80JRf5GDN1fYLwg+l0/lfC0yedwcCuXkcrAkbb4J
ldjky2RUC4fhrBrDJzkom4nse9qTB5eWD1PAIkpb/2CmyuJ/o+RV1fgPkLypGpoQmolQmm46zr9B
8mniaP3glsaD6oBtaWfNQQ5p+bmG8307ed03V0fjFAUQLTtndTLBeNBZq0CxVBLx6bRUeFK+chAi
DjehDyJNxzGqfaNrxs0EW5oS5UQCvA9cJusi2BeZ5t1Ge5icdllpBCs56mqevoOHlEi/jkJ77m/j
0gp3QKQAKP1qvBo1d7+h+eCTZuG5j0GXxFvJjSQZltxEc5DE+sWs9Jt963pRde41x9r2tngqFZCQ
ZQtdPG989eohL36VPddB5SWC+GcnTQoMDGuBPOtKd8PoLH2yUQZHO6Vavbm7ZI+YYbArixZybA25
+LBt2r2UlkYP5rMb+yn5K3SonVzVj24ffJNjI4rMTxP1VEtXaP3uZtpO8JDCiiat2yIdal7N4HF+
E6+eIOvIPfApqhtuNaDCr40NUCcrPXHSZhK4FjqkRakKcZpmxrj7qDqbcrTzKyb/e63KOeD/uA01
zdY+3oe2bVi6sBAdhNbBFuLf96EDt1MKA553VVTC4b53LMra2ENNOJ77mQe8mnt3M0yLTWvH9uHu
r/PEP6oOwkBQCyz9ui1fi7mHnEn5aih5u4wdUbxyDnovUqd7ztXR2erW6IO1VdR3Jy6/R6GdP4QQ
wC5TjZzcxLMfUbawPnUcV6gX6/yV3nSobMkRDuX1SfbSPgSuL7uAzsdl0qcxcCJWzxnrk5leGz0T
SbqKfD95yIoOJkx0tm8QG3AD9iW0s8dIdwkOVp+qNmtfJNTGyfTncQJ8Ubd+vRvLwXrMx/SqlK7+
qajCbq/2XbuKOHa+GflBCmezn/HQb4LtWppJMihHG4mZm6x2krj9FTahixxMCUk+u/HXOuiVF+kB
X7MaMit6krLbZR58ItGF2plqdU+mqq+iugq/+lH/nleF8xxpuQBQ10FqX1vJlwkdNlCJxZYgNlBG
u51pQwAQyAKEYqiaJ7ABFjEYiP+mXpuIRCFRW2lhmi/BG2SAq9oNdBpZ9aMkIr7wYg2JeVRENUS4
o9bfN2DrF21oXNw4AGWqJhC1BU3CC73rHeoyE2TGQh+ZjLqyA7DcE8wjNiqSVAPM0lfziXpyorG+
ATEk6MJCHWKr5va8rUx+lIWOAlnpBs+Km48HA+3txe3vm0cDOC6OcGju4JmbEoQHmx+QUhbrOlbt
z7mvENMQYI78sj0EQ6Ku4Aay0WEY31W3C56gck0uaZ5wyJ3nh5mFqLOvGmekl/qTiJNw2UbcWm6Z
ulcvrGfSs75wF6OvxShf4ZTNEMQ5oNjs4Eh4WuZ9Hx2/IplvV+ipet+HpqxO5Uxx53k1YmL8/5NY
8XSz2+uJEgQbWIeCYzQrV5U9etyy5wXBU0IgYSOtKRlGa9mhXrZIa1VZFWU7ENewhYYwVXMoi8p6
cyhp2I9RU608KBXf/LlAxhtEtp1Cz3yjSidfGo3pH+WoNbWfOriPr0R/akQJTJdMj55ta/D7G7+u
s/fQaaKFYtjJddLd8cVTlbWpe+m7EWbOPvfYyUrTt1t4qOvGPEqzV3a9U9Wf4KZL1zD8GEtKKB6i
cmLbDoL6wUrG7KGqKHrpXZS+naLc6VBirYQOH6NUh/dnpkjZm1/SkMTA2y3NTPI9NpGr35xy4k1l
/u4Err6tajN97pC4o/imclc+9+R7nKgjWJHiMKVhtndS0fQXpYbINZQf18FEqPhUEN0+5CZT/8sp
PylvxnCVeiYxo8RM2n1i1J+qBEzfOHnmkVqW98qvlf2tQisomwMImx9QR/NrG2bTVccfReNvie11
58SfxENqZeJBQTNHkoXA/+Hx3oKYJjE4caDy8iTTBoqTPkSGo2wRx/6ZbZG9tDH+hxn1mb6I657g
4LxMrrhfoCE4CgnunMuQzqZCb22yQb94M72hK9/Jc8+UfIbSNkQIV4nsEiLizZ3zYl9TMoC+44ep
0kaFt9g7iLOQKNEfqEf8jipZeABPYjzcXMNorlqTP1GaujsZ6HToYp+mFA9Jn2wckk4P0FKVolG8
m3++mqk24UFOCPRKJVqWPRhpOvNoIv0db0FgPphIMR5qbfjZBB216tIniJDvsjzdSJc+Dh3Z1Xn0
PlnOgyeGoyI3dK8BWOQ6tlLiGKWjnB2udMixHKWPtSiNYeM45lXRqKqThQOz1aqh/yCrCn5Zsmzg
lyVrCmaroeiRh0kMa9T8npIvK/na0hf1fHK/v8JkT066+0a9aYDgoDHOQz1tqnXjmZ+msiGwDopz
vFjFOF7qoOTZ2tfFWvpuw5CtZwuBqhP48GBrGlr4nRB1xj1UVM+9ofg7E8A8P9YUkY5pRvQHafR9
StWV0/vWFgEzqqIQi+7Ah1TWKWhV66Q7wQsyF2i5yuOyHCBq6xNf6Oqt76Xm2XNpKsvhmRvA02P5
7lG65KD035qqsTeiMucQGHNl82F9kpZ/Z46nbuWgDvoMMB2xI3QIvDUSUFC3j/Yz9yuM/bEhrkqT
1xcCmOazRfQOjRLLWUvT92ztzDPvWVeBkOio1kDbwdcmm7DMqnUUI2RRONlPnxyQX6WeNO+6Vvp7
v/LGlRE0JgrQCEfnBlTGrup/9WbLVbrwMdCb/qxATXh3dV5jP3hf5Iq7N59FoYLAPd/9kW2/h8KC
m+jX5VCY0haCz172TQ2edUaYVaWRPxXssWbj1uiEf30VtZtuBrFJXyDS106M06kq28swtt02GxF9
gRYRVuMUqO7Fc+s1qsFf6lFsKVjqXpAqpdIq65zlSOLipbcs9xwWNXxJDEa1370MxVptUpcsCZEW
Lzb3PAGnA+Gn6VBmIT+hXLbSQQEjP7/BmHBLxzjE0+Fm3yZLhxZqEyBw4a9iJbN/v4BcJJv7pyRu
Uu2Jb6Ei34LBU4fSfQksIuaAG/uVNNEGcw5xNOkLaXaOBTudPTxLK8zU+BmCMGAruvsiXaQ612b2
uUOwp0668YuWiWrVNQZFlTzTX9ygfeA7MR4K0T5RSUk1aO4p5aZ3pnyRRqNVXMhEEUpyGoRqh2GN
VJWrLqsiGw5TmUCaKLvBZCcUjM5eZAf/6f42y/P74YCkq2h3H73W4PUHS65SItdeU59nniiEcLbg
oIy1j7bme6uzQ6MWT5yj3vfe3OlBukPqw9CSFRnFJlX0jmo2Gw8XNZ0cALlePVZt111qbWzNVWfD
Skwyhd13kjv6ts0pSmj0pN82blquVQU5yDJx28O9Gbmt/rvp2kl3sOfmvuLu04vSSW4XvM/547Cj
2f/MlBeS0+VMaX4cls7/r7/s9qd8+CtEG+wiW58otwjMRdpkubo0TQQlMiNOVoExEDzUl4YSkGSB
z/fWAKZMwMn+y3cbnaVp7vP+5JPL4qLsF0pNPa68lJz34Xr/+zMsJeO+lEvuV/hwmaAGJd4Eobq+
D9zWfbj25EMEu/jTde6+2xx5IeksXfOtAPG/+W2Ad8CM6/v1NVXzt3H7ROn8OH7/F98/R6/7sxop
w/bDZX4z5fX/8EX/129Dlf++AkYEnvzBUU+j/nxvokxna9/E7crsCwozf41aSJz8Ni/WdZeqEILs
ZtMG40JOvHU7gknrHvKC2+oPC+XEJLGVdVCi2nb/ANlLSX6Ni7wW4cIlnnR7jBTysWJ5zYYi7Gf5
YOgSg5Au58PnkCd34LX5E29q+4WT6Rdi2tpZWrEZpsvMLe09dWL2i640BYI2ibaRJiTq4U43zHUz
oEyWWkNzilCB2mVReUXAu0G8G5dsstmUvppQF5Xzsx0lRUf2v+I0/2tiD1vErNfzz8K54JssLIwC
EBVG40aOaCY74DxWneccsN8BOhroeu02rjaE1p0FccN3UvPTrqlFcDF9NRXo49FF5iZctVXdImHg
BZc2gftWDsieyEmPFVb6/e6He/vbYA0+lyTCpFtDSZSa3J7zK+AkBzqPqsJRjeA9/feAXVCfpiVm
sLsP+ClK9SGC91kzIJVop94ld4OvrQdWX1rSX8yDAv35daj5aCZ3k8OP2+5W4OWMB4B0bI9jns+q
opHD0/UH6U/hfZ/LRSkimH2OGyvXW22T4rZwd5PMVUbwokC1fxLwR3PvPnCj0ZeM+g4B2rVjTA6b
CLu+mlHwqbK75NDNqZl8oKA0Vnx/x14geJC+IS7UcwrAqJvzNtIlG/Z4wbr2+Nvrea6uxuNZRMNS
77M8QBCLJEcVuJzWoyLgGOm0G9Udv5tlQyDAqgBgJk65VbomJ2SDPmukhfr+LjeUULuXV0g//uZi
K3NJQ8D0fhmPayNEGcqGerH8inCKWKGulCIvjoaFbICppsdwoD4X+a1fXTlpFKhb1FEEBeakv0He
QKE+N5h6dPrp90bMSRjpyyKb/aihHkY/+sswSVKRjBU2/BYUW0WOvr5LfKTBwKGM0C40boR/kA5D
XKCf3Mdqbhwh1oCmoVmfrRQlMHre2neynxPG1lX3HIIreBmoeAEiSuKCoioDVMM/FyEL4QFOXrqH
QE/st8iKvkbQMl/TOW1D1moxVMJ6cZCGReczcILzaFLjoxKUXFGTu1RUfqQ/5eSpp/aNSjlqFJcb
SONq2lzbVRbGvsv8YRNFZncYKCekdNB8IkrR/ujiaqfWZvUlVjN3CWFFfxWdNe4zEWnbRCmLJ9BK
iIumtfLNrJ7jAXCpUFHnspw4XJGmzjcVYY3NmGjgM4a2vjZNt7SdvjrnftxcpatuzWofeEN2tiz4
MvXxctN8kLe1YZ189Gou8naWN7HsTTEc7eFIiI1b//5LwG3239yi0h6EmuXPoLu7NU84FAuNKX8W
bpU/okexkIPN7Ap7qupGdMzIe7OAWgfvrFrjVVqyQT0UVa+kTw5ywVAjoKDMrPSjUAsoug1qCNsw
uhjPidcVl9GxiX7AHxOdQ+NbTeGjyoaZgVQkxUVFofikBvHKzS3wJzEYjusMHyQpaRN0nlCinJE4
EpHLw4jowh8G7pVncnKHlGCTOFC365QXhmI8lF5mP8pmQJ2ZQurs6gJzetSKCtra1loR7kDpKdIR
qx0bESyEp9XRslJDczOWwJLuF9AmzhaUcWRrn1cmcEI3OsqGwqz41pMmgaTfTXM2P/g+LEsjPySk
8v3Dcrnyg89RqtcOZdNd6G+iKgqf21IPkKfIQdFM/b7LFX0PEYivL0dF53dbp+qBYk3AJErSkVBK
aaRT9gI5cnfKNR/M29XkaoPczcIZ2SrcLyGXxFUHp4J0/m7f/wJSavryfuFbbx52OuFwSa9ddbk3
jRvKsjc5IOV9Hw7JKYBO+lQrYO72siudxH91ZdKOzQD161M5keQti1Kp1jYousMQawU5E38Ij6Gq
fdVILiBx2fGuXPQSIVOZVvNAPT65aHK2kwsLv9U9CntSr8hAq9dubkbHTFdhCnGMNO8DqY34IAlk
Y0fqWrvKZaFFgaxnB6+qGfskFBv/2OZ+kC/CuSttOaKHOXrFspskI+Oym8nub6vKgcBhNcXuoxIJ
8xkSaJB9Svgk5uoj8oDUzDv5dzY1m4RKFogEUCsK+Km82r07EF1ULtIaTFE9s01fxE4d90v0XZdF
qE5PcjDQlCeE5ZyLIliYKrBtV2owHeVgrTX20oJgZCfNxOGhgTQHCoFlqmx0o6452UEgbZl60y4q
CKpWfhkmNyd4uOmkhlVLhafQpp+T8hzIQQWx/+K2yJqHJjlLLpB2OnrubmyTE/8seIhLxV64efMt
dLN6q4x1TXnsmAXnsh54LMy9IbdfWsp0dtJKEAsE7W9Ua8sogCigZuYdWmT6Dhy/fm8++KQpJ9/n
SZ8GU/cK6PCbrcaP5szZ4vPVXMTM+yJNjcrmtR2j3C4kfYt0ygZiQnaaqaqv5RLpa7rE5AGopM86
XFh74aYUccb21tU4QC+FXVorlx/SYkAp8NhkECBtND8Pj7fxwvNhUChQfEVKVjnIJvnV4yb5H77W
KNk8zWn6P0zzUqrpuymL/q5rv12Th6M0LSIwa3XZ30Y2dvtw8KCxCNNM7Ou6/z7OsW45I+p6bQ2g
IHqw9ejsG6n/jGytdU3h+VjofjW++5qjUMXsO9vcMMb3eZqiW8oTN6J1TRzAFdIvyAjBY5aM8Meb
T2GNGOwsiq6w4XIWoiT8hsJdt5FOWTuHpHiJHomzTtU6g4AfRKoXOI9yw9koTbd3w+nNclMUC6Uv
gsUpHnrlKC3Pr78FfVHsQyOwyZUV+wCSyFMzwwatGTZoZJ04AqY4Ub0MsDB02LgGpG2AoP0zRfay
MYQ6sshNzg05eEJI8vtrgAw0z4EsKPYFsH0w8dSxyqYjK4H4c6Ht7dJog2VKrSOS0cypknC4BnrK
idS01Y0e6PWRTY3tVIV5LvVIrBM37amPMLsT/5O8IE3vWM8inm6PeOhC6nkWatWzXbXq/qQbJehj
VWsX7nzO7SXOWUoDmSAhSB5kaGKMuvoytKZ+ju1+gGwispdt1eln6dPIAt960hfx0KQUM9/f/VWZ
aHzPBhwqWnIWiY8Me2o+B4hNEErF5SA93qxkN68pf+9Uf9PbAAAWTlMn5zDws70fhaewVM3jbfs8
qaYza2e9Z2aVVTCDpvF6EjDKjpGRnZIpyE+yF829u0mcj7Ikqzr8aZqFEgxAI7RRh+AoORjCOR0l
ezAg8NuT3SzXICaQpA6aGx/uE2OrfCPp2GzbX1wjd9YR6ZMMIwSRBOpIBL/uPp6Pylq1EeitqxLS
tRnpIJumQocuclzQUr98sifnFaW3ElHQ7StX5B701HBYwILDcSKYpmyjJ2W/g3XN7J6KZOxIsQv9
VMxNMDUxp4TaXqWi1E+t7wGBmXty9D5P+jr+68Kh9UBDsLQTnJoXH+aNBSoecKve/IGbUyUm8keg
jWQ9yYIBJGnrXdDPhxkrU791uY9GiVJRbARqchnP8KAirZJl6Bd8mFDsh1T3zuzQUZTIwA9QDAPn
iO0MnHfcpAUh/48te5mo423cxF+lRXQT/E2cT8Ppt64cSiDBmyotOErLmAwvW8munC17TeWDhB+B
lEuTMO+wSprW2DixaTxzjH3p9VA7S7CxZRbu2i3YU7he53xtUbmFKkD/rPles26cIKNoL4DtzUdV
O/N8+5iKtD3FGSeiBlHCV3im4kUx9N6PWQZYsdof9nzYmuKieRkbO97kQreOTT/FC810z2MXO8d4
qCGwSazGOUr73iRUbZN5CJS19GW/pnyYHIZevB0j9uMyw+704z4sc8ER01FeAp9K5hBJLHK3mCXQ
kmUsTGMv5/LGDdZBn4Xb2yjxsy3HNXslzdyAFyx2IZ0JtWALwivZ9+l07qbJveoGUIoF2sQET4tO
Xfki1exFEPbfHCvUj7nKLmToQa0rxrNu6tRPK5ziWmUSe+krqyzc6+iCL+WonA+xF39jsvSSaTgr
qLJcW0XlZxU2T0nWoprlePrGmMx4lQEeWPbobPMr6yDCzTKyoHOv7uDO5B7DhuFpps+du3KSHB8y
arMXkR5sSJvX59p3nLOTTVtfknZJMxrE9s5JKV22N2xvac/KpthgXnAzfcgANpktdpMWRwdz4sjH
+cb4VIq+XGl+qu4RsdY/JZZ5zkVJteQtjdW0trKqJzMIPk0ZCth212Y7mXJpLV2dOXBKoPjkZ8Yk
hLJOdrPQ/5Yp/riTWRklG6yFZ1Xe+gbwJOD4Vg5ldkMF11LN6g4HrcyR/Lo7oAj8C/NrdmALky4p
a/7zfR/agxDmpIG846mZH3hqlxcb1zWy20A9j8optqwCkBOlLSfCWIH+9rxY+uQVJhi9F14CFWqh
ad4FIfh0m+jVANYBk809nMds7QIiRL2q/YRPdoDPhtxPnyhkIH0Kkjav/XALt46/Uvi7nmQTq9ML
X7l2ktYEcyE4AHhVgI/9EKMK0iNISHRkIzWyt3rgAqiT8OIf1DokFEKWnDEAPjoWYSwJzDTDYjUA
IHz3YdPeeBXEqZRYhZusd5sV8NZ+CRaIipu5Rwn3z57SOdHNJ3sjVH3LsqR4iCJJoN7BzIsKqm42
kTu0Hod0WEr0X91E2QVpyjf047cicKuXOd5+aUIobbqkBzuUlMU6J6l7K2xvy2lbTX31kukQzVTc
FdsgIt7iTHaKdg067LaKXOvUoDnSNPkCnp0CKSD8tyY20P5V0DicXUUyLEPAmVuzjkNtUQbCHh9J
f59NPynXVuBl+9jOzTPE4WKtGEbzXOhlCG7SCr6wh30UwuGc7SzywTD/Zp9smdPGnBrtlZrt8Enh
OKchvvVqqUn4NI/dLeefmX0d1QerTg5u7HqbQc1a4hOd9hqGsbLhmdcCBp2rfX6N1kaxdjIVmkQH
ds9FpoS8SlIDotsmg8WxzWzS/pMHLW5OlY38/VpZdurh0jp5xszIh/jeqZ3NqUAVZ2TruzKjNL4a
irqrKwcGN80xk4U99KshDDswoZl+tkDRLCTaAnWlzChQg2ybWXGtb9VXxY9zlKK6ivNHsb3BNrLe
46dUBqiWzQdSl8DXIVEV66lRhHuqIvfZ0SbrSboq4beA7YZwJ33klx+Dycs3eW3UwJrnmsAJ9t4C
wpsCwXHpjSKKJJpSoK8pbTkEnwna77IL8jWgCBbRplkX1M/0botmerCQppnrOpkyP9PO0tbI6IMO
S8WqmH1yIMgbQMiOI0gadtaOI1Sxy5vimyyCSeZttxMQDpoUJ9h5cqNeKwGRNzihEslkEQoAUGlm
Q4xWoAG6CUFWo0z5PnTA7gwzsi+thWw3XJzjF8OgirlvVG/GPVoXq+5+DgxTCYcIuj5VbmXbfqZ1
bCW3o52/+i51TNJF0b3+OH27jczDcWCqxzpI32s1PysUgGe5he4tgmSXVOnPhtKYz9LVBt1bPKLY
5+j21opa4zUTZ95y5tukxvFDZBUv0srEVCMfjt755LTm2yCUfgvspiWePc91ErHUq37N8TxAYHq+
zewgig4QZQeL221X2XG05pjlWod4GKY1BUc++Kz0YGmZgaKzzUbaFdZ6qIhF11bpFCui5sZJKCoF
C6Oe+QvLdoON6mVrK9bEpdMqcaG2VL1Ic2z0ZmWIpl5JUw7IKbfRvFvrvuafjHmpdN0aV9G2fcxP
pUzbz70V65vS8a2DbDoBSVhTmDthebNi5TygD33+szvevfc1/zEehSFYxdv7Dmom9YZyqYPsWalA
Tt0xM3E5QqOGXua6nnE0cmCaJrQcyqlfuF6+m9Are7UqN6V8y3dPra5H16Ca0mWHrACx4HYnWl+F
o09RNvCImqBm8+6lrf1PkWvEy7Jyg3U/9NSvUn77FeLejZ6p1fsYV2Kjw0Oz1+Eme1by6C+r8ruv
jZPEi5h38hPFqN4mVpPqDEE/vKuouX6Oc/URhUzjb4JSFKwF9XdXAcMRaFH4GphDvXbTaDibCti5
WhTGNqx080H1G2PZCNC3fmU+FgYH4Kp3q21glatilssOZhVu2bQK/9mQwExLMSuVSp9OociycfTn
ni9L2wsjDTZA1tM5k/+ladN9ARXMPgUb8Mlu/U9JkcYPTa+mb1F5CeDL/uSFcXNRNDsijDsdnF67
xk5gnmVjK5XJ30vTmHa1a4X6Ll1ykCj3z2nSJHQkSHF42UYu+LDeHblvtfbtvrzc3eo4475ytzAz
/7AAyc/3e/oydip0GL5XbfoyyF6mwCWSwbe+8Gyd3Hhq8dw1R//qEImF0Nil6ol0vZO4+o9CTfYK
5d9f8lz9P/jcHVv/D6g6dcdwuRu25tqOaxjz+G987m6iWlRY5sGVXfJfpdeElxzYlyCETZx76kzA
uYkRXiI9+mcEroV0B/Thmz46uWA3l5RiJnCNCXo81fMV5ArZ690S8kC32Fueyek3VDnuTlUZ7O10
gCs44ngwN7+Nyq7oQibeh+RMdPyCPVRM27tfTpbN3Rf3nQ0Egj2lqxc/f+Lyh2tCDHn44Pvtd+yq
wlsWHHiWRvhptBL10s+N7MnG1YxonetUn95993lCIToaZtBa/FqVFL16GaI+3akVe0M5UBIY2juT
dhYDLN9GMda3RiT16C5VknbHSTatmq2CjDI06bPb8gJxjXmUYf1ArTkFxNzfMm4PM439WAfKSP1E
xPFZxvpTgLqwFofORi6Rc6ra+JtqjrJoTo1qh69FrlZLY/CRuCxDfs9a662azEu3htKGr1kH7Cbs
DQpKZ7MqvWLfOtMAEgIT3sbwhHReyamZtQIdtCt0bg9TMLqgaOYXQKZQrAZAKjt5DXAzCYDXyyn9
zTRMJz25FrWmEjwvR+/mh7VoDJ5UTdPOlZspjyrholINlIt8N+aF6C95l2/lmD5zJVvahG4pR+OF
nOGm/veuy8Ql2cfplL1DCE8pRFDHkNNjiqJUV61WtLdRoQHXHBLv2Y5S4wq/6Y9wnjX2k74Z+8Ih
N5lk763qfqsbfR2E5iwHA0hLTHYABZ8fLqogZzs/DEQ1egM2MjlcOGn0qCOpIldYQh92Nw5d1WuO
xJGu1P4SduyEdXSi4bNutPpKGZ32ooIM25Mo93eGGRuoejbqsrYK53NK9mgqpvrvSss2lZP7X83E
8UGMOe2TimQO4URTORCUEGzkvc8yeyobmTe9m52uISifkw8S5E/v6VZfJlnlPNXt2dyP9hG+lpmm
07Dbo216S8/keAynZ1UfPL28RGSm10NfwIrfuOF708WvVFiEjxk0PSQyOC3nYfgeh3UMCNk1KVoE
1JTGgBYIH5CK6ox2MWrkZLW5ylT2Iruxz1O4nxSiMdJdJ33De6A7l2pvHusGPuBNEsVoBBbdZ+kb
+5hToOecRoLR0JAZ+bUNHr1MzR5g880e+sGvlpU3uJtUN8tzn7jaDp7Wp3i2YIKZxCFMw21cmS1b
WgpZbtMIyUH60cBINGcihV0nJ1dQ1APribmQqcr/6nPcYRvAqMRvnYy0Hz6HhgieK5esbWXw6dJ0
DMU9F5p6gb0oyWHVbIgQOBwY5Qo5mtrTRc6VDWfjnzPu6+cZcn6nuW99TqJeiYp4IQvMKnhKlcFO
32o7f3I78+tvyVeva5+trkgPH7Kvv/w3qIHt1MgOtu62AgV9kI0xA3VlTxYQ/cl3n1IPdrNRQvNZ
zr3775eD6u/n5f6r777sT5+IOEm0GAgoHJym2TdaXjyqM0UvwH1uG6V4lCe4ecyKxM+xfChvY/IE
N48Z85i0fq1TTO7VXvsRuVN9HTyN/3Wk7a1dEdjWWnSjwzcDSeUoEH8O68RbN5btUJ/JQEs5XouE
H8MEa8NwRWmUvmkK/6/biJyZxJofrmTXsBuQAqUzbPImKPfyGrIBIIHswcdurLZwC3WgBu9h2CrK
q5ZCUbfZpX5EHHwuQvsVpKXqzB9uQds+Hn5AUl5t5RQ3jqDsug1nY93uRuFR0zI7fxuX3cCdfuR1
VW0tT/tn+P4x//5kOAkPtt+by9xEQiOH1vMzWFPK0GL3JREUMiIyky+BYJWftR7wQkNm7uwVTYde
BLnS0S4+57rhbf4fZ1/WJCfOdP2LiGAH3VL71ovb2+Mbwu3xsO8gll//HSXlFmbaE/N+N4pUZipR
U9WUkDLPCdwJHCCiK4YXeKXcB7bPNiZKM+0dCxr1nOLI8wyC9EFAo6rqmZTUuA1L99jE/Ez62SWw
4eI6KF7xpKOdToDsIi8QokDMe+zdamUusPWwW5Ub2Ta3U5QjiR7tU1FGcai2OnCWhu9Sb6O0Zasg
K34zZ+YGoITZAhL+BWUm1S1U9PKWFGV/VkJrn9RTPiCPG4Y20axu25j8Z6EE7SEjCw2ZxQzr4H1n
IH9/oVyIOCPCHhzOBUq7ul+GrkXByS8H7+3Gsv1qSzqyzlel+TDMZ77UwtKU2k8HWPS2jwVqHiqe
bTeoO+SD0+O0Gg1JsmupegT4md/Ndj32Fxs/KG0dIdHibdgiVgBcuPu4OYT0CswKL4Di2u+FJZ1R
F4a/adKfSFw3ThyZ+5nHQ2BEmgLckSTZ5DroKWU3CFCoP3tLJY0b3CDeVqkZ7Iw+yz7bWhhsBpQ3
4GAH3bTLcpSjtPmtHya8jhTqJ6MwukfqRcw+tkXtPk8pWCBKVC+XncGPQw30pw4FCk+yAQMcqOBi
dnWBBca8TFCpjw6OulAFxwq8aNbhqAC95VczotZu7vZnVobDTZ88FAs2F1U02ByIgNaB47NMa9nT
kJu462oVgOInPjOgRgZeUGK9ksX2T721v1WtW39VCj5tWmQdPg8s65CCaIFMI8pMZB+FxZFg/GTj
JkF0i16lgiQV7wX7tul6bNwFJo4gsO5Bda+aBQ+KiWpok/chcGfL/gB4rNjTGx0rJQ2os7soHAsw
RL71WW8We2QQ5NjQxY9uGfv9sbCT9MT9pt5YuBGfepTCbYqsGz8VTffRSpsDQVZI8AoCtAiT3Nzj
duBevKFa8CCxpm1S4CCpqdxTj1NrZAKLpUeV+FdAyhS7wMqQ7C12cEYz2ZcuNgELPJtPpNe4g11w
IBwlaYkKKTQkUdNEbnFBkR2OgAJe4iUJ3dmgh+m9nzrTL1GOETB3QBr73Z3METPVnVUDClYt++7B
xU+pINfq5qYF5BU+SdvarwzkbCHzS0kFrhH2YbQ5gGVUPvaVG4+C9OP4kxmYD60lcmSR7qM8BC/P
FAKy3rBQTxZE/fMAFoLXvDfZPgcg8IUacEogpw/Aif5UhBc8CWM8lnQ9uPSWBZF8ZpG01Ee64hmJ
KvZBx7k9MjRTIE4gsS64kFTmIxJLlAA8XiQOSYLAYYV1E5iNSbUaMYdZRSAfx+4xCRlGXoCkEGjD
TcuGcyd+rcEhEe+aVEF9uujWKPDElh4klHbiZ/x33aqrFcArMJu/yZVGWpOCLylAKLZN0w4Hn0Ug
VhI1MAYLkmkWqe/kDBDJZqjtqUsNE9U1JIVVql6Z9TqPKgy8OTZgOxm0wXrxy02N3JEXLjpp2OSb
pMVyWQVdx5abWbozx858GPU2OyfIAKqczsKhlw+clxlFwEFm23aFjdYZA+oFqxAb3wIWbYWDFoap
dfW7vwreVZekifZATMmORtD+nRQVfwhChT+QRA2Lp3I79civ5qp6Nwxvkt+wH22PVT+2gFASYUfZ
gYGg5EOZhOmGW87w3fC7Q5o7eMkxK9x/UJHhuAuQgSW+XVUQoBYXkiWa/7uuEN8yFKQb+ym2XuR4
0svoJP0HHc0iidXcMx2OdNCmCK/U4HsWXjtXBSuPWBauDLJLEvAms8YjsdUr9QicePE/cQ+1dqH+
yqwoyLNAgg7bzQa3G3a6BpartKj5tYxAcO/lQuzxXw4CHjz09Ai13qQjH5JGbMtefVvlV5JIh22V
aM+BEOLNY//oOA+Zwu9IEs4OMgBJtoYUbddPtL3bZZiR63bXIez5FVuIOHlmwHcng6MyTJXMOq8g
kpPa+e65qGxvNZj81uOQYJbhyLYZNra41Bxm4TSN/Se9iJMT6pb9Bzq+0wu33PcAFtjwBu+3Hln4
xMabg9+uwTb6Q691GWhZefCFseCnO2CrP9Kj4AsOaz27s4tPjRsBk3+or4NAOvUVDcDqvXvx9REL
noRfBkfnIr+PXzq9vUsrHTKxOMrvTaSQV362t1KVeSBCnA6o/dOeqBnDsD7kaRNtysxXZ90QVdUD
CLC2HbkNhQb4KK597iIO6Ma3odxJ7W2Ll4BdpwBpRmlKtm1CPL860XBUAM+SXRVgFSPle2aOzdV/
eMvR742jIUqvd3gqlJMnnf9DfHKmAHKa704BuEYfO5Htmrph/4z0lKDGB0JN0/MIyTzNzWHtXVW4
WX0ycw0A+W86K4ir/cSx0KdRZNByzd+4WJJ4k1oDxdr3d/i9BQJdDtakB5YDmY2UbYqF3WCAyOdM
Sn+ckEzoJ8rsrvGK23s88vFQf2toYC0G+mpQHhTN/gGQsWzbM+TQxL1v3ELRVN2koGRAiENdX7FE
cU7Ukw1+0c3jhLc27KkoV1SXtOKtrytUvP+JhrrUULcAAw4ImPCHWkjsUGust5hqHXqRN6WJHCmS
8FUxZgnLJW3bqGACXxnIWS2qn1imsMcmA79ebWbTJUi5+tjlYAM0gjH7kRUTEN+74luNI5KdH9Xg
hXQ/T4EJ7IER1RooPdiofZk8+WYyPhktGx8Ntar+1+FcedOPev7cZVFwjLseLAaOGz8CBbLY5kim
D6evftXUZ52Dh7DSjAP1mKICKCY3O9BAC5GU7/cd8nKEF7m6WP/inPStT0N9ZJbPZurGrdFtHJ69
lk3rPqt96vVWjR/lvsEeE1LRtKPjoAKlCvHJRoXmntu6cc99qQfWhkRqWBQVPk50YZ9F0vr4hQcS
lWLkpzJtZ/fFSD9Sxl0MukFPczSk1lQoOLlQ44iNBpJU1DNh3z0FKkMRJh9JR9sQ0oV0QY6MVHyL
zQUFT89rrNI1E9Q1BK1JrD1E1kPNkA5380zgk2eARhHwW4CDMvc28fnIENxsW+ss+7N9Grd+qaB+
0WuDujhWUWx8sgzAICVd6BxbnxufTL3wvaFB+Qwe+ziTcs8gwrtLgQnaLSRMQbkQyU7uJJlA5Mo9
5DSxeXjOka5jl8Cys8WxwESHfCSaok8SCLxxHliK88BZ/LOdLLIBhgNGUn8RmfoUjqQmAbBmAOia
P/sZjYM3yvUM1iFpxosZLuyLiayunvhhD6iDgL3wLkxfjK7C/ikgT4CvIlK1lAR7CjgCVlW850yo
I9qStQVdw94ChsJeG3sLI6yx0C56+CUOOv0c+MAT3BVZ+kvkAv+R+qiMwnpkIQJM4ztrK2dHPpkY
w8mH+hSOpBR+RROWSD623ZfaDT433J2+K6HqA78ACQ1aV4cPNo4iN9xtp++tFT/GDiqia1ePPay0
HgEMgsQ9AiohDhiN0EoyC1tDVjKAYERAmJDZN/URpV9Z4x+wt/5UOLFzoQa5GneJuhMKoYBXHaEK
o73r+ZtEuj92KxBoHJBW8FmGBHFvi8OutwB/HKuVyO0bm1ADveiv+bSTicFypjTY90VEGUfMV7Ws
6LzyW12TuvNsyJHmiiORzzIS6eXVqbuYAjlSGLMBvpZhAVwAsHL2Hqgy17a3oy9ZUp7rIeSvSdeH
mzz3+SOAVKfrqKMUOzLG7jVMP9ZqFX4PjfbcKI1+0ziya6wUGZ9t9Qk79MYnjXm9ja2TDJnRE8hl
FmQyC5FMKK66pEnuABIZjrJpiY9G9sNREIlMxUaqFqF8G2QFcQ2KXiThgWUmbrFXVyd3iXSyS9LK
L7fGCMUpb0N0sCMiSfotjgxhkiUSFjK/50M6GlK7PLzHkUPkZZRkGrbIggmRAIWaqklDBdUs9ai6
0rrg71DLy6NUkcSQDHEAcKI3ao35RSmi76g58R9ZmUSfkklHBepgfAF0tbZ3XGMbanZ8f0G3shL1
HthcQKtSm4uXq2bEShRw1cHGFq9oTa+hQIREMpNEzQAo5MJbRiE1vbWrTp8F+9nDz3L7OPkoxhLx
VkHIm3RzIOmjiZ/fwgfbr6pq/MxQHI1KMPyJQ2IP23JSypOVKsYXy4mPgAgwQr15bKoaZZRC6jrF
2lkpcCMYsn0sjyy2U+OBFzNBaPDSxwqgEd2i2/mxESHL1YisizMkEIPOMi9FXzaA5iERea5bswGm
MTB5zQt54mOrGxwPoE8+0jJLPWpNc8dH7moZ1/M48vNbxCYpUxplG8XqsGUmyleVSpt2BAbQYO3p
ISOpvY0oIvkCNlGCDFBsB9VHgEoE8C5O6gYX6a1R47vAd8KrZixeXWUjdUaT4gSL+o6jdqccRQvk
55tDeHVF4w+vES9QLTyhFLSZoscwNhVQQcVRuS+VDsXOKldv+CiyCgu0km2wn9BuZycbQJ1e26k+
8ofhhJQM9VY4ETsCB8K/cXffNzz8ZAiwNV27dwSYGjolyFA+6QJo7VfHuFt+GzPFbvWs2MHOrkrz
IXV846HCkndT1zjDAUiX+SANaeCUALhClb7Qg5hO0T1yKcSIcQwdFHAiAOlIsvlQXgHnv6VekwAf
UsCzsXqjD/pPk2sRcqIBEiWbMYxrFLIKpa3+xKtjcJ47wleLhupulEqK4scKcu5ICQKgZcB5jP12
KXLPtQDb1jV38OcMKCEbO3WvF43zMa44KlQsHZhqgMecP5rQCKrDiDN+DynGuP/ik8gyyxi2mm9p
WyUGdBtY21Nkf4rPh/ngGzEmx99xFoO/iZSz2HflhxipVce5y0rkjDSTneKfhGeXIPnVxGOAEi/q
syi7W9LUzC6gAAVuhxm3s1WOayrVdjY0BCeUqAUmdxqdUjRyrYxvaj91V6QPNxtFLGcpG5DS/ygR
UHYNxh6qsGlPi9RBcmFxGF+bGo/EtsY7Co2QTWL7/l4HhhgAxnP9tvYpzQjIOnYagu8GZnlNimCA
T/6KRHCAgjabsuvzR5mO3en1Bjlz+SMXNMykf0f1NrAVXuQqvCiWPeXjXisBpGprLs71RbE08NWy
SzGVuN0kUkMW8kEi79UP8PZHKtfWrJM5oIDVD1CiB+r1Cz5I5UVLTGdvjSh9NQFZ+hLggP1hCKxd
xScBH7eLi9wGQ/dghzvTLDcBRt6Uvm4fpyDsHs1Ch6T9nSCv6GH2UuNjAqBF0IcNOs5UXa1+7DdI
PwV1p6Fmu1Ap1YtvBCogHI1pllY62ZV+ra+5WxyXah7ppIGcUeXvnLQR+fyKXj8NIRCnnBcHqE1P
pKCm7S1j06HSA4iGdT0b8PaXgJTXvax8iw6lTyaLlGMHeDbmcc3yt0mMoghxlkCHCniRc24kyQOK
IDfxXtg7OCIR1hlsm84htHhwTmKsdK5QLXNicWE3LqbtJzcco1QbOp2o8D8EVm2neW6QcnIDsQNS
4EGU840MOBJFFVKQcQGZyAAuBnId+wNnOH3G2+kmmdhr0ynulRLUQD4Z7wK7HOZ8tQ4Zfeew0UeP
rDQya16pMwBUF4hqBvdasTgyBYQNSbKhtYrskoufJzEqwX4fQisbqfvvPv/hqjIswOmdjaFaDKUR
/BtXS5CN0buHI6DoC9SfjMeOXl1IJC01uXhNKYzWt3fUn0dZqmlvOctQ8ZEMdrZL7ekD4GWrg2sw
LBnpO+eKb+7cV8CoWHkOsEgqlCsLeXKVaR8Z6TdynXXvfcttijdHITt9icXlmLgcjV76kGJ0/Wyj
G9jf6XXLPeNcgCEnokusuY9yHHbGGRReocleCzuAwpxzAvq8CGrykGO301j5F5QO+RfHeOoTK7kM
b5rEB4EyNf+uQxZUmvTJxWHNz8732S53TUxDNCQFCmfn3gp9pPFD+g866UJSFOUg+XHTjyj+fsX5
OpYFHQsPXcqnU2vG4TOI3/BxaW38V6V8sRu1f83wQsjj5w5wZ7fA8PMN0m3ZliPN7ka6BFClwKcU
ZmoGrDlCzU+O5IIFGOAxZ6t97VtWX6kDouaw3epKkoDcuapPmhVfTYBCVXbpIfuieACWVAH4/qx4
oK5m2iEOIfVP1Itrd9yErhtbJgrh25c4CpKbn+nx3ISi6xRKDuYgY9yTQakzTFM6kk8Y6fswG7Dx
9ftY6pJv2uKwkY3thvylm44S73OZu19jlICBBdbK/mqBgKn49l9tMqJaR0/LD27dJkcVT7tjoJTl
c1JEeOPIKnIdkbCRKkjSisDnPXooSRpu1Ogs7HcOABU3QVEPNywbgGtFIplNYbaEORLmkMwZZZ45
LO93VTXg7F1Ey0vUF/U9ktMLJ+wN5E6AJqSyFECPFCgNUExQs3hait8j31Q3yKd2HvREAetHU6J+
Ox+RvDIIx9ASjmadFsfMV1BEYDXu3dMAZarTcmx10EC6Qo4T6O3cR53pZcxj99i32Q788cEjNZ04
O0VCQACKGD87k84ff1mRl5dsG2T6bKWOXGpAHoBdSf3mpHrwqLhDYHpk0NO/UaNv3DDS3oejWWBN
z/DvJ5qgz9JLwtVlV1rfc8FRyMUcmxSHq4EBnpq2fkCtAegmUVw3N4rWdFi7osyEdGSVfk6BcyMV
3w/AzWEE9k3vw8gPsA5f8NTxj3KADGK42LsNfcz69wtSjLi/qEAcuK0uB3BSfs1MFJy/XQ20uRFy
lCt9h+Os6hLx9sdg8fJDgNSgD1oWgEuwmKwd6ZIwKT80ivqcAPD3Siq3L7MHFrkn8p8dYqbtUcqY
gFbmVyCbgaFAicfkTC5azptnd7ph5RBNuOf3x7t40i8e8vRknp/xi4d6rWXfxwA/qkwdVWWjo8Bk
GxZI8jV808BaGOnAp0jnBpA00DdcfIOH1jpRD3Wa4N/t8si8jL0PEYgr4REYJo+2WSE5vy2AFAzk
4vAgN/irWKR/pYZjIUsqeKb9flPX+IjnAJb2nfCe+28+FqVxkSeSm4C6JOPOnoka2xRN0UDfcZAH
CTIkq77ysYvKH6Vq5H9prL3iAK4/mlofovLFCR9JclSgtVsty7crg+og2y0J2FepR5kDCsGRV8Xx
Y3tx6ty6kESNGvkmdgEm9WLcpOKPnqNwl37UpRAMXFmjBliKfx9KvuSiD2mCfTYxJRW8vF6MPIwd
mRcWGR80cXhxl5Mnz6QTqNaox0PxP+Ylgy+uQMrVtMnMrHrah7r5XQ5bXFkqV6GpW1guymI5aCQU
/EOBt+K3u0LhV8MoXkneVcKBGWMF5/eGyb9w8TeQSBFsZOgyG5nGKz/ZXcxI/g0UAPNN8SMEqhPq
yqB/nMfipluWCrJ5oLLMH9l8p1YXkJNYxTbAoXMsg3T+hi3uMvnJYTKevHv03Qyu73m+N2/SzfeA
oonv5YBy1/l7+eebs5rEHLoDXEjg1vfvJU1BTmwRiywZqtuDTqAKpX5xs6OivAHRKx48I885fgkq
wDx3do9T2ze7zcz0MrBkq+VZgkI5YSgzc8CDQ5DBdUPi7Ei5GBgAiuHkKOyyGCMjziFUEODhrCk+
0CwWYWPXRhK8Xn0lHTUG0GiTQ5aYL2oH0IC5S5YKcEB7cGRhm6QbE/uhM8GPkbnhmawytOzi/Qz7
d0boe2XvBPZDGKMWBrStl/lK9EfKcdjQBR+MCZDsxZ9H5jqIlWsRbmjY4u+c72em1/f7SfYeiCPJ
IWQ8vUR2uryVcmIkdcCP8tIK7x//COmqwBPyK2QvxagOUW11T9UlDdBvS4/EubqE+Jw1aqnShLRk
p6Ye9Z+tP4X7YKZ/HlCm4lpdfkkjz82QRk1NBZpYVsU53jF/qaYxeexMAB6jiPDuBRSfj+DiGS/k
RXq9K78jf9o6l8KLVFaJmnCu40ORwUKOwhKAylYnlnBgKgYcKY1uaKhHGoKflJuajP6Jdw3Oth0c
vZ4SfXxUsrG/zbpCoLVTP4jH6QSKhKtUzXoOC4B9/OA8GdF5oSORmtQACqqFvRCArNzDkZ5CsTrd
1n2mnhZ3Fy/fl/nmsjIrd6CmqLe2Dvy6YnS/oKopPnJehIe4tNn/nPCDFfvZ9zbFqVlgNcOpdSeO
UpryWk1N/j3vsmDblTq/Ak+RP4OpDQU/wgDKPk/FDskHbMKUL3px1tsk+eiEZvxRdVCuO2b4GqhC
NwEHcV+N2rCbrT5gi6LQ/isX5dkRXtmTARUSZgT6bc/BSmqfhMAFJ6Uy8QkcrhnwYdLyNiFVCMWB
wls22Dp+xeqmOWDfLKm3i1jaUDrbKAA8kGOqLtKNkF2CNJaTbeKbZIoGpXZMnBWIlrTUzP3Z1tpG
ftEC5u6twUdNdppfyIf0JP1R1/FqlxVcvQ5O2GKDF6UPpWs/YiuydjwNuyEogi1Ba9AOv5SNUSeb
SfP1PcAJhnQH5scdXikypDuIMaDRAIqXM3yIwcaAbc9vUzMCuSAtmpOGQ9QvmVbtGKvCzyCQ3Chj
2OIFX2xTgbZgAlFwyXd1ARp1H4/D8kQWHxB5JWqxYO8CFf4msEu9ItKAtWQ0XNnkcTrhDVuIDuCi
ttjRT7Y1cDgfzMD2NA3YFl4nEIwA6sA2EwPpJkHzE0g/9nXbh1a3Zw+pVwKTbdwYi2Iaavb+ByTv
4K220dWNAr6Mr1bef1e1TvtZlBlyWnVkB1sTqi2NKn1VcVyNnbki+6Rpmb1NBWonjpVonxsIPPEN
0Fse0A0i9+COGgqOJrPCRomPZMPQsM3DEE/YaK7Tkw5QztP7wD6omLZ3lt8iJU0A/5QDaw+5bXzE
FpVxLkSetq0ayM6WfZKoMcmyti/6lggi/Smc7JI0lYC09YAYl28Anq6CXQc547NyDrQaRF1ykoFm
93Ufh9/DETy9u8pVw1Kc6hdIk0WT+OVdWuk0LFj2qpp9Jz3+ZZstn7J+g0QOYGUKKAlqJoDlboA/
GO5WBtfygdudmS8TkPQ40h+cKHYPANVUgSCWu/vBMvWT1o4OIAOnyCN2FLDJxh8G15lpVEjVqtmh
HCz/KUg07aNhNchMdKrpkpaher1nboyqGZ8BewgUC1S70r4gAM1fUp5ED7XR5h+1NuFboBnUoBBB
AWyODcUTnq7BBugB+ccapO3PQ9TNwx1ua89FB4IKoBSOIPtEMXcv6sALUQdO3QhEp13JgTotjGBt
xVYE07PgpCvuV9JZwkASNVU62R42P/geaeQVSE0v+F/kAAAFS+UQxSfqAY0Nj7+hQWFbAXR/f7MW
W5GPR8pUdXYut6N54AxhJK0UbT14ji4G0hUX5kZMJdPb9uJvbW52l5o5ON2cxvDbVCubCJCaP6pm
xBOKN9aj9EC9ZOTpSleCKjwvrxy3u/WQ6FJetazGcas7mVvqot68uKpplLZICxBOsyzgPg7IJfu8
sHc44vXSQA2OYOIUSG5jcUYiJPKKNbc7BkDwAPmPzp97Eyi4XhIgolGgpnP08QQBDOlGRZHYlXSt
MFC3diZscVOfLLNPmX4KtAao48JvdiHDyo+6pYv8a6ClvBcdj9XXhOXFwQUWFPd0hgQBn+Pnl6Go
SNkzo1GueJIqqNQTVJQNMOVTGyB0D1btVLsYEKheNCoNfzBA0btXzSi693M8pI9dGD8FZB5x8H12
uL5l+AWuX76EhaUAcsdCZrf4AFGj8+vbQ9+EuT9/6ku5bOtkaw48AT0Ohv3Tgb4ZZKO4Cy+y0PgS
1a3z11N+61bjltdcynrb369PA/55/aXzLNM1ohavqrm47mpusw/NVU4B+PHZDqiJI35RG/ZguyF7
MACk2DpAZhAdUlOTOVhu523AZ9dgRN6eB4y84YgysJ9Wh+JXkOQY9yC6g31BM0PxrojSagqcy9jF
ZwrW1C0FbMUVSQJm6HB2Y5AEifFzKBrXm82zDriBM/VGGzUaRoGV5qimNWiaxSOZmiSYiksmGi0z
tEPPi5vUS7fFMBohLSShDvseTxrI778G7eIsRwYK6gVsB/kXHgOh0tFUk2e/nNqbKxow/iFPuOzD
5pYAoQUahkpv8KdhseziiJqjvFl98odROc5d8LyqR3UM1EMgcLi9BlhentGxbDe0YYqsIpG/UAAv
ttnPYoB7M2tNlHwB6bTQN3EeIDlsCBrrshDJf6IormpkO2SD9l4Qu3CdQ4nQ81UmMXSeAEVxNCU8
FKX2+V3H5cxEjECg6pEnSp+LU5O1+8WMKSBdYFbqff5JyaZ6X4dOdW5/byI9rhe6okt8ZGoJRJff
9DSKdDYIYucBKxeAXDUpQA5/u8ZCSQNXY1ZdeRW/7et7MHnVWbkaI7vvmt+7qryMnK0MI3X/4X69
F0rq/nivpIu8mtSlYYmq7FZHgm8wgrtDNT6p1tB+ED1KBRsmNvdUqu791aOcsTcbXt6+pi0296Ku
wo4VGqvS2/IxUGxrE7U6MKvAuwK8bTTSh7pBMoB4p8TSO2DRcHLyH0TZYZjmcCYpJrYPPwClB/WD
EFJIShJJSWbZXYWgrtTN9B/kvQr7XqwOT+U728g6hOyTRM17Yf/DVWisLe5U2uBt44/xyCBvDrh2
sCuK6tBtJ8h+eRbUF9up9qoBcE9FHevSw044WjKDyXnAekp4BuApSfdqCdzGCqCppNPLsr7kvdFF
p0EEmkeO6hgxkLxhEH79EaoPQLrKUxTIzRcgUw12dCQZKaN6AsLSJm1CHMH5teNomxGf67lxRigS
xhOw3ZAx1QCzTLaFA4mxsERTxbujdHIKve+OLAFOf8lqpGmKqDhWvMdYXGoRTveB+7KRXvP1KX5O
kyCxTENMcz2r3m9Vc0cOFJGaxWVkVLLM810pF+FJlNOfL78IR/bFpOQ154nMN5C081+hgU/FYe54
IjTeXgdWJQ4pgenb2hlECepr5ezV1zpUUShA960cRzmTNPtRfxZp9Bzo/+rauMrr1CC5ni470mRI
fD+yhB2eXdd/gpw8Wayxwgms+DsGcQ0avR6yuAFkkpf4/3F/u9Yi7EL84xXoWv9yi+UfJmcl7p38
fN7/VOS4xeezcJXRSNKnxjokSoLiFNQlGBW2A7mf85fK8XHwA5I47Aup/AUn6t1LwkE3MWXsCTBM
/KUZQWJuatUDWMNRohKD5DEwVJw999NSUgp3qSsqbNu4msbuKNQL7GkSGWFT16g43iLBEsAHZQBG
WjIRNnUH+LNLo/oA0SXlbJcmUhb+aO2BAPaBnoFqmuNRIlLVzR0xuRCBC4i5oR2LDv/QUksmGkW6
eSj1J/InOzX0pCYpM1XUSpI/eZKS1+1Bb/DM/HMpCNV5UCNrP/wQhfwtD46jKG+VHusoq2Ftgiqh
IYiCf1SerOK47Q37SP0lrY1RxVIyDq9YRxp2VAKGKMXLaK+ZaGuSSa1XVnHF0WXq8dZO95pwJZ06
DS8d0BhOCVZ1j8zCUX5mAiAQSbpm1feWh7QOHOSPs4qcamFU7p6zk55pX6wYtbh5rjgNuCgB269V
k7bRClBJvJYJSN0arbsWYgtOLSxjD1q9r9TLhIok2bynA9IH4AxdZ5ydqVuEOGcPIhAgrw1vQckw
O/+rropUz+VTepazIGl12X/Xvf1l703nvZlQOPprowQwCE2lnHF86ezN2E08QJc77dZVuuxGTewC
qyfvuhApHzjGMQqGsl2kQKMlO3BvAMZgcmx3atiBXNpbC6hCrfo/B2kAp2bElgcI7KaNb5vpa10o
ICdPnb9AXJZ7oY+iEMN2gAhsg/8XUA/WIwhw8TapKclzgZOGD6PZAnjMDh+UoO8/+NmE3ZWB/SAb
NRGgWjc20OIOgHMJkSsl4Jm0yX8KQwyI9Bp1oQYSKKlLQahLBtKR81QBRc/Fu22g1PqPsSnHz4rZ
VqGnGSAnyvyThRNx4GcBuQloCBOyg1DYi7pCIaZYMlxbXTmNQxadSMV885ejY1nl3VH4UBw5LLXH
DtRMIkIvg9e/HGfzOuQ8jbdZkXnW5SLQYpZkepva+jKLqXVZeJZTW0QkkZrezprrbPl1P6hHUWcP
+guoP0989Xcoup4ecobaKqUDozfQaQEVNZrhmQi7o1wJH8ZmuIZYA4IN1m+KbeQ3FjhC4UwjSCJn
F1XAWw2Zjx4oj9tjkkQIjOWJ/CmTP1ryF/OPOjkWeVSnEoTWp77UQ+xRoiFJVxqkFFWgmy15E6KQ
s897b/ZxXKDeN7r1KbHK+LjQkUjuFshTAEgRoYQFyRFhXmIE6WaRHH1kH8TpOInCwvC2vgr1m/Z/
SRAH18VQEmmEU4Puwje21OloUiTOUw1bll76gW8Abv/7xSmCWydIpQWpDQ1Zh6C+M9XTkWvl8+xC
Yeb7Q2JY292hN/VX0Nh3jTj4ut+5tgn+LkrA50RPbdEZB5TGB9c6RQpM2HTaDkd7YQPQCygnpMfc
ReqbowZPchdNYSHFv9KQ9fSbetVdBJkaFgN8Cegk74V7T7eIJSYIFgJQ74lrLwxv8yEdKlajI4vV
L0jnAZTwADha2+iAC4ZEwBdLR+aab8TPpCIPQHiOWzKSLkDiPQ4F42dSrWIYqdpd8XmhauK3Eu22
iB4ijv+llf69Um0W2Cj+XlVoM2D63CvCZQgtcT40gZEcfHH05VKa9lvDRAJsKI67FBRpgICVDR75
SQN1VzqX0mRXPtQ1HQAaoGQdxKQIKofJKGQg3z/qmJhLKuZSOSz2JmtUQZQKqrEFtxjrUpQWEAKe
xMab7RzcD7uh67FNPljpsbfHAaX/XfvU1nH7BMrO9qnImq1mT/6N9KTCSeoICnagSZIbGcpODW6x
aSCfCiOlftBwbuNEEztKw6BjfcJKPngUzh8AkeAZcbtVGHJUgrwAbLxVOGeNKTYYW3Xd3LwvkpeK
ZZ65YdrgnFmPZEtQjxHxgwqOIjvX/ROIu9xiK+keWsJGF6Dpk6Pusyr1T2TsC3OIH4QOP3z+ySbg
9NUwsJGPHXBysQzEmf2x7FCPmzu5cqWmVwflqkQx457L9GCrZ64PEnso3/UJ3arfCSYDb+UzB9N0
xMmtHHX0dfiXvMAiFrmwcQQmXI69BTGRVShAtSNKXNbGBZX4WHn8NlfZJQmZdd2+6vxgxo5yVbxQ
dKOKH/wVoJT5DgbVrCOcKluYVz4LM2FSrcxrHcVZ+Sy60owCY307+eBrXEFd0SRWOuqOiRNsShAS
oagvi5GboSR4FtADAptwd9wIwnGgbl0COwhcDb8QJaRPKwAm7maj2gIBxjnKMIuwUinDRnRVCrEy
U3cOuzI79NSSEyAJCb0e6LyaMz2mG6U9caY7R/m8nn9fZJ/85DOdNwOWD3hfkfrFLwgpF30KowIm
foMfORdVQdH9B2rhsxBlTDGxxsG2GalQp4AVuLTyLMI5phonAInGa3LQATqyq13rOL9XF1VzcRrU
dFN3fq8O84dp6OoHTUcG8sw3WcQ9P6gCVkqp2/Zq1urGHX7hS5GeQKJMCxSSSZmHM2ZU7XBL88gR
9fXadsKvy1Z6a4BJv0T4VVPdGNXVZQBGoj4wDraRddkPPxnKE97dZ26muno1NeR2J1ZVZnsQDzQo
NADQUWL3A9ukhY5CjQxsQo0As8gACnoFrt4CxZCAB+f+/6Psyrrj1JXuL2ItRgGv0HO7PSSOM7yw
kpMcJjFIgBh+/bcpHNOnr3O+e1+0pKpSSY3dNJSq9p4GDQzycQHOgCLeao1uXajx33o0xK1/m8UO
P9/Ilwldcl+U/XiYYhRy2oZxkK5XopBsKu/qtx7JUIat4cljFuI8O9v1EaKyZNONUbpxLMMIWxO8
RpYMr7jUV6Z16vGIOyGQfLMNznl/pGZv7sBKMG3EMMeo58RgalIpwFNmzjnCvHN8sahAxIInDvys
hHIsshNZNogdhlEyjTgL5qCHrlR0BnnYa2+V4XfM2ZogdMEPGRB+HdXwrTvXJAAMrrzv5hIF6tmJ
jdL3WUtDZzZZ7NRYhAXQt4H43pTbETwkYVQLULaDvH1EcRPS1mmMs/avkZT1ga7wKp8qD294PLXr
fGuz9qPo9TNCi8kPJORWiJGOxj1YpN2LynR8dwwv+WF77l5ZdQZihtY8Op7ygKSi/WxMlu9BdOjd
kcjMi9depDveHQ2ZOwInfhjtgEzIWDlqUAGohVCr5mZqM6SA3bcNxCqoUfNwcDoUvhbWKBDfrc3t
Ipw1ceyBNLZR5qt5LYEH4lbtsRrmqr7EGr8ID38KWdjxGQkXwxdQ2qsEOWHc9/1zCTDRkMSZUdxY
abYyHjWtr5AmDZ4FWw7xJgJwwWVyWH8RwDZGpCoGK/kMjYeX1f4ewKRa4iIYUg5OezC96RfecOML
mAfjC/XyEbRyRR83G2vkCC3PWpJRr+hxQrggOGeeKwOcdWd9ULjIuCgHnLYBnn8ZkUiYDNpBQ3Ct
cu3vLtVGpzht3YgWTMFUOj15Eb+Pu+/WGKcPamTA0LPxol1NPQAFSViaOB9Nig4V/0byQCLqUTPm
MRA3fXyzto3NjHtVRAikVJUqtqWTAmleQ25JMNgM8HsgbfPwJLy1EtcL17yn1G9RgmmgOEsvE3Zq
AaRIpC1ek+qgrQITCPjbkM80zMxMxKZETSr4fEetbOADgo+JGjIhMqd1SL0OtL57M3I/rU7IjBda
fqzN7JtXgp+tq/P8XChWXPQpqUEHnZQvg9n/NDiqyPEU9jOZU6qo0VL0LAdUjDVKCsGA8lsxztX7
mumWlwHPJCDzVSdhdEdrRi4Bsb2Dh77itUeydmTZMfIU4DChpKbQkE8HeIzfxjdzb4Zkh1xapG22
OgqbZVLu6KaglbW207KpDda7hT1WyBtZNct41QveaztA6OKJg5W1tblxRDcWEFX5JxDe7rlSgIWd
m8Lh1p3gjnUX9/ID6udBiPhPOVmssj4pojMrHtoISZwByd/zJu083mus+jU95QxL8AwHFDugOeN2
INgYGCN+gEDzh3tHlXggZkuqaIfgYRrk5osDhIsDY8bEww4YtCgZcVE19MFxkFeSTxFD7KvdiTkV
VVT9cFl689CagXJQ8O2cZgtnHpGS5NQjGdJbAU4Di5HAd0iR82mT6LXWf8pMqwEsjy3vqPFQuApE
czQmgPTAJYFb1KolxWpHPcMXn5JJ6oCvhpN1FtkK6SGytDpdXa3WeQZuRAQ7EKsi4brIzdAdhusd
3ditxrTc6p8+w3vG5SSb5VOvc9f9k4yaG7vVmHpxsV3SmFDilABs5IIq/haMwuYLvq/1gUSAJ0D+
BGVSzBY0tBkToQOasY0/51mQHTXrEAnY2pabc+HxmwPqrcYayrWOoNo9r+tQjxZbbY3hoU2N8e5m
D6vVvF+ElcFaN29w3cLqogR187JfaaR/eaCay0Cliico3NONrEKiHWfZdOB69kSyKwUZkrbXOVL0
5t+CfJ4Xmzjc3bQtKNvf5i1qmiITFS8LkEmsJ095eagG1Mn3JZB35gN0kUzVazcTLDVDkr7fvbK9
6t5OuFVFXIw7z5TPkeHjfUUg9XejgEUULGNZoAALGEZyl+r4Vw4kKDhCHHjxbVnU4uRF4ydgTvyV
pEN1xFOf/qCG6rVBwv5GJpq4pDGK3IPR5tWlsiR+n/9hVuZgwFHc+rnO1ArlHZQPFAwDeUvgOp+S
pvJ3zdijblSpjwpMagdspxOo3NJ2XoKSBof4aDQgLy4MFtQDam/9SlLjVXZn4DiaZwcECQ/EcrHI
iPoCGHAZqP7m6TSThEsvVtIOqauNeW8cSFVOdWOHqxVSNnP8qS03WJySPaM1qetGsjUO1F02ddV9
16E5jSAIcktwDbJsl1Re6m9vnV7t/2pri5TmswnV2v3Tcm1Isu74asaVd9KvlsvHvPoEq0qY2BFv
4x80JZG4R1q+jWfBZLzT8BC89Mx5eCNLOaI7SFKpwlUx1fJ6GjkgmSss/Ygkxf1/YUuzuii9m/d2
oKXXnawur2T4nwjt3gLn25/WX431FAGslOlP604iN67Ab/zOR45TkDD1fQfA8j9cinXFGDUpSG4f
s+3NHt+bC9Icd1e0zi9adb28iZZ3d3XrTA+ssgBlY/jyO7LL/wb/U/6h6Zl1Bs5Kt7FzJb/niQuC
XSP/bPmJBLg8yDoAM+V99euXzs+bXZnp3SbXh/7OZjke6ube2gyaE7giwcnWm1yW7qtF+9YjWcKF
EaoxyxZ3pF2NycEqAz4eP/Gm2JKczFZ3q2ydBd6fFBBa2bhbfa4zSAbkO+S5JC5ILGQ0/qS5a/PH
NXqe7vXWtY437miqV4MgLKCu8EANzVzWgkPzD5frag0ed+fY+06mV+J5Jg1JUWclvGcpTgHtihvL
xSDNH5dgaRLtIxz8rmbU++MaUexdik5Nh/XiI8loCPD4bW08x6tP1DRGWvOAulYzVK/deCjBwZV1
HLf/N1MbKOlTSONJqxXSxv971epqcU1TSei7Gbze6texS3r+thVljlp1oPnK9RLUn8y7IH3Uz7um
7pWqn1PdyiZtFOIE+EBXH9Muy2fQpQBj980H9ZLCyw6ANtLPdmbMWbi89O8bqRg4CKWxoyE1Nfgs
70ukMxwyo8wWO2AaAEG2j4YQ0D4e8s0xN689/36Z4fdTiMdn1MLMc8kBKUDwah67XD3zUuC8g2Rk
UpgmXgKM7NzGMfZCMjaB0VZoDW5A6wY7B/lgRa+OZEIOTNK2efMyOWDDlUnzKXHj7E6P8MK6AY1c
+tpFSVO8t9Pua1KVTRMsbav7tXF05Jxc6gL0B9YjskjuZON0w44cIRqFk5e41VC+j3O5GGyouKF0
P6o+s3f+DKCFLwQokube2qyyqM0qhAxYlu1q5FMHqw258kj9nh9S63jjcOaoJVkk8/11c+OBtkWy
yGsuyLoQDyyWxovlB7lVVi8tc/ynyKxPndnrL0bJ1GWIwE0wub7+MsrMwjHm4IFAAsOBxQCLygdg
6QAFwhBOAogeV6D2HMnYtYVfNxpRkw1G9aCz/gkESxKQg7Dis4jkHcjgAaygycPNBKn4TMCMZVZF
XoJUKuMW8ovtmXtrdkUNuULRabOdfIsB9gEKklGP+Zq/c53xdYurImvBspNE/t83ExqXWSevs+7X
fZKFo0R8cXm2WV2QnJqUB0kJfAaas4rfuSCktEA6Shck1jJcPPpoNxcjAgZaaJqWJ9pNpXOFCA+e
583W3gKmaKi3RVKkoTsgmaK1QRWKcnOUvJuTuNf1EsO6iarHQRPgrNZBEkjDvKvrxxLo4Semye9g
sszwx59lqXK/l1UXHReZN4yoz0cuQmCSL7IxlHUPHPnxvNiUI4iXE6NOwsWGFuA83rUR/s7OOO67
dADT0lyTVhWW3GkGapXGOSRDMtL6qtoOU4YqzdnsxrZ9k5Fith0nR13IB01f/daTDoTJN5+rHU01
9F7uBJd9SBbrJmafgJXdlLHNv2Z1XQdGUuZfSk/4QCVL2ac2kXhoytT0McqSX2A6P7mprO4G4X8Q
nuXsy6JP2sDmWYqYx6yhZhl3zHDAEwGC1CvhrdHiIMNBegWCxsX7agNciH+4JI0CnH4oWWmENGyA
eynAfNoBjAoA5Y7Zqx2hSxOQtKwjtRdS+7KKIq8wUKAz6QizjzjLM1H5SSY0gRRkwkByXW2oSyaa
530hE5CnbO0p9Q4DGDdwHlm27ilFTtfJQDWERBoSSVwNt8Twtkt2i3CehgilC6rIzLLD97tX8x1v
8b6sGgNCbZ85xb01I0w1M3BUX0lr5kH7Zxfloj0YPN8xqgiGs6pLZPzeTHIJjoqmqnQwjZC6ZEUN
+SPZ4sTxo201ON8jleYfqFE96N+6Ybij0YTC+AcNZIE0itlgPthKO3nKfSGsrha/00AYGnBuNDje
B4f5L7gNaye9xm9tpMtoCjLcJkN9iqvtysDQ4U1pCtLI71HHPn1ZDD13x3UZL1FDs8/d/TTiF4UC
huOM+ZlPDYi1fQ23/ikaqh1pTHAPa/GkHkCU1oSpTNpPmvIc1D4hNBePjgokV+M3vbHMQNOK9MFs
DfNhVaACCXh4jQfqyNrOj1bTJmFOxxEEUkI4JtRMadSiTjYvmpB3Kt6smhoPQCmIaHGw0dPpBXUX
pBODIFDmhoS6ysZXUwAixsAThTu9Qmn+7mrq61IgtuASCKpXMwlD5WqlqWHmJmtrho+L5ZXRG687
u1opk/YWQX15HF1df1VfrZbQOUxmuWorek8E6xqLj3VMa9BlAXD6WXRzcIkmX+3QwDvTTkj759Uu
lw9IgsW+suNnnub1fvU9to26ho0ha7p6qGYE6XmUPpPIH3WAX3sf80nm+ilX6GlOD3xtJ9UB0lzK
LR49k3AZI2FuRK7RpcJv4KWYm8gyC76PEwDkVxnIERY7bjgSqFribyBG1wPYgdyNOZoFHmn0CjzV
aMxcVPeAqK/PzpTu7SRHjTDJyIQUXZPsBfLvHB47dxLZsfoG+CAc6Njyh0zAcsRdA98H6i4NB3qC
BWwlnEdtbd12z54Rix34afWPLWpEgxrJo39ZfR0OXdb83fnaB+kaw5cm46hgk9J8UP5gg3up9w+8
wldAenm5KXMdz6Yom98rZPI94qAAKX3D1B0jt3cfqWEWAxWD6wAi4k1WgXv0UBUAniIZL0x1As0f
spPivLhDSAaEk850YAgs4/FylhXCRzUkoqsom5wbEtIQvD8I7nKWhiS7mkPj1fBqnqf+MvCQALaM
3660snde/d9Mc4B9dodTh3kXqzPqXU1a9pcBNXGnMf/n6ljpiDwArHbGbG4/pLlbH4bWy8MlAh67
ABXsNNR3UxDcZqb9BExDGtxMsOz8b6sfy70HLtRzBu7FM/XeG64y11f7vBHR4b+wfc9kslDwxv3q
uLoEq8B/tfTqzlRgZkVNHA9X2f/urxjlZ3MCgdLq5L2r8MftmTZg+orxcV15dfSejJzfeLNT4HXK
HvzD/z733/1V+EqAuacutu/ZvSezhAIl2LrmDECMTC6QlM3/DKv85oK854pkBchr9mDoWy7GOv9/
clfMh+SmQCrUH9f5sz9buYFuJF0YNewh7iJ5Asxu/NB5/WvjICMKlWYi266yqS5ivD8hJ1JPir9J
LkA4A/KFeW7dhzoK9e9JTqYkrkqHI98ebPTL9NhLMSEFKTvToynUWIExzXE0ECM1wM1aJy/uc8fY
O3hSPZtuwiP8Gtdl2OgixWvtPJnMe560SOPDserVvtwB9B/K/4+tRobxRc2YXTSVJtBeh7YAsRoO
0jdX29JGNh0n2/nEaOvrx2NA152QwXChuctW26adgsoHzNjk2N8aJecwvCatDdIhmF5GyKxVSEBQ
sbGfqvZnpE+gjfZLUE13Q8rOrz35XDO73tMo8Qo7XLJd9DiOgglwqk/KK454hrEvVY6n3FBzTrkx
uY+k0xxePhgAMM9K3P1CJQEHzd32KfYq42mxyEvrCAa4Kng1KWq153gNCAW5MzUcM5nl3ZS27UbN
TH96O8hH7rvavdvGeO0om0VESjvzi9BLEn/XzrYkYxUeHYG79HEVkY/aVd9Lifzn1cekmfq+sXUn
IIt1ghrbDXAdvAvJaUKfTNomt5EARquQ7VQU3T1IBEMSAeUTMLZmV840h2OFqCF2viyduf2pHMVn
SSYk8/zmM+Kt/YnmkkhLknrfgao+WGWkQOZlSGvRiJS8ALKk2yCisu5aK3r/MuBchczWj4mfbyfI
2gqf9e3yeR4oGVxTfCfb1cek4alA6dFp9eHjtWaX+UATXLdFE+woCUq70O5XH6nAlUOsrt6SbFE4
eXtBQuCORqsPFyf8vI/BYmbj/KhpRm2ac1fEyRg9BBupjBbfIhOYQBPQb9xW8OBWfzW256k6WV05
JC+LQ7JdliGDK49XUiPXsM6VB5r2vi2pyJSW+Y+PQFvSOhs3m9t9XO32X6yWZWmFq33dfpAr1dUW
rrZ85eZfPs1y7Wg3V25ocaBJReFYRtaRaQrUGFn+bZqZosdcf21qwP0Gdu5Hh1VhTWN50rgB9DHY
DnNjgIV1D0R8ADj68XZwG/WcSgdNA4RIbcoe0yZWz4BC1AKkvMUnUrogbgAqb+PkF5nq7mnQWjP0
tLK7T5Sm3+lpiqwvffK+G+zRHCXgP/TRRPb6pEITUTygc1SKVyenVvzeYs5d4ub5MhqMGPgupKic
/FcO1oaDGB1+TyKR8NeebSIMVft4GyTFop3tyATBeQ+P2C0A3wrjtz+yKTQdSAQ2CI9Wr6sHaVg4
wHHMDmRHv1da7cyhsg+mZX+OkasRgJhnuFMpSnaYAjBQ2qXjFyTAoRJ0iv09DUfLveurLPkoClQB
eR9iM34ZezBYU5NZXv/QoMKIRiDzsbVAdOAGBV3yZTXrwX4bpIWVHsvS8peptUC+b+F/qdlknsys
G176bgYn6hm/t+dhyrDTpik+eIMnXpxH8FwOL62euk+sLU80KpPIvRQglgQ7E5S+P9OBlV9dUSQX
r/eQccVY2gdK4BwHpseVv5bN7LdEUwuU3wNiLaiLWClwZ2Vh5cN5NaPejezGXY6A0NYAOk2k+mgX
odhsJ2ZudGoABPTas4HaD2B/9tFODfxY3pjonipehTTF6Ab8w9aIYswcZdR4b7116A7AVCgZAJRJ
ps2hJm0OOlHvZu5qPFVZvEFC38dBxnyTTMX03fO0Xa8p/KwoU9sXRgIU7aEevxgFcKu4MX03gAO/
yb1kPNcv7L72newDaKJxkOSBtwJhDqCq5MICFUCSpKdlPFpAUPUOdsSmA875mzPyquR56F259G5k
pFCzNkehGqhQ/zlFgAxpb+njxxs5Ob2RJdkI2ter5f7pihSJ4UWnwt+g3OVrMYl4V87U1eCMnYqA
uryzxiLom8I4EU81NT4eo4pgHa/qnmYS//XSJSMa37rjZvM5jkW+i3AmCmZu8GZTL8cZBttSt2C1
ARLsWb8aDSDPOmnnVUA94EsD/X71AuRAJCWTampQ15Rq2T5RbDo15jCdnJkwXoHa2AxdTXTI6Z2l
q4os/VUjZvUyvrWvG5AbbW9cJwyRoYq7f2uRAHeYCw7Di2XWe7POsmbrDuIrGKK70yDF+NgV2vDY
2IWzTREM2UyzjBRvs8iCGpL7mB4lQ3fyEHqH89b4q2yUvUVJor1R4Ef61HUNA/47ho3uXQ/FPMxS
/qpVdqKerHEcg8lkdxLPeCe/8wfkupYj7tggFm8SvTmBgOiiI6HSBPwaFK2vW4cadKXDXNeTA7uu
DKirWv93t53Y6G3/RWpaAtlnswNqfOUndog0lvGIvw0Kb988jRk3dNy2YY6w/m//VwZX3cWAbBeH
5LtJbORpUvfKAMD1n5tJlLtFBlIBDZQvLq5nKTyUmVmAl58bLpV+HnHnNtLMfgTQmb3IHXsMOw3h
TZKTqTHDdYqclYfOtbUI2PVWDpLF3+7IELEP/aws7RFAMPsoabZpkQ144hdBiQNXsC53COBfdYuB
sXNrxo0MqEsNzqPynWpdpMLO6lubK/Mrf72v0tD0h3bz7qQa9e+B8NxuEzttf06pyfFiFUxT/joG
n8606Ts83iP6Ag0ZLWoao1Rplr6ry/1xjk1re3L/ajkvsi63LvSujW0qHByY6vH/XXGKTDAoGZV1
0Dy2770cp0hRXQPUsxie8dOMYB94ESsUxELTD1aFWrnFSOT1zmqnxYhkBQhC8hfuCfxRmXvIPYOd
URWAq/7Wu5EBFw24Go6ywlVBM5CL+zrX7LVaomIXvlY3ZDOw6Rf+yeTu39e48by6H0YgWueKHUlE
zXvLrPNpfRpWnoNM9kHfrFNvd7yOVxuaOzZdtctz++91xdViXWKVUU/YOf7b1+u1Tr65KjcfIRJ+
eTCqog3CVlTAAEhU9TV3zehzUeXJxnW75hGIsGyfZhryLWwjvyQ43N8CzEj7iHoRHCnYXPxQBg4z
af5UJPt01CGalSOftNAe/HhnlkXJA0vZ9ek/uhVzipMGgjgv/uQUqLqaD7Ijg/PHpJPIo8OoLjMN
jGPSWZQsM4DS4mvGZrGtwJClu2a1p6Hshy5sUM93qlkRJuPgb1zWVYGG54Ut0wacFurJKM5uVAmQ
HqJnIVeQg7Ul8QMxvxI5A+IGyBS0Q6WXzU7UlftIsgQgA+AjzURozSYkA94qChcThgw2iOq07R+R
JMu7ohMBAYMSnvwypi4J/bmkshm9Rx3cIXvPtWFNMtI6VC+5zF5VixUA29ODKfu7pql6LVwnUY9Q
Sam3Kq420Jo2CzTPnjYkvLFZd0Y9E0xWuVe2R0KH96OhvetLVDXiN3gFp6chNV2BLGLHKv+Wmvir
Eub4LYqdPhR+lVxKZGs+vSOPUz96qkT1FxHc3NjPcvLj9P6rH3fucV2Vu6xCGRJVkHBD+4ZnAvWx
0nXvqEW9v63GVP/mWM+kz/BGsXGyTD+DWIo/Cb9D/dJceqJn/jfPNa4npgCUuK+QeXRTXmOYKjAG
MZ6o9oYaKrshM1ajkAc3ITPZRKKTG8q7tSan2oP0++dSWkGyGTn4tQbjTU1ptlfFGUj63+EdpDxy
vx2AiYYXCGqyeWikMRcBjcG5NJx1IOTqDGC0q2id8Z6MnE69yaKQugKUs+FQyxKAbliJZLQSDUsj
QfWTyJ+NDgVDUdMVJyvi6kXoKZBPJ6u8NPjvfOElePXiwnwkZYv0g0JY4zMKrvmzm2dhZsvuBSXA
4hEE1U80JVOq26AaqAtaT++3U+Wan1LdjwOB+qdfojrHALT+qVeZCgrb8T92Pm93mm7jxUhV7I4m
gS/Z/FTb7HUSLs/NpH6exBQSvZyqOnE58KOeu9GjI/T5LaNyGXiVjOrc1rrcC6WKHRBg0y+lBJlP
Xw/i3u95/CLlGJT6kH7xWF+f9aQcQhoCQ+Iie/6Mw3YDNHkimLPTvrWOUFtmxd6J8b58aoq6R6AX
FvHkPijZR58mJq19OWl4n88T8alx44/MsowfnYxlkIHseZNWehkSJiwhwQrdaA9N1MUByfCeiTva
YKDsyW9QO9JYvb9JIl6AKqxMd2TjK+AMghjbDhG+0O9rA5mQoCU+YTfGPS97HUFaxo37llkjcGgn
ub0SDrOGCeRFm2rrMEAdoOyt/mB1CsU9WvFT95KCh0DrcDYauEy3yxhnco88tpILGaMYuTu0TIW+
llf3eidQHWEJC5cVkV4ztZGKIZFqYnl6/XlMzBMTrPnQ9pX1sYijbTOU9efeUt0duMacwOJREuqj
DaAQHFzeZXNDPWoQynGPo8HxmqUBf0EHTDiCNM0HU3D+1MVfaUCNr5c+kHVylHINsv1AsnUSyWKg
14QFAwCZZcV4zhkrpoHZ1wR9eD2eGwDWXTU3smVGOX8vV0OyefNSF8gC1xNdA2huBFLEuaEeNcpp
PaDGt31YOJVxKQxdv8gumkDEB3rCvGZbE3GO7YScqOfStvojgE5kSEOtkzpCwua3rtGcZ8tyhg9u
lIfNPCJRhH/LflDT09gxO8ATXY7f6ZnJpxcN39ealS2cPgtBD3H1ECsPYlWv6sRAyOu0jJX1UOPX
NwOMG+oIARk7OqaLSGiRlGetFOW5nBn/aHgjqz0gTwf9bPhntUiSI6/76rCakENy/a6Mlv+zel7O
i4dv09C3R2C9A7C4cPuNxwvjHrf88omauARl98TTC2KHXhyKrHu2ffw1lwkoAYhRpcXyk8HV64yu
5X2gW5l7KFsfU5AjloWinfQ9ObRmw94xHUAS9cNuXQk4ydNG1fGwXeY5ZdVv/TzXN6vv3kr6nUps
FgpNs4MoyYeHzE/0AEmU5UPnFNaDMDyU4ZuT+jaWHaoXIs/APUvWj6aHgAWXkRmCxrIE8hKQInzk
Kmmxnt25sVHogeEAE99Pm2cAI43PI3c/oYi5+dGleBhUhSOfgMyfnc3BxamHZoCbpN8or2t+gHUT
RYFp4SGfTAHjwAOyIs30Kv7YWUz/5MQDgJfirN9bCG4hUdE/kQGTaYp/lFqeOmkcx7n6rbbqFkTi
6WVJcplFiEni/Rjl9s0mTe1mQ3ax5cmLVkpxHpWTbVntjZ9dQEbiy5H/MoEmbttV87VEJARbK+v7
XvgosajEsMviYXpWLdIVyVYoA0WfuNtyAVY9AP3aj0OS+4eklPygxbX7JMC3BxaeJv/Ze0dEl8UD
gKQmMBWD9NAYh9AbkWAW9ppUd0ZcP+KGOqYhLDyAWSGW8zqe/Aln3GYV6gjHPPmDBcaiIjK2jlYb
m8UFR9X4ph8GkMXOanduUDnMAjw0vOBXtts4uuE8UtPIpttWTodKzDcZQKIAR5Rrv1aRQibjo8AJ
CcjOH+NWvM7mIHDw8FN1JjmZ67lmh1zVYrcM5wl2l5XhkBZfIgm6Ayov7zUX2EnRhQZUdT4XvITG
YJYHAnfrOws0k6L4pbvqwys/qlOhJFXNLHW204OqzuWABaQuKCG9kyI6OuqCYazF3X7mqstaFDuP
ZYa/WyG+9XOBDjUIP5kgSHTxujzLcM76qlDSQ4ygmwA282ZcFZH+oIkWmPlZdgbgKkp6wK2jP3gb
yTz3TpXFxusn4+wMuYWz67l7Na7SERyPZQ2w0kS3D4bt/UO9mqOswdnbBbPFj9rWy40PVrWHqqif
AX48IA7NGQ6SERw/Jy07c7CmhUbngKuVTf19PMoPCLTrRxo1ZdTfU0/Yo7hTdbpZ5XnkG9vRL82d
60mcziOH9aVO/BTw8Un7hByTetcZdn3Jizg7Tol0jowN6m5MpLvLbLN7THEuu+k1M/5k1SliDb33
w69L9aEao09m2bTojN4lr3GCqqqUfbUUIEjcZPAvqhrkh8ouXxrZs6+tDnB5XjT4CyVj/7mFL7I3
Var2iTtEOxqOubnhLaLuem1ZJxmnaiPBUHw3etavJsY3HRQc+J2m7tpwc2hPwAH8raHxjZqGi82N
mjRXfvtYmq9L5Nx7yNSL7WvOwY1Y/eDMDfWYw7sAhy44Qn+T9UA1ewDjehyayh1BN/PbmGagotgI
UYI2bbFR8UDGpDBLnCsaDEcsNKPswVLe2sMLU2D9LWTRJruFGNifMsZC4vnVwAW3AWMJYGZmK9ur
C3lHXWQ9/eYQXroW0uRArTGbgd4E5VUNSlZRBuaAldV8cvJeHmTnNfV9nXG1dxzxjZSpW7A76o16
ikPoiPc/EiHrvVc69zkHNTE4vUArPcU6ngAGE5jqpXnnFZ3TLWPkToGMLm+egVmAh95BfOYmbqfw
GwNZKv9KNazDWB9QsoC04bnydS16JSU1zBcHyyua0yqiHtnSLAUfOL+Tp5vp1y6rKx+r3PX7owkg
iqBQHT96SEgduYfk2H4Epg2eYe86sOwdTdV8S2Jf37R2Z36euuYTstijX96UIzvbGX7UGeh9Is//
aPcu20SR1p39rAanHt5xovC2i/Njtegbs9a3A1M8oDlWFsGcugDQro5OWg3bvlOoHLWEznbcLVE5
WxR4+7aYdR+lafI4YjcAuq3Gb3EioOjx7O87oAZyst5+oAaMoMiMjSXIBpDZ6i4a25weHPA7nReZ
7WddiBoOjrSGLAuysS6qUM04IYmcZrhcUIDwmVKwnxkGqbc2JHOiZsRZyzs2dd7UW4SoAeWDJ3dg
b6A+khoaDoXVnDutDVc5mFqSIVjHWWFxUK0jZYZkaYWng8VXMxT6RjbutFUCTw2V9UvOj/22EUWX
RgcUq8aa6jP+OiiErKJyi0fidgMeMH23pIsnwOBktUQR5pxvTrnhUwuWS01XX0i0yv032zWPHJf8
ytZ0P4HRYbrjxEzZdBl4cnm/K12AGm4cZzCPvd6eyxofO+C6xwI54tXbsac8forN4WMamx8Nbc5Z
pDr4BWUD+z/OCiqaX+rnSaFF4P6V3P5II9LiJb7ZMiWjsJJtc58NDkARGvnUgI7xKTfAyTiLJiNr
nkj+JpLZWIVuW4+n0rKiu6wE44qou3vdqmNnI4emPeCx/y+SdbOCetSMgx1tklpzcEI8G7NJGw68
5vvlG8o6FMbkLZLU50r3wkOustGN34m+2s9UuwOnC/7jkWSf4Gvye6yyRO59iTAHKgYRA0ZJzogz
0jkyrObIsBTg7uBlFDlfjLhgIU5ZyiNwjPD6X+ssBGBjeRR9bS1DIMNdD0m7GtNcu5R71bCDLj3r
o0CUKZv68VuBh5WNljfTuXbN5mlSw1NmaRreuOYmRh1MgBBEEpg2ty70kfAezoPOkOxI/Nu16r4I
pLPtjUKUj9SAj2LXllV6UUktLhb9/Jd26hy1rGpRJ5E1/0fYly1JqmNb/sq1em6skZBAtPXtB8fn
KdzDY8jMFyyHcwSIGcT09b2QZ6VnRZ1b50UmbUm4hwcIae+110qRjOFWSFGL8/w4ZLmzkoNcSJwm
3koHeIA0GuJAUpIgLuVfDPNHSPisl4pneJMlYXikJU1PRRJMdPTuDU2mqV16bZOehCOm9YB8zoU9
DzNjf+uuHATsPWRvrM3oKZXZfYxpdp6g/QLnE3Ppe6uAYsDpzQhfmcKHY9W/JG1eLYfCDxe6Akx9
rFyOXYlzLWM/3+C4BxIfz2kRgO2jGhjhBJkK+LN5boGssQM4Fru4J6QjxKs2HJul8lLi3Y28Us9d
4YPZQva2twCfI7LmkU0AdpoiWyUCGV5milf54xP4g/XkyYspppIduJbiAFKc6NLOBQ+V3tme+uNh
MkOz2MFamncANA9DhD1QFm0rtwJZNQUsbRpwMI3SfCkUjtd7Y+v9+hNLAbDI7KI+1Q32v9CGP/R0
sq59HVsQIKHxSpl1lTXHytHpM2EyvvFIhPfOmNnRzRR5cmy1mz6bxocBZtI/r2AG1BSBejiyh08j
6Amdbs7p96EVg9ilPsOHTg5WxqCv60g1Y1UO3YibrOq9o2icVxUik8Vz2KSh+4owvUnyMEVS+895
3ekN+IgKgLzVBF9Giz/dCgbgVVeW6GZQdApERQnF63Jtz+6Nu2EKVRHg6CWRmkDanYCE32qM3Owz
lIv/ADHKeIm6FjG9Vv2IrDz/zHymVgX2LSDbOo1cyYM9F3kHHAxedu2/VO3ID6zMgyNuHtPKRsp1
XUCceAEWd6RNzFZa6/kO/1B99N9nmSuDCIlsGkoOH3t/u6YZCOfOVovwkENMCTTCeIvVkArpXfAd
rdLMBwFd6shlFurwyQwxNS8ubp3LyL4SIfcWeSOGQ4JnynSCOQ+7/FgN/bJ1QY1vjKYIixRMzLkf
NEnn/iBUHBNicVMxlt5ykcHjDV/v7DyeG77VlkWudmuTa9SCkMttonaPNC6A69w+mz0Xzamch5hx
rjoN0N67qKGmVx0L61xYDMg6zDb9kH9HvqNVvuZOzGIokHXhNoXLdhF7BATMhoV5LryqKY98LuBM
VO1v3VkU9Ny2DmYEIzX0hh7T7m2op/OdAr1LAzDNe8iGYYM4Eg5zczMqGrqIeIhzfdp770UTQF6n
eWdhzE+TaPRC0+qIg0gMrL323z0gVuGo4NkRUVP/3Ym/Uuyb3ybGWuSmNrgXsL9e+JOQy0iKYWWR
sPykBd03WKq/gzg2XkiQeCDEUG5tr4a/cS7KlBbgkI6KM6IxLcs+WjNwX55/mFFmvJDquwbuaP3b
/fe4rcxd9GiaWhlrCvR2YG5VYzGj7rd2lr1NUyMPwN/vQKxcHJMJ5xGwW4unwrfCfVXbF8cCKnZl
9b67hILYBBCv6z1ZdFg5tv9ccsAtXafKv8B9DraOUtRPbBTyorDVXJSDyBBfaYqgZnlzavEHPntW
/dnYJ+xLlkTauF1rq3+h2BUbe+2SdOVX1Nt5lbDeWt0vzQdEId5frJuKjWNdzdeXobiODRIwqwYp
EJWr4tVvD7T5W0PXtUA2Nn4zEx4P/odfw4z97XE03Y8p96ua9m+/+29VM1932HJxaRfLx9WTIk73
EnA60pT0xR2LeD3VxD9ou9dH1/HpiqZTvrJax98WRYnzU0ls3JWD94K89fyJavHE0tR7yUSvXsZh
o0CxuZCNr9Z9qUn/NdVvCZFgu7apeJWRkwey7/3XAVJcQTIm/t326H3UzDgz42F71KJ57pQNn0DZ
smuVY4HTq7FO9yQwj+DzhYKP1hgfKWOm1mmw6crx2S2sr14ZMRCmAqBmUGqmgOApXPlIImbGweHN
Do571c2x7e7zcm9s9uzacCNVLajovfUj3xrhtWRd8yoNHvnbpsZwuj159J2KRK4k4YjrmtRsPiVL
yvCKIAzLDFZIcgMl1Q8Qn3jf/Kb4StsmeVFVTbZ92JWb0mbtWwSNLjMAjylUfCMWLmIQc0EReH5l
PO4Nxy22nIWgUfnwLrgPNLccng28LP7q7oumCOEAX3tL6JlCqe+u4GRE+0y1i3D766FnUD+DLpSx
GYWou6KTzoMQUb+ZOa0CMTnPg8JvmpuFtfbmKPR2TRfvqqHmN10n9q4WXQgOOzSN7Z/jw0Gl675R
/iayVnirt59TnLe3jpWrdd5p9QW52uvRl/lbBh/PvkoGZ2ns2A09l7UubgUEj4/FiABcX0r1BQsI
CCAhlHAhXhQ95c3snJw7Inew4LwprVOpO3KlnHxjlt0iVm/RJYtw9MtjCJ3bll2u//Ff//v//d/v
w/+RfxSXIh1lkf8XZEovRZy3zX//A4wB//iv8m7f/fjvf3BKbMqZT8CG5HHhI2qD/u9fn+NczsP/
l4YvQ4ZT7Jwdg4UtohoxFk+TlxyJ+PsQRPCII6Lpc4mkcmmdTYs1Hnmx2k2cVtbNWJBQtIFGlryk
mdvdBAWwUPV6RL6a7m5cav+YlN57Yrtw3opKf3aB3dndP9MaoF3a5+oSupReMq3Imzcc4Vsir2Xb
6Wcm821UOvYb+Pb8E2ciWZhm347xvgTzXWCBk+QNGVmQxOrh1A49ZFMKS61CeK93FPpYoC5AUGWV
lrxbTn3kL4nlsic3TsqAh3YKUJqDFMJ4sHdAZ05vnQ/XbpRNX2iFdYiW0NOL8FI/FjM5u6llc012
UY3AFg5axvboeIxDkvS0duIGUnHKEVenb9+ayS4/Z3IYV45M+XYa4uozqb6n0Mu79SRbYsvRI4gF
IMjhXq3h3T+Yds2Gz0XndndmzrxCerff+NhhpFm2bqISucOVplcXoLgla/sMLp46fcK2eNkVIryy
qQ+voFq1dxyhNDgC/2mjZd+tgIK2lgkwwdcuaUA7kmUiIAD94K6u9XiFuHSy+M93n+d+vPmo4yE5
kNlcuAwPg/jXmy/PLD5lSRaem564cG5CMjLwfRpt7c6u1kPikM8Qu9+1OGS+dJFfHvFDjsEgPftz
ieUPe4cJMnN5r68MrBUVVDhN0A65hzi0mnDePbIHp0Rg9/14BPgieXIsN3mCfAWUYjSicK3FcV7m
sxE55bgpVffyGGdqJBnFOf1mxniaU9CQAlJs5aNzsWadWjeTZ9OKO9+5IJiMiI7NXayZLTBwfmt3
6ziv7KAdyufUTzy2ZZN7ZIoRaLalSi7BmwpQsKpvxvYokrz4NHURFtOYuCtAELDbysrU3ogSKq2m
3cK75yzVu440gDGzk0ukFDKISdmQTdnS82824xPzeRn+zTICerWP/0nH9RANs0HUwBzisw/LSExx
YMfRUJ07B9no0vfiFRx5yDAJY5BHD9Q6mloZJRzP+iCjTYMTxIKUXHS41+cyEw2Ynm2LVDu4LQ73
ofcuMWtHAhEYHbvo1VwI3iS3XlZOionm8giqBWBnifCgzBcT0D3cgm/zaqaaKaZghbXvc5sFUuD1
UmLfu0fchOdIWEX1UbC0+9mUxXdh1/7uL8c+hoG/wL/Pf9g+TsGZvAsEHNCBlEN8iOeiq4EyCRxZ
xAc44UtgncaijNbGEDU4uxQgLlvmWAMjECcBV7MYiSrgmTaD7/bO4jEYEnGJ+9UmHoH22slASAnb
bx8jslivXcd6A3EF20teM3DstCCPNu2PxlBDIMS593nzhMcA3lmYZS5gjH/TbQb+z3PMJe5f5HFJ
of2fX/Fjd1r079AngXTEuEhHR37uZVIsq76a9mCOJJ88OE1nc5jwdB+GGbbKbRp9Tik8bLKx2Dlu
rfiW9C3yo/EiEoMF3dFBnSV8ykhgpq9U5fcWos3Oo0XnliNEch/J29/6zDxzFTjzvzlz36+RZl4E
V8VphFOgVj/MKw74cbrvAOAIzMssiXtoBw1TtzIvM9eWLjAaBdLU5zefq0uxaOAGOJjm6IUvLmvs
oJmAVewM0rbPunNRUgnJbUB2TVH5CQ2aeHbwGRivF5InOX2KbWEvB4fWG6MnDGkesEm7Xro0YsPc
drujF4Y/5YjTpoieaYrc+1l7mJVWtbShlr1yQ2hVlrU9fO+ZE2SZZH8Kpz77tSM+83bEi8mx7Scl
3mQ98TNCu83esfqzpn0GDZ7ZxpFifpZDCmc3Eja2EfVSZ2GMToslFkns3+9Dfg0uPR8hkKF4wfJi
7+4TjM1LmmxDkTtxv3JY/br8PDcsnW2dpQ0cipj/uKYPrPOqqVmBWwkdv32BCnvHHBCf02OwuSbD
5nupqgapDGEBkgh9dBR3NrYNNeNi1kf3icgOJWuBqHi0Tbfp+WAj/gBExYduOSggJDuQZ89XfUy7
X/XRfnQbmzd/sqn9VdPY+u4w1UDyzS5J0gRaienQ+eN08PGMVItH+16rU/tgaqZo5tHShp5eGH7/
YH40H0NNTfSAuS3M1McYVpcqsHyAdM2H38d086eZ9mOgsTVw1C1FrclC4U48miKeGD1MdmDrrgX1
22y32PCz059reQFFjmUa5Z/yFoxYjEUrbhQZjNaCqYJ7voVo3Gz92AXWEHTRWb0BGpeoIoYHqoqB
rPO8GTjQWyM95ynyiXTzhHUECiNWPQSszdk5DYVzRt5ptOjrJNua5qOjifpyp6vw7WFCNtPPWSS0
/kj6qtyo2rGPwMP/xEqZZtNWfcDKAYpcjSCgi0jhwJgLNnrpuDXGe9VYuyF0skXCpnQNXoH3e9MM
giowXpUWNsp7cnORCtl/DX3lrBOedE9thchclMeIXM2O/UfTZE2Y5ojsmKCe/fyPXpNxYZrUzcDI
15Fu47ZY0OIK2URSel86loLPEjpVTz3I03ejHfobVvniCkektfCdovuOfGloWCX6Dy+Jk4WL3LSt
oCIGy1afgu/A+oQtsH7jTeYfqK5x3m8t/Rb1VrTTKbbNpreqmI38zyFem94xicnSF3WzNb2RLOFD
Ly0ADDK4CHz9GZrZ9h6IkGIVShypG4k9lJ6LyVfYTTVhFO+MEZgTgI9N1XQ9Bhmbo7Ji5RU5mOAt
7UO+WKq/2WKJf9thMeyRXWyWXdfzhEs/7JUH4XY+KUHc5CYgf6YgUahmsnvqdsXR1EzhV9Bltubi
YTNDLGSIIeEPhAOmA6fCMNBuFy/HXFinB7MHT+0UWwScrQWtEKWV6eXRacZi+xqfmH0d4945KFwG
1DpgQ+cO8Mk6t+O1z6Ep1lnkaNMeHGBNBf23XzbTQiixffJpeKsi/UbkgA1sl0Zk22Xkc2cir2nG
/5wsf0BUlJZpu5RekQbNCGxOliP6E3gEQVPT9iqmEQZ2f/UnHWjE4ZtZR3kpHcQioW3d9qCjKpAh
5C0LrYcDk3xTQDpPbPLmeQDMtCx4f7MBNz5gZw2KkhkDjQ3jzUf44tJYuNjspYq6hsCknMUAwM63
WLQIJBbszy5MD50oKSL4+d/834njfdxa443LHVs42DAwz2Mf/vFkAqmdAJz2VA1fcgXq3vvZltRO
tiyQlwT6t/lsK0G42Y5tvDdHWyRE2oHyQPr5QHkjdX6pJ+xr/woCnmqW72OXPOXhV7d1x88ezo+b
pJr8jQtE4KfeR4BzanL41uIEQsAZMshYGt7SMLwZu1ROG1R1SxGkU8kFWo0IWc0T/BbfmdZpUGST
f8Sp3npz5FeLZcNrKNRwnaQ+kbCT77y22KHHFgOMQLF8j5Axuiz8mKlTl7EmkBk845+SUMPPCVCA
NYjV2Mg+CirZnOH+uGmi2n2Fz9x7UBW814ztf2yajlpkYK9o1apkPHiEbpHrFT2NPlatOZBrormu
AH0+vlBgWmXOxw21onyVJvTPtI/zp9ryxSvi2YscQvXvFq/aY+hTaAMRa8/rMT1NKeLleOtMLYUP
Miev7xa8J9WCyW5cinyCQ4iy7Iervrhchn8wL/0R1Tp/yy1aw2chOdsmyJtJvvQMUhEjzoBmYXZK
8MSKJMmPZiUe4YQFQ1qfHRE9tb8o/BEfwupcnKGIUUILAPzLDaBrS5PI6ZPuqDzEjE0rrAk9h3a0
sXkEhhCv4ck2U9f/7ANw/80BxQlj8I5D5sglHiP0X30Avq7LGuo35aloxtchJf2O0SR/0a4/bLp6
qpZR5WQvVZk2Zz35116N6UsRAFFobRAKSz7lTbYc6zT/OkIddzXEBdnjxOPe5DS8AEcGOx9w88Sc
nfDEyIsHiM8iETT7OpRtiqjqUF1Lracj5XGGROIZWvXegGURuhbjeyJ0lCx89bMCS2osv49hcbr0
smY1pP34ibattUZGOV+b/OnSwrsecegrvI/9NSbixYxKavvjqNwNs8eobr5W+muUFTri5T//8HD0
fVhYZt+fcGwHSFjXRchrfuP85vqLqjHhOcLoIPFQNd7X+XRCctt4gujaeML68QppmGGLlQcw+gha
6uOCd/Cku3I6mOCrKRokcwwLXkXfbYDfN/em6bEzZLCTSgAXOPK6XmJx74sNEC/+gqfcXt3xyop3
WOhJhCC8zW9T7lyAwM7PkUKLFf0E8InmqyF5RjbkJ1YX7rmeN+vuXDNNeLUhVVfZR2O/F2J0zxnO
1WCHF/HywwQIm0TnPr+Pr3ywnrQeINZxjNgZ4rM4nkUrrTdxWW1cqwXSBBFYvpcCCcxzkxD4/rHO
vgO60S8hIaE3yATuXoQtp63fhE7QKle/RGLMz4j8v5jOyVL+cxZ/zeV1yBP2DSzLLEDgXZwzkEYe
oCmIv5HZw3uelGB7teIfUUe+gP20PjWRIgtgWyz8+l76PUorhJ1y/dmW8ThTdseH0NfFpbXgaYoG
nn0XIMr4MGKUog7+8+3j+v9+9/jYjPjYlPg+Z+4Hj09Wi7rUgOGeAAXIz0mMwyhUe790ss1XNctw
WAAq6Qn8dhm8G2P2/T+O6PLi2A3jDlQtyPxvK6gFd408m+Zsh5KSdTWtZ+5N/VshhHzWqb5PEBWJ
zq7AnjuE+skbddm4b3DaRE7GEGQK4oRD2LC9ETDWWVfvwJGCTaeCmyxwLQUwPPcuBiMbD0qtsEeH
Pygr3U+02LZNGf6RZDwCX5I9vk69Pa7KmtMjcMmyHfF8sKm5gXQrWiQyyb5LWzx7JeGvkPupQFYJ
D69r99HZ8xq6qiymDlEkgc9EDjvtpsz500GE5G/8qsT5uKhSIrCUOh7xHGwePOfDolqlkFPVlaeP
PJ1cvPSr7ECw/hbAZaA6zSfLe6HidBv29u5hKqYS4xDF7dZ3r6woIdhuvvkoXZCmmGo/1s4KK4Fc
IPcuPRjbo3jYACtRhyrveJCULF9NcWcvI+GL9UAGfvMrG7Q8WvwhQ5/fIp4th4krhOgcHMCBQA4P
HK7GGIjmCH4rhPi3odDdoojtbGt1kwf+0VBFB9YVz9lYgo40QpLPBbrQHdLEvAxYYDRNYcbVbfYM
wYH8wmrXP+V4kbdwlUXvWPDarS+YXJRzOM/iSbqqEVAOaOEARWOMeo72tQiKA4oNrRrTYWyAza7d
gVXYOPbpIpk5NLB9tlcMt9G2n5fxoUXiwYjwGgI1+ZMZZuy+Xdmrkjol2K4xax4GZ255jovmyc0i
eKJ1OSyNKtGkCXgSmZOfOB3iN+jo4CwIVgYHDyaYm9WwHOEdXd6Bzcgopep0R2TXyIsKSuY12MqU
ywS4yqspwCTsAv2EVOWGVz9tvQqnVdj43lLEsXVtuar31IGYHgN8KCiKWq4TRZHL30Z2srea5ps/
8eESMjVeZGJ/58VYbVqCLKnFBKJL5PU1e1wyPDwKbAPsv7vZCSUfliKXOnimETqyfU5dm35YikIG
7bDM7voT4YAk+UjWsJE/7sqzgpwEolKAhqexbvuNiivQvZTX0e7l2YzAaS0jyxRs9mM0ldt70/TU
kIqC06vlQdTNY5AfciJE1nu/q481cpdfkLRTv1SNs/IBvwQGBK2saTw8Y32+NyN8BL/gqQUE0vSS
1AIyg9ugAprn4xnWN7c5mj7kLlyHMrOWfTzUN2QB8bUbEyBUMr++Iconb727iLTflMEo4TtJ2iTb
mLGC1UBI5PYZsCrM7IZs04KyGf6cWJxiaLQh7LxyOtLcGw+zr6x+D1b8TSHGdDgJAqHEoaDqGEaF
WsfUmnbw64obJDw+Se1F3/wcbCqWiNyLTkKIZtVqWnqqir9BBWqhmxywhl8zddhMa6WRT2AUYIYk
z/cVGZeWl07Oe0+7fI90q6WLcyxiiNlRDcgNieuTnzf1ydQGJ1fdMtfgEnUGwdf3tulC3ihdJJCS
vYaeU/CTLjKQtZSqXKrJWrARy3sa1DZcRPDfOK9pOG0Y4H5X09I52YC977eW6Ut1gpdxEe/62APB
mRwn99JZFhS1EcJaafChvcV+90aIdn8UjQb+zEk/08LFSQRMGqdeFc5hijy26hEzfh7lFC+wPOPB
VNp/Am4KSDqIjVxybjz9sBmwnW3XRZAh+2dd4KcWC4mDLZjOkF5EMqBJkaOzqH4JFzkSPArugPya
D0hs0zTFiLMi8rb/OcRArq1ykBBQh8sPhwYEUHl+UqSI8iANuwz0GI1YG0VmpKDYz3x3F29Oy9hZ
iyatlvexoAQ6lkXzWoksCcyeJh5zDtYmqEGY5ogM2Ssdk7UNDvo2IDGUzxAA31se/yMEpvAch6OF
s1pLv07zP4nU9kElg7d2VdGcgd1A1iPS/iCcpK4Wkf7F++Fxjudqtpra6HmBnU3uuVMlCL6QAQap
upTgBWCgGGnohEC5q/o3/MUdmWEAGJOzaCxBTvexSuilVw/d0vwXpG7Spc3HalVT/NPukMepcra6
tBHwnVGR9vxvFNmM7mrT1zsy0tgec6XK3H1RtOcSjvqjS3MGxYy5Bo/J0RfIpQcdIUirgfMrl6Zn
aMq4W5iRYOgAxwyA0mvT49WMbkg3Z8jWDtvAO1EHKqEg19GZqwMH2q6bkVkJ1NVRgHx+j80keFq7
WgE+WORnPKY702dMj4s8Js1SeizS5ZIWI26D2UtjxOJMDcQ5Em85dBgbyGDh9xyZ89NoxpDR9oIB
5IC4V4G09WPwY3PwSYDNhvwE3vbxSWj5ZrMxRo5bM64U1GWRvl8nBz4XpmYK08H8FNn+fzVGOiC3
JQQnrTAuk0sxpU8mOAMIa3yBM+bJBGB+9ZkAjOnLMNIEYH71mXm/Wv86b8hqvAwZ3hQDcU+2aMsF
82T5joTOcJNIq1oN/VS84+f0Ai3yFCKx6M0dCwguzS6A23WvJc/uk/ym/nmNKNfl+5C1P69hJk2g
uA0oo2pveudrIEOLXeDt6l4ZXCbGbK7hJEO5AJxwWlSp4EDk6WJHcWTeF3SKDsobxm3kEXlywFq4
qf0ofRqdkUDaLuV4VkCq1cjqgHsJHswIiWMH0wazUnWIPP/r5ObFGvoC6DU2kLGpg/U1NKHkuTA1
a06v6Eq2mUJGtzhj/G43I1if0XVlIdk5xDbhSeNFklDZI2LFyZOYTXhNNGcv/fNhMbXM0/UuiYvv
Zp7PCzgSE4SjrNEJN4S4xzR3+lOfR8PJ1CCe+LNWQJZrxxpxHxEPIwDZZohqIRoqoL910pUT3cK6
3KVQSX8yLaJtf9NabAqGNurHRRc3T0bncBq615SUdPdB/7B2QJrtKztafegYE09t3Rz5GgKn6YPy
ycHsaxXIrzbSDnske2ObOyLR+RLCpKCVfDOmHD/4ou2Qgne3IVliM2bI7QdHRA7mOicCFlf6C3Oz
qrk5zk1zJ5veRxMb0OhAKAQIzL1sek3TDDa9Nf0KSQZQ24U5PLFJu/epHZ7tEmJ+i9iCM435dbU0
RldV4XkUpVyCLjMJchk7oI6wi/tHm+bUgt7LfLGM1j97zUeb5jD3mo/+q7nAPRT37/mY+xj8mNtT
390AH4M3Yq+LgzgSJAMcclKIZCdmBHtiEOw8b0dgZea+u3V0igMwurOhkB4eGzv2G6Czw36L1Eh+
i1XyNSxHCElxBw4Gr+7XiVuHS1kCHJbnQ/OkrBrZj+g0Jp+kXyWFfrJPXb72dJS+CsmiwKFtva8g
6vJqx22xdLwm296boANdObFbQf0AvaHv9RuScAeMLG76ysFVuEstENWaS3G78w+pmF8Kc69su/6M
XIQ3M5XlXnwgLQhKbbCP4rgaAdBU+zggKIV0bkLjJTDiLh4y1gYcW9gnK2RbL6fJj6xEBKUinrh5
ZKSbyGXe1kmj+BkYmQnsThjClA6SNegv3X04S4+bGFg34XQEaTa0cVwEFe9Hq2Oszq+gmSxCufV8
pIr6owcwJEjigPXFoWVuuqzwTgLpsNOcDpCD/WtrTHHse1irXFDLmraZBrgRdoPzDE2tLUT9QP/X
SeWD825wtlzl4PGTUXLtqiq+9q5sD9Y0ATvKKxmMLWDbJAGnzNz5GCa9o+PgBPgwjyVQDHEdHu+m
eTjoTv+cdBnvEz4CBgRI7m5yOqw0LuRI5ue1l3m5kmWk1rVkw1NTe1cvdj1Q6VvJy9Qhl4n5/qUl
EK7rq+y77dIyYBqQXx5N0Jitwx957YJr0gXSb4y7a1H7ePatofWwUsr6WmW++uLlI4QkJKhQBHTf
V/YQLenkHbQP5BLOfoh4uHrOVOGAb35s96FfX/OIfE2isVzGrmyusoh6bPvrnTuNiI4UBelPXlLt
iriEBBDSrp9GhribM1XDHVEAvqY3MdnkyeALWuYtiJ3rF0Cdp5tIKJKNgEIASxokhxz1rYdI/c3N
IV4NuoomqP1OrEmsJO7SfAJvscejIJmhUBUt2AX5ihpJN/kG5C/1Ks5d4J/ICIyKkUaoCbi04C7v
7qIIJp38kVPegBOYtwzICdCMtWCkWA9hMqxsimdpyvWnWAE91Vptfml4r7YCqT3wH9dw8DlWvCrj
8YdfpNM+U014Hqp2xxkkraGPap2NyRTwoCAMFuUzBSANzyWPqzVLUr4CB6e+JsAycKvlN1OMU1cv
wjiPDgXIj24gEXU3pEb+DHL++Y3OEwD/CkqrGzcD8nyP6uTGir1XFCwPkws+5zEpnfeuJiOCyS1f
m6ZbiHpRF2l4KiEr+i4uyUQRP8BOcTmCtAuSHgSUTrXsvmkHpCQ+kOVaOGxVdWkNGDsA5Kmfgvpv
HuF3+jOUIeMX/CfGbToKNygLpxkX9uzW9WYvLyIy0wlJYnrhFrJbt0yA/U8z9ziyVw+P1CXzlHXF
Q84BJhFPdcbDK+CYwA5yx93UEtJ6Sdog1uI2OuihW7cEhpKscLYHF1+Hv3qf2M67juzhMoSrCoLi
1z5+qwseXiq8fp5lHOG4xvQX09K8Lq7a3SYWVAbWYE5TO7cBSTRnMguqwnWe8VM7z5AwPnrDE1WT
XuNkC93ijuiz8MqML3MHnjzJbCQkOtj0LE3XSMILwi1sZ1ouNmhnU9NhS6DbezQWmtQ/zaYPvJbD
lkL1AEFWKBRPTF6Aa6MgKOHtwU27/rWY8DyNTT4BG1sMrz1WqqCyB3dneqc6h3o0MPc7hJb6V9rY
85G0qrd8blpZAuIVBbZa05tQXoII0ZaIsOHK0CTwANXnzdr0jiCGwG2YuyvTW4/Yn9EkizGY6oNg
iMalUXoCcUhi2Y46tV1KV16bessK6+vWRKA66d/oBKY9Da/OzRoc5O/VG13CbbTtYtIcTPRIZiPg
PHn7bGL+YTquxNz61Zenonk2EX8Pj9705o/E/pE5+Qu85eGbzIBk9SFVePTHWiy6MSmggQ4CuUVb
D96JAtkIHS8O8im0wiz3Tq0bWfBt0YY+Ze2hszIFMqJIrKQI2xugm0BMTiT+mnjeYWgioARrBFxz
VvAfQyUAu3To+IYkXb10taRPYxipbSz8ZP9XV+qi1F61Fug9x7RKzxFkEM6IzoCTsFHeIgXHzfnR
YWpxO/obiaBu3FJkHShTxm1u7fLSPZkhNuLdFPc8L452XwX3IebSjwta4y6vEK1PworCGwW1OBuZ
ONMG+f9A+s3f5d7jgE9kxaTzh1BJDKIqgIGhFkWXcelH+0xW7FOFyN9sLnvW7MBXrFZx31efXU9+
gxcluUYqkhcBbMV9tgfR1GWcOtk+B8j4U0s2ZjaYnqAgquSxUcR+bmJQU0IuOcS5r7UzrOBy7yOQ
DuLxPxtbhWtM7eA+raZn7ZYayZa2+pESDSKRmH4Bb69eIi8JIlJgUTk2pD2nGaiAxHzQdX54Ckhb
EgFHu8CKx48gMP3/tJ3XjuNGtK6fiABzuFVWK3ac6b4hJjJnshie/nysHlvjtrd9sIENwwRrVVEa
tcRi1Vp/iLBHx2tnHWbJLnTFygbCEtoeQNa+RV5BD6w7e7ayR423OAeZB/e6bR1AyEMx4dKqGk28
lFSfeKYDdQgqQBN6R75KMtCLDIxzlIkQ5x4tGjYStzCEiIzaIrj7aGEisQyF314cyCZ7124Axckr
zIC6Thy6CuLUbKntLvzD+gThnvfXuiEiUFcFiIYLFerQ+bYZKNPgtJtf5cGfONP7/k6OSGWGeuhF
jtszD1/ND78mkk6rCsuF/hTqFxVYHofhrLDeOLyHZBx+0TlCb2K+aWR4ms+8qtf3uuO9ynjvZP2m
RFB7pc0w57G0Nxkq78dIcQNlpVKlh4pEjQ6hnORSw4TAuKAuUD9Q1Wqlz/hneZ05n6XWsPv3gpH+
t4oRzB3ksBzDsk3XMvWP9cY2he0fIu9xEgbpQkmKD8iZ7NVY+fGOYUgHxHV6P7RW7916kOc720En
0g+0N7fXrb2YJu9ia4V3gYcanlLbXcuWjPO22qHvyAbMC3gc9cw7NTC6xTv1Y445urXweRLNlVZY
3JZmU0pWgt3tAnJn35N8XHRjVOC2a/c7WMA6qiDxoJ71/Pvt3XBe9i5BVVoYjDskxeZ/VDb4v/55
t+t/63DML1mQglxRMUWttWR6Y2WYwkj4Uieh2AD7Q+fVgUuf1/paxpXAVVa1a6sYB7vpE3qG9zLu
TlQaSy2CotiQB02bKlnIjqIg06XZenXRmkw/915I5dAz693oVhVpUdOKl0FRA9jBFnsZjIW/KgpU
yFmusK3ujbZddp0RAC4YgqVrxuqXJsq21mAXn7o2DneiSDE/Clz1c80fTw5QlERbZRU5WMtQkFv2
cHLyzah/HGAWrdLJrzbapItHXCjMsxGnx96qfWggFujHcFTDA1xxZ5n0CUi9rNce9HZ2R8PwKuhM
9SGdKFWwfOwXYepSTeQL1VBS0rq9A3SfpPn2Xdi0RKX0IPVK/WJsD9NDgDSWsrRmGjs7o4WfVP0B
s6HTzQ9HlLm6TrI6WstYM6Cl4LUkY40Zmt/bBZUDJ0HMKYzirzIWeJ2GzDyHwZ3ExhAwQX+2MeAh
n8zhwnET7WQY0/CMvcB76QYYYL+vfIoJsmKDv4i2cKnHnxLy+HKYjGuxI/YglEayl+XnINgX/jyl
h8U+Dm0kvgpwefIkLvagwGGJ9vXFNrrwEQfeYelg1YvngR0+Zi6Q18QBB9SnaQELtRhwqKNXDq4z
9NUVb+IrEOWDW5jFA/sVbz0ljQleMikf4vngheWPQDTJQY5g/Q6gZ6iWsk+OCsY2WAoEfpQMkHgV
DsadPGvYaGd9XDwOma0sQLQwp/vVcB11MPZFV45vTeb/3jELEi1C0xjf5BU8S8Zj36p3WkwyRBJW
5KFQffareDJub6yVpnMfKDrUx3gmrWgOogvRuBFDGG76OEHzoI+ntTO24VUpXAVfQBShclbFG+Se
VVQZOmeDypp/Eo5dbodxqE5gSZBIYlW7AKq01GrDflCVRjxrprWdAgAcYRaI55y9bIPY6xVGEyXN
cJrQXZg2qTf27LeH8SGZWSQyMZhnSCjYUbrU5mbl1+GyzN1VNBr1UR6Yw+ps1av8iv99utXcjzVg
AB3kqrWZYGNTqf8IrKEejhQxMoRHBzmwxXgHAtomu1j474e6dS5h3CgH13G99xCeirYk8e3Mbvo1
TJSkvUaQdniXdBY0NRJFWRkGC6dp7W+sfuzGrr75AFSW/ki+ERFy7TAOosVZWLXwddR3cmQk4Da0
XRQ9sq7FHBMq2bZpRp/HpV8dkZjd6Z6l3ksBibnVNt1vrRDBn3spHzH3UQb8rU9oU7VIIBntxq4S
j33VWatWJMNGNjNM0s+mycpt7pTTkDc4KZayTcVsEF5gHqXs9IR+EGyOFmbVaeusx/FG09wXuI3l
XdC0xZMwqweDm+mL6AyxLHWLvZSokitv3C9kh5nj8ZGjoXnvFV1/dBSAKXB1XyH+4Ffg899CEclX
2N7j7r1ZY04PB0GIM38ZjvJ0NCpFgwwz62YFtnLUZvs2fQisZe81qGENY7qwmlw5kLDfDaRiKGgW
aN7OErburL7tY1y/M+emjClQotYiMEjy/RlTlQrADfCSHRBQ9MBcYZ31rsrWQ4c6sB91ygLRMeXV
GsxHVEqsn55+X/gx/PZmbPfBOPjbpKJA7UXeVnEoSPud4e/HPCnW76I4ZLo/xHnwDm/zeLgL0Uvf
8JME/gDOg2rbPXmw+r7Uqh12gvqp8lXyHXPTN3ptZWkiW7ZUXQGJBn6/r1EEeZfnyQTgNScw7zIf
Z58IayYkDdqdoWfO9zZyXqNpUJ6zegw3MGmqQwJk5uzoRbtSSQgfgBN+GfuClHEyeo9tOGq7Oi95
EAogJiuWy9c8wI9OMfPptzNFUf4Wu41D+XL/7/exM8M7fydo2g55V0fnf822VHCg9P+G0kJAMPBs
t0yOduaS/1HqfcEf+pMw0u+FA0QxdtXkkwOoE1DHi5/p47Xq0F4u7PiTji8wCh3ptJTNURTBBt8C
tlBhUi8V11PfwGUFvRW+leNcUOqMbFsXofoWPrWa27zxtR5DVWhL+IEOQA3f3Idj4+xgpAXnrG+0
deV4ARntsFoGjTo8x/CT/FHoJ7tFzkkf0XZngRZZpnoBu6heoJWkd8nIjOq36uUWr0XJet3D003G
ZC/6HfB10tFcTWrEihAG7osFKghOu6L8cJt1FZvmz8ZLX6uo0D8pmV2sah2HejOKAMSHOTDzaJrO
8uopT9sXY77aS9180wW+udLnqlUN1nSTdXgsSC+ZMcF8xk7z/wApmObHb9FTHbB2fIWObrv6R/S2
ieMyIDhoC2P3RZbgcEbguRlDTc37FnSlEG29NkotW7+3e9DzXfIDAII4YCghVqnis2EtdazElVgc
ZIc8+xAbnGxmh/nDhpnChF4q+k0LF/DNGNdmIuov6uS567pwWVB4ef4cx/5p0ABAOJ7QcTt10xMe
A+1Vn5dyCM/guZ247MkjfYhXSLKY61B1h2ti5Xg0DOr0H88t3ZuxSX/5wc9wRFbqzNhwDGzZ/9sP
PrFqt4vn3FMt6mBbel47HNMmXweIUEIcSGt32cWWs4fNv/AnGH+jrqNUAjr2/ay3LFIQt7Ycc2vK
MwAEvy6pI1/ddcO4JfGFzn8ZKRtUaQPWGY6qbxWqlws7VjxQ9xzasvRPJICMiSJlsM2qNDgwISvd
Vp03jehsKUuA6cUS3TQN4Coeb1mf22T3C/NX06oxfeEzcgRVhoQMUzNs4w/DMKp0EIZo34yqYe03
E32lyo/WOs1hmg+ymYwNG+smddYlAsprHGDNvZaJ8mVM+m3ocX8n5pive7JZd4j7Os8lolt9zo/B
D0W4hudW3Y1d2z1HdgMtknjaaQ5gVtDdLeo1F9O01o2WRWswDuZ8m4inwLSaPfWUcimbjhdVFyp2
J9ky/EI8gW1bGpvurQyc6GhHOdlbdzROk+L+cQAIvIXb/O0Wl8PkCBkLzQEor+Ida0P3LrpVU3t3
RbjRMPJcsrRCcyg36u/NOdPNaj8E1CUAxxQCJjRfw5/XyKsVhPu4ufOEtEvhJasuG7Njrmfxvo6o
kd9i76cDwLGjmA/ZQPKdH+JEzZ1LZEc0mt6endhGPnSDaYyudnSQD9rb49V0MGgwG4uqXE7lphrT
fBlWUNTkuGaEJuKTAdqEiUDRaD6wF6Au5kfZr7Ye9ybaWrAX4j+GyHFyRFQm8To2YhLtmWbtIy14
bGEKsjZLQaTXglXaezuuS/2YWN6dlrD0e481gMFjyxvOdmPYVytH69/CF3kE2JPH0R4LcvImenlx
xag+tIaY5RG40WQzbnz1QTZlh4zJwd44bvqi0h5kyLGidu3NBwMAbzYz7BEAD3695hia6r6cX1On
LFn5jnuN0iBa16oq+JFO4invvUvh6spbkUb+srXd9hiktnff2tYPoK7KW2CnwdJEyvucWe1wEQB9
FrIDnFDOxrVzro6SACOaIniI8xWTV7zY7H8f1UStyKt0w0rG9abfZ6Fbr8qR4oAoJvNSA6RbNGmr
7HyHjSuiVxFqgE24Lyc2EWGQG29I6JJJUavPWWs2O6rWw0bGM+0a67V4rUfT3BpOHm9Hzzc+oXSy
UHUfaQRk1d2FJpJqmRkdEzRe7lfZg4aVffG/3gKqqoZXpGiLTZGHmLhHfbRVenaDfOxTTpb7NRzh
dbaxam7F6JSvuo/OlR15z6yWqCq006vgIUDSLBjf3C59sZs6eHSsNj3KeALX7p/i5ew4/Q/jHZUy
6r+vbOyPz0R2JvBabE9DfwIo+sd80GCGVmFndXOMcDZnV4VyQ+vp0QVqu36pSweg50zD6QZ+o7Ij
CfrfO5zcwsUi5gtVMIG4GIMN8s0Z/WVo1MZDphrGQ8LiMumK/CRDE/qod52mxAvZWcwjnKx1uRtF
uJexxoNsH/RBiAtmtp+GWn0a5oPBnJaq5Q+3gzcnkhT3QhGLYgUbAXFRP22rlRbaYh/1VnDqwI0s
rTxUtxRDjPtCi4x7xawo+Pdjf2fO6pS5G6sb2Wsl9i5rwGW181ifCfueLNftuiHXyZi7v4V0I/gP
kpH396/CokoLftI04GKQoPuwyFRrsu0dMhf9BPJv8N0jT2f3SCXEPVZhgWF5ZVVMFMTssB3FQvYg
PzJR0AoT55hA3eMqGZaXjtQmSKUIfzN1P+tEOY4OvnzygJjbzA5OH+LZl8/qBgTOBJZAcW3xeFFG
Etw+U4YcWwrRM0cj2iJ7TSXrsGwNTrJTXl8a9RLwSvqQ683erfxwL2YCnzoT+ErJ2pPt9s+gO2GB
ZbanW3i0pr1fKtGEInhkvqT9TiEdEC4CD4tqO4yB1DsJOeVwhvqU6AwUfvKgxhkiSqOvnZQ08HZG
Y7r7aRbxbbum30COTtsISH7X/YgAU19ubkrjgOGLNgpnd7NNylmar0p7XOIfIzYlbLQXI3GNZeRR
mJZN26l/Yo7VnxGUtV5Ct0Jju3PJ9pT6I+nzlTIj4v/9BtW0j8Bah9Kn5bBkNS1KNtrHvQcmCpkS
tFF1fNc7Yy3XLhPgk0Om+FdHS+0nNaP+3QAHOoKUsJ8GFYwfNJt2J3uR7Bs3FczDdRBb1hOqgwEU
/SleFlEnlY5cYHcIrlAOb5yqXFha6X6zhupHyE75JAFQTaQvW12fniytGu4dWz1L9FStKMZdTpFr
KZsZub41Xp/dVpeJFpNNeWdbyUn2zq/B9wglwa2ek2yohmOClsIazedywU8nTTb8UMJlFs2AwFno
paeyui+HZl8aVM0+ySbsj/04lDvP6s27XqpugIpjqxNttbnwkDgd4L2OmaAKxTXRRPDUKS5ai2WO
5MWsFUvl9FpDaV2HnUYpegQpAnO1OrTW5JyHtkbO06+Nr07+gGNt/D13Z8dKTYWbMPcBb0K6SMs7
VuHAxYGNeIs6raOTo4nqJZuVnWe0OUIDyl4OC4uxvjZpwxc0Wo+J0PPXieLL0kbwnonG1TcK7UNa
98UhD8x024EvvI/wLl+mP4wUoS1cQRqk0ym5NOab0JR5zVh2ssW/o7j799+b9ZHi6mgUHiEuuKZu
aLarfpiFUM0fItTx1cOUDthU6KJfgmvDtkdSPmXbtNy/tO25TVkUGuBtfD0z9tgVWKAssnCE/Ua9
mD3E+xwiZw2/LD6pJFTfJxIlY0puhgAk/jwlYdjQLx2+yh1wovAR9ni3lYK8spkabvBYRNymjdAv
5AHzs5WZ4SaBrLaWz9UeaQV97IoXq0/Zp+TWr3jeVdsS2N9z+3rDPObKpLmoXIOGRJ8pw0Ylq9Yh
WFZ7KYGQ3cCT/d//0DxcP+yxyAjaLok9zTBRbfHkN/HbHivw7U4DeYyvHeqRj3AsnI2jj+kaoxzv
iR2Ls9esMUNJzPCe8tgWpy6avspOt69NUjX1LC2siSX6eAsWaMWj08b4jxuI5efdJxZHQBmcTnsy
qHct7VzlbpqbnQ8Pt+qifi2bdmhWd4rluwsgMWJTtUG6tamXHupSe7Ltmm/VnJu4yD15c6IIxuk3
w0RwqZ1mJFb3WkM4exlZAF6tNLsGBfSfvjH1o+khBiE7Q62q9pEexivZqyPfxhMO6S7Z2yCjslIb
wWpP8Q+N7mpgUdJxpcV6dCcQZryr1OCx4uUu8uDMRZ4gGaElosOyljHURTClaIMYppmNjnDmAM2H
81BxpuTn91xVqC6dtojXYWyrVxFP3TopU+06zGdKREyeyZjs/adxcdn/VIT6M1djd6XEmnU/ZuWv
s/7Ps1vv7UyJ2/9YvbEs+PAbcjV0fkhpGLo6L+L0D3drgF9UPBSFOGRGba4cQ1SCiaa3j79OG32Z
Ar9ajI0xvQ6hc1VKk7xxaf7MMPz7oYykACG/FS9m0JDaKzvv7AvV3WGXmezNVB3PRht5K98S9nPK
QnExxcX0vYGG+P5CtnCwp7HDt9H3QMl3oByKscTlzklLtlJdBtr1t/NUKV67MafINpobM5m8F3sy
61PF+gGPYZrK5Gs7vVVUXEwD/yUTE8rXuhXuZO+QAnSfcms4In8C6sEo79BPTh/KPoqABP56DZhL
/lmDHCZsSJFOot07ipvs02TotkIbq6doTp2rUxd/j/zmbnTc4bM1RGR+0BI9tLqRUOKF61yXvvbI
5qlau4Ybn1ovzw58CdNGRxzssXPUkdQM8iposmyCLp09eYS2raIovlhi+EIx2vwSFeGb4onga+ao
n0F0lF8xi/pksrLhTkYCsXDtr6Sx8ZdwWkA9kJ/7MQ3v4wwEPRZu0R5CfxQsNbi7y14fKny77ODe
9bqAXHDvr9FGTlZo0sTBUkmraWflPcTaeQzfFofEsxBuLO9lyAisbuvaQX8OryIfbeQx8nKvaCqM
xgg10amrnE8eqYglVdvoEe/QZp0qnXN2Eggq1P8zNO0V764PRbwbkvpbhcDfyspV47lIqCD502Af
wctj7VlSaTLc3D7KXra2v3rVFBITMByUZUawbCIHazLhHu0o6ktV/lSjIXquvZG7HeNSGRVJ0p6d
cvopW5iRCQxtC7FMTeioFQbKZu/a8RL9nE3DhHv2ZtoUSljquUssyC+QrdAZ9e+ZNPK9livDojd8
4+hqxZvdm97KwlCDrGoTXUQKeZ6nVL5xxrTeBbFWrVpqiXsJD9Nq5xRaXfwQt6r+EBfBIZ3xYW2E
rYOl+OFKQsxuFw2UZLZ9U1CPnHG+Q1na27bDneCG8JUwX9m0+mvat/AnZ+Bva0DDwSNj6Yf+4Tbr
dXOlG9ILBldu3K9uHSMQ9w1Iu4NUMeHPqayqNPaXhktaC91G1zhLpROzeWIuMUgLI3aiyc5YAZQg
B0duEv4aLK8orffB8korAPqB0U2tXxwtY5510/jc2WWjLkzTXCl+aRzem7LHUJ3oPIZdslD9sd86
cR+fZezW21FEXrVtUa9uHYlilasawPLqnYRUm9U7CcmO3YODStO+88pYAJEudmPL7GuYfBONV0MC
zVX7q5NNz0HtKU+KCgrRmBxz26v29Byr2YMcwBqgnMu+8YND0enOic1ko6aD+Rmjy40cESZ5inGR
10FsYJfeeRPIDIB4XyP4FY2W35msBJdw+8oLadxFV5ausugRIrpW6IVlBplJZ67a5WiuXP08WMY9
P/wh7MGAwqvUI7tcTPKoa0N3SIeiO7S2DahfCctFizL2KjW94FRSrzokyAO+t/okQedJHgv01E5j
ncdrtQTn4hZT5u4zW40xJxIUcXkMGosuC370Sk/1VWvMs59G5rnSumRtV22+NGw25Atgb/4B7WmI
nVlilhsvmtYB4hRrFOaqLSSa4pPiYsiLI7xylM3cS1dN5DZPdRvHZyBmW81N7qWQYqp2lHtdtA6l
kGKHRZjfmhoT9MSHtNIKcciXEl7wfT0fGugAi861ujszBc6wtAQkP19LLnbl2qxdkEtUwHbdLiip
Ad3Nb7LovUUzrexGt7/bqn3JdfSRXcNJUZl0tGNBImzRh3G8vwFLcYJ/7Qc13zdFCdK+ntGlajri
El5CTbuNk7DTqvTyI7f8+n2wjMkh86tYbYOafkA6P0H6Hl9upUpfgxbYIUsuexWnSfUaDP5PzR+6
K3ZT2nVSiq9DtpoSzfgRaJTurZBJN/X5spLR/QEk9Gmc6vKN+wsOQK3lzxV76hWXmlfs29WNidD1
MRZluyfdZS27dny8Qfii3nFOaSQ8tBnbo4yLGd9Xd21+/I/FqvVRAIVyCbVs29JcGwgkEoN/TU74
JGPrKsniQ1LCgBG6cS4TEzmRKHW/wNJjhnHEc22WFiqJFUJG6VS8Fmwy41Z3vhRY1K/qMfYPPS4s
95OvwA+brwTGsurH5Fz7jf0wqNF0B1OqXsu+rlhi+NF86cLGXNs16DE/69THpolegyREiVfAvU9i
gO1J4VUzp2+ExzGioGZM7hc19Fe5XtSfNTIqW0U0/gKNG/OOH8zGhXNxhCnnXarI8i6d1QZ3fKzP
MnSLA2v2l72JZ03MOmtHymJQtQ2Qk6MfheE1dXuYVHrOfDomZBThbO+SAJ677HXnIWGCoZTGzhC2
LhsZENqxu0hhX528Boke2ZSjVSt3cYE4O2EabcClsLbxw/ui1KARxNknhOGs5yqr1U0gwFh29VBd
XewJlnIEyqJd47Tf+r4Y4cn2czGiBC0DwF+XAH/kcZyTBUVpndt9vPwtKAfJbg+4I/MX6KF58C0O
Xtk5qbE2rNP5WtmUQ0b0/pYZKLKNNBCwFO8Mu64+uKDG3AW4RG+fZM2b9BqAeRD8MiLwFDaJoeJv
ZEz2OoGTXISBsgijbuPNmi2GbgCylbFwGPjjzW/ToNd3uL2kfCt+KG9JOAQXtf8e5H766mFQxQ4p
R8whKqkPIdppuWD9WwvVZyfDDmFIIrwDkt48yIMM3rplzHhibRis/v1e+tsO24Upraqeq82YENuW
Zcrf9n1ggYLetMzwQDVFPUkWn+T3WXrrL9DgMTe3mBHqmIOapb8AcCz4ZvUIxR4nS5jD+mjRhNBT
IiHMB93L3KMHuWbCIPRhGmJCAUquTUUG9FdTa+7b4ZtsyGvQt8c+QGnxxBumfYCC6iKNU/MQVIi9
UEW110VZmmtrloLRwsg5FDNoI1KL/DDkBaWOIopXfVo7R6HoxkW3OxB6QRJ9NfPxvlP06HmIQ2c3
miz2tQ4phwIIqhwA2gnztvnKwAnNi1EZ/1HBNP+2MWJHzZSl2YAGgaI48+b7tz9yqTQa2SnbvhMS
aA3dZNVWne2smhwYjVOSIgv6Kna3vnpv65Z9ajOfJ6dXFcpaUesXo27Ha44Lpy9insdKT/U1gQK+
6hATXo9ZNF6jMUawr7OTVZjgbrEwZrXgIJu5Db1NctkZ9gkrjmyDmHK7Y731rfcrfc+EYtxNU6Tv
WzS37mQsMcJfZ9zaxp0298pxH3o/jCsR/fqPX6dnWx9ERZCEJCthuZbBN0y24OOeMuzzOveUKr9T
hSHAS3nNyiqVDOJ9KE466ZdVEqT5V9e6xp7Wf8vUrFu23VBcKNCNB9twyTQaU/1aq/nGtLL+W5VY
6mIAeHrvtY29z032UHk6QnZpg/fXED3m2ehQ2Y/zPQt/Kg93/TgkT1Nmf0+o2K1UYf5RpsXnJV55
tQ0Jf/IxiZsrvObACjVLlWcE7IoR1j6mtYOn7hxnSo5RV3327FY5TeUYHdJYc9+5cVVVRgdXMd13
MpzsvTW1vw7+H6+VJLwPL3W7VpJgZe8/ve+HayUJ7zb4f7xWc2GpS7bf7X3ltf/0j7y974cP+P9x
rfxrfPhHyvf9P/6A//S+/3cfUH6iD3+c/+UH/F/+cULNePYosyzRTynXrR6wyWpROyIlTlDIthGy
A5oGiiDv7SH3zaM+Yxtlt1ea3bXtUSAHELEsRz28HzBOm4rsS63FK2PShjvD02C62/n0KFRnfGyY
/lnqVVfZ0koDgc5KKTbmPGJQRHqmeHS5jXdd/2vcJu1RjidFglmRXo7HSvEWgBEGqK11e5WHjhrN
Kvb0jizqHzFMCsQxR+GORQ4L5D/jZhHcI4M1kccM8r1QqugFzgX+AUM43Q1zs2J3Ak0xnWH0RvTC
RidaJKqmniKWSS8Zfzz4aNVFdloAkI0pTu7llTjHrMrQCPg4vE5qnmvo0M9Ti4R1G5/lBdgLho+4
KKzkkELpkns37w+yr4OLftHj6Vm+UWlPAIt1P4Svyz8DyD48cAt1zIm63tIvwwmldLNCncPtLllB
Hr9Qy28yLipPA0LVoL9hRc6nEplNGQcfnO1aVtIb2Ywa72CVzHuWPzlH7NLK95fNRGAvzApKndYF
xkPqho9xOY2vpSW6teWJmNIZ7+7jQx2L1xa+xV6j+L6W0dIsnirfFw+qHeckIgITXXIubgHAkulJ
SdTmCbIpXXyQcefq9mH/CDcR+wBSj7+d1WkSvsfaP88+jFM0OPGlOcFHckLxmGXCXYZRam79oBOP
esw2LTTtV9kpfQmyRP1kxJp/lC29xwoHan+wks06MstH+yzPP7ye9DioccY2ehPNPTcoWZ12Nj/h
0jxTyDIpBvnGOUKS/RgqxopUgEluxUe1RHa8X0G2eC2b8iAvk1dEYNNu8VilUuxSH11IgY+eNMzJ
QpQksUnEzP5ut7C9fgcw3iLuWnozZrrxoumK8qBjNr7IgWw/5XmK2VhojQffzoITqsMlwlf99JJ0
0VvciemHq3qoO5j116KxYAjFSn0PJIjshhdkSEsg5eqqFklDv+veSI7u1L5tllOjgPIr6nyhVZb6
oOVRSWG98DZB700vTeWepUZZ23Y565dWffD6kRGu7b6PcMPg0sw02g8jZoptowQYFqtTeF9WRXjf
CgTedCPL1mwZmXfcNoF0byNzIrsNM9J2w4AKmPAA01TAThdgEBioeIaDK3gaLkOyFWcpBiTP+lkW
qCGxCIhLaKtfHdTxwRYx0MhdaHOjeLkNlkPst1yr7W049Q1gmaa9WP2sF2wXzWs8sd8qVeNNteDY
kIgBnYR01n03U3b1MEND68+Y1ZTNveIq+nssRZETcyAffgKyJZvG9eO9Vmp7DGVL66R7KrNLjS6T
Xk7cnxawhRAFX3jGc9ue24o0+GMWtxcT4B8IAKxborrujgNqNYva46YIC9/Yepbh7zIjme4937QW
FQnQ71r9mLuuh5Q5s2MuPHEhS4j4swHqJBXCeTa6/DM0d8x3Kqi9huj7BZrgOrvxcHxoSlDwc1KC
kqq3BqVc7wTQsqPfdi/VjHq2bEucqxn03MOtcdk4HFkTive47LSzGMqdql7keDn0dhHp/a3pDfbF
8NTsKbOT+8pQxLmrwhwNphQ1+DzSth56nY8sKDED1ZTwkz4UX8Yubn5iU9B6TfJDS1DxDrtBeZoU
pK96PuaxaLLwYLvC2yiZGB4QIg2WkSvir4EF+mcQT2WJDBx73gkiohM+eomTbRHvSO5SXBDPwijz
VQs55dWHpRnPcsaoX54LVkKfqfpiYjwtpTyKYH2fl5F+lNopMmQoXb2OlcLg7rGdTiwTM3sycrv+
3kU2oFQ7/5Sq1LnJBQACTdTmbOfsZbxBbb5U8bgkFVF/Rwy+XVD2sx+qdEh2QSiwrGkn91Qp1mfh
lzYF7iwvln39vRdNswlcByOqTsV1az7oM9rcrBCYKhu3Wd06Glnakj0VHMaVHPiu1VsGI+YpzfSq
wIi86kJ/QxUx+oy1TLs1+gHePFyvz0mWYsiTGQUpfdyQDcC9Mq4VCoIbybdAtNOurYJyE882kFGv
syofy89GoU3A1LPf4iCFkmuLDvMqdPT1OBbakzzkXrjOkxFp4jkUhyJb8PtLkOrTtCdMtYB5ORPI
rMiIH3NwB/tugGX0Zjdg4w1VvOToxmlkYD+nQ4ywnzvUm2BmpvwZR0eh37mD46xA86w8rdDBNivZ
xo0064l7zIGsFhhLAyjQEwQ7CNWYPAFxp9eMs+k+mfo17nuUEJI4XeaZD0E7rNSN6sZjA/qhQGMX
JbVliZPGkS1Ncuw6KznCihyahQwiI1UkODxa3/rZBhu127spo9JswiNZVEXnHaPCIeHJuqT2XXGR
rTrDalttqwfZcoo7RBPaZ0qx/mOiJEsZFWWvXHEZZ6NSlC8D3m1ntig/ZJ+ZlPbBROIfTxUd4FML
OhNgYnM/JslLSQXzICvufw2ps+OpjKdd9hIV7q9RMuQbxYvulx1GlNYl1dVjBBv0lKg1yFo9KROI
n8yXMigPCKfR0zFH7XwvRecRGN7Vm/1XLLIB2CZlCHgTusVF15ynrAiOt/isJYzeo6g2t9j/o+vM
ltvGuXZ9RaziDPJU8yxbtmM7J6ykk3CeZ179fgilW+ne33+CIhZAxpEoEljrHYzAjXaVZVD2bRC+
7lO/WfvtCroOt6A2RNsydrStysrtq5Uj2tTqm7Foo02kolhZ5mG45HHrvnsqMNvadVqKhbn37gTq
SxNa6fPQFjGPCDA886y2Tq29rRm8CeZZTYuTez2BA1dGcN+4n/lL1G+Ka5S4LnkRHffwuSubsJ+w
we7xWkjcFNPDSq9Ig2oNBGiyifYhyIcWE+OYlwKJwLWuRuj+CEPdj1hXPUkuvsrPMaz0J6kXoQ11
zpJNc1f314Yx9+2pc1d3eQnZl+NxJ6aDn2NZP8VZ9hRXLgQCs0r2moaA+8IGmL5Xm+KbHLUTpG4e
85CtRTfTTN8RszmE6WxnGwzVIkyn5lZVbrIP8Tjj3gzNNzfUXuUMw0AhLEsmzO8ANqMIZR3B/1j7
0rKcra/7JHFV8BlmY3dfUZY8+MiB/QpGb0cd3vs6IKWwDNumec553m7tNAwPdoleZwOgCKDhJTYS
92zcTDsPL7LpSQhdplwU6qLFCrREFG0vZ5q++itWDeuqKgp6cDMizOxJWNmZ/6setDco8MFCQ2cZ
geRBdVZeu7c0K7nceyhZ6cvRrtEUQyKM9I6bCewvQPgOubePG+qFmAlolO+TMmAzkxW7e79vxmmW
ykBL3sond5vj1JpotX9S5ivIE512FBcgNBYVohi1cnmdxMrsXdG77yX433/0V6TYitRVuccge6wo
pFbAx0jSyoG7REtU9gMvibski5xLMRQ1luAv22ZNk6q2Yn5Nitzeu41QtmWq2Nskx3AUm2fYrxaq
vStviFgTz0oR3On4SI3JTzMp3YPskVnqV6rev02zlNqQIaDjoIANqBNDWRnTihZr74gkTjiyA8xE
Z6xqJ/wehka9Gaa8P94bz/77aI7hYNkffYsmbT0faPXcb4IayA4FHiy8rRsKtdTD8nb61lrFTpqV
tAIFePS20H1EtsSxDfR51bjbsJwVx0rLzWOKrAMKeLl1s+fTVXZXWoo7zITS0Ip/KdvfwWVt841H
+nC1LMv9UjWABPzmRnI/QNC7ClDcCP5slO6jQE99rxapD0WbRh5xY+HyV8MNd3WhoPvX/x5oZ4Pi
FMmr5X8G1LhkIYfP0mOunCEv5xvZsyv89CB7cE/qHRBqA10aijZffBD9txzN5ukUkrxd2YqKTuHM
jytUPbrF3fc7QTdW2mbpUWzYSd4cGyvjqKbla5GaiKLOJC2kept9VfCpD8pQP0uMjowJC9kRKuEH
3UvjY+s2fQ7h3Y2Osi+PHo3rIRIruwix/j0R98DfQVNvgE7HUJNc0f2+zOSSFr1f8X6OnA73pl1T
xDRWPVScRapM+SvqzSk/wRzytoV9n6Xnyr40E9K/SVTwddv9Oqtqe+kLvV6oKECe3H4a30aVFR6c
D+3YpM30hkoDNpZZHh/lqN+S1Hd7kgSyix0nBKgyCO9dHaDKEoE2fa1V4S1SxvC1rYtkq7qzHmSp
oM1Cjp+aRfcke3KGqjg7D8DQFQh59AoJ0F6iBZIii8Lpns8uyYXTtJQnlIbHLiv57ivKvkVU7VdS
TbsgwH60LoGhZpj2ACEprOccR2TcqZUWqIkYzsjl85oSuf0W1ehTDkCYfgUUobgC8ra/SuxCvrRj
G8KVLcW5N0VKwUcftwFU971BzXFjzST61tCTFTYAw1Z2Sd4UM1ggX9RhbL+Uc+P0oO4guTzLGb3q
eMtpRNJLDopGdw45+LqFntpZtYxqc+FWobhPzhqsQuq2TXZyst6I/uDa4Xi/urye5v3kMf2t8WxU
dBwTWIgN1WIRJ9a0FZYCuXkWN0y0MoSCAKy8dpTg1IdNcMrZMfHaBQ3oOCnvnPZoGHb9lCOW/6Zp
1fc0r8yzHKuCUAXxbFVHOThmxRc90nelrz95XlJ96hbGg6HCqgmMG6IKEJMObexV55kYvu5L9lWe
aCDAJQ7ep7DR1gDT/HztKlutHzpMTKfoSTajA4Ak6nR9CcPud0wOoMGx1+usPg1u3yJu3LL8UcdZ
VuPf8/pQ/QsFFlSc53hnuD9DW/f37QgqXvyQIE5f7+trODcyGn9/BOT47yimjPUd9fmIih9yrgz8
Ge37Hk1Iec20/VnFubJKvLzZ+lPRvachj8vCLsQZvl37jpKz6qHbHfJwv7qAfOUkyBHdDtimvwY5
0L07LoICgm3CwQCaCLZO8MF5en8c50YePbrQpnFmaJ19YDX9sbIVzG7lqOw/5v2fsbqKv0PZ8XcB
YtkXFyude4MQw7g0eOyuLS2EYOBpnX7Rsdm9dGBSJ2MOGY3J7gTdvbVvki0QcqK8hLxY2uXcd2F8
AhSeCxZ7Anhllc9CqfPpciJKXHBzYvtQilF7SaCM7PvA8jd9NTVfp+KbKLTge2bkMOz7AY1Cxz1r
bq9eBHTljcUjd1mTE7rImGymedTKmzcnhCMqQ3KGXwv1onZeeAgmjdzKABvlMZqjkLpEMUVdy3n/
uWYJ+zYoEFyRZ90vFwcpfyRplMdF5JE8v/erN568NVoH5rgfajeEBeBWYl+H0CzSd9BQ2rUaCv3a
zI3TQo22kujtP/FM51HTOuja/WdAjVXIddkQbGrzm9fUIfv+KXjq8wq9u7gqP4ENqquy7OKDB0Dz
g9VXkU0+qJ6qnIuJn1LiSPP98TL3pMSR7Al6pmLk/GbTfjFkIZaNDQJLK5zrkVvVbNd6LtpZLrdq
63WVfK+nNP40VFJhqoETua4lzYuuxz9QeUcwX3x1nH7aCFHXuzA1w4+kHJb2HG/LSuXOqqZ9oNVk
my3YtG0nvha26S5sNigJNOaDqgyfvdIEz4EWBqx37QJtYnDjcy9wzBj6U/W9RBHoKkNyKoI5V8fi
GVegyRdSfNukjoFd2WyFV4cYTyv8yVdWUPoN250nGWfxOm0cMjtb2U2b4NBYvJ8qbVJ3k9A0i9xS
1/GKz13KwC4Vd2cMNBSZxLoepv4Z/GFXk9HWLRzvGvL3gRO8abNR3t8j09wB3CtH9IAFFCNqiZkD
uKDDXW/X1SB9TDpbPqmWLHV1pequU4pb5FinrAD7NFb5FgitfbQ9yzqqXQiHUvPrZa1Y+qbIq/GS
/dN0vjZtbKCn6BSUOQJe84ipaeMlx7B1gVxZtpUxH20Uqg5VBOStYu0zLbpUTAmQpnjYjVqJKl+t
Tme9Sl8U3/W2gRqLDfv4ETvfM0JQ3WcQEPba6nd4Ss9DERmnyGZvFXbkOSM4lT90/6dcd2au+xL5
g/ZBtpBXUaTUT0EYVIdu1nmRfCcjCQ+oM3dvFjtoiAYGBgqw6XY53ysS0h6mw06iHFN0VY53jfye
x6uMhQoiYVrt6puYjCAqKV22yniQnFwUSbVFkQX1ofK07Dl2o3oFKLo7O83gnLyo1vEpFwCy7Nj+
q/ITPjFVH55RW0KVJEqCbRqq0ESF+54Urnfx4GADzQ72yRC430K+/EVLWp5cv9uvRatqZ0tx1L2T
ziZe3hBesx4FFn7QO3lvgPoVbDbHfiPvjkdX3h9V30JoVZDmlHfVxP5i3TrtX14AUeRhgp2F4yzP
Mhtlq/jyHeWRbEqQf6gdNRfNJAFYVHt4SMUtNNndFRnk54b0ylqOpXlcIPI8PHcAXrdtq1ogcWc8
aFoOq4k3/E5CP5EW0BeVr2dkExrty3xCNkzdHTtqVK8TogJvUz2O7L8mddWiJnWcqAsf+eIWsT65
+0cIdNCnVU/TDo2qyts0SZasSi+xlmTPnJPpdGAp5iO9NhV+Dka0wmIoOqpBHx079urHR1efYyTi
G1xD5zlyWE7UVdxNA5HgpzrPicNpmfcKzzUkfh5NOKbJCIYQgyzkyQDhzbJAboLJltN1w8JLK+3F
5CckZdOdf/VMzJluCM4lw6TypcBoqtqs/Ik+wQ8obN27jmfWMvMK8dSjzb8dIZgfk6wfj/Aogm1R
WRFIYq3CtCh90QNgMjlKnh+NiVZzn2IT7YqTh2U7m6ms+qiACa4KS1R72R1yZWOOffXakyG7Cs+O
F/LsIKvCTWh7KlJGnKXX1q1Jax3qXTA+a3aPuwzhOmBB60ZVvJHd2LaihWGK7FqAq4UIsQbOyxNC
GqlJq7QgUPJFCudrjZkwIzL4xyTptlZM3gsktvRqJ2WxDzs8ZNhbux99i6z3AF0L5RnTuA22epVx
bih3gzYV2n9R43w0jX0RyJPf2nhIr2LMcjZYtvMB+AnwiF802w5xaJTQQFul67hPT1WjtTdX0avb
6Ksnt3SN9yJBkiNV0mxVsnN+dyo1WQELd/dyVLPjE9vI7obqUsR3oX1TW1NsAC6FXz0Y0iJVm/eq
E9Y+NbATk/GmcC6xajsvHYirUwmLeynjQ4LgP9Lv+lOYjQoLo3JapDqFI8Ov2aiWBpL8VFpuonI/
Q+B9SyNJ/Xrt1tfGgDC+hLGLpjkWYEvJjZRsxyBkzVeh37+SMdm4fdwv4RgUW2+MOa80VFSuEtwn
cJP+TayE8HlIXdjdaM2RrQNHPXkeLH1VT6/IuiImmGjTNyG6L2Vi2C85guW84xDYl9JVbbwrTTNZ
w+MrsAAKvZMalN1ymKLia8IOEZ1j136qpr67AB+1kfAbiq+lOWf/y4Gbr0EChsVhwRcDqnvKqZSx
XhvOwodjpSvON3klcLfussum4MRqwngB3P8k4wH5u1WvIXdUGDZu53azu8djG7EGf8IJWQj9ndtp
CRuh+DpEAEx6Bx8uDxmOTyEW/fydNOyfd5Xtiacmhj2lu9MzuBXx9GCkJ86m4DHxJFnrcqZRFp+G
a2oHkcKPCRQsx6UaJxUGJP/67iR7GEPaVwSOlpq0AMtTxd1lfvAmUuvYG0s9VrM3UDPGG0Kg5Bvy
N32G4Itxqcwdde646Gi2gbYcnAHpZvLh56hVgh0Y0y8C39fzPYSw9tkMQrDGsm925Y8QJdDLIBZu
OJDQHDKTBHA3J4AnTEd43fsbC0aIC1u5eQ1jxzuFsdrcYA2R9CnyZkcVsLnJJgjXJZXPWUB/fMKq
E+dRA7Mmbf7zwnD43W2cN2F9HZsMNV7QhjMRWhh9sm06ZBtlGEWrZOZNQ/5Itlo26kvf07/5rZYs
fMj6B2Ps9VvVeNM5jfSL7Pl6zHIrLwucLhpjYzfQRYWubDy+s1Mg1A53gMxvAQfSt+tpPMT9nEtO
WkesSZP2ywwmV/IcDNmwGHHQ2te8aJ8zUuQT/OcX2Wj8pBc+qaqj7NrkPbZWkESksZnShWEyuyis
DFJuK7324iNUh/FaNtrCKk3kTP/pSve7PATgg45u+T3Wyyu6YLMNCp+s/CjJg7xryhCdZE9zRh1x
kTHBbnNMnlMN9pMxVulfdtGhcTQUH2U2hpsYibVDYLn/c4brOpRx25IEfJTsKk9kG7cZ1c+52ugO
df9KfZFEV+R1S6tvtU+Ye2yHtM68pJBW+CTyz0hHfhW45l3bctSTDmuiqFprfqDdpN6lOoRbU2uS
q+zFvmfsLWxCF+2UuNuax8feZSGWRUF0dWYeaxMMCMzC9T3kfW292imqGKEyJVvZrQYsGdoOW0rZ
hTndHetJaRfTwEJa0UV3G6Zp5cRpGWMXrPpIivQAHDMfCUbq1yYCIDOPhWd9/Ty40yqAn3jpxbhr
cDs81bOt7JQgiYvcxa/cj5urDOXgMBcsVeNlnzveMyWrdAPdtQbNmM937BjFy6rJw13lZsqznNMl
DixsNT73tlEe+pYFh2zsyp5FJxL8CaF+byKwQy+i0rDIGGKVbee0zsrhglgs6fsY36ZRpOOzbIqp
cFn5wet9xNwJjcEiaKNdwBroPo+vNV0AYrf2rcrqX0AHWrBO7MnzsZmXR2XsD8dxnN1Mxl3Y+Qg8
zdp7zsiDrrWMs2xQnTGxpeuMc1hZzS4zzPf/xB9dvWqrJXJK+sKsakAXTbdIese4tpXpX20fkolU
oBtqmGrRPMCuOLhmpYs+Q+ZoT41XYUGboDsrm8Gvzzl48N0jdI93sXOf8Z8uYuB/D2R2vFE8XMNs
T2nWmDxdKX+bG0wY8o9Wj34iaGNfE+w+X0RQ7ATyJB/U7Zq9gajp6t4tgbA7qVueeAwwunA0J/lI
oqlBGKcNKRxZ9opyTraMTaPgv5xS+I0iVEbCqBkvsvHnoxGFhEsfLWRE9Ha7Lera2sn6XOyJTwVc
z1HW7mRprmmtz1Y1/gylzJKhR5nvn1ky9M+15KzYj+pLOYuMmxRkjagdvgivT69gHj51xR++uFU3
HvFswrFgHhySvtuhdKwiQsooqV13nZmR2MhRY+TdaWdi2iu9ecnKylkLlsaXJq/hx9eZ+73SztIy
zy3ZrSFUoT/NwhJ7g0foRmhIk4AzcjHZaYZFZaj5SyuiaJskRXGggKheHKWEbAUC+VNv61Mwl+zV
UD93E+syW0C3tqJa3VlqhEmEoj1nPopW6Kf1K9mVzWwJuQrIncHDCc1wmcWGvgjI9eySodKfecFr
z0aWfQRj2x5lT8YR/9uYVThdZMhz1ewZWjxELWgVtvXjLpEvSzF9aPT7qMyuj8IOiAv3EGIgs2jD
DJu7yMGXJAYzjWBBu43nrt977OqmMOZ9RDfJzWWqhMnCU/Kiv3rF22hH4aWsO2xxQYkNCwHPZeuE
CfCCSNSLFi3RlWG6vNvn97Yzv67lUdr3z4ZW2Cdo8HjzVg657flVk8KoOg6pFi780DeOTYTh8i+4
K7/I59XPPGCAEE3eV7sxHbSNVTzOC09Z2uwoeQ6U3hGjJhqK2+hHg6Sd45nn4ycmB2ppLSYP5ZA8
cu2p35qN+mlFZENUxTav8kiBYbcoqQdteaFHYiGDAQ4/OSWQs+y5MD5XlVFrR3N0SWd05hcrCYa9
PuawO+YtftU56zxOvnYWa2xJ2EgxiJlFMQ+Sq3GvWs3lLBvV+HU+5OyqZ3LHY6Dv8tsorD9PoFh4
v4Ze6f0S0+h9lCdlyt7bbFe1ngLSkfqQwJE2QwwvCWnmulpldvGq4Hn0ZM/01NM4G+nyqWdPNYQ5
2fNASB9AXLRLv/VGzOtJyeMq1T13ZXYKCoN9LTIxZ7YpoCfnbmcBCwqbZOUaeB/AKaR2Oze+GeIo
6dbHtlSjE3d0fo/n/Dq2iLEHy8dcOVp7KAJmtX1aIMVY5PrhvliAanttw2Ele7LpwmSAtDcNKCUG
10eBzOeJg5hv458p0hfrYqaaZXMjj3RK99zJMz0tnQyxqJCGu8+xayS3rFEz1tKrYQBkbaAafJW9
FKja2laqZuPElvkSeKN7qnvrUw5Gs7dDmyBxStV3DZU32PNE7c/IXfibsKz0heymprVKAamBeQ6C
FegaND2UFBZI2bm3QRjG0z2WRNDDDMqymdH2OyNumk0GFOdSmmjOeaK3vuTeoOwnf7KWsluVNlPQ
4dpM6Hp86ZXBXLYwIQ+uQe3b6RpEw8tyWQhBBWdeKMjVQj2mv2Oy1iarbnKep6vVlmxKdAB+28Ky
EyTc7EMTppcAmN/CrHUXTbP5z9e6vNnUboQoxvz362EE5avQ/ZNVNSy4//kvIZq70hzAUvfTcnCJ
i0C47lbOkc39UgFquMHI634WupENLGV7ptUPa6qiv2Nty5NxUi2FqtHfsWq0vuuD6x3kWTKuGvrG
BbFykaHWHPznyNihJaayYI+cJXA0my/2W+Am4dqxy/oYoFfwhC/kuPCtjNqli+4/3gNvExrvuzEK
qAk59kR2NriaWv9n41g8YZowZm34r3hQiOCaG8quR0LyKAcbBKaPUUMpdMZyml0E8MrkP8n20xIr
rQ38i6keVZB/zrZqc4ikuH6skHCrMfOY+IXVoYmraJ56B5yRkNgwE5y4Zd8pXfd+hLjYDy1GL15H
I+pg+qhXpo579bAIufamVmKnmB1r7LnTRRvExqFrkVReZJnQD2kz6gcjQ/0orDpvIbtQmgUQqHnk
j8Pin+nyGv/f5ZKmSXa4uSGBV+vGW9pZz3GUaldkG5MECnFr7Au/TVE3KOFsTSBb9qPRImktkt+x
rh89bymH01mUWR6hTTIce08HjScPQXtDCNfFTvZkI+fdry3790MVStAGQ6Vxwe4JalELfqaqBzYe
VWDBvy/Mm3d2Ta+/QC89uY0bfoTlsgwU9d0amugcOQnlRRm20nZdjqT8ZNcfkpsfTONzlZvd0Uzs
k1kZw7MZ5eaix6vhhzp0sFxL+5tfmCHEHSu7QLF3jnBe63VB/uNpaLS9ZVXl1q25Lyco9zcKHf5t
8FGmSeKp3iaIKbIs7+xrFZHUkqO2rsZPZsUT958TyMLa+6JGCul+AlpT2XpQsPKVZ7jpBJwzvtaw
tKHSJto5z/II555ebGPHUp9aa6KEbVneRxqPt9FGXtxuYmuF15x6sgxzahdZYPxIkB8glzL9HZPD
shHzRHk0mtaPloLa5hH64yryUF7hMa9uX6qIUp5bJiOLCNm2sWuQUI2/O8jvne8xvRmGYU6cROfB
WBRYx5zvIQjr9TmivLqMkVpGojwXZHhoXGlF5CqYFEXWrM47Bx2kBtcUWX8+prR346LHHDmkzSfK
S4DU/In6FYnIGeLbi/JrGHT1rtdiBHNlzAuS4GLUAiUKMVhYplBUXZSRhiF6mHdUXgrQOyD/1nUP
AskfKMyV09i8xIXQlmxfvTc8XwDejgA9x6COF+aY99+UrnuFjDb8wDBuhxRNuBFda66oCkRntjN1
v7DSbNwgYpsv/gj6XdCAW55nBRnWhMibOUtjdv9cqZMbnuuCj1Ae+XrSslF1k83/HLaT6txUWbKX
k9NKXZZTmR2xk02bFTRK/9Qqf0WJhrJBJFrWiViUbiYHtz7ZRR4Iw5GODca6UW2olU5G4awYx4vb
IiHoBKhjAMoLFjImRx/N1AUYausUFgq72qHr2uNJm85fLDcnharwxWsx9uBRb/0FUm/h5r7yM5j0
b149qF90fl9r3tqYukbd75NyfdzgAbT2URx4rT3+MlUPP7IgVvY9rmOrZu42Wa6CS1FIh8/dCLXx
GF+CtxJdv3OHN+sCTS3tNTOd6dKGANDnng65/vUkD2WjDtnNaoV2yQWqNdyet84enYWiBMaS0lis
Im/M4hFpTPYgRlriF9o7ISRIc/zmZNGJ3173NRoEqJDKd57HxkK+r8Wsr3WK6VQ33zEQcagbq8MX
kz3YGrtXd6OT46HbiyVwQn0vR9MBJj7aIP5ZjmLzBYC+FU9ysC++IGCfvXm65x7UBtEDUknhyRMa
tRc+kfDkT3F4qrupopSCvXFkIrbzLIMuzjn1IrfAZtXedoJ62QG3PZqzWr48+qM7GHm5+KM/T5Td
fH66IyTgQiFpvzxO+8/cAqvROi0uPrIgKgvA11YgrJOGzS2r9fYDrHUklOQTUM64x9fCW8lunYQA
Pe0Wjd4iS579yvoq4xkK3/Amemdn5Gm5Yp+GMRuy68shNvqbATVpHSeNT6FPZdvm9clBD4P05E6C
R1qoUm+rjA5SUlC8OWaGKLcQ3i3QKGF07a9aaMXNn83gGuzsl63fVDtzxrzkrlkfTHQVF9JHTsaY
j/ppcZuwIz8LS3viVZuTtYPM5Du59jyVrvpsTb65rGKMTmVXDhSzFojwM39fxuYULr1Wf6+SqTvK
KbJpG38rBq24PELFO24dzfP9CrWvX2xVXQseOzt0bkg+4TB2Gutk/b9+jKOI67XRBwN6mPxy5a+U
rLS/9z3r3dKxXqmp4i+6QcCXlTd40Zk/MLEKYmqIVBTL89ANxjnGYnLVTDY+Z+8Fl/ouxyelLs9R
lP8Eq2PGZxM6vPwZISng7CI7USmiCg3oPO4Lau99ykHEQuqX0nmTPzEZSezihPrPqyma7haBmF3k
Te18wcLcRdtUEV+QOMAS0RvEl8HVZy0Au6cm0nvNotFjaAklOoGT8KZVqg71JvQLcfMdS7+F+8lT
xW2YG48C+ybW8WO4zxd9vk5jz7nK6VbJmtFFLHopJ8vTjNG7oaIeQvnighH07kPbsSkNMDpEl3wf
9QVQuMCzjD1AwZTUkuxbfr838Za4NpFzLgKq+n3I620RZn5ydYQP0jkM8m3ba8lVxmTDsmhcxcbU
s5FknmwMXp9X5CbLbVqxS3/EskH7DhPE2CkVII/zrKJ4CSTeYwaD9HaizXQWdw05O1mq/8QeU0x7
uBUk3vZyrpwhB3WNXyocPlaXDRCAu82FQvJkLShbhnvpICqboMNGVPqGyi6cAuwtMkzn3TC4oYXT
bXXPNI4h251qE+mdgXNF5YFtnQ9LeRj244QWZvHt3nWNoltDZYF2F5OJXJV6g4NO4+8D0SA6Yfb8
BnW4F+cRRteZ4hhVMbWlKj53HwNBGdanTthnMymS+hR7KFgCmJsC7TWPwnqreZaGQ0einu1eTOex
DuxD7qgbg/TtuLBkK0f0pHG2Wad9V6ds3mPYLG9xY+Uc2+Mv9e0gXN5Puk/AiVw9e4YxYo6Ck809
eJ9wvx6otMo0UWNBpZBSnZOdZAlRHsmy46P7iPnQKQ58SPfyo4zrdkdRbj7/Me0/p0Lq44sPMSJ9
zJNT5L/TZmGwK1ow2kFCDYMacPwzTt4pUJq/Gjd9G8jpfvRa5a8oKWUwO/BOGYe/hAdhY5ZZ7GdN
RaO3SUjPrriF4VebxletjRytFEtQFxkrZFOCm2GW/TYMrWk3Oab24pnlL5JP2V9m275aCU5qlIf6
LTUkcCf/mtBo/SseIc1OBZuwrE3VPjuw5YeEbR81yHG4iixVDhZqM4PjDFcZmuYjJfapQih18ufk
BBToJnY6cMvzuY/G1wBnWm5orHIUO1C8Npt4OaIWuXnMkUfJbO0d41uy86cqtRfyX61wOraUKTvK
Kfc/To+wmejQS3hcIFFL+xyz8peh+/nyz09z+49p8pJBwp/PkzW5T84zoK2kiMrvpZ9daiQST9wA
tzBUo9tgKtGt5bPexAqaALHOympZeWTA2g7F73s/iUwMb0mSydn/voC8ijuNx6jzxDbVm2M1Wcbl
0Rhjy+ebIbRc+iHq1/OojMkjOybVMIT1/axHXA5ibqAu6vksDyfE+zXxVuMXmNgtT1Kju+bCfLJ8
u3yrLeoHbHS2et6Ub5Y9WC+B8VMOiXk8cIDYK92rHGZ3sRZTkd3kkFCaM4Wp6H6hNki/IjiFrMl8
mhFNPHFaKBvyUpqGeU1SD8NBXifEYAHOYKXs5GhnjdaqyrVhCy5hiRrjUtK/tS4pWD272UESrbEC
/92Vo+1gnV0Up47D/DiXjQdN9eTrxbZGLuXazo2My2407bsYxtpjemOX6dUy9LPflfbhP9MVH5W6
SbOMrTzBrHrtEqXrogmjC6BoZT+M+bnxmhDvcULyyPCsUl0U1pFFA7uAedBOzPAyNm2lksMSX9A3
s3b3aeY8YmSk/U1V3ynQOXqMiBGBV4Y7eaRpHHedBJjySC6JHHDViDV9XW5kSEj7x/nUKVQADs/2
jyG+Jaeszrd1Y6qnqUaEQ6lYhLRzdzBb9dSEoXZqSmMRVEN4dy00oTZqkT++klKunjrHeU/wB30H
FtTu6sHB833uKujoLvURBK+exsZ7gAzS/3WSYuoIUCUKkmlRu4GAuVUakYCTLlnthKXQro3Zi0Xe
UBKqgl6cWMREwBCc4Lvoy1Vf9faH7TnmRrCT2Pl+Gb1V+fQsJ8gz0ZCmmNSif9P1bLbCMcgvsul5
TC7tiDyY7LLVoMhljQ76QmEBWluC6TSwoffpCjl014kWU+DiH1BBG5/uGDz4WJWCmROc/IVQQJZK
SA6ZTSpcWra3ysrfy3K2DD1myBPspv59guw6c/cxWY4+uvJcqZz3n39Mdj2jbFZpX4FfgLPECmjo
LjgZh7dUy98HcnSfWtP7a9R1rT3o7ObDsZ9k2Axcf1XpzS4RUNgWmav/6nJoENqcPJcpc5clNftP
9lNzAl0Bac1jCNaC4i31uVCvlkL5o6v/07WmBkxhGbGWnSejoOxc1EC1uluL886SnGH61CsbLqte
EX0XDhT69DJK1tSkuDwyFrzH+j0rfHvRQD/f8JSlfuPNkGBg6OrJG7UlxHHtIkPyyJGDuoMITd8b
cCoZtbUZLywPyaGTQbPOf4RI3RvrqEKQTJ4rpynGDCTm2XjwCz84ysuX7eAckPgvd2VfAKNs4Cyk
43B3P0KvcdebCmjREdOk2dRWNm1hbPIuVI5SNUzqjMm468MwaxQ7pwKJ9lgtZchQi+/2bDC//BGT
h0mkA7rNrGP3112vBiHvaV23CjZxUq9GQxCpC2t+r1KwxqqKfhulroJ4aZypiA3m5AczHrVB6xlP
AenFc1+5Gve6yL71efKEfaf2KlolPJC4xCNgjocFSm9273/iDcPlJnxoUIy2PiizLQDxMcFw/1Ls
Egl3H1xLVk9oFxffsXT0DjIE76FZ94ETXpUsXmp22r+lNrJOAt/uRV6k7nswpDHMsancyK5pDs3C
cpFcH0ESv+sgHOdZCC+qpyxBoUV2tWlAZGusZ+Dl/+PrvJbc1qE1/USsIph5q9wKnd3t9g3L3tsm
CeYcnn4+Qr0tH5+Z8QWKWABJyS1RwFp/YDSZjfeJ5fJ6jDUf3AcwTzuqskuU5u6wqoacuhHFPTVw
jQ3N7Cy5Dx/5miavwEAV3ibSNfszqKbeGg+JGieszyoCuic6292/Tp6NF2tp6oXqb/UIDkrLlPu6
gK2lYrdGzXOWKaEVMGU543ra7wtcr/f7Krcr/3Wjui/+vErj5Txo/NjfxmUJbQObyoWy1YTbErOW
doXz5L0DsOpiJlnI9smyd8bMd6GRLSKdIr4o2AzQBB5qWusdPTc3XyHCXlIxuZvPL6Hn5e5m6Oc3
Nyu6D62skrWEM/ASt1O79cK5ve9nczjMTZYcEXjuzo07i13kF9lT5HroRcj6u8c3MLn0EW5XeQ4T
+8ptxOIm2hlJAhjWmat5GwjXuORJ2KxEEcL6G/zsdRKTeHaiaHFidxrcjPzvnTMCVvJGthudjwFR
bzt7TYiSt0UFE2VuIR/M2uOLODtbA/Tww60Ry6DHZnzW3eGs4iqkjtxJ2/u+v0EhcWVjNPoWN+DL
CpGQSFu62jDXdxPmhCDZy/A9NEuUNqD8AOphFKFYIAovuN3Kfx27vJita7/rTi+2RtB3pwH8wz0P
NHfdxFr/I8i+VknQP3hpHV2xVQpgBRIk3g8JJFHVxfrnIx+r9wox2mMXNK/WovwtF75ItDS/4yqk
BmurtOEJSZ6zrZG4j2G/VuiK2YXRORq6DtenBFrY8eiEQ63CVdsu4Ewz/jZX19l1FfAcaNDhA9Su
sVI1ujuD7cAFRVQbu3tLvoxIk691IzQ/yBS8jJ0zf83c7mcHuP6prfE5Mqd5PmdpHB57C/9M4AM5
hA14XWlVV/jBAaBGFCr7KAzvne9EdG8MolqxLeTN+XPz0JbjSxY32RENDBTOf3dxwEEOfnDFIQ8W
f7HWiO7TPq5PeBdE5Fvj9snAXbgmpfzhDNUls6rqBUXj6X7q+GFW8SlDVBGUVXW8TlslTR187auw
O/pRjC68qIqNNRvGXq+T9ACLEt3bZXkTIKZK1sS0Tqo7tSa58TH8EopIA2Tqf1Ph0faS60l+awf7
bmrjjdGP5bw15AjXLCglsm5x8lzEF2kVxZPqICVbnWxt+BHh+4L1lDWYW0qM1bqzhrPVltq3tqmP
moG9FiyJXZJ57Q/NrZFTL/wO9ZcY5ZDWLc78VtYnQ+CjWMNRfiZFkkHL5XR+Yo61DJJfyy+59u0G
LskSnCS77rtCjUwLQ/y/yFXjPfkcB7w2YCFg9cfRjNDadO1HtczG8cx+QG/zUa3B1djSU2PZMlYy
k/TksRK4V2Vy0YNZsLCjWAy6be25MlPnqZyyh9gHB2eTFl+HYxfvIpQY78j9BK8s8x+jOZu/Z4FV
rg3Bh6kZWVJA1CfJswyMxvTapeQct+D4ky98ePsd6U3rGODjfC8CL97UuNTDq7D9rfquRDB4pN9a
lzCmEryKcpAiWPg5m0Iv3fcCVwXlD+DLIt4ZBQZrWmL+EXfA+1zjv+d7ZU5pqGitAzuD/khajtrJ
opwa2cG4RTBA7OOlW8VDu3LqoL2UUvYkcYtsB6IsO2nN4G5yMjXf68VwO46SDyDw0X6K2vLQFNJ+
Y49xUBPSQF/3fI9LPlOUWMEEj9gIQ03Jv6m1HYrt1MjnRB6rIPfftYGCd1SKDw31V0jZebWbLH0f
iiGAJVxOX7284/8v0p/GJJDQtOf3IjKnr1rpmDutMKK9mgUc5hGq/cGp5/ysGkvBr/8+VP2sZOUZ
U8idrVYjrT3PDwEmLugT+uYjbmNyk7aWs9UWxQDV8ExCbSITeAP/jtm5Me+xKqlXXe7I8RJJSJWu
/2qXfbhCmK54FcCI9zH447vO940nY8aZBg4+SpnWwmAEZwxQGGqkLaOtxbd1lSEUcr41ZZB01y4J
f/041d1aDd7iPUzk9u/TAD/JXe4j4KxmN1bOnNs5t+tndlisIb1+MzTRbLQ+CD/whsStxShH2G1u
/SLC/KLik2Nquxa1XNvuw80QZdljHY/ZI8KQxj0IVLRsCckys+FtubLckFutt+0yRY3kmjkhALRX
HT495mpyugndTcPes90WW3vZb7kFamKQaHOKEK37WoTpiY8BFn3LD1lUID/lZG9aIgPEffrHevm1
Q+6oxI4ChVFnmaSL7leIWN/4ZdA7/jIkds7lQVtKmEBGEMD2VIWzmJcwHz8qmz2obbX+1+zkMPT+
AvGok1NZ4CeR2CaF2V5PTmpAHd0aFbODBhtgFbQRnDwgfQBaZRyHFIYMSClfohwi0Fq+pJVjwOxo
DA3WuVEn59E2UNUEmHWIrSHfO5MVvvmN85TBzvlHL2PJ6kJPX2I79A7kcTtUMa2an77ljbpTLU6z
7Ybr2u60t242030zwYRRowEOBCS/QIb1bfAgbeB0dcMCAXyBi6Um1joUFoHPYsu7UV2Wu+LCyuGr
6smFO9BMdbP3tJptSeWjcjEkJ9S87IsKqSOwMval8BL87DRE2bsIPD6KKIYNJfa/iZaR56vYiYHQ
/Y7dTobIGW4iYIBr9KlGny/8f8KUSp1SByN31alUXdLo8V3Q5u9O1gG8SbJ/kNshU+Pp1TPQnOFO
bwFNpySl3ixmoO8VfQDjJH0GZegltFnR3Y5kJD5j0e8jNSpbPM9waemUZws2Li6ceQmCUu2+qdyH
G+Tns436UKmPUAC5+RjBdvsjtHy01GftOmPpXkf/m6vitxM0LxNnst5I0FjWBcCre4JFjadEDbtC
Y6W24+mNjG3ULBVNbfBWfTlgUtFm9R157+Gimn5h7KijcabWiPxtuaGK6p31pWTe1gkP9sKm6m44
/NWC2f9Juhp0lRqGTE+FfTKG82xeGqs101XHwvmYgfk4Xvt5LD/7KtgmGpPUoRVBt4us5qR6/+95
f5zHB5yL5SOQybKlalDW5b6r3O/Yt5jnzE7NszqqUvvPLmpS5hm1O+zM4aNvbvOGqg5wYv59npqY
dNkXaVf+/hZvTXfcD6X8lpl2dSntvmJfIWuOxucoEOKgQmqw6vR6XKlDA1ORzTzryPkvk1Wsn0KG
J68xD4FIPwaE/tGry4yj69jNs8VK4mF2B3RYU+DwJQWOblndWjwcG9RV1UrDruZLRf3/mUyteI6c
FKWmetq7Q1ZvnUURNKr8hEcX7DCwNGO9T0T1Bk6zv7Pzpju6lDb9ZjgjB6GdQ3ywziTrLMB/bg6t
vQgOPRncu3TpQf4xWUD+nqg39o9gnpr936ep2aYNlYL6JctLc7RrqNr8lq3U2Z6HtuzcdNZanalu
5cfSZ8unJoXkVbYaOsarSpR3QSK859m1uksBaGqV9+hhpzX7W/I3bbeqw3Y+3xow+TFkEh7Un9E5
rrv/NUva2Z0hJFISv88mDfl5hhwTrqv6YzL+qrrO2f017zpFBdU8v8foPsh8Y6Ni6u63C97mTUIP
t1EFdCcETmFkj3o71ihZevVjllf4jBas4FSMekn9SGUX8HVTUWtn2q3xPdgzVjqah1sMbZHgAH4k
W6lYY9fIEptYWSy+ZI00Px3KVPf/FsOr1r2zQdypuXaePdsIkBlVIlZ4U2oPociLi9FEFiY9/fwd
m9wjNFOElgRgZR1nO5afvfmB4PdqSdZsBwSQL8PUvECEq1/rQDp3VVvZECvb+bv/CLyt+S7zRttW
fTSxBfMsCB//hsIo/oUAPWiB86+v8ytPESh7bkTZgjoBvsKep2TrR94tDufha6Lprzk441+m8UEO
KPypDzn8t956uVo4AOs6C/Tf0CaIo93cGOV3wMJoH8zfJzu2tqUtSctmeV9t5tiM16Fn3nl6kJBh
8ObVAOM5QlqBb00hxIwcdOVsMxTCD0WErxXS/sGHVmT33MD6NUh3bThF/4+HVAif/Nk9Yo/yXcnv
FWEYLOoX0eGaIFB9EIygWRZhPiWQdJ1T6j8w1ZTrRNcuTt0aB5XIVulr1TQyCvaAZH52OeDwdhV4
kbu9rj4yBI7Re++LCzWczwa9onAvWCqv/hrAE0sePM+I14PbVy3GkYcp9fBQHib9rI6y2QDERTlj
vShFWGUcfx0Ge9oUJaav7eSOX7XlaWTbP6Uc6rNiZVXTzmy88MrKiuydZfbhla/FiBeV0ReVPA3g
U/45YlgjUkZmUd8ZPoy5opeXnv/cl84f6gUw4MBFYJO+thhtU1Ee8FVzdmPjdqduTPrT3smnz8Nb
EGZJfx1Wsb0BcukxhKm48haCnpHGvyTKAc9DnecnsPMI1S2bLQ+lAztO5Efb9dEekHAx3IXjYN5F
Rm0c57T4PFIxpFOMI95O5p06+mseQkN/jhaT+OI0fQU+M2lPSMyzXLlZ6/7ltJuB7ienhSMX4qnf
p2CK3u0hHs/wQxJgu+P0Ne4KgFrS7I7k+KavvYu3tsdSPrKPKherUqx5kOf3EsLi79StCquuveAn
Hb019kaGjWkzDrhkGPNwAmuareWymyv5t4NY7e6aMS/fZbH8KRIoIpYsH72wlRsd2uPBsJJHnIjq
s2riOWQPSA6IL2Ie8bwr2J3AYohQ3WizJ2+OsqdBRsku9Au5UV014KYFuMbZKdaQDJxwPZNVO0xg
sFbXvmOhKQGMLlyp6djjZNgrWOIUZ+WLuoxqukA0l8lM7m5XHlsQ2mYQrlFE+XwBwfIqVmrK9eph
gQyxJfIHFVMTZR/yMEg/ZGff96P9MQ8hpT1vRnNwIm9hzeUX053H59bONrqqH7Iyf2XXpIbEMrtL
2euWUfqiQqEON9YznUfV8/3oLZszca9mxjnGhoaU4nphLe9xAIhq56jmJjGFCjRtkzt1I6NCwxcw
x4y0C3fJ0sHfTnaX79RLHHsn3zf9sidcXuOotyY1bnDr6ty5huU/4s+yVqONTLEaBjeyUueK3gB/
zZtVFxb/480Cg7u+WXWivbxZiu1qooosb7Yiq0gJlfpH1aM2qqO1OHe2/qGHbr3LZYlSxJCLDwmv
drRy553kfHIszJK3s8RJI37TtLHdGkOXb5QouJs5WIjU8kWlYKzIvfaiQqvuPeRfUN0RMNhHYOqI
9mxSKDfnGCLeWQ2EQmeJ0KM22ZvGAzk6tBGzx8rs88fcTa1d2ZT/qIzj6FdY+SJZcVAZlEJLJ5u1
IHsPFZyV+Mxt5twsUkm/85Vy0b9xkXtbiXE4jtjJARxp3ScZWubjgMPf0pkSJIeMSdonEPdvcgmp
eAKDfR9oQARUl9IobKURrRv5wmN3+GWk0798f523tgeeMhgFeghFGN/5aekcwCRFcGb69GDkDfXl
yn4b9VAjmc9a9toNK/tgT+biF27ab9C6hy1peqwrl8leyQMFDd5qm+ddswl6EW6bhYuqB/ZdVDnj
l86Jq2NP/eMWt/p2/GJ2dYWf35/zb/EsrVDZWciry3XCYBDP/F5VLHPcX9lkp6fAyFktJ0O1i6eK
3HFUdMa2E0l7RGOyOYqxntOVMKve2Nqa2xzdpblGZxVVATXX8rzfc1VADV2vqA6vE9SQugPIjiml
rskVY6PQccpbDq+z+iqT9UHd8nq3a0CdV9ctdKeOTB9y3XItur7ZxwgGauwgnWiHDLK2nlCre4yQ
WXksKpQv+Wb+SNSUsQAKMYvXrvZ3+TRnd8mESsZOoZgS5InKlTqEscdhgLmMhubrnaKj+IkfQvbA
nV5RUoakCi91aYLYu404Det5ihCZOMROdt/OVXbqfzfdFGUnbAs/YzgCF5umxAdRTblN9rvUhtob
YCeFhoHdWfp7584rxBndj9Ao+30eVMEuFI77MU/dRvdG8WaOiIJqiTduhi5wPoA9fjTQy58mRMbv
56DIWEt3GoiqdtF3ZaFcZ4gL3hprEp9dR+h4ytz6ak5Rk+kVs9hPM+jpjRq9TlTDIWuvQ2ymRyVX
GgPe2pvO9OWqcHrTNUVjpWBR12MKJxOEgHJwtSOb3qi0xYMPHvLBxpaUn9fskCWz6axULGo8Y2+Z
yQh9iXmqkUHoLqmIR8kqC21DajUbPk+IHHkY0LV1tajExK25GZ2suOhu89wXQD9910QJ0E27/ZRK
5w31gpPLg+mHLJOAhSaqj/DTeAETafQ5Ccq9HljYQmozFGdDdwzeeIRnaFtLfa/6wvT8ddV6pItz
/W1seni4ixsi+sAQC5yCyv0cNRcLMONBxVSjpgRmngKEGLo1yQmcWvEbfeRRtxuiLqspF0dv/rDP
LJ19Ld7JFywvm3GlDq2w3A/51B4nz8OeTMWQ2wbuIfJ5bYa4V6iYaigQx/0GtVj+QHHwpOapgT8u
qPrLVTMStBuSnliI/E+sxl9diZrXFqW3jt8P4BxqVGE6bt3rQnm5ippcVtRzZ1aPVbaLbCBTeJ4E
1NgK059XJJyndZwG2gZsOMKuQfPZqG44oXJbT/m8L7HetVdFJp372UKPJ2yw8Rm8TVmKed2z9UHB
wxmjc5MjPLD0pFOOq3EGv0K6ftjACWne0CVIVhOX+7fxg5VnW9B/jTI58WQovhsDv/huZjTogBv6
BqOX5jwtTUFVPNtYY4Dmgm4+4nM/2e+1OcQ7VPMKBCP+mximaetcUBmsNwmGBetJD6fuuexlex7z
Xlv1jeliLmLr9nubyF+d7yAuu5yNrfzE/srNxGYU6bSz2ctMZP/KrZkY3wpAqetu1LW1OeXl2V6a
Pu2TRdUoToHCqmPf8sZDkvufQ2qqEQcgoJb515m3vqmXd/xmyrvbJdXgdd716mrIzaS43vyPk5cr
3rrqKIjHz5gzJtNBw0vsjwv+ffvrS7Z5EeEic367lrrn9fYq6PeVXAlctnb4mZVrpRSthwgCO1ZW
PUX6MF28KPscAPv+OeCF1Q4ND+fe8HPW7FZ370cBwgdlFQxnD4703Ej54MbxJkZX/6yZ1tda1/xy
Mbb7GqE/dI7HoX/J+V/fl5YVUArx+pc4D4zj1POjW2nZJinYNyscZB8kX4dx0DDyG5q3oDiq6Dx5
ZHDYEnaiPAWa596Hoe/ee3ncI540JD/KpncPfgeFUA2oKUaOjFflpOYqUPNu5w3trwF3o8ttrjq1
WjAaftbn2+uF1fBU6rDOuG1U9463UbHmvzuqnrShkeiDXdz1mEccSoH7Q2U50YttdtFLItxz4Zn4
HC+9sAeXSNkWi/ulq5qyQTn994zbNdSgutD/5Rr/37uoa9zuAmR4LXr7FFe5v1Kybelgh9dukU8v
OQuyrZ/2r2Ytukcvrz6bok6eU8SaTyqkBpsiQGbPJz1g5/GCLPdT+eC3v9Sg+H36NKdI4WMmslcx
NZrx5eXTSSVAXe422Ta9ncaG6XK7SFKyiLZ6L0AG9r9XI9FmPAutOog6HU5eUPTscrrSf9YCrTsF
suxPWKn31yMVAw3en26j6iiUEeYflYfqsxYBRvEi5wDXFP7s0qgj1SSoxV27bZB5B9uAl1KE+6xy
4oMFHyDDPjxE2rk1p+O1rw5V8No3sXEG94XScWPvWjQN1iPF7kckMv5rnP57PkVoBll9xOMywA9p
GEMc7gKZbyMbwTxnCqpthZT2wcWDE6gPeJheQWPUodH9i9gdQEkFjFEhzQdcoxrAdclu7OWwKnCk
aTe5yCYU+gQaGdGzY4zjq8pfkI21/uyIDI6JbtjxxUnEu58a9SYyEWwPysokGaN/NvEQmLDOPBYX
6K5uJ2ReSg8qZtj7PHkxEA7v6wH8tBllWNC5QSo2meuE91CB8r3eNtA5yxIbiwLWXjIM8YNu8klS
R1EFs9sGmYRWEwO2dOMHd2kKHxPAujOslereBqDTTnycg8Mt5DjavYjM6GLIBOYs5goHcEHWs7BD
+8FD3yRa3NemxW/N98t0Oybs8P6IATOONeCICe3dmGr4Y/fNcDIm/171ZOiEeA5XVPjjB2Hxh+W1
Bo/T0jjz/JrPc3nS7PYzhJSNXJcQlvdqhhqoSxLWrk1OXMWCRVAIoZ4nJch2FWhDCA6d/jzN1+zH
knCjhvyeZVjNpWaP3fhF1pBIuzzb2ODvw7Q6XcN1MxTAAPV3fAy77dxjNgGFxH5rdZjESUZtwuuF
/WYN2Su4o/RRDeb9Zeoi+wswQO/Jiv2jbSOtbMMrvHMDVnCD1zzzO90+R1mt7Ty31NYqVur4HDsB
QpLo7QSnuuj/a5Jxxs6DWl3SWXI7O5WzzvoSrxGQJa/s+eTRRJa3ay8zfLhhk8fWR5sW4UEWWLUU
Vpnke1DOARvXeNxaRdxdZoHgBxVxDzxU6OCcuMy8Bl3sc1GREK9Tyoabncq9N7rtfe32Nto6dulv
Cj4haxXUy6FD3sO1xMrqeZOpy4cLt/afemcgmg6i9iXtf8aiiIGN0MTIfNm1J55VqAv1J1+4klQy
Y96EGpsWieB0nd84mCKhk3ynRrsZYhOJZkydNDf64ngJXJSQYqiaXCKIcOd4uIuoUS+o9HOPi/dK
dWUsvYeiri9qroYUyAs1XQQwimGN5Mmasqx4VnfBihDhKk1uyoT8tS+i/tTnUuCZXjjvRZBfwgjM
kxZVP6Bea6/S6+K9nUzTnRfDyRQTgiJqxhx9UNTuf2RJ5K0d1wCa6VR/XqvOsktTIefFTwFmvEEm
nss4/En+oDvZS6+pe8BsRfU0YNWarbvKKjaxLcEnJFl3jPl/AXSW+9/aotj1rpn/K6pmU0SdG8IZ
DbZ1Fgz/IAOewzsO6jeEB8hn8xYfm8zq9hCYxUbUnYsdhn7J8tZ8NFFOf6vrftv2tfOsemb8YLUo
a8KXcl9n+apjPfcmjUQ8A5ndqin6OEyPkI3uVa+UMRrXqfyueqjl2OdpcYVQ3aCAEGkLV7t23ZTF
it9l9lqNelaRHOSAGJmx3KXL+UNnZW1tc69Pt6FM4XV4M8vPMah20fKxB1gRAf0BUiLwGX7Fgjt7
8bEq6LJFZXBY9nDL5juslvccIAxUhs5danshErWd3JK9Nr6A5d5UY6uxQi8iSqIVQBQnr9AI9Pj1
VmhyWNvmNm+WJLG+EIJ0of8bp0fPE+InSkg4Qo6p91q2boy0jmZh3GJaeElAldALPXujfPMjn1Lj
pwu010+c+B/y8+EaD9jwGUq0sZcWdbvOM9IH/na4TlhG84GiMZcI2xe7xkncIVuKBvDQPdpgsB8n
PKJXrDX7D1Elw0ZroTCIfrbfs/yXCo9O2h2kboD8WWb1rfaQuGn2UnuJeykB3VzPBh1Vr8t0Aa7F
nfnaGqjJL/OraWaFWI1omizdkc2sY2kJZhn8v4xzgAP0Ejc6kCv4YobgmDSSWGBoLA8SKMAcd9Vo
InoQedYeUOKOrt1iHhBt1xuzwZ/qTs1QjWunOaoOVvCeV0N7HUCLLUbrhotYYZBu9BKn9eu825Vl
DusXFa4eecKovV30j3lWEn29XfR2S3XR3tXdTTha7Z1BHmNlGl307Nvih1JAbaQ/rrUS9+cYg7Tn
rLN+9FgrflPxtLaadT+M8BR/Y8e7KKqopsoGxaz/8OSkc5z7rri6DZBbBHU+U7/fSVEjX7JMu801
bZ90T4DJrG67dtvvhJ8ZfBfNqls1OUL7q+txiNfJ3gitrzBCp7O5NIakpHWdE4M+PWFzpqANqtHk
Ys6pDqkRjJ+Hgzo0fyMjctx2BFDwuzoOkQztxAAobfHy7HiW+4jZAaG4nvP3RUMyidL12oNWZgC7
rreTiG8g9qtu/ccLuIa7tHiwp2DY/68L/n3z2+u7nqn6uZjeU78TO/VKVHN9vdezl1fqSue5QGbm
mHoJTs35hEXGKPwVmZL2cTBKOPJRo+/hfbWPKlYPLtpGKTIpBkaC1RYZMziCWomtNGeoeWk1jVsW
pxmZ1eVaA3pg90B+AG/VdgWsi2cDjBpyufHeqOwI0dVRFA+jb+rrAsewbelWxUO2xNSA0Y4Weg6s
C9WAatRAq4Vyhx5SuW6Rs7RXaqSW4MK0krL1baI6CpMO6US/+vZXHFHc4pQEwwkBe/l5EemaNRxu
crvLq1AnqAZNyrOetXi35E51yKvWf0cXelN5hvZt8FogV64eHfFRS76Euscmi7gxy2wDajM4dbo3
PPd29x1ig/YtnzVE0SUPWV2DCDVWXrdSA4mB2xIvtnyEV+legB5CQFnOCPTiW290BthN1z5lmVZs
VBzJxTNQuupLn7WI17pNt1V3tl197bmW/BqnYX6YJ9Pe4f/ufRs2atiMamOn3kjIsk+9ERUX/J22
Vu3/8UbUG2xF8flGGkP3T7llOdahqdt8o82U+m5NBNbrMnunsLEvse/vbsB1MRTJtFJ9y+jFkfX8
ToHeRQYOc0b2cZWOqOdkffPTHYf26MVu/RQsTULI/x2y9b5+avP+pzn7rOdFapEQqBvo3l17jBbt
YM/q0P4YxD/40EYvKqSBoFsVGqWJySmawzia09Z00J6xRj9aGUMU/OxwcJmt8OeIo7PGL5aosvDF
ayuBUmBX3k1pMz1WsiDXgIbvP/r0LqkXASgEQexU0+fUDgf3QJL3UaXgGWLvH5VhzKqivaYhFrLJ
s7lfu7Pj7kl+D5e07r7OFjWUABcM+yj/69q9LinjYUxzrgXoG0WddXN5VxRef1Q8W3kj24a6W+zY
h4iVCqrJ6ug2cTm3RhGZEjuvO5mKEQ+zJGynDQJWYqvSmlVZyXtRNE+OSnLWIj60jg7aq5TexgA7
zR5lmL7mgb8xjbb8An/fhfQB21fFGxf6BB4yqGW12rSiFJ1sY7f9Ch0CMWxzaCAyi/zex6Rcrefh
xdoo37btyvJRqbRhPa5TqdlyPQ5lt3YnRKLtUAueWiQDntp2etbICYJUmYOnMhmic9cM3zERhHWf
p/2uHlqxU91pxtB9avTorLooXu+TDAlwb84TnAzDdGVYQY2uqg222jZX2uRZT6Vvy+eqgfvQp/qv
AQjxJiwR6xE2iL+d3XgIYFyPXXV8jbRIdKNPRANpfWWGictvBL1Sm3pnrQ4rr8XxuZNtdJLeULtI
SDKhizSaJai610m9XvzqkFLeqtHrfa73VDNV9M/XkKu75H7+3epMfQdDMD/EQXqv9CMGmCDNalhE
JiBHmN0Fvd+DoJxwp4avMbDgS34jSU5O5xtbnv4DngdQEo2OnytwlPWrO7Y1ajtgqAR2Pae8gb5h
UJdLqql8xZJlE+Zd+W5Fo3d2OiRgVS6N8sObRFJl7baDvS39MHmXqWeiuxeWR32e5bvWiC81C9XH
Nq30N9de18ukqPBwwfCq76pnZLp+F+iA7lQXZiEQrTR196pLle2LjNqfmtHGW6GS0+2Ski6WlLQ3
kESncPuGfCa5axVTTVhayXYB323ASTZ7vy6fndbTT9bSlOmI+ViL28LpFlRHZtdAmyontLqlBDPN
ZDVNNaVIxcluk7h6UocqmDUgiMam4P98OVWdYnS2Vr6p4b4we9IaEFDUiNN0MQJAlbVGio56iOfk
z8gL5s9FBoZSo6y440uBFxzZ63NB5vyiRvUa6CKsndN1sDJ1Y5d2/IdBYZwOn2sldyY5NMeTd98M
FuCb4qg6fzRpTsYhR4V/6hAiVgP8lnn38dLoVV8eektEqCFxDTWgjtRombZbpL4L8kPMvcX9xfeq
q3AAvQ1kbrQVFl91d5he6yn6x8jM9HLtVRCEIJ9kB9VNWkpn9CB8L3NlluVnPNeSVdP402vkZ8Uz
LoxrNaga042Po6Ynj9UyAQ1oHvg9vjTCd1xkmqD5K5ph35UbTU+di+qhfJc9OhBCEa1hIVIixUeB
b6Ej4li+MUfsQ9C7TO+1PnGC5wTEpBOY8c6noLPX6gaHBCd8G6IauSE36J8dVK0tEz5PGlokYCOt
2qpu63VihdBVh+h0Z70l0UeBRdnX2qzqk0XFjb9pmo7LDw+KkNL5V2VJHC2Jdn2YocSzpFBKlAzW
GjqsRzUa4WkVAqp7UL05dld4ec6vASYvAP7wVS1TY/EHfK/yKrs4WZnqe9N4x3ruj94o9QwpEER0
N2BaJTYobbpqHLddjQteuSDh9+SNmBkuvX5p0qY+1RrJLRUCciNJZQOBK4deR8k1zFGoZ/uWLjqA
qrFVkVUdLi6k1+Gpn+q9iUHTCmOKY6a5uLRJ71yREsA/wfSf0ZtIv81ora2cLEhebcDAW7IRwX1U
lslhhIN+DGMHkwvPrA9BIqNx1RR6cemSykDUFRk3qop0l5ga6Kd4JDEC3IK1SHVw8rhZJyiPIgSK
S02q13m0UX7xMrMBdqhDio0TnA6kLpfqiVgqM+XYn3XpzodbSB0Zywx1hH7KlG5QGQ5goqCWpYKg
A6j9dKpNG1Efi7x84yFX7RSBFC3vCJdPus3CJx2RANv5CI1R9M67nTnj+KdVdvmEJPBKS8b2IWnH
LFp+XDYBZkcYzi3dvE73udsFF2GIaZ0YLfJ+fTnhwkEDSrysVq0V3eleevIcEb2YHVvyrqnt81D1
7bEkAb1HoiF6LOExb2xjCN+93v1lDVa4NcyQ99MCHV+lVuGs29aX26Zx6IMnjNaNYzi7yTS+Obkh
/43Qqmn9YnpvK8vaRjFlDXv4P6yd15LbSLauX2Wirw9iw5sTe+aC3hSLZDmZG4RaUsN7j6c/Xyal
prqm98S+OBGKDOTKBEixSCBzrd/ASSGJhbKiVpm/1+OVZdIEJDpS9zfPWGE52+vBcLDt+AEALNpk
Ee9zbZDYWcopd/dZbSiD9dRHwFzcHhHUqC+3lVl2+iJrmvkxUwFV9/630QWqdQtROZtxEMTvq3L9
comf0Izu459nhEnzlkxmvpcDcrK8kge++UDm5XAPNbez5rxYBYU+rn55kYz10CPyL2g15Ss3TFa6
2jvbBkzmo2wMiguPSqM3sMCS75By60OXNZQq5GGAAcMBkdHmgCp3/yMo+3LkPgfkBMMy6KucI4/u
c34Zfjfnb1/x7+b83avK2P1NyKO/myffUirf4rt3d3tj90u8e+Xb//rdy7zrvv8fRH3sw2SaqAqq
SYOyg1MjZZiwuW71QMAGSRrEMTxNDOEZT+SQnFWPOrPk4S0qJ8i+bOT15mAs962CQ8//fPbt8pbR
NqwLxCu9v7xn+9tYmdHPlhf5832qHZK2aRlByxH1gXIas40xzDDVka/Ll5Wa7ox5VB5DUUKoIrvc
GzNFCVlfuJ3ho15iBKFzuHXxoT2ZVXQrN9zOMviJFCkmv7euhtKx0V9vL3B/QXm6nJEr2e1Fs3xe
UV/FC7WzgawOQwWmTydF0OvjSQta73kaXVY3UfXJ1WN34Rdo/OTTwGLQ96zn2MmHS1uFm1EbrWfZ
oGkTL4KAPazs4muCvY84gWeO9Wz7HRXzqFJWo2ADtYoPwWfgnnQglSND9yYYsvQou4lgCd27mV41
i6oEA4mst74fI5+bpNHmL5YW4uU96fCtIqdZ6k393Mz5QmnJJdfkMzqkCB7cwVO4SdtA+2W/zePh
oZYNIsVwTViVi3kyXk7d57wz3H0hvMIT0EFLXdfajey2AqHsoFi1nLF02ATS9Bsb0B/9Xgzfz1PF
ebc59+soag9gKS6OnrBSyF2eRFrbDkvZ9c1kuuSJDSFZr28hz0BRNNKSaIeu1nxpg2+NVflX/mb+
lfukeZjH7g83ipSrjFOiKTeWWpcrGcOoulslJHxXvsBBGymLNpRgcBwR2GgULYqTHJCNjDWB42CI
VK2T9lJYECFYdDmnSjTyCBaMc1LsUUN3obIEKcY5BdqXLG6qj0HSn7O4yF8MDFePqsJr1wI+99f4
bKDrXf6MVyk7zaJIg1U3RvZRj8xuYcclWtFwdTp82YrPPIiM5NSEkQ1kPp6traaFAC4Q1Zs3iMKN
D6rMQ7iOdm1R49u54AiGVeKa2LpVIaaA8eBcm6Tdtpmuv8qeh7BvE8XGq98ntzFl9N0jibB4eQft
3LA5Q41ZrVoU+/uAhO/U+DvCZ/FxyssLGGIR2dwjO9KFmQDElU3v+fMu8Yr9PSSPZoxwbjPuA/fY
bLX4S98vYJXxukr6ld5l+sdm0vDzKq1mrzvO/Fxbw+842XW/99g0LtipzU9a0keHWnH9tTkhaZzW
Fa6HDjInc4aHZex487oSS8gcTyttIbVR5MgcVOpNKuU2W5wiR23oVEs52sUmrAI+SaPoUTA2mmol
QXmyscOhCW4j4HqEOCBbSFYfCEn7c4UfrwhimEpFuRzTCVQ1Tpa1wL+9Q7nF/tKEUHaU4RvSTU57
D4mbeSBgqdDG6Fj++1VkzCClF3Zpucci0z2TSMaI1C0oxhTeWYbmwUBvydRPjgiVlduwV0DitCPH
8DgMarMxxpjiHwjYYdsgSXhEiZkFEqPeFGQqoEE/FCY84SN4lr0amNOhH77WVOSek87KjuQNcK4R
Pmw9pmlHoIqQs4QTGwmDH105KifLUdltxWRcWH5M/s/nFvg47rmTHChXPA921j5OfzZx72IIkPjZ
ZgSnBt2D7n1UTjaG3hLEBn8lB+SUOBvbR3lUopwHArA2kRv5GZPzjJRtoEJJdpl5k3KoHUc5xKaJ
ckAef5c92ZQiLo/u0/5zLKbQOqF4COQWSINcscuje9ejNImmVBJQEGOKOvv/Nu8++bbwv/flyeS8
fpx8H5BHfpyQy7CseflOjlPqagZ+yWpbHnpTnC1HD0d4ORHA2b8Ldf4yvTBjWOlanS1uN1SfGqcT
2fv7TfV+o4U7bKOTho2qvL3eB+6TSz2/nd823XSqh8XQWcZJNp048khk7mwvfHkXv3fxdp+W4PGd
lTxhiq86PjhPqJephybrBgreSG9WY209l0W3mNhKbWLkrVGjzCfNx9VvMrZ9jewMyooKu2BV7R+j
EF0tSJ1U6Q0N427RlbHbnKioYY5Ww35uNczQnBJD+2L8IbJdc489+RmGwQg5ZWuvsBXUG7YxlZiH
1rLhV0RqiPZMuqJO7XwMI+rUfVy4O9hL6MGZrQWlrsbLTfP6K48hfQM1IIP2mKrwUkJvmzrlfEY8
DZNKNZxR94EzpGNlwUYyDeyPs9+dQzXML6U9Xqw0K46ylyEgc+FBGex4tE4LGfMn+GpyYLDmC7mb
bu9kLQCNvyAmZbcr0+2MtMTx1vsrsHIy2EimbuasjAwgSzgrMdWnQik/jrVHDg1wj8x7aU5nkqAY
0s0tGXbLfFmuxYZDxYLt1ldigAL1aPWrGrushzAbvnb80pqlbX3U/cR7Mjw1e2HpPC48h+xzYn6v
UPlZ1EIlEgBDhqJRO/qPSblOTLt7lBHZ6IMxHIva3Ifd9MVnQ3sYHKTqZZPambrqtaxY32OjNTf7
2DCShSEE7pGeA/+JePMpUbXNpFj920zhYz84iKvIFYKIgzvv3/TQ0IHIe+06EYD5P+cPagYwZTQf
LBKri1zxw32tO9QVlbDf1aFQis/4dEw05TsNMdoFqF/rUXV52I1R1i21ykc5XsTkURYZSPPJdYVp
elxas+vnwcctKFendA0Hq35O80ZFZKQBK2o25bKpMdJqgEvt5GSDDfqpNfo3pY2g9lc+sm5qaT8G
pXpygVK9VVpibkYDD8coKpunsVMRrxmq7KsX6ieSm95b7noGooHdrzPKvNtXZfTWTW6wR8VI/WAa
wwtEGesyBU39EswxXsaEPcyvj423t8BZBlb/uwGL5xxNfnhWRpAOixjUlD1syNFGy0hP8otsVKMC
3DFbxbIUtI9QEEDkAMSt7VCEyoOMz0kY7inIw1oSy/wS5AN1AahPsmuUbYnc8vg9UxL+12Xbn71Z
HVhaRANwK3SNoSEnG01zrbeo9q5SpQFG25sF1PfVT8KXyUfjBFiaebtjyZsS4JRq5eMUBHT+561M
HsnbkzzyWYlZuTXtG7c7+1MKujNz+L8WuTpsK0cFtyu8BIISBwF5hHBUekILcHkPybimCnpNQbXE
iuIrjzVsy+LB+2oWu6Iw7G9z9VrZFXeWwawfeqX7tXkXG1xgTnWHdemf05yp6PatmedvhXK0G93+
5voOpdjWUp80yOe4E6r5OhFoUEsLDskcFg+RaPhA8gfZlUfvYk1SxVRzKpBlYnIS6sjJ1+q3//EZ
EUaec3Iayzs4hbrJBECRpC3LLzQ8n6okanfCsmiJi6C/o0yjPY42POOcyvunvK+xkISGc5x61UcY
21v4VTUcHK1M4GxzR6Tw1myVrHQXgbhncj4Qt1k/VzEueCp5V1xNxxP8AoAlasAuCjkdUKJi08PO
NkBKatYXSoBYtmaY4eJ+73CGoL+omCw4wi9DxiO1/Oa5KLVB9dnVBZWYOFNwq1LVYOYNvs1j8VST
YjwVUHSf7A5l1CBVv/ZNAn5IzzvcyyzT3VZitIpG8zqMD5aJ+01YTvXZtrXvlT1731y0jgCkgiNy
dBUWaOz8Po5uLVKgFsXYfFrVbWOeVXNPmbvY2GWQ/KI6FZils0IyOVtJnSnZSJmqKTbrndMY0eI+
II/4qwSnaNawOEawagqeIlA4FykHmuBTprUTv1ohMWpqqA5Wav9KHS2+qY5GevAcdXW0G1wEwa0R
duRSHoa+WKHIw7JJv+A3qW5msT6CImzspipF27zieVUkCkQODQ9TvYYj8WdD5ozdfG5pm3tsDMC9
LLQ+U3YjAoirqYQebBZq/DI7iXX1rfbWkyHY5p9BU0cgAUmrWljzJDEpcepLU4jPE4W0Zl/qQwzo
KM8/dYn9zR+BuiVD3ELlQrNhAvf50ihOAX6TGAhQc5dGk7bPqqbgGxUr68CJrCe2hgClXY8io266
qOSw+fZDwz5bWbaQu3Bu2809dN+dU1N37rPKGEOEscrGbVPVzdlr6gelN/H6EL1740ftQ9X1v8YL
K2jPkVH+Eic90ZydahVEnXrGLM9P2uaCqUVzkUcdynZLvg/tRnZlU/AUPOpKcQnFtNKYz5orbNAE
b2rq4y2iW9NJ9ljTUG5ng76BTDqe1MI+uZnV7WVPNiyw0M4ZJ8ryYhQ0yo/Rm92sgS2x7ZYnpWo/
smbvX6Df9y/jx3bKCuC8Wf8SFuOXBIuqkxzxHZWlT4NRbpFsJ+TtFg2QM7T42dkt2hJ/ZVnBqNO4
3nsQaVYooVlvPipga79qlY0sYVDLxUu8tbSDHFXs8rMyJuZJw8xTFMrh11PyEk3Tat6yFc+B2xYe
UUiIPHPwSeb8LV+nGiAP+VPChoeAvx6xvUeKg5KAbNAyuli6Y+1mUEenrjHcY8/6SBM9GdKdZG5X
KkTPE1/qaW1WlH7ksFmP6UkOeJ2BmRWQxNzPjqxK4RcMqfMpQg0XZEJwtdUwOle4gi1Aozuf4qao
edeK+zBTdn528ZuT88Hi1uvEGKwN2wnnmrmzvp4yZPN0sf2bA1sHMNzQZbv/KkeVjq40ab6PSpPm
+7mTiv86UFRUE4ACHQ2RapBHg13oODJ7zrh3IVzdRptUx5yGdbFAcPl5yPM8nY2L21jRo9pkEN7F
QJkC1LgPTFgKwFHa4NN9pL4xfTYKx1qFva4e9KSMXv8mbv6MS5ZjZmrWCjGTZKGin7GQaN4WkdTM
5JGKEtBPbK848mfTR5QG7BDghZg9VxKudK2eMNbKx20aj9ahNaDUD4CUYG8IbfppKpa9XfifkOBY
o2iYvwp04AOSkWSMW9P4MOiWsVbYFG9tu65QhB0pmBTKg6tm1mc3cIPlWAbZ8wySnnpl5z10vV0e
wHAo23ROvDO51T+ssgbgo7Bj7qw6PYZmfr094sTDTj4A2wFpg2mO4p18ALqhYjzeTNd0Nfe3aVgW
Jy2pIkQCnHAluwm5z5M86hDI4rucVN5migz8zjB3yqpLrdraxgvz6aj0VQiENK9xBCjS59nmQVtb
TvKxK9D09OfP4xTo2EcF0ZOTmFeJ0jCitNraftVvegHmELNmMQuR+mGtddW0cNoxJEnA7kqyd9K5
2XlB7b/OXRQd7GFYIrvWb01LYHspPX20XH3NdyX6fY5A86L+USKmYxSHBF8ePUi/y+8q1Uz7pA/V
d/m9ln7iiZdb1NVmfwNybVpOTTCES/azf+nL8c5sf47f55t6azwY6I4vhkLD61wwLr1CEIphZF1q
/KfPVoGP2ig4lkbRjmhDJwjtxFH4kqG3LE9Q6mlep5oRgjEd+q2i59oyFr9EwDy9yMvQxFNgQ/EU
h16UZfzFgRItTD/E5BfkEVCIW/o264UCyV96Y39tNRvvATlGT1PMYYMYrGXuWk0j5z07wSWLjYj1
fI6ek+h24xhe5NHgVxr4MEfbcu8NL7VoinqOHjUvWcqQnFYhC7+w7EDd1nOlntpCzXEQHHwYVXQT
TVVP8qhAsQol4vajVcfpizc0rPIpza50RU/Qe1OnU254b6zs5mbZwo1t66y9anPFoGZ+M+Yq+uhp
6KXYHcZKWdYrmARNCRUGU/2s8yVfTLqaXbtxYkmn5b+TdQ+3zRifTcdCkF++j8lbmeCBxi14ICoG
oWIhS1JMT3OGmy4IEZBF8GKfZNP23inB/xHNUkKIz01HI46+TmpaZMsynKhDemW5vZ9Qp4+dj+5d
N6IrO892s43zMr7MdfFBglIGJ9H2PLQx2hXi+GWLlbUfxC1mcHW65IePdkAd5MYfxezstMou15pv
fw77qoKCitSHKhp55NgCyTBb4bZUmyC7Zoh/PkMGResvWYRBrqa4WYbGtorDgacaPiqyGcdPeDW+
Qipi6yGAS+33UvGUt9ma+3M3al8ialcfej3M9gPGNVSG1CF9ACKqvihx18TLwpnQbsYOiKw76G1l
qM0PceN/6as2/QPfUQwvYEh6fnA1vNG+Fm39IBOY1GqflbieDvecJg/z9MECXyMn+AkcX+81H3xg
Z+wGipWdTSwWM9B71FZ5Vqpx/Y0nSsqnoyTJjpvp195r3YfUbV/9sg6fZdNXj0lkvdZNErz4pdns
kkbXt9jdJK9kft9uCmKF8/XdBMTMktewmd5S1UxeYh+TtRzCD0bKyuLm3uMIBxQZLIFBIRqAZGQ3
xke59K1dNtw1IJFljGtFIhLD6tKuseOQw3OF4WI6hA0mEblK6iI2vWWDQu1VwXpzWxgaKn8IX4Uo
8/3ss4zx+bjRTy6EwZBy6lQWPp6wIprG9nk2yVlZjaO9mAMS1lqhzHs5GAH53kSoVuErhHp9BbFr
xLm9HB+H0ThKl0OsebNlDQaKPzL7ZgVk297S+U9J10PZBPqiboz2WXb+F/NrXC/GuHs/X75cHfg/
rl8JehA3kYUKYvXJb9xhG9hdcPBAIj+CUhpW2anO0mWueydq/8pBVQw/XzhOqeQLayR9a4uoHAJx
bRgklG/gGwVNnTHO/LVE3xiZQsFM69GFEeAdXA+GczNHJweEbcctj1SUF/lPcnDO1T90zJUfZC/G
UQvhK7ENI4v5AtTC3CbRXC9FGTIIu/7ZYnNIXatYxCq8t6Vjw2lR2WrsPCfsn8PB7Y+xrrA5EZNl
rMncxziPikc/IISrgrapI09byUF5uRoIuOyxXkBfIAO/XBXYoapuvdTiOT9HA7Kzy1prbt2yrOFy
uYKWlbTTzuOxslQKHIkUK1CfqvgFc5gU6fsMjfKZXe7hlh/11GmnJ8B9qEzlW2eew31M6nM1sL88
lGlafVTyoyZqqiVKs3sFbdR1rPCEKT0TrQ5RabS9uN/ooLVuXamF9C4mpZEgx+DDmEYsYgX4EJuG
fGlBVUI1Eb2pY+HPbUGqsI6PsEDwVtB8FfKJHxKtYeNnWjgBDy2CLIR5ALA2Ibmz6CY9OkpkLXRr
HoNFE99GZSwv+Lsq7PxYBnHGSBL7qOUoPeaDlRRLeQVPDEeUuo4KkJXJXDZ+qd/ckGctmh67WV2r
GH4f2YVOj4l0TdbxP99rPHrkjFJRoQAYZrFufSRb8A//2LXYSzVGHu79polf4jj/ZAudABUR2UXW
aCl0HKU+4IdgrD2NrG1qsPHBG7xDFBfl2S5IxwXL8+4ku3G1RNArOLeKg+xjVugPlWJ6h7TbuKLI
jzA1DIBbQ3K+n/P4j3rg005ErTUN1PEBCMhVH1w7XvZjoW6RmgNsJEY9UYDlSRFSdi3njZ0q3k7x
BbvR0syj1qBZEfQd3+rcNi+mqiF/Hqv9s48TBOA/C+8CPxccZw2TnzQrV+AK0S+/C5QHZqRsS6/+
OGDS3q5uIudymJ8wVuo2DHgpiS5jvwy32ZDgxPPpFiohkx7xIMDAmuWDbPCkU0/9iPyxY/QHGUI8
VUXFj7WF7AatyWIuPN8jcoIck7HQ1iPEgeKrDMlGXvXeBTAY4QQNClGe0Pk4DA81kloUIbxTqigG
GgS8hIeWyF7GZorqZItrBiakRtjxtzlsjLlV0frhnL4UEOsC/IaYImcrhfOUJQOaH4PSPhV4qZRT
Ob4lXd9QoLO/V6wD3xDCcZHH4EfT6fr41mKVvoUqG67l6DwoUCpVHIrkqBsPIzIT405Lye+J/MKM
kMlGTUZ1KXMLMssgY47Bku+OEZCxQAFs2+vKJagVE0n4FOmZuU+f+NKNCxefm2/joC+NJgq/eCMm
w3ob6yfTbY9gf5W91NathcNQFrtU0ICvy5BsfpHjlVNKMU+OWE1dYj8zGQsVuSYNxryCFbNWnR2E
Uj3H9S6yKVJSTTYsLFtP+9M9bvYCntG62V7GpsrmniKFxquc9Jhtu9wADOcws2f7WFtTsQ8omK0c
m59xACR26YSae5SjtvrkmqP9pmCtt+lbRLo7vlioDE3hypwH/yqbhvzC0rCQlejTwonZkRrX2CrQ
lBJTEh2VdNtXo2U7FOy20vJrngfhkqeVcQ10M9j1Rpjv7dYLLiyVKTKDTfniWT3WIkn33arit8Id
sC5w6j/SufsoExKOqrsH3UE2UXbbvk22tQAzIwRlv0Eb52sFImEvR2FMgTFq0/bkNvgN5Wp7QXK9
2jqg0JcSWS6bxkbMJc1wLJibinWKPdfbqOrXVQhSNUSp6dw4un2GvU3SOnJfZUgJBCjWQlpXDnqZ
aq7qcVSBVvw8wfJr+zxZJtrSACorcQ05t1VS7+R08VL25PzaUVbclrIOmcm5c46t3Ty1Vd98mj3X
WltTNu6guzefVNCZbjjMH/wUxTayQFTlxbTKT3L80yr9nIRlvvUx3GSpGxigNw8xqkgPsiMbrJQI
uzYcF3kYpNita239aOfOZxesjs2C+tTVIySCwcEZrDaBQPNH2hhAfVlxRMBaI76zK29iE63XwbmT
TuFGOigr1hctpCzcxO8NDFk2Idns7qLaRbTVAzSdo2R2O21m/bE33fTzrStPG2wKkGqLZ0oygj6y
bataIQxpr+cGJwm9GjVr4bhDC5u77dcYFvAwFV0ZS9KsPWvqlKz1MkPA2kZaeSGDFuptK9ttjmWo
YEG3KeumfJhFnaCSdgz5XDe3/sjtDfne6ne8rp7LqhutDCf0IF1OuUE5RSS8ZP7r3tRdharjlNVC
Pmn4ZVROlnmyTMmGhRNg9vXuAvcs2n3Ku/Ta/aK/TBFeFjdKyv2Ccvj+Pu4D9wvKt4oP4CVFeXUp
awu/FBjkIRRz0tulgnRzyMpMxmyr9te9xcMiXpQxmal71REecb/DdxJJO1GJhAMNf0MeWqCFeSyT
weuRWbKS4UNXz29B22cvIRnUPTiUclN0kf0pxdqxR43iaDnTDJtqmB7Z+5/jNo4Osseze8I/lXhY
dNahdh0ERACnLOZam9bdIP7WQ5zvYjZANxEOB6zTKaawZ6c5xrVJd3CVSr/YoqlNRGSGtlVW+ogy
ycJV9OKA+MsXOaW0FKx6gBxdVPNzH1GyMmw7OjaB8jXyDDg7JibVNV/7jxCk06U+1TH4ND362NkH
hcT6h1zgyucBIykZbsdEXfdDh1CmmDUbxQuF+Pw6qLDKNbO/nZyxFasHZQsOvb6w1kS6oDqWEkvV
6F28iODqrjWlLnY9opTSUfid17DsUk+AMaBf02oMn2VTmtMpc/z4se+nVVgifa0aSvPUWejkZnZ5
lT3ZeIlfrH1VKNflFvvl3FDPpQogXY5OWlUeWVuhoMEXaxG5iAZJnknpuuq6y4NpK/fwmZ3APE5I
OclR4P1LVQPI1hdRuR9LH/VeRSRXsj5+Yl3GDyeLna9ON6yrdvY+xfbogx3t2ofZ6n0QayXyxiyo
f++LL0laeh/HqvS3g5oGPLYb6wWYUv/IRulF9uBeDM9l+cb92v4RqbRdptlsz8VsTDJ5HPHk27ZW
PKxjG4f7XCN1kni+v+hKcEFqF5xlTLGjdDOburMNY7N70PNEqAvU7kOUafpugGn/8MuAPJRNbdgI
h8TqEYsTu13ImJwNPALiCBiBOE5ucEOKbmizjtBffDNmP3Pv3+sgtmEHaw/l+rWMyeWMnNeJ8255
rvt5mksWGBG8aos02qxcIOkGGBoEL46oZw5d81C7g/YxQsZvlWHjibiXGz6QXMV1/ufUwkmdb7OJ
Qqbq/5iKu+kCIraBGyRg8KGjbiNvXPLG8u4+Yycx+k9iyrsB2ZWnmd03ar/GdRaL6XxkL1sJBqvs
ZgW7MNOtyWJZGcjwgcWFh6Xfg4acNA7TyiouJ303xqXxIXSHV8MCqQAIP3lJJp8tL2Ge+MnRzMth
Kbv3k2w9TF9B2O/qEfmXya6OOcwqZ1VRiMaeo4YH7iRwicZq2Pm9BVas6MPHkBzXI4ZOXdzop3dh
OcE0o2/6iHiZK865z3BrOK1501tvJSp0JMiKgn3vWJ361o5WbRBYv6NB2gNS/tJAIF+TvVePFhDq
i2tn3qKLR/N3P8XBy/SMD2xpwVpkRrVvAjt9RlYnuM3oi/aTU9TNMupB0/NN2c9BEZ8aTYuuJMoi
Mpz2d7th0yt7Mj45RrhMe/ZCKpCMq4yRUxpXbZ4OazlPNpHY3caRfQ0r94NrkDnTa+XYhgnreaAT
rOfRb1lYynPcxP2TWXSQu9vmRfaUwOmfkKKYBNYQ0yeqbpBC+O6sQiXtluiE5snWj5DBKIEXFGV3
9eeie2yFs5DRR+VqLlS8JUS3Sfpu39QsZCvdb/eU25sNwuDh0orzAdFIcbcC0tCndfTUeho6kg7+
yV5MgRxZWHB8csb9jBSk6okk7gUv+OTR75rnItZxMJrAS1hNXl/dIQcNq/AhVSnpAZdmwSK4vfSi
QVCen0vEjznyihazNmL4y+uPpoXAsgglqC14C1wLee0p1baaDm59MrxiMY8eKsDGXLdP4H7C8bV2
1qFwb5PNJDj2JYovEaKf+Jj/jJuWVe6Rz/xuGMoOk7gGSV+SD/rsukcr1J5uKW3ZVQ2VXXu/rrUR
c9a5sLEsqTV3g5amKj6I9KHxJ383J3l+kU0Z1c5yMnV3Xdhw6XuMX+XjxTKQe1hEHxDB7bFzwzzC
hYTeLdyWZepCTsmU/Bk3SX2bh86HbJrJ3EVItZ7Yu4cPVWYCwskmhPG0ANafCT+aIn25584/+hsc
fl3swMbmXKP3FPslSkmpMUf4VAxkDf06exo0I3vyC69aQoW0t7c55HkxxRzDs5zSsR7ECjFCtJ4T
ZKjqAE2Getivin6ysOqBuLNQE8ffm4UuEsBxBBwDbZ2CvelFiebsMKEDtolAkrz64fgm9VCyRL06
XuW8wXyJ0fOzlo4ORKVHrQ67kvyc23Z2DlI8JXIrMQ6Brj7+EhKDRgGMI8ASYsgsG6uTAWTEgmfH
Muid+CQn32KTOjwHuRkeZCwV58ojpRdPx0mzNwOKa0npHm3RlLbi/NLcY3MWDzXC4aD8h3ZgoSYm
qo5GUB7G6M4fUCCHleAlZr6RlYoxG6KlM7reRtYyZMwt+G+pyUl27rWPrM28tZKlJmJ2P+shoQbN
2UP3BthN+gp967uhZ863HN31YlC1z23axNwpQv3RqR3k1uOx29ynzpQuxhR6sj2nyRN2QMWaTGHJ
Ul/sxcIuiRaFq6mk22ACy0ZOlEfYbs8w76oIRHkIa/h+9n32313hfpn/n1e4veNarKDk/8AWlQNQ
Gok/s6rlBnccp8q/dd/FUF8f9knrr9/FZffvYvJyckCeOpbeL6fK+P219CZz+E78+doIYkV77le7
3sn6dWor3DVj2BgHr8ZtAJDA9KCNgPSiFnAdbEgUU0RMVaayWOlNXu5CHSqFO1WHEC1KaX4Q3xwP
hPHCzWShUP2bD8NA1cTCn0+G5Vzvz7H71Ij0YmoMxV4Ovpt7nxYY/Re9PsaBW++Aic7nRDTyiFw9
tIVUPZKgauM1NaBulJSG+Rx7E9Y5GSkdvwgPcnY/xcJpo9YHng4Z1h3iOkGCcVbUNM8pCgMXTNjr
pY/T2ab0/dQDOaykDynsDzmaeTy2s9AuwfbF2Ii4fbK7Dww+u4nUD9nVcCXZkDMuL6WZfS3aDCE7
dANn3LwORTmHQDGQVDvIvmy0OSR473cJ9a31bb7fB4icZ4PJh98984D1lqPSUjNIvfRKFmZezl6t
fgrL9txGgfUHK6ulF1TzUwHH4r7ZC0uqpePAo/0ew6YnYJ/wswGe2R9++8d//eu/v47/N/heXIp0
Cor8H3mXXYoob5t//qZZ9m//KG/x/bd//gZAVwX5YfGDNWwTdJarMv71yxPe62L6/+mmOcadAfWo
xHyhItx/IMPcrIcS/0OffMYHI8bYwI8m/dGfrfqDsZGT/FwfHoEJAwcR5wxp4G6hO/br22jgdEu3
/O5N1AnCuV8Zre6cUIJxTt0UuLejII/qkzGgz0TYDZRm9UNHUEUZGaqUru9MDWFts27CT04VfKXC
YVwQzw+u/Bj41hE2qklbU74bdtILaiyaVRyycDGmNsPsvRHW66N27Tpk9FrKkAq4kSfZLDJ4iU+u
pehPPb6l28Hvw5Uc8UUscuor9WLk+8QZoeaIVEfm8LvstgPeP2cp5i0bl+fWg0sV9V1cy8vsgVXB
NhRq3nrIHb6jlLrGfCx7KTtN2TRRaq5kNwy98YTEzIfMK/MXPyqzJW+o3xvJsZE8m7SzX0TH741X
+MzpAspUuHknAegWJcgiJ8gWcqDsZvQl7lqBPCu1heq12SbrKK0NQYfCBNaNj209IzwyJadKclVl
rMqvRl7v51wLXmTTu+HGCZD4kj00DvSlZ9TNDgXo8MVP6nqfhpSH5ajfdvGTwtJG9lq+tgvF54aK
MLgKEA3NCLlSks1cD7/GbplhEbOScVpNQFipymZv1EngHsfZcLQqu3716mSnCSiDmVgF/OA6391E
olGrG1LMlZIiwdvdGdcy7JDg69Cblj+e//rLr6eRv6avBdUl1N3bd91/vRQZ//5bnPPnnL+e8a9T
9LUumuKP9v2sv5zEhX+88OpL++UvnXVO6Xu6dt/r6el706Xtfx69vUV+/+JC8of/UvzbJf5Xk37e
SP7+Qv/4Lt/Xy1R+/+dvX4sub8X7C6Ii/+3/MXd1vW2DUPSvWH0fAsyHeVildZq0SVv30P0BYnuL
1dSRiNOo/37HxnYhSdNOVJNR+xKcc7kX7rkXAmas6hkmNwEjzUCDMpcANhY67ysgK06kFhy3inI6
FHaV4S0hf8bqD0YRRbXBNmPl6/OwF2eJZ2xwWb3J1H40nMeJNLDVQ4PZBV6V3ZRdaAKe4/fVt1nh
CCOwQk5koY3CTx+zlqEVsAGcMG5YUUixPP059Y06suXpKHhRf8kJglNuuAFSqLiihOc4i4ATibhq
FqVYnvpUp6ovFJGG4ex+Qb2W8KrICoowXeRKq7FeLs0KjOpUH5CSMIVXneFuQW8EdHVoBMYEkYxp
I8fhFhDqSzz43ziAMobUas7NZj75Fx8QBNpLzPFx5rcvOtbfaCLADwzbkXy9N/iCrIA1sVRPkOhj
xTG8o57nGBpMSSn44nTmeSEQspJ6XkhCac6UGkMgRYwL9Vc5YqDqGRBDApIW1OUc77rzZJRA/pSA
QhXSAHE2+BWSFLzQ/SFKX88XZwWlk0MgYgA2exsQifbufRwDckJxTC+n+BvK8hIhXCacHAQErIAo
wHqa68uRKzCKwWBoIQaSeKsvvMFh5oz587rZVENC3dS7ICt/9YEp1pwCxPly9FyfXnvk53T7OkqT
Bm8PKifvH8SMXx/1O5UcyZqUmj782tTOunL9NFQ8ja28tQ9Iyz9tVrXrbJjn+hD/3JKPV1E7Aw68
BHzjmq7ZrTNsiN4/rJpIgo8fqRJ+2LbptqsImfv4nAp9Wx+yG7dvd4emvA9tw5G2IPS9A/5vzLSq
jW2rrP//blfOVls3QfdTLo7jo+8ha+u69aHeddmv2qFTtg7jPZYzzGuSddo+2uwOy2xxX49xMxX9
Z9tZ12yjdvuQlIqMe8Tbss6+VAfrquwbDgC2VSTGc36qGDDMqi4jYE0VUt9U4Du7u7ddua4PNpqx
c8/SqfA4boi1x2noPE3tHdYEdC7eQYHbfWsf912ILDg1iDCX236ODOec6ZQip4WAc1+L6b9/otzU
1l3/BQAA//8=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aptos narrow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'2021_analysis'!$A$13:$A$21</cx:f>
        <cx:lvl ptCount="9">
          <cx:pt idx="0">Alberta</cx:pt>
          <cx:pt idx="1">British Columbia</cx:pt>
          <cx:pt idx="2">Manitoba</cx:pt>
          <cx:pt idx="3">New Brunswick</cx:pt>
          <cx:pt idx="4">Newfoundland and Labrador</cx:pt>
          <cx:pt idx="5">Northwest Territories</cx:pt>
          <cx:pt idx="6">Nova Scotia</cx:pt>
          <cx:pt idx="7">Ontario</cx:pt>
          <cx:pt idx="8">Saskatchewan</cx:pt>
        </cx:lvl>
      </cx:strDim>
      <cx:numDim type="colorVal">
        <cx:f>'2021_analysis'!$B$13:$B$21</cx:f>
        <cx:lvl ptCount="9" formatCode="General">
          <cx:pt idx="0">380724.87999994721</cx:pt>
          <cx:pt idx="1">181328.60999999908</cx:pt>
          <cx:pt idx="2">117876.26000000467</cx:pt>
          <cx:pt idx="3">86093.200000001307</cx:pt>
          <cx:pt idx="4">1397288.5499995269</cx:pt>
          <cx:pt idx="5">20311.359999999993</cx:pt>
          <cx:pt idx="6">187701.90000000002</cx:pt>
          <cx:pt idx="7">1124422.6999996747</cx:pt>
          <cx:pt idx="8">53034.80000000001</cx:pt>
        </cx:lvl>
      </cx:numDim>
    </cx:data>
  </cx:chartData>
  <cx:chart>
    <cx:title pos="t" align="ctr" overlay="0"/>
    <cx:plotArea>
      <cx:plotAreaRegion>
        <cx:series layoutId="regionMap" uniqueId="{1F0D9F0B-F211-4521-A1E8-E75C730A7366}">
          <cx:dataId val="0"/>
          <cx:layoutPr>
            <cx:geography cultureLanguage="en-US" cultureRegion="US" attribution="Powered by Bing">
              <cx:geoCache provider="{E9337A44-BEBE-4D9F-B70C-5C5E7DAFC167}">
                <cx:binary>1Htpb9040u5fCfL5Ki1KpEgNpl9gpLP6LD7esn0RHMehVlISqfXXvyXK8bE96bk9mLnA7QBhWFVP
FXlUUpGsYv7+0P/tIX+8r9/1RS7U3x7639/HWpd/++039RA/FvfqQ5E81FLJH/rDgyx+kz9+JA+P
v32v77tE8N8cG+HfHuL7Wj/27//n72CNP8q9fLjXiRRXzWM9XD+qJtfqX8h+KXp3/71IxCJRuk4e
NPr9/eFeJFp+u3//7lHoRA+3Q/n4+/tXqPfvfntr65/GfZfD1HTzHXQJ/uC7NiEudn3zh75/l0vB
n8SWTz9gF9mI2PYs936OfbwvQP/PzMjM5/779/pRKfhJ5t+Xmq/mD4Lg/bsH2Qg9PTcOj/D39+G9
uP8OvzpRMpwloZxmH/7D/NzfXj/y//n7GwY8gDecF155+7T+b6J/cso/8m+Ptf5v+oR8QB54hdKn
Z85e+wQh/IEgRH1i49fe+BNT+bUznhXf+OIffzFfBHWiExW/C2XeFN+S/6ZT4Jl7DnnjCQdchTxC
sPPmu/h3JvJrl/yzhTe+CcK/1ndyc6+yew0BtbsXP1/b/0oAw9PXgqYQNf1x37jIJh+YbzNsnDeH
zTl0/dn5/No9r7XfuOZm99dyzVG29+9uHqT+b34xmHwAbyDPc2bHvPWM537wbI8i34c156Vj/uRs
fu2XV8pv3HK8+Yu55bF7F9SNUF3ykP18Rv/5J4O9D8RHrkfY0/riv/5kPO8Dosz1qPckh6j3yj9/
dlp/4KHX6m999BdbcY6P3Q/YknzP78X3d9Pf/f23+v67rH8+s//cX8T54CHm+o4Py/3LzZlnf3Bc
hH02fUTTH9govHHUvz+3P3TaH5l668D9X+sjuxT6vk7kzyf3X3CX/cGm2CMU4znwvVmRGCxIDqMu
cZ9WLOfn2PO69Ccm9GsfPSu+8cjl8a/lkaOsddw9Kv3u9rGGDZ2sk0f18xn95/6BdYcw6ntwrPml
fxBiH5DjI8bIm+31vz2xX/vpD8y88drx9v9vr/3BEW2OP7OXXkH+zYOp53yAL8hBCD1tH9Dr2Od7
sHugPhxNvWcvvox9P4+MfzyfXzvnp96ruf+/PoH+8en0+ey+uNf3S3Pof3FA/ddS8wMhFfFG9WmJ
+KWL5qe1/f77exc2Bc+ZhMnCq5Xl51N6jX+8V/r399a0Xjk+oeAX6jrgQzA1fc4gQhjcKKbv+/f3
zP2AsM3YlHnA0PMgTirZTCKMPsDuw4XEhOeBAI5dP3/LSeYDl+L5hz/R70RTnGQitPr9PXJhGSxn
3PRLMEMu/KUQlG2fegwTCLjlw/015G4m+P8ZB1lnMhvLmzLFzR5lbGPXrtr6Omr3EZfd3is93gSG
pqmArsQDWca4emIakBHHdt/tZwybNGd119vUeau2hjrz3w5grOoobYK3oxqzZ7jpPc+z7Ji74SRJ
72LGflAZ+be5jYZVQarxwrZ8dnSTjC9ENkZfVV4tiXK87ylAsd37t0nFhhXhyRPUtiRfFG4WfUVF
veyiwvtupWFCCnsxjIourDEWp9iGJmuj9OQvTf/MFSTFM9IICqTEKW/HZ2RrW4wFZ1Rk+UeCW2vo
graM86Ul0jIcXBnfmIY48UGysTgayiNjuxkdT86IGNvxTWVZ+zcIaUUyTIeykOEvpGYE0ZFMhr+w
bnQlbotD57Fsya07TDuehRxlw4Xv8iSwrZhfU1vz66zgdJnW7hjEvliO7cB2+dhlqygRSWBIlpVs
J3s+1jP9omtnTZIsap2GOM3lhYH3XhShK9Odm6RXoZ/pZGHIBvbGz9/kL95816Hweb1+9WGnT2zH
pw5yCGIYVrSXr36XM6mywi9vMJLsIiISe4Ee0CKLtTj4aeZcmqZBctwL31vFHnEuZxgqrWgti1EH
btrKbNnTtFu0pKQLoxJFzZOySlMRdFQ1m7NBI50GGrP0nwbiGVuxZ3WjZAazI6IDQ9bet7Sp230v
4v7AZd0fmjKWu6xzFoZlmmQo8iEwXSSwMFKDNay0H7IhMPSz9IWGO6bjonedNCQckwu376QITLdi
3LuQU2N6zCMlnkGFPdhrO2YvpGOqhQh8t/QutLQkDo3izDXqgxcB4GwzG+UdT1Nv3TVcHkwz9H4d
kBHrVWTHVjpLpNPzCzn4GwNpDLinVhcYurT5Y4dltPasdt0lJN+1vJdHPTWm5zmFPE5CnSbFzvAd
GXULV0ux6kQ7Lmnkj2vVi/KTm9dN0PVKHQxZsDTMSeXf9tqXV65MTy6zy0+66/uLootRaFDGhtUp
e7aRquyljXHMwky7/m1JrUPPrbjWC7ev+6B27WxvmiGPsn2Zx/UyJmKYBYZXlHW29yo9qOBMGxVE
IhxGkSIhT0S9HKoa3N94vZq1y2fb5wGMMUMalXQa6o1VbIYymBdNjZc0d+2g9Kx6a35xOURfkjZ3
LzmxnI8QKs1jSXlLjrxWPDCg0Y7QxlaYLMraKS4tHatAW+wrH1vxhUQ5D1VZ6lubOO5Cqy47xall
rWyaqr2yXbKNEcu2nV1nh1zF7aqsNb9yW1kt8lHoO1w2DrzwWf01Q/RWy9R75LoOWZ75cdD7UcDc
JvnhV85NJdN9wm25K5peXxcpV5usphDoG23nYVtoHMAHlm5bO9fXhFbsqimWhjAKSduqjRZuGhqe
aQT1HjLLdrND2lO5buUwLFThOHcxZsmm8tWwKJPUvSsd/ZIUTk1Xjp8U6zbq1G1UCihOZMVDJNhn
t5b4lsgqWqOeZZvXgK780re1u6vZEKPAprU8EuInBzf99oIVD7E89kOiAtxY5Yqk31rOM3s92CI9
DMM3I0+dcoBn46qViQcQF3xVycMcRaboEptgYeifwjlWFF2UPkUREESl/aR1jjNGqUx8vO268aJ1
MmtcJWMs94V0LRX0KRZ7ktRy7yVVUInOv8iMIJswRipsmy9LN/VgB+KLfEHiol+IscpDozfqltkH
02WayTCy8YpiC74by7PvBDzaoJBM/Fj6nip+tH2ZBmQQ413aumop3KI45KRkF6xKrRUq8HCN4IEH
o3Ljy6xW1cp1am/v1KFySLvnIxb+ijfI2xt+DQFpUaOKhKi3dbVoy26JCi63pZXaZeBQR+3OzWhZ
T+RY2WOQqNxbVG4/PgF/qfNC/qJrbHpN/UO5tAsqmv9wLTHKoLJwtrNz1SQr14rznRW12c4wTWN4
KtY1DU23Ml09xJcMoxoiqx+vyqr5IUq/3g+WnzgrkVmdDpidJXstQksqXcBWauLNoFhBV/Ul301L
4WDIWT7rM5ZY26Lul4NXqP1LiS/L8aITeej3Q7VL+ViWQW7af+6rkfks5G1Z7fzavbCQk2yYTatd
53FQY3lelYER56lYqzRpLxhKfHirJSsWGULZggvuHhhEkUNXeRRe2om2m/Ja2km8Vb7q67WQbrvL
ebPIu4YNAS0r9zB345K6y8QnfjDTqQH4E8AvLRFEHoJlrI/j0B3i7rKpVXdpejbJ7GAkmV4b0oel
yQusRvzgbIg2BjfgyCKwJxxO7VCjixli0Irq1Vjm/f5sz/Ct4SSbYTie2bqApa0qHxLPaV+M7tS+
2Pd0XFdezwOksyqo+5rcpHlcHnEiTxjSMDe8tPBNExc3KK29gwEkHfKWwo6HpSEldeSxjquTgRql
Z7xh5S71ltFA+6URGvxk3xu7vA7dXN4MFn+ynT3bNtjaURJ22tirvjlW6oQDGtow9q1+XfkkvTZN
x9uLUXf+YabKujx6tQtRFQB0zLNrSwpvbZVdFZ6V/shQJQv/YLS6n4ZgO+st3Cbql03EN6jvyUEQ
VV+ZZmJFWpBDJXB9paZmYpWVjw/WgL9DsIPZoVRdpba1ZhPSgJ6Vz/bcoVo2bjMc5oNBmcH+Nvf6
lTksmKZSdnFgUTWzosEp5uOGZ0sVKsqHldWOlAVIRsUhQ3JlLJ3188lmNeGKoYSjhrFnkXKlPdeS
SzaZMUOe9QxkMmWszCcUY+ZXuMnUGPG7TuKjn5btjmbNsmpEsY3k0O5Y7rAyIK30yyCKrGbnplEZ
wa4EujPXKBl60uz7ttjOghdKT1YQ29q5lexI7KhLeDXrAEU5W3e47WI4ePykbacbSKCqWl1mCPaK
so/oembGpNn3BR53UZnd5Q5pLoaysi4LbUeX9dCiXcfGfV1b0WU5NaaXM9jIw/dsLd4IUlRvuELt
/oxlJHG3bkPvDRQPiNKgcRwd+harVmYYR9hwJCpTK2hsWEG0SLu96TWe6mByQq1Ya2eBERCng+O1
Ec9dLCGw4dRNVoapmu6Qac/e1JOZsy3Te8MbsFaraDKdRKHdNmHa2d0XTIt+6eY03THhFydKEUws
jsVD0mXL/DXCk5HejEMV7+0RdYHrFPR7yW+iNFIPbuaKkIvUhUhUFluXF3hdDIxe1ynpAild7xla
KSpCp11pvy46P4h1RReKrNJB6W99RdUi0ogf/CRPjn4pWejyoXh4BSDC4gfHQ5eyauwiD9KWOhAt
svFzjMd6z+v4u8QlXZWu1bufyjj7XvoJXTFCymLhUlctBmlXoQFHEW518KxngIYqpkWvZ/lPaXvu
ThaLnA6rLl2OKR1OSVmMJ9Mr+HeU0fLSEKbhvcvDgdZqzSfUDPXbbNPFKSwFk/rY9ONp8Hx1Itdn
UwaOkqYL4nxUmzOSJTRbCx1lcPDIVRTYiYiOqmkDo1s1bR0Fba6TgCmn3bZJ3wdu13hLispyZxpI
rTz1Rp/lZXCWvBG3IzpNO/X1G74h3+qerZ7tGV7k58PCySQKLUEPEF/SfQt7siiAbJgdxl3VwreR
AI36ka59IrxgpqFmEB8jGsNpeoL31HVPKoawP5kwlGnOZmazdqaezDSu5W0KpUlg+9y9a/kQ1k4q
bpyJ0q8oVvShh1tx48a2c5d5T0hDTXq0VTe9attNrDAEbJ2MB9OLKojfaZ2X8HHRfpr4eDA8IzWN
VYNG1nv+QuuqCc8G3uAEL0iIe9otzrpnAy0rT9YoPnmZYsEQCWejiCyuSWcX163mIfH8/GRYaVu6
u7RBhzImQZl6y9zB7LLGXnxj46xaFyNktTy3iW9qN4lvYL+79LBml4Z1RhgFw3u2cUaITj/ZeEYY
G78axSD+5Shlo93AkV0ZlI0tj7SJv+AYOxtDtU0LR5p6EpCfghpRtGWNw1ZybOzQ62y0eHEsmY8j
Sud2qCOCFvPBhKRtIFmSFslxrFO25rFexw4tvH4jcboYIxItrYLwL7T3Vhlz+Z03JLD8CmxNH1n8
JYorN+xF1O/awROfZJoGzsTveFpurZynszoaxySo686/dEfsXVHW3BmzRZdnK5I30dpoPY9CHZwf
kGBWYGCt27jh+GoUwzejwOF56fj+NpbFl7FosuuoTbJrDhukZQNH2IUhZ8EYNwG3e3treM6Qn3AX
+3vNHpwoJifD7ZvM2U22Ysg5Ql7v2c5M9zxvgrgq7a3XaW8JF+DYJlPxqbAouhW6SS48VjRLiK7i
PkU9BJKIfxl6u11DznRcN5GLP6siCgzA1l219EciLnLZNLfEL65IGhX3kAgaw6Ipy4PFUQ/veKMC
IxistgpGZuNT4qfpAbfZ0pWQZahGJe5fTwNBQm1p+NM0phz3vui6boUZv0jzbryk4LYb4nd6IVIs
1zPZ2fEuyYgKDMnoGMG+9CamKbk2nDrFaZgVld4aUmUYbSDF04WGLLMEX8GJcaYMayA0DSDRf1SI
BKTrsqM7NaZnNd8Hn0d7Q8D+9ontyCI7Wn166Q0d3p75BmYa1dpVMHhdujbYN/oW6p0wUa2/OAvO
OKuAPftgsSI8W27jvrcDCzX+mnrOj/NAZ4gF3+PFoPLtPLvYG+z551h5FR+T9RmZVFF7UNHFvMUd
hNpaRVkFtMJNHIpnGuMHEUmN+oMsLditWTlFq9ZqathusUbDFrGPQ4RqvDBM0+BUMbTy4cydyXTZ
tVkPRQjP/WjxaNlxOXyNKIaD5MSnr/icAd/glQvp+n6AzM6kJCpn+Eq9oYdiheq3TOjZmOGflZ4H
EXB22+VkqNaJL/UJu+VWEQ/tW25reCWB1UeqWsKJUS+SzHridXFVHXsOcT4dHT8wuKQcUODWjj9b
MmBadLBLHpIsyBhDfmCsTmPEWY/2s9pkVCWiWmoqYIxpSNP4tV0dbdKEhiJ8HOH1kWQR25332Y3b
R6wtKEyQ1r9qPO9Geon3uYzpuHJLWq6tEVCFbA5xh1Hg9CM69Ik++FmfHU38VkXRb5peyBANCOoG
sqoPiabZ0UTyt9J4KN9KW1LLEOopuQyfLVfK32Mh873fNXqJxkIs2pQVpyET4mR6ifiiIx5fNkn/
xK5a+yXUoDjUvJb5SGnY+NrugnxI8oNrx7AlhVh/hWFbtfG0yg++LsZk3SNIRjAMOcEJ9wJMk/GL
boS3ymG/sEMUcjOS074MWsgrbAlHCyL0ANkEV6vdi25rpd/bHt5MSCi1+5hCY1cSrWyv4bDThTy8
EfSDjvRMs6jQYpF5+GNaVMPaqPRJovZ8W9KG0EWBH7R2u0M9EvfoDg0+IjqoXZfnEC0cGWTKZxvY
i3UnPTU9vGHr2PZ4aEgjgFKWgM1lcOaYng8Z3wBlsbM+C8Bst/ERrA4eBNe1znACa2e+QILSOBBJ
GsDXpNIgzhY6YXEWCGeFRpUDh0DCIEd2HNSQv2Syy3mQFXRde9p5rLNy3/u+/J6X+KpqLfZN9uIz
FnZ/L2v6iLtafPVQLwLduj68jQ3kt/mgwsjKolXn6/SW9XFgkqKGGuM4UFHr3j3LTP70TD3LJuSf
06uTJPCUUDsoN7nVtzEe7IWClNSVaxUPUJQcvsZw0AqrwuOHUbiR4Wet/8QveRb/IZ8N9Yw3dgi2
3toxfMT9Nmj7dG3h5NJpPeeODE0Kn2pyaU8UnajXMu7zS1QLd0ZO1FkvQ9klGbVz5wwkPU2yvO/c
PWJ9E461jcLBQtmnOutEoOKh/gbhepflSRbDKW/ZiMGLg7H3ID1doIfCFz8UHqvPsOqVoWWR7sZK
FKTGcnVyu+TaRZp9zureD60iL08ursXGFcOw1Tlrjh2U1hapTsePMhKPHqw7P2SYRHH7g+jiB5zU
m49t5NOFU+fFkV/B6w6br564JztJrLCQjvdJecP9FKx/qAEWnxiqBHnWXI2kcb/QjlQhtZLqemzr
dpViv9jXPItg/+G+tENwSj/5onu2g9oe7FSQjUG0cVZjosdN3Og8GDWlX3jX5UE/9dKJx/uSfTlL
z71/jXsj/UN7Bsczx1vq1quXDLMmSKWf76uudO94hF6SZ2ltM+eursmT1JBnqVUNTuBnLAqTMc3Z
FvL29UVV54v59KugFuvpDF57KPuvc6zplWkg4X8nOmHtDDVkCb3ymgPvMwsC8kR4TnOgetzNVE3o
VVFZyVYleAhe6HCElry2oMo9aRmBtGkemuG8Sc0I2ja/a7IoemEuoXsznNGpPd4eMOnn6WjfI1s0
yCxwe4Qv7S8c3rNLhip8aRjMy9tt3ZFvddqmdAY1At4/KOYPiyJWVrZMmPwxjFa27XUdZcsnG3RM
Exo868/Qs2pnuQvPG/UWflG2Mw2eEueeSadzC9Lnhj6LR+5Boj3qJYRI6W6M4IyDKxjsQrmBYc/Q
N4izJdM7WzdG3vDaDteQHtHtyYurhUnAwEudBGnN+9uko2Tlt2l1wTETl1BboWE+9vo+tqqFycAU
miRBRsfuVmZJt4Bacyh5l+2hPCazhenmQ5HtK8GhcohrbxYbnpHqhmR702t4D4XEMx0n6EJAicPi
FvosqqKZe9wtn3rJ1Otkjz6bnsEZ6TDx3uDOVkRSXnQt+05ZDkEC6mewHbdg7TXZmcgkdDCPrbDp
LGdO6MxZHiieyEByKLhSJP3LQVtlIAtcb8hEGh4usXdMkjvDqeDe6My2q9pfFWMeh0bQQVW+Ikgd
jI6fQzozZtaTHaPVewmd7BgiacUt3ATob60rj/DosctpHlRdx++SyvKWbe+W+yLV1s4uULzKOR5u
SwEli9ZH6NG6KvvupU7d53QZCaQuRDcG5tJHWbdjQBOPbg05wiK8HxnE7GG64FG/ljLphjqj+WUX
+TUcVdpbWM/RDupVbRw2Gt6ZiSy7ob4yjbDHFyyjpACFbGzviCrVGVXp9iXrtS2qsnxVxQgt8iY9
OtPSNea8OlWQzTEUbLhnCk1LHhP1TBFhv0U+6xnZMxIqPmyROpIfVV2e7LFJbqkm9S6OCrXw42L8
OvG1TJJbXyQfYxbn61664igt9dQMDRSlIRtLQtlxyw7OEo94Yil8pw3PvLOypRK0tElazFIj4LXr
w4mqhLxsrjI/OKMhJjyN19ZWtxr8VyPJLFVbEdk3BS2io3CQCpM+JcuZ1H10ND2cdGQTcfXwhm/I
EtbjGPJee054GfSl32+ikfSnFGvYwyeWDgwJ8Ww4mV6eXPrtaF8aTkyAPbjwOqgBMkNn6GDl/UZN
6gbyQgA7VJ7lS9t3sV+Hpc7vUqdTl33X9WTKJB4lEf5FPPFGwyPAq1kEF0GsHDLzOMrV5TPPqwu2
LVP0lTiWf0h4v6MeUdem0fCfIZZ+19LFmedi+ZHlQkLSfKrFv1IyLAe5T0oK3oOdEh5cWVhIKEaH
ooRbAuAcB+/nLk0tvagK0YYvmMmQuMvOb2DjMyi8T54ba8yuHPgvkRsDRjR5Er4hEWqtLS/9leEb
9Xm0N+bOgyeOBfMyyBfzMANA+efKh1PgKi9J79lLDlcEL4qKkIXlev4KQzLzViJbXpS5gkc7kQ4i
2XXmM/ihgkLxR9WfG8tvDijtxK1LRrIY6PhSdYjaJ9WsacZT1qjvLbah4ktVe8vo4CyyPi/Whmzs
Fu4DYjVAShukbhTbRx07V4YyjS3uIytKbuCKE8hhXxucjYkKPxlLFW9vf2UMeSOkgS0LjncjXMgZ
EYFbCvBm2E0MN8uqyPYPhs4xVDAJi9DaxxVkhJ8Fpict31oNFQT9F8ojQWCCKkiXUO7vZotG3iC4
bNNRXawiWnNI8ZSf8DAodCxJwsLcEgVc4mNwKc/DY3ZwmYQunro4wdeJk3Qb1cEdnIURa7/MDrBQ
4x2JqsBQvENue+HpWq9o7FRBafvZwYDLuKiTNbYdSOmmvFnOw8wjjFU3dgGcBld1L+uLscic9qK2
bbxtONmex5rHhq1QsUwaFAWpiNQG1eTSKeth76S2bALk28OeoPipMRJ7EtPiewMl7l1bC1igDcsI
DfZMwlWOOOA1HHOr0QPg2VRDx2suqbxoXVms0660Aswp5BqnJuVdfooati9tj+zOLAtqkevOG8bA
IM4KkWLXWKf+xZkls9bepDGTQRsXxQu7lPGvZZonF1HuuSyQTae3nTP8cKaReTHx6qGJA0yY2Lai
wyzIYct70Qj92Zg39swEGOd1wHq4T2lIIyhKJ9kNbLgaswxMGR7TFPI4UKdenw0UXFk7PyU7rb0k
HIe8XZtSb9nVEGkTHM65sCh1kssGFmQINxBujXQiDdaUiz3GZ4UZYcjBxzPCwIyNs8lnG6QbbjMn
sj92LuROW4Xjj7TNyoXCjX1SordWkO7me7gp3F4kdis2JO3w0cm0WHaK0RuoxUMuwbbwF5LyO8v2
u69ZkcnAY6pfoSTFp24qvcRlQtaID1DUNPWYRkIJnohmWVexq5d2Vx4oHYr9LEVMjKGx0Bm0JUG7
tMocyrZw6nKH3l1B4VVdvmgc2M0PTR6tuD9C+XboP3us6sIRxS3cEILUCsyl2RvS9Ayv9vyDdPiw
yX3ONFzvAdzcNcB+Um5lEm/sSlyf1V5AClV2Own3QxTUaSFRBPfLbGXLk51pFMQNjb/ZNblN8Qgx
K/OLbVrrZtXqqv2CeBxWtlxUVeJftVUsbrsm3lMGxWfs28VtUmAPUmBIboywGLS7GXQ8hGkvi1s8
xPHJLcCgoSaFZ3WDd/XohX6VlZsYUu+QhIdLuFVKd8xK2DVUCNgpTd2Pzoiyz7FO0bpuUmtpyMSB
u3SZqMSxdfrojrZugCeYhFscO5dC1tps11MJ6ezAiWEENyP1Hv6rzq6FSHtq66qFe08ZO3DL43vD
kyKxT1nMIROpIOtvSCMYLIhPToy+FhOit6p4W+fpV2u66Gkuc/IyKeHCqLk26oyDdwHhv8ahuQlq
UDzvariuBLkwMZYKh4ZpxLPSAHdB/OVsxlg8A0zPNJUx+utRxOBC3oILuJDXm8tNFoGve2pS3ie7
7pnMW+otIke0EJpAkFpJuqtSWclgRifez24GWed13ZefKEvZRtIMLgoXnvzkcK9ZNBVkz5OJhErO
vR5Vc1lKn38SHy1PyU+8jRM4b6SPRsPiNn1hQJRWs1CTASMdbDob4FjXyygbeTj6GdyRshq4BWX1
Tr4efXrV8KbaqakxUtO84c0aRgIvEBw7zsiZOdmq4UL3mT+r0AxfNESxdey2+n9Z+7IuOXFl61/E
WowSvAI5Z9Zou9x+YbXt0yAmiXn49d8mqDbVeX36uw/3RUsxiXRlGqSIHRsWuLgZSt+bxuTiWMh6
zmo0dquykqib7fOpz98dPkasc4pbPdyRJRfd5ubBqazLu25bnMwftevqQGomF1pllfnyQbZP07QW
chKLz4d4MpNMljWQlBQd0UXXf0LH9IYFBRJhSYrsZ19o41OX6OOTO5nsMkXjA5o5yggZNOgiJ8bW
17Avq66ZEi8Ums7Ddgmj2P8WNpSNfSEP8h017iIPy3hIC9PguRq7jM78sKnId7kqhTt9ol8ylaz3
RLr1UQqa7nytWx0sXdNPd3oyUpKaZhTgKGfeO1wka8p6M1DsJm6xadv9iURhdpjL0nu/7W7X3pbP
cCc7Ad4MTNTfd/E1gpzvPlrGOhdVUCQntwV+tyjpbK91Lx073n26qGH4PFsUXaLmVRMqVAjXh0mk
xn0DONW1XUoQcyzGR5cd1/oC8EKuz72oCwECznZqxp7bn0prwNP85HUSVqpZbC4Up+xUC5zGsQN6
eCVjCTSAm40HEmmgJ13Erc7PvAwp+eXpJ7nDL31Zcd9gwyPz4vlcMlY8boOrpYBoJHp02HQ0m1gz
Ar01WbvNMPR5+WjMabkbRRYF+H9YrkuRQXU45HlsmPy7iByoFcCpy893+lm3netcTiHpaQ1twPPd
Z+mzPcfqgVSzuFhqyB/tWNW3gUdhHnXRY+E60SPNoq6ddigUasGkD3OxKzT9Ff/i+bz5qaaaL3Xl
XRPrzc7beeTnqkEWkCVtMvpRk8vbNhidk/qGkWuo0mN3diCL4XXuMQZIIiqcd+dEOjGK0qp/l+Pe
fI+jCHfufqjBiQ+G0YjW16W1U0nMTzoT6trjNu6cbNbLK8msaLUA8EUjAL5XXjdDZ2gI3mQye43Z
nm1LD1Q8d3kITFQZOkwVQd97yCFGzYSqDsBYl26WhnekKQ2esPRT2qAcuDi2WgRHmm4uNAM+7e8l
rD6reLDZN3d70GBJhY5jSG2fyGX1/hBO2hnPDbGnKYWvXuPyGUg5zfrTlDA8achxu4QGOKl3JHn9
V8XY0hjAyx0Kjo2KplcDDq8jYxcaND11z7n5RsZadDVagfCfsvbJ2pjx39PVluuR3MeW+ReZnX6a
k5Cms2vvhhJfkJVm1dVZhuVgsg4dtoyuUMP5Tl8Bk/3BbQ1YdCNgtH7M3I5ON9e7NZmb37ouyo4u
L+xLU+nWxSsNnO2S2bMu6B3BSTsezmSgYfMjsQBerQIgEXF3ZjuXaGaa6iogA623Ln3nuAWTzybW
+D3nSJqky0f58Kk+rEIRZKewAoCBcDbyqx0DbN3nw/RVmCwN0S44nkUnpq9m9dZoMn9Lk7q7enmd
ow8CaqSn3r04/tteZ80egsbFftmpm+SPOFODH1tG/xAVvH7lEjXZRW93ZbSXZSYO5FYU8upwNb1m
8VA95EhK+fEAzEg+5TLMsmI+86TTv2bmqq5qTZx7JxpD8uKVVfvCtVUwRn0VGJ7TXKdp+DxHJTpr
+rS9VstAehpyMFd9EEmnR9iRL+fxze2/+rLKTC512+D8jEvRQFega/1O15djeuzm9Pm/Lnn3keSo
GzskDXt/M+h2WoZFju3v/KoitFbFfZleaKj7CPfabkgvNCvGxjqyPNmTMer+diOxi6pWAgYP5V0Y
6X4Xsvmlmt28B49GZh0dJdaL3K23iekEYKvWT0e91b1zP9TemWbTItKsxl2x9Elep3d2iuGV9zFa
RxrJT43KCu8M5Gxa2Kn72wXJ505cL/Xf3T/Y+SgVciBxuQO+n+2QQ0BFv4mrS099BSONWoe2A9Im
AAqss9X+W7lcVmorK/ZXp4x6GmKjw6UogNbzZO+cB3bMNY4MNtfHU9co88Qap8S2JZrjW+sOOKn9
sqyOZDGlJ3CGS+c1hnQ06GTIyyg7CDGlftqO0z7GU9VH56VwD4YmT1WLXsDW6y00s9rR/zDzKn9p
kwg4pmxCb2bd9HuxHM23PQ3QBCKYUndcz+ybodSHOECbrb4awPiG5K+w3Qh32sray1g2F5YmSZgm
8dfKqaJn5LuAV8kLPNArzQhIJAMHiCWIFHP3TqZ5qx+eAN+iaq4v5Eb6ZrxGbSWeSUizyb6aVfQ4
1ho6s+Yy1Q65mvN1WXIBIU8bmpGXrsuKXkkguqcySG39MWpl87DQUrziS+h3Q8bcXbU0S9hxYd1w
mnzVJPokSPXLXy4OTqN99EcS27wlE3+lxX75cxHVDySRv2nhy86H9RKSjyZdYspUUQfcGx5TZ2qQ
ae0idJS0bmiPmQWU1TAbFxrmuDAvSMQOQasVLNgMHxyb2krjkEwftFuQjr7wi9V76F4SUxzmtdIm
5GJT+9bWvXXre2y67NxTaAxyrNtmIBFVXnaN1CsJ5L950SxKxmSP34mFp0T0Y65nbU/lQ6ou0tBQ
TXErQxZLbZJH41l5mn3cqpCr3xYnk+6g84kfO7NFA0KloUbHAD4CGGbM+suH6WiNVZhknuZje9Zf
dDHlzpWidDWPARL/GTKuyjSxnYrm6OIoL7ogATCLkKZG8sQzkV/IaOca9JsfzdC7BIDFr1gEqAZ/
trbMij0yrKM8VKUL0L6uHoqybk4zKxxUYr0C/ZlTuxssK7+WJmuPmuw+zkDk1q26+Nfszm/6Z+xg
dDhSlP2f1ayrUCusCDtwHZlHr+tVqA/eP+SaLYmjvARoj/xFbwXouPN40r8qjhRrjSoiSVo1osqV
JsVuFbmD7ODchqnOPKBGRAy0J/jmTnHS9a+llpjnjsWtTyJFTHV2zi2cFqIYHkLDvpOWI49B79bl
8oL1r3Iek93A8depmlQ7AVT0tUZXN/eTMvUeO6/2giKv9N2Udd6jvgxkGCt9j74VdkW+8l31K54c
Nv22BhnaGTuPuZcDSi3eWPXnrSM2L+O58ZUsviSDUx+o+fWuN5ZEMmxhpFuiJj1uDnf6D+245AeO
w1sPkNWRFvF49cWsp/pAttWXptsqZoytUdGMSPp/aJjLc3PB9sQnaoGj4UNTHcnufbfc2jm32Wi2
LFSWVXxaO+pWH7705+VoNfXQzauBROzfmvA5aCz+2YLvmjooQlEv5brpeOZdC36VV8YAlGDyopoB
CC3gBadd7Bl/qXq0vy0TpD7tb6ll/4WMrvMp08cpdCanPOHsYL0ko134gBkXP9q6fozHZPwyt6za
a0N9qCqlgpLb8Y2GGpveAaCo/l1momZhm+QqyAyRrD6b96bb/KJ4kjsDd+2g93jnN63n7qvWLR/s
SQKwTlNui963jf7dAtgE+vIWH760nIta6/BIHIEwSPowzXjxKcNt9spG50eySKSS1VsNuqsXEswC
7RxmXPEzieig6faA1+U7adSaL3sZH/OFZaJSvNm3E3rngAxA/iJeSCpUPexM025RLnPr279/cww8
Z3ffHHdM9BSDn8QFX5C78Ip84A2pBJcpitz9syZN9zpoKMxYg1L7orb4myo0NAWhkcfKmtE3XNNA
e5lk2c3hLuDADX9JgM4HYjgCRQSQrC8dYRTMOXYvvdM8J5kZP3kJoOc0M+sZHRnUSiVw3nSXgQwO
cE+2mFHhRk7Wj3JcZ+B1GZCRtVOGv0Ql3hywnKAet4gWS7RzxbrnaFmEdw1SRzO24wCqj0/gC2kP
vO8133U0pPwUT/hj2p/IGC0l9XgpoOvS6dH1Ktrj6kZhzYAvBJwRMvIT0bBHrq1hW6y5hDll1R55
r7B63Urv/0NqYfD7r8VED40J1h8DA3rsTf2fX4s36kUnbCt5zoGS8Luma5nfZGV6Bl/qZ5Wl+uOq
c3U3OYyVRAFGAFW1a5NMD3nKjLA0xHByM9yX0r2w8ylwgIF4Quc7exTAzJWRUe68fnB3mjY6q5E8
pGaJJysaUETr8Sxdgmiwoio65mmV+STOCUhX/EkHnqiYRHXcHGtVWNfIsg5RsVyD4dfty8zE6c3M
giiV5Zc4FphJV37B3iENCoB3viSJJ4KRj82Xccp+elYdEraF0CxoL1ShE08aOkyBiCED6dAhqe00
e/kJooVMhbZZo6GCfoNDnbzHkDvhYDbd3TpxbWs78sslmnl6VlQ7VhbjrZLMCzoeVWG9bAA+DHIY
V5FcEtOpQnuJIBeKnQeJc3LbGu8reDxjw4d1KBBpt38E9jpa8etl8ajR4kDzjKIRh6qoOfby2JTb
HlrHBksiPSgicC80c4lh9I52U/0kPQ2kT5SccMvXT7mpubbvRqW4Gob3n8SwExA2qPRoZ6aOSlOt
P0gJSIArhXWJ0nl/pycxsvFPBIaqDymAhnYJpVlsGnja69FFH9zUB3Jd+GgHilD7TyYNbbjS3Sdu
1fglLyEuQ4Guk3mBt2q3VUvTD6aasGqC8z0ph9ScfDmgf05rbf2lqYBJRnFjPFvFYLz0bp8/9BMq
4k02F0HdAlbYeNikrDLLq6C14/6JYodROscKMEO/qjLjBc/L+vzvt1UOatx/3FZN00RtXLc8brvM
dO/pmJCzwdmqLJwnZ5pGYBd6NCpcqQvbi9omNI2kRGchTiKyNh00wJfp2tNNut6O96XWZufRtiYE
p2N/MkbsO6ndl9qJW8uykJ4ff1C7L+lphocUCjt6lKBzb2ZW4k8AcANphCOvgTravkqH7x9Osevh
lo7F7rJBoBkN64F3kzefMm8LFO8blJi19GleevKEpj2YosqejEWKIZHNdFrrs8aSR1Po6WpbpMa2
nYPL0znQMubhHqUNoBOprQdW1OmuZvb4qSy56eMO2P4pneqKXCwHbCR9AsVT/xfOFm9WCTB6pA9t
0FZZ96IZUbafR6VdDVGnx3//Lm1Qed1/l8x1GfOIhI3zO2otnC2RkQGP1nPJOuxe/GREp/HYG7vI
TTvAX3N+KmKvRjtvWT/myppDwynyL56j5b7nNeqn4XZBDyR9jI7O8ixHMf2ZSMl8sx7ZK6C4xs6Y
9O+cozNEd1OcQj3PQhE37XDbmQZ2xX+fpgqzMsGvIpZnm0nVAxFasOvqBHhjj9IZIKDa4P0phb3L
s1z+EXeWvsvTNjp7ptY89d7St6uNY6iysQ9Hge5jv152Um41j9cq2a+qYtlsWfzLv/8VrYVH+u7P
aHPkzi38O7hu6fc0TV68UEjVtnhuwBWFQimK7R0fXyJZVGdk/NtHdJiMlyaff0ys/eEw2/oLaBuJ
LWOR/mjdOH1TEU5dkd1kj0Ole0dW6NFxdJv0UXfVGDL0878NCMWf2/M5shXHSHd/gMqt+8NIPGwT
28Q7VTU3v/bevmOy+yMfZHLy+qrbkVeWj5/bwcxf8tREY7yJ3pRiZONDbCfS16U+H+xeqLD0VPmp
QFv1g1LdczN4xScrHYtPlavv2lEDmc0isRwkNFNtdadu8fBwSz7wuQS8YxG1WQJ8L5tnWowCuDPv
DIm8GTDtuG/zyHrQHVk/FGnoYEdl+aQC0gp9Jokqw0G6eki6zaAhe7gEuOIwTbjdMcfJnrEzyJ6z
XA9HPP3R4+aOcVBl2VOa2+JKxrzrsuciBiZZNw0ObGMOF81LI99kyj2ki5l8GO+T0I68bG818xQH
sTs3OxG5C2YUPnQ500WSwPWsDtvCZR137vkxSiRypYsPXXDS6+iMs+fX9dMkc6tuTVGf+rEbn96B
ZBk47GxVgSCgltiJdCYwXmBHelCLRKpt+J1ujf0VFs12dEFRILpYQtf3kmncT3PT+yxkH9hKIYM+
utZJR+4rbMGB8VVMNVJuTlffyE0lyNIs+qTQrRPgw/hJFOO5w8Po2gphXEfAdgCzzlwZ2ryUB1Mb
/iQroA0t2/NIZCdtUm9SmD9BS2w9g++vuBm27ALqi1v0FpqOf6cv2vi3+ogDUWuAQSigAjPVm3VL
ALscZ49rbRsZMKTGeoXvpMKODEXQ2jvOCzBrlamUrRXCj2x0paw6niQyGJJahE1m/kRDkPa1RH8K
el3lfzRtfgDoZvhapDmgE07rgsbJTS7CcNp9KSr9UzyamQ84SfOlMc1vHRDun728k34d9d6PwRXh
SF0iVZOgX0t4f8Ye2ojnYso+5Zk97OpImrdWb1AA76PxCEZg8ZjmgPi7A5MnlCm+FuXILiBFYZd0
KVHRjHSgJXTDatAtfzOwAsg4YGoQsk7Jk+QP60xgImITU7jL/nKsK5GeUdUM0sIpajTUGs6lbqLy
fUpyW6IpM5MMvW16XSZho9tvqN23oEeanfPYuc5ZVDk7kwiCRvCkbXKqGZD7xWn1/BWTkIWUm5nE
1mlL32j+aIzSOxo8Vm8A+f7I6qJ8tBbpp8ij4g1Ic/XoeTi4LTpzsECOI5oxHIZZvlmZO4V2a2lH
srqIR3ameI+fmF2+OemoHiOZ/VDo72DocwEO0hRAqseqPdNg646R+3oVv8uZObbnUkkoya7uPLfI
O/NmoCVI3JadZTQF//4kwvPzbnfGQYRkcagB+fOYwa27J3ox1QA2ocn4TdP6wRcOdoloBSCQu1l/
EP62EOAdQmYZyWd8z9bnenp3GzNz1/Ck8t0ul09tgW2nKRZMv9nmeFZl6aEAo9ArUIYlWUkC81zy
Kg350SNr+tWDjOQ2WFMeFvjDr2vQFWRhYWO0B2Ubv4wLW6OKVN7tiaRxnSZVfBCWVZyKgo/AR7oj
D3pglU5TH9nH3puBikzNLg9k1IMZEHRFx5bkXntIQXH2nHtDfbEcuRRv0BwSl516G1TkHSanqnf0
mxGx4oERO/mZrEAxv0waEPZlWjtB2ScuSoleEbiJzE9xYfBXVcUFUBgNAGyLdUAe/UVD59JiI40n
kbZWMhnOA0gNXl2B65kOzk5FixzmlKq9VWvVGRyB9VmrgbJCY+4io4X8f07JVBtDfabZJJwaP8tF
Xqe439Znj1ahKa2KZqwqyJrJC/tBKwA7nHUknKX9VC3DlOkDHj0WbqWe9URDUaCBsbL5Ls+lRNYy
93A/c5OTzIW8eXJCJseKUFMEKw+SXeX4WXqD4eNa3beh7j6pMfH+g6IzSARr9LIrG4iGrn8ULG6e
eW2ApKiJgWisx0eS8O4e7Ba4WZMK0M93L8tTzdVC4J3qV6Btthbq51OL9tSy3+lNVVyR6wFznG14
YTMP/VejA7B5YVTNmPaCelPxtrlWi2uZD16YAAuCnh+B81vOf6It+iUtXdSYzPlJ9UVzA86xvplO
AXhd3v5J0qZvZNn2IWDGA5vF6qrPahj9cgklPzsf/xpLrz6MgwdD70xaOPZdtu/BOhmw0vYemBpA
jqe8NBxms//eglenEXX7DTkpc+dMrDuXRSFevHQu0QFR9t9ZUn/VylJ+ArdVdHRlx/d223pvUhkH
ctjW7jOGDwY80L+vXWk9Dp65KPcz3qa0b1Pw4vR2kT92bjZfkdPswhjV+u9sCEAVnH8vPGQo53Tw
Lm7BvMcsG4BB0yPxUEYTiLmc2DwXszLP4O59n5GOhn6qnML/nc+IHsvTXA+PbhGZO52XzmsOGsCH
anCehyZmr6RqWuO57kGcASI751U3kBhuhW3uSKxYmTx4I0eWDkapwOw3sOjBbYTe+UhjBNWUm+j+
iD0ZguYVGxyrNq5c9PNqLgrLPK8imY3c6hjKJS46vmAh3Wpe1xgWgLsmtPi7Idtwxmf75ng60gmt
gS523QOHE9IyYdYZwx/KkIcGKIKfWjQUviPHDmxnTnQQejIfcQDuXjq3QPJucfnnanqjtbcm1udr
nGVRGHdO/0eD6ldW9QOKc4k6gMT4OGOh79jgTgEevtFNx+wBrLAqqIdRfE+xnek7ZKEFSKIOc+GM
B282r6z1jFtjAZswWfpDBWRRHPQ12vCzSBwjVEafU1cvn9u5iB/twgi4Ub+rUqtsnpA2JTsSjrif
dcPxw7ZCLZsZ2lDQoCElFoxxkqKBIXI+GEh0PP7DTMRwELzlt6wDSCkFB2JoaBa/WcsAEuIODRnL
9DYDnX0jTzJtThQYZVMRdplw32PI0SlLYF7at8kBo53dq++pI6dA5cx9THLXOQ2TKA/apNuoAzHA
DVjJfuY9W31jZL0++ApmNHvg1x7LRJ6JR5IG3IBHcGwu9LWTBRbYxUo6soqNr7IvWXyehmKNXRli
Vl4YskSjWi3gjjzb+gBIKo7r5yrh1Tnq7GgOaJprmjJAGg0TDXqmVbm/uuKcsPpv5g/uq2esedWu
6ZSNZy+4RokrVC9ACcydvD2TmEm0gAumf2ATrfOmPLhVzIKunlBut9DyaCWCPZoNnqu5a7p/5AAA
BDbP2qubleITCKBuo1Fkf1jg+xkjCX5WlPEstC99Trm6WIbGvtnIRIZRMsjLbAjr1WyrV9IbKZ7J
4GgBpVjcpy9tpf9wFn8d1IYBByT1FrkDOAdBDOWbamTfhkFYQENh5zimbvpY4A7rq5G/qFKe3L4C
54kWq5M+mZfUAgMKsDvRlUs9um4izUiX2QfmgRySvCiaZjRsXhWbXrJYr4+k9yTqUayYd6gUj0Ha
1OI7oCjHqu7km+jYdHDsEfS/ujd94Ul0FgXYLWPrwKyiK36kb1GFOi+oINIRT51kl/VIpGgac4Bc
cLtvptyPnpP/aepjtk+FnZ6wiyu+ZFV9Aldh8Sdzk1etrW48G36UTYkP0hr2C7DuoLoY+z/6OnFe
2mWIJyQPJ9Ule5TWUVFeTqRo/dIu2nKipAEEPFDSNNGadFdUTEcp4m/zvaMgd1ahSJjb1Y80QfdU
b86AqhFCucwME/+3XYZsTYU6RAVCFmRvgERBRWJH3oCz/u0994V50IyY+1IlKvKtR+dBLISx+BBe
kGHLEpJoLOSyjbvwzHaoI99b5sVMPjXYTbBDrB8plhcq17H//MdaJfBNhk8hqscejTxXJW77lo/H
t3eKmnbPep7/0DU0bzvjtLQnGM65KDVrZwFv/gfuinsq+5FHxJ0CRXh5BbyifVG9cnw31eKTAYrZ
F91ptWfwMlulg7QKngrdsagGEZDxdwHTEpCCyLnW9NuIBDn4otprCTLO6zyDJLfyrNQnkQw0VFHW
XTc/muVLhJGjR4gBE4Td+N+rkGETB5dZgFMvZsORFwPEpcdtvc2PwlqzA9MNCFhqR39ylTu849B5
hN+xJWNrBZOjiw8UaDPuKfU89zuWpenRK2r3zYnQOSKT/snAwf1T7A77yPD4W2FnOupjgMHzxcut
HFRRXM84kVUk7SVKMvulnmPzWfPmJ7ux9C+G4xboeXOcC2q474Pq25+gW233HeiXV73u9jgDk19Z
aqhSkjc+MLLXdvUz4WO716fotTA7sJwAS9edyGOeVdTsvUS+u9AylsXQswXocDxNSGVy65sSpX1J
ULq5JsTOi0oOspu5OYTjkHR4FhZVjxbu7nsq8DAnK2AhSJAO6push/fYdbnVShGddB/R4Jse7G4c
zoYw41NviIAkGgZPjGeapQUb1tnvdMliJZcZZ5fCb3APCg2zHXxSouU4LfxYVDCt80wCCt3V7Aia
w/kKenz96hrJF2bG9oGkTW8uxjtdHYPjwxK9sd8M/ZJg2sJoRjo2oRESHFbm7n/hLDOQK3HTckJy
vrv41CrQrNTmPonSGg879AOhmFDhLQNzfis6XX8ZDO8zCt/Zt6liPfI/PT8jc2g/qXwOdM7zk5Xb
340G+ydsS99F5eToMq6XlK/5t85Gfz0aWBdWUMee17Df6dA4g2azJRQMKNhT4+i+Z3xodpnM2/X/
yVRXE05p+CvqiTivKSzKh6FB7BPX8/iyNWJQaN2j7XPTRRpyeCN2IRQkq9Y5ZEk/BxKH0l3qsvag
0In1NtujwE3Wdh9A7K++dM3XelG7QOlchQV8HquF9bYFkYg60V0Q4kyvMs4fKiyuUSbi1Ff2z1Ex
wEIJZrhVXLYqDApeAPF77RjelWs25zWY4IlU9lmDbU/t2iLtA8sp7UDZmXOUQ+N8Kg1Qxnptqe+S
1HE+WSKaTrYFqC6JSiTWjcfuH+RrNKbxUucRqnCIXB3wCpGoEMPzuhiY2Xxm489B4v/FpcCph+5A
Yy0ZUh1wLShSGbFPHmQGUvIPql/lRQv5x7A32jSkqG0gZyfDfrNw48umB0kh6pEkC5WuC29WmlHo
jwLU5YEq0UrHSl0z0RIJ5qd4lt6V1wJ3apBBdUWEfD1N59kdg0GiSZj81hCktr2r5sVABSKW/GiI
08x+YICWgC8DzHh3hr6ePlyDfJFTfo/frkOGuG2/xWabPqBCyf0GbejX9cdq/hWBBvwLmv3SR957
8fqjBTvNeLAj9OCTFx4mvwuKUT08Aen3n3rETlYszeDGZNs3bo9vonb6TyNH9zi3/M6q01Woh+Z7
V1j5jUx4l4UMU+RgDiSaSIodaa3V2nfrWiTRglgrB6/RJ7pWkfXfexf8wQkY2aJZVc4ZtYyDbuHW
7PKluO6EeWNqn9DpghtFMjQn1XbZZzRnxjtDm/NDYSXZ5x4UKXvHmdQuT4z0M8cZ79gP6F4kUXe7
/mKkCehyFquWcPXQld0bhaIRvn9GVnFPEkpS8edxT350IZQH96Oq5a1m4jzjlStPdocXPLS68Yx8
u/GccqDbPJk9AOtsPJMe4O/kbPIYqdRfbrgZ6AdQBYGLbdFljhxu5RzhTRnIbs/AsuzUskPSl33R
ZJoXpUCFTaqulepqxOkXstFAQa6QfEcifuPNS4IudwH6utuE0tRNdEjRe37qyjnoSwNnehaLgJi5
SMQnQeOzSEHEulhdNxMBcXpFqYG3sv0bjgxV8n8WCZGZ5QYzQdti24ZjW/e11jprHZanQ/1FxPUE
GvLex+O/+4qy4XiU5Vjv5cIGqHD25xbvvkYaG0AOU9X7VM/mbwz+3S//Tf9P/2pZp1+oCFs8v+/8
af1f16X1Pdt691/W54pny2sxxpMs6vKapApIMhbLr2qpHA25N6L/cy6/jo46pGAi/lQwtKnVnr6Q
rkEf4SU8+7RAawVFmbP6kw9m9dQrJl8TdHMAry6/WgCGHNFoHO9I1BxUq8ZBeTgmyu4NxWYKTpIJ
2694rHG/wNJqGusQG3x9PzmGe8bGS7vRUCnJLlkDlNUvlYYK3OyTPEzZt2RImyNJHwwmvojdbLQq
6DLrfSkg2YzAKXEmiHUdm1VnVse5t4o3R0empo468YBkXPmGwy5OQPP4OWcNe+oNUPQvarNPm/OE
dAVq/1P5BkayGZxP8XygNZD+RTtKkWQ3stZZFmb2z6zujcsHdN6K1vO5JosHY9bxIgwbmCQIKzrP
KtB2YPvCivIHEMTXVvi7ANUhG1XV9l/orm9BfpChtMwG8BYK1KoADLFwHJORbfq5IfhTUjgcG/Uo
vpl1eyJV2rnwAzgAXD2F8bCKUydzf6h1HLinRPMnr+VP5E3rq561u023XYOWJz8gQ5Ob6KvTpqKA
5TpiHoyH9eOt1xlAnbB9PM67KcAbxx9SJKHyhQc7Xni16Q0PHdFgk5yzCcydKUogxwSOm88WQrrV
+dcyXZKJo66rNeDDeptfCdTD2e3xFpxEzm5gNvUQ4nVH2LAsFNYxKIrBmITuwwsN5cJmvYp9AcsH
efFZ3SmSnOxljbHU957W28c7PXnMOIKE/34/Muy716px1+H4r4I31Tiug5fJeneVIuEkremNaMVv
dI+BOMeV6Xdnrjm29SgDUGVATJq+U3aEJ9uv0oCnDO88aeOXTUUzZf7Hwy8IYMS/iwgMLS54MdKy
ouMhlfWOEkrRen6wUS8MCRFUdJULDlEvXF/FIJgs/Ghw+wsqXHgRxG+cAWsNbXpvQw7G9g/OZXmy
O4DCkEBE+eIXiZSozOyMZ+a7jgBytQ0MUpe3oB1ccHd3OhLJQLHkR+v9TrfF0jWAu8A73AAYDjvg
4S9GYgfTkqeUlLhM/x9l39EkN85E+V/2zggSBN1hLyxv26lH5sKQGdFb0P/6fUi2GjU1mk+xFwSQ
DqzuMjCZ78lzTRojvbFY2bgg2dAQMB0cjFaeWFxurDM+tDMYTmDuIQ1ng9M05OFEMtA/Z6DYi+Pd
DEsIEjJ5ckp+CLMilz7Qv7Cg+2aixApl4oU4tz2y5FOZpkGNLhMzytnWto5nTkjPgSJjZWQu3W6s
Fw97CoCXwLsy3CWypBcfahT1yIBA4GUofpTxvSEKdyrOEqwZumssK6Ebsc9qD5syCQZODYDxz1Zd
NVcakQXT+JtFLSHEexys3FnknfhDHrh5n/eGzwv+xrbBbW4DSAonmPh9v0knnt0hTrpKOK+2F/xt
5Vbboy53dE51hTtooESUKNQw7HKjpY5zaobSOZEakAgmzg+Upe6sgnYaTtyLusYnxSS1y5gcKcQy
xhEKLjVwguUv85AqtgHZArzBX3MgueDn5HZgvqh1Fq3VEzST/msOZa1HuMNoDCCr4jCk8bFGig9T
aS9Z/b+rFlCyQJtav23KeaPy/os+rrdzj0UADr70U/DesF6A0onGqF3G+lHaKDX1uMZmbRVplX7C
ahXo2lo2DKgjon5U1pfICoLdIvQGc17Ck300zNmRB+7aMVN+ycbK9S1sAz83OSqUjLLRz3mjmx9a
Fh/Goug+z7go2mZm1u1omBRiMzDXe20izTwVTXzGoc7jqM/5CSAZj6XZlbtursG+NkX5SRtwa+zb
XYaWpEBc4s7KETN/E9zoyEBIX6tigJIOHW3NvCZNkP+OWDQHbrwRSo3VVNQjG9LS8CaiwC2UFczF
6n/bKbe7OUhBsuUl0EwkDKsUF76O+EmjRUvd5aXdCBYDJ8hXed8F2yQFvIjdOl+Ri1Ot+yBvzmzG
8R9n2eCPvet8xW3FV1ax4mXKi/oobHB8YHuYn+swanbamH6zO6CuUZoncVVqWlkeYhPJvCRTii4r
viVRAGgAWT5AyaGuAz6rTAdSsGKjIYWM65VW5rPJBQKARBol6E+8HMChJdqFRklStY91AAI4ywLb
I04XwRITe5/IHph1zpOHg7QdarvFihxIUQVYAdi4gt+ouGZftLgDL4ZD3+ftgwE0S7Ni2cWV2M9G
25m72Ji/GFKk5DjCyW+GqMkG7HhRFRtlR8aD47LBp1CoLV/hOwaJDDKUsiMleJfSTT9M+JpdNz9T
lFniDtcCjlc/OQ+RCzSruhPhPm5w4JSTFtuRx8JLhotrc/d5Qg3cgXWAHiJjapAMHPqF2wHOUAYI
5tE6zX37nRyAIeM+MyRFAgSSiwNZABpIuyRmf1ExxOwxLCdjY6c5iBFPHBi+TrBSFrwI3TW2hQko
zUz9KTTOeQTMgswM2qOI8cH11Zh6qvmDDanJeomjxnch1JB6/2lnmNknI+u9ze/MQPr39tSzFn/T
GodvS03jZ2o0o7KQThdmIH6QwlFrP3bRZO7uTMKmRclHxGAtZk0cUACB++pfUVSoO5meTvWKT52+
VgqaUg2VL68/DQz7ZZpFiZepaYzPr7uJGvPtYZVhqnViBa6mcldoIgOef1rtWA/oTIDxvg2Bt2/g
tKCe/DwJsoemmwHHYWrOuWvKNY1IXteZ9YcMdeM+rRn3R7oHxmCsEHXwEDvuXYkJcms4Tjqr6bUo
E/cAXMmHJrfYZyTOTiBPLMqnoM77nZ4D1rlzTBA5RLouPzTjBxeX6T42m+Z3AIitQDjMf/KMr/Tw
e57x/MTNtSWQ8xbEeX6K0h63OlOIe2LqkpDM7oZa3+G7noSkVt4k0wCUJyOD6mdeiS7sV7VMgaKm
B/trtHYkT22lWVG3DV1j3tbd+A1ZYFhek0aZLzZKOPH5qcx6fUcmcw6kptZocJdYNi8RYLCPy+mz
PIemI2wpZ2C+RMoGRNTQMfa7vRJR711OcSjEu1zFKeiMfGrbl0TOSRZkS15SDirY/Igqn3HFbHDN
4Ye/AAkIGg2AYUvvTpbEoDf100xDO+URjLiJe8SZAbWBhKlmIxF0quY3/9+PF1uKTVHI3vV678Cx
0rkN//5IZLJMKWVeXlWbYPSQuhiWwO2KtGhpUPBYljjjwTipwl9dpS88UGn24CNWohYgaae7MKS9
k3UUNGbFn/IHPftfu0LHwIIUBOBIJGS6eV/umDcG76JZMs3kdjcFH6aZIbHNBmXjWpSgz2wbMG/2
ff/aBVO114wiS3ckS9th2JWN930Wdf1mHKSJxMoxx1cNTHZ7ChA5kYubH1By9CKwcAiKxMNVhj3w
tmEM+LKpQB607FVGnO0jXNb4oqxgSEJSOzzBf9oD6ZE0vg9DdouLZ43Zvo1gbqDA/FgDaTkZAhMF
SKBZNHQU0Pqa+T1Njel8IyITF9eSuxhXPSB3KfmFZMqXZKFIkWcNeu+NUixBaZwXP0oX+JaLqOxm
ZAEip/ctKtag1coO8uoUYPe9c3XcTnhcRA+Dxqt1W2fzpzEIHmuJv2wM9RbZeNNXQOXVKxa0zVMj
4mA3N2w62Fn85pQiE/cTC9xHwI19TzMzPZjyqhHpCwEAWc+KFXSg60VSutEMZA9gZK9oSDaDFtln
bZTXl70Lopa8iJp1745gouAVWCACIBm8dUHMKk4k1DLcrlFPyZA4tLFDvQATEZTAtxcn6i2xaPyv
7p0pRXS6+ipMkDffuKip6ikM/THs6x3KEiokMtoVjqxwAxEXLn6hg766Ygk6g7A3qpnPc73f1i7P
DJ/MSY/XBqrXdsTBZeg8taHWgA22TXXcmdjhlYWWvcbZjLkKgA2O3CQXCGYB8n6WYRhn0VXY2XrK
J+dEo8VZawFDUYOuiQ7wh467QInxGtTJybL7eKqLfRSHdR1u8j48FITC6bXyQKBJATtI43DEjj+x
A3vNErA3r9R4MNIGbxuhr8N+/JKMWfMcax0DTiQzVsTsMLTiC5Jtm+e+yhgw1fFP1lFW+KUIuht7
7E5u7PW5/vuN8FnHKaJt1liaWA6SeXh8mZzurQF1Tg0kWDketMHZxCUDHLgc3hmqIXNaFIg0uKK7
s0srA0g9ZDi2QDnHaVi+WYQ305BeHxtUjPZtsFWPomZQMpxzIv2Pvwaznm8Lt2keQ401WOWn5cGr
wgTgZbFYZKSNs+waAMYU2G0zCmxElrXbJsVdGNkBfrT1kBJyqFzAcCwmrZfiHz4x1ILLyEGApkVu
90UDmWloJM4eGEvA0ekqa1V11fTFE+Yn1Frrz0FuAjUU2JarECVwJNd0F5C1BeTK3oE92KTnxb7D
53SFdMq64uJaaHbwV5nuPSR6fJzTAe+wOAMJlbyxBUhBtcW7CtRMds0/IvkUv0ugA3p3Iis7tN+c
CtSx7SuNtXtJFDULnmAbz62Hyozdz8BaE6sSqHJPKaCptrreTPi5C60Tdtxs2yVa/lx7egVGs8D9
HNTjwdJapFuWNihby/ALYPJdJFpBlOU4AsHVe7hx5NAcvOKhTuJTFtna2m5Rh1PoZXPJWVBf+tbs
t87EG3+Itbhfk9BKauQMDLWxB1PYt9nt3EM+ySpy2vwlcvOnNorLbhGbP7JTm0Kyrcfg1pa0clPJ
3zegi7vJiwPZ0n5UBX/frOI7EPNr73bAd8D4PR5tUlXxorIji6ZG3VwLDLYN1bpRExp2dgboHdXF
kWSphlsK4YTEC9fwt1orj6JCdRzO4FAt9z8jUEQ7wEEK/vJYamGrCwJvc3gF5+14ojNNOt1UIqoz
lkPHMofTUgkvh4N0UEPyX4qU/8vXMIbEN7M2xT1cWbr72Mn6C8jxsAnSkucY1ZPPBi54diiSNlY0
JAVSkdMVt3FTQTJqQCayzUfcCi+iX4GU038GGivkV7WJ+TduGPVjCSSDKw61cVDmJe4XQLxvdKOz
f3ii/Vl0YEYwkeS1jZ3EWEyjKL0x1ZJgMQWMyq1pNnXOFaAgIZBWp7uoZBogGxRo23iAOI6bPX4D
BqAAYOlP24E5j0AELoC9RVuEtLAsZ0U7g5vdw81m4/ddildWeIurUMu2hLYpFC9XXYHKGd+s8EVn
Mfxdg3JGiuZovVCDdflfHTLzQeiaWS+5ayfb2cTVMinzwjavVgSernf7OWn+8qpYXJKDe+CyOCdt
kleUS7aPgARwsTX8iNvg6qONnNBr4OKYn4xckeX71uHpJpLVGM1ghmur693DKAt6XLt4zXSc0ESo
swZpwyfymQcQg1GIDqxxB2EEza4N2c4xB/6z9do9jhrHr0j+DlegbeXPouynLctbExfKjYsz+bHb
6kWpPWsCNedz51hfG7h7v9yDKEEd6z/dTXc2tkUHqB4N5xdAiwuOhlED1b4QbrlvwJyJulYQhy3C
d5tOwnnaGdIcyU40HVhzYr9qfaL8LPDuvY6OgbwZlBej/G6+DhUHYxooP0knR4tl3i46GpkM1+Eh
ix4yG+jxMifyJglyDN38LBUko1xGZcIAwHl2sRaocYS/pFOSGVmQEihUAKQ3OXLHiVHBafHjg+QD
E7yxyEdDSS/77I490oSwziRSkaz5rkde8iMr8TuE+uHmpTc52+KPEJ06rpWXzJuKDfI4bnyq9ltW
i/RHIn26vsQd7UKeO8TR/AgqJeD58KjYZvLdN9h9Dl5046ObWvyFRDgDRU5U610H+Q4E42yGpJXy
zb4NssU+Rg78eghmtjF1ZAhrdfqBCsXAYBQeuxrUz1Tl47G+QJGFE+9Ja+FtBwojrl1I2w0/rLpg
r+8hSGphq37ESiNYkY/ROMUmGgWuEovyBXxs2kFBTxW4CloPKRKiu9HDPuAOj0qgxgEFLM6e5ARk
Rb7U5AaYKmqky93JlW3MBpQAM6CbqxmXeWgso6NgxNn3fNL3YTXVH3ThrlIc2kS+7IVNCjD9f/Y0
XQLsSxku3d96uolqk27oviC54Y2gDncb4gQqQGwIDClcuiQdepSELmR1WjWsrFIHQao0p0aF+L0L
GemaJk5ZDCrbus7rfcgG8YAXKx5qG1yRpZc2Pq7CxUOPrcUD9ZSC7MhDKfq8fPNQoZAg7e1IoYzv
5lDGKhRNruY1DcAcsISL02RsmPz0Zp2TvA63g77fEGwASmpJQ4gCOe+SV/gQ2EApB/BRGumTJyCm
Q/EAkMCmdjCPnpaW12y2ymtg58ZhaqfHDoiyVyWnHrBSfxSi6g8p9ujhOvQ640SN2VeAXeMB1zdl
JQof1ydvmnubxfyf6qlrnnlpAGjjeznaySGq2/mYvDfTmM5HaxDASBPjDlmube6TluyWMYvZmwtZ
K/VdGLL7fYiRz13uK3cypSHQneMN6gY78DaHgMvAJdQuc1LtSeRW8OSy9FpWeoKSbIyi0RCPoitQ
fw6DQjZIgv8RomAp+wp6hCu+OAROYfGOI5IY4pUpExZibTqae1KQjLRKccMr4wT8zXok7hmyJGEV
cHNPQxXbTONHAOfgS68BUjbSM2cA5U7OpZGNGXLwc9oz0rRK50Jy5D6gGobGILRIARUJOGUyvlEL
Dxz20o9kVfsT9BPDF0M3tlZSeZ9y5EZver0zZdYge9Sb1F4Qq4D+sc0rx72xsGLxBwuKYWaAgIhH
rDIbjhOeao6OiVe4R24N7rFn1ltv7gIgnagxqcnwThYUw1SANgPe1LD3XlhKDY2XLulRWcRXbhvl
q5tpoxiVczfj98e4kZENhbiZ8uYxb6ZTT0M9euKg7uttloGshV7o3YzK7iai3my0FpmvYLopURg4
pPWlBTfB6Hua3R9rz9mSLEABN5KUu/qCswDH751iWg3OZFwszwWttlUa0Carus+8E8k7qRxwIDD5
MfBsj1hPHqM0wfU9GS/dEIjYGwu4COCa+UcsGlKTl4CAKnFDAdg7GVE2FIEmNgttVetafrDmri58
N+vsIzXdPPWbMQetoxGZNv7nec9X1FU2KTKHjD0JTWl0My5dF/QMLoAJ8H+UQZf4fYy9IVgtm+zJ
aexm4fitC948Bbkkkkmd80L7a4kG7/b53LWdA4wRjEgurcS/ReRIjCcLqQmslON7+EWESqRDXyJN
AWWZ+jUNQMqF5VEPUPbQuOoOajd9FGaCqCfZoI48u84805lfSC2g15EAPaUgACYhuVAYt8nBmG1x
gIvDdYkyG/lwMDzxgXyXMGSsY+ONAri03N5Mh3ow+4Ic00VELhS+A7bipgNX2ao25g6sI6YFisyi
Oraajo1g208Z7keB9nXUZbOMzZ7/6pKKxuRFQ2qQK5EjX2OYUPaF/51D//8GuVeFn4JkfO1Merv8
76cmhHBR3Zrd9ikGNYCSgfXio+MzsLydlJ5kN1PSePSMaW0KwE2ozHc7ioqzA3Y7EoVUbsSBqsZy
F0sQwosoAPm1yZmlrz2qTjImMz8D5Pi8wEugCiM79xmWa8CtHZBS62iPeZOHT12qBVs7BUQPyajh
PRJjjTr5SaNSmoF32rlkOG4kJ2XK+JcCFDwPyrItwmfTAmCqsqy1kPmBW1R7MiOFjs/Dmp6F4pNi
jnLtP5+liXsNqXrNvDyHYFkYLs+MZ+BGOJ6D3DX3etICrKFyAezcoR6Zr3jIraMtm9kOoKIuKDAr
vmoz4ALfOJBqGRcoQUV6Zv6RZBMFXTT3oRYdSVVzMxXNvzwKPRUZ3UxKD9E0TQpYtfSjCKJibYxx
/bmdUNkR4MvmAZwa+MVvvVeSZ3U/bzogku8FsEc/F8XPsa7mj2Hd2EcvLIr1LL176W2B/23xNpj2
SuaDMGas6Z6NKShWrQ3OVxRgt8Opoa4eMHlCgnGV4nAk71voJylUGi/jbJdP+vXGpY0B7bRSNvfe
S6DMi/7GD3S2JTVNsyjU2J7iBt8FckY17fuMN09aT5HYBJ1R4VbMxL1DB+SsqcdbzGc1NvO4pNuR
rJAA08qEhqpRJlVdw1eN72zqxBsBl5bgKFsGpMbTO6BMLy3NoFQqjgX0lU0SRmIH9sgOCbA5LpGi
gqFu1BORJtGng/Vomsl60ZuGkYCnAqRnLrz8KMIBPoqnsGNkWACyqIEWRMkPIrFbjqL8aT8zrHgX
5ww5zh4K+w7A/qpKXA84uKnjqKQ61bnVrW0NZRCLEBV7MOjdGujmFRkvLkurW10ebRfLdhDxSU+H
H2bO3E064qSTmiXCYvNvryXCIqcIvb1Oe9c43k5/67w8xPJA9MQpthdrMMzOKAFq8Q23JWTHWXOK
SzzjsiAe5RtApJ/7JOiOpFywH5ORb8amAbgSgUo2eVnIqoZdNE0oy5QeztDG+JtmqP7cgJ0c9zpt
km/CFGXDM6jlztS4OFU/y0rOc924yMSl7qKR1lqToch4iIf2xofURtv3rb+4S8tIwPL3gWR08lmC
6162PAUgR8zNAgAblwDdobxCZAXyqyMbGkaDs7VxA4HEPCQ0kogaxsx8Cwj7CMxov2xJQXaisrfY
+fMTKlj+9tw5QO0u1t9R7DkX6tl2beDbE4y7SsFo7c5qcD6wJDrgrBLrdCFX8UuXfCaBDy4Ja6kZ
3Xxfa/GgvYgxSS6NkewJnWXWbeOpCCNcKYCOFFTdxhOr4z1hugSoo3viGBF0S5hgJHXK793y3c/N
rRMqX8F5UoELDglp1pEay+3eemPu8RtZFelp4ZOQbDonNTYCl1Qr5pggTdeBnnApAlRYYv+APRlG
JGrm9q2nZPjO++gabrLX+kiAXh4Wd2YduFjXSAoeUW8E7c0Uc1V+akrUxxl+0/JnDph2H7At3ofY
0CYcNoGrASSH3nU0XQ2/U6b2xdSr5WhX2WZNPuMmw5sW28IYQIDnnPK4F491m2jHvur0TRAU1Wd3
MFE6NuffATPr+f/TonQnzweKwH/HUBZxa2MRTmDCAyossCXRGP5y4ESpJa82DUPsUf2e9+y1A+re
vbbVcWSmjBs5VMakVUOK3ADn6NXWUVGjfNMfs5ezrfoY0LsdVXgCP/358vG4+wBZsaQFrctid/cJ
EnHUAq0yvQIaEgS78cGWaMJhnnwz07zd61TKIIe507b7yPZQZGFNgMuQ2l5iENtUziBNalm+cCcj
N4tQjIe8H30bGJJbAlWYcDq5NYMZtHgASLSO3YQqQ70CGs2Cw5Al69EV3gvOI911Oab2nm7AkD30
wWOO+yiSJPyQWCj6lddnDeD/T+aMNCEa/pcTkPCsDQ7CwCHC++LFwQE6HdnUoDt9EeG0wm0IarzL
HjlchqVFq8G28ZPGY2CDTjy41KntzH5pjO3e0IfPJKNGmQDATruMUw8KHCs9LQ7KDuDvyAKt83mt
ZMpXz6fgoI/OeXGbTS07iNx7MFH8dY4rsOcBfjI603CRZbjIBNobaEWkiVJQTxn/zhe5JE+lVvDd
f7qSl4pJ4ZAo7u5Gs3v8bUj5EGT2O9fUArZ1gm+ejdKqR9RaW6xtvRS7pBZ8bdqJvdNlZhq3Rr7u
OtdaEtVIS0NDgl6pIaWxKeP/L9+siO1jrmV/F6aTir8Lm7FjPjZujrTmBpljs7W/kQmUWCK9ET8F
M+4gSvPY96hPbZFtA7corsLVhEKIFSCY2vnzhHOCOU4uQeiwcd2aWEblyFTfFnqvXxIbyWv+MGX6
hcZuCrQgjlMXEjmDMy9yGuZehjMGazHvPCCVLF1SzpkzHMzSvvzOkwI18dRuJV4SeG9AtBGZrb2m
WvmbMnoqj1eNKsGvQEeH4vkONVExwOZ+Z7KEicaRHYoapw5snC96WOD+HanG61Q00UMCbE0k5UbH
Yh5yHJ1I2ZwCi8QDH8qm0YzogWTUgMfE3oGsvcQm/N1aM/EniXqcIGaBHe5T3j+HXRMdlRtFcYUD
Nm6WVxtR9Ma6x0EKkp0Bg15NYM+YqvhKIwJLj2qkMtOwtEt+wIcuXAmzA6fmaLZPed+vDbcD/bEr
cAH+T9dq6psd2fZdeOuKeseOXEn5PvPUaNHVHYriA46ZuvWdO8h6QJ4tZzalezOimv99Zq+rnW2q
5V96N51O1PC4e+vRsGTOeLqT0dAY2Xdr5tX2P13DoJJpXe+RVfgmiOs/5KqZ96lqrg5gd8+1PU9n
ACz9F9TdHFfMAjd28zrX4DicJ8c8RGGASqpovFBj4Bt26dEwLObFYoHaUXb0S0FarCROCwQPycgk
log9PZieDjJV542LoYvwSkl9Y06WHs5VNjLVYKVCqDgkA19otjEBFbu6UyyxVIT7FyCfhFzIBPuk
twi/m4lM1CTk1tINaIifzqlkT307BTgvMy9eorMnRzYmMOUPBuCT/KoTH+LalmWGKbI8LNzV41eu
RGnqA41AEtedga3zAtA1XNV3kTVshZXla+WQYTpAG5vBnjxI8R9ByADcWu4eX+zDDlll/W4U4CKw
5MaNyQ0eNXWYuSf8+O6cf8rJDMjJgLBDDo6yj4M6fShQs+zPCW/2SkEOqIsv1hGvQOf+Ho4Uan6z
AqREwstqSwqycwwU+MiH6AHLz4HUJTepOdbSmZyc7NREanIAHMQaliDAtKI5lQ31QJ/d73BZ0aH4
Ba8Z6YfJccZ2eQcIboE1atix41CWTg6mRPmzIse442UgZ0QzGtbknXAUi647FwdU/vmtzmzUrVJL
RsrcANP1KpoA5DZJfpiw0KxdoxuPNMqxbcYxq1TERWc1PnWpQdmduQds3uFGkUhyGWWSFFFwIllK
zkMcsMME8JdBBlR2GXjE3kLfuwBBjB8TkAOQyxKGHClsBvbmX47vUzcDc07OzRxFWEygsmPhCG7g
CUeVhDndT2Hnj2YRYtn7K2sGpyKlh3OraThMoKyKtLZPXoAk0vlhG4XbPs0KbzGnPBpkcOBcFjXS
5mib1XUE/KLrauFpNgEq42SAiTB4q4GYxXGLs2Yi3WZN3UVqaP1VdHa1t5u5OE95X2Trm25Zg5Ed
p///CNLISGREgainZKgdAysUcnFvRCosN8MQ2+33ZyPn3K4f3dkOD14ERCTkMyAbFjzJIcDsTzei
mFJlq9q8gIgi32ZhZfjFGLJpTR7UDMzOfCDMZrtAGhopB0tZC5wop+lMwMKk5jnBimXpAbruOdC6
HJzmv0RpgPzMdVUUYMpzP7uuudG11MXpvuU8DROOVHMjy30azvPgPukcJWXT7BVrklHjDfa4Cpq+
2imZW4gvdRo1J95rgAKdeuA/u5N4JAs7A2JY5VgHZd+1Vnkw5hGEZnJqaqyhZTiKqPhaPRNOxtNV
A8rpPZmENhihgpCfa2ApnfJZ6/aJ7e5pVEqRNY5m5ZtD2iGVfWpPpKHGJA11JzvhlU9dMnJLE+kH
uDLZkKNSqOF9CBpTczMt3hXtXl4a3szlVEX0h19ilED+E9rANZgFCHnHNT3XA76zfseRM1q4aKpY
zV464BhtsJV97Psp+IEN1j6uQ8D29zMOlVFsHCO1/xCyRE/8sbs6jlnGfloXa0DQBz/tBLjIbsN+
VAV7Av7m8M1s+m8GZ9UVKDJ/l0NbXHWAL2E7DqoEwfpwVwaoxnbTvnjGZWnx3ATV7Ht1XR90PS+f
SdGNuwgF2E/LAMkoR+biSFs52S5WSHGVldsU6dK+1VXmPu1Y8NTw+mtmudWJDUh+WqXhPsSa42nR
MVucE216NvAdABTLGGCFcDF6HUnwZd6tKnt2klXkWNqqD1q2bSWfHA4atac6L7/aTlafhqYptvpQ
NetY+v47Pq4enpe5Xea8xbXZS81m55FcVHianeaQT11IKOoU+MAgSCmCBFTWh8CSNxK2Ccw1nfco
4Hai17LjYg2i2WAXGSVAgsOp2DYmrgRpCMj4bj+44FuYaiN+HWsT0JGBzbDRhnHYYQ2qz9onTZej
Meuf9AkcOlJHjXttQf/ygfpB/dLyMj92Y3WKp2HcAXyOH1vZWHUJrME5w2rZavDP7HJ895OmbObA
XOFSAvp06Bt9TzqkwlpHVuXCBSMMAizddO6/Igfb2yzxFstfsym/myldncVggKfpSYws8+xPnwxm
/uuTYXOgMVuGqesOeDPui4YbwMINcz28OParE2dOAiZ3+TuBihC/St34TM2I+nv8YsjxTdces+Tc
F255mrxHTgMJc4+rgN/4mWH1MpUAjGi1Llmi/tZuic+TGlAXiL0iIwoOCHKwri56ptV4ICCWAF3U
Hv8SWCnuByMwz5QsqnV6c26t6YGyRqn+3fslWpJDaSjc4YHIaciMRAC+fVD5pv+MQ6auVy+hrabk
wBEyJEcMzvOubYrPMJKw3COYqb7RyJ7F9JTEBXaUk4bayCYBSNFopWLnxa1AsaH0KMfy0Ajgd4hU
Ry7CbFjOwdTyFxusidqudOY9MvSG0yiQGoscmSxcA5VZw7FKFFwTTUyo8U7wE+2G+kNkNvpDbSZi
U0RhuMiUomRjvqrMrN+SDKWVI97Wk1y54TdCkQNST8nKNvsa9lhhKJGyVTIiIVx4BjuGL1QAcHUg
tc/fIgP2Jj/9ASDCNP713vVAn2XjTcstzv/1rZ7WjGOlUFcvy2ElFpenaBL8jL0DP1MPYKK3Q1Kg
gPRr1wH/cRlJW8lXiGLGd99SAy5fVqPO6110Fy4BCiUwcA073+iDDTImGUYPe5zqhCXH4jsLLlFd
fGqFZn3oNOY9W2Ac1cG79gFLaOsDKt22dizKJxJ5HDnIsVGPZxpmKIVdNUjU39MQpxjtFrgRw0Zo
jf1BL0Z+CGtAfFOk3jLjbRvoo5ZvHBbbQNvFgXksG+pRo3U4MEfNhXVEwT3OyqmrNNQjGRkqPwqD
L8as8FUI5XcXBliT9QbXDvESX8ViFIH8jNYB2hVYeC9EbZgVOHoasaBZRhNoNeyoY1satkOaX80a
aPqSVDGU9IgtbxOcVUXjiegOW3ylo8YLiL2k9ar6pW/t+WDLpBOjN7+KHPRu46TxyXfDPpvW6UdW
ANOJDKgBdy27YDEOxlFjKPdcaJ9IPrUNnHRq+VCUoHvGb5byox75UQ8nmX/6brad+/e3qZvcZRzo
x5bF2T1rC6rWAYJqm+JlsmbHB9+kh9SbKrgUQzafih4FmYHuXZScetToIzi2K9cqdkqm7LxK8n9q
drLEVApl7ET6Zs6z5kQTKjnNODdetbZ5ha8d+Ux3/gHr5pMY2KJU/uphKwPI2qk9/Y+nG5H5fvOK
lS9NJp/OrlDureZXD9HHc7XWLHDIk4xc1VMA2GM+zaOxJtFYa1jbYMWXRd7XA651na+OXY0bpPzW
2Lw66Utf9t/mfnK/6lne+YWtOSBoA3eLywE27syiX9tOM24cJ2zHLYpE+RqJTJ6f8rKMv3szkEi1
eTwM9LvosSk+L5a1/InsqmhTh6FzsHVuZB9JpsVi8IPKFRtnAIfW9ykGLpKDIjAfuRWN9oT7qWaj
T5WNTY1V70XYfBs14C+Jcs6vnWxoOEXYAGJV9KREJG9HL7+2QeochbD2JMIhLRBzqetlXnE2gn5F
o7uQQmD/FIoN6VRYZRUOHyMkrAAODRXlRdMMYE7m08Wru+kS4MN0iSsNyNh9nW3rcm6qHWnGsP1b
H615F2gDarFFnINPKGXTgwue5QOZZG08o0itKkZQ3UwbbUARquO51S9rXmGdDeKkJM4aoL+wwtn8
4adm+ayBKTMsi8OP//t/uOM6WCd5XC6RuIXC07sdRGQHukB+ePuX0SOFbuhT9wTYyY8onA53UYbz
loABC/bbZIz2LoyjR1cwa4Ucj2YTcz16AWVAenX68UKj0SyBCtPidAwEIuOeZK60QOnVYmHwMH7B
awSYFbjZQOGjl6c3GKRphZWWew1q56cAnvRHfCWa+1zgLoGGuCUWIKbu6gPQUVGfkA5fUCloPBip
a/1VuyuS2qx1rxMzlggp2EX3joPrB1JSBHfO60NWAXRQoO5nuavqA1zf10nuIOVaXmXRODd6Zzkm
7BjwjYcuNDcNqtR8IUlF8S855aY2fDTjGkwZUYfFTZI4TyjGfbPIDRSqmyx+MoV+7HJtfOQTjkFZ
Vf9kVYK1DFbS6yoEnKIWSERma4rYyvIkpIuEHh1lUxWNeaiS9t6D5TjzW8Cj5tard1phaA+9p1Vn
Pc3/H2ff1SS3rnP7i1QlkQrUqzqn6Z5ge+wXle3tTeWcf/23CI1Hs/v4hHtfWCQAguqZbkkkgLUO
VaX5V2pI3gDtF9jemo6sDSjGotRmra/e56Ncnhe5QO7tEWcCr7qyaruOrUSUpih+L5NdZ0X2KmNO
+cTjuHzSwdODhA3dOiDPtXwqw9Fjfm48jImW3lCp6aAgIWp3fmagNiMtsxsKGQBwbQdnsljkTTw4
oIIu2x2ZJe3AgbBugSsdqfXrqGZAIswLcCA3QQZeDNd+rfrm0Lki+msEfrU3Tk34AuqGadeYCncx
jNxHbJoQmlUmsRutpG/X38kbS2vc2NmYnAFBlW0y5a2Atxionn/x2gVUVR6EL4mlAUw9Lf8yeP2t
07LkOkyT8TnEVyQNU+05r7l8mQxzlbep8Vm6Z1YPOKF2UJoYjvgGqqZXTdYr8OkQpaU0GjLxoE3i
zSJmcQTckjbZz1qU+YETWyK6WYRIfiMHpAm14AWJqOIYKYwvhiwdfQC8Po2oKcIO72pxxYHwbkvN
A6A1wAosMHQaYazGmpWfx9Q/z8N3N25tOpdZ5ieV8Frb4rvFbZX5iHfb2o4Bdv5R+ig5RK6o/j2M
s62jSe3XFESPWVeOr3Ufleuya+S1wYPogDuxq6Co7iel+eD/soPksTFHlHVWtmHvojH7uy54dSAY
fNkBDhMPX8K/p2ZwUIw21LiphC2C6CsH3zkvxskYvpDJ1s0S84p/kHmtsyw5+eb0AIhB81rWNp/l
AwgUtg2TzWpRkBYYlL6XJb72wQkpmsbaj51KSXx3jvRg64ysqy0ZLI76Eki+Wjcwb7ElEyM3DcB7
D87mTuEbzZMAcih+er8vE/ez4cES3+986wFuX1GIOnzwHgGLndRB1Q5rgCCquuTf8+njT6X4VfEq
OdzJ9WiPpCsc47+bF1qYHI06/byIyAM4pfqNdIT74Q9Fis4GxFZnlvZumTF/SNGtw6QvL8tnBL0F
O+URCs7V326R80rqqOKSyQfn5AMYP8mqzOvp/r8wpfpJFKlxWpykrkpxyav18pcCJnu0LRMRrwDN
wC7Cd7/rLU500irAay7Jgt5At3pFvUt/IUkf1OwyW1gV8BEAc/BKMhxJswtD3HhcT4Wer5nVhet5
Pk0k/b9daHHhf6LFSDBfg7o46tGCFXdeF4dD0Srm9wC3PbeIL2WIqLKXGZ8DV/EvKhFH4Qjo9zpg
Whd2c4mRAwSe9VDGl7QLcHbKLLw9GWBk9j6oSE+Ng9+5V8WWvkHhARCuFw31OkeeUGWHFytaGQfm
gMwkDTdSjqdYPY8S310hCeWX7ZrJjm769CCYBrExkJsCGnY8B7Iuz0/mraym8liUxdco1ppb5OZv
jW5Nt0wUDZK6fsuHjseoK3cQRCIzpUhcjV9TALorSS9Ryjiqxi/A9uSGyAJeFLRSblVfl0Voglqp
lRNWel9cumAZ7NVK5I0UAcgbt0GOrLkACGW2m09PSeiOT0jgHjbclyD2tnB8TjIZDAcXh64PNMoQ
yzkCIS71aEjNIK0Ur0dtuadZgvn9Y+E8LgZIhpU7QInJ9SJDutEXow3zM4m0CmACaQ7mOnUZdEFF
CIxjHJ6iPkXJqIkEsrUzZEbTqLMstkdRB7KM32f1JYqu3CxIjySLfUdeB9bvaETN8hmXz+104yFM
uo+fMUXo4MNn9C09XXHXKPc0S0vL4RE37WXhwmByp8VB8OEzDpH+4TOywGTnsjuAHqd0WjAv/rSc
Z5shX5MoFZEPjuhXpUgZF4pFGlbxMIXrNH8xwNZ9Qu0yQlmzNRm28LdnvLbii2VMLzWyhUbEJ24B
7bHxO0OpIopuaOjak35NtHCfonb/2VdbcTwNQUnOreJIQxfHvIeksU0PGXtusdJTZ2MUcXHTJLbs
Ogh3gDPAgFau5pI7UcR7UtIK5K7t3i6o7pEPQRA80gYHgxMkckc4PDNKT/gu7MeuCzaG7N6MZqT7
uLVKL58rNY1uBJjQQy/MYEfM9E7Wu4dGb/YLiz3J438S2JOZQMXnnTxR9Kw0gRqcP8GbW34wAzsP
mF1pGi0RtxdkYGljD6jyEPtHIaIjURHnkT7tTbvoVjTESafxhK8sIY6SJAHOgOeDy/hYDBVwRl0c
B93Zh9kTmVITmgUgaJT/P9n7JYiaYW8qzNLZfwA2O7oeYQfRWUTRUxuZPs67E8Na2WaBClMgWThI
rv/QR3Kof6SmV8ax1Y5eGbaTOg7444RZngWgjKdpH+0WZ/NCge7AR0Qt0Dx/4DGImmUH5xQ44WEn
S9X5sTpgc6O/90hGWrK7G3I3L72IGyhUVDP+ZEeK/7wGYCqfxjJudrRsbY1m6dG0/+EyyK6ogS6S
FOywfIw/rfgnGS3R6MjZbqLj//AhFpOqSPBrmD9yxKd94iKI+N//llLmW6Y35WFSuJ+GauoeWJ5S
bXSRqnlsfD7uSUTKOzNS1KNC9lzmgqm23AGF5GXWvrtbvFCPllhMFvd+5DZeVrF6M2vJ/X+eTL5M
HanyenpdruTuapclqGeiDHU9TrXYhkawA8UqgJ4U5DvQV8oTM4q/PuC7s65cI/TQbxcZb+QuRrrC
nyblZaqtNCtyvASHTJdMNaal9Ze8Aai4YYJFS42AKjFcWD+Z/Zqb9b5n0yeAPUW3SM+jG3BCi7Qv
EWeOy8fYzfRbiPoYNSBxMfbJY3mq3k1I2vQrN+fujex4MZVbq8OzyeStvWkDc/KId5qaWN3iJCuz
ev0ndcns38zVTsSjrZwQJ7LtUGxFnQ5fpqA+GE5u/Gii0QfP/SSu0xhppzrIrXVTZ8WPJvHIoNcB
+p25ogF5I6+uSIlGtrZm6T9GG6c5Rpm+FnheApLVag5D6qfPqAr/m2aGcfojYb71jJijPNDamWb2
tLbN+b+snQ2htQaWwLI2QGjf1gZpSHWtke20Mpo6vDoOKrQkGH0lcgW+a6WB4EjVdNcEXPVH08gA
61Nn+Yvdg2RXxoDZMHo22wKwhgN3PHyz1RyrWnW6/0TJmn4H/N0pjJ09DRNECNe5rAHBMzXsE2mX
4VgHSAt5N17mIpG+ewDHtQ8yohwk3m4mvw06MLcEZ0AGtxPQSycCOfyQc+Bqe3WmVw9CiO6x09Kf
pZLjdg7eUxBcnLDvTz8BfQyHEpCXbiM2XRRY+wQB6K/IriGxCU7KHTImENKzgT8A8LpyFU2m9eAC
smgN9mRwoYSt9VBnfcY9ZM1Xlxx5n/OQNImyNjkKXWNN15ClqAxJ0wKd4JS5xpEckt2s9U0g1voG
N3ZgRyoEuGIcscfZ0vfZV5WBiWG0q5eyYTjol9j2DYUhT8VKGDhyaZuweTKa0Np3deF6NKQGEGO+
18mY7V29NNdp5LB14wbsUHfBuKJ/TA4CgkOrhpRUuwzp/0TDRqYfjQcfDCPLXNIuxuSKtJVa6H+Y
W8tk3XeB+ciQaLPvLRHtcKRUv3aDv05BS/YdEC3x2goG/TwFOY6PAH+PzC4oNKv44gy2+zxYiXko
gE+3YUnufAtHlA5An/c83PhJL3FymqVP0cA3eSgfAEo4ftMtBy/jY80BOMviRyerQZujMKHyLM4Q
hQ3fFCxBlgopGimzeYaQOIXiKN0EPxsveACSCJ2DBQ+hWOpRw5pqWBdNjpjnuwIn7P9iNxvHw99h
abizJzL7k8/Z1j2F7hCcycqvcySnkXxpAIOm7YBD9WKGboNqCYTNTKTuOihb7wH77Rv7rEEytKfH
rXsN8zHdWH1VrKvQcq/UxPihXyeNP/ZT4RwXee2XxqnTuzOJaDr1kkzHt8voGAJ60bWpetzYnLLU
PQ3E3gdmZ268stpLCSBPnIJG2ROgLcD+yRABnIdKZsuWI3wxuZtF1uMt0OnL9mypdBKrSMMr6vu2
i4HUQiDMRB04zRG7PCAxTq5MqxxOuHofxSoR+9rYAXgTJbhQ65y1N7tukHY0GMbXsDDSNQ74olNk
GMXnzNfWJNcnM9qNQZHtCjW/wgZck1n/OQ0z7Zh0HEipSu6gmBU1+eA1A4WFCahOPffyCDX2vALl
SjIB8DpPx/xqtJl7kqDO3uAYhn+zLAvYx1X68//PwlA++D98NMNjUyKNiag8Y6tCDndC5ODE3mnK
6atwLGurK2pPXSR//5c4wb+E7HTs6bmjA5iScxsAr3dhgiI1OUD9rPi5rfk2RY71ig3Z8NnWpLkN
kjzYWsjM+5zXiHH4wNPfk7YzwTBSJQZeTpXW98vXHJCGV1LmE1v7o+yf86n3X+xUerO4r7Ftj4ob
TZnwOD1n2gB22EL0TwL7HlRfgOg6Lk2cNA/GEQ/T4Jma0iy7lV9YMVj8IHPNkAGZY5otaJKDZPCV
hjvNfpTusO6MAtSw/9whtYo9HZmi43ZR0IYHB+V5vV7UFb0w0Hapn2S6mSS2Nbobl6dGtuWpUw0N
C7cowFExWjeTG8VuMaHeYkfTSNa3drjXRnZcbO/MEKeET1KLkd/wIHlzvNi9Lasuw3TKrXBaZw/w
YFSvLAvRNce6HW4LFk5X1FVP18DAsxDg/vnW1sM22gRa/qtPqgi3XpgsdtMAYCezGs8s8Z1V0+v+
BoSuFbaCmpGeRwQbpra3tiVwz87UmIF4wsZHkQZIaxUqVArsncVRcy19x+PsNOatZoJLDFgTOHFK
fbCmwKYnqAqSZgYCQd69AUJdKd+TlCYMOF2vu9R+rngdXpDw9j1DKdSLWZrJiwsKpkGXxROJ8hY/
MQSqUwR8quRFlgJMY4AF470IboZqCidocHRcNat+GIIbNbLPwpsWisd8Cn3AEBmZAGNrFxyRHPv1
zgzlBRp4Ltrrf/45gqj4PoIuXGCC6yiXE46Lo527n6MoJl1DQZ58zpqo24edHp+ctkJTo051NXfV
eNFYUYRIP2AYSbnIaWi6yNbxlmmozcAYpzto5/6im5fIjSleRVz3V4urj7PI3lKX8GcvXLhJuCUD
wLHYu1Cr5k9QFrp5EAjCpRPzUTncpY9x2H2Pk7j82vZ9umEVLw40DLrd5CP2AOCy7Kj3GpIglBXy
IWNPMYBdZWUmy+yoZEhqUbMrp9GA/ir7oyxccI4GEjz06nhxPjdsJIBTRxGhQBCHj4sCERLQzWfG
eZHn3Cw3eePWa5JRo1UTXk8B010aqQEOLOVkXscFdtJilwyI0aaThXXej0JJm+n1QYDG+rzIS7UO
bsL1ejkL7QDaSOtEQmAdus5hsgxvRFbTvA5ofJFTXj5Io3Q8ivaHzHkOcGwDvO24PqQmki91Q6Tf
6ugn6RvQgK4Mf3wEx/Ucv5UqzFtXKVsxoVs7iunGkoGbHBYUziVRqSzwlX2z0HSJrWnT7ocpnrzY
EojzU2Imb39hifE2p2X2FjZl7vhgUqKnSEZtZ0UdFYZrc76nmUrsRTMt3865miphs9HY39Go8SMl
X5L8t9tZwjsVNB8eKO2TRBmqAWfXSz7o4nrx80/XJPdDvDsgIVAQS7lNLfhUxhYBQhTzNeEBuFLG
eRbN6hYlfWdqAEAYnPvyQIMCRAee5qRs4wA49Nz3hReEePkCWFh8nkWqZ5HyDzI/BciMWyMW/dtq
mUQys+1QSkhdasaqaI4pUvKQWuACgqHXv1XDcAQhY/WtaMFG2aUavyVgGN0jeas5CB2QxhKb3XWu
h8kr4MdejLFwdnqGTC2EZZNd34NkB7Fk+9NU5/Y2bWN9k4rAAaIla7dIi/BnbW1hE90Ah2yr+TBm
WmRtqsLUtzQX5JgIV1r9sLYAdQFwjDcmhgaw7zhRLMCuQMKpAXRv3aK4hQfA810MyyqGIY1b4e+Q
2RAfidBhMZl7alrvIBubp9bzoiR3DWoq3pzULkBVeLVqf47IeN00SJ+/6lHtI0EgM77kU6Yd7L7j
V2picMVf49ybDci2zZCWMjnmd45ote2R2ZSYqPXuUenyQdi0wI7Xgjrekw28u5eEZ2vAzaNKNpPD
MXGy7BPvtGOv2OSAGSnWpZLno559Sl33yHVTnNKyydduXU9rQKe4pzzw7VsdM6TuKbJ5OUyvOl7r
n5HoqR9M4HCDJ6ZNv7ldMBvQzAmfep6pjSCha6ww/FFFwyvy8sQ8MwDy3TZkuD+omWRAM4s2arcm
9g4o8I0FIC+1v62+KA4t0Nlv1PAi004OHqZVDcLyDed6gH01IiqLCfUy4HxL4Eg84MYKT3UdZLsR
ZSFIJp+w6Z9tcv1HBd7eQ6cewiRKyqQ/NbZ/IdF8FQnIRleNiySZxQ5Fm/HV7UyATO7tHFvvCmRK
2spuhH6qjAQUcAAbLT28WOglSIQgICnpbSAJxaxvD4totr4fz7NJSi6SLHlq1ZEqiQDpLjeJzRFY
UDh9XDWlXYjViBQPAEX+lhHuHjV/khEgXxO5p0o6/m5G7iM7mrE4RbFmuVpk/9kfaRfjO380BHLi
a4yn0rkoIuS+THZiIH1D6GdAuUbHNHXBR4QRyXk/6rOSZLpSUK81ovgIPoWNbw1eGGxFgoBjkY3y
NMRxMPdIZisF9Zjrh7l3p/7TlDuZY/dRDqQtUQKc0zBWpCaP5Gty9GhtqUoMAOE3J2pcVR6CcybA
syxjKgdZhou1BKbfyhZRvKZ5lm3wY4G91zeDuz95EPTPNffxSzCmCQetOO5DzQqIRc3qVLomSjSS
ZFCJHfaTXWnmLpriBCUTPr+ZAqw1Ud53PwcNUKZAxSXTJk4/mjpOYc6mcRLcm7K4xidA6n7KFGcL
90Pc1VGSy0cZXqkHIuBoow25trpTID8VGFil80K22JGhupdMmPsFhy/+ZRaNYf+ANNbpOOBY7sMK
ZLqskLbN2wqLglZIRvdlES3XhVUYtq4X0jlWkqGs75+fIa0DufIz1E1sywLh4kYTF5QRBMdAQbDq
DojmR9VQz0+cWbmIFjPUOs5KMl3kZPtPt6QEhHv+QL13ZSUU4/0y9d3lIqIeTVWzphFAcJ2euUej
tNIzHnrFCfkzzZoOnXrTudpNHb/UTliehOng8atOqTLmXguA41/GwHZXtNuTkfi98bsf07buw8aQ
xsJ39I2JowycEP7ekC77P5LNG0Vht/HBtCJgunRM/0TzqopFHgKsUQj65uCHRKYBaFqb0B/W9Doz
KO5waWirpA6N4/z+Q69Ci9apQ731hOvONvMrVP3+dkQeYtFoO0BjCiSTBfV2iAr+JcspsTksgZ/D
gLXebXpjir6Eosb/AokZHlkJlOrv/jSJtEB0/tMkX01iaqXJxHt7K/p+s4QJapRIHW0/3wwU8CSF
b6ioAWksN9tE6sQgRgIn2PRAjH0A9cs+qW28aIGm7kg9aupYw89wGVMvUobgQIRGRhOQVCNnR/Nm
2Ycumd+5TNkASqY7v/N4bmcvy9S6Fgyo43czFn0ciBBINJm7JkaPirObVoCFZqb2IBn2wRZumTyd
TUg2KxIrOQ35cFxEQ33UUoRPddNq/NXksO6UF8wvvKYAvwBwEpFeLWV/KklI+kEZJWCJ9VekMoLM
WrMx6B542u+yIAfWDKJT2GRpoAoDouUKvxSk6ZmgrGM+c0Kckt9EkANE30K+TwzcCa+Qtn/wQz89
Tpb1sfmTDFDc2THrjTc7Gi7TSHEnc/H2g8LGOlndKWja3RqLybxGzs6+ZmlbnH5Xx4hF1ZHLqUYp
qxrP3TpwymOOFwhA1CiDxZSGiwyY/rG+IrUe6NFbd3ZCVvdOPlixzt31uWad2smRN4DP5YcGGQle
S+9YSkaKmEd4EiCutKvo3U4phFaUD3poeDa9szVKkXIL1TkNojDkACgSkfD6aTrKAEnlMtEGzxGi
vEZjccXO3vhqVWzEWZyWPjbN0O2qNBmO+hgnl1zzp42Rj+NL5Ni4d2SZ9RNhKzzUHOerqffPrJN/
1zEX+6EB+HAMvE3LSxvr55R00WEekgZZHd+jbCw/ylCL/rWysuEQuf1keQQ37Ir6i0DR04FmkSjE
zu7aJPWnyaq0t/kkc7v2uQaKwZFsqUEqQY00Ev5YAStnloOd6L8wa5lEcvkhTxs7eJsbzLFwDOui
z+6YtSI77S2c9FdPTme2Xgyg4YcBb8EPtaMhookS/3WnhtZQNGwN0Oxk6wzIGTRR3Y4keKUifYkE
MEBAGT/Ig1nmLVu7qWECbzA4xAKQ07PvPjOBSZO6oRtt+t76BWoz80Fn5s0B5seRqZGmeOJJ3uQp
EIfFCAgKIqknDdkUzL4xAcCQWUEyv2uGnT3h95s7raIt/e26zT+3IXej9GJUYL22jfjr6Bb2Jq+q
6ViJMHrM41H3JpDi/ZRhdHTCkH0BWwjy8U3fODimXT6h6iCfLfJR3nBvyT9XNs92vplE2IyxZpcU
5mF0sF8EcDzy998bTWXya0WMhoWraBjsEylJLigrHyGQ7uJuTLNKhzXJyaKLXOPkAOFs0mok0/IB
lLqD5XtirFucrIJRqSYeJQcIU7vOlahgUcLltkk9N/xWd4k9UystjEzkKUundntnXwJ4ZU/e5iVJ
betfFyeIN37SDf9FKGy1xAF3rBNcy34QF1tJFnHSTWId5I1cf5Ape7Ib63kSeaDGUChuo2jEOlKT
SGby+LUZs+RAShJhIgptxYUGyHQXxzjMTzSiFWWVyzWZt9wH2h9pKn6/Gl0TraZ+L/NqZEqK35cI
vqp+78s0juO9kDgDfYfPiDPxIwXOPV7AAabhyrZ4RFLpDHyhJL0EnHw0lCgEV0NqisZ11oYB9Pp/
5yfMnfxahdiEFzttcsQF/EPdg2XY7QNOVrqHstKbA2uc5xbFuMDEUlpqjAock7EJzHiywwP4t9rQ
XdzvAitAocVvX0FT44RSiAQg+YU4IctV8W83blStDRnX8xCM8EDxSxWvNqmRo4Z9PmAltzTsSJ0r
9dwlKTV2kn20/ODI0LvhIExAEaoFqaEFyHfX1sNWcpbsRMO/0VsctlQp4gTzqRdJ7l4F6aWQZBXu
1++mJF7eCHMZi3ydumAu+RVMkYEXziFv9LOTxBsOMqurdCdA0asGuDPWOUrCTe+zwfLcokIhBqDQ
VqSo8XvvgAIYbMa6/MsRk37qFCNEqWfZMbedVxq5be4Ij7vsa15+wdHNF7OshhdNTO1LsqI+U4Iw
D74YySguhu33L36dWiuwEY77rIz3BXacVxM8yRc9Sm8sB2H8ykHIFukIsbm1UuSn1RGS4Mb8yBmA
FEgyopBtFyCXcUXDUhmAiu0raCDCM4mYAfZmlgZfnGDiqG81W3PVsandkXYIDWPDUbezSoUW7LiP
ALaPFPmLCzz6i6MaGtpBAwhPUHsqpDBrj2wViQfxu5psFg93ig8eTD15NEIJFC03/M6FIqlWaaZO
j0RpEGsWWxqGSlZZAMgG+fptSAdk0XaAd3DjgXukJFlaIjOnifLhoOFgzZMJUDeSNkFhmmr6sH3r
WfWgmO/fx4tN9G69TGkNQAnMfu7Ui83iAZzTxXEaIrYZHZRjidxP8IajNyuJ8+dgFZRJ+nFcV3W6
axMAD/um0i9jwKBXj2Zd1I+Lj04xm9e8jLcgsBIbLen2E9irPiH5BocFnZjWk29m38IJNE5m0jyn
iVGdzbTlK5Ljsv7WkEn1KDM3eqhcDUwpyh6JqKDrwrHRlTNHuzplW4IxK8u/jfg/rETn9hc9sYFz
wOR3M+iz83+OOgGH/o6jUDAEnGwbQSehg93TvI8CG3bZ99JO2qehqnGe6zjasVDNwEwfxbc0buW4
B0TRNnVH7Ugicyy1zLsfz3Nm3dwfrVieFjPqJZ3A3FlPS7UgFFz8302ZvdGiNPt+TBqa86+rk3ek
IXxv7aHZanxCEphfSU8ToG/wC4eBIpu6aVaAbUx1qWndHAUkpvk5rBiOEk2VzGkAnFBeqNvYOWYG
aeTuphS1XmpeUrSyepxnF4iHjHa3HbBs7XXlQaR8ODVpOqY/f48qjjoA7OS/WW2YXjsnNTaN6+Z7
LqvxdWirY1Hl+nNj8/zaBfgRkJzMqnezUauPLBbTM16HPppxBronXccZBd1FY1PuDLcszqa62Ubq
PhuoRuu1LcmRPFaDCwy45vTNz2Okl3OgbnmNYeOHQWMgLYJvnH4oy5jM6ZdhsOJtDg1JQbIwsKRH
v6XFN/miISnKFMkuY/+LMSA0WthVPodVmz8ChcLruJ3mq6Bv9DXYEgD+rbIAYqUFoLtXsxDaSGlp
rnRw7BuXAIphpXzm4H/YjwPyCWnoMyYRJqtPeWPjoa4shjFo907PihUpSeZ04UNqce1CIrcyrT2e
XtHsA5RGqyFClmlqZKvCyYYvoTmwjWwjYycLY/iCLGGcoSVR+2DadfWEL88mn+SBZ3r8GqR5smXR
kB3dKgSifjpN+K/iK/G/WSTSDvZjrennDNG/GDBMr+CMCzas6NxzEIn63HcJcA1F2X0Jc/3RZKnz
l0jy2TQ06mCTDclHU9yzZ9Mi5zaZth3SKHj7pdK4sbXtChyJYTaaqO//5zgYcgBaBMVRw8vZCqD+
7JGBCGsnmTOBDVzE1zZP03USZfFXnJBdCtsxf3WsO5SsLb+x0TRXoD0Ib5HG3X1bW+3eCC1+06Xo
VjXP0++JENuqatK9bQBEQgJD+RwwK2hQ+mAUYOlM9ySz7A5UnErLVY+GugEQFo+E1Nid/MFHzd2S
CYkAFpR4k9V1e2QQqHpHLToQkAahbww+wPZnGX39lzGpyZBkzpDFSJQT4hI6LXa9m87SARnS++or
0CRXZE3xZ+7YB6Z+0zJyyn2uFRNiZu7wiuhW6g19+MHMVGY+cAk+mIWApPeaMdxIPDj3o64jzYI7
zifHzK29zbA3n3RweYW9rv4kw7AGv5D41GiJscO7ob8uR5CF6Y0W7doirzc0V49jfWvVnb2huRkY
i7Z+hwc+adMcryE1IBm2NNey8WoLUtViR1pzkvZ67GtnHlYABwFAaNkgWxvcCLwAQk8TNTj/N0MV
TVOhAGbov7sFyvRzz1URgVwzkGLua3syJ8N5zv10GkfStg5RU3s4g0d1yAxdpvDKEtWEnGdbHPyh
bFTBopEM2SbOG7AZjampmrr2bGvq8C1HVTPP+i2oRowrjZDE0u7KvnVX8TCgMlFpm3ftoLRIN3NX
ZByoCHoegv10iNmH+UgHclc4EMF96d17woV8ruP+4/x/rk/eQjO0tkV+1kWu74I6aL8EHSDhgQGj
4RB9ar6UycWSfv05Lafxmg7ad5I2Zm/tWWSjpFoZcV2L1gWP7MM8J5yeBmB93qastl9MoOmS59hF
XXQj6zw+pChnR4JtfM6K6q3J6wjHwQ4DBcq7AvtAPMtorHVNHq/JfGD5m2XqBKhrezenIZksMlla
AIRJ8Eo0VubXsA3H15QhXzdK/WxHQyHap7yt/Eek/lg3ZdUl/fjqSv2jVWDXs9UYCOsGVtnZF1mJ
CAcDoeuOr+9W774G5YtWJCsa/qsVTc5EcB3GfmcX7tv3ib4/9PX6k6xLg27NK7CRLF82+pLO31cS
gvgAX91FD/Svdu23eLaQ29kyTHiyHSOwBvW6Mz6DVPkJ4CH8kgf69Ow0+GsBPQ7sZ0rZTI5167Jp
HbRFXa4K2eoeSprSI2n7ACkn2G7JVR+oqCSPSyQ3JMhxUq6s2CnWqDhNd2RcxpZ1Tu3+6+xKLVsX
sXmx7OzfLzsrlUWL08QPSzuZqA/+CLaM+UrUxarluxwpnFYRt0ea+qdr6IrpK01Cdc20fHzRAx42
l8h4HuIO+EKoL6NerYb/WdYHLU69zCHb0LT/p7l/WqOo8TsoYrCN3i1ul5oocNaKKyoB3O1FQE8+
1Q44YH2nCW84JwuecAjwnJrCfp30TMd58VTshlyY26rMYmxtXQ5sRNxCdWxOn6jxE7zLgS442jdh
hChlXQZHPtp4pAKR+KkKXPFgIrG2UiMS4RQIe8LYNz2an4C0ZG8nRbh25T6LbJTWWyB3BoaP87Po
ml95YDevY1rnOLcV47Pm4jqyJCuvvLGA9TZV06k3muE4THazbxDAfRA2Hhxt0qRPtYU9c5tWzudo
0MFdAYDdH9Pgnis/EdL7b+vlIMh8DtMw3oDjA6htVjtsRpVr6dcTbnvUTUT00zIjVITbTnGihuTU
41nw225RU895t5591TwcNgWQupmFNw8jD5KbzVA/AAhFA3DFfXFrM85WbZnX3xIQ6+Fp5/7KywnM
C+bwFZgp2ioAVOMVnzA+6FMPEDc9kLuqz7aIKCEVWzUAenWvnaWxDaBwHLw3/UMxxeG3fjQcYH3+
lle975//6cNXh5CBC17aXuHuJhnvL6PqicSddkVr/gWSd5TakIxMQPQ67fTE+Svp/WhE8ejvaTVg
II9WLQ80VVmQru1KmC3eXST7kGNaa5GHwxgj9PLuXV0JmWQOMNjW79dDMzJae/HwPi32q8KzsO0d
kWSHhdRluCPQ3EFE9PaBZn+xDvQQFLg4KwCTuEfgmnwpmli76ZHl35yuL67SaZGcgxHJ8a31bwwo
ua4h7QvTXEfzsGMJkWzC2IHsqLFxX1txPau3KOiBDSCcyi02DM5qsQn7cToMkxZ5o/L/f4x9SZec
OLD1f3nrj3MQYhCLt8l5rCFrrg3HLtuAEIMYJX79uyjdznR1t/vbcKRQILKySJAibtxrBhzA7o9h
FK7OPTO/g/JCwlV7ay5uPgbUS148Psb7sxtr9Ma1wxoMe+B2hq5YJG4K94RSD4F7JL4+WKrYdgzk
Q5/sLMMzpOIU66vphMLrbIh3BKAvKvswBNrzr1nMpIAb+Ks6TqEP92ugS61h3eaRexwJ4Htj4fIb
Ybuoki8za87bjH613W+hW0fvoGoowS0a5XsrYA4KNLgz0wNxvgJLduBN7z0LRfN1xFB50JUoJrJp
/5ZMM4ArJgEeU8QPkQLtih2Vw8pte/HKxUQ4LH9gU3KiKXfvQKXi3vEepKJj44yreOoam1JEr8WI
QEivPPfOOFtE9kfJs7XpUQ+IMkhKFEt/quSsyvznQYfUg8TS1Dcj7q9h03VqHUMR3oVS7G+nAYn2
L7OMaY4JzTRXzfNkKJEoENn67VQzosxJppmr+J4D37UyfjYtv7NRqGUc6X4XQgtsF0yHoYSu6sw0
obOOphnnpmm8TN+Mm9bl9LPPZfjifTVynvPqSpcrmzM/X+gynWn5dPwetpEfTZXtIJ6FMFB8NIeW
DaijG1rIyHgltA2Msfg17JQh6OIyN4yPF58rY0KqP45fLmRaZg766zqXUTIysnJr7s5lCzRwpXH3
Aa2ebEVJ+JpyO38GCdEdjzkKyP7koa1RnD10VT+5eAVtZBaWi0w3/TsJwpPD+v6Bx220D+MwXiBn
2b/TsXluXJudAClvDiiZ8+bGXmXiXTcc/Dl9yQ6Nb6m5mWf0m2+lF9D7LJIQdCGoKjnPX3rJrMsL
ca/J+GaJNIc4oV3vzCH41fonW1C4He6fySfLqo//iASSz7yz4InyGcikGIEyCj6ZA3z6xxcUWsfN
//4P+X+8UWkY6S68x2qgPYBDkx+D6WBasUp/tlBZfxIUCHVj/1c3p/wQurb2xkHYFExhLHf40UxU
irrZtSiZNL2L/dNspBrFumzIj7NbVbfDzLhcTiPguV0URdHPPw1cuqZFprs3T0Z7efVZ2gL4LKA1
qgVTTrWmEmrZtgqx90M5w5Kr6YXutOokOCgyiLc3BxJbwxZyP0sy1eUYkzC1O6aZ5V5ez8ZfQ6hb
a/cpWUDuGRz3TRXrvWiLAXfK1DQH8FSg4p9Yj2Nf/TQZu4zcdeKRdFdjXaKAzPKgNIHCRCDcynPP
mJSFcoFFhVXdMbPr73jLd2tBeH00o01n12pm+hTMZBOfEcp3zISqzKCxAPGqQ6SrD93m1W0v8vJl
Q43cOF53tzxyPoweswtRvS04ICEMOA1KCtkM8GInW9Ot6cOfb0b3M5ugYwc2gtGgLwvAgGx/ZjAr
pT9C2zFn94wHYnzuW2btjAqOkbKpLSwrsA0r1xdbnIcToxfI5c8jPzVv4hJcwsw5ooSMILDe63cE
O4eZ50bjrYK4wFRb9rcBEI/WG17XFTZNiPxeCflOXVC7Ivpr6tQ/DTsxdvDSdV4vdklVvJRNlWyH
SVXYSAtXSKWghEDZa9MdQlKv/vz9eZ+ZcvH9Uc8hYRgEoevZ4affslcNfjq4o3vvx+F9hnsCordJ
vvfrDkkuD8gnMT2uzaEj+N7SLBJg4kbZJWEueR6C7otVggsqwmqEkdgFO2BPZ2DaTx6sJmIrp7eh
Q+ql6hjkLXKZruVurnBs14VKdFJXMfi0C1zN4NwCFOJs0oJCnmgqaLr4ja4TA19NPeihlArwNWAA
opgXe5ZU/FhWllx6juDPRZd+T1s3+m5VTwl3m29tDlI+xBw16oSqccU4Nhd//mKxIfhUpeMQGpBw
ujVDymz2mYNYJGmhaoBg7n353HOe3WB5IHdpEiBAViHkm9UoJg9Q2fbV6vXcEGqJOHpuZNW9MIWY
X2BnQCwDdTDLUJF7cFMbce6okHqdeeLd2MzhyufclPZb540PEQovkF8DB2TSRdhOWOQZZRrJpvT9
Zo1EEnvp+hzQ8IkGUmHngmVJdCjcNrhlgQPFvpxORHrlOsvAAzvnXqB3LB71jpZS7yYZkH7jT31j
NAdsXNkKi15kKWjx85Qy9WQOmlI4dnlU42k5TRQ0TeXMwwGKHLj9UDzddc2+qNsbSX3rlkBRDvDv
lqbYPxQ9dD28KF/WOUGKDIKr4ABDAgzx3rsuHMoNQJHN7OwC5YJhJmMUkph5jA+REaphUQrY5S10
eOOJi8mOoPBdcZ3OCaPgVJ0OZuDsU9rhMHNl1Kwuwxcf06ohSpIOIIn+ZDfdULX5rh78rZnTmMxB
GFoq24/tZSUV5GR/XffiY1pY1IwzBA7L8weo+4FswRv7jaE4c5EPrXdseQ3aphH0nEjil49QYCln
HIx732t3G6R5940DZgjmN3Dxl0QVlpiPNuCLSCfaataJGFRz5cDA8BnRfpE0wK5EsmqPlUmpj205
D6uxPcYZCurBaAlpMOGqp2gAjd7OAjvaISG7c2/Mym9pmrzJMM1QyeOANiLk+rapIFkY9Sq9T20Z
LEJq2adENRniWF71mIZePxckip+hDRvOkjocj5bX+yttRe26Kxx6qCnRG4W07r7Uob8FN0+4BVt8
vuc+nzYZ4nvs9FDtGKMSMrh/HZDfr3ZDkisb2I2/jLj9ebm59E0LBSxIwJumOenT8MXmWtCiOF+n
cCMuZpehzxNduV41r846Nz+fdpnw6pOfm5ehq897+ahXV7lqcvP3mlOvLnjlcNU0c12uktVj+vOr
uhivLn115tWf9Y8f6DIzCtzY9s+PV7ybPj9eKRggAs+mIUFm2vn84gpdnSAxw/v7JI0nhSDp99iX
CQkWDbKQaoi+Q3Dksc2D8GWUmV7w0bO2Qeus47GOUeaEg8vkO0S+MuhEOj9Nxu41QKE2zgC1i98H
RFdB0jsaT5/szI2T2zrKFgpUawczR5vaS5o4G+RmbeS4gK2Miqh6dVjVrQak58GMiW4WqJeQNOCZ
p7w7FYF9k4S1fO0TJLRGkY9L04XEFWQ68Y+5cbq4fwIx1tzYm0LmO91lBXjTPfkqFWqYsqry92bU
4/OKhsFL2yXdIaEgTOTpOBaLlCnQt3O+Vo7OQvAcgWmP5z1o17vqLg9RfG0OHYXci0+6YSP9UkCI
kQzhthfFVzN6tiWB+87qKt2du5nLmw3An+1MTHNdJhSgBghkmW0Isx/T3geCILFOqe/WxzaDEiwf
RPBmpQgqVAHqARGG0fcZ975QJ2FvMYCu4CT2vB0Y/ZtnhipQOY7Bm6CoMGbRpKqUD/PL+q6NVXlj
FnWxwJvHJ5PAz2S7DBhnM9ojSLk2A58mwNs7n+U8RYQE65xt6ow37YRcx3dMIJKHkj/TPbd6EBdn
oV2Cs3Qq/ZtGzaH51TJdJZTaOG753CyzhBSngY/yZA1gL4qmJSkDfbuYq24Ae5adO+tz38v7OSs6
fme8AcXqN6DI6JBzFQtAxsqDG1CkO8Fnuidx7W3O3b51y0PNMowYJ9M3rTASeOcySYHYkMh/GuPZ
MyHduJFVAjEPSqxllIjhFSzma5N7zkbizGTSJ/dS8n43crsGxSoKSlHNhP8gt4IbMOUSbCYyZ07j
LP3KlACJMFCaCMlDaA153k2oCvEMhYmDcRj7OEehjn19JvRw+APwwHxWxjGqVmnygzTNa9GL6DUS
fT1H6I2e6sBnS+TT+iNtWb21wXWzxZbXPbpgJ1i2qF986AMNlo9ByrdUNc+yT/sfNHyEULxelwln
W+BnFl43Fq+gprTXY1XrNZDmzWuGqLrH7O5Lj9csZL9B5GsnNUGGHqGAOu++qHJErT+wTPMc1Phz
CP6Cm3ECFLS8SpwFcyHFGdbVsAPUb5f2IJ/eY8kHygwEZ6extJExSFpcdRcwoOy8BGV6M15bIQJs
aY4Qq3U7JiDq6fOwmA/U6W4aJ1I3TQ4gGBZnzpfA0ndF5FiP4Auqtv1YFivPCu33gB8sr3G+cIbs
ZARBQyBYUMGN39WeT4eg5/GydkQzS1Bk2d2ZEdHHRL37Uc33WQJh3FlfFP6GjgTLI+X786GNdoNH
mjVRqMJDTCFodrpNreabnfjezOq9aN6RrEXlYif8BzPuMwS1wCab3zUjmB1yBO19lSKnwT0PRP/j
t0owccTizH8EJkXNq5hl2/MgkhBLJEDDJSu1/0goy7dFU4PoaXL2Uqs8guX8w5yKivvs5KMUy5xp
TEhd/vlKLMTT3sxl/9uVzGxpXFX/dqWzA3g0L3/TOAzfPECmoSpprxzImO3d6WABRXNuRTzTFRj+
0TeHc//iNAJGfuVe6nmnQYx2mcC0rrwgwjsHe7afHXntPfqA+yxB86Pf+7QCADaLn1sZxLvf7SKl
FvRkmuSf7I3PkS+qwIpM6vgDt6g1S3zpzi0WYdbIei0hcXAKm1Qd+GTPxkG/R036hjp2/U/2RPfq
1ACMcPbveHZPEM8H8sNO3HgOle96ltrAPnVd4aMw2onFioCNanbuk6HrDt0Aqp6Facbc7Q5Y7grU
HUAWzthoAZGw87AYfUzi1am7b0BBfznvPGDczaGm4EqVGmLGZkZjO/sgBv3XFfMx+UKzKFufP4vx
rD3JcbG4ZeuiiU7nLDbeTOCqT6A/MeW8jc0cxJQhv3SvbCJdx4PVbEGJfbIkUN8lr7dFFDavDBpk
o+eMQGxL9wZPPkhnTna3zemSOZJvcrtuX8M6OAIKSE5t2/R3SBJ9QTCnfS0dpAQj4kZQHsJJsh9f
hdI+hF6d6kS0fwtlwRTQ1LZYlRxCC+bA+KA3A34SppdIZBkgQghgoQIfAhBvFQzGiqpw9NkAlYGL
ayFD1Or3VrY4n2Q8GW16a26c8BavJqXeiSeyYOKdjKSCMs1AsLMt8zXKqmi87PuqnAu7yFdm+HIo
sjGct7qBsigUZeNlXEIKlLdVj/KzxouXA/bQ87LK60U0hcwzAIzWEoptDClUdxnW2bCjlkzcpRlG
nQSQ99Znay+q+NE4mBOYCixAcsZ2GbWht7aDpr+3A/cHwTrtXYi4BjuU1R5NfV5X1OViQNJ24Ses
vtUqeJdeZz0DXJLuWNP4c9NtUbm0RCYMMN2EWc8dRclVVLqogpqcvVGAub3I7zU0FZ7c9NabnMyE
Rey9m56Z0LMLf266DlJP5wlN16pAfNGBGcVMakzTpCXA3PdK9eFT4d6YK//+KYcQqzYz6adPabq1
H/OrT2lTYJyByDlP6GKTLqv45fdPmSZjNM/SvJ/5TECJsGg/hgw05IaY1ZC3GvuF1fXfbUp+PvXi
i2euOw89z1paYalRbwfQZUckArGdAmZcxy4UboD8u4xaYrDaWZRzazF3i756G6CJsJVNFCxkVss3
3lU/kKnF2zjV+o5XCBKJsHqrOhEusDCkW9Pd4NH489Q+4ijKn07FduAHFDnUHUr3h20KHdYNvgCy
uxxGwOHAgwwt3KUx4icJCRPTTFpQWT9eXCG2KVZRq4DLATUZisuaeQj54m2TgiQBbL8lgdoh0yrZ
Zw1+Bgc8/ZN9rWwSr2IBpLTUYbFWRVDfotil2MQKnFhREgzeDAmk5raSudwMAvWAiTM0ILQXGCmV
124AYc5+Gs3ZxpujngIPY7DQGUczhYKgMcquEmjHDULvq8y5F0UlXwbQZ5mAaQpC9yW3XbFl2rmy
8xFAAGQWxdaf7GMD8FkQ63cx2Y0/OI/kDlladiaZbQHdSx2Lbs9ss79Imq54aH+5GBImCC22Bypa
rBxmAJRHEs9lXZA1wI7+gnHCFlgLtXdtQts7VOg0x4lSJApTCMybAdY2YBzOib0RtAGdSkogHB00
oDdLVXVo8zLHG2pq9uBi3/U+X55tri4wDBpGsbjyTCJ9QPgEzLbTMDhfq4MZ/ezdM9GBbaksFnGB
6OjMjF81zUnmdFIiIKedr67VeoBCaD13R91tTHcMdIUIiGfPTLcofe8hZu9+4LWnT/5YTXsPdh/8
9EeYJJ0Dhyoh9jX6XbwVoR5v48wFCRpNbsGtOd4akzkwF/gvBmjy7GIzLqPjI99MW8SKp/Mvp+Hp
GM1w24L07tdU+dRSBXnqepD6XmZqVWnfOij50xaJby4T1anPIJ7eLy8m04oDKratoN8uUxs7FBOz
1UhA2mS6YwoQysxJ8DjWytPnWcyIuSDtp6xa63YbYzNzmU9Y6XQbZE58uEzP7Ny6SbD7+v1vEeC+
26WuvvqmzNRWVKEsrsxHFDGinMiu43DHc4G8ObCvX/yRbPshVdjiDPm8a+LxG3Rk0hm1EKUlgSUh
tIkStgQ6fOuhsUAM0rvDoXFauUqcDNg3Nsh5KdPxze7oSTZ6iGeojgM4PUWdrI9IL6/8VxTPaATy
iHff89JZ+UNg7e2qT/ahqiBcgIzpnaqzdFFgq0UqV63zPq5uXLD2gX9xajYqBym6AKX7xZZNAzoE
m1JVuHvjVk9V8sbetaKCuCLfY2c6zkOWqGfHazXKkxrrjQjvPVIt+Rh5sysDPcZgluczG+uddMbj
Hy3Cjaj3BZtW5OfeR9QX7yE2bu8tmEgA2EycmxplMfZUfxZYBQhVG5BPt6Z6zBizqWrNJvaNlYF+
PgDA6cabDl1pe/9Rkhl8VmlzXBRBuC7Bz8hx6N8o8XwviUc3yNp7Jq2n1oDLnLbfN9Ohmw4ijSHd
YGtvaUZNpfPF759sl3NDN6v3UQ5kZfmtRg72SbE6Ov7q9VPPyvJvcqjoeWzq5XWjZ+4kJRZXlvvg
ABCy0KynK8OMDVLd7gAAxceYYdE0lUltyo7QW5frbN6SHNpTOlLsEGsZLJvpw19lIi85yLMxJbE9
z0hlLXnkd3MVWdkxGQLvfnTLb4U9kPuyCLIZVjvVQSPGsmzpkDz1Dl4/bYNXbPLegTn1e5V31YxL
VPvabp2uGu5AFDnP2X9ojvmfCdMcNwg8JGNsDyoIBMJ6vyesUTqbQlSwr+6bs2wOIHX2Q9OT94SP
UPNh9hvo6sijh79jPRQ935A8GR7/5IC9Ar/RNpUHyJbh+6PQBTQvVj69Xc3rkrotEO8Za1cXm0QA
f1vJ7i73AdwscoglyJTTpwJbuRnkUUrUfjjOuXsZBeUBOCeJnsJx7Z1lHZRrQRg8tfmJQWNgmyde
hQordM0AVFD8BXQx6fJis4byK22l3BtT1NYo5AaDZ5KASjKEttd+UKkPrQ20InuEsfvVvwzXTXtK
igRg16Rt/0P30KV/y5d5SJT5vheA4yIkf/tFJa3LORllf5fZiNI6U11w1SEFE5UShECdnTEkBtJN
0tJ+38rODxaX4UiMCZ21aUMOCF0sPD4waLVUwwLCA/1DMvjipMkbYlb9QxcVENzDNzn36qzfmC4h
yts7TYgC+GnUh+zjA7jQwI2VhEdzVlZWbMUb+zktew5Vc0xUFnl+crxX0zHX0Y26njXBq3UhCApl
E4EbpWxb2c4abKwgyxzXB9Pi00iYZyfuZdHa9M5+5hTTN37BUL2XSV/jKWvpVSXAHlMhcvPmUEh7
SNG8kKTqdk1u60WrGXmLLf3hkVrcU5nIWz0iOOEOHXnjaqDz2musPUrHxFNGi42Zx0xrAzK4jnqo
l4C5NbPGFQcd70FzF4raFhTRIYy4bUDJQI7GZg4FNnh4E0y1aZPz+TwzYk4uSgpR7unsIgu77Xm4
4kWwGYMKL3uh3gCVTL/qsu1mCK9ZdxDA8PZljP+iGWD513gE2tJJm2RFC49uQ5fTh384sYF0w97T
LaL/FR3ew+ED9etQmh3TGwOllBP5LfJL4QYaIClwcH/BK80AyNVAnSTwa/008PskZtAPO+iy/j5J
Tb1sX7LsnWKjplBV8dKNANRiMY2A1oQmmOz9ZB8mO/vNfvFHKvjK3xlc+6UaqbWxAmEtRR+e57n4
m/n93E3wsfNhEXlelS9it1jjmaDB6YCn4srU/rJfI4k76K0p6c3aHmxkHUUoPT6AobN6aVSiV0pQ
Z1skVXLKY4i/pMoDle1fHmEAZLnxiBDIORVk/OkBqosDoop/mKOkfAHF4gOPwmBrHpGAV/58WOaq
eAagMNgOxIL8xdSF3kywVcOA6l7j/MlmHqq/TistASIIhp34MsI6agRww0uyBZgyGcMCDNqJHDjI
ZawiVPwKS+a30j2ZImCdFcVdl6r8LprckslNtMo7ghkixow81Mgut/pGl2FrPcjCjzcoywqxuxor
a8d+P7gMiloibtYXu1sg8Qoujxjlkih92vlSgIWp2SWmYtCwhBncSDQVB/qGkcwYTd+0WHmEKoh/
VHwTUZLd1KNHbzjWenRmhbG7CJw6A+MqjOaANDtGUrb2+jq7iTmIGow9migbzAmC9pu+S+VZZOWy
Jz9rqfxNVyX3LCjABEOw/PMeXlfglqp71NslREygYDDCLkZq+3Pep9IDWxP60ur9Od5a1gwoN/Dq
sfqIerUeqr3MYksnK53ZuW+Geq3ro2nhWdjtWajmqfE2AyCO/DlquoAsn2o/AvojA3FdOv3wp0NB
+6noIBrsOSCr0cIYqV+mN30V4sBnA5aJeP57YpZyLL0gxIQyqgzRM6lAT01Gt0ChTNmuTdduQD7t
4Cc4S6JEnSJ6jCLR1uCzQL3f5YDgvFwUkZfNY+vXcCta1ATKEbtN42n659boTnMU+aPVx/U6BNfN
TjtkICVi7ME+w7/0YOvWwXojBZO3aSKYVy5KSca507bYOl2N1yWFxA5gcbMq6u3l1ThwB3+dX4r0
FCS62FwNmxOv+shCzgYQSe6FZ4DV00dAFaBz/jDmiiD07nZx6CLr+mvq86fswRq3Dgb/7dMZpluZ
PwQJzXjpFCD11o1MV+CfdmZg+SS35kDtLkKE2521qnLOJmPPAifeyhx7nctAPbn4bVMuxxKVTQwk
3z6QxzAGIOSfpboHsmCaGYBmOftzOjr4GwzNZ3ZIqes5vg/tjc+QSCX8zGmqqrtDzS3A9Xjs3FIP
Ujsgux+wkfTrG1mM4Jt2G/4MHbMUb8vC/h4Hews4yx+6716w1YhfHTJR5Xd4AsY0yeYiQ2rI1a04
8okIS1GweDbhs61Ye9OpAD/KyewNYDNH8Kpcma45Kf3+k7Cr2cppA6EDUFNDCP0OOif00jNjSd+c
x0pGkhUWVQAhIlNxaw5h47xhWdBvU1r6u6jN1R7hZlCBonoUOZsOBL0+yH6ySUGxLL8Djlt9JcoN
50FR6Zt0DDWA61QvuyCyXnA/H4wsoxXXH4lt+Y8d1Y8a9O3qHrjyYesRDa6tlHXziOUEcMPRhgxf
aB8+dUERM27+/C90Pm8SXD9g2BswMJw7zHUMB88VqjUiCrc41hWPCvVX4Kwkh2QYQChMB7XqwhE1
CSqVb3ZLl3Fhkye/0+JAUXY/t3q4BdDQnQnBnaMObRRz4nSvGreByh351Y5rrGUVoPqBoove7Z2n
3D2A8K15A8ZhhzRK9RSqdNiJwmcLdyTsP+5P4nzer2IHBCRa4Lko4CchtT8xCA2W58dl1MWPQVUv
aZc+doymqI0u2ofYphsESYOXDhwKO6dzUxQIquAlBgPcogXH9M6MpizdprWWD6oBJtlGTY7xqsd2
3OgIhBuPHUg47ho65ofYg46wndrJVxqMszJ33begjOUKaN5mq2IAlqxUPhuH0kaIhAIYfgey3HwB
+Vh/VUEOwrbz8kSZX5wakcSboLTL+cWGwAKf+3ZfbYyLGdA9n4cuEXeOSOp1EjRk3qO1B2vth3Eo
RaFR7FqSWZikzSFkMoUmN6/UCnSD0P4c0qGd+XJ4ASdfDnFI5r+BMGeJZS9SYDa4bgNHdFuv1uzZ
t1GdO9mL3h2XLGw76Ll4YicThWo5tcumH6YeS47bAcEU0w1IXaxCXYm1YaiTcQMuIB8l5tCb958B
VvLwgn7RAMDtHfyxkcq+ArMZV8uEusksmki6Uj/6GMKswDasuUsJ6Fc8kEPMqiqzH5vRYoseLOy3
NcD5aysJwl03puM+RphgHUC59I5k1j52aL+La8kPg150ttcfOr8ZDqYFmPPPlrGhwAahc9cBk2aY
tygMA/non390UBr+BONxQfzF6IQnt/HgDMz41a+uUaLVZZknj4B55PtCeM4xoN0G+tbgEzBdzUHt
k0RdAgZITo95025ylTf3GUB9t9B0msdx2t+VOYPAden2d3GG/5lpGdvVaOMnC173IMF38vBBlO3S
nTDKYM/Vh1EDLgfpHaxfUT6+btKar8xo1+hqLgMwCJlRCDTt89zNT0CcA0CgXW8d5WTXpA65qcGc
/yCyIdtUZdfPfdolD0ld6IMv2ddIFjMBfaKnqKv9e0HiAxIo1nNmV8khszwooU9d4TXd2gFFytJ0
a6SLgM5LIQkzjSbp8F1CFgg0nOhNM4IIm+3O0OehQjz3vrK6qN2W0UTdA8E780aAKmw2Z97I9r65
w4ZmPvhF/jToNICWhw8NGtytYKDA7no6ySMtBMqk1W6bYHCzI8ArD4ULcrA4AmNbprncYR+VrqDt
UL4S/PyphtpFaTsAOSGaSRlUrV/LEaAsOxqalc16IN097E32QFR7e9KnCDA0Y1mhBh08ehEJ82Rx
GS8L8uHwis9qEvbQao+9tTst/LLpvx6mQX0fZOwLyQPQxP8yRcr7gvoMLK8NGUFhOeeuOcm4/TJp
5QKlapLnumAgs6t6va3KuATOFlcwzmNcoBJN56hBny5Yuq636sA3sIJQD0iUWf8ttDw5000WP9lA
Oy1LZAyOXZx0O2TQ1Bq01cV9HUF0h7spe8s6ccPyivxA9RAAWEnxkeXROAtyKwLXMsJoLvY5wBYp
sS/wmF6NAE6cvEACHoP798skfJJxN3hJ/GKH/7J7TFrhHbsqQGvqKruAiDJoeJbGBl1uia3WQLBg
Zkt/pOTVVxza0oTTifxuOKkfVYRcOqjVvW8gkJmPdPC/1NJzQLfgqltIG6U7fDhrlSHH/mh8i4TL
mQwcUGUMbn2wp0NVM0hn9laHcAYeRjUEF9amd3YZgWoYijhT9xGjAIHGnbNSOe0W5pdifh9OC5Ge
WrI7lGLK+9bcbyCSH39u1VAhtoxG0R8vezUwQdQr1OIMc7Nrk/qGDx6dFL/il0SCS3y6Gd0MiUEn
tEpwMVegGmogueTgdi3WLJb16nwdz0vtbdBnoNWPUXPYgmFpEUsxnnLk9lxLPpo3tXDfKpZfOiiq
l49m4QQ3M1IEtDn4eT79YNIweA+tE4gPQFPZJOAAV6P84brYYI+opA2D4tnLu+6LVzsgbcq4eBPR
MyQ/aTv681Bm1caPUFOv8jpaEQmfoePjc0nSblFCwf12gPLYhkDBYmeVVnpELoAt0z5qH7qyiWYQ
OUi/NAiNT3dX1YvsvprCi4nIwTz0V0/b2a7MQxtE5SPeDlPA0gHhzJJFcbJIpy6dcoCXgZGJZIH3
CTKG/bRjv3gbR3OKQK1LyqVaDsgC7ooyAc/e1IplX0NNF5RkJgyRTzxkJvhgDueoRGfv/Sx39meT
cIo5/kDIbg54pPfdEG+HOLDffoRsGN+UPaRbR+bD0koq8pYJeT/SMn1oWGofQfaGSvLJWdRxMvd0
qY4IjIkHPBjuwsmfdng5MFFlsyCLvYXokAJJnKSajyPqkBr1bHmF/w06wP2MyDh+GCCtte57XW59
7LWK0m73FncFWMrj4BhzINxMy9iGyZZONtMytpR5kJOIy/v/D98/z2kN8vqKZj6LW895nkCFauKu
81M93KZj+7M3UeC5iXQ2WdFBjX3yMAcwbSQLMlWQX2yIG9/RTLuHAbJNC1KkFdjrkH1RrnqMsE3c
tNSKN05Gx8e8Dd+aQeYf/+kgAFhFeebMLxz+DRHbbSKRkwKdCTBGJMgODsoyj3Ysi4XmvP1iaY4A
Wc6/BTVymSNWWfdFOaAmHZpAa5WX6WOYoyKuoYl720a2NyN162HjgWxlmhflU5HEFI9LN9uari2U
vxAg3lgjWVE95SLieHiLeGVG3dwf154XOgsz6kfgr+8RxJ0XKYq2y9yPkE3Fq7DCmhq/OaWRkFfl
VzBWzvoo97+1SQfSkijzH0pgdddQGfe3xjfMwGwaAKv7ybcqlP8gJ99+8g1DGfxHKc/fVJoQPqce
qEI9wpgP3ZyJv+tqKdW1JLXDpHMezu82ZLPXFc+Cle11CXTlwJsMxtzsu+Yfkg/1BwiQ8YUXbnmv
skhtABYZNrZU8p7Lls+DLmg/WP1+PmWqs2deZj14eYuaHuU1O4pXx43LxmyRtjV/Z32zMb6WLm41
frRfVQrVAFaz+oEo4kFl24KiLAGZNFj9bFBA/h9pX7YlJ65E+0WsxTy8kvNYs8vuF5aHNgIxg8Tw
9XcrKBflPO57+tz7oqUIhQQuZ5JIEXvvr6A/f5aGUTxHFQsOAbaJG/KbIOWBsM7XXowMv4SFPIjA
O4MUkZ36aLA3YDVK7zW7eesha2VvesiE3Rfctjej6sXRl9K0UI7RmemGCEPw2YWMFOA2SB069rOZ
t5AUAa9I0uN0lcImpov/8nob/L6ndIzA9myQwOvYWlo6tmA36CoTaWSQaZfDvWGxA1L27hGwOvdI
PeO9t/g63AKIh4r9n2KXsGX+/+RDcTXSBqDajWVVn1KoXFZhMIz1iWxP9USaPY9FF21v/BRBvnka
2T7K7auQuss4LdO7KKAM1WKS6xHIaH9dJKOLkp2J+JsTpF0HgrtCj9cFkuPH6veG443h2Lc+imjU
QNdODvZM7zE0AjCmexi6l8V9M4sGyEc9VDXbebjY/zhvCfGBFgzTDqJXdJDKfd5uUrByrcohxjmr
Wzsh8wCdK5r8v9DumSbhxBbuXwf7ItPEy4+FswnTcPVbHJk9TKZf2o13XxgWjnOHdSGd/EdaRDHe
6eMahH+Zs7cCne+HyCkfTRd12kBy4RmFh1te5z/GSYLnzL5QgWgMIT5UGwv9PsfYNYkYaNtU5ShQ
fCgyytK3gUwDZzcNsAoDDFLm90gVTC0StjnXD6C5aMHAkbc60i2ld+8Mk3dvQ9p8zxrAsRZf3XTa
JRmnDarfhRZSHMRftraZWReyqPGgaBCaY20AbhB59zQ/A2Z7MzHhrynEUpewhObNlyAfxUlPPsSK
/3HKjC3XDP8pjpl2HzQMJdKD9Sq54e17DTAkMlONTavCG6Ijmf85aUxSiPJm/veFeQ5KSaPHnfss
7bJz6cnP4LRGeTNYSXA8i+OfGu9m69pGDS1ACt5nXq8gXVZ/GUFTAOTdkGzo8MiK6u+oOQruyyjP
kcgtlU4hDpVotuJTAObLstdNUI+X0tFQqFpU6YuFF84wd1Fy3UOEA7B2+6ffBA9ux9MvkwHVNBQu
2fdQtbJ3ss7zo/Djt+k493ybPnnNY8rzCyuQoQHxxAPoZuOHIfGyl5RDzUC5k06OF+SfmnDe+FqJ
s6snwO9otPFiGySvZnOk0S7qHiy1hvy1BqqAwijpAwvEMS5gq5bQIbInUR9p5uUV72KAOOS1V177
usKHxq7jtYPqih2wflJ70owCrEOg4uVe/sxUM6DgMhxGqzu3lsifrUBTsIms2FJIhqPyU45HFfSz
EAyYfPdkYnOjDIqv4xKnw2ajHyK6QGv7/VakA5/P8TwJKrmgRe10nXlnUyug/Kn+KzwHsrkQbNHO
/dRPz/iXHOg/GGi+eJelNd/RqaCabuvSvrJyOBJ+ZMYbpyrThBKK9YI4YVFSQHPilf4MjQqwar+e
/yozEIUAyX5hv03tG0AD3amVB83hA3BxaEybFcd6yg/CFW8u8vfK5CzB39vtgJ61cbYPuNO0oz+E
UeQSSUCgSuhP0jQae7DBnkMWRdjR8KD7Q3cli6bnSTDO03Mp5KHBdiIMfLmZ/OCYixJa96Lt7ngN
zv2aWePnSkOlAarBs71TVeNnqKCcisoXTyVgKXeshpItylmmzzm0Uv4xLK4ZB98TpjdqNWw3sjGK
8EliVpxvSz8uT46oa3+VRhUgl3ofV+DHQvfWbu2EVSFNmLt4tXjhYrTmRWYfzeSVhAwPdT9MItst
wAbigplndNzL5ILZHCBcf+t1yME5qqGeWYGv2+1K/zgYHJLav/zgKIUwUzfG3Spvo3RDcchZIxdD
84ASGS6WSkhg9cFL4KcQsm2ArtcCOR3UZmBLuE44K0ErPwy7KMp/LHTUdYIjItD4gbdPvdjTQC/0
Iqxbkx/JR0077Kw8kw+zEUXp6Z/WEfGPboqaV8+c8D3XdOPE/ar51EZsjeKD+osqMdvzYMi3jjJx
znxnd1ryBDhmce0LYOP70au+LNN9vCU+QU9gF4vi75x7Iyr9oVxWxT1K48ecQzPNRGp1salHMWoG
1GqmLcWRnxuuG4J6cFz3JrILXIuiJ+p1VaPNvea9VzHODlPkgrMp5gUA+m29wxuK9YoPzo40stzA
NFdAveiXoZr8q5imDFxaOK92avtsiZajjtvP55ngRrVeGX8eBnCJqLu/+XcsJo2aIwQ8BwBas6ky
jyhVN49BAtqoVdkUePHIODKHk4wSnM1hfHY6kY0hijVUyfBsv014X8a3UhB4Dd0PojohXpUGWfsQ
VKHtdqE/IYKVG1Ow9N72INmmAaEyCJAdUNOC4GHukSnMFhKRo7zc+G9ibYUrYgA2boG0+jjfb1p7
79Syu+/bsVxxp7fAZ82jZ6uNdvQY7USU7/xGRFt62gaFiZpgVzyDLz295JCqmZ/Cy/TEgz4swE47
FkET3BgeqebNw3uBVmUvrcpm/TKoUg4GR5nZy68wVGF9Hip/g9IRHaTe/qfMG/MHA1UpjzgGGCHV
BDw0mdRU2tis/C6LVK63eyQfJg0ujjdQVo28XG9HK1klOPlP2adS79kTUEn8DBQ7/J6Jo/LM6tYx
3uJBfIpqmXMDncUWz0AIOiOLW61jM65WmjL1MVH1Zv4dtB0RQj6Ks9vsNzs3XyNsgE8UQYvOy6nl
b3zz1UAWU4GlJuDhVLraHnmS8URNwyewiyy2SWwji60Z41vkiFLObeJOf9Pg4p9XCKJyhWPpr8jN
QnGqEN2j7CBRPgLZEQapUx7JFLpX3ttJuSKLGmg41LubWZbb/sUZavD1sMcPOUo1eMJ3LpJlGxTt
emFdJNy5Gla/TbShP2pd041HZOA3oHSpHlK38J8UaAXpFevl3TKla84WCJHxL/5oLWP/27xS1Dqy
TlqwErqZfPYgp8Us+dqlRn7JmIfMtXK3KJnfAD8AWUVlOlPwCIEl8YCdk3x0eXehKLy0+nvd6TQk
YRAF2pQElQKsQSZmXtrWK/lqa9Hb0oAzZk+mNg6n0c27a68aiDJGoY66mm0W17qBN3P1Sy799lpC
+aE24vKgtJTMXdAhvdV46YUi5uAozsRpDIJtMaG6fD3PrScPh+1GAgUuppuoXx7AG2xo5ioTk4EL
qLXp+kXvvV16vsL7BSkk7xvUM9aWtsNr3y6OYxcHdHnyULP+yYFcCkDPfrAPjMhZj0Zrv/aW1FcV
hCiOEDmyXitw5tEkCLglD4U0waD42cW+YG903t7zM2BPdfBWnCQ23nODbwxU04tpAipVOWPqurV5
RoUMEO00Zwm/XWO2i4gFKzsZhhVF0prUs7IcZdLL9GXk/a7mCy4h1Ptw2Xm8kV530gHYDLJrENna
biEAShRxEFEF3fho4Mb3Pr8OCnfmFqIwlH8/xn4KGkbPsu79oapWvgjiHZkmqlvuy9gtkRxFbSr5
qDHSsbgEQbJHlg80a+SLffNgmrl/Hjx8CMOgzN6WolVqCCKcgLZ5cILS2goGKgUZs/RB1nUCdDlO
O5DFRxWpYSQPrWqC3LVPqBSYI8ivmOavdoY/tppEDfmT5Hs9xc7d4paJdrb7YDgvrkqHPBkKCYER
UcvTwCgK8FakrNot19Wr2llDt6jcBH5SxytL3a8zoWZmWYvuF986xcD+6054nzqnNHEfln+WLD1A
9TrAJ9PuNar67IspAM0zmYUEpTJdUa101k+fjKq0Tx3qu1a+8ldd54fICg0XB/uM5wpLkJ9PHd/V
YNfY0nRW9aC0hG4ngEQeNmKuHZIfOF13Zcd2f6hkFGrW0N9pOE68Axa7WTG/zrdR78P3PtCB7Cw0
ZK3taMBXo9SreuvFKaCbt8SSP3GRF4HWxfnGD2EfsGQE18UdT4m4CFuJN+E25uuqe8EjJT4FdXc1
B1NcTCsIPcfIQIvZfmzI5ymBWxrwrbUoevv0p9DyDzP9ERUVwq+3y7JLGJDaRnt71R75kF3DJmzr
frubG3OkubRqjpTYGrpXLqpRce/D1EKQHOCbwc6bAyp601Awfbinpsu14X4CfwG0N8br4tcbQPgB
tJ3wxUAsZHaHe4607+383EamB+QYBXh5DffMUGcGqMzI421vZCKMx7HCmYjZuGf7vRnivJaomTcO
A7gZDjRAs+fo2ZY1AGBd/424o7UpsB5xTkEG8Ue3jdNsTCCGNuRrh8p+zLI5gDyFmMAPb2r6huJt
PJMfa0DJFT11pXcuNuq8C8tugI6RH/F9MkAv29abDM8zgFhqo8XbL0oooDuEJldx9dQggd9r1ZZ8
rYtyRezTMDlWkyGQARunqQmoRE3s8sMW1Zd2lPPT0pi/mzQQRJKf6tb9LETcbhfXMsuIAsBRVNji
o94/LkczlmCayzrIrXgCdaOtXuCNR6I8IbJbuRMeCEmxa0B9gtRANQE+z2JVOG3z0BY2yPvffWTS
APm6Zptm5b5JvMsE9cujoZoyssDbTl1qrIGDSzSx6ug4d5ehObTwYhebvtF/W+BD1DiJZqeWpzl4
ipt7obfb3LEBVsNvKj61jnVGoRcO3qhbJYlbretEe8B7eLU3vAQ1Sr4dIxVGXRUejyA4cZEoPabg
c3dkhtEUe5Ct2eP4gbB41HTMh0aU8PeN6YISknxc4fgI0fd7CPnJ5UHYYmck7mOgMWyCxslANr02
QHkIk3qlMqn3J/NfTLOG3MjBxdK/iqh8koVl7Dts1q6+32vrxtCrF1T54TkCYY/vptXgV6PEB1Gm
+W6qxuGb5qOudXSk8dw7XrkxBDhTA5FX0JBp/f2oFfq8EsCY1QvEnQAKz0ooKEr8uICE3z5X3fDW
gKrC3CStN4bko1EPxW7VmuxCBXZguQmbMXO2OrRcga1NPRv1OrVfrcE5CMLx9m62aICWGNoqQeDv
i89ODaKne1QDgWgdtRWmvu6qWD+zPJYnrf1ZFEAIhOSiRu/KFJyxbGtoeGAnUaWfyT/HcWVHAbjq
Q4YMejDE05F8DuSckiNFchyjRBg9QDPXbsQx6Rj2vgC290dsxsEh4hRdt2+hCXlEdUpkQT1gVAFq
7D+85BCT8IwTBSzLLPE91PGMFUWCkpevRh8ZbWEXLbhbgmZuZG9euwkozhs/mRmOoQoo1l2WePI7
TtqdfVusbvxkQpgPKarEepwtELiFpbRB377CK35xYdrUDaACQyXXQStHeQIy7w61j/0uSit58lVD
PasBDh6K6Zr4aNM4CO7vWgFAoaMnVbSicAqkBWOkP6PVshCNQOYiADn2r4lBBuqhkGLmLs2kSN/w
um3hZd38CxBB1r4BjP9KPwWTYM1+cnsQr1gQQqDfA8fWTq015qs+gu5jFAv5FFc532ljXaNIjMmn
jFXT44jPJ2QYn2ZPhlfExG7BAaMCoJOZnlEN/4MslM0grKqRbsdL0myhhndekEyc/Q8nACE/ywi6
KShjYru68PuLU+Q4TFMNmdT0MdhHfBUyAEbYQ0AdgXUJ/hUaGTjeh8ceaoLYWP5aYpm4rL2MLhdY
VhgG9SiY11bLUMyoLr2swHXj89BBeJxYg/whifYD3rKIDIiaG4Igog+iWDaAtU7FLi6aQCb1KIzM
99hlSY6v3fHtCNUV4F0uk/YZpz6oY5x8hkKcKDgNdlQ9eV71XBBxyLu/NMYKghXts2c6YIYZGPCh
LhLy7lSuusreNS22MFiqg7o7enbPBT7SmlmFi0292Unjyxwyp9GqQcSng9vhfTEacCG48rZOpUZo
eHYuNjkpnFuDsfc1c76nxX97O3S38zLOgG+FHlh20KxSozbQB5M8EUsu0sjkQx3dKtJr/UDW0nxg
ryRnm1q/SCkXewlfCC3Vgq3o3ZWmf9bwYP8UjMEm1wvniycja1trubEjM4HUTF7a1mur5fHR6cBE
QP7RzD5NeA99bPU0hvYndhXkL4oShCrQSbn4nmE+sjJ+Np3U/eL5KJBo1W9FbxhXHyxG12qKjWvS
6T8qp5D7GM9BD/XWhXG0ID3nqojZJ1y7A3K4GLH7d3UT+jO/VkhXRsSmtzC7MPXN5Go4M1NzcXSI
HBZ1O+AEmtSAPnCP87iQrotquxE6PeL7hLTMVeidXw3Ik3lnqTnJKQFX72nkZgUOonebnEVa4u2T
utTQ8BxJNnYU9SpNRlX+8W/XWBayYpysWTqK5wvoz4pJG0OOU7ENCt/KFapDInDf9kB5uK75pS/w
yha1unXhPLBGUAsw/ZRAM4Ei6qm0L9SjEOrJMX9bikxqiuohMT8RErOT7bViY3Yh5GbVmuwO2KMN
jVFT49drX4xDvFp87SjcVccY2y2+3xcC2XF/MQp3h4o3MIxxpK5QwHzqZcBPrkTuZkVdoUVjGVKX
xn3R8NMUoHTOGfNgPeaOjoO8/mPzP/mQkHibS9O64zhG+O1/X/FfLFZBYSRH2RluglbTfey/m0Je
Oq8T25IlgIzxyH3oIiHCJAWct245+K6c/jUvC7F1I90ER5eB8y8TcoOQlWbHpI3lM4+iYhtD1W+T
NA7MMk6APa6HkEZ10A89BJC/HcAB80wNCGQPyDqk9xSvGw1KzUzspWnQwWvCvBr0qbtDnEdgnis6
kD55IEY4TRrkxKi3mCggEJD1SpIN+UzPbE+6agrxnPE6ubSjA4Vf1bhQGUIO/bHyO+TmyNWkWYhd
q3uefZI3B0BdrGNgVXi78wsAsTwjORGj7wcK3wEatOC8OZK/VMzsyyArfJCLtoGxSjR8wYXHvrV8
hBxi3BZ3fjbUlwIguhWel8k3MF1tCojNfhZFgd9pl4ML1sfxK+PjlQK8BBsimhmhkjcJ9PpSKZaA
UkJMq+2zr3gXhZr7yMrrqHqeVY6Ht1Qwqn8cLeyEANMI8Tqp/40zXv1BwAT6XnEOsjHYTTZ/IktL
4OqIRepDYD/61Sq2Jrn+MBR1Q71Py/SxVIloatIYhZpD67g7Sk4vA9STRvO37zd8P1uKRnCepWfV
1Wq9r53GxTyYKpdTcwMqZEjdt+444kczDY6F47XP0rE8xbbqbsZats8ouY+QFmJjSKMZ+IMf8KiB
Gns2dSvUYF79ykzvoqLsnqFsPKyswfP3FKs7mdzVqDleIymJM5eaHWKU5dbh1DLzRLKDtzZrvOyA
g/8tjS5xk9Phh5iccxNUYIlwOTtHpc7xu9rJ8tnktUKMQOJVQdouS5ODwGY2BQ5bTy6Ek2lw8d/G
SrDaSW7vchsfhz+F/Ytr2R0ykmAbggTh5AyhPdXJZmHR/iMDNzlvYsis1QqmWoFCtIr+jKCUQn3h
AJm2RG9eOdIZYBZ1veDcthIEyYWDjH+bb0DubEN3cMqi89wFVU50JpsbUObRkuAY+HhzXtPkt3B/
+hviinw3m7TiPKwmU8/wmbWq47pc04JeZFRnHdw9gdmXIZA7/NRh21WCBw0Pa1M46YmchhoZKYic
NJw5099GyT2F+MHj/49LfFht7lJsEuNhADxztoUS3yeCutTMDACRrvMz6wrtsWrbT1whkmU+/NH/
h3hap3xfJ7Om5lCDoRM6X8NaZRxeADVykEvq11MQW4tlKCsfp3kMlCJv1u/zUDlxs8oyT41lO62J
p2XV5YpqdIlV11+s9zG6Nw+FItIsijhkVb22uCbCtK29CNC8Oj8J1RhOkabbbgSP+qBP+Yl6vsgc
QAfeg6AJOYJIYbq4NOC1oM4Il3AdlEaAyQ7l2u/69lJaUmw5agpQ1Z23F/JRb2jd9kK9doybk9Zg
I6gmuKqhnldDNXaeptfTyYJMwmH2LatQr4H6LU62AKC8GViuQbfh5QHS9uo2lgGaQdd8v40mAGWc
rASgS5NuH43WqfU9dS3qBiKwj0DOVm9eGnKllqDazGnso5cNKFWjrjPpDfg+QZ2wGkp/WNFUv9Ec
qEaoVeYFdd/gIRC1DmhXWHEvfZ7v82aUUM2tgAInJ1C/oO7TwIADIq57cuFx/BZHJjU0yhrQMvgm
Oy1+WjPwBdY02mKeT6MqNkeW7RRNuDS5sD/8dX0VG0nohIPp+i1ume9WQbY3HEOGdNVl4D128S9r
cjywN6ZSLdJCk5vNpiekvOF0+AAUXrWRM5A+UicDH+xRpU2GLFqjbGSDf854shMxnqg3m8ME9Z9l
RDN6aOvUkLQehO8ceZ25x0Q1ZP7JRyG9Pb7omg46hffYm6lk0nwK4bErduBQC0R64FWchRqoxrD3
ci9+0TCU3LCPzQdfH8QHZvlzhJ1O0MqAlBOezfh2OpbzVOalfg/m4w2ht6nxzZKHTVKYp9nXS2h6
4BUFCGbgvTXSwwMus/a1XOHXmwsSiyZUklAabip0CX9CsW/0bRmvKqiCvZHLjJFmr3tWlHcFpLV2
7tCIs2+mzSHhTXTwpWadjLSzd6MB0mUJhuNNGZT9gylN1AYUuffMEh/knn4vP5c2T8ASk4pvo+TX
buzNnx208kxvGFB32H9yNaWfpsf50ej14XutDd903+u/QKvbCgvwWoBS0AtWDPfwyKqx2yy3hao/
RQfk1fNtGTYyVq2dvd1WGxU+ig9NYJjA1XTIeeM+2obC0vfmGWog7mOXWO5jrXRQjAqIxizHY9tJ
Y/MhT59pjKJSnI9sOEjrNhRAA3Y9rMEam95TRAyk1F6zy3ZFFyEfc/oXswUohuLxLusfJw+1DLQG
RQgg5EJ3gIIXmZ2A6F+C09XlKk7hx+uoTCALo253NBrzITCfkAwfATcYwY0B0mD2ao4R9uGp/sAU
y4XOwDssIyTa8ZsPig8Nut/vEbaQ2QrIs2Db+5lEjbo9NTg+B56FeiWEwFDWUWsrMpGfb+eBJU4A
lvdfqI0M1JP/hqBEfbCHon9UCVs2Bl0ULv1e9o9PnePr2CDcN04K3VcAzE0/60PJsuwrRD3uJ4jo
/nRrECpPqc9QJzitzSBP/o48/bOsM/0Lso1+WAfCevYaOa3FZDf3OZiKUCAPUBpnI3JNEDU9mP6K
1ynbUwEk6lTDtMqSVy9J81PG3HhN/qaBXoXBXfs6Nkw+Zkn2RJU+ehl5G6M1IeSBw6TchTSlPeXj
lwAAzg7Hhd8EmOfXGgqq8X0fy7shdZJVowZyczqhXGz6VIAREHsl/WhkIPtBIYmLVGpX3HmadZdq
hfvsD3X3LPNVpgzySJudcZwb3ZWt5zwHSfso+insa1Y8u3qcXbOyeiJLKJc5mmvkdpsHPAvy554n
qMhwmXlorK54nrKs2+nAua9pgsebcZuOTXLKJqe8ZrbVo6bYyTcuXv6tdaDx8hqDpW2VKaeVT19L
v/jZcpvlIsxB4BXKUWqh3jX63qTaJOdQAwr7WKm6Izuy3H1aV36oq0olaijeKSZ93+kMtUz1qTLy
8jGfcKgyIgXo5N4KqMMUpcYcx3KKgJgaMmOuCIhRPYG9aGOiW8jxpygFkIcqcFIDNHoz7x/NeSma
RusBC/0z0P8WhmKTg2qe6ZTe0Qg090Oz+JAzd8H3+H8Lobn/Iu5fhPhgbtlhA3v+F7HLZdsJP9vh
bP9+pzfL1P0ZwpfW0TPAigWq5O5EPWq4a0LVSTXUI1812sE2a/OXxXUzdRm4mUpx+LnHYeuyshOD
7sUzfsgkZYoMF9AOxR/HVEO9/x9fUwVry/DyQ+11/7Gck2cu6LrTfmN4er9qBAv+khJvPeUQ/S1c
di2DpvziA3u+loMY7uzByA94vFb7TE/c+2IU17xvz9yR28YzQb+VVKh8rjVFz8T2waS54LJj+LwL
5cHYHGVF/baqwQxvZe4JfGTFDxCZPmYxk99qZ/w64oH3V1CwLESdIX/EW8uwjZCivyyNB4mli8/j
5DJ8ufEuJvWElmmrHo+xtc86NoQ0k5VOPIRv80GGBr8NxtsV71rDRWKiZ+4GxJWA2YHl7kg4I1k8
utgwvILHsT7reD9dkZuifNv/iTdcd8aiGV7sryILSAqugGsAK0drif/xndN21Ys2gESA23mwQday
fDE8z9gJsE3Mc9vSfcOx0VzQYKcnyLFAjk/NNQKcKkW2h/MONRdEGAkejO5fxVQE323DuYPcXfLK
HZZtJ4Aojzjt8vF0tStws9j+d2PcjnHBvws5QJW9k861anXokIG8dY2zrhV+OAf8rIJNNtDxu4OD
0+Ae+cH8yny2WVxRAL9yNQXPrxRFg5EuuPrxHQ6LTxMoBwwyvERAMzS4p7i8xq+ya7rFiuJoOcWV
fwpK93mZ6qdudc/SncP9752PE08Txy3YtgzTRQa2jRe+qW83eD+CTIZyUiO0oh/WXe2AgLeM8KZQ
53hG+bLHC7+Xie1tJPhVn5kbGPs5EPCIdQNMzonibPDlXsxKt/fScVx1tN715dphawak9mc7lfjw
mp2AWEKj1KahYpUlgp/IdPN14Jbss24x7zSWlUC1ZQX9j8YFy0gi+bHtARDG73kJfGbEQZkE2KqN
24670fpagPd65TqBuFtiISv1FgvSP+O1ZcZhJlkAiCtdtxkkagMFdTdRDX8cUIDML/pYnQe//5pw
vAxz1XhF99bIWPto0ijFUcifTBqgEFfjziEBBncQIB0ACVzEz9LFRtkvPuWKOT3DoS8y56rbKKFw
isiKAczrKBMevABMT6HmB+kDi7x0HfR+fKHG5eCKWxuWXm1tX6L+rB27eFfVPDow2fqoqCpzB2WT
HBSCZidPAATWEegg0PUXUeYPdlX65kb3cK80aQ6i8Q82wNkCqdUJSTLDbCRgEdw7CwZ8mJUD6fHB
Gdidd6ZhTZod9PqY6e58LzIPhhk8UbUxtiDdY+0B+dREwtgI+q1HJf5FAH17oZA46MezmmDRi8MS
TKOjhjfUojGOSx14z2sc9HKQbKVGGX0Q7KQqcYqbZTirtBzCWqKetPHdFfL55alS4IulIZ9JAIw/
DQPf9xYdecIK03ICOFmtsAQj23Hq8Xq9u/HfLpqrq3+Yluj5Nut7fl904NCXpf2zQkfrbeunDdoB
/M/PHTbA8x6jhnrPNV5z8Gp59daXth/OFZWy+ZlyG6xJiygjDdyUVN5UXr7PjaFli93tr6LND6sg
uY/yO2w5jKs9afURBwPDiZrK4sMpS603c4SEPTa7bHPjJ5MmUOyNuazUQBOkDmkYOoWrQWr6gUaR
g3i7BJl/8i0hbjWuYtMtj636rqUClGOph5J5Mgv1JRxlAoY5sufuUBs/zbqTW/Lpg7n326TfMwlc
qSTsJ6pm6hPZ1APJRX36R58JTpuT9/KnyGViYwViM7hOh8cG8AsLRIFDZGLTKbnKmwEyFx+IeDZt
Gls4ufhtvsZT/IAnapUa8KN5lWUuUkbNfvDzDoJmfp8ZK5SyQdeVG+15rCJza0XR3+RaGtCMtefF
pJ6jJrSVxjaAC6CmXS2yDCzmzdwJ1Rog7IwBllML0GWXYPKRuQzE2EmFoKcTm6KotXUqJu/YAFd6
MHoutyarJV5CmpMjvex7k2M3AnZF/0EUEFmL/EBssRGUryZU1FuF8qcIFNb3+7cvkFFAV+e9YJhK
heeq4X8sGJZUQHxTd0xVxFSG3HLWbEB36p8iGQfQbq+CE5keRJGacBmJcP536MHWtITQDGpQ0Fzs
ygBSgjiudVemAQ2NLg3w3j0axgaYHOcV/5SLZZvJjzYYvnWQyXhmAKfsbKvoDyN20A+ZnaFOV0XY
2t8CRYjfcPQQrdwOBzVJ30ZHM5ZyXRYsfxkrT9ubgWGvyExBy3hqU8cEnbeevZgcepdjFf+gwWbs
s/vWRwZLzQziLnkSlgvqxi5/IVcJNufMAouABg517kbPDs4rL4mCMtrVgLeQPst3nQJB+nmgHZjB
wVCvRvscVELuJFf4GYRyk6pMhOxevJVIU6/nGsVeijebSg/BANMi+ez/9caSGfgo/iL0GJKJw35E
NhBHAb8QZVoLqIPmRd6WfNS4g32H0pHoTFbC8vqu9LUPMLSbhSiMlzz6sFCPtz9nFgYBC02B4vJi
ChOTF/cQCQiw6XWju16mzWk2cYoUoc6yfotpTInjXBXjBDlo/Cvi+2ykfB2zfvzcA/ePOtPsuWx0
5zrxAVVQyt+WervRxnaCDALM8VcYBDmdKxPDXzjNlqdK6HjN4nV5TewI+/o8tY7Z4BzIbzOeQDiG
B69tm2Yn4RYcJIslBAwVfjZ1PHObS9nNxFGQeUxXHPThM3FUk/JDBZK2x2Dg9VNh5DvC0UpABEE+
1QYz6JbWYInZbYd+Kl+tgKerNLDZ0QD4DG+5Zb5eKFRco+13RSM+RZGNAymiT5kpX6lrVOCzGVFf
zzJIv0TIdd1TA01PUPCDSNrm4z1z0JDbdmqIHHQ4TfgQCjTlDgCeBCdbv+JM5KDvbHueRG7HAfdt
E/RXr5rEuYUwmZaM3RH8d+JMLvyX4NPv4yuQ+gEe4GTjRGLa6V3xiaybuMVHA7QU12SyKjoHp6tq
PTseIPlDw3N3mRMIPt/Cf8Qsl6HLa2n2idae74tucVmGec8gCa5ZhFrnqtC3RlLcJ3rNL7kYuscu
HdlldOx7qWeAP6kmivt6UyZNuyHTdZ32MWfVvWPHb5NM1LtdmGvOk5oUDNFuIIOwVyfx1DjqOJ56
Fc55TwZ01axeM3fkjzUrhTwZhQzQYZ3nMbCX/NZ9n7SsGPktC8c+wtufWvbDFIpZAntaly7BuYsq
o9zaffDNXQoHQBc3s8wUSKQj4x8hac+7A7bzQGNZ3FoZ2HzOJtR8LChHYdRSuT4yl1EK/n+cC0oi
D1i3cm+iVGczUC4kVVRGgDaAHlU5Z4pgohLO2hb4D0DXNgsD8TJA0UxNJt8/DlQKSdFOIEVLkKpr
gEDrUYi5IRhpfjEBdgFxl9tuGo3rR0cU8vH/kPZlS27jyrZfxAgSJAHyVdSsUk0eqt0vjG7vbs7z
CH79XUiWC7Lavc85cR+MADITICWrSCCHtWy4DlHEmiR/Rp6RbpDtDPdEh/ez28YfE+fcEn8kVdSv
EysUiz/bnffZNA5p1Q1Xp0IJxpSKaNrSeJTxQfYFKHnNCOFslOIOyChXXdbF/0lANosaQyXLfQNU
r2qJdC5QC5mM5W41XIUfi1sLUHLHTrQBXUtfVduVyGZF5T4+TrWYuJTy8Rz45P81gNHtQo3th8j2
T7Ox3mUpIoYtz0wElkARcnFJRV0WA3tn3wMgPOkBzb0OaT4KjhYj0OvxycSpz6zqeseRjrshzSrU
RiNyaC83i/hJgknwSR0qOIOOZHhzXTInodmk436al9/nGNFBpnLCqDckCABqGUMKyiJYdiKRluvh
qObr4a9MSPa/sKO7UFes3OEfVyzqqELAWF3NBXlCMLhxukMdqXnlxbcW1RQr6LOtcPRpaAEtBUwj
PjgAlVYraJLv/KYlvDQNBvagLgBDG2o54x5IDqlzIvg+agitT3xA+mnZnQkNUeKyZbWw1/kD0spX
IEBtm9XuAKbx0T+i4hsModby2iJgcDVNvBhz22DfwCQXB0CLlFevWYzXbkheSb4UbrPLprY9ySIy
AMZ/ILHXTONR9IB7KpAr8A0gbJcEJ4bPWSTGB/wS4ZenVdth2sCjFj158BG9LKmNzCZcDc5VVOZw
MaESu03eUPS02ntz2B9ABI8yHbWsCZw6RL/Sr9kS5qiX7/LtUuHP2XBrwD9mbbGXdWJsPSnKT6HT
IkPcWQezVVafnD6etq3ROHsyiLFFfEKJ2rFzluoTiTIGbolyMLwjDa00mx6Ezb/RiJpS0X14KNe5
0JLLYnunygXiKGmreWqe6wo7yNz/VnqAlF4IhCXuAEYPNpZ6v45FgkK0grVAWGUlohJ9jV0LXE8v
hLHSA385m0X8RGArkQIhBsiqhmlRi3NTLmfSkzzLQLijEon3JFsRXtRFGLJ+Ai2jC+HxuM3hLHVr
VDRk4RJeABcUXmjYWwsHMxO1pFr13M92RmsuwIz4MeduIg2Z3cuD6Uafx14imqga8M+5cNYgjQVw
Gt2OA7D4XRY5KTC0V72tkrYHo3+jiWbsOyjHIj34T+TGNwZ/2xWTc/bwZlmbBdX95wJnkRLYZeiS
hmz8CrCZq/BGf9NNwE9jB3opD2RdqAPgb7HpeFseIy21LZ6cds6R0yny66Ia6umhiWsC8A65S2RX
j9wGhbmaEgPpzDPD4rwqjPA4NiAN0cvpRaiHRD/wDQzZk5nmxXqZxPvEIr98uLO8uybZ62WplwJh
dy5bHJ083i+bzpcCWSOTc0Tc9wuNXKcS18k1HUQei/nvkGOvI/JxeDcmtQf8TZqxGreZvGIXCJiG
/hWpJPWGgre56V6HJve+lrHr7M14GE5kUUcgmaGz7IeFU0pnLyp2a0HnYWwHrmnqiPs1TAPxU3c+
kM8+F4xvRWt2JxqCB21rOUv3pYlS98oVZDfJwf/EUYPvAfBYnTfMHIwWP5uNSu47cPz/m5mjVqPp
tNrPF53mqF8vCmzA94vqe6PF1UXJrDUQVLA98CJkXT5vQquSL6m0YgC51vgjdRvxJlz/1CdZAW85
nIBz7oMm+sOC58BuaorI21KicstKIFFwOPd0BvLM4CUHnTZwIBUVDTUhkM7N0l6eaZacQbMymelv
2qDAV/U/LDSzHLXhPaD/XOYtp8I0FTYfeNC4aoYsiEfRfSLJOBdlYBhAiCQWNG1PxGdkYlWr/dhb
lzjKl2O2DL2iN7G3HT7BH2P1B/1WODJJggSEvo//YmAUhgxip3034DhwV8CB8ZsJiQMICbzaLoBz
esCzfq+85cy71njzosXYZW5lnc2yap+XAkSoZAHqgUAOWfgK5uLn3E7Th9oG+hHdMX0UI60OIzbI
zyRCBi4IzZHhs49DUCpFiP/vRIZK2lAUziUeAK8OfMsfYxJSY7tTCATkwdpoGfWMXk2h7q/mgRbE
xW4SxJIAFAB3JzJQ2N/+3LVHotxaebcULZdfGOmp4NNvJEK+rwrUC7ByCcv9GyeF9khEXStnV1SX
GRmzHFQw2OJEe3pqg74Cz3z9ZL8ZVy1ortPkkV4Q6yO+K8Q/XxATA12WO/nn2rIDII/Hjzqti8ss
RhGqsAHiYPzIC1N2wMiKUJWgZG0FJkOE3Bq8/YMBb0rzsQvBa5HyKdlbbVwDQlsM2bX05300jd15
laU9Ku87MDJOGbAWVhnysfO9gaMwUsbs5/8On40YqAJ1/Akdzrc9yzRt4Qtmmv49rrsT9wCwmvvo
aRyRmFgKY9xkFXLCCsaLXa/8/oUdGcaeA80ULw6fBcKQgKAC3d+ERDBmPKxd0ruOgzTI2B2DVegz
bNtnwysrKks+UJoApQToXIF/TR0YJjfZIpabBXrG3QJrKsLdWn4LelzHi68Ravfxpl6Kb3c9xx7L
b3EH13cJ6oB7bdeUn+akzPfMiI2LsTgh0kfqdtw31RheSFgbNdIPsmhDWi2nITWONT91TcGemQRD
Zbb8PjV+fHB6bh9cw/e+CWcH74+7kXGHY5hTo5ZZpY5R/lhcvgLUxXolic2xFQQoMNxzyqDwwHqY
xYW9ody0SRGPOMPwlyujBLCZeQ3Y29kUgYEA8I6ETdEmT8D8TJ4QPrQOMVJm8SCGbLXO2zy5mt0Q
kGz2fTij8gxwQMiieaQGNdVOsADGf4f0mJpt4O5/16DwEi5TMVwWUpC16XfylFXtp1WG/zr5SDPg
QwsDFIKJ7f0yHmAR8ixDJkzcgEnUqLsj4JSjx9Gv35sWB7tw6BB4hSSJcCRFBBpddS7dKMfetq7j
U5whVx4b4y9p30xnBFa8LWLh8ndnFmezM6svwDWbzskEPEBiQlLy0ccOuUP4/0Akd56DYmN4UM0z
YqFgyjQroCJOALQibR214UvFpo3phsYrQ8GGWU7sFPZCbkVkJgGvUYWwTxMAhnBsgCg6Flt1Mm3s
srUBmNGjOFcVTfTehAvVSQgG9MjojvkyFIGRF+4pVhzn85BMwIXo+j0NpRUtRybw31pNnfuZmXJ6
QC0wMrLUEHCK5ctsmKutkWB+LodNh7juKxlMLP1trM3wSovRpYq6B++XKa7EHkeN9KMl3Q4I+HJ3
m6H+NuiAYPCETIX+yWOIOAFj5Uwik03gSjKAEngBAd8qc2MG2GfVVODjuyDUcCZROeAJN/dJcQx9
MyC6vCJDipUpc+upjiyJSsCl3AFBloMMFtQNXDjmxppy1E4hre4tHO3lgSsgfFECxHwpgSJvIfOx
Cjx7vtG6SktzzRl8k8DOn9/wdS8PhBSu53oTm/DWddjGsMo8O6DKFsBjoy92bsgQxekVoBU1cPdW
16qSFTKP4T0jbVQ7ySHhLmAz0ng5iDIBLJWRml/Dwj0LVddiopgviFkzPZrhjBq7pJ0DqoSRnXXk
syzfhr4okAU/Lvv1bJKoAwu9iqhxcgN5bB1oX3Z2rx6fdHSxbfkoQGN9dBFIOyHN8KoLcyRniFlT
GY4JsqYTEhFXrS7PqacsA8Ga40fXRkVolxg/nmEAEEOHsvAnWz08qFc3CULp0bgXbl46q5YUAyqQ
Qw+ZXtqW5KHVAgiGo+6YhrqJq9IBYBsuobzOp7gCjl+4jD2rAoMBvKwjqgjVTJW5B24RP40oankY
iVFCyWurnUoAfKBbiGLcuYWxbLSNT+QSeoy8NxDmMqMH64OFhwwo+T7ZbgJXMzOBdYERNY7b/9l1
3vKATGFsAUN32ZdJ+594KL6IZMRblneJiQMetVReC5lhIx5ndhkw3oYyfPAM/AJSu5y/WCjjglfB
nL8grvTeW5SsR9Lquc+Yt9eFcbpOLo/mBXAYqqROq0d7ACb1bOD/UiluauvcEGho7+Z6Jord8VNw
2G6xEjDlpKAYW5J43KUl6G/ypWsY6tmUUKmbJfsdWJj8SKLMsfEgRzV1/hCHzlabUS9ElYCV4oLq
90JNV7Sf6qlqj6kSDfTwIoX+FX6YrL81/dsjuwn1Lu0wAsW5FOwMyg52LlRvGAxegLUK3U53Sd/H
mY24Y/8L/ZIQd5Fa5aa7rnWzrF6mKsqnKOHG/v5KN9PJGtje5xELHcOf6YOIQwg0UObDIOQXpP7z
gxZRjxriG6Kpq1ZO97axBAyIGxfLvjYARYwE9xQkuSWCP9nvHQCCvrBpGp7xnX0mKQKqPvg+iwjw
Wrx6axYn3yVekx9JawqQgU8oUIc3F6nlvv/KwEa3ibFdwPkWx2I6IK+HYSCXP88iBcOAOkKTVtsx
d8HJA0UpYNEts12ctngEFeSbDZ9Kwippfh6Cjk55bsMnlqIiMlDGveD5BuypbnatU2RJ8zCpvFOE
5wAiSzzfvTMIguYiXhRCWzBJUC0TbgeBehCMB3F4x07c7Vha4bFG6ncMECAqYiWoSEiNhv7QMtOd
vM1kld1upfvWi69jlBzfrrMKaSHsc1Hi5iLyLd0sQsaFNM6tEAYSMNAjWZsmb0bt9Mg3hBzxuHeL
mTlhCWCPf05zZGOUSDyE5U1Xr63XGPs2xl850WnjvYTKKbXhRBLdLrXkdCrL3kSGs9qP6mYVsoy/
mlHWHux46DZ2LOudhuS7w9/TCo3J9yuTqUNqVQbfYjIAmLAz3M+GNZYPcyYLcPBiWKSx/1wn4lCD
BWoM8vEvZNDXn0xXIlPaib4mLfD7ybKTToI4twHmczURxDvNDmDFC94ZLf9sp1l3dJ002ubpIp8y
Hp+SWQIbASl70zUxMyRNJkm9lyVwTyfVIHsrlQhUoNtmeJ2Rmqyp4d2Yomzc+hKB5vYiTLhRAa5n
fQmF/YfoGDAj3OlgzG76O0u7eotE+/rRr+AIaLz+rQFjtiqC5ajeQE83NzJb+sGUuVHgRo57b3xj
97EA8GRvl/rVNSQP8eenL/crG700OPG+v5eLtBXqdfF9gAtbnTMQ4a+DdBqma+H1xUtyXrl16ggQ
AEv8eziwejcD4eUyVr375Fggb7btFhWRRlYH/QCA1Vxhq6JUhR1lV4BJVcGtqoZ61CxeKruNHtM0
ZrlIY/wx41fT7mR1Gj1nwJt6ioqpvDQgIAwYb5w34BxFu1CU5tEAycRbK4uv9pRZcGsY1WcwrOH2
u/hpAH3AIVMAll4ugIypetR0QFbazjYbV4zMFQqT4C410qWet6oH48BmgRy+j6VuEDXNnCfwiaBO
Jp7ks5dcBqSMvtSTbF9+SGjgdnX30iMOq2xIMilD+T6LBiT2C6FtflrHT70v/ui0EVOnDrzZs8F/
IsrYaVzqixTy0VIiLQcBL9uGZe1sB5yyUT0Q+deKRT1ocxYOpHvHPvnYLSOFHICKFDSloY8KB5wg
UQXZS7NctRRwJS3PQS5N2hR1XrUP2BrFKp3OdX7iVuwF64EBGS6nppMAqUtFvnw1AOC9BSCE+8Rm
y1kbh8UvqDQGbcGH3Af74NWp44CstHzuS/+QyQyIZWq6VqRD7AYy6exd55X8yCrjtz60WbwXYZte
vKJyiy8zZ20AKEXcC43rPC8DKcIyy44gB2hQ7GoO59lzRL6xEoAaTnlY7eaII23MDaMN4LcAWjwb
8SlsXSQcu4AUC7M5fpt6kO3akT1uPTVkeNTsqpKh5Eik8VtaA77Iq+LiSkNjxqMa6V6fbHBHf5pA
hduCwiKxPscWav4BAzeybZUirbMtUH48jiIOfOX/b2fLX469igcolzh2IG3q7aiLG+P2akX61ZRU
KXn9qetEoth4jpPspJo/wBfm7WhpUsdAq0FGV53uQj5hY9eUMrrEYJXhwX3XIwM/F9Fl7TZI7DoJ
xP5/bckc482XiajsVyOaS+A+xEhdKiM4PxdzNAJsxats2wtmByjVtC+1+Sq7GIhYi82fOJi8fp+w
pYbvslng9DCbPfhY+gcGppIzaoeXQ4jz6LNZgFKwiJbpzcjG7yYSvP7COrxokOIqtn0C6qoEdIKW
yhhQownJk3okWYbyN0CUmKoUJkHU5oh7BFCwGlK1DJhGnA1q0ZITyRxkT714INvsautpgf8px44Q
0fEY7/Gqs40zNeuYVDfjwUEG+mbVOYyzYMzwayOrHh60i7bXMpquFRXol09eFgOuYF+GQL3MTWvf
Ka5A5qXDzo7BrrwY7vj1F/IpHMMnEWXNIaOk1Fill8oldC9Ah3MvNLzR0Hgp930BCBoyS8Lyk3Qi
VCp92JP8lzN/TB/gGLm5gGtNrx1IjLkAC3RsboD8zR8iu6I/YNBK+aZbA5cCQtddDmDN8U9sTh0w
k2U8OltGuacq6Loeh4Ns7Eduee+F0QC6Ky7UVEvNqw3ZkZqENKQeyeIZFKr4v8AcqoumHjXe6MaB
mJsy3rZzCeTgjd/KdJvOaXKhppm6996dLJx5fAF1HELnTVWjvTMnfc5MZJ+7IcDV1To3hutMv01/
q1ARq8gHpOeDw6HAjh7lcXfU4VY25/vYm6dVoR/9U53+naQz+BwVCTnqNP2nolisq1qjMIZzn7bY
ASm0BXjb22vXhe0Mjy7GAMLbOh1eaDcysiGtPXlVsCRg1O0rkNFv+qnBRNKPhpcfhZ2/kaFk4BhG
IOAPnV47U9ruMpQzwEGeI2uoEFdT+bzahPJzPfje10xeGmrZOgV/L/u+L5ITsInv8pNIsCYetXXo
nWf/PuOJcolYKP4EuM53lLx6F2py3r/37mWJ4QK6ARXj2q782fjf59Ly5njGExwFdGp0Z+tKP99F
YTWsTw36C1+fDOtTgv7uC/VAsejZQgbtfjJG/6wfB2RAprfPlrV/90gREfio2hxxUiDAwvdNRdhr
lzsMtYilcyKZnxUpKhyocJu+VW9EOk7J2Xdwg8qDV4B9UpN7pabZBBacHge+gBOMFHHOjzb48B5J
FC/cv5Zhe4bXYcwCWgRkqUFtg4vNVqSYKIAGe3rmhYdJ5SUCcV5FXS1+JS2wz0Ad049fPGNwngvb
eI1UQqTlgItAZh7qEr0m3VWpHUXDk+GCGIQckWM8fW8auLzI8eiDksUF+k5/IyMzckQqed/BeaZF
1PuQkxWJqFFra3s9qWRwkCXt2eaju6d49l1Qm8LWlRTLgy8Od5F20ukwd8P7eI+zHQDkfw7LaztS
+Khx3tAFIytJTk4nvuKf9TnNKmeHrUSy52oYoXQbELFTHZC2i53u0ZLACxaD9XkEbeFnCWoWZUmS
mfNnkLn6jzS5GGQSSNBynmKvN587CxxSTYw30GBOOypgTZEe/OClESgFcWbtgr4D3mJofqJy1m5I
EUVrGvA1qkpYOMfSvVu055TX5m7NKV35+zhw4TdF7EoAGqK4HffnXnVGauxMq4ISUP3GrU+5aat4
fgiStrgxdn0+oSzH68MtCWNTAL+UukPqhAB9gGUDYri1tyBkaOy05mYhEgIdfj5NrbfyMmhyBs0b
cSeruN9uaw+Q9KQo1cGIetSYdDDSY2J2QBLG7RTSiiHnWw+ADluRtqV3csIBqW4RA96+osUsVXJ/
nbDCvSJKW++xGcg2DXFlkp67HK6VEY/YVWUC4AxIA2rqVEnf2tOsypDZZh1zxVfsRAg3yAxJvTjn
RBdBWz1AtGGrp8fMh9tms+pITAYzSP8u5u9Iu+PniDaOeh5Xk9dpNAGUbn8hCSPZRyHoKPf0wBnp
KZOkL1bhOmefEj9vFI4Z1kFbi2Kf+vZ4ifsIcMDz0H6ixs+SL7k7FlcaddLzDl0b2gENmTIb4Y2y
7EW8kAgEyPGua1CFaPQJAlFgeH4CAcOelIvF4ctEbuFmiFl9Ihld1ISbmI1yH8HjCI9v7MwPMvS5
s3dHjnpTB165PvMcuKqhKePSKLdRn4LmwQSsl5LdKJphQLGwFcuHsg4HEHfE7ZZkbR4hWpZ6G4G0
9d/AUfvsV37y2s/t+FI44yfUvlS/4X3CD70BvKesWErsFGz8aYVj82jMvfmliidsXTC7anwJ6l6A
bdAQJzwcFOIlvqzDuN0kiVd/zXLpXsMZtVu0WuRIxPqjqDzSUN0CMuXBlSvkso8cjipD1ZT1hOKj
EaX24Hzjq8KA8wBxkxyF0B1HLE+ZpNyx2Wa1ttN6W1XhjKNoCqFeZ+msjWvO8VUUOVuXJmURleMe
NFRiM/QiFVsUrVuPg1F8kstk4fmgRrSU23XlaamSN7oQKWgpBt5NyYanyhl2TZikV7vG/7WlmhAl
p+c5N15INIFaHByWHlIce7xLttqOes5Q/Tm2ljwlQFp9GuBDfgKM9/jIkENBBlpu9P5ymOIO+TLK
Vi+Ugrgz8MLY2mtj0n7cXBzOjzMqgY92yNoL4BffG/jwVYbRx5h62saa4fzzQCygRdqWZAhO3a53
Z0faOxktEDUe/utQAgju5B8L/MrOcd3xVLVgV1TFH0bnurtsVCmZ5PrV49VRDABEF4zjGUh6FX41
zQFP1j9kZNdjt7U10rF7IWNaS8+VH9fTsv++XoqcyAARTJR5gRuasxsaLSLU4q5dX6I53BNxFgG2
rcRipEgdY7+aKcYxzcA1gvNXz9JTqfezkpa0vOg4t3591tHEqpxAHFaacJP/HGHEjqkZgEcGPrba
YketXSOONEZB+O1kVo8oOyKNmof8I3ZEWK8dtiTjkfgbjLZdA7DC1L9OiWhAUDaGwPFRAAOpAhOg
XlKb4B7EQwqg37dyUlJTeCmQAu6maTUtRZNJFqKAaROGPVKLPq6hjbm6uB7aBEJA43+9PMqUjAmh
MG11M0svdXcbv7p4780+KqcZEs1/vg1tLJbZAjfhz3d+N9R3avnZ85JVw0GvR7b62yAFySr6Fv9V
nan/Bgf/DTRjAQIGjm7dxhkBv9ir86OdzIAvpbHBegfQnUpKzc3YIqvV1mgHMyik3QXMQdAPBerh
+4R1zNXaYWoAKnWdRgIx8zreU1dfHNu6ZlaUo2rKuvo6RToNzqVyFruwwI9XlMtjky7jZ9vyZACg
QYHfJIYyQ2EaYw3YDdUwy1n3AI6WBGBVxvjZSfz0ExzxpKNGLdaOPcisAN0EjN1JKtiGobJfqFl4
+GYi6fiiRali3Xaj9MmQhv0y8aZ5TtnfWi+wD8K+NX/WorY32tPS+z2wj8z3lRmwZ/c4dqFgTa1D
xsACG7fF5PkIXuIOSOF4Ht8AemA8kgzkBw2oHcnT6IORVKJEpoHPLwHXnIdX9ToeysS52KEDBxgQ
1pqNHpMwYaN98ePZgCbf1lXdXW5EZEKNpVag3mpMRouMnMO7v8jyfXsTVV/ddvGxwauw70A+BThY
ZndGcmU1WRsObrYdju/eg5Pxqj57wMXYA1IjQlUVs4pPubXONhfgXxogutgCrg6g8hIkPw8x3qoP
Xs+8XTEoTAPDeJdpbTkV6bghwyhagOUgbKTEIG1q3JBRityGeuv4Y/WAzHVaYdW2KIvf2M7MdwPt
YUcPn8WMRhCLq90r7W4BgNCoHFlub1CoWOysHuVy656Z9GGfxCfsNB7rvAqfrR5Rx7Yu1pEzLOGz
7PAIbkyGgjxlQY1tIbPG8rHP1rLMZ6gTbRwroGme8PxnYczZmU3pXyQiW2fEz95lRrCO1BWoF/XZ
jo8F+/ErBu+St9HvuWIGHu/QYyNLrz16z4nZigLLwLNAvzfdD1kiQbgwZr6LsKrrgriy4yDkSsp2
Q2M7sdCdXePBL9UGg4akGVW1hNEye+Mjh3DPc1k+j2BuRRlVL/YI4SJb0alHwPjvy5RZ31x7agKe
WN0rn6xuv8iqe/DdwT7XdW0ezLYzT8jAlQGfzQPl5azJOU3hBkthm6iGRa4OGCe7J6tabiwSeMCD
WVnQhA+LqONZ0C9AstapHJxNEfK6VOYHpYP4Zpgg6yeb9mTznvmhEkVuLFM7BDCsIx/1OjjFzKDW
psprAEewwAI11cWblvfGnTPAl+qxFGy4IFGbzOwP25tZNqLtRkIcpTOydXdD74DVIEmsh94FuaZZ
zGcSUQMiA+QLqMZwBDKyyK4GoeCptsbzjWztAsuzOEw1En5fcGj7g07ARQWysyKSJ4HfsXsl2c+K
KI+S/nVWaGHKGKge4Lgc8H/WmShOc6d4BxIBELSKtj/RzPUwbiF7c/TBGHJT74nkHJwikx4ZoAJ8
IGu16OCD77Ms/Bn1xouBIlFhjg8+ahwvkxX/JIuq6YG0YR+OeEigod4CikpUFznTloage8R/rjZs
4i+yaquHehb1sPWxO9qkCXh4DYW4k+MwCYqjCURkVmRew9JVm6Xa3ANVjYOK2koembAF3nVe/r1u
D/jbaP9EGXQPDkzpHirWJ1gIcNs1tpsSdEgNkLet+pAilwqZgEDlJm1UAch6I1ESfATP1GtCQ3yD
72qyQV22BYSuyNmSwgcBxvE9kQFHFqQbKxgsgRSLE3Unb4aLC46peRMzYGGvY1JlSNoscHDvQQDX
DftoLFMwaKMJ8ZMH9LTTVSDFRncYmpAjNlKYp8HkG1KHYY7QV6te6GtXz5RPoQt4EEowLBsxPeTh
7j3RUOUc8s4tkVChFDLDg1cU3W0y4g8FTV8hPeYw74Bf2NiHGBkq3MvDiwUAlT2LinQTxz6yrEnY
qjyF+3G4IFGBNFkEZxDNoaFW6Ml3snWtyXbkNnZZWy+fUHKlWGTa6pMfs70rsuKcJNJ/cK2+aVFE
gK61QuwqqoGasd2NBiQtbNwMFl92ptkzcCnaSbPOj2xst4YO1YNqCWoKOKI3QgzVjpz5q/d+ddyT
s3/t/kNnWGF4wLdz/oeR2q1Z+SwRbVPdpbXPKp/4qLM4fPVd6SGOog4A1uGyJQU2+fimKfHYrRt0
yZLGa4aIml0l3AHr3MKCO4U2LgSQEdz3BDfiegAY5J9OhsOFwSwkvd0mwJE+M5Pvcwa04Vs9aUrQ
+sKXhLAjPaGFQMjIltZv6wN5fWrfJejR87xxuzecoKeDfkrr5/ydzM+sYBIjgmE5Isgdm4DN0Fj1
dmqjttyQkJr/69hUqHJ6+v+0hqWw5siIbiGb6iP8fziahMZw0Swod5wqpP1fyIaik0GdpdZKykIE
K3oa9f5PMry/39dbuVkUO0yRF/D79u6J3J/aWSpDwFXWntvvtALIVj8cqr90npJv9V7jzA1op9pB
7r1yzE9+VnsXoZqGG+Km+ZUsSZAbiCo84Ab9m/F/X2/0kv3Yig5A0D8uNoOYZC5Y8+dUZq+NIkKq
VEM9wYDzSb3aZyAXd5gItAwl5WA/ujM0c2R/jmF0Ijk1tJ5FnEo0Bs1JcwKL4VkvRb0cWPT7dsgH
FJgDqr1j20SFZEu3xX7tBhnIw/tnarN0l5OGjNYuMTpmBZzpt/ZqkeRjkl7oZuF1DlLkUX0ZI5eL
J0uO1yJw2DvAmfzECpYogrA695d37jAaEynYWL2VcwH4CMUuts676f5yHulpsruU0g00uRgwooYz
GJZQwC63iY8sfgIdJ7jxFTq89RUyOQmomQhxHCmLI2gmqE9imgbINmM3zfw7iQh0nOSrtbZbV0b5
YJzstfQfa/I8ffQqhJz1PdGaesqsXrrPhooA44iG2C91o8Yu37s0pgb5BSAkIU0I9NoLjaPZNHbl
nHy/sysrBsQZLSyANXp4RyWxbOdZACHkaegT77ED+6kaNI4PYD3qeUW4n0YcHUhh+dwUmzRH8E/k
IF4iYRGCC8jqF7fD3wl3aqC+V8D1iepxSzeX1iKK9+tH8ltk4W/odvUN6Y9EvZtPvH5EMs+KmSF9
FIuSUYG0xfettyjgQDbG7DKCYwFU8EmHqmUnwzsRVdirxpy7uX8gKVk6RpxfZALU1YCEIKxBIjnY
5ZYWBc+gR54uhRNKsCZjC+fHLf56aJPGo3A4VDmI31eh3uLR1q8pZg74u9Tf3U+kceP90XfV8mBU
eRMsKHHcJqjzuswqtpt57giP+seYetTYQwvuHR9AyEqpG5q2qLl3Mj0s+VzuQBCKcskPO3BxI8Il
eqT2cnMcd3lq8gJpvg2STkXuvQEwohyfaQOIQqIeeQi1IunBuZzK8tPGcUAIB25t7NmA60lCLwmz
S5YyAMgMLvzsSQZ4XQQuVsOUDEkItyGQWKT9bjiAVnsXShAUegCIPYJB+fmmfGVS1WEaJO5nEy2n
GSbCHNMGNcDdIc22S9MX35ZyPFeVzf+D3MyvrLSmr6OVubvR4ewCEHPzGo/S3EofANeoJS3Xs1aF
GHKFgikJH1lbnPT5a3YG88GCa8XMy/YhjhjbOqia+5rH+d8MCSR/1w2w6YHshu/x986YxrdiKNtt
NvTjUz+XFjb+wBZtlyIG0VG1jeYRrHu/IAcDIPV0bRC/DsbYUsR8OAyjuucHgRhNaRifVvW94oPo
qy6MKaCL0IK/vJK6iL6P9cIfC9CQVqH7oOFKSrbegjIs1UW0el1B8ZjptfR90K3quWRCMm2itXef
iy6UqK9MK+6v9vGd6JX1eqvxxwemodbSooD3t04Lx0Hx41Ppi63/DQ19to8L3fzf6LX0rd58W3oh
/WGBDA0ao1aBnX4gckTILUElGjJolSjTCBormAbhbazdVbf2R+BRvyNt0Lw7cBAgtSCix5EhB9iU
6zKC0hTZ3yg6VCAGzciacU9jlyqDfrb5h5osI9+7WmqddQrJUP+JEkZa82cbZNOFFwFCI1CY+Gt5
yFoPMqHmKJevM8PBW1eILErchTU7FHwoNvd1JnlbAAAvE/Ac0XwbPNGmKYFhYTf+DNCAOscWBxja
6/3cfDDqUkNGTYE0Frq3KE1REUVdUg9F9mqCv2YfWijgcxW0MlM7eurdyYzU7ZGUqGwALDscerdH
0hlG2o6GSBR7X4qG/z8yB5Sc2xaeJxwz5/ecZEDTGudY/kmSNeXYUEpt0QJEpbuZEeXInMk6UApE
UVsgEf8jvxkx9vjhZg07BUPFVON7tRX5U5u0zcGf4xdvDBWtimKPWrukvpFOIwp58Z4MjZ0PqOJN
Mu4cpH0/xTWgOqKoKJyNqOpvNerNTyQjLTVhyKotR7Hp9k6RLv18LOCT2mhj6hm2qlF6v4IFeOPU
400dv8xFsuwID9WIQOe2ySv/uwlv1p5kcyeGy6DQVql3JwPQM2as87waVMizdBCS8CX87+2ETCOJ
VPAdjYVrh4elG4d4t+SgOrrX34/Hbij3S8eiL+HShTthDc3RmermGxCEQSEiARJRmfWlRGFYUI52
8w0MIRPqmGzzsZWgrgRM6isCi96j8Jp5kntjqpAhDS+gOJS5U1xS19+acJSfaFQCOwiZNkohCxSo
Ty4T1WZVKeGkhKQhGYIdIfZF3JyPQzQc1iFpjLIpLwbLfsymiTerG4CKFaiPw5qLU4PXvBEAfLpb
PTfg4qGr/T/Krmw5blzJfhEjuC+vte8qWbYl9wvDbbtJcCe44+vnICkVyjXuO3deEEAuYEkqgQAy
85x5ZtIzeuZsSp9OlFgeRRPl6/khcs676WdX9ZnJaP5k848oH6p+Qvn7SLC93s9TxBZDfL3BBkXr
W+QPzyCiBPabSTzRIA0YUrrjckMaakgBYjucdHIvBq6eBCNV6iZ32aICH9ZmtiENT8K3mlveRt0B
U49ufJFkjmUqbLB23W6M1VXw3d1xySZ8pZSKzJX3g0I94E/ThuArW1R6NK70ALySivwR2P6/asvS
1iR/5JBUdqR+8FVD6hFZJfXkpEIuAA9yxWSpbEmGoHYFUIqoqwELjs+n/EgW6MkLH8ro5KeO/QKG
gxqpBbzaDlR+mTvG0coLQCHzNOMyV2WNf9Pg0IfGs4Fs8bMe12tUyGvluumAsBREMU4shKfginpW
x5KZh5pckuIoO61HNtUCuco9KMX40phiYfDvKfAnA4B0Hea1IPHFy90QRFIv4KhAMEtjIFgHXHBv
A7BwoUCDZ0xhEBJD+ogvPI/BL7T3i6DYKYhj6tl5+VePCjfU5aEetUOFwceRDTBp4Yr5ybB6OMs5
tn7NTKEdlBxoINYxjLEPkO41q/nG7JFNE+UIERp022zJi2czH8YDT15IrhOhAkrX3QRwp8iuziNw
WgyhrJkyU22VgY1nSZVSccnHM/XmkqqYS8BXqaZiq7s6q7n46ndvKsAib9LGXpYv34+tGu+rjWaB
X7QW4wUABe3VlY2pldWqr6ZubdgoelhEJqj3AHSFTImkvVJDxiEDFmBj9M1eKVKvt5GWntkySAhf
MoyYD4gHHcgzLi5E6FZENqNtAw09AUofybRxanACtv4OmFEffCBI7+IaudJISpqQoNaCn7TKxQL3
H4C4dNvyykDPIoEtfUcrQoCwJPqiBywWKAVgkYU9IC+70dyyBDisJBsjI1pbOpLILSRunZnXemcf
PARrT2IrTMBFFeD9cIBKxPHna5KkOlVxhqHeuuVyAE7IWUvSxQQUcLZAIf57T8oGcIVd8bdOcEgE
zHFLnJvRkGc4mGKsmmB0uQcQZwhJLVDksjAjP18p2R+tfYblFJCy/DBlprZCFuiwNYHZ+4WG2L0N
W6N3gbcotShbHe+GpLUmwb9UP9Tkqaxgpg+Re2G+FE3hzx8sxq8Se2H5Gcnm4ZPlVN5Mjn/8OYcW
xKqgvhjnI5fa1tOJYfDxRgXA8/VP5weSFSHYocB+fv0z+/KH/3xy8IADJIZg3+Wtd+kty7vYhJEH
aoVlK4ckI23gJ/yMfIsFyZUDDQMgjclbd21DishpegtwNbmxcxz288GY5hwiBCXSAQix8tFTiauf
AFjf235iNdYhEL/ZOVIkcV0VXxDbzfRFKLt6gOrsqvwasyy+OFZgD0hARnZkJdI9yQLUPbw7YF9s
L+16clYk9ALRGis1dY7t2RK7m2JJv2M6IM2/lSGqgG7RB68Pv/z5OEVaH1r6datzlTI2mrgEHLY2
W5BZJUGD48o8gSXIO4IjB1RtOiCTY6TgRbKhXm+0+qYwGf5ZpdZoq+Gi7HQg5iyztgqQEwAFeSht
EJcHC1vOA8nVxF3aiI2R5D3KoywUF4MMkSixiRx7DpHI+O2MCUDjm92d7K47e3/MRdMkokQ1Bjk3
9ftDynRAhGqaxsZctoWX7nilAZ838fNrKxvqAZ7rWxgl2YFGqOwurjYyrndmzUByfzMjxTDW37QJ
L7qOjfmVRFXAADEtbYVRfQ4nN9rPq7gqoR05ci+b0rPW6k1ACzo1tL6TidHGtmTQGOaXBSmK+YUy
RKi+EsW7+l0on0Dm6gE0pKfgrf4kKv8p1TRssEwfIPzhEJSLeRyDDuOcVpYpFqUGTqiqdI+JzmGJ
slRAmEi1b9YxYOqsdkVDUswuVjekR6doN/eT0XOYhXD1FHOxvZtt8nrULQT/sOov2sncbasq2unQ
9se2LNSy3O1/yJbGkRfii9X/uDNxElxC1cgDRX1S1uq4yR0rd5H6uPstacVP5Lshls0wggMjacst
SPWAG3eTU49kuhU96QiX60gO9U9B0ppLJoFlI9l0PXBmUpvngL7G0EK09k7BPRzPSUZND6qlJ+4N
5U4paBbyVYpCQ77w7PcwP1kDkvFtCFMQyAIWPlq1A7eRiYYG3PQ2cFmt4tjo/0vZAZ7v2MiGbHF6
RHYyjUmjIxawANpNuiG1MlRDr/TgosbUo0bzeLcWdtTMEyqFMp6do2D6CS4cZz14oThQg9/9gKtV
OQbgd58DEgeE04NnomsxU8g/zofBuwqmtl43i56jmPNOPTt189TSn2ZVTjSdGt49njSz++PjH+w7
+mDkSo0XboB2Xh1CyWHpzcyXSMQ5BJIv827smNm4BX3fcZb5D+bkTj7UIzX1lMJOQZKGaDTmxaYG
GBPUnaXKCXnuqFS0zc8qqS0pg2hZlMgGnigx7t/T2GY9JcYNwuGHoh7wvUZeHLmohLk/JtANNHnp
eB3ARbMjgCdepwovTOSo9Cddsj8T0zM1RPdMPVKEgJU58HpaPsj/ZEvT9bHpr0CBoy3+dc4H39vH
ASlEcUIVaat1QOhLfXbCzfYwbqhrj1lyanLrBNakdueyYmCy1pUt9UZMK4FkSLCmSp/JGBqE86S5
h1hCshqMKANgV5AAmMoS2rOazgnwfQaPyILlRm3s7cEyFkhzDYHtMuB+DUl81sqrUDgwjx+WoNj4
nJmWd7pbt2hVIjeUqVlLtXBRDwR73nnuxV/uXJUZuTZ6biFNAbbzY2kxnJ/9/kT1QWYLRB5xUYEX
h4bFdFnHk3YuvOK+GYbEPriC75Tc6eJQLGjMneEZp4Rq/ydX3mrGijPhIr3ntznJGIgmlpo4u1lM
DHkMC8vTnzWU6OyV6/zYVk7K6u5+0hNH/QMuIk1g2mSuaR5QcWceRgOFgqgdRHdW5VEHjBzHarz1
hKPGzqvztek7jQX4NBiRmnp3Pv7Y6cFRqWZ7VNAuorqJgxoM1IaFOosIBOQRDkzH2unXgI8pkb2I
pm794kLDm5JMlZx6pASi1/pBTnOQEi+SWfngroHNbDH6HUeWqbdIrYBd49aPPhVgpD+5zvSkszL+
NItE2W4nrQHvgLSgRmOjwAECiIoICr7bMde4TrFhgU0aZk2aVtfAGBbKKTWmcD8kKQ70Fk/TJXDa
qrXZTDmAYT4mMTu8rVHm4+zJjxRG7C08s0yufd/rWEvSYuhB2y2THpFCeeoleYCGu6xdoRfPNJqa
rLI2pLWIVaC2m2Y5xEmDe+sPF0fre/9s+ePGQqHifjacfVqfFauJO/WmCSOwVOSOdzVQw38tW5TT
gEKrWZNsVtRDvtMc7IOVrLTNBKAKyV6JxqD1gK/hoJBzFBeSk8gERCuo5yy+j+RjPCBeGQNw9uQ3
Qx/GDItCO26jHOQpC1XqYEoNgmXjlgzv1M6k/+ajayJCuc9N2sqJH6oqSKtmo8fMU5LGyHHEvCu/
kDOQjZr1w7rEp6RP7Rj6CFa33+s2pOP9jFW78LWoQabSDfAMVzQg9caaTNBlSgHka+tcmLiF+B0h
jYYoqn5B4VG4p1EpBtyVA8IOeYhA8F+TMNUKsWvmHHYz6xzAwEbY99rlJWhd/2BLqDxk0A8gmxb1
LCscEIUskM8229l1EhzIi5o/yEl0m5fsSaTmJdk8pCcCLhEoSkfcjpVH8C7qT9QEyCZ/6jbUN8L2
XWqBA+voB+NFGZLS7ONuC7xtXGPcZhDSyx06gbeJYa4eFA0q1bAOJdNWzU4eGi79KgCPHhHhrs+8
9VeTVcYvQquQ71Z2w4GGjQ7Y37wffsa2Hr+QCGiUSIPTzHuLLBc/SQkqoOilMZEwQ3OQV8xL53iz
IDNextcW1aIVQEB6YMDtnQxrETV1aL73lIz1PAZmB1J0SNbcTB6MyzosNhUrgUB7m09NKlpbEnUz
IFp7yO0kXzWVslO+CJXffTwxjq/vuf4Zi7o9gObxrqAXhmwS2YARAtBiJAQPNt41YYUkR/DKzyNS
OEhjw1v/5qjmKeU7ihQku5usUfMijlhbywdTcrozmh+Ue0+Mg1IO1LzWQUcZxSGuPnpKZgBiZMWN
Drw80kQpuNsF+SwkzYP6/yVTs5Jb2kfhfzW1ASaBQYuRRFwBhIMhHzpm4Vc7d9t92ev6OneaS1vV
1Qm8KSfCxvH8YbzeRgBznEcEoxNHWKezHHlyJhvKcj/XwQI36Oj2JtsHIJkj0V35bNVY31NQRNbp
keFkjCQzrHORDvCpSiv3NFJvZHoZG3bvIBW9Rsrax5tdvehvShI9uP/rtHoo9vg/1dp9GAXN1hYT
qoJkY/SoDxKyoWESjb/GODPWNNJxxTDLaUhm5EDD/0IW2VkNRBU5/fuDLIzJUc2jnm462J4IIAOB
4GlE7g4oQ4IsC4HrYxvxapKyVrfAj4Q4hXekZnK7chs0+RclQj6jGa/mGairVGmBgiQRddNKye7M
Bz4Z7Yaeg7T1VW35uJvWAfGeMiTmzLAlhEGisEvucEoeoE6UjXKhXh+Eu8Lyyh1ZkOjBlWQEe1I/
QKUolz/a3KYm7cMn4J2Lil3L/k7wLZ7VY2NJXWoKYE95EzvRoKz8qkf1rOue5m5ncb4aC1SHKQ/q
PU7DQFNZ4pyjzB4tjBE8BX+aih5XO+KllKR7TVCl56nrEXQV0bcKxTpsa9kiBfwhGjOe4pXZ69Gq
xIXOOciMEci+fjkNoBmAY+6N37iJVDyyVn6kVLI3VmDvRcK7eWgcim4Cgxd2EsvSs+vDwJnmvmag
0y3TQJxYjLVjctrui7AQnESgOPwF1D+cRLJfGfObhRMH2edK+OWmAYAzMuz1dhuNTAA7UctQwgNw
qDV4ejIgXecmYI9acI0DA/e7W9qAAkO6PBgdIu6t57G0Dp0Eebp2mazytAkvyJMPL9RjWoJiKySw
bUjWlJUD9s0K+7CiBKSgMpw1HYCuct5duJxgFtEMGuIxm3lM004Ddow0wyxU87BpDWY98DfLz0EP
YhPA0lcVD7au3rATqNIaUJijWM0A4shpZK+Px1A6QaYoLUTUabSBgDvgSKuOoJ05FTgzxtPC4xHK
KOTOgvYCXdlsU2xinkiEyyyxTXXPWartRQx0m6xoQH8rtxJkoeYgLzlHIi1oxP0CaMDyKYYl+QUF
ImgPCXBJx4yDCRQTklPqHCXGUaNsfzdTFjgxpwBDQgFHF/TA1gKr8wapGx2qnZkjUNk7+htds2qA
VTnjsMuAG7ItKmfnTsI4UNOMIhjnsW5VyC5sG98AACtjQFK4WSl7Ut9Zzl3Sk0pZUi+whso/KqFV
470CjKTI20amuyMXS9juwq2B6qtiP/5UTO1JjVVgC4BGSP8kzRw1aqYqXWcG0jvmMFGfg+e65+EK
IIK40fDy8KKaCqGEczK9kWQqCtT/TiPy4M221rYkbFzQGC26BJSVQI8LF2GUX7qwOLgS1JEaBHLd
u+GDrM3wiv3PJuQxJS2QHdWsD9PQ0L49sw8zvtcqb3b41+mzCIVFfCzBMiRv/MAnYx+4/EA0NLEz
KxZKQz1SkyENqWHSWQ1Ji6QWOCvDBz+9x0127+h/KYuHqfik44ZQfRqn+e5YuIKjDF1VVeUa5iKb
kM0xV1/NRVfNWLtb06t/Ur7uLJv1DUeSMxcdGJOolqsFbAIoghBPrggYpdc6jqu+MgbMUIkrhgGF
nysS2gm+6RvEp8AiLqlTEy3zjI0ni0pnK/ICTp23uLOf5+vqaZOa2E4PFXAfgEido0wM0aesrPtL
LGNTNDRMHdTZ2COuSUZaZWfp7SfWmAIsoR+u1JtygJp0RjRPqZQ0h3pgx90ImYhlvgUTqHvq06wI
NjzxfDCyTluRJl29QiWOe5q7bpWKRT0xa22MrlVdBgmwpoP8OoynEfkZWKsWRgtaavKhKTlrUYI+
9Z/u/nRdIgx/rf7Id9+pO5UTsG+uEMheqvFeW9IffZ7k4Utx5zN/wUoHENRGNAUrLtFS7KwA7Io7
8V+O73qbeUga103HE/VCCbNCwyzK8TIrMxCR3GRkwnMcv+YZIwYomZr9RRYG8HQ71JHjScqjblFn
1Yb6qOV4nenFXpcIOjFWnTbR2sP8PaHvAeCwURqZQNMgCe1w9zWZpAuNU3ycdQyi7RC8jShk1Nto
iVwYtp2msFkiBoyxhnDCHphHYB+nscm4ISP4nwYjaKJlbwzdpQidVWRZybPFm+R5iOLkmSf4kSrj
OjDeRUCD1LcAQ9fPpCNT3R/ewlEPD7NF1+sT3tn6tKM5qEFSOwK+QTNu5mdxnCHWHMkS88M0/CUu
YRwszMoEQxRqHXBz6nGky0XgIpQyr22gkEPqkayqcfExWdPxwYyUuvRqM3vcDqn+97/OQYp0EOGC
6frFSfIOvwcNmXvWyMqVlo7gEnwYT1n602edOI1u3V0bUZ1NiWUq5GjkHFs7sEM2oTHrXB7rpxS/
UVBXGt02zfDv3AX4wm49X/DgKWsMpLJFIAvQJiHLee0TEsb9Hfa5wH4PJeo3NUjz0U8iTLJNOIAn
GJQQfGHVlbULKEsE0NDZ1gKczVKjMWC726fcevXYCMxq18XdZx/bn/PS52tFhzvWI2qQxv6JRI7J
3FOGi00aEa9uYY72xupanCUkry41ruN4WBFcZBCYBjYdU1ZtOuTVXVuZMsUGvcUeG0OSITEquua9
95LHA174Uk6izgbnY+Qan8l0FklliXyFpaX1eC02QeovhO+ET+mSDPpxjK+axrJzwvi6tczy4HXV
Wa/wvbWC7L4Jk4hveoDCLh4UhrQzAgD0MmB5rZWWFDQE/c2rZZnhjib2R6+9m721z9zR9fOjWH4Y
UL+cLRcUjhmKz6eUeeBkbr1noCRtetT+Xmik50I8heC1BSpNmyxZGCEK22k/yd7ljvfcGX20xUFP
xkXgToq2BSlslQ7dpsDVf4J/bTAnTZmeHMgFfAk4N7iesw6THu9P26qdAzWjHwP7VQgH+LPokYxX
/j/I8hrXpjJDnRKw26WdcqPeg+/DkEzUNMr3X6fy9czHGT5PAY4b1IBapBIb1QxDvwRpQrdnaYn6
aVIEhWMHOyrLcXGzWS5IalO3bJCMbXbF12hAvnLRMBQzyeLtuVqbutRwXDEmIeJbVMVNIhwRyzMO
+PWqQxXKokbxUTBtrQiFy3h7sfqb141AgtKBQ9wIvfoW5NUvIMIYV4GV8jrk4T8kNnTHXUXd4O6d
0sq+9evA1/M9slmQOwFSmVXJC0nTYluvAKY/O71IPwX1ZHyy2vLYhrX1mqacgWIVMLOOV9ZfApAi
CjczTlPm6ydUVOpzj2Reag5IfPyhdGbI63UQGAYomprialavSIsG347MVQwFGtNymvUosJyRjBqc
b35ZYnC2FcC49vHUg+XCjnDqRIMCEtDDqPFYDLMJeImgSG+GfzBRIuolBovPPO7fZ6aZBtSWiwog
JgBYaGXTSSwFh1AXaDx33YH/w7mkl6RK3k7Sc5Cl8iFZgVil5Hy+zr4RgKeRUlKuLZMD91XY2K00
AcobTPzHAON9cqtLGgCvAAjMZGJIOxfxlzVOiuZakzmLAMvIjZeibvV+nZcH2rADFmbEparIt3k7
3u/1YxANbsWgj4t5o3+3vacumfdVsdCD8VkDQgW4KYH9q3kB+InNYUsgwCRiqBrfVIloVjQkRZOl
PzpcfK2nZorXvVU2my4tjFdg3B3Miec/sqFHeE141nMeJ+H+/7YAyEy5tHVDbO3UNo7UiCY2595/
lnWCvSDoX9+5GqH2w9Z8HXC47L1q6vcCKxzjv5p9P36d+tBeg0vaOka+8WsukQ1Chx2GWlYhmwAq
xFnKPakGZV/4G04TrnJGVBWcRAOqc4geLICcfS+zBoZ8nagptl2sj8Ab0cbrBDiUbRM57qKVQ1KA
bqO4Ap2CBpFWlyEyMBBVLeIg2QFt/DOigi/mDU28d0oXqR4aatxvMurFg43An6k5gHH/gB6nXle0
yxJUTmdwZwEY2qsD4Ehm7NrTUITxwuJIXGciLk8jIIhPhdOWiAjEq1SKSI40pCJb3XVxzPIWOkgp
V0EbQEWmSZVqAG1yDQ62hh6JgDGADjsJ6T335NJ/N5SKOgvjldfY/mxccgFQQ7J26jJBlsDvU3A5
JJmvm4Cs7eSUvWsHIKKT3TtpTVMpBz0HqsY7SJEbAruT7vbme8d/hU9W94QPV4vqTlArsYFOtbBe
/sl44ObS77L6rUkQmQga4zXIbHdYlYzFmzwKByALVdPxgYaCpwLVqwUoi1Ez5ASLeUyWokYl+Aax
HwFuXX06mG72M8in8AUJ+O1On2xj2/hx/qUPy69JlOQ/UFf/k43hvxugxABow5mzLcJ+2zsdanBs
I4lPTW+iyEb2oshPkVp0G5NQ5+BzTT2rWz8oRtbGgIdFQ3YjzUjjPsX5ApnD275pul0f+wd/0HE3
V4MpeQ7pz2MK7M/Re4rma7XeWkvqIlgAvAXqztkBc1dGgFpd5hTMbn2L/I7B0ENsUW4Oc7czWmPX
5SG2P1HXvwAPEbgcIKUHqTywJxvRg+Q8tdekdMfaegosZ0vKKIZ9kdrgrsV3/kCyIjC8fdn4Fq5O
oHWx5TKreH13pg4TnMSFi4yTExZcA8Q3fvwl7jfELUCDrtwQ78CHRpcY7h8D0rgCWAsFA+eiV7Qo
WEJ2H9rKMyzAhCMKEwUAU6EyJypwynB1nOz7vknXpbDChYEaIBDBgcS3WgjvpReIgzkom1k4Ep+b
hpNECO+mGHE2qaWmvfWUguyCLgOo+H92ofmZHe95UfbI8Iymt8RPcSHLywtD6PXS+EhcAExJYR+l
AiChCJnXoLuc1QMOlccMihTMDtsqiNKFB6TZo5X9ojJXVfU6IwcptKEPsztwIVKSG+EP0RCXA72c
zfKWFbZO58dkjU5MZ23a/yk8pEld7d0FnZRzhPjY2UsOFHMCOeAP0SYATJU4GQrSokjataNb+V6J
FMpFkJmypKucevDe/OZGMh44+lIPLBvAcPUwxhJRgT8LCRNpddX3oUOGr4d77njpRs39MBHdd2MS
Llin8H1Y3ozrAhCVIBzhyr8yU/YcZqjyYua+DwCuPLVd+Zdp/Yo7L/57EmCbNlntHTskvFw7HbnD
pdXEfw9h9C0G5sKLjbv6ffBc875DZhZ4x/I2Sa4mLowzrDQvJNKE8Y9TNiBbkaIWZVmbAcECJBRi
qAFMWdmTBevsO/tG08ONEyIrzAeP0nGop2btjdHr0Hv81KSG/kl4TXFiefpWOsGULzurcpYhklK2
RhQbn2LgL3xCTIJ0g80AGyUr7cmTGkCiv1puMC5Lv955svoJRNLGkXpqqE8RqgZtw1k/KNRQGQ8s
Kw8xGJwoExz3IBMipZ8T0wMxxseIF9VYIvVE/ltE1ZKwNCmlQ+V1JJG9cC2Aa6uMEmUWcWvRN5ku
yQYmkDwAwVuI4KmXjQkgBUAfawdXwiaQfMT97zE0tSOJlLyO9BAcbN2wIlkwufpWgCh0fE71wDyg
XsxbMyPTDz7w2K6jGdqLVrj5j9CNt1wvm7PfYcmeaRbAc9yuQhcssESWQFwKf6JWIK0ymQpDLNsU
2WMKFSgiGCAatzb+0rhcl7BLpuatusYEv+6NrlShAinZjBykxn7ivvspgCDqASNX5hH2+t7hTnKN
gnYjEr1/wdV4/yIAxySRmcP9KGWuj4xzJ3XFYtZKGRvbrQ0i2ScS5SYS3bEfGtc0zFruYBnm1a6N
cUHdhPonavqAtxtwxg2rNi71fFkY9aVCheO5L2vjU2dbQJi2ObvzqAMzXxpAtNrRBDhIxc9yzskR
xrLx9W+RP5grL7a0IwuH9OqMubsYUCbxtxbGCNfZzVctT7BhEBXbAZLe+JKU7ZUMQAMoFrFe29fC
Drpjk4loXeh+/HeDQls5A009jSxYjU0n8Hv6W8sYu85rSxR8/9cRC77XWcuuUxdjjYKfYbV/+0Br
2DQV2DQB4VriJkpuimhMjTuFo38CqMpF5I61JVndtZTCyddNaBev2fCZOL4jKxaH2LUYwFWC6c3z
vGzZFV5zGsEo/2r7d1bM8WHVsenNjFEdpqza6guJkXU7HSo7TmYrUaTvVnkA9iJPzzejIXpQIDOU
q9dj/BKalnmpuumge1EWr2qJbI+jJx1C52Nrr+fTVu+y7+qI+njQJRMRlXcmdHYFmTb2d1p0iiXh
BeIzuMPInmhQSfYLowJRK0KswKeTBkqhVw2qzHDXsU29zPAWYVIvEpQ9TiVSZ4x+rXKDH9J/Bep4
UeI+fntIISaHFFWaeFSC4jUae3keAJByjIAuDUTjxcNcd+aaiJe4ZHMP5KfmRiCmWKEYDtvRrBoW
TtSxK8DEfISvu3o5uXbyHXRHr43Iq5cwB8tWYbgG0hkgT6dym/S+89VHqsXOBCbPJgMz9nfRLX3R
638Bec/ZtLpX7UBDZL3ilmRFejACsrWGS+JDX/D08+C3n2g+O8oBHtvn+bngtnvVBg37HfkgU29Q
4xw57Iri2UOR9wB5EghcO1U1veVt466BOMp2gZ2KN6/Wj6YIq5e6tccn1EUjvh1b72YTH9iOhr+b
6ZnzbPN8hT3ABpeSzudujKsLLgy6mcOehYifRkMR7ekrasMMtKIGknD7cmUzS3txC/41LoTzvfJA
rhzYmfU0NEN+ngIspaRw4mzX8jZ59WsRbHNgmm8nAM2+RqO9JoOkYilqICtxArBKc7VLBJCnKXW+
I8v3O0OB9YtpJc2hcRFOJ7mLUkQk53yPcs1dV07l7Vu71l6csf0aItAeF3ibj2Ci+9TaYlxWPtLS
2Y3gfkrToz6AA4FEbRF3lwoLUpKY4NEoOILhPf6+yxT0xykC95ggB4Hx3QS4JftvJqDpw7ZtLszO
No3EoGYt9tW5Px2RlV6eOykiOQ2pSWqUg7beWC6VjHrKbhIZP406uHv5yg/D4aA2maBa98oV7Tep
uZl4xK3qEtuq2p3ebHCPNx5KO/4nSl1c29424rQlZ8TpQ3ty2oOTWg2pN9uoHXyUhWzZe2O8Uobk
Z7shaLfm+I+pAdLAK1AvHPlNvY5lRY0tK2oS2XOkwtPAOEUKkpFWKQZZYEMypUASx7tHxDyZ6pmk
OJU1donEPyoQMq3UWyagOzykGvevvElR3SrvlMwRNzyDZrylZRys/2QRu3xboRD2zdJcVDAzja/C
0Da34IDZD00qQDLch9oq9WNvHQNHM8eeuFrlnh9feZ0an/qyYPupqZE3QtZIhayRy9OVh6iz9U+R
lowXOVc0FYhjVUWz8eVlrbrOne90E9PaGCNursOb1otbIBopw8kpLm6HfDcS+faQLIsRF6KujRA9
k2Sl1LPx5WkRMVJiEDcgo6PJ82nVYbe9HFFBJBAt+XCDByroEGOSlKagVEY5LSn7kb97cKkhNSnc
XLy9Hx+wbzdW+HvYF0JIQs6NtYodLV3hePwBm0SQSIi+cAYMYTKbMZVSaew7abYi4Z0HjCcnzGZj
Y2DJ5b0gOq/3bWN2W5zAsXFLxNXP7eCfdvju+ZEjk4z7Naqtx59Ae/ru+Ib2xlH4vMzbIfocYZsH
enFXPDkZwyGiqxzUe6fNQQeVw06YFcogcu6v+7TsN06dI3iaGqAPkRwiALLy95UWrpWI5NSMtje2
i7tx2wu8RPOzEhHyMvnGOsrCkPE2oqQcWfZRprMLPnn2pdNSsEU5w9uoJc3es7m76kY+vOlAewYM
dCLOOniHvvgjQq3SLPccsBAlPmgitHx8K/0AJYiazXF/h0q3feiW4bIE6sI5KZEkqzMsdl1jAJUK
ub9+VqT7UOco6yATarQkwuV/nVrLxm3sfkt+wNeUi7urr+LBvJR28LWOsd77Hd6apqxlzgTWVhoa
stJZDUlbSuNQGuvS+MGXtHGaroDZgkhu5QH+YW5jZL189Ae3vPVzsHe4uolcmKAzjtRY8upXDZXs
3o+kN+f5Gf9LT0YJx5FnitNjXETW2Rh73B/qUbwNDACgYFcEITW+hMDNkBzZGrNASSnlIq1AapIh
eA8q3z94toOHu09UmuNl+TElpXTkOHxPyK4HbbsDyDN6jDJBNTFbRzbKfgYnLJce0PMQVQBzR1bF
/VMim6FDND+IgGFMCmpQ8dM/FSlQxOPK73YPHmxK3hK89vcPDhFC436Bg7Gag3rawDchm4YTjZoE
gc0F89KFiyuBi7ItTAMZQsjAaZlEzZcN7sgA0Yv97DwkWZjlEqdXCkl9Z40NXOuBjv7GlhXpQQEC
ScQOiTyLFJ0ZvHR9zE8kQvV1sgpYBHwa7npry0YwCaA85RlxESym1FWN0elbI9PKgxJRz5Nr8CxL
9PtZSBFIbVrsGO5wPgVhj/99jSMiLA92OL/0+zzHXgZ0miDjCYJ+ZaCc80pnPx2X92s39sAOABLX
F9uIiqdcBPu478A2+zCVXtX9vi/NYNGO+PfIU9Pd5k24Qw5Q/AKSxfjFbl1c44CvZ1vbLtL9m5w9
ZZo/W0zRN1TCuRmwp8IQQH4VOMNAfhMCt0l3kTpf6uGJxkWGv18XRP2ahiYYUrUNqSdsgle42q2X
NPSLGI6edFTeXjn+sG2N71RKIiUzBqaJv15allu8TJGckrd6sh08VOVMZazN6YpNBNascsjeWJvh
XdFnln3Bmc++OEH+DxLKmh2NlDzvR7bHf8M33WjsiymbELyw56j28q+l131NEfRCGtBiJG7M0re+
cOwM3sJWE0vTZNMzgDMC/HChOHaJM4AroNA2HJ7PKDPGeXcqrbdibL6OcVzLeXo+ut+EZr7QlQLy
EV5rewg3NFKNYnYkWRUU7kwR+WBSt8Gjv4vs1A6QqnSUcxF4GhbzcY8n2qLgSC0hjToC4pLOW4Yg
gpE0HM2TaSMd0sG9mGJWQ3GqcQI18TY3AVmh8dzfzrQQE+rjI7C0rgCx3n92p9Q4J/n0ppcsbJd4
g2Ru8ZnYJJDdAcSXsjqTXyCsP0/T+5JLigfZ3kubYceMWGwRe+JfzI6DPzRF3EBLfhmp7b7MBm6P
14iLKz7dSrZGwH8Qz7tH6SFECk9s79SQ5mZHogbJYSuRcwdvg7qsY1BuJPbVkk1hTL9sAPDsB8+y
rv/D2Zc1N64jXf6Vjn4exhAEF2BivnkQtVuS97JdL4yq8m3u+85fPwdJX9NXfbu+iXlBAYkExLJE
EkCePIfsXpuLdRFO2nqxjTlemZLjm8Xhgeat9NTT7wTymDGod0xYzIZ9mUhY4NkcsIKAMrQxOZtm
CuWxNyxxpFr1N83FhfxAQfkxYhmWR/WqCrh+WHydvnpB3LbcYjuuA2z7149Y/OgTlybVrq6Cxl75
DRCAW/Guyl1bESw2NaJYaSbsrama0E3r54J6yba44DsD302lGAEXx3AEXybNQEPqZqoP+GIhRjKI
aT9qxXjQKwv4Etl0m1rqELIzsYrhPAl+OpGxbx0f0rWmBN5OMOsXpJOh2zQ4/LnEla5lIrULzQTq
0PGQdBGkKmTWbQyA3y4ySNI9PfltT0YAf0/P9OSnIjfHYmvlXrWeFRQdBWWGTDkgaVbQx+4Q8BXX
wvyOvHmdxcsELALdmgaeYUsDwZXdQP4O/+kgG/vzmug1qPhCeOIXznejTZxLrPnsAdLtbcmDRyoK
bAM3VmQamwhwpkesQevbIvuRZ4mN1SjWPevGA6v83B4tkLIPoGs6QjcU/eBOXI2x7d2KMNTuRwdX
IZoJef+ldx+1hncvcmjvZhxRGWpSh5zSaZ3UltzQKLNyolvkSOqA5CHuGpw86SQ32A6feG7Vt/XQ
fhS5sJKNTOOt3+bs5JRiXHcyEj+G/r7uy/SXBNE7rjhrL9L0IMNg4NrTANhA5iTldnAEHvO2xAbV
cyrbXeBroBdDLJkwaVRkAGbIaawO5dTzjw5o26YzEs7oR7bF1/FNLw2sIwznBvkeCuiVNM6NjYvq
DpkNVmpqm9AeWY8tq928BhK565DW6XjfCx7jzGNSOEKS6aNaBZnVA3jMzn4SvUNYuXouO6/aatMo
cFxegEuvL5O17fj99yzptlrk2e/K1TLtcnYNu3wCRiyyjohsdZc+AieBDeLXl2LQ452Mx2ybTAZ/
mSROUKYpj87Ui28zzaT9bRkU61Z+N01FgERkRbgH3jlZrFqj6W5wDnRKwagJxP6nrVF0fXP7q/9c
H8BgcBOk0MTjorJOPe4xN4ym9FcZPzujMH4YE5bseZgNpz5iwyUBJ5ZbgqZ+q8cB6IpVTEgqSnOr
y3ER1PZUtIhqkBeFAPjABnfpEBRRWtpUu56iKP1xy6byF/4qAZLSQaOzFGSTigTXrxOxxjv4o5c6
Ij28D7om2DMRjQj7txaCOmAkObVjAcmpEqgDsmHd9NFBtYm8qZqPeKukVgzF8S4EUViZIX6plOMR
I6nuFRJ1tplKX36xYWkcHRpmI5y1+FB3LlLtYmU+UE3e8AjOpnFb9B4Cm3EcnbVSlFBs0sJvkR39
UamcE8146kytfi+Qg7YCFmt8hCDPuDWGLLuJY8SVge1/NrS+Po8I/C2XlgTZbFqujEyFLQ4Sy7bL
P//xP//P//41/C//j/wuT0Y/z/6Rtekdvt6m/q9/Ml388x/FbD+8/9c/AWWELo8pHYF/OSTATdX/
68dDmPnK/X8ESVVlWZPzSwrk646odohWh/FkqzPkOC4mYt5ZmjP7TgidFjzLt07chDMhD3lckf10
UoLglZkG0H1efLJs8ByEiCy6eJ3GJ5wx42umKkQcYuDC4ENNKiB1EbttrN+Ho2m6OeKVP6BR7uLP
b7+P0A9apYVWPGmIQW312kqORjo2t9yM8UwwQP9G0j+ahdN97PX8/ayoR23sLP19QtHLpT0r8GEl
4618Owz2JI43eptJruf3X+TH0bbQdB2aEQUAidSuVHu0U6tfAyytnWI83JB0eZ8JYdyHAaTQq9G5
pRZPw+G2a1rX8REwcDtQut0gbfxp8ed9bO2hs4iUb3JJ6yDdpraXr2kCKqAxFK2NYai39efn6BA0
XxmB4x/mqcPMfADJWXKiqXVmhpdehmCoksEjxRe6Mr8kWMmeqRUVOoPaD0IXjtfn7u9/aY7+bz80
oEsF8AK2NB1mcPuvP7Qqsfwx9uV00R3DvyEdJbsaimAWX5rVlXJk94UhjlfmbijP3IBJN2vndtCx
PFj/1UefCq/eIicTTzeiMNTxej00Y+OvvNFI74jRkDriZvgF6jB+QLgAck1jyDYjflRbzV+l0ej8
zNSLzGjM4hxAuv4sGce1AHgJeKO1nTm+raANL3Z5yAekZO18DmY6vxbmugF7+JaD1wjZXmWkuRRt
AisoIOkUWqrMBIqiY3prJwizzC3wCU+7yk/KE4RDy0tjACxImzm1e8t5VroQGW3m7dunhz6yNHeT
oEavGX70+tb3339VuPWvvysI/OBhwAH4kGAedVT/l4dC12lDnppiuACW6bnDJE6ONLRHo6zFaRJm
4Radz96wCeUrpO4Wl5bHxYNtaM9k9wIt2kw5nw44JTReA+1o9i17Q0pfvx9Dw9uQl43tp10mzsZv
62ZvJkV9mwF3slGBVpeakZzq20AVbcy/dhTIzDu3EyLIFYvcSL1xPSjfbTK/8PdjVPCXPgQvoQTY
Jqvt4llvwdWovMZq0KAVg0FeO70yv26QGhwDPqXjubPWeCVdWvLmUuAENpDpumbi5DG9f2tbzXNr
p+e3oaiCAxTn8OfHbvaOsRK5Y+U0fc+D8FCoh3+eWSdzzDaRFqC/F/WDtIN4lYuGHanJ5GjeDmmH
g1Hg0d1KpP4OySweJJ0K7aBFDk7MQ+N1LLzop6qAjzf+GaLSK4uqkOWzK9OnxQddO5Yl5Q3tFpeC
9o04iXDWUO7JXergeNRsf//rMR3z+tfDbRsIBcgocANvFXrlfPn1jEbsxH5gRRcNiDu3tIV5towR
t5SE9nLD2fugEpLIRJ1kp2YW6ekND/TNlZ2aVAR916ydNtfmef/Or2HxYdCRUZKrT16G0ieMA0SC
nJi9XNnpGpxMdMeo8HdWG4kjV4WeIjaGzB/bOQ7agCp1zVWyUptq4JgQx8V27UPTLd1UQ7Lh3kd2
7z7pg0fcTsb24/P+41RfLmKZ62rq608mR7q6eXZyX647BcFsqj57sX/xWz5lmWaxDVr4bHdNvfXw
1R1lHEMQjqpURNBOOmJ7px8XG9WubIiuD2BUUFNQ8aVNU8xtpwzB0NTgGOrv5vg7G30MwIBYpV91
ByCpW5ValW2ZBL6B5d4fwNwhHCmnb01SgY/CLPqzPUzOEXBMaPo5WviIMAB4EoEY+KWkU5LG9P5g
BfsB3tTpmy36PwepRUpZDN22KZwz1vAJuEhZkrlOVk/If8GBnZZpwSXurTOj5/moevM2/uhNuyKk
XkSKg0caMLXB1/HkEWK8joDcthdxuB0Aqzg5Bk/cvAN1dhXiLT4YMeS3WGs8tS0H5Kgo37A+DHcx
R852PzrFm5HZe3tg7ImGjwLYBku5LcMl/s80HFGsACLL2NfNQDum6XINUXH8Xz8xdjPmjnoEM7al
k7XrzsyTV73uLk5t2O8ItN4zLe5fTBDzbPrMbMApnYlTynmwSWsjeZVDs7iWESQrmkA8i7IwL7J2
QMjTgPdTtRLH4yBamnBYaI9MdwGKLzfkRz1UIH0MOekYcWWfoDXu6mM1bYweWHxt9Js5yrVEzpYA
V29bWJGmWJSoINkcPyO/jgOJ13rRx1gacRUcU2PxhoEAhxbsSCowTjUkTlK1Q3itWTHL39RNGB3J
lhcSqW/UUTiTdsB7w4Y2yyQLAG9URnFplexINUs1qbZ0tCr/uKP8Y6qSt0lpw+SEVGpkEC8j2zIp
VqOsAbCWU7d10uaXpVZdJes/iqkLoapEbR1nfNWqVeKXS/+QJ0A2pMDHZCqDgopapUZUlG9B7QGQ
tZXh6fYmVvCVxREZhNrBx8H7/D+m/3wosLix8eCYtRJT9QeZ/2gs+uihvxTwKMyNGoUK69r8JmuS
j6L0JJillzZ1j4YCq5KR2hB3MTZYCIaruef/Z455NruutpGm8/gs0iLBsTGIaDUp5R3OSvsjw/p0
MzKAOYDU2BGAmjxK3Ct3hgAdD3noINBcFVWWroEMsE6gXD30smsP1KJCKvvSRDJheyz9CjhXZAoW
pp8jP0QfNiNvy3JFXCd22I43c5uqQWllxZaqVKSIc+tlzrcgj23zA9loNqqFXqEg42p2C+S+OGa1
m1NWY1Me1cDK3FPP8jk0BsfUFQB+vRa5Vc/yA8EsR1AIHEoHGuKE0iRbv60tT3+kuqVjd0fuQhGc
Iwfqq7tfd7Vre0nhgjZa2saq7br3iXF8EtbrO0pRDCfQj1GTKaQzr81006jeSTWp14iSfEcZjGPq
peAmN34zdnGmscIyjrmfiFWFNN+bWP3OTJzIQz0aUXxk/CirXkwZQmPIQ3SpnSC7EvlcqouKyEi7
Te9bCBIqT7L1WejHW2rTpIv3PMTru/Xvl2ZMZ9dLM1MgC9AwbOg2MslttXT7sjRz9ECzcSxhnAHf
ipqDeNOjV+6U7oIuvQKlLmDT/+iC2LB2UJMEBu7axoN2sNfd4mwpP3d60iD/WchTLPv7tB2aBzK1
RpFvrLZuN9Skjr8ZlHnjPTlQUatBjhq0TPQ5qDe7coUFezJv+woT7HN5In7S/i+FkgRo06cgWOE5
XB7IyAw89KOh65AclwrN3/ybjAfeNhLPy2NPoh4Eh88ICU9VA7pqW8eMCrzQMsTrYvFuFg5WBPn4
kvugUTDACXLPQfK9jf3WP9XgJIQ+ZmPuoolbtx327gCxMvvZH8YKIbhe/GxtkEvjENkHwl6sZL+T
2GHcIE0QAq1LLDKJYrk2a+wQg9zyh9USoJzbjYGYrxoYQnz79z8g+W8bQ1PYpi10W2cOcl+Mq9Oi
yMubErdud/YlSH98jgzfVTmVyHnNE5dzH02tTKFC7YgMtF/IOAHTdwEhtSQ112SkQsOdqeN4afLW
EG6tXS9nfONYfMIiCTx+KwpgRS04lNtsmlxqQvYVmCFVkPfSgT9Cc0suSwf50YhlqkBJd+mFlX33
6hxBT2SiPPahBnllEUJozLaRQIWkLNfTLeSfpa9gRCj2FsJ2bq2OX9tPyRSqkQ15JvHO1vJHklJZ
7H/n+8Ul8Yxt13fTKhrH0B3rVD8Vtim+1fwPW+H+EmiTHjMHEbtmdIZX8qqCXj8hEUd+s7I/TOVV
joDM+RYCcuSFrZiiNcVc5IW5yLx40SCai4Fr6/T7XwYzretHC0LFNuPMMR0BPXp2dWZggDCyDaTZ
ns2pFu6kmLWpCCIGSUEbHDmLjWrpOLigYIkuweBBZoL8GN5yX/ywA0vvnGrEgVQdXVoR+oe+NetV
XiTpI+51CrNT+FxgJ+2GRmTvyAZsvn5yuuj7HHmf7OpFq7h2It+GgYInwde/Jt8qK8vH7DR79oEv
3baq+DxPiyXeqY6aNxEDQOmOYfoqHLBG0zx6a0y70mg0sNw41TofzfpQgy4dwGYmD6Ojxd9wzrLL
S2P83rfBV3uB9CiyyyL7alf+kR5P371kfNOs+rGxzAtSz5sH7EO9O8HylxDHRa927eQ7xT64TVhT
vnLfPH+AoiJuAjbmv+cgbTgT7ka1Jt/3zgTK+eyzpsZ4/mwRJOez9TkOFIJfZqE5P8eBbcE7Uyvz
o/kT0hjATt8HiFVN9Z8GJ3D/3eXRxX5eAnl+Xt4kanfIWiSEJY6lZOeNwoFgrNButa5PocRsFY8+
dlU4umuKx0y3P2xL71IjP62r+X9zL8jro051qC4sx2F4VOL4w7q6Fdoe4Hw/7ZNz4SBjjDUdlvkU
gZrDUqAu2xlmM0EI4c/4FJclouTWcNKmChEIZJ+4IM2ynzTNj8+4s/7wI8t6Mkfh3Tf2sHZYYj9J
VSCtG5ocY/pADtIpf0W6XZ7n1oCk865t8gO5IvQJTGPA/C01mRGPG8Ps38BTkqzAZsjv26zl91Vd
p7sh0ACrVTYqmqCU67hy2s1i01ovdsfAcXaWZX34AeL7brTSOrbcwUEzIK27xPOLC41K6yy9z7EM
Up9CFpzElWeANm+WGXiX+MflimLLCgBR8LPjpCMVNK9r6w6pdr06K41wGp5NP8YW+L3aS15kFIb7
qgvzXVnoxmvi6S45QCXbWA8Wsg4GHLU8cIGfDXXQlI5wNS3AQfQq8xLn8N88Ffn1U9Fghq3rhslN
00RugK5+Kl8WXGUX+gNEmLRTYIFNfUkisRDlsxDrmQWrF/uSTHJlgzx3sxbCRwoLsthWQepPX+hc
l2SeIIc4gS7Nce5dOogz1kghiUBjlw4OEA5bUY8VJg3SQOu7hpDLuQ7kUxwBK1Wrqgl061aa/rii
bg2HjPGOqpCbPniG7x9xbd1Rl1gPpLlWvBbggHLz0Mq2edtdcjy6332ruqqoriEq6vdpaq66Blgm
1fUXH8REkhW3hnJfbWxZFrdE1ypo5VCuyTI3yF5tGJbpt3+xALEWrWpdARdy2biZSn1PFdcVFdlk
s1MEpqOG2KxwLgtmktgxfpa55uy/+KlhDkDOm44FrTsJoJFZVbFNHyIJio+HhccmLIq2WRE9EvHa
LIXK7pz6YtspvIBXVMGj1UNPD8s7wFxVC4oVew/nPLiTWxvpqFBmThJIGfbA8FcrqlKRKSPVhJhA
ehG19ua6oxsff/8Dt/nVW99gDh5wlo3MNca5dR0psOsJbH4OwACZn+OECAntz31uvhaRYdfuA1So
kqcQnEhPbcaQS2tF1k3D2/QpjgqgHaPSAt8JmroGRQpgMFMAnmwkVrRSMWI2OFSIEl0CDhKXOwri
UAFZ9vgUlNENreMpzEN2vcgPSGSIh3s9ibydFbZaUygqnU2gvQ8NHkt4+v3wrQjhXaCPkbj42aRe
bNh/NJ9B4vhPjzkeTB5gIb4Pseeb4zDgBWJAZyKkRJEbwTN26mXyMtCZX8dbBtWx7qM3agZ2atFb
SqTc/P5bwMn6v30NEve0NBiTDPzH/xZcs7klsOTHSUkXmxPSEMFMPrl+3NUBeBH1Ehk6vjX8Kkc9
ulTYUj8aSboBVytkfQBBetSKgGMr1naIvpRYuoRs2uTSFw9Rhpz5IXM4JApq8RAXWneKsZgC/WWX
uZMsI6ghSmNPzpkO2kEw/ey7uBwyt+rGdF1kvredPN15KBJubQHVdvQfU5jp9+bUNVsQ4LX7KfSw
mgV5Ro345fcgKBocRQ84Ga/68RW5ZKsEe7TZvvgnOONZ7H/1p3myNn7vBQQ0KJ9Vh9bwzsTJkGtR
LuvSpu4sBWOf1RkedHyH4uRHKKwxg6DUZKOItP6Q58mOTNS5uBkJHppAfMPPCJG8LVoR3+S9pQPN
iIIjmebS5vpTUeXdoU+iYmdlHNtU35+alUz0+iSoOjRJtGvH6sfchMbTfT6V/nZMQO2/0nCicMwm
qR+xXUDNlDBS+0v1i+tc/eIwD1MTLFPNQ6knqFsIvJRATRYluwnD9q0bA75togY8TsaooaQegCHZ
zZf27K7GUK3ioGno8eDazE0aPk8CgVLQchWr3//07esXLBjtTEsgPOFgyWXqxtULFtCGjlkJ8h2q
IQsmICaRgwfVtAIqv8x8jj5r+Rh82Jbaf/TLTRPfTeh195n3hH1D8jalyMmTYWds46kfv4vyObeH
5I0pc4hw91YLeHnu4gyM7rnvQWdNYLdRmM03s9MBzUJSoNcF4ZFhk7COVCahUYmfIrSM+Jzo5Xhr
TXh8ur4HyUtH86uzn0KgWrKW33ngoL904BRApBMfLfMCRNQgp79rkaj1pYNGQIvrY8RogtKURgBV
na78Dh0TWH/mER507r8nUYSpEN74/XfC2fUC2Ja46fG9cJvhpFM4V7F+3QMSQSsnyGfzHqlbC3qJ
EE5hzGJolUbtDHiqDaCeZigTdc84JxrEGNczAMsAcKI2jRQAoAEG/YmIAlIjdBscwqw97us3QhWy
59MNNbHQwskQVclI3TFu2rWdQSWObDaX8KHqMvBqnmWwNLUSwMHEBx5kfMonIDFWtKFtQ46DnDDu
9tREAk92N8QjlC7gV5KfnYzZHfn1IFjcz0byAaD1ad4IhziDcUVfQKTAG/9Fu8GB15VrML85I0UT
r7e4n+1jOHzYJwY1DuVPu0pQUny1K39sU78HXhrv7SJjZ60a2JlqCmt7DtqNHMb0ixk00BOwJKHs
DkFaXcjV1zywinLnDmu4+8EOBwcL8kbcpthIrR3AjNbUpKJo63Tva+MNRBSyp8HupnWet8mORT2a
hukdIunJVVDyFMo2JQcmy3Jt5UsDsJB+ToPcPi/D41IkO/Ifk0A7IDHwYzgLvHEjEJs4tFUHVpoW
1DTIqFinSVvf6Dh2G4GTicxzWFkNkJLmC7l1g9QgcB8zyNxzUA65Dge9BQ2m4osTNM7mychGcy1+
NKsojReyM92pD5pvnvQuZ5C31DToSH4WPCqaL02LmvpQHgrPWC9uVCPf2UONvxpKLtefQT5B7YuN
lcXBqssMvVgtAxtq11oEK01MXWMI6ThQ39xlYdE+xLHgODfVu1Up9PahVgU4wnJXd6Z4T03qyFtQ
1DTBAw1SlCn7glveajL8braBBsjEowUieeSvWaCTsOq5T5Q4fokcfuG17oDkqa5/xAY/epZZ+Suh
xy7LZPvu69jmtOCo+eYb1gDMQtjdhqXM91OALR4ue+/bjbxgMaTOX3Ltuw7ExcRa+z0vvH9JwxNP
aZVO2yyuFSUfXHsuNNcube87oJkbplyhEbJqRHSswNz/DBjZeNEr8dqZnfFsx0gP7zv+uvQN0not
dWE8a0YBHNOfnn8zTnlquYYgUB3sfMccztwJx3OEPEREDJHLQralw1K91BTIowaLqAdEOkI+OE1R
g1tfE5uyqqqNxlKxxcLTOZYQc0JsE7FqHfDJb3XDfjR14f3RhsUqiE3zl0QaD05j8/DR4/Zt1vXP
gUBK3mrU2vpIBYRe6mM4DGOyuq5SP6Ja9TGm/nlQ6TfzyGX4Fx+qhsDZ/f51Yl2/TRzdNG0D587S
Zg6gJVdBi260IRkfifrUgIMRGLPgmLE2XM1APmrn0/Bnu0z14Fio/lFRmBB6jyfhsEf8eVUZ3J9D
8EIboTVZOaB7TRCgN0EuD24MCX3GsJfIkNEQa3Yb09oSe8gcqMJOeBVDBO+GAlWpF4VIpoj7NfX6
5pTfISFvmzT2mUfVYU4Zuko3AqPICB1oXsyn9mJJRFpO8T1wZYIOsj7Ukanf/P5v6cirjYKjWw63
OGe2o4NKiF29mQ1AURmyXdLTR/IEiwGynt9hwsetl8nU2wLSJJXuL6CdAlpJX15dIMY+2r0DDNst
IZs9EXinGC80iNYDX+UbcbwdizrfUW8tOcCZoOW5jCDY/vbvg1IgYCHpM+R7aBZX954BhEev+fmh
UDBdslm1Bn0jZbMUVpc6fP4Xv1aNXWwNTh2At4cuYgb0gWi2jjO8ONJPH7CB8i9ZOYiVj7/PG2ST
sVDjAgJCsikf+nL6RvY2Tax1ANbBo1Wn+YtsC7dvPfuN1eo/ZvTJjpq6PrltboUvMtDLY4iF15qG
q4/TU5Y8dHEQzB9H/lUCKjb6uNTDJvf3X6yU6pv7CuS1Dc6kLhzEZixmC/sqNNNYetdzOx/PYwJE
tTF00GiqQpHfUDHGSQEVUBRJIyPsYFV1ZO1myKBhSS5a2hY3NnQ1P8Z9ac/eagh5Ls3a85qt6WnB
KlWc5yGwdJvcKfPbaGD5LdUaB/LIeeAl66uOCXzD26BA1II6YnVKQzWQRiM5CeEPhLT/nCpR8wWj
Fx4jPjwus5OHtKz8lPFp+2UONdJGwOLSprvFnaahMVWfuSnkatb+ELObKBuGS1mkIZA+OU4H7BQ4
eWVLjDoxVljglEiaQxpAygD9ydORvw9WuKoi04TQZfao9539WlhAJUMSbrgbeqS61pBf3jDfuwHG
rubrqsq/R30PDh0bu77d3zSBahn3ULjHaRzAvq42QvEzSAu2G6Sh43Vg42050+o0PYSCIGu9a7kB
EkWs7gH0v509wNbGdm0x6at08OTtPEDx89hq1CTaadeAAvYyzZRPnP9yiDUAIlkIv40sWxOAG5of
iFwSxpvaS/cMD094a281nIS3K/CQTyCNBwU9aP1kvhbERTCPEk55UwCQ9lannXQN5FWdHQOQeaB+
qnUXTsPP1lhTflirHHTlkKZYHrLIFzeUZQNpb2eL7FgcRAwKTb/k38xJORO05pE8CJSeSl6i4otj
8Nm9COeCmxzzRGYCSiII1bqZwpj4fvCiBRNkmKhlTjCpoiUwzuwCAoy94Se3cuDOQ1JlIWQBkUg6
ZjgMwVu03AxlP23GPhIP5GJMLxxHJqvQMvd4KluPnjC1dZ0jabUEe+JjAIDZqS/q7yAthXp71gFu
loXtOiptG9EskCSECQiPQYM1HbGGviNTIKHluCpSpzmakt1juzkBO+WAqTdq5cMyimpji9VNl8RP
V/a2ho4bKBeev0wJgick2DbiG31oQaKlFR44hzbJXsk2T6KuC+KQ3UGPzTcr8MHgWdeARZus/NEp
xobFDdlbyUGY3k9ZSn+XQCxqZSkUVa04BKBgBa4CzQPIW7PdKzt5kC0Ox8ztJHizHaIjIGOgKA46
BllyNZacv/TOg+3mYxw50zDA0x0sIfIM/Czh0cYz/if3LQh4pa3+3ATdsAaURrvth3bYDV2U3ow5
4gagcy13EVBnd4M/1Guz8fxvpeght5oV7GdiG3sQL4bBqi2jVZz02h8y469xH8rXMcMGzY7T8gLy
CVBlQ9kj94zq0I78hVQ6qCA71UaZbnVAM07U6moPagoViF5dLWuqzZItO3ebbXVwPOtl9iPb5yxZ
233MYsXbotzZCnioY9cP1g7Hm5uOJeRlQj4VdZoETSztrx52lXkXP24PCxZR+/Qg21/nqFQqcmEU
7xbU2xAvim+QcwXoAzLM9JiD7SB1ktlGqWdON3CcIjbYBXSjADG54grvubFBlnJy1ETKTrJJpvaj
21Nk4ao7HcBXmkCVRXfSM6u7FgyJqRFil4SYGym+pRU016PaPhGFSO5BPbrXwghHgKAfoYI6IgPC
MYEPUOTU9wAefDCR/GnM6R4wMugSKfL6mbF+Obvvde+F1yM4Qxa1hD+FERDZk5l4CQerwqY3B9M9
jZv570cMZGrg7I10qnQFsV9Q7HVh8NDEYMIug+ypVYVTspcgMrCDwJHfU2MCSKHpPTKVeZM9VSxJ
jzprQMOlfJukDR7KJkRaDTppwF+HayHSV0MfKZFYxmw8ED3uWzGMr2Co3CbtoD95rV5f8BZoQIUK
O1NuQrn1qllX1jaUsf4EFhs35Ul/At85SJt0bXxF3CVRTL5yHyTxPGOkZixs72NGstMHk5uWAuGe
gHcfIcnuKQoDRetTvDDN8s8xIjQr0/GLF8P3qp3TdvaGmk7JO9eLgMulpojlGct8457myFN/TeYR
y79zquYwPucIc4QcKs1el0muIcca0R6K+7Q5WNLw0p9Nix3BT+4yD/Q0ZJtjQUOKlAHLSl7m5hTY
m9LuoXmBaO9twQ+pZ3WXrHJ0bQ3JrouIJ+Po6y1i8pptJ7djg98yCDWGnVED3blO8j4CQU7nb7Cu
gBJe0IIHuXP8WyoM8Mrsi1pLViXOQry1SEf8JY19J/oPD1mnILfJYvsHGHf9w9yksZCzZWvgsfGS
Vd5dmAbzpJHW9ocOD3lyW+zUnJp/xSaOStgI7fAK+bI7iF1iOeI7AThCau2pA93BxdPi/DJ3yKgr
3M4QAAoibyuh5K3WHpDIDmCw1xZgmV5sSL2MAfdFwtdIPtRFAz+9qWXU5U0lPHGUGw4W/i+UQXR7
fljx8qpvB7prJWQr+uJ25gOi+9peQ+kXfPqh9ezXubauGhsJhkgXHINVWJstQMsD3wsWtucxUyg0
DYd4FETiUdu5Nuh2tjGhxjJWzz5LsAlkz9MOQS9IOKm8xVilNl6JD+WivwEBZYWTHXgsRQOYuMqR
PQ7lcI/MfZwfgvPhIWpjCKai1bXW+NRb0dlL4v6WTHZj+K4+VD5wvej0kJGzwVLN3lDvFFXAhjXZ
e2HFOSgG4+6t7kastS3dv8GJm/zWWbnbWGP3FuE8YtcArbclt0j4JzyT/afYbpMzwIjx7KbJOnSH
pitwou7Zj3EGHnGcmiGU5TjHOInaB79kz92ogxYT+fAP2HAaZ0d3TgkeOg+ZKrSy1Dd5Z4WbxWYY
9YPhW9aJPBKBjN2sTgfk29z0hm49D47ePAn2Ro0ONM6PAZI0qWXhO3lEHg+UagL7OQyY9wAs/Xr2
FHX3gCcS7mzPfsLJexmDTy1E3mehhQgH4LAYwjIG2HXo3D7WAY7z8Qi7bRxtuh1TCJN5ORfP2FU8
E1sWFbkf421EBK+9A6UUb08UXFCBarDoZSXfAYw6rcD8fQecY/YtylkESAfygsrR0h6spolXhPWN
PfuOI6nlmw8G3dmjGBP/sWzK/2cP9SmepcsbI9aLzQi6gBXUNvRdGNWQduwaUC8GQ7+14sEHQwRe
4muAdsZNFwzRnRmkoIMIRHTXHoa60W7JSkWeSb7RDSy6PyZS/mMEFfqwhCCOas1+kWftNOg/rFrc
PflmjOy3pE2CI007+9lRfuyZ/TJ7FGHCV2mvQb4LDCgfl9hXHSje1QSgc/u4xLmtHfM21G6X6YAV
5Ztq0AHEogGa3exydVFGMvhrv3PKnZZ33x2GV1URRvxZtfSy/NL6v5Sd13LbSJSGnwhVyOGWmaIo
iqKC5RuUwwxyznj6/brpMW3N7MzuDQqnAygxAN3n/CEJleahyXT9xbTGa1/j98ZLYTb/NO9nH0qZ
xSKKlX1nOXzn2uFr7PXsAUSkA+rZuT56OzIcreI1c4Hn1NM69ymOTkKps28KPG38utz2QgJmsiZ+
R57y7En8WB3OX5Mmq+9b0RkH6Y8LXnsHcx15Jhcq1WGZI8S9tUvuI4k9XZXdbxrvbhOzcC6je6kC
L9srA/0stVDDdSfk4WXb3KfjQbGHRzns1v5zeuorCD9k5bBxxyFZmEAe34dZ/3F2a/twVs5h8HlG
tfc6w62bk5M1h3YuzeMwTvor/Gj8wJTxqUjZMxekX+pUfxWP/scyVC+dGIOoo3FI0Vlb2HacH1MS
Lmv4dPVToY/32JaYb1gAO/spDNiRCj8JZXbTleYDjZch0b0dj91TVvdIn+CJYqpR6S/JbvTY/6Sj
/xL0LXDO0PWXV8Z6beTJbnIQMqcsCCNXbY+2+MMG1QP+bodPtlkqL3G3la1xWFuoxyknGTX4qtyH
BnpKMiRFru5KbsgrGbZBpq1588kPiQvmVgmqJCrVO8eq3Z1is8lEv1A3FpBGWVA0CGuNmKd4KOrM
I6KI1HpkWBuj9xDq3h9R4o077nnw3TGSu+s9pEyHuhlOBho3pxjJjG2pBpiPi7Zbx8RHuB5h+i5v
bfIsrYZmpSG8vvrQ4apDvZzcNt3IjluvYfbCFYNkgnxJ2SFfDbTUVy/pqr1sj2xnPrrePK+t6d0H
HM9328nv5VmDq267kKdBR0/oAWZZmFShltrsTbiL0Ci75SGW3fK0zyyKoXmvrAy1gMKDMUnjVtZO
RsEwJehoinu3jI3R8Q7BHCwi0SF7U2vW/gM8r/8td0oZkN2uq1qWZ3lw1T9k2BzXC82hnKKjWhfj
4opcH/ASZ4GXb2449bbA5qhShwcJU5+QuBDuqJ9vA7L/ZRLwbXvTAkjEtCnIVn6KYMrN24RcCWij
8NutRZ7dhvq4CbkLOcwLvzlNuSTPu9InPTwFrRM8ly7y//OICpNn5OEz+CCVushEiUH0zqbnXwDa
ii7ZgOA+qQ2lMe/kcNVtUu5pMf+uGI67mfdQkeqWkZyldPGx9+YU5KyhLYYgDjCP4itvDbl/V+P+
89LgG79igxztWhFi/47KjYmYsRysUWfbGflkLWU4qiA7I7GWlIPLRq9Ocx4/Xsc2YHYzjOO4gQTD
skt5ioFbe5IvM2vZi6X4w4Mc2mv8ZnnsJwd5HTu0Fw0qeUClZ3+nC506HqnBavo9lL1g9/Vrr1I7
vw5GBujX8J/mVtRu+qQvdrWvsrTHcvESDJV18CKH4qkyNmfRZGWhdUjYVZxle6nq1yavbVZ5mcAf
1x0UdpFK805DoC8jV6zOk847zeJAJQzrs9H9Uw64tbNX67GG8bON7Lhe5Of82+CQAhweOmp3rWFY
LtDmZIg/34oesPnvlKYuTrLmQSkNslpqtVQ5EFWX44GofpZRVcfa2WgRchB5OFtqBUk2tdQF8ns4
eim1AFRZRPZNDspbzdv07H1IpIfZyepK8cUpps8N+tK8fd10QsU6O7VppC1ygaNuSYpeO+SMCEOh
X2ZEvjlBD8hscnChupVeB6Q3WGx5z0aIf1mb/xL81SOHVcpODvtrzthET+A6PTwNod9N1mC8afFU
3FUJCSBpfsiGoNjpRmMlx3hWP8nHv1wZoMCyUWzVP8koh+K9lgcZyg4xQi4B5CIBNqhGloe6lQzl
GaJGsDjkouHn5eQrIN3843JycMQX/eT63Dcsfsl22POrDDV337V2SlVrdp+duJqPmTF+kZHRZ+h2
m+qMU4Lj7yNlip57pVdZYAnQtAjNJCtPIYuLvOzgZiRzdEypXp4MMDDPSqCXqynLhm1fKdHzXOPV
FSNospBTjSTL76dpXCH/WxyCEJh2VQ64zilxKcPJ18myKHmebf+9/qFJpOFv9Q/HdjQPJCIyfjro
kw9AIKOMS43sBQ/pQCnvDJ2ti1sq3z1f2SiUccMFOvVjB9dDaMcg4mOi8DQbsOTZEH/j9vDFVLzg
s2ny/QJPZL02akymIVesy9Qr8yoH234uqz7YlG7TPcSjP2OZZMc8vKtuH1RzcKd5Zn/AjSve9aNq
svvMu82kKMUjpKNgbdRhu4QGBpqT5ebSqcf+zYUyBhZZL79aaXBEi34KFkX3pLZlhLbzEKwrL8PR
yoYva4gll+YLwQWneQFmWKwSfyrOU9vnm6gq5yP1Zm0XjhrF3WZA024eta0ZxAoyjBQi9IRVd9oa
wd62LP2Aro630PxafzVHJ9o5RquwtiIcVch0STdaWxnmBSgi/FObgww9z3g1y0o/ySh2uwUK7+az
XffJpQ7jjWwOjLp8mNH7uL7AUGh3+Lqb1VfLMpGcW7Q6OtLA/KgzdQnSWIKI0HmxtSjsuTpI4H/z
MxxC0q4kGS++n527MRvf0nGAOtzNUIedyL3XsYNcw4JJPlEceJBVfRJcZ6Cmw5vPrmDdI7d/j26Y
c29HqbYyBOVmqIetnlX545So2aMBBRlK63TfGzZ5AJRXskfFQ9vewJtuK0M5+Oe42Ki6rar4EWar
8bhWcjBUuoVbogxN5MvglcM9vPVKKqKr1mgmKlFyL587oaksjaAMLzLqWKbeInsOViXOhdSaVRNG
THK1Q0hMnnZsgF3sTob8fmwMezWOWf5F1f7PI+LS7REjKb1/ukasgtr6j5+m6nwoTVKTRNbSczXL
gMDyN42hpK9s04FYfu/Vw2L2zOUPzZ1Yj04joVTokZV6739poia+vArzyBHiGrK8L2dS1I9PYoSM
hgpcOCXoAx9tcYcWebLRqT5+Qs59Z/Ob/GaoeCvYblCd47FmRNEITa/8kx2q5zmsmvNQRlgu6OFO
1rRhXqsACmZeMS6ResdGAgNNM9nLEBW1XyZpQbwrDEVZwJZvN7EvENm/HxoNLtJCNmIene2sdjj+
07hbW6XmR8CZpv2ZhMiwiITXTWybxq7K508yuhHwNQc3nFB0Agf7hCdE8SCbbsPkzJnOa7tvnEcK
Fgu3e5B2G+7cCRysUj+Q6THu1dIYVxWKGF/n5DqgAe68DO2qfggdiDP/NsD2q3I/e94qghqhZrt/
/1b9rd7tGBpyQpbUGTFNw/qAZMhZS7STq4UHjHfI7SyGqL/LukR7bU1n4cZq9+wkxXzxY30Vlob6
OkyYsepV/tWPK/W1rUePxHmODoqY42WwQF0nqTGbZexUZf6KV4h31ytaMJtVax6x3GGuuAmqvq+e
fr6c6jsrY8Ts9AZSj4pxXnnoKK9vbamn2yfU2WTLDbeeqvqvQ2WHHNoMS5l17AdEGi0TGio/nxJr
lNzE3bEv1QbeLTlyuzLf2x54RTzwv5Akkq2oTJgPQc++aMCL4w0ot7abNXSdZW/6+yVKR7teotNG
eQlNXDgy1R+XkHPUxlGvlwhEpv72VyRu/ees+sH+VpuDLveouzYFKlm0u5XzQk9Pwc2YGJmL+t+t
Qw+T/1gUuB8xEQ6QIRc0vOFptq4CFebG9Av7xq5C057Lublj7QMPRCznO/HwQd+HB41Y+ze/h2Aj
fvRauWr8Mripza+eihhQXJr5ulXVdBP4nnXxFB+JfzN5g8JtXZDJY1XMPsixWqQgRRM2mz/Gy84E
+O4xbqM3Gf0cn4OAerhesKoHLIIm9LoLu9PwJ/CjnSSy6KlC4XA0PrdouZxqcZDtRp03sl1Gg5WW
D14fLY3WzTfOoCeXagZpmcQ6XCmqB4CS/T+zCd0QFdsVvxfmM1niXHQlcdeJ3fOY7Bz1jmRht81w
QhC3Q0Rd7Cl+N7LpKcdQ8M8m/RwWcfbHyE14YRlN/JrCn12lHvJeWLsF+9B2lEesLj61peKgMuDH
GzVSnW3Rj86nFEaako/JcxDbyn985MZHQoqrwUA1HdPSbd37Ox48GQdTm3OyJW7vsiSZlGOnwVJI
w1ZdT7mr4NtJ2+3gd0LjzYy+35rkmcL2c6VDnFgNxfQ64Gv0R+/5+O6ShF54ZbNqY9v/PtXaZz9o
w3d9BDwFlsa8zBEmY03XJKdaca1t343pIWzL+DCFRsZGlPJ98R/3Qpa4H56w0G0N1eELaEC/Bdf1
4YueWEbP8ryoDyaswXuoGs6uA2Gxb4MieBhdSwAHtfZZ8dhVoNETf1UxrauqsmONVsYr8jfKtzyD
NqQ31LZ1Q1FXatdUp9wu6900uS6GPE51hFNnkmnv5svIHXMRZTrL5pm1k7xS2IFrxJ37j7nIQpR6
LPd1CqxyZfAWP6r64Gz1Pu7vWBjqcN+ibGM3nfXkJxiD+YAzPruOdrIyC+k2XXnsXT/800uzr2Go
Wm/YjPlLeYkIXf76xC+xx95hnLYFbOflzXJM0at/aWuEK5kcLMeVUQb4w8LuDJq/u6zqkOz+ONRP
1MutudbPvpnUTza38n2i4pMq+8Jxch/SkRUZH2X5GrLrBq4z9V94D05VTw1yoXkvvhY5fE8mUrqN
239HbfiLX/E9AekbLV1yFg9o5cfLMIs+33BtRdOTDNeTzxLlJmFtvzflCXXQAjn/bRDWy6JS+S7+
fhYbCfTGsagg/2ic/dK7BlJKXUavh+ZJIlxFhOD3L5Hsk3jXvJjXphgp8a4/5zUC/Sr65DzZVxL9
3+b9vMrPefIqUBm8vdcZ47qOpungaMp4KHM1XcxdqV/bAsiw2Kv+dZDjbqE8k219iqA3e4zdgMFO
BfyN6xXpmCLV0evr67ip+u6qzrRXnTF/ciCebaMwbJYy7Gcvf0pQGVyG7tzuZFsr2vgJLDw9Kx9l
E9D18hCZzTcZdUEMKk3V1C0KdyC1A+w0BKheHnSJo5enDemubceeBeyngOCns3pUZbeMOy0EOjU1
EV4KAnt/u4Y8CxLYcQg0RVsT2tmebR5MB3ApRxuS0wGNc+vOqsMrH7Dok2Dat12pbsoJ/YLEM3Bp
ctpyPxkFQmOBmx67vLyEJv4PqeEGl9sI2ZaJEYBbLnK8PHDf+cdrxE7xACD/pbOi6KthNCsnHs1P
2H9bm8E1rV1Za8lL6ednOSDEIW0xamwg89hBS1BpoxUGu+HXSmtX0NTMT1mk28AtUY9h8QEjMuj8
DWyAglUkoWYG0SWjDuDWGXAo0cRd8ccI2Snbfh8hrzGZVrECCFU/1Kp9Ab+AuoYWwW6I2/oxpraz
NEfD/Yo7F+hphH/dBr4xPJ0S87Xxx9hyCq37sc12UVqPy8lhTW6m7U4pAuWP0jRBLfjVe+u14WrM
renUgJPck5GqdrpX4pQnJg1iUgu5DR/I9skGfMMHkyTPhZLt1dy2PvV26m8Taww3NfwHxBPnz9Os
OGib2+XZVcw32Qw1TqG+jvUDxlInLx2WqVE5Zz1W7HNbWM5dWVjfa5QHY8QrarBjaIn6buzuQxho
7wlOKTrqX5k57zUNpEyKOcW7Wuvfi7Q0HpWyb4Ay94DxxTDk162VgfTjHmZhxOR8Tvq3f1/Na+ZH
kLeLKI3Fb9NzLB1pmo+igb7l41Ooa/Gh9XoDaQdtEE4UYbrG3AxBFFIoazcc3W924ieL2mz0V7WF
8B9oyfhoeCGsOsNsDv7ccwBfvRVG3I+tmWIbMJPy0bPmxexIVqEcny8BPDYvTj/3B3Kh6iIRYeUA
C6mtIV54edC+tGo3PrDufpNT3bzNHws3OMqZimkpZ7/1YFAysVND95IP31syC6smDJ1VORoFqEcO
3RyUhz4awOTfYj2LwNjeYsVq71U7GWoELcJeW/ZC9aKLxuyxtfVsCypNWci220FP6jujjUvyGoyV
h1/GYrr+UKXKO+5Z3iKuI+CmWauHmzCJ/QUZNHViWTkpq6uFHMLgxqHifitd4aQs5M1iQIbyMEP6
OiiQy29NcsKHsXKYhbvqyhpTVVn4teY+TppxbAqtuHdZOyiYxeGQBDTORTtFxDbp7jX3jenHHMfv
lF2lJPjXdPydi6AotSN0oY282HUOm8Nl4BjTg6cG3qPsQOU5WqhRblAgfDJbsG2qzJQPkEtae3i6
utXJthxk58rK0Oz7pbEbBijBtkLmQOTWRc4dGNl17q1Jtle+sPWOHf0/VHLljuTXLKbLOo4FLKrA
OunMvwk0DaCzA6Od4oOTZXCgK3gusFsy9qlhhRZqHj11giheKMLuOUc6LvTm1ZX0jJ06M/79d2l+
3EHBrNTQf1U9sqsqHrAfFpZxZFkl2H2Uixw1vZ9It/NV5SDPbmFWVMLoqgT9L3q503Qbzy1rUr0T
fgqQyB9qLLJldDu4dnfOohC7ajFKHmIoq8s6JpUYZQYkmEGxy10O/nUR9TinJJVHMjEVOnR1O+o7
L4GoWULU3Ejcr/RBlWc3sK9pqn8NERr+sveXg2gbQuPp39838eZ8WJJ7DgpJNmQLzbVYjn5855rG
H8G8ttVdbrP+tbiXWmvfVodjIyAL7E6ChQxbgVIwamSIDRtGTytgCjnWyosELuiqhmG/QDwtPBZx
S9LYyA5uXodH2QQ3EDSRjO1MeVKT0T2Hpe9tJ73P17XVKa+6OqHogJX8XoaKoyaLxJxggYveFJ+T
0nPr56op5yf0tHd26CoQNVRwlgV3Rhm60TcVK7+dGdbpMm4A69lIRZ8KSgST0wDdq63+mR/ZMgo7
5SwHBH3ZYO5S9QfZCQ0YNdy0HTeyd9YSDbRwhq5EriwAyxdvYMT9TU2ieSMBfI5v58su5mYue9k7
3EVlWj8FSW5ezNxZS1wftzPMIkVCBDdg4xAC1l+iV6GY3+Bkfo+HEqcLD1O0SRLy67c4re0niXU1
EBFZ9z4iv1VnrOw2DQWm5TWwDZ26XB4+hsXAYmoygvciB9c4UZDdUyQP3xXo/3qfxW9NH2mHsta1
pZxO5iBcFlkdsSDr0hfwEBv8DsXGUAl2/eDzcx0ojpgDTgizkvm7LhpSFMTRor7Kk2lN8u5OZXZ3
xZ0h+RktYtuNF7XilVuAkhMJbvOsYtn6pE6B/qi042fZjGVZvzGjFIyy4Bn3mX02oiBi0cqosBs/
D2Kyk5n9Rl6rC6etDx+GPZZAAjepuVSE2Xgo/Mj1dmWafJlkgEp2ujKHvt7KUGmm/Ajk4iVRbTyK
xk75MgxGe+8Lq/NOU9eWjar2PMXsjoWsQ1VGxYMda08IHfLr911l1cMkPSdCEUL1Crn/mffekANd
bcp+Ow04nkTu9KBYSo5eezSaqPgOr/5sjY/yoGAL+Vgk9g5fJff+OiyLDMBabTit0xH/o8KIrChg
8V+9Oux3N7mPURT2uvb7UEd/FF6cnDFWwVUEHObCHBvn3VRRlgxMGNutkbYXN2oecRJ03iNfQ5yp
9rt9NkY9cswv8jJRXHhbxbDHjQwDg3ff09yXlsLmIXFM/DAmUNQhN8oFyQNPIxNceZvBy79dw6At
QzwnkY4pFm3QanutC0GHp+HEI1rTno2u93aR789LPFW1Z7cJ1aNeeO8yMkevvYTlixIzUrbws7vH
EUM/ycmWmVqLNK/mu+vwzKqx1OuXJvzPtYpl/FMpYHsagMga1fqjbFLtYLzP1eKZdJiKIHWiBWs5
wbMr7CYd8zWYrH5B1oBXCfLoVOozdLoUvQbZ4RSBcZqgnpzUxvi1QxczFAUzqg8zbh21uFQiJB6a
uFzrXh12e4ygtmHiuJugjIuHolD/dhb/7B3ttOfNLuzkOAEBWrKEJ8fvN6+g4HDYqnTkkJI6OJCz
B+RMWpMPONHYKZXhd0f5A2KR/0dIXaDvkx9zjAICPqTBgEVcbeKH2jDHclUsw8zbnKRNvvVT498N
Punh1oVpBqve2StubYNHxmC1EaYprRsimGCPb7cRZhnYZzXyP46orblfg9X6sx7xJQLsiomHZTrt
pmtIijjadKF6rJ0SAJjHzq5xhuks9b0JGu48XTkcJ3ZFF8OfH5U+R2/dz6e1jZfMLhwIvRXOOuO7
rhjx3tWAlsjJbL7O6KQHl0EZHwdI4pu0MTqwr559CTQ+8sqxjO92epRvU9pQNGWtYL1kXohH2DCy
hwvV9gBPbjWN067m28P+jixoLw4NFmcYt1qPssnrqmIFJKTZykwnBdHpMDloYViD9s3xnHhtUsle
XLkwhbEbbSgLkiejaqQ7HHKTuyttxkdnA7rbzvJQAwQ0hjLUTyuQa9wFo0COCOcQ3CxB1xpDumnb
ueHvGeL5Fdw/zGxRslP8Jw2T1WepDpobF72bfgRRffGHWjijqXr1tWwGo8KxyEnn16grytc8A0tq
dUZ4BOVtvNUFEnKB+drn1vhg90h9ymYHpRVEsJJsMxjDyF8d4i1icIuzy2l6yHJNXwG5jlcyNEWb
PJOH1pweh8Tz9moaCS8c0Ru6mX9XB9Hdta0GXr234KvsNN/SWP2yl45C/bmlVvDcKUNGhcDrNmob
AwC2EQgUAxqswFcOTJ37AuTmYw+/ZBxjnsZK1V2GbOjWYKbZKHf+uNN0JxLqjsM9QEgVr7q2OFeN
gp0BvkivyAdnPOcxap8FWDxucszlKEW6Zhb/GaTKq4Jo97uZxukySwtWX9Poo+fAoiFKyoH1oKLs
YND3z2oDB2NQEmsle9GLzHGcj5KF7E2UynsKehJbYmovDqFjPPYBFQ40ogb8Zcnidty2jklqHdK+
Tp4mYQ9sKpAsqgZmmwyvHS4u53KCbJMHfUYvixrQg4zGFBdCVxuiBXVL1HThVpPMD6rnVDPRIYLs
4JezvnPyAidaQXYwtfaPwnrTQsu/uLntrTMUgu5JRPl3bBzwya4160ztv16aRdF8jvPuHv8X808N
zGZXZ+G3AcDYQjED806L7G+W0loX52vBEvciz71gSJfAz7K9I7r6aBz2UVugqynCclC7pdopI8oy
eHgNjt4vy5J96G0RLBe8Zt3hzOaiZBvkcG2CEsoS3ss/ziLaBuAPcJ9jIB7y7Dbu997IrM2FGfbN
1qkac9emyunm7SPPpI+PtPVBzdDY1461CzJs06K6Bk8w1uCXEyP7Le79xlk3Bq/tYbc6e0cX2sPR
G9h1Qx0KjnYyF80qQoFmX9vOES+Rb5of12+jNT8brVpcCt7vQ8LCbXUVBuJbog7c7udWow6baeEK
S9h4P8CQXsK3Dzy+BkX42ewgb7yMlf5ldvy2vSCUjauT12UI2UAsNoKp3c2layywNADJ1RnISOBE
Y6A+Sfc1VXtrk+ZBco4cIy/hRpigBcKIvIptYGEC4eRVVKENC1Cb4VrhzsaFblX7mXnI2lUmvI5K
cUfrxA3sQyg7bm3lCKQi1/p9g5c7euCD8uIBTJIaSFaD2HEfGcHdgNzFrd2fkEi+tbthvpNv2W28
Z0HLbbg1ozF5kkKqgQ+J062GvWySsqo/20cKsHvZpCOGtFFFTgnlsJjkQxtgwKMnZ83Sv/TxVL1j
2peu6zSo94nMOjWbIcW+gjVxducq6rwaxSg2yfFiBIFa1+juW7VWku7Wkscujb+QCUPItWZzoUqQ
xdgaCy0L+4PEbsleGfKhIP8sBt96UzF4EnMNgQeT4eDX7dLn81jKhWncNIjRJiHVMLFOnam3HOTC
VIaFCgrK3l8FzhCOTRdFnnmHNCAZVxeQcaMKUiLKttZhFgcZykOZV+Winbx5nQI3qBe3HjlQTkkD
HrlxVpisDI1SrdlzYTj7ZiFKcFQ8ZeEgVLOyM5aMEpsA2+BoRnEMJSMwnmybYrjAKPRRE98JfYKV
HAWTt1qVcfWI2042nq9LpUR1hT3XnB9L0uRrcPT6M9oS7UJVeu9bF6ZLm6fZnwbSEWppju9th23m
2FjxmbL7uAVC2WEUXXzBK9kiUY7nAdoWWMRN97Y6RV+raBpWVCuEZnlU4vnz14CmvI/iIf46m81v
A/TkaZxt7iqel0O4LPLnMOlP8lupGvgI/EO71kOV5XtTHAA4ZnK8/NZrStOtQpcnTeG7c6MDb3aj
+0EZDmSfkZ8XBR9ZCRJNRlpAFZMeUD/DWShHJFbjPVyV6Lqsy4+jn7GFoZb6FdnvhSrUQyDJtAiW
dMWlU5RhC6up23tlkO+mILNhclm1jeVeq5nWXenmvz7Z9XTY5I2qH24Pe/nsT9gAIU9dvMp2IzD+
euxD69CXPMrTtbxS7qQVN2BzWsj7jzv3LO9wLF3fKkcf2uSNyP45ToZy8Mc2lphwnOHeFOgy7OdK
+cJCtDld+ZGZaJsM9x/bBsH9vREs46pQt75x6XO+Ob3rxV9bFqrIcNjfrWmErj3O3iWw22RrJgLU
b+vmCY+AeWm55d7qLeMxA8ezyqeqfYSPw1PUTqD7onV7B4RHYUs6JSclBSVXgFN8hpDuoDw+tZ/b
Qj/XkVhCa9aPNUneBIfO7OOv3cR/FoaD8zLO6evom4hzjWm3lXCtsMWFosHZZytXhjKUvXJteAsl
mKuJvR+D/19zb1eWL3SbG/7+Z8jX5S10H64Lz4akISDGBua4gE0ArcDN0tTH/AiM+QOS4gq5GMns
LBGIGlcSleGBfTlMZrtrGsV6njVSZlVXnmdrsp5hb8fgEL3xvhOd8Qz9vG9ndSdDtLy5SY/luJaD
vT4w96Zfov8n5mpD5h3Tlju4iNo4d59Sf1zImfKlhEXzAFfkh/ew7Tx7YjsfWOzk5Zmb2l/K3kzv
nL5k12+ptbJOKsVb+jILYBvJdMRcb9P0qnUHbslaZlYDDl2svDLHsCGQ5MVRsZvodeCv6kE/fyIl
Z+/TxF5d3z0e9udmGmzwqAE3Q8Nx7LvQ5xUSfY4vedEGy8F1onVRumVPIpORqXc0bSh+ZTBusbtI
HjE/aVZYh+avVOkKwbqsvqH2vBkAoQBq7KKVgz7O98Ib0VwM9eQtrhT8dfGrfRydPtyKosVh0Izo
IK/p9vh6N4rn3Od+At/HJus0up2+1yoyOVTa5ws6aRV0UX4wGjaZoV4M58yb/aXVagcH2uiDWeHk
putliQYduS/p4iYPmonBqkAmK2FZvXiJva/7ID9LRtSgIlII2vcsWU+DZl77ENCuNlELvhClymCd
2lZ2mANTP9u2kS9kka723O9gaf0nownKO8cZqCa7bflF0fBzoPynNoBFYXifjaLVrj8p2I2sQ0Uo
v/gynCaVUDx+b6H8SaGA6K7UsK02RYxpttCAkc6IVWSffQPZzJtPIs8m0KBTeH91ZxRDRZMGyhUC
ivdjomiSE0kZlqdai146BbC5bddDuNSbIt6yJ/stjrhLLJSe6pkSb/NmIv+WTz9Ofrb8eqIUqhez
ZIaSZs5HUrA40eggwRQ1eJB/rvxrZBN54IdAriF9jREivP2PaPmR8HIDj7ofihhzhT4wmUxnhYGl
vW4DhOnnQcN2Tk/nFSkZa7hONoUqThPX6znoh+sryouKphp+1HXUzyY58fYGhVG1lk2h+JgqRUWI
pxqXbLeMNx4RWB6SHdzJEMGEF7J49qOP0yNkknQjm7GbiA6rFDW/U2tr4q9NnmaAcU8T99YdYCBX
WHAmT/KQIuy67BAO3NzaUAN7jMLcQZGIWXkYFydtJA3CzwBdplBXliOFhG1WjeHFwx73hH6qSJOh
/iZzPl2RnmH78IWfy2aXCS6FJFR0zvij7Ua5MOKa5NQohSIbljqGgvnPTIKWEkf93saPMg1Vj5l1
bc7GtH6HeySb5WiSea5MAahQayJN+94Izk1XYmGs1s1BCZTsC2IAHqmyaUTuo+GzYxd+LD0vvPOK
KNuZkT2fKkftVybqsK+NgFD1imU/6GryJ9hg82FCIIaEmO9sZdhnPsYFgaKoe31wL+ZEdU92yMPs
m+kqTdRnt/Dms1cnSxTsEzaa6EXDjKi8u+sOUhu8bW9Z7nXLiOxksLpmQtjPbCRwVkscb2djyQs3
A5iMPNjp/KNNwm0lRjfM6x9tMiTnjcZ90oW7WjUt8IkU/SvPip/kwVfjFUI16ukaKQg4NKF5lhHW
d8lTO5CiHQdUO29tRg6XueJnkFIV3URxizWvOECl+nHWQwALIusYmSB3IGzSqQPg3roeRji3sakX
0d2XFAJycSnLjMdlOqRiJSukNfI8He9j1AulAsfUGAPm9E35JTarYC+lNJqiZFwW5uraiUDmycYk
mexNb1XaznOieGeWLFq0Wa0vbl/UlxHfdqOE352yXboYEVswn2TdWnZWjg/LVlXWslNOAoAcLa3G
iPZyBAJCBlrIYvXy85KZ67/qI1JbtngBRbwoH899UeXwU/RIXTgQ11ZV2NbOsiJFfnCaoGvvDSVM
D26O/yvVVFrlQTbKSUZRAgR3/DxJdiBJ1H2KXnwGIj+NNnWUtevIxEh1Nqk9Jpb/R5lZb5apgiS1
RnullHHw0AYqqhi9Q4bLVfonNwsBGrbkM+yhXHZCjc6cnDe9zYu3qgKqLifl5s4mOToZCEY2OKM9
xiO1CHlQO353hYp6FC2yz2RXuc5S2NguSYNfhmpIyfpFrT3cLhGmgbcOnQH1TDHWDyxA0lqGZxBg
5kvRI84kEKBjOv4S/eyTcNBJN7+zDGJV3/HzaZJef4ZXMyMzPsXHEbvDu1kpkO0wleFsFVG31LI6
/5xp+n2hBtqfKigFSALWVxWhygUcGIByUZpu5iousKPou0PQDcYm7gBSjrUbLj1TH740Vrnz/4ex
81qOGwnS9RMhAt7ctndsGlEiNTcIaTQD7z2e/nzI1qg5OrMbe4NAZVWBItWNqsr8jWPPn3GkeXN6
t1sXNXsvcs/WJ7OI4xOqvcjALE25tMmz6yn6izTu44NSMT/py/hIIzshvbPhfWp0NXsATb2dm8R/
NBeVF6sAMKGlIearS1OEXCrqNwOG2I8S8lNAZk2chdQyFs/R/+itlt6bv93y9GbuqeQXzbeUtO2u
TgCFZvX07mWz/gOvnVNJNvtrAbBl5QKhWRmUPQ+106ODk9efk8w3ngKlSl7rAH/QJdxgf35W/H5Y
23VkvLmh7W/I9VksB/BuqDVVbFWAIL9BLCCroNUDb9rcPYixnZW+F+XgvNVKrp34MoHiXPzuqgFz
+ax1m0feluYzGOg32yrf8WB/88xkfi9sCAn4jbx0PrAKKEI/Kmy73r3RyfCJhfHTF2GzSjOj3c39
NdND+0XerhR74fuatX6QZuYEIYYFs7kajND6VBS29Ynx+bCjpl09JDp72FPTp9kmaZp4padgcOWX
VEvYCgpAsL38CUoSoquqy9WrZQ3ql2i+Spgqpg8XnkmoC+4cFtBh2nnzhRP1U6X3MFgQScmfTLOa
Vg7HoEOKRgN6fi4krGXMwolYY6hi3QTUIyW20YlUh/0dks4fwz134U9Ae6CP5fFWmKntmk8EOAvU
HaLvc6ygsxgoxUvpUarLTMpYkmEOVoqfB99ThW8v+uP6iVRm/SITA516o5Pn0bGp3frlhYw+1ail
LgWQxjhAFQNlK1Uosxq8Vcu+6mBbs/VshTtr2eyUZkkyze8fbvm4pVmY0/Agp9nZ7sxNOc8TgrRZ
gT8gF7njsJysIyMytvdYBUT6Q6/lFCR+lhn3Dhksc52lVzrkQoHh57h77/3Jqh0ejZ4kSlQM767e
8Q3yY0zwAhMYVVzH0afGr4ZLUpprs9a6lZKZ9Q2Qns2muUL4h+rEgk93ahftmKVX3l3SvPfK4P/D
XKSgwJfdq6ghL/cuBbHmyokrhEW7HoBJ76S8KuM611WOA57J0sI1KcFlrnmO88VFqcwzlANnd1zf
rJBdFYZrgs1XPVvGNS8o+6SdgiNUkzn/sF2E+DJ2lPjcgsq/Mlr+eBwLp4a2U/RkacY4+SJIpiab
W8zbwSxK0+sKPr1l6541tM5uiKdGzzD+TdvpoGs1uttt+bXUc7xh8Dda2a5WvkhRGYl5YwVWBxXT
JZWHHr698wa2utLL1+YYNZRSRHbKMfRuk2MbsxbdKYn5i+CUXNzlLrLN+NA4xvM0VT6pGw9tv9J+
7PzM48AG2ecer3q96ncS9NWx2CW+lsxfRr147PLKRxYQgwIj4P1Y+tpF5yjwya3xBMa2DQagaVJS
CBQLTosfPQhbBMHZbO8sYClhhNwZJGVTnZbv58Vyqvxgun20+i1BLDlkiRWu+051K97fc8v3sWNr
ASkkebkB290/DqHzM+Htsx1/rPnfuH3fHLZI1s6OO4ecAOL+VokXVV2qn6ek7J7bWi2fm6H9IuGS
hPYGLsQh7iakW9TWyD41btA/eUW6s0XzLg7RUSwmx15qrax3vBX3tR21G63jlIhgmWM5x/cMsvrn
uojZ4/A+jjJvxCU5M9CVpNlmvApHxK8fNMoeqKyhLZMUVfRQqsW61EaUiNUyCx493VGupT99doHz
HO8hRHmCR99x+g1f1GEjw6RXOoxhZuOtDZ9NIDsgTZbBMmSAYS8/RsaC3AjIlHLh0GCtOju1UEKl
eZvWLO1i6fkQ/PWPlIfmfPQ6yN52Urrn0lac85y2zvlZbu9Baf5X7LchpmXrfClRmrh3uL8efY/9
9jx26OOBU/0l6h1/hcqd+VN275ZxSlUzQ6zd20pO6Ra7pZtkfBgZ5q3rFhR2j8yhXr8VHb7bnHvG
6v5zSHVPO8Qk1VXTjxq7mCHYQziwX3hFwsop6+5P0GpklthX2tBh1WrGM81HR6stcuMharQM7CT7
wroqgzeoYQdFmy1gf2X6munxRiBPc5b6DyavoJU068nwDnFGLlqaY9Um26r3OMws+Ki8zyYSPbF9
SerQOQX4GW8DhDrOcnFVxC0DJ0sQ16djsAMorRK83d4GpSlpf7l1xqk6o7P+c/qt2+20nT4WwYbF
14QS9c/ByWm7ZANRaN7JMUk6Or15aZCFvkgoTAIT6K+9vk9qBzZA8qDZDJ8joCgXWRWDmCQGCh7Z
WjGXGta93Um9StplWlAQw+zmyuFlIwnisO6mvcTv+WIZixJStpZH//Z8qYm5dUwOnHL9nsysxumh
qnehAnEIvXVLO86K9/dYV9PTLdY4yLqESopSKxgEuUzWfA0Xy924LlFpT+VqWWOyTjKv3Q6dZTzc
grzcUHtfLnrWrkNS0Gdp3SbeBuqYlvaa+01aQQQoxMj6YN3mpEceGqx1V3XgWtvMdqJwG/X2aFsb
U0Ud79/AAgET5Kzgp0GtkTKgRvdhSK4rxaGwtL+BOU97bMn8fc1L+wsGCaegc8LvKqThdahXw1X1
x+BqTP249pIq+k5d/IAyef5WZEVMzsZ7sjU/ZA+EaAE2Lt6ToURUWAbvVUJTf2gLL3mViJNkVwAC
06N0AQbvVv2QqWfptFRO1VmCi6H0NpZd7xDdnbfSqzXY5VRo8qylt+IFdcHqOlzdHmwcgUyUvvM8
j6OyHe2sucBywcQoMJ/KvhzPEIjh2i8KqaO7+BhLu694XL0ULlkO94mSAFvBFVdFE4S2q3KqtQqj
NJCmI3dnwDpf1aT2j5PbWV9ydDJXCh9ygCw047475IE6vij8x3zmP4sdLOE6iqdHZyzeSRZaXxKv
8U5dDBpNOsMwS/dl1VpbaUZdV26CSE2OboisSRLHHBfVZJfgHrMVTEqLbcEVbUfwLeBVgoXS54fT
l7rtFguOqjubUYNfZFo8OEjfPcidXDglrgFS1ud73A5FMmUZXGVhsp1BXrPP/mdu1lvl0VDHcw8y
nOpN1E0/b3uY6xQKx/YAjOworRamcnG8jWGXer6lsY25G3eBHTTPvpvE+7bsOcA3AcnMext0hHH1
PWOtLJVzKZ/LJTPS+ITR+v5eVpd4l1r+uuwDfzOTcHhswTSbA2evdYRr6Skw0d1NOt1/lour+8a2
aEpzE/2KhSkp+L6p1YMMkY62Ck9xP1OlX4bFcWEfuqz9C/2EbdCZ6otclICTNUa9GSAKd87Wk+Lv
R8p2V+n1K8s7OlrSr+4z2hRwGdLs6OpVifYyTJBwh6LbxoEen6NY+yx7sjvl+gPbWoK8ly5OFjeH
38ZZneVuwXtUK7XwSN/o7lhtaiXV13eFPwB49HS6834DWheYnR4r03MfnUVduY5CzvmzOaytpSkx
6XXd8G8oguiX/4qTuIP/E3trGcBiS3lDHa+oamicU/PymitNehpqteUI3iYvdoIE4Fh283d1Cjd5
Mfp/edn02dNy63HoJ2MtBzfZGOpAyzax2SNgrgItvXccQ8qzT1PlXTQAJySoPOtgtoN5xXXN20xu
3n9OKTivRjRE/tTQ7AC4ix0DWj57quzN907R8fDusvFV6SJsp2uIhWZsNZgVhjN6Pmy7YlR0BGlr
lfw10Wa4pRKQ2kd+FgmRNQiekQoBKPPhqPulmp9c1ejWrsbWq0MXMD9hYcVaO1BBV8d3aYSsUJeh
iZxVlZHKQUlJbwGZ4z6bl33L4SL3u3XWxgCSluBYwbDcqPfbeiics1wkCM/i4FeRcpDQ7Wlye5t4
uw1IiOnR/GAjelSvPjzMyrAn7caw3uhLFhYxkX4dsJJtJRUrMbmLMmxD9XFct5K7vaVs6/RPPdbR
LbS6YeuMzfTV7QLU2sL8T9aHYF2mbvoE+i85/8eI0UmDtZ6M6dNCujz7+myv9arNryOCC091nSos
akYAeoqmXNSxazgxGS96FJu3kMTn3l/pmke++VecpPu4giHRHWREVSRXPVns0haR1DF5sNQhuYml
SkQubjrbq0qptZ3NZ9HbIGZm7CndlKs5z0dv02bjH7dDT4xgJayYkh2WyZ0UQJTgP9p2P/nb24ak
4wi3SVr/88RycFtasKUvs81tlck8VPbG7keoYsbdI3iw0lT2l0CNjnx1jRP7o9rYyDmdd9pRXWKa
Mgfa6p4V0BnMm8s43Q/7swxZZshTIiOrjFse4deT78f+fz/p9iMMBRapzo8uygxfe1Z9HWQOqi9h
ejUGnA+RjWtuqz4cp5Na9daXEK3vvdp3+t7r0+itd5JjN7kY1+jVs+Hb+jVKsvdbcrIf9GtsxB9a
OevgRFXvYHhBD8e3QhczNsNmq2L2uap1G35AUhrVZcofb7iH0bHWfjSzrRQftJT3xa2N/RQGVN2v
/hsmAq2Yn+MFMQHhqXjy9atrmIuSrVzlfCzHZTPMvT2ykq8S6rp63lIeyfmTIAMWATpFs4LKgvxD
7jFpCuRCYmgYY9PzC6Nhtbaxkpj8A+5znabDBkqcAmccrk4tDnL7JI2GnZwRQcb/kc0uAHh+sZeg
9J6zKQWjfENmFDrH7BrogfARKtKeB4iAC6cP0Jg2a/oVVPHzsLQkNCk/AtdXXqTBSx5s0lyUN/pD
GibmJqyzZK8slhG11l/cOSZ9j4bThwUCwR/rIcbzWNaB+8IReFhc2QNvsd862uYlRt5rYN15KczU
fh5d8yl0+uidFu54/kQqpfWid7uwWIDzxr0sqmxvGVZ1UfReKY12iVqdOtkyp49aaAxRoB6kl5I+
KydP9svXWx2tdQYzeXCadyxllT3Oy9qrZfRfgbJlf/I1+WMAKPI6Q3E9YGQ2o/7cfcuXHZjmp8Vq
bDl9y4asowqTOJr5AgjMee0mEv3Lrs3yYW0nkftV5kS8Z06DMze3XZteheHeaD33tmsjs4YUVamX
R16/Adu/Dq4VSnR8qEEYdAP7gjEghdkuWIUsypMrWpJf+qXlpwgR6UmKYrGSL3ujah+ZRfgsnSky
ZauiqOuLNBPS4esBm9WDPMhwlGGxsoCJlhfY76agQuR1qLPdXgWjgw/Dr5cr5DV1p7hUk+5vUaMK
60vE/z6ILPPpHncKlxprYz1ISN7STW84G9b44iGcq29ZnBt7cAfFA9ugJOHMi+7zqJtvMsKXfad4
wI8cFDfsqpx12KfffA4He186ZKBc+oRjbxA7b8iWoWR1e4KMCcLiW+ikDSnhDDhzkEH2180pP1Y+
YHXwrsuhzTfz5wGaJHa1yzlxNNPnGuQO23lK6q5HUdqr3DOKm/jON4tH7O0WwEC5VcaRGV1QYMHF
pRML2fuYSceK2YlYu9w+PdeuOj+iWe7tvSzLDkWT1q+eM31DADT7MzTm93pqcTcGdb8ABz4MEJka
BDPf/TTNXwYvS7a5YyLuvFzkboLTyVtPi8IHGIXxlPUXyFUBSrg/qB+Qic7Hdy1Xqq3rgxc1NT4/
hVMmG0VL9W8ezICy1OIfOLOD8PRK7ZnkQHK0CxVZ0FwpySQof+te5z9FPshCzwm+BKhqfQJynF6s
FgFSNdZRxOPUmmCH2SDfxPtrsMYThcCrxHDEwWn218XphkvUVdiR/grJsNZTmo1XIDApHQYyPZAp
9rbZVRge5MmfafStR/X4h1Yt37LRjz8pGjWKAInno0b54wkFZAyNXHDWld0/4PhQfoJxf/SWl0aO
2PhRR0FgI03S7jWmc75+lmbVf4vjfvqSo3Hw4HMLB41JkAxQ30a4fS+jcKl6s41eewoTmw2EM7/5
i/iq4isdSjncUXHob3cIP7wNqmvsJG6JUut9iIcCfrlSiqk/Z+GQnLsI78MgKw+ViCcqqmGtYIj/
q52TVthEPdDjbjCh+feethJMZ2iE89myFjT8Ag+9NwUeKoOlt8oCg31O9Fn47TEivTHbNY60kMqT
AXFAvyD3Lp1yCf8ZIS0Toyh8E9SfI8K07Q7JGAM/CubvblINZ8e2mhcl7M2rGln7Tk3bFwkBBah3
VWm3m3tsmVR29qZv3vRF+rY3u6+kcNIniP32a9bkWNUjgZsqOd6GiLOvldY03kyYc1s9HGFIhpqz
j4ux2fHNLFCSacOdpmLFdbOTCaBroHu9RJfMBAhkBokhtNzF8AxsZKn3dYyzyIiX4hfkf+Y9jr7D
VprF8kquMqs9StOuwDtgMDVdb4PdaRWSDX+F9RC9TJ1y0vw+eKs5gVx4fVkrz58PWtX/6RuJgr40
/Mdu8tSNUnj+XgiPvRKhqiXNhQ4pzXHWjNWsq7iSnMsqfblvuOQOcU0UuAdr3skGzhTfnHtPROqA
2jjFnLQO811X5NoZE4Z5DoZvtu+PW94q7amIUSDx0uhv2ayZBnJ8ahS4z5jVRmeMKeJt3rNRr1G/
dsk6qLH6pbMy7apg8krNzDPebEry+8HNqdsJaKZMkOeeBv8iTSbZfenuIr+BKrCcyJRQMa4x6kfS
uh/S/MXtuLDYMt1iS2Et1kZYI1QQfaT9jnZgsZYLuGNINiZCwjdygO0p+Vq3g/DYVd9KrKz2JVL9
D4pa+zMK9dySL2/Xfd2n2y4xFOToiemFgYJ5Sd3vgMbA28/m0nMfozjJ1s664Yx9U7BznaCHrtYh
zu+VZDrlViWFBQybS7/0/Fds6Kg4pOb08tvYUp4iQT+7lFXtAs3HLxzRY8oik0p2PYuTi63johPr
JyyKYUBaFe4fvWNdYj3Jn8p8WFX5MF2llUpIKfStbZXBRmKtNy1ZpJ6lsCNvWzRBdR4lUXtvSzAJ
Zn4nub0NimpjzdulBQbPnECD8rMCWfjzGRKskl2VTeNj2TnKqiya7EMFVdeT6kJJ5iTHcjmHk0gb
EAZ1vJUs9hhQ5fgWXe6Lt4TvzS7o8k2AVtX63nFb70OEl/4BN3tmHm27Sh1/B5RHCxD9frmBzm8o
c8GfJ3XJB2KZCNbXzKmb9WG8TTlgO8XKGawJqb4k2n7csMqutU/AQdapG22leb84aJAoTu+fVRQH
nFWW5NZJLeOXOUzqB8TxOeuiTM4Jd3zytPaHNjnu8a5p3ipoUKcONqAyDIz+9JQ0poNE98+Z82D3
RxOYl7fXCjf5GtgFCcM5KrZJwDbG8cO3PHO1PRACe+8PjvlF8dOTIBczNmBrQA+Iwttjcp1GTB5E
kERNkiMb33mrhHGyd+O+PXfGrK7byRnfw4aNLqS84Twoev+OcLClFK/oQ+9LPRqevBH+60KtTRQy
q/kAblj4uLOnPQ1FXrwsHhEs1enM+xA/yi+K135HkKzdo3pQ70Xo9mLa3fCHvQT1qqn3InL7VYLZ
iAx85cOv1QarfYARrcCUA+uANFLD5heATzi29We7VXc30APCpPtBjYxbs8qLs9PV8Sf4N7caQsap
B80t8yQVg9iu/Gfnei8vjI3Zn9hixOCmWYXXMA/wFivceivjG8Mc8aQXW4WIChDCyvZpJuF7L5DK
3f08KIVUaVZLiifEblEwYvcfqfOR2wAuUkE1U/mQjgUf5i9AMQmR5tcerSDc3CcJxEwe1KPyu9EF
6Jq4nImqcGiSL1hrBy9QPm5rdzhPuxi84KMs23VldHsnCLz1bU1fFvv4fxghO4FqLNILm4bLDW6c
489detNTN+npy5RkzxK2qSDtWwxTdkOB5sXCXt+IgMe0eABDdTE6ZNr7GFCJROZF2ERp0F2WWMbi
nbua+pAE45dgIWu6fhRt8yrTjyrQzfeuf5g7qJ61EnaHEpvUnTQLq79USR696hPGGl5mwWJeZneg
geG8qPW1Yxf1sjy1DL/mdZthic4relcqdXloA4f9JWy/vXgHdU6v4ruIPJU0zbEon/UWvfjSgbsN
zOjFRVD6Ks5CrdWeByGTYGVoIC+OnrbtueOxiDkkWjpLb6pP6bZamuhzTGe9i+uV9GqVGr+UHM6k
Uy51jKwOJ/dHafFBAE+LcJY+G9qla9PpnDq+cXWrkpRbWMG+KuK/JWTpM2gEWzqs7CtOXOFxQmMe
rWHlNQiiovoMj7ta+/uyK6c/AF9X+6Ezu72RGN0f/j5gFf2DWla1n1Xk7iRKQivo/5rx3LVLx2t2
RRs5z7B58an06+ApTovyYEUFsEKVP3/HWeOCshNb+DEJdk2jwhdcOnq7GS5yB+AAzoG0b7eVXZ9S
R4+Ptj4EmGAvs+9zULUwskUtdwhj51ntjB+CqHESP1+5boAomVvnZ96zwVYwOJa7M9yh+AZ4WtvG
llGcGgCkp97CAhhLY5xGFwB5F3MKiar6+9jqI0Sl1H+czNE8+shQ72HNGJ9kbNld/Q4/I1+1UNZN
MveiZTZ2UdmwRkZ6vFjoVlyM5WLP2M7uGtdvV0D7gOa0VthcUw8nEi1ke9Nb/dijYQExTfXwT1Hm
VL+wZ7eRXFBAAjjNmQ0+phHSYZRTc7aWi18bp4j85D7yyX6tXb+Oz4Uyay7WG9xaftiihVkn9aHp
UWjF0+tMjhpxG7m1vLRj8Zrr9kgp9EP23tCcDr9LfXVL4yeLZ0+olWT05fZX9+9WPdJO4SxmwYwE
mWeGB+AQ75lhVYhq/3PhlNuMK2lPHmXbtKdiY/Ufh2A0WN9mVO2Urd2YveWHafdnwcHKdhl1hM5J
0W+LAQQjAgcQ3KgwxzKT4iggm04yy6mX5QcZKEF/gQ/fIDrLaFV186OxZKqlVy7D0OWHGvmYlXTo
oXWsAXqfJlXtr8NycQMjJqNeetsUAY/rvUPu/LA4JQ2nVekMQwV7nWVYqyr22VLQYFhaEpfx0uw0
1qg5QIRKmtLhViFfyxCaXw3i7RGO/xe0jlHaa+rwUS4Szy3I0SVa9mDl/t2hqsXBSkos95YOGSx3
RlxmVyu/5viHmLdOiTtTfoDviVFOahx+y+PKESLt1PeUisRBWnK5nzm6YHrHksXdjyUZhFfTi7L1
LZOCV9mz2zjJJpit6KokZXBJXL/ckhKb3/man9zGj35oHUcmwKLFK0VUTHbiJsavfNKfO2/UVzIE
EVCyMNr8TZ5GIrZet7Nf7IvA0TaoLymftTnGBbPp4h9VaK2hRlOhaYFR4b1mfDMzQPCVbSif0JzA
Eb2oJxIiqnFURo+lsTSyx1Qt5gW+eAxC9ntxrrlnoYS0k0AFo4/Nzq2BoSxnNRkMje9jc661cVWl
Vn9CGktbBxY8MSxM1sJWAXjI+cbqwlfbD6J9AAzmxOshOukB1cVpzCgHdd3ZsjFLM5aL3Llan53T
mUN+ngzXqut/xqWz7ox0V6vULqR575X5gYZuQEMtenfvvT/l1w+sOW527Ms/2TZy543TdsdkkXip
a1QskuEtYxk/+11jryVs8a5gD+HVDzCCrVfgJntrkYDxRtTRAYKD6lpmuymy+K0avjQVWhemg5eX
swyzCsQS3Cl8lHyIJDfumZH/Q0yG5PqsHJ3SRtGYVMotTzJ0z+Eca1TSoJFYDR/oYjxR0VnsYWP2
jOwB0t1vyWS9cNdJ2mkP93ieIrK3VCdlBx9Yyo7iXXWak7irNm5SO4cidB/6JAVkDh8VXlS98KLy
Dj1FKy3H3W2kbtlo2I1IYKCWOT1VdvtMMqc9C7VLLnmeJ1sdH7nNnfNFDTm7mD7aMcukG9GrYKq5
TJXYfaqG7/wmTngHcD77OU167+OWn9qq5aFEcuYsnLrSD5GmjZPyQZr1r6YQjxIv+dkrzQ+9C2dY
lN3vc2WwmtnFg7CU7oMTrey2szrx2y0+dS5bYqUPt95iRmdtPjTCPR4CmFS6MSU6Eg8c3xNTO98v
cxPqH5v8K0AI/BqTFaSMsCL9c5YOde6jTd5UDoRAlRrFc6iP/smEwbxBB2T6Iw6GB7VDaLqJ63ov
R9XfTq5y+A0XJJP0ysVusnTbth6qa786ejkq39syUCa3tYFEDGhbhCoRHagXzw8sVPwDhwi4I7Qk
LgYg0ryP6I32eRrBPKzuHTJOmXX/0Fvj8wfzEBlSTZiHhalzJBv0Kmh1e8Gts9zxxWiSlkQcTTK2
WKE51au05II0I6WRGdNGmdUWbfiwPOM+Qp6BLsjPZ8iI5Rn3n3J/xv2nLM+AnOKcp9L8S8214NVL
3c82IIgHHErC16iCYD/1c7WTzgis7FnTkbOQXokpIDULahsvEvI45a7nNJqP/TK/Rv2OjBmwXOmt
wqJ5qhYDnqVTpsMN2TcW9MCFpY3zsG/l4d/IRFB3wk7zixprJkXqVr0WylRy7PImQEbl/MiXkUqs
l2lv8Tx/9UgZnkykQKrvTQDJMKXabThvbmGS3sIs9o/KoIo/TwmOn2ietnOMmtg8INVD3FF84mmD
sTiyIHyk0QzQDD/fCSYsjeF9GpqGi5tgzMiD/ast/a49eGvBlpl58BKaTrwBzYJFiF9l42kqg2fT
L/ji9FHPK670n/gd1M+Dk3JSrm1jnTZ19N32LN77vf2mYOu1T4euOGSxFX7hJPsgA1rA/WtOwlhh
jNr0YOrB0WlhqLj8Nz10IWYZiGM529T16i9uPL8NU+v86Az7GJtF89VRumnjL0M1O5vPE3bU96Gi
FfrvoSyZ0akj91Hwoby4RVtuVb/U3gdIEInWxj9cxwhgHXf5K+Jzw9715+gIy8h8BqGDEtIypEzc
VRo647d8tlK2P0N4ZSMYkit6b8w8X1PHAaxn9cUfShN6Z8S6x5dMdcuHsFIeLVb+Fwkp2DFsSseO
dv9MyLdA8NRH6QW5iLRMAfy86NWcE9xoKSuqr8ZBuk3Dzjl/fLtNVTwtBFnlKmvpDFo0VRpq1DtU
9qNDN+sZqAItfmzqnndCkvbqpW1Q0F5imD/05q1bxeCY5EGOpV4TKbwL+QiHRm/ue0RFf46JMlVl
t1fxkbpPlB+j9EhzKF5xCBGmu7iqCl2YDNPRnhJkyweNc/mSXUpas9xUOV70ir+gDnOV/aoLvNyv
gvzRLzGzib2ifULxKeTr4nVHaU6wmZ4QydH3qLoCvpbmMk46EnwXFbg0uEotw5Z4oEbo0mYwT2LX
hZCo8gG65I51kgm3cX0DurHJXcD1feelu2py/ZOmzv6pQxUKFvzSRjf9YUjrht3Jr1hkVD8HymgZ
96G7onKobKXrfil8Q7XWXpPkyxcohZMTsbMvE0fFhVG33JMd6H1yCWGS+XzI97zssUElhUEigoV+
Pekx1HLFcB7kLtJsHxWm+dM9npq4wlJRbp2HFse8VZZm495OcmPexEtQ06bbFGl96BgUN1xZnj/s
pUeeOHSchOyCOjbJsxhhlHVWjB1epBjf3yJpbgy3NhCP3Olwa6UvldHSJ5ceCCN9Mu8edeeu5Lzo
bVs3RfBUsSiyYlv60ipVgDDQzihgJAGcQz7YD5QIlvLSVtT+U1mP9kXGqigMnYvR+daECH+sOWhM
4Eabdh8PG8nkSP4G7yp3b9gJFpmLams5Iz+4QhHkcWq79ixD2iX3Y3Wtu8/yUP0g5ypPWca2Zfpz
LCT2M7+L9zC2SbMydDs5yT9GtwbtSiXnGDe++iKhwYJxxqpjwi7kVxvQSHkxrXGT2CW2UEsocACU
uEBaV/dZlGH/bMwfeTtTwNFT/7luwnevndSvJDf8jTXYqJhNXfGexZ+LPtC+9o3GO7WBnIQBkvaV
JAdii2n1mo/lfMEouV3LbN8oqJPAlbvmafc4uqgxYHYrsqTkavlgBo574gitrLSF2wKN8mdTPH/u
Tem9DxaDICfCjyetZ8iY5Wzss7RVKU13IL7hjn1TzGbLSuj/pcQT4uZz/l4GAaIhQ0r1Lemt44hK
yrqYAUrMnFVOPbbcD1ECzzjoLefVTotmlehe/APJgJVjFubfcaw9OYNSfc01T1tXXaBAqHLUveOh
je9YDXx8J+hOrHzKMUjN9ve7BLzeqa8D5fi/j2O7VOwGZKZwjtTqZ1SQYfd9HwXU2eICTCMsy/GB
/b7Bjj9oLAPxKpSKwXydbkWv27Vp3UuH/d4HPJP1i/2kJf6lXGbcD7Q3PNTSkbLi7LzUW/63/DL8
DG9xF+LV+3caYu5FhfubhTbxure66qUtInunhlZzhiybX/JKyXYaua1Ps+9aK9Ukw7RMd8A+b6k4
5TvVhvTxA4fPFxs/imL2rKOd+xOEPpopAperlELAld1djaz2gi9eqmT3izZ0n4IW62EJlanp7zLP
dNdOAMrDAsp325Tfm7Ldl2aVhNGDyA7cmx96KUI/yO5fevtC/fsnF7ZxFOrdTub529w1vZOTQmM5
yG26tIdpRINCbv0sdn+OCtDNOSUlh6XYmJ8HzEhySNvEBiv0T4A27F0xDJ+cYUa8YbmYY8ImX25V
0/0ZvHdLbFCMr3rZ6hh5/DOttSNY+maQjs81u5ITOiB4aHlzex6T1n6slBQK+Ghlf0YOhwS1Mq+e
o38Hhqs9uqaCBKQL6cyGnGgDZiU4DBzdgsR2d/VY6o8Sk4s1B1fX5kxuVSXfm3pU9KttP8uo9tdQ
lIghDpvzH/fZ0tlaDuXFyn4pOoyif8G+khYPlTxpsQBf4GbSXEZkWAy2BeI38LRAgC4XOW3eDp5+
mlNI6+OdxO5D8pLK2OreRhoavhdMnq0MrBDBpkQ8eUiC+eAi3bQwT7oK09DNi2w7JH6NrHwSb+/O
iWBHvMd+nk95mStndIUg5MQexxJTC0xolrx+/8pwcBoEwx36ZVmthgW+LZcP7Q+30uUUenEaF9mn
EdiONwybwvTj74uPRK8ATbFc8JRYH1SwUpPmiDlfvh81XXs1+/6HjHAcGEGIxb/nIFK2eVnoZD7z
7upomrLWdLb6iqUATHPSfA3HrbxAbq/f7GRxeIKhZQzaKc74S0jz/x8VQSN4Ryr156hokZKVUdTl
qguYY3mWhP3B0k64jYQI6vPo+6iqe0qhsR2TaIhfFABWWB1o4Xc3B4BjU11njxrNJxRE2m2ftNa3
+rMaJNF3w0iQB/5/lJ3HktzIlqZf5dpdD2ygRdt0L0JHikjJzCpuYCySBa01nn4+HGQxWOzb16w3
IPy4OxiZiQDcz/mFbrg35ryrI3b70G+hxTlxB19vYd7JIVJaiNmp4u2vMXJsMPSW0RJDohdcogyM
+9THFz5xjmPhf/oftc3zXgXq7cM/vOqayxlCrsH9qpAeVWjGyJh4QRV1Q1DfGsimI+6UGgMwIfLT
4QG793ix+yI/bUqWWgKhpLGjEhy7FbMgVlFEuG0lY50syet1gqNrUGpjXQdGXeX6HSKCR6Xv1JNW
6xOQ2iVdjkAUOfIO1BlaSTUajbVln2CXsb4Zp994EcXnGXVJLGMRKPQWH/SozdMLerDjZWw8chRG
fwwH5O9FM0QkQa6xq1ZJa/kf42SIDL6Ok5gMltjEJoHs3wIWu465Xv96rXiwx22ZtTrFRPSLhBgm
HLI50eJdm0PRlqZ0rOSxSlfV++iP61Cz8rPNaAXZoZvY7kL7iu1bFyMOfGqtdm8DEb6VmJzJQcUv
qznIqRFpfP2uwwM9L+qNdGlemHaLpNp3linVIVwq53JIpFIup4jQMX1aNN1AfL7y0qiOv46pG58x
1+lyJlPk7Me89bJsAj7+GycbvxYjrw52gdy/cisjiuXcLPgDucUltPY6K+p2ufFhUDg3GcSn9b5f
+/liNWTh8atxjLa57XsSAD+fjrbxVEZeftTRDLqVMUaYFfqdnGqhnd0EYzSz2Jic2uO3EmZ4uvZ6
eDdELeo6P85c1sEKVLrzL/FYZlzHXefGHvdtNSypxB9XuY5TAnKOyLH8Tawin5ECWcQr1LTpokOs
ON5Bb5Tn4oegxU9aF+hFMZyN4Ljt5Q0Z8o3Y/crQ6TCIuiX3vXJzhKCTCPCy0/DLGAC87iXoYkex
/1Bvh7pebhsFmkEb9PlJCpWoFVrHEAtqLPKocw7FlN6TiPzDmrP+NSj9+JU9oXTJQam0d2+YzXtp
ybUiX3lVXc3Yd32svNtVsY1Bmn+GNR0fRjxndyl4TIwo9CNkU2sTLZvOMJ7B9MbsRnloqReJ9cuW
VAEJsQuX3Wgku9F52Y1m7EYTBHtxzFw2u2WndYBnGS3zph+X9niDY0lgnfVRMx/kwA9gb8q+50ZZ
Yo5WmQ9zG1gPnm/uTa9Cg+DH2BSZjdvWHG+vITkzUlJgTt/VW2kCkSkxzrL6HSw8IJIgvvQtOnDT
Dk2e8V4ObRxYWM9qPTtiPdqIHDxV6v5kAEwmI4AtXZ/hVRvb43SWZmx672OXBY+REzdvSnETLu50
tZt1IO+cKvpsuxG5xgxt5imhmNsbPZh2r2OlZrYO71sOUx3/OUSpcSMtiZeTt01yl13cMgk1QOdC
xmHfWFaLn5gOeyXUCmTNlukygZrxeIh0ZBdlhtv2FC2T0GLrn/Zhda5z9ME2YwwrUw5r24BPbikw
yIFU5ulOetbTZA4LVtiVebCq8FuCsSSblCUWMehglrnOWwttCUAAS75V1F4D3ap2TYx42jV2dTsQ
fVgZUi1DZjvjHnPH55Ds2U3swkIVSW9wiZ/AqaQvQTGHdxkmhkg5os/9I546yGz9izgqW+Fd2CaX
cgxQVXMg63auvhcx2KtAbIMh7cDvjRIspuPYHJe89xQQ8MHxOlJm+yzCd5AHXHJBKntp4WR64Cb1
dmvmfG+YCcZWNHpgG1CxSM0/JCY6Pb2I/NQ+2F5z0u/sutJ3cTmZN9gIfC0Cr/wSWuV6Ev918qNr
OcELrPoiEd3KP1vO59If7tsFoZjWdfu4tATNmP+t9aMvg5659fk9nVeggpGPfyqo4+NDuih7FTFq
tFNs/iZYhsi18djMT6K2GOtILgKt6eqFQY797sPwQ1zxr7CMkdEygHS/jB6Hgfzpf7+AjGxG8AlO
kf9ZJzMrVxMKomuW6UntS1w4tGm6lTMTI1rss2QMbhOpspVwkyfmqRgU6CoM15lMpiTFbRW7vY8L
/jRRBl0P16tLDIIdYqTZb5Pf1jcRaqA7Kaa1kQ7IsEJCu8Oj8UVXy3uJh2OmgBFKQm4Ram6m4dw1
PkL47P77S22P1PGXeBL09c6Yq/YGoWTlt28SNEI+MUXuI8rwMcRFFraspbGysNiHLKCW90L/JOF8
ghKSQH9ef175oOsPJqfrr+X6g6y/Gg3h/q1j8APJoB5lpr1WNfkmG6Kh3cyDWd8ZceNqB8OrPilT
rR7dMGru0pLdiY1yPuv8Ayoo1othGdaLanjOBvSMdcbQ2XyZagjquWOXW+ltIwgOXbknoW979RZB
KgTA7yYExu80yze3vt9Y29pQUQ3+0XFtpnkwNxucVeaTE2g3gRIU9rbMp+D23526iOaDZh7iYgPO
f76Zu72E7CUuZ3IJOat0hE/R6EQaaEaT+4P/0kQHEHTKnVQapQIZGb19Rkscw+2BLZZ09IaL7GRQ
Gvs1WCTxo1m2GNqCxq12KPRu8hgjbnyaZqQwzE2IcPNDPI9/8KMH52ZM04dqOVh8lR40tUZPwQrc
vTSd1gKrXeBjsk8A81GocKgBT7GBK7Dpf/1lMmUFG0wOeo8JAP6N9MplqtHbyieQECmbM3oW6p3h
6eGtUdiLjYX22I+F5m9c39x1ih9eWmmm+Zxuy6RMj0Xmq48mIoiPSEjhs12w8+uXeTI5zV3/gpzO
R0jmlmX7JXWG8kaGycEl/7GHR6LtrjHqqeunACWzcKa8t7Gp0er1jPwYL1WbGt2EtPwsUQxXfkQN
Wy8+Jyq6vhLtymgZO+u98pTnfb1pCgRemnHQP5d9fd86AViGAuF+3GSz730ECgEUqv+Wd5jDx7Gr
PER27+F119U3Ya06d45eg7vAeeBFrmQ2rCjTPq2aCMQsSOpwKZkk2NQcTMVNX9nepIs1jPWtLeZt
3s3Wl0FhpeBl8fjQLKK7Udz/0Y5sFGtbRxHVtEHxGVH5lBYd4kcRCldLQRDXFaTdlhHS/DFCWjJp
SAx11+TRY4MpyvpoKBX/zWzn7Imv3/AUJeH6aNBbvBHqSLUOslEeS/vNxED8KQIe+ssolKss3I9w
X8jilNXY8iwPs+BZS/IGrRZaEjKWxzrFk+eu9+uf4lmPAlYzYDYwLKaC0xTYw26wu/EefeHx3svQ
cM0jm4QnipN7XIbGEIM956kLjGLdn1w3ID9tSOLMwjVJNiPraZYsZi2UtTdegmX1BPf9sXbJ26kQ
6PYiI2omPRlk3rWLzqiJWzsiCeF8xEF13OeGZp2GRas7Hr9o42i8R+5s3Ni9VgCAwk8utHmHuElb
UkDUnKfIBOCz+Mm1iQVKYFBeDRt8hUGe6CnRFyUflxSglgX+k8qPvOqepigU+fM3RBc+RsZe+jES
ZSHgqyZZR8Gc4FDhtuq3Zt7ppBvuV97DSnHQ3ga7ye/xUoMZIUyIlf+gvYV+lOOCgkMeonv3gilQ
zc9x4VQPLnsJf1O6Fe8J1lvHFaKgdIEF3mrJ261atXGsHJH7BIXh2emdsJfA4+NORfLiOTJT7ZzZ
w3yAUZa9k6y5s0uLPaekxFE1IC9YFO8ZhOI7CB3qMzdCcdcXznsghHjMWKwt8gjNUXptS52fv8mp
HEjYViCoEmfbNwmli0St3knTwISslbvYBHCxSYY53+LaM+89JSkuvdc520HtF2ENar05iZxH2I7h
RTPMaCtrv6SdPzp0qh2XgbXz1qzNCFPYRU+2qFDfz33thUpNuUGG2vnWDiT9i7T9Q4FBt+2jjApk
EJrnQpuLY8Rabwcrc95p+TDcmupY7uTxYibVkx4YzovEW/Y3JH0oOP+Ig7G8R1ms/uqaaf5eFr2S
n1uHIpWjtvk9YGmE0xY5PzJx+f1YgwOTskE/bSyEYy4ARfxbheWt4Lh+hXstnYEL63whwlyRXtHg
lTcoSmQoXO2HhVulNpRkjdwrMULN49NYpvapMRp4wUjPoSFDreel9kvkvYZRuziubd+XBqVRpYX8
ixHj0eqK7h07i/5Yo4G03DvNm2MAaS3m/BHcwbDpp7TYwW03garb2rtWfW1mFa06r7FOWTBOVPFo
GmgqkTB2n4pFRKr2+2qjjRFg8GV2EyFMZEGF+SDtRpBQoKh0pzXLqlr5R3sl/fL4/mj/NF431O6k
Z4OxHdtyQhAyBosBJH3X62jPOV0RHBKntg8ThptvRqxRhuBNfJZecgwJyu25dS+9TmyejD4pn7PB
sRHaPskgSFfOo1ZVD9Iy7GgCUx1S9Vuun/U1OdYU7d0cXkRnOR22DV72on4FoNq/9MvBzJG31NGp
Okqzr90ZZHbxWVoyxW2id8dUA1zUGA+EqT/GyCzuosIzTrh/UQVd6nCVUUCfSMJqK/U6iUkdbvBs
IAtoxF/jihJqhyUFutoyyljpzROAt8tYCeWpD+a2mtj88zvfgpz/VOXjhDEreAY8huO1aUd4QlE5
GEHk5/7FKps3KUFQofQvrlK+SbnCDT1P+qRaYS0jHUYK+uhfzFuuIiP9AuKqRX3sEKnZUZaPsmj0
FRTrHTuM72SZGfphcPTycdxJL6vS9HE23gcdS+FFSFkOJbLW9742HK8JPxs9Pgmt+T68IDyszPuj
X3so2CRFekr14t1fmGlpaA6nvh1jUJDw1qwQCHkTajWZT5oQZPdmE/WvuRn1jxaWElX0O4sf/7s7
fE+AbnzLFNyWwtkqX7DDMw4ROPZbNkAovQXW4lyRNm++XX714mneuYHdbJEFL4Cv4t4a65p9dER0
Bvz439rSny79XarzFa6gi/xFf53rvtgIIa8Ku+YZDxWePuV0L6FaKZBXjPUXIfDJIVgqr6Qh0YVd
eH7r4X85qQwpNo7CxlXDB6+Y+ThZ7OzjpnPPrugd6J3b7j4Yuj0g7oMTe+zuirYCuDIpnyw41JL/
tV3bPKOqM+2aiTULZgzR/FaHoANTEkM7kT8RebpVeK+fdtRocVu2DesIk/7FNgvnPoo8+DbLGbwp
DhUP/7Bsp/0vHTJkoM6Cf5Ozk1ae4VKXjoiEpJNp70Pk2fZCoBB/Yc88IDjSgPCBb6GV2qmhXHij
YZg2ba4QsTH3z15QRjcC+pqlV04FSkYaAHD/+Lfe9QpLj8yTSw1OrO5NbF9Z7Tu8pFQFLL9T9Zl+
Z/RfR17uiMiT+WRlwWLekNMlUdpqBVKAbDIaQJvapgmgh2f9pO/Wm0nao2fouwIAt3q89q8305D0
l1XwIhs9uCcaQh5B3yq38ayphy4xg2cV71G4uEbz+2C4z7GoRvP7SwpL/dN3+t9VpIl/S8Mcfncd
BU8p9nnHcXCG02jpX+exe2kFSdXYDeYiNNfvoRXr1m2nDy9RqWznVl91BFY86Mjva8Pfkmer7LNc
JY4uONeuG641liZYtrDaqREYNwBfBs3rMI7qe7fj+Wm8U6zT8czIOyAlnvGOCa56iIzGOEhv7WKz
ZYYWsBGrA6NtlmgqdF6EcpyJ3cBiN21qU3hrtzjHyl9fYn0dxxvDBiYvTUN1PoZIUw5ylSNQ4uGk
zWqiHuvQ/jx7Y/GBeuUn0ch/JdsqycZdlSJkhUZ1GxyFBC6Ha881JmeDUMTlVOswSEDsGBpTpN3o
g3OOQ7hYjmt81xX1Lqns4FueAIGBwQnSLPmjTxX9s13laAz0efJ7HUCFn1tQY1oD1AjGWPwW+Ej5
jSS2X4dS97Z2l0LV1FlupCk7qjnksZiV40XzrOxCAYzyax2YX9LePabZguaDiB91tfql91iX61lj
PwNcGg8VH/i2mHjG2zUlYbE8a5UuOSv6eBI9MgnJIVvcg66maOvYxUxIxg2mkZ37NDmJppmEKmV6
Cwe3hzrT9S8TVNkuwXbaW6wdITwlez/0QQksTRjl8UMa9jc+ZQSEt0BNU0pWyJ1mdv+Cnl999rWl
qLxcqSQLwj7RWFw+gLxqP4CuV8hrUDl6tYnB4B1MN//9CnuVs5/GJdxXLeIb8xsZE2PZ4XmhA4hU
CZ9kS5f0yOXBV+N2WHaEEtMRrtTdOXySEDcqEoMZrz7pnBBUv4Ng+4akav4aOflM2gnefB/xvnJ1
3Gwn1izCh8pxZtmCkajOhqdmrxH41+M4G9lOUQfloFd2sS2UwCvgfUXaHRK7B38Ogps15qf1S94P
xoOzKQ2zQPgns7DQsCkHLms429D+zKtiAN1ozI+DZX2XMNUyj6e0o5+NvAhf+6o6/mJDbEUaTJtg
hsO71K3lgBxOfxnDBFtc6yMk8awM9ENXG+mWP34PRG2xqHHIGd2JDNjqruWqNQ4zpNm2ohIWWBFP
cTvPNx3iDtTPYdaXRX3fzU7wyFMwfKyXg1lE3ta0ABdIh8SkNwJbry7ojmW8XMIOVB4QBjj+X66R
FOofY+FpZ5konYY+fEKSzzhpPfniwsXBT+oy6yGzfpZjS+zGAVjinH8a8UN57RobLP3P2n+GMpyf
1h2eFibzMQ9Gd7MizLVxih5zc2djNNbs0YhBAHIZ3TvN8cOy02ADA+46t16GJrBfovC3tvGHZ4mk
+TCCrmiGk/QF5ZTfKKVLIjwAYbnuocA+z4cr5COPJm7/a1ugHj+BQ9omf6PoFByvQ/QRu2Wsb9Kz
GOKhA2kBRX9BzBa9mqAIsOQL1Tvpy31n3E3l3BylN3JRrY/CCbldgOOviqVWlynS1qn1pNWbrFmw
0GNgbtGRyCneLJ4sNjmNc+Ym30N0MZo9qRwA+bFyv/4OMc7cpzPapnWh2dSfAfCkYB4fy6CsLzGs
9SucR+IqPwkcNMZ6qIL8NJZMyE9j/cUc9zp2Ksc/gXgDP0ZiyigucLHHozIpBctDUrqan31tgrF6
rM24ewZH+SDhqI4/RgnuQZ/Ln0cZ+oOEQ6oUPqJ3u7BqDGR9Ru9G9/EgZXlrgJ8omy0Z7/Jz0Jh3
WYJxX9sPO0NX4q9h4c58OaLwNUs6d48XYbGtJ9QlUbNtn21UG89h5zWL1UTzLIeRlyurjl49whnB
azV2IUaifP0YL2j2zrbNtd5mx2zEY3OeT1J0k/qZ1OA6gKsj+l3X8Gz6Af7I/bsMusaLyEn3GuZV
u2tHj9X2X0XNqvEhxJWFu/NBVWxRQMIAccBjYT3ToumCQ+xzaiGXe41Lp84+5NbnNg/NxYFBYnKI
XTijnaP/yd62e8gdkIqlDauLPNP7qPbzLemZZIsHR/lejeiC2kqE2YbdFO8w5NyNk5rZnfQGs3nw
tCl+6lI0Oa1dWvjJXlI08xB+s8LKPwv/QzglM+zLg+V41na9I91Ase/hbawTZEg64rysIFuM2TFm
UrntO/dyFimFez8EGvpN8ezeT8sZiQf3597YfCPfFGwxqTd/Q4lkJ343PmvVXVCP7t2oVfqD65O5
F7r5qGAMWGvJp8HFDcNvWusQANHe2n3rnMHRmdtAafyjH/CC5LXQ3g1YKcu7Vd6ZUTR/Qokuv5eW
sfgvayO8Qnm/Gos7M59A+uTgYngFPEtcTYaE9Htthcc+74yndjnYrpdjkK3a52DmDbptMvOuAe57
vzY95UwZ0H+UsVbBy8O3hoNML4B2Ps1lGNxa2vjHx/Bo8bMmbbnVupbtATmpaa/VyEb703L1VPHV
rXwCmW1X/ftk6BhQLCXKjATZ1mnLYH+tTkpN8tq8DnGdhMSn9AC1oRIg9U5Xa7TdNFf6kmTrjeo9
TIcn1ghkpOvpBhPt8s9Za7+05YgGUmX6yPInJiJg5YJVwI8zsquM8iuEkjw3ymcovtW27BxQUl5x
p81DjdMgaV6bRZV1nCfn14r2NBTRLgl4CMp36nqAu/LKNrG6kZB8U52A36bhf5MIBR5EDIMaUz99
9oqNBGtH2Q2ejxiWMcK6ymffO/VpfW8sOojIuVb9Zj1duw1MKXvuB1RBluEwyKnSxShmB6UTPhhz
WG8UpdSPBgKODwM6feZmnlC0ig0F97gluA5czgyqvzeKnj/9NFhOGwuhxzlp769jHVexTo3rfBJI
k0CY4ixwtwM1520ukCcEvuJb6ZbDCmsShNN1zk+wqOvwNSjXlOFZg3w3P9gXHIS/2bKPj8j6ouA7
flOXXX6MxiUiTeQaLiP2IdKxjkv+GudWc3Qy1PHb8EMeuOVmudconN8rkfHNBNJ4lM5YtIXldIr0
9K5t1c117C/znRDLK6vMcQv7ceEpDs8aOnt3jdMrDziYyDPqyk/rwmrclJZfnq4dDauLYwluYSOx
zvHmhyq5l3u9gE2Cndf07FOhtW6MWqGpdc817s3F0Q5z7e6f//i///X/vo7/EXwvHouUF37+j7zL
HgvE65v//Kdt/fMf5Ro+f/vPf1q657KdcSxdR03LNU1dpf/rl2cUchit/R9A0WMRBXl6A7Y721tR
AoXO5Uu+5EYlgy6ZcwOGLulq/WXE6aXR0/FV5+19xjXM3WOzPn+RA+VKd0+KQjvHeT29elaNvM5C
adW0FIX/crpoPvjwehiRxjVj9Qvqp8/j2OknPZlt+GwDtIYb9PPMGwTtbkuHvB725YurAD7hG6zp
/YOdq4qO1V8e3KEOeaCkTRkJd9w1QxeMPnYBFQxwLY96sBJLM0qRW1JxinAKK96SiohxrOCQTOij
AytLj8AdkjUWTdG9rXD/y4iimu3LiPPxdRII0uwkF0pTnOf//V/D1f/+1zBU1UOanWyN5VqGxt/j
73+NNDFIu4C7uEkTcD6TFdSPqVvXFAy1ZofbbrmXmBzwj9DuyyZeQ+jIwdrqgF/rZhPvqLii75JW
wwN8mn49YMiRgxUteO8CrEbcJQ0HUMqddpyioYn2bVN9Q7d39yHzUbqNe1HaMdiGKtllRLGgN17b
FBqoYM1B81AvZ9KhV+QHJObmDkCErsVbT4Lr7NJqdRQDjqll+FCR2TCuW8wcxYy5+NhwKi3v+lQz
PjacyAXGoI7qGxkqkyazYdMZdsaNvALhVDTn6yXXGJdMa89+lJZcsivG+CBN9PziBxSL1j2rXFcu
CVbaWP8buaSnKz4ab2x6db5Ap3//pzZU45e/teY5Dl850sSGBXJc/eWbpyiugdlYHp6iUtVuxtQl
b9/gDqGnaADjYODu2nACz+MXpOukPXWpDTfmRZ9i69KZJYZ5Df65WySt6v3a9iKlufMQdnOi7q8x
dcNfYYzRyzXy0rmEoL9PtZYNZNIT73Xyks/Y5M1fjTl7xUTJ+zQhUnYwlK4/z1VgP/Gs5xnmdurX
oG3hBoTN735IpXAmI3mLlY6P8EODcec8zF+Rm2uHKfpq+7a3zeouv+j+iNM49zsUG6uGUgjJz+R/
S4LG3njWoDzOSZ4iSo+0h+mlL0ijBjcGZLgHOag16YYwTxrESWcXDi30LYlJ76hH3aHrjGBb9327
2B4yLyzIRuBrd7/G8nFhXva6fg6Gsd8lQxLx9k/RuPb1ljwUtz78dNRw5KCTU2hstrXSmp1hvLet
8fYqeG0hnYe/Mk/v9SKjS5m5YRGxv17EKtDAAIIQrxdOq6o6kwPLcBOMNZKDOB3weNcoI8VaeclS
fImGRC+xPanKS7nEWtjovOZc+3vYRvFpHS09Zhu/+04HLETmLjNkmjRh5D4oA0A+Ca0XkVOtcM5a
3xoQVQwuLDG5iqcbb4UdHa0+jm/7GcDC+OOg2wWSBijKgyWmjP5LhzTDoIVFUwErlqbMuI4zbcU4
Z+jW/hK/NjuUzhwPN7N/NX2wJ1hjGQBImeB0+rwLQyRrrzQvtXZ2rhJmtwFytBTKhSC20MaWDn/p
uIZWUpl1n7lsIdXPSpGNX7qosjZNU44Pmpma93Xl9lvpmLP5gjh9/smx5uoct2mCnlyZfUE4U/ox
iO82WmmcVERHLiQh24szOhwAv+9NUPlba2m6ACJMROgpaasAJw5WALJ8J3PUKn8w8Mo+m66raxsZ
bkXsyEE5LZeTwNrnV7V9Nu32cR0k18CLID/A5nQ3MrqHv31iY0z2n4xu/FL2J0fHeK/s9LuGHDNK
/q75lBgICGnR2ojJ2t8bXXqWrm4ZZPd8+Sj0Zbif0ZSYyf6L0iJsZGlKh7koOuOlkZLaZpzEdLIf
uNgP+Xo9uWipBSzTFsjO8r/L2CEGqRa0T7UxWyCRjfm+DBCesoGATGQtQ0VHzaGDaoff7IyFbVwZ
D72vGg9yVmXmvLF1dzpGyNLZQEHo9tTi0EyOebfGHCVu71IW8NK5xoaGAgWkW2BD8h9IV2ONOiRi
3B+k+dP/kpIcGZP6Zlz+Y4ln8wBvtF982TwAO0u8LCbygX34bY0B77z/968I3fV+eUXocAU9/Noc
y+PUtJblwk+LM573ugOA2Thi/LEgvlJbSw9jY3blb/45HqvhBhku/9FUECNthyr7aqrqscLa6Lfa
5FVSFfPPI0j1jL+VGSZmea15PA8ooFf9iAa728AFXlh5c9h2W+kV0WnpnTuYwlauGj8N9hwUfflq
Pbqz0h6aaIh4E7lQwJOpXJ6xLvox1ag/xcthNABExXh1nyQWRvVbNNT67ejafyTQOW+QNNaf1oOq
HHFgjy/SkuFyJtfRkpYORiC4Yz+yyi1vtUXr3fDCrt7MMVrRlaIt70RU35tJJbieLu0ghUHzL3tQ
afRm/ecBy3i58rxcXiZJU84kJs2Otefe9wMsa378Dyhl8J796T/7n65l6cMTJQT1eL3e+umWCT9/
+OvPUYR5c2oN7fb6sdYp1yHyudIsPusZEL/Ys/17tknGZtSc7HcXL7otbJvhFkSi8zZ5IMlZ2KMu
M40HbaGmiMrST9pLq+oSTzgUgpct3vWArJ+xnSy3Ys8PkUU6rpcYPdQpDr/0WH2D/2YXONsOfv+j
3RtfUbXwz5Ne4voGCabGKEtXt46yuMDNZko+Kms3yP71Rev+Rk6kPE2xOh5QrEK4q/+edIqzht0h
yXd2ZfvHTBuMfjNnCU6+4ah4d9FQFYd+IX9IM15icraOtMvSv2s16oWdXZu38mZpnApx+VA7ru8Z
4RtbnQ6MPNL17/6kjh89y4tGxkSW0WzrzkKyj3XX0Wgd/FaNOH23XefYTYX5xfYcd4vtYXCPlW7w
WMVkhUtcSL/4sEwH1G9eWmvEEgGrvL3E+ZYG3VB/sTDB2odVbp1Tw0xeEyXDL3EO9nNNeYht8EJM
T7DKU4OuAaOBVNoadPlm3fZo3kgMZ3Xz0ho+W6cpUr0Nj8IGdiZB6a5iD4yJByx/Y67/jFGXHMta
8W9do4lvkqogN9GrNZW+vD4AMU2eeOCXO3AfzaeiywzsIfTks51Vb2CWMPsY0x02f+PtGOKP2imK
drFznXr5WLCU81T9ssYytqSbaOjPMU//27arPjrq5czMMZGH3MjdJ+MkKPOoJH0NIlxHqi4MLnF8
Jw61AUriqm+FF33huoGZVQ7SBMYIRakuouPM8/oizrUhb+qzHwe98rIm5jXPbIH0NI8ClhwTpd4l
cd7cGkx5XeKCXJJ43BSP//5Rr7nesrX7aSNOGkyzVQdQn2axGbDsX7Z+6lCkbNJ7/TB2FIp94H5n
rW0CKkIgimyK1l8Qsto1fZx+t634e2K23afYDGFlVxmCfEWq3bug5XeKOw2/zWl+4Y34bZ5ZjqAn
2O4myjnv+HJEe9RVs5M0TYd9VEhxg7wnvUZo7nKc/15KbdCeTRD1Eg4bs7ozB9tExo6/ajlm87mZ
PgdaZ3/S3LF/7CIDsW61fMd41T8bAzIR8ZLxDZUSt6VUTU7SW/bRu668dAjGvYgLoqY8tOMQPkuk
rUpUi0fubATk8oIyytqpjlV2CgMw3p6eJoBJ/zqM5fhe8cU+ugmqBkHpxmun0boD350fbemWabiO
IFxrBM6+sgprY2refMm9xtw2blh8GqYs22az5b6RU9DRTk5nTEjAhZRY7nxW2uGrCpDwjyJTXzrM
VL/x4LgNVT/6E/TaQVfHGD0EBzAc67J4EwPIG9XsrVXTeoNfx/DuIkEHJbWDk18ozwhanSWMpUII
eFl5U63mru/7oTha9ozKgZ9p5yWWzz2JUB0BqI2VFAm7naNSav5X9MvJv6Zz/ASxzDvFKDifVJdU
kVsZKroWHdLgGnLg2X8b6o5ZvLE1E5z7Mh52wi/jnRC6vFxah0x00sP249J/G4qakfUadO7XaK7V
uzDrpr0KwO2Tkht/Fl5lf7eGNxwv8m9FR8YuTtX0BcpUvynn6NMYGmS/HN07sxRMXgsLVcZoNoCb
mWn62uNFcwEx/qCamHBhFxqeGiUoH0vgdFsd5N2xGTtIEcpwt6SubqXlaOFkbcqyv7Oz1jhS2/w9
TRX1DXDqFwtn7u82Vl9uHZpf87pgo1130YsZV+6hUzPnJixwA7NsoEn5Mgnbqy/OMglo4aYch49J
Q9Dbu7RFT1hACgmymMjA5/drC1bd2QtnvFYX4MPfR+gJxlaRUj1OhqKxOO3vV/Ddj+aKzQvbEqYK
OF8VYW/w56Wu9Jci0sonk2KUduyUPoMPVDl8N1T7wUc69rZ3sjsJpUZfU4JIm2kPRsTbRp1ik+Xg
IINzhzs0zVJEMoe0cTaDUgc3egeDGsL3k2xwB7e4Ua2A4skSUhQI4iEPn+vm1wzQcWtcSsLXSdrk
mfs66IydxNQ23SWjgYR7092rpm896MtBziq9tfnuNcaWPJV2GjUYEvIkiNqATfTo4ABd1uGLq4fV
kxGhjrk8K+SQ2qm28zwyrDIhcKvyyUe85jpCrpEVhbXvM9hsnvbqol13U402ljfSbNvsoR+bh4Zb
tNt64b6rrORV+kw7+dShLXORllMjnY8T2Ln1teqxi0t/rwaVtsuHFmVcdIZ4UZBpP6/tNv/dmhP3
cTKVGFyPOd/GvfX72nedK70pRgHP1/kSA6A1PaDvs1Eh8UwTa+Kh4CPH8Iyf2ySqji0mbjfzbCwu
PNSmc6xK3+fKepMbFCX1rfpjUmao1bOfgr5HE+yh0rPsYpcK6ty++SyHzI2L3azkLM+trr5oXZq8
hS5bMiwIXpqxCt/AXndT8paFivoyaO2WDWLylgdT+zRjficTVHACDzbvCQh8CAwjooXXfYmk4IzI
kTRLcs23dZl8k9a4jBisIkOFpApuY4u6GV7Kh9YFZTqiGv9E1jH+/5Sd13LbypaGnwhVyOGWBLNI
kZIlS75BOSI2cn76+dD0sbz3TJ2quelCJ5CiSHT3Wn9YY6jofLeSg3x2jTmq60Zt9U/5rCs7OdTu
7Og+tChK97s377sWBr0ZOM/NIlUIaz+CGu92O8nSyoEeAcLXurvovOz9qAq0k/4evMxFX+qccVY/
1T0HdkHe5N0wgnTNI7g4u3FZP3Nmvsp2RRuHTe3m0LHB6r5j3IpearJRiwJJTtSm1tUU1V/HQtlj
zK3/qrAFxA3C+tqklbLKx8p5Gr162lpjop+cBSjWjfj/xWG2jwMr28vjlukGvU+2RuzlYQyC0eCP
9fS7NyMX7eekBGCV66k/5fg2wq41XsZcpHtl7P+ueku1Vl39pbDa370fVTm3xFfmuShZHIfIZdcj
yJjYEQxBjCne477ahdUw/QCf/nMKMudT4EX2Ni4KEgd1DbalI8MpEEv4lgw/5Ug9Q1ZyLsgX5CgT
7byG3X9tltWRoB2W4l3crsulKttC8Lj3q//eVpIWn0OOrOwybPzXQeCq6MWGu3m5dC27Wg/5iLV8
M0YkULP4LK9kIYDtbJyp1X11WGQgdBQt1Lx4GypMEvEK7TdtqRVvDliTVVKRAhaijl8NA43hZViI
Ltoxa3p33U/pOyeXVnkeqlLbWmjLc3yxxi9tTLZBARN00Uu1QPGHDin0rYKDRKtO+d0BBaBaSbFv
2fExQ3Z4FjGd2RS3iAD8EwTSA5sz9yJrAVyjfRD2yVpWZaE07Stbx9eJx/yqjsQvKYnMA9K8SG6h
LAY3AlTexYeP9iZOr4UDgkJVTGWjqI7+CaWqYpWpNmFHf9KK4KdlBWIV96b7SVX6cWPEW1MU9tXr
PRMppEh5w4/nSesG55c3/qiwVvth2262qvmsXpTRweHMJQZcGNZ40LGxg27YHS2Ri3McRi57UjG/
wY17uKPthxJ0WZF+xqGqWmuxfTSiEhGJosy/z32xbydQOaxg59IcQLmY6XCdyiz40muaugqw030p
cED2J/YjVzHCcNBb/XODns9VFnVf4QmRVfX6o01ezRgqzAI480f7aHXaJgeu6ld/5steMz7hMDM8
YnKdeCvYE97CI1+x29fXmlKiSOR52TehDsYJLdD5KYihhSsmETfDnp9kkzqi/G3pYb+VVdlRxfqq
w8vvqi3D6qSx95ZJ0KQxoh65YJ5DogNyWCbqVeV8dvIC4JYJkLVv0afIyvtv8RhbvmK4zikaq/I6
mKjJDlC4vqmDfR4DWz3WWVNtzSTAo0Zqi94v4bcl+3pCKutfpizSnuVDsfTeLWVM7zKkRham+1DJ
Tx0ykJscKN5ZiSpnPWVoMcxpuaSK/tRBnwIbcsD8V0A8VsIjR9EVdvIZbWXsSTPvKfcm9bnB3oG1
L/mMWmZ4dnosjGTVSTXytU3WbPIpTz/jK04SHjov7lgM1g3jC4aZ/aPsdCxy5KPC7iaJbjkMr5WK
EepL3qgjPGCluKZsznbTqOPfmmvZETEOdZ/1Jc4XiW1tNHVqn8QcqbgzivFzr4JUVaem/K6Y+T4Z
HQLSWUaKqBwWqUXxqE9a+dUW2bgao9h8iRul8Ieid66z5cEcGAb1YZ5R4R1CNzrwn+vOScEmHiq8
fUsi21mPhneouqpBHj1qHkKhkixZrj4KJ3CqLZqN1arxetzlMHhrye4kud9z3lJ3Pfvde73s1AII
4zJINlZZkfv10siJoX1o6uxTqJZ8NoHqPKmRZz/1iJvFYuAgQ7r/aXaM/pRa6S9Zk0Xb1BYsLYCP
cnySx+0lMLL7eEUpnKcBY1VodmO8g7SNFoVbjscmqSZfrdTimKtm/2Y1+3ThhDWWXhy8sc03vWSO
FfFXJCjzm5OIYt2O1rQN8GNacXYo3rWR/V5nwwwcYV2+xThXLc0zQvj4xaJTdq+q7a+wD/prPysG
T6X6BzGu8t3uBNnNJukPYdsU7721AZStvuVGjXw1LCRfNtdBK1Zm72jk7dXpVqTDW9qpuIeP7vDg
IpC9maNe2wuO4m9BgBcOSfgXfl4YdqbEgO1qtt4GxxW+7iDBi8CC/TYh2uCGxVvVq8XJhciGQBnN
TQBzqTNhrMQp9KIxV7JNgMnG68hi/1qiL3az5woXcpoIrScPOmerlay6c5Ds86gI7xPiJkb5naV/
L3vlOJvs0I6YVQtGe36Lo2g8JaPO92sp0ipf5WFXXEl7OTe7wzQyQl/9Y0BZg0pyStiDH20BMczt
5PbCz1KyWGsN7hFCnqAQ5V3kQNjtvwqUH4+yJtsjs/ZzHb+21jQz34jsIfeDsBjgvdlI3cNl1jZT
lg0r09bHHOupoH/QcqIOW1SU95o1j7hT0TZrwaTcL+WcIIEoJXvk3eTVAOg0EZxgYnfsrqGAnjwp
0fDFsARB6CqPLuGgBddcM3EOXjqcmC+ZoymQOpqovxFV+mUgyfXFFWW31gMlPdduqdzqWP92v9Ei
oauKZ1w6s8idL30OscFJ8DoQ80huCMSdvpKXSdm+LgDhw19toSKso+6GqMUwF72a0fbxgI58y9FN
X04Ljd7dejXcRimBqmHspjUiepT6qX+aVMsJH62mbG6yXSV6KkfJptlqNNLrEJ0QvynYjjfaSm9m
+BBuVj7XqpWdDB3BZtfREoBNVvGqKRbqj3KwQzAZFn+7dqIuLZGa1ZGqFP1V9orSCdFIrNJNZLTF
s4iS7Mk0n+5Dwct/i6fhM9qE5f2VhVF3FzPGhmJ5YXmHuih/v5n7DbVY3N+MrMqiSOq/3lCdhc0e
QgZG3stLyjv98011TvcQtuF5jrz0ihR9dk1Uk80D4Syw39CY/rR3jUYiWgTl9qPDJZl+iQuSf8sw
2Z5lagJf3l3wJDwSK13HqgEOMocYqqBzxJmo91MBWwngRM22k3hQvJe9MM2CR6xnoau3pyIf6iN5
XCyr8CLdWGiLmQdR1eMmSiIiwGBZ/aCI4q3UQpPFSPbMr7DD+Kst8zT8A/AL3RaRDaQQE43aHOtt
a9TNq93qz5UTxj/MWAPnG+dEV3DzEGx3jp6bxFfA0uyrlxEDf1BZqN+1hoi0pbfdo6cT5CCdG29j
W1dei8S41smAML3lfraISr70WP9sbVHXWz02rhVSyZBgS/yz8eN5y2Prigpt8LM26q2St+PXwYY/
p7OluGlZFeymTEwHOSkJMN3O9Hl+y5gk3Yr7ttzC3pr+miSMONgNy6QcTa3HIVahji+T/rySM6Ea
4LeTmb0jAaVtdCVFi0/nt15Bn8HNIhXfhxB5z/86YmIEkmT/9z3gh2ffkfC93wP+uT/bYXYOqvcx
U8RVFjos72sFUdgvoClvhJYi7mn2XfTIsGTu2O/LcSIS3tpBYCpNyNx2o+ubRZu9KpmIV7miaT+T
7Chy0/hlae7n1iqCz9asovdiglTWAOntNaXqD3K282e2t8xW1Uz/M9tzodNNhD14/OG73NnOSvJm
8zIGuz0b2VULrfkiO2QYuxxVvrO4mkgondIl1iZySMG2kgKnPzUxipqpvo2sJt2rWpu+u+6LPLLU
IxuYIl9oIpOTvtt/N/9jtDzHyNHJoNmroaneu7C1zAPP0/yhXQqzWIRKPYc9aVMsNG+PA1PI44P9
XZo9aUlj7Mh+WLtqOaHOWvHdUXmC92avvyAq+VdNp5bCBwRDxkl3GSlrUd2N33Pl2eMoAm5EK188
VIdmzhCfwzDVMXObinu1G7J0Q7Jg3MtedKTIlw8gj9Bsfta7fNfrnv05NrTpiBgbOe8sIW452tp6
WN6vJPBL7r4s1DZu961mIOOnLeLvpWGToVvqH0x/vcwbNHrYvVphlxA+zCwCXF4C0b1Aad8yn2WT
PU3Fqi5EeQJsYD2rosdw4J8TYD/6g3Sqt6Iaybwm9asC2XczUueHMIh6mNzIlcrvdSueByOzvgKe
nf0We1y0hJr+wheAFSMS7zh8LfBtCHmELaANGt64lSFLHZ2FGy5Mq2QqWTE/el1Vjzc25K+dRvqH
k1Q37rrWKN+qbvgErK2+jUJVbq4TXEezLN/AHJMEUxRrI0fpHI9WPay7S2Om8ATRkjgNk+HLTju3
lIPquKCdljummUICgETPSfY6N4+bHSttGU6U8FiSI70XFZunfPVR1wr7d08Nc3wFz1NsOPw7x495
eRO5RITGi54jOIqysn1AIbx+6jkB3TzxFKD78yRbMthE+9wpkrWsyo45ChEGyGN9L9tkkRdbyPgY
06Twz4XbTetBVEW4nlE5PWCIUq5Alcc3WQwuYi1DXj0mbliGRIma4VHX2XzJKmrUxRboX7FWzcby
jdhCq0SPzXGVlF57lkVV5N15XpKQYLV+yKagnNvzX+OcIIlPRQXQehkrh2TEcg4J5Oik0NwjJ8UZ
leg0cI+ycP9c/btHDo/sKVujMopw1jJQtsmr++gp7oxdiLqvERbxCUpcfJJX/1f1/9XmJT3SFI6V
+B/3gyEO1RRigSKm4SwLQhLDuVgg5iWYSp6z7uaj0/szTLZNKjajGWAWOV7OhF2D/LS8VIcqeRAI
A8qxcupghX/w9eTUjc1o1BpAYVN9CI058IGqYJwdQ/uym1jtVk7cI+Kn6BrXcgDxwfA+wKxITf8W
tMqD9szBRjzFqpLezOYpREU8RcpPFYdAtdWVbqJqnrDul5gA7uKpMTZu50RviFWTq649lLEJpH7G
xLbhh/lWh1ryUOhLsDIq47e+ABuoAtA4yGrQjQ+ZgsZEByT0NqTasyVa8dqYIP9GIKI5eRm7Bmgl
qxYWuPYq6JQ31Di1g2xzBnd4hCvGYKM8KKQ5TrIm2yGciYuBD6i0vYzjKjrNI2LZstrVruuXqmvt
2agapCDVTx6Q5GuBx0HhqL42Ze6l6wukNDE+ChCYaJ5qHEsID0Gt8WPEX/VFIfcvUpSwDfV0S+v+
c9crFizSIXya1QAqQAss3g2f8jgLn7D3jJAAFz9k/7AMqro02/YurGo5QnZEycXTbmXivBCxLK+u
PoSvxfgsOSs6VruXRi0yorskNCe1LfYTtjgbWfWWQAQ4COtOcFlu4dgq3AKIPxu8Fwvf7EztTUnH
++4JvQdglVP/dWyMam3Fc3ELxlAhzd6Oh1g34sf0zyS8rO+TCrAZcpJBWCdn57UsAHLFEKgb6l4k
brJmZGBwWkhq5ENZUywXeq1qZiALlwmyLa/jvyZMYItb3A/Tc2eKlzZMvotFfrBOg35tg4w8h2Zn
3Qhl/SgrffqC9DU2ogrqG31jqrcuMn7K8Xqr1evQIL0147R5q1zMz2VHpGLiWY7NeNbislxM1CL4
MYF5jnLX22rSXmwp8jFEpLgjz7g4i320y2pjFUOPSEbe+niRYbj9zzExCF20oQZY3bZwUfLlfgKH
ysNvqtjoat+muX1VR1O8dYO9xI3YKVcaiuZuP6gHESviEjoRhzwtCV5EB3XSnd3mZ6uyQTbNX/+c
7dRmdJ8d2ebfs/s2rFecOiZfBmGwGSouMe4VF1h1+lrBLNLvux5iuQzHVG1kbwDyfG/RIVxPVeA8
Ip8DTVtA92bDRErdiFin9ab85I3WZcJcD1QX4di5fsgiT3uvl4lzO5MIdJzfE6Nu6q9ewrF1dL3i
VOAjva4lmz2aIt4JUjsDIejDfe8n2RRLW7e03feHfML3quzEb9g7hGYybOx8AxzZudp2Dawiwfvz
o9a5PrBy95qOormh6dbcaJmM7nMzxOUjUNzkkbOFWBlhPb0RmkPRxB446C3VLsB0kMj7sxwWFGQN
C9NEiBg3kXWIIKaEqFmCzzYypuFBpkGMf1ZlL/5Iw8OY5uFGNzpWAGG+TmqZvpDvZWcJWnyf5kn0
qcyN79JCXIzzq1Hpvwfoig15LzY2ihU2t4pc1nVqn+0aRfaPlj56vst5yH5qsqvRumBnDJOycmOH
4TaBobiP8n22fBKW2v9uK+My38tq8GecbNNjlehVdUGI232Ku+w4lCS/ZQ2THGVfjzFLYIvc+toa
3Pc5EOJB9upOUyKTpRPOtfsJzgw7516dtIOsyo20rEYOvR9V2Zvb2zvmxTD0qxXp4Ph5mZNTg2xe
sPyySV5FXq2cRNjuidS2izxLxaM6ifYli8w+toPxk6cVX7ooQlIxc9/z1ps/yQHqEMUoyMAC4Zh3
H5BpwXvlDr8HyDtEg56uFhfCh/89alSqaM+p8/dtHF7HQJ31+5/bfAyQb6QR9RfdEOUzJyt7WzeK
VROrnYMT3gyczHQLvIbN9uskG9NR35a5VR3+1S47Zdt9mqwHrr6bcxRSd53QtJsmAJdDtFZWxtg4
76UHtUvoOMt6PUZgbC3fBkLy/x0gpKue+y+qjul4nubA0DEsSCKqrbv/RIOC28ptWyutA2vdvI8w
Z5jXnibyY8PpY7pfZvwbyJksrQRO+0MJq0bTu3BrYu6w0cbK+9REwZIbmUEIqLZJcI+2qM2Lh2Ys
8xUZKe+TwB2RiKF17BwsMdZiBbbL/SRHxnN8cjSMTfVlYNO6OUob0DZlJ+J6Fpkp19zLKrkTZUNQ
StnIwfGItYsbuu8Omr5raA32J8ueOLq0RNll1bBIe8F52lZ9TYpxGaHxZtsiyrDBphbn6SseUcVF
1rBHj9axbibHrpvgJBIqP5qhNx5GAlt+hJzuvhtAKXlJUfl8RGhptGgSiZp1u5gT796rh54N668r
D3LwXBprzcV0rUCv7NC1c/vSI7ru23EpSDhT9VSssXlfGSRe0b6Azwi30dAhTL306lkXbAsxVJx7
qCqGEuzGMB39RFNjGHloZhL1S87OUrBXTs6zrXrHyet8WUMm7Xe7HPbRxuEQmF/KccJ1ip9doRZn
WdhxUd6vPto0Tb+OsePsP5oIOOFhthSyDalIOD08gwhg/KND9ipTEKNsEddHwhjW4d4WID7qhcBb
Zyt9juF4n/MsDAB9wyTeGgnQeNn4V89HfYAo7zl2CJuNeR/F/Q6GWMSfze6qjfrv3rlwkTMKcR3R
Z6E+TegoVWbxJCspD7vdFJnTWlbVZUBmV981zD9Osknm3QorvVmLDYpsylGq8CFJknRf2to2iq5F
X/olXzCinY82dImHMBqGJ8JRgOIFfBJZlUVq6qCLaic+oB46PNk2BzohcFReJsgCWS1kl1jL0X+i
DfLP8BTH5U9rnHEQX5p0bKEvFa6JsibvMyL8sHGcpNjINsRlCBGXlrcVxXx2EDg6i7jsnqLaqh8Q
j3iRtdJVgXlhjw0/FmEu2SYLxKIOPTIAF1lrIeeevLT+JsfLJuxMwO3XzquRDiSNVLf50ps/lKEz
3kYlnPH8A3ArYFfzbdfhOVeu+pI5o+GPmh75nSu+WHWhHPGSzXdOkY7rXHQlAnRRt9Zm7RoP7BQU
YyZa1tbqe6/FZ80V3nOM5xXuPvNXMODNroYBx4sM8wYlk34/jk2EcEOO/ePYHokh4HwzJns1D+1z
aAXJbmRTjcdS71xqz3gparQY3JYjhseb8LQmOzR4V228AcbgUItdZZvNg5KfcS0Ry3HL6zE90HhH
g73XsmSbGmW6TyorAUaeocYRTqtymqGh5JF9UwNcrw1VGY95FJORdLXXyhnbr0g083wpTfVSKpUF
qCZkH+SW4c50am3Tjpn5CCp3XU56+CQLRBLUwwzIgZv/pw2kZbqpS6sGgvmftsHDWT5SsuCAk3t0
nxs2BiGGLLvKYSpQtgey248fk9RKGXj2BB06yP+ZlEK+XGuak+xk24Tq2EMQeafeBKOxMpqpOpIS
xfxG1osFeSHrsrAVoLLhhOs2inLZ6l7qmMUdNSQgjqnSa+pG1vXeLI/yCso5Q+elv5GzZOvvqWo5
rgJB/keuRHKRCpMAbfmlkG0f1Y+2f41L5Fomu++XH/0ft+DH6vxe8O6XQvQI00GowT31ODbt7yIO
seBIlyJxrChbybrslo3y6qPtoyONa8SLPrr/fYuP2b9Hone+q2D2rYMqXg2h5d4U5EOf46w/oBLx
A/jg/Kj2+MOYfaj7DSAf4OkieJ4zUa4Uojg/LfNnGY6AHgZsZnmKRzeeg+a+9JoSJlhk3vpB4IYZ
t+mP3N0nhpb8rMTYo3UViGelLZtdoWXmwVAyHYImWn0uQN+vyeT4s4p9muUBUQ8RNPAttCFPxlxm
L7gLHSzcJd6jrI+3bliD+huwUGMC+eIwCV+0jl9m1yTfWvKAL3ovNo4pDNKdWfuezulm7EzlZWjm
ah8r1qodneFk48NyQoQ/O9XmRhftdPCyfEm5EvEgUJn7hl17e0vPD/GcGIcuROgBDFl1Km3jbQE9
yAd7ssQdXQ6CfvDC6jnthN2inKZo8XtSk7DjA31K4nIfoTx2IWyKCYqZ4cg0T7u8HJKdK2Z/Utpm
U4klMV62iBsBLtsZYaiSAAMxzfcmPUwKgjwOtFhEDdwML/TkSam1bm9O7HCChEA/GGz7G2L7+6Qg
GR+N0fDQpUAxWVfWQsESTJucn3OY3ExPMckhJGtzSF8yBCu+csTaJKHbrAhLZ5eiDIdLgKzkGu08
5WvhKqcg7vJXG23hfY6O3252OML3ANm8mry6G3ffSzAJq9Gt+xtUTfeQTcm4TQJNeQVxcAH/Xz1A
ys59EeTmGseS+gQAPntTpw1PQW09C74w6MZ5vhVB8K30YtdUY37KXJLZTlU8clbEirkNs3WjG6av
kUp67DXT80c0SD279IfGNnZdbHoXW1ffwP2hQdEiqVhhVnJISJeto1D/4dhjekRgDAqa+ezyGHPS
Ij/2CXhqpVQXTF1YHgrDcNECjStCTKW6txVxNIdKWzd2ufLirPU9Pa/8Asnki2PH2dFmQwftY6W0
1cpTbXBjoxt87ipEP1vhOc/JIWZfiUwYcf7aY3NiCcK9MdBP1TV2UzK9GF2VP+cHa4hvfWtjsI2s
Dd4C4HMi4k5bO63Zys+Ku6kFu7BJf8SgWDkGRkN2R4xA+xbin0A8KfESwp9q/dAl4023E5jUNwVX
rNUkppjHfdo9QGAJg+QQ/OySSds2uIkeZVF5deZP2OdNhZusEMdpj1WJxnslPOS78nRvKea2NjPd
3thp1a3L3n5XGeDoWAEN0TM7oXZb6WNxlIXuxeX9SlaV0i6O3lLIaojDLY/xP6P/1Z0RoSPnP6wM
zpTHevEJ5Gg35fd6kxffIuubU1l8DyJnjT+dfixEph9nM7I4orO/zaAZtmWwArD8BTcprN55igAK
xkIYMpE3r+UlqOcXW4/KbVSOxnFIbOPoTNA0IY2M4N8OQRp7qyLqiZAMGIAlQtnFFin2ledyh6Iu
10nSserXYIgrFyFqHDgmB9kcD1noNc94gEY83o2ENPUobvag8v1WV6o+pYe6tnNtPWbi1REOlmbL
O4CVZntqeZjal6rMx6MXDuNRWQpP9bMqQnex6PNjsBRyrZFXqOBEkHgIYa7sUNH8YUD9TE2G7kgQ
CBO45aq3+u9lXXzCgcNeVWrKJ1AtSyxROWs3sSJgHFfzNR+C7RynF6TLlWO9mD/KIoiRFVEyk7B/
irpfMx2smD9M/v80s3q1QPNuWsIsx2Ga8yMboE7J+mOj5+bBtAB42JrgjOaQzeuNLt+YaocaCrKi
x8ITX4yisTa5mkwkM4oWF5Uqfw01rz7yK4VnxwdrjsrJTjDy7CboQp6zk39YhDLZOi8F+I9Yn49x
1c5Hq0UxivA52mFueSReUR3Zy7s7J4nZkOTqMV185ERddveP6feN+JjkVZZX/f0qRe/50Bqc+wJk
PIDj62IdFi4YUrWet41t3YxCoJkXeojoK1FzlIWrVs2xS6FmYdkBthKSxqosihXE9OYo4uALbk+3
ugIPWIZVu050zQeFdnLrbqUG7kmzxmMYi6ekAoVmgAM59GF9rHLC8ppjvde2EpyTsZ/XbZLfikSM
uJpo31CNR+y8GU6CdC1q8CGymHbuwvZAXNYGkpCq7VOVNqFv2+yI6jJrtjGy0mt4umReKxMxLXCT
gBdfJz0QWyReEh9xgHoTWnhSKPEQcvKDJayU/ODMbJsH7tdUIQBu2e3zVJSjP5ahyxQvWNe6Hq3s
uc22ESd7CFzDc+SQXR2nHhT6EgBbkqupZWOY7iAuBa4OH1Rn4e0nzmpa9CFaS99oWCdskcsBbcWx
yudHBRfQra09WGR123gtmwPLrTeRF7FIiBugTzwy1QF2dDhaewhIj17oK3UZwm7hN6EF+bhDb8jg
pUcd1Tj+niSaiXeO2irkiY9xsM5f2bGXIcokgmuWhsizZp6yC+PsOiZWu3ft9sEOFPuURuUhYc06
xkG860TS8lH2DjIHWKhmWImtsOMSm3ou5g00EbzOlPCSxqJcp3Wtbni22htsqYF5OdkrvpDqxk4g
FyVKhavRiKJBHGWbwdMxrEdycZO64aswYc8NJH5Cpx0vLHaP/IbqUx5hPe30D8uyuoJ0/66ihOfH
pHTWuWuAHWHX7buqQ7ZS0770LlT5tq2jI8DttVXbE7bIDRo1fZxunK7tfC+sLnUUH/LIACHgmY8Y
xEIWKjwTlk2mr90GKHmXNTt+n+gTN8VNL0oYCnWz4Z81721XWLvM7jfjoDewYMx6RRKJL7WwT1YU
839VkuRpNvjK6cZhJni45TBxWXb/D02Mdlo2jcVBM3qOBr1KrpLdeDpPQPc7FnoyG+uhRNrQQi3r
lKnxr2TqBFj9RTmpR6GauCymgibOairyQUB18TxNWfy84TFMJ2dlKTNKEaDfH7Lu2sxYe6klf387
pT+ssso3mqsYZ8XC9ZcIzC/PTNDOyuoXDlOnudHR7rYgLQ+u+pgkiCWU3rzTFe9sZlGxTrXWO1oa
kPdSQ0cmTdxtiqr5pfXOY6iF6EhH8bOTjwHHn8zau0rv+MSQLCg/7TUxXTT9OJ/ptucdtRi182gJ
ZHtBcIZSjREHIbJLVdXK42zhlwW0Vy+q6ahk3byDXP2lKDR95bItvg7DS5FleDkMuE2z4dM27KOG
dV1bD3YWWXsE7VF51erv48R2BTGO4MRqdEkyq9pP4yOyedbKgqq9qy0nOdmZSno8Ojte3/g5meG6
L93HaMR1wqjbZNcOIJIMYvCrJEidczWrPPXnzoZhbWrYfLGjGnrh+qEn9HXbGeVKAwC3HUtvhUaa
8wTjSAMlX/i9J5xl4bYg8TvVuurxXworjCwJbSFxC2YP4hVyo521vKnkEvX5lYQLOoNh0CBJguJr
6vE9ETapSSWNQ1J9jr3p5iNaafz5EIvnyo3Wygw/H6HIfKW7hOU0s/fn0nudUp0lGgG4XTiXW+wx
v+jQvfxgJl0ba6BCizLOHosRrCF46HWoji2vlwPzz61yPUTAEZD+TNcDoZv1NDjjcRDaVQ+7eitY
nh+Fl8OqsGAMsQhE1zAsXjC1fEDu7tIRXr6gHDthLkairxy2gdt7N9Pqd9nE+lOJytjYqoqUaBWL
x0mZjJU3dsvfw1Y0r+xpW6vFM8D/ZuMaVecXSvc1zUW7td0SxycB4sII8fZLIyTiDHMEFcjJiX8E
h/1gVgewSgWad2U8QBOHa5i6L3NhKp+8RLmCkz7pqMqfCX30W11NOADZzXDRonbrpqV2ipZa18bD
xRbGcFGV0DrauLDAd2ZEHIF25gmxzmB8zkKBoOTplzia9YuAveY3yA2tZZWH9nGckgbTkWYEtz5X
b6EJvrotq+atLIdh1Rld9zbC5F95ttG/EdPtAU6G41vImr2CxwgbkhPJKkYI5k3Lpw64A8lNb047
AK298dZ0NmRtvtBvJqZ0SIbUzhtwqWaFgKD7xvaD0w/MZn9sNQTQTWIzJWj/N847fKPqVvucNDOg
V8OMPi82AisjEP1rGUVo/qMn8FLHCsBOzE/rrnqxYRavW7W1PkVdbiC1EZafYsFTebLJmzlekO/H
pkEBCC2UJyhwnABNMwSBcYYZHKNYB0Lb0oCVzbWjP3r2UG1DHTYobEQMeeJ6OntJbO6SrJ0eCqce
9ib20Cei7NWhdRrt2AHLR9kTa2EX8AD8KjfYK1OGP56dZPtpqIxjC5hyI4S9rhLLOcAjdHx8FnhL
sI/RKWmyTRurHGPj7pZN6q4IG3EFoV3vWyThFv6HhfZS/qlOMXVM5vJzAd3ZBySkrgsT37HcPNmx
+YCzmMYpSPveN8YrqN1fua0QeGHzr+rVIWX/AAhY+GMFm2LkIN5F/MDnaPhd9KlyzHkvK2NyPZ/M
6YPlReOudqbX/+HsvLrjxrl0/Yu4FnO4rZyrFC35hst228w589efByi11e1vZs6cc9FsYgOgpDKL
BPZ+A4qFw8rybfHcG81NNCD0UqZZdWR3sohz6BWao427HIGx5YgO4MI19HE5Yfu7dMRWIraMYW8O
2aPpvbuOqr/kyvQz7NmZm9yvobLrlCC+1mnOZsJz3nzoiYvSsroXN4D5BSse8FBdbeKAlK5S68DO
FYPNeNNe+mhwN4GX6wvHnrBNJX/b6yeo9WgQCTGG2E3eNPDjq8rL9pZHbt3oeaBGWRhuMqRDkeSM
HifK7QstDV9Lp4F4sDCGGbxNdygjRduFSvTAi2s1mPG41CZUgnS1/oX0smbXBdiQ9hcJ2YG3eQvK
TY2ihRWY1iGbtX49512OB3t9DHUn2Ra+9kb0Bmu8QTqrfbIU5ZQ66cYqwU8qLALvVZtB7BrT4oUE
AFtKJCFJCLqkQPNN3afRVjff9SIzNjwfn6s+z5d6Fg/njhuesqMRrBAq3zpdnRwzA6DqUA6wJO3h
ZUwrexv4fot1Tf9VbQpSCma2nu2QZ9/o9+eI1IDtNyjuwXpdU6V/z6wWPpDRvQT+FIHwWKQzPL+u
RqVBiXgzKWW5LlrNWacOL/6qQ4MhxBcGws4aQkf43LibKsU8slB7D3sbhJ088zKXHXVdFF7i0Jtv
BStpO+5/KDoSZJqboEzpI6VjO0+Z/n10SJpRC2fFOXbvD06Yun95cNJiTAxAskKcyIOD32gJRKcR
T+9h9h7QdLQPrT79rKfc2CaD+EAit75ODmp/yyYi6Ymu7zXwIn0z5HNzaPAqBDSH3O0gcgVZ1Qyk
ikhRZPWyTeyxvqq6yg0eeew7yoktR17iCg6gutuzEO63k+yWPTWkJ3xbm5jxMnC/wD/65FX0TD2Y
UTZtbedXUvn1vu8U6ia1u1ShoRwMnO1x54GappWqvcMgZ1nCTl+WSLtqYWxvjWmdUMR6RPPmkqIh
uozaDhhXjjbtSPnxBeoqHjk9nKU8WQ8t1HAlyXlYghYif7NVctv5EcTU/rEo5UVQzCt7Lsjh+zht
RMg8qyShFkljsM8vh2MZtquu726U18oFppZwUDUAprbRPXRzZgAPKU2IZO06DPZhgE6OkeIaOyVm
hQyF8IfMkmw9gQlCRi18LFLeV2iaKXgDT57dIkFkGejx1f7K98PnLkN9VncObd9rL136rILKQXkh
qC9dMfw0qflu+7mKd5UaUj7TeL/NQJvwN1tD1TSWxQjMQVGmi+8h8VPWzUvk11Tm/F/+kOfPqt9/
Y3/XIUDebKbAF4rWfBfLMrnYWLnsMckNlp5tr5H0eWcfjvZ11s3rzvHZ7DbuV9xC092s4G1jxD2l
I8OfF1nlBAusd7iv6tfEtAP2T83PesB+yonnZ6tMNkn+VhWh+c2v2rNdV9hZoHubTV+CLCsWaI5j
bTkVjzhmdRsnch6NMf1S5LjAR817Mmovftf+zFPWqV3wTY2mX25U56wovI7KQRBQl4vUo6uhfGRF
+6bqtqrdzd+qCF02H4NfPe1xQK0WRUsqRcm1aqNVRruOrRwefvRXi8sahauiPQ896pSZmsaABSu0
PL1hrUVNs1L0A3WELMGpObP8X43AZlkORAJkn9Vb35F5486NHMyQUzCoqP7CQWb10QPZ8GbHYW/t
f1XbwViV1uQuumz+mvLBYDfPfqS7FZXhbcasDG/+aFog5i6FZ68iNs5vTjPuLXvwFybEuS36xy+K
m0VXQSPdxr7CK6r1dqSjvS0v3m8KojaFagT73PeLx6BOfqD3OC5cDa973VCO3x0eECwfnOIQUOpb
IM2PnbLXp0t35AG/Y9Wd7JPEvAwuK6+ClNqywLKSlEIOOFY1+EpgElEZZb6K0EHj8c+GKgJ/s5lJ
uaxU3UTCrTDHizwzWtKtDow0dSjglfh1D4Wnjh7wL98HTensbNtWlkVcKhej4E918JuxsKXhFk6N
SxVN1pmyVL5ggaS8ehOAOStNZrFeUl6NWYWuHtjpTrea8KbERQzRNLSRKfZS7QosuiGv4pHWDuK5
XttTy0/Cqrx9AkmAlnfandrAp8aTzC3SFgVIpA8brCwB2t6HZ7XnKWzOaXpyYxsKD1TWZeHM/hnO
/qq1QzRvqyH+qUIUY7UekvvTkB7F6SwyIRRWuB+EEwUp8hcKnhOxtZBgnTrI6uOUwGaSjObCc6tj
h7PVQiJ71JhE9edg2SubLCiXVoz9W0oiVxSGe6yHgjpbRWo4bLLR9662VnwcBh+9A1Arn2Hd0DB9
nEGOtfMsHd0/htYKxvfxBG0FxXR0uTudUiGZQh6Q8NHhO0xvDXL8lNbc61TDS6wnZCFEWI6yXZYQ
+KPdR7lss65zY7mPutWfZRghqYvjUflL4MhhBVk/SK2ZbkDfNU2SI6tP9p1OreKlBUpWdkrlGhkS
I0gX4SAkm+IaRqLvoeyHvKot5yYPevazwpTsiuI47xCVfxMQA9Hhc0DmoLE4s+1as+QCpGKm7rgN
Ry1AyEFMobCKzxgiE3JKXs7lyo4TCkl2/Maqanoq26k+qKRd7tKumn+uUTX/6oRTs6nQGd5rVjDh
Edufuffmb+GkDqSFVPOca017ddrBWcgOSCRvbtmcuxFAx+ThKpE2CfVJAM5bxYu/9L0XbudYpUg0
gpj08zB/NaL6TZr/xREovtns3wudpRYM4u6U+l948MHHQVVgadsdjMxY7xPKAe0mTU3nInuDoqvP
VtqcE93vEshEfrLVPBVnK6HPYCL5fwHF89yr9koBnvlYCeRUgYS1bElegWhNdaI/SgbC75EfGCt7
ZbrJtIpb44q6NGpcwtXibmMxWy3ucBkSXZOu5buPoOj/w/oiHu1oL/wEpQM5aF37eHcox8+s2ZJC
f5Id8A8LcoywpY53w/JijqCD3w26q8F1TnedbM3Jl2FTG8cP2eC/m+hV47FjO5um3jmO6918HAo2
hj5rS0805QGaWnKYiuznZyiIkOmFN75EicNUUGphLM6+a6cuM8Caf88cGzVcuHln7amk+zeVzP9t
dsnU4S9dbuQ42YGyn8temDTMt9iABFKG2fiQZJF+Hua+XWVkUFd6WMdXTdPiqzwbIwMpfHeqFn90
TPacnxIr3cj4MCe9eR/SsAevcuBE8iJt3Xfmwu9nRDfVICK9xuU/D4qttqsS/sii68afUoE+H2dr
Xbp9g/yikKuf9HFRwcA5y94q9Je2o/TPxdyoD24XXyIxKiHffwj6GmAMiF12cd60LuDnb6oBeXtp
btbmpE4jS2HNJ7zOMIrAsd60orNs8vmc9E7tHmRr4vVoD69a2msPFbARGWzaujjHDVoC0l+NDdGw
N5owWHVjrL6GU96T5KPCZrr2D93DniRr+op/UPArCE1lz0k4ZeBnUAPXS8yyhtB4KwrwunKs6s5k
k7rI3cixlpF9TO2FKYqcytbyY2rfW/ep8Vhkz05r2ZSQHWdzH0vWBCJ8TRFSFI0rp9OesSZIrp47
XgvR8spIe56zNYrz0b2R5eoLj6j0Irs4NEsE9Oq9nKx3QKqmoVXXsjfKw+QAp1FZhB1MvIAU4dUx
mstQDelblmkh8N/W5QsRtCfgjPV6msf+S8md5iLp8de/h9qu/jG0V93qj6HD1F3QYK2SXRSWwOe6
oLqBo7OBCxV/qcKzxZqnYM0eeNoPHUSw7hdicsF72SN/lbOmWclBcrKPifQNjqt9s8z0H5PhmU57
OaxmH2rhlfI5W15ThwG+kLOtmoxdXyXK0h8BqTWomu60yPdubqh0y8GnvlzN+tYm0/1z1I2LNxfR
e426g+DWNFcVs70F3vHUUYRridoPJEfmQV/K5pQp0aOFDahs8RyxnvpkGDHAmuFxBwol3NhJ59ck
vUI5a5BKNKqdGagprFUdhWcZhGYCqwvLjIWBW8Z94FSbWLcNLe9wSI6LoMujUz142bMypOq6jVtl
LZt5o8FXDkDB6PGYPSNG4z650B9EQw4wS7J01PtOU940B0vFiQfWzfzWBiy8m9rUD/IFbUNxbtr2
C2+SCiBeq99Udve5NisXAPvGS9zHr7ytFJi7tEQfprXKJcLXcl9hGL4KEmvBf/7Pap7f9VHzWdob
Ptn93uQNlqqHqZnDLd505qM1YdaRKl3zw+Aho+XNrWykZWs83kxnFfDUTRa5vgoHSpMUmknXZvcT
BVVAzHkohfzHGBXrsk3Zejg6OYO66xtS741guWEOqe7UqsxWk5eXx/uPMm2hi4ifjUGSSHoUzWbw
HdZccJahHFXcNekSMH7ii6zbUmLanmFhM0EQmB5R68GMNBSi4e3XSBO0+KzJT17SBjfUZHFOKsLm
+9i5CKmE6Wthde6WAru1tVuvfM2z/ExOs/neOMAAclNxr01aV6eWDfKqMr3umPdQASRRBgutftdo
6WPfZWTInfLXYOW7Qq+rXyr5sn+fiDEyMnIyONDFlQAZPAeH2lWGgPgeycMJ3ZFpVZVI4LUqNYUE
iNhC3gZTH9ureAi7vWz+exj0s49hY/OmR96XobWGcK2OCQZVyowq2DiQK1HYAQvVBInil2dOGzgr
U1ORnEHSYUX1oN4jHO9hbprrD3+c8et9xIx8KI+uF6a3QAk2M/uuxybT9RfRagy1eIRaokMv1/FW
7QDYhKxzFMyaTeeZRY+FPDkIm0KwL8J6OmUhuBuD+/Xcur6yk2Y6mo7PdYQA5IZXHRiVDrLtmZTQ
RpruRCqKuomiGsk5V0OschB4nBYt/LJtM/HcQfkB5lNethEgCzB9wDVadacMI1ud0KXEjipzdkI4
Kl5QlrbLaUJD0p2Av3EmD+xrxo1dojZi/o599o4NnEaVLdlWxkpcke8XMMbePhvRCQtrHWWSAVWI
KIges7mcjq29M6uWbHE9UKwG79wv+Hriiq3rPo4EuXUAXgPLg5A89A0ymsBL4kttztPhc6w8U+d5
XE3ibS+bQJm8XecUWA0Urv+QG81GG9gAdqIVUfG+YLlIIZCWPEBYKfeGTSLsMwa2KkfWkIOcJTtc
UjYLNc8qNEmYi/RDenX6fO0OBTmu3rjy66qPMzJb+xY9X7JXhZotm65jz1UPCgqnlfaYmsj8IMiz
a2VvCEN8nekKfoZsY7OluF6ih/01Ab6dKg5SWJ1zAlN7VcbZgbeQOw+ppsALTiJACKIpO0Ysapno
x2sr7dp4qYS+h2sfbPsAm3CKmKaPXIk5nuRoT1zLfkjZ4N4vGeWRsYQ1kWygiCpF61wGs+dbYyX/
fYu1D+AFciny3REpU3QqCtz7tonihKumQDSjYU24ckaUGlYOIjXUFbEWy3S/uh/GrF3ylu2Pn/GB
CkC/KkthS+kZBR8Ng9tioqDxOc83a2dbZvrXz5A8u18mXtvmJqzr4NbqPz/3ZzKCmfl9e9Y1QXDL
sl+pVA2dc+wsLDvA5Bn0htKudQ2tHysclJV0xkA9cU/O0d9h6jeTt9dxOE3aatOYE0LeoplEPhY8
kVZdSk0PvkzuBisM44sBa+aEoHe9nVpEPaR0Fy/s5/uD4G4rHVhjiz68+5IVun26+9pZ1rTv0xGt
Y2F1DuKA7z7ZqpVmBtHTTOp6FQdDto0EtzeqzeiGk8c6kmReW2i1wEr66DWqOL753KFybJqietN7
RvcPhiNwq36jBZA0JMOxETRHeSYP8tleZ+9ZMDlrhVz3YdQM/dymrgLPCiHNLAu/St5SC1aHdVr/
Ixl6MgORbz/G5M22SMQd2yb2VwFP9ycTocj9GABVSwQFehTEtdZY5sAEn2SEPH6+tNn97lHAPURF
YLyS0BuCafweGyPiqPx95yZHzKemWE9ZTtBFWBc6wfSPAX07K2czoFqk1lP72KA7scwtk7xpEPTJ
Prt00JGvs2uyeQSF8CMhoQz3I/yKqmK5JufUHyFThCtlxKjXRyyI1YlWP4Us6nfebFPanTT7Zeqs
x3Iek5PbsgeP9aG56k7XC2UxdWsK93d5+K86ZCyzUFmkQm5v3NxDX9NQ20WoTmKbTFPG5Jk8KNOs
ntLAVAGa5zztKWa9xgKP7th/29MmqrZUyii6SU/bse/aQ+SA5pIjZMzB7GFpCVi54vjvgWlMX/0+
vdRNODwrQRYdYa2NKwiH81f0iO9xVwBEkkb5iLuMb8V4W8QzEY9RT91nTouUhRfEC0BgzqVEXPfV
TL9AmjG+hENkoRCAIKuTKvBD9R6vadT5tpZoqqP3oJZBPr+S87BX2HNDR5Pmj3oVPGGV6KVoB9Vk
ztsOhuIeNI0HMEYZ24CqrmufIMXNZPVKBGst/VuBh/hj3WTOP+Jtpt7jkcr8oQeXbuc2hiaet8Qb
Sn13FazbxepaH1qwjsHwNTMqxGH0YriZndrvJrtWdhjaYzrmWPx0A5WYxI6bKwgv+5C51gWV4wGH
vBHZUgPhAxmj8MYC2mhKlC7UBAsGs1T+Mriz2mfHaK1HfWCR1nXtnV0KMEM9TqoSL+X2NM38elPP
nclnxT6U0h/Kc3manWTTydyNZtXeGav4J43v4qkpvXglfcmRdGDlREk2TygpIaBIoakYghe1cB7c
pIq+q/oo3ApG66qlRfTBFIPhNe0CvTXWbIIw5XHwEFuqqVku0IRR9prqxo/yUHsnSzWAT9VF8th5
fnm0tf677JIhy2lFqQPKibTODnWEc3A6DXnCjNlNxqQbN6Sa75pWuXBPkFzxEoR4o3Eim4HKynB2
KUWUKs6299hcwBUIo+hQqPCeg0SzHj7P5qx0V+FYWg8BS9gVtgLzIZ6yS6RZGaIpHoLbuhOvIGfn
t1hPPg4elIBSCeyLjAtJ2qXu1T6CXaxIozjRHqYe0YIwNaqNb3rGF08A48UT53NEGowfI4yiNr8k
RXEfoVNkWRSNeuyzHLS1ZIzb/ziykx42mpclQJk79YTpT+OoZK18nNtnYwr2Qde/17NlXFDWNC9x
XtKB0/NPpGO6XRW12Dy4/U/0Yfpzgz1jaxtKsU4VpV+67KJQK9CRsRQmja2GIYmWoX0Y1zDGHMO4
4c9t3nRxmHzME+OS13Ib4YSDXhHAmU6vYWQwTh6itvI3uWsiBiNmyJivjCbM9fyQmj4wSOQo2F76
pHq3rtAkJPvEb6s4yiKbVP8kY1KiUMoWls3YrklNT0sZ0/FZMTPbrL4nffvNjXDVUyI+jxSLgwDt
MAS+Mn8lmwoVa5JRJs92K0SgdlaKQ6Njdl4jDLeE4ICTZYNdzjXy8UOXBp8ULCgKVL27u3fXIxLv
SPFl8LPhUuveWq4RlLhvHj5jn1nbQoxregErlWlbXC4+2p9rCzmvL2vcfFTNvclnl+YpF2uanbMp
nmSFN5hwKUu+T/JpNlnhVfbKsWFYmrvWb9GdBaYAPoUCbOnVp9CECywPmWgmIPCWCGEOq8+O0c6a
+xCtH+d136EOMOhDhzTWtO58r34IE4USwv2RGVYRteOGtbSBqdMBeHr+PBeGvYFD6awMsR+nrFCd
p7p578RGvhGHrJoXVtOUKPgxPtTwGgCVtI31ToG9A+4/RJjgNs/px5mMxSI2ilg8WMVmBIL4o2rA
BDfeGB6sygufsBGtTgDQ37NqDJ8cq70MlorD9TDwzMSReDqrFBr6QQm41XwQoLCKN5XY2muOayO1
EuIT8O+mFIWF4u+sp5G6ptfCt+iVZEF1on/ohNIwuynElhDZWclmDFf8CckAKh0pAmuCKv/hrG6C
uvDadO5w9OVLZYF5W1GowvpXvIjlKxk/Grqp+/9k6eksyLN9i7TZvVZKmLwAcLqLI1h2icnghD2a
J/y1Owp/a0vRqHYKrQT8L+6TWq37f5o0Bbl27GvxB1YIvsi1ZQCUaC+bUvgVf5OPpuwNp381E4xw
7oMTXQEZFcSvWW1Wq9JFMxEt/unNLppFGtXzq6pYDvwkcCfKGGUbU5uDfaawu/RKo34sRhI0mofy
qokj8veCLSavGPw3SzihiolsnlU8ehMrA090eJBXFTxx5K84o/d8wYfhTf6GRT+rF2eGRA5F4QU9
8D/7JkaG9YgfYuRQzLQaqi8lpESzzKHqy8X8EAaA3Ode3UsNLjmmx3H7v4y5opAjh4S93W77AZxj
uJojDTXmrLqS43CvlqhCybMkIomdx2Dz/ujAYf3cIU5y/IwXIM2O5hTvMjQzZC5VZlAtozmguEtZ
QaRt4wRkGSrfw04mamPd7XbgeIylnDApnXbNJuMw50l5QNF7WGppgjy6HYR7S2mtp9zXtT37FvTl
KDg/FYVtPaF0WqpZhTQQEd7b32OAewG6BN8jG+MuDGTCAYFQNcq9MwXu9JzGQ7Vycuoorbz/W53P
WKxl7bKKzlQ2ke2iJZeyMt4m6j0uQ6P8uv47JofJWb+vIccOIKvuF0JGZw0O5wa6FuRulP8Y2IYv
RqutKXwOwZF7c15nJsYZYkTvGtd7TqzW2jWstPEsD1FRj+dAHGST3Pc2toCfj2BAFyYgckQQD2WT
gUgZpvqhF89DH5RcOEw3UwjuyTARN3OmWyu6/44YlbtFnIE0MTQnVkgYGi3v+Re1LI2dAy1zIdMz
MgsjD6PlQ9WJu4M/eV+0YQqPpUlCL4+8ux2FrALqTrryKY5f5OtDHiJoUqnVfITkq+f3xPt2VTQb
vTm0eg0wLVPG21hX001vCuiBYCo2MmYP2nSDdgD9JmnZzolx97KtA7LGQALuotffxwnviChkwV6p
Gj4jUXFgXxWtZQ5KxLUu/4gnThqtYVjPX/89XsYzVvk3MHLxIgnVU5uG5tMY9NpZmcDNy6y3rZgo
9HlOekIATn9RWVjek+Y1NWzEbsaNzILPFXkvBYu7NgdO2VYonq365gBYK7zcW1Yr8oI2muKKWAu5
Vfp4f1Q3avuC6rH6gGQmPqufZ2TCETav1iOulGQkp2E5j5r6FqX5uxbr8S+7f1e7VEA8gMnlaWx8
G3QQHOlo2c9NVyirAluVi6KA1RtnLxZIA4N6alCBTe8BkrgwXX/xxyTs1wo7OTfzDFSt16zX0Iv9
DTYWkOJlExeVlde5zV72moOD1nLm6ueqLKxXgX0vs9p77N1Qf+4xTpSTQKpm1yywvso58J/mg1r2
3dKCt3HxQrQancy/sJWtVv2AW26j+wDmZVBtUXCPk/oqW/KAlh9pNDHDNcZjFffK4TNujplOQRqc
RA1W3gI2vomE03wVWd5VngW4z0QTm77PuNUazg5v0HghY8BDvasmDvIilVtTywiiG+npqWIZKLAn
SpruPqWGM/WYTK56HF2t2qLn/1bXLkJd02DWp1hJoVT0SlefusC7dycDRcmVjJkxhN1NAJpjNU19
iXzIatBV89ApPonIuFeT4/00FadD7yVHeSYP1gCkeXlvB+PMN1gMukdxJ9Cc2jz4s82vO3vHStT2
5TsEGBxmStHDf0bur5zyVx9N8cOEXWW4ZLBsybfK/2W6QrF+FyUtBg1NHV69FEHaeKZyK5u1ooUk
FemARFMeYhNcjjlbwY6yyGLOELLP5wEH4PvcImkADenz9nOa7EhVdCntMFtipzoCRFfHmzwYIdnn
AYWoVjwnPuNWF+wpfjinQBGIjyBAIfJzqhwspzpx8ipnTeJRJM9+T3Wo4CChlqATKae6rTbtC75x
LOs8g5S44lA1iOP9valoxdXHuUe2rFYzH/nNEZTy1IAia2k+FuKAa0JXskqXo1ygczgghPpS9slR
IPieoAi4J9lS0aA/qnoHhFHMlrMSa/qVwZAk9WDuBymzVztw81pkjKR8EinJ9An9KNknI5hVQAP6
/xmf9oMPwzYadw6AnbU9DNZGF35stu9OkFrKfzY/e+Vg2auKwa4Y/Nn7OVcTXm6Kq4NHqgxrY82t
/vLH3M/m588NA5DSle5sY5GtrlKVPWCrLRqZjnYmJ9+0LVTLYjCnDGi+f2q8xj27Qk7BjC3rgLVY
sjBksrr0qniJ/M60G1DffTCd74aR5zvNpSIlFSO16SsaR8pblwT/DEfhtw6zwbfP0VKNMgi//TFa
hsf+G8wL/z7aDF1jjYYhd7TQeY7d4gscnceq9IQ6UVS9BPADZNjuEv2M7Gu1aLuy/AI23NlOvtdg
PdQVX5QstJf3a2RfnRqHZxNRqxgpDe721oRpYbVmfMGuA8eIQbNezJlVK2L3xU8rfZIqn7mmv/RB
WL9VUUK+uxySm0IGdleTEN47v2drv2fb5Zj/dMenPC3MX2J2jBjZWxyQZpxLJ7ll0NZ2Q+98zA40
aI5+Wz5p1oBfjh+CYXT88d3RMGEydfVnA2uPRy16+SOmUbNWe3/xJPuqoBv61o4YHQ0qQJ/BoojR
kOi6aGaubFFB9w6tCSbLiY15G5pGe1XZZq2aNkmfk+mLB8xsEWtt/BcqAgtAr8o3J1KClch6XvJe
N4+YGHbrpAyLN9Ntj27jAzfErAqNqvEZSZtyW+GFDXsZO5EYNAFQyCTe28CsqdmV4TFOsCMRSKdU
i5wbmGD9Nh4i/OfQQPJawnr5HDpzcbzHkOXtl3PDl0X23mea6JoUA+IhiZxXjbCL7AA9S+XsKpH5
NfC0X/IEP7X7CZiUX5qqGl/Fyf96jJg+i1n/us5/Tv89Rp2ydW+EwaPlOz3qauGbFg/smdGofG7Y
ZSHhHT/Klp3AEoodOz+Yepw/k0Fm2QBdbOX6Y38GcJ6sjASLJuHJWLh99+Q7kDTFEyGmbPf0u49i
871PYvFkn8Y82fo9D/kN8CljVBytrEq2uU8KCTSF+WLPzUVuyubSD5clzhLXhPLKuUCmbBmgRfhd
RX2E3EzzimTZYhbsw7QYwVsUJF9jcQZ69uNMxmSvHIfswf/Q+3kVkjqQl8Kp3U+QxtHk0N57zyFh
qkf1zowG7b0xHqpYbd/CUDH3/sRPlqOqqfuCV3tEXkLvL0EKDVHGKdw0qFjW+knHMfu5hZ81eF6E
UlStPXoDptt20TU3S68VZAdzFWsDtXwPSg1VEPydmqJX1sj0zmuvK+udrDFT79gPNYnWHleBa9VX
2b0UHQKtuw+TFWsxjGW28TTb2OfUCJ7ch80e4tCJmy1VJTQEDLPYFmg9//dn//M4N9XUo+n7S6cx
ii25jP/9lRoV+/YQkSJkA5trg6/IskFtbVO0DdZaKQzFRTPhZyEhFkGY9Vv59+the1N6pXpMh7S7
Ia743dXc9mRU1DkNtdFOcHW/ywKPLOIEqr0PNQPKoKj5lILZaoAw2chyD+KN3SIEbLWFqgBU01Tz
jSyzSbSqPAN9XVyg+dj4YXT/7JVu9XKc1pjrqUddWFhpeZpF1lixkvEs245CDkCFJ7ZJnYKEKP5V
O+ycg7M8FP4cnEmVLNXAQ5Hmd3wgwb3TjJrKRtScZrEYreS6tIh3vaLZRxmSB63t+xbrczVYOQV2
jo4D1BSTtvrJ1PjMSGOgt1fp5U3rwhZ6Se18VyC/9Ipv/9VPT3quP8rPFfYwuTEvnu4fc2RpV7Zz
3WPRAymCLPCj0vV5kdudoIGBl/Y2nzX4JtaFD5H2SxbeZdFehfWvL3y1TpaVXYCZLf8u4n+OwVQY
j+rCO8lSPUZ+zcpXE3tr+f2L3jnG61zX+hqMI36qJY+iIWoMCuu68gYM7YizZfZNc5EOLWHuIPOY
La3Caq7uEDnTc/tsVQOqKKHPQti01WDbIDm6lJKBUjxQxtIqH5f9FG6g+XcndZoL65z0FSRSWd5B
FQHKGzuCnTFnNUt6z7jJw+DX3XU2f2QjHP17HF3U11wfXXj0hXkfpYpVp1EAKfuMNW3s7gqK3UX1
S2reqfrA7W4kVrgLw6aESYlAniEOslt2RAJOrsKxWpZIZW6lr1fT6dpON4C/TwJpKmOl1/N6jDTK
NBKqCv74ljmedZJDIizbroODdIiYgKMQ0HMJJEKdrr3et/fTXAPZMId4fq2ifd0mXrPBN3baz02+
xmWoR7JxZqPSaqcMUsSpRpz5NKVwSbXOe8Yxa9jCZhybhYzJIbaEV2S1H+3GznmaZJJGVxz94BoT
sh9CydqzEuNg2cO1F2mZSscKJ9YSZGKWo+OFS/lJiE/MR2j2LhooQ/KzEnGvQnzsM/R7/J/xCPSi
TTp4iScGn7rfN/Ml8QXVjl/id0v8DuOoxAt8gAbUoIDiaDeZsYkj6rMjdu2ajcXn3y2qAM06KkR2
niXL1bbRI1C6DF8o0cyytD0CLDne/3LVnyBchP5eanZjjna7wxYyvT/LHEynwQkISYXt7kaino9n
adY6/e4DMCD6Ww2Mk8zP8E+FlH5fh8IaqDjbYQvRUp6O8ZysXKMHySd6nLIvzvLs8yBjAI9VjzSa
GKTCed58fMmb0HuXwfs1UVRB3drFw0AG/7icbHriR6iduQxJmB4/h01dVe8j6A/RVhOesLGmHgZb
H/W9MKhY54VOpfuWo31FPvb3/wdeBKI9ffz/d7+L/hviOPw++o5UtXtHqvcZKMkoy73VHYhOUsDZ
9YHWkOVgjScHIrvvnb3WXN/h7IHoCIDgTJQ9zrFcwXmzKaSUNYyvUNdd4oJpr4DU6MM3W0+/Rroz
bDq97Y/tmPRH2JqVj1RcVkIPKnGNGWYNHVz0g+XZ50HxKazazrT7DP1Xw2QMAFAPLmyK70gkiSTS
C59HOwDZpWx+HvJ8ank3ROvPkIQuodzgX9KmgApTx0hBgV/qAtPeI2kBysHnXyE2PWtpVhDq7Mm3
nJXeUr9rvV93Q99wrsO1mynqKutGTIqQrlON0b72ato+zkahHtR8ThayU8a8xIS84rrh/2HtvJYb
x7U1/ESsYg63ytGhneeG1e7AnDOf/nyAPC13z5ywq84NiwAWKMmWSGCtP2xls5rUVzysXOrTs9cN
F4yqHvhry4dmYxlqjukQugUyDdeFgMkyVMLPuYEzYOCWp3AYKhJjChhlAzc7P5j8hWU71lY+kAMU
oXfVnLxcH9TX5/Hvg9f+aqg3PoWvQw8588IQMRBtO+t4ZXzwR0ipneWotCcnzf15tBPN61w5iobR
wxyU7Vcdiwzok3DO5fKL1Tdps2D6MiqIVwZR/D2eMKqt+2E8BiNbh1M/xMmNhZvgkpXi3iuw/1Qb
H2JpNL51An7r6o6B7yEEiKDx250at/Md5lsz6dNQ/UtM8of+qGlkoGV+dfCd+TyGCixjkQX5lZoN
3fR99FFKkl3yEMRiKZ3NmNoY5XCTeMMqKvFXpUL5QUsZKKtYFn4jcm0w6gomEI1b3BhOcwmTnzIY
4gCp4PkfYUo5ajeVAFz66FI647185MRjIgzN/O+yJQ8JKdd1VwpFZGFWKftqXFYXjqpnhw/HS3Nd
mtjH+FDUL6lk+SHiMH/J4kw/hDI7lCGwtJ5dEtjXzxlHhnIqTFT/xJ/ErCdv5SuOu5LPcBhwt0Ak
MB/kJ395YOce9CKX/OtGRsindmFG4Q4UjnF5zMu+QWNRWCPweF0R6K1boo2o6VSfay2Ztz1yJTfg
M6hnCQNxPwaWlUy9t00r94d8MHT9tKspsx9l67IOaOPxU59cBsD+rJeDyabivoZYCAFiYZi1i6fQ
YO8nmycaz9r+xS0wjxaAgH+LwMOuf4G48imiaYSOqNWi1CWWNVGsuKdCU/dGlLCkkR8zn+Ndk6LB
ff2YZQZOyeuAdF774MaEW8vxsYMRS5+EZ91+dmN4w0r7Pgx5/aRPZNhhmlMO6Zr6ltotGD+sH8ii
TQv4WeP3qXH5htkt7CYMXEm/ufaOP+l43/IPu4QIx0w1977JSw+6LooOLtwEww4WRRK9ZjqCjnjZ
tYeaH+TBroJm4+AgijRf1j/2YT8eMzy5FlU894812ttf5gAL1CLy26WftqdGa6fbxko8yPnqtLJN
vm1BbKb3NRy3Q6cBTsljtYJp2e5knQgZ+o+IVkQ0/7eIpMsqdAy6T9fw5rJdqzjFLcFcJFtXi9Nl
bsNxASzr17dK/NZNDoy4ZIIW64exubuMdrCpV2aVbDK9II3XmsaLglLoMg7s6KR7qfliUnzKpqJ7
moCm35JN+yajiqD0tpbRMYmPwEebjjgksqQrAnwE5KndK3ztsXmC4yK8BdDO2PSR4KYLsXG1ULxV
F5QIv4jmFb8sVchTzfIQuErM5XWg7oA4WyTNVr7jZStvgCGcpsbesQYPQDcoEsjOecC6ETMcSMpC
EAQzHCwXkRzMzSdD6/o9Ghmo3DtB+TLkIG+KKZ12Yd6VL2oMLk6LDPVGjoYW9M15eIa36N72pv3a
uRE+NZgfLNQKn1BbCb2vlq8fTCvDSzUb3iYvTX822vyKyZz1OrdRx8rTbL+EbGA2AGnDs5tr9t7N
VXUX9cMAhcRIVyosgxify410y5ImWXqac1cVfWgfsEbMg+ajPYiangyUfTZ2E5d5ss+3B/QkdL3b
SKhEm4JJ0VuLhbTj+qc5mv3TVOnBCjqtskQowu7Z7WbKSQ5nOmriSI8uJ9X9CyU45/Z6qK06WdkD
Fi6yz+3YWYFfCE8Yw2vHaxwq5vMxj1vE5pifpna4KHx3bvSlH6NKEqh9fO7scl2RlblF9Mi6lWfD
UCdbdrGuEJn76PNKvT/UsfV9iqyljoT0E9kMXETmyESvyhtfuwmJVLO31L0phNk9VAQR/nr4AO+I
SrGsH8vCshHrW34KwZ1sWVqkrvCK8TayqFyPIMYzJf4pS9JYOH6lOuacNXGQZ2qrvvqZ1+5C8n/t
lh16uFMb7z1y2o+IVq2mDVJd7D29ZtglbCFZMA6QLOxiopo9aNsITOb50kRbnrxtUdQrGZOXTnNn
1y3OOhnW2bnv8ARGoG4M7ewtnzILwYN5PNbJYD+XIyqaSZO9QaKddvOAmI+pY6hB+WlcQNdpdrPB
1KkJIG0iQ1pf2mQq+Rr5uvFg+trbZFr685jPT06jY7nex0d+gMFbkvj6KgEccrbG1DnOfq5TvUFl
S/UM08OD1K4UsGRjV63GEEvmojUOXV4bgLCg9Z64TSTroDMoe8sYU6/tE8yZYcutcIYmoCKHpJsR
RO/ikXXjR/bimq8g5Zyg7wdY+uSrj5OFcpgTr1HY6vd2yu9oOztqBFIiwbbGLJzzpRM6BKbixGwS
KEKLEmufszTxGPiJmkb9Auwgukk6Mueyu1Qhjmm9029kU04KtaZeWv3oLuXmKXcqxfUWI/+TDdm2
bj+n2kPKLf4hrfnDFCZyKAKg+5ddGQ8T7pCf+hvxnP49fmYnvEp779I/oVYU51s98SH3y11uKvbA
+a8D6t9i6yuPMDcgvGC2sYGfhtyu3T91UFYOPppjK/lSWuvvB2cenlCorD71i/iQmojATjfnvGbT
bvjmveW44UNpTnt5Z29ND+pc5wAapYb/gn50z56TXYZdpsn9B8gKrXhQRJqVws3CQaaNAFQrpoOa
TtpQ0BoAy14wf3JYHuw0twDKZ3r17peOv6/QPlg5WTZsPSFwMIf4lE+1BS40ceBPlW56n+Av2Rod
1D/RlWoVRTLWPjJeRatZr8tDSqLg9OczRrYRZtNIANWobfpKvFH1RlkOUa3foB+K5KIWk5a2DAAm
SjfsoNNi6zzW1kNqteMX3+VXRWOGOH9IVP1b7pjBOeqKZjnVOAzK5vWQUPw/yyb+tmh6gG3couw0
QBRw+UtYbM03FZWkPTWZF2eMUn4oVby1BWwuV8L8TvUcNjICA1wo+ntndyq6+EA+JEj0eqjTFsRG
7Xy9dskzDHLGM9ob49k2UlQMTfMSgRLIQ2ja+LmV2b7VmulthBW3AlrsnpuuZ5upoaYf5Wr27Jvq
KyZy9ncqVhQ2wpOuNC+aoTRfqrFuKS0GP4sgTo+yq8DS7bYd880sAmSXbfnqJk6UbJWHnYFk3dCs
g7FMcJWwgqXEw5aziutcPNl7PKqaU4TIgbsw8u8KYuFarTn3bD2cfRU53WYeG3wZ0/IokevAybqF
LYoDSLhxhw3CmyRvIIkGxlOt6ojm0TKo2F9ayDt9M0KkekZ/QnBLAn4adrOLUY2PYajrX6YImK+b
6wJXDFoNNcx9jYAWwGKa0dhFKy11o4P8AYhJ1mShVmG66A0PIcC92bOLIxuq08UhmKwX7zQMT8jy
ZLedzPAN2gapSKFrx19P/oV0x5+WhqeM2+uf1SpHIMrufCe7EPsJDkGC3OHUxBWpW1A7Oc4jIKet
aj1MTvmmNPObpxjtfVhr+q3Dk2Ah+9FORB/cD9tDG9v5a9OfnaGs3hz3sdfxuA7TZHpNDd66Aknk
DN3Xf0Ie69JvJZW5p8aARkPsrMZCrW/yEXzss7ytBIhTSPSDEhUO2zTkL0BByB6JjIg1zdvMUxwu
/xjISxSW+lqtd3JA9/xg51u+edDRVxuD6knWb6x0GU405L6YEfQuqyckKecbTQPuIjLftnmvBS4+
Vfz0iu1g4FLSaJV211RVKtR0sx81Vg9ZYP5UleHJ5pv3OqK3guyknt55aDXtWsM09ngExDdDiu0L
Jh3K7ZijSWWhjHGmsNqcyqF6YnuIKKtihv5qbmpr3WOL90UeNLIKdhLb5yzvEMl0/XDnRpaenEFy
aFszc++ha6i38hsZp/Y9Xz+VXCvfQTEmW0DevC+zNq+DIdvUFnf+yVGwHB5ZW2pJbh9y1KE2uhnm
T5CWvg9+Zn8XoYPZZMsiTOzqHYOfZN+TCrsptPjZqsrg0sL1tbiR/aMYtOrw2adeuJf9CTBibWEn
32vDfKm9ySEVw8HgGQqLUpwOgBanQOXvzANUDrpp380AnNRqpeOZuirQqtlc4EgXGp6T1M+4qVer
yGMJJP+RTjt9bl5HZUHPwI5v2Y/BSc8TPu5v3yBUuo0V4F1Ug34fyPXypveC+njtb3K3PopreFNd
bKoZU7u+s4zzKA5ZXSoom8YULFI4JJ/6LjGNk+2CSXmTA/KQyBnyFFmIfJnHTrnu6v7jgtEWc3JQ
QaFhze9OZ5k7XygchX2DwqT4OUahgzmUp8JaadzwSQ2nrewnfU/RCg+vjWyi1HWI86R+xIMgPcvp
tRM8XwQEvDI4q4MeOm9T6D14QJRKvJePiV8WR7boAdJFrgrQt++AIrBSj0CvMt6SPigX8vRT+zLh
05jnqvrCMMpih6Sme+so7Z38XiZh594CebvTMGE8jfGQId6HmF2WleW5GXN2QnW9dCvLesRZs7kv
nRmFcCgaUxWoB5uU2tJw1fLFRxF43WLxsJWTup96B7hgPkoMc6x71l2VQIb0e0q83WTd/RoL/MK+
tLgCOxItvBlKqKNtrSQH5NMNEg/aARS4hc7tGHyJs+wmlTy0ypn3hg9U2evm5s6tUHYwZzztXhU0
TxsUBW/82RrvYjvruYWHb4qZTHey69KfdNuGLeE5pKB26eejxivu9uSDEAA5X2o04ZAftN7fYeyl
vFpzkq7jPC5OHoKoZxTqy5VJsfmrZSKQG2ZACVp4c57BO2U34u54HGpbw1JwjchclNVMPfruusqO
1ZW/vyyDWsfw1izm/EObhw/thPrfWu9RXzLMttx92qpG5GZH8zi3bIwO5ajDBLVy62TEiFFranwj
b1HU6OKTWkwv8hYluwpVgwRFrvVyJ9PsuDoPXXOqY31Hgs14a+eoI3HVBDdu4dVHZmOwA+HxGfPD
N7kR+BVagZ5FRT36CG18P9iMRhI+ozV/DfX6yjnNRvJDrogwqA4uyyLHVG5g4Tu760pJLpcmW4Oe
MiWw638xVkrlsQr85FZyWCRrpXaMeu1MXgFKF15LmWs3itK6u9rXgcw5QYVUM4ZM67BxwM2Vg9If
kD76axr4r4Zh1z9Mvh4/uMAHM7sHZBD2D+LZukznyN3KppeoOAtOwVfZknOaonme4ik+y0le5reI
zWXxinKmin3MrK7JSwfndobjQtYC905RcpUHOSDPSNuFJzvLYHRN3rTwrVj/3q8Dsc4y4wrRv95w
70sTDqvrAaKaVSzp0pRlkTnk6TqpQanjKvQIQyj49tsJZh6h7GGncTlxy8p5sdJsW3Z4s3O3se4T
twUeiNf6evDb8L2Gx9u1OChY1P0tlhQH3UJctTPHH3JcTrTRx1qWjZ7eItS7d1gbfnGCoXvQhHSq
/P3PPAtLbGEWit0UL90sIF8dYgVytEiRN7XbjBvAGEVPhWqu2xw8EiQ8mGfhtu7xyDWG1nvTw0u3
igzrVk3Sj26iZ8XHqM3XBmTQnhpx52Cv0D3SkAoIshGZKGnCkuhjXY5IPvrfjcCvkabEq+j+wjO3
ugIgnQ0hB5vUv9wUwYWEHc6No3MrAwAISBetzUe3aX8ikDx9tTSfDMz40mCmtJupHp6LAbT6dqKv
43GUkDx/nMAmwZgMi7NEqckmus3FWaLU5hpxMTnK3lTfdHGSrUwL+6ZBV7ujg6fsQxYrdxWvqTxG
dXdpaokz/iXDCu9dncHAzCUasyL5yr/qjQqv9hhFPVaLehfvwlpFvNFvx51tauP9AB9I7ijkIfUS
a6VXVrmpBb8W4eiJLO9HRG3abDxERG5PJUqN7ENCp3pE7zm/N0y0SRojas6st+JH20VqWIiF4LBi
bpoubbfNDJYktK2Ny6oHokrfneKsRr6utxu0hkRCudC1GzBs4UNisgfwfeS5Lka8U6OsghpTGDka
idFAYVR6+KaGGzzMTbCeKzu5m+wm3yc+Oe9nKvXJLkwRizFU3AoukNQCsT9qFrQdSVuSbeRT/27P
vbnqZlSa4YK7ACDh4galgtZphrKTbEoIpIXdET4DD7In80oELUV8LOItDVuIa7wMcdt/jTeyPFlE
IXagtbBw7R1DXyl5M5Ow8KZ+c8FQF8kQkRYVNV4tUk5zmk8n3ALl/jZXvXRXUtlaRmK7a7RODi/D
OckdsNzzOvmMK0mV3sl4C7NAFiymvbORtj1SUH5DYElgiNXqMa7wsvUKELRINDZ4ME5Jvc5VbV7a
DWu5y1vQM3uGhsEqRWYY0XGCMYcAAHe8VcAW/h5ToPreRYTkpk8dAW3jfSt+dGnKQRkmI5TMWtUw
pbe1UcPdFwvLscaQwstMYx1FHrmZX+tLecavKD/6ngmXnXXnZcl5mTY1ez2ZbSp8TYT8GH/Ndgqg
Dc/NuDFRRKecTd+nQzGgApZ7zSXkOjCNKFwt+P4bJzM13/2MWresiRRW0F5gEF2kId4vBmTN38kh
jMLhpNPxo+ESLaslctgTxVM54GmYbP0o3LTC6RjLm1sUQMztYEF9kP+wFnvdm7iI7uC7OKhbOuUG
JUHr8q9TQHYus3Aq90MyBndTiInIME3fQ1VBZl2s4SMU/Y2VnmeINb9EMVipdzCJE0wLNvkhX5BV
rFJE/iMPcGGRyuGGmuJl+JockNFVNqtLF5mxy/ZgCpX62PPYlC/7aceAKwsrggjxG/lWXHOBdUqM
rTyiwG5eKRvTRlgOXVWxxXbGb+Ce2Oxi7qlZcJSDyn5GcSZYj2kT7wdECNex0N2RkKw0dYMzmNvV
UJUoMMimotQrGZEC9nfdTGjHRuaNPAxV/zMnfbG7dqlgo26CKYz3UCtfZX+eaXAI7FoY+gZnt8rC
szxD3GtemxnCUdc+OWDqVrQsy3LapHmQHfWof71+p5sM2TqE4F4j8UOI0CmHpCo52RBm+PUqvXtE
2TKhnl5QBPLR3h3Zzf+wERcvRv9HZEHJUwc3eRqM3FrrhdGcVA2oaGN6MzbraAJoxoSghWvHF8yY
h2zUeY7rZwkokzAyH/e0LEfNA6LsuEi70t7kDwjgh2B9i+42G6J304zEUj1M9yhl9CvZbEHqrPKg
dHey6fjKd8edolvZyh9mz8KLUKZF5h5hqNZGmCczdMzPhG7SXBQG+nJ3hjEk9bIS2kmZ1kcHqaxE
GTFfdqG+UQV0TLIVJKNBnl0OlYWLthI9yv5rmKL79drIqxqCV9Hc4Gm/vhQy/mimQb0bTC9b9lkT
PHBDiZeUDKa/kM47T03YQHodwoUDbOrHbIw/U34aLxinFxBdlYgCT+tsETdtD0bimfin4ZSml0q2
sYf6R9rlXrq3M1KniVV/7fVpHL7OAONRiIIdKdAVLCM/DtdmEU0kimU79ydcRdhh/Fuc7NO7NQoK
wVnep2xxs4JyrnMDLN2FvDFdb2ByVDYDL9DXmEF8hFwHGgv1EM28DaqpWPtQZVco0eYXzrM8i6Nb
JXLK22s3t6HPocpM/N+hnZVWn0LbNLoDA3qDKep0n/SKuhlcKz8p8zAdQrX1eW5jidC1hb6ixNs/
9f3QLWZWZO8tt/gLuci3tIVh5yUKt+M3F3+5l3qozGVXu7gFkBTE06GylyH4gncFYY50IAlZAz7c
+FHv7/VCN7+wKWZPLSLgM31DJX94SLyy23v+jAC03hmvnUltRARMMYxTPDrKG3Tw9LNjcy8DTq6c
XG6aZ0UAja6Hrn3rmik7XXvk2adQWF0rfMfG5bWPLNXKoSZ4F9VNuek8wCqWnc8PPd6Odx4ancCZ
54dBdaaHsrF6dp7aeJBNu1TCvc7aBlRg2FZLo3/W9KH+IgdNsRcZU7LdssmqjRvcbL1fQv0WnU4F
/pEcrB3WZG0WHAH0Yl5JwusGCS+EnaO4RR8Y/2q4qSS9RWvWIg4iJJ6HbjcnyXfZfznIWRjmFMt5
TkxWVWp+KMBMLeyCLaCre91txy9yBcOmf0HMGhRSYP1Mk6WlqPlPVMgRj/HnZ88zdRJBtXkDTA9f
91jt15f010w6MvdXiXCy8obKRZgdtG3sedMrBXlE43HmPMZdNL268ToTUZOD5folSnSbZEp+j1Ki
Svl8rV9Rc4+Ut7zW369YR+HKz+A5KtPKzZDOncfY/NIVcbxFLxnKgWjOgIW+9DDVcYSdz1Hf03Im
jNU0u1zgWQNbXMHDHA9cXd8HYjgMhv5G69uDnH+ZUTSY+MCx26QoWTJjWg09HjgXHvVYgHope0xz
knEkhx+T7xHS7wWW7nIJDHQffRqUuOVwKoZDP/wYJuMDi1LMdieMbmK9uu+xctUQumuhVQ6UJP+o
BYD3Pdp2a+3/eLRfawHYjBzLXLf2cr0gw6pYGQ4jijr/VrZINONu7m11V+MGNixkCLAXXBTkhv3X
sBzQ46LA5kNUROQoQpWXyRMJ4b9n4LuKEjs7c7Rqk+McoNN9OZXtUnTKs+4N10nlIM9NJUwvvbaS
E3+NksN/xMhmoPSQ29LkLcu8+vLRhj7/YcSoglMf/Eg//NtHFlkKNe3zyyT5Qa75CjlhyHJ0oJ0J
JcgyEO5MqgsqISj2XaSHRwBRHwfsORhF9iEIN9fe2q00fGtF6CVADgnFmMzB8NMorW0jgFDLbs6f
VbOwQWm3zv2URBx81MZZLF4aEd/b2LUOl3B/DPI9MtVo2ov4WBzUxiB11Ub6Ss6QA0Gg5EtHvExf
Kf3OLxVhnANuQTge6M3RyVssYtzeRxraNVowPqI3s5MApxbFW/85Ysl4SBbUgIaVnzTlbZsYFZiQ
OPtWU/rP41L/awBytZ7jzIWOQOnUA1q8Lwx9UalefI+lqQHICHupzcf6Xhm+Il+QvPhJX+57YWEi
JW5UfOadYMwWFWWOTT44PpiaOnN2+pQe5rKnFqq51nqKEtznRmzNyhp7u8K2+cI6cuHXdnwTBxfZ
Bx7oxkKYiIhEAgvXBJNIaNnkDmJfZ3VWrWXuQI7QuI78Hfb3HDiApECS3KB81QtuaDsuJHZX0qmr
Cb7oECFE7psCnjH+ipHDkolt6/k/5iFBgnW40Tz4pPQe7cB51ac6++ZNBXrvVfOY9dQvwFB526Ip
goVVgNij7hUdwOhhB9dO7suUWzx3yBHk6GMsXNsa7v/3iM7Knpo6brG47Jrbi4bPCH+p70GFuFoI
iFlK/4g+RHWV0x9xqujLMWrfhmrD5h70/ibXyuAUKmNxYlHtrPukVh4NAx4J9uf+Dwsnb834YYwu
Kp1apT6mYs4UzsEJLZ7i5A+mA1Ta9x9hS3zM6U5/zJGv4w14TsZu9Kxxgz+DUdXW6Hdg8CmKAN3o
UQRAN9cg10l7HvIf4ZiwNxMtH4GRaSHnsZnPT1OBecyvWNl/CTH94QYV0L3n9jtN6+zviW69FQgB
obmphZumUqtjZwwh3gCgNKjVmm8itMrneeGn2U8qc16D87LTt1uUXac1T2vsJjSUdLgr1g9xbX3N
NTd8L3GXXwyjVt5jtTscA9QZVzIdF2l3lAasv+LGeIvi3gS3pE071UdYJhIPRVzPStIYOCkg0RQ/
5h75QyVu9oHqmFBSKb/xxEIKvtGcamWHFUtRezKf2w4sNMhvlAmLAF3FdMoQVwR3mKwSnaz5HCno
/zLQdlZyEo5ty9ktrWOomQ+N4UdfBuh+t6TxcW9Bxf9tCDHsqfyp28umXb75OnmyoMrRRE+RmuSO
Er6FA0lN1zKacxS7xiM+OVvZj0Yd98HEYxMtLiZexAUFtUA03d7VRe8f5cF2Ux9RaPOjWU0xDJ9O
x1zrV0gNaiNaueO4GHjn66n0u4eGW8ehHXGSk0191nsWcnjFBIlyA2alf9CKMsOCDjMdOYhdEEk5
y17KQTkp6fUASzGl2Ptmxw7GrEa+SjMGeU7vfFGqIdlDrwi3YZU0z3bNFqTKm6fe1YdDI9zrhH5h
KQ6u7UcHbhgpjwrXvpcDuaqAEffQs9B8vYmXoRApRPQl3F7amat9T4rOOfhSzlDMQ7x5abaxeiuv
guKZfjPExWZQumLTQ5M94Cb1vY2S7BuOA8+hX+RPZl9p29bmzhHHs/9QG8W/BVRj1u3ynsyk5iSb
1MQWFprfj8j3wU96YCHN3ofJnxrv0QD2vQsi/WlosGENMr4QMc+tbdnmOtIfY3xCXh2uiDE09zNk
c8Bquv6CTsp3xAqGm1JUfOT9OOy7tRF73UVP1JoG1BOG7j4en9DUj7D60QuQ1an70tv2Xn4omCjs
hFPkkPscZxFWZ/lJFSgEF3ZSoYbGnWzlleXt3chGHF8MAuZovyDQMC7HMlS31z7MAv+cZRl6s5AT
ZJg12vgBsX75b2f1OSUdCMGNgJNSQL7OuLTFa9RTd+Ru4Z8AR4YPQ+HNG8uDMaMOKQtGPK/4MTl8
9dgPgAiJ1U1ILoUFrICEjIySyQvuG209kJB8sXr2HaE64JTUeafQRdSqF0pSc6pSFDPSBEdLbhAG
YUYajp/CZL8M6zIkH6jeTq8VAFkZFmjJx9XGX1dzxNVkU4SV4M0XM/Dis2+yh09lBZIHxotNwWgz
OohogcdjK6CEwobXDW417AuefD1dyn4r6ZvjhKDQMglZ5bftpK30qSz2cnTkw1SoVX6xp9G8t/0R
WAwX02PqrpC+grVsljP1cMWt/aNsBv1PPGsr8Cu8IT+wVoig2Ys6Ro15DrL4FTU1pB3M+nlCWO0G
Ue4WqcAqeq1HxGvzvpi2yElEr7qbvGmK2d85uUu9qEz2srvVqmmfjTi5yElVMMIlLP3xKEd/v7Ya
FyzZxWs2mfX52sjsv3VO298lbTH827V18Q76WfAUf127y1/VgRybYZxmxwhRaOGgqu3HmVFyH3EM
RYqYhTfZmOPZKAMRwfBXqZEg7CeiEVhlRM4e3bTZR113D/M2ujG1ttNWcgqcoIUyhOZpMCtrh5Dr
c4TqJzKfSkr5ELmkXq0tvIXaMt8pRcnu32+1lYyxPMs966cOI/bsaGjuG55ZyD2I6fKQ/DozZztd
kXnJM3Pc5EJ6KXRZu/ROeO+Yg3ZvpsoDu2d0kcIGmYQSlyQJ6aS29keUnCyjVNTt0UF1zGXKPevg
VvX3fLDir+Kk/PvEJFUge+TJHHbf5Yn294kI/o9i/reXkBcEXXrmb8oSUUELSxnKaccCYHwt8nGX
5m302GWiAqVF5UL2yzDfQGjAZvH0ysNlF/pp/AhO7R9hnriaDFP77lNY1StsmkJkpa9X+/Wi04Ra
/fj71VxPbdfyRS3KXKtSwb44jDAiSyb4DbKQJZuW2SonWeZKub1cRqXcwnVUCjlMiv3/Ole+DflC
8srUxZXT9XWvb/L6unJ0+PU2pqjtt/AKnWViuWAmPO9sxYN5qyq2eSvP4gYvFD8xR4xaxEDfRc6i
8nR1kc/tuJWBuuxs6mqV2nVzvk7+v15UvFpQpObt9cJtnmBkK1/z14Uvff/JReX8FGDd5d1+uqgG
klh1ws/vNjRQHAgM5fInuMT++fF//V3kRV1bHbfyjV8/8/904U+vn/t2tja6lRTA78PkpStjFdtC
5PcUFw9dsp3hVjYhwwH4yGqcKwchx1e2/n0ZUR8RSnwyotDDT9Ox+/zHdLfKP09v7GIpL/ZrOg4k
86KMG/UcdCQxbQFyToyv2TxF36iSso1FkRrNSBc6IQaO29Lvk4eAsvO/hCZ28xE62vBxZOikVT+S
YViaTpQ+GYVprtMZ6gderO4R4B/wU9zqHmeRe6vraWBHsmi52f8o0IOiJ8u2LcujhSbKGrM4GGXv
L/XBxFxM1EGsukejCDVAE6fXBxkm+53AwmZH0SmZ9ti1dKiyHuXZ9WDggUDN0f0IuQ78ESybvmuU
y8wBC0gVeDgnfg3jIfDeURhuEEb5uxkD5y7Arzr4/fXKvC6oKKAhkoIYivJJ2EEOBxaP1oOPkhhQ
ORy4TSHmhoBk+oWkPGTkn2gkxo9QgNvHWnmW227ZKJVnuSEvUKn9fSSZPoX9OUeiAfj+/XOOXGia
ptE8qs2LvLSdB+7GUxx076fn/2Tiv74n/MH0ZTji5KmqXbGUTycMC5Qlsv7mQT7DEPNkQda/AEPL
Tp478e0UbIWwND9HadoZTm3/wvblI0qd6/e0nXNQcGqEgOWo7T3Vtx7iwX+loBS+dyqQrdkYXJRO
IbNPM+J9Uvw2Ln6Mqlv8NYqJ8DG1fYP4wYMbuq9yHCTL54lxUKGHI67Y5z/lxAEU7CYynpvZ6g9N
4mNmjrYSuBkNYpXFI3P0n+U3WIm8720ZJM+UCKq17g7Jmd0SFp3/Mqcan6U1xa85vZjThnlyHqsi
OzqtMW/0YteYir5h0VHhJuRaxz7rTSGfgJx7zW8spKr2lqpIuUBBCRZevSjLwhffp9cSPYFXbObN
Za922b0xx8l2TvBBNjIhvgqWN3zA5NNbz6bwhRzH5LZxRo0i+BB/K829RHIpURovo3ic7lj2e/sO
XdlNhr3Tk116rzJCs/TbwgCpWXZflXwy7hLBdJtLDNmwAqB4S0v2F2GBMcHMY7VUW5bpCj6TGzPV
/KUclgdbNajeZ8p9LUPi+GW0MfYGFBGfjaaw91UfqDtKHdON5Znp2nXi5rGZsMUJQe19RXjoXNRi
f5awjzdN9WdZTM9On8Rv06TVyxRk/5fA4L/ZZi5mJV1fb+RvWx5yuxwRmuWn7hTvVpS3pxIFtr3K
AmIRkJRoH6YJ1X/vVulJ5b0jT1qgUg9HcyF1beO420aaOx8dyfRFDa/cOF2s4IM5mzeUlTWUWqPg
GNeAI6eufaoDIJKJo4+7GEWzB8PVfiCQUdwFSTItC71fQm2lvPf7WWFOKAAFSYdnrDj7fZTlIn1s
Ij9Gf48r1Ibbk4tfqpj1Z2zIrFjO//2af77ifxcXlKfMCdTqHYB1CtHFVL/wNEdkrxlG1I1p2lbW
3Y4FPvcpdqBLv5r7dcSaej00CW280rYNm8BbGTxUAZpdKonFukq0Lwh1ZVsDodV1SY0FYcSvJPe8
dZEY/T7MwvJJn60zDJvmq+UmCMwjW3W24SPe4ffULeRAmnGznUb7vxg7r+22lWVdPxHGQA63zBSp
LNmybzA8HZBzxtPvD0UtU9PbZ519g4HurgYVQKC76g/dY44v6rm0sT6XKylOeQQF3qBHXlqHtjL7
XZM6xlfT3LQVID40Y6r9aPPOgcT3SgYWCYW0+iGQ+DzUnH2RWfNWGCN2E4TL/i49C35+mdSAmCpC
qnrIRs2sxi5nQVnDj47pG6UvAMv6YTRxGuo2rgbOTh+3au02QH7AreNIcJxn3362LIrYsJFRnGn8
6hlvMoxxqp+5ndjftUC5raqGJ3xl8hXrDVAKExDXOPVYSgQqnlLxaTRKUCC+7a3xg6zvrDkAs08C
a9vZRvWlNMN9nsXO91lXoEw45fzkzKgWs4/S9rFWVy94ef+05th/cMIMmeMYVoeuW/80QU3e2avd
Fz/Q0+1QNeWdrgbpUXeV4DjYY8fO1I62Vq5Hr1ZpYCPLn+S7MvvYdQ5UtJcrNWk+v4u/RxhwoKrW
JGvd6G0SVWN4V4QTOpjmaH+z2Pq6PDI/USXvDtY8YocYNM5bSDnKPHjZrUBvh7E0Xjz7VtSCpQGM
TUZmBNWWkQ9h2a0AdMf3kX/N0SFjwhDjiZiMaKOUVrel1KJ/Ia2+EXbGUFfhusLC8+H/HzFHRX4C
WV+HLcJRK/xhMQvJMYwOsMoc+JsgiLFzufTbBBdilwzwmrTcbIEyZuMlIq2Gk1qF5ecKM/sdKbaO
FduoPSmGkr5HFPZjm5fuK/bj3T5pyZpqtek/u0H+/fIh3fylDefhRaOYe2gAKe4RRnfW1sIeBOT3
kBlO+BQ4afPYGsMLtdvyTdWQEiM5wdt0aWrw9VZDnnh3mRtaLzUJXukv9Mo5DorWwiCxyjdUCygh
sUY7y6j3VqDn99ZpgEEqFZf40PWKt84Subp2PMoc6GQ7fVCqF7aJ5b3ioimMrXX2WmijCWmyQDb7
kbfotsDDEv9TzmZ94CzM7Q99cdJgx14iFXct1OF7XW6yYuJR8bs0JoUvadpjEZ677kWDmnSu9Jkk
Xp69dGMJYWXpAszcUndZTq8h16acuQpO1h28ts0fA6laDGirY7KN0S28kLwqxxMi1uOpSYLxZLmw
DS+dUZ2tK013jzJwDZEZlzgZcWTKdfwaDnLURdIhGDYfri2nXpp4KxQXp01UadaJh4p1krPr4dqX
hPEriVvqiFad16u/hVz7msb/T0xrBZd50zj+aOFvvtVYclX4Gn4t0ky9L83HWBnB15SGecyRwrzA
tOYuw4A+yfAHA+J1LeXKmfQtETaoq7PUc6VfDu/eAf8ZvQ78WTb2Ht5Zm5ZvpEdyQsZF6R6XSyx5
WlfdXPs6+EOQ3pVv+m9BfBlstJ03KslFWV964AslPJCb9jj3i4Awmdtd46JiDU2qT/eUtKrVpR1N
YXGnOXVxN/4ekT7Y6IGGS6Fe3Mmc2MR+8tIZwvLdxh0a67jL3PtNF765zhBv1Rapi7HrBtzYEsjD
YJg+W771IKh1+L73CCi9h7bJgDNHSELbgSP6l9BaU+w1e114s4uhSawPzb0VWtbaiXGLvwo9X/Sd
SXmRK2DgGvzHgFwgLeJ53fRTgvg+aEXB+QxAw9bzAO4WbiDIROm8whUtvRnXdlABpPwLwFH6rle4
XlXgQoMzjSf2iBuzTLt9PgI81Vw7f4Lnkz8l0G7xb1Ns3mVZ8eQmff5Uz/80duA9SKMaPOumyrC0
cCwdeX2d4jrQ+dDdDmWnJGsq+c92ZgxnuVwEuPMOOtxOWnKB66emwN23VQ/p/KrgL9L+16ZXLBg/
z4zXV2l/GW1Qocwyv7sJvdqDbSuM9bq3vuO9kR7bwLBXXp5qO9H27bB3uWj+WkFj7pFVKldX0V85
u8R1t5Y6JJfQa7cJtnVFeUpediMg1XUyaRhpL8Zm0vTqtjnKS9Ic5vfRazNagptctY6Oviz9/BoL
lHD8Ce7pn9Rok7coc7T1NGfmo6e1C26VdIBfu+2N7uMFHGI1iCaVbeKL1pWvuBwOq3kai3+mGoNN
DSbxqqwpG6QRfj4CZe+BBThN/5LOZbfVuwwpkSboAa1TfICmT41qGdXgwT10Ss1Xl8HLBJLind9M
l+laFQwUKGFyZmGYPegKXJoqr1BytkdofAXOlnXuH8DlzGtpAo/TbnVL+yKtDqvv59Ylk0FkkGja
S2H06Bmr+v0lOgE+m/v9dBMtg3oXVtu6Gc1tREVAJBQsXBLWpdPWN9LEEuLRUL3gEaOg7DV2Zt5j
6C5UfTzfdgWVk3GYi885jtJ7bw77bc/742wM9a88BEIlB6Nw2+OYsW3sURm49qe/I6RPRhEuxVZT
9f1tPVc8l37PkIE/mtdpgOhIzsPo3/wRJyHXD3JskDerbNS++FAB9tef5frh14vKpS7NBnRJ3iDT
vfzI//0jrOW37WCyIWna4WcHGqRRavslm3J73RmTdugbxSKxotY7HfubrQp79SWIFP2Y8yxYSxOu
vnur6PabtHBntJ+SXl3JzHaZrgag6AO3epQAxfdBLJn2dI5mC/3Akr9GpUz1LZD1LYZ9GC1OWfjQ
LYcEwNVmNkNtI00ZkBB97nemC1bvOiHUoF5TaoXctlzkchiRQavbvMUEJc4P0idXKv7zgboTbvuL
i8GYtGdEpqL1pVzquZixUVUat5d26fEWYl3tHa7100bVziDCETRbqqlkFrJHZAQu8bmC3lwV689S
nJWAoEE/jzQ9MqWWrtxBMVqzN67PAmxFN3mR9Cb7cdNW7kW8W0b1tkc7UU4vMXL6O1CgsbVMvgws
YNogwV/DmQNz049mXO5AHaDc0AY3hhFgmtuUwXTqzDkqd3IKdHc6hYoGiR7xMRJqCJLuoHruC9eF
3jUpPBNQXLFsLOYLhEyqeFVAq40QKgHC3rfoY177RoQbr6PXs/9LXP+Xucv1hgAEhlgkB4mO2irb
tqAstC9/nBVNon8ZVTNbzZX+v0bHpW9eRv97nIySsHiP++Mzrp/7Z1yEBluBEP+SqxQdkNFqN9ga
RNTZyVfivZ5sYHWjXbk0m7yB/dM5mNuHXVavl2An18NHURW5BsvloCi/B8uo3n5lwdU9lJp51PH1
/hTXw3gHc+N76U7Npwjvu5NqT2gSLYMRLnhHVXNTyJ6MpnbiUJLXnK2M5p6FbV9mIwawBHfjvGAC
wvKGJWX9KY8VEJ7qGPDYXkbj9slEk/dBWkOTQ/G2xufQc9pX8DrSW+St/eijmtNNrgePFikbxaij
nZJH3ZkCbXbC2AyHJAqVT2pUsKcxWuMrOjsnxxjMX0bXb3O0af+BRI+1E3mnZ9Pqom0TPC1ieViY
B/k519AgWVq6gogK+AL4x9KOJ72lojvF20tzUVCRs2FUnJsmMvaX7FKgDNOmnQYE4wYN5h7a0Xjq
dXdmNCPTOaPrGK3d0Hj2nMQGoaZV4Y70ActQWWv5yvwrUzXvhrVOu2KfmZzEgcRSi2JXD3O9lWbQ
Kj1WocOvGacNKE3WScv88lm8S+bp3oag/c32WDpEVWm/xpkxbhrPsO7DsjXhe2rWjVJ0wdkKweq3
ullAy6rcdVs44+cq9X8OyOf+aIJi7XqLNYPmDHu/bO2XYWBJ7boTvJupOEoexUv1BwRsx0eUS8vn
OdcPYYc8wey6AzQHYLOSi5FJOc7ESQ3stl6HVYpze9nA8G5157abAvf22izcauUndnueK8WcwTUS
V8VBsE0sY1jXYT5sk0J1VxiW1Wc/UH8YUYBz3zhjeu+zHz7bcjrZeolxclptU4efox6dWwA+fNpy
VtRBPy9/YN41XtBAp6bTVlNeOGEDrdzjxkU8wVn7rv3VbqvxJmxm/7GgcnI3NCZoq0p5lK6w95zD
DHViZQaK/ygDTtp5Gz1o2G8vfXIoK7taJT4wuJG6TrwYJm6yKq7vA6S315nKXV5PJDKD8meDR+2q
s3v7VUuw2q6qNrkz0Io8xo3FBi4kP7sJ3bl6c0vn1XLd/FdfA34/KjGUTVQGZ/Qr1JF8KlpipYVd
nmbF4WPjx1hSkU1AegpgMWixa6iTBgpf01g5ZEkf4kX6n1Cuaihu+hKZ87RKCn/YRQV+TP1YZyoU
u2iNEsmzjUUbBiZqvdUrbbptqbEgddZZe0CzBm/dxFr7PqleSK+P8KjMXwrCw36ktD/ShZKS5GW1
byqt2+BPVrGPx5XWqd0aEiyW95K+yTT7SXX4ba8RATIrHyIs031q+We95oPO0g1fkP0HnhBVAfge
7BLRfcS3gbTw51xzDCSIKmXThimeUGNmvXR9xPdq0XhEJtW45fY4Z4v+o3Q1hqJtkFBfh5oXbKFE
jk9GUU9PoaKQdnCsW+kCXdmdXKP9wY1YZGhaoe5ku16zl1gJQYVda3mtSyOIp+pg6Gj8S1MOCrhV
FBoxlpdJXl/H9w62DNeIvIazalZxePk59M79HC8ACWClPWhgO72zNKW6a2Anrnsriv4JfOWoog3x
CRqEvS96S9/z6gs+py6Q1iVAZg4+4OBWHVce3/j/qpqKbpG1nm2/2kicHD6Ir5JWNc56ufdbW9mB
28SZOI8+OI2WeNkgFFh0NyJT3SDQdYAAqa6FUdTgp/MUw7fIAgpAPTA+lJyQUUHaBYA+zuR7fWmW
uJNufZ4nPNKQVbmOinaAjKJiQ7r2d7A0k6wp9iRDseR1i1tXnfUfy0kO2lZOgiALnvPEJve2ithw
2Nam6Gb3k2Ha1NYxe7id3ag+g9KJt33UxF8a8BCDArt+jHFPdzRqn63uG3tQKPahrPPkye4xu5MQ
dqV4tM/OS66ztjEM3d1E1B4+G55jbKbAmg7SnFrIPB1EzFtpema75bmrPhe6Xj17ZsN/SVM+zXg/
3sb4vq+k6Zt9c5BL1gZ/3ncd28hwh7MNYQEsoNo92mnWnrLBxbmxQ1Ve0cHC6spXC5mRbTwoEZnM
Kn82De+fEkGGtxS/BrStu7cYV3tKTWr7MCyHzqqRYHTL07XfzOuctXOsQ60gVg79GLn3SbG79sjZ
mMbIJVZwPK8DKSWRG30u3/JOnzb8sdu1HmjOnK/SWsP+pA6A8+PRjpVHaEb7AinvYdqBS7VWogSM
UMp0CpziVVqTFjeP/+6qFxsZZZgvUdL690Q9Js2+/j1JWZwIp3JU77L43dEaWb2nfNL9o4jMXjVn
XW/2N1WGRJAMNEWJs19qA6dLnfDP4DKz9bts/haHJNwN9XQRBJCXGQC5OtuwJE2Qqtkl7vALTzX7
pLuedaqXs6YGsbr6cCpD0TDYJ5/q4KEwm1vpChQgo9bAaiZMVOx9oy47og6AcExMM7B51aifyOrb
z9Ixt12AJiW2dMOYsfDAu20MN2ZdFisTm9VTwuYdVYh/nWFt/d4HwOZ/jV5nBH6KZKM6gc79S9xQ
PvS1GVF6JOC/h8oHXuP++HHkAwPDekPYYLwp/Ea5lUPlIV+kKe2E/SqwkuvApRmOrBiTAoDl7xl/
xPE6xeNSv712YzTurGucznhCVHWsAC8oKwq1U3WSsziYSzwPl/bl9DqOGUK7NmLLuMyRATclQbyS
UzlMeuQeokI7tPPs3Ze9Wd/BZFiFcDSzbYrr4W6KBryZFzs8CZGzcETsEwlW43AdaJLuMrdfrnTt
l4uUTp2v/xjI+hps1HIRGZCrV31K1gJFa2dWv1QOVolx1pSHpA7LrRgpzolSrJs4Uk8iTOdZ2SZU
UvvFMGHQ/2WSRPkO8Be+vf/PSYFVm4+l7f6kjoJNgeuhXkI1Z8SC/GsMu2Lj2U51q6ujca7RteGb
F2pfjNHbqXMX/whrHhx9hA+Ahjj4IVEdBMXhczyVRgKSVHMadEKy+dgNWLYMyyOybjLzPkfHfTXq
8yJj1N92gZ1+UvXSBwbu6Xur7adPlmefJKANsnCdZlF3X4WTfVb1ImORnVT/IFe0yvnQr5TZle0E
xeWoDWPwzOPyp8y0FiqhVc3qU9sXOLeOrYV+ddJ/NZHtkQiSXTValwzC9EYnqAhf4tG6OGDkWjQe
NB3rl2oB0c06blu6CwfLHtTwpUvMg/RL2GTgY2UtUD3V1UDddbjP+LYTyNX+CBNJY2252r/D9DR7
Y3GKKTS7l/tkQlhOrcZ+g5MY9AtJKl87JaksuejrgAGgHTE/ctbXJLUXYyKdVZDhTRXVW74q076w
amNfpaH9OeqMLen++Zvio97UQdg6q4pSPlphVqzCZlK/UQVCkKBAIbfTTTSMQcRtZMbU4e7Od/KN
4mSFus1N5Fg+Cia2/gqpwrs0Rcbr2rwoQxnsujzL8y9a2GMTNzf98Nzg7rXqYjd7sNMpf5gT9KzB
dL8maT3dXPsNXBIPEsu/Ff248V9xl75ON95jhqyaoJAZ0dYfLXD3KlScgnfP+dqMMd2Tphc5vGmX
QzJmzSM399pM6+weIrXzyILdOpYTFCkr7WBppWSOd5aXV5ugTbt4PRdABnF+KPeXtlLp35QBP0zE
I5xHFlzOY4YF71iF4YNcELZ5dYds0l7GNJ5E2yKo/H2htXu1KOdfy8mYWpeT/j8n/3tIetTe2M7j
EH1wX8/CsTiyr/smN8Qsbgi/++TuwVAU924+40OcBA+twy3kFf+HfqApQD48p74UL6T2EOn+8irW
HqQmcdl+S2kjhVhx9PX5we4pca/qRadhVsZhF/SFtu6HbFqpDoZGqRWmr2FcoswGjF0MkWvkYi6G
yLaubsfQv7FvZL9SYVW56W1HvfU7rb3FkIStadSF3+sj8nft6v3lUcBCOMQAeIqVF2XZCejPUpmM
WnRIls4g6bOTHLB0fj+T5ofhD9Ov4bYWzjuzARIXTsotCtW8xLCDVG5nj7RLkJfKTkZcG0uDjbOI
wAYZnAWJuYTLeOEb2i2Vc2lcegx3FSCI8uCjUIWkjnMnBIQQIOrJtrrvV05CjXrzhr9Vt5OIORjL
G7fL7vQSjST08tGtWMoYqKD9p7mQ37Jofm8K2u7aFITch+Dfc/PFcErNzRy10ygl0wl1KK1gNJbF
PKUbLfILLAL4Du7wwtNXSUXppwWTZh/NKS/PFIITIPFz4O2QsPjn0tSXEfSdUvuI7huaA36+d9zK
2UVBZL06s08FCAxGpnevfe06r7EX2jvQRMYR7nf6GPHfW8ULniOH3+iBIvgWtA06OK2W3WrQF1Fk
GsdNgK7x13Zs1vTY38upxbXe1/LHasj0o2uMzm4urfE4tFBCqi7/apM4+GG3xWGwfftLrSBO4UB2
QmtULU9NRyoM4Uzv9XcoQKdLaGeafw81/PJy1dB6D22W0G5Q369a2uOHq6akqtiDgHQo5vHsIOZz
YAXwhKiql2+ipU8G5DCq5XhGtXU8Z7ax1ZoRpszSpQcJ9Mo/T6dkcb2MsnEjk/92rctEl13rATuc
Nep22M73q8kN0sVo0HhN8Tdhy9gl535xLb6OisGxjJadkZzZRLwHj34Zb3oHtbvli6aAfAQ4lprZ
yV++jdKZm8O4cko2gde+RL6cMiwHGflj3ocY8PL9Cj/7sDu6pW7sywU2lUCg2btZzeKxM9Wny8EE
rGe381laeEEop8ZIvl5AWVMPBLDTtWkvoyjnF0+ITMrFpCfNM4RMq0xZI96hZiAQ09f631eruNoF
0nW9mlyg7CaI6fE6FvxXwcZ617qPbjLU+7qo2oe0Rrsiitzx02TAzfXCyvgeV+22lSKgHdob26qC
H5qPEWtd6tYnNSxSxNlV9SHPnWxvJWp/Kg2vPFEmqPetY8P8GAsMDNlq3MuhSicH59k+3177gtIJ
7wtPcfd2jHjyHwPcTTrPV7bRvy8iE6SpeelzaNv+UVrS307hoQBSc5Ml9mMILaVZd1Vw0CPAPWOF
GMjcpia7IK86wEaOXjxdiY+zY5drGe18p3rU55YNex2/RMoUvfiT8pZFdgEwlPh44ofH6KzeyWBn
ueNJL/m5k85sMEILAWh2/fNlEPQyHB9fhW/K1M7Ug71uU3GWptOjIIxC36O06jD6kizC7REVq52f
pvPjRN5hgzgu2uKkjFc2IglfWSu/oMEz/3Q0bw1MCU5RFkYrLR38X2lX35dlpn+bK7NaFQjifMIx
TQd/7k9PrD3HrafWxh0WHDZy5qjs1e483wyssw+D5zu3wfLJsQHHqU9C9ocKRU6jL507JNPNfWWY
HYZ2pHzNHtCk2VrmbVaY8Q7b9/6xD+N04zad9tomCXr7bld9dYr5NWjm7qdf5sjwBvys7fgj8ZQo
WCmqeTdppf0NfVQWNnoSfo7BPazLWNOf5JOLDMSromX6piM3ZmxKVuZIePCCVJvuVLde+GD1FI+V
IfEpmBvBFzMqbDIzcNTzsu2B788HC6fkL5lSqOjAFGitLGE50mCqalVPfZ1399CDWWQu/WC0nE2m
x+rRWWaNFne1Zn9uF1KboYXgldLOWAtvbSoQvJq0QT8VoZ2/2bgMLzQ3x+uLk9aXxlpIcBLVQ0SE
jpQXbxYGvr+jqJkZa2GzXaPkWm52YdCBLSzAzxOFHqW6D7sx5Z4EDpJXqrUuYov/zbLclkO/rJrs
iWzddUCCg2XGdWCSpZh0ln+5TAw7+ASf/0F2E7aVOKvBwRsDKGHyqUBORPr9znaOje0PqIZjGYKo
Y4thb9C/mB77Vc/InmAU9y9DFkJ2VVXtJIOODng0cC1tJ1AAlNr6I1qXSFQsU2sza+9NO7+VwaBQ
lAMKOdqa5Z1zyXvlpt/t/dqZt5IGG1Me6qmvTUdp1or+s+oT605aRlqslCbMWMipzuMMYVcSbEPV
hecyNJFcK2yq+5VjsfzK27B61eJXn+pbsBrC6b5Fse6rhnf0um1q7UmDOLBrzHI4a0gB3qDMq+75
BdsHo53jTc3y4LPRBz+cLMvfHNJbOOSQSULDfU0yZ276laur7aaPYUTZwRStlMLrUMGLsh3lpeLs
IAB0ImHr7Gq8KJ5m3HeooJUKorzljaeb5i9Hj5E0dNt/uKi18rpS2TqzrcKNLt1dVpLWlh0LRQls
JsYiO1RNbJ5ldyIDEueguHOJK2TzMs35IdQtOH3LLkb2PfWI8Xceuse2x5BEVMYcESGreSns/trZ
1bG7ugRJ/DVyqLlBPCVvb3IIgfcdmoX/tr3QC8QbEE8lu7tYYRhIyt3E8fAlwj714PZs7brKQC6w
jqPneZ7OfeSVd9JVa8Z7RGguwhhRpZ4bc3ofNUIvOPS6bZ6cMLJwb0q0T1lX9IfaMkjtl4b6KZ8q
dRvhVrOX0S4kn+4YZn8jo1lU/kIdor2TwRLPmyA2gmcjQVY3Un5erlA0GXuM4vnS0niJoyXBp6nU
45wai3bkQPobxcvStaSxr01JYzsanyajksb+0JQk91/mZjHfP0lyfwgOVZbWy6WSZVQ+KMfGex/y
ozhZaJ9yhfKEVOcyXAS24HeTg5T0tDj7ljSOd6+qVfTq1Kw6Fo191yvZ+oVxsANUZH7uY+cEIHag
6DKWT+q4eDeNxmc/KnHZCtx8Y1H7+ey4ToIwv+kf2zq6wdYUqqFqHB3bap5ghbdPaR7GO39ONLir
9MnBNoMvaqR6J2mplo3AMpPSnC9hXnQPiutPX19aPR2/hsqA0KFh1PspS0+zXeCfjmMI6lat9WLj
BbSqrNH7ydsItbMpHfKVVQbOSwTHbpvkc3pG3To5L2qG7jTfT6nTbbMSiMoglnjSLkMkgi6b0jL2
032ShuXatvNHnMi7OxE5HAqMkKeWZ7E0rdhrj7mnpGsR2cux9Xz0bX1bxrzhUVosHxNvoR6bmG66
vx0ur16X8wK00AScEcyGtnUtB0Wra6ecksciVSynOSvDS9D1Go6Kj4CJgTbincV2jEvjs86Dce0X
6nySZpQWGySFrJehRIFc7csvVpSYn13VKA9e4B2myX2mKnkTLzwRsTaSs2ie9mHc1bfX/kwFeOIZ
df3BFak0VX/n1wqctWW+HGBUmOc+Lm7cDCu2MF5SOIt+JRUdc+OEtrETUTmzQ6qzmbzvmevC1UJ7
DisQaIlSGrrGylR1pmC3xMqgdIUoygWubdx7RjU9XLAdydR6Z0kimJln7+e5aVaXf3Foa+9tGe4M
IHyoMv0Q1XhoZumW6kx10fxOHQi8q9qOn2te/zeN7tAMszQ6a9iqyYwqsrz7uqgh3DVmfejfai9X
YPgM/iMFFu3Em+dtKFz/EdSY/9gjr7mD+2qtpU9iAQehxlnY+V765IDe3mvgtSGCBVxoClXj0f8a
BojvXiTX0ZRJ1mFX8U+ptYEFAWfF5A77eDlDneb9TPquo2B5YsQoE+fkt2y8mrlut2T8nYcaG4MH
B5cI6tq9zoKePmrqDFRqdBtUxVG6EAFpFV5ceHR3unp3iVhijRKmnWvNzfHaV5r1iFk4T2OM/XBW
hQwd17eZYVWYPKg1cglLm+KZftOzkf3QJzGVxFRB/OLqKF5KX10Vzbi6RAaFa26u17UMXLcrpJDU
jq2xqaTKvTeyY2yHKvvuY8iXdKr1pcwznKf+EqEM2IkMkX2JaFTugJBF52PXxV+8SFc+VTaebV6c
I8MNq+lm0gPg8HpXPFcGNFevwDDCQ14km5yfVaWzTxuOK6003YslgSjFGzVLT6V24eHIfSWdnhpr
K8uyZghhyM/LPSUDl9mXW+46U8Yl8jq70d0e4SG//qQH2aZCVulzqrnRsfExHO68eJGHEtlStjEl
dL0QUZsWwOpmis38DL6ajDEakasmr5Azlc4P4xKP3RQplSrYm7Y+HCXkEt1YQOITKwRN6bQnOZgj
fJbVbMdmuZKOTEVU2TYWE2vptCXgEnY5D4qpPZlD0p0+jsnkiG1IWejB8WN8VHSonIESaU9DzcZ3
UTnaCGQ7AZaDQjrSXg54bgF1S7+AuJte3WdAWk5/9EuEZqIZtMyUwev0dsQaQ7G8H4HXaScjwURK
zv7WlD6ldCjlymmZeN4mDrlBZJ6SDjgMTf4Db97+NPI2ObVA8i5n0tcsA9fRv/VpuoPVRjHu/ohV
0TnRyWGNlU2GWG0PyQyqmrVlft+Zg3HQWTWeLbd3z6gTFv6ubEEsZbh8ra3WClG+tIfpiOOmRSYg
n6KfmavGiO/pb0Kn5F23xsou+27NCxaML9MTgG5YjOY83NT17N7CRXM32FrkfI/MfFN6Vvw0t9gP
+XOl7uaGFfm6LIInpTFmfoQU80MMTu6rEq7pEisHLRjsA3hlayVNHJjdTdgD7kfhkmfwWN+DxDBe
K2t4ZnNe3+vLomcZk5aMwbD80Po9JpHLPLNybvt+TAFgGsPtlbNw5TcgCvMzmNURXg0Rcrjq1Ulz
iWhrePgkFf1dorvBMXWaOx4/+mutqhjnBPVdvSSdornMH36PlYkTn7EHgHZBktbScSTuVKegutei
viqduZMrt3qdlPuRvCUsGZrXAUvyuioubFaTo2HP4KVLTpsoYEd9FP2mQd+UkdV+6+Zx2oa2U994
WHc8KYP6U8a9bBF4DnL7MYC5ecKTMNqWA2QfXCzMtYMK4Wl0XTTF4+ZeDlhHNvfSz/bkdFHmkoHf
fRJxnVApcLKQOMEgBcHWHOPTt0pDl8er7JYblKbj2MckUoGxBZn2UKK7MYQYG7ZqoO+dePRQhiYK
te9l29Rxi+kxxGj1K5k0hEnyVj/JpW3kuQ/d2M0baymQFr1xAgRinirTw1li6fLQ77pxdR8hG7rk
0C310TpQezyPFEr5v2PJIKtrk232ChRrsY0DBQhmFC2WZK31Zc6Mlyy1pl919YkNHeW7arYOrFOt
f4Ywo6bbTu2ncQiWVJjrPhgmr4mh6LNz0YT1TekA/aEIq93Jtcs+itaTHebj4+iE7T0ym/4hwGBm
O/BE/ErGfE1VVfvMPeIfSsVhq6db41eF/riok1uk2d66FqOrZjnImRycXll1qavciAGWdI1mp6I4
SmVsqtV0J799iBC5xyruVn55+duVfjUco2j4Ll34CamoTlipti6TSNlKpxxMaxpXdpS9GkAB7+sm
2LhOmt5Gi5aydGGVABBt8g8oVJrOpreGB4ifbAjYejpAg6Nhr2ig/kjZ1rgr7qJxsDApVsnSZO3w
xaNWhb/kG7og0U1j+mhOZ0r/pTHCH9o4KA+qWqNaUXes7pdwlDLTjTMF0QlFdvOTbU9rtLOHL+Rv
zP2MftNOphdhc6PXavdiVopxhkRVrWU6MrY807D/ui06JXrWfYxnl8vKD6Xk7ox2uq1zi2ENtmgt
r3FFw5trUXCSA8zSGfvIJzFVGuNcOSRRgovC74C/TZqdyySJ8mMFRw83f58kF3KcmXJzz4pe9+LP
Co6OpybuqycWcT/TImu+dZ2Do3mnqfc4dri3Hjf9umFn9C1O+qdUbaoXOOLJTVlF/VYmWPN3xQe4
DAQs2Ee9lh0Azzef8y7dyTwrjMaNis7EKWzhms9oOB7ElRINa5sSQWxR+vqXXWW1ctBleZjipjpf
Ssb4ceLruLx81eUQO/7JAwh7I61AdZ1zgyJWmMesdbzc2U5DgA/U0qxldZ2l9rfOU7Wj9PEI8+5d
XU9vzbTdSte0LJPYzrLJng0cvRQEoOSHlIOkD+xuenISRbmRn/byGwRBcUgQDTQQCkhD81UoM0Xg
B/e/W/VchPdRZb8K2UZaeAtcWkM2hxI5g/7AL67K0XjVG4XKb6FP6IkU5pukq7q6AsFOgeksuSw/
9rSNZyL7KaMWNdxDi4X5JdNVYutwZ5fAkReSjBzIPbaZkzxn3Ryc7CLsVy2oIFJvCruovkChrySt
JAPSBAhRPSdOd2sa0/9Qdl7LcSPLun4iRMCb2/aGTauhNLpBaBy893j6/SHBUXPprBNnn5gIBKoq
q0iOuoGqzN/wEp/V+s0e65BaKKwQGZSw5FgilI2IHSvYQdHuZg9/LAl3inh69Jrx4b6e/Mgipnyn
oDc7RGH2bCRkuYfcnBHLTrwvWmLl5zjGnU6aixz3AzrWZOaXUXOs3OdGL0/SkotnHh0LzzxpUCt9
RJZ6fpKWZTsthlk1u6tlsqVP0c5vO0CSS1N+8DQeLfNb7+bIdM9qoh77At+MBfcOiLKO1aMDtXxv
jnG9xfrXZLtV2AjiNMqFrzbVC4hJBQJoGY43XYN8QwtLTKkamKl9lWEM4hXXYcHX8QJ/9lXHfXa0
Nn+v4XynhfJeTBb8yNH6Jq0+m4uLYfX6VppdFy6OqWTf1thlwWisH5DV6x/7cC4fcwVbTMS9mn1r
x0Ac4xxLwdAYEdjn4pVhd7CwskJuLZqerTaabjpFPupH7HQgAJDbALzCQ4Am9L+PpqSKulr5P5pm
pH0E/zJXgmW0z2MLQzez3nO0zW7o6aa3xrfSm1vX5sOk7qRbeu5j3RIgfXzuk4OGaftGRn9Z4x4H
wC1Db7jXD7/EDWoDGl8ZjlmoOD17ZTueofBNzbHVKJJI2X/Nv9w7P4FP9NBujlT45+UB2oUciZEt
EEZH2Tk+3iH7wfLD2zBnLUZ1H618VGtpVaqXIKwx7kukW28Qutyd41jztyGfH6yl3Jrm2ltXNdHX
3PWGvVtr8UOhZNOucc2/+8V6zdXNYY+9ORyjpSnGRnFcvza5Yz1IlwHV7RaExqOMeW6IHZC47TRF
97VRwLp2+KDNjqe+F1D5bxSc002nD+p7WWVkzhTN3Mpo1xjW8rkKD3ZQa++VamBo2jjKSUbLcOYt
PLvzw7gsNWvJU+Bl3rMMZsnJS3v3t58/rodVyCP9krlegC7iUH7t/vb0QXlPJ79/IqP0w1xE+2cL
U8ZYbbudNJXJ1GBNlyDeW6346nTD346lOGfK2cq+HFN75xQDpcfZzBGE7jSb7d5U9psQeVsOnfgR
4qxINjYI7J3enQ3yekD9M4hEAyYYVyvqoAsF8cjZZLl1vBbTlZZMmudpFMhK/auYs67mrWBa6z1s
d5skxvLzZGhEyp0NolLiv2ov6tid9XCU3II74fZoF2mw/ZQ9kFu5TGQPruy8N9IyVPQujnKbKNUf
E+jCdRXp+pSdoLgFjGfVLbZ5+OxaPHRf1NE1X7oMM+RMV/VDmTbgxu0mJ8/vJc55bWdOeunaWbtJ
dN+VDYyCbVCDct465YSYWeHc1tC8BQ5TttSRJVYuSF4VB8/KC0w5+Wl25v6BesmP0WtJ1IT4oqPc
c4u9tGP7F/JaVINMP2ld4j5LSOAawT7iV8TL13Keg+WyEFpOQ23ii7qsIgOdO/uLBeX+3iX9WsjG
dO9TmfraTnF1gDMQ8udU8wsOncNGC9D6DfP0IhFZXFUHvo/BBYDD/JKoGLiQW8//fyLCDHZClHHg
tlyNz67q7FJHA9iyXiczis6Wor19Qrust3wTjkVuBNcV7SIwltTukZAy4ZMpxYHHfvrFNkCjWUg/
/d1GpLgL/++2sFBIb/LuN/amwHt8cveIlWnXuraKQ1DE2Ree2R+TbMRhW9P/26thr5WZiuk4p6t9
UJnzw1BqH5N0xcquFkySlamPnFZ5yEhQ3zn6v/L4tYX+L3x//DWzepMgz883UHngqVbv/LC03rse
SrRpKMHfOlLJ/E8mTw6A4qEqa/e76ynKZvKC8i3veVsAwkGdLvWR2HeH4IQNqvMkK8EHwnskaNVL
DED5Uobaj3KY6hdhN6dLF4Iqa5dYeUvU0iUtCZUuvcOaquGjLF1Tlv+Rj7hPwhA5SKIql2RXbyn6
PufzTd2JDdzaOSfR9zhtnfM99zWU/KVtnh4Cr74Utq8PAADtCMjnqs2Bt1pywsz4qKX9/IP3boTz
ej8/RJmpPzsDNFcZiJIohOjvJ69uE5FbqlUD6QtmpD5O5xBLv2UD6mY5ROZTPdnR15aTgoYG1aZt
ihjzc6N/ruf+LKzTfqGeFjjzkMZ+kx67qt5SSnmPwkOdEnRCoFPXFxmsBoQAqsx0DjIx6pzohN86
YNGFEMvT172aGYprMhc5jnzveDG2arH7ZxMp0XlNW/+k/Ket9al/fQ82hr72rXg6gVnyxPizneYv
uQKRyWnD8CaXKFK+VVVhHe9dbKPC25RoCJ7kBcgZ9ADAVKiFh0753S6uMJSD1bXZJVkM5aS/d4q/
bZ/H2TC76n4uNG+Hwkr8Kpes5WGXJHF8cZbsjvSlxslqgvZFGlOgpddwsP68z5nM4TcHekf4T4JK
wmYQky6l1L5qEA3fIj2lQgC9BkG0kg2caZUAHjseU6YavsFDNTCzTToyf8toOlWQSQwbNQnKnq3Y
3bKXy4BcFi4qKyPqtE5v/ZUaD9ViCDRWfbBprc78TXWiYQ9KwHlQXbg8ehF0hyxsAVtG/iOacfou
jevpoI8d/KOuTp7sGSjZ0pJLkSbGpuuocEjTMWLvAsOx3EhTZmm2/qw0iXOTrt4Ku6NbueDtl0WU
NqqxXTtPfje/zppdv7lqRfqm1PddoE9HcZ3MXevZz5ThJZ2TikrjfBLXSb9NxovWUrCSZpXC1asX
6dr/5yQ3has3LWWi+6ScqjOvKl3bVujs45IL/kHcp1FAi86DnuaA4Gu8qb2meYO0bc8o4fwaOzR9
dJ5RSdwGOCW8daElsXFskgbybJ6EiLcqOxXUXpU/A1F09zH6iwfYFD0PX7xSEhfDkKOzeKekBl7i
aW2ff+UbSZv6Y3ZQoHlu7LCl0vhrEL/1pWjIh/qZ9e+y95+l1ph1Gu6oKtm+VoAJOJzTTyve3ch+
6+fQfi4H5El9IzlIt+UW8TXzw3ErMPh0iv2d3UB2+DlJrXXMRHMM6rQ5/nWSRLkpqlkyKTIrbZuq
/XgNHQD02ojgK7YnpPLL5K1e+HlZnhkng1LrSw/jmD0VIcgubDQKm3946mBsG8yEnwo94vmtF/nB
gGH13vfeb4MSNH/xbiZ3101fvRGD36Ru9GsZGZjUgn/axfgV/Vh+MFW57uSUvNCdLIHD5JXZ3tLU
8X3qE4wHKoDa+pgjkWdj8ZI1an+R0blHAciMAv8mo5UaXBpPd19k0D6W09gi810nr+zFzxJiVk3y
GMZobTnL8nPWaJfc58gmU+SHh52qbyszP5luanwvfeTUF1NK1+r+Tigs/1a4OSouvmNcOgX/qRjC
7e5n6DC1zl8+oQ5Zk/8a6uTqp1V/hsZD97Gq0g+LTp79adUc7V9dT8pXjCyKg97mypGsJB7WoFb1
MCrfwVIZV2zVDYwGh+r3LOnI6oZh+ogmTvbGh/hJ4u/Tw4Ew1Oj/6/TaHj+mG6aVynRZ1vccuFYJ
lPCm2OXt+KExIsIhntG5GHmmb9JqdN80QLIQElUGrI1uuMpAa8+QlMaixYN64hvYS/sjEEc+VBPe
Pk2WOT9X+OVH6riS7gLQcOvvYmZQ/2Yq/pt4nKmmR2aLut6vt8lYDBusaM2djGeaElzlbtb1j7t7
36fZMuy5aAp8vK/Aze4qN58eEz/wsGHW9tK6Xywg8o+wcct9ahsTTyhiwQrzHZJbp4I9aU3hmc/T
9PhpWuwj7OEOZJqBSsl72B/RqPFQmjhIUwYEtY4h/eeB9b2cN5xNvBSG0afzqnS6kekf7svKEu6y
9v9iQIIjnnKjlynXTPerm5KyQypD/SItueRqQXl1GZRLMwU9NmmquftlIDfV6iZ9CQufkFR+QyaK
emxbwLTZyOS+wGplcmPUFpeq1/1yr38NdkGZ696+x8A8RVo6jOt1slJXzQGmNtIxixWt7CaQT1pM
fJaNRZbzr1QbIQkP2YBIZ644GXydusH2Wkv9dWbvF8nFHPoDZNuGMh2+MGIOs1rA+FCzQjULL07V
Z/qDDK9mMut4XUaPHRRr3MNSPQTqn8ccPCNMMwwym1eAWp699Tt6ZahCoqSMcXvousoHDrKES6BO
rvJcjPXGGofWPkh23VQa1D6ROjhIxh109NRtnCZSgT0vifd7UNrbBIW5U+DYW/9IKyVBpsbArCz2
OA3Prf7bvSnS1tLMPEiM+sJpuY+KtPW9ufq7RiGo9Zw8CpKaRe6+Qm1N391X2x6ady1zute4rY6l
GTfv5OFjrLO9b+uYai+/iKnyZzA4o59wTqmJkLhiZhMYoBPGkV3SMlqOZFwUfeiPMlomLs8+Z2Lr
sIzmBiZAYeh3DzIKm+Qd+cQegTEGFwl6+cVio/DOc60MH6JcUoONuga5zchP9mtzEeb60OhaRpzS
/BgpIw0UKH/pR+evQl73ESn8ymr/dSEZmclyblfPLCWGeY+rtan/8FT3ZbJtoDC1W+6MCV1JacJJ
Mp+zxnJPMUo0G2NpyoCaqh3c/j+lcQ/FCvUd+Kpzka5xtjBPtPGYscjwnYD2+ld7cP2rbpUIKBrx
ADyCJBjE9BEj5KUP1c+zapV/of6yFSCPquTKlcMd4i8LgCedEe90eg53SPQYX3N7/KO0NOOpVdvy
t2XSULXN1h7b8s0q1Z3vjsWPCqzyVkPYbdk8AMujQnzQOZN+UWM33GDb4y4KHIRMdkfOFDcX/H+b
V5g6nCoRpYxglu+LauhP/YThfINAUheW6de6V+JrHNvhTvplegKDJndiHfHmZlFcDscAGWoLuTVs
bxEzc9L53fds+7Gv9EusFho3gP38QUtOWpRAb5f07c9RH1TZG1q9yWleRiU4sMaGrcdIixdyGMdQ
nN6VeoD/z83aw1DYLD2fYwaA0vs+VXAiyZTxmWRNSgnE14BHQx7hXA/rK5njb12ojs9u5Wf+pgad
Hht6fJM+q6J0Afzl2pOX2zu+obKB+bfKuBbLTFQ+2dye7/0xT4wbREmMgClD3vsdv9tNYIlmLNmD
DrmuLDGTQxtwek/zsUL9RZ03zQJp+S8Ri43ii4+PxT1CM1EC19NQQ9g3q259jfbBT2KoED4Tv/D3
aBvpK7v0zg614uBPNWqns5BIpZ/K/QQsJg8fY7P4K+r1+QcHVwhUZVU8G0GvPASx4mypY80//GE4
j0k5or+MwYthpN6htpz6d1cfNxKghNhZl1EdXkm1qK9aED91cmYDaQNCu6q6N82vfohUAWT2hi2+
kr2UMWUw30SLrl00DAblNXFC/btuBt6+7EfvjJT5cfWxTw3q55Sdhi2SE+nvWQeEX5SZyRaapen9
Y9XZtz4zm29Ni4BERnbnBYmNBEybBctd7+xrrGIX03mevSo8l2OCxmsxo71IyfktH/V6p1iJfQiX
86iJtNhzpYpqc3VL46Hdd5Z1gsPchVtv9Oebg4wIFEW4f9Bt/mvTbfXDwGvmtwSwKILE/nwEAJN8
z5GSSjDhJj2asrVG81O6+TCG1H2+/xK9fEapsL4pEFC3Q1Y/qVaI//nodx7QDh7qa9s0OYthhtWf
7gCMOCj2Ok5wT9LVjFZwWxbI1FjZJIquHr1Jz56Dxe0TyNoXt+Mrm2pNvnYlet+f3AGFOH/MqUjy
7UyATqCqs7zoY1KAONEoe2neB6QZoQCHRpanHYayCZ9iNjcbbIugHusUCowMKJM03QqXbCXRpwe8
KIyvmfnXTLbh3cu1vW0HVoMYUKQh9w59cpwSICfY6xylaan9R1++9PlLSNSoe51c325YnG/bQfHh
XqEv4CaW+SZ9yIrWSuO+Sk89uDxIC06JVhE+a30fPsAFqy82cDMkI8rpu2XHlzYewmNjUuV7bwYU
JHQV31dADNMRIdsIDVhd3c5G3P8e1slzmgXmP2McbfXQ8//0xw59riY0v1RKOe59G6aJ4ZjRNm9a
PDrN8jFWbVzGKE0km8A3mqvnhP1b0JrWaajUYuuXIKO3A/DRAbT9S5rZ/RvUT2PnWQ6MvxA2yhCi
E7Is5eMlvhl8uJB38kBkB+4eN5phK8QAGViZBpPt7ANn5NvEO/yWeeMWJXVeW00G6RLiu3/91K5V
n7KCnRylTy5W6eGVlfAB0Uv/yZstHqedVV5Ca/4eWMn07PQlD1x30A4haaebRKxhNSeWOM1drGaJ
G+xIP8amimexHvRXp0elevk8ysdQPp6xyT4m0ROHBP6/H00wZ901a/Inibj3u7GmbmKQvesnWwYG
00quk37yIu1CXj24VfpiP5kt6rQjCDzKsXo3nMnzX6RPLsky+t9CBmqFDyDS2SrGlOvV4nHlsGjI
Rz2A09v0XfgHBB3tUEZ6uSjiBL8hO+/hb0SCNkas+Us/Leyg3H4PlxbVyPTVhZYkYxKvj3+aaGG/
NeGgfHGm9ClH1/9JhpwGqYNcR51ZwlWTers95B6Af9ZSNWis9iLKJ6OTnYUnN3PKnTKSifwQFJmn
OkQ5KcewQcGLZRerfbCroBrfUPw31guCKfjbKW72iA/FdJYBv1GN2z3ODQHNGpV6WWPvc4O2OLa5
dZUCqlqqpIEcnwfPUpF1xvhYZy2oDNVxeOSawK7pHqNWv819X2ykOaPNfIo6bAakmY6ANZUxzwFp
ZNqjZYOt8au22Mj+nm0u8jQpecDJhvi8Nu8b/E/tT+eD9RZuEK7BunXFMip5kIuZRlOzcceKQlDb
IngmbRmaeSNR6exdc1/Fjnn0tBSyHK5/V7HbCiMYS6B94o00BwceIKLlzrm/uPM4Y+ydmI9xXgbG
psBRBaAS7xvpDGJGak7zj0Arittqmj2S2uEMVPoOJm7OS7hICU9LLUHuYqklSHu9ld5a9IHB7Y/H
ZY5OqW73wVSOwxCEBc+7HJPP9xrlkKPjl94+XZq4MKc7f8qq88SX+B2D+HypU803afYNXnSgpV5L
F1EIr8ETdJk02XX1FEThdwmCZo8W+vIDQkThzgVI54MHHAjbkSq/6Q3KsduoqS2YAN1XQdYpg1Xu
+sjvTj2sM1Rf/I/mfbSo9e4EODTY5knFy2DyavskG7tIf0BTRX9at3XDoAVbvoD1UfZwHxs5pz9Z
dddtZEK/bAdlgKmxlRh8nZbdHziAYFvOSQ2LrCqQqWH3ffJJ5G4c2TG6PJWepuma2zUPsr6hGot7
OU6B3c7KpuQoZuamPrjkR8AjGGJnTv0D/4Ui2DtqGjC1j04LfxmD0OVHyG+R/1NDoX1ef4hRkC13
LCzN5deUX/g+a/1FMQblYfkn38ty/TskKuhtiwJsaK5/uUynNBadPKt5Sc3uHENE4oW9yOCJIp5I
3uHHsEmgvD0U8Oz/1cdbAjncK7tIcYetAZblFDmdQTa1VBAFi9IACpqhlOdmwUXem/LPlXeOuY4K
TvLelNF7sM0r9Kvru987r3LQ6GgOvmVir2FYyaEcZv8PcIzs54ARQSSHP1TbZvOIMm101is3Phfd
UD3qoYtXQWx6X4LWASqNe91Z91Ow0DbMcTNx45tAR31bTXjCpclN0KIyKs15wV4EDqP3YCtQXyBO
YvvdWE8IttcvHBO/y6mnJVMBaCPIzvZQVr8P9oU6Hu82FECHnXSVeG9uDDu2z7qSunutc/riCL8L
E9yMsjeH9ok5PtzBqca3Rj5Y8ilIhx2StfHHxwBnG5fCUz5/+hgroIA5lDFNq4N9qBZwz0HfZ+HO
qpzklExg4XmN68hqsX9BOmweeGhWOmga1JIQxOsealO/gXZoDxEI/fU0o0YpUEBy6VBM/co/re04
76JHsOIkdEFZrn0yEW7SNZp+ZIuAhUhZTEb3deoAlUoLSHXzkgXV13yMq+sqh+HUINGWpq9o6Rlx
OBXADkIzgLtbd5cppboRxMCv4AGQR+jxuJ0x790BFdKork5tWIAK92tsSTJdUfc9CnavSeOrrw6E
Xc3t8Q5ZWkPJE0wxdJT8CuAi2zasuw1PauUcUAR5jXLTeVzWy7Gi3znDgKPHDu8EAG6Joz5zOIAz
pvVf5AIF9tDHqvcsLce09I0Su+pFmsGkWnuzrfy9NPO66i6zMfMd9sLhi940zSEeGvOiYwr3xP43
2I4hmW6gYQkYZ/rkAmBR3xeROmw1TYufmtjGbYVt5nDuo+6r9N2DA0XpHrOat7ll804fkidg1eNl
nUR+QHtIsL0TVFE/jualsJRgZY0JPEiaK8iosT+PNv/Z7JZmiWbyNjec8iHxtWR+p56p7VG4412v
+ORW0N1Z1Ix851Aumkv3S7cINCVgbA4AynreXYwqak2JX27NQbVv1uOnHumWWbKmOsHX0QaKG5CZ
wQNliX+LQtu7YVGl42BSUReXEelMFYWgOkEKA1LY1SjnVuXrRHgbhcMOCJEC7Kb3bvd1ZNRU2bry
RkaHjNhPS8lt5bfVJnTIEEtT5k5lc7IVozmakwejzmmQhaSOYJttdm4s29/Vi9GSP4DfGVBYuOhm
y5ltGqP1Wb8+wNO22/IP1T3KN18uauINfC3K8bC+xyIv6Hi8Ur2Nwvzrh4w+xyDrVppatgWTm5+6
BaQkF0iVJH/mlzTv2tekcgrE9nX42UtAQsXuoep6l5LoHJ6ryVJerbZNllxQ9meg6M8z+L53q8jj
Y4Fwdpp77lGJ2uYWcw7eT6ltgsOw7EU5pf9hN91lfU7rMZ7IWdj81eDEAnuXNcJWXXzqjeapS/ly
DYlK7cFWsL13UMWqkhirYhXr4NTrwIdaLhSyOnUvGQWJYzf46gtcvBbvVi/7PhjRTU5QLRoWhUle
xNLBhYEZ/F0d2mavJAF/m5NNN1f3hlNgzvXDDDxn7urD1GYGe2LQ4kvBZL2Tpgz80lf6toL2Ff9A
94FKqX3+5ZcVZB5FZdr3Ze9rDyU/1jfT031QltHUQb04zT9lgLFxtjged4u78dx77TGbBnRw/6O/
D0b2kxJS+NkiN5h9ceIgupl92p9nMtRsCSmxSJ9cCs6DN7lLY8/AcnD4XVqf4u4hykA1NVErtFF+
Wea+lhV4zs7W+4K8HT/4PvBLU5taY9s5Srm7D6jBEG3NJDN3VCV8kAAROur4CKF5oaNaoHvmRQbk
osJSQAhfrtJhLYFyxxOmuFbIZbuTvYWn3W8tlQN0gf04QIFFReeu0SF3/3ehDhlG9u9D+uM+7z6F
1He0LUMwqXZVbs2Cz3rQoBm60PkCkr8vpnOOlQTN1xmqXmSZ+VWL/R/Skv5QV9WDjrzfTvrkMmdp
uwUmMgFkZR3py+ANytJY8gUbxwWkMB0sy3cvsAjqq19SCtZnDgMc68xH8bnyAPNgKZIMB0tGSNtH
D7OuAli9dhZ2J1X8aJakAFZ8ca7+M44du9mFZZ/q+gAD2m9XZLLmO/Mp0zFhkVFKucWj7inrzHjh
8Ef9TYssY9eXhbvDr6t/tG2rf0Ttcng0Y/Nvx7Xyk3SZS/86uISl5b60tWCNvE/s2eCc1LH8Jito
Pv9tZJJP6W9nZ3Oyu6+hdO9Yp7CjX85Q20kpEQgxsCzOLfRC8sY/aZMGBqRQG9Kvhrs1jBfZSPaF
ueUAnLzJkcHnQyktv1fcjakFJv+LR72ttgGaw5BdhtFbb6njo7ElvettE+v6XvVqFI3vUZQZmytb
z+lk9EaxvcPQu1zvDzm2ClsjA+RwH9BzzJXCsrq1YffWa/DtpKw4tA40mwnOqhrqq3TavV+rDO9B
ibS1X4qBUkj82S9dbT2i8FoCabuXanv2vQ5UHdzAMv/x3j/1VFOA6oz7e5+E6GjUAO5Rfr/3ey4J
IpxLNL5XCz4WnXkd2bQ8+d328EnOane8lZpjXs1ZMfZ+Os6olKbvJlnEv5bQBezzKXTwE+sKRPMj
FA2y97IwbAkNQFYf+GaU/TuGe3GlFQ+CNRNEGnya4+hU9u0/u0yFLYIgz6TfUr016t71c+IdpLZ0
ycQ5xU4lrPtyP43AUTeTMlbnUVUf7xYoAI3HmyiISZ+X2NW5syY+zdSJ11lyK5eqiurz6A+P9aIp
du9PsMe4wgPcKbWeqhu/6MPHmVPXrjXK7nOnu4y4ihmeoj79a41GaGdxUV6EufwWPjcRHhCixzBK
ERSVCcul9dJvGtvg070/9rP+UC5ZgbELitvclqCblGI7NaTXd9LnJfFi+glUYdtYVYQqAIFrZ1bz
wtkUE6KmKpMCPU+To4zLZQhAukO8QU8dXu7tPvAx26y8Uz74UG+CbRIFyY18c3Ir+3Ck8vuzHbuY
jEGQKDatVyY3GRitEIaC3PZdvshpwdBaJ9ZL0JQnebvTl28R0gVnP4UTtC7pyq3SLH/nf/xYdB/q
rKgvPYXo66TO2bWbwuwqTbmTPrYo6EH9txi8M8ifGy24ZxaIRoM4ub2voLuai7y7mVPsshEsnwft
qvZN91ikcByHLE3+aICXuo0f/WXlno2Gj1q+UCdpziRy86OtF/qXyEn/kgg796+lniXfkCJHiYY9
kOQ8xkWvClkcfLo4U+v/2VSXJiiMj1HPcD+CDbvuzyiF6nyHI1eP9xqo84uLGNaxzMsBeF5KlS0y
gu/q4Nwsi5R01CpbG72xP9tEG/EPz8svFYbl+6lLvQd9qgAKrOs1Rl1uexWgqpsup6kYDV2R2pU+
DlQVOg7LSXNcYpSK9qrLuwQ2NSgB6cslRuaQPsIqfRVbtShPblOvCZUdNUl9AyJQOejL6SfyK85G
y92E/uE+8SP3I9BAbvSk6tOfbPI/QiROLRr9FvUZMECrNzfSJ5eY02rW9vlVWtGsQz9tUnvfttDq
RjBVD10Usd8o2jN2MJi6/OySCBnEmCSjLP6asec5ZJ5l7uaRPMPW7FD+NLXxpVxYN2PTLYYJYCqh
jn+HfqRvIyeonqsWL81BRfjA7xpsS6LI2QZp5P5OChWRvcD/G7TeLkimh3xWapy6IaaGRT3eur5C
wVBYrDFaXVGZN8uX7t8+CZSLMujvMvfOeF3nrstkCKEsK6tzyacNdtlWcBiC2BiS6gP/KX2cGBx2
7/DnQHPcIR33ptypn6M+ITvuYWjf3deRnxElyKRGgz7vPSmajeD5z5xYbE4b/MGdGm4TkoBXad3/
DlC28wVO85+R+RDpevHeVH30bObN1yx2i68J+fJzAGBmB8K2+Go3owISN4cgvTQ7q4k3OueSR2k6
4Y3NUUx5zVE2aLIihWdF1lG0mrTJwjKitl95hitPfpn9I909bMbD+DMKWaJPUdoQf4qyW7LAkedN
33gB3sAkf6zVGcE/ov+0rqWP6qE0fMyKKiP7UmDMujOzMD62XpWhQOaHlygrXADljPZd5bx4mDDK
YLB0pW777jrkcMrq7xaYxbFI8uHYwQT/0phzsOkX5fJpDNGcibVvkNXL/TxX4UOhBRGQsZb/UfY4
/YC2sIYiFYBiaJKbL1NvAgPtGp+N2rIZc+M+3VRL3Qu2JmDqEPHcKcWn1c1RCi7+CdBZxFm1fymS
MNyPg/dxN/+8u4/e75AoGl5GUO37/0VcMYGC4DV89DOz1L+6Y7ylKjSBZQT7rSIBsY3RM/q917LX
FSfvVcfZGft/8qH5XiuYsemh74KrCNznEr13fLOhkWINEKFbyDqFolYbM1tselvMOTZ1D4z3qbPf
1iJzzwnZMrsW1dCkeei8rvkNeaEDO3uMOwezO/ZmrR9c4HG/L6CltvKCLxHa1De79il2Lf1qOvNW
n6oKOG0xnA1sU17mKX/Qi8p6N9xIfUCRfREYNsi7T8VwQtcUdPDSxOYT1otSGEcJnqqBKq2NY4uM
BuX4mvdh9yyDpn7o+Id/b/oCuyo3/IKstPpg9pNbsBPoz2Pv8CLKPfXBNsy5o0QO2neua6VqdwXk
pemvIBnrfaCqp6LO9UNrwOZLPSy1IIBpmyhxsi+2Zo2vVZ5tZFCkcaDB/LACMqzSpXngDus54ARu
Boe+bKpvGUc3t+6n7+Bw2Ur4unUlN9I8NePEccv1g4MB0WS/EnDGlCQzydS3u5aI0HNKq6fk/lNf
hMTYIUcI8fJZMEQCrT4btkmfGtjnWCDllovM81OfPQyFVYtTOjamu2JorC+GrSnXwUpLTCks60te
N/MzcoEnaSkRXZhPF1E3v0mPmsVfVJxAAY0zpGuIpTh2WFxkLa0nHVnjG3iQpvykNoygO2FlR0Ux
zm11P1Euvps0JXh6Zhy4wM4VWTofoLvVD8CoXITTFnUgvHOXevEyPro1KuFLpwTFChyZg7q0pVPv
4o+Ydc49Mk9tEj1zcsRbL7mmvd63VLy5nQM+j4ACtbPel/HJVHKaMiIXL7dM76SZunNSKc6HVTdf
4XhgMC63UJJh9mk9PtpxVp9/Hf4Uud4OkaPwepymzdr2B2O+otUwKVu59SvsLzDxOufWT9tLY8iL
cFekNWC3RkdRbyl5UWUtw9VIU9pyWSPltu4hrpnNHG+EaCN9aJ66zQHpgn8JEQEs7hWD1inxfHKn
5LsgxX4RDtEbdZLBFVt2H/05cIef3QfDzJ1OaZx/X60kZWGJ8xQdU5es5XOAmhX4ILb9aof+J/kz
Jdm7Tcp3p+luxqiZT2obWE8w1XKST+XjGqE7SXDA8n3a3kNcrTKf7kuhdrAFZrGz5owj/ahHF5Mc
w8ablP6LMzjpc1zMZxmUrm4s9q5nNy9VPPdfvMBGJsaDWCWD05CN+wL9gkM3qsNjr0M8M+1FPsxL
wr2UuvFPLR6BvpJMWO6s9CEYI2g/22DMnSdxWek9YDFDOXkIhaEPJvYrgVeis6h7+mkNkYGNl3XD
5cMGYnJC7dxjZiyqY3FCQr0IEncrTcNOxl1cBPU6qvbps28P2ksRKfqLWS7cG+dffWc/RORhkWI0
+xCZo0XfWZr93E4Y8UEMHSD7o7ONFHSY70UKeg2doL8AxJ++uSFSnYZm+eQiCftlxSUMD6Tp211Y
utQQATJim+8bKuvZoFQ30zKsN2y9EkjWVI+EZtF3CGOiErMOBgubwnaH97Ir69v/kHZeS3LjSrt9
IkbQm9vyvqu9WjeMlqP3nk//L6Kkoab3aMecs28YBJBA+SKR+RkRIOLBAAKgnWgZSBjoF2fszkgy
G4+iSxlInDiKv6gylvYnnAW/7eEKlVBHUw8VHXdCYoiDLivWvomC73OXOEPvaFXpjXsWLbFGziMt
DWtiX0yriQHc96y9UUnfRJcI+2u6NpCYvz0wosiZkpc3GDPCTyb6hXBCBSD5hkOe0cxyHhWnQX39
DZk8A5yjCeqMoA0K+m6ZbG9zZ6xzlFCAzfliAJEi6xulp0AZlWOWOyiSxFNaWHGO0dQlxoUXqJON
4OBFm0HZLjZG+YVLhnK8Fctcu3z60Gw0SKS30aJLnxrNivZxr6n3VQMLJ5/A8KK2mBd8uyor+Fuz
hLcjSo0iWIyKUmM5BYu5qBG6D7KCBTLgNgAWFNRQbQiCz1MKBeZFqJ/lqleG1WDWKXfHXsEOnhEJ
sfthcZuTVO4SFVxFpF1ucxLurJZ+UiICvM+D7FFkkKK2gaATR+Hmxque2yIXJWLEWWoO5ZJdV/Az
ULTFRDE8Z66gUQN4E6kjMyY7m9sUg27yQ0KOyJUN++QqdnpALGoTCcGizpEfJkrvThOyRLqBu9pt
Hlpse4B7B5HaEcmcuKo1+JF5s5vTPUXY/+zzjZBtp2JO367Gb3aSPrWrv8YbxaQ9r/GxfeM5JoiI
mb6jbXKDG6S8tl/cBp9ZcfDJhl8kybYug+rfVbpSHrCmQwc1Af52GTBaWdsK+WkRLPrEWZWRXA36
7TxdnN3WrRBvYatYbqKCpCKIFR5MPDTqZC+t09wlnax3/qrKcw2jOsPLSfjF2ZFPKzuKs/lQuI7/
c/hDTGmWjHitEh3aSWRxWmEO0QJM0tQqPolr03yBamrrUZa9bP+bM7IYnQY0kjj7nyDrCbj91wDO
cL9mzEtJgCLEDHFdRHcg25UqwMEuU1xcyaMA3+Umfh4LNKLIo12sBi3+MZbVB6zolkrrKxjDpfsp
Q/skIouK/GA0JveiBRLnNenz8jYPQxF0wpGROYpBDKA6lHXQbBSrNoZvrewWUQExKhUI2DsTLko0
VR116EhHcTcTTygoELxSS3aHU1M83XJEddm3RzSfgvQE3wmkEXJs4bFxNagGiTv+6rCr/osLrXDz
W5DiyuHx1r5FOi5X3CVWaCE5LrlYWmqqn4q61096jDFfQBEnm1qKpPCywE//OhUxKvh7dKPrYC2a
8+ShyoN2MXc6YbEEbOAdRddtdI6WZKB+kqPw9d9aA0lKB/u1k2/JLeJxbns7m/v0qoTPZMUYRYcp
Xm9/DBST9fZIgQ8Ho2mlDqGR/SBVA2r9DcJShrH3SfIPyEJE+DIYZnc7/DXqKlzGqFExEIpAkKBH
GOkn/iC0aoNYaAWrJfMfbfOLmoXKvYDn5kqTbmSYmysxJg5O/lWeAkQDbdifASLeU9pn0yfbW68m
jvhiftU1XiwrvUnwhZveDlC2iB7Pb4UItKdXJs5G1V6o6Bsc5v7bjLmtdN6q9JLooTNtZdg5Q1vs
63S8b6WJ+6ZVl3gok09xgjNgoHjOybK8+mTXWbnORrwsc4TIWrRxlhq+4+fcNoyHdjAfEXC23ii1
emBiRnvfwfd/xaBqUY2j9ZZkTb9NqJSAOyDMBFfnpJjdNImiHOBIY1I/hQWZ8jkzUJ9E75ZEporS
kYiHyhmitBh1Z+xzVoMBBrx1g+ONWvPbadM7/jKXEMsRnTdoHfjm8PfQWy83QP066mRpp+kYCXbw
EDbaVDSX5PqHLavuneKX1gM5orPtNOV9ZaF2evbswIVJk5inMQHdANwLhvzQh49VkNoLzZGzNcaI
Y3qQ8Rbe3NAJrTtQ/eq1V1ldDBArX0MrClEqws2WhKv2qtWFvWlAqpK6pul1WrcwFdyButCgpMbF
fT2E2sS7J6XrNzbWUyFCYNjL2Ri5e4so5/0aHNILCHotqqIseTjdW7eNFt45VuztQko3B8W3jSP4
vWjrghWfWCblCvFN6xmBjhrFZVOCG5YaK4jRBvciLdnTQiH7hYQLjmDiVBzCSi3YI7nBau4TcwLL
0RZFYTdLF6Poaxcp6qXln2hGy4qzTnb9VYeHJHv7XzDaVinUS4dIteiaIbPSEAa/xaINrO8L8Ac7
oT/nZTgmO/5wmgXrhmBSttMbXHYGpOZxrW9NeSXGg8IFEulbPz5o3IlmPIbJOhlKHFhnOIgAfzgo
6i3BeDdr0RSHW8zQ+NkEDXyvzUpvSeQAJvFNdelO8I24ACwdsocWAqXikL7GqStf5w4D6MpQtBIZ
DeRQheIpAg/j0nfl4TZPnzRRATqaG9VvGzg1NEVfosfFMbKkR9ElpsI3/JzoIbJEiQdq3Lellw4Z
+s04NNVGNBsVnHXRosAgmnalPGuJG1xFy3lAcFl/idyiuSZK81gajfQSVr1zEOshloJamY+oftTd
j1Urf51Ossy7nfT/0fNfYryuqj8F5NBG20ODPyxeTACAaw26/Ck2uvRkRwH4MMBYz5Xtf+0cZPw1
uMsogRdfmpSy+Ki5HrZGLXRCb1R3btWgAJxJ1VJHm/k955vtF1HzPSjdz6WdNhetAXU92GzCQ1tN
3l0Y35g7acadZLKLkgML0AhGgO+yZz674OdRuGrRo7An850yTt+HQF/1QMleTaqLOwOM7LZA7eFN
N65iwVKSrbU+pt0ete7+OfQht00PlMuah/pJ2eCBWPT3pgMk20Ei6iny+n1taubO981qMcQ9W9mq
Ae3TSPpafJziOyE+XTbdmzRs9PPts56+K0bQNQjl9epu7iv9yFvrA1V4WSxX/rW8MY4Uetxgf/Mf
mmuNYQfLyx6Vragczv23MuM02g0kWsWo1+h3wK6yVeXJ+XmI/X4dxpn+ZGXY+clq6H1LyDDyh6T/
GKv46uVO86apurxMuXm6p1YB8pmfyKEx9WgZaYp6pxtusvBb3X7yQPesQ2dMTkmRBCfEbqS1LVvq
U2YXVIGLwvrurZAxSp5RO7k4U9LQnbKJY41uVUBycW3XMTlE106U2wiK6rQtEdlMYihT0DyRPFEL
l7LQt5Osz1yaGxwz2te9DGuJsttca8vHnFLWHCdG5hjRxAD2VzFvrvCJkZSC3ALAw1vX195SgC8E
DCPhJ7Qa7NTnN2rArkuzHL9wlOcOIkagOYpIBqNpRlfR1QdVdR5IyuGYZ2GmwvVmx+XHww8ij7aS
rhSXNJPT9psUSupnLVHbNZaKPmysQbuKQw5v86wm6bZEQu7WJfpjazgU3OGdgklNW3SZOkbKeE8g
XTZNFwOFE9VbsSR/ZZiHwEPzeteyF7ndrcmI12cErpLrMOn6d4NbbVpyrcsm6JPrPPD3WDEoa4AD
XcxZliJMaVPoilI0nhBZnDgj5rdsUs/pJD1HVE5qt6nftnut6otrZJN0j1EefJAt5bHtSudQOpWa
LqzCgdRQ9Za7lmv516kIuPWKgFtsTTKUAmnYrkSnCCpctzSWWIFn+xjZl9qPgO8pheGecvsRXpVz
xh3NOfceXrkrbRJXHRQu+qmV4xZR9kW3G7Xikwh0KE4DwZgW6Ev76JV1gPHeFBcPXbA2NN4kETNC
pOT6lfYHyUjlTQmldbpJ6d7SNkAbNEy+9shhoQmeJlcLPQj8SD1xG3OLEOA501J+j8jBBC80YPC+
1QafAktvJkVt54x1b/diO2gy0M2FHu1wBX07u3aCT25rDKvC6Zu9GDVUbc93q3hs4ka+Nnr4KcuC
4BMuXco2t2yo2wZGjD8FGZXg2FmVd1cWanSyy95e6eyE31uwdkKQSYLqxq7Yh+fJ/8daeOOVTQBc
N7QuvGh8lULvtenAwioTA1k2og9jtVRbl/82D2+ObqNwL44DoJVdfN27q73AJn/XZxdTTbKL6Bdn
fx/0EscHFjSFTAPI5tj7epo1T+2qRNn1ffxmpSjRdEqOnDvoCGfCRPhaiK3VdIZoKsy8yndWHwZE
cNBlzRYrpGgxz5hXmV7fKUq+zz18IVqFJHP8MJZ1vkdBLVvlpZvtcW5EJDOKxju/StXtWOXhMR/a
+hjJebPt8QVH8xARXJlX8iyHWGzbQ9u952F6xoZkkpN9KTDX8BalEd3lqey9Y0ynLkwQ8E+tDr8F
bDJ74nLRqq5ydztUsnqHr9ywktRGX30YiECAQ6kgnxJIjmZCLpui7XCtdeD3bn1e62onGxVWFE7V
O0sesSmIpDLYiUcSnYOWfAWPky8BTwNBk4Koubg8rzrVL7eu2LUR5KjifBUG3ogdC00E4QfEotGB
4/Y4HoCHTWAaRXW/AgVX+a+fWl3Gbm6+4GEl8VWLwDKJLjFhvhCGevxqe1GxFWl7X1N/BApmw6JF
ApD7YnE6Hz6Ka4Vp9bNyZ9UP5SQDZGA9mcWB+Z6YMlkPyejudds2tgPqqntzbKwLANiKPaBdfupq
6R53KBerbFffe4Ch0qprv0poZ08boOJJdTBAbDGhOslOqx6wl4JhErv1PUl21BgQTXzzkhRZQF37
EeICgPj2Q1z26rkT9hNtoCw+NKvCT7eOrCZkFBBUD0nP7+rpL138L4eTKWWl6M/iD37+W59jxcAc
i9rTs2jN/SI2CvCRtAO8l86Ki3wS6gD40iT+uLQKaFSiaSljcKos77toDbDAHmGvP9ShPJxbN20f
NSMJtxb0cJTlGWzNtH8IvduYDRdqOQL53EqxZt5hDLaa9XHdyoAxOZjOkhq/HMMLmRz9ykg+FH1Z
P4zty2D49SUaPcSGdTfYkbbFp9hXAc1NffOAyQ3PoizKn331dFakWrDzcfxezMFcLGw36k8CutRk
homLj/f5hnj6AGcSwKZq9PjkfPeGfxoEfooExJr7yXQhqu6SGUmwMcdoMWSphRLvUw4w4dGgrvfk
ddiYOmMoH0Vor0cOZAVJmeg+6hqrWGMtPhRTbl8sc2wPoiUOAGCUnWvyquaPeJA2TjV4KAgYXD32
vwESwaHColUAc91Qi36EctZCm2CKAsuoWL0V7slQWhhxdOOh0BN5aSMGuUUXAu8gC0XhRCn7K4zu
+kHO9eBQWx6/qkim6Qz6Xe6ihhHUAK5mYJz4pY7id2zUVbGhutFhX/LX7/p2+yqGxExDQbI6MqAK
TkVjeWx+9EbdnUSFGNnach3aenYrMJdRFh2h10LKmurNZYb4leIes9iM7ikBrRrc0EAFWbG7SlIf
yNJf2NgZJRsPD32mGmcBmSWx5G9boTPGraymQOaKJ0sSQfZNTqpbj4+iQ4rlaNnYFTK307gbBNzf
TOEq6k5Q3qdC9HRZsqZDUdspGpfrOOqNsz5kXLNElzjEeDhP/aLh4eN8gw6UDr+m3BuO82Fsc4hj
odYfs7LJCqiDtM2uRLQ7zw4iTnTNM8SZ08tUkvJLV2nBsbH8Ahwo4uMNiCksYVL/k58mnwGHdbzP
P+lTulU+9HrSvfn2xMBzveihL4dh0yo+4vJ1Exxrp93Vha4vMDlHbGg6xJBmLlJruZsyyJXbgOgT
o5lhD5cG56EAT+aV6Kodg8wYlfhtpjvpDmoQFltGVd5nro7TcUfd+lY6Ee2ozH+1w7JLD6JtFSCo
lskUL9rVxFIq9BankcorNoNMCUU3WvetsnPEPNFjDOP24FBB+NxXky4JctnXPhsVfOwwVJb0Mbj+
fVI/KT9OkxJyep/HaZLzD5N61LmxSghrlEnJgJeqpF7I1C2LHP8TWU1J24dsIhFh8M4Ql9gTTofG
iQFsm160m/s84IkIFpXdSvSJBQwoWvvWgNVdTPtJ0aekk8WoRRGhwkIBIi0HcSYOXqJh2WgWXDEU
+eeA0nsycIZfTXKKk/JwNzm9MFcMiJB5ldxI4kWtA+yc+z6sklcdwiJ5Dc//18LzIpbX2dBoT3OP
WGd+rkUpRftAG68f+qOOzf+Yh+G+mD5R3ZxAKXBdbp+37fa/NzU2M11XNhcR26jfB62L7wEltocc
Auzi5pfpmmjWBXprwZ3Eb9NU+/KqSf3y5n/ZwSncdHplrWYDTahcB4QS8wubafmBvcxey2Jjf4NI
CPDEDYFRrDKkiG7IirIrSRU4ym5UAjSmEkdZhEqtYiVbD5f5MHbacMmsdeFkwUWEijHRPYIV2oYF
ZJE5PsD6UAVwznKBk4CPmebPw2KF3t+I5eZucZYp5e/LfXiweUlQ+Vd+E+HhVlkKbcfaS4H28KE6
JWpRgEEfYhEwVbfm8lQT6dLa851kOZez5tFbtWpui9JYMEVrjSutxQOJUatcIvrtXiXT/WLGnXK4
1dom+VFK4F9FlyjpicPUVVcYMN0qdAho3JozoBvasGQp18RLvbtRsvxnvWN3SqXfOgZKFjxHJcbO
GgyZvRi1wrFYe2Gpb0QTZ3ZqP71irESwMlLIlqwyW4rRDgIZECy+rt60VFt2ErgLg3IyrcKPlcfc
+CyGbovhqOKMXHNEq9CrB/GsYgU0OwnK155vFySewv+ma50MWmNq4mEbnG6n2DNxinLhSZyhRRmc
EAOpyWMDmMyML4qvmQfoxD8P2tQ0xqZIAeDSKTuSidSrnf9sd6VX/uepCL3NEgv8Y3t+JBGjAE1Z
IvvckoT49RQs8cCibVmDjBVkuagl1ztFFTVrR+/909wMpr58HCLIgGp/bZXO3n4IoegYV4tbjFhC
zLF6LcSNBWuQaWkxRQx+WFr0zQMijkzRl0iztc3cn5OsrW7PMk/acWMrCRqiIGkOIUaIB3H2T83/
pe/Dyv99Kf9PTyOufDdazE/wvy8TJR3Xk3+K+eOzcdQc1ukwXMWs28PdloEG8LeH/n3sn5b7+FR/
j/9tTEy9PcJvveLRb4+IixjMXtHxH8/p3z/u748ulhFTq6jBz2Beex6Z+z4+q99X+h8eP4kBPXz8
gH5r//awv52Kp/XP7VId+b+y3IItaZAe8ukgzjrDSD42/ylExE14soM4++PcOWSO+/Bof1zqX8z9
sNT8TOdH++PyH+b+i0f7f1/qj+9LI0n3CHQjej699X98tvPA//xsJdxUIpgKf/uk/8WL/uN7irsf
GbB/+57My8zvyT/N/f98P/641B8f7R/fj/lZzu/8H5f+Y8g88OHtnpcy0SQLIg9RlwbbO3sxcANx
Gdg9L42uwnsUXLkC7JBOf0LHtA10+yhLnLUIFH3zaNeGcB2m0XngtgJIVkY0A8TttAxizT8XFE0P
pZ4lUnu4SYw5jhVVuSq0Xj5LXtqfosyTkJ+whjebAnedBuqzg8Ew8DlZu2ungxOY9imMLZTvaYlD
AI2dTX8ybFMvnFSVKsm8zfAGwGyR3ii3aBEoppCDoCqZ5Yd5AVPqvDuknD+s62gjCmoxPqBu73gv
VaWYi7Qbm2PRaf4LJeCCenJqnsK+8F9Me/iKWjOeQlMrDRFzgHZ4J1rg4FEOhFAkWrk2koFCM0is
6sWPcucEiwx9gk1eFpPRFGJYh99Oddcr1WUPfOhnbzufiljSHxViciGCMQG4QsDhBjrNqEysbNOV
tu4nz260lwQzZ+pC+WMrR95rX9v2wfdDfOBLDSEjl+211if1RoxWed8ug0hSDmJU7YPnnoLa1XRN
8BcUNZWpHJoh8bpIQLe/Q2z7iviS8uDLISrqfjB5IaTdu5X2S0oTwTYp8cBytb67s1CwvcOE4RC0
qX505FwN1pqEtABSM5c5IkcY5lIp76LHJMBEzrl1jnWNIeq0Tt5OOsKkundYejhnEpMvLjAIXKXk
7slFGEjKgieLzAMmdyeSDdZGx/T8znR0sHs1OnojCRnLz8xnjM5UxBq7BINAmqZJOhqZKEBFU7Pw
bXcL7FxdIS1vPJsGNpkYtLg/R9GV3I5elEIKIljr0dFNQOGuRXA6wJVBQsn4OTqMxSZs+2AjgtMR
+oCCQstGBOu6rq1RMVBvo8BQm7XitB6SsDIry0q8jpEA2YrgLCuclT7Iyla8BI2kFn5KkrcTK8eq
U63YNlc7MVfXwGZnraHtTAnXLqPwyfjzdPFtatNTTj7h1TFxbbHZZo5pJD06koFF4tTt6/k51Htq
tuMYvmpdFeyMqIjXYtSXsZqXUJ/fi1Ek9L7BtnEvepZ3Z6d2L3LbhyvLVlwMwKXyqYGsubO1DuGd
qZlptXJJE/sq9UP5pDVl9dQOydILs+ghLKUXHajZEZrauNWzKFu2td7jRNdhS96m3SFyzBTLseQr
WoDRQw1MfJtM4PlYzWHtBUMXbsD4o7PiGMprG6GNNKpJeRLNRtOxbeCSqE8eOu6QPWVwSXMLgHde
SdmTIUcohiKCcIgjmFn8XtxNkfUm0D/tMsSljhaRqt9rYHz3rYm4kujzoRjfW7LXbgoPjW7RJw5Z
gh5VHTkkhKa5Ik4tyMpTHI8RsmUpMaCWzl3VtvIpcEJ/cjh7GLUOaQsF1kVkHdQm4Ovsmj3JZSfj
aKH2fxQHMRTw0701azl5HypsyXyAScGIeaIRFv4jEG12f1bVvMR9RukD08vPWZO9IbOEUM9g4MBT
ZfW69vRhQ2WhgDVzmA9qVFX4V0+dtVv9HHHJUy+iBv24XsvKi9d+a/w2OuPq/taXTrI1S5TTxsDV
QYCqKx8ZHsVWTxg+jtfQ6FdBY8a7eKjKrZXV3j1bf2OpSrl+zWL5ksI7XfngsrdtbB5KvYJmC05i
qUXVuGvs7BDrtXVvloZ1L0XAmdWRvK/oUzIdKUz+chaVP4T3imJtQ3QGzwlvcN/F7h4NSQk5PA6l
7hVbyfKSBSoK0tkyzHbTh021AHVV1+htw1G5nWYZVea8baN1jTLIqZnYLuJMxNjkiNe1nEbL1ief
pAB6SDv9LkkD+Sp6SDFMhia+BRqOADFQOnKPCCHq0qJPt5SI8lyKecVUEe/1rym2kJfZ9t6s8RUL
wLysRJ84pKmTXjXrGV/16M6mjHVNtWWKSfiTHelPIXIIlyKuy+dugoEaENLOUuWVz2jpwfSGA4Rk
EJtzN/Oye0cps3u2HdshlMyzjaQBWADkFPnRPUwCkA+5NaorK5ellT9VA8e8T/eRBwZD94Nmkvtd
ACUs125pm0vb87qjXYeHuOjt+8Z2etgSvrp2qyB+a6XoU11I3b0/lLyVCJdSBS2ThSJJVIxSbUCR
cnjXO7fZGoBlHqgB+7q8ar3R/G5L5hX7HuQ3kqliWGrI2Kt6v49tUhB6HaaPog9s17lVC9QQc66B
cZSlOy0oxpM8SPqWskjo+GA5EkO7NmWWrdBGDF6sqqsWONVVIHeqc2t12qK01Y5CyGCdxEGu8Aic
m+JMz6xkR1b6MS0aZNBFX2tMhT9T61exZlibAVeyJYTq4TTYeH17joojpKXEn/BkWjqRlC4RtLV2
UWEqz3iPhatOQ1DD0yXj3o2lJSZR46E1p3eoxA1uXUhxspCa8Hnwpyw15V217PsfxlC/a2ajvmae
A96ujoMdsi3pxgQwbPZ3WKH2dz73X3u9rnsM1X1lleWRtjRRrz9rSekehgrB+lE9IeSLGIqdPway
vm6lCtzCYH7WWy0+GSOZStfDdsjK8vTcQ1Jcd203vko1dg7KliuJKi3SVHOu1ioyevMqzmHFOtfC
UK6Z1JvgaGl5bklMqDsLEMX6du4bSitfe0qlrMQsMaCEo7zrFdQt5z4U8vIVtMe3XGannAPMenbj
+HscNMp3wykXY9ZUlD87ZwEVJX1oAkROe0fG610lE5e1EhS+yMFJNU3fUsw7cyfUry3VkKsdW98H
W0nf6kbx1qrednu9bKke5DV/Z24GobdNH2rL0J/KxgZbBfrNau36UnNbgeg2aDqjC+CbR3W2EqOp
i5u5PxbqVurq+KwWvbFogW5WOhKbZntQlLq6xggIPY0ZrE0zMHqwSZa987vCW9sgQla9XJt3PTqS
W3kMM1yKHROXNkhGdV/tlK7KtlaRJfc+1ELE3FLva+KZhyJtm9coLsnlJXq3l9NkeLA7/h5FhBwM
94bXOc+yX2P6AqloFyi594Q08JfYQVbPStrhguV8uI6rJjwqRmXe17bF3SYidl+Sqvvu6J310OIJ
w90kIuSlbBbvab6xcEhbKDgZPmndcPacTvmkGKmyGkbNOPOtz45IJ6UbOw0AzvtI5nkZVld51i+T
yoq+pFB6JmWF6mqHqHFYfXnM4zojmR82m7xVqgfT13LEpmrrbfDN61j5EAUS86yYSfhjNKovML/U
19GyvVVH6ecaqvjPW5Ukb1FsQ0AjQKfRp/giNRFkdk0BfqaVF1TL8x+tNsnTy0ioDQYqVXnyqMil
+d2IjLVlacp75nTFEseo5F42w3AnG1axzzM1Xjd5Ey1rly+q2hj6bmIgXYOy0Za1klZYSfWAIwCn
ccuHQm1cvvFZBqvAc2o8sMty37SsBtYQkkBpFPzo7yMkxp5gP1rIHwQIwhV1tlbQgrhTs8FFzT+z
T14KzzHhkzukEOP5wy1AmXbeFe1q4OoKu6UQd+u7IjKGjRMgH++5Zrkt3NI7W2qe7DB4d45OFoV7
0/ftQ5EHP0wT2Ri5l04T1hU1BRXh97zYi5boF4duipjDGt98jyKt3c5dc5jvtc3aiXouspVlPCVq
uizGpHtIpxbek++arw7nzmgwsvLVcqkBA9uLpj3IR8p5X0ZVTy54u+VXPFC8ZZNVyVY0Y6nJr7EK
vtXUSbFPEaJLDFLRBzMoNS6ghLgAY4wgURp47aoYunoRVZp96oK2e271x74Jqx8Q8JZckACTBG9K
ZgsVLuQjqOBdx7D+knYK2ChH+9agnm0lNVrXoXGXVMM163zn4HUXA2L+Ug7Nh8z2MBekLmgvW8zl
J9gbeOVk6r2dcqkYlok35hu8Tpu9oQEvyHq7eFEtB90LDWSuaDp92q77ij2zr1r9wuKu4l6FZHFv
Q6xbtIox7Oe+bIy+NL1lHcbB7e5Ff6T794ZZZrAzuEgvu97axSgMnsUg3rvfkOtNgNamCM93VfsS
Iwxy6FE6XOJwXLGDD5+7Nsal3R2eXStLV7ZffRbQSBTOFMSaJGwkRFscAKjRmfveNvc1TOkJEf0C
a4lto71XnOZcyI1/1CTQ2pLLfy93Nf3CUNvuYuWp9OAO5h2/6eQta1D+xe4GuMvUdBpn7XJXmukn
yUwC7qbCftiPgfeAlUV68p3vWRKGxzbU01NvlFclzKtz6ikWHqcKXHVFfpZLJ75rsvIpN5EM6ez8
Onb5p9YalHNmZMoZ8quxDiWpXDaeH967kfaQF7Jy7KaWOIRDzOuz24OAW9nYmWHFPeG48rg5GIqK
Ia2RwVuILT5PLIktg198HXXXEtv6L0puBwsP44+71G0+NYFmboa06fkOxPrrEFf4KQ7O0TWCdF0U
7kHXo34XsXM4ZoZhbasaA7k+IhdgUT/KE9taeW2yc2rnPswy5wcQn1Y2oBx6HZwLyJVfe1tjZw0M
6NWECbhsqTFtTR4HZAiauIqrN1/01HyVSiS6kNpfpHmGVK6HX4iqNOO75cp3FX+QD7bjIi1lcIVd
oO4LxHMovGWbjXB3M5KKk9LEWrLNCojGgBOdJpdHL3MpiwaF82nUcMRVN2kWtD+ktlun7D+9hZS9
6/EdPG3jKA5dH5hHfKr5IwqL+75DwnysO3+pwi75GiXaKnIH9c0z87OJzjx7L4Tu4fy72zG2zVdg
MBCw2/LdzC126gqWuUUzaA9DUX6BOOruuJdTdn5WLWK3Db7hcNEt2iD3NoEa8H42RfvY9+XnOCgB
kYK0fHRHVUJ/Cutf/mv2cGLcHV5T2QUj1nwNLgYJsSq8anKBPoDqD69aAkTR0SrnrSnKbzW4ny9J
2N4HowWPqUjUixxgX+MUgXRpzTpBii3+lkW18aYFQclm23UOET4CV8v3n2w0iXHoU15K31TugPe9
iFbRFRU3H3G9yNVsqiiWdzOWKJARQw2qNNwMCXfN8oA7VeLLT7ne2ws5cOpjg3nHqk5dA5eazN2k
FRSODCO7FYpf/WYq0+6zqcTpfOuxTr5H9dI1NOuSeaaziMhlbZzU4qaFv+rqbu40pqbrN+aKsmi+
MJH0w34MFT2IU7hPN0j3tsDX5KL7DHLUfAdzcTuZev4ayqzR+HuMHPXmu0UwejT9Es+G9NKrvb/g
95aBHTGta1LoX7vGLd5kOfTXnlr1e2FlBUnfLFEyW+itr694CWR4NNBRGF237t7HmuCu7CEIId7n
f/HZFWZD4TybjllAe9eTbRHYzmviwLivyuALCTR9ia9Wey5hbpTlSigOCxlicSZUiCWtM09p9vKh
ew7l5mmJRhoS922wcPzJz0P1SNG0Q7XuJ9NyO7ECvppxvB8iObmqSZFeo8DAbTcq3kUEO9yJ+u7b
oBWhJ6YbT/PgZ2AcdHULVSF5ORZbP3WGR7cosa6fZMt6XAXVZMi+cKMJSZTseTdmr4NDgsuxAvJu
lpe/RmoSrlwv1/diVJebF6mq2X4GcfgSd/ei11WL4hLZaAy7TQbuA8mNeu/UoNZg0aarNtEgp0wa
mtAw9K+gOrkR5CMdJC5ckivFW55o9iAOpaZvhzZULqKVqkG1wUJ6F/vYgTmGyVcR873PqreTJL9+
Hw0V+JmmKHvDd52nPGrvEDuv30Gv9UvILd3ZHjzrNA5JsPLsOnqzMm8jgM2q8n+MnVeznMiWhX8R
EUBiXwvKHu+kbr0QMi289/z6+UjUqnPP6E7MC5EOioLMJHPvvdYCY6URKISKn7AZXdDT/meLxaSL
jnFpXgAfvulKrN+AnRR+KdroW6Z8BhAwfhFGrOwBoFpn6B2LfRP35q4BPslmrTC9ARnrlxIaxKcZ
WlhD6cyX3u5Y0ov2qyhNAgL1pt7nSgHImX+5mwVAnypTK9YCDnxdEuTbpu2hbqOLBkPC/eK67afK
im4ISZme2Kp3n3LjoQiL+s3GyPnCCANUQamlp8HDEswvVcFTCK1s8PVwqhGdV/Nq12lKeRyc2rxB
m7kA/4kEFGiUZ3nQXKgq2gSaLNaGQ+o5QDX9sJ6yg7Ugjinb1KNDXKMKz9d62jhr/eN6kWhAvh0N
SyQYfuOxTJWAyMXpQx4RGC15IKouuQSp+/cmydFbD0qZlMCRIx65Ysaf4zRAKgPC1s+yrNDRtP6Q
krVFab1vp5TgfEqn2Omz8lcsVRtFY9wo7pg8EI5pYrtMk30EkuIgVtKCZUyiu7UtERqJV+ljejAl
2uO6ZpHgEDtjARa3huPJCkXVMRWwlFMmn+i84VmmbCy7W8r9nfpTLYzJd7YcIkOosnS0dxbchD/y
AqOdGqTWC7zd+XGu2MBVloHi7QIphr3E5be1LYhzg33hqtChAIERvUGMuRBEXPfW8gD98Mi8CqvR
aEJjZawVzX9WyDP0WH1IhuRTZHcEFcWJeIvhDjvKbJvr+hv7Hf1Yl3jTwQv6C+rVF4UY2keliyqv
rLTkR/aPWQnjuwl6AjV5th3dEuuXmMi8g2ML9VOQLs9KCF2TCMa3YmG6aDtjgNelb/dB7rzFtWpX
ICQjJM0VVaR3RZFE9yKr2gfeTX9WmvDLoAbkZNF6CNkqnGMn/iKL8qiuTpGBugD9koEZVt+RK4jv
Ui02bvSi7LFVPo5WP93FEmoLJG26Q/OGPNEjF4h8rZzBdowQzoLIDVt6A6LW0zo2iAcmj+UyEy05
rICRWIcE2qjc+sXW4uGohygE5YD3H5M1qM6ZgReNylxAWsDkDUxQf6v0wfbHwtCOUglthrLYV210
uaXWmayd1sbq2rhZG7ctIfJ6OsUPbhm0j22onya7hehkZTzNpwAt2Cx7ihvoTOmxq2ZVbV9kJVHP
hOO2eA5kbTe6xWVpK1i21lPdAS8ODLVeGwziLR+U7NBlbYZiB28d4sX8sIRNtS/NbIdKJvOV25s3
YC1RyFyzcg5TlfAAF/f4KIvycGj9NHLopPbKPVMCDVK1pH1SB8PnY6ffX5n01qIwzMR9ZbvjYxqm
nmqBLMVUU7xOrNWeEoH0rYw6FlnwSekc9c5Y444NOqBftSI6yuxkxelFnqpMMM8VoGt3EQgirMVL
eqsKA3bhaz4X3eITjwP9wVp9rYhFXgEYgUZbtdHqaJNkvjExoL2ZGpMwnMjYLkSOACoOz8quoh9L
+FOzS+WfDPCgKBQk4rqOmFgRNndijsObzCYSy2yj6iUvU5ykixX+aMefXVvBe/fvOUa+5Hs0vZs7
tSnFOU6fhsBtntjWVR66MO1xm+llXnOJiOvWatewJ5Yly+SLds591bDig4xAlQecdtArteqvMhlb
KtuNRF0dlvV1yHZBydZSF63JAMN36ikKsaBF0JWvoUH8qUzFv1PXWmXEK2EkKqZVsHTd2DsPlVm6
rJ7C4Vtm2BgTWv1T0oGfWvq4ZAltNW99E2Byp8FkI6QHR2D4NKVjiWUIXbzZjAWfvYNsYAT6DDNc
oVwM+3VeZbVBgePgEGe0DPMtI4vxTSQnURo4mdZW16adYTi7JK6yo6yAJx/VvgxdzErYiIcoz3K9
Kh80r9O5EQOw1PW5ynJZFLf28/boZdakhaw0VklwN+jsmwBUQyrsW7kWil0jugSu5noyq9ttuW8h
MjjJRZCY0JA2ZjCgstbpf+ZGqL1ptbs8zr35kmfKcC7cGOR3NsI6BqqgxNqOZnDwO5V3Ko6XRtzI
cnm4NpPZPEkhQGqL2rtWQAmZHUW8ZDtJhBv2wXCHg3O3CaLKMsmJy7cyxv8N1bEsu1Y4EcY2i4h5
71qG0VY9j0nytYTXU3N3auc8GB3WFRmKLiPUZcB6DFDvgl7kvSySlbJcpkagFdD3AAN5R//8+wzZ
JNfLSOyureu1tbyWGIpDs8LXJO/iFGT1RUAXfaV0lOWp1OeCe434b9BsxH0SKItx9wf8AstxQqP1
2Bvh9Nnol+NmliTk3Avj1Lwr+sa4t0VPVHuloWNkh7cLUWSf1GhJTu4CMNAY3AMLJPUm7kvnVMyj
eqMM4f9KsYV2Tn9qF5rhbSe/1TNUU9MTi284e8pbpYQPSS5I7NUvEZhzcJYLEiuujFMYaK0na0fF
hn3OnR4Q33LgMuNbwXISUPyalZ8OIIQ9e0yy8sMyFcngtS0yCyKL4hWCQvi/guwyXG7JrfwJM1aV
Q+Yyt8ha4dbZY6zmR6MKjQcTZ9jGgDobd1HXare/CFDJKsQ43MpKPYMCfIZj7YiloH3u3Q5wVeZG
sKmRhcGpey7TJxx7zZMsSbtu/Z7Dbi/rlDyHqNa1oJrLUAXOjL9bfPjlftDXTYiTh2cJ+i+sRTlo
cdGDSMVBYqcBTOKdIT6XcQQLWjy81qoAYG4On7ugFp/tcSUYzESyD3taNU3XY1EcRf1t+6RjWleh
OIj74GkrLoR4yGt9/lKzTfWD3K1vlh7566hOHtXSvKl/8bhmK3+BubjFvRb0yrG2Z+uQ4AT+4qAD
OaIxbU2VOOTz7aZumAyow/QQmyVNbt66IFT9Mknct9KA9ajnBlAIf5XESihF4Qsxki231smcbnbi
7XdLSbJ0zf1bp2umgUQMJEJSgUnM1uRNOUKatWEhQNmX9n3fQGq1Mo3Lw8hq9VcLEJxIVML/07fG
1kKedL2GPMFWoO/5fY05NcTjpOM91IALABhKL0qiaa9N3C77QJmKAwYQDbaIuT4TGtJ6staqpvR+
GIK3KKWtij7iq2bvZZVs3jXVgzrY2cPWWoObRsDVfFEDL4xWXiL0FnedPWUnW9oXahNorNar7cFc
AXhiPdQrm/UYOdMNCypP5uqVwnpLrZWyGXa86QYQ/a8Wa3lax/0uLpDCnePK8eqoho1eRWpvsAkY
mJ3mK7Ryy50ZFuppHt3Xfs7UO1lkg1aYfDNKXKj2EpP5Zga6Ug+rwaB6Qh1mBqpYqWp+JwfAMpfK
LSusJ9n/ZRGMb3CX6vh9roPmDyfhFtnGkGzlInm5D9Sp2+sFplnv/zohCpb2+for11/+fZKdlsOp
rZmAhryoLgZI0EtrDdVFZoWqIzldxK2HO8FArHligdjOxd6i5/km6mn7KoJJBEOtVwKvzPcjI3Bn
t2I46dOk2xgj4+Vecf/ZcsKY81tnHM4qRrhDqOfc/vpFl19v+fE3Yy3f1XnDw/5dMY1jfz8wYcgW
RgaBUmy5yaHHt/U4TVN4oLNp3qLi1WjmPHqUFbMwH1FpjW+02Y3vyxy/+zDHj06bKGdXhRAxFiyP
p7WsxZuvubnrDTDweLXels4FbgV8b3nZHUIVPlk/EYF6l68QkrhMbmwWEVA5iGJnhuzV/UytxW2r
QvsLWi0YEOMb/y6Zmm4NwMe+FWb4jysIfPAh2Fhw0/peHhQEKLdU1+lHOwRjqM/O5IHEbu7nwsSi
EgVAZOIKokib7ZwPeKu570I0cwAjQWI9KIsfTU39orc1Ms+BWr0puki80DCaz6XJTpCFbneXZnHk
RR3CDAlhb4R+9HRkY0by3YHeE8MRzqTgy4xgkD8aWvVJqVBTqNvvgRksj6Iz1KMDUcaBkDZn5yxG
f5e69ktqASBup6o6FpiI/KJNvSgsZzCTHNJcmw5qjOi5LEN4anrOg+k1KxMVnxQyqzVA3FhJiDVU
u6Z9YG1fhYld7JF/6Pexo6R+rQh2m0GcbIeocQ+TPQS3c4D2uemiz6XCon6Rh4wAYvg68/IuBPfn
q30+wcRjup9qTCE7LW3yOz0sgk+Jlh8hWg1BNjIFB27ky1ahgWVlAO24EyXij6E2leehnMut1gCw
gwpTMrF84BpNqjk7e5zqXa5numdreXEJIau/wDf1K3UtkxVJuYKzZbWtE0pHDBPN5UG2vJ54Lbs2
kSmo9QtCEu153+vDl1lMFqa2mKuUtfWfSbxQ3IoTE127rNHTMi+bypQsU+YOoO8bkOPuqLtxdXHr
aThbXfUqAlc/XG8/TqPJa2Z4qbqSIMRJuTH0VeKL8IXLuAb6izUU3FrMH6VmVQRvRObONUPFY7Lo
1hmju9Stg5Hvmk9aC0qKosjPI6EOmHlREGxUfNgSHiAvOi560v6lrZfGE4fXuCMG5VJp832LR5/w
0nrfGFEP6VqfnOyEdV1SEvvhmUsBZsAKK5C/SAsU2xuRj04+YnnYGgWdzivZ0rJYtr82ZV9onSYF
1bB0KPJTu8Ypz5qZ5yf5AEum1g5YJS9g7HH6Imq6PnY4IgpUrQpRP87ibox7fARr+fXxy5cpy7ZX
dK2+1lzLZOp6kO/lmv3Qro9V3nkXWcHJgJYBDQvc+bzgazNF9gqZ74kqmrebzoj8nD08OzWsNNlA
DCt3fD1c712WhX3v/DpR5uWTubaWqQ+nfMi+++PX87Sh4eaRI2Tnmk6viSGcZS97QGfr2eIN4Pp9
aDWwQnXmlO3l68LYXVyuL/qalWXXN3rNKkpFQNr1hcuaj+e5jusXFZCpONRL4mrUSsXF2pXQf3Bo
8NHRn3OlXTxZwEzU/UoaOaHNKLO8zgNmwam8mMzdlwb3PZ1zTcoDyrP1+3weQwndd9CRyvdzfVzv
hvmW3J5u0Vj7wQ32tv59dljsDyFf7fWQrM9DrL/zp+yfyuQZskKeds3KMixivy6ljjiHVWX8OaTu
7TZS5ZiUh36dCGTKlqAdmZcD+U9t/lQGlQSv5Vrz8Rdkjbzs9gtzTmxgUycekXZYgda/fX2nchDL
F/uh7JqVqQ+n/ansv17qevkPp0WuXWOyCYddvM6RsYrm5K/kmh/WHiTnzHc1FZvqDG4LquY8JylP
lfntIvJKv0+fCbdAze13oUzpQ70c2z47yYvXMIb6i9gr0F1u41kOUzl1XT8KH8quI/na7k9lpbYi
N2RXlA2vl5Fl1+z1MrJLX7MytY34a+GHn7pe5k+/NGg6jIHhWyY62JjXr+k2+31MynPfFW5f4o+l
ssG7VjJ5bRTF9bBsE/ko59h3vyVbfbwqK6/iPATfr5OGuQaFXbPpOrHI2UWWyaxM/X/byXPlaamR
+Uuit6dtWr3e+jaty/v7X0n5PmI5k8tkSKgTATxfrw9Cfmpk3+41lH/EAPhdDUM6s5zCMhxq3Y2c
JGQ+J2xxDaD8PcXVKI303dt1apXX+uN0u36orwNNNvnQ7jrGZEUSugr+7VndPvIfxvGHc4NcwYql
Xrabt4rvc6WW53XxvniQh8BoN+K40JfsYGBoIY2K/b+LtXfLg0guMOSNXA/yru0wQVVc7C2cGwf5
MK4zv8x+KNPlUyR6TS7O2ihS93LMFjLpEB59MrB+HZXJ+DIT2L54crWFipAC3G8d9bJ54PavYwSr
atw679ag293L99gOmvJrqZnJBej2TuUCVCa3znx90y2yvErQWyfZaSDry3xlKWbIQ38/EfmPt1cp
C9/lf79G4vlEs0zna2fa+tjvNa+8vPzZa2+VKVkma/+UlWV/ulSmtwa0Kb6x7u3lzcmmXVr+FRIN
y56h9rfpVtTs8CAWcIniZQuXDvMO+pR/+nV1J2cimUI14n22jPJ8b+Xaz1Do9SXtsUISmVdfAhg1
T0GMpeFuqB3YdyJ8MJqywJkw1Kd3nzRWxXzdrl9J+WmcyiRdvLEsAbniR9gRffD9+mBkSh5ak+h/
UXSHVn/oE9D712+0QiDzgUjFe9lQmUzNR7eXfRBwai69fpUzogpPLVAnGLmINUYoIY6t57p1gZJP
9VHOOUuTsZQpQZDvBx6Z7L1yZLtmz8dosSz2+X34twJrHRKcVb7r29b0ZROthdsfGkQ+wNvBaPj9
btJ8+STlgbUQ3Bn2Wd6lfDPbVDUjkAtrnvMiy+okdneYWB4tc/4Rgao5c96HF5ONSo5P/Icc4lkZ
7bVk6LgR11Mn/SKHSeP2p7THRLQs0w0LpRyrnI76ZvmNL0a6x9wIm/z6uq/3pxD3vIfk4it6SG8E
dyj7FsmIxeuQoTgnKuY6NMGyHVS2f0+uK/ZmO9cXFnrGng7wl7z5d7u6bWH9rnQbanK5fe3fY+vU
a6gEloXfa7brU9TsFM9I153k8Noe2bq3lH1bXuTDHLSNb1n44ZRKwW0bVdAjshefEXtC8kYuTIPi
UBqwQ6OOhe8QcSkmedBfu3x0+sM8VU/GYGAHIkoU2P7JHPMnHGc7DS6bPAxurST18qV7svLHMnbt
vfzVFErP1eO4gy79EFbsu+lBdJZ1cEErtTPNCuE+/aSULduTzDgbUSO2Teq2i91WFnIgynF+XRx8
KBNytyDbbMkP9TL73xcY2zmyG+C+PahpGRzbeDyAIrO37dJ/XX1YooF3u2iP20QreIzZX00Xmcdr
Xy0swyNmaDzJIjzqfE/knLIlZanMy5Q8WKFCoxAFC9aP48HQF8g30PMxWnN/nTi2ZbDsvb+X3Hpp
Nee0mUr0abF+/LZDyG4yJVa465H2BjWTvRuA11lUDsptPeMuanJiTsG8aHpuHk0n2SMJgJmBGuge
RBPBUdOygxx+8o3jadvpQ+ycZNfrlmFrIH87w+jmF2WzbEtFeWcffvdPZVHvrq7Z+LYb+DJ71WSp
B6K4HrbprBmHA9yVj/K25dWsNiyPeffLnCKvaE+tigkp+qJHhbbsbWXBm58dF3iSZf27L7y87+1D
uY0e+VXbhpP8h6bWxpflxWoMv2uU8nS1fOSD0P1+0YrduwWxqqOAWRlGsXXrd13wXVLevJEWpR92
ord2LSxwpzK3+UgQc3DIEnqh/MbL/W+rY1NT8GaHVXwAd9mdk+GlXmLrmLXGQRQ2a1PZm+w2iwDe
dFCnd9+CZtUgqWsdtvl1Zy1HhPxhZCoXHD8E4127n+xYH7toO/bPeRn4yNOeliZakXf/Wq3ePcHt
ia4ff5mST1El0HvXTh36ub+nLaMvZ7+sY6a93ysFopEug5F/ZqbHFgTD2rokMgsrPk0EFKAfySws
96BbUi70JiOycDes13iXXIIKI0EdxAj5xScDRktftpY9OAprHq3Md5DIr6i3bYkjf+/dpHMd9Q3L
PT+fQn17SPLRtFHc+VWhQ28td/UmhoS5Ts8DaLnFMxJ9Oug4sOVwFXn3YhoJgTDbt3/EhIA2xZd3
S66Z8LV92sP+hc15tjwXRzCmXr3lYVgogq3/8Nej6r92SwNDrlyDym4pHzN3dYng3l8VBdz+eH3+
roYjKVm/d9eybS3brf8LckR9s4EUWv3DhM97n2FnOxf5g+wSsjco7rwwrEdvXAAJndBvIRqIGUn+
sjXZ8T6yYXp8N2pkcjuU5i7Ta/uUrz0Gi5y7r1G/OVfQF68LWKVRj0IDDDTNmN2RnTe2vb9p56Ap
I5VV2TrJydchU3oDKyOE9b9n0u2mZN3WabRUXfYyKQvlQb41mRL4sr3gH6fL7aeqL3084H+jkqRv
mzonNgrC1ZRqJCjUCFDfGv+12dl9pxxbu+p1b4SKUj6ZbWUn5yOjJnD9JJOboVK+/C05OW14MY1v
XZCN5+teD8UDFmKGVe8+bALnLoCUdclg0dSWF/Cf+T7M5l1m5YTdYVKK1J9G9Drh8DzNR3N9j1D7
EEQg+4mctrZXbBOHu0tvemM1P8g14GpHzdZDsR4WSPD2cZh9kkXyYNQ3A2oAZ9m8iB5dl1vO1lXw
tI5Iq2sQm8jf1OXrEN1OzYMOBNRPisNQGQ9DJ4hsUXCr2jaxEa02eZoFzIXFQpjVJ4N4cGg3o53R
0HksHH17Nlv9Tmk0tDOJJnwQjpU+9IsQZ3hWH8NViStOiuUYKPEPgtksv1AGxXdr2IBDApMw5tst
rvawfIU71fQ6o/mVrSqcWXARCS8OTR9cfnZJeic6CSGUoxXEOfBaHBXl4oinvmoqvpcxDtQ1i9LO
51g3m4O+xDtEQoPHZX5dBFp5BXF/j3lGuJPq5jZqPLjfBmXmggTmuYcYyOJLOv9siZt+rIbKejQ7
+oqSNT3Q7RimZid2P7VAWH2iblVmOGW36YHWYUCXmsGhKiFQzG6+Raf6pmDz0KqQq+iwAMSKahCn
YN47yeJyo37sTtF+6cVJCZvkS2V8XkSkHpH9tfx0VJ61NIQjTgE3I1q/KCrx2Yr+HkAOtet6GAUl
pAJWpyaytjj+f7ZjfoT+Eqz30PwUyMopXqKxtCXS0ifgc/GhNAu9Oktqf5kPWqovF9VJPsX9BKgp
RxIJPnd11yTleLAMI7kdNJSrV02fQrEYq6V1X4ThrpqZHHvLgczfTLqjhjSinyWVQLg4LM7For1y
P+IyEVZwcQNcj4y/MhhAYObySCicAi7IdBFYa/g9CUaUhzEjMLle9MGz1ivIy9iytdP9WAqQCki2
Z29u+XWqAObM7mi/xW39ydQ78KNdkj9040SEZLQ499Y4F54Rm+3++oHftlGQ4Kf+AvrB6yFXtfuq
uIfLzRtDHgLKvzf6+krFSlgR2lHmy+92bwSul1ti9qzene6zSAu8ALpI31mzqlAfQSdUhPjoZyVH
Cx7VQ9xdsT7vEfnRvTYFlgV0oSeauNIOegGH5IJsQ30s3GyXOb2GXmban/JqgII+nlI/7FPLt5cG
mKka71DwDe+vhx7s1cUtcoLUeLu1gc+M/emKObubA1NDhgcut0FpnhCCAMfXTAKZMg/27tjTXTPa
dY715PZFcoN3JdgRlksktTKAR7DbFNv2U9BpCeiOKYEO8b4bibbdDrNhoRZbPiaZbqK0FX/qhgzh
7K4yd7WTn1M7RQQgtNFFRaGEsHoluneqsHtajKZ7apNmPwyQ0smcKCbtNh/FOa+a9DZdD5kNLX4z
Py4lcB7DnYjFDf8hNqR4Wpb01JT2dJlSbf+PCacoAWXOOdEHcQMhfn2CbH83TXXpAQmOEGA2+Qbh
uTnMDh3KgRzDN4Jq2in1Yt6bzXC07Lw9N2NJUBkfvhuZuh6qIAYpJNK91aOdOk7TzoGs8jEg1wWq
4Te2WcLH67yWiAURyZDdu2bZeI0Du665pO5Jq9XWh4IQaKOZh5dIDF5YOcr3tHQvDsqjM5QdndoF
3yG4TwlBaMDMlHNnHJMkOYqyBKVr9s5fSRq/aCUamsoSDqjWtTj1bLgGRiQsIFiu1F1XR1CJryT4
SlGZJzT4cFXB5Od1ZRHirJshIIwr1CotJbxkfegVxfKl6bRgl2WAC6IR6tLaeDHMpnoFDwso3QWE
WvEa894K93YQiF3V91+GoETNKEu/KE2yV62phoIjxiyQ9jF/272tkv6rEZcxjBkByjIBfcmy8LnH
hXWeaoiF6aLlOc31Fpki9znKu4e5n7tTD8jPG5E4uAXl9lwPOKEVxd0l+PnvLU1VdnlPVCyo3pUW
gHkaq4nqmQjBdqlie6lFcSxwfDYgcrt/Oi33NDZ8oNMIF0sC59it64AWKmFcCytEgiCIk1MDgXOJ
d4EVDzFPo0MSMlWFX4XRzk2g/NR6G9DQ2hmJA+13OqS9HqH37m6pw+da7+ejm3fNziqJZdHRwk0L
28QpzuPTivyNmPocanmU70y/y9MOVajpCVPrZNjWXWsEMBW2AHrg1I53um5OnmkQfNbmd7ZIqk+R
0n3XgLPdBOSNN5a/3CsafDV/tw6YzJpOgXu2VUaixMFKhXoY7NNih1tgVyiGuZda0Iv4VyN6AKnY
6xMMCk3rDanBLjCt/H4cMJjmJVN2WtperwD7VgAEDFmt7wxVMx+10PrsuoZ5UdrafERt/OegJu3B
tgx0DVNP1LFxanKsCUn8Y4SRGXmM/LNVj83JnB9zw9EOBgokHu4vhikRzzsQR+JS6YvudepjVlWd
x3To3Ga99i0eZtgg+oTgtaDN9mVTJm/WErDfwP2PHUPDIaaJ6laz0K/ONOdMGCs2CzGHFxs01q2q
KTUS8jAdawNwpQVYS45ZSNee55XOpu+b+6mstediCpsLobk/UwgiStObgF8de0u51/KvdWOpbxDr
zucoL2vf0pTxmGoYH81usO7s9VAY/VPT1zdlEOnntolAdaT6TEyf+q2qQhsYjyb2fYGzHdLOndqk
OMoJkrsxW2ggTCUhdLOJvRrNey8TELWKsnA9xjKIXNP6GpnWtzIIs0PqFtre1ZzxIJLutFhV6ZmD
EYHFGyeCPbrad/LJPedNdWwbVmUNID52YicFWvdbFquBl+jzY2ZNHYrYaY9euObu1QSGFGDW3a3N
SDzVivXWDXX9ZEUKZqFJ9zNgNntlRN1r6fTPKeKtfNlmYicNIt1Ek7Z7+kFzGTsrPYWF2OtYRpXQ
1Pdupr+U07Dc6IhC7TJzUp+yED9rUOq3RYPAg7koIz0M0busGqOLrf+Ajli578wsYN+owr2RqhNf
geEzsFkwvbFzIbQcDYTfh8SploalJ4WzC2cS1wFUvrwW8adgnIedaBP1kAehuDVnVFnbecw9J71T
o9Z9XIanyiAmtwXmQHAtVhtEJ/yh5g0tk+gPLCmyYu4gtBdopKEtfAB6hc/ORHVqiJwXh7VrqWAQ
jVvoZXTxlg0ItvfD6JxX2UufeAKFTpydS6HeK43d+FmtVDsTpRzeTniKVW9qGHYLAmi+VokbU43M
PWE9Hvh+ZD8bOz6WeL36tpyAJmg/R3c0DlnfKxfEoWZfix2oRNt1mk30fJe7XwiQ8FqjwFOC3r2f
D+gHqzUz4lQ2Z7RCQDeh0cXq6JSiJOZlZvmitcns51hmbbf+lmgGNEKAVHZuNdwp6IU1IgArbNWf
M0PFCV1kt03VOndI3jkoW6XdIWrhxkG3i3BKdayIe9rXIWFuc5jfOVMDwLoxxuoyj+LNbKKBOzEm
oP5Wdb8QY3yOZpsQejNvXzTNal5S1r1qricPsmhgvQY9N/LHsnKo0vE5MCH5iQaYGtxE8cLWmTBR
caaZz8udojXPxtQ3L8Q+ib07h6yoXEAaoVakh7JS0DRBhqKe+uDMjMYPEym/xuMrN/04qfdtEhDU
79TQU/H6fNlYlgnNtybhEgwKCg2i5CfRKc3ZMSu8vl3GIzfbDgKOOon8Lmy+TVYBv/bk5vdWPdjq
blJDpDDK5PldmUzaWbZcRFReZE6exiBHo8mab5HVwnUxjMMRoIP6bKnd9Gz7Mi0PZtjCoztiuruW
1Zr1Vx8Gya1LDNdzHasT9KPj27XBOHShnzUQcF3LrP7wA6l0gscHYuAdVQ0uupv+AxFD+EwgVPjc
o4p9SMFj+9cy0dSA11oC9wo9i4kEa5zjGDjtvTxjKcVyz1rrKHPy0LUjVuVZN+ivTvhsOY6v20X8
ODTQceiWSM86GJfnMsjEXW/NDzInD60Jt20N6uAks2qRzPfTwk2u7XW9Dl+6HtACCsz2UZaBJugf
gDAcWcWvLWg21ygpgcEttxa1ljePrYGC2XYNWhCA3fvGiNa3LMsKpfaLXAn2df+zUnr7GUCo/ez2
w7R38rhF7B29GSLyJ/R1lOhJNolzmHkLPtie2unEmBN/e9sWLHMtIt2e9XbEmYP+2U423g7juJKI
F8GpCsFcl714GXX0llkEDJ69Zic7j1+q5KiOlnhJWc+8qEsTekhh9GfZYGQTdU4WBfHutb1sAntK
GrhseMPJOOeWHj8rlVtctBn6gyxt4udkPVRraGlj5CWWKrLy4ETsUGvCKi9YxKoUWRmoNADcD6pR
egQUGq8V4i1eLnRWjE0hXlnMjXtTQwFU1vKA3NMKrfdKdxGvYWqVd+VUfZdtkTianoM62urS8YfK
Y5mXqEbS20pviy75mcLYAEC6iS5NYLcPuLj0lymJ8n0EkDVD+MRL5qp/ac0xfVBsNvxrTh7cclXN
DKpxKwtCQwBgZe8R6OiROeuh08sD2O/kcTsLcaQ9E/S8l5UqsryPNTrv10v2bmHtiCfVzrIMVa/5
Eq3s/vIEWRYMAPwjEFxbCwf3QIFM5V5mJyOunqYAtNt6lwXSmQ+5Ep/03k08C/q8c68Z6kvVERKv
CjZmjZNqL5i8tJfJpW8NonuSRVZsIbS+WPlRnhBM1nA7iOkbiyLtRRZliXtnVAwMmXN02yKASRn2
MhtbPCy1HvZ1mZxqvdHuXKMdn41xgumj0v/m4zg+y8PiJCjDmJ22fjB/lVWu4y2lFj9uLebSwa9A
nL3AF3BMbAjooh6Jak0Lon/EcCcZU8pZ/QYwW3ziATi+YhTpvVGbUPxFmnYEht09KR0qc2Wnu1/m
Ojoby1L9RLn6MhVKfDe6yfdg5WJ2WWbf2uvBqu1gV4MqfhACv0ldl+1LXyV/z5XCYwvFQi8voOKo
LV9x48gvgCbfpztpIogaWDwmLa8PqmI0O8PMlZPTeMWk39eDBplcE7sn+6Xv872rfCFO0XhAbrHB
QQvQfLK08lNruGfGZniwA6Xe2RA7DIX2bDsQVHTf2wxJpxGWLsihbcwfkfNUDJC/GK6ooIYO3ZP6
uWgJHA5Vf0Y0+YW/fmg0K34smR+XVH8mwHP2Ad+6bB3d6c5cam2fziZMIUviOZFIvwzpaB3GJsHc
UBa4X017j6qyhogjNtduiowbAVZUNPE/Y6+rl7Cyvzvt/zB2Zkty41i2/ZU0PV92kyA4XevsB589
fIpRCumFpiGS8zzz6+8iIiuVmVVWdc1kMAJkeCjcnSBwzj5rJ6e58KKtmGcqaESVfgrsve4K1naY
ZRVEgddeXOkf9dTRdmEcOeR8s+TWRtoPKh6hyVQRpD8HjWX4nXtDfCz88V521Ys0sum5aFINL8Xq
Wzlm+jFZTCDYT+KyiYvk0XBakGWg0ViMdmIVJ0l8n1MyhmZb9796w51v26Ae+jR7bwyMgytthCsW
lfNKLadTs86xxyBdGI3z8yDhGjqYvyZjHl/x3IlZIdr51miNZncAMhr9cIB7rPUysm85kIwlAWyz
bCt/mFM4fmwm5zGxrOCHkcUfc8vFXiqD/0VpCZkHWYUnoxr9O6ev00Mtx/IKqr0ggwKGk3Vo8GRk
Vr6OEAB/9hztxenL+TcD8IyzOB/lfkraGTYB7u7TaojL9MWtJrmZo7A5QBIwVhZbAwxZq6a+Az3I
0izQMSVJSjwFQ7+/7/qufW59u32elhIxO+sfVS8VOVvSUJ9PqjsKo9yWoux2qjtgHnZMqRBYdW3e
PSf28kCjfvTnq1W5tkuEY92r643IsbGotUpYffwqSybZLhzicau6HvWjJ/w12DsuZ8OaR79lTbCL
6KkGn7GrKwdCaMsQ17fUCACoV127HSjJQ9O+UV2scOZzQAT/91dzMrk8wdQ59f+zSufTbOfiov7v
/mDHm57k+/sVU1azC/cmohTLryp4XlxTK39Rvbafgk0ok3QVTH5463FWuyFaSFZZ3OZEHRhTTdz7
xsaYAiQfta1tJqrp8TXUgxvmwDD3IajeNF3L75xK3v9tXHVDKlGtfp7OfUuQYKXGgr5lpYKwfad+
fiD3g8bei7ddX3nXaaz0fT0Sd2xMhy+0GlQN3nKrXufG/jlEgNC7Fgjq1+0YO+8voM6qEyaF8cc0
7V9xpb/qddmzsRKFSQY9tK9tOD1Prj4f/zQ2UaO0Y0cLcGC5JBe1fTWakB9xEDc4rLvP7112JzgV
ZUN4WB4/JIEaa42so2L3tfyM2RT9lXi+6qgG+A8nQZJgMDe1JFxUX50S05SdIiqSRCbsq1ya95dC
XJytBmE4ezXYweejPr3pd3GVzldIt+KOajUsTumpIVGLQ9Bb8/0YTkdKLCs4O4N8oWSfdVCnv/ew
89uz6vMf2tCTL4kV76rZLh7VlbWRbed0nN970VRtmmj23nslSlzcqoondSVO4Kt6rqenyC+tl06w
cZSd934urX8In83p7FnuCRxQ+VJmxs4JR+MhHdziRaMWu0vi5qbOgSCFUYZ39qVOy2wnE9IN0q0f
C7x+e2sVCXSKpu2i7dSShjQACeo0cDZRXz7FM652TTibj2ja2THE+hL6nOoDqIp8De+f7z9fvZTN
3UH0xFWm3ghWpovRkVkW1dHrJh6Bpm7fU4FknK2xuZhL/XQyucHdMMLuVF2jKARYGZvFmoXMI8Zc
cARUs4as6G5CpKP7BIzZXpu+1HEdfQ9Y/63hlDX3HmTBFfX8CRBCp9xzA310G5iChRbn29KYu3We
LcUteX4qqReHtgQbJH6qjM76zvfjyKbKeuklMYWA+tgwTbRPCPyp88OrdB67PCKmPK3iqytcGax6
HCJrV+hviaZdPN+sv2de/FopDNmEb1aTYddHYNU8YIz1HfOSRysQEdThKkEjYCS3wPTNi1fyxV6G
4qVRR64em3sKQeKVT6UXVCX/iQqulTY23h436/l5LNr73quKrzG5RCpiMmNlAldaO6nWQtMz2rMQ
tbOZTQdosVNNqAa1iOh8/cmxvVvm7+0sqVHE0ESYSlGbtClyTcN0y8zXYZ89pRPFLkWJ/Xgqu11n
uOU2Y+5bB/0wHPQ8cNalHQvAIUW9q0dMa4fcD1/yPjEOtqB83576BLOMap9mXbS1zWNZDvUzYCme
MR3QShCrD6rXev7HThvbq+3Y6csUgYWiGomC7aWbaGG3lsY4HceJCGQbMHsOqf7JT3pzn89Z9yKA
eWwb07bQRg72UwJSl2DHsmOu0aj3D1kk0mcxBtE+cPp0a6fN7sMv//2///N9/L/BWwGbdQqK/Je8
W7RBedv8+sGUH34p34ePP379YLGKl1SiOibmko6hO2I5//3rY5QHXG38H/LM1FrEYXTonOlTqtt3
CmVazbrLOyhGf8XDpcA0d+mPQZifl2tEVHwOrJnnWlkZDwET/6bIZv39SI0VMvORUXA2xG+PTxLX
UXUdsEKYwNQ6v9N2poWxU8K/ZWtmZQfF11ENiwcWHVnzqK5oXHul/vD//stf3qh34ntRTjzzqKD9
a/d/92/F9Wv21vzP8lN/XPW3i56LjH//9pJL9L0umuK39u9X/eV1+e2//+82X9uvf+mAr4ra6aF7
q6fHN+7/9h+f4HLl/+/JX97UqzxP5duvH77+yKJ8EzUt80f74fdTyycuoCzZf/qOLL/h99PLe/Hr
h2uBhmp4a9pfnt/qOmoL1q7Nv3iFt69N++sHzdDFh1+Wy5dj0/4vaXqW8KThEoQ2jQ+/IDtqw18/
OO5/LURGw9Fx1hMkgdwPvzRUzHLK8v7L81ybrall6o5tOOLDP/7837/A75/bv/5CC379n77QkoCg
FK6OY7vpWpAtebW/fqGTKitqDJte2bGLS5hiw7uUclNhbz6JYV4p/9Ep9XBXq/Cbh/75ThmCuM4k
UslXNCzWLkaZdeihAL2MfvEA+KDcT6kV7YzQ8y4lcEVv6ob1n97nf3EvGlI4f/3PO640SMKbhjBc
aYt/uhtrrQxllzvBJ70Q9SbCr5qS45BqxW4mS8s0tuMPz54TQ4tODdP+KveCdt2Lut7bC3B4znxt
l0XjloVJvNNyjSRvxc3VDEUGpZJwdAcp+K52Mv0cFhSboYrF54k8T0LY/uJWWXgJMjbRYQqNxYqi
b0ksyDBnyWdjGLcEilt4VjaAhXBwbxUr+SMah+x19IhHucZU7Gq/ij+bBs53LcCLwNTPWhrJax4V
w8kbxC5tcTzeUK2+M02bZ3So9ddgadSRGOfiBCn0YLTlcDV7sz41tX8oFhqaGRonFmghuT6vfpgC
ad+B+n8JfGmtqZ6eNkNnmZe4LjV2A8shmFgefU14aseuubnu9xQ4thkPIO7jBHOEOs7PtaU7J9gh
r/VyDbllcrp1RU2mIXDws9m1qmrtNujBCQuZgqQgplP6BzHklIoKYWZH2632yZSHl3TBIxDpObLA
TO4yx7AGkpxfgH1Xn6tiLj7r05PI9HmHTjA4hnNogcWPn3qrNFYj8KvjnEXTvR96/ZI7xJRb2PYm
dZFwZihA71wJIVjxLuQ0DlvmVAQsbRWDFZyKYjWEWnhyRYzACTC12Js9iTOZ1WTz3aq94PfXEMWP
S5ZvuXyOJkRVoUQSX9Y4Fk5uFK+TpgvPedYHp64brI3dmMuqBn6qIHl8oSbf3ZptVz3KKMHUfW55
QuRC2PsIe+tzpBvlrd8pKF1TUWeqeHQWapKb2P8ceD96H/X8BEKgnVWfXURyG0zWx6sfWMOV7QfJ
++lbYxf1ZaqiV7bFkLEj85uBreq9HQzysc/1S1/7HvHUWG7rTi+ugvK/xn9s2KCf0d/iiT0h2yH+
Uu5baYWbSGAXqXgjSZoD9lMsugJfhW4d1PiVdcsXy88DvDZ6cgjKUywnbLWyDBvb3x5wBHjjL0gQ
4nvV6B0hLWxQYS3Aqtv/PDEkeIEl1e9DkOMqkBNDs5vntOFG6TxJ/osGIejvR1VLGmek5Hst6sA+
oFbMnk0NnHU1A22aInLc6q2bej/ZM3uUn3Ub1PYMLnjvBYB/mNS157gLqUitmoX8VwYvMo27SzOO
3wsPb4O5t7qNqZnOxVgadRQRo5/mASa/hX/nSwXrpE776QsmjrMcnovUHAmOVtW2dDrjeYq86Q4L
Qwtw2BgA7me9AlQ8fKL6dF7b+EDgEN2VYPJzzfOvdokXY2Z/myAyrC248uSOHe1URlaGjFkGkJwp
tOhm78RGHUvswI32GE1gd5Bdqajow62VfR1G6NO1V/QERsgarDMy5O/Q9aSY0E1AUD4brw6MTYAP
KX+ILrL4DANnXCVpjNVq3v42OWO8lYKkUuuO/YGnFIicvmVxbIIAj8Yi2eUYhGIcP3s3bwjr7egm
6aak6PswsudrrqM7lCevMR8cdv73Zizyl5F5JtfnCsPdyd04eHprg3ciVFR/YvIYdzbRoeOopc6+
rTLuN1xYdMvPoQ/G88oYTX2Durn4MmY1Rnmgu9gB4feGngRPSjKDbjw1q761LVSh9mRsSj1Onor4
uzcl/us8tdC/cnmchnpKPsUjc0TjTc7FSfuOZ1ycv8qs/ySGenyfFskjDmvDNL3NEDbiAvV1XAdd
6m501wS2qoXiopE/vfzsBoF4NI3KP4yGti51ygEIv9l3qtFDfN062Zz8DEFFXwfubljwey2Fw6vE
jqPtOHHDhibckDAqe0g/6A69crwNsvttqrCt0NFzfYPAYwSCcn89EcO6dbBxhwvRbViRrrRSTx4w
EtUfy66qDnmH6/IcaPKU1nW2BQhokhZH05hWpHmkwwffDfVvsrC+kwewd8BQZxw/yHeex6bGaEn6
a9kN8UksjY7z91qQSjmxD0Z6Z5SfgcWu2l7ycOhrlD1qLlcNBcjBRc3vrS1e2V11DznWm+YMWjzT
8FpEgOWRR9K/Scvm8WFHZrTrJ/nU6Dp5PXfakFasYYwkX0jKuuVCYexOWjH1iFwKuWnKxPVPrp2S
0GBDcrWtGFIs+Tfkhv2zkXtoUZKmfcvLeywV4h9amdmrKev8FWpJ9yAtDeZgzcJ9QCIY6O09uAwa
3WoPsluYG96y21rG9Jgp22uY3yKb5/IfXJx5gM8t4WdUIPvurW7aBgHAkqDMSKqZRJSWHnvf3xs0
bwWFl66xUWNJ/8NzAv2x6cN+S3UpC42MzZLfhjOa2USsCrxdQyQLc4Y36opbZ8IwwJ83RRhqd6qJ
tVJDsiD9u8yzhbV2OupfAvcqE2mcAIoL/JAdgXSqiC+2Ofd3ZDGNDdytcTNOPfNEo81gJwgP84E7
6z7A/ccknW2s1KGoEG9U8aazqcTvlzD2zBUsxp8KG+8PieAE5USQHgbeoeesh8OUxO4T4cOLN7jB
BeK93Ea+pVM5WmwamFo4QXTeLVooWnUGg7yO9O/kjIcX3bMI6c7ZdxPbbvgctrVthDWPfMw8mQqc
DpoVnoveyWnXDd6L558NlVw5lrpBfmYVYsw70qxg7CzLQ+6p82PeWMOhkG26YzL8s2X9XGnAySr9
9Kdxc7o3uDmP6u9vm/ZLYFJb4Lpoe718bMHhw+sVFADtZ+yjryOmTauyJiPcWKYATzVNVz2NUJ04
Rv1WSAu9O5EUNEg8QZn0ws++O5nbSeTwMQav2g4L+i+ckT4ViPFW4Sxzb2dVabKWIRCt9z7O3QJw
HLdHtdhROYDlHdD2PKaZG5FsFddZlN+KQXdRlzg15elTdFNHwZhzFMlgbcv4U96mxmNcIGebO639
2pT2oQ6qh9IgWybD6hhVzVOmfLTGEiVfEpYnwlL1VdSyOBh29qPzxWzs49BtCR+hlzTqrDVWlGM1
LMQm0yFxEjvr9/68uKmY4pMZV8Vp7GzYd4RC39A4VXtI+SOEjlCjfn6BbCxdLS9uY9oA30vH8VIa
xnQaI6+8CqPoCKSM96FtGYfckcFFNQJgNBn8ELsDqJ9DjAlqr2vstsOF4NkJa1/7ho0DgcjuM6PJ
730ijbsau/e1ugL0wdHLq/LkJIJEeiGGQy797xKABZ/eMjaIWieQS4B/dKwfQaeJB8s2yU9kU70L
MKxeU29UHjJrfEagEH7r5xAzKatoN+1Uf+omqJOb1nT6LatQHTnxVi/N4TJGLXK3KXe1y+AjoI/r
CkpWOZ163T7Joaa20iQAsFJjxKX/cehUFPSNWIS5Ri+uokDN0HsXEh+WeB/yl3GnduUmsq0I3qTJ
GZxNxVU12KisZWFMi9mpuM7V8EOmRnFUCBM9aA9WpE1n1VNNOlrVwdLJAzFR6EczwWeBkOwnpnHj
xXcrZzcG6RYTCH9DhYD/EC2NkPFD1zDzqSEDwdTkVP5JLgSk+NvgVNUFSzL9PBQvC/XlPl6mWMMF
/eW7+XjkAS88at9wgsrgyEQPsfMcGrz/id+NW4sgdr6Z9HLEwWM55BXWUtc3Y6QdOmxTr1k3tsRQ
Y3niPoTLiRmSGmpK49DMBXSYAvSUGD6qL1DdDXc8Jbpj7QsPKl/75yaAipMZSXLXxg/tX89bjSQ+
34Cykn4KORr7g62Nbmdd5K3XbYrUe9EsvdNXFpuKq+6b86lBBhYgW7may5AaV13VUEiIRg33qhEB
YT4scp3EXohSgqSLo+P4PQ6zbUHC+ONUsuhp3q9yEg3kUYjNAwJcb98PkBN73Zme2HxGT763UR0b
Q/oBSV0wZDBuWdTD3BDNQ+Jk9llYqHU7S8shSiApWqnBPx1i4ZqffSLbLZWMCZ/sO0TLbiU686Kc
dwqLNUvNORA6WCHYBVZUA7NtNKuTGEslxtEb8o/v3ZaN3EYmGBSz1Xa1Ux1akqRGEecrdVhN5UNv
sWmMwi/2mOavJdSmvWZNLVt4M3sFXol9FjWcN6eb++fGTXedbAPgIKPY59qCgwq7aeeHaX8VJVym
ZQ/y3pRCHvAFiE8/h9TRGJfZ2SJu8HOc0o/u6ofR2ySK+gC2f7xSPztdzdbzNhF2QPiuIckROZHs
KtOMG6Jm4HZDWsOYa74bIK53XuWGlyRjhREgGVlrJDA+GVH2xbOorJfGEN5UA2HYONrG8BKWTngz
+yg++On0la29h82w9O58PQfjpPojBGny+f84YzTOQVh8SXVndFZ5pXlbcs/ABO3I8+9q4e7cqchW
MkYOoX6X+hXqKK2jV81yGopsYyrPZX0XSJdYSUKtEZLeHO30cqQabdHAQvVy7/SMyhBi845/qgFG
E85l8ddNYXbCBtgmct5n8Z3U31hN+3fdsi5RR4ZnWvnqZ18N4nSIFLW1jr2wD8WMC0DQo+Cuez86
IQVlW7N0i6zSDoXstx57dXPXLArAIJbdeSCtmjrWcFBDOWwv0ljU0vZsUSl6MLsHihSaPSmZ7NSn
8RHiKNX/MrPRnbroN83FSeA3MXkfpR17RxGYb3HPNt4K9HFdEbD9bOSRzw3jt5eG5MEzZPO7Yhlv
uzDcV0OG+0CRNufOKlhtBBrOC0NzP9lvQ0LxdlMG02lepnV1VNRdQR3rH3016HnTNqyN/pzU8wSh
vYDSbSTmbYobn1LUOn008lG/U2P20Js3Q0uNq9m9qA584+RMuhZjhch5Sj+WQxo/24kVPTcmKEBI
gcVJjVHTOu4anKu2BXvl7WRgoC3NyroL59m6G90QnP7SfR+LmmonhbQB0LraQbcL60IBobVl0pKP
8MObtY0v/CGpOw/5WGQ9VLFgmnGjM0/3JIaqtFQjG9V9was8AFa9aj2Jn73rDz25dqN/CoeIqkth
9Y8u22R4Ykb4nSTFhElCOmf1erAt/TLpen9Ni4pJvcyh4fapsY3qAO2EPyGfMty5X6VGmW5G2enn
DvHYWdiuts8790kNuVNfQdvsoOa7Q7JWGE5F5Uyc6j7V22kvE4+5MBtfS4Nv26BWKDjH/5YPebBr
wtGuz4WJIEUjjdEO7dlwcjiVIWkTb3Y3eRefaz/Uji4G97DLCXvFqBO2WqOT21kazQvqg9TGVzVk
TxbeP0xPHtRDl8JqtABeQgINUWVZux1r/UHbD4Mmt32EsYrreHyvwlmchprZZs5uiukubMASNXZD
t7S02XikBGRDQlTfTKfbjpqNR3FUTVt7WROXjpufDdlqzUr13SzMN4409TVuijrUYTlsxi4oLhSP
h+NKHb73kYudi+BxlqV1zl1cCN1oE1O3vtNHVz5ALbAeSvSEoOQQiKkx1ZC+Ps++jnYdJS2EAf/V
sa3mUTXA8RczrDBGc82YEcfaQbbtQjAK3eKjNmXGnWt9e3/nlrdvEj8SI6eOtmmt9STHaM8jJn6M
bQqvUs/HmsmJ5LlsqEFLUuiuHg6JWJoUG6PvJqx0CucSUfd9GZyQeSNnI5AOyPK6uM+3TjSKi12Y
rLidxTmMLKa4OJp/DoxWHBPXPWhd9ZQiwaQCpPwyoRTYDHaNZhqE4wl+3ritkeV+ogKBRKLORi6c
n0a3sD5GQ4i0lBV2747Tqwjret1U2/y3BCnfu9eFznZgHxaA73ieNzixkO/JyuZkllNzovy8Oamu
asDyrik4NNFBQAQXtpZuDVTK8iCxHToGArdUGy0F9SrjtZn5QKZsmJgwHKqVyvSKKUzy5BmArZGF
tasa/uDnDsHvJhopCyCxSUp6dATrJi3aJCVusEC+H3tIKZjZsFFbj2GFumpu64uDbDXdu3FaHivH
I6RWcI06Yzt8i1UEq6xM71FfisAwU3m1UqNFuE4pgQVYEJAf9RVV6+ZXR2TFtQnIgKeDHNaqWxJP
20qXDHTK3XfGYDU4q6OfTST69ORrZLa54Gejmzx9YkFOc9eaRJb8gNBYlWbux1SOz+9BKBQZqyAo
44r7YBpO/egMp5DYQrFrl0N4fKBTceo4BAItS2NsEfdRANg7ZrqdBuwT+8UpkWVmu8kEQl41pv9x
Qp1VYxoMysb2L7lpazey0MT3pvnOlr12K5ehhYd5orjjpoYmHpBLbQcCEb00xi2Wu7+9x1YpmJU7
2PMxkh33h3o7ec6nO9avPuVqpSuP0djdUIixrcmN/D5gb5i65d61Kv9HT9BV5W4Eq7Pz4FDQrJI3
qtstXRlY4ZfBd+bLJIsH1ym701hX030Y9S76Aubntva1u/f/TJoa8QHKLHIQ7tpN74DzUV0fAL4/
4sm9Zbkqz64u/I2Wjzw+l4gaaSt3qwmDWIJZQr0u5+5sti7Zt6G5Vm0vTj/H9WAgzDVnbDeJPlP/
oPMtSw4qFt0uc7vTml/SKQpJpebDWTUsuzZ2mVYbKnHCh/emsB5TCLAoKeN9uuz5lJFDRBqfBaw8
IqWheHtiATnJHO5uGiYXown8j3YOAh/DpW1DgvrYLCmNHbLjgLQbvPxlHfMeZFkCLz+76ihiEqVW
Zt7VTp3vsrH3P0ucHcexczc+e21j40t4HzYqDAuR3RovqHqnurohxmOZMOPcqI3DGCvQeZfC6IlV
mnlDZAyloiynV89xvS2x8kUDkPnHamxxXFl2QVHPkswaWfualc33pZjHc9AhQ/r36TVyL/+UXXOW
+KVlu8DrpWH/LdfdFVpTWknQfmw7Wa6JIaWbYKhiypFImumIxsumB8yJu6NJTXsHkydK5JXYu39M
uvibwbqHkjQQ/2xR5k/Qmupt1sFF1NNy/uS12VuchdVNmG3+sRw/qdFqmNKLRtkGtWL8zCSbeZfU
vH1V5+yigAIfY4IebndZ8UPz+m3cBc2XHCc0VhZ2j8FS2Z5bChq3et3br3Omsekxih+B/2QG2n3j
5eFbbFM/msO8XvnYuoW1Nf+mFeaDaUYdnlA8ZkkPZJfyNUeyd8HnjbI5dTh1dXMhHddcGi3/LJo5
OPwcF+NtCUIc61QG2H1b1EF2Zf2dgr0YMOf3pUhlbdmle9PzUF8Uy9lOjLr30Ujm+1aysDIzZI5Y
MBa48QCqXqXLod1rn0GqxtiaUkpoubgBbMaUuLEzyORSEX7bjNZUn93WQBmIpc2kVfYqrYWz/Ar/
hKrHP/lsmk+qq5ogHqZtNVKJ8rcT6GKH/VAvK3bDd2+DSVRXPTrQMkTbQvMAj9az9eofXHQ5u2SM
HgJZ2ndJgI8CXFcOVaP3zu9Hg48XUdx632cVGlPbKdxWCxz0qKlYomVqc5UVKCb0vGsoCxkya49q
Tl9Jrbd2VmsF6waXrEOate6jI6eN3uKKZAR9igWfuVO90isIMcfl8b1XYMJLmP+seqSeYsJA5q3N
eOoBMTSOFeX028oZkOL5IjwnJAdXcTvgTUls5epYjXtVR7NHkV2r14slDm5SP0+8X5dRwAO8/KzG
1RVqvKX8AXeHbthITwzwlpafzXChqyQuF16HlVeftB8pPKUA25mrk+riWfJmIqC6ql7VvEbyMrWL
Vaopy13uxQlOzWKIu5WFiRGruabzds40/ujVhBAGzApLo+lDgZVNf/jbbJX9MYNZfE7sYKyBnZ9K
5FDVOFxHaqXvUXfh4ROYL3/0YvS3YWZndwQiR3F0uBuIImtoBgMKyGYv+b0xySJvmnomp7CcCK1w
+x/mIuvvUxFhVFTJVKoh/NVdGznEn2U3fVaOqVfpKJyLUUK8r6ksRNZMDDaZnhN/SB9cqsjTVh7z
PBUE+QcXQhA0Sra031VPNVFWzFsBhnkPfB5LuJCtwX7sqfUQoyFv7lg9elZm7k1ZpViCGWV5GqzE
+E8ior9pLhzXInPkMH9bwkS88Pe/pvKiPiOUUX40G6gqwzhnH6VfvZagci4Qf1y0hxRy4smlP04D
PqyJNnZXbzC1tSEz+ZwPybQLfafaelbi7VqqZddxhqjKi+P8TpjdZbKz9opPSsRCv8bdeVHoZqZm
nXQjFM/BEA6bJPYmcPodXYsQihMRv1RnS+nq/+HjQxr1T5+fYzmeLmydv92Qtv7Xz88IKPERBFFe
Mu9+cPz5zrHH1zDJw53q1Xqugweljl91f46po58n4rYYkGwuLyAKzKRZhA/kMYICgS0NknsMiGNM
1TJCS+9j6sQ4utMWPyum5bkLrJXdG/mtn5GBDCQEsabgat788cwXK9xQkNLapKjnZQ1jnNw+wNlw
aRKMM7NIeyjR6j5Ggf+lKcvwrHoJOOLTlLVvqrf4Iz4SIHFXbWyTleP2KP1Gu6imS8zfjxDqULLQ
mS+zBZ18HszpGsVUlv9sYuybmaHWcWS6B0cnD72pPDvZOxoUcGVMYaZLZojYq4rvYD6nXeGFD0a7
c4girNvWa5/sIqUGx6POxoo9FGoMqWbxU6yjucGoPf3KL873HaEOlIyqfT82WAGc3gfUoaigrZAn
ODSOo91lld1sQuH1a7XTAWDT3NRRWS2VpqybqDpuWAATV+YdtS+JqCgJ/GNXpM5S+/M+PupLmotA
PJ5zWQQab4yjEwyJ8L3xpzE8/RzLrKkkIIuiu8+jt2juqnOxeEqkcW/v9CESvC+O8+hEJ8eykgd8
QB9FbJinPKlm6pLwH6YujCClOktoNXkgZEFxUjhaez1FQ6vGHKcPNxqpmZ1dZ8ED2y8Vr1vieKXj
ISOoxrO59H6Oe75GFDi2wv3fTjRB429RwrAWaD87SZtfAa1b8jsPh6Oh99kR+8GUhNdSUqLqSmL8
Sc51QX3qAHhu9e8nVdv7p5uShZ1A0ajrtmP/06TaFgWkeWm6yCr73xSPR3GrFGNGddURfJy3Mmrj
NU+79kVv0/A049NDpT5dCoabc1PiCqe6Y1KHm06IZj+SyDkTEPrc9fb8Yk4TtRbB9AUYAzcnblEb
Z8xE9a3RA32dyKSmNGFqy1XeB3DZkLBs1WDttPVJHanGHZNusY4d7luNp5hcUuqxS9oAqXb91awW
LAVWx35nHithxwOh5T641I3WbHEtRTueB3NDxtmOEai2R4vn/7iq7OC5LvXu0NZVcZEAEMZZ98+G
TggVS5QQbkmayZX6KK3ZiSE8sU1uYWuOJQB/vMlolmoPdWSAEfgPjwtD/lV0KnleeK4rhdA9U0gU
iX/T6BnBBPPCkMZLhGUAOVofoUTqNHA9+uiVUgJA6BpLCYqIxKnsCK50Q8eUVSwkG3XYlCKnbtcx
vVPY9dmmRjS+diap14RTGGyJJ703qTf/FlC3emeHTrrD8JWqAYxyniY5+/cjTyBp9q8gQpKNBsme
VTqcHN0sH4xpNLkZZHNzlrWukfUFBUdileqh9wU59qqCj3xUGTiVmmuL0d+5aNvWVjhKaETVc8YG
l3x7Oh8iy0Nvt+TzkpLqzdKP453K3VDeIu9yD972H/nAWn3QP/shG/S7zDc3mlHlzQYUi3vWb5YZ
kA1YGqiU85G8w6P5x9DPk9gT2dtCkgx2jQeIDSrJqtKtqlFpWGBtDv9zD0HUkhr400I28u+a2rm9
7+1Ca8y2Gf4VY1Fax6TvcFVeGpKxBVwbjqYpvFFX6BzQaE2nyoecPE4JenOz27qxFz3a9Ziu0bJ7
d1Hu1R/bCqhK02vmRXUTQ166dPLum6FuycxPt8kxm5PGvvmxqab8klrOfVElxiN6IraZ1tyJmys7
Y9suXhQxVXb2ONzqpfP/SDuv5cZ1bA0/EauYw61ytC2HdrtvWJ02c858+vMB8rQ8nj1z0g0KWAAp
B0kE1vqDjNQ4T4Dgh3WuCrOM95REmUNvUkeeHaqOolyltzgOBGVusdlMfzgKFtWpJaCGwClcqkk+
ehTW+GCTDtGKmpOHE4+H//zFZQDA/YhZdVwbWKyODJdKIcR0rU+fB78eYGGhr/NSh5O2nqamRUPH
QAHVcIOnKWsSip3jdzmSTUBad5Hpxus8K/2yRj/gKJvZjk3EoJAsOV67tynZM/HdPnrg/45qt+yz
yPjZxM1zVhrKi9/71sbjOIwtYkwtSiDTF4GHa/S1S3a7OIG5uY4iB9Dlf/NH+JdNpK06pm7pjgY8
mAK0+CN9QKJzds54dozqyxDrFJZhveC2k/XOcuy95KjhfY23pOaNDxxEx32e+i2bYS0/jtQij4nH
Q67lDYxvVhOuDbQHnjMdYagHxIu/wotInlR3iJ/sPmpFxrA9yGHnGv2xwpJ2IYeyUSIUQKjpNUdy
qvETdaWerXf73zysNBZ//q87Ot9+oKJt3QXV4n36hWGCWkk+mf4zkl649A3hhIcU6ctrV46tYJ4O
sofRAt/felG9j2VQFcP/fQy3S3uHxtKqyTsT67g+BiYMiNXiK/Cs5U56vk7cxp3BIQ1RCGepx2l2
lhOyV8k7yK6pAGWMqbF/iMkJecekm+2dZ3YPMvT5WjWyzTVHJhWqSmuvyJ6ly07rDwqkkv1U6OZJ
NsOf3i2WdtmLQnlrewvJXqoo5imcmvdL8fZrDmVfrj/F5VBe4Lvqt9GwS3KE3C0xihCWYNPc+VP0
3iBfU981SEGvPR2RRjkhY7InF3euhZuSh2gbxcXpNMR8fXiZdbb0yTxXtmuefSPVD25pbwsxkiHZ
yBVybaFpCXtQLV/dZm+L/dKGzARfc8k2wOIAVfEJ0cykXegYmp2cwJ/Tlez6aoFWtlU8Qi3vT2ka
WJu6t4yHYtAQK9HAP7SqOeLJhPuoBq5tbeARo22GjI9fnBctzK7oNa5VE7eE0vV2rl6THoRDTVYw
8bbKrKg737Kbx7DEw5s/n3+uKVQt+rR1jnavO0dTNLL3KZYHLtbFivH2KS7XYgE2bXVoq013YEOj
rtrU2cuqnv6nvieHsuYnq3+3wt//NNZ08bwLUu3Y43p2dKeUI6dI90fsj5fAMRGwCvRzDFjzzlT4
VyQ1iDxAq8XjaAfG2UFvZcKLaG+mOoczNIlydKXQFyJZPAogth7giNSlnMSDGHyPjN0mqNmGS61q
AnbPKixHkyKfNquJupVjK4Az7ps/rFq4bBmmOR4ytAf0azcEY4d1pvi+SFKeKGtLLAjCYTzwBqXs
kxdrgBTul9zztp6Rmo+mP03PVhcuu0B1v/DjGne23v6WizDnQ7nHdpEbAsKAn50z7ZPA9LYj38Or
ShiXgsnU1vpYLiTA2RdeT6NZXmovI80uY26Nn2EcKT74f+1CHe65ibLsceyN4T7XZ1iBjNAgyB6h
Sec7TQnZy7pds6vH8hCyCzxBcMAjNBXaQ0NZeFi/08ih4njrzkGAU8ZlyIp4/s1I5D8EZe8/6AWI
ZEDPBrk15IL6ydL2iTeTwJfDyFL2ZUfadqwstIw0wByAcfJjVbs0IdKvS9mFKufu+2Z8KlX+vl4F
XjutITCks6cuoswZtqQ40fnxtIntPZvmLkfb/mCvRlSWz5aVl6eKZHeTk/cgE+EOmE2OyCO14UKO
ZCMxRNpQsC/SS8CpYtZzEntgD8sVcvrPrWQo9tt+OQVWdaxdt1vquWkjrWHO6zSK8L3DVm1XBmNz
UNJzVW80xTbvy34MTu6Ip7ECkXCBGgcmvdXEz6butMHKfmmuDWDLNHbIyyVHPQHyc5LdUtEFTU5E
QwU+x0J2Bz8WXbNmx2xlW1+3O2qPLQleWSGjmrhw2UbVQGw2vlANCOckOsmeMtFTWj4Di9tYTpep
D0egUrbg/pm9XXId16p6QrcwPshdKT7T011NTXgxZ3a7/bBTzf1cORvqVmZjqfghOk49dBOnnn60
EIEBn+1SfW6cEB1wjgX6UU75Joo4hoPhgpy+TVyvuY1v09dbyLGKhgLs5+Ag71UYnOM7voGNyOCs
Iuxok2RlVLr2YE/pX9IG2dV0dXOFnMTRlC57pIh3nqoVOI0l0YtKqfnA28heyKEXTfa5z71vfQst
SRtjKKMZAsM8hl9Ne0R9ena3ZUWBWNHM18TQjG1Ut9h2mbCJTxRk7RPshWIbVeFPGapmJ6zuEM+7
VHPrL9U5+05uwUUyqVBWaaaru0ZVBD2YZu4K49qTQyP1WKeJIBCxaaFMKDQnwLOP+ZhPFSndQD3K
MZILprKU42EMfsd8EeEYx0LZADIC4ZcOxgqg1oCvq6gRhwmF6YUsEiOYW1FFqHJzPWZGdA3KQnJB
UD/NfYGuUW/vQROMd1PnBcsAp+JNrxbjnWyuE2KW8zMJnLo/ybgjcE+yB0A72rPjf70tvV1OCRrm
Z1S7q0nc4zZR14uaT0VkO3yP2EAc+orfzB7RnLHS4Gs/OeWbYvbdehgSc2NHFURWoPK6QMk3lGLN
pezKoElaJ1/I7uwp9gFT+8pb52CCiZbhYC5Lxc23o+OC5ecmcpHsyQasPR7yHy9KYpQydk2e+XC2
q5ewgl+ppF75Nud9zps7tw9m7P0VeQN+jbpmHGRT/OndYmnqkyu0CyzXMBa8rpOzjhD9lDH0E3xU
9MT4OiMW3ob/NiYn/u41P8Wur4SJE28wd1p4aoW2omiosTQHVQnfh/+fmLyVvEGZZfgs3sa3+/8P
Yk1f4FvoT962Y5ewkr2qUYrnHmWoXe/w+LGEfGM9dCq6B+lRTspGV4IdwmPNgxwBJkFKjl3Y/rpi
mNst9qGPYN6iB95oyb5G5XLDYXtk0963UJcVdlVJ6R6hRrdHz17LyC0se5Qy4TJc4WFBQ4nWmuP2
3o2GdajGmH3K6RFKHFYQYX8gkwRlXnZlk+ZVf2iNxGx2yRwy1YLo5iMvl/X/0pfLQ6FCeJ2TY3kj
Gz2bjdq3j5+S4HLYOTqybbIrmwrNtfUINfoa+9tE+edrZK59kDeS6z/k1N9fg+z67SVk77pGLn+/
XK4RP4wcKyWb0OvPIMcNaj0rn0TdxpXWqEoFhmJU2OYDmIV/IMd+l/HFKFLB/O2KFQlcvDJj2zjI
Bqynee3J4RjnCO/epmUv86OPaz5dh7ZeDBlL/fp3y/4u9ukl/+4l/u4yGSv+/Cj/h59UvtL0K5jY
osr+rfl8t08v9r/6Gefb3/Dz79EiN+HNQbAqIkMJT6Ya/oVN6LxWjJSv36jTTkbv32dgss5KlrXr
1kK1cgR4fyg8F51JPXQ5m8w/Gq3uL1gaT3eWmaEfZvfu21yjDuR0Qw/tZjIeKy1/lnE/a71VUzbh
oS2L7jWcse4V98ky2MNxiozGdai3CE0a2asbZCC9wtJmTyp0NDIOC77gBqF22h9lzxcsoVssLpNs
FxnWweoLElhyHfI7/fUKV7KL5PjalfOmGpVoIjv19Uo5DbkCzd7qq2/DRGl5WKySQedAK4ZZjfsB
jwHBUckjrdvIbp0I2Cn0G2VWScLKWAL7s6OeCn/PLgrysXqFHGLilYfrUM7EYlou/3ClHMcuBjYd
6rprOfxwS9lFV4Jy34Bs46pDpWIh73ZbeRt++IHlNKSFbK/FOQfUPz/q9WZyumAv8f4LyDFIuE3N
kxN1PPFgD82N2SXzc5pmEVt5xfqV+gPQrzZ8qCH+rEqj3VqmM+xg/bor2NjTSTb2KI77jQHmFxj/
p/hteFurTdaECQF1vNusvIkc4tNZo/Qlbh9ksId6CBXL28Wt01bv0/Ia9nILz9fdtRpgaJOMI4qs
buustM7N8McswqfGbOOtLmbNjBqtXyoR0L1ymBETFBZLmd6V2hoySXWQ41vzYUZvUwW7o39eFBp4
NaGMgeB163r9UY6vF8movJMMyl6ZNLjgyK7XpUhIpJpCAtZhr8LuYu0AKAmWih7iDg3XEghzE1yo
MwUX9CHqfan3EOFLnzV9WVknsBLH61BtDfsBkuxYaPtsyEBGd2nyRbXiYIEU7MCesoruOCykqwTJ
9bNhx/PZnGsT22UTRryAl6Bqj+4yX/XrmmLssg186zRoxjcrSvJLVqeHbmhzdJvabkN1NN5IVBbm
we0ibbxq10najjFMzmHQBiRPyPd7grYjIVxRysZRrrtNoPPnkt7rrmsdPdMBijt7G4fVY1kawD+B
0L73ZMwIQOaGZbO4zd4W//uYuPZ2K7nOBPizHA0IlLfLZC/UzXCLj+yrx/P+JBt/guuC/YJ2HSZu
98tK+mArQ7YRTEgtu9V6NnWSSbP1PYesh6R9OB0zLdMveZdn14m5qdBQ8yPvMhXI/fHQPkMG9u4p
UM2Upk19O2WQtbMB3VQQHPndbPsL3W+xiA/MykXwkc354ML9k9weRTgWw81T9n5PIqudQ/+taoOd
So553VtZdGjHl6GYVQi5iMCHDaD5tJyCt751nUUME3+pZx70hRrh5xwVsXTFVp43uONA7RfZNNnk
oR0cIhIXu9yB8z+QX/8WONBpp/Ix8mGFdYKhU7bITtsJlr5/sMJ56qCiYKMNq1jNEuEYZYWEx3wO
GnMCeRU048o2Vd4VfjqC9WDmGpTz/TS+Di16sfISOTuUEXxetAh2HNLnHRIuyxDOyLGV5W0vXyBh
BhxehFRR5Za9JIVdh9Ar40HX/7H4GjUq48gfEeRQUwXrCjjPfV9oA/yTfqLIjKDdkIblbtDn5s7p
M5wZ2RA+tl0yCuiP/ooxK1oKUVr+5Jm4GzrfWvaIEULIz0+ywRI6PFo+ukMC/iVDXhha+xaBIBSf
JyDo1FbUNnuMeTAfr/WW0guydTxm80rXQDrXugkkXOvf2tYov+JWEm+1up6AiTC0Rvc39ErrfuIZ
8WQ36KKJsF6Mw7bw0BRlh1+/Dd1D0nvTNx3lNMzs1x3+04+FOfyEGpUd5chLzGoTdk24jboYME4V
zxuw/hPm2xmAiqRof9nec+E43bZNnHHNmdw8t3VvnBEp8Kk9ukCrheqEZ00uRKluaZCgA92doNOL
bG8sUslNaTR3sqcYXYmaxbiVoevSesbRPmhOhgk0YzIouecj9P0i785F7pBh+jOUvRihUlEfAMzA
Chn6tAy9secuIl2SAN8eBjV90TONQ3Rb/TWJEVJHwUPfx2eOINlLHIDZjGOXQwBzoZ2nL37y1Otf
eq1d+aNp/qgssnyJUar3Gk/HU1va7Hf7JvlR+9cFQGrRbm1G94Q829EEzXMyRkTrZxsacuwpPvID
dnwfY3eSUxHbi0fBXRVp1ncj5gt0ThC/E4B3SWWXvVBA32Wv5Am4QEgZKX+x5DaBXF+/M0YEr/y6
2I2IWT32hRI9DXWwk2oZqCqBGtQdhfJnUL4agTsB9+z3rl6tg4I0DbCrnId539Y7oxkSFJ6n4swb
vzirTVRv4ElH2yQKdWNZ+M7wQ63SeoGEZ/08olvI9GQfJ0XtTtMcG6uq+x0KXrD8YvNUoA5x1zpL
lfrVOvZ7Y2mjlX2uKXFGM5RcbFqqs9qW+bgIklEkFXVDW7uwjRdyCheD6iwv+TQ0qhVJRLh+4nZy
lYXKw7iQ4xGli4Xa9tpJmY3gDE39u46blRpr91YsCpvCF4iKHvrRIl8IqLU+OX6wTXOYnbLhKTAs
bLusN940lNbBgS2wqCnNbgYBoR4ycphbpA3fg1qGExv8d94a5rRB9Lf8YXvesDQbLbtLg0o5j22G
KUucVT/C0VhDfGm/eqitmLEdIbgqTGEwjfDCEZ1PwzeN44exWllokkO6B7IxGQ+pi5OcBVhhGWWG
j0IVVbBjZUEAVlsF24zeMx4mZPkcAO5w/RYDkgd8kSUmTBUyLkghJAejvjetwjnIZq7zFvTFn7Hs
6f88VMGIid+Qa/zYYnk2eNuApOW+R5E7XUkeN5QbF7Uc/snVH273h+krj1uutMtoPTjpuE5SdDr1
1CANHItHTMROaFkkHTiCIRlOPkSo17h/08PeeUnYaUiVhtputbNsppH9UOQmAWYzCDnIGM7s+sRH
hXE7FKusDYaj1HW4LZFDJcatIHEpZIilYJWsPQptFM28WgGBb43bCtzdMYosi2/itLkoPh53ZVdO
3zDQKZcArFCdAB1wn7r9ekBA/9GoSu9U1xXfTEWRkZxsfEBmiPkVii1gZu1C0pDgWbsHU+xtejeB
X4baEujP+i0v4eUphr6rSwhaVWhMX5W2humWmcFRia3skobFQ6vZfbhsogQjjEaDSmI0MA8ldWNS
62Cr8GnA0zIoNo3CJzzSodXmSB8rvY+6/NSR19Ai00Cr4E+Xb+H+kFgagLoP3d51fA74ZD8zvioP
sqF674gkAXlSlbzkUk9KEDwF1KxOrf1vXuD8LHHsfQTHWpyMyEb8Gpv4by3wNgPLlJ+BXv0eo8rH
/rJF2b/LrJNfU3yxbMSRjNK2T8002KdCUljlOEn/KlwKVR9Ccols5IrZDP/C6mid1/GwS1oA1Shb
FAd7GrRF4HvWk4xp+VszmP3jCEPgSRgQBqX5cyxr9diMefk61sPeAGT2CBiclGJznhwI+WkMzb9T
NHTGBUm/didEFTokLlZqMpuobZv5Ps3KeypW7jKLfO/k4U25GLBT+1Er/VPhx9FL6/jtLmqMr0qc
+acE5HNSFvHRMEcNhmGVNJumgTnY1nH7YHdd+6AocfKQCfOU2mJfGQ93U2kjIIyUIHYgTXvXigep
jfbNtRfowL+BWefbW0yusw3O/CXHcZhnHNc7Pzo0vIyKheR4Tj0NNcM8rOa1qfUujgjvS+p5nlZm
ZKB5gMOLttCh6k0UyHe+2BIrYjesiN2wHGII40KRhjqYQRE0fymCvp634sgaF2a5TspZXdb49N3V
Q+joiNLY+p3BPtY1MsDxPFydlQXQBSdQ313Iq+USHb86fWEHxanqa41KH5ddY+gXzltNKd7f8yN2
pUhBtcUipVp5vDW2X8dHWwk9eym7cibELmucJ3c3+Up7jHm2kQAU3TCGPSN7t8ZGI6o3cKa/hf7t
2k/XX+8ceQ2Pyg4ufxmUe8n3LBvbuJe92Wz9jaOhMViL2G0CAedmiexOvrmuww3DXuihd6dmvG1u
64bYQYkjxHFLrrjePu+bHRQbOBVDb9yPTk3xbLBU/rwWdKDcHrdDHKLX0vOl7XZIhKdqZ28xEVUv
g2galHcWWo4yuIzl1qheLHcSnwSgBGKFDJVIqWgCiC9DTT1UD9n8Y2izZ71vk0NpjPy4UHivjVk1
TwCWKMj9czydgPIBcNOWnycGSjgxFd9GN7WDbjds8k1Oo0ponzRR47kN49ZuOPK0l05MyhWykSvk
2ttQ18QpwWoRfhOLbzdxUKZVe8Pa1QikmaemwNLGUHCWc0VCCuKMXSL3pHfHWDSfxzN7kHwzFYh4
/WdQkIYe5b+gZHAkMh2MKVQTeTz1E9J60HBsDBO//gJD60Hx2Vi3wTjtHNNXn6bScOBn14g4TZP6
JJt+gg04sRuBAoXbOQrQmzzPETcbpglrvDE9RzbsbjCziE6Q0R4APi26Gc6OaYKkq/lRlraWF18K
rzC3c1aGKFQxq6oqW/kQojj2hCjI+NnOChPz3AvRMKUtkl3R4sVpxwqC8KJRLc2YF2EwfW3GCtVR
OZTTbVkCJlO7YsPXpr5owqRVV3JGNon2rLPjYX/NsrrJHxt+6gcbGzjPMmtABgbOBZrb/C7U6i9O
jPFrZqGJVQCne4gQDdq0Foq9JUekQjPdL4MvShGx1x8svpW+UB1/mzBnupeTRvA9r4PuJUUP5uLO
0TFpzB/qmNnbrk7VIzqoWNU5LnLJiTsfXR+xm0XnTUhji7EN//uYxl/qUhkuk268xGh1fDUok28y
IHVbt8+Nr0XnI+uuD4+Gz1G/A2m6iE09eI3LyycsTj5kcb+YQaVgLQX+BB0NTERvuB6J5rkBdsz0
N8UF9XgLJ/ICOe4mozxmgb3AUnNYIndbrpHiqHGUyxF5kV3PDqZFaQp8S13HYDDFvDMFP2wqhzs5
msju3Mme77bIwAQ+tEdYujKUhS56901T7nD+qMHNdeFFszE+gkHfIt5IJsQaUL92AuOri8reFtJH
vaPqnFcqSK/IfrUBwMRT9cYbwNkpgPrWoxhmSfo6uUgVd4J7xHlH1/cVurybckpQdxkRFZKXuar5
VOhN/RiPiXuXOSD2rCnnIZbhC1IribKPNHVaUw+vv2vGy6RG/tuoKM4mIcOwIb96Ms3kFdHJ+lkF
cPysDK9BkMZPctC1PUZiQ24c5TDT7XZNuqrYXIegNRBV1w1OGVzZZqTJoY5CZ2LUYEABT2387pZZ
vS3jIF6lMP2e0J8sn1TlqRuDeRP1PFlbH0eNWHPzJyPKEMw24C4r+GIcZt5ZZLoV4zTMYEwg598l
rZZtPQ/fQk+pgBmFALEPQONndB76Vx19rfVQ9sVdMtmL3oSqhJjQfBxFI3sGiTrcEmQrA0XuEYAN
8b5AGcT+ugFO3MUwZBHR6ydO7hJRIRs04Tgx6MEF+c70MOTmT1vpopemihp4GLm6N8UwqlR/ZaZG
RoE+il6Q8/M3sTGlazTh+10F0nTh1FFS4ZwG/6k2VWWdZmqKVEgz8w2fp7hAFu2sHmvtt1aA3DDd
frrrEYUolnrhkJ4KZxSV3NhfuZFR3qtN527VyHQO/NbaMbM7e6WiSVSva2EThyKEOy3h3ioL8vX5
wi3ZS6fJND73SPcUGOJ+q3J1Wvki7gEri12nP6hC4uHWoLln43gf6kuy1j+xzEQisoa5sFQR8wqy
JHng7+peBpNb6mkGc013LzLEb1buFacHXewM2BSQrFDXo4nZ6PUGyHyESFKFuG2544uLOcC+0lTS
6MLSUXDap7Y2p0WfBFhPYZ+LcunwZmLIhg/mV3PqssM829pKz7LhLeyz38PEr5/4eb2M8QK7l82g
R8beGfCAU7T3UEVRBkMc7Xee5Bb2mv9YKnuupmHZjILa9jYhL61LfI0KgcT4NFEEZbdv0U3sRtfA
6iwIu/vWdY1dEcQYtdtg2teVFqCyrHPrElo07qpikRJT7c3EQZysCVfKIAp39oZ0pHcdyrvJCb9y
sIK1cMj8cAu+lDAmUyg2yjVx4KCzkOF4NVgd5IvGpf41RG14KjK8IgpzIwe3sBy6jZo1eFSx7LqW
2kvYp/WxJOGfjb53jx3HexN67MxcsbGSeom3iQqrDUqaTba/TaQFf19xk1ZoK97i8iZtm/efJ243
ud6YjBXubTzP9TK1z1nSlxs3RYdKDqVjheyhZ2qfZa/QkoszuPn+U1yu9THz22HE+HZ1vJgq1dxV
1vx0O3nJYxWHh3slgNzoGL2QzxVHsg9deVjroRWgHPE3J7brSe3PPTop5SJXKom7wxpE2SXGuK8g
oiKqneT5g+J64dKdyDNJ+W1baPnaUd/xKMENcoQauJCxxEG30Jwm5P8hMhRCJ0o2tTXgW5emmAoS
qvO+OjQae2A5jAuvfYRohlsvxJRtZVNbGTmRbGFQu/vWqcMl5/n+uRwT/97T5sPkNP1z3AT9s5HP
yE9O6kWG/BAV3KS2ECoQk51dt2svzhFqs3EmnAb3ZOIDc7GyeefEmC+RGHEuVmUOD472XU6Fo25f
aj1x8OhzX4KhK6mkzqhZddiiYCzG1bFcYpErJ68LxFsM5UTrQNLJlWba3W6Fs+KDpsAXv13axFS9
sNOSkR6a0Zm34Ol2Gz8JkOyd4HqMelrFGICiezUnISc+8fLv90Zqf/D0diuHVY9XVBJV7aETCu3T
hA5wGYfTJZi18QJb7MnxQWPcQvhx7VCHMYFpsQDk8XQxU7xBtcC6l6FScdILVeSQjFG0dNBRvQ+r
bHWdE3euvDE+w3E5fQhpcwmKb/4qQ7VYVaexuu/cAASVeCHZeBamwb1Qrc1qqFwRRxdfJNmtoNaQ
N9Lv0WQk7y6ZDUXonXVBargOLQu1UdPM8YCW038ukTeQ1ykiaf/nMhm/3l1cqotLa6XCHkdvnXVt
hcbRDGvjKBj1Rzm8NhVf8LInJywEp7aVOV8+rZWT3jiPwUounlKUBhdgWc1t1qB1KThBPXLAyC1i
ppAW6EMtCg4qyw7djFUnKEBp5VHoKbpwnSZesXWs6YcvnrKZfOC6ohvqiMPIoOxVZiT+w2wKP03c
FssJNcuV/eim26jU9XU4i2KuAJvLJvjTy4ED8JlRYPZ52CUur2NSUkStAsUKwu19U406micGXruB
gqF7mlRvI1osy3AchmWgpRdLSM+pucs7ANf6SkBFVQuPwh5o9qNT/FbVCDtzy5y2RW0pvwqvfjSx
vfrucX5ZVNoUv0XsoRa+OrVfIhsZr4kTxNMMUGWFvt/zWE7+Tq31f2DxJCBvFig8NNamsz1irNWZ
VX+k4mE+4Bo5Q9wmM1mqzf2UKtmDJiQ8rDhDcIiNBvJl6nPMyQ2Fs3T4ge7M1uWgsjZrY9rGTpVj
BwuAkeSXf2lEw7fWvRrGziE2K7CmS88OzRcp5yKFXTSts395lRNvALRiDhlb6Som0b0WmhIPspmw
o0Ywkp2YVpqmwoYh09FYVjEOYongLj+gCVTeJz4KRXLktxmQ4sB6aPRLoiGsGrhUlfE3cR7wPjH2
wHf8jVU72Yvhud/kCqQa7ib0UV/9wAF2HUfox87IZ3phaS19VGln4UeJGE4+je21O9tZc8LYpDkF
gPvhsCJzJ9fIiUCsvg3lOjkhY7XSBesiD9Ey+ed1UZXCjrktlD0XGXWKTngXpvLlP/8Q14tGF7PT
dDCNVaFb4Bcz9QdJPRxocCgyIKt5zmocwQHKoF1jLS6bNBjQvW8fEH18j8iwXDVHMfm1EtFiGWvF
7eREOUXWgRro6XYfGZcr8rhFLDf10l0aYHpnh9qjBXjm0nGyPNRD8B21hRqSq2hEKIri77qLQvnS
T5xkG+TBI8fFFym9iKsgmUS1GZ/zQHEPMqaUyQFU5LC7oe5lr4v0d3T+dWI2v6FwE27DVAN20FCP
ByhXrVQkyMS/jH05fgLDpgt1zGNFEDV56yR7cRFpVCaxfMfoheeMFtfnOXCro4GG7S0ke7IhK4vc
UNJVbxG2yVsZK63+/dLbOt/wsDFTDJJT4p63idsQBk19DFzzw+u0HU980Af9ukQaEzE88P0L2b01
SdDphwGax0HG5FD2ssEuEEfD38YUTCtdNEFW6wVliSw9cjrD3DmHwyynZQx8MtNy7KPR8d6dSaMX
i34E8Xjtfl4gr8XAnfJfpC7mrS+gnaE/oeqrcvKQPYwY3ntokfGJuQVva4BLkc9XPC68duWi63p5
vad2ay2f070FUklZjq7DvgnzpCPl41JZdraHnIWt6KsOESfvpIkjTzVlsXfKRvW5DrJ4m+FRqyxr
6OCglaO9M83aAcINjq+yqxkl3U78Oa/dDwsqq9L4ZRCxW8iunPoP8z3W4ptw7L/qc/DbSNHvaENk
eBZGUEOJGC26itHOB81VcBgM8JjGrNPZAGj5ofRVeldMFolzPCrOSjluLZFGlw2aZyPZPjW7KyKL
eo2azl8/9cZMRbpbqFBrgQLrqUXCVqlcf++UZbkdVDd58icolzHEhN8Jj5kh8X4JXYqFntW7Wgq+
ZzppUydw5r3nhP1TJewgtaTg06MP9SMglYVVzdV+bKNyH/rI0rtgejZTVTaPateOy77jlIf+dHCq
DQ0nb2Wwl5bRhU+yQbNuq6puf58H1tqdAmQdmeNsmASreJzjcxImv7ClKk+FaNqQlG7TKY8yZABA
4WCPWNjptiTKnaxFhC9NtmChliAZvvZi2zuKJnxRzKZ4nqn1QFAVONopSxG3Hoz1QBHsV9c23zmd
paLUMjt2cwGssHQTy3ySoSANsJ+3PWDjkAfRgAUiugxn90nPSaekrhGvvMbM0IO0LHg1DfZlKGjg
o82fAAUsdtYe9gST4yTHgJwB2rEuhMg6RSJnzL94FQZ0ZEoiKOsGhFdzCndInaUcUP7EmuhhHpr5
Ti5wkSFDO2J2zgWbUBkyKMjzEefxzgNdXSmuH68UZ9j/HfLwBj+8QQ1lrBsfYz1C9FUokLeFj81P
ScVJlo+xw8BP0TS/ky1zP5SVZVxWkK9V5tr5jr6es80NoGCtYrZPTbNvaiX6pfR1vNRdbXzQmvY0
luq4Qt1vwPMqVBdJDic7sNm+toX6e7TJvGVgN+790B9I4Rj2G0oD9bIPPX2LKlKzhvJ9MhXd/448
l7qNwrI7VCCyVs2slm+hAnfFCO+q1HWeOlfTt/yDHVI1WYQPL5SHhTO3+gsyF/V+wPZmqfc4yqR4
KuzdhmNV1jT51lEztH0zRF4nFwXMJLOLV/7JFDIa5T4Dc3BK0iRYFmPY/8Bd/aCgZv2KeBIC1e70
3Qk4U0h2P8nHeVVrOCloUhka5V8bupUQuI9cDkSZVkkll/qcdomGN6R1MHLVuujO0Hyx3nondFZT
Tc0Jmq0KjEoj/amTX9lUpufeX4OWYS2jKSm3VWN8i0XhPe1w6liMg4/E3NRmBlJ0Imolxq6J570U
plS04sVOLXvbws88yZCUqGyib4FLUv5lDONqn/mYXubh9Kuvva9N6ThvvtWShurV6WXyMRxUbTZc
BfkJxxn+Ekaji5Iv1A2qBhbOUGb+HdABuy8tbi5TWLJBziNlbQ3Tc1WqEy48rnrigFfvfeqOSJNR
hYzwhls55P7O+NQXZ8WI4i0fOeOsuj6+jiSKdKSRdgA6so1Eb/2JB4Hy6iA6a+6nqtaXavLNaJrx
+1ADYItJ+Z600NXuvJ6teJvDb4WiV/GULP+LsvNakhvH2u0TMYLe3Ka35eX6hqFuqekN6MmnPwtI
tbKmouefODcIOLJMJkFg78+M/qpxcZHkP78lN7t8Ryo/cpbou+eRJQg9q8DrOSt4mqP+k51E18EI
mu+OSxjDIw6E32a7PNma1+IzubktoGBr4tcqs81LEhbfNLdpj26cFOuZA/ZGb632ANE3W7m1i0G7
ZhExgg2FCAkKJSAc3ch+Tmz926IP0d98zauG6PaqGATb+5gwADn7wTYQcUu6+gCpUqBXKcSpCeKV
hfc2ACZtcYCoEcje6pAjcD5zE6gFMkOn65DgkUF0VxAByKvpmrEF9FfvLc56p8YYG+AUkp8XVb9q
iHE275pqQPV9mHe/9t9uFTSixTDt913vt0lq0W4TYCkwxHlFRGXzOBmtc1VePWFjO4e+MPAGl4Oq
D3bFo3BM5+pmhnWBmvkSI734aKXW62RFyUl33fLxXiDDA9kxy8O94DURbXVh1msQJKg2VF7JUahC
R77Mmq1fip/qO6cK9RWMKyeaVqqtG+JNcBI4vOu7f00TY2733lD+vHepq9p4l7ec/rXBXK69sEY8
RaLN3LeoHMpC9det0YHxqEvvULbBi+pTo7cB1TYDZ9p5LSeRAYQAmG1hnmJUsd8gb1orJG+6U2v1
xVs9ICjvoDiLwmxZvllaWl85q36rUvKO60ywY8Ux2Jz7v8umOvuEUv7QRVutsW5IXoYEt9O50vKz
URfWKUvesjQx6o1d+snaKIdggy6Njjs9Z/4LEHwLAzlhXczxwr7i0EG48jKcYmQRzkghLqNe7BPH
hDrRNDaWPiaQ3LDL0GZkKeGMuDWAPf1VmpO1agKteMZJIjxW0nCltmrncx0Zj/yX5r/mOPi7DKOH
HBLLKQNyRgwcMWZcY7+hUsjXeuEUUWZt8Q0+9BHdzeZtWbz2yloSrsbYLb7NbTWj4utqZ1T4is/s
jXE3Zn6WWz2PHZgVR8xXB1f6J6PU/IMZ6X/i6Bmx+xU45t4LuyJN9qGJbXC7sRBAeje5+32ZVkfR
4f9OpZq6dGb7D5mJQAqNcVhFecwNnMD+kEqd2zKFrp9abynCdNcOnfJPASLKVVhWr6rltC65Fqyt
AwKNn4wlW1W4Zb2B6HA+Tf4b6qHTWyIbXXlMs1G7jZT6qki67lMotdY0YBzcV2gLLwt01uVsPWnd
tx7hJ9lYHJ98kfOHuk+Pg9Or6bNbkhd5JR97jDXtyrTs8jGL3cclzOZTA0H0EZ2T8tHR7OWoOyzF
/fAjXiKyaPmu7jHXhT/cPs3mVB+NwMY/RTbvhV61l6nS/wzZAm/GjMPTKhJ4jFgkPHBImwd9q9qq
0JoSo8YUFjPHC1WPW4wImh7oy/0qVbtNshHJJtKfYOlVLN/xQxJrzQmLh7KwgwdgcGDVzfnNNvpP
rpd6L+GMESe8X+NP/Ou+CfRr3ty0JvVup+neWfz2Eetk/gd1eATqTUrfs6wnI0ntJxFpNWK2Wrj1
wNTCBkFYMZHI2ju8VjVB0W3xt+2OELedczRGn3VWr/28hM65dNY35VXQUOnRzAlYrfyW76EO13xr
iXG/eAhEu+DFj31qjatyWlDiQDf7qWvN+eIPDakB+YfOpOJT1H8zAS8GcWJEeCA+43/jovvkHdEf
w1fMSbbeuBjne6FD4o0CCM+dJ7CZR+7R6ce91ZGj6ZushesX6Z+q0MSuvTaidai3CHFKrxrT1+qd
F6BYJKQsFvtjpOeX6J2RTccufrGmP/HV4T2Gu3G4hpFL1HhA0pVEcHbpezCpkIzWYAzdtzYeARa2
cYHgRSk+haa+9ewq+BrrLSIHpcgPxRyHD6pAjw9es9ft/LqfNyhvfpb6rru6adNL7PjeyTcWaWne
E7l3LeSb/dj+PBX46JmN1f1gMUdPtrC21VQQzO9G7YqyN2YAWabfmrHuatdssoxjlFn21nWd4cGW
haqJUUs5BhPpVE0rykfIHqLYugnJ5gjPwFOHzdXXAhB+2YzN51YLo2swcExR/fyzf02bl3rbNwj4
Ov7gI8JJYRn+zkj9FI1+558u5DKbDdOex5G1s3Gj7JjESfWWWcOX2ArrP0WIULOdDi/QJtED0stP
FSKOEdO/xWbc7rFesHdqf11h1ZcPVvbWmulhqepk7eQPQ2pII1qdxV8WosmBrqMs++ais7pFILE8
Fq3mfV3gr06t9y2AXHtw7PSxDhs2x10emoBXtfbsW92vAqEp9LNEPu7nMiKp4WnFpjQC8YewvF1s
58inGPtszrRvhYb0AglJ7ZguovkSgo+ezFn7Rm492gPm6vdBgxIP6AIipfo/Eu5WXmAuJK0TRtmn
BlAIbw9i0soVoLVi63huulssZLTnyJJ+Z+KhnYz5VXWVS/qzHXrnaPScxAkGwRqQhZ2zNmJsC4AE
FT8AUXuSpIAWUyfCj6TN2Mp39amREgZmQGCgN8GVcao1D27jt+tUAl7jAd8bC9SIMCsWiioIzklt
PHW4uq34o9KT+km4n5QbzewkohFl0sqxxpOZWsbFhC2zc3wEBDwv+dtSq4LVxLzVc09Mf/St2Ft+
/adKA2l9lr2x6KukUcs5C0o4q0uUcsAGosdZexmXU7T0wSFVp+xanslhVzNym5Rm4oJo8Q9euBEy
GDmLmtA4wsgETETCZ8NWbd6qPlUYNTydAKzM4d7X+8OTNg3HtkSgzHV0kMikkSm1OAwvYYXkWRCk
R0//zonoc2pji8i+dkYOSwZm6jbV0dAoHB1sG7gFa0KQo0GdcOO4DkEu6YjCpmZGV8JAo7A39P/S
mZpj+xjLQl2jZnemsW04p6wMGfe1lpAFVFVVAUynu7SyUE23r7+mmtHs381TU/qx+ec61Z5zRBcc
Izqpy7CHW/aFb7yiz453QhsJ0uPgK1aB6fWHNGgRM1++NzNKR1i6t6/G7I6HRRPteizAnqu+zHJB
RA3tM8od7SuqUekWNVpkZeUFiw/hyY6jK3jpz7WE4oah7u2gyaDQKVeadEavqvbaZ24onu25+Ky6
c9fzdrWcpXMWeq4DPV7lmM9pHYCX1GbTF4sh3knm8UM/VcMeNIOFmSkpobyNu525hH85Ml9071eD
HQfqFTvBgncKfjmJX70KtFU/4XMG2lrr92PPkQQnohyxnao/Ii+Hev6SXV3TBfu0RDjsYGY14CAl
O2UxG4QWNnOZYTDI13Hn+yJ66askeept1mjZUl2c97RjZBHW9Ig5ZKiFhNKkoIq3t7bdtuOKGGN7
XHChfg78+Oh76NtIvsaCdPzENgr/MyONdk6tL9FjJ49tQUbwAuaGmjZPs5TOtubgwNf1YenTehOH
Ez6Oc27WZDxyQCr5IGmKdb+cMRdrCVrJqoh07Cqdb9L84DiFnfnCQmQ8LvGyRVzffOllocNV2orR
nt711UO9GWvkhNWMHhGKAvMKZDUBXdwLnAbjczRr25vNwCipSibi/etaKrE55Pvzqn2JekTaOmh2
e9YMPFMH+AR8XQhRLWPY7kxSRCDIEIO5F9g7BptpJA5wm6hGiBoThbeRgLhPjOMeox2AYKVz8Njv
Pmj515KQ7KOPffE17UcNedA4k5aZ+UY59qnCzbPvyzjNLPhYs/JW7s3AJFnM1rVxtl6seScUXpJz
KjU574XqC6VEZzUGB5QV0w3MpGKNLISWbcFkcDiYvXCHHInQ23Uf2vG1K0zzUwk5clVmQwzbYtC+
QnIwz4hFTNelO8KBNd54Vf6MukG7ZNqDGGvr09C0PzVIMvg75C7IJsNbp07FrT384Pt5gctQxVV0
thHKJlMSZi8BT9TeQB73pBVLeV2KudtOSdx9isclXw1I6GJemM9XI7IGVDas8NA4vfYZ1Sf2s2Gn
Xe3Y1z5HQ7h2C718K0DBvwSQZrwaYe+8IoOzeIC+DVkogcB4+JGLKLmqxr1bzWLMH8z4aoKvn2Wi
xRhbEe+SuIXX65b4865nzUnOIq0EeQlZrTQDM8TI+Ob6wedoirovkjoRcs7EMazTIVzZJVY18hGW
QE1V66yCTaiqeibfgjDR850lh+9zdKlZlhnRanZynaQ7WseZKdw9QrXxY8kjaGPuVvDO1NGe93ES
NbxufG48u/9M+C63a+2TCS7qpe+x7TQ2WYASbBOjTbLrdW0+BN18IHlYXVXR8uK+OiJ2TyNyYpry
HFF9t9EiYZ/R6eHOlo+/M2d/68vQ77M66G7Pu+qvUTGdVvmAGGG0DNlWdd7nqIWhUatDNv3M0tnZ
CNxv7Hruo43SplEyNMCNrbOq3ftuKjUtorpbe2YzV4COJQcwfMF6tt57xQDbVjaLzgJ/YFbOebSG
7KmTZAw3gsyQZkiR8NB129urxRUAilT19oIB6W8dGq098LgDv5ZFbLJcJS22LKp5H1BNzSV14mrG
q2rlbNt1zlF2ea7RHGc5DK4uNsQYHtRn1fJsAXpW9g+96V8TTOyQxa2whfw9oEZnOcXEgOUSWi9V
WHxJHRHsR7k6r0DEWhcNXmm9SQf2ZaU1+xwDBuuiRoiKJCtXWN0JQId5DjRenDGQ07ecB+PFAzZV
IKncrZtwfA67YJYb1e6NXbO5XmJ7IaDDXM6e+t6OCc+pUZ3oyLXrsu9NDRMGjcGVzeL37LQ20keW
uRxTDKgAg9DHrK3FP+3RlC0cEpsHAv17NTZUfvjsmjFfeYF7jPE5y23vOrXWGGxEEAQrH17XTh1J
hGn+OpxoHHj2sLNgplS1Y61GgdcF6Mx8lVs8KWOIoJxrDpjtxMPjHLfDIzZQAwA/cYYc9atL9Wuz
8I9mpX9W88ekdE5I7cS4cpkZuYpSXPPi7wTW33OF7DIJlCY7LjMpEFUYYpCyBGJ417cgxrrCaxyV
dm92DwWjJ4AYw6ka0fvzSe+dF/1r48zir2LB/y32G/8Jd23tMOJ1WRNgF3/qtf3QdyYQmTacPD4D
3OEi2Nuo1TuEXtmx25sbA0ggX7BRNjMYDSDSFOk/HUkgJq8yHp0h/dmRq0MW+cRe/kg0oTnALapx
Aii2g9kNsIzCdKv5OrYpstks5HIvM+oiZwOsIc9aQNaV91OKRAgyyp75tCALC54GklUNBsQdPrtN
Yn3xmnY4TBo3U825gtBk46J27nzd/FJN5TY2hvbNMYaJUHr64PbiOgi37ta+Nm3tga1TkU7irUvB
v+rpmJ5UM/Z0fZdZZrLFNku8WZkp0QVIFSIDJN5aXWRv7qMaUtNFO/10cfK9qNZS+MT4jOGTSZ5v
b0c9ubRFuN8wnluLzNP/dFOMHqzISR9448/XmFca6JN0ZVshGZKySHk/TODRsQJ/Se32L+zZ6rNq
xYZXPeFSs0In9BSJanztdbuCbGNNGyxd3asfYvbr9U26qSbX2YGE7l50S2tfcjS7w3HqHy0XsAHI
3pO9zMmX2dPXiMl736Ca5vswGKq9JcU0TFGtceUzN2aE0DfRPZA6d5yqqqVhFO5dI3hVtvGxvsxs
a3HrW6rUPUaT8fVXxDtFOKPJsQAI+yFbJWYGDi9LdrUo6uvaC9nBKXbanadmppm3tzLtucCX+CEJ
3E8lRpRH1VKFrl3Y9GrnyWpIkJQm2g7dcXZz46KKMBzcTTv+YSVG2azc0HHO98JY4vXYhcUJk1uX
3ytN9iQW0EfgIRaYdP6ZQXjbLEXVPSDYieq3FpOMjEnH2vF3O0pIAhRtdLkXc18m7a3Tmo33I2qO
Exrr+cXqxIG4+vxHRSqUTzdPTqKtg0/F2B+WPJ+ecwwQg74YsMUBqbQSSNBdQkjyZ2t6UY05HgfE
VMQ/g+/aWo30H/GCZxe1TLLvTzE6LK+5FLWFiBKtfQTfD6ovTfT5mnr6TatCCVaoGXD4DTAz6WVi
df3k1DUezc1i/iCsRDYs/6En09dG+pUvAGytpUi/5DFZZjDX1taHifpwWz54ugE/4l9/miL2faoW
yea7Pt8dee2VDaqb/gTy1rAkytUmWOHJyG+vE1RaBegYnqNsKM4onRYEtTofdcrcBVywDIcicsz1
iDPrW9iW+m6Y/BAfg/iIbbP3jMqb96zZ2kgyDROvVPZpU10+J8Pcb9GBLrcl61rF+WybCYhXeQMD
HqD5q9Lhjg27wehaKnTDLoYT/WOQddWx6C1xjSol5rUEU/0NfgyL54CFYUWcbZX5dnEd7KS8qhoS
x8UVAcV+nUQRJtq/B7J2ig9e5LyEODidvKjVT6r2oakg9x/6/m0e5zjb45BTS+m+DhD6w1L1aFa1
NqxrrIBc9UqeTO3iW612qfw2YI8v22mNEIiRk3hVI6pQAwT4/eHWGacFqV13+vZhyu02vzot99jM
5iFdsA0F60letTFAewo/ck8+gCebkyPVvCyJsUS5s84MX1wLqFvG6KNrOkdfoiofj4WnlQ+iso0d
8f155WoBlL6odI/x0Pts49xl2JQO2m2V7ZVSyRG2flTmw7XJ+EO1Hi4gZtTYEagRo8/0fdHnP2rL
qcZN2MT+pUsPKitOgELDFyF7ToykcQjp8UlWRvEcqWZq4gCS4lWgJ9FfagswtiGve1XVu3gzZ4WF
vr7cAqi+OJSOyVYOEKXGgHeUbNuorCHOoixK8gz9cELjJb4bwO1RCese9LT5JSyuRgc7RiFlYccR
zw1hGotfeDQaB241GoJnFFwgRL2rKp9K1S54wRINDD5X1ZId4i58qVPfBDgVeL0EM4/EEgh5bARv
jDVrPKfRxcHFG8OAfpvH/vKwgK07Ws78Bc2o2d2Ag1seWmfI1m46hNtimZYHNU/VVGHoe1cAKefk
jhhfNQzuKo2bAOMGnc/fXhDmooCdszzGAPNPtVl9/tA/eJq788ZYW4ks1W9z1QUJO+mNvjgEknF3
Pugt7jJt14+rIQybZ/w3UGO1JhtB13z+Rlphgxec96ewyJ3VaRU+GH62sPnEqWTu9eA5MNxv04yN
iT6W2bGSVgx57GHpZGN85WsoIRa/+/jvVDstK4P1vW/muHY0TCwG1GVqIObTILhdnW93MvMoWv/g
nR4+qQ5V2IYpESgm8Td+mmdkf0SpPx8siS9t4up7OEjR2LS1iIHE0y6OYgNgyqCf7BLHafwXz7GE
ALYS5Hcvxo73kB+aYOv/c7TQiFibPppbWWMh2wIxbq2wrA2wWeRDCat5v3VmlNiMXfCpFUNUbXM/
zUjqYSsnicVv2Ak99X63fO8dsrG1nuZnXfTrVBTOSRVhH9gnkSOBomr3AaDVv6ZUs56xyvsI+sDh
NopThb6ovOLWdb/Drd3PR7Rugy5feizsWzaFt3rs1p9Co/H2igusaMCqYD+NVUc0l7dR1aem2AOg
kE1Z1M7eR3F21+qmCzZPssgVq/zWLsp8TYguPxq+0wIr+U06V7X7bD21He/x3++hZjUR55gbad0b
9cbbqt6YI9Z8UPeyK84/U1eL7YcfYksBvjFr8WZExPrVtaW7kiNtcD1ZLH7WQNP63bbVeMRxfOvV
fXzzxr1dpCYpr9xb+zb1fuk4ulvwIM5WhLqER+nR1tVqctU4btw/zsUWCcrM8gO8fXaqevt01Mfa
aPnPiAjS9jYgJ95GVfvdZ6vpG0frpjPQa+2sSQ8xIeWeVO1DH7HoVduN/UkNllag7aC1/Zw7U0PL
Io4ercbyH4ad6lBFOZdk0NKBQ046IgmpOkc5/zbH6LVtBMJyrZoNVioHIza/Ww62TqroTedX7UNf
bcDOX/3bnL6RdlCT+9f9WhR4/pk8q6oaulU/3ELtfICZzb9u/q767tKPP92wOrxaZ4LV/+03/3jf
+y9HrONvw3GafVeG4wPRmupqg1kP/QlguuprpZJrFwPktksiqqqvl31qYIheppD/l5aTYkJVPRDH
cebsIOVnVRFLqdlgxKf8/6uvH8HuG/WEN16xDkQHFcuyenNj1UP+EGpCP6Sa/1Wz3exhGs0BTWxU
Zc6l4eznrDV0fLrz/EEVqe7NG6za5uxLqicIyoCGLNxs0B4S6xFleHzp+9kr8Cnou+tkza9oCuiH
vra76yiLaSq9Ae8XAn91EKIAjiYEgi5IgsFUE/ZWATxUoVUmVqQIFb3rSwYSkys13EwkZkM8Uvaq
+W5EtavJu0RStWjJLddINoXZ1rgNG8ned636oBne9DkP/ePSTNb3mcPvGlY0XoFGrT9WgaSuyYEq
Kb70dua+mpkTn9i6jpuANM2MMNJLCCP1wQzIjI5RUq7bFKJD5w7WThNudnGtLCTs/x8S0TfZaHbZ
uyqyfnyQilZNVWR46/1Skr5Vy7Da4g9sH81EhzZpfp8MUh6V1xtvnkMMiwBGtxOy2UDHBMaCYwpx
8bcJF6JVM5goK2D+8wYsyN+0WZDux8SQLPfeIW+KLfoKfQhs67QoJuuh2nWTXaa23gzNnCfPsx4N
YOnQxmgNzVwXwGbxpSF+iva7sDaqEzy9tkkarNnqHiicK2FJJrzWnV5FYoP4YPCUs8xaMK5LNKg0
n8dLepPn44bjPuCrKbKba2w5u8jP/+zNudsrr0MXA6pmpVTrGrmWqaIkpb66Wbb0ZIo4RAv9CvRW
v6qaZ0LrDnp2vr+7VD/q9TqfsM7c0E4PoAP/CCaOOCY6Q5CKoRi1Ui5dCaerGkjX6mPzw5TbdWYy
W2tLb9v1h+uqARELCaL9X/dRU9TFcavhnVk60aafsuHsKR8XVVWFitPcm52M4NybTtuPO8fM//gw
Tc34MPd+OwJUvmSD8uPuc2p3mnipogzzb/d692upIJK67l/v49UYq2YNNOr7ve+/8L1P3ebdbe9z
bp2NZ/hrWN3N+n7N7Qfe2+oeH/6O+30iAl+YXsV9sV6MPNm4VffaCVb6iIDtuZ/1vkGq8XfVcCfv
rNqqporEnR6W0tBul9z7Va0vMjfefLgibZ16PwO2/9DPgWzAyUn+DFV8bBexn6HbmITb+xxVu9/n
3W+sRgTcI0BuKYCV1CRJoc0XcOPGY+LY+iNAHeM6VNUaO9dfXao/sqGRJlP+A2/B+KiZeGeWZhQ9
FzzWT1Fco0FpBQ9KolJ1uXrwueu9+Kxm5XKql7jBCqLKpsNKjFxfoF+rvpyPHQlouJ9uxkuw9h6S
DmQP+qLDnyFu2NysPMVm4m1bqSi/4OL8M3ce/E5vcQpbOOdjU3d0G9t9zDqpXjsP1nMeBf0GnwPr
FWqNvg6AOx+rDGkRA5kbVtz6oFDbSlI2QOpxBd/J3CjEtwJ2swkCpN+J9k3Y1bqdEymlX1YS1xr8
0Mbqu+dXJgFpk+25OXUnAq3daYgaeDEu4hY56veDhdpZ6/4aI0X9P50mnQ/GizLKFPieYRi+7+hk
vj5g2EBzhGMTW+OnCLLxVjQYIsRzdZp8nLZVEXsjYS9VzaTFtqpFtfurxquASKInPtsQ2FaJlQ/7
WkzFqzbq7QmjdlIHVV684gQEF7R5qRPiOuZYXUmClBdVBALdHg7HUYf897B3c/0PJ6o64CZ6+R3x
gr1bRPERrA9K3Xhin4lyRWdXFqp27xtYAE/msBl+GzN3spbov92a7zanJHY3rZeWLyYKkG5k9q91
BGKpcZ64BkqfF3XPcArOqlW5kLVKHZk3AOBGgOaZ0p9fftf+ra9NZ5Tl1Zz7sFCd79ookKwiNhqk
0rvufC8S1+zOxTIOGY/J6B11P1qrUXuZYLx/mKiafs3DH4oWt9N1GVsRJqdWBywm6pYL6TF9E45C
bIba39q1lz1iWVG+xJ1RgVUpP/nZUL5YskvgrLXNnPHblAnfPUVOI9ZWmkDz9rv4B3pmn90AVEib
up00vTOQHwxKB6JPCg66IQUjC73HHLgWot3dcl4STqEwFaooRL/spynhYUuDo4NTtld15bhT7u2j
/OapGqD0uIXEMDw4HWZHacO2TeMNFAIRQ9exQANBVVWRQNhEOX/e37tUDQjAlzJdgotwyWJaPL8X
U7INYqDwmNnT1GUzLNt6ZQ+OfnGzCpuSyjvy+Btn9DmNs6qFfUMOKamqvT1jEltrQ3nzqNcrIr1R
CrI+SfT0ZR7yvzRrKNF5o9W0GvTvmdSF46QVcHy0RNNpId0ycLhmV+LBRSQGN6fa3zlbn21T+LDM
WicyT+VSm6esm3/VvNC2i9W9LabJQcbkq6Z74lyHHX9AKLErqu3rPwtRV6ePg8haNDW/BoaKt6q6
JGztaxxlDiIt5Pa1WNr48StsggHX5Q0I/vgKPiIfV4DwWo7UcLzUzHfjZEZiEi6dS1BsGLZFS8a2
CH0SXfKW0YgqBdtmqBS9yyZwIft+KeXOTxVF8kdtjCmIDLpvM1R/kBUCkLCcJyw9u3QwezowGqrH
ER1QS6SI+FRRsNVmDzyJ64otCxj/EPBc+zDqj6lT4xZuS41LMxqavZnhizPJpKDvxyMYqfq5AjXL
Oyj1H5fCJBDuedrXSOUU3bEAEGW5zzp2dd4MZBAfufzYjn7z1MvCDoCjBxCaOgOjXpYvs2T5QeHY
4XUiglVgZP2NN6bIY6WTrhKdY6zq9wx8nqPiCT5EfZ7F8OWmxAeSg8xtjfYm57JymvZxGcxfMDdv
9wVaWIdh8Qagi1m1Jn/dnhE8a8/LjWtMpHoX+9PXPKyJWskii5ZfNdW0w6XfqKB2Nbb5dhrEN163
3UPQEKt0pACcavbSlCvlyL9WA6pPjdYmKktg/YMVGhyOtwH+QdwT0bNd5oXWgyEswKw1draIrPgX
UxaqFpiuu5qtuN2iEOtf0PEkRluSSSJRj4wlIPiXOD0bVtS+BnDFXoOK6Jw1hqhqyr6xDhps37VX
02vBXskuEBLJSpvyx/8b1s0r7z9R3bwRA5gbtgMW1PIDnO0Zf+ebh2Bk4zp23n2C0LhNEJk5eWXn
ncwm+1Vr9dRCPkO2/72aR2CrV53okh2EmJ9xEmVSuQDh9YLtoG/MRDlVZ1iY6TVWK1kiaa9a4Vlb
1Tm3iJtEwvnqLngmbaLPArzXg0UkyUKHhE89QDM3i5wz/3txuGe9kJPRkZkMnoiU/xKVUspS0RKM
5H+H44f+XqpS3QWo1FzVd6v9Vqa69+UturE1R7tjLU+BZsg3ZW5iqOSymceQvBGrQIYCwDDC4Jda
siN2+tj3lzi1+0uBevfFslonuxK8IBbtLis4Wd3LIFWfS8/fsnANR8fzl30W5Q+eXNN4Rf4qusEK
yA1E3XqWjKZ0SubHwASjeyMF/tO0B1TmLSRSh1VCpPhLO+8dXr7xaplCZAeL+C9WlnxlawUBfDGK
be6gvdEFyVdw3u2J5SLe3JpSLzMsopU1Sw+iWDc/2aOA0RaQ6CT69sOqhLtCUGXei9S3Hs3cJNQR
+sknnw3MCjQiSUk9iHZun/onVXQNrOhGFpadEl+6t+/DqjY43UVzTPZE/3mtj+QksnOyM6lQ/vww
rG6tbqoGVE2M4ZuwcIHuw/GFuMb4SFAGOGMRHRdlniXgxNRx3xPAqwXRXQ2RiMWsTknsAD2XWb7/
muozZOxKjbYZijwWTvD1mGXjqg+r7FTm7R6JfEJUbuxmJ1CA+94f8d7N8K0+ZHXxOEm5RFVkctfD
q7S/Ne8Dg5zSZzwTiztKMWn3gNrpDgbXfFKejqp2L+59tl45gMKbIP+JlDk0LJOQDBkmftC9GOXt
i2leIOCipPRh4N5UNTX5Xd+HG6rhWQiwYn2zu8+7X+bLrd6/3kr+Vvd5tuSI11owYV4IebCoLWMf
uNWTohKqQvXfm+TYig16+9E2aaE+TFrmbBTC2M2L8lJZOWR0zz/axN+PDlzbfR9rzyNhr4s35eml
7OwUvUOaKZkrXq2yfauaEyCTgD2oluAyt1LT1cy+rGmrqpp+H/HyGf0jlDb1SmCkhjRurUy+fZxf
D0TFUZaCU7jt3EQ7eFX2vRi2UoMgTfXyrAQHVOGnLa8W09BxbNO7p7iNwk3Oo7tV2B6/TYlTNxm0
BXA/iOWJG+7HQ5nQki+ctHE3XtzFGBFLJiP6eT+teRn2Ch6mQGGV32RkJBDeloCye//HpvYH0uDi
YvDWQxlfIsk6hF11PYyAs40t7J+su+qt216jAbUUvawiWIY0Z1mEE3LmVmfnmAeP0EgWlDF8qbgo
hgkpziru0e7+CmOcyJkscPbdT7YVPasWO8x0JaAVgQvElRqHRpQ8B1/sRFB+N0I9Pfsh0qRKj/RD
E/oqCaLFd7EqnEAiKv3Vuqv2MPTRE4aftl4W/MdCIyjijZXgtwcYlWxFXdrIZoOmxPIqILIWAadt
hD5tBfn1i456D8kbJ4COuwzFA3pczxPiaj9NIm6gP04JqP5DiGQvWsoxIbrdEGLucwdYqWwqsORg
X/XLm9tjnpBBPDurwiFae2bZf9/0HTRzg2XWVjZamo/GIvgyWie/NPNd5qbto54F2gbsqb/u5sgH
Zd1613pG3s1n8YIzjlo4xNXStuJLRpz7SyTq3RKP5it6sulLgWFfZTfzKRr48ugy4FjUennq6+mC
xgZMpUFMbxGeynh5o5czT/2htTofxZTIOVTLmGKDUfdkK9PaWI8RfPPQMrxVmEaD9grp6WqjQwA5
DT2NQ23PE9tHE+4d/+yjV5Tzp6Tors3gL9/t3hrWsITMCCtvu9Xwuh8N/eLoBKwVnzFPeVmhWPqO
BIkkbXdywO17iJpDwJff9aIIm//hq2x/DBYYOmw3AgU+2QATKNgHh925KKJirgLzLYbLRfDGB7+7
b8Osv1g1uHHO77KqeeYe2MHbIt/5quvjFCLGQPbl5LZLoZUvOqdx2azymNvEWtEetXiqsl1pOzmS
j6H5gnovDsKSmzIMyP+sXDjFp6p7AutgPuBb163DWOhb1dSCCIiAafnNtY6zlepTBdwxBtoalKwJ
hhAegvP/ODuvJTmZdds+ERF4c1uUd23VLemGaDm89zz9HmTpF7366F97x7khyCSBgqqCzC+/OWZx
+O8dSNLvP9ix25YMqVHWHeaY6NaaqvOfPUieCTEWjqV+D0KUMHRdS/GqZgZ2hr6Td3Jbr/UCqv5t
HWSBv0rQU224qGRyJfKQS8RUmJMf6qRtSXg51aMXHiAIGTi0G/rJi3v9tvahrjNMqIKkZUEy+afx
sseHOlFcDiXa1WovY7rXvH2oX3ZdNix1Ylep4ZOp6syRhL8uqpb6pSjW/nbqd4drerS1HTlA//tF
/O0UvQ4LJchNfyM+03Lu5Xj/ehViQ+TACuomkuyWfcWG5QDLhr+dY+zydg8B+Pi38/ytThzuwylk
+xe6Rvn44QSiqfggy4GWuuVAWp28jTHC2uVDfziBaCsWfzsF7EzFtZhjcf92nr/VLecWpyRxbNxa
Y/HtQ/1y2n89t9i/aM3+aMCEEc0+XMWHOlH82+VZSXBMu3jcf7hEcbj/fhHimFbBKyGTvXCznOJv
5/5w+KUJ/qQeM1eK8u639H84+XK5MbKOPZKT2x/+b+f5W92HU3TyW+jgV/mhejnLcnUf6sSGTkq/
5jFTjqK0LD6cedl1ubO3uqieXD8ODBTJ/zy/lsb/WieaiEPllkPWlBN9F22X+uWjLIf7eO75jL7C
SzJAAiY2Lm3F/h+u4l9PUdr9wUaQvxct/naavx19OQXSK7qPoPVvv6Vlg1hbFh8ub/m08TSnSILf
+Otl/PeTi8PHTlvsG9M4Lcf818sQOyztRFE0bq0XHTDqcfnA/9cbKI6WT9UXg/7F9r+fWbzyZKBj
41jSjYM0M3r4FSuuGZvdFQtr8sTnxeiP1kqHogvmiKLYoESYZ+sq9MLSkJRbO8Wkj+6Vya3ZUs+c
8zXoxuBMvpmOz6EPv2NAdr5dmsh5b+zTFqs+xKy4p7RgDO6k9HAridMqUfoLir35uy7ra0CrgIzW
y1Fioi/HrG9fxA63fbs0drtUUa+iTrSVakgcUjrYu2VXZtbpRAcNHW7UUfdiQ97K6cWB9rlctljT
Jou4apedl6YFFsauLGvJ7ZrEBiOv5H2iWgD85tsmDqkPIDVNFPPiTogqADs/iAL6x+XDBD0/YHgb
THf9+RJ0NVAxNPY/LycVG4taRZwPuH+pz+mirJI+DUDF8t2IDRV27PAG284Ve4nvsJQsklcr79Zs
qQ9L/VQZPl1N8Smj0SdTNDGK7fJpJo2+Awl/YJ/+3C7wE8OdUbwuPxxx+tBRv0VhkB6X+kal4zBY
ibm+fUcE3emOZNMXscOtbpbp+/S24aD8+X0xobjyCFozMzj/SBLcEbbeWMNf/HODtagDj4lF/O0o
Yue60Jlw8+Xz8glqx5NdL7Ob2zWJDW3UlvuuglNy27fFyujOdn7d7oK4ztRzvsaIX2ek9+8/RyYV
zjo2TOf2XYkTtkpcMb2QvInj3vZPvZ/0/Gasyz+Xw1+VoVCDkdRyD/Owa7YNLkS3v5XYkANdPo+E
SJerFPWIjA82ANHzckhD8gbyDQjdLG11XUn2pk5K6dLOgqVwFxXVu29P7NAb1ReYD8Nx+UQR+v21
ibZ6I3YXG5h5Q2ub2N/ETstdzcMXRR7H2zXeDmEqHZ7sqO2WD0QaUrFFm6W7v+9sFDM4nCxG2fO3
emsYm/uCKZLLrQn+FgzaJhm3uj83Hqacv2/TEArkXHe71eVoX9tZfP3nByE+RmPqrzDn1dstFE2l
MkSUYRTJ7brEDozNpEPXyT9E6XbqpLmSmWTcLUfE1rJh8MNLavkwWRWj8gN3/u7xAWE8Pctcg9h1
aVuX9s4DHP6uPsBUxrXT0nr3SFQ909o1Um+8u5gh92ewfOrerlb8PdsxewEg7rx7fhjk3BDG0fPN
8j1WUwXnom9/3a5U3Oq028ta79+e3uKQPpIXpgQz892jIyI9bcs8n/fub0a0HfJdmF7Fj+J2p3T4
rqYWtpd3vzOzAdDu1dI2qxO8EavY13aAtTHx/PPYYJa3vfYKHlR/HlZiDeHaM6M/BJl/6pMpQCeq
4/WxfBtwq5RDkZdgY//8s8QauW0TDka3565oP+YZsjkP/aco3haOYW8C5l7Wyyfq0NOeQMS8/x3P
x07MYtsHlYw4aP6hxpqc4iEkRe9ei2mQjQh/Jm91uydaWkP4R+IlTnars7Pyqav0HBnfPw8RScJC
nDdS/+4LSxu1O3R6DKZwbnfbN/um9n53+7HfDokMiM6zFh9E8fYllvA4lIZB+HJLilHHHsOYbt/1
ckvVbtzEzNLcfoziGGoK29oJg+Lde7wndLpzJqAD4gyi3TSUAeBUe40BV4HZQuI9KC0R7uVGWkSo
1mHZy++eHWUQlgffhlVz2018lNvzXNRWaVnerkVsKXsbyIlGXsfvB/qktac+sh+Ws8wIxVVjyI95
KtfThpng9EgX0hnd22o01tFdiRHjMZ8XonIISFPci8rbqtgUSnGZzlPJKd7KlUXOjtjr42HT0jR/
b/OXPUTb1MwC47s4mCiPRfKmtfJwNgMbUo03qcSkouqVGeIeSQYYlsTLy1eyCi5jMtgPtgy/yHOC
jV2o5WsMy+LMJ9Ehh0ztTk2GAQeDuq/WLdOdrtZW47rXUq+5Sk4UbYOevgao7k9doXdH2zDiB4Ib
8YOTNS7ebT42iElyqwpkujDgQs74MGI4Y0mdy1hUkok5ZmTVdLW3K0xSFHfM3V4hGBrdo6PttBLv
TdCa8kZ24vLU+W15auaFKP5/1kltGaxRYqvmTvaScW0b0cafNY7M9A/ep1n3KBvYfyVoDHG/ceKT
WBMLGwLPx7oP7fSmelQUFdhy6R88bkP8mkj6ip4kPh2VgVVxkSTyoYrIPi1j+UXkR4x/kiSWdIna
z+xVxKy9Mmrx05BXkyurqr2bbchG+SxAf7FuRhtHI3YqS01+0cJ4ThoGs6yNmreJ9TY96LH3UvXI
6SUDoysBiBBcCFEcAjU9JK2FG5DIDjFqpKlw40gSRxQElqE2nnvTT+/0zrqzlcR8Jk/jp6Q5KpP0
ZX4NvOmHZmnGwSI0Bs1Tdb6RhLMtpzb+MpFAIPd6dU7C1xBy8SnS/XyXKghlyKOx/X6NvWVwht3p
IHwEuCzpQ3CW266J1rakff6tRLfxMpjmRZ5BvczKH5WBS4wsOT1Bw1Sd0p0K2rE6PbZKS8ib/kA3
bazGT691LKMewphiJSd9dc4i23ghGeHSG3kxy3HVuxjnPW5mu7LxxziX5JJipKt9SWLvZDmksAde
A6gmSKxN0mGyKgtuzdiMd6Ft7nE+ax/V7Jo3YXRlbji6tr1SHKahenTkOroaiR7e6sWaryAEb7aR
0pDlLvhLdQuKckGjCFKKMVpn265fScGdyFDOv0LuSC/LAkOV90WNzwCIKci2mpCyiYZNGW7arvMv
dL+xpCjjR31AK0XmgnOHO6xz13e6c6okZhvnUuQYPyRvcsyjp2YqRCdlr9Rh+wknafORDA5XlHRy
QZ4V+VrqjUGXr96GJVnC+ug8SJlsH3u5syGX+35EBJTkX5nv4UtDhkmeNMabouGEKjtpC13L03aR
3D8hbSS9wJyIv3uPkaRaJ83x1jy1pBd5ytp13BJJF8XGD5KVYhCz6cYKGkFib5HhZ48yP6fHYsC+
NTdbQhFzneEr2aNvFMhCfS9wFT2R9l3IFNTWNTZ49Bm2cmpmlArSTLPahjNaRZQnQ9vcJkoQ4Ulr
dOf+zs6rDodmReFTYwpUh2DTmf1G5BvUubPtq/anGuXIDSXACihev00qZrlNypxL1155BoAxKzJl
LSdy87Mp9We50Z70svqEq3ly1mSCwNMAA8qHW/KYYqzqVuSTvFmo8uxWkz71LfHkxPekF2iN46oG
Wwf/niIx+30Q49Lee+p9UPrdQ64BWIpmRyV8bdhJ9uPHIK9TnlW6sx7H2HhTtZ+xZJdrRMhyfR1q
M17zK0bTKWZ6o6hgVWg+lQTYPt4m9VpsCTCGI6FDZR4sxoVr1m6XNrCBonBG0HCO9qpigSxXU/0U
ZDtlDP0NhizKYx0r8mMJLWJqK+eOu2gem7B0GNgh9CYv8acdWt+HsLA+jXanbcjRIfG9UuqVEaTN
U8Wsy0BK1RtaAHiyeQ6hl5TQo2MSBuD2Z88WgOVVaHDqyBxJF9Kcz0QUGOkyUwRAxu7colXsTZhU
IHQiEoVaGKGnyoTpPkPD4Ll3V9lTPGWe/WSCL7JhP/fdxiyK8XOCP8rKVzWP/sbgPSF0PIj6ujf6
9cCM1V5kDuRl/Unr0ujuT8kDD3WnOoD+6HbctqlN4GxLhdR5FOn5Vc3NcduXczi7bYuN3Cm9C0F9
vC4LnazZlW/2OfEUHx06fjFeiX8hM/E/8VazNl1beiZuJUO7CUocK2rQOWvdGpUTwHO06/HKqRIM
f6WZ0xIVFsn54YxxEWVvHAKs3Iv89/Z4iNNjkZKFKMRs2BwrZ1hnb2lKQlE7p4g3c3L3MGv8vZrY
Le/+8baBaeXuVDsyUgmx2RK54Evzd5umnjS4FJwtqLTXtgePparMKwZ13D15bQJozCawII8Vabwy
fQ30j9UpakYWclyflqJY6+et/70OA3p/A6erw9+WxnU/Q1p17S0ISZ1mAi/63KkATDyzbndTUISf
FW/62puoN1QyNElps8fvnjNKFz/U1Iti+58WyIvgu0iIbXZqH+BfNMsbhKhBbBDFD1vLRP2NjBHt
xFaNiaXVsmEy+BYYTjLHqdxJ5F21WCNc5LlEBAtj4jrQzsxvbQvPhjUr6gp6r/s4kPF2zjMqRWve
j2gsYr1e39qI5oU/TKtElYbdrU05d5wN4OIeSVv4F2m7uA7aVyyNsO41rPgqioGxc5RBeQGPXt3R
K/sualstnvZdWRKC0Nv2dQL/5IZNHxzFVtOZ7lGIFQ9pGTbPdtOvSUp+loKkuUyz9mWUUF0Y/Xzb
52KjVOpDYT2IAm4euRoE1xxoTnxPR9pb59NYn/PYtNejVFVfBwWXSrXL75HK+6tBnpQrwm7lClk9
XQ9dL68ZJeyT3L76gCBfdJTtm9xPkJbMpB/NwvdFKRqgj/NWfzQukzSFcKmz/NgnLdnvui9/J8Oa
bnCQvhTDj1AKonUxePVnWx6eq2gYf3nco6zLmh9xGJFK7TX6s6J5uKQWcYA8xNSPQYqMKXFa6yEP
ShLX1cH8OvXYLWqpse27jPDEwPdTZKl6UJzWe9Wd5NjgsvdExkLywEQ8mQS292pDGdsPmlVsRKte
7yTmFbHSFsWuPqkxL0xHgl2u23W7kuGrXbOu+O5HIW8mpT5YhoqHZyOr/o50YdsVOcF2i7gGSsII
mrtRN2GLATfw5Mla5XVj3/ny8M2PyukgSmJBhhy8Cz2EpEiXYakn+avc6oREnNpedYkVJ7tEl8sL
rIEOk/P7XmOqRNdSUoIzX35Sa689yrLUk9mZTU8l8IknGSkrgbXpXlRJFYw5qRv7La/NfEWHlNh8
MZMslZ7F6Lu+TyhDlMy0kg8Bd2eXqZdMK62HZF6EUu6d0LF+0qNHrW/XXR9Gj3razlkBvD1izgAR
izpzrjPDGBAvyfp7UafFrXqIDYSKzVjYW5TJwxcNbCe/6upT0UTSqQcMoKfKfV0/81PW76Ypse7D
yrH3ig6ZMem9cFu3Tf8liVQ3S7vu2zga+F0onblhFPVLIgMf83JjFsAp6HuxkMR/R5TzHiA1nPZ4
kzPL7PIzLEjb8dvw7KlDOmwl2fiUGW2189CzyAe8TGYDJHRivdaW/BLNFKe3xJJu+yStE27jKcMS
DTLtWSzGuUO+FK0grM9lD/1Bwf3ZXTZ8aCf68UudRQ6jG8fV7z2WDR/aLcdrZ9NvscfQttMmM9T4
aOGc9ZQ5qP7VenhFRlae6mSqXJQww2uOpn4DeNvZiSKeIAEyEf4uvBybc6gpX1ocfU7C/6Tox+oB
J4svWdDyaptLwiplrqrnVsIqRdTPO4oq3PSiC7ievUT/9ywWoZVi+dqSyoCkWtQ4f7bZSGyOqtRM
riFhlxXxWNt6RVi5smcX57p05n+Gnr55KU7BU6h9qnL+fLXqexssl9MXxxlJFqkxZ2sDbbrv50VS
yOnBU+Rk1eII7q0sq5ruTf/RMMPpTrQQbcPONHjIkN4V+XLrrYLEHnbFLJvxtHplxm1A2r/lP09W
hEWabT4Q0/WfNRVT5zGqcfeoEOhhJd3sSXSfEb3p8LNNlNcwDibYBAPp/V2o7+NhSNjDAzDXm0Ds
BXdEbPVVdW+P+LG0oVW6daZXD3IVQkGK4a1nRl09dD3ml1I8ZtuBJDWsrPN6k0yq9urUeeoWFc9b
UWxDpJLNqhn8iKw3eDJZbBKXSXNrZ6ppfu1EThP94ZMR5FvCkznwU+pBYQSHPDDSdB0kkufqTX/N
2zC6G8KpcRmqpt95KCKw0aWvRhx7awLf48bTnV9C/HfTATqO8ZV/cbEDDNKDMDAKWBszep7k1Y0R
M/QfRumnbobpbqiwhB0xqKjBRY7hWSyMOacOCsZFr/Jqr0klW/PYDs/lvHjXjvjQHq+ZUwg66uLH
au4mXhigb6Yo6hT4NxexEHUplOZdHeCW10KbxHetrerbZtEGFJR2lrEG+VMdjoD7VstRgjD6otST
vxeHG+XgLaTfvxO8NbEQ+DX4CMPWGennfdiwFMVaX9vnmpNxQiTI/DTzy4JvE3XhfCRpPtKHDUqg
0IfTTZl3zaBu035EeCAQXvNCanMenRPmD7XT7jCmyfiXp7xyA0X5HqjVtu+jDBi/oa7sMJN/TnX+
xUg85zMPCkzLPCN8Iq9ThiGbunGpTYe4GPEXiZQHQegJtTJfF7I+nER9HU4PQLlA35jd73rN1Dqk
n1lH/rA5mPs+tORHjUHvARL9nN1IcdTGbluCODlCR462WqpPG0gjGJ90Kgm+OfOUY7XnJQFbvwWZ
J1BG1oDtsjK14bGJR309yGF8nRor3mowEBIjG+8JLeCKYjmHkAfPfVnKB68vxn1DEOOJCZ5TPgNE
5aoP92lT856YByHEqMPVLGYd1N47l3kl3fkD4xKBfcoGyHy1lEbnlPzPJzDRm7T6VmSmoZArOXNL
OqW9WhkejWNgfiUG2F6XelFk+jPekG+HAm7eOs2Ltks4gMKoYuXjJLcVlWKzWNwOSgDOSBOsduY9
lvo6lr6SaxjsA+8YOG15DQMPrzuxWk6OeuqcYTPOjsH9vBD1oghpyyMn2bnViyqxUTRTFP5tg1J+
F1VikZAH+nv3InZ4u03Y6CjPRVE3P5MaVcUwed/qogS0adGTAuLhRrqC9nPMo29hFsOYspufk229
wd5JX6LEx6Eeo+NTyIDjKha8MPOt5lgO2hpMjFbLlnogX14rJ2tn9/mzDXjvAdSWtdYmfjMaz9mn
TLWfx76N3xoLm8RhHIYL3nYkuyJKxG6WthhA+xtf0iLJFfSZAqWm6inps+VHAOzqMfsqB/1jbGlg
qxo8BSzkVyVxtk1tx8h9eiwJ3L7oSatXgoJU0rp+sJtq1cWDTxB66vxDEWM1E8zuTbf8UrvSvnoS
/fmC2ZGLJFcew4F8HcM1vIgqpMIWDLBSHkly9LotCgF726pMzyywU7E2gWC5FPvSp9MlKvJ5zffA
ABkjyX3JEIF9HCcZbpEOGASnYbt0qnPrwzpXFDqZHkGSc+FI8zAgwmml8bOznUTcHdIUU5KXHSte
J4FbD5LuttZUnvHpxAQvCX8VSRi8NUnpkfTXa1dTVvO70sOqVmzAujrCYdzgBWV1LwYEtFWq496E
6iYPrmAKguvglxg/KtM5xBeIUuW48aBkv3VMgDsQ2Gv0pEvHiB4V1XauxUBAcy5phl6t4k5Xz8GY
PgILyR/kwB6fCCrtxqjQXvVE047hpL4OMM5yCFiMG5LRLbzJ5x6zMGsjq9dBnMXbvNAeJp3nmqG3
BnES29skmZpfVK1QDgpzggjQmUXcjxqi5TyehpV4yJW5Jq8MAn53td4Md5gxDDN6cPwqNqROld15
yvzG6bmQorJbbPacC9Mk04mxegc+JFH2oI7sg2KRerJuxiBeS2DeXUELDbss2NYqaG+MDcy1n9b2
g9zI79dsxXHOEEW4BkiPxiPD0mOTRd4jFs425DfvKu6F32Y9RlYSAislXo2N8zLl6rDVtKJueZUz
UNmb+YVfeblTAh2sLv4aVzvqeuaQqv5V7pvPjlrWv6TubYx6edWFU7HHBye/3noxZUAOtS+TQl+N
2R6Xo34H9e2xpx8b4J98qRQ8eRMltO6xvrO3DExQmDiNdS/qcjt9C4voQZ1tGQfou/e5Em26WYDm
k6d7yJNBeYZh2Wyh/ICVnvCcJ1nZW5Wa86zOAkN/zL/KXdhcRSmklDHivpVgrBLrTrboUJm+yMI+
vSYdL3GASaRne/wnBWQzCJu15BTDKcJoaokD39jacFSuf+oDZmi2cB87zBtL6Q537DV8VUiuuSLd
iSrmfts9Yj5e7qnv34u62wIsD282Rd3NnpBhk4KjNpUHjFFjV3M6a2fJrfKQ6Yn6YNgD8QjSHI+i
iVhkQOCaptDnUS4Rq974Lv4KYpE3TLTxrPHWffgiSYr5WVOBepeSNl2bPtRhxMvq586LeZVo49cG
I3WyYB+Nwo/v1FloGpiwa8whbHjfUVdXXYuzveIg8KhkvCc85O1eigg2L9+i2Fc3xAg8Mu4x4h6Q
ZMG+6vxTIHU8VXBbUdLpnnjuBnSi8VTNC97YhKNhNRH4Ipe7MdDtC2+mQW/ls8yoJ04TaT3CWt0I
IoaHTbCSDu4wES+M5EmDbZxYz3USGccUn+3VEFY63Dov2BlyVz1Iv/IQ+wTbtDBZH4bvIvCnN7V/
/VMy/ynJGsq6duxsAseedHJQ/Cy+hYXRAQ7lVXoxG5nRKfLpg4nPxEZlbvjckeZ3jqsp3hQWVyDz
sZxBIaHdzrZe4Ht3nZT3G8wAsgfbwt57RFa98nrtR5MywRE1fXaGWDQS4EgxVcQw9q7EF1ep7Kex
kZ0j2eXVfqrwhOor5yiqlCyAmBdkX5BVh/mkvJpIU1ZwScYaPAjZIVZrHVpPDr4wbnaMMf3sj6MD
ji0O16EaW1v4+tKOoCedfWuy75hIsa9VOui/n2LzhtTL7TvJ+Y8NVhBgHQOn+Q5bOfsaY6K14rk1
rtLYemmgKZ97o4U+y/sX6Wys8NCcAoy5PSaI1mDT882U+euw0Ul+MbRPKVDnjVNM1SZPcu++ytVp
hx2E7wqHU7Ggk9Wdcid+yhP+I80cDMhHgBxqlErbgTjWQzcvfOAoOGFk9bHVJuNBkPgDs9/2TqCQ
IT2s277ST+iNkZjPC9lymEen/7ARG/zGj6qVWG2l1PPX8HaPsP/tfZxKtsKTWkOaXeorhDEJymdA
CDNvbLaxNT2UNL3Ob7HwOnRxYwpFF8nEa9JtO1kNP3cmBiCxbabbzEkAfzYzbNgyp6cJivTRyQzj
JBbq1A3HOMfboCa0gSyECSxiYWq5reQiAwynP+hqav0gwobIvF/ZPbYkTaURWg6l5pDYAUKeuEzo
cKRRAGW19PtnLeu/YpLVws+Giuzb5jro1ekiFuOMTFmKMF0LJLDFZ/k/65dmVmIbm4RRJg8aDtLg
DMvskcXEgVmou8lMCb7H891JeV11RA9gXHCHhgFs3yr2CGbFbQhnjdAmBufVBR1bNTuX5C6oSWig
41hd8o6gamQGjLNEG0fzi13tq/6tyEvKSXZ1bu8CrIXnjPEq3DVx4m8chHN7WW5SNKSYQPqE4ng/
Mq0pFpAXC5A9+YMoVUHRrds8QlEeN5BZgxT9uN9pa6uGcYV+EXB228iPHkSjVd2X6XdydK7AAKeX
FIui7Ty3eVBKUgyQR/9uEaXeuxZkDwLljX3l4pCpdWg7X3/uCgWBotJJgLcpqhLGDHrVxLvCmfA0
MkEItHDP1qLYpV50riIimSV9mHVSTsMaA8m0Whkzd1VLzUvJJLbEKP0geKN+XHfnMBk/hyJQYCFh
vlF4+ikDKOj0eK6n8lmFm7ppPCv+lEU4iuhyY+CMXEduwc/tmvaJf1ErlbCFKiMgrJSrqI8Uf8A5
C6X2s65o6taUZJjmhOHvfLjjbpgWwyaci4yhtQ3zYrmLRUx9IQyDGCsEmud1c8rGXLQAcA2r22o/
SVuu5yImhVScp6zCcS5inoigqbr3vXTcBb6FaCt2Jl4ogXe6Fc1O1q5qfTdaUDwmdbgTLw6U9EyL
SYQAxSuEx5N8FhvsEgJzUDTFpR7AOQgtdeE3ZIc6znDv1XZ0V5ntr8YI61/OF2iC0S8ptZGZ54r+
qSozUktxbbQrwkWzv8DIywaO5rwqFrVKCoYydqdEnXChCYJDi1RyeFAYrW6cwYB4Qrpqh10lH+hG
1509CEVR9pPiMBjtRVgkCbMko3Ns1+MRtRVFO87cYJT0p/aEoqt6ST05eWQ8tmdGdHjB5iOZQZL+
qkdwv/eVEVYuMdcIRdJb7qSwYKso3skxSbtxzlNTwhtmLV7All3E9yneKKIkFl4n/QpVOTqXXmBt
JpX+d2bp/kUs4gIn4cmPoR79qRMbEsXhqQNVa6/HA4zAbqhdS0S2kf/5rqro7V5EtouhrGBPY1vR
AtKmGxya5EfwqlubMqjCommOoxEDd7nZM1uOAXgS+iLjfGO31PU4B6xtrR1cv8twRZsXVeeFJ60F
a7AUI4PnjaXZ01YuCHOtLQREzMqGwyazCa0Dj/X4v9l5t3YC4nGM+zDSybvsGBm6ExNBQET0v5Vv
TTWN+CzKRH1FZ+QzM8g2dMC6x52FhfxnTRSribmL1bJ5yOL+aCjK79ZLEQc//3dDsdmrG2nXxsOs
ODOYGcZVx1InY5dMdAO9cvxl4j21iRFN6q6oa0CpZCux2gYziE+sLgu9Q0pcaZ5bF8lLM5A2wsS6
uu4zIuZ+P64sL9ZWIYNuWQ9d3YtJI+ueVR41blkoE4505MmlBf1ky+pCQkDqozFlzboMMdb4Ac5J
WtUpnp/kCczYMKRmMHq+5x3Wk5qFTBEI3Sdeur8a0lpOzHSs7K4/5qmWrypjZsN1pE6l0PAzw3LW
pmRvh1ZTsQeXVnmrKAePTsgafXPUxWSymA8YXXhrz9C3ZUYXLK22BTMNL0SGMTvMhnVX1zAOB5wn
Q1l3oQkXco73JvNu1TRedLO/+FUY4jPavcjfVdyxVrhkpauhNGAoZ/S9GTNfFDlumJJvHocsQtdM
1HsEKgmYBVAxPdtxU0c9kO/6leTvHq5IfoeTj37omfNVCmdn9na4hhqJAwpG7oqR2sSfKxf5V+ja
ufyaj2Q0KqQrMzHyJDHpsCEfDB/Z3PmiF83FN4EKJzlU84TgfsyYcIV8/jQRGUi7/DhqiZva/OFK
U+r2eTl8DgndYsoM9rEcSX0BNtcH2aZvcZcM2wDt/1i9hUN8KIrmDL/Fv8fQeB2Rlb+z8pB8A7m4
WLm1t0K9ZAaKnBd9kvE61+55yjiunqrBjv77NivYw+y9nderumuo+jfd6RRy06Drl3B9nXEgP7Ly
0l1tyc/0I5jzqHkeFU78tR3bL1NifK2xL1sbVdq6Vq3t20z6hkmG65hm5Y4hvPG6jNaJhh+xogfX
ULHo2BaEZBUCBn4JbzkYwXcC6Sh0nc6rwXeL0vSpzfkZm5aTbwnaFHapb0PbOKILaK5mOdBRx8um
7s1VWTTdeoADzjQTVHno7XYEfc8DsC+XxcUzZPnozEjp1GGYBkZHGWwn20sFLnyhsNpTZy++22pz
c+izu1beiBZicasVq1nTECgVq0xWAkYQq30P6v8kVv1l35xkOySK84nenUKsastneHfw22eQKv9b
bWrapgti7Yht1/e8j/tN6AMZGOrm/ULUhUb8/9RFlkFuj9iy7Her7P5yCHHYWuucQ1WupzGX5RPC
XvzDJ1BXthQo0A3cgSktED0p8dAEzIMyVMWRV/BQxDEG6j3gr3hMXRNvWbqV2M1qcnuoMQ4+xtg5
xnV21BT5kHV6sdYkBhVdiTdv49mkiEG7GXJZOZIYsQ/mq1GYG1jJuMxtepKND4n8pgT04xnAvukN
SYuqMRrbymruBr1yDgGD3T5HN1953nUqo/jEP+4z7uUxQaocSgH2A2t6YHvm/U+qwqhG4wU/c1M6
z6jdFMHscQysXa5hhDv6X8gXJQuvqaUDtiQrOyIdJu7JdK6hVgI2QlbgzSkQZhh2hLwmJ4OEqEVM
+7748QNJXNGlkIY9ISh7nXjMJvUMGuFHjCt6O/2qwiET3j5TkZpZ4q6CmFfV73y6dX77GNolE6rS
96TAXdnw91EBz7kKTzgoK6DT6ax1Gun2uhoqG5ncXgl3gbRrH4CUP3eStOvV8FdXGj/iPgFj5YMM
V40K9YejbqzSusJ6yzeeA5lm5tI03hdN6bWTPlYkXTk9XIvyqucosmu6pGtfPzgK/KV8IKGySVBY
KIBsVmYx7bSh/ka6B5aEHV2Ksk5/KaGubxLwJWoPU7UKIX9F3TbveYrNUw9mrkckT43bUHc+hYZy
n5OTUkjwHkEW3DfzSAIzC2MzJcykT076pSqnxDUsHOvCCvBihM5XUqQXScVRJSZr30qIsSn1V73O
qi3G7xuk/5Y7MJ4iv4eBBzwzZ9+25WOa81RNO6ytlab4HJv06WU8CeyyS9zGlnrXx3UY4TiJV07h
6k9yMIGCVfV7q4qSg8Ys88WPuIo28slNsJN1ptuk6REL6+cplnnS0q3pWCEXMAVvA/GQNMBjD/BX
Nolop0WrbuugrB8IyFyy/+HoPJZjxaEw/ERUkcMWOrdDO197QzkiIXIUPP18PZu7mJpyapDO+eMw
d1tGRmO6LvRUbiPZ4oisjPoMTv0DCk25B8lsfVicZKEO/++KIOy5DgEIimGbpusf2gC1ZR4ctY/U
YV7OKYW7ALVgtHmRZ0dRI3cYkKWJcO+LxttkQr4BoFNhpE9jMZqbeSbhZWjDnVfTJSWV322FJc+p
5ZHkP2uLdkIjtiaO6SsQuiViQCSsfHlrksdFeChlA+uBLFhJw484M1J2e2Sff1S7QDpH85HePHmo
tSVAzquCnozlbNmcvb0SF2S99p79wY1Fz8jhGdUbbIK3y12b0Fq3PiodPYVw83vfILHH8CnbpjSL
hyn4kK2RjHmkz1MF0SPhD0ZA93ZS+9LUzZmcA8d1i/sx9zpw9txG7Ui4pKe+raKm4rcvqySl2acx
/EfQ65DGmA4cvy4uWfSSj1GLO8dLKVtx/V1lNzdBBcOFzpe2GGXLs66DOwMR8NafMolMPm8Zb9Um
Uz7m5WJ+j+zGP/ollPuZ4ajchSgYeRzH+xpT2W6h0DjpB8E1yXTID2rfOAM7Pw6e22Akf45W46tk
7tnTbbEZGK3jOhuZZQQnsTX0RymNv4yY/FNU+vcRcifSilluAAR1vJr+uyKBobZn4lRuPSfwYKCC
f/n/1Pt3T+lFVznBdqBxg+TdaAtxUsSD2Xw4R0Ih1g2RP2Esq/XQ6AnwxOWUG8HEfIXCImR55LQu
Q11zyI8nKjuCA4rrV1US1CHs8ANk8l5Qf3tX3+moerRX6ooYUzad276WsBcENU6gNibaKyKXjFwX
m6CBmU9tzOPFyjGbKfnYW5QWtOVVH43cL14X10qyFEJQ9XZimcPWdktz6yv3S05ltaXyTCdrRahc
JLoZip4Mgake8r0aQD4rqzDiCNtC2Pn7VVL2Egzmu2irs6akIx7Zk7edWmPfrtybsaZRy4XZRKpY
LRhvzX0wEL1TyXIlA42RVmXERWACODSBe0PnCHy90b/TQXVaes+I7TEq6TYgOKand6Mx0cCGTnM3
tJ27dUld5gah5t2OeI1S416u8PVDU42go4RZwbez6+eJ36brvu5GmUwMvKT1n3LUk4dsqsmJtsDZ
pT/Om5wQQVGuS2xkwaEO0ofMpCVkpC1bZBbBPGbij4Q7lhmDVGhmVMYyA1GgwM5Fip5xGgdPsPMz
10W99555JAZDp6HTJHe881+8cCh37iRrVC/iL2OPPhMRQ6mpJBW4bYcDkskT0RW/rg7INlaQyvAd
X60YbqbS/QNHiI64OU8Gl1O8kv55miuCWS21w7jwM7akpYBDJm01Xoup2ksNqbzpjcFH2hxeKLjW
LQ00uZoSA8Hp2dyvZUcYXRd80I9ImnHAu1axlRQZi/ysIqbF3rc5/8u7eiFgBWEdLD6v1zAnHLLv
eU1cqj+Pu+uXS/qUWELpPQ32WO5sX94XvQcRZambCeCXAQybC+Xm1Dd92wtjrQ595ueUT1rgdGw5
i5wlaxIHCoz18x6rTL2xw/52ndz7vFJ3fim2YuYgJh31UNrDh2cSKA5C9LO4QXdEZBwrgyTNeRWx
4TqH2ZdvWTN/Dy49RCrSp6GPCkbsiU2qtVt+TuetoUk19wauF4CIflEj2b8kw1slWA2hrWd3Uzt2
noDes3nJ7mtGRHT09Pg5YRLxGK0T0jXCGNI7Qj+d09tjh4+hCp2tNOyLailw9Zqfrg+cPS0HNdp/
6jgjCmTgF7PuF/RbJM3VN5jOUWKNXnSy1/4I1WVuqqh/Tkvk2IMYbO6RVDASXE2/kJ1QtilCvLFK
xvZt1sZPKTHq0icZ67CQ97kz+Qf2SP5ULm5btKF/bem2ZEtSDupxoNwszbpxYSlWWxB2JUeVUN0p
biqx7ChCbGMrkyopU9dgOvXJOCVDs2UcsWR9gdP47t303SJkEMSKHlWPBrVStGyd/gOJqkS8Nd92
Z42X///pvS6NqxxtTk7fNmrytOx3jIibxhruMzH1G340RAoZQ45FbNRoN3dt015EsaCtX7F74bw5
kP2zbBvRxmM5PrmN+2FnKw/NOpC3rp88tDNxs7Ytj1prbaR2PkJ0aWgEokRo3sncbjilQ6vfDFw8
u2HymAm892WN+MVK/wH8emfbqNmV4qNPp6U4TOEE0O38Q6HxroHjbKO9Wdv1e25J7/WL59Xnlm37
KVEguXhzsi9PQYnV7qdPcDyluGnKEJ4x1RXlIafKJDGYreOwye9WbiLpglGWvobcmYFcEabG2DXm
naTTVpW8+bZZkzVKz3Ri1ANpdx4q5tqs2g3etnRrQHnR1G3+WuU+y0p/O6btT2NyoOeKiiqEtd+1
j4y+U86rKWWbtEJ89S6tf41LaYxC2bhtVAfE6aqd7c4nLf0cE2XI60mgti7eBt6LuDMEh8AdI9Ur
r+KO3pzXK4ORzHZFLP0PpxyW1ytGSVtwkuMnOQ6nIhieg8mxtvQ7bdAOBZTQRCCrzu2QKmiPjOag
rNyLMRs2EeLlpCRcz16MMYbSuEnJqwyNfV43mx7aM0Hnd0kZLOLU635rtyDJgxkL+j0JJJYtn5Xf
8gyxHzwkcJHzCxUqAPeuf53Mewi6yzwhimiySyVeh1Xc5231i2odkEPs8hnfFmr+5Cp32XpAasgK
Iwpg5Y5zbowLV92ZZc6lama7uu6Q8JGBY9X00rVHblrzlA2Q50hG9tVVNcCQ4xsyGUbRbHQz7NDU
kAnQDsOmNkKZ5Av2DO3FzF0bK/L1lmrzfmsWPEg8Q1shi+s4jdpDk7qkrqP94m21ttENlAohekqM
1mgND/Yypzs5RckAPLDTWfXW+Dg8hnFucXrfu1xptFqvO4udJPbhqSWGn6vCEhVRtlULKZdBbI4r
0ZXS3QSjCQHrgh8Vor54IrodfMUg7TR5UlXupg+v1LyT+TykTUeO1yGgo60rl1dS7dKTWXjHieeF
+0i6McfQ7WxqnKzs76n2BhQf0WmypptchQ8txWqdoX8gw1a7Ate2EFJ4uQsZ+VD0+PYo0ISLbdLH
LPD/XBjsneV3n2FB7ECd1rxuE94w4ngLvNKm72zdzmoP0eK+BDQvdRIPxIoEI5ir49znv0gyum0g
6pfZ/yBpCQNXP2+V4Uw7ex5fwqghkUscwvZhEEzqsKqXuvIvKyEtw0CsGtxa4kbVn57qdzGB1dEI
CcFkj/fh6nTnzp5ulfL0xuXg4Ye+h8nxSICwbhlvMVcP9WuO7BiUovQhffrsCcSO0yCwHwLH/fQG
ApdrUx1dLcH4ruIl2yaQbg2vasBPG7cSZuxq17lu3EVBxTDPrh9mX4GpgGtrZu95HchmR/Y+Z9bT
Mj6RE20nvWuEUCspF9l454BXTWsNojWgyghsYxv5/9wJmNS0qKsmjBLqnR/WyTCcWT6BcLPntTHw
UvFAJlizLHfkaJa0kc/VplbjJq8Rk/oKNZDr3mo508VtVVZc4pTUIClJq7PPtZrubAO/Er6ws6UQ
whf2l+4E3jB078OzmaUvCGfjTDcS3MoTGzSqD/TQsynQDTUV/hb/TJm4Wm3pGgNeK8S/jjR8vs10
aEIr3HCO4C6vpmgLF9CCLmOOzzrAz5V08qBHndrUw1NQBvmxGaf39fo181keq87sd17AeeV1xSYL
+mPlyPbEc/K+FLS2iqJ9qIQ2zqaYnhmpjb2V5y+ocYokHSlmm3E4aJi0Yy9zTUffTmYCtpjI7xEY
1A7DnfN/x/N8X+VcztMMym8q5AEM5Yvg0md66Rz2cLM0IkQB5K6yky5rtyFQQDIJUDFGamgShuZH
o0Z9HoLPivI91qz+5qrMSMT0UJKrvRENl43pdn9OaZ0yV0XU3C1rUufeYckKtckb/TqOd5LO7tiN
sk89v0tSXDddNH4UaZluFDVVVWBnz+aiz0YnvNgx0oU/OtGHRaAPagiue5x/LDuXTy73w+1k8bx0
MKzUYNVvjmmvN+012FvN/I5GPgsCmzk1SSbVt0WKiWzxxbwlzG69yUGsxnhs53lfYK9PXbVcECgi
ppGUBVzt5ZJswFPPs1DzKbEFozr378s1cDbWSO9WJc1L1Fhgn7geb8XoYELhcAp86kTbDtsj2FiR
oHozNkM4/Ih6rf5l7vy5ZqQVFqWFYKf8N6k5PdOEiQIa+8ke2jShm5LajInN0S3qbD/Y9m8Fm5kw
9cHb5iT1BF3fbsdydk8ICYiIM9hPrDAPt4N2afG8tsF7q88WI9fH9lrKHBWVfLK412QEAxE560Hx
VmNZxOHnInndzWiFc3o4T8AtQaLcOdibzjrHZdZ7OyMX7anmjj6V/P8g7ofGsaP7jJd76y1Ru7MH
n1izZtEHkok/Rny0TPcpcN4MhdzMFvrJyaSJMgMNtBZDEEkXFeeZ/SeJKAtA05/d1EFdvLVWAK5n
XcvK3aNAxXfz/z/kULjnMjgNDX1UVuU4++DY2U332lOOPK/1W2RYt2PRnTri9g6RHN4RG+5pPGMV
GMHaK66xR2rB23s2Me45boSlDp2NMHoWBRWO5Jtm4clDh63WDJ7GDUYa6DsaaDKlDrSiT3Fr487p
kEbExsoF33nHEfF2zC/Nq2B5w6G7xoKQJOFdMPFVGxqSBNW4+jmixuezXxcicsiI3OQ9/iKGQwzt
s/dPgdWcy5zxBxHKcmdDDp3GKXgs7cyl0W4kFzpDMeIuRXla+6h8IvPHQFeDW3NVA2MqupPWKUFa
1fhj2uj9Ihq7qQzBFWEudnZEu9Nudbggh+SK3RFrboHauRkY3UhFpFr+lrV9MTv7kvoVZaKYMBMQ
4CiRjiO31Zj/VEvdo1zgJmQVOmL6YPz30YvhdE3Jqc0+2/+NoJ7gdBWdc64zCtzmQjFESbyjhHWj
sC+ZA2Tjv9Ul7eOLnIuNRSFeXC/2g8LRhlaE3rJOEinsZbsJboTxfELUZPK1asl80oGg2qpokiWU
B8vRbwabRboaBdYWVW0QP8WmJpWttqfPdQKcoc01WIv80AxKx3lOgsSgl9+wqe55/VCB9qHc20Ec
mMa2NjwDjT/gimaFjLu0ussagkuWMn1g8HkrC2af8qfDxIe+zOK9VPV7GS4naxkANQLvI5fyprPt
bW8zOZR58Ysmh92fPk/sc39V/grTl8WUqBIo0ddxbjWUB1oYpgbjx+Pp5wODuAtT9QsSfGOE82Mt
Vhe0izW/bKcfWCKPOvY4mDSly74kK6Yx9967O1btVmSIEUxwCMcVZxMHdezUYyxb6ykDs2Pgp+SZ
2tzPZmmfmt+hwX0rzAejwxNj2c4lK9Z925X3Wf8Y5tzneDbdmKG5nBGcMVBUtdynOcecCFYsluTK
m44nN4bh6GR0d1AkTHEuYAxLVR43I073it5RPHALHLbxjh53pyrzQgcNC5d3J9SLbQ17wkMxQcv7
rPT+WTK7kIh3Kt38Sc5OcMjwME+NwShgsKEqU/3OJNbaxUD4ODOKyLLvoLzP+5EoUMgucwaVD9zq
l9stmuw3T4Bf+ZIOYOmQ03eDIO6+ClXAMqEAz50brUAvq/Y59fikxJdUOQxHGf1kbLGMoXMy8gUj
wU8R0K0c1zL47c9IK/mPTv8VquxrpS55dKcvd1rv2fs+2lK8B1l7M7t/OWGtcYZt1GJTirsFwlpH
mYpN0TxJc0GW0s6swR1xKFqA7BEh0jeazluMgNKOTukSftSTfBnH4KJqYsvD+t4d4Qib/rHUJlui
OsLjnsy2RhCGmC/0gfDHFQwojF1mRsIgVvK9SgACh2eQ9Xox+a2oFNMPTdN8Ro55kVeAe/HoXrE6
8UC49Z8nna3y03tF7DcuM5t9weDubxkRNBBzXDQ8gI4zXWUCEmFvY0b0FTSgqj5y3tF5CdL5t8zh
krUrtpWAAUX0BGsnSEuOXITwvWpOueN86BkdAdBWM6BL9mwLHTC8TTXxIKVuk6QFSAAf/Jzgd3vm
/IMt6EcV+3O0jwrD20PrxjVKjsKz74YyO40jHv1o/AyzYhPV9XdsLYi2zYkEZsehgDBAa+ib6FNJ
SwVusVrMUFax9UR49XUfA6KOueioDcZohiGMvq6MxdMpaTdlPbm3Gwt4Lnyg4P26O9g+Q1HIOBfa
X8GPGty7ToGVV3yCehWfpTMeDSM9mquPk+8qBHIrr0tkEV0D7pab/jRH6Ufq59h1/R+/f3LK6LiK
4jF3V7FpV/uYw8TN9Z+crE3tBx9F7nxV4Xq0x7FjsEdGRqMkIRE1835vDkkmLZYVrHD6uqkQ5Uze
bCtOCwkTdBcH10iLjrsH4qmpQbhyTIaTQ7LXvCPS/aZTy7Fsus+F9CR/VrxjvAFV5/xYGmsJ4eg0
1PD5h+zn+fLguPx1VtSFGPXbKsmtWSa6QZk6OAZsNZOWydwlwyt9Vgr2kDX7M6fXVdXYhx3ILmFf
5HTXBsWBymNM5d4ewvSRfVPiEDpUi8wPDrI65HnoWYCL+QDScieco17QCSwhFNcovplWjHges9/R
HS+Ap3eWm//SQr3EOG53xE5s3Vl8tbn1XkTefdMSAbTUW2EiXMmas08AEIqJ6Z8bUkAuzBEUxo8S
W4oN7w3XBOcOofbMMDZTbRRVLx1u5rr2t1Ox7Hin/+rGfEZIDcoqHpVXvFvhzIY+3q+pxTFIfS20
QTLLm74pWeLQKaCmfPHD6T03jHPAqjnq8KaLsg+QW5TrgF+gWOPe8dI7FKVnj3k2yZxyQ31oCZ41
PI0KUsihtoMZaj0GmfrEUUdxed/d9U20dZzlbRmK76DVFRNid9cZSPKnrYug3228G8u0X6rVfapn
P4tHY0TlV9f3bHDhRo8N+N54U6nSRhkEhuHHoH+0fSx870BqAJ7oRZdwnzlRFGk3PZa0PHit8Vw1
wyO2ovuaM6n1UaKaoXwI146IPhmXASL5wfZ+nSH9J66OCBaWVWf7DPaEkDpc+KN/asJlSVQkHPQD
xg11CfMOtAEWfFlYEjED2aK4M+ryNYCwRFDhEjFSXtYhIL+ibejFMs+5JYhD82peXSxIiQ1l1Lc2
f/ah3IQBmdGU75LpMBV27OYeMM16b8nvecDxJKYP+rBREo3D/djSkHhN+cGiH3JzcJYfzLH6IJIZ
OW6PmJ/RA9NatqB4VGRcbeZAH3kGKkKrkedxzKQMNbq9Ck85ISLWXKdpj00YdNcp+l9pgGZk4taa
kJUbAguS/xn1HBrNzCkWqHNgzy/X1SNz2xssLYnFMyML836lrnpiatK5fvn/dteFRS5QPiamvFoC
ovElM5Cy0D3tpvbHZATnuizfima8YjR7x+F0Y4HjEpt+WC+eKl4gY6BNy1P+tZL+gfmRp9Zu/4pV
ZUeLFuVqoiZQVwODU00Xi1ePu+CafxECvTD0b6xpfDI6MxnN9pce5Mc6cF4a2dz4kYExzEcvPJex
6a+/tl9ibfzOa/hBy492jcpA83qgMy+qTpS4Zcm4NM/V0t41MjQSPAsd4W7s/dkv6u6So8p0Y38a
kDqVj/g86AAr9N1S6H+dql8pIvxLbXfvqD0mSmTOnEllE1TJYNSPysAHS63I1L2w2NC5nRcnbQNE
kuCuaLd+bXyw8rQoTlYACGs69UcxSZlgXwWLMNR9+H9s9sBd46UPTFH/ps5+fiLrhsWO087ScDNU
BFRXr8wEFFANwBZ2OtzaFX710d5C33vt/RzJN+HkDCja33Pbgckx+OdoZ5nipjxRSI9KTiTYrg5i
Sdz7hfEd5N52sCNsFFZwSEdw7tLkCSzKFg2KKp8cPiVURIjTaFeC8my/qyU8m9l879HuFuu5oj1N
Nwe6mcXWClxmdncveApkrp45Fk69JOkE68add+tbGuBD75o1/QSI5/C1zYe17y8trmHqxD8l8qXV
8FBVVORNODnDAJ9LwoMKbYFRxdVabHm8YO4jIBkAfV33P6E5IIRYbOaV4uL27vsIG1LL7tOplvM6
F+fOGp5T13mRo/yXGuP9QHyh8Fq83ooemGwihn94c0h04ps/1kNGtmz+MqTsW9ib8Di5pebSaGM7
0g9j739OTX1xRBqb2QuDDVzK8JV6X1TZ3M4BqfxGaqDg5bBQEfODx8JAVRV/up6+HK95iczgrc8y
jiOHtcAJosc5OAXo1nrWE+U4TiI79V144t3vkXDCYh7qsj4gCn3PffsrqvrvebEYstk5TfPbGD04
NKZNskgTwle6pCLWHrAc51B9ll2HqSZ6tMbp0BsbRKHcg8WdCJZvgTonJixs78v0PPkNm6fv3mW0
d8aFp1HVokIQOSJXDsvNpOvHKkUB42avYze9sZO9y668KJOfbiWjwqie+wrlVSfdNy+QedKl9QsA
9R6U5xn146FB40XtR1TEZWUj6ZjQ/HCgCTP/xb1WMeP+eG7wvHLT9Y5xoz1QgzUnlQVZvp4oIO6f
1lS8a6J42AvMB6s036uUzbCygn1VkkMTdeUv3PxPN2skjO15Delh67tT5qSP7cBpWmr1R2DgH2gE
hI07/fY+dseUM4CsUU2eETKUPJQn27epLJyQvdZyu3rk9xn5dmm7+2qNrLjDJbelqwJtsuq3oQLh
RvyK1ybzthixT8PE42LihIidCV8aCjvppddmxSpLejmfF2QNBIshYzH94cbsYIj1ldxpii8P63Cy
ImxdWZo2Tus8EUJwNFKwqcmsjI3pnSJXfXRz8Kb9SxZav6gikTYLBYTovogo462wbuvwGMECxx77
flJl896q4R5kxtZEIaBK0FuFGSKTZozWbR09+nhzt1mo/4HL+RGXdiXVa4hWMq51eIBDelhu6LU2
K6zX9VEMmiJd66X0Gkj57Fam476WtK/RJPJtGy7rSA91EfpferZxqfkfmvoHrm5yQc5VN52yDN4s
x5E9w5VoxDFBg80a1WWjfZVYaf9MeOJ30REoaP24Hn3rCBf/KpTMKdFztir/2gnosGx4g9WZvtEu
7S9SEFE8Wi7mSn3nuuI1mMS/3PAd9jbnrEqFzUO9yYL8GG/c+LJZt9aYH6kv2qGZ+3YJAIuN4Wuy
SvqzYLqs1H90uuk4uMGTOadERQDRj2J5KKPmuxcCSRH9asIEcZNnWsvivDxxsHLULaDZYkLDofr5
hbav3byqnzJjUkCR3QgRJgVmq8RHrRYDVp2V/usZf1VXM12zU9fafxCVTYwbWXo2qwWhBK8RfLCw
8gfZLnLjhD1hllV1vxh2kaDflPGrpTi+innae9P8sVYYd/DOxWMQgePnZUKBBngBi9zmqiob22u0
YLvt5/xj1oxqgWGS76e9AMnuCY0qb1TdRUyPRqL8cedNI2uG/jA74x8wx8dibuUA7RFl+pe3jlwr
9G5LyS9kpHYA1ydQnRvkhI6RtYGNJi+gSqLef+0hOqPZ6a6mOiRrpsUMN0z7fszinjhhct66jecj
hFWtz2FxjTBUnGiCcvPU1mSeWMubMNznoPLVzm+vEDooCcfLyaMpORdWxumyPMpXWJwwXmaSWTCk
xK03JqJug1hOrLCLZzzPRXiaTMKuMAhUMeiFim/ttb41NOd232mqPqqjNxnmrvFXtaknyBhGqKVy
aXFiRXSn8YV82bNp9g9r5j46FTISss3P45JlHIIOFJ1tPI2BB2fG/p2HcExlUz95k0awVxRnj4ar
ZHJK7gvakGNk6UNtvHpDd1wwHBc2kg8wKR4Hb5hjFMElvG1Smjl5EEN1D7HxTK8zspAB+zdUFUFS
BhZylISLP1+qqvp00Ov4YKxdpd9IjiRtZH3Kq/S5b1GAm75qt0tzrdOUTGBUK35kXjqxFiPBNNa8
OFQ+ajfgqmjF/t00bxkRhpmjSZOqP3o7iOIm89ekB3eXIYqnOnDbxMwNPJRqP4PgUiYNJA+hEFcz
NkLPPzTd8BGK9F8wClx+5PtJ30+imtljHtazozEz/J81mVq3/dLcmvTwxK3pqg3wdZV0a4Ga07/x
bOAk3QTb1GPmdnyEMLKj7xBcZOvnz/U4GLs8uGk7yPM89bhqsv6iwpkkVhNC3EdRGW1Ym4JtKDNn
q20HGxJCeHjH/WSOf2YNs9pYZ6mmH6sQ8LbZaZqLC1aRi71WNOFWBGDkT4OK3oSfv9U8ElwjPM2Q
z0lKyaJBLgAyAhOuiWWkf+n8dlOOyLydWedQ8orXkc9t3edtZsW9LsIkJIIkjvh/86nWSRQRCAke
fbfK+TKTenxVcRfXxJJFWsQl9dtOl0Db1yJJG6mfb1lorBb53JjFZg0LpiHlvnjFfOMBifmWeTtE
WwxnP5xfEIHDh01rL+Em/Zblmviq9rcY/dc80G+ee1Vv/asixhja6q3D0B0yF1gjTyOUnYQGC0sk
1RpWCQwhMGa3ReXpo7oh7taakE2YpJQp65qFEwiYC+aeMPLOtdachw6SyXUlA9DTjBVOlEMFwWzO
dXTyouCMhu1lajwTmQcqwZK2dXQoTMnOC1XOYAiIJIXtMsGpL1Zo9Jqky618jlUGSpAhTHBJnY5X
oGy//ucXUsZjUbz7EiNC1SIsIwQXMGz6tB3jCxdm4of9Ux0M9RZ5VbWltfvitm8ykGzoC/jv2Izv
JuSii8mHVxGn3GgD9rnYalHh7WkMbpJujtda8GsrUPcxAP7orXXbzuTXT6XdoO4qy5jK3ad8QJja
1l59KATsMMgMfhf887qazT3qM6yDqHzwMN5hywTuEBzTCwFCeszf+tH459vCgq12PqWw9HYdwQrt
tvk2g7zHfCpfhzrLE0ebkLARfEd+rgF8KfpEr5X3E3vkSuvN0O/SFr7lLHsgm2iGYnDW/HMpBT+R
l72SywcTJC9OlV2IwCy3K1EVGCSQLdcr4iVU0e+qSY9s1c5hweUezg2oLwOjAfNXhXB7xpK+2H3E
B95lCZKbYSMEHvYV6xDsR5FYx6At+1Pb7N1lJvibBuEEqmC/wOInJOa3m3NDl1PCYYQGD56SDTEC
K+KBsOu3YNaYoBXQ3YrPlY5rXJFOy5Bh++dCZj9DBwO+/H8Cp8a374Fc2MtE7EXhcHZwfsNFvJg9
TBNFu3zBDBFuz5+NyYwU/0vaVkWiZoqr2dGSghUiNjApxzPZaXm9mSb523WsQ836GrWayEtPPA/m
RKoMFBnaEe9mCpeHOmJtmfEMsx94ceVWDyKdy403VEwEdX2L5BxNhnwyDQN+ZnY4/sx1H1U+3v7+
gZS2lhpt7wtCK/Kyx3nazSEXqxUF84ZygCFeV+8vFcDxwImXtm++CxEdRNaqRFcWMnvjd9W4I5fS
OQuveyIXOGZ9vrVWdxPplGsBWGhWvOCOvl2F+c+0hhNYorMZp96I88g8AKuAaKfe9+T7d+3YvkpK
vYLqq4Vwxw+MCBMN7A6P87dRAobK8pXUrI9p3CAQ8zc5VA2OZsYyx4Hhmy6ZxpxKij3vY8+3FWX2
6mjxTE3R21A4bHyF5AwXWwObz4j9EqkiCb9jzkTuMLfqrr+khHYiaRUjDLRPHkVbBRtCLyA42h4q
LQyIGjXNbU85eexR0RrbutoG7vjpCnkizwMbU9XondWXW3Gt3mgQEuZATEnm002LN+Q9/MZPAX3p
MSYVwVM3pr9jO21tU301It+v7ni2Zr1sKnENFa2xzxb16xgVLwEnf+e/kgb0Rw7U5xoOt36gH9dp
9BPxXKYFjh3S8rCFdyff0I9pFYDJE2EQp0PzuTb57dhG33UDkBEt5edKp2tTt3Q3VvDapmE+KVNg
peWDheiPi4g3nyTM53IuvzqrBEOz91MfsT404iEN6PJ05v4diUAyelZ3iFoUQ0iH/4FIpWZgvahB
/5vd4U5rdXHZDhOZt2mSWemB4I1/RPv+kddM7B4y/yK7s8oF0z8fgs9Ci9M+SFq6tBK1UA/e1tbP
wBNTlV2Ji7WT25zY/lCbFmABkKJLLdtsPHFXZEm+QkO5ZbnFsI4uioIsrnFM4mN1X3LVw3L/eRUl
ohn+RYS/iDZYQZBmVYiNCViZVi8x/Z5oAnmkdOHVNRAEMh9sgN/1tu5ZAmnkJNVCXbhEqbbQPmXS
sghj/5aMwI7+UPQ5JHH8Vkb2xFxxGDwCWlCwAGu5corDCqqmzcYzyT3IqNFddP8xdl7NjSNrmv4r
J/p6cQbeTEyfCxL0okSVXEk3CJUMPJBAwv/6fQD1TFXXTsxshIIhkiAJl5mfeY2l0XnPvDMqVIcM
eP+6CoEBwM/6kQNoo7Mfkm63vqv3RzDiBfPuaALOsR+xBk1WcBRqtfVrvmE9qBSd200dQGMZrMK+
KUTxVKQglcxuzH2oDldGqIpbmWub0KoRc6qbFWHMcfRK1JUC9EOVqv9RpMM+sQi285xCTBCrP1yl
3DWOrcHcSs1tUB4BftAGKafnErFFf25Y5REWeYj4gRPB4yKODa5rlVtr4xlcnUQMbSx8tMXWUZOg
Xdjv0jEoADDd6Hyln9K5onuIGg8QrdJfyKmKIvQNtdS6ZVDNofxJJ7TTu8bZet3YAKfONMJsO/Y7
QKCjAGUXCDEPVBcNjOG5pmu8rjVEcSwt/pb0pEVk9mhLgQNrVFhukboy7ZbKHFhgfwoqixJIwTxK
s5en2YceFOW2bPEHj0W8Qerf3YVNfzWUYOjytHhxSOEoHY1QmQHnraPaVNcNeDIQC+Q5qQb8JaCX
JLLxONXmB1rRnm+1JU1d2LU6hWOsqrsXSfvPt2iGpIImgVOjnzm4nOCOMB49AJc+xBsNvWhtGKW6
shoP7qJQ+YjEcdFon0RAR9og6SOXHn0nEcU2qhR40vnG8ubuhwBZBND6h1JK7WgGVJMC1JPID1N3
Y3j21iRSq7Owu9aYmGP8VdA8QoXAUsB7gqhX0sFew9w+j4DXTp5eW8z+pMPzkbkdhBfjCSRMdVc7
SOWi7wzfNRYbkGJ+MMlg45mI5ndVhI21SwNfju23LlPGjWOrTLiRdV8hxIL0dXdB2qje1Q5c0C7y
A9xHgUX2H06beiAqQJ6E1r2SUeIqY3mmIf/EvLRT897D9jvaBl1+YqABwrPCdF8PVNQAUtEdRdV7
R1PkaopDb6MX01x5K/1MyYZ9rIaPI7Kf63BAe92FKkbXpEs2gilxtgAD3AdQ2XNB4uN7QmBCyTFM
KoowFHVaawBZaJY9dZzOh5GYEMHSB0cF9xhDUlpTPrf8OuPLUs+9WH3rgd4M1a06huS9xg4CVbmL
UkGlrqqP6QA0jHW6AkkAU9E23xkNwJuyow3Nwc8kvYKoN7x1lkIOVcJRbJoQvQY0mkh7Zgw3GFbB
jR0bPj3JNzECAkjcGzMytXPvBriQqw4XVf/eFs69IZxkAxWSEjOA7ZpqwVTm+snORU9pIdw4s8do
RN3f0ltnjzd2h1iBj8qzs6LnsnHS7tZU+xclza5kH8VrIzPxRJEpwg8Cr+8Cfokg2ZOhveNXXh3g
vn5Uu1RNRmTYnX491ICAWRgwbtbjbIWfkLHJZpWuYQWBKPFNgLHh8A6WOYZVirB9Ju9sK7sFrvnk
orO9wwKI/BPgxxhgOmE4+JPU8UWJd6hnuNvUC8je8FgsJH179AsOg0F4I/vwyixQ5ChbUsixjK+z
jKqF4dLSJUrQxGul0EaOs2wt3OYlks6NBaTGNtv3wlDqtRNRqtaleCaLhQd7EwxddRU7x2mY5ZLo
b29kbthbVEXuRvqAoK3X0qXjlDj5SeJ3uZKysdGuTjLAxuK+7/Cq814wK9NWokZ6uMu8g4vfDutD
ugJR+aFoyJ33SQPF0NQuSUyYLsJ8MyaIdwT5G/YhNtoUBqDVSSfRC14rSmlkG466pZjFK7H8yEyP
lVp1im0CNw2KWGIcatvYKQEsjDR8LYKnidry3iNAWYu0ukJ8Cw9va/JdNEJKe3DXXjahkOEl/uAw
fZnAK8MxQk06ddYMgAo3WktHar99MESq7gGh7XF8wmOgC1CvswF9tcE6YRwzUVva1tUB6dqIwhzA
p1zRZcg2mQI+fkIZUgVi3QRS20ZOrO8Dx9xDknjFu50TwPKCQSbt4GLaitzsDwHiTVYN/aRFQVBS
KGSFtZjY7PqkJnRVqzImb2ybWwRC7yKj1Egr4/u5MF0FBlLVXFHbwBA3/DRmW2tScES1U3Ne4dcS
oM8+y5LrnlLQCP0MOKtZSedg1Dc9UhDHPi6IUDr4pKjNNC6BzYyQoraNYBG1RScxU+TtSEpzCj6E
c9Wq0zX0bgkGmpxeJJh1DJ+oDQ4xyQr67G8dwrxrM5LQFvO54J6ZG5opUIoaplJEbei83CV6eFHE
cFMnbXuUCITSmBbPqkMFjIWbfDkEe6uUc97nQonKQkxxVcv9dDBaZzmo1FWWjUyhkhsnd1AtUpxG
gOxL73qH82dIBOVkrPq6jTIwBey5aTh8kzBQkIchcK+QuCx9uynRDqXVulGrOkfqpForZhfudFqc
QFw9lipYl7BiYJelTA+RVK/p3dOmaDQQBeU3x2tdv9TDeoONyE3bJs3KbIrXtEsgx3vxTaAHz3Zl
Ih3nTUhFIsvnGs1d09rOWs/K+zb287jrV0HdokXjPk9qN2wsVRjwXByQcfZnPqo/AJs3Qf8Od2tC
EMIVR2t+WP4TdvWA7gZ6ZrOpSqW5+KsodgPddpoNV5aHr+ftzw1+2Xb5d3nr9+2/vqtWKlqB//VV
y5Y/P4OPO7/3teXy1tcLy7+/7MXXBj8/tnzfz2/+f/b6l6/6ZS+MxTzmtz0QU6duRjV76eK2+jol
aZuBhSz0aq0n1CPUi4YbAMBbKNtQUcpjUWrpUT8v3G/Tg27+xSNf/kVDN9kQ2FJanU9Xl5cMwWVP
XduW+X7Z85+7ABgLnd/l+df7Pw9q2VJL4WOriIIPt5ZF+ajK0YJgmTW4VLO17vLfz4dI6feikj0G
VZz15Wur0apgbj/9dvJ+Obm//Lt8Yvnh3zZfXutKz3emIN8XvZYffz4EcfDrU+oTHWSk+EdZzYY8
y3ZUDHMiM9Gsf35s+e/nZ0eDRgQR9t++C9RivhdjJ6s6eKgH8h99KI/gWsvj8l9Ad3CDev3r1wGP
U3Hs54fl6fKg0QH7evrzjfbv2/32dNlueU2zYgQGI9Qi3XLEx3P5yZJ5FrygsNfBLFFCaP6fVwR5
jeK4vEhhgBd/PkfKqNgZ7nBEODBj3aRCd2zKvEOio888r5+L9zwsX7V8AeI/jwISy2Yh+Pd6BzVD
wHzJ8hIDJZg+f53w5XT9fPr19nJif9nyl1eX7WGGMOj++62WDbBFaFCfnq/y17bLq3HbuuP69w2W
rcCIwVZGvdbHdpypYznzy638dV3moWARn/71znKbLWf4a/Ofz5f/ls98bb48/9pIiyFiI++2X97+
eu1ro6/HX1/5+p+GDVehS91wAofAXfH1sh4VlAu/PuQsO/XLb/2258vTgM6Cv9hl/9vb8O/hR3kp
sxF5dfmv/+A5VYSxnlH5vz39132Z8/cf82f+a5u/f+Jf5/itLmX52fyPW+0+yuvX/EP+vtHfvplf
/2vv/Nfm9W9PNiBim/G2/ajHbx+yzZplLziOecv/3zf/8bF8y/0oPv784xX6HxUF2dTxW/PHX28d
3v/8Qye6wjf83379hb/eng/hzz+uP/p/rOoWt6z4Lf1vPvnxKps//6CD+E/HtnQHjJahWabuOX/8
o//4esv7p0rp0bA0T3cdTfX4PfpmTfTnH6b7T6otjqXapgrmizbVH/+Q9Cbmt8x/Wizilqvqqor0
hKH98Z/7+Ler+fPq/qNo0buE8SU5LH6e8tN80eej5NMwtjXHNVwdUSXWUZf3316/xQQdf/6h/Z9A
1UgrNFcixBQ+JPLYJjP+psKUzSHmJkaEqlK8oLH0EmvOKR3pySgGNe4BvAE5Ow01ws+d19cRxNlU
bMaQzvMowl1KMQIchrExKvLhonCytQSTZziDuoVwTRFIrbe/XIC/Du7Xg9E4Yb8djKFpUBA4ENPB
tGp+/5eDycHYdGaUFHtQL580JlACajBPCgdZka0b8dZIrZMDRWrlOhnprgeMC3ONtdq350gn3S2j
bv2/7NPvJ5ir5Foa4bsJZNNE7Oy3fdIAQGeFl+4l1dGQQs4BVNkTFHjsyvB06OzqCZCVqcM5CQEq
5zhTHIBpvJsoXmwmaXg7NaPtq9rBmxyMh/9l74zfzpiuarqtgXpl9zwLoZ2/750eJ0Gb10G610Ly
Y4mfD/VXAulJJZUs7jWkw+h/1ZiUDC06rJaR+Cg0dZtRrw6RVum7/2V/uK//dgV11dENy9Ft16a9
yj9/3x9BKb6pLKHsLI0mUs2aOikxpRA5QZCFcGCa1zgrveEVVOM+Ate6HKfH/3kfdG7+v++FBZeO
3/Yczg35kunYv+2FQLiDcZPsWx1uV4iwT0DxcoeFUkZn4NgjJLWmHN7s4lEHs9TQ7svUbBNUMY1K
xNIKQGnPMdiBahDov7iD2I4Z8GrXuq8l/tBF0KDfoLsH0Qcuupzqo5l5DfFyed/XIFq00FTJvXNq
uU50jjFzkShxoD6GXEhvNe9d7Vp7GnC7ykMpJ7HqvdIiFz12zjlkuR/D/DYgv4GfaKB3En9ME1fQ
o+oFJyzCAKcnsRF945taB326kyABgCsbAt36Nvss6RACCgrOuIHte6f8iGgs7orO0n0SZKgHuC0i
g408pUNW2k40v5G5bGqw7i6YU0x2bkGaKL2n0OQMo52efTZKYh7D0obEWehHM0muRnOiNUVPb226
xXOe4KQgqpHwhXJFFFXeVR9Na7B8JL8RMgKYbFBqbKJtaBT1OuuSkQxfOw0uFYVKQbTDxMjVV1MF
rRVk6Cqqp/pY9Xs7oAXnRN+lg9BBpSV7UKyHaoRUEUUgv2ro46pdVzQZeqhzShpsHSQ+uhpotppW
q0ix/FY1I5CihjuD4u490ElTCjKg7VTAn6Ldq5UybEabWmHhgqaYT2leJ+ahNoFGNoj3w9bX944R
Ie5T3qhF+ojvKcA3MZZ+qLWPrcg/FUndt4b1hILusfsO4Su8yInQCWIMDiRITWmDCoI6BTIjkwRt
LNuG+qor3xAoInVz6flMZH+FGl7gH2EDoTd3joQbAH/sxIADrFUAthhQnyB7i3ehjrvEJJtPE3wo
sApvN4XtOdbj8EkD1YlwyMXDuQftNOky8DjBUX4bgqTxawoe0NLAIhj6R2Wq13GKJZon6ALJatWk
00iDJn/xMnotaRC/wxeFma7RtsqGfNx4ces3mXe9XPGkdr8xdyJWUlbA94EDTrp7lXGfKgIcjOXU
fudNpc/K1SJB40Lda/Fgsblqiu5szcBVV4qrb4WO1FKqW3tpNseqTWDtoJRSqHW2RTpWoRMJi2rE
2T5oyoMVULQH8BnDr1g1tPILG95KM+W3GC8Cl06s5ODmZ8fu452oh23pVi+JZ+drmK0NVnVju0kd
xj5w3jsXNSeJ8DieTSOyS45+QU4RML/1HZxUvDNG8Dmq27y7MhjQLeTAtIY7NjWiW0M1SGUnrqXi
qN+mzM232C0UFNg07A0A815qhe3p9TJCYIwbBQp0SRz6IXm9HYKhsmgrbzJQWDQ2QLswQYj4QdBa
9U34TzSrdE6j89pISpo51aWGvu4VumVX5AHpRuvr+8Dxvmd6Q++9w4Ai9iD2RMy2RgQLNmbOWNOD
srZp4DwvB9B23pslqeZie2Z6ubWhIIQ5XaTmNKt6OgDgXweUzXMwBruJzHI0aaalWX+Nen211cLo
VCcSbADgtj5KzQP8th0qcBY/K8S2meC9FelDYdKdctLPQeHFIczQghLtdIQH+GrQYxGJ8K5qfs5N
Ro/fBLkeurVKa5LT0Wjxrd4qD5Y97XBxsPYRPwIKrWS51WKNk4r01SxiRU0zVMHfWi01imxEYM+w
TxaOEVtVsYxjAFNr1fV3ZtAkl2HGqsQqBwy3KrguZ/ibg75qqlhcHFBdfjGBu0WzpIS1D5TWjVJ4
sgOexMIu7gOoF/OsYGmT7ec5WrMBuaBX6R5dwuC0TO3MdFTq9E9TkRf0WLJ1pXLHpEZ2stGwAO3B
BE5JqsbFgEotXUyK2z4KUfGGVOEKXsNtZVMKa0z7epmIp67pZqWW7XJjju7SyVJexnmuQtTze9sh
9jN0jg88wd715rhLEYtcYcnFxKeeGUNz87M8A8FnxxV4MiEKzTBH2w105WclBnIp2x9cRQgqAdtA
AUHDxNbPhuSe1wbCvT5D4xDlIGXd2NquR1cOLIK4rXNaYy14yaMOFj4H1pV3t8LkJ4Tg5isNFGfk
TCTELVWjxdcmnI6k4ty2cpta4gkqkQL1hR+NtAncDna2HvnWOlHOOMgzXTGeSc8LaiDoqibacAL8
rVcOPKPYTPf5BAJedTayyGfo19PEvIQLDk90gTO2FM1TNoHlVlEkUwL5gtICsAnKw1NopGs8B+AQ
aOKMrSn826ZAWYHSo9FGRzdXkXNsC0p4M50JGT3IaQKKFCRhFP9fM70dtp1rFjSaKa5q4Azr/KnR
tRl7xJeFYXHwKvuxS2jwObEwaDyB03XhNW6G+UdUfs00nW8moxkkRogYXXuT6o3GOSgrWiBnbwgv
/Qx8UtO6usZtDSTPgIgnNcS6RBdFL2milxBGYYOg5utYzUusA6O4GWwkMKXpyUOTzHP2S1bBFvfM
O4TMaK6aV+HQaog0M95lglybrC6ulWHtiY1cPWrrwADFZnfto220b5oH7D1K400Xh9ras8onqwO+
AEBxp0n7XLjlQ9g04PaqAZiCjpBM3V0Ku8vRraSq6IjsUrRlDkp/7yQewfrsadLRWkZQJzrIFrAW
onjr3gA5KgR9gJyIZiMK6yBDYOOt3Z1rnWAC5Z1qw3BH1op+xL7fZNZbC3jbN/ExoUAuBcJNjEJm
W+5Inf4aRtSraDwhzR7dNhM65TVgWa3BOaICAFrCWN9GE9XgMgmfMg0IIHSy0lQeli9EAwHHbNHO
3VGYcH08m1ogiWQXOpw4u73pEZtKI/ilmYmzmWb54GO7de4Fb56V0cPE/2zdMxVvMJy6pGSM2y7U
jYcRiGOK1AEmIfb3cRIonKDudhxrYI2KSbRCM2tnwd/eTBomCrmqDNd9naDTF2E56ZmFtkbZIY1o
h2cp8pvUZexEzGEgd1FIxRx/ExSYo6OCiBIlm1PpWt9cshWonvl61gfbNR5t+5BTECB5uqPO/wCO
L5opPKhLaTodIYKPCvuIvTP293SL7xnBCrR+5rEW03Mj0TdoKa2DkcCKCSTHQqmctlF3MAqLFl8z
ECpBbu7borwmSbrTlLbz3ZxZEz+/ncKgpKIYfR+dSPsKV2B6A4c3h0uaODqK52hzm57n3usZSkPV
VIZXYSgncpSSVXCgaA6UHYDirGXugDpCWTRw+gAbirC9cPtdZwhGmfgYuIp18FJ0kMy7gRV0hq5x
p2F6mNjqNV5H2Rq0MZgOMZ2csmSyyaDGemW2TTpUq/OYZlMHpIG5JGSyb6F7OQoYYhtFMMJPe2Wg
xw9QhXCotQ0oL/DV5KgZ1HNBK8mcHocBXWeVKTy0NMa7AR2SSYDkaPTbRhMubUsXDiwMk4hXbDQZ
USWEWh8NNHyABuhE1VdROiUbEpBPDQWstb1VwZehrIRI4tDiv6qdmGdg60H1X6uyCxG4FTuYgdAR
+uK1F8C4i+lSm/BdUtv7FqCRvx3xp2ICLWLg1vY1aK5q9S3Cs2tvJLdtIEt/+e1pkHdxYtEAT6ZH
B7qkP8roLRTuzkFWYA1m9ybUQGklEyckpaLkmwV0S6kYlKETb2eE1klJWG3r4j7n8oL2sABE89A6
gjzAqg9apHwEAixJA0lhbOnwhFzHOcBcTutyVSR2qcAojQo+3EbOEWiGhgHTNXERGofIPc1LWhyV
xooG8TkCjLkd54urYVi8xaGwqMTWsIjn9cz60ONCX9sTrJqma/fLSmdbw43WOq+DQdgYqI9LEjAH
LaIPz4qb0Cui2AJDlN5Whfs8PWhk0TqgX6x2nMKgx/uQWgpE+7XijI+6IMxpq1sa3uOapQd/DmAM
ql7gYiz22tA8GYrxQ8Us0O8DQPF1ywDO5+Nawrc5LNajGeob62gCs2BOrUlcjYzI2i4TfZdXUC+Z
PGnmOLvRQF8w7vnpiQ7ToCbWuQSqqqUsdEMyfWtt0ziCpv8Y9mOMVkbYub6hkK4ILyTsBy3CjXpt
t8lnVIfxTimGFe2DGNZijtqy615AQ14xZhk9IaRtzFE+49ptrvo2xiqeOEHU6oPKl6LvmF4QfEYY
I7XKbWuB43NUWlRJMmgwJbKdZZrWnRcS3hVj709OwI2QZGKrCRluMw7Elw5+npCwoiNsUOrP3hbH
W4/ovC/XdcXgrHQcA62a3e8FxNkSuBNwM6U7OIEofLMCMJYLrabqnSsr/CIMP4VuYRi0+kakBlas
1eciJ2rHenwOkPN9BBTcn0yymU7wU9ICjF1X8YsFbHNsnfJGzCyKwpFoQdjXSTg9alCgBYPnZKYZ
Bu8O4KfGOncnkHfBAQt1kCFGAGBGnfuhIpmBn9r3wbbHfWUV10Ti7ikFUx0Nk4cW0jyBh+07fWPk
UqMKg7IqvzDtG4cW0QTnZUJtCoknnRPd8YCWyApL32wP/Uo/4u8ynSR7zywJqne03ScvNM9lY+/L
Ii7Q15ZXemj3B1OFrI3Dr4/v6ezBkZ1MXa03gQYZVsThOm3zF3PSrH3ouOUK4NtNYJOeJlq7h9D0
BBn9jQDcBkFO6AYN6Tq0mc7jobH88lEoFAWpLKIrE4kbWpuz+qWOxFi5r+1OIPAxHkDAa+cM+DDV
n20Zzv2T0ACs2sZ3oMKR5p5jQkOcmVwSRsklX30oU1RcGjCoeulCEUNFEhBTCklX1A2rGGnGNtaY
Cql5GtDD9RNr1EScKK6Mzn3URtBnGOQZ9Ofn24VqAKyskxmr2EhLhjMdgw0cQ4c7tZ9uCxd5H+js
mzFnWh4G2qMU0dYS6xzofBp4FC5zUdQHpC9yHxU7B8tbeTKx5l5rxlMMKRfIZvldcSdMylBtqCVa
qB1zkpiD/2VH84Bh0uHOBHoZtFeapZ+ODd57csTFLeqGkAZsUOhN30QVU0KpmwezsfH4mhPOIafr
IxtcxZDA7YzKZeuRrAWmrgk5zgPxfFCcCnktOXvYU/RdfjOwh2KvjeV8hTu/N2P4RoT5FdBxjFmA
bjWZQp6M4Fbd9PtCdt8EOlwdNDfdOyPk1F9FdnsA3pFthxIGdtLbaCICN5pnaawrpd2SqcJcHaET
Oh25lHuwEXrf5bMMb+QMPXJpde8HRvSDMkc5a7Dxo2NQkaSM72bu3Sz1JNN7qsa+3i4lAhAw4crK
1GhjYSFZSsegRUz+YdhavkGCYGuqQvU9o4EKIMwzDfU7aYml3EnpoDauSkU7lpoa3YcpYo1anN2h
2IK2VtuSpBSRfoAQ2lDCy6sAdzAN4zU57FBaLZFhI16tbOSyukZsROVso3z4YQspARXJW9i7Hbat
432oledSpYyqmgA7NP2zJwQ4yuRu7MZiNxihd+USQaVK99hw1c2W1bkhcuU34XIXTXZOkKoqbZjS
6I0Sg0xRjEzWuB/agtS1n+7wp0ngXTMpIg9MVf/GrZ3ivoySkvynn9hIcDn0weVWK482ftfwuS2q
RsOmViEVzmtJPzGIVYGSmNG/YXtHwSkAI4cI09EiN8+meDeY0LkCxfpYahUlCiswaIKD0jPZ1VRy
xLwAEXc/e0F/NUobPmbAXT3I9JP2KEjpIelWscx/NNedtN65wz6XDUwtcdel4/1opoy5leQa364A
sikj1uJuWIEyP9tiQJW1Vjeiqd+yQt3bGnNBr46PaNyiWNl9X6YhisuWT07/lJkklaD+GZyFvzVy
7NlRWUTIc37dy19gbpk722INQlV2R9VZzA5LN01bXCsmEwwm99m6HqfPSfWuB+hhyIDD+Jvf6hMp
twI9Wml0G/A2M4+jgHNT6d8MLDe2ITY6Y2JV6KnOcbnDXDlZ5hbpqD0x3LcxdhEO7tmNEDWAkdwx
p5I0YYuHUYmH41NCjl5o+JIp3Lq67kY7OPB7L2cZtb1+A7QcDwGn1e5lTv0i6+1D7JbXWQNpMZnk
qS8qJDhsEpyqGB89vF42s/0j7ILU/qoXlQ6NHBPrwUBVbgUiwCj/GY9FZJhHXQKi8SjkrGuTgNqT
aF50/Vsie8CnVNg2sVQ/zFC6nMgrabrBVVng6QGqUNvWLlXXpBc2LEqquE4WNU+KGezNuDDPywNz
8EUYoTkfPqj7hnncI3ppXbhokL8p5xJzQPqmSpPkwLenvKfW7pX+fA/Z7nhATHuvl5R3LAwnljmT
X7+CRnREikVxUKbRyamIb6h3JMoTTmGzC2Y9rBNMdjdAeGhAWY+6qZKjmRZuLV1yyuFcbepqwBtC
HFuY+QBSlXGbxBryomKeTwENLnkHnl6vo2fCH9W09VJ3koS75pT/cPoYJTO5VY2mucnT9EWLWu9M
mIXax5vXjOpz6oE2CsfpaFseEFrHvbIC/ZNz7kutJblxqNvTNljlGB4AwFUpoOkUtkZMe2lKHAA8
TsjShHde3WQUf4Sy6RqKfY2A7VPONZ802FsSa7uRiQZ69MrwQH2qUwrB0n5oA/Na6N+tgtdmDIYR
Rh+WBpXT1pH2KRS4QzHkwKKiZJ5GH3qZnrrSebCCO1ZLpBecJAFNGG7Gadi5aGSutBS+V4Vitw1T
d0r6N8h1PWEuefVtTh7AfIDQFU5JwXBEu/8aJccXwk+IcDTfai84CRQjUQVa9bAu8c0rUwRy4/ih
J39N8VIkIoOKOu9DEbEfjEXNDlFDoiLnkkfUBdXDyUYiWIermIeEB0X4kVTVS8VyjbJF2NbXipsf
etTd8f8GHQaxNc0Ptm5fYrQXzTy9R2STonSMFqZVnHSXq0Bd9rbvQT5gJiKi4JYlG+Gj6sXOKkDv
+Wm0yxc7aAEvKxx9fU2H9QGI1z5IsluN9WjlxllLOSySKxfGk9PZTC+Nc6uVVbcqjGcDFf2wAFZZ
2A99IK7ROd1GifcgBDBlxdF9aUNCr5DRakNCwiFRDnNWjJ0Zqkd9ceqr9BR7HCj7NU18nqOchvyU
9vcooHwrg8qPLeshSTiWqI6oytDgHdzbRrgPWVicxkl5sDWOmtDCz1V1F+gwCMrGtwnzV970yqx3
4zoDlH2aqGqMWkIYRB8OCrKrNHSeotw5IE106gWXugtuMqqkdT7sG9d6CmIWefT+bmvNeogHm+XQ
Qk9SUnkaPfshsiSlOhykVujvXnWlva4FNtyurTwMbo66WvxhOjNFZgpuVQNH7jatHjyf9P26scIP
Z57enKSAvm2fqLdZfXXdsCcRS2oV9M9RclMaPTwr91a36hcpwavPLLKg9ZCaqvymmuWsMgp5qrnT
8vQqbt1b2xLfBwtgbpp9lCX4aQcCJ9rgTJ9Nfhq8Gn24wrqVXvHSm8q7ObTHFKW5zkRa1/ZW7cht
UyQvpQTaP38ijcejmpavywvziWtsYzs1/Xm+Tp2bv0QtIwZZrxPz/LPiUg4akg/LBrnjVciVNBxM
6HF7ifhpxO5wDOxb4rx3LVbeSQxXonAOCOygMdybD2GXvOh9hYk9ykEml2t+sfDKh9FE0BTJoXDi
ZhuQYk5E8G6MuBY6ylkTQgM+V9Gan5o9ve9rObrvYE8YuvNhqHzt2ovz5fY2q+xQFu5uHoJh2oHg
Lwn5M5ddyTV6PRwd3TYgigafzEcAlCMMjIqkjyldvGvKh5CofyjAs4GostrdzqNNqcuXoMZWdwAT
DSGPGHLEuaRsZrOZGH0cc3oP9735LG0IRlPG0LBb+1wa3n7+KN2hGuUZ+3bObYtR/sjSBiNELHwh
dgwKnB/muqn8bqUMYmN+KF04PHmjbgMtep+vO6jnl14iAFWYz0rFzOhR38ytEsGkoHjO8owKMHwt
xLYILsNYUvshtp4s0tESRVVLVbkM3v2ATy4ljPyHZqc0gXt8ovP+OjGYR73sRQPgSm06vgqr8qUv
iovToMhUeM0NeeOruaAjZnpP75bgeYsXI80ubgyOO4HvDG1UHnqjAc3kWESD0C/D5sLF64FissCp
wO4LpFLXZYmpqiDvlqW8sR37rZLeNqC2ewCu/IAnAjAplTIKS+SpJpykbHarkXhuVKdDsAX4dtJQ
/xhnaejIu9NZXrYBvrSbsLpXufl9dJ5oG8riEqkHfQoJmukIrG0rvUqt8Aelg8cgicobcGOc4mFn
DR1c+3wObgo0g6bkyUwtKKiuve+6xNurGVrEFKfpH1Ue0OoMw6NIIfxsWLJGgHJr0VysHLIt3Hho
m1r21Jpyl+LJsaOYG1G0/Z5GyDp0KVWywk3WVoOO9TAiJJwZ+0y6yL+pt6USncIgfclmNmXdgL1V
SqwFcoA9TGQfyHNybZBU6yYoW4Hrog4sNtpov9YJtU8YuDQkUNAQKu+P6NYFsHay0qYNn2s3qqdf
qUn6Sezvccfl94S6hyZzJPdQ9mkX0TWDxgdiQL1OsfatQ6FKKet7S+YXOPBCZCC9oGTD4LxfvpS6
s9gQQJdVeULdAp0A9rrUk8+k8JBU61zYcBO5oDs4pzqltaWgFFQ1yWenKe9AK3JYu/aqiyzwIhO8
dBKDo8ypEE4xn18e8tw4RAIYfBlfkXwyeXnZFUhqhowV3uvDNVJQ6gomx2dmz8V+hjAKU4i9aNwd
3Wz80MniKoEL4Fce7NXWm9bLgIg7pGXLBk8ZCIgaxndDo6W+yA/JaHKftNjPuNSC8pnyG0DcqsPP
NiJgMXW0t2ZEEVHDi2VWLyppZkeVnZIZPGCXLkem99+/QEfzQFPlsZq8e7VPX9zUvrezAGWeEL3T
+RoC6QH2QK2t7puzEc1qt6oFP82IPr/uo969D6L8CiTyRljyoOq6hK9X3iG0Fpeo9E5RI84KaiHz
SCzce7dMPg2EMjbLlqOqPUtzusyYKDrj98suivGtmsO+zJjuqwLOduKVl7FW/BZ2YRYVV8IoXsza
2YtO2TiJnvpGGl/6LHlQla5bo4ADa9PcVSYTB1xjmBkQJtBZZyDW0aEqsGwZ9svRDTWX0XbLmCpb
tGtZSEbGKuwua13Wl2DeZYe7b6rGHGYHhXXFCd6ahJCYumbsu1r1vEwhI3j5MLsQVd3X/5e5M1lu
XNmy7L/UHGlwRz8s9j3VhqSYwEIKCX3fOICvzwXGrRc3I1++tLKc5IRGUhRFAYQ35+y99oS/zQbI
Ww8SuMg8tN3+KWwSf92bX2WZKT1wVmnEQc56l+/gyhF1cIK7If5OH5Qr2Eq+MGZYkH3Jcprw/uMM
XukOWH4tfYcctFFkI1Fb45rNIBqgacd47TAUJjZmpiJhizSFhrVkxGNAir73lfsCV7RBRYC53Bt3
t4+k+9ndgN50UWZg6MYkMJZVZmzh/u1MCdjM0cPD5PfbRB/UybQJJ/HhK1Gyyhi5uwEq2BREwWz9
9o6D6ryjmORBJ3lla+cklblBtomN8gQ3gcE1T4D7N+hY+qTpdwzZm65J5CYDEVdX7OswKV7iJmEz
bI8lZI4Me3GjMFWTase4Bj6ojSk+NsW+Ue4zKkS2/nxGy3s3Si4szwA41gwbpyPtWmt6d9kesSZe
qoylWo1X/jHoml1XNc0WLASMhwxrU8xymLY7MgioIm3dgwKICHYHxgWb37LWGqWlPrewDMtyUwfB
ixMl4GxsQNy6jRnN1b1vOm30CHLzLky7lyzPKQPYOP8G/lMHN35hfkV+01yAUelDgtQPjzaUVsA/
ZfOod8To5DhX4qGcFlUV0EtMhn1qJexEhPXupQQPGQ3dDDeZKBORZbK0onv+x+7gWvpDKcpil4uS
SUS7M51kHyfePjIhUaqKE2N07gdIPFJqcbPSscCb4NDye3OtmqkAzj6tkOugqEhAhNoluChJiurv
JkUZUy+PaWy+EXr1U+/mxWv3aeF49FKaw56dvHmUwgjaIQymwWNIyR9EOm6GkcWW1uYkWpHL1JJj
uMQcMWzTIh9PpdU9OFkXP1gD4R4xPspggKw0yAzTUmWfraFu9jiTngdTuEsR2fc5BmdI0CHXXBTD
RAYhsxSYqdiTx+UVryXZbeWrPY6QhOlcD44HDNvo3qghEvyHI0K/I7GHUNWoxR1dWYfbTVtN1oG+
9nswOP26qqbmYDgFo6FHfhP9J1LflUjaw+2GuuBf9xyNWLTfzw099FwtJw4nZ4NC/JMoDmS0Bzth
GBsV0dPKFAsBcox2t7TJW7Lk7d4tkdKP6WsHWDjXLSvHA639+hBmCYuSzg4KOGDj9zKOxxNeRAdI
Xnnkc1grbOP0Dq1keg2TlyYm70+nL3Okwms9Bqlxn+nJRIkD/+boe0AHTXt6dGvzIR+ldUfz9s3k
EgnNrj5KAsNsux/ujSoZ7uuYlkJTatfbo9vzchLmIUyKj1EDGlDVKWVNJxvvQxivJMZMB3Hf6olx
ud04xA7Lu9CiRZJlsD01t60vFJjBFRkMSHlVkb2cGiBOKGdSUoHQBxzOJzxH9+qlOz9Uhe5s8K55
qyypT5YXDnghKURpg1pZvi3xuQwECLKmIbYpqyA+soXOVQoGVwy7XJLaOlg6u0VDDssR8eqSwjOQ
QMug/K6yB9N7wxYGM1EbP8M+bQ+gDdJQ23VaQP5smvub1HNeb5bx0rLg9gfpPHfTY0XBRh/EnMCX
y/bia4yOELovfaRcdha5XDj2SGneZ6qVJyDPoOv9AA2Nm7yKmcjO3L7HxuEdjBl8F2VhuMmM4kIx
I3oYpcGXOw2/lU7ziObLUJO1MrpDGWl0zrTovgS/pMx4JjW3MZzu+qsY2bYjS9Oylp4Rsc+gz1DI
kb6xsALTOmST6In6ZhrymvoYSiehRSZeefZuSChKaLAnLU07pU66saBhLTEsUZ4SFLgVyUNBWjzn
JFdsbKM9aanv7vSceIA+Ba1svkmwdpuhjp/IowHMCBTw3GUV7jQwPFz049bp6uSYGT246JLEnthW
z0Na2dvA99tNHfXf9aZ4RLgB8cIO+y01yf4cZYKqJiCTJk+1NXyrt8xqC+o+UBD9MTrOmMjJBfFT
+/sRX+w15LJfs7dx1qkD3LnqPpMOlnQWTSDUMdw9Ne6mmmf/Qu+9a1LAmvDYv0BPLEw7OsShNxFf
p4523H9osovWxE7bJPt0C2E7j5l8HxwQCpGLji0burd7J0zdnx4gnFjDYW/JDdu64IBNj14VMOhl
oSbv3ibg5dDKEcF9ziSq5gMSuTUpyWfCOpoI3jqWomvgRXKjcgadpjWHlRmKmemE6SqbLTw5eWga
0oU2sYf6imydL3jkhc0BL1lzyEuzMB8Zp/c4jFAN3X58+wnduUiuSwJQWaXNL/31Bn/72e1dZKYf
qNWOW9v5Siq/3vcdZloWplTHcnHgWp0zVVt46qVu7yp6DaVgUVoC5hFhbCPCWydxUT2Evn1Je1BP
Udu5By0nlgmoj/OswRhaUMAFxZGsVetHSw1M9E4FHIHEo7tpOx9BrPatn9eHYSwmkneKfOv43eMU
RRkRUC7g6cYgiLZUxzIkqrjv7kIS8CDmtdW2FYBCkMXcd1NmLG1Zmnu3ggZFYF6Q1AcjZbUCkIfp
OWD8px6FVzTJLnmohw9FOh1USsjMaO4pnrS7ElzZSjdrcmv98KkjKmEpAYP2vXjuUvIKjJnMH9QX
Ykw/TSMYtz3JlLtKZzqahLxEEzj2sk7W4FAw3g14/DVtvLDAKtE6Ns+RX6fb1v/CbJ4/6X7/I5/H
Q5Nl0Ei09jq0uRbLkrypxkAplFMd9mxwtL7+5iMgWbrZ7BFz/OlgNe53MeUp8m0mVSPuxw0dToAD
lTNTzhK+V/W3xLRBgTjNJ2q+jqLO9GSV2JHz16oIzR9+BSqjRrkU0k3NxhdYOQBp5r2NORYPnSyB
gUbOg0EeT5FXYArhWgzi2e/azxy6z7ILfujR+OUiJYAW4HU0YNnFc8r0oyuMq2dFe3gjW93uph9V
9IbHHgmJRBnccy7g44CyAphC3ZaeUWzR6puFUX1QUgko2rPqaS1neopapqoyDJBqLdBX4ug+OPE2
S3waTZb/1RTKWFhU1skeivW7fq778M2NnHOHGGdVMYct9VGDY1MRcjfh0jU6/7veKmNVWiPlk2wC
vDw9CaS09BPuisrwaCCU4Z0/mOgmib7z7FUESOLVaYa9hZqStfOYbs1peqbuGV3RrPTb2NeYolpv
F8SBt3X74IfmZG+FbgT73PeLhwCk5OA7xKyLOj1AQDq+OwwQxN07BbpttvLIAcoFCNiUsisD/M7r
m2SP8faiMGKvCsyFbJRd1OYEee5C3eCSGLxlZdBijzQEW/DRok0UemIz5ainQf8bFC7M4XK750et
AUWacMeJ2cqX6GFs2hUxzuuUgvZes6yndgBrZ3bOxSPxAoKmc+xTulkeOy/HLzwqDu1T32KUTSy+
qk7XbiBhkAUciFMElOCsqdxfR3n6mfv026UO+rga/PsUfACzznc5CxzqwR0wNptXSlo/iRiiCeOm
2PlQmxgNu8PUXOUg3BVifQv5g+928Qbm2l0jt9HQIXSMcBjDRaW5nuvNZf60sUA6cEtzHUufAXcC
kDllm64Q11vnCuw5OvA0vmZcrji2xaEazQBBIb24PuIPe7BlGO3kJi2JKqEfZ86yLEJOqFAqCB+z
EOqm/lVecaxIt5v/ICx/pFuzJpMxztsKs3tkxTfHH7MW6Wb0NGsNQ8wQVQJ6ZkWmlcG+SxHyVy3T
U58kHzldMr8NT0SbEx9i0dND6li+5ZRAbAtIxRi6e2lbF3Xr8DUjtGe+YMSSwKdGPXuT2MQKQZ4b
iDfVmee6cF/mZp8bWgNSpVl+F6Y72aLM7lEwrm6/4TcsNcI1Yv9HFyHaypOcH1I0VWzbi0ig/dBi
OvRtKr/pwOMX/+e3h+ufWIjMf2L9kIwGjoNyyjRMW/+P1o8KorpG6GG8w5uyaIFpLCmCMRFEEfur
bewh3jFQq0OWu9YGTc2bFSMoLTbQSu1dmrS3XpkRDB851h/gtHMHNftopynfeLNYTFjlXrcRCqSh
kcPURbCSMTKSnfY6H5xfR6L2EQdP8daQT9kswb+deDIgDtJOAN9HYbYtu4wAb9qpFmqjYJDRJfcM
8h2JFu1cNexjRTprDIRi1U+SlJn+v3NbSYtj8Tfv2GyTMdiPmFISKIW76Q/vWD2RJd7ybdn1Whkc
JOHuxFDdm1RgHJ2cw5tboarSrwlzakqmLcVg86cvISgHTQM6QIdRFfGxEXluwbl9CcBzJ3Q7zFF0
ljexrj8YlALXlR07rEjtr0FifEfORZy3DZev42QQSXzCM1Mve617zdr23Pe+XPURaiEdiu+i0sWA
vwvdF7lrVDRy7SL8+BWyVbCklD3/HmtvqH2HHtD31plTalo3pLHgDifRVvfBILRlDIyUXYL96sv0
PGl6tdBWUmU2rnraiQ5ReGFO6xIRyS4fMq6ottvbdf5BTK+11AIanWVGmrtyUOBFjsOsUqdiE4Ti
OB8frWq++iqQy7nUBwNALmlz7ocKMaqEVrKCSj+ug5FUHgaFFdK0Bf1kc+/0vC+76W5ZMkUy7Ckk
nrpM7qbIf+yhCz92ky2vAvC5q7EeBdJk7OEdPXKiNrlPtbQSUHzNWb6dKPOhYo++mb+CsrARliVU
1XUCeGnc4LGZwq+gPgdE6W1rwbUKpeKFQVcfaeTcXqFTOqGYMdEJ8GgC2GV6tnwED3Kg42x2p7FD
NDW/jRknVw5z+N9cueKffhvxUtqsd4V09D++jZlushDj1O1+6UESF9zDXEmiF116cwO29OMl2mE0
bn5KIarvLmM9ssFAWt+ziAooDOMbCfb/ekSR84jxx1WCm8zG6qhj2/xPZjK7NmI3MOxoNyYwSpoq
ItONaA2UG7SUNZq7i9xXx8REeR9SoZhlTWwQ56NJCUi7n8MkiLDeoWyix+7TngMpSFCQnu2KwIEE
VAGe+NcfWcwuuz8+suVxdTuWjQnuP7kCtdituiJtESMEw9J3UTn4obn3U/+zpKi3CwM2kIWZIAyq
tGMl/XtzFjWqWeR6+yR/+Xv/Go//sBv/8fB/5D7+X2gsFvpsJ/yvfcX/N33/rNsff3cU//qVvwzF
+IT/zQPx6TLkktluCCydfxmKQWr+w0Fs6/+m6zogNpo6tsG3jj/6/xzELm/gGDYVa8/05Dxu/384
iPHm/scrz3Rdgvm43pgthcmM8Oc8ELLu80Mi2K5TLFkZ3kz7/8Lq/zc//592/YDizT53ftx++3bj
zHv820a/E5O+MvBAslEijQ5yelkc0mnMyJ2cCRO3x1QIm3xnzD+6PQYF2O679vk34eD2Xr/YB/+g
INwe3m7cmZTw++Efr7v97u+3Yi3NTtQZ9V+AhdsPfr/9H7/rZ5q+V/rh14e38w/wusV+rI2c5rdv
TptJTddWTunGjM8RUBWvyL/LarZM1y3/zXxzu6f7hbXoOK006/iw+Y3FkE9YjCkrwXW4Pav0tQkS
XPYGiw5XnbQIZVsRI4dClsbefta5NbDU4lBrN2Iq7qcmFFvDC5FQNapwjpVNcDNnYNpSjGk2muMk
QPxt7w3PkEmW1htJajaDUmCvhY6nDEwRQENoSj4AXtxvfbiFqdHvkiSyn2NfnlH03JckTV67pB+u
dM6/KRElB8RBpFSkhLdjFkOgl0T1a1nYxKokaNUqa7pkSi/vqtatjmgR7soRpSdqGzZvPZsRrFTd
plMaMC4LwpQJmYoaWvFzmmT/nhX+l2Um5Y6CXW1dRsPuFyRruUf4x329iKD8HtMwqnYUQu/loNJ7
IyW7WGKrQhLViG0fUctNpMMh8qU6NkkwHKv55vdDgx3hFjTes9Oq5gwMkeM3BuPGaIdhWNyeTMY5
cpJDtbHGzrzcbmh5EPdKZKuAmrl1soA2jlWIfSQhPwbtQc+a+5s2t9ULe9vlubGGzLYbM1M7Ilbj
oBcu/gdt3E65j72NgOm7tCvLO9HE50yRLnl76naDNCJk5YqcALR1c0blt7bGILpSlw2vlue664AF
0tKYn0PBmGwbHE+rdlDortDgoighxXyy9eziu7G2GwV6YjhC2cZpe39VAVr+MafwBjSwDinBZdvW
DR5xnRAXWEhqWrq764loRs8CWSup4CaMzroYvXIzeVQJKs/cIYHuH3IDA0JJbeOVfemBBSFtWloR
ft2cgdRa71mEN3kixTBu4FYXsStPoxZ/SzAGbWxa4keAr+WxJ9b9OLa4lyrhngxvMu8aBtNF71DR
a2Rh3mnQalc3ERwzGkON6s853bKnrMOFYpV+SalFM5/4L8g7ZIdRIpSlv9GnLw2pIBbUw+91lEJw
o5S+IDSn3aqi7F/1XD6EkaQfLgnXiRA832503M6oeDp7dXtoAVvcQ/v2UXHCyS6xWmF16lfYO+fI
8hm6YoJfSfA9bUksY+ybL3KPPRgdhH881uYnnd9PJl1icy3g2QFdXxyazkSyYgek6MiZDNPPTJFh
vulm3M7t3u25//Lh7QdyJtLc7v2z18XAbNhKDevbnyxn3M3tXm82S8dx8hIQzhgmGYJFcKq3m3Gu
GfpJCT7n9+PfP77da+2sXZozhef2sLyheToRvieE/6x/v/j2Xr8f/noxHZKdMNk/zH/odtPPRJd2
vvn98HYvQGgHQ31+4d/u/u3l4qWeiUS3Z27/fzUXO2fF1e3o/75BxonOej4j0Y2mA+VTZxBNmuFe
3qhI//gwzXz0qZiBV7q97XCDKt0+3e3x7dP8+vntpeoGZbr9HMs5Np3KypqwfvFCWBX6mFiE/1T5
WobE39ndl+eZxTJUQ7GJoVMdXDyDoPtjuhNlYe6aLvtyNG+FMPNkZBI86Zh8IzciX6UPbhtOOzcy
Jd1lKvoZkR6BVz/pZXeBDQ23v6Q0H/rWXma+s6ljsp/o8W4mQbeZfu210gT+4Z5efcB61qnqfa3R
ObRdOMzw3SErp2oLlhAdDt9rkxqq6aMLxX3iJn2zrji/qxIoiLTEZ9hm4xF40ENcELk1OoS7hELf
4qmvtuimvoo2u6Sdpq3qkGwbqaxT5u1E5oZH/PvRpSZMo2Ld3Gv9sS/JEelAbRL0Nc+jE22xrls5
MjdPKa2q42QQK1Hy+1Perg3YtbsU1PjCgu7JVztnL4OCgIs63wUNKRWogLNCyKsp2ksY92e7Iya1
Bwp8HjPxKIRz1LvRIXACsnGXRA5EBgQbGUhGhNd7GQPB5XvCLjmPS6QK0WuslLX2CFUIcNAvCg2a
pWudR4SvtMHJOaIbT/n3iMm/Po3tpzchsnJ70jvxP1DaKTbk1rg7oyJwSswEPKuwOJ1d8WaZkPVt
UlHQZGXFwaEG6vCGTtE8h4ZDP9kG3T0yYJfe8I42P7nPcuOL6jYGJcoq2GdDAN6lTQtKv9dt2Lt9
DAl1JoT2Q1BuqI9+JHmObldo5g6nNr6QoD6Voauv+o5oUDFmzwMIgUWmqOUQ4jc5wzmi7jkHYsb+
6Bw6Z7y6Qzdneo3nLNwQc8+Spu8Yrig1Vhr+8Vyjcx83+KSGHhOHxTZjHWYk/1U6ZrcBldUe38lD
X7g6oGKG2KSIcFyIaNX3jJdZGSPnhBQeWLbAppJw0UwFWWtFgpTK02GOm1tH6Xc+9Ka9SRdLgNev
y+CVRTib2ULWazztT6MOpdLWtp1WPzTqbujBBCbFK0hBHaluBbcxOsYRWGuFYmpfTHjzhETaMmCm
J8k4LbY0sZ5GX16doSuetDE5o1fo0IKwChntZgne81saOf5RJtj+AuIu7LxwLlFlL2pnMKiVVZSN
gYqwT8+9ldKfaLGBMM705i5QIbx0Vx1CBNyQFHT9EMmW8jBI1RlcG4UBZGvPg8iDA47eTHfwvOEY
YE1cgXldYigV5J+Wqxq95Kmm4AfP0G+p9SFgacprJ7kKtRxFae2LD4Dc2iaXxWtm80EAjq9pAiRo
tWg89Iitl94wYzP07BgKSdaQQEZB/iYVeCw668AZD4N8aULjwbGVsUM28TDVdEX8mfGagu7BwmGU
D1x/iJ3Nz9afaKo7rHSMVqoT9OopszRs8XhT+mli4I5WeHby/ZQYe1Wi1xxNo5qFB3D0x9m78t2g
8HxOaX8JiZoIS/sj8Sb3cdZ/0i6bVaAVZ13Nyj5zb7h2ck0rY+e6DTF9nWOuewNlXMcQeI6/2Vi+
15GDhMSvDbl1CnQV0qYwlNrDa9QE4PbsemvRPl36NQMxCYZbIy1eEFQXjIuBv7Zi8073gg00gBRZ
y1QuNaVK3AwQJQY41oosIb2daIFUwbZBVnaIcI8u2rUoa7UzLaRPpoGCADa/vfU6xuSB9eFC2tUL
3hmJwqzKzoNqIjTGtViamflMogzMdQQPuoxehSpJkRZdvWbfnjOYLsIiei8HwLIeENJFaEEooI3x
0rmgA6IO70kDLpUD6pOInRLIFnvYXGztSUK4pRMgUMQ4wz3bCbEtGWe9QZH14Qdy04/1cYqnT3Qp
lDxRu8ABtVBzt5KWEIAZ3zbO+cggZloCHrEZbsZe1rTE+Bi67nMFwNCkZ5XsegPZm97rapf9NIPO
ewSFRtOZHOrKbvZ17ry1DqKrPND3Vdo2yKFwlWG+23hy+Dl52h2U8mBD6He8HbBFU8Antrnr9jT5
xmVm5eHazM8RaIMzcXisc1V5HXj3eEQa6OvjPC8IzhGSHuiLyDI97HmCaeQEY/lQWsZlCL1mqXSQ
c5lwHyK9Pg0xk5aJZRoodA2ImBaFZtRqA9cY4ZsTrWsg0avspXbjdTW65dHr0pPOlXS2je8+YXsH
x6vpbmGEjKzymPOVd0a5EGiABC0I9I/OA6J6tfNDSXMvSqFtVCTHRs2HyYhNmFesnE3TO4zhOaSQ
qPadhUzFm60ZRLqMlJqqYcCjXiT+yh7ZGURl+5hm5afZp2vBluYk4uLdYvW8p6EyKdproSufakt8
D7Pqh9MQwzFY4TU2YyxWaR5uivgx8GSLikJrNm1rLLl8CL0bhf8A0PTe0wv62RHIT2ckqSCySwYH
c0TkO6/Zi9LcxuxXl6lXnWMDHyZGR3PnQ1eB3wU70nojOvqVryEMDI39ojCyTZaWX0ln7mr8qcjH
KKHLpLcxMsDDl0m79/LpKyx9ciOa8JOYAsJc6OdYratvTETQGKCRILusntz0K5BCYQghPoUggdl9
Hb6JzChX41A9T6ZHGd+fGBftqAXjVVroJAiOjNV94Ak8vAKuri/l0QsEks8S01h7d+tt5Y4XofmO
FqMTp0Q3kkmbi2yglm1IDFTUiXXPI/sQBOvIIQhUmywDxEArK8zfmonZ0+tGqAYSg1NHkFg2Ze8h
J69IJVDYkeZQHXjvgZl+YmFk3+ZApo8JeF2WJrYYs6RxMIKgWDsVWrWxZc0hBqSrxAKW9qtmtiB9
4qxbZfJuaB5izRXUHvAcjBUGjJoRnQjU9653hk2uoIunEJP8KTVxKgR7xotxOUXjz7AKYS94VvxQ
6lV0DkR8rUoWQYR0x/t6krQsIdQPdqEWQrPNa9c8mEGV7iiTP1YAwB0DIrEVRs4qYMu8iLNo/JGG
j0PfraOqo8/m4qgOsWL2Sb0HY9weU8PawsSyd55pIz2SZLiUwSludoyfzsId/XngN2iRSeRKme6c
dDkC4OoNpOcpzYrBQX1UB80qmQNxXasyttVUvfol3dcA+QLZtGZ+miZKIa5s1TrxkXABN+Brm9bb
0Cpeg4xkE4WK4i7wna8AhwJNV38LITE8SRjwYLZIUGnK/lvWlBH67SK/5vBCr0XCXBwwGlOGWfsQ
8Q8h3hnA7OtAffXIthnau3AfvRDnHN+VWvMUVP0Hc+K+boxviqRCUhQwJKZhsHbbATxAFG+V56pz
m0+PtaEjPcsV66NeUBluyFcB3sOmdoERpFr7HY1RlKOQZnrCbAfd3wqLZXovh/hKwMwGvV/hPjeG
xve3Ti762PFAb1+kbl7yc9nrNXOhjdnQNS5l2sAHLdn/FWJ4JdBqLIrh2nrxHSyQkU/gkmcrCaj3
SWeiObL2cQXu5vUdZtyJUNuRZJSSes0GkMqwGALWmKWD7bePP3KiF9Z25c2aDxR6zP0edQa8DOOY
kAHCYo5x5WPwgCf0NDr5ByhWNbU/rCwPrXhQa3AD/G+56UyU2dFxzV5URUTz1g3GY2UiCkQofK6J
8NRaxI2aZnpL6BtbcIE1umzD55p7MmuyzRrldUfKIK8jXqiXztY3gw4/oGGY3/QYfaeWgIUqn6w1
/vFkRRFvTpC+NwOj3AV5y7l1EXLn+CIBodgBziFz3Y1kN+uIH9Zw4X/4gHIR3uJwqGAYZAkyLE3H
BWVFYbls/c8iY1jym9RY1gXnWPVYFrOK/Fo4JEojXoKQiKjM70Q9J3lG7BAGkRf8pvWsSjPY1IiT
l0M2jA8u2SfbArgcZIRMR/Vr9FuwPPhYBpqtvnXADE57Hq0G/xBrizAl66FAnt3aXxFAn0whNzFo
fmMWzr1NxV/f92P5GtH+OyahdgIevnC8wNlNJLttCvpRbUJIClzyfVRmF8t8EUaoqKgQXmWT47ZN
amjV6E6XJTKgoyFr+1R67quDBXBJdXVnQF3eFwVxUSFhPTHgkH1ZFWuwI2eLLwxKegt7Dl5JswzO
jVa+OUZFqHC5loLlr+4iwBSJuPaDumRYRgGlMH9rrLjtEuFo6JjqJBoQ1H49Z9C0ib+ksU1A76gb
pzkVAwATCJNq0tfw6ImmrCx2ARWzDIC55uxMa+RMdNddghzFHEtk0KSb3uCj4PsC97QsAs3fBMFb
JbCf+7K5612Nedqm4NNHpYecAU923bJyyGJqTMlI4lycI78Lo7sy7k2WzQmKNSjOTbctpZntUKvo
DyguqWHpdNm8+BRa7g8jLGgj4VY8GgrgT6/VM7Ld0S6TirqzTzkPqVW3DnqYnE1lIIENKbGZUPsX
cW09CIOohLAW78RC3o9T8BLoxbub+XsHH8+evQjLMf29h6qBMcdjOTo6G1snwimtAKq1G630kHmH
KTqqMdaXeedBcKi6k6HkhQFQ4FutfhRH0QxvxEyyMoZHRybn2oIGuqti3OduN4LS19Sb0wZ3rAHN
Uz+QA8h+9WNsI/KNWv1Y97jaHMAmUhAp02aCOICYHJ8849iMsttMLjGOecBZ0Yd40xJ3dTFagCxB
79+DGFDsKYAzibSDrd8AiK+BzRDPfBHl9FT3O4kU8yFqCNVj3/RDa+cgtjj8YVlodhDTT1tyRJxI
dbueIqxhBvf+BPoOGSvGJVK3L9SBkGdySJvJy9E5F/som1X3pDFodFoRxpNEZozhybAV9rUElzbp
db5NgzoVE1uWlqUH5EnC4zW6lISbhVqQMa2+lkn+gZzbXhtpB/1wEKcqJfpXazyQftYMlAp2qZ0j
CosldT+7vTcr61EUzQtKXJYUs32fYN1IAwgd1dp30CMmZmpj2yu1HvpCvHUGuhUlg82UcthNBtxD
a0b3NpJxYFw5nfoiftCAifFRo2yVDLgGvJpRaiCIJ5+naJXxp43R/6znOKjOnZD4d6h6wrEhaguJ
HO0Ie12V0Dcsi6wVdLifxUD3WDlw+DpJ9b5y+32cttvcaj/xs9uHZmCtlUVkTzSGZG/YE7WdVFm8
khY/aNjowFMjls42rGMKB4OkrIegMA62LlwodN24DUpoXFHF2rbdpORN6E334qG5WL1SPEBaNgef
uQNyZZdkIWdI8nPua6e5RLLAz+gSimxfK6kjHnMHPK41i4BQdhNaR+besTqamUip6BN3VQJ5IbxE
20zhcNXUtlPVSWeNuUAzPo4zgLa47zzZcySHD6vheMuwZJHii/hAevmiclt6HZxlPEzJUyc688mK
xhe9wJ7HzGbuAb6potFn55TPwEk5pzeybDVmKSCpUhwALGD7QXl2Nn6CTzGJchkY7QQxjBYuhF1n
xndqQLNQmGc0lf3ZR4NOeWqqNqz+l3oYfpi9v/cL5G+ypFRmC+sQKPbTljcscMCTzRWMDHJaPwEL
8mdD/8kttMde+j9yjysdOxIgzJ9maNlLuxnVMlJBuTbs566D0cRF+RpOdrXWq+Q1npJvU2fQcE8l
bi1dW5jDeIcKfydVSFU2Ey80xvrlKGqN5S5AeV231LErxk/UCJGfqBUYdpK2EdFlJG/7lugIxmAc
rkzERW6R3Ydx+8755QrrvPqcAw9FpamdGtS+z0NUnEnaY+YfrHY3lyoolmFTC0l2EXqhvjXpU8zL
6HML3eYETfWxxHuGHgNEmtLaV/o3ch314/cYJ801MZZGoAinyadjoItoURtDvaiCqt6W32PHpIy6
yhAnMNoCxMFcSgaE06hXLFvo1pI7mD4kr5Crdp/Z3yMb9hr4dH9Jq8MvnqwU2IMLOIBEIXw9Kvwm
FTnsSjV8LXWqNxNTVhMFBBGFRbNRLlW/7t1qKA8wZaD99fsN36TCirMVEnXsPho4Gqq508Zsa0Dp
/rPVGhAv3ZYy2vztgk16z1n9xHQeLT3FvqDVuprLwvyRdcFH58wNlES8EH7KRCbDmEVG96FaOm3O
p0ngUSz0uzaznE2vqE/QkMPRrPfxA2bgNNDY7Viaja0rJGwpdK6OV3y5rno1fOWSxUi4ap0+hE7v
bmzYEihZvBOpEdjFaeL5PjFh6HNI6jXdb2MIG9HHOx/YP0tSO9csakmr6v12p4+PiYbnJx66l7YW
09ZQQbBqdZ3LwYgwhwEHCRPRXDqsVNhmm1XVRMkOCc9CgCk5xHazVX4NedUmwafLkh91jiOfSHui
0hSHeIgjMtOG8K7FQrFR+FQ1rAtLDfxWn2J/yQ3mDTcLWRlFOPlxaXEhTXthGs4KYzhbQZZC+BMm
Omd1tAFMay8z473RyYkiopH+0sgyIhny+DKZdbVUsm3mAAaxJi7xzR8wlml590LM58G1++CUUvge
G4Jc4z69liKtrinrM0dhzw7Ni+Fo+yKGRmjMAmfJYqVA+bHWcYAOaUc95d+pO5PmtrE12/6Viprj
BXDQD2oi9hQpUY0lWROEZDvR9z1+/Vs4dCZlXWfeuJOKqAkCHTuQBHC+b++1aaxuhiELFq2rips+
Qhk5wWDTUUviQzP46QsF/WXR+EsROTd+0nobnLxXHgdzmVVOdQ8EAgF63jjrijRmUVOO6+KOca9e
3WZ5/hTYqJg1NUVKSZim4xTvXssdtEF/mkgkc7iZIm7eKBJsW4caDf1xOtLw+pddhuzSj/+ICoV+
d8/QjhIFg+ooLxZ90GYrZa+oDMilsEDmQcgUCDn53Tq5i9xw2e93684RH5cdL0/9u2eVzyUFDZdn
lXNaV5FicFn56aU+Pavc77Ku0wTJnf4XuNjhOU6hDVWeToojPszKd/RhZZQntLc+r5U7fNhLzl52
ohfe/YxT6OWrfH6Bz8+aUxXbdQzFatQJcmJOBM1dFmUMSThnkch1cvE/2k8+Vj4sNpL/ZXXRL3kI
/5eyDVRNQyn09xqk41sWNvn7LyIkcX7QTxWSM2uINKRFtkZV/Kz9/FOFpAqkRwKMu8EOrlQe/Yw1
OIuShIVnySH12XTBzX8UJTk8ETh6prb5n2iSEDL9CpI3HFBHJuhrpLyWYYN4n7H8H6IAdHSM1MR0
AqHzjmJDhdb5rO1pBP8Lfrb0h7DeEZBy3Rpxvg/n7ngyN7zlJJvnQG2iGPeTp8t6o7zuAlvdyd2z
4OS6SY8Ne26qz11eq6manZ1+Uae3LjjghhENzuQoW3eFgbZCT1eZwmDKtoPZiYNBitSpJkVdn5Rb
w2esp+FstyuVkKvcr/u125CmSqkLBGvTamtOBi+6UMJsi8o629NzIlgnT75j6dBXoeYFMBMaZzdx
A1LHHexVoqGX+NqCnU0K15VKKM+sQlD2QZbfU/TwN5zGaQHx+AXuCIFj588JyvOfi2KutnIxgjrY
RZaz6LRn3KhkKGBfHPZjrXHzLLiSkdS5gy7Z7XnRbi/npnlRaW0c3U2jkDSpUrxIh+B6TCwmN0Gn
J3uTsRvZrK1R7FV00avWov9Ykjq5ZbKN5mMrD7Ccy+dO/qdFuS6evz85Jye/exg8BbiUmIxIqO4r
7umYwNyhPUucKGCImlixHuNGgnx3ekN8CU9z9vzIHePcZO+/Fo1s6WIP2F+eaRzDHPE8D90F7V06
WytHzO570eIBvjJHTotyWc5dJlNJxp3fx3eeg1XzMmEQ0Pz9IvgM4ABeNA/Q8718sctEvsxlcaoB
OGV5E1J6Z+c40eEJXzYb8v1dluVO8v2J0Cw3pWruDchvdLYZBfkJAxphxuXOw34TV3h6qT53ezl3
mch1Tdt/0dImXCs5IUhNKDgMxPkwVR2iqM4r5DYxL9cp7hFoZ4xyJtqEJpmaSLLDOx2TF8P7ZxGF
c/W83JUCGFCiZveNQiEritRTQFuc0QxE+6EtxZVuiPjGs4lzdG1lPARhIL6UXUy3N4q+5rT7t2oM
MqQpMeWWau9/tUz92Y/RpymNX55GF8Ze4uQvYbYRENxX2GFxGjPEeqlszKFe6i0M0INgILXuJqVI
e1UG+vii+SXOLXtyqEtjdvUbHVVSqD363Drf6BAnrjqre8r7OLuLkjhfZSU0t3FWDim62AKp8R5i
+oLkqFVw9rS4f8lM/Nz0N+M1EOYVetDqhYBuOgyIpSwkSgStmC9yddoEAfa9kBv1BvldpCbfCJT2
1oOmQHGBc/ngd8p+gPC+rXqY2r6WEZIy8ayOrhsvhoh+xHA0TjlGxHu1te4jT21WTdBp28HBdZto
prsOw0S8aFPz4Ee6c5cR0HCi7vHuh3G19ks93XD0+k0AamOVTGTaZpEtblQrRkczHOmR1QcK9s2z
AeFX8OkILKbI0NhEFTJWfFEDKCdFDoW9j3ZWNw3Px5jE2Bezd+xrB3b9Ap1A81IXAAgxpCA1M+Pm
hWE7I+fQJYWgeh1ARx51AYrdqv3qpeJYr4IpdTaJ8b0P8/Z5aNUnuxXlKWhiY28oAwMlpImcdap9
Wmv+GpYTkawjtqCRTiQ46QjMbNslvIt2GwWe/y10wEQ7mqmeOAVP+ypYqsqs40aV8KrlHdEUufNO
hwJ8OvWUG2fyzEM++M0yH0z7fVqX0L6ui8zyloXbDkuVHISDJkR6awvcyk00GO+pCmMOVRk/tPKx
sQecP6Yd7Apgmjd0z25TWzzZ8Kzepx65OONQ5dRWuNqaVLWW5rxBcTaq7lZvsRH2K7ciWDb2jFOj
a+29WcFdIaMxfCfYFMxP4xT3TRXoe3yxOJizDgNJi3NpxPMFv2cPSLh8O3IXEFBHaepDovfDnTKP
BzpznI6IXMfFgOQBWDHGsDABH+1Di1g1SRm+hzexZqBzTIriznKIuh46CFu0LdpYGPdqMH6pB7+f
7W7h0gUbRceH7KwUDhWY1G5vO6ZOVcrVnycHU37gnnzRPNEaLW4b38236kCTxSjGpZZyGXGRMxXw
yqJ6VN+qAlNDHXbZ2vEYi7VBBN8KyPoq9Lp956Z3Om3w14RB6RXmRNyiUVYzelJAGoYdGNUw4LRV
NG8WsGtreCudyF0Veq1uUKGtjKC2H8ccgAaY/De1t1oQCJ5xxBys3ta6RbfOeqk0TWCnrw2sZtW6
aB3zieNHXlKvdsu4ZqxaFqHxSgLpQkye8tyb+USAs16ty7iMZ9N+CdltP/ZZ+xpAc1mbnPJGIhJW
orP0p1ZXNvK7aaCq0WxLnWvHHML7vMElO39nKhwGKm2KfrSA4wStGd4EKawBSkHpm2Xpz9xR5A8e
gkVosEJfetqYvLlmvU4yLX4mb9cEDm7QX4NGQAppTyH0GxUm4xULnbXmKsFNSFr7L5bqA/VQgrfc
NYpVUJIGmc7+/5bh/Rd9iI61WnmvAqTV0hC+fW35rXlf28OOUTHft118A0AYTN5X8mitE3pBWHHa
zOyEMKJR0XkdFFhvsd3rB2WwxL3Z0x0jtenVIgN8iYFIXFd9OByNzgbEWN6WnlG81tMsBorRLyhp
3191+HEWesjZqTTNH/l8zm/xn63swLERTXAHhGXvgXocWPOj33PuIZWLwmdanLxOqbcpN2DA+dLH
GFfLIEbla2FRfCH+stqVDqdl2/wGcjE7JU0Grr5K1A1Bpda6tDrn65yyUCnqACw/0vbAKOhSicD5
KqLgNStV+65NTbDJ8aAv9RErqdPmVGhF/h6ThXmfmSWgnryG75Dm9U5RexoqmfaqGm1wNzSDOLVF
/s2nEWaO5Yup9ESCZBC9kYNAtHA4uQfBmwKp4bV2dGXNgRAbuSi4m+nqbeDyiMrBYgv+iOpulyWr
rmteGmo4d5PfneiDmnfkeUCtHG48+oqUm/hWYKPCPeee6XakXAVwtXeREfNnR9Di4ZcNxq1OPAvG
2MCdzS3Rk0L/tZrU4it3Uu6myXBjJQ69cfmFxcjVAmJ828l9QsXh7gx+mKvMHjJ4QBaCCr9/7ECn
dhq0EN8H5Ah4rPhaB/ZcruFENPmN+4AM8Vqu5/ZcJxyBWnIxv2JkxRv4AMkXhXPkwRvV4vzwSsyX
R3xix5bG3WM++rtEN3Igck60KXrLPz88qcExjFb7SHEI+1eV4gecX70ToOxsb+wPfawWX1Ku+PLh
/GP6DdVm9bzoDtWh0Uzjwewq/VhbJBzJdyVq4Jicx/xDRwH9SQwoO+anTefj49ngfOWiEvS3aZtE
D04wFDfyuMn1yHgoAiZddz2WnBBUDMTyXVV0+7dKEnkruRvGjIdYL9r7CLPxTapSR5NvksAk6D2t
qpDaGXXPA8VN+a642hlbA8/xSu5W8HcLNH4CoVG3t6HL/Z98WgsO2bJWuA7bapK9NOVRru4FbEXN
7vLzi1dp/eYSw8P9cB2c/Nn9fH5TVU9F0CBVm4Ax5YVoXfliuDvUHcX8iuAZkwv03A8c/BRmIv1r
6yCX2+gd4d9VquvjNWQWOiDRXCJjQEvp1oS8X046nRMzHk/Ak8dTgvFiy7+O9x2L3LuSK6uWIjOs
vonRRDGCKgFNGJfX6jyJUpdRjpyF47EhwZIc3d7Oji5lq6M6+De9qiQMdbi34p6LDaGdhhvb5w0M
OilflccEWrxzKyeVJ4IdWHcoqiVEnKsQEdUtbDmM5tqQrVPoGTdG/K4ANHxoS6RCHtEc3FH31oNF
WW3b5JTx5dZYw2qVp9OV3Kgr03RtULa/Koa5/myhzCVBjjIR/jaMqbqNnTrppjs1zTxcFOheTRrM
5OkKpGRufQpcdCqoCfpt58MZG1QxawS8ct2lFjKFSuFOXVc1a0nWSr/shYYoFj877VF7ujMUjX6a
30wHfEbTIffNkJ4fXCZjXrxscAVSCdMq6UNPVnGoGK4nsOfzlFwyPV5HmZ02AFNpjzt+xM1Uo7p7
Oen6yt0DfdczblJYaZfuzy2egzoDOPMVjUFrMXE2v/G5pPNDUPV0O9T5e2pbPiOADQFBw40b+9mt
2mkphl3GpUnSXMslp8eOSueu+2MYNLGVu5m2oxEKDW/Vp3h/WzkQ35uqUNamwlmaQi0re81vFkQQ
egjDerFi8EA7iPvG28L0m1tO4QP+3NFaWYGoiXJnIudClzgwOwyV8wYL+mISOsfEVeIbOVFhOAZJ
nx/6pEzOqxwSis5zod5unKJc82HLTa+00UH1WgQUcvYy8Qv1q4uI6g6+0DEg8mYhKjS2C+GrBJXZ
orsuPEsprmzfp5mizChJeDNUpKlzBHaCFkmp0h0f7qWsdOfGRuGwVGuzWdteZG2EwXiEunzI7TDV
85w0heM0qcZTIx4pZi9SK+CH1rowv6pSP2hdVIACt7lERc0fojChq8WtutJ9bbhXOgAqnZtkz3H6
4AxgrNz5AjNOVXniUkZJJFfU5zm4vvPTr31fdn9k1n2CNf4HWTvr0BkfI1VwP5s0ya4zjJgMyg65
o8Z1YnCXgsC2t4QgajXtEBOGXCYy3UFLmTCQahN3HdcB4AowzTdyEicwhbv2veKGLV/RzydgO0Y1
JlIfSRiaWIZiJAzkYbfqhNtcE0xU3Ro5UWldPY3f3PYmCUoC6W3XufMngG7cDZiPWkrTHa3YGxYp
f6vmmrUrXFHil3Y72NwZ5EmTi1LQmLdJDdiic1WYLWDDWgU/bp7OmfONcSC+zXqlIuUvWuGnD7CQ
dNS6LV7dKtq6jJmexoEUA0U39RXJND7wOqu5TxM1XjlQLhOLpt8QVtU70Y6Z42S3Rty+RaNeHUhQ
qA7w2N2V1dMDc0TLoEdX1yW26UMbK18Uq8tPRjbG68DL452X5kAyY+9UOt6XoHejW5P4+OugUupF
gdpK1fL2K0rTbBNxWhFBS96M5qYHUtiiNdzmRaRG/SkrEMz1NjiTyBXuuivjRZAbI4oDzaTWnSQr
VTG5Zw2V+D5W66dYmdwbowKjkgcedvmoDtcgkpQnrVQNSAldvG/RN83i6GTb4HUGwWDqJ80ruk1G
U4ZIOAd+dDVukBHbR/xZzhFEK4zFzFipYdMsbPpXLRrHob8ONTM9JSLOTq1hQjv0dKS2jcmoPu9c
zHAr0KLBl0ALgy8u6po6GdW7qUOq15B6j4mvbVGOxO0h1Mq7snONXWlGV3Y7edyoFbTBaX2tPYof
R7kuIOqpduv8LmxRe1TVc1TZ1a3fqTH5f5q96xLrTaXXiJhLIduBb2m4EjmajqEwmqMWAdUtJ4Wh
TqTcjuk07qvoAei8UVwllkAqN0+CqGjPc8acH5I20AFV8neOuT8Wxzxvil0FAdCorlzPb+5IkhQ3
Hbh50gZ6+9kl1GJyJuVOJSl7P+IZW+Q9bqlWhf5ikJVGRiD32XRJndeElKKsNstvydDjFzHL9lo1
g3Vvj9qxwN527BP8AbRxvhMEY6N1GwjewXFxyPquWuoqdAQnqxn0jGgPaqR5CIWnuHLvo1ix12VR
GavG99OnaoBikUwevHYo9zRb0dTha2H8omcqIVLoVtFBUrkKdXHT2HECUrrGPYdD/CuWCj+POoQm
hoVookGOgyD5SvW86MnBBwc5JCg2Yl7Eylgh0qBNHGcieNCD7A4R2viDLFTiblVNpaSTEoGy1Mx+
xNzf0pjSI2KfY+17pCffeIXyS2TY3drguHqpbe+KztGXoEWnl7ifjoNB1QKS6LWp5eHJiguDcZ/i
rQhROKCYRWE2iOikwq46ESmmr6CS4IfAR9CqTfxe6fa96Ef3UXi9vc2TzER7EIybStFg6XqzLWUo
Ay7XZtp/q2pn5dF/vPaLMohW7VxxLtlwROFM57iMyDPqn6EiDg9TYbenND51E0Dtq75+zdK4/aGV
FK51GGVrBXQ3QjMx3dqOr97i10I2qc/KV45t3FgK3PE2P8iJRlkF7KJNHs5cUecuEAlvPI1MpQvt
YkWTc7/fft7/vK0zI0ix0o/1D8/48RF//2ryJeVTfXhWufLj4+XL/MtauUJukk/wD9s/fib+oXzy
39nxLk/1eZ/ff+7Lq8qXlk95fuR/cmz+6XN/2PbhSH9Y+y+f+ffbfv95zkf499vOz3Pe4/I5Pz7i
82c8P2LwXYJPS3srYDrstUQlKIMwOWSq83IZ2b+Z9RnXo9MzYFY43L4upY9QQau7z3tS5eVEruvC
ue16noUVNZ7tiR/WAkljB/nQSR+wOH6YlU/jSWO8nP3wMKhW5Pl8Xnt+MulxlJu0JsaEPBR3TtNT
Hu7humgrNDblXk7Oa/VYQe2mySlYSFTQHTg+BriKWPolRXivYCLnovnvnwJVyxsuuBAHaYHRiKeF
clk+zxo+zK+6Lb9J96mcSMPjZdFRHH3C/4VZ1ZcGSDl7XvvZvXp5qCNbcHL5PMspjYBhjT6+1zGk
25bynfRzZ/m8IuyVk0sgJ2A/7P7x7LqUExDvCv011K+k4kQrDA+oBOZJ5RPYwwWJ2TTF8Huelcsc
o587XXaP5hbSZfHTfuFfj/jdY+U6ucuHFx2t2WIqNxWXt3LewU5LAg6r7oH6Hd/J/MXIOW9ulnjT
BJ5TLv9u86d1dk1lnmiGubVyfo5PD9dkv2V+nfOul1eTu3945OeHf3g3jl+D6Zcr5F6fd5XLl1eS
i/KFzq/ZQRq4KikA20637qq2uI4VhJBkDolWd1CCDu597iNOihpb7EadgYejJjrBOU66LHVtPDTc
v6/cmvxk3X9B1gYfNlTUe0bgDV+8YR+MqYgfRGXca3N4W6w231p/EzQ1YkNyVo+FMiBICVX1QV3n
MLLQrbn5TuDkfhwhXcVeNtwThz48thVpqWbiZjtMSrRVG+PYOAJrUBrhkNQO6fCqamZw00JPvJ3m
gSWg53pBFYCwcCsHS8VTEopKTK+Tj/AGyxR0uxkMGBWn6jh0j9VQZF9MclyhHUEKrjGAAErAggt8
dlmapf3NSnHdUpW07mhpEZdktT+CKfG3oCT7uxAt8sJ03fo98jwMfLp4dbToJhE5Y0uAcVUBWklt
whaxNOGzdVhqm6jBu5AUc0XZZtjm2Mn3vmpegNJlX1DGE5bRwpSv4Lh+ARhPfoOYdvVkIgVUfeNB
d2rjwVHgeYdFfNcluX0XNxpVLX5Tl29aznncqSC5/esH/Wnz5SFUP34++Le/ysvjfvuMH/4iqtWR
bDN0RLKo1V5kab2Xc5cJXaUOfvu8WU4In0KGaOs/tAzWQjrq0HTnucuiih51EWac5kuqJDj1Zwa6
3FEuyzkH6Jeppfa2r0l/v5IPlhO5S0XR/ufKy0NauedlufARmQ8mAFkjcONrI+xIWZvnkjBN8M/5
VwOmjkXeYasb0Mu3pllvM70OruXEoZm7cr1mV81Qiqgfh+tG6+8Bf22s3ELB+dfE9sL2vNhNms59
5XgrN17Wf9rXTEhdBazHw8qGU2c+TMougdK2dYeyXgYUcRkOM4ln0mc899LloqO00zZ3XNCZv6yX
eyRAQPBT//qwTPFPSxsF+bVB8OEq4rKzDPQONK07CwkoJ7t8d7OSwCQUOwpGbZ0A5f65jvFWh1DD
AKVCx0ru1lWms44o3FOFcDBbFZ793BbGo5o12lLxTQKo5p9eq8clQZOzhqIYBqd5GfxQ2VrE6xHC
4eOQpqjXFE2y7eY2vpzY9cgthJyltF9wOp2XQ4xR5D/MKy67nndyfH+juAg8hioz9i19xlWoGOsq
sPq9MMJh31kRoQazIiIaDXJaqRzvjXkDQB1tkaAmX8id5cQB7pFCb+XBUGdjrMMqdn6vUA+27oJY
Rt4gZkxMNQta5IR+BZkictZsK5gQcrsx73TZkx8V/1gF5uc6qjRn36DfXxtDsUmjsgM9MdKJmydy
8W/XzVGT6JSV7WC4Xr11AKAg3KMy1jbH2PCO3LwcLlfJxtEofssLptVkIiVG7tertOn1r/Y4YvnS
gxrTE9ZH+Y4vE0mvvizKObmulp9HLjfE1SZX8vOfYddt8BC0OSSUGIOU35Thyp9/AHrLHYX8VchF
eGXcFMmfxnlWrpXb5Z6ZorC9qscIt5J539Bru9IMX6yw3ZOaUUa70DdVzKGBhhBGH4tHuUz6/DI1
KmMrNwQZNCC5vrKUMQUKwHITWTSDzo8WNdFsFSload7+uZ1hOTGJUd3MYZEhpM5ebMwGwb3ORwUN
Oasm9LzBfdbNKgrddUOYn0iO5w0kXy/sdDK3cptcJeeseaNcHEr92Yow82ZFBqVUjcK1p1bt3pzP
A5fJp3XUBKDmddw0k2kTOqCv/zzZfNrR9bgcWcoUb0wnGbZk0TzK43k+yJfj++k7kfvIdXJy/l7k
v7dF279GyHoftkm5R/GFdWp6EIVS7p2slAY1ZiEgDYveAf8mtxjzZjknJxPl+tnJ9stKuQ8pmeYq
Nxwd059iLpM+uZvCwdPQZPxyoaF+hi94GN1qf96u5M60Htweexifc0kewbXRegVUUD0Z95pXM9sr
xr1llv1arpOTCnLC/rJ4WQfNnoK54iXBTutd4oRRXxEyKw5Y7KOaon5GQQQPkRrgsc8wYVXQVoEo
Gu6+axBphU7wKoKMDBhbmagl4ReOwSDQ2tg7Ug/nzjfvclITJcLYZl4+b0qkkFRq50ytDvcTXQlj
2VRKvgXqnu/7+a457TC0tpNGjgPavp+6U1UEYlkYRnbWvmoXGeyHWSk+NWJIEghmWizJBIpt8xRP
HB7gaZ1EmDb0eWCizZNajPhUG4ycRbguhq7ZRd1DOYXWJqmNtZ6RkoG3mlt79G7BMpga0lGad68q
vCsdnju64b+kuPKF0wkUCedcFALz+UdOmvnx8kkCiYiRK+u+vQcnteQfsZ2woZ2luJ+P4Hl5JsHI
OXkU8bl0V/XQFLS1/zzIBj6GZV6G5ZWEhMmDy19v3xnp84wtqOsBRyB6QjODG0gwx0qpBKnI5Tzw
Oc9K2BjZfRYjr/kFP8xOXkHHvPSolzrh1gi4LZV7R/OIKZAjNLnc4OGhP+Ft5aGQr3f+9uTsRYJc
zQrKFIPm+SDJQ1MHqL6LTJAYPZ8/5ztmdyxj6pWIQRZGJIa1oM3Vzj8OPW0egHOlRGnM1Z+2L9QV
F7bXs8RYHpWRGvgqbgUmw1KMFoqgBHJFIWoOhuVs5Cf8eajat2aqCPXjTQFOmz+6PMy8q32AmwDQ
fOe2m8vxdzVwGpGIsNjOv3e581n+ifTCXypVyKl0/mbQln2n6V2uElJFdxl39fNPQv4aFHecti7J
kf2E23LrF4rYlFa5kY+zqG7RFcHXJxc//6FcaG3JXJRI55eHieOuyrTtd+BCwvn/A9VjA6RC2wxj
6lIfd+k4zb9A006TJQHd5NnP70N+HXKOZAg++fm3Kb+L85uS284/Gi1Guihn5Uo5kXvKOb0D7Oz9
cJoUG3ibLz0z++oPBLTLnwEQIPAJJE7OIOl5sC3XSlm73TYKHvOiFdAO8vO7jGRBS54D5iSrdCtn
OYAmIPD5yz/PDg54DNN4bzzkshc5uB3ZwxLZB0bLWSJ+2TCCYV9FU0LPVON8Xlop0sORmnaaIKrz
HwP1DyN4HFS93Y6b/13k5P9VUbjh6qix/14TfkXgSFgH/0Xmapu+h79ow8+P/RNQqRn/TzWRi9tC
01zNUCFP/ikN11026UIIy7RmnPAvunADJbmrag72P9TaF124rmkmWFchHFXYvMn/AFYpfiWbGo5h
6QL2JTFIuo3a3PiEd+4jY1DpxbuPZThB/xIlrLK5yZpl6pPuKua6iAt1xs4/TiT9oabr45suGEDH
5B3GWlMPlZs4bc1NCgziKoxmzAgpQzdgHLOrok7zddFXE1EY47BsaQx/OOI/aaj/lbXpKQ+zpv6f
/9Z+pVPPbx85vamB87QBd0KV/aRqL6fc6fRgeuxBW9ElA3WgTnDf6Q6N63403RXtqoLTXZgfIPkl
q7Ghl82NZXGaMvrAo1gZRh3cFEP47vsEv0W1Ym68qZrO1gp+3P4PZKDJ6OfZx3dqQiEtLghZ+U5t
10V37yDD13AC/PpOy5zoO2gHwyOpBeE+b4fmvhgyfNcIZyNMtku1N/0XVbdAZ1ShhYrEC58iWDEZ
YXZgtt0Xv0dhgvrPw/s2AO4o/Pg2bbqM4EvEa4Yh1iIp8H060YtB3Q93urUVXZ2sKRvRada77mHU
jB9VtbHUYKENabWb3F4lv9MctnT5kKLEVcjtREoSjgMhg9A55UrPAGKK1MQeibtghQTIDxp7W0NO
XKtjr1HYcXftmJ2AoZbXJUDBk6uV2xyjNMa6wMJYZ0Th4Z+/909U8vloOvxfNNMB+Qp4TG7/4GZA
7lbrQ4sGSg3aiEYR+EvNhoSapzCdOssvjlquZYs89L4FDeNBJS9PwnFRJndO/CMu1sLOlR90KG/t
EfQ6VzmqQhUlYKtJlxBdHyqRF8epcNKTgSsP4W+/nsaMLi2/uBPpAo9qqQcIWTMIXXp/65k/dDGV
2xp96WjR73f8pvsC9N8q2hpaURosrc5884vmjkES4K72j64jZW1Uq4oWOEQEvLavFb1a5Lvt+p+P
ljl7O3797Tn8v03I8LpDS0xwXvvo/fBTUdeOUXePIjH9haURKxoxRrvqino5WArm7TF8VgNumSsv
TNfV4BUbV53FNKBILDI0Nn2RuweHdmMO8WUsASF4vkOmsEc+RdKl9Sad4lPIIHbTEE6/xQ0R77Mu
hJ+V2Sb6mQD/m2UrWC9N89qgrrCO1dAlORDl0lQ09mNnI8qP2kCsMD0md+SSrboYKoLikdpr6txR
BVqzbGplXxJnsPdh8K7MvkuXZtUFe/QIdltmB6MnEMhxwXu2jTGskH9hyjV8D++4V36v3Jq0Bdqk
q8Eb3v/NMZ7PNL8eYxf0sGpQJeP3qDqfjjEkpEGoYV4/NkMX7T2jU4/RZMXXEB/JalephlnJWxrl
KxCo8bGyGnMdvuJwKVHb2Lsgogua58nLoIIaRCOzC1RMICQoh49lM5tiCvq6IlP0VRvm+YvSxvuw
sDR6jx4mVt8fd22afidBdW5dRsbD8GYooXuEcAKPKKxihOVRu9I88JNh780uXnroM9p4YSmOf4f+
eBY8glbrdQXJcx+OVxXAjKGvuyetaChUW4A06Gcjlo7z+iYo6fKXPZkSrlVDvNT1RYP4/TYcxe0/
H9lPHPP5v86VWAjDMlXeDyfAX3+9TRD6FZWv6jEpMKDnsEKPCUqQDd9EvgxJ81kIxWrvy/QrgCDj
IEoXF6noYXTnYbsUCPmW/kwcM4YpXP3zexPuv37rBt+6sAGD4/+yP53VC4IAcMz4xaPflsRnBLF4
IM5J2b2EJpyQdqSjrqXRtda6aKzgBYJ8tFdtMBjbUgEs5VTiDhds1JMSSWDpmlLnzQCRfWuB1qXm
DCvLrb+jLEQknjQo9FyPYqZGsG9ylwdK9c3/N6eKc0bBp98xdy940WxL5WyhfbqixpxLE0dJi8d+
DyS+OQ6WP27xfc8IKsLHe1hpDanXy9ojO1Y1awgU+bhzk1QBo9ccEA8Wt+RNujtHK154zzmXi+vB
iecAsVR/QpiwCEh0hW5o1OQCDuqd7xPelBINlZUV8IG4y+65McruS4S4JaP0K94HfQlAJI9j+E23
6pfSmcYDMsHF1NnfeYM5todk65X4DgIRmVe9bvcHkygFVLVevSxQACnFOHxHVNco/RMpK9qTln/p
qnCiSQ9UzHStm8nN77lRmtZpFPxRqKSVWImhU3py15PBCX/Iq12SE82kDhkhUlDCGrqfZXWQE7Xq
iyVywnqjukFyJCZG7N1pXLStdUxqvX4qKxQgrYMQowsxO5QGAvrOgK0L/XQfc5nbVDUS1cZvI0zb
LetNM7kdVcMDbDoAxTTJL7eUsLkuclwTZWxdiZ4ItVQRu8iPs/taTW5T5d60tPYhNBzgLkEwLQMv
LVdBFDz7Y/BtLJXw0R7S/LrS+hdeigv2RJNsznsn5Q6lKjYV/7FtNqSgdDcTM2qnV9eRZbwNZFke
qhSziefC3NdaGwBfokXr1K7VVVh4AjaO8X0s2u1UU6UNqoj+Y9LoFBHShagVcTPMRmplMo0l9Ilh
p4zccU7kYmBe3gBob/ZdNFG+HzxGfL3ecolJtV3GrVFVDE9pN+yTqC2/9JBCaIo1VyCr+icurJwL
ALIqSfE9T/GlG9EqQpa8cOK22YlS5c4qc7RVA8SJkGLkGrgkiFNRvGNYaYDlynY8YsajRhTX6aq3
6v4QRSuj2uYxIeO5btyFpKyuqjGAvhAQX2EaHuZEfDpLRS+svSBGfh+X7VtX4e2KcMFfw1JCk9pn
ypb/qo9kdFPiTdtbJCUlyqEMVfHln89D8l/56V9rwvI2VTj4DDCMT+fILG3IkDWL/FGzgnEfBjPs
FL4IQFoF0nOuEG8d6g94crAjGfV1mQbJgntULpOTfp/hU1rWWgUNtMiLp5gS0L95e/96m+6aJiMc
lbO54Kry6TRp6kbQwVjPH0skaLuBLsHKwfak93Ny3ThEDxapVfS63XrZeNdRnHR3Q0zOlkMpJZ6s
51aYj5URJjdYuiClJBA5DKI1rv75bUou/6ejyG0lLFNSXGZ2/6fEDIcWjYJiL3nsTL/fFj23yUpH
QEmQjA+lXn9XSy0FJZf1D2PsbhNFATnjdQZViRGYri+oUYwaQcXJHqaGdQ9F5Iem6cnOqFyxzJpx
1ydAUXCA/X/Czmy5bWXbsl+ECLSJxCv7nqIoWfJ+QbhFDyT6BL6+BlVVcc+2z7VfGLJkyxIBZOZa
a84xvVMSA5sRlnPSNcErko3UJudKR6K+lmSCLWcBFyiHg372nOhkORza46o884R8spXDWWYbul2+
ctPPk5iQppM4ezAUnMMhytc1SeTrlMbWgv3mKoUrn+sZFJ5fgCvH8Ae1gMjBOBytrcCHs82tjHY7
PK9NUI1b0eQ9oAlnNduyfgpidcCVgfkJ5MWn0up/zoZD18bw3D3kyO+R2xlnpcqvzmgBgog4wEYI
2c+EU1nHmpz7pO+zG8gH3ASqROs6oh1lr7sZnX1qQTisBvKlVrop5F5746fUBYAhG9NfAx73QQC7
OJhIXPlb5ej9tnX7vksGKQWk41Ic2b9cbJulW/mlRwpAEqbragiTowNrajnTa7tyesgnrirXGTTk
42fANQkxFqxsUsClGEZ4Mu3Y2EcGKt7NGOSpHYKba5f213SGtAnzO7Kg0QB7TlYi6f3PcUz3ZnJ6
5wkOqn3sbLZxULRLyXr2Rgp2vagArXyxIihDUV7+fIBQw1C9m7k5vgJOo9jWsrz7PnTLuuNyj/7s
XwzVFByLIQKFadifKjLrAmVZT2PeDS+kkq7MyjXfQmr6oy1y6k0X+Rm5VDdl9e6TK42VWwfWPZ2U
TU+yJT6ceO5FU5AJTrnu3XRteDdLYW1xdfxkB7W4mUCFl71bpxuZZpuPvzXgBr71RqoPOoYp+fG5
xNBbsu6yS1BEzjafxmJplIV5+5DgJ0ZAZHKQcf812VE+XoCeYITT2SOZqCmAB0IiXfjKt7/B89u4
iICjwb4LSH/P5QNqkiIt3GiP5DGOeJs+dazPdgsjppbED0feeAlFpy9s5FfkjNmCbnl0hUNe6ipf
gdKytwKIELgmLBAuUW9ILMD7p/X4zKJT7LH6OQsMVZDNejPBLaCgz+Aju/QElZ3QZQASNDsoIb44
dkH5w/O7B6RUdht2Fk0+I/yUNP9ag9X6FBvPc1tkFx7u8NT07TID7X3BJRJcMGIRoqZEvO1qm3o5
RINZWFjGnAQJRl4SLDQhuFjYbRnu6LAImHeuups1kN3cVmtLlNnFa+Nyj5sp2s/Mky4G+fBr+i9o
2XnOdhJq9l4l0KT0wO2qaKD+edn8OID/a9n0H+0XfLWm7QSkn/yy+cxlCtscQ+zdw2x5tzNzWOMs
6YBjD2urI2LZd0bvmhDys1G5R45qobax63XvfSj3XSQ7iOKNvo25h1xXFJBZY+OTylL/rTL6M8tU
8f1xhi+Sz4PIBOYdA9ymrvx1Eb/6pmxJrjA6fXScm02ygjvYr0NvK0wUVYf6nsQKA9p3FQzhWyvq
k5ZyT6u8vZgp94Zoy39iwFfdMIXvbo19tQ2iH/bYnNLByD61RfMqDPctjtJqFau8OaRzkV3bcvwS
AW/hy8W3zD+YwR1N8tGOevMdpu2zjI36wtGpe66IVzcgAvz5Lf8laYxdlMAAik0ZuI7gUPrrTkWy
kt2oafLvRPs9ceRBSZxItXDIkbpgKjqhTdXbzEvKTe9byNfpnm2NYSROgsEUMYXkonk4oo64Cxpk
HLivoSE5a6XzZhMbrWKXcy5iwg2Ib8BdycF0tlYe3Gd7anZ//l188WtcjutLbhraL6CNKaZ+Ox2Q
oUMSpRG9VKF5+0ikyNRYHsD16Xdzmoo9CqhpY8aDv+aQu5/NNvvRC/uSBYl9iGfiKO1HvYBDdhd3
Zn9rRyf+RNRc4YE3qFl1C6Lat43CkdHTR784TvQzMfL6yX1EpbaVUZ0IEFiR/91/6gIjAKRe+YwM
MV3gWki/yt792jzcyGEHBA9JwcNBEjI8uvriGRYc7MoSrJRZRPAucdZ+zSYWi9CNPodYbzd5Jg4i
trJT4qTJxSDp6zK4G8BB48MtHF9Y239khFHiZUxSAh897NpF45zsrooeMAwyCIp6vNUBoXGtKfcm
ecs7fInmmX7iEw8DQwGj769NmfXXonoErmAr3ojBSo5zZJEyTO+S6t5EVL6oRppgyLj0Cwh2XLUR
y18UIgDIra4/T0K38KUa5xIBeDq7How1I8foYcEYIGAd/gRZfyYC5soK8bOD4E06otaMglzAtunH
b5CqlqquxT+VyonnLdsTzBHjKtzBuJZ4fIWcSSXmfgCgZslXkStYdpkO9mk/BK8Pg8TScGksV6Yq
qTi9z0MWi3eSPKDqQZ+P2zDYsrZ674X71rkpJWRK7Dm2HPk0GMaFbNn5k9x7ESd+i24HQMz0phKL
gDBh2d2qSaVaKzYxXC3TV28UX7wuvM3MV5dYnRjXk2F3/XipZXZPs5SVik7mtc9Vcp1awClAnqvA
Tu9zmGT3yJj3rOPjrraks6RgJQOmsII3T4f7miJ7PXCYs1b1QEXWRUfLy6Ljx0fatqOjURXjEj9Z
eqA+BmNoNC8yj/sX2ywOcxEpmgTltLDdqtgKv5mfnIB46EzUGlJBXy8l3/p9KrwvOe/8wglUQUxB
lr10chKXpKOk9c12Pgvj28dnQvjIl8JdDa1pX4GZWVd//Ea/uuOvzS5Rl+6E6abtd3bTkKlDQurx
4yMvNG3+VwNLKczpZdthcYzd6afflx45MYjb1VweP14UvtkjZ0EKP+W46zqKV4EinbD88B1G31Pd
5idbERnoEiO6s6rw1cqj4oyQrzh/fD7XmpaNnQQbxza7A06WEUhdNtwLhwQb1gfqmuBhmYgrYtUb
MV6iubKWycP2aHUlaOG+tDA6O92WXqGHE0BNvCn2Sw7c/NpNgsN614QvYrAtqJZusmmtiiYoLLTn
1PZJonBgEAd25h/xyr8gg5ZX283n4yBnBPylJOuUFqqJ338dmH59NB4vhBXL1Ux8EMBTO7qPYXWS
IkemWRX9Wk9Wdv14oZ1qPuJJl1LMYjsV5MR6TVWRa0RKoiT7qXASa8H7p+8fLx1uOkOK9kl1QbWR
BZIfVZTiGI2jOCaPl2COnYVtmAYtQxWTbTHkIOPJFxqr2b2yxBD3p6N867WVe/V6na1VZ38ULfyz
aHJOM2zfJwbjdrnWdfmlHvoXbnrxJYJRg46r7y4qe42DnFZ3ZTbrMG7Ue2VLGlqq2pKPFB38kHxt
SrM3FCGIQxTpYxO8+lWfGgNkFKO49GkTYE+tin9Mf354G29R0fj7zpr0DdsNkISofjPHsD82ELlN
hE4nQqhceIS89FmL2pS+n1v29tEnf3E9YudZFgGTbR351htKEOg+Xd59q7J49/HFvsC9BrivujmE
iVud3bwkMmlfCi87YXbrVqLOhlUtzf45bMky6v1ML9rHH2c7Gp5N4MhKRDYj6UrzXDDO7orZPMKQ
s4BK8JHTtxAe/ufPH58UJKsJNt9dX0fRcXy8KNDRBxLNgf1DCd4QpjEkk/VejJM60AwP/PxmT8Dl
oPSeYqB8lzgcIO46/inyOjjduhkQABdIHg71aNrHAVzh9eNlslt91dWnsGr6SzA2hMq6zcQkhC4x
jKRvoYNeWOMNs+32G5NtTjiP5IZ2IFNrhsSwE2SvLty+757yiB2eujzg59M48IKMrotQx1aqE/FS
+bXRBKNlQd39U4QwaTBoszSn8CZqKcTZQ9ezLEtvL5k87OI0ZN0PUmMNZ2rakkqfr2OTQYCnsGY5
ibh91BAfZYVXhyNvVrWHSXJoKfFsv85vVmnnt9pqy31suV/AExbHhpsM3oAhl5CyiqOTZF8oqcqV
oDIaydGEWwr2hrP9NIN1n8XeEsk6oRGBvwaLMr9bdf74CIwsnEtRY/FMXffmeuNbFAX/VE5mH6Ec
WFer6OdN6rbzWo12e4sHmj6WTl9hq9RslliU/OqrMwNHyEziwJwoqV4bBVzRNK54f9PPQZiMmzAR
emVomuqEI9D9z2eXp9L5CsI3AykTvplWjTzbj8ulBBX90vYgS0U0A3kgKYDDPnneeT0PQJbdbB1G
efPgwVZb0+iqs7So2aIwhixYrXCHNfsR1dszvlMI/ElyHcupv4ZTbe/6EdBG2MfZbpZar7rCmkHx
Tta9cwmUcQbUnRmJ3cMC7fCqLvsnGZPWPOgw+0Yfnqxrzh9TGdT3rIt2la/9d+0Z/FBNvvHtqDl3
LaMNz3GC9zIZzoF0155ukl398DU7TDYY/gAeF07qLmoZj08GmJ+DwMBXjLZ39uZ2Nee+zer//18I
UYPSbqHf+vhcXwJ/LRED89/R2UxzeXPhmJw//kQzWaCuG3/QFwl2sET9q2PDq44g1H+GkXTOSlLt
g753VxlnoGGRaDksuoAciDAsiS0hPwV4f3aNR7Je4R7pN7zIxBeGKl5YBAwdZN6LA9bj//fRx+cU
EqU6bj6LLhTvrOIcCMKp38cuQvlNBi+/zxzvU0Vhm3h98oRa6R6PEjH5gIc/KJP22SniaNU4Bl0Q
sA6nVLneqTp+fNyZpFdkGabc2I7Unbn9I9+7z74lc3vXRsJ3nwPFNiTbk+nWh0ZzivdXNhrJH5Yi
dIBk6Hv82C0twz+avr8bhEpeI8TBiwnCzydGtR3ul1SuVEpcKoNzpGXQtpHKQgfAkBCup1yL1Zya
7frBmSFOIS5fM8KNNtrW3QLBrnNMbKzzoU71WzmKCnhGYtGRJ3wbe/EnBCzWSYY0gO0I2LiMbYDK
oSfPnpWfSzopbyQbQIUem+E8BrW+YWD+qYCmc6EdDIANjPdcVfZZR418IirvIWuGVRAwrb/M+Bs2
jkqYOpV99qZa/lnSUAi2RsDi4trJLaPFjvR4zr5nwUskCnbHwXgyYz+7G4EIVmbWFBtw2/PN7z1G
5DA4dD0V717aso3pn7VZQK/FBLGtJLjk1Jf9P8swm6tn2iTvNqPIXZdF3ZqQcvE+FHay8GEBXW16
po5ooksBafAAA/0uOdk81REU58bX4QoFm4dQ2mDGAC59a2JoVFEJVWDqvLNbF6i91Dy+yKrfApYj
pAs7R+ilwzlNf9pT77wSCUY3Sevyqkar22NASHZORU6VbX6dHjlZVC7+O2i7N7Tv3s+HIqOM3St5
yx1RUMSJNV0PXSKyprdRqItb9/6tU4Z8nrvIX3U6wmncJR5TA688tbl8JULgHYpPeYey0Jy0Dv/x
nfY1rCb3bWBoXWvL/6JM8AwQnNhJOhN2jlveraH8MtKW1DD0LnGkTuNHWZWzFpq5DjdTbH6Tc6d3
hf5UF9L9JPMMLl8vDA60tG6Yi5WMxauad11423q8AIIWZ5Pk3d0siGrICe6WkR38I3I/wtVRQ9yg
bH3+c1Ua/KbXCGyEOQ6iEqwdVKe/CGN8+ptMRsvwPs5msid8sVlg5gE60GaErHHaOiY1Ir/cHzhO
GJZ51Gn4Uru52Jt21xNw0iAyNikXFXldjMdjdMdC3oln1W+4XuSCptcdaUu1J07DvKRF9D1wCoTY
YJ63tVtlN5bqozQeB4gqNi9+++ghZ6kHTPaB+LZQwxfFvJFmWu16usw7uIbpsmv7UycpILqZGOQZ
4M26yDv445k7XBvB2UeZ2TGbCwLf4o4WcyxBuHUQ91UfpGfaUZp5u/VdjnZ/jZLupzOkW+BBjIQi
4lHkHBe3oJ7iFRGS+ebjjx9fiKs0Jobgtab4W6eOMl7AVTg7bZkrn2H1idMxsXuTotHqNvDeCAAt
mu6eNk53b0Sjlg4qlR2qjGRRefW8RvhD3HicPkwcOetr7J4Mhxewz8SKGSQV4Wa0juLRcA8GNnRl
980uTg6tSKn4NArjP98Q4nHB/9Xl4oZwmUWb9ItNMgd/6RfXCakBiDqCuzHRrWyEfctwYuBPdorT
LPsncD7XicHTQXWyvKSN3rSa9KlyDM1D6+dvNaPtXROj/pDpVF5iMuph3g35dG173W7nME3f6IbO
MAXAHLRtFDwjEnzucFws8MVlN1nJCdLb/N4PxXybpmjcZl1WL51QTLc+MIwligtvZWS5uZCzXV3H
LklJGSFWyQ/0uczJGMiL4R7kTbXuiG40IpIIGCaNNxOX9QIwPRTu0U53swulSw8UIzPqilNGLTfS
u13gk/CeRDmR5zXXHYQMhTChrcON1/5t6P/f3m2eP2l6KH0Qc/zybhdxYhYqG8ltZ7a5zGRhw6hT
3boy8pXjgLdKRwNSZ6e7ZJc2ZrbyYinvf77k3uM/+eWSo2nigqPb49o7v8zCayMOlDJRA7n43j3s
bjtSDpK7YUNpkn49bxmV6ROVRcC0r7WPdvY2cdS6eaNn0Pl3om1S0ADypT61ZGmc8iHgdEc6GVSK
uD1RlxYLxwINsJjYciEBeTXoqURcQ2IgLEsU22QKnVUWkMdg+LV9sNsHwHuexqeTWlY6I0/NwNFj
++C/EXB5+7Ku+oW2rXyfRY61SQjrGF3rZ54F26nuD0kSlk/TlM7PI41CW5I12BXTgp7pEohEuhmB
W79OJS0jGlpn0x1gy1OiiksTzSdoan+Jgvd+6/wFNoHqNg1AXjzz45n7DxmXY4cTZUUv711VO3sz
wwihAuDgJHESYVLZVzWn/T5qizthRUQOBcanVlvFrqZN5SIjOIyPKLOQIuVtQHo9G8laNU393SBI
jRZS3N6zNARXQX9jJ/LUvxk+2pePvzIPP13Se7dOOE9fBeLlHTGRnI+n9Iz8pvjSPOAcpCzVsS9+
uIZ5oh0YMTNoSZpxH20EMy2PUZqvGUgEO0r+9DJBklu1RkVcte/Oi/6BbwD8Zd+qDIqtdkS5YOpE
kgvL79Ypp5QuTXs3GdGe/3zjSvu3G9dxPCHYuzwirm3v8fX/eF8nNEZB5Uv73rbEg6gxchhtBOwk
Uy3XTNqKDSYzh0FqFTx5BhP6fDgZSldrzjtBvnbBut7G0FglQem8zAivJlmpbTpX+T5yzfi5lgbp
VRCAaCCZvOXu6THtfhai9jd9kTi7LDbbV2MW9MqG+LXT7kU8AjpBTc77yNcjVbvz7LUYmKNcTy9V
hVM0coY3Jfv6NJLgsoiL4gIbIj1s2zxY27Axz8FEgGjkGk/GRHolmpzDZCHyS3RSHIzejY8/U7OW
29GNgv2gZHah/xEAa5q+EOpgbI256l+ZYqE5WPlVHHzxHslP4eh4pG16yUlPdfBWV1zbVkGJKMoh
uFJ3FGcIkR6iFZ1sUOuFq8BqXc1RmE0nTCeLd3E0zqQs0IWYam/n8+DRL6Sj9ueLGvy+JEJK9Bik
Mz0U4rfVqDe8yDQGYq1mSo7N9NA6jSRtIAgDsJgJwCZDaHTH0u7Z83nDlpNyvE0oVLXmbT0lIboK
Y0QP0dtpesr6NnwjkYC+vjuIpR9j/gR+eBxjiJNhODJV0+GLmUU9qhWZLRE5JZvKZNwQxw6B8gjB
+sZK9giUFuFYiT0PZrJxYsKp0uLWTc0r9nnnkpvma8xzROPXU2t+SudGgydbyqSYd35Xek8Tg0sy
YfLk4pUdeVHmvOo4qj8XWfrS0Fj0JG2cwS831H4dW9wcnjvPCDaEqxWAtDKmY21UfsVP1JyYleLN
H/1DCV1q6QwFMiFGbamZEJ80BfaTmFtySpxq3SZF+GLEZGwFyCP/KfTP1E+yN6vvrh1jtl3i+eaR
ux42NRLanZja8JoVKZl0JBAtxpDEmnGuoOMYtyAti0tVhOrqEGpBb5KN6/Lnay/+ywPNjM0j/4ft
AcL4L6dRNjxGy0JNd6Z87aptNjJu4ydURhh1SvRi9E3J/w3ZIEU+rKbGuJTZVNy9VO2MCSiqlHm1
F53NtH0mNdQLU72ZGtciitb0dq3L9aa9yrj+OZh0sXPyzn0plqIxFJkKSbxLEMKaD1xW2A6vHX3o
fdNY7tEou3ExIlNrInrdiISvpWzXjiNRy1YSX2dldCumWcnZcG4ZN4BOvAYpl/mWt0bMbCkliq9K
ywWZEx5mJrUZ1XQyRMTIuamf/FtpDf09EhFCgFI6+1SKXaSnfYg5+bUAvLlAQDv85UH7mPz/e9v3
GIoFLqJ91zcZTv179ZxFN8vJ08N97jhnplpGSJsGc5NV5bQcW1RRQ5X9EwZmfmJpZWZNbM85UORK
2rUybl7TfTaH7mcYOfWV8RRZDWmz7UO/fq1pLjXWbeytajnqYmBmYsa40G19bkVnLLWdNbxH7ZOZ
Wdbtz/eQbf5+nPF8H1GfzW6LQPXXXSEZeA/1NPV3mclwj/1Nb31Cb5UTNQsT7fiBmMNV5xLoEvu9
gyhFQqkJHGPZyK9jn+kb/fJ6YVYGth1zOraOm18it66p6Qz0frQZljmcs4Xw1GfiZoOXDFWbyohQ
bvx8wLgKM1ga6Xd6ztORBh7fYugUiT9tsYqirDh9vDgaQg4JNCmy+BJ8Xtkbz07A/Rob6M5ElRFn
DTOYqWf/VjqzffZS8TUF07aq5mx6TEWqe07WzRYRP5FLnvEFlXr7I6xLtEVV9LV32+9TZiKaVdaV
2c4C4ZRLCPvoHk2quSVeJrmmF1jeOXwcpIae3PmKwW+oe6yKtFwDDFQqL0knmvV8kRmScXdqUjI3
PcQIRgK06fG9oaqNa1r+XGqYckGUoMSasZ4iVDdPzVTvbSLp7mgwD3n1OQkr/+CGyKHF7O4yOhRP
wdkBLLBraiCirtTZwe8gxoXdWNEXBFqsCLhb1YjSX7Pcfans+q13AnmO5o4J7wPD2Is53FbW9IOM
Hg0ra36EfBLiqjn+2TEJWS3Jd7H25Rm03BFQtzqXieqfBweopRsmt8eA7cQ0kDmitzESl+oX/hnt
+CBYlk72pVTcNEDJgm1kh5/DSofbmebEysWgtQAdSRmcWlhxhUvwqLdtSWI91k1YbRH5LEcFgtjh
1t9Xvv3YsYKvZZBIercBbdNELmaEii+tmSINuVJ1ewh+YRrG7tycojJ75uBsrLsyPkzseCCrQxS+
XVfBW/WboxE6n8F5p3B5Z+vAHcYbi55r3zA32Hp1XHF61uabOXnNmrjqlrzM0rcVp5upOZjV4B+k
y1rTg4E0xW12quZSFyVcjU4XmxTnRDI6wanvYudpKrEvy/mFJO2vkO7ClTeYRNgkhnPIVb21c9c8
uoydt/gnliSnCzoxyiIQ25P7TOaMqEPNcFOV9dXWUb2h0U5zNi28E3OOQzY50ecoQpCv2fzXIWfI
2gzF+ePFiobm/7q9/lefCss7q9svq5904XX7nmNyJP9VFzUxkZoyMbb3lMeFxNOpPkEwZD7hD6sW
8qGdl+mBUx3XugAuP0ctgei0KmJtMJ4yunXr5ePSLwV9J9qVh9Iey1VqRdaT3Vd0Hly6+xpoSf/F
jrBPKKKhkbKXJPG0s8b/Gb+oYCp+9PGwnyxzXPH8exvd+fXOjqx8JcPLkGbOGwRDRf6YPWyzUpN8
XdqgY73i3pTiAMyEbVgMGAIKh27ulHoXgYBpNU3jyJzWd3qci6O7w0NLCoRrmS92HW+yHkUk0Lj8
MNMB2M0pY5imfZHmkD15LS0bpszQ/p2yew5y+hRa5Ceho8+pZ0FBdIGDNxY5fGMM7EEimPYTXx8l
rqBdkBRHwxryu6Vc6wS3nHSJYtmRbNekqn4F8mM9hY+HTtrp5eNFRh6c0dKiqfKIiQ7HOHtGKZ+s
SFFCh98hvE1tJ7v2RqvhmDLNTA0BBlS6XyUcyBvjhkfGBom030cME3cGS8Emros7h9dhMWFBitta
P3vF0P9l+7R+E9YhBXI8G0U84hvK5l/kQFHeTmUVGurucz+j4BbDLksAMqcdAgxr0AuXvuxKjwnZ
ZFjcd9mwR1ucQ4QxzPUE9bmGxr2ugnHjFSJesRE/GyI04aFa6d9UgL85YwIBF0ZShaJOJYLll5+1
U7UVKHOk2d7jzKANsUN2k2B60kg5SLhd1ykw5xgSJ1a3wF2XDzdBUuAhmycgvVneG1uVx09zC4FZ
m+KM/GP+S+eJZ++3R1L4MEcD1xam6QbBL30I12s0mL2m5Soin//YJemN9stMo1xECrjxScM+FUTy
XifFyJnWZb3UQs8nC+rfCfgr903mfzfQGSxaw1XHbkIAHI1hd0JRc6kjj6U9CNTSj6rkeU6nbJUm
Me3JLiclopTvAblVTN6Hee958kcFUOQ4aNdnPL3X+Oq2VdEkVwZuYllPib/x8plysYmTa5/4r3Dj
YXP0jjzHhQtx9VT7REQGE4xnQCXmfmo4Qw5Y1Iqof/VdCnnfawSTiWjdWbE8WVHcX8tmB/FRHBgU
W1s36+AWNs6+jAGZG5wwVwMSjG0NvpOpbQLvOCoYe6so3bYmaFai8/SxMpxoET90ToHbRk9Zjl2p
qEYHff/sLptIGKvcrN1dQvLBocqTr2NXtWs7jr0dJba7iGYrQO4Ny7mZhoohcrFL66h9tfghNh1y
5N6ySCbnrP65anZAgXe9LKoT7hT36pfaX5exRjk+Uu/UtL5Ar0im0744+dod3ywdMExIihiyJ5nM
c/HJHZiomZ337GAN0XFXnsfZJUTUcbaGWxggjMYGrjnORyCafr5HMnK3mincBai1BiTOR62KKxXv
sC+mtLkgaANca4T9Os7ndZw483dPjf8kY87ukrfIZuAVqKi2vvaS/N8oKKhlONgVUbBqHj3HRD7E
dJblotR9lA0oINcoaj4bJcs3uJXhxYzhsXTaB+ECgcUtuvaoa7s9ulNySGaPfIk/H2r9x63/792K
R9ejR0er3LTwhfP1/+h0jMBKQaFk6j75cbvsOo5WbS2Pc+chIO7N6jLAgWhs66wIPd16XMKFI86d
3w1PsnCfTGmCxmknm5yQMDkxLGFxbCuErvbFT0nknoYxOflFwLGX2GZ69v23Muz5zWZqVcTTYDXQ
bjd1kKySOPlmxCL5RLfa5lQZCPQKwDTPdMBw/wei59vyglZSHVTgfx50s2FxTs5Z7FDMPV7iYHIA
LNMPTOonYQUbqL9iP5CvsWkFsXAhi/uFzsRzOAfHgpL3BYiXgeuh3Ltc8Y3LBOKlNF0Hgpo14X0b
W0y5rXPVSg5LYBubpMJYngq7P7Yovo55Z24fXaGj6XhfCzVQEQZluicLkiUjQXqekWSy+/NFsx6r
6r8vmu9Zgq3B9z3cwL8eMXrXGMsAXcrdogTyUQys0z2NbYk/TaykDKP9JKzPLpqxQ+1V9cokHfxi
eBD5kpaHNe3+Zif9fdjj82YGVNgIERlY/3IXDXmiBnNQ+R2J2kChYXH275pzohFsRMAtsjVo4SPT
9WI1G4qpKz5ZMSKOU7O65EQ1rjXIFyBflr8fEY5MxGrjhxP+KuNM43XqxXderBSlIFAAe5PEuHMm
HR2w0D4I2paY3rqcWWLEBo8ZSS4VyalrI4BmBTS64Vul06quwTURO73No2Tco0VaVk4drQIG3ttJ
JNlfHq3ft3Efw8bDskwTXnrmLy0HEdZkypIKdk+k+T626UOIIopl6tEBc0rCk7j5jUSIdZgG+V/u
EPe/XRCP3S7gYkhJL/Pfj7Xt092P1ZTeGYPcwj4lSMgU1arxfjSc/bdxFmEsZ0aYj+W7NzX2oczz
dIPo4DQRZkAYdNg+BdEjYAHhS16na8KAzY3VjKRRoMzkprPlMtSC5qHVnhk8D6oInrop3MTDGJKp
6L1HU/k8lxXSAM+9FIPRPQEC2JohFas/Yq8qbb5jHJfOl4SccprUPDaNzdG/GsQ1SRUwIt/+W8fc
/n29Y578MD8/zubOb4bDsUTGmAQ6udNXIMoM0R+FXYYQHqEUHA5+98mMv+vJQMI5++h13fGJo6gx
kw/EBr8FHUG4eG1871JZrtFx7iDhyAoLcNWEG0lEio+5Rjll8cpF2Ji26Rw5hom/HLyc36sMnyaE
jVbPZqgmf+1FdDSm8UIlyV37ol4BrEsOVm0smad866NiOkYC4YwTtAOFYVifu3jTjS2x7w0SDTfy
1lag7TOyq09NmP1AVRztLNK/cKEJlN4FyWpMRCJtJ5fUU+CyHJQCg3BafAsdX+AffPH9Gr4XEkw6
zz6PtB1kG2G0kvoq6LlpEJlT2rh/6eRZ5u+3Nj01Lj0oCBpdv7VxHdwMEtV28OxP/Vk1iCXHadw2
ZJserBgtryZRhFkdSfLm2K7GFK5MRW16ABL3rmbZHgdKslVPfJnMWmSShDu0oTU+pyTFrGvGCst8
KtC50apRbdQuYFX7lHGkrnbDJ3OY623s/B/Kzmw3bmTLol9EgDODr0nmPCplWbZfCFfZDs7z/PW9
qAYa5ZRhoW9dFAy4ypVKBiNOnLP32vU202rSCzLitM3RgdIdzXtg2oStXHXscrzqqMYzW3yJjCo4
9M4mm6xyk2hkI8tGECHduPFONfARS65oKr+LipfWBkaOHQvwaBkdl6/iqwiq9tzk+CgTI573PDl3
M0ruAY7VfyI38F+7iYxrDxwiqmFlT7KuriNdYdhSRImHUVej45EAowbluV0cX2HCox6DIdj0nYgZ
u9HnsKvuS90qIfEGWealMTcHWKooSjSVfIOeRFdTqXE/KXNP5FxWk5uBsCaNvg95Zq66Kv1siT69
5HV91nBJzshadiKsPi8Bgq/09T2XdNhJzTsoE5jbU9HmnlEau5Dy++jaaeDbBfxr4g7wfNJa9T84
Lo33txShGfR9F28F/398WWwlc0WvOM6drlYWG+NxSErpYebHk5BDDo2m5GmeUkYfy0U91jMfIs4M
tAp2Dl+ThRNVnicVeEG6TH1VHeB6930kb4seOZm2upLchKlIv48VTEdZOe3bqc9XSZ/Ji/syFLF9
zIPk1qk95lpJhwjEDpV0m2yyMoYEn+HA7UXpuXA0NnVq7wZchj5Yx8EzBhHerCWI3s7dPeoni3Im
ONZdJlEhPxduc+zMlNxvREYroBTBQYMdqtm9vZcjnS+RBtM+B+lwBXU/rR3yVZuABgxsK7oFLGUu
9aZcL6DAW1+B8Qvt2pu1z+it42uajz/zBG+nky5hJEOe7PW5nVdDi/yJcGrXqxmlSPo7vt0QFQ1S
YskR7ABnRFnHjRNtcaUx6qgVorXayDaPMrQBmgfyNNVl7+UOHCtkLeJEAFlNILvQt6y8MLOOkVrH
1zhwreds2mQMHrlL6s9RrgQnGh981+zHi+sHm3djrWV4j0za3CmR1ZhyW9alYtmbWt0PU7g05HsF
kFdk+6Fsd05WLWa5iuaUnt+FVel7/uNaNQYHxvcbMzb0tRYV0SYbQSnb/HFwRgj3Q0ofPlUm4dhc
S7QsQErZ9tUqY5td6WalXuqObm8iM1AMg0OWWKw9z0Wtf7AHmu9LC9YzB7urLxY8xlm/n+5VQodg
ZGRwVwiJ8dReNF5YhpE/W8RJpdbPVtMRJujiycWIBnC+oqs3J8PRhjazL2B5OYs6JU/qgzYP1cYF
cbPuXPtETzb/mpES5bdDmxwYAF/DMUGNU0UJoywEo7iFSaZbOUi4tjpS2/4HfnKesR3Ve0jLP/QB
4Cjz5HpjWmTQc6P/VrUZwkqYIKu2gDYZDpHimVPaHYzUKVf10P60ZG1e6CR66jzgjFaUhuWtfP37
LvAmOPpv0WzpWH4MaEDC1RZlxMOXRkCAwfNvuJWP3SpPhm7blHR0EU+G6xIvKv0od2urLYu1jHgF
qIccFdeYMS2BYDbfY+cQmypJO5y5dXhVGw0knXzujH0/Z90HAg7nMW/W0nnGYIqgAXLIiccuUEH1
QVCTLu6tzCtfa4LnNhwb+lXuN6dQ1X2jxa8oq1xkphWVNoQboMTuoVSDuw4sZzPx2noKd8b12P58
SztyWjwoiS4GghRq86CWdAaSZjEKhsYxXn74AQ+5rmH4z39gQl7rTYoVs8QxLLvUT+sh3ZZjttAi
I1+LuXzJWR3Wqeb+00+xwvy/RNw5F1/QXHymi2Vd7ao8l+BnDoidax+chLuCPpswoLI3RqvbRyR8
NyRTwdE1iteKMcFBFdpOIdPEHzQYQmHH+n77VxLyO9LAjc4zI5q9KZKbS1DMAVhISU3S8fNivSfC
fikfrRAZpnGqFWtfmu7wwZN5V0K+PRnoDqrKa6S/U7YpIU5krePJlBGAlWEk+qljPW2QSoChGbTp
ZpVECrxtCFoIMwmv+0EQ0/UkouBb1WSzD1gXHKEEWC0gN0KMeMnLtjvUDRwd1N6nTqLzVuz4GvXB
WjcNc5fNxOdGKhSt/yNuUU8/UpV0/eEmufwsvBAqa2yJX35U6DRa2sctuSD3gnMIxUgB5HBRbswq
3mw0Z8lOT2DYWKF6nobORGHuktAauoRzNfltdNTMz7R+3ub4NNdaEjn4+yj/XSu+g6vqf6aWEXB1
L8b13z/4m7Ll97dZaNj0CfClxWDxGH7fAjF/ocmfI+dOY+Y51xTJrlMQV1wmay6P+r5BhL4CGAX0
erB+RoA3iaAXGyPKvusRwDkToMUqDYd509D68bS57Ndvr0VSfWHLHan/xoXYOnKpjHTzaBUDOvr4
EyQdOwkpzPRua2XO53KZpxPnauVkLzF4/UYCYHrVxGausl9mhVqNwKAcpemtVe5mgKUmqINdMPlG
b4133jJfdyF+wELv9oVKeEjg1H6Sz7xh5F6tzCj6hRyjPk5Nd9FnNVxbjok3gBiSrJp3dsxYSDp1
99EU47HIZl3oNt8vK0OjZfqo3rTEhIgHke0dQ9W4Gtwp9ppiuIhSshEQR+vXBN0yVixeHAnAzEY5
mfjp9MmYZvOjz/J41Xn7LGLpUbFvvx+ohKFAhzCNzr2dWwZpzEXiokt4bl8mSQikzVvIljTncErm
F6JQShK1vbGJkIIlcocmF2ST7O0PVuC7JgwfCwUQ37TBPsCR8nDFdgonnSs9sUgUGiLakMzu9eBm
kg7l67S0sYb2Pr7xdO1YhH4xx7tpBbVwp39XXbmGiRF9UOcuULvf2kKWQS2g6rbBvZ9nYywv+396
ecY8KJNdlEg/GIjw/ZSfRiTqfmhokHFQhRlSjitjiMc9A81i12JLWrFpl7dICSMPk9/ZTAJnXdAY
0eJgN4MgIIuHkqBxh2jb4dQ86F0/MJ0VIRSJFoCNiZDfSx2cVSNGwy2sKNQkVHY77m26DwqCwEal
00DJgcOr9DsBQ9YqD8pP7Ty4O6q0tFJWOmXy0yz6W4zngMOnBDOmzNGZTu8Kq2BOcCBYR4VG2Act
Gk17d8rylVHdoA0hExcn7oNUoWtz5vnIfO5tXIrPyQjXt47J2tWUeWeGstuUCVSGDAbnKSpTgmkj
cdFal7wMdbjkNnPpDmmN31YxGqwJTtaUZOukVXq/drV8kxIQMKoWlqI82vU0GBnWq8wvYUirSlzi
eWsBtGTczwt9zYSpOQBPOGD9KH0mBgjxh3LXF4N5qJEZTG17sqtmR7Dz1gYQ/LlIK273KPw1wqnX
dQWtSRFY+oNwE876DBHP2Zh9rvCouDAk5qtLnOihz+tN11T/pKROmuTRE9GjH0NpHYsI3XDnAmEJ
DQVgPK5EbM/opXvjkmFdX3VRoGxKC2p/DVRjLZtJ8fAhcL2EJbceZFB7uNCezM5ci9bErJ7ZZ7IJ
XV9CLcLtysWLJNeVmqfzvg2rK0VjvXVFhIkjtbZ9GgPf1ctdSdruXESHOspPBroX4qXCm9ZAj7BJ
Tix2etZfxzQG1MVRuVOJXXPffChVcu9sFadQXZ1pSIpt31eYaRn5rocCrqIeKzNQykXzwp8+M0r+
oCmjvds1MVVi5Kcsd2FtMTX5/QXMUumaHQlS92EUbD+cqMmS0afDEXLKHOPfZHgSxUivQcJLFF6/
EXfPRjrlk1kpwebvZ+S7JuCyN2mGzU7ObcF55wuXzNmLCVTLXYHHjcGV6VwRyG9w4rXTJJonuAsw
Eox6N4Q4KWSc/xvPVJZR2jPNCcgCrTXtk1Y33wIDF4rWG/tEKdWjmNCnDUxiILYpJ2BxxHbFJKNW
iiD7M8ChqI7XWRZwbfPxYPAjgnPJhU/CpoaXS1U24Tm3ZXt8u3M69sA/VKG1D8FfRBgmI8u9Ipyg
NRM1e6Oamw92bmt5DL/VDosvARbaUvpgm3883GLHmbF2ZurdhcjHhtz2dCH2NuifI60kczWbWedH
hJkfcNEbQl4ZSUebsjZij/TtzqcPPmwhyZwCmiF4pVVy/8waHkIsPFHl8KdKlHYTF3KA9N16DEti
xlQmHHPmfAHQsAoaSA00ZIlNW+x5eTVgbsJQ6LfTwC0s206UXhc8N0+ZnJ+UuFf3es7IeRB4Bpcv
3cIceeaQQVlTpYeRWuO46oTDsKi31qlqhxsxttm9BtylQSTzuijsIWBZ2QdHzjsIDEvMXMTdGnQ5
WnWP+NNqAA9DHt90b/AWHdmCiHiI6oi03ZhJxLcpV1XGdJIlPyrqzuZ6Khw4Uldk/GiFNcUAn9er
F1mxd5bqkg5vpclaUS+ltM5NjTwY9heUHpRUtPxQB9XwPuK4KBll1C/CqHN/ipt669j9IaFEqjPC
TULMB9zwHHkKl0uIqYoTEi3+NuK7TH1URqPPtNBaYSmsnVfwhngdg80QxHRLXVfBHjNbq8xCYtDL
3FrDnhpOCLW+EzWrHEJOrX50DhZom02il7k3MHS8ShDLf39/ncdr/vLlsk6ZFaIEcIhq/H07yVt9
yjUnG++urkm21iJciWVUCluFOD69lreAYwV5orp3huorA/W1UnCr6nDHJotXiN3w1ieVPHdO/y2g
Y8TBPoMa79JnvRk8NjOJUigEMVYOzlZrtVVhsDO5hQ7AVoo9bgvlLK3ptZJYGeOKxJpS+DaO77Nc
o+mqVhPaM8/uUQQjNy5FGOy5fdMfAANwkBx9G4PppgPaDTKqsQk73Kyl21uAGOYITxqN1JmwRacd
Y8QKOP3baMz9oe97gEZYeZFBc/wk1Y6qeN2pk3svu5mGh6OuUf5BedETZeuU2ADU2Bo2XDWNu9BW
pgVtMwP6Z6ahs3c0VJmROnu0AJNDrHwOMAScxjHD9N9yiQ7rnCzZuviobn2ng+T5LSUrMnLN5jV5
nIoF3CmGyE1BK2I1McwO/h1eQgDnWogjEzc4Q+AN+yf8FuCbdNBNLCJhZWyRvERew5okY1KPfYYi
ERrzIllbVUqZW6eBVwKL21rsQzzoq1EtWK+K5klqKz/CNL/NhmNeOw51Vy65O/Q4W42JroLcdHJw
GjlDu3cNJ4SdWoHwrZF3BQOxyCPMWo+Es3/meXL3U0sTiw9kYLUenwDG008vnNcyEdatnP1I0XUv
zPMKOXNm7OsCiWAM+63GsJoo8snlvb3oRPWuu7R4GpFkeaMmTDrMReSjdm3WapvVWKHNiaB6Rkvl
aNNBXjF00c6jQaWwlFutmXm5HRLcUjhXe1Ro4msooeuRoSEaIab5d6LLxspOiA+adlnn4IslyXfF
/Ks/sj3tgPhbiO8/oQ5HKQE40GN2U6yoYcQudprY7+0eo2NuTXsSu2lqqRsRZMkWtaODqsZGmqYy
24GOp2BF9PrA9e1A+DRB9RfDKdx1KjXMiTmBm8gfvs59m2y7ylic6IpxNGLlKFFotwnM5ABgSpsA
hBgCuekUffTCuGw2dvSVEtvegGtam3nB/Fis7Z5DCVvLNzT5mA6Y93ygi3m73D+cgzYTZEtnm8Ej
9CjeCTpQFDSX1HsVYngZ1eynJIEyMYf6iKRuPcdBvu/t6VsyzrHXDdU1MnXF780WoKUz4ntfYmPr
PMKpYf8rYUetHBY0E/H80gzRi5zEnU1tPovnznK657BVDnrf+KRmYr4BFL/cQFetVYpVlkWqrzJh
9oNQRtTGeg/bMrdXtdsXH1Rp73seLIllCsDP7SLsenwtRRUtllOnu4+h+6KUiPQiGTXLE1tSn9xL
apFEn6Id2wCHPsRAsVZzZCYbZIcYzmKkyiLEFB0qNzKebF5bLb3GdUpm6hV1vfssssSrckV8cBwY
748DajXeD7o0FHTc8n4/Dlqw1qGadP19CstiE5QaSjxTeZE4wu92OL9ODTcRIV3tQtx3nXkFpUqU
59ku07WXGezHueul4TXqF/TLcECyPtmj56cuox6PJpNjzyEwb1DjTeMC5MuqcaNoC72a82DV1J1v
T3q6aYJG9ZPhl5WoBswQJXuipg8lnauxqLSbWmGIGCcmBpX46Lr2x28AlqjFTQ2R7+McRzMxPCuK
RXKGjlwsjVWgk3Ic92rE6xkQGJ6USvkJQc+1BMI7qpwLoiHdNWL/jEzKKqTaaM9Hb3J4vUmbUL1A
QYKlGPpHtff7uzjNW7rNGgc3fz0aDlxmwnjCze6eCFU7uKHxRdBwsrSpuIBci1ElelE5U35XJheV
TqVzSk5tUHx3+jbbzU4SLhgDrNYFvNiA+KiYqIu1is956NX0niekWbEEtrNdZ+uoKt1t0zD/6YL4
3HNtr1HIGuT0/GOG+b/RFFanRukgyDPESaSyRxocHWzlkAbmYqJiaJNaIlv3TRKuwdTeIhvfq2kt
VPUi748pI/V1g8kdbX3xQTXOQ3pXjhuWqaMLNOH0o9F7KHPqNkc0l8zNXU6x3I8n6rNtZnTdDtB7
vnHiooEqU2Mbj9O7amWncc5fOZ468jzUYiOxshCDVFJpnmRMWa0P8eIj3TadWvtFZzp+N0TWzhy/
DlTILyipCAtRyjXItNpDYJbvHAp0z7SS0c9nmI+urTq7aER3DsQl8KKio8+fp9M5c6bXBG3BqpsC
yDK92HdV655Ree+wFWICs3a4GvmWbfcJgrf7Jr10daxerejO4BSanZnMM8qHTG6rgkIlSno8P6Nr
M/VYS07ha27YkKN7lC62nSuHwmWLRIMIjjJzTxKHHNBjzfSgHbefMHXUEyT6WIMrHhTpsT+FEX0e
BkbE24s+2urcZvAJ/Ej6ub5VsPLpTQwEiMc1h+EFe86h0g3lbEsmtrZUAegtfzMrbjqB69ZeNmr/
zsQPr+Z22Zt1/fa/vR9LQUTutIzWe/vJkmnvVX3WnEea97Wpx3s8rt8d6PC7eMDj3ac4aiNHUZ9L
hc584zWMZ7YicRKKyClhJDQMR4QSWJ0tAb0gkFvLRnChRc5XCfpjBtLynBsX1amLy6Ri7tXCJ0gs
Wy7y5lbJFNPr4RutRQRzEGkaUKiIrQGT3bwpHflJMQ1t3XUlxF/kUCfiKKjBdK8NUxQ4JpMfR0s+
sUGq+0qTgFLSId6rNqMVChUadZWyrQsIr3+v7t9FL1iIfNki+LmEC4/5cdlz/ZMxYqb2jsDSWCES
XA0LvQbPO6JfR6v8qVDjlVS62tNCvMcFgvc7HD6p8UzJuV9BmsBGPpVXgNkLE/uiOGgG//4pxbvm
62KEXNRL/OlYth4/ZcdUhWRm2d5lmwxbbRjxrE/WuQyuQxWZjJM5ZBpAFcXYfcf6mG/zBL6Z3ePV
7nRKOqUh8H5Qy8bLgg6AM9EsE5j3fYkIEvtDfrAn9cm0Bom0P16so7MkSSCKDhl4NTAVdGu4CkJJ
M110OPdMCT4JIY2LMQO1aOzuWRtAH5o4EhA/xBCcRM6yt2lskD/OpbFtz92UMNLS5b1w4o78z/lr
blIoFoqDCkG9zFpwUpPxR6MtME87EptyoI9BM60u6WRVYW8cMiYkMFXN5ywtwyd7KA2GTvVNzGOC
SB9URDd5kRu5T5kOpDhq5+rYBsHFoFAgcEZE21wDnQ+mB69P9UrbutrbuLX4d4r2hm7RWYuYG15m
Tj7+mxjwley3MDFgCyqW7o9Adtahm32gEnvLzPi9AOThusLBb7v41B4lah1UTYourbm/NdRVPISb
Nq4+1zYi7UxYjOiVwZvsTKF9TTDGUNfHDAIm+cZ/X2X6+zYs819qm0X0zpXpsY3Q2zbmDvq+d2Xk
ydI5ds1fwsq4MY4pevei+2ecsai3bL1WTvBSRPWsGPbgWYoNmjrgtAdRGG6yguG86mj7IMrlWYsq
OjMMJIRlf9Tr0/90wAvaxioqELrtj812M9NHrQjH+q6nbsr4XaheX6MytMmS9KJh1rwiNyrPVu0O
w1B8nlDwu7GVHmtXbhmEA4UMOAE6QN2eZqURfQysFoEOg5bwEFSMOEkbbBMdhQzvNpNBtrUuqzdK
Tecpyj9aC394BPbyBJgg/K+d/PfqUk5R2Qhu9vfJMjCIR53tR1VqeU5mwDuelW7lxNL1Jn1Ot2Fx
6cYfueTq9PeF8I7DTWG3eK6XZJ5FjfxoHbQxsphZg42SZpC6a1El+sypv/Y6v2A7n7cRhnAiZE22
/Dw789VzkiJpZI1Y+ToA2jBpOruirW9CnOMf1CrvVHd8PKY9zEq5LVmMgJfO4n8mLHFr9ZhPtPxe
Bqm9Nie8DWZj0OuL5oM9A1+PeqIqAgb6voXSmIIK7YxbGulm0oLUt2IkyKhgyj2gCbnCv6Lv1ZTJ
dpjLaMuBKby+2gIPyrYZzoSUiKC92pLdaWicWtwj60TV/AYS7w0ZV7oazdjxeleulttU0AeNN3bq
Zp5b7YNexrv0nbcf3LEYeEFdxPLxcPeYRm2O296Akm9ML0h79tJga1BCJzokCgPtXNBKYhdGM0d+
w2Uc3eMsFgJk2v/LbNgGbiSSLf34YptkM0wbW1/Xlmlth9pV9gNo0A6HecrGSL9no81mfoHNN/p2
PUxQkMdjnpD2iQ/5GVnQ54iakdFoE8JHIXBTajP+L6dm3ELgThTAMppVI7uJOHwpasyI8Zh9ieoQ
ihwCVzDc4S5MistQltbFcB0ycWVvbIqOujFP4ePPzGLcKvxgbTvvj1KUZ5qNzUVdms9vI+3/LJ6p
CdsmJNzgbgkmJaPZoVx0u/SAytFZaeQ7e5X4grgAeKSZ52un2U0jdFk7NXIOVEjGKZTBaEGLtA4n
Qy3g7TUoQFbuqCHqpF+2ChuZegqy0TNIKC/JvneLSJPO9aJFK7+McfE17Uh5sDXxzXBkvavCplsr
iWmi6o/wKuNmgskrz1lUYoDRg5OAGreewNgdYis2fSpQceqnMPSKgJSrmn8+REl9qHrmglDqbw7+
3mM5BS9Dh5Uvdir74JrpP07NbECK8VcS0bUO4vSgOYm9wQlq+EpRsqkN831UPuNDbQ+DNv+KVCOn
wbQkli42sah7iSZQ0AMxbg3lBxeUkyLpJNt6Rv+qIeL3g51Ifz/MMS3yw2gSqFiH3t3g6O1x3Rxq
jJJLi6cBrLWZ28qb43AzuUApMkgCllTCjVWU9Tbh93nx43Et56B+Yjh7rJRdQIX3CTAkMZscI54I
fo1O1rwMQfDZGOtkAz8d4EFS/RMitt62+PbWpQEcqohInMIax7hYtPXOiUqdssmiGWt7eQtKGwQN
7vFpolbPxGkBLJwpnJzWNAnMy3/WxZBch0zeoPDJfQi64JQhzKxE/2R+hRD5yTAj+2TgjSAZcQq3
BV3KVVPF34eYGoCSE1Hb0m+sUG4iOsXMhRbUx8thHgegQnD7dI5dJf/MPahoRbbNbYDRSmrWqznE
313Qr1dHUAXatO4YwJxdfUoQ+zEKrTFF7SaNcAv2HLHNVdQXY4q2rK+Bf2uLohaIH0wVMkvcRjDO
sGcB1Sl1joU2/sKKSBCKTL7kLNzCcL7RTFJvDhe/GKviMXdOvQsFsy5z+zbL7DkLm/RItgNVmZu+
psPsnJLFaZ52c7eF0HCQtsN/TB+NnYMY8ZOlxf7sAOjHMxQe6CExvreSJ0MY+snWh201xqveIvV3
NrEyZNMLAkjfMfsTze72Zlt59UFt9KYj+L1IM4FWUKKYBvbzdyPqOkjVDrJ7cpeWuhfUHSvahpgy
MT9tlNC6VD3NHPrHwRq0/QXyxYhNhn0QAR663LZZR7NztImfPzqMlI9B0N91K9UgGbdiBQQdqJ85
3SOrHY4FA4HVcivZFDRQzxFvWl4G/T5cAgn08tvQjxQyTryukmQ8L72DNKUtBKBV21u6vNBiTHw3
5Mqt9s1KMUN4XSATmpJ0JiqZcGeFjlcVijwNCelMUVt03Hc068bkeVhVueusp6z8XiWqcw5ieh00
id01dli64Vr96+9v+JtE6OGLtTnC0QWaxh8quNZm8yRGNL7ruUMel1ZHnqQGPURcKTh7Z18Uo8F2
mO6N2C5xmhqpH/Aer/TOPJBKGsChtQvofPTUK/dAhzxJgmdKOXkcDZwvSg79vozzH2FC4EmlpeUH
S+MP9TteVtRfbFNATdRHyFMcj5YBdLC7hx2DNzlxAkgt39lKkGwKBQSLXVmET/zUnHoiY4riOX0N
xaR+UDsuuY4PA1Vm3WhzUCzCKMWa9HtZRKy9g2DZblELpb+q71btVlwIXdDGPTNSEWzG2MGWYDEG
skfNs4eVMwc46KoWQXJnvIwu4wNHrWKUDAOdG4YcljRBAwWMUAOTMWqRJT5hT7QSWBAFXZZ9FbBJ
LGaEREvIIZwtpBhNjnFkys9Fa27LHnlKXrKn/H3Z/EEyYvIyUvNjv2Kq/ngjLui75sbUt/c6myss
RLovjdhcJxYef/gO68Euh00Ut8Z6KQ/hItAcDbQP7uXO0hT7ffFaKmNXRq4Gzft3rVAUj7YuOWzv
ykAe8ph8TVzAnOShn/NEyENQXTS8A5uh6CvPrQdYQRktQtetYNznw9ayxlPkIjeLo+mHqpY00yyF
aojIJArNmwZSxHSagaGGFew6MnbnlpwPdb4mxsD+PJqnG54TcaSGuA4Jcs1G728usQBHdOQvbSNf
a1LwXlRhXBcb5DSPxSXBmsw06rPbTZqn8MTxCCjHLO52+HR6v+yM7wPeZ7Buw9YcG0KydW5EguJj
1WAEhKg14iplv5mb6QIiDr1K5PUxk8m6QlSOU7sFIsEmZ667IWkOTG80vzcqMisFpui2UrdV1d/r
QL0W1dRcg1GPV3YzAgWw06uDxIdxZ7Eb3R9/XzF/GDhYumHaKrUk3R5+8fvrMZtDLpBmF3dF+zUu
OJ50YANPRlIAU1RDK9UENtRq5nwDY75VmKMEwXKYdzASA+NnEhhiazX4Es20PcKreoXScyFJrPI6
i4w6pq6HcVCU+wcf+9E1bRmY0DU0lmwxwjBd/fePTUO0nebCye9d5SS7WFHHbaONfNtEKcMsdEFN
quaWhu7RzkcGRHlpH6eeHRwKkl7ll9aon5027Fa9Y2lrtRDfjak+1oXxI5pr5YMX4g/tNCatSF3o
V9FCxsX18Gk7NxuVkhiDscKCaKV8r9As8o2Mqp9u3ooNLfVolbvzmTYXA+XJmA9NPfzI7Dr3MmNg
SBoT75BCcB7GgkTiSe/8yoo+Gj/9od0NhYiWGj1OgYLw8YNKnU6FiXfgLqsqW+WFCnjBVrFJ2EQ+
ls0IarbuSSp7pWE27TEdzX4XXNoEJHCYXFvD/TT3WfFE76Mct3oQJ7chWCuZSD+RoX4t4vgqyB64
ofODihEF465BIl1zuFHpHqpcEpZoFC+y0ttPJjlRnWscCJIZ9lYfn0RlDlcb2imkLiqfqg+3IbCS
L3FI9LdjzLdExF+GUFE23ZzV8Pq4rJTa6NmBTNZ5oKUfPNU3Kc5v25y7NCNQKDsIP9GZPJwsGfV1
OVmq8iRqA5tbotSkOBuZLzoinv6NHALhYQ2QI1Ov9Uy85lRuXhyqwR4LV7QiBFzBiI9aAvLJuqPc
v9ZZ+eImzR44evTBMfheEcqHpbeOMHw5j7VHvcboOlptBplCbzoymZQ3jRcbwVbP3MSPyAShPa6d
LPeVAS8TT0RB4MAFR+EMRKvu3I0p5te/v8PGu3d4+UiWQBG6nBPvUEyS+9Rs1nbwBFwoXwsV2L6B
u7wYRXUynBfTzCJ2Rk36Ya/jVO/ScwiJex5j+HXFVqsduGf5YBKxTd0jhkTxGVVxBUOYgUlnltxZ
ZnUtOq32ZKbss36ID8Xck0EgJFSrDPScG9pXJjDp1shq6/9dAeGPIMtchcnkqva7DqZm1aE796Xy
FLPtbkQbzM8oK7ZVFs+XoGfymUTHaUojj9RxaxPSREAg1O2d2PqgNfS2iT+sVMEKNV2AHRZL9mGl
zmE+xFaeKk8JPGQKV0IR8N16NvC37dhRfFVhOe8sBOeOUs2kB5DfpjSk38af7YlklomARQ4yBXS+
4RBs0PX/EBazD2qGuTN6rkjCuf4yzikRSFScxYSUdyz1U6sC3ihievNt88Q16SfIfGszxMM6Iuwd
q1MHNKTNwCIPseI7+T9qjYnLbf/JgZh7Ve20666GKVU1SAQ1sk+yMtupjCi9Um92mGghGnSTXxI7
NhYQHppIIbpBqnKTavm5Gbj7VYOPNrVHtpVJGFDIY9Gyvfx9Jb+rd3jQeHaI7eEXJI8tv/+f5gle
4RZLWxM8tZrd+YUKM61SHF+JambdpQz3lqrTIVHyD0QS5vLcfn+uNv9TmbljOkUy+HCuGGqdhYqY
lCeNwIcVeKYLvaX52FnHJKqmowLHxLeH8JNW5k+utAntyPUzUT3ryu6SvbZke3TiV5BJeLeO9auZ
ZsM3IrIvK7JlLppe7kc5LGFy8WowGME62Od790B1R+5MzgAqBY25ClOJ9ney366lmzwLPQTA4xH6
LfGPKhdezMbscgYXdIDv+zKjyGlz1NSzUEpfWkRSxwXphYUob0YTf7DNvPXnH74kNmj2PnCvpvWu
L1r2+NS6OXCf8lQj5FIhlFgVLxM6Jkp/c4P5fzxh9KbZB4velr/SZKJvkrfFWs8FeWcIMPZgf5Gb
2wQJaY1bsNhGVnidWjcLxFVoAwxCKthvqsxGNjQN3kiiybaRRr6FDvQ8tMEujrX8U6CDbR+Lo5FC
zqIz3FxVp9xn9ii2uosKEv2AC5NlXsV14zAWGj9YMH/YcpkKAGewTCaxXBMeVqpDNmc9SNV90ugW
2VxAFrA0lLOUfkU34nuPgmfs958LdbRugZly3gY/IZVZ/gB169i+5jrDf0WUBAtV2c/GTU0fRHHi
leBUnppae8a1dbPcuYbGhQc96dWzfGP99N/+h7D32JFbSbuur4gAPRlTmvSmsmRK0oSQpXdBMmiu
/ltZ/+g9avyaNNBok6cyyYjH7L02QWI7M7d4TNAk/uMuBgfy96sA+Y5bWLcs7rj/vgquKnKRWD1U
wZITPseFFk2DMHZWP5JcEqBIU1GqCKPFxWEH3mJ+c5YZa6Lv4iWeB5dWII2T8bNl0Zb2SUtmSkmJ
O48V96Rqd63syV7MzI/OqlsfIQ9QqDngwFHgo6jvI7Oa9bMkwTXJPIP5v9kfIN1XL45V3OkbA491
wUXvSgliVLYP4yuqxvRemMlHnJ8sJTPjgdYA5MsTG8tzNxJ4oRv7icfHbnNFU5SRFpHb2vU1SXE9
igb1ovTTGOfAS9HIhAQq9yty3OI1RUQyl7yBpkbEEHQtgFRopzI7v+Ai71TZHEyt7oO2Nb4iM9EP
xtqDOxr1nxZu2dhqNP0EHOG8OoxzemMvkmG4p9zfu6zOCWvZiJsoEf/T4mBkq8aP6ADfYFWBIp1Z
N03Scfe5Dc/CKfovi0sA/dCtF7uTMpSQvEZjQ2emZvGpSvoohQIwTWXyxWDrrXWa9cytN/5xFf+1
D0M+ziKRRTFaYPHX5kbm4PPz1gf25sqFLb837JMNQ67giiA1gzXW0On/4PS6f0lHUEXjeXGpEe3/
sZ02JxDca7l6j1ksWYRjtt8LmXxtl2+Ly3ja4SqqoE9W2mA+XjUbTzVrW3W1KzRn9oh6MalnHTkI
6AmFzDQYZeZ8gukRAX0OeBxw9OZrfk7M+iebxuLO8v3c21YWNpmVoFaAobBY2q+p4XbMBsO+2an/
4rVEVtYMiMJNY7Y6rd4JE21JtmRZYWvkV4ceMzJ1u42FrQ5oxxvA0cOXbfB/SAMc3oTjIV7nhuxC
cnKuEjHnbqwEbKz5O4O16jwpkk+mXsjr5jufNusNWVhJfUtjNgvamTGjlgCEegdd5MWOwUEH7+BV
X1aPYYXxgvM/x+I3i388A3+v7/g9WHGg5XFcdrn/3Y8N9YJrqpDeowUzlwFGOm9D80Co0AdTW6Wv
I4ijQrDETObpT93JK7Crl00f0D50XXFsSvtRe1M4Orb9j0fl77EN/2jM7F0f5gfSi/8KsuwE9TD/
kYsnOh4hzO5HX4kQyKJ5WIKG2hZ9eAXQtQcq/l5W/Ou7sf4+PdF5QOp45+Bjqvu/FYzR5BqHTO0+
uNUxiZO9E7Fl3G+O+qFBBz3J2fmpnorsrDPaA4tEgX13eJkKI2fsL/+x37D+x2EuMGExr6MNNYz/
1quWV5nTWjTuY4ErSpAMpAtRuekV0PrVT2ipksmXaKFqlAe6u5A3bjSoUJc+0Opn2mcxHeuZ1DXe
FLz/JcCMbXlb6MVuhpb4oTbdvXIjQ8lxtj1IFCI49QlW8oKJdFPI3fym+/ou6GkkgzojwXefl7L6
x238Lgn8T2UCet7F6IG+AaHNf8q3cQY1OyvbeaiMeDcbMVuGmDOs2gyKl2nT5zqhmrgyWDhl3J1w
TlLy59vBZgaZqKcBjOfBHcGyblkK0/FDSr7T5z4DpmvW51In5q8QVk8I4FAQwAVFo/WouyujJ8rD
Eyc7tfHPT9mfgScAmR1rPTpYIotTIEmEMMFV7seTTIY9KTUkFW+YF/kDKakTQg6IUkWJVeg7t2AZ
mjMhtUDQ7+FOP2+dyJ0yPfIHFqV1VV+5VodToep/TDz/9hHx6rB6YA2JY8aGN/N/n9xGNn1p5J3z
WDM0FkWRn97v9UaN2aEy669z6SlQkMhWEFTphvHNbzJCIEvtSpQWCFgdjKpnJzdTFT4SdPnHymzj
xKXUsz5eUntGE4E97hmpx+UWSylbGhjcCJb4kHHrokul+TSMSK/batc+fxAkY20oihUOC+58H7oh
760Tl7VfEBP7QMZFVCt4TFSuyMyn3v/XGOd/XHfCZTVow9N7+gf/851YxawcO0f9Rl3pw96NFd5z
bI4l6A3fJPcrt/7xKBt/7Y/5Gfg0GnkQ5s5fhSX4fbQX0nEejp/nzGUqFTvD0cbO74kPk81g3Szn
FMTsr2p1uPFto4ng4CIL1NMvrF9YBxCt/P/flv2vahd9K5NNm2PfYPL2f5+NyvXtgWwm52FOnOoD
J5vlCKrsxPrEhKMMZDso1AF2EncrC3gyjfaWHphL7kV12cDfLF6mRo/cptUix1VT6A7CJ4FhNzPU
ByIUYRlp983yoKElJq+94Pj3kGk/BEmrShmYeLLZ+QfP7G8jH181mxXGTsLi7/qvHqlRqbmObuk8
uGmNndFjfnHsa6MRb/3UrgRMAgjN9ZZ2Z7Tb2yDUVxTbU0AH9Got/9o4oO/+e4zD9/usuDGw4F37
76LHF/OWO9boPBDnR7VYtdNia5exn1A55t4cu6NIX2vEIOU47sZe7bd2+elnFRp7IZpdP1dX0aRl
qNamCIFb9mdiyR6mk9+LsVmOTX7rvRnY2lR7T+rM9CaxWBSNcU1MiwYF8UZkl2V7YcMyUxbXAYJd
6F5Pidi0bC9mpYvA6zGLpMWEUMinDsut5dWa2S+7lbwImExeKvxYn0SHq7X4hcRhBqAJE587JJdQ
4Oa8jfhoN8RMe9WR3waJ4eObUXwkI2o24ynzEg2bRmgS1UhrSMqN6Qx7gPsQy7qsPTJRTeO5MhFI
6CseXX896mTDzgtwptJmC73UBIZIXBc5quITjmV8YO260zeHUWohEK+DfeWreQ4Wet7rKjuITJJq
mZfVfoQSvT2JAX03ktEzvli1rq5qdH7guuv2zxymqE0G1FKL9XtIFax7rWpPo9PQ2mc9sWAlC6zF
C8mwmC89mlDQ7mCPhNjoEycjYgHsEKebg1Pg1AqAXWoc7hqLLYZIh9nAsKs5NWIjkXzkMyIqTr5M
u5oPCPn2viR3fcs2DQeGMez7XJ2RkrKByl3vRfVXadef6Mq9s2gkPMrejae6r8BWl2e9SJsdkTE8
IBqsmDpr27C32uo0lhXmh9TwwM22dmx9SdK3NXFezYn/44JpSzSJuIZw/UvMv03GGK3bDC+rZMuO
WuvRGq0VFTbRbqnipcEP9LXN1322rUehT5emSPTDczdqbd5KrftUSITG4tffPBqVSuB2lNr4TOIF
pjiaHtStJY9aYzTPz8SZXZM4524pNNZ8PZr+Yv5IvEh1WFV938wiDRw7eam6wt4vqHBjvy8P3opr
ypO9E0N5X6mFaxAoDSmXTfl16j851vchSfIPEp0XQUs4ytBpBaj3um95ZZg74UhOAlLv4QvOtIU2
b0k2YL1KUr2D546UWCwQIhRqzghfXNFZb13FbwwgMJy73rsWCbKGjBgnU6vcQM9LRLCK8Kom4yfy
3vxh8S9j0XwlHk+EizbXu8Qy/6hsRSajD99RCPeHpVW/tg6HWFnC/RLcsxG0bJZBSdbsWvT3gSLH
9KCjgdzzpkFjS8Kp6En0LNdDkrUqGqW6C4maqEDP/0B9aeGQdn4vJX+FDb0nZrqIf8pH9FxVTjyP
hvUUmhj75HUSsg2p89PXaR1PXuV5sWWw7vGjsoa/apS995IDngx6U+0UcIlrSv5x0NPNxE7pxhRq
9bEe3Rs/Wfrq6PnVEAW91jyMGIB0onmFFb2LEQjy07iycG9r7VAftLH6brjzHG++WUWGxXM6mlVg
16AUJ6hY/NH9U1KXDNhfmqeDQgac493Nn5buCPOjYTM6Rb61rV/FxPnTelffX/b+Bp5qI6wlRsg2
37u1Re1uZxvLVIZpqa+/Dq1ugzed9ZMz9EPoymEKIe2ap9Wnv7QNG9Cemr9TJde7YTZxq80EcXRS
JOe+joTM6rswkwp9H09K6i4oHUQiDmJOOEVYGpBcWT1DZjSg8HV/yPzOBKUNVgh02vfOLtjB5I1O
6s6wRm2RdqfxxwpWBkgjVtVSzN8Lxx12rfPklaF86RdxzVI7tsEtnkF2EWKU9bG/YKTqeDjP6+xt
rMY6zpta90IE2l3k56a1LzeP5MTn8HEsvljwgM9ZW3U7y0PSyO5+DQzUeBFNw5sydO1YtSQFtlu9
7FwrvZnPgDrobzNnL0uZdjF/ulvVAah3/ljo0i/VumS7rp65Hibtu9Wy3CyVO7FWSmaIq8GwmG8l
Xmw4AEbYOa1xlcN8eJefeU7/OrjwBMeMAO48rUjfMUqIZ1YVeq00goTiP8SFUAei74eHtzCffT6l
TndFc4fH1UzwCVfDKVlIM2oHl3TyZB2unoLJka37Kh/qHUMcWu/MfiYfn82xXY6zw/FltmkFRqi4
k8DLoovJ9LFvTf3gpMabWfn9qZ2AH+sVQYWsmE++WReXdpEfRn22+ajkYin4rI3sstgnCiTyDL5v
b6A09bvul1JE4ZAD+lPzKFFBqyH6M2QRYX+ATO33MKod1kOysZlnlSIoBjhsBpO3e0XwRyCslT3Y
8n6TdCUS4mo7jChXRuIX4szzuosP45EE6LXFW9j0MYRObJYZJXc1JMvJn8DhJ8NyWelgoNN88JFo
38XEGbaC0gmfPzahd2CeXVfE2qB+km4MDXDrLlteP5Z5HeNaAV7VMKLsBANtpcme9Qu8ak1Ld6M+
KWSYdb4bajONnxpvinqZReuMrM2xSoCSU3s0aCAuZl/ouJrRBjnsy1qldQeYut2OgOnXrRV8fV75
zaoZ1QyeFulU4BcwMLd0UXsCKAjs2nq0TkX2UsFgCP2NTDO3z5mkjuAs/RbCB2tBc5Uoat0i6B33
ZhmVfqwN41S7E6m+mnlemYlEYnWIeXH6E633cq/69rDS3+4mE060Zol8TylVx1oxzmAhtTIsJ/vc
kXR9YdTNl+tDkEwrwp/IS6KWmcuLs4JI67bciIsKAp63mfdE+sjGqsUGXKcluI3cnziixSnrMfWg
vDgTJjcdoPvchZYZp43f4LDOPrK6wWsvntX1N1WWyIpFooUm4/7nMt5BUm50e82w3951mo0xr0fN
YPYv4YHEaknHU6v9LICEXtrOfFNlpxPBZq9BWY6UNjqdZ56ne3YtnBCa2R3actEYgRmBuM3Scl8T
3zlaZjtfDWAONMqoBsG8/tb7xL715gdSfodzTx1y2dIZmZrhXpRpaodx6F+BlRbn2UkgDGqP7Rnk
vir3hKcLmGzbOUFSZVrY1/jzvW6bLl62fc3cqdu//zvd+8wsbz12mbFfcKqcnL57tXmmdvW4miff
Ks9d3XVHAzjCgaDXawLE7lw50Ei7ueXLyeXJXskZVjmPJ/nLv/ySSNtCT/+QxGRGiQ482UVJE7U5
YyqKw29GLb5OxM7GRdFb92zy87DNQC+9XxwLZ5SpquekLdciuOHeNZt+pSZYgF50eiDJKTnyzl7x
T37KkbsG5cQPPma47MuuwkzJlUTVmqYm3BUFSxqu3MGzxgcw0fd/dltrLMpDDfPPmruxRojyrraw
Zdjmdu0pY2XqBH2RmEfwR8Vlet5TPPgHbPvu8R3aIyodiuE4gV2YrAr8Sqvx5uokA3AWDMuCo5Dq
pfGGYwMt0LTBF+aibAFcN0+tPQPiYuxf0WG5JzdjqO1WmJXNYojabFYnXU9Z89m9ulZ9dsLAI+8O
FNh+Vs2HOTND1dptrLk6FXbWaIeu2STjLK2Pca7l6C2qEqcWNFKNPVqn74acrydxPOKzjZhJ80j9
+Viq3DtqRUZUy2itQZ4O2X7o5ZE9kBNvEwMBae5JPYCntpmcjYv9o10Lrly0H1aP8bgrBaW3gS+7
4FNBio8/7NEeQ3TYX1M7BW6n8YaIUpxXmr3LpjcQI3u2L0OzXgdlWqwWTf222i+J7033SU/Hc2sv
Z13ZyATT8WPSNdhfe/4lcR3mYd6Hms3bfkSzwBP9nC1TucN8NvnQSfHXLQDOLyuZQHGaaPTBVsOW
pzIMgkq3l3ZtWU5wtVNtLM1Om/0+MFHKXqg4COGB2rsaUFPEfFbbWJ9mYgBCQjrW2EyoY9LxLthB
R4O+/EjSftknyqmD+blzsYrBC2Y584w7Origub7LwX19rkCuGs6a4P1fvMz1cDORwIW50ojxFhKC
IJLb9IQFaIk8gxmiJXCRYuU6DrneCo0ZzMc6m2htBss54iSDwWvxWrtbF/QKfKDuyo+sdYjgbCBd
+4z68kL/zCe3ZzEPLHbGZxxpZYXZWjdM1DOCOISXhA3hBWZKbgGhzyRciOyA+UUL4PmxeKm/2SIq
KmlxzogqcKzqyMR4DUy++B2Rj/eML/GclWYVT4X7wqBaXpUtDDQKqxlw4/uXLWuvGVQXyvDmq2ek
P+pgwgMHFrX9UnaKbGCRdcEmAZ8JZ2DQd8klKnvPrNub1BmzLVsaWf13dDBDYNpddzLSmcobpLlX
lVflzl+FMb7nsTyz2fti34nnlk4lbdwSlhz1iyRObqVGd+gloP+6J+xk6gYoIw1UbhDnW7Udax0u
/HzD3OoSrbcbU66AdcKR6s5u82Wu66spAyq9e2dPjLMni72/+q0Y3RrtZPweGf8sLAPDcsBkmjpF
dijMVIMOOb5mKnXP+aZyMtmtMFkbJ1gRVGstN2oiqNLzwr/zofvOmJ1zn1CW1hUPS9OI5sWteaTg
Juuxa3LhFUg+icqDmSyK4TvdVwKh2F0Qb2tHW02fnNWVuxJgVdgZHa5TvTsVWYP6aVD3Lh3SB0Sx
MUKDoHOxFh+nHvxup2yoQMqo715KV+2a/CrMqv3IqoUZ4ufWd6idQISljgLI0BDYviBbsIzNOAgT
Q+EonEPh0stmnryahW++9VRamdPupFaaF0FpeJtHQCSJaAKPO/LTjMCV9v1Xh4Hr98x4gGI/i5bW
5+nwORdGloDH8Ymt6Q2GsoURD56Qr5057fp2Fru5swnw6zcGs4vxOmjPlEe3f6OfUFeHsC28Ox3s
g9lPo1RvTJbjPg2tT7pgbdrf1tky9njIRMT/cA1pahi72GMevocwMf4hUkCxFs6fzGLbJWWUkMZm
z9nGpry07H1NIGNcTEjEZZ0fRKGaMyPFSG60v6Dq2Sua3j6jtEXCLNWpJrExnFwlY1VlJxPV7AVE
3bqXtNsTcAumP/RQULx2umi10NNyMmsXt9knrDLCusgTeC12dagI6AjJ50YXsprjMdH6i0QjHVa+
qV5M/2Zl5nD3iEI/e1JeWMO2sUHYhEx/ZQU13zDryF8mUVxlerT8S682HZ1WwzxEGFfHaPSd7k0c
cAT3rNm23JgAJIFZrhPBUUUknvVnkWr6nRMJC3HpLTH5JvzBqUQ/6fi7amm5HYqVXNHFWI8OcQME
kHBZWVq+t+o23UkSRsOOkhKGpfHgD8gOA1XCAVXd1ymxhxerl5Fk8n4xffkbK9T6SdQAr8puXz5r
IoNU4YUWCLT6Zn/QaN6jtE4ehq0zrhl146HUyPM/QrR4B3kC9lnDxROKcT3mNTexf00TttqGpVwo
tydJw2B3urBYfGk9cE72UHmxl6x/cr8QcTN3W+ygod95kl+imWtyFvJpuLUMo4ZWuUGGa2C/shqN
Rhs2QjFkbyM7R30znmw9INVY3Dw4ivpLkWuUKkbV33GkMKWrpNqTcs93PDLTzwi3dhU7H28pPrrO
lwnrfEjogNxhsHxr7GS8YvP+ifpsz45nfpTJG8YM0OoNKmyXOMWM/0RkJN7p7von7ZwFT5C5xj2A
REU5+0D5smzkPY2N+dba9ASm8UknoxDzuqqZ79vdut7cb63r1gejz5cDIbMlq3yxh3e1PGCEzK9e
28xH9uvrSUvLyPbSfGes6dPJ9FUSsnMrurHdZ33zkxmmdZZD8m0kWPwH3rw+cKnOTtqQqJ1u3R2y
NF+mwV0vUooLwrnxMYkyNhqCC5zKc4OttfW3BKmJqDXrYprmdTVhV9fbM6kNpWuWNO1FbKCi6zxz
UV1m1Dhp3u1HHPzshxfCqQEMb92QxFJPVvKrLUJX3CrqErw4OZCGyM71D+/+riqLdHiKMUItETi9
/71ekVLPZByvNNZppv4k8wAocLHUHvMIMtASuDqL3iAtN6qMTvPwJu26WebXEYzQQqEYmhAiLt1K
gFTXpV+0ZNCOrvdsMzvPOc64y2Ai+foZqN8KQ+XqtlXYU1Df7Aw0PKqQYqcX3UtGWDvBGVC40QN8
2pb69zjydwGRwDMPPY6phthXKt3VzOb7xFOBUggcNI3cvuw2izFjG68OTmF2d+Q9VWCKaZ8xCLow
YWtDupoG6XnOLtTtMIxrjGDRR89Xx+8geFGlTIzfJtBbre4Cs0QMQVTfrp/S+Yze4K3Ihz4Cric3
HVvQs/I37yCDzxCUyRJPvQdIqgbfnfhsLBhPXE8vr2NfO0d7HT/M/BX3zUUc0Bcl7ES0yvukZsuZ
TRJz3dZUB3dIkdy27SdrxgdV56Cil0x/aTt6RawxNo2nhzLanavQ2tho+dlG0VRUzJDX5Qc3pHOd
yuuG2CCUuLzgzyw5oxoS+NLRQilYLx5AdswxegFYliccrifhsUMV+BAQ5LTh6TMKkoTshMd9UZRF
TnJUiRcUq8UJ67GtJGEnidSMa1gUHoPA2iACdEbFv+aMu7p836qs4sf2Fq4A0ioBraeBYDx3SggK
AaLAfoG0NgM3zK7nMVs7Nk3V4lPgAPUl/raNywEVKZG5mOLGatiVq9JpIJvpOBmbBfBfzYglMP3Q
F7DeyW5IBzY6pjTdzSk/YtsS/z6K8kM5Wk1sY2QcZqs8blsLLMBj6GB34jx50xAlpcdxOVXbfoIA
3XTbreUTI8cjXor8bQRgjDDoEp5X6oSNZD9DkfJKnXLOWYjraAiSXArsTqjHv3cr6C3Mk9oxFwZh
Dw4b7pLWI7Dn9gJql2xYxIW+JecXOfbVgaU9WYrMuPfuNH4ok0Q7i9FKH+8ttjXKJwqA10WbJRMy
p2oeowPzorPGPZIYvlHNfIXcj0N1YrdhZB7pV3LZIoyiXjTMGdjk1bZwp8lxPxUchTnJFOQ7AgYG
+3Hl5f/c1eVOGy0SJMkKZVRdHmf7T2lB77Dm74ginYhwiPxGt7rs3ls/xyO3duhySNvw4gK1luJO
97/vnB5UCcieiFce5EQrX6zV/5mYSck3brhfdGIYluZVG2iCfVwTAWiK7FiZy0/dbMtzs+D4LjTH
3pGo9hmDh3VJ5p/Ss1sipR120zWJBv5zYKFAdDAkNbF46lX/ktI4IbaTm3PDsTTuCkLXGDqSllK4
3hcxC+jqo0SqtwwseNue5QfTw7O7OGOcksBOQ9YARGiqt3w7tKszvqyQII7WWv3SGUyEHrQhjNXQ
lpNVpneZI6rHPO0eulFBHrW3mOq2pQHVSelttyFolsa/2Yy1O6T/O6CrOsU83K18bo8b9jjW+XK6
ZLZ/M7atCZOePlUN5rYrSzJs4P1HXWnBEmvOq0f6M+kjUZG0B1WLT67bYdqV2/L/OVc7gn+k4u4w
FI/i2BMgTvhHzkYIPDlRdrwMxotl5DhwBVG3RadxRRoQMAVXSeGheocifZOwSg6a0/OWG9MX7nOO
386GA6BVD2PpXOKQZu8wa0+gvbl7f3gpo0dvmK6EX+y1zn7CrDfnDC7IjTt3jfLCsL7Wm3fnv9TF
MGAh2qOLCtwJek3tE7Q7fiogA519w8+CtfUiZx6z2GI8Db1PtReZjdhCmbJb7DSY9K0bg5DiC3bh
iSwomEECKwPh8OFiUNrLBoEW6qY5SizvYOPlJQhlrPcySVmYMVQ5eGqZ+N5WbIiuwX6TuDFNq35L
KD/HRl+/jLruv3JKsdkq9qhR7SN71DmcePGYX5VEYhOTx1SdYOZy0sLNIZ530eoqIodSwRuTzh5e
rU1ncfGg/iCWsz+2Xr0GK8vcg2GUV3e1/kBvaCN76KbYH8wF1rXuQj7/M5MKlzYu6S6kBIaU2DvJ
ivQzqIZPq+8V18FD5AHe/SSXmkjpChRfIiwOD0WSq5kt2b4WbkKG/YYPwbj7SfXRB5Z8lrBtSNfJ
fqq2GyLTeeqA2Gflen+TDuN4y2XGXwxU35X0+1B6AkxIVVzG2esOTQILmy6uPJXMDjEicsbLZ4gK
lLmn8yl3IkVvFQzDkl2trr6gcj4LKdp9nZH9VyUAUtamsx5Fl3xn397BRrq4gnSZ92lQv2CDBc0j
QhwP86Xkq3QyGxyPI7dQQ48fqdbQDzg0vi8FBFK73yecN/syJ+BtwKdPyw7HzS1nKhbbbUPSyoZz
TQlPKdJz7eYT1VEPv1gzEblXPSCEtQXrs4mpP8kSVKKtMoYTNpmjtb10iGoCuZDXabP53pH4C82P
b/rUjJOFKRdWTA0lCyd8swX6MKcnabjfewJ6D6NvIFDSLJYZ8HbZlwjim9U3e5vyp/7pR0q8gpp1
bU+50Z/yEhvrzELmobaquaSf297j2jX+jPYfgHz6q2HRjxb9xC+1Yr7BBvqNPfp0mEsFWlGuF2+1
IGHmC9Bbd/xF7T+HLS1ZpKN4SDT7K3a6a+L86ppRETpFgVv73gHBHjtLsdiI+PqKhzQ/912zfBA6
j1HIzqW5iaxewNRzwCymerIJF+6WZbomdKnlOoNPrZa46A2HJK05SrduDqnTJRWw9QOZED93vvo3
0++Z6OaKppipWFVApPV6ydzuc+2bC87v3sEAXMidqRj2aIsgOtbHWdU2zbdu6WSkmAOtULrXbKpi
A8uNOWbE+ZUYNN0tn89PhZLb1rvZVVjFpDbsis59yzumZyYAUS6QNWgH//vYQq5PVrFb9enmAQD9
0p1mF+LDnNgqftfJoVAjD1nBGO5qMrNXXVKN2F3MRvejO2MnN5S5n4BHhHPmlHsjFcC7dfHdsJvx
kmz8TkOR6/GW3NqnfxABK38xaIqo0whZX8xOv6OqDZ7c1GhTKejzcvg25XoFdBbj4YS6VxDfSFDc
fIDFM7FLMol3WinxWcVRRKqMyAmkpQE2ZWDApGoGnUn0CbnJKlwX8Qf+9BZDfoYG31e/wSy8zfp9
sjyPNxQmLi+xyQuvFK+pKPZVrY5WLilGzOkVoD3oMUJCAlNe02lGX2D69F/joNPPSlw7HXSZtUl/
ls+QgcqgeBTvCc0u8/4NYFzz3GRj82IHtlYPzxS/iFd5y8cli2uqLLlqceQX2xhbVXIUNUCvQceg
ILNZ+9g6iJ63Jw2guNQ++7i+IjBa39KTVj7QKnNlNn1+8v0/Q/ZECSbLzx4wa1/ZL3XrlYRilxSG
Gmx8bJmYd3/ZpYULLanbPTlh36ylfKVfaw5+YY/RnNmfxZpzp1pwmRS8tcjFChKnCq5B4aSkwRV1
e7ZbVmxl55/N4Q+QwnSvLxxiet+1iJ/EuveN/tVSCFEE+JXDhn//nODKDpaE5xqM1qc0J57NwroR
jOxwg3d1/Ta1xo64GtygT6XL8yzX60XHu8PKUoCSQ7DoMWLfzmbLqjydyhysOFx1h9X6S47ywV6m
ezFXRH3WzseKcSVKwonYwyda3e8Qc2usX3dOr7lsruftUJrZLRsS6wV5G2WTbJLzpiSjIH0lLSvn
RBgU5la986xg0SztXjo1LqAMlm5WXleQWIe6Ib6v9qT+5rT1h8x3cH9s6UtqMCTUMmq9iQTEzesq
Ju5Wftx0Ttyc2NPQ5TOjdwm+JLYIc49isj4tx6rPRVSxJAkgYTOApeY5uG3iUNROS9w01kFvRus1
v5Nz8hhHIW+eX8Wt55hE5KRf7U4zInPLCLxtbrUknJG3fAtXBCsde+GzlyVMrsqVPVxH9jP7fuR/
3hnHr3NSKcCJHs0HIzvtUzJYv0x/vEvVrztOWbq8QfofrREvWSe1MLW5WhpnMoJVqnFv1O7NTZL+
V+1+2WatedM+zMLlvcrsX7z5AEezXJjHqssfno+xhBTyd2MKOqfPg3u2UPNX3tJ8s3mAI3kkKWI8
poylY6vFuUrYEfk0A22lRhTKPMIaQVvd5YIn9ek20oyw7Fe289poI5ntMq6E5TY12FWq0v9GPm8S
8Xu+9Wi7mB4XeJeC6Wm6en/UtHRhT51ke4Vk+XO/FWjIyOcN4EPNNCWEm5cqeSzdpuF5eGYPEutE
SRG4rTtHOZJDJpLY4wlk/5iWozpRfDw0ffXinHBo3e+JdbJsIkhI4N45TvKlYi4TD8QgcUY9Oaul
Sd0qq+poesWBQ4+G25vUOSW8Khzs1GI5rGI/baqdkyblvnDdTzgSkthwF3aFtFVhYm3+sTLWj6sv
CB9KcYAsuhFzczQB1Hk2P8l20YR7XdaapU4NGzVb3RuSVcz+yp/RnK3yVOUORQfIR3qSDKwxBl3L
X+7okMaPXZpcTcII0JYt1dmo8vY0mVoRGqV9yAZXfm0cxsqbsj+YzLhPjG7ruP9/hJ3XctzK2mSf
CBHw5ra9NzQiqRsEKVGwhYIvAE//L/TeMzpzJmLmpoNt2KLaAFX5Za4c+mFJ+HZcFk2fPz1aJgUl
QU5p02U8ltUa54ODY4RTuf0TTjBTGPbQawtfzyGqg0NHsuCOs18fu9c4UMU1ZD+vj/XZN6Xc91rD
2rpu2ENjCKrCiUYFFlNLr23ys2tH5DkHHzi4FO01NHd4VDn419JfGQ1FUWC326vRjJ+TNNWu6zYq
0E1EEXo4Gje/lC1yPQMAEkopBGiqDodFlbNUxkDdrL3+A7CC+TS5RFJEXC5LqvOYDEpnp2lMC5uw
AIdi30xKE3ZgpPWFXs8WCbxz3j7LkluoUfEY97XaWI1mXgwWPOwwbH+Z6FQORva5wot97IDNLPq2
3SdhiYePJdgq7cdgW0Qcr+hsbnH3LxrHkbuiQH+QhgLjOIABcHTsTP2nnRTG69ig87L5gH9H9tp6
zvL3AGfuzRaRS/NBg/YKs7WvdesCLwE8hXCqjWuUJRj7eNc5VG8KJ9oQavzUqGy7ks7Ry3S8kLI9
Nh4AG12LXzLyVld9fkl9ozzGPps1vxB7AozDZVLmBdKTfagyuuzTSW5Yrxkn5bmrvKCLwdPUtMxI
+ezovaSQKUQDFLZu0RIBKDeDdbRAogLJF4sDFJZzEvTBPuMQJKxKX7cx3U0m+jQEKvO9mcZkT/1Z
taYmm+KeIuM0Z2PYVvoU3Bv77JSMQBivsxNM7W9YuXIlaf9jsFD3S1cb0RyGfATPa4sNXsI9bUC0
yOnt3tE4JmeyeiHsunErc+Rzkr2mJYvKsBeCHo56KYP2t56PP4Te0jUwJmo3VjS7+ggczE53CR1f
Nw8BOMJyf2zL7lU4bQUygcNXmdbNhnXTlgDmNmVwsiGjGOHoaExaPIvkmtBzhlOouhecm1kRNT+b
1kCozSACSXa3ObmbtV4NLNen0T2AO3ypbYAjQZ0GCyL5F4xVawZX8f/PpTt7rP9Pbz+BIyqK6H8K
fOJ2/+XtL3Rleb2K7Dsdw9WxrN9rD2BSVm+msfnJLL452wFgBfjIK0NjilAPBccb6R5jQeSmwTn+
/zZDI6r+t1GX1AvWQ1QRkz8Iq+5/pYCLMhPREBjpbTrRX16sx4bcd9ymNJObHFPhExdwKbI/qrBh
TWL0mUrd2PY+0Ygw6Xc6Nj3cns5wcXJQcVrH+xP45RfyP53autgk3mjvpZQ/gCtc69HI+RYjUjZF
v0sBMW1Ai3Fyrf36SbNYzMVsrmOIX1sLErtTMmslBI+WWqMeemQtl2VVgtrnhN7Px6BxoE0VxV3b
jnlXLQwMAqVnUK4ITACsGAVrhED2tod0Zl981YdXoSmgqQwP6Le/upbWsDEBOOL2EfPS8uBN6o29
ZnHSY+q6GxwwgwmRSLdrqoeHIr2gRvIrVTosfBs8TGF9Bcjhy7iqk82ETw2vQbSkmZySIBu9zA2m
vdFl4OVHMeKqTI612fAVyzHCRqo5RXBjl4Nig+Wn/QZiRXwb6cHVVNug9MxdiEUzLk09/nS0EYNl
WPcgaZqtaVTIxOh8dZNkCJZojr0fb5PMwE0IrsYwm/bsCGda2iriRayNicOaesvKEDBC+Bzkotth
lTTY4zbeWpXf1KPhY7RpDrb9H0FMm65GW8ha660LaxVMcEx5ThUj9FaT/sYs06e6sNYekipvuHpn
ofLHJeZ4dcClMR5yN6AQ0DQJguksWHwlachTeKQ7oiCEQwz95jBJq//YNqdOTf0ii5cC82Qyyu75
jT1nuQqT9FdQep+8PvXJkam5wQRFZ54ZfjM3v9MeGG59v2Xd21riHNY/Ig2InKFHpE8cUeBQhA0c
eRKci/bmMjGpTJtqrYYFWv81+LzEfkwHKC5HgFrkGvOSCIfqx27NOcTjbYl/aDJmYRG5m9xg7ZKF
8iVaFzII2SgNxqZwf7YMne8s1pmJDdnN8MQWQL96d/pOX2S1BKSqzdSqVVGk/aX6WUcVwJQIM74c
bZZFrppInA1gmJcWzSjXJDJ+IimZ66hV7ywgm32VYf4SU80xIM0OrW/ytK9t/mLqUv0wHGbtIUWU
icHkM0Jn3Ik4Y+qYyHPrdfVr3mgnJmOYyvDBnqmIAeyQtl+BFPfR0QboygDxzDDsjoVpb3OmZXM3
0mWcI/LM88LI+IbDqo4lutJiMpgs2MXEhtURxpulYnoWi50zUCA4Jw7i0NoVrK8Xli9+6BYIw8ml
gkMf3vvOY/TXvrp0eq+9hjC0hKu6hHRCYmJay8C8TGX8pXfxS26eXB8Krc30ecs7Q4/byLTKRZyL
FaY/vt4Hq5zagybZGGFP2Ddm+ouJGWWclBWDmEOYnH3upX2mMsNdmQRugwn0YmjwXdMm9knZYHA0
+22ILDyLjJzrWGJZE3Oi2RKC4kgvXRnzp2uQDbO9bIX10N6TnGh3bjLiJu3sF2aVL0UAEhcK3HQR
bKCT0EgPFudYPmJWsQTG9csMVL9ug9vYUonZDBtdH1mjq+oUDVs9xqvXeRpgfLodjI55CfvtS6rJ
40BNV5BW05JVsVoFfpcuKBrvYHy5V8ZSfONq5l6eCE+94QrSb/06M21vQQcwMeaRzfaJtzRY+VHz
Vip3K0S7EUn1DNCBaEs3okYaIPCldRj06QmBcOW6loPSNb1lPY51XIwOoHeBrbNn/N9acIcKYhvL
duAON1Eu5dTtd0aHUu33+97ESzp4eDyU6lO2qM43YfNoUZasBP1uHgQ7PpzLsfklutZijsqfCTOZ
8f4Yfg/CnJbSVxQWJ9kmrDNMySn0Vqas+SrVKTizREwUNGan3ph4gu3o7pgqOOg0QSGkE5ftsAqP
aHsfiH+suKwt7g26pR3/p5tKEr0ViIIMILWF8hMH5ZtTOc+e21JUxD8taIpfmdFudDjHQgkyVomn
a+vB5YyYw7IOTdTqKit+Vfp7okH7w+wTaoJe5HrKV0xHQQ+iue8A+w7LVqLEEVxZsQ87Ync+TnTn
zRZn9IzO26UC+0RlyH07BcWT4G9KfYuPUFF3lxzrEkmGylh5dnKf2phGR9XtGnVqEmbjgc15A5bj
J7t5PmGd/Ewb8nk0MExPTb8blPFStOLSFPJi023JMKYDQzUV06psNLWL2ZahQuYLEv0ORAjceV0R
TWudKWMFOWjDGrTbTnTXdcKo8KTUgglxl67ZfKwGZzxOc0OJL5tfauBlj/n2YdWNbkrDN8SOaFEj
+s72qnHnSXMdZCy7R14psxk+ymOpV58+5rotKtElY4uMEzZY22MKgzgmsZHWDnVK61jkEqwaWxRz
9DaE9ykPaJhhevqXV8gItFYYI/qEexWJr1GGP+Iyv0Nq/IIJTzV47UAq5TXtYys6EIAMgcSwm68T
E2Qo2jK1hx1gR0+7KK02NrbSBzQIOR3TpM7gifmfhRukp6jAPz7g+6o1/aml8XXHiqdjZXag4IoZ
K+68Ok5uSYrkI7LRWBUixZZbt+PS6fy1SkrkL8oqVni9ooWwq1tttOTfog8CQSGZDIaKiccyQv+I
rVFu4f8vTZ+4m5v5bD6cdS2xevcVroiicrRtxSAR1mCrryFwUdiO9DDzBk4ufopF12a05taRWpgN
kO/Es9XJK/WOj6jbLIte19E6DXKw48XMDHo+QZ9bRpTt8pKRIYu3Vis/ZMzA3aGKHr/nEfum9RL1
5rmqmJgSBtiXRqAvo5hi2zT391kU7OipTJZV4L/bZu2eqpIkKaorkj8cbs8NqVajaBYYmooWrv2W
luLSubG+x02/lnTx9gIniB9E3i5nI4uP9kQNeXRUY/le84HaT8wfeXtwdRRzyCCFuBl17h/C586W
lcsGvbxY6kU/bibX3wQhvWf20D6zCcOrj7kA4BIChxHRDOUguIz4hp4aKoeWAwcPdr7O60iqfTl2
bUsoNYxRJMtbMQrcjuogbURJ0xbVtlH9z0ZOz0wXLdTcxIBr9e0m7GEjg6NUkUX6whrbajGnZej7
zpa5oSHkutG6H00XV4CzhngcH+uaA5T0J7AoBYYvJ7JwKvf3XmvRcP2Yc3IMkAKbt7FULKDbBNHY
aJD8On3auI1HgKEWzDr1DjfnxHe1fGndLtx7CK+7MSy3FC4EyxBNm433cGmDjrNfi8AWjUeiLdqm
N+ErCnJmWLWpQTLDH3iN0EYZ0OvRbHGhOgXTFtbEh9UTwvyvPqOIaKLsgOCBjZccn7mH6A5jC9VS
ZhkpmxT5lOZ4JnEmo2w6aNo0wDgfjFh2atyG07wI0saQqVIq1pS4F8vGDJc1u4elZjnjEgvVbcIM
dmVZBpXr3SotHHhFny9y6m+FkdKM3s+lGGdLBz5g6e2bgb4Bl4ArWnszdOm/4hLINsoc0qvpUFJM
D0a4JVG1mb1lK60Lxdoa2OTynCFJfQf69armtLlpitnFaOlMvwDjDixiz4pBXdDy1Rcxy7wE62VU
oXxppvMDqPE+rvpfFUqK00/pLX0DCRDvFX1yLEz+wJ6l1IRNR9CPB1E2eEHHhtTVsJFJKK6DJYtr
wYR735b9D3Z6xPr6Qls3solPThJu4w6ag506f/CtpDfEjxLElnh3/XI7uydX6AXIq2bB+W3qag7N
dnGKdVNfCZT5RSIwgfaptfU5eoJwpJKXqY46KjfaTRDlV4Y5lhvQtacWFCwLRUrV9JK19qR73qLP
dqOpaURQPgbik/hZKUMQloOu5bVHMvMEsehmm0/RHLpbsLrdWsTPmUjGz7iFeuPGpGPxtHu8t+I4
iupZwffc0WDgpMq+tnWuEMNCXOGTDuQWcEJdjt4qNtJrBZ3rXM31ywkw7rUO3TEsNcoJaFbRptwm
5ZcfH/7DvvcGbGXtV0P8P4n65FVllPtqJvuC1n7q4ntUw1oEwCPuufyQZXAPG4bExghtyGVKNjJz
B8XJjCvvJckIIx6XPuGTRROpbBvbkKii4EuMTbkpc5NoB2KWKcqvgcMEaT4LtXR0OHNLhkZx8RH3
Fs191M4v0UyZlnYjajw2344DQk2un9yfAIpiMh6dCDVvUrpspIcdROLIRjS7laW7YYEdX2glIx8Y
26xNDHeZYUrDbYxQylqL/U67i8OJRB5wZ5Iz1asprJJS+/hDpiw9JsrZVrFpALP28z8RzLSxmsk0
fsge0NA3nL9Y3WbW2tDD31EZ8o906o9uZu2ems+tRaRpEbHWgZAcoMDGFrvC8o80LLHpMXh5WZgt
gk699431UbrRwWT1mVuGvWO7rrFVL8+WUsQLeQm8WQgjnFEeoc/WS3/EPo5GMKydPgOZHNr3ZirD
p7awxJJ4x3Ii/b+JSOTAJEUejOJNZqegaZ346iPLcQxoPvvK/unFvvmiq2o7ofRbbKjNVH6ZfVSe
FMopG9pvt+2fkZmodAZCtHKZoi6caAq2I3QuFmfWR0o7KIZuMMpt79W8xBjNgg4/1xOVnb90hmWL
Wof4psXmzgwstSsgIVKUYGMBof1lMM3FhHLBFOZY4L7BV4q3JdcPnvUTr110Drsco5hPpNJnxfTW
QJxYScQdTP/uOrLRLrHzU/XidDV77cdOk/VFxcDPDp+kiCdGZJxf2WpdmtQ/xKndnRyTeSUn8GWs
0xSQmk6JokF8KRvJjo2Wv9RdVV5NLV4z9ytw654Lp4iRKmw+1h3l3Eg0o0KxyYic8kEeI1yx2i00
h99ziGID8gcyJmAhGen7zosMRBnvg4Blu59ifLtTtVCVGzyHf/zCVzuFvr3QDSKpjTE3pgL8pKBP
LtySmkDdho7lILxQ3ypXmmuddS1nDNaaO3/0u4UzDEDZc4NnSPEpQ9WkM8fchAMQpGo+/1asDfl+
3yHDs1UZ8FE3U/AiU2z0MsckQeh2AQYb+6MX+Sszdl06f8u3oKD1AU+yXFQDlOdEJl9wMsgUakdz
1Ov10HXkOczkPeNgXMWxu3KE/ZrWZEXajrFE71XiXOQgVSy3esP4iguiQx4IVexuHasJF3LuOHbi
Se2GTYqheNFWbnzIIXrDr4OfoLQUew2xSofebA7wS1+HXmnS/7Awggihw77FJuY7sh5yY+fyLclt
kg6sX9oZI+WlU71N/HA/NP07/SDt0mrLatWZobl1M6tm3Tel6/491OGAeqguK1oGnHWA6WMtKmsH
aTm7lpWNkNuwKqlIVFVzKjocvsuuuseufDbNQacb1NwARBjOg/1TxGO/CrBeTjb76aGcPYPZjFgq
ij39CBwdp+mQW3KpC3p60LQAD6kTrEZBYhe0eTPZ33iGdpwSyydhQ1fXCvTXwoytpeaOT76rrF0b
W0+j+abK4TA4nbauW79Y4I3Pl0E5wl7UxdEfOOV1lTYsZcshnboDov4D6aSCuR5rxnfHqTQwLtMv
WAIVR9JQbNqmvDJOWFlx2GLpKAEbMcVG4pAY6nFb4EXlAEdjcRgMR0Pl3SH/hykw95FFJD87RucD
y9/UbG+xq+uHpPSGRV366hDP/HShNzdGNqhz8iULMLU1Wq0v2xpdvPEGC68ClmNEjkvcRQuqrHkB
zSE8QgL84WIRR8UjEdNZHVR9sDRDJ1+m0LyOmfaCo4kCqDgRa9MkylVONGgOGF/2WVJGoFKO9VDp
mwGG0yqX72MPi6JlnpB0TzWp/klPbp2VvbQSMyDWeFQp7LAmCc9oclcEd5K9r/Rb7tvbrg30dSwB
e0wynUt5qVlwWMxZUHKWRUmorQ9mzoXC3hFEO2oKXAxclr70AuNptITa1zqogkQwhHdtASC3Jx6d
Na67nGaXMuIdh0uD/iK/1Je2xINQUDEg+hFeQffae+M1C2FIhSLfpkTbtESdaTMvV7laq4Czp1Mx
DRghZVcxM3nNiOrTSL+ZbWj2Li+gSJWtxjYzKjeIByuVegHmQw7Byh/vdm4/aUlcL/FFsMNEzyfe
Yf1ReZbdq2D4gl2MI8NuF4nlNdsJw+UrDlC/LjA4CnnwRlS/QNLREwfVh0sHy8osAJHYFeXaGljh
HcFT5rmQHfqEGdgEB2hqv4N84EM2kk6QEtUSFTyV1JY551KbGEHqxJjDLjxkSlG+GyTvRoupasrH
eNG5ivo2NXj7XvBBYg/dafkcRLG8pQFpa2Ua3nESxuzitc9eZ+KnTMleGO2lkIZ5FY35R9UM4oyg
2DHu4bACzntjw3fPnMBj16exeivatSxFsIMRzGEyTY9kXOxT34E1rZHK5oTPYt7ndKXVH7BdHisz
frIQvkXRJ0j3eXKEGg9W/tTEnbkWnabxJohL0pV/zK4CjmEAfpoDvJnkW1gG8PfxsR6pFPyuSFXX
nRFzSOmbNd+Icu2ES4dQbwpwaIsUjFcUaSETvCmGg2FDY5nuE4uLaWkkTuBsxm6GgzIw43TfLPqg
nja9PuwtuE24phwwGRyTM8F/rsnURaXdCzL+KskV6R3SkJy4IJWWL6lF/1+M9kjnAKMLRZhYC1Zt
J/4UxF13vpaSleUMw3/C8A+JgoYSBjY7M7f7A+Fng8mrwNyaOZR6EtxGQGnauH6zhZ1i6nTlYQqr
Rv/nRxRieXBP4PKyQx6Z8pDOF+Yw+hs389JOJ4E3VEsfA/jByuf0UJdXjPXSnxXmDIb8SXFo54vH
T3ZfezRWalQy1waxYTav8+XjPt3BShF5rc939nHr44bHYx8//X2q/7j7n8c/7vqPp/q/nvvvX/B4
qr/P/M8j/3mWv3f99z/1+PV/Hvq4678f/59/9eOxLQ03m3zEhz6/JKSZ/31xQkFLskxLk8W1uxZ0
3uO6HNTVU766UiN9SPrCPgZ6acJq5CTcWSq7/H0EdoOSwqnPxy0MdbALgDoKjm2b7x+3kcya+9WK
YReNY3DOMQOHhte/dIauXmghKiCdvXjZMU8IincR4hOU4v7qBvbOainHTSeyvl4s3VeSdiZjSEVo
c75KyqPaMZChY32+ygGNPUPfEtCFnfrqOlLfppR2/HtvF5fbCQcRiGEebA0kXQSGwPXjwdgw9I2h
Afr9594RNTtFjd08rhYTDWJGWDRgHnhm27atdd5hH3/cKw38nwY4+20Y6jyzbtBFwGd3+3gw/uRg
Zc/kyMd/gRYrTjGNFoGK4c/IzYDC8jxrdo/fta0mX4ESsWhlYNuBU4MEJ49bKI+RNJnA7C1wtd0E
v+wJa7f2HGjO6p+bY7s8pwgxRBCmlPFAk+ycDELm417C2uVKy1MWi/O9InV/d9TuXGxZqnPQhhe9
HxCPfDZdMtLql24kLuVbylk+rkqrNS6F8G/aMNYvVlc3Lz1151FKz0haaz/sIPSPQ4Dj3paZXPat
PRBNVgT9wfEcssAtjk0qfpWBkz3hdw+3oh+0dc6KCi4SpGFsU9VMLnMMUuYiXEymqE+PqxhSMHdr
2t3GlO+Ho3yR0bDgkNo+oazKF0fPOKiboX3Is7n9K4sIdsjBPTHHuox5bd9zGFl3ywwryomxDD9u
A3tj3T3sJ5sqculSmx/3uJCC3q02Q7P++zh8NIpdqp7vH0/1uMOsg2vT9zqtCGmcLif7aSLccYNg
Z7aZdzC7hI9z6CJm2AFtLAhjdXZ8XDzuSnr936utLj5HbCB2bIbXZBqStZNWMc2XNqNc/Ng/SKOR
VK367CetXR+90PwFxAEWA41sGZPb46bzLqw6iZL/7wszaxpIDfP1Nmz+vSf02Uxinyk3yCH1Jep/
d/jwzk1qfww18TTA9s5xSkIb0Ia5ioOrTv0b4ZB6uqWIVDS8Ed0bm3rryTa6Z5UFWEkr7ZvM9Uvx
OPZrNp1duXtgPBKuSgKUS4gN064jeZDbrXd38SjfCcHJvTmBNXncZkggCA6HnEUTj+ndMLwtVNrp
LHiBB4XLUHiFRpUqF7UdVVvNi2YiBUXzHvyvzZB2jGKydJYS5znlPz9KSTi17Pts3XbgpDo8iafH
T4/H+A6lprROs1CPYdQb5XmEWX5l4avfHrd0zD8XfhR728fVxx11QJ9BFuIXftxmewb8jKzAKpoV
xW2wfxW+GV4eV9x8LG5u65J+dFSBz5UHPC4eSVjLe83SOrv686MKi8Vb4774mf2SltK/4NypqRTD
LeOQTT9rTVS/kr6iJI7qZGL2VbGgZlzeg5lY2xAuGFPNPfsO+/el5kRnvnRPZhyETyXYiBVStLaK
J0rEp3Io0I5FcrLjBB0u4dw/kFsBLOHCFiQI5bcpnurBv3d+MOx6nTa8kNHHR69l722lqXs8ksZk
+sGmLGY8gTF0PDC1pkI3HT9tFZJ503S27d0ytvF6szD+ZuhwS6uqxh9JULavLfFcYn6krlx32Nek
xfPjtjFpz72J4VARa9vmmSxoiK+mkz5qQLEKFLE42DC5tm5dLeVKMKH54TWK7Bl+iTc3QK73FC4c
31RrDzvb6XGhN/6/P/29DYqP2KVt91xUHUbGxx29M1MMXAv3Po1KG7p6G0b+4HFHv2kWUQA+yPOM
/L1DQA0yrVg6KdJ5hrnudRq1lKFlae0iW3PuYa7BYoymQ49pEuRCG8g1hHZaTbv0FdYNna20h5v1
MPxxxvbTcjtCjFEwI/XzZCdItG8IwLBPvBKuwc7mpebebtthN44Y9CU60hIOnXGGjB8exiY4GpN5
0vQpWdp++Zzo9hqnWYB1zv1p91Z+csB0onE1xhFkRnEetCheq15Nb1p7RV/eciYx8aQXVnAD5uYM
7u3xcz7fUDnGTWqDe3zcRLyFx6SwovzAtbd/bxtrr1xHtJXikOK3HncY6aTTtIeY9Pc2b6xLgE3Z
R6mTrin1xHsN8/w7TwidOwE1YLJrfmkGkXiFMvLUJf24HQhTsEotoutMd1na8GxirSg+Civ+XQZs
7fs8G25+7n2PvgEDqzNmxlav9nbd51BOWg5n8EMmvS+eWs+xX+oOvYPt8A+vB7HdsqxYkE/Rfjgq
qSC+UQv9uLcIa4KoU2VuMYLkZ7MaoEVZnAKwDPRufzBA59/yToUvk2wJlybOcGLH5e9iBU/Otznd
D0wTrkPSZVudvQqs08DdT16U79uh2RmqkVtW8wKBYCanzIZsLG6Hqui7tyyv2YYKW+31QrCbVxwe
H49Am6U6GUSzTkYLDFU77hKjjF46x/nKA3furOiZMiURRZB0kxwNp3HvrY+3WY+y5Es06juwlffU
+3p1iGNnWte6W30W5QbsurEwWhvPrBrPUaCMd8MpDFp4LIKHGIePxPwKRpRJ/jrFNVAqWeffJZtf
zCvZFxxvbO5o5pB7HDwpA/JS3srT6FKfW/bUxbqIRUsHYNLHGLs3zACETIR7Znie/pmc5ku6sfk2
MUomreqPt9SE4+c1Gv07Y3uxi6TbkesgM9YhcUeW0X0QKL70Tlr+6SFj1FLXb/psHPZK8Wzotfvt
MB+hG834lIGqlr1D6bzupulOd7xqX8IAX3dlh9Ur5INqYhzEwkP/Y1KTa2wNDGtpPuynqvK+WfKd
RZDXH7yXCbJ30F47m8K9rufZoMKLe1U7tDrld0iL+ks78RcGSaI/qQpYvTHSgGTKMcTkIn0mm3ZA
RJwdYSEkAkxL/BM/2q3kHz4SqfboKmmqa5U54yZIWlhFoUs3RUi/ItoTLQvkvI6BzOjLjmM6FMvk
j+s2ZBwG7VRwgjyZI/Zxq6z2j2uP2x8XTFq109+HdbH7SbK5pw/7f/3m34fFENmZHw+cZBvPeRFs
zKtJqKdivgYg6ZN0/nhWTue8yNislxZ2xP3jKkVh0NbLr4np3UWSxL31CnBtJ4ENPq7mWlfecjOv
KKw0bmJ+xOOmx53TTKCPGRjtYFBUN5UR9iHR268q2E/IHwT9FQ7m195+Hrq0+ZNo5pITkvhVJR+G
9OvNyKafIIDT38jbf9HfgW8/sH53eLA90W7LMXXYzo83evqCQ6QuDr40ArPuk5zhIiK0C9pUXas4
RkOoMYOab/3nR04V0BVIx2ymwOj2jgVrb25E+WF6QbkFAwCpf74aDEW/Hhq0x9hE1fJYVdxxIqu7
n2Tlojeccf/3NmLpX93geYdpDNX9cXtmx3cHTAPGB07SS1SLXe731vlxJ3zG38BYxHby4UP2qul/
5LRLHAayVLTdyeZS5umrAjJ07cLxNSTkvvLj5mdQBBTdB8I4pXyjZkg91x8XQIO5sZy9/7H1+/GQ
x+2hz4P1tvPBFHTnClfQkfk+rriQYy+rmmHhmL26wAfTnsLRvfKdFh+yY2jacyhEY+NqgL8gZFWK
TUFzBWFFPx3G/ZRETw/bcBx8S4FO0s9ztMGpb0ZaNuciMrwLqLYflm/or3od5NdO1i+UNJUviiIK
YsjvyFvGWTrg3mIap9fp7GHuoji9h5n1VFa6cVTztcdFOub8//z+ANkmpgFMYxkVz8nXEmGSUuH2
oBzMdCnRQ3a/zspz+MaD0b/VxZh8GSXolMgr2msRdu9dYrmbsegGPgO5/QYcrl9ACD+GTlKsqyo8
2HY27MC2B0fpON4WyysrUhh3UBtmL6EPSb0XO6TqO/wNUj7VS687TMwjNWx7xqq/Bp/BN25Z9eZa
PXUFU5FuXf6dtW6B9DRCu/uyC/dNqzeOGcoQ0IYsOLQ3Ncyfbvr0aPBoOEA++QHej8zhDMvQL/Ox
ZGEO6+VkX2HfVRuOY+Na83EneKhxVyaw9TGSIdpgUgXvk8UgwNwUMun/aL1aF+w/8fbKT3onAspH
gYFyoYbEPfZazIEoraC6yfg2tSDtoaUJokXWCgHS/Ijc8ux6QXt3bRggrVGy6zNL723s6E3P+voT
N4C18iYdx1UdWk9dKr465yk2Tf07EdQl2PYfJ39OIn9bZrlzN3DgAAuaCTYUTjF3ZQZTpWKnZGYv
W6GffMoLNn3ao6cidOycsPv0EI/OVQpheCq20vA7CnOjV2Iunzkln+vJqllmtCHD9cCPV71V4q3U
2YkOfmr+GswPLxsjvs0ZH7fYiJ91Bnhj2tp7+urhlZAnvZggVmfzh/em9fx2VqfDBi90TSc74yps
O6sGt8bvHFi/4xfQkVSNFaiK36q67V9hoa4D0Ws7+OGcRrDu5jJFWggF0zRW3j8aWnP2bU+KyyFT
S5CsBI1YajyrYXmHNJXOOfDHn1EvP3zHiN+HnGgbYtlAISrgJyyH7cKmHv7bzJ9p7HVgt0qNLf4d
02b6ZRu7Rre1o5eIZEuuHC/F1JevLmLICjo6B+rBwobQJuNOOKn1PMTVO6sA/xOWAobEcayvRGnQ
+ZoEEX8Up1BeALIioFFt+5RMiXsohppToo8eTv+fQbQk9886zbaG+SYyfi2szOYXaDqgruoFm1n/
FNmJWgdAkg+FFz2zLGtOgWQcFuJDv2uC+a5N1H1hE4o6eDqjZFo4p0veNdsBhNm7jCobHwZfLXR+
cxunU/XCqGWlVSHpX9lgY0XNhphohKt8GPlQpqWxEFmrnYLeWuUxg3cRPWmBkrsoBHc2ZTbp5sR6
y2X1PuXwz8T/sHRmS3Iq2RL9IsyAYHzNmZxrLukFK0mnmAKIYIav75V170On9VH3kUpVmcQO3+7L
UxaYRp+dVMDomg02uZkY7kGeL3/qRHlnoofEVeqUj84oeJiWlrM1VGijsrLcK9mmHqdwwobfu8vR
T6dV24fpqi6a5iO0s5NJF8pKd6S8bLJA17Ij1uE6/wxrll8LcjQpA9owkV1fdMizoXOS4MmN4y9Q
LvwsfXNZ+7gXGzHZW7KPTEglZdljwlnVkGcBjw5PtvvOHqC6nxcPlgIBk+6M9Ic0Fc5XYVsYiKTY
hbUVs5w1oJf2GBaxAoSR7797Y9Bcfl6wxdJfD49+LaXuL5ZtJ5t8Wdzjz0ssEg02rxqHlZ1UeJ+l
/c9wXP3Xib+KiQ1oXPlPQhr+k3rQ7mejvXCkbOflEfXK0Da82o63M21uK2kUUOMp8GYXr7D6cU1Y
+W4ITmvpcew3Yq5AFlo1pwPYbVt64S8W+X9IgqybPjXfsqwFMsWl9z76GDpJmWxHfMpPObDPLSDg
CpSSI47UoWxI8xztUt5pBXbeMxdC5yzB5yGTvkrTDF4gK0KQtoB06Bpk8OyOZ7AcpJ8W0uQ278b3
3Op5guUBfuswBfVlqjfcYxs9wGpi5/9mxzhMCjSQvB7Loxqa9lGIy3b3AVXsTXgPcW1xPDUHJDES
33YXPINMeU8tMK9eom9dC4s283GaFLHlMBWDuBo4fnCq1s6dkhlxF+5yNepiI+zQeh1lU7IsKuyr
w31oFRQMcnbxYdpARugQWY1GIe8wDuGuNx3vEZwH12UJSTd2ZL4ayiM3OHQxlQZyuFJk/MsSi8kw
Zq2M9svs3fzk9uP/v7QLJ52CKSxW4aPcWi+IrMnMpqSWMvn0zOC1LCa1co1sWGfC0veflzEpAG8W
0MJ9aiGOkjvaFmwOqsDQyHNht/9NASFiLk/evrF1+6p766u/1S5LMgSGHBa8zT4PRzv1Vok5PrlF
2JxEhnWq1FSkkWlJT2U4vAjZ5F9WUbcrnKsAsGarPDRZLQ9p2RLgnFX1q5+YJrygf6a7jYSXiejt
IESrQXl3qmOKSASacdFu/1lT0/xWJMfQIQ91KuVVP176HAhS33Qv5XtGFD8aci4dmN5gcqa3xofW
SiD+XAyDfnMGTTcBP2Ho0SVcJxNwLV8H7hkbx2qZrsrB+TdIzMmthQD7ANB5dn2dEWEv1CkNULSY
Ei4ut88P2yp2KpfyLtCCzZm1eYeX137YgMqCVSwGeML1jUVIybcMwnTltqCB9Y78UW89rs3HwicF
jNPv4FPX9vMJ5yY2b5NSM2jxqb8boXa2dMnutQL4gY4nn4Z8W3BvOOGedU/5bP+dbZDxSgKPQqay
j2O4bAbZ7wy7n84BKsBVPTxUoX9JoE2s8wHemIHXDUZJem8V39l8suON8TOIwpGEsIIjp237+ELE
pFLYy+XsxJdFmn/yLA9RGG38F/R0BNJMt7VgpdpSZ/usOz6VvDOoB5vJIWSdtqPC7c0dD8tQ5vma
ekuW0aFRXHXbvfxwMBiL0f0weQ8hRvFsiDdm0+IXqGAYjqGhce7rxwEHSQ66Qb93pPlakIPa2V7u
rR1p/Uvr2d+TFUHAbSQ+0265T7hGLqlT8jaKW/raOwa8OEsO7owHdHmcueSzWb9XAPbt5osUNN86
goF3L6DQokj5nXkHTUeBkLadsDhQFBl+tamy+SvH083QlGgLIxhWoscSK7CE/8pyqEhOGUDaxOL+
nLbdTtCu3RSu/e67TMokmuOVGTf2+8DCDRuQiwzQYC8ODCy4Fq6afSOyZPOo2BowB0U+XN2dBczx
A7j3qYgHCogCFQF9/S5aWknmcKnfuoXYkFv7kB4cCVMhpd1oqfz/SumUL5UxThE7WZrbtRtvDR88
L0ZL5ev8FzwOK5pDXLUy6c9h6PnPpV/LZ4xCSFsE26epvwLfnCHbYvBpY3AVw0woCRljUxh8ZZXt
nZc+GQ62jbjLpyV7bruJAF3YUAeNB29liNx/720OCGrvwNpU2OyYc72TE+ZcX4DAmrIKryTGw2tq
Mw49iKBdosLfWOH/siyis4Frme6lezSZj1AIs3OI1ZYIHtiin2uH1bT5E15CYnRKvguf5GvN28CA
QK9o4N7OE26F1G+ucUfvtJFjY2/tjgQN/X8cCXJLf0i/xwLFPZIShWst4/viMdTp8JlPWfESwjKa
RMhHiarBncOtw/YvDrZE2Ri/S8s23kiuhBEq/2qM8UPydMb3jAt3Q8BR7Uc+3cQj6HX/eRkd52B5
w72jLeaQP5jmRUaLjHRnFdWL+1IQqLuhX/2eE7e9cF5EeTsmB1wqxUYHBRcHFq6XicfVGjfecQYJ
RALWO7aK0AHOo+SQWg+YXTFhlHhY6RpZPGdtbh6b4VdLF9kXVk9kMmIcXFXmTZu3cGiVPTOt9NuR
4rqdDjx3h39M41QS3yay+3HAukTJIfuGAbuiXyMe09+SnYyZ9fy8ZH9FO+tzOxuA9A2Ivq7zHGvR
3LNOEZyEqxfXWp5Gq/COaU1UW8/TS7c4MA6w595IxqM6T+ZJBrL71RYwsPj+VqsCIyu2/2+eb8Ss
zP7XqMVnX4Uy8vuwO6PhNGc81eZBmfP9Z9EzZWm5V+QGxGA6a2OqgDr71hgpCfjBhOgUl8uXZ/rl
Sx3k8w4CADNjWDRHE0LZilM+i8gCYKwGRn8SZl7d6dZVkT9yvfRDPJI4n7qAbU0gTqNowpXYcESS
5Sd/G7YwYTFBlDMo5SnH2aZGIg9VaJ2U0PF5zKkSplZwl4fhLwpYoatiatj+sI4MArkbXcJKGm1o
lnYB7exn+0bshU+EDLNzynM6o2nk1W6Co9943r7T7XD0ZYs5fIZ+iaNna9u+3EHUh/apM/eJzMY/
v+r9Y/VYyv38kin8bZ9Kcf35pckMJ54Nj2l4pO647d30tzIkdM9kGc95XJovnNR3forp75mSR3p0
CCSEnVd/EI0iHQdpKenSPyJt/na5077bbCyYzpPukrVdeMSO4EE8xQIi0uQOA+bRvZoYdw8GFnto
AzAsrvnJSouP1jGaFWpppBz14SeV+zG2QQPaQ1S3BHkogtJpH8xQ2jdiyhIA3qI/CeJaLZMUFr9v
uDCwNzvvr/HApMS+MF5is6aXsEzHQ9cvwxOVj+NTQiGDxqXtYBbEe5tceaiNL6bIL6WZVb9kXxOo
YwTmhyxvBgAZfDcx0WWpqveS6sCVrA1cv8POaazqXIzWFPlWZkfKGDB/AQygdxAcz+OlDmV36H2W
2RvhgXd2R1BOQ919CFD6gN/EdNQ2nh2Fw8cqNWp6X//LZfzfyJL3o11oQvH6uYTOB+Nr1arlWyTO
fgRq++J0rfWcA5Mupv6o28Dk+UaKkwuBaJ9cGmxF1zj3yXXSW1k+1vJDvHNCjNCL642XjpDIxqst
w1sFmRfjRhPzZxaYr3QAUwUKZHNSY3aZvS7d1LUgCg7Ca9eHXrNyUWBe3TZXnExCRboEg4iN/yIm
5P1Jusk7dk57C8imgGEYq7UZV2RZDEc/Q5b8jxOJTexUjFSsAZGMBcdVoqZ6OySWvJBCDjYTzOht
UFf5phpdfZaTmJ5KaVy0i7A5Z8Ff30hP5qzkJxkDGuFaQ+71YgAV0tOMa7TO3hquRWeLrRBwQj/F
f1FCqQ25/wQPtwtXaOL+UA+TjP8qq25XYyyFTGRxsiUsI0ICCFCmw56Hp0OrWDr/XUa97BItcsIl
zfJMV8CqKqcYUT24TTE1r0vBM0pl7bg8UgmkNroGzhh7P5VY88fIjRpOiVZPQCR2ltcOPETJcmoB
jjB3lul3j0NMxa74mwQNtJoC3lMw0XaDxnauOgfStgyjUBvOkx8nSaQfP2MIE3B0c8pvLHf0dpPZ
ptvKN75NnWZ7vPw+8EhueoD+RhibkG8xjMINuXllmFPd9dob8bocbf27bO5ycJNbyfWxNjCYEoRF
jnIG9Hcx83motHPMur4iTeMANn8sFYflTxV+9ZgsTmZZfmMz9V6m0WXtBTAAbIjamba9bBZdh5FB
q/Eq4EnBHrsLjk7dvcs5b66Zdj8dxpi1w7h/641SHXxXPGROdTHISh3DoAgvs8HVavCz36lDAnSC
YLNxTO6kYWGWFJbaxroF6L3pXXbYwC2RHFfC750IN5IRqUr+qnD1n0s6mGKVhuc5w12H0vkJ3nnm
6GjDXerA+MyzhCZabjvuA7HpVl30M6vPku5kuMbp/eclh0N/CvT0YO546I5ZzbmSgebtrH6NHwS3
cuqtQgoNXybdJnsUCAwTOF22bdOKNUAksTVM3AbYxMHTFg4ZWttlzTwF/m7hYsn4NCVv8PLX/we/
bvDiNyNMBRE74qSy88zq++yyzojwSExIrvVyyAWRMmFz73dsG2WY4fzkx721o5SMOXTOtlU6BM9J
mcI3G5ezOzIe1/ZpmX2byRdrvSC1updLTfVf17bPg8J/NqXedCq67Fi0AOX8AXl7IdgNyZQobGwc
8RL7b8sWGvVGENv8CGMzSkcuVE3LHcvBK/ehJF0vSYj7z5+OuZ0bx5C36ZoP3G3yAkI5WCdWUi7x
KYOlsgJd8cA/B0sUY29eFZtiSVwimXra9G3nHYmuXgbDHT9YwcNNd9ZlYYa3CgbWK5Z+okp2SNyw
FecOQP/b9N1nY/W36wpIgthOgZ1gzS8tatky6UFl4O1b5k9LmotooThvzfGpD0M77mX4njQ2ptJ0
wdqJxP5uUXGRSHs8xkZenhFui/ODSrSoC4HiOaJBKTiM7iROpQPhQDvlhkp39eW2dmRPIDv7oWcp
1NV/W6es/w1VvUutsmJiy4pb0ut4jxL+AIwmEKNqO7mEkNCUdLz3ui4rNnOPa2K58AyW3ftoled5
Kky0MDBj+IkJ8PJAt/0ZCkcwvXYi+w/z3IR7/RG7dv7Ffti8t0H43g9gd1QvdmVDM0Adfxeam4jX
pO9lXNwaOajNOExUFMSFt89N39mC5ztodwm5CS9bUkZ+ZOMPPgAiErtB2fLkAAWT3d9eEiuXvojA
ydICYflflT2En6RDQRQR6q7mQF6aWThP4ej/i9GQpQ1qrxmSfusFxKPQU+VZe0O39uJCb4wmX85W
TEKEGMXaHIzyknrSj7T3e0FCOjFKUmpUp8WXj/cGFroFBIn071jXyX2S5bEZs1954NIDCzJl3QcJ
8LySRw2QIyb9IMz/TZa9Z4umDkD8G8LmkVt7UDc8TgC/KXuerAsDqMqv3eh5515+549tBjFOtcYz
gd+eyOMlbT5nbcE2aBHTOtPpdktvU88ZyH2C2+upGFT/DLyJxZVZv09GAWUyC9utcMJ3m0LOdy1k
cFpIRksd67d5cD8tz7OvqGp36EGKJTHt9Jjq2W0Paj61KeYRdZ5tZsWkXdLIzP3iTemiX8WZ9TTr
gj6c1vE/K0k+KzGW55ldxr6SvnssiHCvwBCDKdaOcZ3i4U0Bq6bLqxXv0xzOXGfb+Sy8h/FQuVAN
xNKuY8/Ld4V4VCLZHt0AgblePvlOFpExG8NrkYLEwz78ZI68+32eZScuYXqfeqB1CM+c866YNqOj
IPGNMIPnxXHv1SI+gweWuquVecIj5SZu/DoR16CIodsFwH+O7aDa+zKhOi9tSJ6tso6ejK3PHBgl
nos7Ni5qVvK743XqK8lJWQ8JK5aYVNZVLzOZdCzD2IGoQHJDyfsAsEebGAFTcXHQI/BlnwTxmIA3
YEW0LXLbjPyWLU+qyQg0fvhO+JbEqGmeMtflilzRH2/AADooKb9y2pbOVF5vAb7i2uOd9j7kJOZ1
oPH02xmErkFdJySIokiD56ry1J4JxtlMXvHkl577RL7XJ2Pg5adYq/TN6+hctN8Z4Mwnw28RIHvQ
e1UjdnlcTLfMQvWhDGjbFCYNjGRPrzNz4Qo1rbuQvuNiglGvK1K2HKm/qbXz6idGf7DSTlBD7f7R
47eciouVpuR/FNgEK8faHfhUsvQ8ou85aNGdiieazD1Yat4QcpN8TJ9L6Zqgq3gJLaBUYaP2gxET
KKXF6MXFI4/je6YXNIm/Y1gyx45avae+nXBNlR24PYwktCHn/1W0bNEz24MANAsF7ckY0R5BKa36
vFPnWObIYRKxJ3NaUNgG9Wv7xG4OTe516KxcOtfGxfQUAsNEm6U3Wv42ncPklspmXNU9gdbRav8z
jeIPgKlXg164L/eukZ8xESz1S5jTGBd2ZEbmZQtSg8LthcyGdyQQZt4dpuqnBRmWAMuaxEr3rxju
jwC7B3X6u6EhYOi7HdJk+vFD/pIOEacG5MENB8MW15D4SkIvuYbcB+oGFVBY1c4XThEN7jgfDZUt
xxkOU6Qn/eIldravM8uLHk7PKHGRmdBV/dU8GhqSq9X+Hjv9MkyIHC1+l/2Ut9Y1FWDDWtxi3DD9
J7B8zdFN5H9uWxyHUvbvoYgeqdlVninziYe8B7JDsgkJXwc3zv+EtCobDnRdOw+610EiZsXJcPH9
yol0jimOj+iu6mR9+nmZC8feF0Z7Q+atLtqejD2hMd5iKnN+Y6j9LxfhH5XD+7LK0r4nnMCmegaW
J95Ux3MpbgjjxS7YsSksn+lAL58724FYzdrOQdBcZXRxPRmUzNJAnZ34c/VeGvOfzMoINz5etOvL
C/snFIXmE+zVzk0H70yKp6Bc+8pTkmrMDhRkDqFkyLmv1Kb80yD0nWw5wPcgN/2ryXSw00MDTxkG
w63tkn+46smP52x6mpC1FXQDeZzmsaeIvUYBtHLyYTyssItlx6y1nysBZVJTb3P6eREogjXxBGCm
EX2GNUQxsgjUoDOKhRZm2HDelG3Vr/tefoqHEa/3jfpF5MYZc9LyzPMJ1mBKhHCZ6n1GkvwOb5SY
S8U2iJj4Cxdr9TK1VrLhDhuzD4v/TnRkPrdmThw2nNfIRCFhjXY8JZ17Dmavfq68GfGBqtGFLdxO
SDvft30HDjQOb77tsRhZFonM2uWHuIHKUVgTmcMirP2TXCBFGklD/Hkg3GpY2S9v6A9lMbjXeCHn
7HI/WyUxAw2u9qPTGt0pCCDlhWwzYM+Wxpm0nSY21hA2gL4gCHzlPTwH0NuLF2+rGCkf0a7bS/kA
rFolR1KTfgwD4K25d/eppFhW817fJTbeci83LJoyM1Swib1oJmiAGcu1i7nF6QCVumjRa5lNiHqE
cOBCthsaQjN86nX3uKZDLKI/Yt1LKiQdMy4Odua8DHgCz4jIDZx2MsHD4mURDee/iY9Wb8gnXPVS
Q0Xo4OGqDBuuT0auDxkFehSFSedoNaRfcjYA1fAfrSndUxrX7maJ6anuRvGkOlWfhf1orBakVtiF
F3eW1vea34GFgovVjdEWh0Ys1qFTyq0TpOG1nDxCQ6KZKBVjPeBaTbWJk9C/pfue3/oKSDS92uOy
HXs+Iax/v8u0smmFSs1THOoF3u7CImIycWdNN8tMvSNkv+Q4qO6NxFZzMzpeuP+dNQPdyTCpvOjl
c+uG4l7wxqT/QJ/GZZiOA5o91GVi8e3cHHAvTi9M7cSIPISHjoq2U2WkErMkz12z7a9sX3jiF9Py
2tv6ZFYkiebyjTlKP/Gk/halvLLiwBZL59rBcWCy+j5J7cK5OrHvHihKfgj11vLUAYNzkG9wrtnD
ttHj+BwLGKp8lCMz0Y8VrrZ3edKpzaBGwJti+C9zHsuW4OThGVtpTdz9h2xmCOUdzZzdZU0eFrOq
89aUj2aqXPM4Tmw1bI2yVwBACo4Bv7iJmciyqfxLywOb/vBxOLeYRJjSs4sRdzcLD9PVnXvnWmax
sUOWnlc//wgIkLCyqJZ9zpj2VIwTzkY5J6B6etyoJbJwr9S95Jf4QMaQtx//WFhLeIuLs6gdpIe6
YW0Zj+2+SRrMltmYnHGsfPki7M+YX+Lnof81g/16op+Q0e7B3uO+MEVc9x0sOHa3bSGWPLAhX3Fg
H42Bq/6DVF+TNdoWTmYjctURwnl8XkZapexqaLH447AtG3Uq2vKVq1F2t61hOIAu5donyMGndIgf
ECVIM1nhC9swvQsQ2zB3l+2F9EFztEiZiAW/FcBkVvcGx0IdiHlXVma94euFFWtReLqjj2eOjAnm
ST331J0yGHLols06xLc40mnHNLudY/GrMfxw103VGyPlX5wa9b40QFyYwEMkqv7KoZeMmseD1glf
DBfrfWi5exl49a3pqIEw0D42lVt8uoOW95SowcbRlBLHLDmI27rHXlrmJc5E/VQ1km72WuzMevqW
wpSnEH2scZb02S5lc4Azdg5y/7+CuPe7SZGJzVCzZRtOgtTyoHNpcXl8FFdc+5lPjAZzWu0DMWHC
cfsOM9Yy78gjsH1XHgISiZqL6Ab7mLms/GFZYCjJWLml4IImm9wObFFaLpWzLSt8/iZ2OZXFrwG4
TyBYTO1gjcWR8OdX2yJNeaMu7qFHwNUfwnMjYroWaZADGMBsGPC2W6s+HY8NZbOyHpzVYk7tmVJx
0qoP71kYTG7Egm1nS5qCpMZ3YxjZ8mw3sx0B+4djOZb9tl0s8vOLLl7zeNgIriE2l9tPOJ9HXPUX
r23KU6jYAVt+J7Zzr1qsql6k0xAEh2rsF4rXn73AJ61PgmnNd0OtKoMWJgoyrkYIWq5PgefRHqM2
2KaqaKZXAV8W/9/OBfYzSuRiNmjAHnLyRXVGr2pnTax3JmaXhHRh9GNjtP0y8iRznizJ4E3xeBSP
l7kPLAL3ol8vtSHPP7dKNyMr1LX+DEmc6WOu2otnVYca/I2dUUqUxK4ZmZLaahYeOZs5f1+UPVRZ
Gv9giHorwr+Um5VtQvEhS5fOd1BSgcPjWJsc+8SuhdGK/xlUug5PdpF/lVYTnxzP+Mgf3M5RsBcw
tG0dwF8FfJrRwVtr/DM4CPhgbwkmFN9uB6NUteqqtQkAO1fo8WF1rqWV7hvPfPn5o4bOP8yWkXFJ
ZlI2AEhzN5TNCtTUsqEL6DUAbL/PFAbu3E2xTHvkhwrHu47rGaQXlac7Ex4HqimZPyFc2AFmu1HI
0ze+5yiWiwhWSVA9E2VYWYFDbF25qGi4ZTmc+exN8d2eiu7kZVxAmRtQbzjnQBk4N7zu59HolmPZ
xz7EL3TEOeNCkCbtlxyoZ6tS/FfaqPetbqAsJ8lpShj6iZcD9an0JWb/vob1vUVCyzbOtLwbPWd9
4jXyyej6qMl7nrsxs45r+nR6pDAt/Dhj0/wgmQ95Sa9v7SckJCta/VicLD1JfOw/HNJN7q+EOZtb
NDm/SsVnjKGFYP9X1SVcqnwKVJfRITPDgz5b7EtP5eE6G6h97WyPo1KYt2oMmdUT4IxBa4qLIbw/
1Ms568bB0REHeBsRGfDLjC7oIddYxzmY4s5N+4hREAWk8d5Y/L7glmY6T9q3znrSM/i+gVvWJtET
K4e8j3dp4GT7XNfNOgexZnLB43wb82MCX4Vvysdkoya0I3Ul1QBxMPVJKbthTBd7CEMMNs4fuNcu
Mp5uT6ZF+L9JMOw46E+UUphPsovtalUKajtYSNCWAKRgQ20pn7KGZkg6OitaBwemZrfG2fE4A1kj
XvzWBaeWYe/RhXqMZSALOyW5KYeesUs7xq5Q8I0Sgc+SYILvCBeR1AvtE6ehDNpt4bZYj+azpNPt
5jbFvB0xM63DxYlP3L2nVdkyA+H7rRE5g/qU99QK2QT5tvYoXOqM2Nj3jXfpCpNC6jysj0lqv5H3
dDdVTFNam6DreChArmbeUwRtscg1EQLPRi7oUsqPHHvId44fIwJya504G+RIfyZxj2I9eQ+xOtNX
j7dCFE7LsJpcGrHnmrizMXUw6gzqvqiBha8SJ/W+JgMQcJYshSkPXLutXWyxutO9Xe29CSoSvHdo
l1mBcrcQgk273Nh1S5mvXPDMYCnZbVCQQVbzwiFt4lkA/qQTTLOyc9+mNGHZleG88JYlAgVYbOjH
fKYult23M/2lJgW6hCP3C+fwOaVNl2lgnea0CVQLjDGnqqFVZAs9EqRt8mB4Aqu5D5jkA907F5cg
NwQk62WhgiAxX8k4ZKhp2aNwzVYnlhlnojdLRHVtu8H0Ve0K1q9zjCZCB8smJ/RBRwgNWuZ0ykYb
7ohZELdfG0fPTM1DaIiriovkPaRJkyJzf3DUuc6W33leWjcnQANj33B03QnkgPnAzpk/zkxARAbp
qEuZBZEfOF+M6UEEmMHeGA7ELSMM/nlAv05BrlgYqfTJs5p97x0TZ9oJyvFYDpjuNuZBtKm6GquO
xnZWtd2b4j+MSZAeQvuXM3tUcmHkOGXlr5KFD1X1WAy9Itnb1KEewnrudi282iSFR043+iZWmd5x
7/3T92o8sSuEIO2lIIQg1vWziZ205KfccfCOfJKOTtL8yanqvg4t7/AADy2YOUjUS2AdhTVgjBs8
ivlStmVA/qlLjolwH3PLOFVObl2yIaeei9Nqnqt0v6T6e5qyv2VByVQ18UXGthMec2HeA6JhV4hZ
NAIohLpKNcU5d5czWez4wLSQRmy5Ldy1Tbof+ZtRDcfWGe4a4nwj9aYC63IahvZZKNWcZgyPj7CX
vZYWzXn83EC7Z9q4I5q7wqHZKfgaCyoPZkaKPVep+LAUCDxTmdS34e8osjRSgnX4XF+ChwW84JL9
gBGYYPWYwPvGnnZT6ottiJeDmDtkccZtvQ+V+mh09zfNZHp1fPsT6YJWYuj2+4njFiuYGq9yhLNo
Jb/oj5w3g6fLW2XSGl4P1onFZ70rJlwm2VBAOC0otHEf9765mt5gmidw/6r4kKYimg0PwJYazb3p
zS8cEepefSQGvU1ieovHWpEE8atd14lhFT7+Dq2Gur5MljiUI9FHww1/++O+sBfz3Jsj1udRDevJ
Ec5FVr61b0umLYdMyNXFqQsHZDM95gc7CfJr28bGVvTBeIcbifMmYA0y9+wB044HgceKwmHxTlwI
gtj3Iql7nFI3Ug9vJqJjEy1j8FekULKlC/6UHE1+EiTwD4NIr/IL6XOAn8Ku36l6OMtDScmFNRWb
tKL90a43KXajFF/tweyaB0+9hTYiihcKmP1TAADKyZr5xAD/2k/QgROYsbn3PvBTOtRV+cd6PGWq
PLyhiKwgU/rHwvXH3QJQb0Wd7nApteL6Tp0fnnv2T9Pe9Qpav/Lus3bN9BhkmDpkz2quTOGwZZY0
9j2XYZHW13SahnPKko2MwF53ysGI4Swnx52eXBKEl3hZWZxeRy1+V4RzQSQvLzHMd2R/yTfH8Ssr
0qN7GECg3DtKj7FqMJ5Cnz7Z1nzLw9nZOwuXGLLGE3D6TelxPZqL8b+gdEE/6KCFxZ5upwAbGEZQ
/jIxYEXPGOU+KAz+RZnlCB/QKDyHeMmCgDDbPZh873NocLxoAt2ZB8xB2WWyaRjfInDj6MrJ8EU9
BHwIszBAp1cvzEvsbke6kUHliS2DijiQxDmZpvrPD7IEv1PDONOAaPPNIQqc/hXfHkBnv7w1PW2t
avlIDc43mIgnWbjRZIQuNpYSLa+d/VPadBG9DN0ZBAf+hGk31HzjBsVtwOMQ22KJw7wVJxWHI348
U2LV58OPyNGjVM9j9s29gO16UlCpYGGldpe9ePyc0B7Vbt40fay40qS/XTokriQN1mbiJdF6KlAC
utSLHE+xDzQELUFQbmdQwKzhN2HXTOuFJgN4+Pw0ewIRAKghzlkyf3G8NjiEPsSc1BPyZg7QvWxI
UJ2a+CPnArUJUdO3uu7kWjPutVGDmlpokV/6BnlqRE8GFN0DliIowH1fhg6kNNnu3aHoMec9kDF2
kjz1afwvdRqfD6GG4NZVBUdo/WCle8wIGeWsEGWHtQ7DcEtzwYuvwQIV7lLschtRbwbYSfk1DsJc
P1u6fqBgw0+/kf3Fpv9oFdrtc5ljxKsRvNalJBRZpGF9HakrCxQ2Y/14NuTNvpirLDJdO4yCxagO
XTKlN6sGzEs6Fw4B7zpAzNTttfBaOVheKiEIB9kkgXKXZsgmZ28AIHZkTDZH/qJEINLcBbYQ9NT5
xsMrNDvv0CNzVGyJdij+nM9lzvPeo191sb/zgnQlecJAjnlkeOlwGHL5B6af51Fuh/MR9xxVwJ5N
t2CWFFu3/gwKU0XwDfQloduRJH+KHY7dolWzfiWsv6N/5dzp8r/ZStStyd29HmX+WvkHoziXWele
uatTQoAR+wDi4pHMzcYdW2TA1UCrwGxz3ZyyfcAnbJ257bU0LfM0ggmTKaETGsgAGbYCRS+P9VqT
gVkDlrUE0TEQXdDKMFStsRsuzGo6PA//Y+zMltvGtmz7Kyf8fHEK3UZTUXke2PcURUmW/YKwLSX6
vtkAvv4OwFmpPL5ZFTciEwEQJGUSILD3WnOO2ZNuqbjZPvMjaxHFw81tH2wUj0ujbMiKc4pN7Ov2
HgVNTDvhx0g7lfYnrmbFbzICsBS5AW1H9XXQNq2qBsTWq+ThDP1O9GheBySfK1pE/Eyq6uAV8ndc
CuVDauAWqLTqBGYoe4b9RNlZPvsZoUt9DkTAtAjSIGYdxU0f3KUb07Gmxkfn1nhCgE3+pkN1H3jg
UVF80HlwlIcqdvdtpOzTbixWNQELB69puw0RZuo08sxFEK4kGe4aBoaTGTrGOii0LfP3gp4z+Eye
BaNxIJxGAPHumR+vCJYVm0AHCe+n2RU9U7kKYyioPhQazOyr0Aix4FbkpuD+NHFMaAWKbZr8NrL8
vIXxGntwbnK9PQaG8aSOVHCskXAhhjreIrYI3fL5ixCaKYVgkjIviaIwl3PTY2Xmt9CDp0WSEhkq
YwfMwesOuO/DRxVwDnqIflnpZJKR/jhQBwASUFnSIaAjKwDBjRvwrT3TaF1Zy0BDUSerZwGvhvFi
8OhWmbnzNY1yl0atGp8V8baU4olvGy8cNkSKKkUP7rDwfUlzysAcql1wxruBPZXxUSiGfVbaN4cb
dDGEL3oBDyNW84ExHUAlU4hhnQyM2Pj2tHWh6cPe/WGgJ1wWdmPtgJeufDlqJ61Uvud8f4XejhfH
NMOlUw34iZLy2fNi6gxKN65bptCXlLYSIxxuP0Flw4420MMR2BJuBrpgmyogc2IgJo5LYm9gkQ84
+S1SjgIr5SYwJifDLqld+KBoB5xUSHRFs4tF/B6Yq9ZQ1XMdpGJJi5lD7CfFfuib55wLrT98Z16/
VBj48u3E7oEb2Y4AQ+MBbvR+mqgvg1CRD+eWsENUEDh9rbDBMaqcC6u2fkDmQl+PhHzIDzSOXupc
9mfdUe+pJh5CD/9d2yXqMfB2STPohzlWWZGvuk1yuB4rA5N36l+0w5OHzjNfnFB6hza+N6nQ9l6X
f2/doj22RfAaJ3p9SvWp6DbuKpjg6HcGSC2CedUwFJ9FnWPiRgxlg5kdA6blpQ7WsVQvSqHJVYec
csWT3U3lKE8pCtoFAGj/0cZZs558wSvuqoyZIPxrJtxWtCJTEmY8bCg5OXDEYZy4o7pMZBGvXYXs
TLumxkkeEFfj1JKI7cP+0Eoz2AZ58Cor+81svGwPOAEiuTk5WyswiMkwvoWKmx9bA0eAXxv6mpkK
OLXAbw9unlsIXXHYBtg2IdHry7ToqZ4G2iPpjOIaNIJYngaCgOCqLYU5MgVt+x2pzKusF/bVdtp7
JK1dFxKb0LVjv6bd8Cic1sZf13OYHQZEkGbt3YjMaEE7hdivxvlSNA7iX1HSbRzQFEXR90ET1clP
lfCgWe7OYt6ypPMXH1Wv+BFkA1CrOv8eFQ0cQEbppES0yhLyP1CQjjA6EkQNRkU+Qdxw/XQqCCeH
ND5EZvlrZJIxGLRi+Dl/URI12/Zq8pTL4s752FHC5j5k1qu2GL2vTqMTx8j4sK/tL5nSv1UOtG43
BYlAGdqk1dc+11UwkQASlFKuE37ZdQLoAQNpny/GM+kqu/QIekVD8qHdQ+hY9OpRWcdYoled4nwL
NWrMQjGCJY6Z/MzF4d2X2r5TqQ8aiO2hgEqAsiptLKBMvmK9UjqAg1f43T5O+rv0CECwQ34GDLu7
Y5soSEpaQFkcBIpEqegnlAspbYZ+6xzTWajQW4mkb7DJkN1+tDKu3AP8CsSZ/r5V021d9as6kMqT
IYKjYlvxSeqwSSBtrDE8UdyPjRIrJqobGj6gDHKTkLzWEYd54dZMOQRab4QQPUL2ORZxNJ8Z2QSH
lKA76nxuteRudPUrU70pDhCpqCEulvsSJaT+boFRWbSojNej4ryiQvicF98HlbG6mnEGgSth4kH0
K0CTMlg3A8LqXtVfxAB4zE7Ua2HDwOV32+Muc8fePJZQIldkUCUMKTGq0YxdqLll7uxikGQMVQS4
4ixftYl5Djh5Fyk4o21FJuIiDhEGUI2jX9KVZ+YSqHy9+AZmkg5x3V2o6boLVzpIkWTGk0a1upt2
9QVvwxNMd9wRRkyUqEbafF3Uh34EJO57mJNgv5DpVDYqBTyuBnXq0rV2g71ltsG6zM16AyEGT0cp
xLqcsmzJI+QU6NHUI4lhaJAOt25aRCEF47j6YRV1fI2pDiyATDhLI0JQ2MX9sWbsBKQT1KjRdQCD
U/mSF8/CVRyuOUNMfTbPtkwjakwJZESUqbpybSshxQLiQuU45yRhVkWc0RCVzhaDpr2rYkDbRM+j
rG2noYNXHSuZPsC/ZaQoOsbTbWGuGkN2W0f3vZXnADKJKmc7mJBGO7ToS6+v0gfb2wEeQtdiONFC
t7UHUEnFJdNqpD1IqXexec1JeiDXTnsHaSG3EUV4q3IHej1tTC/PRSCCBS61YXXkLkCU4BGghf/M
cGofAKrxWj38IleJr34zobPcbJzR+jR5MutorQTZPUOGt5MIh094VzeUt/pbo6KlTAyOVRnU21hI
9zE3+Or1gZse5oRo1eYYld0mD4AwqPkyVINhpRHndC4rNNl1RLBpzpHXdL9cZ/owLiCsVQdbWk82
LbWVi8Vm45baWoW07HJLb9v+IKT+u15H1YH+4AJhRM3warxVBpBKFxYrrXkiVROTeY6DjYNILQYZ
xHVxARqVs8bVdyeoK+hFglPdrV8ia3jXfIfQkARlnRxHlN0u5Yaytt4Cx6/OZRi8xKS0LH3bA1Rh
YAogGL2GSTMou8HpXkvULUvTKCchqHj1iOK+D2RidTgFMVQENVO9ENfOhgjFCq9MihnAy9GCdczv
zYnXSf+tcFpG934uT9zEb3RslK2bW7Q9XYs4QToH1zaMX3I5VVhob28sE4dYXzKX910KTEatIM+w
8nRb4mG89RunquU1oz5pIPcIdby7VSe6paHZwb6DIvSlzofLZNx0nAotRFwMq0C1mCC13yyZ/W4R
nXnLMOVYKpUcO3Jv8J+HHdxW+6gXJPdIKucpYxUaUDtBYjQFAKW9aXH8woTfXaAioIea2S5TK2D/
OlHER00wRHU970Dp7EHo2qPiieCs5MOPNorInrbdRxIAxzWRsS+2Janwe+rKapjwGP186QQTovnE
0jNnZ+899NRhHXlhszVViLGtR3QHCvCjTBUknWYE+c14bjIbM3WB9hhbSrQKmoCKkswPvR4zJHD0
TcoFpWnl1osgttLqtrdGVb964L1LD8mP5WjpMpfuN8NjnqgxnFy6JSQpX1X33PbXgR6KM23vNYyS
cVsP/nvQjN227IavNFDHA7tffC3PtwHyGFXHP9OUiC54PTdmC1wUmcCngICZReZauEGM/sxIbwIQ
hIRswtiG+2TCLXdB0AOEYPIooBTrWvKZqxZ20qhZYBFC0DmuzMFMznksrcVAJUk2ef2d47qySm+6
jTQRZZCBKtIK65t3LDEGr710QP9hKtYGnhvtfY+TvKcgvTLiKSwicJFGOgPQmaYZyC+LgjM/iq/o
hTlvAxD1WlciD2PyTr56qGybXj4LxtLHkHjmsCXXLw/7r4i3X2XUJMcCW2FCwPPejFR9HZHm2jS6
uJpmQaiBqr22efmuKa66ZR5OTjLAc1o3fOlEfHVTl2u4cNxwPC5rbwqnU8AUEPHJ7gFPBHbiA3fe
iS+mb029SnZtqz8OPcm7kUaYr1Ym0S7AzrEvHftzJMv+WhjfVccqjmI0uSxUgG4F+rW6qrAAlq08
MGimchqr4wq2tL6maqusQ60pqFniDzP1uqTOjqk9iTq6K2q0HWXYbquwSVfNkHCz6u4IzqvDAPyf
Ca2gKWFVKA5cgixC24A2lgqJCKdtl31TbmqK7I8Z7amlStBYKgKMD1PTyuvAjg2+fajcfutrzoly
Uyo7h/tIGC0LNFPE8imL3CPJuoC/slE0xNhT+QZdSkYcCThS2TqkKiJqb7pbb7nXCjcZwv58ozZp
QGnb0q4Spja+kVWtFVPYsP0VYQDFBDhG5QicxQwt+cANpP6dovCbZQTwg5gdLnzLMxaxpFhgBf6h
LRB/EZvGOKC1MEx4OjkFo/umjeZ1CIkgY9yCK9ipmaIRLL8eRI3cL/e3Se8dFH4vMKdW6GCsVdw3
zjpH920ljX1Fu0z2mkVhILXqh6KX/cHJCb2yiRsktAR3AZ5k0NRXTCEI+FXqOKYhdmqXqwcCGZWr
RqOTasYp0oCAc0P9ogKnMkn2WOoCzFlVyeRAegEhxSkOhD6tiXVkzOmJFl6hN4CwlcWOiR9KO1yD
R0RGzjqjNQ1Qua1erWPlwJEbwTRt46I5UyyP1jB4elKaTGffEZ+d8UMdKgOsiuz540Wwj8BVUKzK
BGIoyzLRzZ+gw9snEZCHWuvKGwRm7UFR6i3N4xektdmNqYXDVBudZ2iQXhr4U/isCPZJlm89fm/M
S4Ao4QE7zIsoTxguzas2ShTEoCw+ds+PfWzOa/QnskPv2cOapPGvg0GbHJEyb5gzh/23VfhBKWaP
EAzsKCDAztvzU+e1+TEFHDxefi+rmq3uhsXBRea5R/z7hDmXwK0//z0hkuRlNWDHa/AQ5L1yNHXN
3/qA5w5yGDMQtU52sEbxlmtTubIOxMIVPrmROkb4eYGjCq7Qx3ZUW83BpK28l/gV1BJjn6hU6GN1
gBliflM56lH9qk1vDUMJ3hftoOxQaGiWpmlJF5XrygzafMdIZgczF/FQDrVvKcYMQLVFN2tcetMX
Nn+x81c3r82Ln0/C68Ih+Lk+Pzw//+OpdRRZu557d06gZrrDLJuhORVpOkUt862jGWzu87cqW9vQ
CgJn+Nqpd2IwWmRG+TCgbwnhl//y9c8Hc37s5yH62P2x5+Oxee1jMR+Xj81fnkeWN8ecyrGHTKzF
vZICYuMAfzyNexfPmLdbvFtkxk7/6CRFZ0k1mQoZHFQmt9ODH4uPU2d+zG9bkAEfu+dv5mNzXvvl
Jb9s/uWDf7xO6yaQMTlkpCHG/VNkGs64ns+Axtbp5XTqaFJ0VcPy0Ig+Wc+HK3CM7PBxoD8258c+
jujHpqLQS118HPB5z6+vcx13BQojWoQTmpnJeKECx2oYm0yLCroS53Oq1LSkpwdcXzR/rJqpcMCR
+08Me3K9zw8iLHgF4DVOzml1XnjgoP+6nYbVPWmbdPPz+Hx8XX/5mf9c/fnton5YM15b2+AKGB7X
nT8p/FmQCcYvcvo7f7f5d4/Nr5h3zC/72JwfK/98Z1WC9VIV+XsXu6efv9T5Nzkv2ulCMK8xv+EH
OG/PP+S/e87fPRaBEuPUnX7l8+LXvzA/OL/tz78wqQ1D0PooU6sBBwof++OYzj/i+cD+8tjH5rz2
y8v+7rH/8a0+3v6XlwWuzejD9JkbTNfIUAWs8cfqtN1NJ8x8zfzLHvw/6ALnXQMt1j+eP2//fJP5
nf58+QAoD+/Nnw/Oa3pXMspFHTi/edkGLXmM6zn19T9+9P/pv+fQbgc/z+p//RfbP3IEHSHRXL9s
/uspT/nvv6bX/Pmcf3/Fv87hD6pU+e/N//qs7Xt++Za+178+6d/emb/+x79u9a359m8baADCZri1
79Xw+M4Ha+Z/BZ9jeub/785/vM/v8jQU7799+vaWhtkKL3UV/mg+/bFr//bbJ93QVRJ5/+Ovf+GP
3dNH+O3T5Z2cpjZ7S75lb/+Y/j99+159e8urv3mX929189snRej/tHSm3EBPTVPQjhWf/iHf512W
/U+Gn0IVJqwiHZgK0broxZrgt0+W+k/DtmwAVo5p2LykzmkF/vbJtP5pqS69NSFclQ6zoX3673/s
vx3Wj8P8j6ylmIGHu/7tk+Z++mvcsIDyLVzh6qpjmKZrMvJj/49vjyEDJ579f7Kh7Ri1jIIAXFTV
DtFej15ayb1hfEeq058Nc0jxRJqfQ6/6Uha5eLGLSBwyxVoVcppTk1iUhZ7/UjWCdEGySl9QrqNM
bHPl8Jcv+o9/+1//rb/kEPNv1bEeuczfmW3xyZ0pOvkv/9Zg7PReGzT0o7X40jFr3ypZYoJ8Y8Gk
yLgKs+enAI65j7iCo1Z+IFfXedDKEoczqUObkPjRU1CFxNU26AMgg24HSg4LOh7jcV6g9VCPflm7
dIdsfVW0VruxCFfaBmQQbvyYTiccKec8kLUBA3L5v39EPswUpvyR/8zpQa+O42BzuphCc+1f8p/x
c1AMKIQGj2Fsj0rU1Tdy1b6XhbUfHEYaqWUeXUJJ97hfDrgVnt1KMZehNAVDNS/beMqUg+JGNHNM
u98GinXL+HOERYJKnw6vGw/jecTWFMUGWRUE2CPeqG4Ransl7WFgu/6ZXmtwrh382cHonyLmLAxu
kN974KJVs3NRuiKrSZKOqXRC6GAd1t2xkGQyU02CFp0gsg885XvFd7Us9NradhDPSPFjoBVBU4zH
AIAk6mEE4PSlmkLXNkltBCtBv+aRkCnK299MDXI5M2+iciS9J93RnbU1FCq3Ax2Eezu6S7MbHfos
FYwE1XguyyTbwniNllpj18ceAylcXUiwknax5aTPuSbqvZ+9V5SwryrJk/5QJQsME8UXn4lRb1Ta
SYjmjKgw3pmxqR2VUXuLTSfeaWC2mAJ6qG8HwnYS3zmMkdrdzST/oeXN72kWhPTXCusliUaxUMGa
lMwEd3HtqY9219SXJG8PWGG1xwq6zqbzJD2xVj4RBxDeGOeAnSE4Mc0j5TOJRxhCDb2iD6N5nwvC
3JcVWucVzZVoaZHVvnIIq1hKmEsbBUHlEf2kFGm2Aou7YiLqfK5ROeCSK4xDMTZ3pNPlRmAJgRJQ
mDvdKqoVpJvbmIX5VfXcH/5EuC8dBt8EietNHD8VkiyBWhY9YX5fY85I4LkMdbuwfhee/yYwWV5k
r96dTDXxegTZQ9qaySGlQrUEPqkt07ZvwM374jTaFOMZqOsPAfC1dQ7Z4Oq53CEbfbCgQ6qjR7MU
nzHZStsqLyH4mSRHwaoJd9JzqxsOBvhcjAmhvEJvP84LA2fFkfLQY4AheuklpBxCxsEs4mf9uuLw
opk1kuzoIi88CrPNjvPmvGhF4x810JNdZz5SSTAfgUJl65Tk+RUfE5eQ6B/4S1B+TcDWbahgTZ0e
+9iRhFe3G9VrIHiWbT+h6TT2jX43MkW/ylrVryopOijejePHQ21CoSom30j781mZFtjwR+gxx31O
q0axPlt5pDJBJwPvaGnEpWkuxZW+yKqdiaT0miCT8GSUnv30pQn64Fg0ln0sW2zrZU9rK9L9lKYg
0NVgQ4ukvMSl0dGhF71cCvhua7TndM+QVfoKZURIvcV5DJo/FvNjpUcFyCSX2evC+DG3cmBQBoCk
PI0vttlHPxcR6OeV0Xl8+6pmnSrtHVQQAi9aECejUA9GnZiL3EK2CI23vvql16+Yxseb1MJqGUjf
2BqBqj9bXLpkRekIx1pJUmPICJxRXqKV2snikrOxQUIS7BMPRxG2w3Fek5FnrP3OYBqZldu+No2d
Zus1ZOGmPhrT2ryJWxyzJ7qGUxXUwdKAH3hpYP9SjFB6akGD9zXIEYKPoxedpFBwuHbZvScanjZR
gLqPDFBOx8HbNyYa01DLiKOCRHiCfMxaMuBd1UmLo01En84a022beOM1L6qUn0Zvb2pBIakdDCJk
XP0+DErwiIEqvRNF0JHVTOMyAL1umGWCQHY62lCkKPX08ADWcHVI8Stq+9w4gh+EbAiYIqUQ85IN
OzMx1RIeQfxeWzFYezMscUQJH+dKBBMgRRd4skX0QArTsNeSjCsyl9HNzGZHNWsSRThh2ucFhQFM
9PDRSzpbb6qGGAwcT3iqG+/cJa72UKm2sSmBGq2TKYU1BEZgjLCGGuAZF7doiGgCDllAIXWCU611
e5dJzgsvCvdU78K10iTfU1CqLTqkCv6AN1ZrqGEGJVLCJAY8B8tUaZ4Tkn6WdTJUUCq/2W4gnzLV
+70ttAadJUmpUV7hTU7b+LEING2Rge5Hmc4hzj1gk0Zp9g9MRoyFo9fDQUe7t64MPf0KFwz1VIfh
t9uA44jOY4RMfRjV+g0LTbYCjthfh57rdpVb/rLB8ccARnURH2a7ZEiMY+A/ZzGntOyBo/aFfu10
T7u6pDNmqb6WjbnSRSzpwVR0U4aJbOETMAywy9cuhCJEGFcSfY/FWHnQJFYDs+/om7iEDdoyIfdR
aULcQpghPYNCK/X47lhFLnBkZIrLyV2t1OIKdjne0fI3zqaWjGROEL4rR8A7QZzEa6cYvmRq4T2k
EbfQLkmvWNCTKz01b9XWBLbMm6WFsbkJqXBKISKsBjBfEK25T/5YTjg1FTijAg06HUV24seaLNww
iU+EVqa4IbtwFaRSloSFZXJjWKG60hh23+jtLoVVfJ9DOmt6YKRyuUR+0ZVZw/aMaENMKLcqRB86
sXlFi31SoRkJ9inwLpVGKycb9ZQCvP8cKgaCfQOGje0ZlxCyz7bBbUNSYCLuI/QKpDR44X272KSI
g7d65hjoNaEPdOHbiB7A8KDQh64zHpA/q1OyVnoEdZOSoG6RcK/b8pnryNmaqPpdS8p16SjFytTl
CwbLfJeSwnKeFw0hyxCErIq/ZLq4NPxw76ppfJoxCz6GjnYqyY8AGKSKBWdKxfGbkbQDnoPAGmmO
9xkp72tGmMcDNnZx556xVakeu3FMTcqo7J207fasYmaftG793uwgrdrUZvpGQ/0j2kmRpeN/9ONg
i88UnQvaFaRnzrMfuNYDzkfrQVr2sLKpsR/h+8mlbybACqZbZxz+SIw+eOhsS6w0p+CNGJxNyLMY
R7AzNwqGggyBsMb7Ry7B0e2Vco9+iegV9Df2CAdtPqq9SlRyg2B9WzPqM/vAOdmNuKJCDA6DyCZu
mq66iPvMB3IBwCVaV9yvhG8oigZCSsW1QcJK5Jl88SYIwBSn5A5CC5JY3fmRMXqvvTt1b7jh0XCP
ifqxm9M8GK25RCyCJrU54WwXQBGLEMnGz0WQIy2AQadsCKBVDzlonZNFO+IUw7jdk+J0UPpW4wvu
H0Mlkmc17bG5NIgsjkYv7hXUr8+a4O5fGY7JgUwZnbrkE+mxfImy4aokivvg5Xb4NAwPZR8JQgwN
DSxNmZ9HWJmZ1shb5qf+sW+mBB6lqLAPETqoqUKu1UZ1D/OiJGx8D5P10ru2gCpsEpORYbBAqdEe
41y10VuIYAOnTtsAf8e0LNEO+Fop1xOU8IhhJz1qloJFxei1Ndxe5WK5ar1Ii7TfVoFGrKypwK/E
q4pnKMpdUK8dIneXDijD17xEZ2UGS78gt0RXuIdwT85FQivago6xbGu8GDiM6uu8cJp4WFQ2wQRg
tA9BAqyuyYutQwoJswH8aUF1cxpnMSqD84jvUs0ohfmqThb1iFjFcLZx3fCDGhmgU1t9LSABr/gp
Uywx4+poojanF6Pa5dGMRIIMFzN9ZN41EYAK8zRj6UgLdYEFq0gM6R1kTHB1QjqYwL4YUWbibpiB
eKAkw01BsddqmMbnTBffDZIMLm1Dzz6y9XKvl7ay8xPUxAAg86ca7W3U0IPrzbj73NMZwNkMkBv1
k4rUntwMG9sxiVZNvdOG3n60bZVbg9FuSMhUTi24NzC2DCRcI32NFMbXiULa7bzphoQNtcXg0F5i
r4tVHLkUnAQTJ2IU7hs4sY/5WGsowXMOsgIVTc/5HRl+5WBYU65GJifxm30loBRDllct6lC9UAq2
jlbTEX+leK+VKZVtXahkR3UxsP9hkmDTvzr7MV6t3EZiveyS2txWlf0YuXnzoFjCOEceDq4+b8Ru
6Inza9NiH0XApJCEdQ1MRtshYwKDm6y9C3MhIHihLDex3dK5zV+yrOsCKLiJg4kAZ0Cmv3cQoH4m
CTF2ys9AIe505DdBCBCLMUy6dR1QKjhByQilk3JEq/8I/029qgRjmp1iPuhxs4oryYQ8Cr1j1rbu
Nci0yRufP+ou9t3Wz5DKKGXFRTcma89s7JugZysZt2yDshyvMhqeyi5rt3akfUfW4p879U2twzM6
8ngZBGa2oj1FssyfC0O/pGO0DPKmBq1Vhs+q1t3MycgxLzJfIsHR/MPHQ7GRbc3Q7D5jw7qFoJ2/
YaGQiwaO8YuawEdqStu4qVpO1bT0YQH0IVo1bOdPjUbemD52pFT0A0SJXIs2otIBJdT6UaPusmcK
Gmaq9R3scwG3QL3qHnpXJXCTo12VJkSxaXVeONPvf74I/M+73Y/XRKOR7t2uQTH43+8wr1mN8/++
bViazFcDu6z3Gn5YBSA9OioWfgviYDGv5tPUI/fTVaz6X6AWUexsR4YPkX32LUooUiedy+i09hJ0
3mNS2NSQpi0MaC3uMKW9GC7xWLgGaZznizES6WdMcIcEw+OzWe+smgSOiIy0W1MBKa6siXqhM3IQ
jfElLMlFRRoVbX21VlewG9Jt6mrlrZqC6bvOuAhZTuLmuseKoscXkMXlreuLdTvIYU91sWLMGtfH
2FGI/v3YntdK9Rvu3QCenZUto1gnt8BWuplQSfUdpzkM74Tb+bxQM7DojDh1zxi+QzMDHWcf+UQ7
UKPyaEq68ZHVp2tuRN2RdoE8zjs+FjR2UQDjoemOVjfZ5EIncsgGnR6Ao884f1TNTQN35BwjIz/P
a1wMnY3PqGsRQ6bZgUz5GmUt7Wn4DnyzHjWJCJkEUSF821Xf3VWhtrexb17yuJF3TX/qBgLp8ymd
PLP6LwE+iZPXeN0pJw1i6SkG6QKTpbaT3rDSHVlz2S36TYmuHt14i8pqLIx1MyYkdweatShjVX00
YOP01rc2sj9XEHr7FfZI7dC4JaRU3z3Dl8jx+zR7vdII18Ai94XakbqMS+kcg0LyYTq8/sAX9Gez
IJkIr8UNmoPx7DrWDhx/exNj83Nfw1gH6XakQ+8YMHpGekHjCrO5dLN4ZWZJ8gh+AV2CCcpW6fHH
1JWHFZhAvw3xp86pUdGP96YdLoEC9N+N7vegSaarMBrm3jaMh7TkGiAIMoqQBCwoaaRfqRn63Ih8
SjlfENCnF8QSJH5DMRwnqFSn5/Fh8ksvmW63u4KY25OrwlMHnPcGrKfGfzfWWx8W6H2Kd8D06Rmr
vhgg4FUqkqk8fW+nE1VPlRvsSgK0+UdvYuKKT/nZ3GAXdx57Cj2amXfPmg4xyidVbyECpbjZmdMe
I6d/5pTjzPc1/Eel3d6qIDKPnmG4zI4FYtjWOeldoC66GPuMF3TJK0kSU/CUjE4g55NX4raibuw/
B+h7RO10V2tAPJsbn0Or8R7ylJwbRd3Of1MNwuZiOBIV7ljc5oVF8XkzFBZUXlLJt5LqC4I+rtbh
hNlORAVPX0cBj6y6G7fcRpgKhUXz5BjyM4mURz/LELPRxMfzBNG/YC5fkDMIRePLEGYLi0b6N0Ok
/Voiz1trCBmBQFjqiWRi5rxZWl4orRcbAKrRw4AedQ3j3n9E3EjxLKuUOxfufolKrN2DHpnuBk51
zicsg+QKfZ43B7IZlSi2uUuwE4iNssY7qVIAyNozeaDtOZEI5Q3fP3jk0cNwmHa0Wi3Wiqc4G3cU
OB4a+03pGpyslp8/dwAJLmOi3yNiBZ5xwPa3CINXMG95Yf2EpTFoa1cuq1ow7iB1JEfxDVqk888+
+fVrbo4Tfa8yjpQWFsFoOsAfHKva6yasCZoy9c1JXIIHD0RyFwcmB+VBqzXYYwBvZSH6ySUjbzXu
eVqtTHTIUlI2saM/qQjrLv0I/9dv4YOolMKXog2bQ6libq9Sq3kdO0oOaqN/Q10LB6ONLlbZveIG
ZeZPrx1H2jhuhA0cRZtAaF1uQTEcmns4uo8Ill9jxy6viueML0GG8hI35cIOc8ynOA4VNxXn0nLM
Mz12pHWMj/WgFySsd6Apvf7e2siFxmbZZ0F/riJFHkpTQ3TTQIWgeEzAIha91hLEFFVr1W7MNTEf
QEozT16MNIgvGcAljlvan4OBuhS64dI1biIy9XWbVRoh4LG3s0lNWpXuYJ+lmXz2G1TUcyUkMNoz
kBF4un6m/yyO4N11UY43waaGgHExe908BSDbQ7uNz4YSx5M87I+1vIv5gbf9MZqm6XoU0AL0lFNR
Ai0cBUxIY5TezdPUfT+a2j6VIblRo/EjpnoR1e177BsvkKmCm6N0+IJT5Qpt1NtLa5QX5NnyMv8T
RkcPTqJUVr1vY/Ked6Q5DkwFkuPCcXq8SEQLs4TDALpd4eYxPymJuDsuZCVhqGcBUKG+fqpzmJWG
vvC3BZrMIwEEBpFS8BnmNZxXTrmgZHbojfaUq5165vqxTHOH69+ksJofmhdezyw+YECAsHxMyQot
0/O85k6b5VjJlZRIbj/2usS2LXNVhwQ2fTafk5doEwvP0rQ5PzYv5o9v+OGzqAhI/flJOFuxL3mM
Bo1cHrS2x1QwrRl/rtk6niS7MuQm7gIERUT0pEUWbxLE6Yv5TbKhAtdJT3aaL43XeaHo5s7r2/A0
b3XmV9cBAqEY6VYbxuJOjQGI9xDk78wiVSsjG63wL5Iz/sHOenVHUObaVzr3kJR1LZhsczcVdn/r
GfPIvFTu+nR/i3qsiA9pQIPD0lPMbh2TCKdV4w0yF1BEeT2Ey8bhAjj3o1wNYAw0uFd7qN2TDQu4
kmQi6k1UHGxTdU4FZbGSnPEDpl7KwAbE0pU9R1V2pGZnjVafIxnU56MhMeCMOeY/cm28S18xXlJ9
jk6gwa6nv7czbdU4qXZxKQTOKivHoA7gcviqaMGPNFfPhMeBetDNF1sThAS6KLxyLDEO5/sBv1CQ
UVVg9f9ydV5LbjPpsn0iRBQ8cEvvm2zfukFILQmm4H3h6c8CNHFm732DINmaf9qQqKovM1e2PXyw
if4dnGvRySbccOCn/fK1Pma5K5nzSskGdX7qzTCzKMXDNgzX2NWNHYi35EArULCVbAK2y+6dLVyF
UoXaULYRbJgiOCq3xq9PunSvAiaWNJkwY2LnuTOM6jJXSH0OXX4qqE/dAOQHTeD3+XvtqQjDZQXJ
J2EXSXpIO2W+0hhiyBA9LNhEklVukNI55BnfVNJrULdNIjEbKlKeHZO4bU3cz2Xy3IszY0kGCbr1
RN3NO4v+HwY4PkHVjNu2PXjBeaItZN1wnN4ys8nupnZh2N3O0c2GAGg13sY8oLw+K0yy9kA5md38
sqBTshMdyo80zR66OsBgDYFrXGDPrxXMNez3XxoJwrU+FWtt5qktlz55LFNNZZs/CjcrHqP2akjd
PYmmvDiAEG8ZlsCkpu+AHZzmn2mvyFd9yVSpxbHY050uzZM1SyuoivJsxNOn15COtv3hYXiufTXR
uyKiGoe5ve9auNzEiGKzkw/NN4h2dOhm3V63vXnDMRY/5eBv44ouxymjcLKy6+ZgxB1JfsMwjtKL
aHOeLDgFTo0L2qnRcd08BEpRnujcocp4biBeLhMtDKsuSwpiqFS4gBBESXISLGBE6HZVABTbn+5T
2TYvYW6am4SU/qdpFE9dm7obepDM3aiNbDntDsQ8g9eEGQXaoDGlznMrtQPLDbmEybCPpAxcarpw
Kidyam9GaK3KSXjeygrzjzi5YFrqTtlyIk5y7+SJ2DoOWn0bYpct8RwirQaionh/9wQ6YktEL+F8
gdNJKVLeGK/tAJeo9CtBLSSNKqnLhloW4xmOTvmrEAHzhUm49AkS0SjSEPscyQ9wxpP/WC6+XWIk
NuzZZ5jSvsGRP6AVwixVc7bnS5SVH+2ABKZFRfnSoDfKLFbrtE6jHRvecovZoHybOJzTaWpnrENJ
vY0gOvEpKgfrYtfZHqohia7LcqlmcG/mRv/z6fKF5bXQwiYKBa8ObBRGQS3XEGU4292E/nIiAUG7
SeZPY2hrdAl1o7VFFqPkz83Cx7+BheNr2jrMsc9XYfu7ywUhPTcBS2e7sNVo41tNlbfxBuxOy8ml
8oU6BkarzzUcMWt4UjVU180KhN0x0B+l+DlogfMblufeh8mz3Di1mvqh0BsJDVWIbll8zgrN3JUl
yPJX5aVsZDMPrm0v/kSTnW4zJl5MCiV/NdsSBPhnR/ak6zuWVvVtB2DKvd775YDVRqiMG9pY2u59
MgtW5FCunbLQzw0Ms4/Sy48U+M0t8A6bfH2uc2O4m1feYRGfZUqG3a5K61YZ6YMZZAGSPx4u/Feo
GNBjsUs8KddWpw7McZpbEmXVdfA/TFpWb8srDQiJGwZazj46XBE8i3ILCon+my7T36F2PFW6b54Y
OoCRC1i6IF82HB+cTd8xHSLehs3a4s7Wz1DTRmXR3Ylvcer9glmnv9aWJw5ei+s9GQcs1d62ZvsI
EfbEO4rajl4Ur7SUUI5DCnE30Aq/rbESn2HenP0h8T81jZy/5rnmrbWLhlTkcLHb1NjWiRFtYuGN
97BuHoQ/ftmJnr35RICqYqJRtO3g28pfog3Ft+HZ+9adXciU3WCOZRbnt1r0Uzr00HgWd8RgQL81
MMm60MvOqWPp26Lxyi85BCAcdcNi06iw+eqEHSV1Leul8dpNjJ0V6tYxCq3ooJg6XTj/c5bDWoG7
BQX9d+xi2o9kn82OjOzM4d7EdkqgOIlTyBuWu49wAbwaLG23uCC/u7xepdhkOnYTR8NRxid6D30v
kMxx1lgbj9JG5CGXog8m7nN8vPT9/qPhdMHJliBqbmXmF/URX+iNzqNvn7M6WaVG3h70Lhtfqoxi
umJqx2+61xmzyPBj0iO64iVeCuTi54nZtzLt9Jy50225DSEFYp8PhnhLoi8rsDFfcA8YR01DIbE7
mhsSUsfMG9UrNaHGUdBPUUwQF1zX1rDPU8wTVPr002JjQiOM/u1n6h3CXL9h3w3AF8/2Y3JbPAPC
bw9UDAt0l+prVP4RPTP8Zs5f+SShAA/7pGFjalyiZ1MlXsTHVj/4eaZ/J3rxu6lt9xNnCO9mer5e
PZ/UDE7VGJzBMD2FXjrRPc0jqyIKLtq03rljvnct86bgraGJ1z9jGULkoqzzRdmFtU3jqrxKrdCO
iPn5QdQJaT4FGaqT0aFLwvFUm1H+Gslhz6Go+bQpc8QdnjMVMd36M/YFKIiqZ949UK9Sj3n5YZCq
6irLfWV4Xz7IcD6VaeC9zpNKPcr6e4P6RqmBGx8N3+nuyyVMYTMuSwCtgrwZWnJzfWUT8XB98V7b
CQGAMsaeHdb6OxbkehVQwnBdvmor84z/ZGKslYj3z+W1itQPVRMOd1SvSzc+JzHaOTR3Y5GxIpiS
Oesp7pHX47F+aY/CyHCVk267m8nAW1sqe7oSOUoe1TCWh9LLTHRSQW1cHqVrE0whHA1m+9K1OXXb
9qnlz/mcM+RMRsyDY0pBFbbjM2xE9DtVtXejgRCFAzYtLTbqxogy7jfqNZMlZ043fabJZbpRTFPf
9EF8E+cWv4hAbho+9dCtLXFfHqGVAFgLk6f/vk7drYUmnXl7vWbjFOqhycpg01Vdq3RXRkH/COb8
hxMnwGlJ28dr9krO3ghbhh0Ccb5u3fDQF5X+XLok2EEi3hmPO5cK8PImZhz5GZYmOIX8L7OJ6hDM
OmXvdrvMH7csXy06A3V59BmjNPXDA207ug1wc9fwFRREaPlaokxvjRiFcvn1yM5STyIFdqBxWBIu
viQk+36vmZZxqhMY3+RNox1mMNhrA1buvPRI06WObM9uSZ0wvOsLPyiY06h7y8LO3nr6hOLgDfp9
qAmttbHMvptgmgFH1rnU0n7fEpOu6o+ceOJtMAR0DC/uPwbL1/ZxMTbb5SnYlpHChTm/Pn81N5ml
Re3dUXC5e36TxWS8dYUrqYCu1aupqTvlTNlPhDN93RJLvYLL0O9z2xrb+yb/6VlDjRXYFveeYOW1
DRnyzcK1D0/rkU9S7atSRvRRK+eRMULHjB/+DpnfnkJYjbv2hR2DQxiM9b55x/q3QgdURw86St/R
CJhZ8D+zpjHotKB1BFYVnoT8y5OhvpUM1feux06CLoWaPK2nELssdctz66WdN9xdPGZ3lfRqFR/D
2E+fTenhkVDpnXF2jnDFBMZlf3MM0BtIphbEuafkpnn4srqy4ZsJrfbRCfWz712OGk3fnpwy3LUi
tH8rw/sQAC6uhcqBagZePyfj0FfdJH6SXkKJYS7onMKjxkSY8H2TBcEVLhYbUc6GtCj5JSUCoG9E
BHNuedoUPTd2afzGGjS9wGzj/N1UwW9l/jUTDK3AoGbAymjcEY9oXpK+t9dqu39m3k0ozLXhtfDe
sN3+t+MRbGtkeUcMzvcdsSqCtiUqFWoFs1i8KGlh/S2xZaRu2/0OFQezbIrlG9HYeguvXF2HargF
GtsWZ8CjlVWG+uEM7Vtn6PJlsqqZoob/qk13g73+J9iPnbWGteTvUZDzrd2q6lC7vfnReOFXn1nt
2cEZ9++0ptc65QwZREjdys2WjCIWgL7G3pEkzUlk3kfbUIDrA74S88Q1J1REEvwXoZovUmpAl/xm
75RKwQiW+DCqoltjgWmfrMh4FqFenlojuHtVMN18B+3L66ZuazolW3udOj/wSuGjz5mL0Qd44N1A
kVTFUM7GhXfoLL/c+NrQnOiYJZJV59GqxpqIcTMF6C7uYdLASv2fDyyJDDeUTwMGuBeDt+HWRGpk
V41i5lrhdawI7GGgEKj7ZemhbdxCuiq/g8Z7AozTEqDCClgFDz7d+1wgzXrtoH4YIA8qFeu/qib/
LWszuQko9A8sIWStn+GojtfGjtJLg8arj9WtcDVxNDXT5TTdulc7YflcNsC+7f6BalTccun3lxir
C/iECzOV/Ierl9956ZovFeSlQ9rNzQqBfR/xJXw1RACRfegBU7nziNlKvBrnoi6whtU6Kkahw3dh
xnvmgHXSTa15TrtxGzpu8+TB8drYUebsLEaBWyYeyb7TE/tdAppdl0nuEjkb7HctpKEgt/un5YvJ
lK2ArBEuhF76LKz3tvJOEF/SFxYw41axu1jlQJzLTn91K6s9DCZlkn2vXzIsXataVvHBiCzrGQwA
mM7AE+yKYvxevZYSos8Zk05huCaE3110eO1Rr1o2f0Tbgq514CVQl42OH71wnHyVzOTOymOxh8X6
0pfcd4WdVr9YhqigRrB1+/4TwZgygcnFVaMUJrT1aAew8PP8Bi5Ywcbzmt+mP9QXAFY42woK4oS5
mdBeIv60H2EQgD5IHVZZCfNSs1jrPGgShcLEwvaC2rgi/Mt59ShDty2ONknflZmM2et89KcEWFx9
asyfoA6ftKrZB8Q7f8alldAnWh/0qVFX0dO7ljSUHdJNwuwJgYZ7hKeAMadNsEJxscCND8G6HcOB
Gr34vUW/fB7JVG8KUb+TJ6ofcMuSmcIC8r8FQQNwDqKptD40mgyjoQc4XM9UBU4UsiYTuloeFkaL
pQ9L6BA3NRYGdIZ54cMm2vxJR8c5L5fMTdyz2Vti5fsaGMj//QWnNHN+OVpz6KR1qCKKt3Id53At
qZxaduhVY6MK2G7zappjCiMYPSSbnwZTm2wr5QqoWES1m6kxV33EIXc+g/Lr+e3KpHmddECduGDc
A3dy+WERh151tr0LQwUhlj84889gr2POvrBzzhg7lNPGMVnOjWhwN5o7OWctxBjuCsofyIrvdIPq
5Uw3Hz76096SBaiWRBiXooCuyvYJyobTd1vUjPFZn8h6Mrv9AXShWkeNMigb89R9EiagOM7NJ8TP
AKcyo/s5GH9L6/YbOxJrnaPMFXnhPwDFGlxbwY+ytIMzNs76XppmfWa8cseA23AXROeXsf2uo8uH
2GR+9U7nr5talbxxu5hdJpfx/z+KozTGBgXBMEiBCOkhiJflNVPiAjdy4BdODCppNeniLjW7xcHX
HIWFLO+F0rxbrkHVU1EFcgPA7mX0rfEFZiF0i/mlqAWk55YT7SYmaZa0a2+ZTVeMq2LYV4F34q40
0fiLLkgLjVdx3y+iy3KhPVGjwqE7JDBR10lRTS9tb83b2TyjoyMmsjWMVgpPg8tAeUuxQjtKGY/k
Fp9tKlmWe6wnh3hV+TlUP78UEMBbDfR+ZFsQkV0qJoB21JYTvWimCE69gUvTMbvoZXltGDAJzv+X
kKfme3RzdauUSSurTXVVmJ98805HnXWPinivlfz6QOLQZmSa7m25hBYBdQrcqGycbeaImNZ+zJPn
sYQPoYoKDvlUWFehmEf20sS2FeXTsHWlg/gTKXedpDh5XY3pn9mO47gaYANuPRMaStk7vz1GYE8q
04otjqHiVNSzj6erWm7T848QB/EOEMK0MZJsIHtM3UQUpNPZQE98L6f+Q01G9cfQGCKLGcntAowD
fTl+c+JfMesH+x7CKS/H2n4hYyz5ZTE2s52zQI63Qz1/Xi7cA929h4KwJu1f3CtTp0GA8QJGtWBP
5/a4Yo4M9MYu6CWc4i8gzPJpACQYgrpY3rPL23i5+HHNZGxg4ZRJ/4cO+mnXp9TR1DKwnhonSs6K
vKi0XXXqweqd3HBSM2zxP5flteVp2znhITP74k3jN3XGhTxP1kqGr34ZHywWxG5tvuisaddFgRoL
1BwrAUmZhr85fXOCzLTxvlx0od9kl1pH0WJlFcaAOOur+rkGj3pyfdlsPVGj0qpo28tYvTGaC4nv
c66NnZieE5HCNZhN6i1WqKq6lzDDVtkYBfu5UP7OHb25h/1ApZoB1Rfk6PA0DNxFyORszJwytWI0
mCDZzYXQTHOJm+E/F8kMfmO1HHNKTDMwz8SUnT2QTbCnigTXtk0vyLKJEJ3lgH6tZs3FqrGxsLFY
XjPLFPPIHD/594X53y2v+VXFhi4egBCzErwWLQZruAnPVTL1r3YxyNUPMXnjJ4Oon6mYUoSSZk13
YQHt36q37YjxkYPcy+L91mzM0y2MBixAWzds5UFqVJOp3sjnErP2I+O2DLpnnkViHS31J2I95QP1
t3wMlI/Ers3OMN06jJ0v7mgNH17OgFsrtde2CcE8J1G5YbAFFr2UJnvDQqd6nQvHg5nIUKYb20Uy
AsvmWbCC+R//e95MbX1tcvyZ0qgeBC9qhEKG3WbB/huyQ/cqLR/iv0D+vzRpkJxlDJURbWI7BUh8
Q5iEbyLJPs0ASXJ5lhQx7Pq4tU4yGv7KLvnbxqp8nSgAaDT7VTfL3ymnJmSFkuYpn1GNhnD5AReO
03flG5ekCr99c4SmXInrcmmbFDqlPXCy1MV/XjM1yu1jlclN6w3JgPfIMU+qCf6gcxUXpNZiW0DO
2Pw36LM8MpQ4diYbx2DeqyTV9Cm1DoczlZAALoM7w434irJhPA+94Wz/7WIzPf/GSfKdM5rbgS/P
L6QWqkOV2/wYwOSeUToxZ3px8ogqA9vwPAeXIU3VlRZHt4Bx66N2r7XTirNLs9olzGv7PJRYOxsA
S0rXsV517hfUDbZZOUhISTMqHeHkl73Ofu+0CeYR3dvjHI1qU0pEmkpR2ZJiDjbaYdoZFQQAqxX+
RxDWrzPcd5ybW3Q9efKDMNlh0QUQhSvqPPXSO2vS9M7/nhJfGScSVP/ndbtR1Lf3ibo3tf8ohGCM
0PgWGC23PIyZ1B+Wx7DM1kC02w6RJWvGuADNAYXJdhHFOqF+kuNwspvG3lgv89Uhmmsgpio7q/mT
WvW0hE82TI+yDQ6jYbaPRWBhsHowADM/asbWaQDJ15gq3tUliExcCOMdWCY9LvEES3p+ulzKyQPj
5tg1roY4/XCb8qWzHeTroKEXyRvVMyaZNwMf6pdt/GwFw9SoKBCHY7jcHPbTXS7DuZ0e9iLWrJcW
pM+2JUhxhtGSJp79XvInuvlK/4ZdsR21aDjmuhZiap3GdVBi/WkcOvhqg64/N5HRcx7TPKWFbv0W
mkNLMg/mT1JBBO7njAcAe6mtU0pTddmoZ0elz7RY6b9a+uKQPDHvuZiZd2pwEvyN6kkJR35m2BYO
whw4ZbOtXJnx8JrO3wNtR9EGDA+9gZBAtyFLzEY6+msbrD3cok+94Jy/qkk/b7shQydUJc/pLXd3
A8bXTexB4lnhHxKsynPjiGH3RyErjojYCrB+UUWPSd0y6KBc5VNUA0Ma3jk6UGCPWeE5msNFxtzD
yBuuH7SNiz/lvZdZuRKjaL87z91yEjTmdMcMlxssQDzdr4TYyzWeHTFEJvBbIKUBAqdytjcTCsao
//ok53Q1FcUvlhp+u2SsXgztT2FRGlRScQN3pKP83O41MmQiO0mlsbxXOQArDNNsccXnKlKdPPlO
MK71WUj1ve7J7AETprMyXMcJG24z1g9GH/Z3pqniGA/dX1If/T0ZmgwSh/3Xm21x9tQxzjAj0zlx
SAxZKHkblNScPaupOvOBLXD6CD5qkX2ojMB7FEG9AUGmv1K+XhOtzxvv0QoMLNl8SOYONWOU+KxD
7H2incm4uNh+HnoXrJLZBUIAybrGlvUjKLMUbJKF0OaNRnTOs3S3fHH5Z5Lp7Gg8gpkP74d4nS3D
epQ525l0qoZDVUG+xrhobCk0bWj15lLPKkqgV+Exc7Jv03PyZw8mBM6y/AeTywz2UvmIzFr7Usl5
IkL0g+ks2QDeiwd8RtGHl1XmTR+HlBWDi6jHi+uZxoWy9PRhzRfaoH/gtnNOJQxPJy2SrZ167gEA
1nRlsFNhnkIGGtgAu5mESj9iNqOyBpRg6pHvSmlgJ8iE7xnX3rAgcWqGIcybRH/zicq1RAU7Y3zX
2mE8s+d2ZluBdkCIAIXfpcNJpJw08dH1M7pTXZgg94fGEiBz+/66XPTM7q/TfFEU3yfaSFBgHBjO
SfXJQBQxo8sVrXH0xJhOc0iMoXmKMuSpetiJiU5nj069vfID5ybjDGdOlNVfuFPeNW/s/7b+q2FK
RvllkdziwcTbjU3Yvo4kWT60Vou3fM5DPFZjv41me0GaglYb3abHuZS8SNN3V0GJhihmdl2SmP2d
lzYpsTroVpzMGtxPq9LOPFzDeEgdYYQnAp32C7VtT6Tiy58a9RGoWZ17HFVPMtWtfuNE+bJxfr3h
L97btVk/xQw197WIxdk07PaYDXfG4OKFTbhCNXWM3LqU7Whdemi7O+rdO5pdnP4chLhA826klM73
X8Kun6EyqnuSog32YZ5SB9jrdGqpFgB1OD3RTpHifd1J6vu2SsegkJq2wV4P126de8PV7X6PqoUI
ndrxM7e0JycMtSPWPPNZq5keqCY+lHqJYcnU6elRotnm9Br827g7bJjzqWmOFEImOy9DWR51Q79Y
In+dGs/exFaRPVlT+xrX8y4tSbANdkCMqtbLb/O96qSRuLMDZuHMwzqM59afQs+me6xpTOJbdc+t
Uds0XR3Bh8NIYpYGhdSM43cSJmJVjXduH9nOw4O491H8SC3Z/e2f2aAuInUPXO9PXsWbLhLjvU3B
3kc51cw53UV+aembzoZWJUgnrzHSG5swjGsqVoeDTSyXQHNItHgC19dF324aO5cOm9uVb3VVd/Wp
TNp6HzR2xlzISg7tbPcytL2X74bSOOdzsAm7SHPXszLZ5VY8V5EzGR9iAGvEyJ6xmX3k3OeeNdG8
Da4Tf0w0Lrp5+qTBAmWW0NBqT828ewk7SzwbqCora2zUpZ24+4kYQ6OGe2pyRtxflZzeIXxhlpzN
ARIImmd9+XlsXPrQ+UnQhhoyAZ0tSG+JRe5tjD9Li5UwNqDfBBPKc2NbNciW5tpHZbYDtg5H829P
qTn9fsuFJrFsbYVkF0bSuwPJyJ0Xl+poGnAM05hGWG8yf9oNt9KdO5/lgrJ8ETL1OGU4JvhMm4Ro
LDfsjsbV8n1WGgaVwcqYVZIhPtJW554TzXjRLIzNZQcy8B/Fc3muZge0T1rpyI4IsjjHJKYeHWNW
myPg0ljiNxRV4rRZ5ZWRMHGVPrv+PCCYn31SI9IQ18WsoMd2cYgtn9mdlqudI9ptN0dLR6sTF0ng
bsLmtCrFezQDUJZLAHhvnY+0rS1/lDSn2VzDC3MJcl9clkcdrWOb3nKzdQCGnKwL/ghj4HuhvCM5
lJmY3orAukv0hRLd1kLy/cgDRIXZ/awyoSH2Em7vWo9pZpA2T1hamlVv1y1evBozDG/XneMM8b6W
TTZD0hVmlSm6mELUOzFiIlVGb5z6rE23JSGsQKtotljO/6FxzGEBUL+rlbuqY2laPg9pWP6xGcrt
MJoSfaEWhvmcbW7jKIZObdrk1OZL5RkPjrXdUYs/7LlTaBwpw7F9mFfD7KIkzQ9mGPPNRat+gW8e
rsvL5tSchoxeoAJb9m25RJXj39yaKnDElzAv25M3B2rxoLOzMpgahEX8XAANPtoWJYcEV6JnV7qE
F3U73FjmpDNOcRlZoLkw9dXvsYoohtBZh2c9DRursbYTrFTQeCXeQV9ebf6oh5SfYIRzR4CqkeHB
SUhm+S71RGGs1atexBTR5q17cvKBThl7fki73Grg6EPO3x7nXi3q04CrbJwEnzTKZ/ERgbE04ija
Dym9L0v2XqXW9+QF36Mcm2vs9zTlsksrR6kfqWCpwRGY+NDhZ68WT1enDXAWmFmluQ3f2U/z3ZTb
H1Vf8mMyCj4vF6YmycrifQHAEFN27mZ/CSd5d4ZXIb8KYGZZgQmpq1ByiDKztdfiDem8cd9WglKi
Oqm+SoGZIO4ibCyyqx+27gVb5TrVLbIo0AgL6zNQZIhDAvUH/Lwkk+Pwu8ta5knzRctJ8Pd0GOxT
AzVnmgaQ4sBu11VqFLdOhWuSNv1l2ejZQXotE4ywpOzRL1qpw9oj99XOFyMRLK2Jd01s7X3JprVG
258r4ZxVgg2BPtBk6xLxPOY2IjhtftjJoHIXALq3IrAGQtFEZLgxr2uRizuZpwdnHUCt1TS+5hLj
ut2Ez//050mGA8HsXjFYZEo3ZJJQHni/izDKjVlSPzF8IT0hb81j7hZvbcmO4QwZzMf+gZuqCoR/
XS46r62lcprNfz8WiQIDToQN0VNjtBMokKvTwFuhb3NEw8Cw78AXoQlnhvZOMixmbnhu2NL9i5g3
vvudNIF9qWmvf4vqmqpTp2cmV3OX7lNsogyeKX4T5VdfyvckUm9hGu8SQ+Z3S72mog6vDUvgZSR1
3QzxpuxDHTOHQu4NYtLjmLz2UNesNzvW+SmS9u7OGIua0m7L83AQ/KW/qGsBkeEf/mCLj4POBAKy
rq3wpaAO72EFA+HjhGbtTjLDSFw9X0FRQNcdaipkdbtdgcDbaPmJ+wqD1CYoCcPVvzSdEbmsHMHB
YBqf/XQwbkC0D6GscfHlNCdF9ovLTxjD4OxF2j430EDuiHL/uA7LS61lYOCpAPbZrNY33wRZ3I3N
ZhozTE6Tfe/VkOzpCvwaWg5VIa3OMAxrithTzhbLVKnTNX2D/VCjGoCtikm+lGRok+P0dPBxxrmN
mZ21lsN5xAwVpIzDKPsiMZMg4BsHo6R2w9PZ21BpjlmixSNBRQ+W+jQ2HmaJ4Dr06rWf6JB0E1y/
aQfuviWyUDSkDlxAojHMZ7M+Sl21nykfHfXX7TTW41TbjnPjlIRm8aGquVd2do7N2f92NK1dTbTu
lBC6dGB0rLSCfL/tUS7mz8S62d4ezEZ3IrD2lWalgOPbXcMAdYsgQt6CTrk3pRlE90bxppTtnRvT
fdfwN96psyn2rgaiTbfC+CXKfeKb7ATWrkMaqPQwsRlV+MY2l5klXZY6MdJdZ431IbEA3Ho4OYCH
xB5DjjpE2XwfCF6dvIA5Z9YN3Q0Rn7wfGgBJxYH3yIAVNHeraKMwoq7MuQFHwgcxcqxoOmPtBxGj
r3wiGCfomjUZQvLRjKfdEpqx/DDbjnpKcaD0fyWjQUlvPtU/OvnW9sL+OUa03TJIXkuqia8F03IZ
BgcxdeshSfKnxTHkWtNcVUNgrCX9uuKu3KFn99kW46yzXjbBwQDYwgns6d9TkIIFZkYA8z6mpCcP
bvITOfZHjmNmI1xw75u2xEFh2xk+sVAjqYn5Lo/06RqXOgdAyJM7WgXiXdTTSqM1AsGKidS+Hsmg
Ayd01420O9AoUFajDkc4a1YNYZv9eD0j+wNpP3O3DBloNeEhp6B3M4751hxb+RUX4k9HQ8ydLS+f
0Nj+mVHYuS51QNMFitmTS/rxqXLguGeFxdk2De9GjV8F0EBH15Ci+XEc3Pr87+GSUFueF1PI5Lal
X4w+dhjveV3vzIFcdy/d5NqV438ugRb9CUODsC5g0kuJbB2PPY0uzagf2XumaIb40xfZuEICi4SK
N4uqYZS+cxfAVRMH8Hm/kaHy75zh1avhc3vB+SjPuROKh/TkGswFMhOE/B02nD9qsGpc4wOvpAX+
3ZyzpBEV1AX2nXW169Hd5jh6cFOZBgcio7009L7/u2A9Iek9X0LdL7bN6ADinZ+6cqI50Q4YGhd6
fR7nkQE1AeRTO8S5KC92gK2C21BNHaAE0ZKlpGoJITSb6dH5KcJie3Es8W55DAzZIRuHgADDfvln
SehyvHOfSGW6u0yzIeZip4QVVMt43WQA+lNzurd1b177UVCwSUx4G7dTjLCtjxgPk5HSJi4IsuMt
cLn9aNi2OOTwWgtu62rGF0sRpFeOqdCwMkzeeJqvKTjhYGwv/GrQoXXOB47uiw+jS1myqQLlDkj5
jk60Rq8p5alzyjz7HPcp0uhyI/M4pR0I09drPm5PLgC4zVglxa6a7wg+lFkE3vhFlhE+bMM8uoNJ
h1SfDphVlXgextzaEdg3d3lipicMLkRDEv8ssvKR6tl7UNn9sxYhG4PUqQ6dy6j4P6u1FtMPPbtp
orAfIZDfpINe0zvp79rInkQ0+fconvjY1WN6JWr0oIgJUkGWhmfFrWzFphBxwew+Unzx2ypP+ovf
DcbG9sFfZwZWCXjwAzeoy2Lld1igcYsXh4IONirl2QAiVTrGMGzaqPGJic/vQM7MKyvirN6KUeHl
nRygBZQqpMzG96HTWBfmOMfMMNC5rN5484vaPGFSjtYqLaOdaxXWvm/TcK88W2z4VYevw47TcUB9
Q07A+0XrjBcL2OEP0c1RPK/DHo1B6uFiAkJYgcHBfarYZmUc7nVv2OmuT0+sxbIrC5Mhr9PeR5/s
mN617k5hFlo72BspfNb5TiWIGOFP3jpjXrdptaAONzLxS8gVqInL0zZiBw2t8W+izPqSY4uWmhYd
kqQdTiD3h5M1CK09LA9dZ+oOdR7vzSXdb1r3oNK8S/eT8+LUNc7LYITqriduelG2k+4ojaCtJmc5
S7P0acJAtsl9eCxEEF/EXAYc9S9R1PUvmNkJcgXS3TNp7Snkog6IzGuRgCbhdqJ+UK/EOhK+9lpR
3jRwYRNBg7lRqmjC6myX1M8ZhOxXy1O4B87WRiWmO4v7RgMRnEo4oua91tXA1/tik/nxRPM5f+Gq
pCbRoJttZmE1Xm6zsE3x8f8RdSbNkTLZEv1FmDEEAWxJIGelZn2lDSbVAME8T7/+nVQv3kbWZt1W
XaokiRt+3Y+PtK3cfo7jJVYewHF7O1gb/UUzsMPPHlA6BYfVbP/prfkiAJEFuVVOkZuZd4E7tfUw
Bhq9qxf0oMGqrkmNf3fAwR10FohjoaFXYtbkVgAxyIMxZM2wcQ2HMR0D9T+nFq+Nh5RLognGdjeo
PYZFGdQa9vvCHi8/hZ1cmbZbvuTlZer6v5b3DQeofrUmOQWysmE+3U/FH2vQzw8qbFuKJTEH//9/
Acf7oMX3b5CWPQ+81qNKadzFMO6kVqrRUAjqQKR1f22NHOYhPtNbz4Hje/j7QtPjrsXwIA8og24U
C0/9NzpbpLUY3jq+lcFgCnHL+vZPXSzaQehX3nF/UpqK/pAfiUCobp8togohovTEwv1BDkX6aylN
GWGKpM6eGo3/PSYIEycrdfa2MB5Lo68ecXc6Luvi5MG61w4s5rucne3688MyHQx5P/+RmpwmUOBF
An7NdudOS3JtvCenT4ZTA4PvtJnEqVX30I16/dBugxH+Tz6il4G9111+NzTwKwlutFB3UWTMnzFy
IIgQcvNubgOfOYvQet/g4L7Fd2PP3LNJWftLnTu/tNoenic2VVyPirefK5lW969wtjPfmIf+qxnn
meHaSNgFasarFF1+UkYa36bjiNZYxzLbayO3Qe45bAin7GisevnetX1+rwOrXjqzZ4uJAERBel0c
iejCv031F9OuaB1f6G0Yt6F697C0BEbc5ceNZNk77gxeMNilf6akftLlDnFxvVKIEKWszD6n1Kju
Rn7pe/e70QA9ueA2oaWLus26s7JibUIjL9ZHzY2/3VU88mxluAkXDurp/sOFtbQrUyhUYzYwJ+Bw
PKSJs2BE6vtvDlwCaV1LJ3c3mLue+ywODF/IrHnfpiwB11Do4HGrNIrXO4gsk8+NVPEhBlmLj7AY
D24S8o5oA/t+Y1y95BeXRo/2KLyKRv/WTqCP1vKivLXEDsSAWBCisIC/8wfT21PdK2falSbAIu53
ZoeRRyQOlSaXZF6Y5eAjiDTmr62AoJf0MFtWkd22kYUwL62ZCXeND5mtXihjKfa9HBARrcl97NDw
Hwd9B7ytPkG6a3a1w11ms619Pw7qsduo7XP5ioE8qoZQZpkWQAr823Gfr3Oac6euxjaXQn2nt/dQ
86uC6+Fd1znZja2ZUkn7OSDjK5sKGR23I7T0D1X1/Skbm7CdYnXGPL1P+yQ/9vj4eerZg4x6e1+c
OCBWdDAMcK79ol/eypQi+gyzyBntVu0F4UhfzP8VuQMmYO7VWU1CRoTJ6d3q1ouxDN9jvLphdkca
2wBW7FEPxmnodkCdClA5rNvGvrp1lLsHXFoYKpv1g0P7lphwUrzc6AP33hvopTyAW+y1FAXwDdIW
j1ReOl6rWE2XamquP9eYYsHU6GmmycUN8KcG1uSwUCl1YWtx6ERu7Gme+LLc9Dp04slN4gzgOv9o
pH8eQRKsmAbDZhTbwyi5+Kh6qEPHtoiv0E+5eGgy65Qu/D2xl1G0/obJYd5Xi6ndx039lHQyGuJ7
IjLraRyXbh2IDRhR12Ke58IJIavgBLk/3md02H3bKjoISixX5fpnsOI/rlmdi3KhH1ZHw5+yLA8Y
XzGrJeJMVQDSaxvP/sy56qXZtutd66m3Gxi+M00xEm9laNdgIyiIs098TVTYVzTVtiUK4IDh90nY
n51hN9FiP23U2vYzixfcMc1RgtJBMXWubEXelKQlESuQF2SaHi2m+e6mehtKOtnmbfYokV33FffV
14QeDoaWJT/PmHKIPtjn0tNPpqzb0AE85hueJk8WvMMwYRm3m/XiS/Au8D2J7F1npFfBpLDAbX53
qT7hu6FXOmHFUyEc7gWM/ivuoDf2JyMNniJ9lfdaIRLV6qPHe67RZI+SviQ1HfUgVEXc/c7vpifk
2YGQ9+pFqpMvXopjVU7NqREWV9z+GeKTy1KfPoF44tPROw1SaZHSvIbEkzFOhpY2e8Rl+cVofUfF
wGoe6+yYrJx1SVLK+cFUGp2wtYG9KkGpX58gFlE6Osbq0bT4jPEG2L9Q4uIYGKClKDKvE/IVYhA2
xkSPEkPkVJ8p6G/e4G5OehWq3OqPy0Qh4QyHzIf6Mx0yNuogPIEVzd1xkWziRY245qpUwMRwSphS
xQsOkz0DSX3u1YQ3tmLjPyvgKKN+suPF9FNwoQ9bbKAWe8M+n5Mvhzq1p80CWLgi7QK7rP5udp6e
6WJ9TMzkH7sJgsXjU9oQYLAo/PwlM5diEJT0XroZg4Vo/IlXczSZ6g/+dxNU6yvtzCgrs17xpWrh
p5LWnqPMQcH3vN3GMpt+TchDul6cafP1TXXrdBgUnS7wbI+IQD/sIe6c9mmlTz52EOpSMZwICeK3
URtoEdxeOIHxsoAi6pz4vfdyVNCu3c/jvbj8/n+EXRmqvCe+pNHdg63jmeWlTbK7FNDkKNTMIFut
pUd8JqszXNQ0vMQar91hQOPvLeEgQaQW33SuQDiZ+Lflm+/Xw9jtV7OH/NIFGgmbPeGJmeIwIAxP
qu7Hq9IrPLu68xwPWhF6Ww7URH9IyJbiW1xOeWvSdMIjD3YTGcV+AV2KpTAn3D0MyQl5NeqUw+qs
fGZVOwDTa35JO++RqKV3bCcAfBpUlWDyiPHfj0ASFcWzkQ640BQjvPXhkGW1HNrLNrupcVmQtu+H
Aeegh8CnU9d10O3udUyceb90NPsJIjCxqq6aUH8aR2mHJlkkmEUR9nmm31AZDNSjVvibPm+EAIAA
2A3evVIzznD8f5dsGn3Xni6OdEa2OXF9+vmhO3zZJqxUbPwfMWXg0BUqSGIYopadqV0LrSFkDU61
GG1nmBh2mq3Hx2zRvstxOtAv11zG1ftrCI0LRFc8b0nX3n5+YNbHlMHOsbSM9iYtXjuW267n+yNk
avYvGpicWyrqb2xWatetctxJgwCPbLXfYq6lb8s2vRiVHUlj8vb4d2sU4eaQdzk9n1Zn+nrH94D4
QZPM+cUo81NfUjjJ8sHmjoY7gMoFc2QYJKb7WAF/2ukmoOPRaOy9YyIW/IANTTn/N0B8ZLoyXxYi
8Ld4uOChZes9QTgpbJJ9itX3uNjNvjFxWLkjl+PWezbjrjibHqe0i7NoT+/AY4OU/s6WTlF85MVp
YGBz8cVaNRdDxfVFR1uZNC1Me9PaY8bUYEqe8UxSPNa256q106fCKRvAbYwtgNbGqG7t32pxKRfK
Uv44k0XhONVWlK+ec5xSJ0xQMfb3r+mPZZ+R9MFl60sn5Uk09nqdWucD6bE5NzlmyQnfzM7RKZHB
r/i7KnKEOj1UQnMIJzu8Bax0CDDysj/TJ+tY65in8cDVEZgB48Q+8Rpn1kkWSX5pp3QO6ElncZG+
xMvtx506jFy02wbVypbL6NPBdBsdqb/R6Lr4MSHDZ912X8xcZjyLdNU7FSYvibm6co3vUqTaqSnH
E8P2FGzmFIfjPwLr5nkejBrPOZyoOy/Hr6TZRfMdxCN6shva2J+giGHR1XlJytJpQsx1vCk7c/VN
iVyTEa3LTG/2bQW9FsHibeUg3K8QREetW08GyRoG4306KCxA2rogu+MIngdzDVvZu35TWJpvbHwy
uvpYAXhxGk1mBCGzBX2ZYImq6gD6lBWsBSsgwVMUqWRR59gRATbu9prjZ1jShitIPCV7OVOTKHX0
6X5iSlYFDrVysYnTtQMa4Wtnzf1/tZH/Mh0hjkEHCg1z1qnTbYgAyIiecd/eQgRwtuG59nJ+UV6s
7jFj0K6tXUHUSPO9bH5YODT3ctLIXY4teI6pmg5eK5ANkqwMssx194vVftLHSrrGcSmHX5KnMh3+
S7WtjJoqIVAxEQg/aX/dLknOQ+xioyrwGSooqe92tr67NrN4mSahWJ1HQZKfWxYv1xaQ+Krjc6gK
TFcDdbq+boBiLKw1mreiwHJ73+8Wn+5o+BglwiGDc+uM4re2THziW/uHIMd1nSNzLjFXlpMZlitJ
79p07weDesj7SeGnmb8sNsyvzJ0cf7b+z14SDUqffg9IZv9s6jT3HcmlUpTOwR4Uo2ExXS26ZXzN
LLBLO8oAmoVgKZO5DvRFev5irNY+b6lG9Sr7UHflP35tsBklZVzW4s77Cf7W3mlK6l7m5qoxLE4K
RKwy6vyoTTowoGT9aN3p15D3RwYk76HAo4oTpjnPk/5mcoU/qmI8YSOV12qtgQd549F9nVgKcxRr
AILUUzmOwCVMpR8YSU8lLveXbmtDzTL+VeM8XalkDVQ75UAMZscfZs+JvJpmiGLQxkCkD3gGuhP/
IzvQ3Z5D+c6zngq1YWaD/khm1LhylR7z/gspQD86hcDz4Xlm2Fh26AnHOG+2nK+Y/ZerLmweWLcl
DsyqoOiE2OszrlRvKZwwl5I1kZiD1q3WByR+91AN00tDI97ZJCiBmpa/TN22XmGal2Frpv444xWB
lweDsxvnk7LvcbM2P9UOd/rWnMXeAdbrY7Ijma+BuDgAjznGG2p8gviAZDn+ivWu5O201KyPJPd/
sQI/9zjk7wAKowcTWXc9D2pBwatZL+Ohje0Ty5fIHhlNdIyL+BWxgvQmEvVMLeKczsTZyvjBdYws
TLyOfQcuEmgtGLw5efDhxzRf0Ntw4FVDrrnP9QhaRKmNwMvSGcS7prFbNqlIJRwhz5BnbiW5cczm
tXzka4NUgcg9adkDDmK/sef4eeaGDxOa2jJ4Hw9ZIf+JbJn+k6aZ71bTUFeWcc+K3lemOWM/OfBa
iVvquxo6ytoieNnrZu+oibX3utHr/tbDVcGAzfS95/a+92Cs0cC3HaqlSx6IBGhXb1SOv7S4o1rK
z6bkxaozEBazQf6nwv0XTzwffbcmN0DwpOxkSEfeFE1pfu6rma8h23u/KPF89nL0VWr7qrQ1yLTx
p4KSAPxxCx2V6XdG1WvGIWrkn1XmgnpaHMKE2Ul0NAGYkDmxpjAcFf3MXdwTyBf8Yt7ijUFqODW5
BiWjvrP+Yc/2hSHbo6Unf3GscSEtGpzs+cU2+o5IA64LB5wZ5WHxV1zgzXKAKaCv8DkDZ0G4GCDx
wvwWuyJhQjDt5JO8lYm7yeSDZSmhlx4RlIJ+M6d2dhhb4rNBnXWUYTrfpbwFju2CUVPH/MIfOxLN
oc/YKvAE9vGdctIPvzzhHRdbL5BTVHtAO0boNBQJEyhFORCuFvP9Tm1syRSEozOFDjXvCs5Fx8Pg
LChWRs+PqY7HUuQ2qXbxWF4x3eVLNOjWxWAr/pBhK9f6AZF687BVNogAPfObzFamYcQtv7clwDyS
ZqPOsZSMrukPUA0mg4AB00IRFBPVU3lA2B5mdZxCfRWxvefOcyV/YOB4F2GuFXI3IyftoICzuliR
wqeWHPM6cmbYVf1bNlQvNtlyGFmj+RbjWVgbPDO08Vqn2VWveC0gEAGURe4i6jup4gWpYdyBjZow
L1LJZvG0PRQG6Xsi8Zhfh+ZCeGmNXAs9g92YEcraeWO2sILK4E4VLw2ygpFesUs8eShPYTEpFiOU
f7vLoO24hpHmZfX70tPt8fDUL9MHros/MHPrPcPp8ecP1r1F39mGAxA1TZ476B++I7K/Qg7ZNWuz
X5njPoLd5JHcXJxiQ35vbINnXQmecfPZ8cb7w0HKzEwesJcsncvNdpDFYcHnqxNH8b18nJ9aNd8s
JfMTK7LfLRWXJgPL2DNJo93Lg9sStOcrwGO35UAdEi3Dx5T+M+J22WubNmE9Y2inzDoZUNRsEY2U
H5043D6RKtdzoeJjza5Dac6Z9P560kubYl1NhG5rHtiMO8e8MXSYPPJp5Ki4xAkfv1U8iDZRZF3Z
dTa1UkeLL1reeMP15wftlUFfpuaBt6oUnnlQ3Bd3jYYTnR2rCmWi3fiuxLcUk4D3n2dtVkhFbcID
VoamMstw1hHsGhItgV7UK1sIPIHrvfrNduWe2PuTVyR481Z/kt7KET/FQTVTS1u3HfZiKAEroG0M
fwzdfX7VpEY7nTZd5abZAf1yOzMtQvZt5TVTtRbwWu/xkM0Kfx8KQLapYtfVwP29usK9GU+YFE0I
/Ra1wEZVkfibQd2On6gB436i/MwbIFnHSUylgOv97UbbDXrCVnsPVvYb66ExLJSDoXGDRLSZ1gc0
skdOooDTbwIwRCTGWthEqHKs9oRCfLuxzdP9jltBMusSOl5iqVPaSU1W2N2vIKYEPkdq/z+Nr1Xl
sNDRE8vBTWN8F5b5xme9TwlhnibKDghuwAugLrAN71S5XQVRcbUsf9eSwznHBsXSajZrOgr1P8PY
29EP318cQb38NcEYROnGbZXr+qHy4O53jmc/NO3w0MeIa5gHcWckw6FMuYt4Iwz3ktB1uoaVF5+J
oK+8EJfpF5P5d1nztLkj4luC9rdb1xaQvnCxRfF+OuQNXWf6SHhXbTvXpDwldzoKwRcC7A5Ka+wz
mU5UvTIgevuKBlHE13aHhT/gsrOxvCH30nFmJWrMQ4whv9cMM+EI1DCKe9M4wBVpaCll24TJ4M4T
cZeLW3/oKm2vNvVB0ZpnuJsm5d40F9cWjJVybpMzQmIGyDHrjilOBsYcVosnfUB4AMZD62cyRhYd
JYODYAhhoYW7snoXW/E+JvALSUyo/pSuK+8OHceW610qN3/CsLR80IWAXYc0LIv7XoHF429GvUXM
2dGlTiSTgi4VOIuBMJjZ14k4Fl2fiw2wBk82BIWaAaM7znpZUovCy3juvadJo8O0oN4GSl4RrRwJ
Ozp5YZMikFTZ4p4EO6WZCnMQBpVO3ADlwSGwWOXm2XXjR5qJ9V3p2qBKWb6WRrb58RehMwjfrnon
SmxRvIis10+St5fOfYNLQx7Uk0+tmnMrsiYFLMNdpKZKYFZXryXpQHT9X6aY9zKcS3rSCzh8k36s
q/zLsDIC4n9+6IroVxo5rPqNZcxvc1T65R6TgWQGQpI949XdsiQE85ocpSP3BXL6aSDivcpZRBgU
hogT7b9SMI+ytfkvZltzoN8CVGteYpHwRvSJgfxZVnPRGkUJjc2Bq7iB7J5otZ3W7GN14+7kDkBM
crO6ljO9fDqIlz18IfZ6Ou5Y0sMa78G3ti7j08+PVTT6bimaObCNGpePTvgBMBtqh/Bc8BsmiNiE
wuVipWaiss6qyxjWuuxGtCZA3XNetxNUgzvIfe4iAovTaLrXpbOAU+Bln2oduLWnf/YKkksJMhuH
L0n8CS+w5yInlpz1VY0hnmZrEltL/7ZV41eVig9Sf4o6QRYw1bHCPJBr61s54xys2kGPaq38RPNJ
dlgfyYwlLuQ2p48S8dbZgxPEVkpTp8PrbWki2gHOcRlngUXymYDl/OIVWXtM6vaR5cvbGpvcFET8
O56HxCeriHNKKsIqXp8Q8+oex5Z6V0xIR7UZGU3MyNs9RRs2AAj0QsOnXMg4O4v+F3BgYALIf0os
HTyYlKFKqHaAPxJ6rQxa5dZn540cCvCkX5rmdRerpKtDU3RPV/d8uZNpp20zuSPz7vM2pGU9aUL8
DJgahECj4A/3uTS8od45RyWI9GTVS5lgwAVb+TIhCgWNDWAmTsgKetTF9/OI80k2UdaCF8GLCW/F
wx5Ljo0LN94ze0gfmwSuNFZhv8yL+GXZ6jTI5/Ld2+hQii23PrDb52WOBYeDAA5LlmJHkCRDVFM9
tUUNbKVEkenjMuzJpAT4l0PpFpYf94t3yrdOPhvFSGkyRxMWk565UJCZrdP2yKO8yxM2A9o2GmQd
NOfkXH7eb9x3JWDJfAwWQd3QCARsmeD4TsPKQErjbTqgLbp3PjfmkvuxmxywnA2cuH8Ht/7n9BmQ
LZavQTFbkqUBw0NRYogj8HbW5faiI1ztMwZRYOa7yhUti2ctLNrhw13S3QisRPTi2ZKQMUrlsLcm
OYqBYD3ZukGBRmYx00mvQhfjAkldZRsNJFmIka6fk1OqqGfh3TCkoRi9YpbOz4OZ3Dc05Xtbjhtb
MP456cbSAlXc25eRomSnPAao9Qb5g2tLSf16w/HurQqiieU8d6SNwhZbbjEYK65s5loCwa8r5gfG
86F7QIbrImOgj2C9f9Vmmyx7PbA/bCF/TG52LNr+MWWapzd+fSF/j78HlaLRuMIR7YAzQFdRpVPS
RlF5ZvH81eCwoOy/YnTecc2W4WpTPLTE47VcNnXIpuOkVWdu8esZJU9sq6Q4CUimuKvjBfQdmcf/
9TQknFbBKKgqpnxa3cZHdOiNmsUw3SyWljP8ECenEKeL/SHnLgVlP40KCN++SOL3LuW9msOaoj6c
ZSM0Rl5UuBl79zKlWFaGcXJ2LMH2PVbr0x1fMExRQrqTWzQZ6oX65XjWdpVGwD1phr3CrmcZD0MH
gcRj/eqt1NLUnm/Fy3vdUu6C9ec6WN1nO83HYpjQtkEcRdbI7wIfwhMleZX1FaMzyuC28SvpB5TV
v6kDS8qyUdQsu8RpkKLBSCrIM/ngMaIeWtO8iWqo7zfcgH3KE2hW28+9TVxb9JpeGb8y6n5SB8Tm
sjIGJ1bvr1zsuJHfUVV004S6xW2GKMhJBE4DykAvHrlBMyRyQ4jipueL4Xpk0Wz9QDnVFReNeR2N
cvJrktCrle/jDdWhyU2u53eKv+h+Cewm2P1rVANXLUeOZH9hvf+4SD4JZuSGhcT0PWmGt9MQQkNO
HnjfzXhYhfGaeMAg00H/AxObW6ESJ7eQaDS3XjC2d3b+pvdVAjisZj2oDr+s+8mozYDGlFvsR/E+
MDFGImuH0Gk1atJZMOzVAiDDrjUNt5tbHvDuzXTdvNtSm6J11NTOsAa27OKP1YlvTEjuyeTOfl0G
5m8PzayCqGGq4SsXmu5T2cAybvH7RuFs5NJ6CeduPs9mZZxcZbx4bdqcNVyhoE9SLzLW+GRA9+Gd
ANM8j4n5K+vC2P03liiXTlr+sadmJ0WBKke69CzL9WkHIuOvuzAA5ykyxsAVH4xtzsQ+IimmUFfa
8aJVTR8KnSDlzMLHqAkiFDQedBbClSk+Rq7fvgRsdIrZy1+A1r8QtaNAIqVVJ+3e2tR7MKV4q3pd
OwliA5ER05ts0FWW90XYqe17QPGuZwSHLmOxZCZYdEdt2LV3ZHeHTkHTQ/2HgKuIPMNoeI6oi3cJ
XpGbg122DC8DELW9odBlVN2l+0lLe04dbQYggfxgbNOwd6x0hCCWur5hgDOT7CjmKePaVRZsHDyX
2hXJ6msa9O9iUCwC5phkiDR2eaq+G7197mf3ySnsJAIy+o/Y/O88w9XPsmOgigPAW3OP1hTZEkB4
DOeqtBgCZphDWPTvImzHOSI3o0F3B2g09d5ZmfphS1f0FozL/NZC+T3vgcnMRUhfImvPZK2Pne6x
/7I1njmmWbvR6edxeSwIAZMftVctMHKTf1zs0klv0xIJAB/P6BimsGiNuTROzcqBnFaBbg8guW3s
OXCwcqbk6SNNp3+a5JnMHB0nq2Xs2xjihpTTY0uhQIDaRUWENf2F6l/BrMHC2q7/SlvWx3G0/vGA
bwf46axhLfS3THOHEIYiDzwfB3T+IeycFhS5LfOHpWXX1mmk1B3WtWnr+HM0y964FH0Cybw6WwaN
gcAT4bPM9u+BSABViduZVy/XM+Vcizz+ks5xrTt+lSLlUB+h2RBOwmTa8HH13ygvmCpcbQtcZfIS
lfLYMRwdylF6LwYbGDk+FAW5+WQhzFvaH7auEn+5F3somqn3Kfx4pBG8kSimfouA9noHtZpfjju8
FpR1sDXrOffrLySYy7rKh9FGiqnBCuyTtP5O+kWHp23eGr5xZqdRTGQ790EqTy5y4mUFatl+p0Ps
VRnEiSquvbwmDYZiLjcB2JdjuvaUELl1AQd4BczbLqyHXbZwWVfwDb+wHVZn+CSIRTrynWUd1IhW
2sYVNVENNfWnWAMlVFWvlp5Dv1t1D6ANNyQvXkqSOh7kBqJQTP6wVvP3zjE4cJb+taCdLxwrLDid
9628LYsaOosgN1wdPGy7pu0+2Smwc47LI78zI51XRI7ElWWzlvBVl773ev2fRZRzh5u/jWIGAArl
liMnpj5FAOOBeKyHuIOL5hZIxLhq2JcuVTBgi4BYPv0uIM2GtCY3+9weFt9QQt7c6hlndVCN1eBP
gkaonn4Gqh9DOjF/Y23+aKV5mFpjvzZgTHWLqwXe6/NCcTRksUuPoaqTfXHG/71PrI4XewaHzipw
HuT3QaiHRaqBcCr0ZJ9ry5eW6hytBiBtENwQgDXWMr0gYGykdPZlit8utr8582vfKziyy6k7zDll
E3NxKgD6B6bBokDLL6YVf9jFmgYjMP6dp6V8MpJatLm3DgK40NZZNmcvPQmZk0yhyyOE20cVAXnp
iGy7fTGpeEPDt4/r1kdpaf/HBro8k8L9mATvlCovVdjk+hxkANOKxlyiTY2/dEIyCOe/CtvGUJQL
SLppIYLBHWDENE16GnIAAjEHJu9OUv6sD2lKUvMTKcNdW6nsDaqec2i5VTEqOIdmsyjo6kUfmIl9
S7xw9aCtDZ5kAQk4z7MlNqdRMfl01O11jLRP1nTvtDCBgOqfFR4dc4uDeSTpE6fFZ2cisWxp8hD3
Vn5IK/1PAgMqrKysRK8v2lObrBdvwbPZxAkVsMYc3a0RSs54G9c+25mGBfmxHMIJm9excYyTsEny
SoFpacCKOQaVsgqweyZzMDPrWrY3WpoHCmnXMrw3ud9FBP2lcpP3kXlwBO/7FIPaoZyL/hbXBZIP
jhgxojloq7kFehKjynbGeFxK57WIxSkzRnp7xPqZGuPvTY9Bqx8MXilQcv6yA2SBruqnOmO4YQ97
mAEofpOR9BlQP5Jldr8rVqmtOVHwMYjXkvVdNE52f3I2DJOTAamoGePb3cAU1iVG6BYFNORlf45d
ZUXeKIZnPWXsMuKdQz9shDv2C/sl8L9KFBQRLe7vnvGP3FAR18mTXSZ0cMHdCbcOkdmAjGHOKHPL
aJg3qGKAsLydoYF+WxAedt3MxmVxN5IIpB9Zm2nZsTRmrAHjvp6MJoJD+N7qsM6bLtu1VhyfTQp7
mJqoMJ3ig910X50BnbNz5a0mwYGaQ/M7oslt3vCczhgtPLyVFxOOAuwii02SxKNq6zgMHGnSktop
+E4TlQ9W9eTM5Utdbf8In3OrXYsvtUyYnKwXfhZ28Zzaq71fx2ZGYMSLN1ZudZsK9k7dfGfm+5wI
2duAVrxLhVdSsrS8YfvGp+gicJKj4GYTOwOXMuuPY7P1GW0UQzvOl1MpNRrvOja/xhFzPPSGs47E
uAMJ8K8XSbab0p8Rb3B2JUkCgr/vZZM8Wnah7YDjB3Hubvt4wjZiWFoSLQUe/Squf1OJbO4YHr9c
18Te3sr/5gWcYYpLScV3ohJ5ta7kIr1Va3WLnxtH9nuztLr3tJ8e4rXq/uOISh7sZ2NVUOwcNmA4
eNoA9/DjvNz/ToCEfaFKY78VLS2Za/5tdBS+oIR00ZBOnd+Ups7mRow71p/3Zg97PTsOlTc6jhr6
tRV8Fb19AN+2p0N02M1ERQOjK70Xl8K2fak52AdIEC6M/de24F8Y6ZRlnfcgy+zVdMpHGjqKI7eY
M8WwF3cQmb+xX+NFyMUlpjCiwLq8WrzVt75/11q3+RpK9Z3P4ti6W//YEeo2k41MKUyrvSZ4oYu6
mMgREcUd88TPrQQo4UximdrMEx6U6bzFzothDt0hRdXdm7YRn+c516iAuQN1i2W3FbjFTaCZAMA8
drJVS5HHLPwyqx6rHvGQYTwGWi6zaFzoR5OTgQlA5xbrVSPcM7vjtTt2gP+3AgxenR/WOkMvz5ic
VZ3TZYza7k5OOC/5bV3NgehV9dzVoGPpjQrGJrGeSbidtRnV02OFeY3bDhM+CFdyqhnU+Kr6WO7f
xk37g78gkgSs0fTYLcX4XxRUmTJmY0yUNWBdGOgC4y7Je5bh7lo+aewcxH2aILFaI/OLHckotHu7
elj1M3iAAqGLRNXcUhZDK2IVyI3AfscHPbiaj7ugukxeBpmrejLTdgX5N75sfY3FU9ue8L5twGlT
+7hUpAJ4gDhVclbTi4JDPJxng7pkvOXLS1dMv9PuxUuwjqmeB9Bp2wpEYqVet/mdTAG3mWwyL2oM
hjJLXwqzOFSy7UJEg3HfDLBXNbt4aHCuGev43vdbR6IO2Nk2W0e93y5kgFveU0xtFMBq+wqhlL2t
/EWIfD2sGn8x9hi3tdk+ZNyfxnH+zNbtzSy9qzWY4yMUAMMnZPFvgwJ7AcX+ZEEEOViCIomNA3nl
FRMtLf0g+ggnUw7oRIXDl9chouUN6WWQYO8Tc87DxiJQw0VCEA460n+ExTaXKzxq2Nak2PCfEi91
JjYA1KAPtDukS4Ow1RWftMgT2p9sYOYanmDyGsGysS0XPQ7H/2PszJobR7Is/VfK6nlgA8ABuGNs
eh4I7qSofYsXmEKKwL7v+PXzgZld0RnVVtUPSSMpRUoCAYffe8/5TsTwGvXceOgZ58Cc0cmh1kl9
0LiNaZ1ajcKxjg7wqr2ZpsQlORxKoQ/FKY7mR4YQKJ/YiV8Knb9hZnGOjag6KIww2xZPmFdJqJLK
iO/YGUFYovbQcySAs9ORrsBK6SRZfUuBnqOuZzBQmt3RzPrxQiP1Z1/1l2YUQP207qbOy5893LAX
rZY0vbghjWOV7E1TopTF5ct42p9XKRTbZMLskYbsVuB77yrw8/eD9YNkcPao4mmqNfVuldq+3agg
Rg2WQ35yi77YUUrTQ9K4gzlJyqfWTbuQWc/GTlq5Eq5DUxpf3uAO+JTDystfr9mHk4o3bjMj8E5x
8yE84rfrGrJTulEpz2z3viuhvEIQ74xpeOrbW2Elg9ePBFUUGYiPrvzp0JfxMACtkYSwjYCMOUOI
og0suluqlYvKLGzAauH0zDMZDma0QhlZrLK+sY+hHT9GKihhAyOQNYlPWiUkfU7NxSgyd8PWs/X0
GnXZLAe5tVOqfixFa0b5w8aW1tHu4F43g+1Cny8PgfhpIpbn/i3itUt349ROxbQujYqepknfpxhA
aQgHf5w2k4Vn5oFzMxiKU2vEWtBUwHZ0v2eI3cUbg313HtnMxqa0WaMYgRqms4PHHdvF/qV1OCXn
bBj2yEESznf6H/YQbWdryFD6JNPtku29r3uEzQEeBIeR+wrUQbA2S561BpVPGMOwqn02I0gfyF8x
hmQHo+ikgVdbmWSu04ltMdrpM536FifvkHkq0V8BRmTbpFEXGr5I4hH6Mkjz7T1xUWLbpSMlWxtS
Qw85FFtr73aJvpkJMFt/SURRgq7tq6Sm9gYng69ms2FUI0EZ7dtg80drY/YI8QujXDExV5tGaMrJ
e9brCo+QWIW22R8KlvHn2Cww8Gs/a2mSAZTgNJub1N0G8M8IZ31ICzgag51Vq2lhaiLjMeMHx2Io
BoxvjucCebQgky+Jfw6dcbFHQ6xp4lYssDGj7gKTxMQc1SNvbVgvTaFdFSIsyY3pVLbOzh3c7tRg
LPRK3dhXRVnvTIx+HM/mVWn1yPSCXdwgSZzOWwqNNmg3NrWylwKaxVmFWUK3yJgJsWsIwFJGsx38
PNhozWIAmMoTBW7oFR0fEYwDpCAuHaaKVEpSMHgfjNwBBBwth2CSFGg0pCVtKAa8mldrFQ0vlCWS
PVKfEwQZRpV7cBWkoVS4OyR7COiNdYzQ8Ww7yNJ1k9Zr05lwfQ2UEGP/DVD7OY8eEbSvrLz+HDUu
TQuHuFGRIkIIKp2AKjsHaJWdiJg47VN3qnNdmYSXAJVYjdIiIqAeWGjSd1VTbeYWyE4oD98TETvP
GvshHCUqBBAbB+yJS9fucK9j8kNzkhLQtjJ6LrJ0biBhozjmUlhlefLJAWUYbtRkZ7A0BMmcHmzY
huzPSsESOZFYY6O78hL6Z56KifLS2S5FgvEw42VrY1V8uHWL10TObCJwsrwjl7c9I9GYSbKvtkRC
tkoG33qwMK6q+R3Q1Qchgc0+N5tsM+01h4/DQW8eCwAvobYNEFugBZPFoS/nM51xHR0Di7gREbZC
wASn1IjAlh7Go8PZPsZkunWtv7RI1rgTmksmcdx3sPhSJBB5lhOHJ9DoO2bzrRomBP5NnWxlMSP/
Qek7cGF7gyoI7OpdsGw2ZuK5cS5kIcd3hCOB+kdixSPKb44j0o9hxYz7GfccS0PJQmHiml9ZUkfT
TamuO84EdGVEMYC2ktLQ3RiT467biqtYRnQa2zLcM7DHbdTHx2i2gKC6TQM9Ltg3UKIv/N/PilLP
TJdtxdh+GJl1z/7R2c1ZO2xC0WYe1w79LvMyqgaosghmz8ysRwyXHPKhNNbSeQ7LOoEUYv9kfwH1
AmDQDoQ1l/xAvxuCHMeU8jDnzqDxJUJ7793JFFBcArRMmGnXkBAMIcmKI5gLwwBuJ8wMoWlSePTG
PuPmv5tZUf2EZHkyGPdVwG04uZ967v7uCLQQ0bSjjdNmHBfJBWonr2AP1uQjNGireBA5+u4sn/eS
5VKyCd6T4JwFWXcBN3tgHq/IKVeAfKf5rJKFMa/F3/K6+55XDvb1cAKbyY2TRrSIz4j8VoadOocZ
K7I06cRruvGNYO3v5B/ZTO4bdhM0gv0yf7KyMQGulHzDDNZ4kLZuJ3pqRwfbCKNqkoPDi8MgiZnQ
+KHq6j5Lw40ayuY9cNQPbr304XzyHSsKxWsV79Jt9AHnTrEpoanhc1AVLn/YcDtdFPQUVbMWLj03
hBDsC5uG3N28VisKdIK50KrRZ9XuDNfY+6H+s6advXVtlGZ2Rp04WBX7/1ng0m+ER+z33rZbGIJ5
6J9QhxXbtuh+aEOmb8uRHXWXFx+a+Rxlg3wwlrMwTYlm6sC2FgwufZLZ2Fj1KzTWdCP1lK1lH68J
tCY2RI4H5DnpmRsuzVsz38dl274C4QYMLV9Ts5f3OR7HJX4qal+jGgtinyWvQvQXk67gymih2msp
K2IhVib9+m3Qp98RDIXbsYGm0TY6IviyupcY6UHBWg8xarxVKauOTtIMRc1Y0/a02OEUszcGpMRn
U69w32dftP0IiWEzvwaER36QE2Y7p1Jow+g8q1lZXtTV/hoyM9qaOoPpH1FKhhlaw6x917A6kQwJ
eiNdspvGPiBwtKKDl2el4zm2SVnruORwh5kgmngGfDO9A4RbapOpR//sPNGnp2owGzL8EuQdM9ch
Q8WtpFUMpyB7bpMatXnCELmgKo+HpwhxwCbNqL7N/ktBTL5xx+a7zgRsPU0plrupSFaVHac3uHxC
IU+ZCU+vtgGJT2j6tDllLpiFT20Rk1foi2Algw7jAsJqqbRsH1qMC0ZsT/TTKuTewU4rw2wls0xh
KCrXyiaWu0dG0JKhsqu1fZUkFgdID05hYu2Q5R9mSiL+ge17ZpxShwN237Dwh0R3wIyK7BJB25js
LbhRG3A9XhL57iVs1E5OxcjNFA0B6KnmaHMqYqTrUKPivEdWbVKiryU11FoL4mPW6q8SP/TbCLUo
9mkIp74D3WNySBjKxW5245Eba3HHDCjZpJ4Fg2rldqhIzF67lF343pbUGDT9u3Uz2pBwmuGtAfy/
otB79OMDdsUbB52rZw/brvNZcE0KF+QQiFoSGEyJ6jaRBs8oMxvwS07RbJUPpSwvU4T75Uir2r9z
iDqDQ6rabdW2X0Md7yyl7nCBk4JQ8+AIUPTxYN+jY9zOVaf27K/WQZ7ZJ5wrlGlp98A9C7eCuM+N
8COsm2flNMWld8avLgjcQ23lL74Eao767zGd6j0G5TNgFI19tIuy3Sl3bTMRsjymX+3Sagkq2q9m
Nr/mSjc3o6thIlpszHM/0yJm7C3mjFxMVCCXLrQODZrp3SzA+delXM3YErZpoHu+YEcZlwiDh9Q5
V0x8IpLSkBQqf1/pAHKLlirPhVztattS9NZDi9C8h87CViDfi8A4ymGkwVsiHBnJavNwiXyUEsgr
iil9Rh6JTYoeAYZoFMHdI9Gq7J5R3KxB3+v0hvv4pMVcXXGEyjqbHmsrAEQy6k9wdh65IFIENhjn
KxOETxsJKL/wfzzbzptNirOZdET3UZ8x79R0xcgyMJUmt5iYrWc/DF+6ZiY92+otQqpQ3eNtT+m5
IVAGGpg5+odeZpdJQG0qCm0vs5SczMryhDlpq6htSTOT4kSqMNGLKGUod1FlME26zXqJQBoHc9vA
XygLzJZI3a11LElCjYk9YwZoAnvd4mllv+FuYpzPB3tsPvWyv2W3nd5G+fg2A47bTK/468XelFbC
Hki/KL3p14gepz3lEDfqFtIzilEcVQ3dSxrKdqj2tePwc9CoQaU0drEDsIFems28F5MDaWwSEK4y
Z8Z+8eBuCzjj2DYIWkgmdC+1Hhv7kcIfiyuYF21A4WkbKWw16J1TNrKGMP5q3ZCbUlfftEV2Zzaq
AsoUPrP8RhtgUONtI4GgArvyKkRvN4wM/E3fhGg34aoyTnijjHhyU/1R1zltJ0sCpMIM7w2ta+84
9UB1phOQPBpuYROyD5cMd9yu+WQw1XzOjXEcpDwbhq2/Vhrpbw4gPB0xRQUaXXTpne9LqNpduLX6
5q03WWnZpR4Mi0ltpjs0YiI4Sl3XEHmQQDLHF/St1Ya3yJ56z2+tWwp1GjTuGs5wRC+7uotMlNLK
tPyNbvGr+JbykTy4L1nj+nvu9nB3DBYGiHJkbvjc9NE2bnIzbrcSSWzXaIAWFheG37L3m4UNA3b2
d7595xbyx0jUy0rWHCOnonE3Fe5bRFdzK9ApJQZb9grYhImRHM3Ivq2pGIDEr7UofsRj8VxRyO/i
cR4oPi8RnNMtxVoIsFvBCqtsthMhNUdLRQC8/iVui49KYMihqfZRI8byYFGLtUXcrxdl/l2k2G30
LiVFF7Wrsh3gJVEiW0Fm0NA0n5zWBTvBeHVtD82XWzSffDOI/IqaJM20wwIi1noFZ8Ungr4Mi3tZ
VEBm+9rcd2y5KLod5o9Wd5I05xvLxgVoAtNgRnavsFtpiHGhWaLkrJccAj98BzaiPKSu4cEH+KfL
95gsNjDHGFFf4PTnm5bwX48wI+r34LszZMFZDOj4VMb6/NTMDmO7jE3K0Op7gDefWAJxqzjNsSze
qiF/j2ynZotUvTIzO3eCkCfNPgsBvrmI5AN9r8mzjHpbqZjfQJZeGreMvhlH96A4coxIO58M3wNu
aXcV5liklUg/OA+W+C/7JyqnccjWUgcTwcCr2djlBH1vTMhgnOzy0RLNafnPFyh2kdE91wr+R0C8
Vgp9WqvrG03vHl3XmDyYU862TgdtVSrzQq1T3OZ2Tahs6pyY2BYHGFvMOZGm5ANzAX3Ig3VTjqXX
2Y6zRbsZbsvwzeQnT635hpMOVZkGs7rN5C1xQDS+ayy3cYVkJ+5656hlzBsaIz/aI0Nb/NCbIUT6
5WbYPpY+7hS2p3JoHgbhvxmty+JDsNA2Ea29Hvz+CHrk21BAZXeasNlSxV16HfL0gEnWUIWXiQSb
4TQw5krATXPe3YZVsRWxdtcWdo0vg30u3Cmqu2SHkC7aDaV1wUqTbQzBvLeaUB6ZHRADA9+tI8kv
Vpp9L8c7QCe0lAskdGUffiKxa8Bd24+OoeGiCA12tklywUo1eB1ANWxNlfVJMtBydKKfYdCyHvTs
tk3IjHRWU4a5MTry5ht2ove6aWmC6w3KT5I85xYafOESyWtIse2ReA+N2hPXM+zdxiBl0YkZrKqe
pTX3fW8uNduz9rOZvfd0QpSkBMzN4RX9FqkU7ExXhavIBpziyzQvHtL8nIyox6pGriTwB3gOALPT
FOH9PLm7MOvZl8cO9h5I4kfybZhCT0O71jX0Y1Zj7BWCYq+VxE207J4BIc1rehLWRqIXhQymvZRI
g6GmwqLkbLBWcOwZADJFaCoIygzbXFGIXdZU0RFuiFex/UmaCDx3GswbMt/VGW82JlllOuvQJ13F
tIJNEJunFBlcLnuJLQINOR6/zB6OY2YF7Mvh6Va0wLW6i9YUfO+1RrgGDZzQi9su3U3Me1ZmD0CG
NYUl0qQmVMBAd/NcYHsmI6UxCxyYfsb2ORjfoxTsC5fcsxunpzhBMlb6+opAlK2F/5U2ELCMsc5v
iI2jdQeJtJkzj8wTdBWhRb3Xb+zRH9jNoQgoc/gKmnuXd0m+qToX4caLHQX6erFSIp+lKCN/XfZt
tKZTPAyxtY3D+c1vB1r6o/og2+0xK9t5z5ibhGfZJFunsQ+tOzR7lY1fU9XdRcYD3gjAfNn4VI0j
DlW8siiESJdOK22XtT43ppkod9M5C7tgcLqkA7c1iw7xbOUK7xbN2bb7SATKy2ZyaboyFrL40xdy
Hcde97U145kvZRScchgFa8oXhZv8CKAMhSk3cM5V9uHCIVk1R5W8CCyneNfQeV4pF0C6Xf7QI/uz
66unCjmPF+tnORnVHn4lXLinisn08iux2ZP9Z89QaEMfBJsrtgNW8OzVMuKUPks07lD7nYoQr+tA
khehkmBlC4YAPeRLGMdfQvuc8lNgx4iKE7Wp++FZkZi6S43thPWA/X7ADqXjwEQWEhPbEXfW4nai
p4Ubng8YcZxsUTSsIsxVxKMClMr1eA0dqDj5s3qhQxAcXEFekC0U6dOhvUYQ84NUuksHaoT2czSt
s3H4mIzxZ+ZgLIcVBZLR9XCPuThEaTEpJifKqLBIaCOs/oY7JOOTvTESGI9eL1wtGxVyxeavSi1p
qQ1am5b2did/5r373DQEVdGEBOLbgX0TTShpfQdHFRbyWNoIvghrXOWywRgVaNkR1Dhw1PCuhi2V
RYqZI/AbRlrOs8GptwoNn1Kyt1AMBsZ9nyNLzBhSiEYUuywY3iDWoMGxuQUnoT57unBgdxbRcEIo
3TKCkicD+C6fywa9F/f6VhHO6OiYRkudyBBIIMVmGTAekfixXfM9P4PXEA2KhAjiOFYY7qJ9FhvN
gYRsWJsecAcGGQBz8QMlb1mc0f4Mg5dizoJdNL+TN9KvqUW7tV5ujUE2/FxEa5G4sarhsTZcnwDo
Zj31xX3dmTpxSZxwbSnfSF2glw1KWUpERwrc4Ew8cpOkN2YCI8TokKsNuooXuLCzxmSMdLUryj3M
OqYQEnCU6GnvAp0LiX6kLY2li1FKsXFtnDIoH1cpcrZgVIIWtrFlUpnR9My0jUMByNXtzmuo88gr
iY2mpGq4g2P2a9e3bYeqWg9cuvlldQvpFOJlX2+LQLxYJA8m+ScuFJvuZtatZwBnobB3s04sqqq4
6ei7BEn0ehpKGrgJzOT2Z2p2TCGR/Uxo/taCiRXV5EDyovOq+TnEcZOtaPc5pk9SavIQkLbs9e3Y
HKOJhjQtdy9UubvJoDDsujDElzTxUvebrzAMJhTsw+iVhQC6E21cBWvZT8UnMuX9RM5Q0JLdQCLs
Blp+T0fNVCt6o058U8CfHCtBRT3aDp0gm5vuyJ1FN9KnIuq22vizN/39aITWkeHNsaUV1Bp0w4ba
2dRNnh0NXPP4a6jFFKIyGfv7fiJp1j3QlQhvEVV/5WPVrbSKzQuhATc4WB56yBYnbGokxsw3NVzE
XW+TFVbNxshsOdsKxCODxWpll91inkpmz+mQHgXjkj42Jl/KYRBXz7nzGmn2c10LfT364St98W8m
KzWCx2MfEloI3paOTyu/pmk4GzNBnTb8Xxt1MjZEICIx/Xy7ZegnuHBx5NGW02nWGB0bMag5/Zj2
yz1iT17QkZIPqRF2qkmKd5A9FL9QEp2QWzUVfb6eRQwVS5A5OPcMsgoy4KzkMve1vkk0BGpJ5XiT
09+4/atuwUEE4hSsFSWAO8PLmHu6x2lMaK7/gbiK7XFCTruTvQ+me1dnFenLuubiOB/ONHMoGPU1
QiE8+j7ADJIsN61Op7wJrW3IO2HeBzf+fE+ctr/XRqIP3CnekAZFoztU7zgoPspKmreEcd4Nqf9l
jdyeomhY0pbe+ODwxYhq2iB8+G5leH00zkQ0E2l5S7IZepoulxyX5z8ojjrSQiRMe+U8Vo167IQ1
7kX97kxZ682dy+it/BH2FT5pTaMTpNUbgRYdHpgkxFpnSUEb12ygEdUrE9oI6cr195xTgNOKa4KN
JSWe5n52JfW1T0Nb7zP9fqDEsGmgrMh4Cze2gXyyp/OxlgXr6BBkFySyPjb45ln8CFK/3bkKodY4
Tyieg10ai3PS+7vY4k+lLI48mgPxhptl77U4Yv1Mkn5OfNE6TVHIGuY3xLbMroMIKG3irgAggBFE
SH+nC4AsI1zaKndPNsnEXg+73gvsG2VmZOeK26Kte69SdGVbeDzryO5SmpYIX41Si3cz3AYkkMZH
G9X1yUFYfwKt/MOKhxOBzNdhmEOBjWsEOVix1gA42C7ICK2OMVwt4nI2RzsBtsyYm8fUysikwCid
jdF97Oa4rCD7hRYuK63sPgIVcKXTMGDzL899BLrI1ZgXOIEFu06U4JIi7kwoxav6CIpiZ4ykPQUz
qVQzylPKGoqYqjowe24Og1KDB/+S+2Bl10dDlWzfu+SWXbFxxutnnBMAWJBsxpvQWnpgo/+qBUWG
HdG+1+LoTrt2gvQlcIvJFI4n7eS74UuVZvq5osuwsjh/9DLdN118M9pNxPiYbKzFfMBWBiw/EhVD
IgDVY9wvLHFq04RgapMUOoJc0isKKg9zMv1tiWcWrWedlP6ri1h7pltOy3dEZ9J3TMBJ/6tV8lwH
Q8uUheGJ7AYOQtOHp2amT464p101ZpTu6C52Wx2UrxWm8kRKFKl3+cGtluBjEX0rnYUkBdS5IPun
Vhg7AiKafcd9scLbYdI5HmZo0KisHmBp76uGaYzQyCMkdTEi1E52G3q7ya1doh9HDsM0iTw0Bm1C
PYnuHetMt64GNoUUQ4BCxsJjfCe4UhS8BPbE+tDldNlvSnL8uj4+J5YuTub4vY1Fderq2Wfimlq7
EpjR1tAYeiuSbPPkNmdODfg4JjmDJhdGI3bPr0bqNGeZIVOClIEbbfHiN8UGDAKe8VicVF2UR7J8
1+k8jGswZmClVQeykEKW8sRgWjs98JvMa6Nk8Y8ZTeu5dkbWgkc2oI3ZpJeIgRU2H/zykO7xwIrq
ETj5zUgQjoi6/gmRwT1Xi0WDjhqM2eL31rHmc+Bmp85qypNy9e9+K5jwGg4gSyJr85wdUW0N4aZn
wurBt/+YFCi6nFzWVTkl/Za1lYWbmHZNhcorG40G9Rh9Yw6FmkJm51RktOrqbJcZxLNUJr930UhB
wvJqmEialHF2mfMx3rZzgDqITyMI4QUTQL8ZwUZs6wI9uhmaDMzL76NT1jcJDseUweIad7O2KtL5
4LJloo0/fzVT6e+FnIa1KSL6fmA5khw8TgD628yatyCrP8bSAMmDLZkN6495WGCKFZ9/5uTv0mYX
Z6Z6ebw+ixa5qNSoh6aJk6MCJnHsanZbMSi+3PJ68DMrMp6KIxzV/IiT989nv7336+X1+64PYomY
IOHq0mTE0HErZeoX4wUQKZboYAEIpl2CopYEOLOopmOxwJwSJT4rpvbrTuFla3EWsofgoVnWjF8v
f3vPbLFXqUBx0gFHYTI24ghAgszPIX6b7ANmsdw/IYEv3KdfD3qecyD+8V6ycP9+e+/61f/Be/Y/
/i+//n//7T/DAcrV/yQKHBc1DKauifLj9QGDOb98q1V/vqYuB8UsW97Mpv0sXPPQTXN+vH6HRFeT
0Cz5z9eoNsm2DkPYxk1bHKPlT4EqUhyTqMYme33z10OD+H9v1WzwNL0++gsoxbJoNXmOqztbvJaX
0BANbRBUvNdnvx5+e69G+s20Jj7YzVQdTUrFTR/qL0OAV61ePrnrs18P1/doBtLituxXLAjtMaHx
THkMIXI5/bDT/flwfXk95cwgCOlF/fXL12/89T3Xl+MSZLI48gpqTjPZ2S7TAg0WK8n2ff7HSRwu
Z/L15fXhv3z515u/fc/19P711euz67eMMRH0qoKWEjl1l95ez+3rYS+d5oc/GWSBWzUG3n88tOWC
kiyrAt1R4U/0meFXmL1VHq/PkCdRK83Lm388/e3r5nLG/vp2leDyB7zNbn2hQGk6HxqjZD655eWv
9ya5mPKur0u9hQFxhUZVY/VUtlClhpJRQIVdcVkYrmvC9dmvB0t2OKavr/vZ5Te8Pr0uIfayonTz
iKncMu8jYVbHWWIli/tHI7eMeXM9UNeL8XrcyDEzsz3n9rEcFkrdP37RsCwLUKJYb4+Yv64n+a+H
64k+LGe7q6hcTIUQMGXGmNGP1tED1G5Kl4lrXS2f8/VZblov5LIrWp9GdpTLajCJERjI9TUubfnn
0+trP+If//Hvlm+/vrx+4fqQpCTyRSaq6uuFpStRzn88LVuiU5h2cqX9uuauL0NJtPifX9GL/3x6
vQYh9K59ZP/EW1MtwF+5IMGydzFG5aTONyHNzmPbGRVMIiLHSrM/kffDlR2mOrHD4XS8PtQxq+av
lyhqv9XAJzZsCIlvR8yHQWRYrOjD0V4ers8mv/nz2fW9Xy+vzzQt/sj00twQuopkCZ+PSRI7vSYw
GF5lldXxeplX5K0dry8JULz5+9/+9//7v5/j/wl+FHcFxs4i/1veZXdFlLfNf/zd0v/+t/KPtw9f
//F3W5iW47qWBciYT9GhF8HXPz8eojzgu43/hRGfBr1dYNyPGLxO3ZSjwhxRkEmLSWvSH3Uns0HO
Bj/MJHkZRG7eFbAfj6N0HnEmf4/Rg7+jamaIaA3BGt4Ai2yuPaOifq4d9qtxj8oLWre2n2qAdJDJ
7nUrxeBIB4OQJDSpcweOuYkEhMi4N26MiOwhGo6bMnCDs2TAjKnq1cU0cSQBCWCcOTheOIVAlk1K
q399PEz5T8cDyT5zKAgV5LE5vx8PJYY8NeOcaIfWQnWjMwWdpwmcrfnuY+1eQwO3TpmFu7bMGXiA
X33tyKFc9Xxmq3gAhNDWRXuIdXLHSPy5cWOCXCYTiKqljeyP8cm/R5ArsbGgWBT4pNl+9VD/HxPM
u5dIj63Vv/6TLPu/+ZMk8xKmcco1kDn/9hHnqQ9Cr253YcAuTO8cspC06a5q47OYW+PYgbHWo6yn
yV8HD+acHSoDn5YImFOllUfOXn4q7fTdcrT3sujmM8oBokSYFW9su+oPA9oVxKAwkG1yw6wF6U5X
iJi4xI3XJrsLlETFJcuH4hBXtvLIRkNaOSUWHUcnXFfsTQ90/qFo2Z3cmaOBcW4I4YdKzNSyhu6d
GcHGSYduVXRWsRfGEN62Dm30f32gzOVc/8u1IKXiOnRtKXXDMuVv14KmZeYSVdzskriNwpXZuNNB
czP7xgz5JPVKhjedvBdq7p4Mw8RjA+14e016QX6HYzeC8I3SXLcb69aywvKNUBlcx07mb3XjBbRf
fHFReVqrriDRqGuthU0nbqHBiYcSldfx3/w9//TBS1dZQjddpQshbGn+9YNXaCaEPxjJDhzKc0yC
67eop4/kw2lOS0ccBgAcKa2bu+tD1tOtTsr0bYxvwxle8zVWKbKH1IvCApmZyCBFdKW8DC2qFogu
VubVY9fcViaM2tAmzq8Jhf9v/gq5nJ5//VRcFzysFO5CK0DU/te/YggUhtsmTHYiyz9KTXOeAJkq
2m9N+yjxqq+BpBiGdM5O02NtjEt5SMb4R9rIW+57cnPNGLDt7v6PKPQCGc5tGDOxlPn4UbD+LujL
5tafJIk4mQkco62/Aj21LzN2QuIctI9mbIxdQrzFRrRJsIHFLJ4IWdlm+IdXGeaHS9+3YsPd9XiV
czeGm5P3h2y15qLZavFA3Zcs0/AUyXlkR8OhQSgXgTjvuhWBhczxOp/4w8YF8wjmEG2d38J9kQXM
P2RSsauY6+fqfazpP8hOYjYktY57xxOittTTIkRkviP80yLgYhGw9qEof6hI1vf+8tB2nb2w29wT
NUZokGGFmEq0+pmsDfsmDOXhX5977vKp/OVTc3XbtoSwSDvk4P++6AQIs7LA6gDUlNiLrikuqgE0
PA9RTbNvPrXluEzXqX1iKsivUMX7Tk+C1xY1xN624u2o6QMAmTklk6hhTpCWxp4q6XWwwgdbDPLs
DFDW4lKcnYJ8+Y4Yxl284FPixj4Dhow2ehXL7ZLp7plTaRznLv9sa6vb5gHhMX6WyxvCQFCzTOmq
KnzoG5GhP2TFPten+MbGaM59S1eHYiKZsXZ9ARRGk5tuShG1T1ZyZvYKEswaCeU1+4tK/eq2d+R7
zikDW4YHjeoUq+tsnt9xRmefLooZD5MJN9fs1bDt26ZV+rZNxnpvxVqxDsyqOFIPJI+oApnnm7HK
8JXjcU9t01zHitwirmXrToJbV90OYJd8gcj8VKgcLOYy+zB7x3wOuJrWU1k/k40QbR1CbV1Cge1e
58yCg4V7+Y+QqwXyEEp5Z4xOfu60ycDWWlvvuWk8y4npnlkzAlseSBxv/+1tyRb/dI5Q9jtSCrSg
Qkn125Xd1yINKx+yqWktmcUBYZQjjDykfbRCU6MXNLXK6U1UVbJKiR+4xfDheKzbvhcSWQOfD61F
DRqiEmAOxnKqj+Hyl1dZLO8izoliIfXWeADX17TwCmD+QQzqnNTRdLD0YbxLy/xTDcJ5ixkoITkn
xCyzcvKW82ZLLp28qzAJ3BXlZpB9dVPNhXWjagMHbwptXTTIZvLJdrD+KHEwqkXEF0btAbEEUTuc
NQgugF04PhKbwLVvpcJX0OOuoSncPCT5JDfOaKA/L8pk13VE+1a9eryGb7g5nbGkKE9L4NoXE+lx
H5jCfTYThDw5ph85Ne45pBwgTsTsHwFJTiutvOVqEwcUmwR1Jg9kgCOfj7onHRzMpl3ixRYtYG7m
h64KupceDvosEE4qQPyEyiBtZ5IdPBmTNdwNFmsRMltaVbO+UsXkPHWG5UDJ0eTK1Od8MzU0c8pW
m0o0mCG1QfMjVvO415XRWUzo2CYKQs6SzM3PhKR7gx+km+vfUxodNqPMekBjwgoF+HSTw43flCg5
IH8NEsMVKVPX9ArTrt3bIUemNpjvyrUDPqv20MDCQiYvA1xZ+K6gENsc+8kr2tL5wGaAPZYYMFtD
N7xEsGurmTbglnN5Z9FnPGOfbrc1Ww2DH/nKILl7cNrmXvrIjdCo5TurjgMQnhz7xEqrXWCJgQ99
cHc2GEKzvZv6W3AD4c3szKeUwd4FO/2uJYT4Ts+TyXOZPd01JVIRpc7F1EYYaaV71FAjhhOsE79G
OkrBhScD3/PKbrT54jtgRqgMx3XgFN9wIujrSC/x0+VagbPAnI7/n6XzWo5U2bboFxFBAol5Le+t
bL8Q6t3deG+Tr7+DOvfhVEg6sdWlAjJXrjXnmEOR/elgUJxzLLiVxVGw2oiudx+qa+uta5f4Fftq
WMFr0XYh1gP2DK61UTQuDoEWG+rIL3XS0TxFZbNC7NUToz3TD42mRcuifquBoBts/mdk1frWyJOO
o6XYYYgYGwyDAB7k+6Co63DruAxgLWtr6ma1peorvztO/kqGOElS/7fwn4H8jGv9XJDw+uAceSuz
3D6KMXE3hgMvPqLYfZQeS6QdVf46FQnhAbmlvddqIs4g865B2g/oEaLkHOpXwezuByZZsFYME4+I
ZYNNh1J8WSc+grH5RUVLL++jhZYE2pnRUXCVY/Ue6e54UxXoiwF/P5fG9rYY1vxl2o3+szTd/hYW
w6aNLeY+KsHA1pfpEnNGc+uZtzPcLYKr5gHDTcGDLcdu+F30BpIoATGOJzx4t+bnYkgIRTK69hul
x3AKA8+6knTD4+/q1e+xYXQAn4VlrfFA7uUEFlkJpCVZotkd3Ow2YdlD8pGwy4g2xiCEq9DqxY+F
SNaBzTBTBoq5IRy3Apcu7iSG9n8RCDvPcijLFSq8azsgsyHz6F7pJpmBZdgd0wRWfY8ydIpq/4zr
RSDYbgoc5v78uHU6xznklERYH/nFP1EGY0OLoYgzgz3TJ3Y3Etk2Ljvn3ZNjdmuJrgJdsbJGxzxY
uhti7JyCfeM3E4KBip+p9CugG7nrKSbhqGrmGvFgSY49rvigmphXBUZy6g1ikoLkE+t5fc+8ahup
LGWtUUrb6dpfgwiRuyJV7OiXDJPr4ITtJzuqpkPsbCV0gOYMNc1Ax6FH6FgylPkbYnHp9jJDW7Uk
uZ3dKvkqDTdguUcsPKTDmRov28AIUDAB7qlt3V4XgrNrYAjoriyJZEv39koFqIm00kMr69rv44BL
85WnhyXvxOcy7V/htORlbLLG7I8Ob//1Rc8gbxnEwCJev1iOwwlI3Xdd1BHDOxfhHOMN3j3BCyYk
uAiXMsHz1JDWZDibGPQzyj8R741QX0akDCIVKa2zcJ1/4GNL1EEuROiqqa4lSidKIKyOAp6osDaD
GwT/eXnJAA7lPu16kV0yyYk+nbrs3rxpfZQ8JIoDPNPznPTtBVv2bCW2bRT8ENqanEapGsb8VYqI
ComOfDXBuyS+DF20NepBXGsTNdkwoYSpxFj/VmG0H0DdaGGOlg9bzFCHeES1NN0NbgJz05OoBLJG
IV7K6mOcHkRBaed0WyHB79oYdevUK04TziBSDkzjUFSjcd+/krosDWHDFEb0ZMPqSsqHQ0UWMWVO
1jLliXK4GQ3EBw8mgQoafmQsY682t1HhZfs2HcQtsxB7hJXxCGF57ItSC9ewQYD5jLOfw5rSj051
Ebohkj5QY/+P699WQOiRF+h4eEKxNuMA36Uv4o0UcPOwybGtECsUd7ugH9QFNgmf8czok6a/n3Or
rmlehOh00uqOhoLQycL/2+fWPSR25gsp+91uKd/JVstJORTVxSAqbDFYafzUI64xzRj2BMV1KU3D
u465vgWc2+4nzfoXG5VPCAfeGoY/21zkJSDa9j8lWtAniTYQ5EOjiDHRoYumoyGEInQwJcbSsB6q
mQAPybB4d7S5xKL7XLZ9cxp0c1p0BhJyxo85nH3yT/AH3V4v2AiNWzbFO6KDUyCNJoSzAsNGSJCA
sTQTbzxU0mEi9/rSBe0IIKNDAdEwHIT9y1yhkier1TGpu5O1Cp0gPhE/GJ8UtJwTVIsas8/8fQ+G
Cn1nezWYKdyhuf2kaV+CRSlYMPr4lyA9UHagvP0wm07EHof4zjOwOpmcmTUEVJdg6LLF68vXDyNx
qqM2O+SKung5DuTimpU13gx0R8CgSdkxRpKV+n4/In/AzufWJ4A/MGC1z96rbzOA6OZ4IOVxUsSI
PNAEl1L/0BsGWwHBGUtE3omV9FvbAM6K7ZOAFemoQ88k/4BLj27p68vXD3nc4LVHNmu9HkYrSgyQ
jGZ2igffPHeIsfecb8KFG9J6o7NivGeRwG2em/ewGso7A84ySRlBZks9HKhW82YCh6jxKPTTk3EN
+wxyiWhDKgom4Jku2A/NxSlS85LPuxwxd+RMFWIXOmawbuu4vb1ePJVm50LiHlCyvekQZhFXivVg
lh06vqk7AYn6/6/qvF/ThEtJqFPqJyR1ZWF4gfnexVAojApD2Otbu8/BLDTiaURZdqHMRFs4oVFM
s5zUPrN46yt7vA1IfSxluVd3wPDS0hEC4SfjR6SbASLhuMO3F6CP9Qg23peVvjGREV4tHtNLHmNg
HZprG6Bj6Ub961VDDl5xpHRNsHhTUaLwfy+SOVszZp/PcZGuXZEe6zyw7jrNSmDLabP2Wi/6ciu6
BgSjB+d2Tgnri+LWjtm4xVVUL4M6wjVC+34hYtyATdBwVoGkHAyDffSM/NYHjvGw/P7LqsPhaRko
0Lzs0AimgGRB00UUCoKyj3t2aJpuZXhpd7FGID1dY1/HADP21Fl42xtSOEaveutpth1ifIwU7Hfd
GCAptyDuAIo2sKvLDgyD8uXG9Wq6B3bqZmsaDjr+yZDzQ/JXklh5tAshYAimWDSnCglVO2hEZ2XT
3jL0FXYqAxhrAMt5rvnjUI+IlEy1oyvfPAczsdI7d+W4+ngaC849BJ/kp0LP1Aqh9XpShXhzSy3Y
BUyc15CAHGT6Fr4Vpdrvxm42gPwMzkThcJRlUpJyHuLhdxIecwv0y0KbkeWZaK1j2GPJ1H0FQqDL
y+/XV0HnNUfAbMESK5C9pS/gbzyl/USJ3u26tMt3SZ4hqAWgsOyBv3xmXTOsRyK4trqRZdumTtE3
JomvbcwOD7eZEu/zSeMm/arHsj15CGmXUmFzYiOIV+Cb8ED6qfHmvD5P1y3MeV14T8Lc+Y6o6leu
oy3DEB7lK3yXwjTdD4jkjg5xl6TTU78LGnqrsEOqDL+5eQfESdOzxW0+JDn1lvU7I7KJUEAwHApJ
FWdS50RYXfrNI/AVB5a/dxjQrbWO3dn0CIYcg5Dw1rlHOlL/7FAl+WvNwwmS5rl3S3W9PXd1ggiK
4L1fodt/RUq6j8CmddCgrdYjUC5IRt3vHgq91VXQ3Yr+3StziYQMRaCFciMfHAK5mo50Z1TZOGNp
1IRVxfFhLgSQwq/VwNVribe9Qk0v17GK5ENrchOSUvBk/7lOw0zjyQ1nAdWTqgKIe8ch2Gpr9wNN
zz/P1AdE3mPwzHB5aGUCr9ft4QCG4c3j0T56BFG8IhyQmK165Sen1HDWfVd0+6YMZvOJHJANBd4J
2eBNj2vrq57Ab/n/gZ5HciNmg2lf9sWlkAnjNqmHh3C0kTzifEDGm2anMqTPGo9xdMTDg6reFPWb
30jMWgl2YWEXhyECjzHCIWKexbmcWr38JHnIyUZwAiHP6tyUaBvH3TFCoSrOw6/KDxpWElaZKiuq
bQW/j7hnvhXYNPxicq9wRBCYqm7aV6Qj6cJXh9puvLfQJN0Vskp6qCpvGWSmtpl6kV2pERigAwRb
wEFwd9LrI3CMAevd3Jgs6ezu3YEgdtepllUgQ3YNXdshTf4Eg5Ge5ZxjW/Mvr8aWDlD8T5tieak1
gcKv9at9TecZoaTp3wkPQstt+cnaM2rgvY2UkOrVo5ozLDS/J9RMC8G8Qir2HO0Q9IRF8kYKbhxE
tiwcqFphDIZd8cSfMNOaqg9ryFmdHXgOLBr1cggpcRmaaefXi8pd7UzFqrb2qD58HQJl0mjpytO9
jTPgvFwV5fgDdAk6+PzbRKnoQnOqo2SM07c874mRi0O6PKyjdet5C0ur960xTe+y3kE5YJA0DvDk
ZnDz6yWbFMY0jRQ+PelXXqv078b6wxDs2k0uxLXETY84e3E9zHdiyFJ405wgZLGp/mvS+oDDjB4J
Hc3iPH9LIC81Z7oXuhfcY3rsm7QIf0xhJb9wvzY73QLC0jfmDwU6XKcAXWmXBgcjMCUJb8yo0Ovc
JpIIV5EdNPc88Jm8kHf1Dvcc2z960ZBV04zIh09q94ehTL9kxhmxbWcGKewU4oy5Dsxx4ztQIRz8
+eCjyEQz08+pvPCO+XAKO1r6ZKMoOi+f1DpPOmj+VYsAls8H+sEGqIdTcdigmKNbPDTjrxaX6TYx
+5s5jBqP+/z0xHr+LlXFMetPatBvsFzET0K8m27r3FsOp0sgpRQ+ledc7eaR5+9YgYeFMQbjqpaB
ccim0kDC0N+U0X+hwcKKOvT6CcLzzTcdSORj8TlZpfeVaeZPGmvTHwZPazVyOPDFuRUgT3WnugVh
1z87GxqjKuAxIHDBreSF/+LeM28mAhpOu4iJNN/UDgXyGzHvoiyLo/df0sbxvifoyePpPKEELE6V
4+anJtobbcKhLiBspOt/QXTxdh3Eq2NfE3j2+srmDsGEiOaNtleiFjUmJq6hibQDuommcIFZ4YRg
n0iFdxY740DLa1w3sOnWr4UidWbzQFAK2qr9v9HN5M3JanGVEcDJMXC4FVXfL1Ktho828hgKo7AO
+UijGxFNim2KVBE9au21he3pp0n2cNZ/hGi7S1D37iWwMW5qTODnOfijM9l9OfcgcOZEMUNjU0q2
q2VKd2tqNg/xyEiWpZdFtaXWbfv4Ab6o3rhjs4yQrW7KKhGPMhJq4/nVA/CH2Dqhg16ZPOMJ5fXJ
RmclBirAiv7TuZhfjLG3d/XcGGusqFgxkj4FgcwuZVLbD7+upj0ZF4Ic2obENIEF1H61UWtP7DEY
XltrjhjJFU1HB7Q8E0iOuXGCx7Z0CeNMhPgdWnr4NEoKNxzp3orADuiEHvaaeqNroXFUqbQuwsFI
laS7bOoGHHj5vbBmdWHvDQ+vn4j1FienpsI3ZQd9plmGvdSOvUmQRaRXPqXictSAnQO9MjFoJu5H
y264MDDiHyu9zx+Yxn/qwZVHCRnii6IDvaExp1knqH9nfgqH9SWmQdcgEIWeKxwfNr9Ky4jAKZo9
7tZjbCuDD6MGczCgEJ9EGm8cXKttnRrHKXJpWRs3Y1Id6c6KAVrYlTs8TwO8hTr7BGPHUZqwDybq
NYSjngO6px8YycdL8PvElM/rJWS47JiSDLEsXaf8mBfTllIRPEaWgiRxjfcRA9OukdZvtnFiN/HY
vhUli3XRhxcxJwyG5MFCRomyMN5Hoa2dM94fbgAb8gSuJTJTTbH2B/tJN1QulOPpHyHZiTs7pvut
hZvOjKJ1T2DYJgBAvmKuhThk0H9CLa0Wr40xDsw7w7mfupDZofRIRtOqwVzqZdOcI3Le9yjG0CnG
ib3UAOevdD3aNW4aHgYky/g9OROFhcai7GMuyttgHZOvdPPjKNsEeVpfpiQA4Tw/A92g79NGo/LT
goAekf5hAxzfIYUJL7WLgIPS8wdem7aavCh8s0QBuo5/ADtLbqytebDMeHwzllawGyeSn1r0qrcs
8tydLwDo6PX0b6jGmFjsWIMJx60bGvl9oGDZhko2B/K9qHkNg4mAXWLlmeOubPurCH7HdDqhFDhi
X5mFf4SIQivY0XvI4KCzMaM+MxvfAU0R3Fmx+R6aZARWCUpedpJg0AgVKAaFLAsrn2ZbVyea/hDm
i6k2RGFQImvkfIBXJU9GAtNVw3/dSvGWVK39wIfpCd6PMDyGYXYXfSF8USdFR630XJrbuYYsfxzG
g8jaA3pS/g3+OJAOow0djTC5ACoFXJxZfKyjVwaWxyCsvLBJy2iRpojbOw/GmsqIGj3mKU4w4nBa
iJq2XDfjeOCEF24dp5MPEin5UxwnZS6FyQgej3PyS7qPIIW0AGf6QMotwtkAKahBa0Svc/PdMfV0
M0S5XJvOf25ZG8AUTJ5UZuubai4NhD51eDxltIXoUF2sGG8A4VNk2vQebMUSHN3JVpJilXHZWXp6
TPvW5QxFr8qdquqD4cgi5n+AmrP/8HEw3c/pOxd+bdLyTTDsvLoHevcbXKL5WVXWboiJVwaaiaEg
Iekmn0hQpYlgOsI+hLkwb01koVOgJ9MzLF6VefmBV1ptA0H3rtHHg0UU9n4IDTx3k978eU0bvKHd
GnSS6Ve18QV97x6dgH4adQgfYVU/2xYjRCHa5monCGgJNIatVIX5G3SVCwz/1NYeiFjSS6PhPNbC
rr4EcE7jCIxbzMLyXejykqhI/XR9QhSuQVshqaRapRocu2RSDGszp353QWWFAq1UpcvZwMqSp4Ku
Bq3VkOs3f6ap3WWXMCEVsPaprayOSHWbpHWzLLaGnbmbvtNAhORTd0V7wP5HXxDbFagnvNuIpTvj
YfzH1W8Wg5YPR8OkytVb8kOJGAafIvGAg+ITNkwkPf2VBpG1sqJ+PFL6xMR6MQewakN7A6Sill04
jQsPV99qYtjzgWbOWRN2jc3SOpvC+eC+uiUerboxhEPGxzWgm4Q3VkkmN4ZlbPvKDJ9C1+Vac3ia
nMo9luj+4cjjZHDVDBitgCADEV5MUyb2bubR8zb/DLx3FptSnELdY7gakHD7GlpiGFgZyWznM2Lr
GOgmItSMXXXKo1+ALokY7IJlODj0/GeePmXOX6QF9Dqm+hDnDEAiEf8JA/ySfFrZI0niCvWLZ2w1
x0DaO2fMO/nw3YYNVGHUyIXhJDcDzO1Ct/ppbcvO2tg+ZqESneuiDkX1vndt9VMmrCltC+68mjBD
I1HqN1pa03Xyte4ImrI/mpw1I1+btlVHNiUk4/xKC4TBNdoowN6EqbXuQDIogeEkZztuTU1qosxE
VlMBV8zDFSGH8k1xwD1ZzWcTpt8YV5u7XYv6Xg/yl59P/W3SITmL0cDtoyPnILgufma4hrhnteyp
6Y6xsxkQ/YAc1jeUROnREu4nHltad01DnJikR19X1i+oc990vQgTAJ68LT3M3USGEwPtcTyETnvm
SfqXuQhFrKawrowLymuEBWNpOwNKA62VTyx4CnU+4E82LwHAwPzyjQILi5ffoNvRo7BQKm3jyfA2
+Np+M8qb8BX5D0Cw6WeArvDQm5VY5lmUfnamlGQ5iTu+pX2l6/ahpsI6QECCOtYE00kSO72dAM5c
Ztem0N+LsW4Xeoj7uHHL7zYGIU9bb2EBz9xAF7QuZjU5AIoZ11eouBEk5McR+lhDE+iPGVvgEFog
IwpGqAMLZdPr/WxBNwE21TbWafgUzpSIN/a85ogpne00/CKZ484O12B5Q2lCKjTBVrJbS0JbN+gW
cHDN91jZiLfWobHo409fvarS2Mn3dgmilAnS/lWcyaltl2hkOGvPOpVQldkbnV4MUYXc61oT3OJa
RJuS+p64JPLkVVjdQ2gketioc0iUxFEA72MAMb2porKRFrmEqqce+VvJSNiAsvd+ZTL8ZcAHCrun
PVKqHVubXNrSqze2zYF4kTvS3GQiHPHyTNYN43F3ieJWXXydEYtP6Ciu1rg+s7ZUZ5dzCSuGS5x5
Nv3Q9ajXymn6N6/o31xfnsqWCbXqExf3QTNz6nQ4Wk6FTZGK1b8PZnoMA6Pc/K8XwaHRAwjiUPir
6K9VOPoGymJGR4dxeAoQ88gxOVsK+i5bgujTZTsO8pAGTfmW+Pleak/w1+qRzy/A3SndTDmtJevH
xcUjSrxN3u4CU/3y6MTfqUwgB6RZ+wyspz0jHzPD9TdkftbLloLkhF9XUDIZ3TGeX7Lmbx6kO1UY
GaZ2TvFaF97Bfv3uguZvmLjFJa984wiWu5sLifidw6+6xDbDFM9Cn1hp16gQGiElvJg2E94ulh6x
UXJutohoRexpcKETOjNgdGdneuRplTE4RRpsBcadaVxnvefRUU6S42hERwJ4lyYP50kkxWMid+Yq
iYCbuFqLQOX9zYU1tNBpWu6AsIJY1enfegjkeivBDPRqtti/yfaIjmWTDbtJAgKJ5A+Y/+Tm+qZ3
sSiMND+7g36oj01K5uJLuxHDTT8TAFpzugMDX36nkfXRWvvOdpK/mX/2OAy91aUdXsZIfdBXXNtx
/j2Isb8nr2gDuZVIkrZjK7QPOSO5Uu3gRFl6I0JZOzZktqzE+MwQJ0HGeKo46uHsp3ShNL3NODA0
WPGa+f135KsdzL59Dz0fBl7ZfDmGCg5j09TM5fk257ywZPUoTigiNXJvI/QPdMIWiXZuuoyxt0/d
qiiYL5C2sKXXfFo+jJfvyvgmKUr9km2nb2p/yHZObYdIN7+L+cee5WxtkAwphoedSyg1jnavvpfw
9e5thQbId6tmQXrLR4eXZt/m/nCRRpag65Wmc6KFDg7yM9M5F+t9SRxNgtMy70N/K+a6FKdTxUmv
J+Gpj/daHAT/5i9k2MPbqRk+eCMdhv+1lmo6S1wK4Ch+fxphHx0aV3JUQ/wZaPqvTHTxqtQl8e0F
kVjKYOBjDE6+KazUuPeMqQiAoivHfrqurKyC9xPXH4YqsBwX4Vn5INojp3VApkfu2cAuQZ4Uc1fd
8/749iDuiUPvn0jNejfyL2BOV//MXoea4jbcOUzW5rIMIQAzoi4ozmnT/QUgrR0EWpJt1ztX1zK+
xrmFaAkwka8Xf0r22Iqm3QhbtQeEwlsj4Yv1kBzaskZmo4GFBGxX3KywXWimmewxPoMqFkevzdH6
mBm0P1//LzFz/hN3Gs4WcIxF04/FrnNEicKtND8hrCwFLkKa2rp5LrUW21IY+8gNEGt0GBu2VSUd
MI81EbRBYW1VrcU7am73PHhfLSHjax1E+Mbxw2Rld/QxrCbp4XEU4ZN3X0TcJpntaLuM/jLyihzU
mNmob12Kk5nK+Mds6vxZFWm6r0FRr11c/WtwIAahRbTAEYvmUJPi/opqAYqbT0pSYk7fnOV4w4Si
Ainaw1iDB92SQBbYfr2FqNbspsogCaSPxCqzRiiWAUZCz6vibRT886cau1tJyq4pul/dCqOL+mX6
BvoTwAer1pJfQ92qU1XYBJJrKcyKsNGuVnUec4PkPfqHp4mp9QnkslgHell9dHb1HXTltM7brNjn
XTQua8uxz66Ioms0I/1b0eITMmsFUMVyqZ2HP/RZ2MVt8xr3UQN+xcBzWtZvrNLm0mm1ad97l8YY
gg9OMOYNYuMj4m/fZzVZErjGbXpYMyt7XBeuGB+OSsLHpMxN3D+IFixYCQZyIQUxFpVtk6SKwHRn
9whfO3KyYhUSHGNqFmogzMuiDX/3kYNhH4ksLaGU5narugMTSrkjqvYCTNfc0vrpDyTM8/jCbFhb
tts91YAhHqVLfa7nA+lUkXZs6TSms070bxrYZqI05IfJ4fktpNW7Yw+HR+81m8yyUOVNsiR3LCuu
5EsyWsh7MYe3lhvWYJKeehluC+7qDgY6AaWY4rDJvvnc3KuhV+7d5kYIsmBcDkL8E7NosTGTjbLx
M4c1RmAYZz8d03Um6Y12Lo6F6Y7bkpp8k9tOdwub4WEWiolUTAJ5kpE+FzKHXHCcZI6Q5I9sss2P
sKCJo5x2GUZDSWOgrMgVkNnqVVYM9d/eo5ZG6LRsqQfZfXWw+uR8JY5PothLSBdV+aWy6g1yqfyk
S00s4Froe05iNwMPO7qz4JMPwjsNGGQDe9KJuTgViH9OiH6vdZsmu7EgD8zwjO4ioWQkPDbAnorf
KFmCk9sjWnXt6BB0lv4ANUvckbTcrbKke5j0iYic+aUgQ3Uo7OHdOLjojEF/Df+lfv0wYXUSTBt9
Acq0F05qj3AL4uSiEW67WI2jGG/YQmbfpk4s2RCdW5MItaiItEWVIwmP0VFVAHBJcm1vQ9406zwp
5aF8nYxdIvmWkQIz0YBFTVVOB1VXACxQjZzI7TL3zC4guiVVcaE8+KKvby/9Qe39IpU3shchwsjy
V9NK/wwnHqUZhH8IUVylimnE1jaKv9LtudS6nrM9y3Vcok6T3iCOCE30BXS78DueKCuLlqeX7i4Z
DISf1bUkLKIjMYZ1Ydt5hI13noIdI/PPXA270WrJIYPaztpWx0fd1+Nja0SACqOMKGBvawa1+qpM
SGqTEkda2Fc4FcbJSnVyiU3o8qY05bNynaXd01HxC1QKIueQYpbQrryobo4M6hdjUrOSgyFAElw/
5VBWj1HziL+IlsE5NBhRd9lAum6FTzXJNS5qgQ9VE3+zVABYKTEaJSXZrGMuEN5iPcMpgW9sMkb1
rFSrlklFmyvBgrpKes090aGEjCJ14mbpdqrxVnlMQByNvJVwvMDqHC9oOYcLujTvmGsNtQvMMBd1
O8zS8V31cnwS+dZf7Tm4KUmT6huki1jpY8lorNHgsCHZJILN14DWKX18QCLODYayGG9ZzNy2pI6x
C/dqk76D10oQhYFS6JlORHp4u7ipo99R/SGM3DvVtOCZO/rHMIrkJm0FtpcyR5Q0yeIiSj582gzN
1m4g7bNsIDyys/YiWfP3yKKcDVDbEhan6W3KAXMFn+HaGesCypGrrXzlTUueZqzG2IEX2WR5b44P
nXrSqAQZPB4i+rcwfdN2QSz8HEnMCyoAgr/Jit8lFKi0AsbqUiU1NALI9nY70SgpltFYp8RsmLhX
OTPNzM4zuMrxZFl2tH7d9WMI1jWVbAFiNlWbcTd+hJJWlhvzN4d2zN/uDmdFnU8GYkfMMViusyyc
NzdAOeWRAUe/Qh9vWKjfXKa4dwBSBJ18tN2sfes/m4ZQtTGt1ZZdA2prASASXANlTmTvQqPmkN03
wOlqVAUYpf1LZQfDluBDVCy68yvQ9e6tpNUFpclbUNqhZSCFeZ14csMtS0uafIKVmnx59GMX2zjg
CfIeuF2nFitAYV8kGw7Qi4SGTB9fR5K9TkTFotPyUnff6+26tcuSNFdhbgHYQTUyU9hyVgxVvmYo
V9q3WI3VvmgYz7RVEBxZVI3DSLyPbkRf0kMH1szpxsGwDOZef5E2R2IXwMkboj6mg+xhnM5YAyaK
R78rGArZqFUztwfZYGU7Q7YgjlE80/mVpAeV6BGrpMKWYnclvVyhvjTTq1bd3NRpGRmcEEh+wB9Z
dzq3f1WF26GyUs4zSiOED8hAElU/CCbSfecedbphb1PUz2nUDFw1MokWU+9SSVnBZ+9ywEWCXz+M
uu4W1VRrF48P4dDylFZikMc8zKCge8PRwUx0sQSU5jJUzup1Eo2noeMDGmAt0FoHOD0csYR0O+ZD
KHyc3vysVY6hvQYsY9annovAxkn6kpUnTDcmnSyPEJW26lWGh5jbj3mZeo5aF50qs0MDPEx00JwW
XQl3y9qzxvCUNASkvV60+dsSXRx2CgsKS2xbi97yeRablPLW6/5ollUQLavAPCNKYXrhpPAYanK0
xRmCnLUd+b2fI8kHSMPSd8bPGCkNEPJJbwHcQfxw1Ox87SBL1MS3T2blZ5HWKaIdH2gaSJBPv/Hz
3VBGaALmbwfN+Qp0mC5Gm8EZ9sLxSqjBcO0Sc7iqgfxOd4KF/vo/Xj97vZgl6kAif8iFdmgg6mPl
vfUuuZdV7IMfxVD0lpO+fB5D8xsYvfdGIClp3wQRH5nQelPuPgtvcp/9lBmLnkTGw+tnHPGiXeq7
9tKREbDyLOm4sOBbidkW2gRLBxCcKYru/tJ30pB1yIqHnvv6thITy/CMw9AoqXvu3hWNFKxuLSZp
yw3ek8LY45n3v5MIl45d0JaKsBaGDZKOwkeH0Y7aoTJYeOEyFPt55kLfzN7F0H1XRo7wdkoOo/y0
GZVz0u76j9jvzyhJo/fUh4qfR3AcBf1vZHyglUcQRJphVpvJK5deOgwb4MzhvqoafTvFQKkyxdlQ
KyOW8YImZTolzB2plljRuPcUrTmmdv4ZNqrKPILEPKLHfVRdxwyUCV2F/G8srGiZBmb/GZkTeWGp
erQYrRfNBEMGSnzJiTexVzgp8E8h7TjmbVocewJXKU66EzMFHigA0EMQ5cswtwjbticiSbRnpdcV
DD/0Kq8XQk/QCBFCkSbubBZ1tLvRNiibQ0npy8a6JmOn3wFLIi0kUpCPyVaHcEvMdzc3O7O57ekY
fEh+2J0dQ46/Eg6uq8SvaQ0BWiW1EfKKQbG549hMIePWVCxeqOGSsiv0O5hOND/x2Omyu88xCrod
mgebjuWJHmgOyI7Oskuc2GbSXPNsjtLbgVh5ctuQPdMOv7EF/k4Kr1+g+CQrKInnawL1RmjjxUDe
YTZVeeY3M1jZFTaDFJ4IcN+DN6A5yE12FAM1mO+O9tyw/7YbofaZhN/vlsBV4A1rZ4M66Jw0e93W
vZAYF4vZBXzYRUEVoxI7/WkGsgIynmfRCec4eV+pjqLGyyp/SwLgv0yXZKiSB/w+RvUXxGx5bhtv
5tvb4wphB03BeaYE+sy/hHkTXKcpJAtXz95EnJBCXgNFDeryLIrywtnJOepZ9OEVEIMJoftvaBBW
xG2ozpVVcAoYqbSBlVCrxg+jGYpN2MZyRZUBH5HZ7Vy2OvfQofgCKG8f6L5iXdGiL6jAiMaARx08
asOawzYta+8azwWNORGo5pdbRQ3/8VKAVIjPNlYmuAp1gCoP79VTklZFJxvzly3pzQgShyGpIr9k
nfZbN3uPQpUeMxtPayH/j7Ez640cya7wXxn0O8dkcAc8fsh9V2opqVQvhKpKxSW4B/df74/sHg+6
bdgGGgmlUupKZSYj4t57znci+W2M5Ff2puiEo/JjjMzh7oiqgf3PhxII9T6VvCCEDRg35KDUpunO
rht18uZCtwZntC6sEJE52LVVjbKSgK6UdwYQ5AFqZ4KmFkEkKB4kcxyp0lYwnhzNDvGxnz+adKqT
8NFxLNIri/z2zgnDeMEuC/Ha6a9EneinthLoxBzzzpywvmcVk0wITONk5GdUTcDosAADIfBeWHbN
L7IyIEhZ5Oa2DQZ9LbRhWdRzyoqt6sc0ArMaAimDg/OiGLr/cMErQWCLxN3O6oNYDG/1lD3ULvah
pQSn4m3g57xH7Jh7YdIb/Oe3XR/OL8ctTp4lHKFWqPBra5FJiTQxf04koHK4gdptUsGHbWXfHJEy
55boXcNIAzIcpWKnD6PYIR6tpsm7LDc4pI70+ENCPLP+XNdz6Ch5L0dpZA6om+il9HGaRJVhn6uE
SGqEkkeFJ+IcTb7JUYOvqC3x3KX9VtLkh1o1jg9EvpPvIjEOpj046bKmFs5J/ezA7ZyTPmMC0Xd/
3Ij5qwKZKAZYIHjWl9iP2ns/VG8kKA1rFMbGw3IjBDkkoHEHmim2e++K5D7OIypoedrZzOltSV/5
p8Z1iOub2gaqXsuUBDTzPqz0J7xa1Z36122NFzfsf7V9b+8FwEoMVXl5MeebIMjMfdAUiIEEeeF+
ynism55affDPwtGj9YTT9WAxZL3pmbUb2ocO8/3PbiJZg2xeEg3svrsIxH4nyySoufQGaO2Tg/5P
dshlGFNq5wZ/SbLxUm8WGtWveeSMPPMi5bDrf2c3MU+aVVunibkcI5z5S5QNd8/P+4eQWh9Lk5+f
rDSK34+lUyXvLpFEJ8h1c+RS3t6qopzXQ3msOrf6rouZ4tz5QDtKeyuZ1J6WG00G3im3yGnya5zp
xI98ehrZCyKqkwfDMJIH92qaDTMUNMNF82TquPTapFZbwwrjZ4w/J8H1Vg6SOoqZfM5CsBomJoUq
GMNzZdKQRKpBINQY90CvyukdNDIAkba8u5PqD40kodUIwU+19O0uUGrfjN5TT63L9Z3oBHovK7Vj
temmoKe4dkxDXGRvz71f20S12ArIq0WNqoZfE2TM0IEO71UWfziZj6EeSskp7ynILBovj9K4Nzjf
doYMqL9o/Xboz6Pxe1jXr++8icM7yjzAQ14E3dyDbYivE31Z2r8vBWLAeHVdh3a8iQ0n3eSBkX7U
Bqx8t42Q4GfTLie6ZE1W04T/RllIfoV1iYGErHOTAWZAtyUr96Uow7ea2v+Qhi6eF8xlbRzUW6vp
oNKzFB2J8pmOy3oUOkxsiF/bwKne1fOJVlEK7wIIhrtOju9hL0genmXKhQopTAVgOryv+dpK3Olo
BMlFNzx1SIa+exZ9gtE5HPwnZzZYBWw0SJYAS1jDVG+9VKy70g2vusdKWbRvYVNhrIloc4xs128w
VfXBtp5T2bAl6NPjGBP9SUiQe/CQBCMEzrVvRgP9j/n/gf519mTJCVXw3MCj25K8WbOappCv5oTx
0gBJafYh+YVExp3RWAHbdDtAiilMNtP5ZvbYjqcO57VFn28daEgIDLyJmwDb42ZpjeMx+CS7BNqB
ZvOXaUY7rRGFhRupfCynafOUtUPz1LjAE5zeQnVrUuwPFpUOo6cMpKmIzn2kRWdkPPHZTvRm3bUm
uTFtz7kbU8ZZiwGeuS3uXw0lIeqspr4WMXU7ZLh4n83jLz0v1nRizCef48za0gkng+/iUELNZSs+
zfdBGK/sP9VcH6YPuZaMa+RyxKKHugRXFOAiZgsGxWMRuUJUW3RNEwJzmsxiBFqyC5Z6fZh6sybO
PBW35Vua59oHt0SELXnLH3UU+QjXo35tjHjrLP95mI10AqJxxciGVjqbtrQc4hnfdWHHqEmjb4u3
uRuR5ZbcA5GIo2XkFFSNInwi1W/u4035npFR9BSjueQE6qMr9aOjsHlWre5xlVg2OyNZfAfQy93G
MZObw9zuPpV8ZlM56Fe7VuKsUwvz8k/d64DFugkEYVlWg04g8bJ7R1MMxTIEm7jJ94V0ctpyenUp
A3NvpzmmwKZ215HbxV/D4UzgfLGZkKzvHT3XjwZfMtcc94FejV8dKwnIvuueC8YM50UO7YbEsQXp
13hIxr02temTHlTdo5tQJTrp0/IduuLm0cN3tFru+tnn2NXeIyOkcxzp3ldlIUZxEVZvo/I1z4F0
UGO726h+pTKrv7s43Ta91wCQA/688YTkGAZ26cX01BraQvdquXV4L83uebmHpBwnCGfwlVtq8aGe
wZhDqDd3SsaOOZ3BUb0rnoxS9nvc3hs9CPATSWVelQDEJrRpl9UNcKtm/LUsTLGH6zudW0HJMMTH
SM++cITSn0av665tO6vIXpYD4nIDtGNj27TLOxRtXMFIlJkZSgxltbVvekLPMG6D1vT6B63F6ljO
2saiQayCuvTJyMS6n9UbrTLIkTbzgIAADofVHMcYFcwgtXB4Ld3kMUkKjc2BU/YynvJ0tzpb5D6B
+bPwg7X1Tnqk24H+JvpFet6+r1Mb2ETgXcJ49Fnnx3Pje8Xv36Kr5l+6+Wb5qizClHZZD4y10l12
YVxYbCLuTTdi93aOnNpQq4gK9RI1LeplCxVGoJovU6J3SO/eGFv4t6mU8RmlxIPfjliOQ9+9sdC4
YGOylEGtUz96hC80DZOZJPL0qwVnE5VZw7rbpimIzDBl/I0abFZgpJl6090W/RfG4z3MCmsNAcY7
F91ExCgtgQddVFe9ddsvomRKXcsu3ZEnmX/Ie36zHocfRaYxZw9V+JgBDXvEoHsxkcGtY78p17Ig
o2r29JiVI9ewjkboiVZw9p3wAHjZuTSNv/GgXD/iZl6bmulenZq52u9sAj8ngBhaVrD1JF3QLC2w
nXW+BcTJUz9F5j41kAIvOe/AqqrgcnUejkPNd20Y1nq7q+YObedZxneHCEDfd4JzOma0l/NsuIaz
/qtRnrtD0bZGW5L+QKIEyx030j5iQUMwU0HsLadspdyGpgsLANO5ItnkBSyaccQGwwue5/2xWUAe
bQtoPpkCzIIwD7Z06YIz7mn/JRjnXcV6rsyDqrhvzJYpXC+zklKjDptHpkGFTsfwugeDViOd2bCs
Lqnlh9d+KE84cTALMSoyNLEliUHdONZzjQGhMCDIvtEo1c/IxnnBQ5eAndCIjyXSh2ciKMeC541T
ptdRf/fNCbjyz7btnsrWaVk62knf5fFEfRFY8mUYGddOmMv0RPf3XNTgSooYkw+zrYNeKZ/DBdcH
sOJfDANSYpVpbbGYi4u5FKpoOuWdKLlkJTTTugSUaSsX79F1uelxQK/qAms8hon+SzCpb207JD9y
3x/uWWG9kh7twSAUZL5ORXQu8QsTeGVpuImKjpTxWQY4luXOEbxYKG5wtNfR2ohC82lye17YLvgS
JtnVyPGM2m5PD2+ET01WbXjkyY8vbeT8TBC1UB+pkhDluKclkTC1kaK9NFfAKuFJNwr7DEtD3/c5
KiqUVeUbhmYIbFlLixhNhpIR8YWVHz3X0kLFpfnBScT4pNywfEtlDVEFIcRKb7s3bNk0W6Urt+iV
wvXkJPWbmSXJIVBpuDMS8TjlYOm7EEWTKP+44ZlOZyfr0pME0/L7g0PFh9ROW9AhwAtWjlGWiKG4
Wb5KPe9KXzUm5jYarqiVvCO21vNyT2PXlgBw9n2CTWG5WdTH/7obmnUKIpQ8rsJ06k1WZ7l3jEM4
vWA3dgoA1jU0AYySQ33wnjAmiy8EW9qkMJKLHtdJeiO0sPqjlIyrMKPOHO1r2U7wGKZKMpmF2PaX
f3lgDTpC3CPtGunTk33vOfBvkPf2j2jfihWwDALoVDbpZ1IkSKJ0ev/gQEW8Wmn75td2fWmt1GSq
igK+Asq83OskfbA6Qc1h+q/OlHUvI6M9JvDR03Kv9Rkf54TynpdZJEetZy43ecQadkKF3By1yGI7
I3HdvSw3NhwENOZyJewyOLsTWA1rwvYoqcwMNgXvazCYzmG5KPGaYuMdI21TjzUraZeExZH47S3D
tPjJjvFoe/TD1wrKg1wnNomCgRlXh7RM4yc48PFTw+g8EHax8VQLx6DsuJCWuaiV5NeqHAG///nu
vx5dftiYrxD1Xz/MtY8EgMjstdv69CVRSN4S5iBrvyexsdOL4favB5ZHM2DykZziy1++b3UY7zrj
jJBRnZf1S4M1iNYRnwHuWlYs5YSPFJLxZiKo74CXJOUkl+GM8IZxR7XTPWah3DSD7M6taDoU9thX
ol7IVRkrf4c3XX91tRBtXu+9p3Cjl9I9KvMBabiDB6OFhp3BusXpZRGiJ4JbawXeLqq74tnpoMXk
LJ8/U3SagmjRM0Zwn13th9a40fcSO9HGaGh6YByxD1Mi25UKcYqjE+KgF6gzaZn+rZ8yFj2Noiwh
WkVjMrlP80gdq5wF0gEkdXR7x4KIUhZXy6BdWeUuWGuRQjw1aROWc4ne2mH+4PTZg5vZ8Uvd7umU
wT6BCLIxMrt+RIr36cfOW4mJ5wKseDqZgO12YKDUQx9jthFzz8kdclIptEl/lxX6C0bhdz82MyzJ
hP7oXf1oxYTKEO7EKGI2R3Ryh64oi6BPpDPtQdPU0U+keHAhC20ocsNtinKdLIPGYxcHlFFIG5s2
Ot8dcq5uK2oiEL2ox7XtyHDHWaaltUir8l/rN1vBj0BTn8RxZtfUpgIeBuJtBoZMe2VD+U8rO9iW
inyuIh7UblEt+8HoYLHLvBfQF7CJ5NQ8Wog49gn9Ts8363syeZ9NjaxEpI9m4TVzR5CeOqDUh/hZ
y1FtE0OEikfE4VtWoEgDXIaVhYCZq2uQKJDFYbxfRkFyIiCqFAmwQkHkWOyRDOk8sMoXe0twoiSN
J/umtVyfE3EsY5g4SEla8stslC3oAyKE+OjFIxGiEspH45k/5cXTpug9MIzfq7OE07w/dTTxULAy
dbCh5LWKlgvzKLHNC5U+GjUJmV0Zp88ydtx13xR4pAwzoR7sjEfAiu1LOAS/PCdr78NE8Gs0GAc7
a3+m5Ri+x1h9thoLKPj46OYBdbiyutrrQGczn42lJSMrSjmDdCfNjO/LDVbR4aGqd7D1sUmGFsGA
MU6mLW5feIxBnNy1+Wb5Wag3BzvWUMjMv758v9br8jAZTFGWn0WHp4NoJ+7YNkF6FANRdH49xm+x
QY4qifXRuTK0+I0geTbSPHm0md58Uerr8t1AQ63Kzv3CkeODl4tMoEb3TkkP5szuJSk3Site0MJp
Fy2avtt2Xb4s31LJJbCc+hkaBmCY0aH7O9eqdkvNxdj3e4OCeGDcRjm7yDcrG+U/V/lccP6cE9o+
iEYK0cCizoKQ0D+FsfnJQi4+OBVj6k+UfEgKWh+ud7b7AHK4a2LCSSLagVbpkeBBOi5ukjzYGXNP
G1MYkUyueombGHNW6QaHqerUi8vd7TQJmt2cD5YSz3Qc4s5LG91gXp2QZkyYKsZ2yzy0O7IWEm2L
CWwT5zoOCjsx7suNvVCvFcT1uTWzwv867sa5WFhuyhZMO81tp/QDzvsYlogt5ehs1t2GDlPF/BJB
KJ5Y+MpunVKvLC4H/MhkYscuA5VBe+N89aFPZv0ERIiQryCFnuEL5xzIwnyuDOpjwzC3zYxKCQrX
33kRSZK5Uw5XFFp4jisCRzAEnaS0zftg908T+Z0PmVVDf8Hft0mSWAa4XYbxKPP01Y+Qf+eJLbbV
6LgnzRi4icP+xHltEeCVXTrvGtDIlsP+osyjdFdbWn71rsvsfa+06EP2WCD7Aul8WM2JmWajzkAZ
1LkLbZKEc+dhWWqjwX5PWmJncrgzWNWw8iTniBAsLL0QMnyrKw/SbvZEnNfbyqTJFkttWi3/O+EK
dW4LArF62lKlRSm2NGVFDqCEesPbLHcJmdQ24XlRC4kpzy4kY+zUZH8lqyn/MClB0SV0NfoBHFeG
IlVGNwQ1bxiC+0sg1A2GKzcGUUxNAdRurEvW4ESq83Jj4AKYE/HQKKgSVMYYelc6oyZMlNQ/eUXI
cdnz3+p0fE4ZN2wNDr471576r367N7v20Ped+zzSu7uRvMv4eEjtrzm4xI2DNeNo13hq65jwNEDb
EPEheCCJDodTaBoZ8UOMcTuas76IjPexgpqM8Da6LDeTC9crQk2HCEALaRQ4BpwXiogyMAjV64qv
yJaY7yXKOTXJVCEV14wDCACYFKYOcW2+YXzYHPuwhD5FGF5WjkgEk6nMt/oIBSlBYGwivyLSs4E+
pPvmoRG6tR3ErOHPHUjOE4YgEzHADVcDI7vOoKUCK+t7HtMzZl/9WhDrtBsKKtOoUvLFmqKveIGr
UzLkEIC0hKieMMb11AhbrDkpWGs9KeNvpsI8V4XCug+EkR29MbpoRUUoTW30N2LixwODRf8I4JwS
NYUx6BIM9hTIbFq7oT+wbSI7V7O7GsFLRPNKVytOqXRQ8QispArHe9ohrdOV9aMqLO+Ram3XLJVo
oGUAhlBpxyQ6bmxSZC5R/sNwtV0bYlpbPnRRAwJNtvVzXhrRxTAmsVdexykcCmBgN9ZjXTTewR2b
Zzx+xD5UqBzNHrpD6hDbqWzMYMyKvGuk6AaMNcMfAmENMXXf6Crr2xIXMh14t3jDFgEWQobv844G
62F2r9jqnijvosbe+f0mUuM3Zw6KcFLjkgzqbdA1ZgmWEZ67YPyFg9e6clyhVWaoK6xrgl0pXCGN
ZHN/VTe/uHPPK/CfO9Nk8J6gMTI9qvguSojj01xxZEBsM/uM65UcdbXvoizZetCETuZAyFwzm59g
CRtI5caz3dXDrve5nq2YIXfW5JtqJBAMLmK9d72m3tWkYmKGyE9dl7ZPU0IgnENp0ZWDubPmqs0O
ekQ+sUz3bVi9+5Vwjl7AzxdoxGsiFkB99YyrkeomWLmQqlUtGdOpZdBQKjDSkA3y4FsVH83RxMg6
BexgeYlCFL6cvC5ncPj6MORpZTJ4yqyjYzbmcZlfR0VsrEAtpHuzNp3nrsifawQ+VePlt0UtYkv4
SomeItOMZzFGp+ZmVQIcrRgCG5U/hGUcqNZ5MhKc7IH8JU0CPGpteHcncFCGmco7DfgJ6wxaKbPW
b1FQwCCIkHMdCSImLYIZPA7GcJXl4y023OHDjQoOxB48lKC3oo3DeHgGBYy7OM8QQsznzallxqon
M7/DGc/0S6svWu4AwXTKqzbfIH5rNmWW/Fp6yJPf67tBTTT6o4lF06wuNmGUpzGz3otZZs6g5ddg
2MF5ca5RwAGmKi2EpXbzVLWx/GIQJVUNafhBjIva0GjXr3mmcUzpBHMmuEelJ7Rvvl5865rRfEqy
0T7XLRS0rutfKgDBN60nddVpCT2USCCODkfag5bjVHMs6hSn7PzHqddPomDk5qfZcGl0x3xRtPf4
Eyvilwn34CMHBy0pX5Gb0RsICXTNbVHQK2yA1AT5i+tLyeeOeZsbN6Q/MrsMMGKtEcTmK+hbiIAs
tlk1NxS6AnIjABAkXA5v+jKfstJ+PXLG2dpztYpUm+8HYXDqppqQqZb2Qrj5ndrYu978OR2PttGO
zDKNfsva3HGYzUiR7pp673tEGLlYfDCLaMMudpz6RgTtN8LrD2kGKyIokId6Xjs9J8hMVBWew7ZC
MAph6QYmwscPJYNbQhzYLmgd91gKs6YDhNq6kUIj0RVOSuqM94Em3Z0Xi0lJJ3oKseKhQXt3pR3y
lEuarSVvmkUgEY0OEHRkZajoVaqBBT6xvjkt5sfcz/oTvFH+SGZdTOJJ4Pi97QfAmt5jnf1w5hFR
mRLY3snkG3THF/DbgO8irZ2TjvN7gCV1kxXBm0g4sdL0Hu4T8ou5heptbTGoi8NmsOachcyyituV
m8h4t1Bu/+1P+HS14NR/FOBDY869f7n7Hy9Fxn//Pv/Of/3Mn3/jP67xj7pQxa/mf/2p/Wdx+8g+
1V9/6E//Z/71P57d5qP5+NMdFOpxMz62n/X49KnatPknBn7+yf/vg3/7XP4vL2P5+Y/fPn5mcU4k
Y0NmWvPbHw/N2HgBidlYXqrfX6n5X/jj4flP+Mdvt6L7+NvzD4LoPv6H3/v8UM0/fkOK+XcHzx5M
FdfEwGs5/m9/6z+Xhxzn79j1fQyjtg4YlhiM3/6WF3UTQbB3/y6Eqbs+WWqmz04GL1pxlc4PmX+H
dedafEZsW3d5/Ld/vgb339nEv795/zMaX/w38LTu+Q4DcsvwTZ6J+AuelsP4VI+jZeyzNjypibwU
PC8I63xZne3m2ndheJV9z9nIIb/MzV47ZWWbtIFTLv1u2Jr2daSzLUpMzRwa3JuV9y8yJTbIcQ1r
PWV6cHXtgNNw8X3M0un/AOwa/w3/LYRv275tCAvFLy/Yn8HZaU/ayEBg4l4UQJTHfhaOJ4+5grKj
vPEaokoNJQPyMB1w2VMkbBHtA83VyF4dPapNPUrCTRd32v/1zMBA/xX9y5nL4D0XFq+sDyv0z8/N
xmgaRGrG7DseOFyLgMYxoBpxq6Y8IUid1oUeK4QvDeU9LsaNdhnjloR6wkB3PioJ38HbVFnOKYhA
1BZJLbdB4a9Li2EziXfGym96xd9XtrvGBjFqa4Fi3sLGjfHeJpbX2Aozs4+GUTODpElTE0i7cbE/
bgaZ53fQad0ZR+C+zeVE6BbG0qi+pJSDeKmn+DalGO7tWO0K3B9RXB4X44xLBqcYHH8Lx+wQZU2B
m1mdc8oUWprDUXM9ZFlma27JFOAUPGLDoq3IvCnSupvyghs0PSBklRPNoRv9IQSPCTJ0+EDhic+4
jH4iZ64PdVJ+N2If6bi01WoaQWwpPbollnckQGNcw5ODAh50ZF9Z2mapdkw9vJp+P16QxJGMKRDK
oIkcVk6VxrBvUqIMymZ24e7SyxDhWpGifJmn83tQlSlJu5a90hL96vjdV9PGn94KCOL2FH10LZNL
/JirGJ3PGxKwCQWIzhEA32VsHjOvgRtJQeCmPulJPYaoFDft2h4YAZuot1bqVWpjw6HgBXukd3Ed
zPaW5hO2ldT2qnS6apeKVpxix7sryqRT4Q3kDxhjykwOH0wyZZ8W+ykXHMUDYhZ7182QlIa+0Do3
WvgCifFht25GpJ59GUG5PUoN5ZkYsBX00sY3p7A89UbpPlb88wSsNSAZO3JRR7d8MpywQcaFyX/l
ZLhga2Wnm6UjhcRkko9VQ1Z7XD+pUTZrCxDoLiLyzcsL/xF7nbtFVs6HeMB9mjoRamWjxRaawvMq
kVPRaX/q8ZOdTfOzn1ILCSPhNGXqULGAtDMtshRHqzJhR3MOa/wLngf3UHQGhBu7zef0QtwNAZ+S
rkKwiDgbid57W036vhrtz2juyOf9rsZAyqclpgXQcl0h/yM5FzziBnrVcKXrSEasCqE4eP4WFPpw
b9HYdGFzNNAg80GlhThHo0J1FB+okL1Nr6GTikkJ9zwcSi2J4DGnXhWTolXhVeiLPHtIR+cjc8ZP
MQ9YezdgAouCe0LesRyHM9fsTlXRD9dO46MH84fCmPBsI/erdRxMwyUdQJKp2PhVG9WccBoS4KvH
u8noXXA6qPkqFrU5A00GZXGmP0NX3qQAAqIwUHScktn8Z8KmPUBur9K9lnHW6jR5HwdAPck8JwDP
JFdDoJPv2bzbCJYfSBmtCp9ujPRmMSJDmIresUN3j1+tH8xaMPg34oehSZjMMTTK9Ad99rFHmn3o
x8GnQlZw+cKfvYXvNAGys5c2FuK4dOWpJfecwm1Cs2N98Wu0vrL8Obk0cVXWPMH1pZ2w9ObIoHKS
tUj88SacGq5b5vIuh5E9njwkJ/Dg6y0+lpGkQzJUvImP1qSwhfI87cNY5s9NH4+HMLHvXlSBoU7K
c1dK8PhubnO5Km3d5whyxSxRgXS2b4evZdjLC/XhbFQupw0l6cZncHF0Eq7oyYymZ1NxdWA0++VG
oj1g9n1IE2YcrsNcvqg8DL9DRxx18dUpcv8qBe1+Jr6d1tbsP4CowjbML5TVLuHBWKIyZh0WHRUF
wqhitoYt7VBXNedz0jNeKTrWAW5TnB3mLSvbbelP5ot0tHuajMFtEP5bhOD1aINYuJFUJ1grxNUJ
MhySPTWC4XfuFc3NO/2h7IvuVzeFnv6ip+mwHjAlb0AP0+YUdFMxUgFVAFFI0l38jWU9XKUZ6FRb
OZvQDeOXJGhzvLRET3mdGa4dpQFzdFCFQJDivaTI2nKohXSVuV9IXJvBrCL53k23CG/J1NbJB1Ud
FHUEWVdW92YXlba5paDmFUMIB2sy2SWjIDykvKSJE51gN1e7piCgvHFIE6qDsTt1W+IqKsjX9sVM
IrmCKZc8AraOHrG+es0PLdfC7+OAL4/4WzpXMaV+0n8xxutYZQeVUeAQf+k/ju4PLAz71mmah4yR
6GpgjV0t/c0yRjnIEKQHlOfQIgpbLGJ+VRtrYsGvfc/YviV4Az/4u5mO730Zym/9AMwHbWu5Eanq
z9FBxsDJNAJGInxGNMi3EOOxkJproyrzJwmZSgh4gUjAxTknDPABPE/BBXEEyI14aG6e2J68eMCN
UTJCa6w8BW67Yu0tFQ8SEEkScTS+4bzkYqd9B/oZPWA9obkqJuB7mY6IMkUOs2rUsfVcTBdj8dqL
zDh7qWTc51SEHRke7y6iw/30jvxQe7MLqzsPaN8V3GJCOI1r1xjhsVlwg4yFXoSZjBuRuMVW1WZ8
mDJaZGFYv09e+UGVO9xzM4M6VJHKJlMA3NVnVA8XhgkTZZ75jcv1sghjgZoI5oR0PN2+OyOdcR8C
m0kdm0H2oGeNtbJE99pnYXUpMknjtQWBycEmNmOP08+ov2ckJSonD052184eND+D5JjjVWwCpN5Y
0nJdN4+aIMG+s2m+s3H9YCTzS8eLco5B9l9yYb5NjE5hLzlf+SCTQuPPJtKfhDf3B1CPL1Lz4V+n
ACoZ+btBO3yZmHOs7Qz/xtR1xzRcF/P0Hlgfwvqn0vyV11n7QcXFkJ9e1hWVEw1lcoKOAWqAk4jS
u9PzdKMS9kVHawcEtH0WqvrUYCNlZg0FvML1Di/QX0WeiWeARmYfe9PVG0wdbUviYb+wq0OeJMYj
hES+Nwhol+6ub5Puo3NBBzF9dcljqbubXzXpWtEAvjSJU2yUH9zrWi+/MOQfD3oPM5U2avHs+dVd
cibU1VhepzDDZNmixZEJcbYRLNYVSmBxKYqpv6CVLrcE6ARXL40/sgqXA7UyVsCpLy7U/+mejsBr
nDg033GnxxzaGrb5jc2Y514jylrpjdoP4O8/QpNAkSobvVuGCHxb1zRpMV74+Iw8A9+Grh+GJqbO
HbVfg+tke8QT3srwvTfyKXhC1TNNRxa5saR1Ok2s8MRublQOYDmC9J/KlmMrpuqppsgvm0wc8dAw
6gM9I0u4Psyb2lVmhvoWeRgMgEYrb62fNEdbKk465HQStZE6/rvnoKIwo/ruRzobgDbunLAz1hZO
Xpyg3gMNNhapuosuGQm5a4A0mL3ds4rxv+Wz10CDwLnLq2hd8AbDAraOKsNFRYbmg9vSYkkqutKA
CbHkWT52BkHeaCzwKWG5rkOI4qzA7Qlj93sex7/MCrdtlWNyH6NphJCeYU8MHNDHfcbgY0owRWbt
S+cHbwGuWvpQ+IoIom53XpzE6IsFDrHZWBFNNwQoFisQfkKjvbccYdG12AcpEg24VeodBH4uRWIV
smqM50PBDxvsXn4pr1WtrINojELhy0NSHx+xtw/7qq/Dgz0x9oROB5EqCcwjbIQLoPpwtdicp2I6
ciRhcNhWh9IDd1M0JE6q9iA8/6dyC29jG/hKrbzh6kG3hMqsng4Sj98m74jasiIL/eXcRqu9DFZ6
RhNlcC5WkGYIfpoK4k9zHhGreRb5oZJ1MZxR1kIHho7NeV9i2XalBeOBU1iyGjODdIlK3SKfpPIU
VNVaNOyGeA+OmE2Dtec6yUoRzHuuSoWG1NL0navJWYPsgMYk69PKD9qE36JO3B/h4CLcmAVVXJdS
nJo6bN7w7FNN+owASp0zr/LQrHaClrkkBWCl5aN5H1M2kVEyCBpYGDchaNKtN6MmmsY9+ylIMw/0
XwAS6iYlTyAIdtDk4G+0jv5lbq5DQFB3TvSM9aviPNFm38vBN0E1M5UrKoqpjK7iygSbdYaRv5EQ
Otdzv4dsCdSabtatgJ/SLhdesmnrkCj6Bvg34gIwQlhHjqEXNxxREo52M4bSMGOYPSgsnXC20EBk
fwHib6/R6YiDSN4K0kb1YT5QaHAyKGnG0DooPjYPQ4RTNSMfd068tjd1SGyj6DnvaaHxbttPeYY7
zNDpHtoN6300ud2q6+n/OimEIpWk5YWz4kYwc4SEkeeHHNHpV8Y92JVtJBWLe7vy9OgF1hmsX8ZY
dKsxonbGYD8zNIQGW4w+ijOSR3q0EieQ3GyctY6MQLEooB7bmaAkaqSVcy8y3jN7ti4t1KUKP8HO
KAC6T2HSrYZRkxc6dVxM3punFQmkcvujseKI5n6LQh/l57Ix8n7i2YnYBlPvPoCLIYsDymANzK+w
H7m0urMl7DMe7uDWiz0Kgqvpldese1gWjE4ExboR4m6i09zjdXqQJCju+4hAhEIBlUVYsS1mPFZp
uD9dG3ZBhIOlsuaD3EARMfTtI5nO4W6yQ/sCRuZIWPKwirqgRir0ADMkC1cjgMSiTX40ZqWfZF0z
6J8GdRz+k7Az221bW7PuExFg39xKJNXLbWxn3xA7O85i3y8ukk9fgzpVwKnzA3/dCEkQ27IkLn7N
nGNWyjtXUBx2vSDII3B/pIWzYSKar1HM+dklIygWY4HIkXUmydcVkhUTyHhhawVJaXb6CW482FuB
BjVNLgW2QE6KobCoiGrf/eE3Xb8rde/J0HoIRuAzbxxTfqwtKo8fi98Z5bLm5cF1AGOyRK0aCExI
/I3V0rBl7U56MupP5DalB7sp3ztKKEQUeIDww8IBbJd7b9dbll2+q3Dk7pUneYuTYKGsg0kdzMDF
PK+6scz9Ca1hjJVN+7RMXMuBe2NLPhD4SI/qArioOxe7mTfh42N9vbeLQ8o0Hr5A0J5Tksi3CNtD
Vnoeh5BOdT/Wf1ajeCl6pEE0/TsjGfI9FoVsh/arfFE5CxW9DyJ2Owk2n4W6AoHI5F8Stn1vskOA
4K5JdywkH6hU5uSsBfOHKS0uWJSHobFAnbOVFUMR1r7EsHyMC8ssMhkctPfGGNa19TVv6toWFc2n
nTIojvWBak0q0scWzX4C0U/UoGa8G9I2Q0tyu0HOhe43b5/1rsRnt7E2rQU63EAWJ3ygNU6lbH92
pevua1vvboHNbjcxshf4Ino4O9NwWDZcCekGOt+Mn76Madzgs/ormT+rcrBOpYbP3kW3sxtmaoHH
ZGcuLFYUIx8jv+xx+SfaIUk6hRSJ6swwQbCbLENgjPZ/mZ3ZPOUASElfINtBiKq/MyYi44eoa2H3
4mD6kHZG7A8OyUXnVANex7r5V2YjFdfIVAwLXaqbMWTH1u01UqjW/BIkibV3YQQmydp9kVFis1Vp
ZFZfSy8/++QuX1KroHls+n+Wru6P2Exf9Q7yd+KxF4BU8QxC+k/V5dkPt+J1amzSNcT4kpmhy8j0
MmG5j2drQN3rqOnmLnUAhUjhUBhd+KvTL2k1DfLGBIAWY8tUpkhHcH3ufHcoXr2VbmWc6/OosH+w
pJN7lpF5PDhwaJU9/hkw4LU2nGT5NmGqJ+0H1AK4Oky/2Djhd+37IcABYyb2DRX6T8ukwx+ydPyc
UvNJ94/wFrrXXPNJeKrcyJ1G9dbBfdtZvZ/9LTT3ojuECCzccva59V7mJNMPusHNHbQbICNrxyzr
wyuUvDYu3tI+tYf7ML9hY3mpWk1/kzXn7UT7UwZtiaetuy861YslzM1R37txVwKZ0FYXIQDeE9lZ
7GMH7QX7O3xE17piUqz2jdcfvXF8mSCYMV0AqghHEkHKaFgn4SqGugucC/N/8tuEpG7Rt5uaIrp6
72Q+DHLhA02HhcbN3cX5WxI64+qCPbaP96Ec2xhrHI6i7ejPgDFg+Tj3hn1xfbuiCKG9032GS/4y
t5G7sRKSogRSFnivMN5RdjoyiKDE9hM0pmB8o/J/Thz3d4eNLO9WdRDYk4kH+dPU5c9sAy6sHQoT
MlVUXmsQ3vx63zg5fG+j8UkaqFfsaGUdGTq4eVIi3k2tJqtr7nnD7V8jnts9KX9BLCSK0AnaRAgS
9QXM0PpBXQ/irmlCr2/L13b0abtc5nbIuHY5EU87mYGnBOW397sMXNgwQ7YhaRasiHzSvcVG/rtj
K4goQao+0mY9vxJDAnSRIzycIGhlJDzs2Mc5VGAq2edaKUJpgiKkD4SzhHSV25Arzm22fNWESpBb
kixhk5Dna81YW+EfH11Yt4ZgEs2Is/7gWkTDPkWD6q6rp4BWgnQgqRLxotNlGgzYVRgI3ImdxxHW
HIiiNPdlg7UbVzdqn2CtjsWnBOxBjCdGpEW/ZyOoZY82BmQXKu15rjpEf1nwIufMvNWjEQebv+5h
shuYNdkD3vUE8QCr5QtJg3BHseQcA7CQLI0yXGQB4DgkKJpVhPw+BDpPzPI3zfQYVnzjU4K8NjKM
eebSN74SHQXMTlXj3cNqfvSddgJl5f5qqkBnz6qmTw8mgmlQiS2jH+xoAOv/I+LV+I9YSnYhjql7
ruEbjr9J2ba9xL/FHVP9EaKXzsmh3hITzbkwozFZ/rJBK2YoRg4TuXY7tzC+qq1qcEsNjZf8JklV
fnZi3bIgZsSY7lcJzmWLaxdW2+//bVP233uof49kNv5jN8JzdD0yY6DXGJ5het5/xLZuKI7MK02L
K2Qgb65YykO6foA0Q/goK+dn5dJUQNQh5gwOKvOAcbpNkyb2waZBLqeX/+P5sNlr/y3Kc3s+vuFy
WXscLxt+6H+/ZnZRainyDZM4OGgJa8pPn6dnOWgiRtogTutknFpnMiNUGwel9BvEBvf4/38S9Dr/
78vCmRo4EK82FRXP6X8/DXdua9FZtQ0vwXoRDkX3qmtPExLuM7FivxKVod8w1Ls9BC1cAF4Pn/T0
aM7U64M8hN6AwJHm8Mg9YfiQXROZ/HCd5B22bILFo2Yuha0m2nwxKVq1M7Fkf7SWOLFAcKJ27qzf
q90xL3RSPKwksrJSZ1BC7K3MZxJbEj8Fj5W8A/ltSddpJtAtIfA++0nr5/cVpF1k2eO3t3VRNsEi
uz5T/QGotoVWc+4idBvsA8B8wcLPjqQ65DtbMWqrW+scSIttONGONUqj2G/xddP7LJlxEWSeVUNl
R+iQ8lCTHJFBIY24VKgUAereXegXpZgj0jfCubPMJ2c6u6nFxD9z/jGy3gLkyZiEvcCxGTiUzBRW
NhBc0MLizJNdGbrt2zEt4TMyFPLmZxJUvFBI2DHEVfxxa6c5VpaeReYKJVbLmx8GHuhnZKzv+IwQ
Q+X+1aUW3lc18XlA9/uRtDsMlDl6lp1qeSq606HpeVezDkd7GDeMpv0tZv6VMC09Am43Hmbf+70a
bCQGo/pRDng9e6szI9+bvSM7gpbYccs4rrqiwCHYw9XdaIYiCUdNnb0NgrTqS3DqAbwe3NTbo/v1
j1urdWVUybwjoX5GF1rLnnlbghLS0pcuHJKtPFC+fzZsAg9WcDMZX70DEmIBWkrRrYzVLQ2c9YqH
AjwD0I9hVcGpBupVeCX6zKwUO484Yb5GWU868geSenZVkA2HYQuGEz0YCgwSb+44RJgVvWMNMsKy
i99gzesD7i14hqNkkkblEmk6AomkNlRoImv+2awtchO9Di5+RzhloISKFvaCuTu/A+MrYJSvYGBw
6wT4eLcPECZc4z71NvcRPNGhu23b2NHp0MsCccywwO2dzrFvuJ8vbW+ch6rfD5b94sicMBBvObpI
yC7ET1k5Wcm+6hCow/dMF8tC7kOnpOXJmbn8q6xmdiLSvJqGVt8tH+1TnrtM+TuLaqVnruPNSXIb
imECkGEQLuWbHcu1Tb05O2TAK/+2EUfyRr0uwiRCrGebPrIAOtiuweHswwSYsyDURtZX4D6+U2/r
eDpw0dzWkQvOlun/2HJ0dbOtT0wdFlro1Hh2Bh32+ki8JgOON7sZvkgETOAUjLSEy4w+yy9wiZZa
gX68Gvfaui3KjOZXNfo81wIDiOi+UEvR/FPoMbPXnw3iZ/Yax+TJNAld6nq+7rHJrCkzYsTTp6Kl
ZLLZ3nJMNpHZ6AZ7pm6Xe4l2StPeAUhlZnyAlB8+oPhpxR0o0LI/yqWbs+YWK/Es7FPvTNmh01jg
CD6+NGGm2jFRnO7Z20RmGECTANEr7+pcsU1tAvHR+/oTl2boVVzWlVP+CRBnUdBaGSpPmGyVGK/w
lpAWbzc92gCdQoNR+mNL5Of2393Cp6pO8mjCssDuoZ9iRpVhms3lWTheHT3eFSCP2m6xtTPkW2jR
hXcNtmV14r2t2+7n8dDhZuOkSfGTjFHWtrRKZlLfdc1/S39P6UjJOIPlwAlk7nW0w3D5k7spiY9K
IG7LjE8osrldpcCjWcuMBXNUTACq7MDso9rR6vE29q0Hur78a/Z+u0ld7NgIfXftpEVDNQH4KHiX
J8g5sVOtXxNZFwdcp+ZOKKIUnBwUWG2Y35nV/h348lC7TbxUvdz3bL1yZ6XSAU4Xmhk4aefdnroO
XDtQOu5OZC/O9FmG3kf0i3HukjHczD/kOMFUp3H2JWMPhwFEuBiqueSYirZ96nGtwR54NrsQArGF
5dW3SVTPM3rE42NOMzEifHPXeU8+QL2r/eY962SKM4DfbJsJLKp89lVWxkw1Sy7y4kgEthlNC24d
KX8booO5CuOcTmeipAHcMOHS3INJsw8zxHquOR90qp5eFp+gXEauT6rAZcVu0hsYyikSRrTe+ZgY
RB4J9T5mOrOmCWivncEOBphKHl8LRFX6vwdRkO5ojz/VWJq3NsFXtvQW9yCvjblBGwgDNGJMXBIF
mun0wJjPQCApq81Qam55zC2K1LoV2JZMeEArawAO9sU+FdgJ6FcIBPDfWgvaouJnMznumQUWv4bB
WuPWt8qraLCnL5R4X5g3SyZ019nKAir7JWQ9Jp9LyrhIy/rs1vg645m1nT5BznuHbJ3VhtHx3ks1
7IXlJ/umnXyG8jQyoyOJ7NDetWqAi19nNABuMLAbpIbFvLYcXDj0J/gtdVjq2eYHoOi1Fppeksoa
hNtEH/rnpTPxcSRd+9MdWbtWjnhNsGnttdGivkhWIqUzkmhFwvvpMTpp5uKiIASCDZ+vuXSaG211
2GnLPhsHbuSEEJI3TTe4rWE0T4NOrKFSCkRx1HAB7Rb+216UBTwabD53fXOtOI5yI2YExBqlWDIb
2yy/AuevAAfVRhwvnpR6YT5X3TR2tKIBjgir9iTTYI5Wa81i4dlrqOH/KsxijLgZ15EcVIa2GjX9
kl0CmS5cI3yQMHDIu+sSnTNM7avttH6cr452wiPyweDGiPsZ3iPav6/eJsp46VKSRpl3L2Ncuh39
LfojRCUEAjqBR87rZs6awf02qI7PiX3JaoT6eTV0R88Z/8BkVbGeGV8wGtt9Nc5wTxaHER9KiElz
jNjtrfkNxPSZo+2pk3NJfe2D1l6JEbPGpos7Y76XVsDc2SM4Rjdd46wxGIyJMKDPHLU4zTANwfV6
wVAH20tJ8pzROWPveZ1qQF4+xu6drqFQ6ElXzql59t6mALO9hLivPCBlCC8hVpRdPg7d+9qj8bfH
BGdcjsln0sezu7p8d+Gi8JQzEl2wPQhOqyiBDH5ZHQ+ZsafWMBs5r7KkxkVaV0ed5/ZaTFnU6La6
eQtvvKNYvmDtH0lCZfQOqh6Mjq0/uy6IQfJ3P9xfeHmtA6+L4J5IGYsB9f6YQMk+YfmGyWZPYAVW
TKX9ZrNYnIIhpa10u+Ss2CHuq1bNsd6MX2xDxFUfc5Yo+fos0KDMOOoa3nWCY0z2tPZvqpX+fWI6
uasBGpVMsaNZb2fCfuxNoMMQQbT/QNNCJzGBeCbMoTiwpy72mbNA3ZoJJ3Fs+9vvh/biZC52sMBX
MbSKd0ZF+rVuTCL3CvOZUeJLA1gImyDQJtUTXCHa9NvZgP+w4Y8Ma+FGcYQPRjYeJ09yrlHR7B8d
AfuQUgr72QryHQNDzWsWegJwTJBf47pZwTeAwF3z6a0lVreauJTWrhuBAtOM67raFbK0T1VTVJG3
DVXQuzj3BmqfW8jsbjrrdKAFwG5Ea0LB1ZrXAEt/3BfczbzKegoYIg+u/E4HRN6212YHiaaeAS/R
Ij13WoqY+YSVd0CB0t2Qx9QHDFV2ZHUvENzzHzWKZW/KnwlZ8qmhBxUuCWFZnmY82QZjV6BKX2Ba
uzNQCwxDMBOjEeUnpm7zF+xN57kb6994WtgLOCRJgYu7cjdqg5sQy/y7MZ1bYxtGVPJKhEgSFoJm
WM9A4WJONZsmlQphzbK3Xh9ZK3av840axraSulCihhStpX+MVhM3lXnjIE6QQxVsa7cF3+PG32nj
c0dWK6jCjvUX9ID5USRahktQ9dKdnIXMOsMAikS00H7qHRYsOR5+1sJoIzDOprz69GrI3bMk+Fix
gOxQRQMfdYej7iUht8XNtUSFq1Tpnqs0fpyetkukxYxn11z2D7b8SO5bWnTNIVPGwSZj77S4uRct
E5NztPbGxdYQN/uIDHjm1fyPv0EyKeVS6vkjoQnJRIVRiMK+1vNnbZdrCHSAMoK26FQC3YJ2NvxR
VX0dxoyRpByOVA+vWbeixPHrZ1bU5kE3LDygi/aPfCxMc8DvDkQER07Nc2VOXIoV8hki2ZpQN42F
XVlH2M2SDXDaJnHT2+Y46tbP0pGf6ZpqJ1hXyFIJlNqzs00O2WSOsXQdElk2TGA50Y4hNSM2hmSL
tAi6p6kFDwRXCO1fFtDxl+t8HhhH85UNbKbi3BfIVUySM0JoDFt35b0KZa93Aw/0OgDxXqbg77Ej
1VB5WeRmq3fTg4z8smLYamH/1LLHtMXUHFpMwTup7A9X1ka86OT4qsBSUNtqRldGcE2WxD0S0ztj
gMRKOydbqcoqc0rSP1b9M7DtH8JS7R2Z8IcZWO6JvUxzJ+sJUU2GGtNnUcwIU7wnxfAF4UvfswBt
cGcSQpxoDki3lBlfnguGW92L0w3hJiwjJLc+wLkhhOPvR2UcCBIj3PaZ9RHKgHn61AwLMrc1iX2R
+3nEVYTtR2vA/djzfAMX4dCCGuQTDNm311NyCKkQtC1Ne1T4ZSNqQc7awUovE0Fe3NjkcuyBzYRz
q/GCvrTbgFBD/VrY1R/Ue7/VnK/AP7fPa5lcnAGerOMjcDTr5qdqsjEEyeOjSWKU2c2zAAgWACmt
MWoDx2NtVaYswEhptBYswgPDPr+U1Z3kbpSWlBl1VQG8y5mcJJV683zv2RVmgMoOWlHKZIFfLv9M
cY0c2vbsZAVt3RT4VJn1F2/mDO4rf4JZYh8S6UAfT7QODwpj5UIm4USsD43Da8+48JDrEIYYATzN
bpKy63Ql6R2Eva49Yy0X71z8eMFNwBQvRXqusaZfLd5TwmH9N0h9090vnfI2f7cYHPfK8tVZ04Or
aY0iFMyOrkJ55sXB5oKDujsuAn2Tavgrs3vyZ2mBHsWsRQLSkDKnwGfYremEQ8RkhFtVfzyTjRC7
xJtW2vLNhi1vLv65sW0Bt0q+9xO3e69u6cEU2N3GbY+NL+6ODShLMN/Y5VCLb2ZlinuyqR86k9G7
HMzdYzLi69vGNEcb1TOj8HR2E6YBPfO7avqF30yFxUMa2rovTj2MkRwJRJMbOKtedQc5FnVR31b7
pNuo0CK4TwAXY66wz8zBDJoHRJforMp3M7qTq6veyZZZnk30mYS3JbHT6x9sxc9Ka19gndZHyymr
wyJZ5jEcPQhpxY5ivPK4q8EYIrqS2Xeokro/GJM+Uzg23cEi4/cpAfge5VQnYEHSrb6eGB0BuW8h
WOxGE2GiE/Qct/bSXPz+s7MtDql5m5PpznxXPYd9/xlAQt+VXuCEbUGaJD0uCvkc4beUxjeRqc7J
1ax/HjyLRpvd2LUUgpMVEV2VV7y2sgcUsxVk+updSOfcjVrxgmPy1Vh8lrAsG/Zd2gjwxUTP6D6C
m7LswoVF6XnNSu5oATmOoA8whR68peyPKSDaYahQB9HPCCJn+qk9WLrFuLXrUOW0/dHUGTgpmGri
w3gGZkIJ1GVfLPyGkPsrcCV96j44EjTXW87m5LnnUuIyngs+Mr37aji/sZTlr8o36fsb/dI2DPb1
kt6fMYw6Vr5xRLXx8i+1NwuLbtbnq+ySKhq9waEdYR9O2Bqpgkrvr/ThTzhJrdNoeeXOL5SO/jA3
jw0BQklXMiGaKTCxlX7MNQqCuQhQCOphwizstUuHadd7TexK17pZbubtbPScxwyZ4ZawWT4Xqgcn
YPAD/Sl5stIRxdoYJU45xe3GRSHy1TgEWd6dB7dxY2muWbSOxEVkq3phdvGxZty4q1HEOb58eFmN
wARYDgctdaf7ZNXcL7ZNoulbVK5+e2q80vs9tsMXakV8jF61w71juutLbuTry+TqA5p+0VKib+jG
3LRiCZAKzgdkHoeTfMrcMXRncqMqy25hJwc5ekrSibZb/8A9f5/3rThL4AHHuoscVIlhm7dW7Hpa
+xPFBzdEhCGgYntBqW4n30jIMtEnp86iH7AE+YnQuwBU6yih+9QE5pUzYTIX+KFIg+sLajR/BxVH
7Z3By46dGs85x9bVrVexaxLbOkLUgl7Hl7cjKJD6CyNlchlYM++0gY7uIZ8sxsLaP4LPB1BbgtO0
AMv6+AyZzfjTXUYVt00dud3wl2i07j7Ozk2yiI8APh4eBCHrbe5S8TSMcu+jaD3JbdXFMmZ5rnxF
+bbCORSW+wqQxA2NfAOSgIdDVmri8ra22TUwuKgEXbovFtO+qNJ4YSGIZF9VO1Now3FxqmRPslpB
J/PRbFNOpNhk2sGJrB37OGf6EinNQjzdbU7fHNV+N1RU00zokb1YI+VGAXW2dyImYSZ3x0Eekrpp
h52pt6RRwJndBagsd1y2iPiSAY4VjegOJH1K10kbYghiXCSfXKK/AWPUVUIan7ts0H6lLihaDyTu
vlcekyKgI3c5PoA+RX7H34Caq9x1rTXcE4onggw8LRqztQsTwqN3XUBPXg+2yUzdIY0DIT8uJbQ8
Q/GHQXd2MPuMVz1lkFzcKslgDiciTrqYbDX9air/R0rsZNjgodk3zfRNRlcSTS1A4raVPoV/Qo2N
WzAqF4wnNiGPD2GC0Jliylq0cVKOXwArrLtIly8HZRzy0kyE1Rq8GDbnkFbwBgJ1rfZytgrEke3G
36DFgU6YwxIYSGcZlYuljnlhU23aT1TAMx4FEzJAXGk+Yu91ImLCLv+bMrx41smT3mtX6RqHq99j
e5KMEuz6PCxphUAWHOrjwayClvRyET7+/QFHffw7cdb0z6Ki4mbW0qvqAhidbGz0mnTMmAl2cCj+
xp6XxeRJq5MmcGtwFv0elzo/JWKqSO8dUN8HstqJgfQg0ij/Wvj/mGGZaZtmvrw6o5PeLJs62CC4
p/ZfUSxaOD4bOMIzIWOqIEItTTpCHIRkqslqYuugzEDZNOS0Vwg8mgOuJ9gLonjyOy9j7oEGwclR
zQUANGQl07iq2yW0DQwKy2w5MQXCWy4D7bzYJZwSlgUHZkxV2Of+dFUa8wHuNNOxxza5E7Y5PUOw
cg5wTpdQX9avRlTpRQjK5VGT8sJKV+xn2REgvg1163GNDanXYV6SPNw/Icb+gXp3fk0q+yuB826Y
UxsNLQWiX3EaYfnSmR1lemjT9O/pAIoIc3oaLlt3TdJBFiINpFmlHyUcud/JwafgrZ4GAajMNZhI
AV8+jBnSaOqtfaAXt5WLjPCI5tlzig4EiQMmmH1GvLIPoFeEdP9Y2BTgzkpMZ9EoXXgjm9qn6KEN
1hwLNrUwcMhkYZCtiGRDd1WcCVg79XJiSr3qsFA9Rh9TUhVIj9ixgpRsb/aSfwo0+G+DgcLe0mvC
EDsZnAHlURpbQ3riUJh2q0M/1vmmeAe9fcYmBH3ABCGo8hlfN+NAKn73UOH1jRZ5XfoPyy3X9z6Q
ziFLG7W300KjM12iQdO/l2UQYcodaK+JnORus4dllEH/as3bOirrXFSLhVCldY9uwMnfMFCilpn4
xOf+hZM72lY8D6M7ocH1MRE9u8FV/gncGjRf7TsMx3zG+CttzmiAcRduW0XNNC/HJmdFMXVBe0MH
Xz9tHw3WikP6K9XWe9OmRPdSyR3buQ0JM+nZ8ozu/fFgguwkfK8hI73mxW8LlLETiRaNdOSVg88E
WrSZKJx8ZwlyurPR1N6ymUBhDEbD6fFX29kyp6vkzBS4v3aF+XcgRXogMcGPCw+fkNMuGMS1AWGo
iLuZICQFBjzMvcxkaFiaL7Vk199XkJS7sdvXSVEf+hTKvoWh/5ik2fBsIPU6Zh6DiRx3ZWxCid07
2G9enNzsATr1B7Har3AK1SVQmYwmJobRmnkED8NJQ5nFQN5qKOlZlqZwxbrxVsOJRtoOPZao67Om
OW/p1P2WeL+x31RtzCgb+kDh/wHGWgzeeRhwLzKZTp2ORcTyJjoCqgeu512wIEESWW6i7KjR5+vF
l7vAlPHTJuoc1Hs0QocVADUcA+fH7No/i8D67VcGJYfHHo0FGyvB9TCUy/L8r4+86HjF61ZPwyTR
4Dvp68XIrPsIz+aY2ilt10rKMNGhUAlaDjnNkvUPWO0gKqnHsf2VT0GOcmXO0d2x/LvUXTtfhNXV
dG1YKXR/IeXKnKUb+7AHd9k6wVRg8hg+8htWJUG3pe4RvXR+zbYHBPvZVRCXu0LHy5zZe18loUwM
ncuLNfsyHL2yj8a+La6FNdTPPsO4m2ZZ/+KcIrlljZEWeVimyM98Hd61Hkw5QY32p5no1lNnrDpX
r7BjGpUwE117Sz1kcoCemr1O4BJKWBJiiyVOeuADOork16QFs7TSDh+bxQuOjp3eGnCHKbuFfjLu
fS/UUbjGR+fWEPwDJtLpzF5sU/V2q/3E6kc9Izmy04lYIU++cPEExLM4XWikcokfYzirq6yrpzxo
T+k8ECzUlLexV++axBg1OOSWJFmMbtO+l25p7RarhiJTE1znecSpbCj9pJvh8ShgcoQaXzGHT9D3
1iUio0kcW3bWSHIhIJh6qM/ag85BNYXPEIKWDsYrAUTTutyMdSZw+2XU6TH6vghh3rUHzxiIgJnZ
Ak91tYQsyZo9r7VDRarsc+cNN6zHOP0cQz/byfCZ5JP1YgyXLZ4zL4ApbA/d6rbXnOM3BrNE+7nk
eyv1vjs1QZUwqA8cmGlGT9iXZpTI+VkNJTL40Fpqr2RZiXStxTUAjLorSXmMyqRgHynsb66GIVIq
gCMGO4ULdbgNLegnKqck9IpVP+UTGoDOIFnJ81klgHKzk1s1451ZxnOR/QP8E9tmK44yQFiQFdJ/
8lvsrch0LR1SmkizBpVriNWSirousB2IhWatUHFTmzKe1+xW28GbbTnti13Uob3p2OxOHNyWXZEl
EOo1bufxjZZ5n9dVd+w4xU5WTz72BPk9cuBY78puKpnTButFpqNzC8z2Ixm9JUwahDREaIPiY0vH
QpK5qctA0c8kHYowfRSucOG7YfUvhCJ9e2llPturfxTgZ/duz3rOJXJ4VRiHWKiTK5vYxMm3gJti
1WjUvRWLhNqE3zd6bRIRYkOejaH0E9CqM1WrPHfElKCLgiTkZzZeB6xLRQuYv5gAckKIwgmWRIE2
nUec401VM1Pv/goQOsMoG+p9MRrtzzq1SCVF8XWQwyJDq56ZvBHxXfFuQ9JfaZPZSIn6MDMNPQxt
051X0d8n4LVPZLhokTtY7vPUGcWlHw3Qetn07HVZ+6F3zDYyzctONUGJr8Xis68QefXP9j/YlOJ9
RXlwRkPGWe/iYHjIQLeQk9pKB26dWMLKgvNhYbPM+vw8amPzNtAnMvV4mJeSZpwOaY1lEncAce9i
mghPoub20rGDVzf0L61MGPZtvcYGA96gy5rTkCdGZvAyOMbB4drCokcihY1T46pLu3yD72Lu/U3k
Zg8lxNDuVrPPznZujY04xVawa2lJwXqxHrZAVIWHuq2MOx/4Pcuj/cOZxet54brlrYMm8tkisd1B
s4gQwZJ4l47PyFJUC/4EsvxvJuc7z5icV8yHi7hlItDiUccvxFjuGZQsKCrZ/r2Wrn5OzSp/Sftu
2evbnZCnQLAH9G1J3Cr5KVQXebqeCmYPmhdk7ADwW+YfLqGCv1d3QnnPjp9UKOM2MJbXO5mcHiOV
PFEgBwcrrBXRX0sbOu70LrryRU5+rKwJ6z87isvmqMwDTjeToU3IaMy5uKLS97b2ZWeVdtYGec9X
zbqJuvyxZvPWcOPfinWz/6M8y3rulfyTVK4frxvwNtvY0nL5C5oRQNpvnZUK8oHyhekfNv65XW5y
Gt6AyHsHrsirkamPcVJNVG/He8JmKyLs4p1EpdQFvDWO2UyyJlG6mUnkgLVd65w+Fo4gkg6QAL7C
Cv/sQPIIWySnpMSInnPQh0AitEu2nWKPP6mB1aDD4RU/7C4aTZonooo92t1tWueebS7oLXlVVwha
WdQDBR/2hTGu56XBy9FWwENKZpoIfAr/g1AjZpIrfDObCHvhOHcHiYbo1MATY/HxmCW4k7r3ajTO
Mu9X/KbERQ2eRaRymTE/g05qsaoL/pnd+rlSJMUSPhizUJNHdsraWdKKxFPrvTUkBQA65cHeqK6P
P7Hs5B23gEcrA08kYs+7Y36iv1huOE/8cM0cJOvBgtpCa7Vzk6Yaqht8Nb2O+VirazwRs7/Qt0Kk
5DV90yX6U3/gEhkdeODauGXPTLiGlwVPrEcYnb02GBQ8IdQFxSeDDRvK4wQt4To0NqaJ7U85hnaY
XyNy1Gx5crJxedJHvqer6VWUZmV61xc3WlufGDdmaoFftm9OlQ/3wKF5khIv0pLemCf/9prqug5t
f1M69TiN0LvFcnxJ6FCaYTzZW8qyuT1oqrSOEId5LguZGQai8ZQW+rJsdu8mxx7wOB88UKMOphUj
wGq4JrV2m9QPSIPJvdQWEqn6aTx3JYcj8nWmaBPGn3qovooU7UjJ8AHj9hCnNkkEcPQDtDvjzAGj
6U9Mgq5905+SqWUKoy2wqmsnykiB2fTJzm2ATj9sK5I8yVB1J6jmJhDPJPEe3MGA7YAbJZy8EvNQ
oawbplFCQufvNaGGeGS7YVVb94EDEskZ1VWNVfz4koc9G9HeTKYERo0BL+OYva8jP6RgcLFLl6Xf
JQAyjrpBoLj4L/bOZDluJNu2X4S6DrgDcEyjbxlsJUoTmFr0fY+vfwuhrJuZKrNKe/M7gQWDQSkY
BBzHz9l7bQR2WtH55eYXYr2GH7hEY3VEQZ0AEIGch4omm2KHJKK6KYg7Zg0EQpnpDWeFt3WktQl6
d9gaffQzRBq/8iNc8SXylY1lu1gWvqoZi44fZOPZ9r4sMB58p4ybUO/Ojs/gi3EO8ezXVFqAHrLq
uQl7on/ARYEEgiEm3NLb91hN+6Isj0HpvIZ0Q5XHqd1QAexESeupKs3ZhAWCqkClNuewT2gNQm+d
W+zWNf4B0Zw8j3i7dtLtzvBin42oX13pYa/KglgEtWSi2HWYr1yDccxiLRoITWmmXuLpLDVuE5J9
23EfNVX8xY7cZWZjeqtGFgsQPu2QRqXsWPPC5ZrPskeBD95uTXYqcdVhkOg/j2NXn42YmtJM5A23
XLwN4NXQq7MrUCOxy04Lx8nWbNkA0QeJF+pC/aLHCjvh0B2jrk12ZnOJsMRRfNjNM+Zwey8tRAvN
jDY6wY1JYyi3sWaJH6r0kX1pzOL02r7f0+2HkQZ7I4BLDlIQNDGXZJ95CbtTjzSmHIw/+e7uk0WD
8tBbfXOg17rq7Lo42212GUGkPdfQG2CBvNGbUwdOz/GxCHNxJVd04lPDk6aY2O/gM/VEsAUh7Tcu
nqAIvjnTOL5C0fUh+E8e2GbBzzMs21YB3bx2pKuTmNwPAdSeZQkxByRWve1SAjSxKOoRsxoioa5q
6sclAxcgf/xaD2kMG6d+62EhXv3A6UlM9Oj+hPWTn3rNZ02bwEpgZIiKlcXVByxi/fPQO0AfNd7K
uQY/lRIlvGlL5e/7UL4q4nBuczePb25lfKaiIOdMVD0UHAhj1I5brLPme1oDjGgCiFX1QIK2pVuB
ZtjqVuj7wg2VdPOQ7x2r5/KeHumrIoBsW0jjtv1qZT8NO/0UsCM7hYU6uWNhbsdhouAHqEJ6Crr8
2iDJZrnxOR36/YGrcVV3FJpTxOS6GLxwbxnFfChduK5hEz6yhnTrGBvvzkmI3lk20GMUHHNW1VJP
1qnhxCuaQxh2tyzv+3AtbWmdhnr4OtnBTD333eLzOI0Gmt0eJYrhQHtOFot8HaDjqlHYKwcFaB6n
H4skOtrIyI5u5Xj7yg1+RIl/run6HlOh3Euql2xVq3+pJe2Lqo/aVYWI7dylw6ujhL6EBnj2uzLx
Pq6LCgugRO3hTBmMK9C487SM90aL1rRK2fUFXGyHqGXUUUmjv8RRg6Bzcsd3blcJRYxAmcy1Xwfv
iaGAn1n5y33ZIjFh5k8BUTpoTb03DF98lBr6XUOifZ0EH12R2beE+VgWpR+jGvI1tjPMCXh4W0t/
RJ1mLd6i+lpKnA5YAx/GQb9UkTg1QfvSJCi+s6a54XhwvqJyJ6fNyj57OKFXovLlx3RIOBUpJUvR
JIBRkeWzIYj3TuBk7LNGtSb7pHlntXinLvV+8rF9qgKbsRab2Fd8+cDdtf95ntV4oj2C26FOvO1E
2irWL896mUJp7MsWrIeR1bijhBFB4s4xuqi5ejdz63utYBkwri+fm8bcF6POd0q30TlR9g9BYy+V
1F+G7a/UyN5EGf17aSPjzJgJFp5Mnq1T1hMRgJF5uiqPFJcWtfzg0HxCnVggAUofhyWAJXJdgmnc
fusGTXF1i/yxDMLuPJlQmUKIt7hEsoc55zcQxJjQ5s9OaWt98VM60MZEp72pHfNWKf8rV1R46mzv
6rWOh2HfvmQCwyrSagZU9oshxvPYZf0mJ4BmH0088JyjbXFGEAnPxNvNuksz0zDW5k85OMMb3c7L
HJdkzVvc3Cwyny8ZBDxz0d6YrtO9evThdk4PMBD1LqT3IuoehB4MICPbqOvkewjscY4mxglRPT72
jG1QHJ7bmm4nvo8YjEf3xZM+ac8jQYtZ0LDi0zVN7E48Iu36zvDx2SxjIs4mcm3BGTwZYXxjGh/h
idP8sdnd7uu0yIkVbLPVmKMXsUVgbfxZMSzCd7LKA/ZhXuI9qnJ2nolHWmUjsYOQIchsgY9CK4pJ
Nq1DTYpEv4xNsZIhiOwgt9yHwmJCbE+fGC97sbXzllVX5Oa+bGS+bkQBhjqhbDkoTDXrJowBfpat
AAitSdiVKXVL1K9rrKsbv4mmTYvJJIXRCqj7zExhBV9EnuzJegWRDJ6k4aMNHAwQGSrq/XITiF6G
oeZ+3fbRqZt1/sENr2bwRGLRcGDzWHLf5/MzKwdHQZm6B2ayC2wLSKEw6Oj7NulQecf/NDJD3nGD
8+DApICg/NBbzU2BVMYUbKsW/XK2xLMx9Fk6LxLhDsXkaozaj7mXqic6dy+a7UbN8O6kqu+2kaxD
2blbC6ELc8kB3EN1EuzMd4akVWnilVjnY72m9Z3vhBs+ebCRtjg/2I5U+uO9IQWNoWPYlaqNn1ER
wtK4xp+aME8eGz1SZ0m7OLed3BM2M2j16Onk2S7cb/lcD+f7tLxR43StDET4Zr4UbsIYTo1BZtoE
Z/49bZtvE67b/cx1uKFmyg7jtJRXYJTDdhiuihFRPYr+iFE3O1TKBp+VxvW5HHzYSlaZHg0T+bkK
veQcGP1XLy+Sh6XwqAvTfqC4oyvl0ViUMMS3Ist/QBJbFOJyz1R88A6hm4b4QMP3NApI49AlBmTJ
1jJQ7rzrdXjRnWQMUaDUGMWwCzWm7doeq12W+JQPXZWvkOkdEs7EvccVQUptfrEM+5uvMPAmzF1W
yqSRntvGygkrtY1tSGb5lI9nxnE/MhcjQJ0HrMU5v1puiX0ezMUub8rkEJV1ewkJFTk5JmsEXbRP
uTAe2mq2T0lf2adA24yBpyUcDKbFhlkraZK+z/+23F5to6NszGLQGcxT4B5NPtY37O9UdsnA8tUO
UInEUCJE6/ptLMk2Y0JEoKiGZNnYmj2UBO4msKtdtEKigGPh6BmoupUzQA0jaeC/W5rMxcf1N1+V
5JygCMHXAAPVssTfDU3YBY0OThp8XwJX1kyjU2BwSP46gX1HmvUXCpUATwEA0bT+5qSd/DCjzyla
8+G/vxP3P1xxSntgEyXgUcsWtvjtnQwxE/wR7iqWZWy5qqZIGToaf3PMII3xNq68nJscDqbq6KFJ
uFE4fSts8a7H3v6QCPfVYpFfZRZonS5S7YuV6E89Ap8vsA3ECj5L8sg0Qp0TCDbnAdriSyDlLe+7
5LOnDMRBgR2farz3m6ZyupNLbqUXTh9oBmS3OBf0XOrgWjX4dKbJTG7M99z9NAcvJcqckjd0/vNA
8lA4Vah8TcAG90NRZc3JbxhvU99B4+KN9rQL4YJf+8TFGJ3PJPIK0GARHEzHbW9JZEARKaELBj1U
YPQU5n50m/5VoXfktMqBF6EkITyt3ieJHs/D7CNeXg5uYsSbwgE8QVU6nFO7/tIZfrtLVoPljud7
vEtpTtXp/if8PxLp6z+QSMldh3v5P//mfP4HifSWt1/qqPgbhfTXz/xBIXXVv7j2PA/Mp6u0UH+h
kHr2v0zglLYphWPallRYEv+gkNrOv7SjlNK2crlsLI1p8t8UUvNfJM9praXnWqbjeu7/D4XU/I3i
iejFNG3HdVjGsT9is/z7KgET0LN9vDpYrtCAJx0T6j4R4RZdrfswF5F+uD+qR+Yj9qoupxlWhWjE
ZmbRvs6abb1j2GQEplBM/gnkuSBE/7KE8eZs7eE69zyNKlg6v9lpW7R8Ldt0LNeS8eXGKHzxVVgW
axi580/Dcmh7dlrC8lGBxbQc++HoqkL9lLG5K3G5AyfEZE2ILTGA9F7+8qd+/PVG/mqlVcvC9bf3
p2xWVlvx9+Mtku/39w/P1RArDDLozqZPabo4k1NYFvvIVZjLkxYsdceQ3PMRu8wYGwAKhtiN4ja9
xn6dPVsxDb5IhEgZ+apI0tXc5yMTaYJsxsbtzoVvfAPmZewL+V0QqU3dnOlTNQX2xbBoqa601YtV
NUl3q9Co3WbU7q+SPErlDy8ZHrB9lGsHmmJQgxAxeu+Ua+Wd0uVwf6S7LD7+w4cCVvfvHwonLuc1
7FyLB+7vZxQLroZTYPZsEklLZqS9iIDn7AN6UBx+JQs5wMl2E7ljdaWTd4yRbe26pmmICSdjDQ6D
tdNunG+01V2HpneQOzDcdCJiXuEJmIex8pzNaCRgFlLs3U2CeTNqw4sYUa3hwHJIrT7EQeS9a/sb
jEQIp7r4bBU9eYylzE5NkT/FXciEpvTFQ1pYy7IfEjMkO5Kmc8AuRs2kT6nyqJFs4MNsjvyT09FL
mksWh+1T83GCtvgPZ9PvN2xgp4qsHQyWwrYtkxv3388my1R1axstQy7lHZOEDEW7G5AwiCC4mKOS
fCCwAIzIglo91CdH40jxfYczjz7tPzjZ5W/3bN6MzSIjhOWwOnnu7/dsCguIEdHcnMCOoe9hdH61
rWnezWPeIKZ1ArhixFTii2y2uTyM7lDdZCGxkvo9HLNiWNx5w0WDU1ExabAhHYKWAfLsNVe3KhRx
FT7gOPBN88UR1nwxBX21ELEGGTSfHdNc41z5OVXyrTLIYjSKvKeL4SMftRVkcQ5I1UPGDf/7NfPP
+B8+Beu3Gmr5FFwb8xIYaUzhyvmtcukqo28KSaVv9/bl7t9ww/LdjL9ADFnXPuoVEZbpASeod8ga
lwzcFKMjoX5sjseOoDLi5ODmA3dbj1G5yeN8+AAahz1J9zDVrKXQ8c8yqId/eOO/gwiWN+5JENcc
OG+U+O1cQtWUcudRDQNBOGFRl6AZyxef49Q6VzjN5d5WAyjg0txFcjZ2ZW2RCpTSQ3JHEkPCmNTl
XprnqMDJF0/wIYLGABMzDf+wxkv3PxZR8iIILeTD5WRzXPs3jnTotZbvj352go5h0lQdKJ8BqB5h
+ucrjcp9G5t2/XR/RJbzH48GFaPLdbR7RpWPZRYx/ndElgfiFftjB3nwELNdIaLA+hCRy3XxSguJ
CaP02UfjTOd/RoEmsXS2s3yus9HYkHZYrGOEFOzf3fppsw8jg65DIySDvoCPxynshxgZwxoCYbEu
l36l3yIRGRx23gz0mk/Mn3eVp91V1A/wcAd/gpsz0fuRyQltXgiYtyRzmz5GMcO3Y8s+7CCtO6Sd
5sVRBQyYC3MInwszfnVNIPZ8LiFpmm7zVgGTrqX5M5SzvokS8L1fIqPprTjYG1Zi38ga9UCFF2CV
bDRv1sKOnsiCq0uZ4GExXrVXNlvlsXFpaKI+eEL+yHvFTTvkVNqLPCyOfQ/6Mm6C/tXgdb/M0JWL
FuvupKT/yI5W5IBAHNBeQUlmpeWyh9JDcNMEyRPAHTyjUUefY9A1nmRIUoehPtUhwC5YA1wYuJ1o
XEQKTs9XBmgKezQ0mFYTh5nTiUlhAz+3Ne4w32Nux57xm8LRdM6k9dmd02cEYD/xXttvIsYDPJlc
/+wRn/IUTAbmDnCr7nxqTNcDsUa+N6BFNon4gTdTY10F1sQdneAXs7ad9RwjCWJKckbETh4DnixJ
6R5VzoeuMeJHDO27ACn42u6Cm3TopHS+C1+3ZABbVwDKCrhePeMEpHbzuPFlWexdj/MlS/GHtnH4
NKSCOWfYoZpfupR06fs4ba5GMXxKkjxgyewekjEkgS3H9LWFD0MiAZvXYSLToVecGm0fiKd7tjSb
HfQIkjxHmqbjA11DUiUmtEIMzdNjptybPRcJw7+2+QKpQKOMnxG77dgC1giVUMkFsYWVb7A/I8mV
p3zOgxPmZQKrRFYsQmxqAz/MvdOc5bfIi6cjgw1iTmzBGi3Cl8JvjCt6YbLil0fs+ulMXOuy2sdK
egh7sIprQjsW/2JxC0Nz2hALb780A82HKZloBpmY0zEz59+NSjpPSeahBIoxFFaqC9e1rFHW/jod
8ePu+mCE1IyGk6GTxIPF9Oc0szI0XV8j8mI1Rn1zdEg2M5jkc0/232HYgscbh1d0OvGVRtwWzLUL
d8AmkSUp563sl/QI1/OOzeR2jzRXDxo6Hk0HUUN7CJhEmOxSz1J/DOQi3OwF3h2L2Y9RyLfZziQG
DiF3Tb5oIJrqwS1zco0CjJrRcugGsTHKoQbzYcdnNShvx0d8khEimYC27fJgZjQPr2FE29M57rc4
MyUanCG8GAixjzNosNX9p+egMteDkzmvkImig8Tv2PcEAupGqNceU9WGdKHo0Pap2MEKjZ4Ln184
LY19YITAsjx4vtMQ9qcc/ObJZRC4FSgCVkVZuI+B260AT6U3g7HS4/1g2wjYrX6aj+gMzU00l8U2
CTQSy5LIXlqrICOqMtjKTJ39wkE7aUd7U1bQfWELz5c6tqCR3B8W9ZkzroLro6nZY/8ngB/9pCB5
P5ESbGzhVo2bP5+LMowhpFZ78F94yf11osueO+U9ThnOCJF03m1aDr7bNyfLK98yNzXd1f05SEEp
zRq/Qhwae7fGGFH3BklwKTTWR3o37VWWU4cCFSNSHnqPQWt0HwyE0Wo07NdAZN6LkSH7WV7kJWX8
KGv7+f6V7xXBoWlmsC5+2e+YnHwVSptnLLLmOfeZk9ZyQItvyyuCf4MGukKz4+J3MCLnlem7dabj
Zp0tvOX/UCta8j+KbG6aHv8bjjBbKPn7TbMdWxXaIjuNHaChgX1PCO+ASbbKq0svqWux7a+nuLUv
rXbanQewZNVW4CETuLb4VbvHctLTCSPvV0tHw5OyHCDvXJkvbpY4e5ehXacj51Ygl105teH8w33/
999AuRS4UniCDaxtuWLZ/P4VlRRPLq4ll/pfwWDbNXSvb6p0kH6Qjbxe2oAWEsynQs/m22DU3NLB
dmb2lIYb21+4z8vmz+y/255jPrhmwSkSRsD+Z3Ntgnm8EF4t4c2HRw3C8CGn9Nz8932OrX+vXPgV
PEFpzCjqXr/cC/q/0J5gHnZ+bdr2Ubejgs/Vda+TgTPDy6PsMDtzsHXa3n/oNcJyJQhjbJEcA/WP
EtE+jx7D6WzB8eWwwGS0QDtH37vNDb14F63E2ll+q/vh/g2Rhu9WbEV0+uWwzwV534Hv2S9AqjdO
EAZPSZvaLyoT6Ya4WQBoyzftQTdnSTzmalzonEkTxytXyObQMeMhCyqZP7PHNVALjeXDSHLCvu+Q
q+rUDc7Ocrg/KvMpOOdzixwqzdpdpMt8Negk4FbJ0I+gHEDQ8g0LW4NIsApQ4VtMGukK0PbYTBGe
1bA0sWeUI0ziIUVtAEMTR3o4HvJmyqC4icsgHQ2AmNDHR9/LmNPNYOVjan+0qqb7SbTZ0bGH6M3V
hTyLDkNaEQantLa+OHkUPt8PQx+Vuwqt56b12vCZkQ/DkYBhVgeEMAKv88UbkAvYGr1m7I72LaIH
s0qS8NUP5PwhdArETqgvLbBclviK5vsRY1TwgQRBr1rZJiA9q0cpUs34vFZFDz9cEPKaCxLVc5zq
7C9RNRdDcPq1+DktOFcHrfLFk8QMw2Gj1umt8DIs+9V6eQQIbj6aL3o9z/3uvtTd17EZy/vKd6wE
ezFj2fuhyF3mbMsBeY8DfWL5Ttx3ENJrf5PJ7jm08ul2P0z9NN0c21F7h24CsaP//sZGLJyDgOit
2h+Cx/tXo9UzGTUXhcNYt8/IEz6YqUcP3l+8sjEe8S3eYyZO1GSn+4GZ1B+PhOsCh7TTcNsUExma
eUuxY6mQ5NNFNoFiAxKC1C1S/hlk7R8viuvmACQEzRuGc6u0UMb69ZdmWZ/uh9rV04OnaLEWS6+C
+BLv16Ns+dKZoQzMVo+Dsv+ZoUDOyuYscK6d74/qKaEKd8gjL3qHYAMttpVTVVcTE/O1sAYXXXJj
Vgc0QG/35zIsguPKT3v30ImgOTgIQdce04SPCAD2LCLPJsn1b81AfKPJbGrfix7wRUnZPA1yepCj
BO8fRdGrOeDsYbbwrZkjn4kYQRJ5ks/Hdq7cTUIE41O9PGp94T4l6cBz2bJbCJzhcDcgjnGnz3Go
MaKUArxAhhW5Z299duppON8ftcuX90dTEOaMTmDytlnLnTaHmdOnEIxdYSYPiWf8cWBU6oBrwQf2
5zfkMoQFfgLpfunxVWM4rjEjEKW59P2QjOgH10KKnyaDcyh62T6pmOq47ecnD4wQoTgJREK3AwMB
fGKMYWLUSwpLWhZYrMu5xXqNts5G8H+hU/1xXqTZQTU6l9ag+57Z7DtKtLTnsDLtvxzMWswrNCTl
1pgQIfnE+2zu3rWk7F0IGNkrwhP1MDgl0iDBgpSCWD//OlRiHbTdcPzzqWwRvVVJ9UM4dbuHew3I
ofCHjWNl+LeJyEE2I3Z1r9wdIkb5mIUViryI9bgBcPyWuqTt4p4IN53OPqNuMU5tVOV7t6D3lGdd
uUaFxexvNh+jwcm3BgL8TdHW4lNvRpxulBaRi9kkK+YvM2iXfa1seinhMG95P/1hHHGdsMvNzsS3
nMZMXMd2jA8iD5xrYPsxQwHGtLHu3Yfak29FTV6QbqsQiy5BNCbmq8YZ7a03NPo81MRxI9+9GPl1
qFPkO3SlAVilJu+Iv6FldTMCophJid8ljzUuSTT57dn15lGv7s9RyNfr3usG0L287n6wmpOYxhns
R1QxfGNRMO9kyNKUzJXrKt7dr6Dmf68veMIfxw5CzP35++HPi+/+skj1ePFmwa1g+akuy8EZ/OU6
xEbtVOG3ymnlo2tlw17rcjrGRAxc2ZKU6zTOwILGw4SXY0yhsmpjbwjxeP9KRNOlDuGlhtE8c1oT
rZJoRBueKz9X6POuUQX8n1uecxWQtws7aG9grzbpUGUfZRRc47lt3mZuh8c8VrRVZ5EenZncmSzG
phYEigIJpf6ut1NA33k6XCuI/mid+cecXqHxdAwkkFADbeyWRzxs7cWz5nJvko6DUlJOSJVSm6Jg
xuk56bWTiPHjBNPWiXRwmbiKSSk1N1MVuSykHe5BWZg/ISc/VSrfMN58ZGeGtWWBrnuTlT3GhF1e
wrE7154fgO8CWO8uOIsUi48i++7EEkwokkZGGdhFd5XJ55B563er0Qw8lR29pC5cT1GSY2hFcIvH
mQpM65YOu+Qq7xEwk+Go3oZ0zhFnMELsnaB4j4Yq2TbwLGXhVQQxU3zIHPWlZwefJheBkkpo8zLw
6MlECvsL6+Ifj+7POSXKocJgf/nnN/BRq33mzwjOa99iEkxm7PVuNL0fRJLK3QiXAhUI4asJqYNG
3hHsOFXVhCOPJlsejtd75hCuh/H6a01dnqNnENChp0NiRjd9D4qdTVLSOmVda+UtKG6n7FZmWU8X
e/SRFS+Pfn1pdxXYa3YHJpHDizqX6C0cm0ujc2zNr6LUqKxKePPPNQqZTLNX0wJ53tQsbDizAPpO
N/XX73H/je5g1rap0+MQ+5d2iUBqMrjbAsoHYQ5l+7l1UH1abHmIASufghqPah+GwxZ3qn3VSExw
4gNPBuV5C5ZDPgJussbpKQxC8zKnc7rxCCkCJcWeqEuxWmeZhQ20RkDtGcG5pNOzrQpKmT/Zafc6
BWBr8wulpiarPpIPdsqSxn8IdX8rVUQ/MeorpBPwaKuOuo6JPp+pRzid6q03xIKnyEWeZNjGdSoi
v4XE7a8oy5rnKp7719EgzAE1HDqeYN0nkoFGnLk05+ru3JKBt5vo6L146QhmLc/Hj7/KqGEA9ec0
07yN30rmKLeeksbAP/Jwr477efZuZqfVgZYHOlBsi3A9rOTShLo701NINkBj0iVaZ7zdD/miLm75
kFfsD2P4bHwj8WLnUJUhZQ9hnmpH54azwo3CLRcoAXzDoivD/DeQdUTS40wW8A7lWbaa0MC+FORO
r8l3jtFW1BlowAGtH0+eGouEBHDczYcKMd+hqCJ7ozsdvCkubSZ8xXo27eFVO5iPCwu9tBpgLHe5
dXYY/OBrpN/Y2jL8aKWoJdizzdeOWNOPUdFsms6OXqMhsp7j2jz0y6vyqWsPeWgyGLOP3pi3L4Hz
0HCZbfxFK22Wrn4ssHWGwVS+3J+SMl1U3RlxmvdX9E51FaX69c37U4KInYEMrUe7L+oXNYEW9QM7
P6Kvk+duog+bURldO1im63JwAjLvB71NOnSHg9UD2mst4n4UZ5EYsptr8Hdjoymm87QoKyNMLdfG
TM+Tl9frEoE7uD96IxujU0CuiyXavAzYg1Zc/GaETu1+fd8v7XpjYdFiCjk7A5servNY4ATxgt65
2BPkY8uoM5JG3e2f7saR3gS3Hl1BqARisWc6ihmgTihstAtXBwjgw0Sfe21amn+0M51jUk3pTuJc
/ZTR5EhxUfKuHYLaoc0RZo+uzey4eXdN/LU1++DN6oE0sbfbpDptPyVzsh07ZbwNzVwdiApBw/rv
ii4ElnTG2GplLeMlACkrtRgYpQfoTTpIHW0rPxI6whlBH2sTz1aFf0S+a8P6JEh4fI6FFW01scwb
/22exmmfOUxwoTJFn+LaeKrTtn+OI9rik3IeBCK9Ffbq9oTVDHfKwKmfzZuJaIttBXdwgwQdjsgS
JyuDQByszpIbZqfJcQI0sXGHjtRlodMjP/ls1GZ3UBO7SOJYqCDQyH2lX0nbPQNVNIbDpUsq9wZA
bZ0Z0KLMyf1BqMOT8ugIj2m8VkPyluKA/NIYA3FmKMi8rk6xpgYD1laPgtIbjS+FNs4+QTcfINkX
hxx31X52EXj0wBM98KY5vqpv5RyK1ajr/kkaMzlPUzzuoNwaHxqjeEgGr7pYKS2zzM8V2dh9fc4w
Xr5DDqBQwlKXEaMRF/gJbDSIG0w5+6Ya83Oq22vGrOqWsm1ekSWB6IwhET5AWdx6gBhw+NHK4yoZ
GkfuUaZ4D44l3j0mvJugrYle1rmDsFcQLR5Y3122YqcWvVDaqhfdyJWbFLRYY7wcRikCKkOkcoWU
+qwE1ZbfleLgGNlJDfQCG9xyXpRCDbdyHP9pPj+4TpQS7TUeYzGujLZaeZDewVpp/2NXLR6jzHNf
4mMk0OLPwjrPJE4w5M9O7IbzUyU025d4epPorl7yI3vrp751sh09txxGRzc/hz20QCepjRUjIr2t
2SdtJuuWLu4SXzZ6NWYUa6i1vmSZJF7Ii/UpFvWlo1ixnLjeOXAe0Btj004/9C1dB6cuGV6CDqgr
PWE5Bs4Fsxj+X9yc78t4ONKNTrhgx4FPTfRm98DosXsgvgqqotkzbEDT3gloQrh2salkjIzAjxzr
uvMeCj6zTT0QJ9dHHnWb6oA+jKixQKb0YfMj7GO89BbJUugBrVUyzTX5Kv51JM7g0Q2cihrH/Mz+
MXoIXEPwwyhzsh8SNtHOC6AAWU3crlvTiFBLmtXyt2DMjS1tN0MG+FBL/RqP3+s+SL4sMIkRvWEh
tHExBLxxqocjmIBghYB8Sy49QfSOCXQz/pbpKGfGMvTJLqpbFjxQv0+xHOwnrLPwUvgkmrw2CE0x
nKf7AboXFvhumFGVVe7TmLrhgTEudOM84cwxiVuTlX8h5qJ5aMuPmRuIZ2v0nkMPto3VtcPaL20m
lkF1pqPj7jphv5l1BD7Qtaejb/PysX3sckZKuIi/yUHXj9BPhCjPMnKmdd/+VEmsaF0refY14LsB
Qua2j9vwzJkYbjTYCbo8WUI8JdziPGzby5B2W1G5pBgGhnvK3Qm7c02cajl3l3gZCY/1cPLcFF+i
qDdVK+sz6Y/zSg9IVCGc4gKvjR+O1XvvC6+AEHLSkZjF9Hvbmr+IJVY1pGVAJBNNHdwbtJoK98wn
gva9N4ed4Zr1jezZiql2YuxVkFiXBDjeClUGatRgjM4k9uLpbAraviZ4D21wV6OPOhPdts/bHo5W
Yt4G62cBtOyaxNM2X2TPUQBCwJ+ShM4BzcouvrTSob+BY5+QQ+QW4nMeEMk2W+Ul8InEKr0JuLWa
n/1B6L01mBdYzvPZIkH1cQQdRS8RcKuqGkIJ4XBsQxj8j7pbIrAQvs8J1iYNV2SWSbD3y9k7R+5R
3EtXSBAXfhkm49yjwiwgkEGwUdP6cwRpEAu0eVVCTGs2V/H6klZLel41s4KxfDglYubOXDKSKgTp
FGbDVrj4ozOEcwZMvVWs04C0JIJSGsepwKE4D9oOqlWZhJw1CiY6aiNJMAusLCvunh2mQvhzspMX
plsWrw6R59x9gJawRlHP+NkfmvfGE7dsplJGSHqeshAOhFEyZO2x68RtS8aeXflPGAt82/JAxpIl
FIhaHL0ZJB3/HfqQunlZMkSPCH5fLJ+crDFMNV0pm82v0+pzmLKoCtu4CN0C/Z3gzRHPtDJtwtTM
jCQpE6CNRARa9uZn4RMiKcfW3eFCXDK7SmQ2hnkp8RjOtQRakqfk/4YO9xIl1TrU4WsYS+9QGQez
+2kmRXqMyXjcJsY4rpu6+QDQpzgQiuGeYh9VqQsMeWPELmYOqIrH0XISnIWMEpSyj0nkudchgHvU
Esi5pYcOZ4QeyVL/ApGh29UDpVyHTTxyBjtL6VyeTZ2+oUMKV2DrNiGjKcQhDMxorbbUmOiqnbDg
89NNAxcHEE9Jk5wm2nOlxnndhT/AyleM2ptPmMeqdeuku9LGPhrRfuRqXzwvw6cY+TqtEr3tkL0S
Mk/4uSWxmY+w4EBGrkvNn8Or9r5Rql3Ys9PoVPkODYn0nIbVu01xSpo712GSTl4XPbi+FKsh1+5x
NPQPROfhxhKoki15SP4fW+exJCmQRdkvwgwttqFlZkTqyg1WEhxHOpqvnwPZ01XTNhssILRy3N+7
91zfevAxxp4q/NY7X6NsLBm4jEo0+9nnTWCo/prbj0wqdYqAlbavCWh8HFPc33oqH5WHcqCLkNwP
nJ1jH0ykHuQHQs22Tfvat21zngeiFbOr1VS9etRlN5k0P9y6w/7e38MhAz9UmL/p12fkjNEbmxBF
3/oxv1ksj48+JtWLSP3f0cT6Rmk6f24HDGFpW69Grw0r30j0H5bsHrU0RASvoOgjOvf3dPdBC/GH
eurFG2V5Rpkh97ZhVqHOT0Ac2L9AAzj7vi0CbFLqoasw6Ebm5DxMEL0ZW/gSht9Vndt3O9POPpbu
ziq9W9mZGEAIbZ1Y6+ypIpTvndMc2mIm32v6nm5RtB5VVOydIUCtDepqO2rM7xLCAmtlw6wiXCaj
wLFy3LY/dCWJQwYeb4qV5jmIRLvOIQDfO8RQFS2abdh7QP9BVM2Nmm6du33xSLvzocvt8aENx+ee
8+DRzqguFVm9HZzWe22Jt7inPg4TP/ZeqXWm95jKlxOeOxAar4Ye8O6ojW+mBpFMXbhMCvJiA/LO
3k6ofJ8dYXyvwj9xCD2+ivXp2ZA+BCXcZ1u4AwVOKQhO2nuTsBZsE2wOiVoHiJO38MBeiI88OhnW
OhBAFlY8wXoipjlUhYfO9fxzKrt3UTOyNDGZhoOXlwcWzMeyy42L8uP+Rg1//qUZxACndn8Ds03H
TIsuFV0rGcc7s4LrH3ZE9MnSBi2ia8dh0D5i3LoHXfBBpE2SPwVmU5JzTb6tOUxoz11O4gLGozsS
ipyhODDmdblFPt+WsyIxSxK0ReJXfFU2CwtIUXcm0yV1nGDmU9lQ2do1KGz9EAThFR6xsa8K8l5b
oe2lQNnvIUA8FXA5zDQkzLnLMFOmBRBLlZ6LJIH27MZMCCwNw4oxPjKbzK9wIUkN2+qxS5SeVTHE
51p3IGkaAGcq1wQpFFvPYc3bNnG3NzP3uXWtHK/c+Mvtp37rtpa7Dj2bKK6oi/ZlF86f46ed4WPJ
8Z8fajv5btWk+ULozLdEAv2qdFw68J7fugpqmka5eUjiYVNbCTHUSVwegmIoV0L3nlWQYkFzop3D
rPiG8W3cmc0Iaaf/pQaFIIdlAja83px5puk6RuLwkxPjOhDZ+xB7JUWEtFuVnf2tqNJkG/cG0bkm
+hecH9WqkRGeT9ENh6jSrY2T9tbeMioMOwyRk7eNE8jfMCVuAevOgwlxlfNAFB9LeiCjVf6Zwd3B
0Kd4vwxo75GwDuRZCswOO8tW1YvbQN/SjOq3p2kD2X0B7Rk8tce63DHDfRijLPlA9IpeQfeusdOp
TUym0At2Jx/xDSsCPKDdEL9LvRwfbWe6oZbXT075PigwP3mY7QbkqFvL4BTUkrS8cnCI7KkjrDS7
Sw9m1WtQiMh/CZwWyqRdIb8XcClTJbpNRlQuaa5BfCFGXu2LJIwPGUxWuuv3uGqdx5F4q6vnJY9m
kg8blTn5raY+NlhAOdzJ11+k1N6IUCR+rCh+G+OliECh1BnCduAapeYBwhDqOljDlrSkEWHd4AE7
J82LMz2rE7kP63rcco5FS+In7cXFaAQa8pRVfrDOa4IPQYnqpj9sbA9WCv9ltWa6E6y6Ev5FlcDs
6jxl4idr+BAm74gFmfwrFIXH1ol/cbbFeNYwrkk7pgXUgHD0BxslRX6J7Dh7CnUCAIo8QjhkhsdB
UGaD/LWSWoCGlEIOXQ+seUXl/iYH1b8NzOEHl3BJ1+wFpG0mEmapMNePbbrDyxxsDOYIY5iS8Dgx
1gVMSNBjsEE4gI5k2V+u4dTwyNjp7CypO9QXlxtOg6ODSxXtKXErc4bl8nxSMJabBTmYAJg8aHN4
/spTNW+aOLNpd80Xl4PWELfF4euqXpWnqCnMad3MF5uZiv51/6/H+nurr0dZbrDcNEK+R4Fuvtc/
z/L3UZaDCbUSUJjzU39d/Hrsr6dZXsZyh3+e6+viclRf3s3ykill8zhfr355d//c459n//uev97j
31dT4NnjPc5v73+f8ev+/333ZgudVPen/T8fy9+bmEbd/fvZ/fOpLDf697NbnuifR1mefbkVXmjW
E8vFf97v103/96g7FK/SldlDXEg81cTEYW4LbWQswXhqTRcsV2l/JGNmHlSCI/prtyKruxbkXFdj
CVevaR/aQgvXMqryhz6eUEH2fn5XegOFqYPMZu5ixvBdGjvM84D7vWqT9VzXPpW3FGbax2Te28y2
/1SG+xzgUH8uxviAyoAinF+2NFmd4eDOcCOX9ry3cQbzEVf9Gr10+jQZDanwWpUcenTgT24DAjfs
TOdHDk+4SV/BvDUnVrvBYz/TOfGbL2wpIYx06+YxGZd1WlwtGvdr1wO2QcxH9mKCxmhry7zLeU8W
NlRjbwyP/gRlGb2ts0UuNhDAGBEw37YO79Nw6n3Ech0mrleb7q8m3PiVMQehG9PBqKR3Xt6BQ+jf
Fpo9i+KgsPY5VWRc9bZg3oqMN4hj7zorDYYgea3JpqOsa9+q+SOb99TIepXa/LdhtMTrEEffotiK
HwZyfl4pChPVx2LvvOzKjvAkvGt7Um6mF9IYi4i1RxwN6olB4GAl7fCGfyQ+OSnVAqdAsz6ZhEm6
ZrmvqhkmJaT93sRocRwmEpfl2qy/D7VJsN1g6wiYHPKvLQ3mgjR1ancKIl4UgeyLZMmM3xExXLUE
9K8iETIaQqoyfvJKfu+zmJccbpK89mHnHJpg9MjDVs0aaYLBKdQqj0lQNLfedBn5wXUKypD0ghG/
AbUljZJo9juAMeNbY+CoDK1OHO0mjXYySEOaXVaM3S+W20Wxw8w9OqLDA7x5BT5BErTdFXTnEuse
Ol61kqF3dqyeyp3ei0uVKMLWtT45Np7nbGABJluAz9MxHhvzg26MPmbtESYBGnQDWBrYgoypGIh9
26LoKeZmyGiy1hZ1GGxLWerXKJt0xIEW5NDR3fGvWVcgYk7+2D5DIkPHO/EtKNuNn3VtKC9dLj7D
dIgfIw0fRaj8W8eM/JDGJUpiIL4XK6jPcUzUiikS+zZ4lnWzLNZyiQoPw1RV34uhjw524nnbPMqB
4WDdZyZNbw8Ni/4IlyN7DivBgtOKNh6pCWcPTDFrjkCd297OnoaBklFeUklKJ+1MBEx7n6e/N1+9
jvNOModzEQoKs8/FbEKlRj9KHKDvuVP+aj0/xOMINnpwPkmFHF5Zj9LLV/g6vSR+1+puPJtVIdbL
XUpXElquhdp2uTbCvLhurDE7Ldcq3/iwM0DiRHvrxwy/5jUc3fLa+0LDX0gc4dcuctMTQYNIsXtM
/lP+nlECL9e2P0nAy0V5Fm1RPrt16R4HJCwr/09ITtA5oNh1iEbKppme1JdBYO3Na5kC5CO+Nmx0
1gc4w+spyW4obrJbbbj+vgUsjZsTWrKWJb/aLHoRWQo/FqIxs58WBWLldPtSS98QiXhXqzH5SxM2
sUNORSixWw5X9E/9VUe4hLGUJyiaeB/gLif9Jgh3PL481FbzDThj/VgPbf1omDbeRVLLcLW6HR8l
MYT2wxRilIXRhMkkENFNl2gpUD88JyoRz1YlBKw4wllTFAJaOjorzxIbYLjR1dT9BPPPII4lkwnE
qOwuGyOfCv65FiBq1sQoYoARNL6FhESs5t7iM3yb+KRTCthE27y0zWRVsdY3soR87xwXKiALtcud
Se1SL7RYDRn+iRBl/mBJuVW+WwL3SUuchI32s65WJI8aV5WSWBHUHlO6Ebu38POClFKf/Bp8Ths7
QVsOBTp4g3kBFQOQ6cPIx5g61YmKq7ftSMT80Px6p2In+Rkx0K8q0dU3bF4xoXL9qoW1sIaNHb3G
OeKCqW41eqSwkJJEexoip3ngRPSSICV+8Usaa7X/oTXDYWrLCLV0Vt8h69AfCCivzHuqbJwb2Tzu
4LvXtNEOuLeNu69c/Z7rtjinRv19LEtdrGnL6iwKmcDpdLUvnk78Fz/8K//6rcPc/dmpgvg5r6ro
UMQNqeZuVN9JleFrHrNiT6cDkYJdfisKqHANbd3nKWK2O/Xjp6q1SzNNzrM3E9YkS4d9kxNWNUzk
KAmisKPJq35FeZmxcFQQXvVS32dNXW7C1J/JBLif1Ww+mug73AnD5Yss5QCsK50ejdD7M9KQO9TU
6XZeWtqnltSXx7EgUqLCtY7/1SXTz5PmWk3QD2g13DQS5AstuPcC+LIcq3BXW7hTlt1Ca70nnyQV
aPvDw3LIVQNSBQFq3okSj9IE91LQ/oYp7c8EVKL+cs5WHL37YC2fvzax+kXmjKCG2Icnu9C/mUpp
rC6bkPYvmifOW4QOUYhmDbtCAeO/CbLK5ig67xEPPjOKjHivLqCOVeHrmabQORvzRsyKoHIkgd2Z
mh/m6LmUgGNK+XHGuhi6eHf+65DLSLYoiCegt///HKcCVOxoC/7gZB7TN51NvHJGRw+UsTZVpTGK
JXaO3oKNK1Txdcmki7ADxwqXRlyJvK9R09FeT+YNFLvk/N/jXhGfQintq1ZHxd0WN192+RN6ueLJ
Ky2BV8wyQa4A/Wo8/M6B3WqX2ApMRmnRPgJf2TqYIe7olbJHP4JeN+tZiadVX4dYm/EjG+xdVjIp
cm3E9suJGdgnJYAJJnaIc/uepap8nGx9FSMvubt5CxIitwk45cf76M+3GDv/onkxQIlZMOJXoUaC
FPVHr3D6B9Z5kBK0+FzrDN2YjrkojTA5OoRCWIE+XtxZC9HBBKfvyY9zDbW5oA6Rts4uE/ZwuRky
Lc/TvFku1UR2fV2KRsBbkCB+O0MnoQ1RkWIA8NFMVY1Gc7NhzU2HcL98yl9Dop+xtF0Ofu0vV/09
CG7vHWpSUTz6MSljTgk0z+yz1UR6sNWpR9NUIbw6JHuEsxbAh3TmATXrpdhrJXpPNrYm/3MJ5Khx
RstHQB7HZWwPR3w219zN9ZuMJv0Wp/E7tGewO77qSYuG97FN3MTeLDdZNnHVqJNf7DzD6VbuWIw/
CELbh+iDCBwwgnVQtcWvWGM2N/uN3roMdaAbVBufqNrDiFD8JWnIt0qAI+36ebciSg89NJDf5Vpa
uXIdGg3jd28/1CR1wFc1p5fgQXdGByUcoo88aetdVscwzCxJGwba/+OycdRE5GRLFSmlbcTyNNF3
Ez+JlW81qCU1rT4vlxiWmlPe/0QCmVzN+fNZLil1zlOaNljYk6vvFi1D93yLZZ9hHyWc9xs3ZXVI
tFHAVurTYygp3iemSl5qxt07pXxkTJp4Mfu+QmCOYy5rmxVQn+hoUiC5k7uV3rPJIwojLaki/fcY
qmpc7liAdjSqEdDpBJQQyw6XbrmLl4QpmYfhCFiR89qM/ukzq0Skxhxy09lBtgVaaVEWmIbzFBqH
wNFylDll871wXGYzEhUgULFgjhxucHo2IJmrqDhmcLSYeJTA4Yv5Yuh7XGQ6l+54l+mqpCB0cWIi
w2KDQk6U6uVmOZbplXVZLsVUx7RAEWHcTB0wCIDTdDKaB7IrHpfiFBJb5zlJxEudUI53WjBtQz8V
72njHQGejU8DqyVDF+EJHN24HQYTIuYy4y5Rb5zo3ZEMiyS2tPQ3D4HSlXTNcpW10nhTSkxH2rrA
AJD0olOJ5VHJfniTVKpWpuOAdY2S4W3U2mc5jkDLqESvexnFJ6KbMny22KTlHHBnt4STgdj+HIvh
OILvQNrDXDDJje8CCOQzkpCbjUX5W5lo1dZ2ZXOUMYEXmVn5a1NL4PuE3Y8+amjyRuS4YLaa8XjF
thbK3zdR5jFg1+KtzqYHhnXj3e6t71LIWxbRclxA3iqXPfFu5Mr1NicEKmRrKyB/YyJyxPOHSz7S
iFot+0RKDnS94L2bgjhR8mTWVNvaZ8tprNd5jz9j82wG0T97Ecr8Q4YCFlwNIzmn78esVOGzbiOs
GV0GpjZItOdhaPyTE1ntyqqScU5T4uukT6V7/L6cvqy+MTOnnExUnbLlZox0FkrzBqGK90DKE7/M
2N2ZLogQJ0CLH2E92dh9a3yr57HL9eV98mkKIXQfSfpwhluSWLh8HcPZOu4oqNSDkcXuQvbUsqrl
O9I3NEveS6mqb3XDPDM17G+c7+Z4geIdtcjs4zfDe2vTNegrbdO1ps+/uvavQC2Cr0tElGGKMxQe
atCxpVMV37o/oci1D71AwU+wlUkx2i6+RR2s7CwS8S2mbMqsqvy+HKfvV2z7CTXIsjtEVyuys4+6
CNCSZ179dW9BogX6Zk55qUgcwtmi9+W5UBMjhMTJcEiNrPwG9milMw18J6kR0VMWJJvlZlmOwUiz
bQ85c9A8ISl/Wp7N8/1gywurDnJ+jToSxVE21huNs+7sGJkHlJ7j5QQexLeyErMyOkfQPY/LcdZx
IIKBZO2XXXO08GIm0Zvda6hNXKQJy6sigtpbsVawrqRo2M+xX16WVxUnBtO8pOr3y26YmTu4ueUr
Hrb+QuyeWi+vqkMSzhphTAFSYg0Zgva4PGzKt7BPCRv5unuUagfmXtOLg6Ph2o3Q/b5eVdmjgXH8
6eJ1nnztxmS/3D0vw3pfOWQsLDcTSj8zogbPpQ4cUZcW66f5vdMrGNYKSxV/p4gpA+o7PXUuk57k
n32FQVDQQDhWWRa8BcWtbvqVwOH1WYYKDtn8uRXz55PP387kjJvaDsWbGm3/DN5JXyNRHg5FDmc4
KhGE9gmhJm6GmCbuY/VIRs+wsigifLbG4M6A++EBOJcF1u4+Y26Reer3RKiPAcrVtqthiuV2AqzN
qwDnFwDoMnIljOpTJLm5J8NB2y27BlRYUdkfJTHVm7hGFZmG3ENRxfggLbfV058BQsebbPFfmiYz
cwMgXx9F9bEvcrlJ6liQipY1T4A9f9DcAJpWoyYuDcRP7UCy0GQWHlzQ8BsDgvfN8RCL0+rWUSvk
w1sKktuFf4d8KYWRTkjeHt4LnUIByMyqfro0lz4KklIoV2SQnkapfas5Z8aizF5akHOmgwbGR6cg
dYR/hciGd2FdTCd7HYWbPrdkWWmJ7h3CNsWqawuEtJH12/NEv8f20q4nC6i8P0SUBQWw/OUL07vi
MUqdN62z+6umO8bZzfn7RMhmPg3+bonRmk8yza2L0cQT3he+FZGKP7lPM6kxYMhiyXdvaeJ/o642
FnX5M0CQpdf9EQiY82SjbaZEADy1zoPgM3Hja0ZE42srbf4cGGgJ6JlKkOwouYRDHKlOAy7XTDoV
dejs/HCyPlnDpyL+3nbosvqQ/OSuIO8E/b98d3S1o+iYfq8lYnsTeh9R06J4HluD/LMx/d6Av14b
WSceRkRjhmlYV71DMkXgc/kdwP8fP8nEkzBxgg9drTbL8awJKcMzIIyelNtmTJ+MoIZqVjjNJy7e
3gkx3I6xPMHbULsoimnkxIP2XnY0c+ZX7EuNliIERMKp4OyB23LezK7amVHODLCpsfbVswoPuHsu
9Ucz0u2rDtZxDY67/V5Vya3Ho/NS9wRAtejp3CmgsljUw/dxB/Gl/t4aXrRLK7c9jpP/G+YuToyB
KCkn6JmTtnn7mQTETNXtCe+LuSXQvsS6Ayqpnop8Z+lYWTU70b83hjgbQSrfSjM5cTYYNzLCx1Nj
VbHyuHyMavVWxN4tT/q1invrXcNyutZbtz2ZBNERX9cTLgyy1m/BOGPP6T6l073SkLafYG4HTZ+f
K4Z/lAhBcZcVf/bqMrRe/COi970dU4hLGRXUexr11cq0YFAnNgORqoF+x3k63J2eao5lISPYLt8N
xOOTrWoWZZFEndQlHSqC+FKSIXySRl8+KT0AyC8r8cNo3RibSNk+6aGJLt02d9L2u62fder7ZOwN
u81+lNxq00pnOiuhtFuHwG9lzVeYvf6WG86j4bXuA+1sWnSJMnehPVQvmar3MOW3A6uYH1obFyx+
6uyRzktLcCYitXTC4y0wf5wZQPDs/CgA528gZmAt7DPzAZ8L/qPB8X4M/GYU4VCfNY+8JdFXIxLo
5HdQ/UQinZUWd9HPNG0OwMrSj7rn1DOCaYOEkSJr0cBptNwCF2+sTi0OhchoWTSOnnXi51zdUjm+
2YbbvDvFLyPVvH0+6+5HetEfKrbRD6i+47xefLqV7T9IxvEysWoKdZyH68oQmCZl81GLUEGRJMEM
v1DzAYqKsaf3Dk3YuLDlxmYdm7L/KCdm6RbB3qdCM7uPPryWddO8G2r+Cp3uWnfiPdEJOXJ0mNYN
4YY09hmd+qLP9jZCy50qwu9eZY5EtSr/HnfqecGgOvYY7FBQsrpmuoefGRwWXf2nfsRdxWQ3v0Va
9HvpZ0QNRAA7jvID//98i0LTPvR+cBr8IHtGRMd0biA0MdfET8fy1Idve/ouBD+9rwTjbyStj8rU
bV6A0T61nfOwHC56qqR9LHfeODmIBXh3mVHQOnNV+pj4Q/g8oaEWGMM/EpJWD10FI5hyV3aHwP3m
OXm7KnSpHkZp6i82Z/wytsaPKgCAW+b8fdx5NRoGIJGZk3cPtgmDJkpEuLbGZj+/xI+sAu5q2mi6
RLTPh7b4qKT44ymjvCHJau9jY7y785hfLg0dD4dUb8Z41GcxLzLBLYFfxquTmyi8phTdeF/LB4OX
Am8MMVdK6BGyAmu6OQQDQ915Eo7nvuLMOgIABI0/M/NBObYUBaj/Tiec+kiEMj+hi+sTHeiL8oS1
uzjVAsjhapr30Vxw8evAcp0O2XOHIOy1j1kDYnP4d/P3GNnNO9RVFWHMBikbXdtSA5vScyXsE7CP
ap9qRnHK542pmv9s0AKJFFPR/933Tepk2+VGUGfE1uoMHDH/vdodw3/vvVyx3BhiaHKsBWok3wPm
PG96Zodfl/5/u8sxrUN3beLzXl7a383yNMtuu7y+v09riHtZ4d4cRoEiS04webJ5449OdMrTzXJE
zb3rpHAUNXSuW3Ypokzbspm+d4A801WK/IZSMC8YSTXc/L+PxHjurjVf+qt+1u3ms263nDfLpeXY
spFahc1nvsn/3O5/dpe7BbY8lAw0h8YVAAVsncwnt6MW7HaGvg38Nj0Z1yF14zOBLPHZ0LtPwDD+
1osrCJngnLtTMG/I7G6/LmWyOHpmH63FMHiYP/GGMiBiJ02K9zahLJ6UYPNaM4G3YtiWMROszNNy
6e/GLVO11mSrU9myI+xS2ZMmgdpLJ/I2OSuIlWKIPPLUGyW7yID+IVZCpWTSmEZ89vEGbUWR/hKi
hIHiWfnJNDWRH1rD/EBOZOyAdTnkN0zm2imiGmGzIqnUVm61d8Gnb5uZyI+onerlhITM8l352E4W
LAWjv0VVO52ZjE7I28QvFQK2Qg+jbYKqbK4R4U8rQ3qwuNFXvfQ1dhsoh//ZLXGhHigsWMhEEVm4
VnpC+ET507JIqQtFBs4fSxMFUutOXkO5GgphH5fdMpHvKDMUYWpU/Ns0vE3jC6JP7xF1RHDL0q7e
6EFGeKqN4KXTRh7QxbW+gylmssL/U+ehgzKsdG9O0zJhSFW7M0JB+qsvgjeihUiiRUCLvpXAoppg
3ahC+9LTVUM0Er34shkviXKoBOGl1/OTNC3SwWG7rCPhPGCjCnihGxEM8XZqoWNEKvks7ffJivX9
CM6Waq/2ZKCuO2ha/5Rb9SbPS+vdjb91Sh3rhlhfKXeJJ0ll9/uQHCj1p+ZM0mDXOMtO/UFBlxKu
NgMNzVqgvEef3/lGhK0oqTbTuDOkOZ3omLyJdnZOzky6pB70lUpm6bptJ5fO4Iw2JPY1pwoWo7x4
yHGdlCNIJvqJOEGcpNmDp/Q2aQKwNFZRfswn44XXY52Q1NgnkOyMjM2uCDuU5Vhy2Qag2ZhmOYG2
GUCqrlwIdoy+bABNJJtqdie78yMsD+Mtt/abX6jZ8lXUi/Q1KL4PKBdXY9B7r6Ku3hwkTKcRw/hj
A5QBCOvkP7gIDte2cGoSImTBKEYkmYFcf1pnLJfQEwM8a9Erem1Jq19Ry4n4EAIbTPb8lVotyt7I
i9ONlfr5CSocbVfXQv1LwvxDGhtUkWmp40eamTKWfjOnvDwjJD1qWYUm2SU7vqKQwXkQGw+tOI+m
C0BbJcBGmfnZxYS9Has9PZdV6uMFbgLZHrISl0kiBgmbC9KyN6lDQsLsFzRsIYctmxYC2ynIM0Rc
fLuVXVanrjpQD62vlPGArWIfX3UafPYkT3CuDdYJFpXByXAN75QUVt+9B2QpnEGHhHPfmDS62SbO
/5Dw6PYeUq/farM0PcsfkGfYs36FDUYY/HjFLUlNIiNsQXgII0fYoF+q/OwoPTlei8jT8TKplCmF
Fj/4ZdTcJ+hs95oEsa5rxodlj1Ac45L1UHRLheZg3iDElxc13qaCvoIdkASURL8b28rvM3dfFR62
eWlsfztUgTqYjMfE7DBRaTYhQzO2GMwiyFgdW3BK0COr6mA3+vygSMpTGzssMXpUVHUc1e1dL6uP
apa4j+7gnZdLfzdlKF56SoEo8bwrNUAkqYPT30L2cJ/bG+U5BaG8/ktheIC0vJQIDQoXjLFq79DX
QyShwzQdEG1h1o5OsYVUr/S1n5I8Wz9G6uZCWSD/4meYrWTw0qoq+ChGwpmTJNlbRYH02mn9D7xy
z0aB5AznA+l8EMmCyut2VU8QeBEPSICxC7R7YiwLNP6YEvQGCWqeQDhqUGFRUQRYxZiecJLS4D20
NDjy6ZNyADV5qn8k85HWVgGSclT5QkQQRsmAamDJ15gxKcTDgdyibNvPLiz8/ZDKT00ldGGGimYz
51wDxxdvO7igSf5ui4LsVUlydTgTkVzXP7kCD8+AWnjNT7Q4ygz8ZJVipciax7EdkdiadsYa2K0v
Y94/oVj2njUtWCWYBhA86xq1WW1aTUVLyUJjnEbZqa8deE6NRA0nXQ4L6odMl1dV8xsA+toQLkvr
HDMx7IV9QzTmbKXAG8JgDXUiyw9+NZNPyJ4LJoQWWGiqbSMRK0JTXwXJvGBtmYkuP0ZP2TCFGkIg
XRMA0FRFT1QxR1rcjVq5hRk/mnjEZY6+Io74+Iw8e60GTt7eLPFxNk0mG+pIwx3n5kB075VKEMlL
NZS4TosENnNnWDt25B/q7OrRWX6LteanQV/tHLJvvyJf4bXKHZVIb12FDGaq0dpVg+3rZLV9vI7M
KNwC69Fom+SazZLCUphY502LMOjSjbeiNVG4SFVjGrXXhLaVm7bviiOdWYZsWXhr3IfP/FfBJaQU
B2zdcG5G5L4Hge2ctLpyboDQ/3QIC1Cg2+2pIGaFyehBZSUOLJLPqzxfJ1727la9OjjjLYO9AwIS
8ybqSf6mtGdWMfySU2kyg2j0Wwr5fM1wiBinNX6IblR7D+PTpsKjuyVyLXl1pxDimUGZBYhOtwak
U14MfJ4UF/0jtpKWQt0YnTwd+YduaNV6rFFIGN2AK9c+EgslUtN4GjWyu9tWPQxFZTxBolOn0Cab
ILkbWKUGSRJR62oPRva9ouv9mjTpeIyzgk6TofV7aejUqZvORfPIJrfbu2orwKKxeaxVTBqVNMc1
YokfJKp5x1Ea1rbNA6LUWBvpillzJZvm7NSYmh2NPAFTCRQzZbtOLTLrrCKf89sD0GKO+z12wHGG
UYryJze2geFDEkiaA87qAmYXigpJoWCVjKRw+Sgjj5kq97Wi7MeikZZDcdDIwbu04xTSRRpvqTs0
lzKU7WWwjAB39Ow0rb3m4vFPxG3hvjZdVd3dmKBxEig2aSm7rdbr1XpqzHfpq4kz20gwt42R01K0
XPkdqFNPV+0Q5dbWjKF5R7PUMjUJSeow4KQjUhNn0KlmJCsRFuYlV2FNI1rr+YWBLEjLPj555q+x
iAHfOYj/w0LvdoPUB84C3XvnWtUZJ/8pmi0nfzeJX05qteyPgVfueBzSa6eXXLyFxFWtLCDduwwK
Db5VwOb12MM4kFfEHcFt6u4lKqkrTJEbSXeQ1Udw013FNzQNVkuqHd3JsaGXQC/JJ8ZyR+jpacwc
45R2sf/sM3ctNJzRou6TnWm9ph0Q97br/WPJjBOUqqfxI07xHuoPmvLUBlU7smHPfuPbiQ4ClqXi
bzcRDjTrUc6OHpNZFYLbrcDi6Jik94UVvbZ1MZwAaP/pYV/tFpegDAHBGcJPiJ2eh1kgdKss+FRt
sq7JCFqHAltURmN0raPJY+qrjrOjtBfuL5/ZEYJzIg9Tp3g26mTcZBPL96D6kczeSxuz6SooO2qe
3UVZYXGx3eo9Rf2KZyS9qLnd0UvhX/2AxWhcy2mljxElnBp1zoDsxRaB/Ba4lP5qKzK24JaL94rE
aehK64zsVTgSBDWOswns65JV33MYWyuDNOV3GOA/vbrtHnNK8W9T+bgcRed1wMyHu82SEpsi2SH8
fuinswglyogcxGl0rwvkCDx9sG8ba6K/EU+XL61S2bTRnTcUUmytMfNGdv7oKpWumsLjrNrgGe/G
VL8mpqNf+eHp9AvY9XOGyap4GwaQBomje5vMjxG1C1K8zrKqcB+I4XFQH2TtmrexTsEzOZ4JCmT8
YQdNdloOLVc6/v9h7LyWI0eybPsrY/WOHmhx7dY8hNYRFEky8wWWyWRDa+XA18+CM7vISusZmxcY
VAQZCnA/Z++1QcURv0t0E/WWixX351I0cO4FscCo1cYjGpM2SrJXtJjBCookP0qnH1adpcf3aNXS
sxhp3HWJsXaNrgRk29tL1cgLWGvp5zXufC5eEyJ6RIfQZwzIS4NOJ3Zclroj9AorOQNHspoN40xv
U/dxcT/hYrlaWgWDry/uB8PI0bsq9YaEhkHrQwyIY/W19rVXpc/n2I+Q1HsHU1hVI4pIlUE/DE1g
PwhQGWuXbNYirStiUFETtWNpfyW9YkUJFThHlZ4yZlwuWvIJVWI+tLuIH9NtjOhwpDGjjDI9qJVK
imFKfj0ac0b+Smms+TVA9cFts8gIbiIjhi8UQ+5j6mT+JTDUEwBWay+EiysxU7KBGdDEEKjuHgo1
f6F8mj1bGtg9NwkNvt7DRFGgoUJaDNoKITu/X5FwdSaGFzuHZnzJFbhoGOazO7rf8xuBAN1Rii8g
McobUuKQgrFKC6drzBVDB39f+6ryUoGZL7tnk/v6FyaJIBVTsyYDvur2lEDFyoiFssP+BYvLza/u
NOR3HpotVDKeKL+GtDu0sFWOPRO9NdME50lrrEdJFTFLcD6J2n/po4LOK6OhdDFUenOsOxQHcq3h
1nk0+T7ie6MxjXXfJURLHUqC1RrL3AxGYB9dirlHK6vWgU2XwGFgAmgxeqGdYuyDkQpobQr7Xtfz
H51fGc+hrhFZ1vS4zufNBsxZH2vRblAZ8zCtBH2WFKvM7JI7BSTpwzgM8cqY8C0x4bUNhUzgsCA5
GoLJyZsi/QwisbZi7aaktnYjx+5J9LF3kLtUsiBugoQO9KBpBLBBfXFw892Qa1qrGdlzGPo++kIw
6jGyyKYVFUG18qCtxvTVrSj6kqrGcUhparRSd5138bMpFdZdrb2Bq+521jz8anhD8AMo4Nt6Qjnk
gvIzAel/bU6MCcPEQFHjJ8vBNLJb1g79YYBBvqHvrzwFhnlF/K1saMR7x6JYAk5BkoKKO7+OfklA
sUnWkl6E7gkS8a9FBwHDgMd9cGGarDJaDXSOkBIxjwb3Ep+A6LqnHvMGKmkUeavBIXTKUydvl9gd
cSNOH71oFMao0pAD35vivggSF0u02amnUMNFk4yGvQ35FjJSVqNdQAjHrmXM5StJcYn06CsDLb5A
GZEpiqkLuit8s9IMoLSVJurTpIgHhcCYceatfnBe4kLUB7OcRzKdd5U8tXRMx6NVBrdIzbawnNNb
WVrZUQnQ8cHJWygkoM6APnxkvuWu8jAGVpp42b4yovAB6vs/w9rEpRte4Ww7Z2vWYoUm/jaswXv5
KeWzzsStze2vjzAqVvJ3QiOzpPvEXK1M9eLi99VzUeXhQWJ7ggbLPHpE9z1QMnI3kTLaFzCgzdXx
KauWBD+0nL6gwJ/sJe9nBC510BjcxGPp4qtj4Htp+jmRMAsZHMHeICKHpMLq6M0Lsy8fKzTxWzMx
tePUhPqxTQGcmLb/aonJYYSchsdpzJ8wNTo3uWtimJQNbnaj6VueJzX70vnwaR0u7AwAomrT1hWs
j7JJt51G7ItqatGhRpRYjDFT2tJU1p1jIq/rDLdAkEioQO6uaU5OF8RI/OLzNwO1xQPITrEKSLKk
DwfuVU3be7kwhudOu3v/EFJrBQE92iNJK7dRi8lVDZwXnfH2a53pj0yb3C9lHnmM0ykWTvAckN8a
D30ffwc6Wf/gcpktItdP7uM+GpBxYKqqY8v8NvpfIZY0kC+ZVdtlJE4oNcll8lNy0UJjCak1ulZF
09zZFAQZYdLk1IuYWzFbjdfvSbjN902T5mDfcANE5NmeyiL6tYmA3z3Jo2B99C9yUx4tnOZBFX2B
cCe5N4oqekm9UaMoWEUXW6TqoSQsedN0Tfzgfe3qCWdT1ui3tmR2BUem2A3cEO40+pXLoFDFq+59
rYwyXykO2OPOS5vj2KgenIgcF10/1XuvTXx+72r+pKbBuOV3gnpwPhpUIONzb7qNFFMpfFCk8dvh
jIua8gVlPLrebb8sZkNF22GoGFUE7g0KTTce6U71frhXVGUnz5dnyQU541B3yumolg6iwrExD5Ye
3bl+p1/9eeHFiX7lB8fNmDF34OTRBnZ9D35xou8wws4kOZvpG1F0FC7UjjI6RWa59mkxIwIs4lyJ
BP7r8O/bap9z5/k4Lh+eoBjQj1gTs2I51FHOuziB1/HFdWAsv3K0ODwMuuY/T7SvzbqbHsjN0G4q
XS9YHf6ztfX2Pt1ApKgN4y+yjg9RTQxsQe/t3rS9lnl3aLzUHXgqYdXekYGSS/vEaVeWlfsnM4+T
C1l7LWU/7qMpAuQ1Nbz+cUj9YYmf0t/Rs402TW8me6PHOBgHxlfG/R3DK7g09FAoXSqGua7GnL51
aUyPQqcqH4i4eyu8R3tqHqrENumhZ/VtakVNsLH1BVuzfpBbcpElQ7ot/GPjmcFOM9JsM1Dw+hqG
BI1lofVQj0SW8ruLmYruEsstQQDMzJsScJBJ1XkpL2AuHp3eN4z7xEN4GBM/s34PASkSbMB0xU9l
0Dk/DeWZzDiSmFgv2RnXdoyMhkA+bOPUpNuESiOY/fvEjb/1lk8scABvP+mTk1WCye4z8LB4CUny
CMrrkPVLFa3aBX01BfaijBbvf7QawufC/9oAgHkLbOWn2vTlc5tcIPgvA7O4+yBFxXpj7iDNquQV
c/NHng5HZNT1Tc4la+8gkkE+W0WbThuQy7V3+KTip75W062jO8rOxWtTh0Z3JOVcPTW5cy8/y9El
a9GqPGNvRAUvAg3Dl17xHq2wGJ/JtSBIbVKnozt63qWiyYQXkCJ8BKIHrdY+T6wGYyEj1VDvlGXS
hm/1pNjH1Gu54zhLM2R+2Rn1XVIY8QYKFKGifXdUROQtbKecA6flnTt99vmybIe2E1d8rLywGo65
LhhRit7Vj5SO9SMZX8Zu7PF+K/y/zy5z9a4nSNDXe+1mFsmTbpCiCrxLX/26ZBNhGZT0DnMFkXnL
dP8xx5kEJJVZUtt0OLqs+q2Z048R0oC/o9C0SSADFCiX22NKwOoqN83xhQbhuiY29VGlGLEs9WDY
hpqV3ZJ5pOn+KJxRucodCKXT9eDFJH8hDcBYEJ6ceWEjFV9UfWZcweQki4pr9ENXxl/HUsGUDcN1
n9kA6bwKaqQH9j1PXPWSQBChEh/Wir4UzL02qmLWC9PK+DDrZS50PhBt2pp15O2ch67jEql8y/PM
vOpUopBuI6TCmVE8NeRyQNALNo6vVAsn7ZCPaPeOS4oLxM/U8k/0GSEzmg6/0tC9y3teBblYSB3Q
3e3UZ3r9FmAlhHdO9KC0waYGKUsu6nacEv2+g7+9iisso7XjYUuZKm2djJa77AkPdEO4fT00zs1Q
xxT0kTMtYotxFBWyxdBUtPJFiOk8Kn4YdfQ2dLp6CErn1W2S41R46DemadgMWNSfA3urujrVk5qe
BmPcpRdXKjcIR9kw9nHWZZcl1zZSfjpa5G/aKjrHJtDcKXxV/Vp/KnxxM7vqi6ll42PRpMq+aqof
JfjKfRIb4kjFNl6qNapCzSHsdCoR0bgZCZlxksS3fKIOMKmq/92nV1iH26hQ+lvehU2wbPFveNpQ
Ewxp17uO8DrU6dl48bthvID9qW2fpEXCJdPiKBcRHTzLXpcvrpbqB0K3mb8lCJ/OMq+kGlyxjItE
W5WK120NCuZQ44yHWGnFM2WWYI1gD2KxaLR9qanEM7d6viyBs1zVHnyuXFhO8c9aH7tNXmT+waUg
/77wgjhcaeiV6E5F4ZmEmjWGDsKRHDM4J/NCrn0s5GmKUq59sEPvp1VAkgbeg/7XyQrS+y15mq+6
EirHquj9Y2v2lOclAdUqK2In5aH3VQYSq4wM4L3cJ8+Rj2EyoqwiMkiQwdBslS3WXL86NdWDLq92
llao4SXBk3HqbTERc4mgIHGPzqz1T6g5QMqhzJFnYO4UmwgJZreLfKTysoyJRMVOqiOc6lF3ex7e
S9+2UxqSlreOmGPBs1DWlsqQQW/5FWS+eq3BAaMMKvptOyvIa+WVRotynKp+G/V9eigNmNauq+3l
4W4WnL+v0d05106nHgVBkWrh7zozs3uC19uNvg3y3Llmrepfo3ow+D44uzHMEVwwPqxXgRFHS8hS
ClJYbYO+6waIEMgHAsNz4glxMOmdhMK8tDY6gR5zHsCcwInLS5gStOuWCyJHMdQgmViVkxqeIPjd
J/Nrthm3M55vmGoHzqGsQC+n1A2XeljH17jn3av66mhU7RPXgvzWx4yl7YdcY6aUFTVojKk+TB1X
/9TWp0tWhOrlfc31prU1uurSJo385msm2HUHTXBSPDQaaKbEpuXXM9U7mE6DOGheM1znzq60qx+M
8X4QPZITWkF9BKGAWfmBfMIggBbkdaQyu/nATcZrgMRhxQRpUcdgRN3+B0ESx5nEc/Ujo7gL/OYo
ZuDhGL+JBPaHAYDiIfcYyyGPhatCo/8hg9l+3xkKRDQRY+Cq3Scrz8S5yl2sdLHrHl1mgc6A0jIu
Q8jRNZpOw1Dbla4YzjkAV4FsuBS3ViHFGTujtwyE570YFElFalDYS638qCeT91QLFyEAOUiF8A56
AW8Ke/iuTCr6eFnWJ+dI518P5oVHIQdeQ2W9kzHlVEoeoNHDCGw+IPd1AiE9xcqTTUrUOQuTbafg
aHSYp58iNPUnuSYXvTAIrLVIJ/D7Xn2sNedoxLG7cnvcg7mPnEUu0r/WAgsuYNmFe2e2WUyzzaKa
ghG5gKpQBoO9LaIeglHorSZBdzOPHYKorFB/1tRuhUJsi7tz0QlMbn2SHaNeHfER/yumQbitv6yR
+2wclOkEaRnhrk1CbVEKEWxLt3ieCKIEu54nl75pwjWuZGVhTSM5hkaf34rs0VXceh8B/xsWdo9H
CcJ+hmGOucYAXuc7UhX4EYX/ZlXJzbJoubUeUHSbSu85qdzozOBFhJp21X3NODL7wRVD2g7smXKh
DWn4qpsxcfPE3F4M7zWoifWa6jJDFiWXeXjRtXv5v/hjkV+dEukmN3+56DFcr1U0rqtwqh6gytY/
vcq8M4YxfA4w+M0RoA/glcabRZF7QI5yp2iWcwe7dxWOdKaXNKhg+TnmkCJqniwgQC4KCc25T9X+
Xk6A5VS4bWYwvNqkK1kaahxtG8zAdzASKDWz/pFgJi2pHofEAUTaND3kaYQeEQWeA+Gd67BRmrPc
5c/7hSO+Fpi7lomZdBuL0caCyEvvQiyJOIlwuuidU64a6j4/TJi7ublQYsjRoMEZ/36sBd7PyBnj
pzSeHhI1qL4J1Is08asSXz6j6yiqjF3MS9yg7CckLKrByqMlQ4bRH02rox0SIIpgAvEiJoC+SAAf
tLlpU1CwX5JE196bORM5y656mIz6NzmdLaZRuan5vnbgxdZpP35rI9BcHhLrq5JM4urWNI9/O5CY
ubGPQL5CKqMYOwO64tlyYHdNty3UU27jq53q6CdkteGcJZTq3IdqnHGZsYFH3NTXFkQWgk10ByP0
OG1x7yor9E64GfJWPE5oRubiHhZACxeT7yCzcP85iaHnAlG5j5nBJb13oqsp2uEL8U3qrohRUANK
WHRWkK9pAHaEN1fVra0xhLVpuzS6Lt6Ng+I+tzTX0izidjbuWiBot9Esu0d1oZbmvk91UDujUxeQ
boJbkOl8owayk07GJJxdqWKPaTRdPbWOAtesb87dHOvj5NX3kSinLT3I5iz32zbVVwUT69podfcu
VjRlhS28W48YVuJlxFC2SWHQNe7ILxhnbbEI1Ubhp92GR5FgKRmYOCyStrgnJ4IW/HyNKynQUAtp
J+4f3MGXeN76jZZSBGhdMcG4LXE6QbPWD/T0mQ1gKBnbXD+TFYLPMsXakNFHo0NYQS6bqupSZclj
pjVcGxKC8AxGk6SrlnfUIDKcLCSGDYNzB2Q236OaBhHq+yut0OoHvXAxS3dpr+7QrYub4cDNiq18
MXITOwRGYmz7gpKdH6XePqS8vCcmqj35EOK3bmBk1yoNu7U7FtX9lOUUYTOq2TBozEU2Ne3GLzSx
IQbD+lro5oFr19aP0PvESjo9IifM91NFum7XWeNjoodcLJv0oYEIuMUOn2FqcdWTq1CnNwDinDw4
ZwtNLWysR46DRjXvaJzoYtN7LgpNT/jIWXSxGxxGMXmIv2IyRXHnO+46rcYKK6bXbhCbRnej1Wk7
bo0mzbTaOLauk96CsmGE7NovlauTh5RkE1Khzn6B8Ps4OAqkf6/BZaRo64wJxXPfubMqZMT8S4gN
U6iQ3iwLAgqpn8UkARhF+NCapQe11jj3xczlmrsHctGFGlnxDHTOZQe9zEsN7wsSwxtTfAXvV2mu
Sfy5H6MmPhq0sI92gNeQsA+aDBP2Q4vxPlr9UhzaHGEm44YbubUgxwsYUaGdzT3ZOclmgmGU6Cgr
jKTZh6SBbf0wQ8jY9iooDyVa0vjOayxmNKpFOUCayPqNoljVqm8jHex8z9V6viIERupueGPuGdO3
RE5F3Tv9Rq+U+6nws20qlOJR82Y1lLudKpxznpggstf47CAJFtOmGbpv4+DUR+JKqHDNa3KRWqAX
HD3Yyf1TPPtYraXGHAU3Ztp6J7kIjbA4BRVfGif5SncEGDTzSXx03cUV3tfe7qJ1GCT2U6clC+4J
YpM5CReZ0osuUTRFl/c1kceXgixw7Os7d3CDc5whX8t1t7rmyRqKXbPz3VGJFpplIHmNUMV43Z0c
D/E2/GjGQDlZXZbtCs9CLZUg8+AztRjGifHmEYbV+TM2br451/QNVwki5H3aauXXxIOMRDTJcB0K
HPkGl1bkCwzEApVfF4I404JfUOj2XSBMm25TRZOnAYkR8dYUEEHWqgcFrvT9ZNPmQXJEQ11vWoqx
j1qBAtRxMemORHfU7toPlUWEwOzAhwUCbDKCs5uimiwH62j5XrKDgg2BGFrksdX7bsdXjOkkuPhK
i707z6IGkpiA8alBCQTjsF8D24TXVt1qQEaEtWrf0EMSWQX8cp9lpr+nbfrUVFG2BaA2bfuovWFG
MC6YyaGxm1X/terFpjFB5OJD+eomVDdIcFA2FNWyL9lU7X2yOiqmSV+BYXabsW6R7/GHHyMU/mDu
CyiT/bSnZ0HHL9PLr7Ff3hvZQ2gxFGk9AiW8Uj8gtKMnJqoLRH/7EjsVbT6KC8QBesWF1FxwsGr5
U3W1edqULIkx5wodWf3d+1+oYqCetjMlJ1un6hAzKEAamnlYCtvsPGkMaMhnm7vtJ1P1Y9o08zDF
B0i6h3BBGTwPyTHgNrJIXFusyhLJDbhO7MiqF6DN8U2KXlX65NAFWKkZss0EG+HSdBi5Mzj6ock2
qV9bAuWI4FdhBMOG5u/X960S+sH8CUYasQCDzfMMONPcYdLRgCruIo6n/BkbjQmO0TKfYY7P9R7o
jYWHUKeY+RuM4sHyxLmCvXmvdcADwWnYm86ihqB2wCOypI72RVr4N3xx5WXsrJWOKnWFIgvM/8BV
k+AOgn887hdG7aTbGnPjc0T8Wav1dKFhjhE8TBeVMLRVp+PDq/zvYKcg5M7KegX6AHeuwj4ZGnRX
quLxzlGwjOGJbL/R+b8Y/Eiqtn022jTfKpFHBARQkXqeRNeiV/YpU4DSn4KzXKRmOR790F1Qm05u
DfOLRehFFLQVK7mFXXMhjShdRAp5iJOlosRBhBz15UNMWsaqCSfjfo6tgvelzoLAsd45RUDtIDPR
Zk3jKUXysNN71EZjTxiFwRjqZpQF8ebdSNmKyNXbGCKxtERzNiCpPSaw0A+D4MOQmySG6nc4bXEC
Qn0nc7bYCDXVlwV6DoxvXbolkIaxBg63uI5egzSRqXPNzaNVCVpETZZW7JS8ycqTSw7Fimu/swnQ
+K/awG53jUUoZIdtjpwFxqeNG5RbM5/A6c6bH4u+p5Mzqd4LSg9CAFuF736lOVutS/kCB5PF35kr
tdmQuJvE/UFQHtpn0rCumRK0e8MOna0xwcwuvTpYW6YpDlpRjQdPY4iba+EW7bQG9xbLUmeQEWSX
nn+sXG3aWIr/Jj8p6MKUKLTVZFTG1rZRCWxEjdDFcLENLgLNGPYaEPPE0l8ju/W5nVn+rQww64J+
WOmOHXGXDh4DwzfOXglYya+Sa6NZJHa5amxskxp/q18C5ekwgQQzSls0TPdan9o62KOeIv33OIFa
UqTApo2kTZZOqrQne9JaMLe1w7/miKVCaeHaIjlnKFE/OzY/fn+rtlYTLlFjtwiT/OiS5+2Vr5H5
jXCsHAHQPGzrTe4aQcYN42PKKNeYA3A9g5WYACu5zxBthF7zY3D0eq9PFNsIDj8AviJci49zCTGd
AL7JpKxvaDhswE43ihZe0wRQDGLaPVozhstuaK24lACVC+dYKpCAxCCX6ioNGmuHCO1L3Xn04Yn0
TayaO3yejWczi15yzHyHuMm6I7WPcNsNbbSQ3b0Wu9fKR+L6POYeoKL05X/PWdOJOv+cJz2nrGmO
pluOaxGmBbvt70Fxuip0rU+FtYcKsBNYJB2yI5/8ujUPkzU0q9LSmFa0CgjWdvSOY1TS5R4rfknT
LmT+SdNe8Vc5nqRvihYfTJOipFrFJXccIE4x09Czkf1Kh/vPV/H/grfiVzZ4I2PhX4tyrEFJtb9t
/tcjs+ki+//zY/465++P+K9z9Erlo/hn+7+etX0rLt+zt+b3k/72zPz1X//dHFL/t411ztxuvOve
6vH+jYtD+znO/v968D/e5LM8juXbn398/0mDkxpiy8Wl/ePXof3PP/8g6V4ni/A/P/+FX4fnl/Dn
Hw8YOb+3r+Hb8D3/Nw98+960f/6haKr2D8PyLKIN0Us45hzMPLy9H9L4ApAQ04Z//mGr/1CxhRMl
6JEzppkuIYJN0c2HTPcfRLI7nmsQZ2drhu7+8a//6W+f3sen+R85zCh6tG3z5x/a37+EDN49QmAQ
M3mqqZL5/vuXMNLIASL/xb6ptjmcGU9l64yrRRQjG+iSb6kDRkkMxrU3oK4yPYkpFjA7/vRO/fqv
/vZfWPML+vRjMLG12ybwO50Xq/HuaHMu5KfIwS5OTOLAPVhIIHtSBHPnICY62dOynJIFCxHbwaKr
4azoSrrPBy07yDN8RqTva3JfF0H2Rj2sxjulr9fIOVDVhmIXuxhnhqgYd4GJUaaa/K2mpczGCINF
pcPAsDTICY1cCvX8NRgX7yfIv50WRK3w0U2L//Hv/rv/Jew8ZaM60Yl0sWHCVGmrG1Q8V2l3oBHZ
b8xpuMmnlK/ChrgDPunXy5HP6IiGoKxUFQe3C/1DTtd5RVyRv9DBbClrRxEofVQY50YNoyvWTyMC
Z30AMDIpbbhX/QY2ExnAI8Tp7vPi930dqS8zIsnqfB4hT8Z1QApMP4oj0RgC5cdApIQSqRtFn5jz
oaduDhG9O3U5jgTa+W7XoJJk7f24QFuFb9palSaBDODn4D6USnUw/r5QfRMZ4MfOj3PIe4iXgKQQ
SM8P8ZCc/Tox4C4bqf+06eAeZtp8n6LfEEaCzZhMkOIQ/rUwuwB7iSaKg1yTBz72IdoJUgS6nGOO
yiMjI8Hga0q2lJqoKM8mQLnIajr2coonN20zd/EWhjnU0olJz28nfmx+erBC93vi67WsiD3djki5
rNmr6MyLYTYsyk25RnSJtcsnZSl30bna8hNG8TWfZRZtg4dpfpQJ5xiYZMtzAnLRt74aHZKGuVvR
pnzFo3zA3V90WJ4KppxLpGoWzBJLPeBcs34dx3rAcblXnl9ZoXag3WnulBYc0nz22GHOfpQH5LaS
V/HeNoFCm4G+7lTU3kNs3cO2jfeIcf/1fsr3XL7d72+y/FzeV+Xe3z4TwGTReko0yIVdQVNwjB+Q
/RUHY3ZFCulPzGZTZRPUWCnlIbn9sfh3+3L6vUvSgxrKMWO91/rpWzw7CsEKgY+WqyM8nQx7LAak
UqO/sJSrdLJytKPVKTX9c1d17XnIqf22/ApMz292jY+McGT6gZ+DKOJ54Vpjf/Dnxf+4zxLlFgM8
LeQaYF3cGeR3ytcjX6V8KcX8IuVaynCEYLv59aux8q/VT2dq5JS4BqkrfqmeJlv1VmqO/M2YXYpq
4qMQkqtyURa8qRmV7WUx1OLQhPZwsMvG0sibi4+8EZjG5wPy5BEGRG+X9XqcTWKBnwGntvOAMTd2
sY9FAwb/YDcjmF6D1HLy3OYd8vj79sepFuKDHaHP0davgi3ofG/JmE3ZVYK6/4v8avTy1yu/FUFI
6o+WtxpVI/OxLn3nmdRCsUp8fCHkxHkbEpNgsYTQptuAZJl5S+4ScxwWL9vUNtRa6IxxIDB6n/tJ
1/UHLQkVjJ4zFYU7IXDueVC+KJTgRlxPfUi9kAva7GjNzKCnljHvlNsfh0tYzcwdp91v++WmXGAC
BhGTDcWuFJOyH+crjDJfSTTRGr9W5aXkYyEPy82po6vYuMZGbn3s/zh3iCb0acN9MnBdbpJAHH2/
nTMyCPqY7aJyofdhu0vznta/6i7G2lDnwtwigyBJKjx6S4t09fc12vAeBoOQBmweoHdAvnFAJgHK
4mO7hJJ6oA7JTnlcbsuFKc9spw51uABZ+/EU81oD0fTXQ/B/gz623TlLjCPywfX8tB+bjWq/ISKp
1vIeIhdDCGdi8bEt1z7dZ+Lxu2b3I5L9tJqpmFzmwxKjN1J4rhKfVuUhh0gTdS33yu2PxaczdTcq
D+9nfhyXax8P9IKmxWQ5/7lPq7+dJDddxFWryLTjBfY7DOe/P+bjOeURuVBQI/4689P/8duZ769Y
7qwom0zLj+OfXvzvh35//k//1KdH/f5PfnpUVfd0fIdsk2eD9+sKmspVecWsAjzd79fV9xM+Lqby
YvuxkKfLTXmKXPvY93FePvs7Pzb/3XmfLuaf/it5pjL28TouK92Ls7lOsm4cnVC4DDHgmkQRIp7m
UWGT1CkzVbkOmRIT4ft6nTncJcx0BszXERyd+dYhF81fa/1sWrflO+DK5fs6ETnatPbk20H2PCPP
xA3oHsr7zvvu9xM/r3/eI/8MICzwLZEg921+Xz/9LXlYbstnl2uf/prclue8P+fH9sd//n46lnx/
hRQkXniZYLg9L8IwbsjQmF33ka5CTZWrkzHL2n8/Iew6Oi9o+HmYXJUnvJ8rH/b+gH971qcHyCf4
OP/T8xHVRrOXC9piaLgVVkHjrbNQffLlxMAy+RY6uYcnGXVFp954r5Oci1Wd4iXo9X2VKTiN3WRf
VwOaI0IU5/4X9c67ohLtF3S73DHzqlxN2kPrJuNRLUp9N0BHgUEyHkVQ3JBEPhWU8C1rornmdsoK
/U2+ruooW/e0HbZJ3MKgdhtNOdIw1dagiZGFuXV960H0rlTqGssae9dRLkiH645ZTSJfrJvFZs7A
IAbmC0TGV6itFSaJRqwtbzSwHiEitsq6Wg+1XuCnGJGUJ253wxZXwbZx7hyRI0fxDdCsrVg6Tmes
ic4JF3WtoQrOGPUFFb43TbFNBIZvikZUrhY6+a62HbwaXo5QLH5q+2HY+1X7aJhDvaLF7myRTX7J
h9K8z6rCOpKu/IO8gHIp37NYF28OEPSTOWb9Fs4uANcIKLlemefeLMGbOIq/lmrqgrH0pgeHTZ8H
4RAFcLGaqmzm1pHVmc8LZsDluougyOA1fgNc9aQYojwNNrVlMYMYkgjw4C/tek+6t4E4bzEUERL6
pKzgpnqatm2MEh6MCu4cwF20IRko2KKZ+hEqwj3Te3ttcVaTgwL0O8ATa3r3ahYiDICWsp208aGB
O9+bGzgO6dqKqDkSipd8q6AUpOaSfJtoG/Tj7h2HnGIKmCLzmPuqd3apH55Tqv7bKYfYNG9pefQM
ohPVTeBhg7XSdj1i07+PAqKgsiy+5lgXEbOi/AjdxjtYZlg+Db7FrMvNqjOw9PIJxs09FjPl2tld
+dQFwMMS4d3LY9OBaDzroUhcCNezrwG1unvqkBqUj8Zk1/6i0IPphrAryvpbNo+X6VwF77ZXGTJd
wpdbCnJdKXQ6BQMFbOKqw+h1XoS20e7DsBuO5Og64IRH56TOa1CUxco1fSDB84A4EK2+6TDjYPJh
s1dce4t6vKeG6CHBcfMjybnFcYhfQk2vadD78aOnO1td72kxN8HWNcRAslHzzTIzSp1NEayoh4k1
bVnmeiK4NyO1+BJBY85CmuPO4CZLankjkFt8JmHqpQdX9zFtkpMrRlW7lKJcR5nl3GIAipAg8p9U
DWm2DHl7l9u1xfuSWQ9UdFdBCpy2NoNx4ztcO1wyodBAuZTES0R8qHboC/SecRt9hD2ezYwrLpro
0GbaA87VN70NtR9m6/7oQP0yLyNBvpp9EH2hhbu08h9E2RcXI632+Yqeh+qf3CV1fRWH/JyyMrvs
AfITmwEOysroAstyH+F2M/5/6vdmEyIBtoDae92Q49yHBSpSJIWNqeXgPVpYXpjPgJwnTxpdccV3
7ecWGQ9uJ1hVoyqU5ZTETCLJ3UTKB4Z0GLK9MxJyY7VIz/jh33VK3e9SgLm4aoieDl7GsdAeS+HP
xCZquMIk985wSCIXsWatEIXO/YGsvKL/vyDfVm5GjxnXMuzuS83bv8DNNXxLBvPB8PFGA+1DcWC/
eJRvF6AT+w3KVw0pY/vi1XoLZylsL8JKf0ydVS0Lu3sIQjd9Bex/LsqfhcjWQq3qR7eLvllWH52s
FAMVbymQ/np4NVWarHVNvOaEakG1cCQBNVgBgFb3SqdcJ6gKr1EFe5GBbUgvEK1B8KPy6xrbBEPj
DIA/QzeUpLaqHuh1MwvGnrN3Qu+/2TuT5biVLcv+Sv4ArqF3YBqIPsho2EgkJzCJktD3Pb6+FpxK
8d5n+SotBzkos5rAAAQYjA6A+zl7r51zEZ+1ixT4Abz9FThZeJBbg9HRWpmBNtWpepIL36goZRuD
tp1Lt98QZn7BLFdvBm2YDimxgHM/OacOruepTlP3Y+1fNimiT2vFUas1Ogoq9sB9xy4ZH+rwcRDz
zyTlet6l9d1IwhmRRyiAHY1BByI8wh7tjTbTEI5sxbiMvmpciK9DhV4WB7mFa3BY9VoHaX2x4MqF
0e1jMBeDUp3SaqQXDCRn6+bvVhABfFj0XnNMAT5aPOFyzWYCOGRoAgPhZKQrZKTpKPa4ESb0FDvQ
Mtj1OiIw8pCwNIWzzw3A/Ek9sjomg0Uu5ayEu9bSn4KY4NthzvMtZcf+zlDLaTtXKSjtcJUtwhoQ
QPj3+iVgJu5nTyzpu7GShcRDo+yZknPgQKj1Yx1nJT+U+dZRYWsPlctFSQrg5CKvHQsPtPo+FU55
mFAT5ULHCJVna15hdZILUSA/WpV6RSTocs1smUiEYEYKd5vHagHnQ88fa9GXW9UXLxRqK4/WW3aB
Y9FvRh+BmxKX/oYWPm3NiURQlzSnRhEDs3AteKq7kVj5uBC7ym61e0wnGh71WCOBeKKBWDJokpvy
AQqeTJPo3xI1mLbHOsctH0Vq/CAXqk+kta8X7WY0lfghK3RCIxW/3CZ+gOt4VgwNe2GmHWGTgyCI
yZ5udHGBkV/c4QLuoC4U4QOac2ZSylAe8Rtxbb3i3OWiAaCgS2d3N5Le0EJwCEOv+SRdL2hruUlm
2HupYa23J165Osb4HmjzrYu6ztcm7pI7uUg6Zpm084pdLND3dyBacaZ0J7cmY8p153BaE5H4jg7q
LZym4VK5QfK1RjHapgPxrAiaqe9qa0RBULrtCO5rgmBLOC5C+j6+C3PBdSPLNwZ6vaX01D440dDt
2k548Qj8Bi+8OOq9sI923gqqMSZUnQzGLSG0z1Od5t+Ir+OL7Hp3m/ZzuCWKL6UI26zNReQ52QNf
Jt3VVaDn9yBGh/uqFkdltrR9mzugJcZJweFSpl5N7Miu/JJMpf+gpIV9aBzAPjWZgWpv6899QlI3
9opp62j293hWXKRMOMsK0FSraLm1kI7irKEAkV2/dAqVUugkFepe10yeIInrAjykeYgGcq77rtpV
he+4j6M+EVlMS6/j3CyyrDxbS5ztGOO+zBVKH70R9hkoCdqkkVC7PR2E+QE/0dYsUZHCrsywP3KP
HZeKt7qwpDIoMwmGXXAEFN3Z22I49dQUswjc34IwJRZyDUYLTUbN7Z0if2uH+eIg/mJGsAzEafrx
LHI1LPplprPs/VzICrsIKOdmxsZuWnNrLSVacu0KDE+sfS4+9+nYwZgIe+4yE8mbEEsumpuFEbas
OmGf7E20ijtlxPiGZXD2JEwIELEybzCoUj1cDvfd7mkIzTtC3h1PlvNlZf3j1cvVpteUyZOraZHy
nuRRDFYAcctVoqJpKnzsXd4YLUNuup29l7X7ZiQhRJlz0lg/PxH5juUH8LHzb9t/Wg7DdG/U83iQ
/1kuPpsZclM+/edLlpvyAbnv327+26dKcQit6mptlsAz5IuTh7ZJ8RK45N71frVm0MWnblQCgHSA
dsGgor9OetSHhfVTBixjffwdtVwv8+DPzSLM4AVm2q/A0Ln2d2l1HBHdHH0KxHv4tsVw35McTduY
SZIGjcxY4Y2N54nfXrs8lS/nx6gm+Rku27JRMhZxMntIhLgoGlOEbaV///xg5JpcNJZ5m2DQbBv9
0sU16dFyct9T3KcTZDAc7s7yQGUkPjXUAiT9Ejn10Y6Jqf03ke0NlrZAMpNdFNkPVeMeMOSSGbJM
Pud6KckWIwTrno9M/lKb5fkJNaDKN9u2gcckeFWWGhSjSHr/TWOt5SFa0wCqkC/pY2HW/P921Nby
M5WLiZhAxxR/a265TsQPbxqZRnWV8yi/rSrGGzUN7tW2ph9hFToH/u5fvpiU0JhDq/2Q7a0U8IEW
9y0vhGDFUT/K04QL8T7paBfMeHzzesnHnvRjlhXfNT0GopwmOOyX6sbn61M07vo2GdBtaz5Hjqts
8KIhim4RLx5iIDeAJ7jLOAbJUa6Ln3kBYGX0Ajf8AF4+frjypJKrnR9yfv1t78epJvd+/r6HxlkS
w4txLT820o+K4+enqIlkbcK02MvTSz7X50VHPsnnpjzk4/yWO//lT5YWkxKWBA9q9XrqlgJiJS9P
fr4tTBMeyBwUGsQbXV0bJqJwzMTIskYQLcx6qTh0J6In9taQ3eByw9KAghP4KPETL5vbm720aJe8
zuXsT4oOhzeeTTs1MDviruQXxI+FT3vubcJKrHIiLHyvFE1HAcpcohPI51vOO/L5KMNQj+B3IXfI
S4Zc+1x87jP6mgPl9sfqf/U3mjzo88/l1y5PlY+/kdtxG29Vypm7JiJxGpATvFaqPvIx+adyU67J
fbZRH0SXN7uPC63Bx5i+0Py2dp+/1Zyo4alyh73cxcSea6+8pnysyr1yW67JhS1LYcTnXV1RDVuM
6WJTgTo0G2vzeeGQV4+PP/pzMdELuz7IvvVvucE/2ul/hA7/XwyBGMIWKg38fy+GuOIxfv/5H5sf
w7f6x38cGjjYP/4hivh4gt+iCBtNhIkEBjGMqep4t5w/ogjb/MvSTcNWbcsWhqM76Bd+ayRM8Rc4
HM1GmMGv3foUSFh/OZaj8oAtBBwunu1/IJCw/ylMsGhgONSgeHEGz6ZZ+r8IEypbGXotqfWda0/t
/JLg/yX2fe4ts2FSztztl0ldQGRrE6gmCr6ypXxarhPAfkvKxNAp126ch31VNcygGem3dGN0XU+c
91IJYNnEFQGZO/T9SkwVX/EpEdg5zoS2B0m6YgamowZTEjz4dV8YudfDG5m9qaFEtWlyO6g8l1Aw
U0FK61BECqIMcEZVZHVPAzmcsoNaBwiHxsj51naItlKh4rcqMOSDuMjdcAJnMybNGjKKScxvzhjy
qJiUTWn9ieYeWsPPOGu0Bzr4yDUdDNPmhmQtzV7x3uptMulJuI6yxg4JopsLfR9AYOMiNkHYIAba
EVUxhl4/hCn90qismBLyInNtCRlDbK09VWMFB+OI6coZ9pkIaxxraH1c7PhlPc57IxyH5PS/cub+
vyRQEqrNefPvz0lkUt9/vv/jLPz4k99noSX+Ul3b0ajm2jYuEptf+m9pknD/EkQbCM1QNd12EXr/
OQtt/S9UO6ScoWxyVNs2eeg/lUomSiWi3YVumg7STFP8T05Ew1r0cHiegiJfBFj8U2Z6JtVy2+T8
dg0NOdbfJUIluV9lGZbBHhKYCqC9Nm8hs99bayr3cYtbZ6xI9RlUKkeCmKdoSL5TZmgOnw75GiPn
yg/MfVGFzU4NXfuhH9rmHNb5aV7K3STTxXsoxgBjKfnsiib+NgNG/DbawcfKsgdARXUTWUqOuQa/
QM/yb71hKWstCE1gyIb+WMUULtv2klI8fSJkXawM5HgPPsSRndbajBYGI72zqijfEuKIaoOMH8hU
JkKbAkxcFl59MxQX/YqogeAflxSr00jMcqVNWQTnXafw5c/+Kcqoc4MGIczSN0E0CSU6iNTOXwrG
J65REYhhmjids0zbVaOTvfkAIpt+fh2Ku7gKyovQCvdSlRN2ylCJzkh9QbaVDNrXgmADopxK/9mB
+u3jE/oe2xB5iQv3Ly7tmH7Q6ERATcPz1cx7jBXTLSJ8/dYXUcBMSGCK+LNPTRAfh2p3N/sIBQqs
uAe8x9nNd+dbXPbuSW6R65rd3Kb6maHngUfIAXI/yEKMD6Zi7+WmalT9fV1AUGCAth4KzDvN4m1O
3Gm+5FiQLnkN9HQMonQnN+UD8pBOy58tzScoYYpbGxonB+spl050nvcf+1I9wRAXCNSjPCd5GEvS
D2Gg0ZLeJhep1I9+RroV1pTt7CF/llFv8hBjyAsuiiR4U5ykgSURQxItpCeZc2e1WIgD2/C3WmYH
9VruVCydDx88p7oxwTqv9DJmG0efQhGhLVbyd4EbcTgmWfxcTnFFwWnoai+GMsakfgyvtm6ItRqr
rSeKMjgNVRCcTILWitXndpFPvx+R+9rRvZoCuXMxa2TUlt/0JpniTUl217Yp1dzLhna+tMQH2Ktk
toL1OIsKkA4788qcL0NaO+sqtmAuEO2hicF9kovR/1XjY3mUG3qo3ywlC0gs4HF3xuSFzDaH4+O6
T/mI+bitlABdOZvNYI9bMmS6TWfFIfr+Qt11VlpfTDLWTnUA7ycS1cUYeyr6iW+QMBoZu49N+Yhg
8lWnQYkjLrqXoKRwieWVi7kPxbqbqXp/PmAozATddjlP9OAsfZNyoTnWM0Xq7r4eCS7GufDUtKPq
lW0bnzpVj16GOuTWGxrP02BOZxA0fEfLfrMEYZJit9zJzdrP3luKmpvKcvCnQVHNGTEQwdIoG6or
+V5uuhbBYE1qeB0TqY2tpzT2UgouMNzUu77UQ4Js8fTKtdHKy11mWT/krsXvGwSRelYtyK2E9QGj
qfwnDUjCoxJdg8ZOz7nWP+dO5p/KzvkZ1Eb7mDgeZgpn3+nxcOVDpiEUZvpdFmrtqrRmc2eDuOZn
1BmPJnf1nd7lZDkubR3TVsM94ySP8uO+4zLyxa/M/IpNn2k3W5Zlv9qRrh960Vb7JlDf7XnstN1Q
Vuo2RqixChwRoZyP1OrcpuQjTxjfV2MsNpzndLI+4FsLhwtWunMnd2pqUO+oBkI24hC5a5bnx8ej
f44rinEVmMRJiiw7SbSUXIw1SZFCw/JPfhvB7m2XnWETY6hNclCmpNxjwwwcyLymdTcooX0n17o/
a6ZvkaXLXCNYIGVZMJI+LVFloB8SL84IrIsxTxBRbzuV97fb9H+ljtW4j//jzqcjvnUNx2EcyoqK
5Pcfd77MNzQrsAUcrijECVPUPe/GBG7Wl4V7p89xjHkm/kUG7de+s4z78c9Cp/N4n+sVYBL3Wme5
fSqXRadVhJvmmVhP9XkWWfvs4hK6F4r+E28jNZ9wuNSJgTOrblhzjcZzTCaAH5vLA8KAxqLG1SpV
0BiRzYL+jLLKZHb1owrcj3p19RxZWf0ccneKXf9J7jHnYN1pvkqGAw+5VntylXy4ysemvPtqhPa4
GnXf3qiByq09teJrJoAWpGhavYy5Mr+P4qYmsb/3BRbdFCMYA8UmsdZwEi1uhFly0n0Xl+Cyhv3P
WXddGW6gm2lX/J0W5kAjfg+NaceJ0L+gSQy3dVa/lT2z0YpS6q1R6EkkiQMGf1BnyvvCevVtjCRt
FGyDzmj2YxZG+17AuqY0mr4XUQNueiofkeWY3Os182ChM4ER65wZgse3RM/iG2Hnl7Kbo4W/+XtX
2VL5pyd9i8ZMu5Iw2G9UNR3pb2OULKzwksBd+lgYbjxswqm71EOHicrxjQcaQvPanV0S0biJrTsf
KrqhhyRUwOwBfxdwJf1vfoq6Yy/DrL8Nw5CMq44jTIupmrA1Xf8X24KZ+W0fGkV8gILebmWNRC50
F+XU56YsgrlLJUzuC2Rp6N8+zA0fskA5rAxrcI4EAbtHfhcTyJtlu8mL76H1XcA50Igu99Kg06l/
g0aZzZDpRNH5pL4/J23pY44q39QZCQ+fRrqSRUh3Gt3Zk6t6oj+TdFVuJfJ4WBpdYjKHtUnHmWst
SY8U14qQsrwCLhnMmrKLLFpQRG7wDEVNDGTcnWuXUE4TJ0ZTxAqRlmrquTnail5DpUGBajSooIVj
drMHdW2F+K+Xwn1d27nmQaD+IjJRfLwC0t5sMHeHqaVlmo/oyYbxqCwLF+vKUtyTBSNZx5NVK7lW
KypOlalE3Ec9RFsPQ0jqbTx0dO9hQMs1GIbvZV084W61VxW0yJlOOSx6Ix0s+Og140YVouBAOsEc
JedsAK1bT47/sfAXXrgCTp6ISuhozXSQFXr5/eFe/GLpIxqPPzVa0ew6BXhZo+cUq/BK57aWUf4U
TURPoiNwBi/8UXPS6Vi42ZtRUK3J1Rh7WV6Qu8JQ5kugoRxP0vZcLB+sOSonUkD3HUDvRLhiJ98Y
2gTNy5Ev0NMiHiEipORotRUBWoq9FYsaPFqKzhHS2J1AN92qOaNrfxpWuH+7j4/p9xPxMcm1NEe7
K9cSCPFEQNOB9Qe4ME2tZ2DUUJ9nao1X1ybhDb4bfiJoaHQ0m6Nc0Ldtjh2kit1UczUcrIk0zaJY
EfbTHLPIf+MKdKsr5vllUMHU0bW1ElZAFWlK+c4Ju9aRGftDXC0XDqbnhz6oj1Vu9CuNqw42N3If
IDhTY81vRZxBTjS17/hhofU2w4mkJ0z7jHQ9agbk4wknXNvdHWC89qGi9bYGYZOu6oXqEtUjFoFE
aFuYbsB0oy1C4fALBqps26eA8Zh+1cQxEI+oREOw5n+QO1BywpnpNvedb4niEFNqt49TQYzUCLqP
P3Ghduh6iK+6Tbc4klkxh8dQKIi2pv6VvlCw0TOKp4lFF6omcnblTuqGKgfoYp2J0dTZxZbm8EaD
CrJtEoxsCP1NOAXw/mJKCHvRt+q2cdsAj7dTb0IXIY+T3bLCjtaGOvSeEkBzs634gqVUqWHE+zrn
hOYDjIV8ZvCvR52aCu+HWzQ0rVFbBYVhEGOj8y678GbVhDv4BFIBmY9TV9kxc7iOsUVZ2cYO58Mr
w1J1iOcMRZwPljyLmTAlvfBs9MYM9UwDf2GTbeq5mDeKrpR3uYKTJcpKL6lrdVMGpb2hwwgYUqRf
LAjTGxvjKaZ//LjTGNg3UmU2g6uXMHKyYINY8AtI12Y7FLC14Vech8a+cA6RXRv22070tPKhbYjO
fVUZ+K+jtnK93CEtqU4mouJUAaFM0956h+Z82xIE6vhLOcie1phg0z0Y12QjsIqv3aDiFgXtNzQc
roLmBZ0v0DsyuAmOw5jpNM2rS2rfjvOzojtZ3PSifMId2CBJKpn3OZm1I2FnMw56s2tGAGSAvvhR
ZzYC44jvVYnjh6Uy5unGAV1GtA0a42zQGrhronlYpdNYHDSjv/PDHkuzg5snmaeJqLjR8haJ/YC2
eYercTilavQrnrqMXFLfP0KbOc4Q49fkofsImMi/dQr6xV1Cpow7XIJkEqDd55GQhDqGA35tZtJ3
VQif+3ZKfsCayjeaoxj3imVVqzqLfrlm7NyhtHkmbgCsKIU3y2r8zeCoF4JtiUVx552uuPdmSq5a
orWIt7QEAo1WTuckxijqKgne6/sxwBvb62H0SLqijwE1tfaO0os1hXbYLXV7Batgru0MzAX1zaOG
a5kMu9BjnOTfA+ZVVtx5u3NV1WhZrKlcETevL/5SJe0AuinlGzkURAU6QX0dhmeqiovGJy132iS0
TTXmZOLVFpyAkI6EmDtP0ep3sGMVzt/GP3E3OsepVe2n8ZLECqOmdqh2tSXik52qFNIhN7hk8OQ+
0My+dC7hiCgW70G8awe9XRGIym/ET8R9Natc9WeC6lD+aJu0CCgL9rgOKQJC1OsMOiGGxbC4dFdW
WImHSKk0T8sKQkKoJnDjtjzAWPjse3C3QVVbXo9Og5RJUkFSZuY6s0BeVHwOofwwW0bzD8hpo+nE
hDKvhzVNMQvtDjUHpRL2ppuPSuHw9gvbmyuH/NnZBCkSzvlKd8wYaFi/nksXhpXOLVrt511A+jxy
wzc9mo21P+PMgN1eHIoySi9Ad2PCKW0P+2zL/8s7QMpWSSoGlKQWKSftwh6B7CDG48AITg+6eptx
e75kaKxWuUW6EzeB8Iqu6RkWw12fA8rCgnue0RLslfnsauWw9Z3evZlWv0sn7j9VVtEkV1EQ1PAD
LpMyAcweu+X9pC1+T3va1mrxmDY9vhaj6tYE339L8qzd2k45bqPM1TwjaKB1k/njGSQI0KuyB74I
gZBkBjnWRnj96zIaVs1gkn/jPBProjy5sXJNyv6kl6l9n45tv9XV2FrHNswmsNhbJym1U7hswdwB
hZ4Zw1klaAArCSYmdLdEhzIE77lCeOnwMs+Zss65qp2jcNbPGKcB4aiq68lNLtrHcYqbq0V45Eqb
5+olMJndtGXVvJQI1jBOd93LSLtpBWi8fykCUOcTF/uXgHv2qlXT+YWaQIeiq1NftBx1LAFx2os7
Jx3g5N54aRZc6fKDJjQwa1dRW4sXLXFgFeI7fmH4gcerBJ42ttp4ECbw1lJxipfch62g1K32lcKW
tfINM/zaRxmxQ37WfynDMMWpOzjPdQQuJFGRgwENtHN02i226Kewy0mmGIPyKcq4Kk92qHnC9fP9
2DT5Oh1s6yEgOIWpkhncAu1ej7Noo9U9nGJt0jZzLcDJ2kO1DXQXy3rQBrsxqqd7N47IoEnb6a4Q
9bA3i2E+IVxYMlkbjdCyPjsqZW8dnD6I0Tg5/l6ZUjCWdpxSCqkWHgG3qAwJLeUacRhr6JqaYfKS
VC6LQ066RxupK2qI3S2d1B1ZYtm1qdN6DxiTICIMfGelzZ9qgBbo7sqvRRABGZ4ALxUmypDcJB/C
vOvRBa3oiLyTJv2lb+tfua2s/Iy+sKpXh4Txw6jb2XqsIvs44kLpkMmc5nD4vegT5ZjzWhBPAbRx
4L2cTQZbyJbJwPCXTcvoGGeHkaN4NaCmdeBoRE+5ercTONdAUtmFR/VxSVMyr8bFintjof2zeHRG
ZT66dYzmbZpu1Ux8h51bQGGt6l3vfPMI9Ha8Cbsfb00eXnuauHdyS+4nsGfbCqOGTIGuJy5eYyZg
8Gnsh1bJ1MeI/McTbZp8nUFQfRsy68YgGT67Ow+nhMq5B53RRGyA4QlCv+EiBBtFdQodRQDla6Y7
BJhvGULwvdZrxOeZRQO6Ro3rY9DZ6UaJR0Js/GbgrseCeNbfa6iuLDqo9HTKaT6Fvkm4PIQUaYjT
u5ZPnmDlCJMPlUwM+0csyO2Rntbvtc998oGwxOvKWYcwILMZzNqKaI7BGA6bqiu/W6ljHRuSmj4W
IIlaz4nm+1TVr1WuIP3ccNq+urOFOnFCHjpN5gnZ4EunuxSFzeIyEiRFitkYeWoUt2jpwwgORII2
OrJv2kSoXmHYz+ZYN4D0Kvt+0LOdMkzYfrEIb80R41rWxQ9kMD0k1DLvmKuP9KQDRKw9YSaK3+br
ZMqplVf1puJyv22nBhCdv3ba/uDYyWtJ3cBradWp3U+cS0ganOhHEpuvjlqeyNz6WgzjNcXy6aWh
undjV/Xc2Ll0YcccoyYzqHs1O/dQTkxX4z5uVzoYic555ycdrGJzQG1KAPVQZgdtVq6ZhkNNK4u9
sNQHCWs2o9tASZ7a4YxuTTXLlZN2aKk16zsZpsomTcZDWTGmj8aSQqllgcoy4TmUzWPeDWRSpyEz
EJXiYLOpSqM5D5H4lYOuh4nncSNEQNcXO3cYvjIFTfeJ724cRfnSdA1CzdjAK5yX4Izq6Kujl9su
t+ZdHdlfO53Q0yzl9uwigiz5Da9ioaP8zHVvIqdqlWZoFMaJuNWqaXZK2yydkuKxzEbnNtjluTn5
DSmxvEfiecwthBiDylgPr6AN3p18eo2bdtNy4WyLA2ix8JQhgl/5LrSnSdP69TBVoZdFOj1IIhMo
ihPa4pMdq5fmvqMDyzy138bO3O+dhneqWlVDEICbUrau76KaxLWJZJiGuJ8dJ8BxGDo41YvqFq8h
InJsGKtkcJF2a7gQj2iJvmLIw6WWn4KCoOgoV8MjQ3wAuNO1IW/8zPCFJ1AKgDbWvI15HQ8qgA4w
yPkmzOGAzcJVv7jMPTufgSezqO825kaPe8rXIdCBOhgkK6cdFYpFVFQ4mn5o9cd2LNRLJ1bdIN7M
yK62va8EXk8n6EZl7b6zGmK5xuXOkSlH1YamNuWm+CqoVPpO2PywyaVeOZ1zzOv+0rtlvquscrjB
O8O4EZUl+VhBF90Bpv698H2snUjhvMZHhF4k5p0OOHTh2Z4mnU8SXaBx0vw++MrFExWkcgrMMXiF
pkV6p2h+KfF8HZosfuRmH1At1aBSRsFXmnEdCJIcdIp77gLXRBU5ARFzA0riBgzCyCQfBxRJj57G
Ul/deOMAXnrFdNMeGNUWG8JMtNc6CJ4yvpJVFXHG8gbVbuW06UxoZVUGm0y0BujT6K2v+VJTppZX
uQhqlxQOJg3U/hlqNWpd7bpZBFcoITHX2/EqtxDu/fSBle/KMIhJry23soitlnN+wsaB4CZ4lxsf
uysaM4aIB6a9+mPEhCNcB0MIGNtAChubytaeUyLVgRPr9xohwuMyR4ii7kIJhhaFoRP+VgHk8JG7
oZgjrKOa+kOeZVnAhKwavUJLiOnDTn0jWGLeCdtZBmFu9mRk9rUybM7Vrn+saqcDox0U5i5I0ycN
cX8LuQgHW4Y43Ru10XoMsuI9aPrxDp+F9Tgx6tvmpmut3VB9ALqT3pWpoz9AWlzbSBvwViQO9UwA
X4Vm3lIjGPdTjlJzlMgmcuXT7bRQBUXkc6rzsR3qSSmvchGTtXiAHUUp4c8+am3dLm6ZDbhpDqGN
rGJyr0nCcE0lXxPDGoAgCPqtb5XWlsp2/zXvqYSl4xTeT1GF4romktqg5UCw/Je+cKx7Js4Mwfw6
eMEoEW2dvOx2Kp1V5jkmyZfJ3FwxH/BNDnEDrsd6SMjusovkOUXssM1Gw8DLVzbrIskqTzTipvjY
DewKO00saPrqKfzqgkk+UcpkrI7Df64R8f57n3zU6l4qp88fcqOLdnasdrtRONHbML+UUzS9ZM1c
7QpyrIIynfe8ep9BsVhVSHo3gi7Ha8uXQqPJeOyVUrt3VdJ2it6oXsti4i6ljyn04S46REUB0CnJ
SaQq+/RMoY0qUTVZ6RkXeXoAn/MoH/jYtRxShWmKJjr5kSvDq8b8EiiBmzzU5sL6HU3zexcmj5MI
2uesNUg3Mcbs0I9tiHNCIRjIF2lD0E35E/m0wSAhAdduMq+urHG64/nNjTUb/hNso3yVZMP0U/Gp
murVTzveaLCDiAQL21NUiOJLqnLb7glmu5ebnN4Xutj9dWb88sUX1doFTPkoSt1/Zqooj6mbWDwU
BGwlukiYH823UA3zq8k1hUwYUHD+pJPxsvRn5AOF6K9WSeSn3CUf/Dz24wi3spjZQvpRlFyBEtEz
4Fj6Q4FG86iu2nGPJeIq+65yf4iWhovo0lr6WLVanzqtAMu//JlSYTVzYlJO7KqIc+LLLUJSaenl
q2ZZnUM9XfuxyWSdPk1K7NAcH9Es0LjzSe8dCuZcs2/Bz12cT0nfFSe59rmo7TosVxWRTit1sBNK
IVhhGOF1jGqD7ixGIVa+RnFYDYphk6EopQyoNydjWTgLeDcJvzA2Uk6fxC+5FlfI4qmnka86MKiW
Cz+tsQ3KVYR72jYJ3Wcnn+vuLl6aWH87xkDo47UloeTUIsl/YESlqEmER5Lr1AISuWV3USic6+fe
zqH2E0TNfbYcIw+s2uEHwM7uwIVi6sB+6M7G8tv4CuIjhn6X3kNn08HtsUsuAuaGe3XAX6vj2IL8
vxyX5WCrZn8KD387UOHqq47G5eM4+UAaMISaKy4un8eNSlacgw4mgi1eDJoo9xYsnae+F082SYVn
DOnlLQRsPVq6ui9rcD5DFTu7wK+/EWKAvmC2jDMB6ObOt8ZuJcn/1USQHy7MS5b3WET+bMoHc6up
b8uumfQjsOEzUlyI3efeMMS5XRapX/xsc2vca4P1M0TOcZB/mDXk+CZOznhJZCQOJKpPA0edbxm5
A5uCJKH1hEHpJvdplkoiWWB3274P1BsxcIDPNFTn5UyatWXRvtb7TRsLipGjW+E+yfQjlALqafFI
7y8isX4KVPLleTDMhrPCFRSWWwhRp7TdVwjkFjFEvueq7S1RumirgWwDxuVX+PUm+2HWS4aNwiwO
+WLklItKFTDEGv0ef9ojdGb9bNa68jRo5H7FuVowB42DZ7Qk8XoGW7WXj5KDHW9TIFYbUZPTUCqF
vykWq6wIbZe2V9Hs5Kbi69hnRzXe9QnCAxJT6NH56bEgPe4aZTrjJTLvH9og+NpACCY2ABpOTgf1
JhfzhLojyOJhX7ZjfJr69o2aeHKzrWQEw8rPjszgKfCmPu+9Ek0yGVI8bPQKx7iduhYdd3KgoPEK
SxAwumC8jsAQn7SOInjV+A3w+g5zuRGSa06YMuoY6mZ9azQvmGjMra6RqNE1WvsUFPWXLtGZOllN
u7Lqqbi1Y1Scij6Kud525mYcM4uIwl/ZUKavpAuCgIdXvpvdIHhT5gOple6b7yRUg20f/hm1J4qx
froJLeW5xaH3s0p70n3U4Nu4oN2TrgmuJm2WQxBhlxr0wLy1ihV4onKLd03NV/KPKEQAanZF8hwS
4YPnz1dPKqfmvZXLylhAg8RwUI4QC7MHcGyvp8i3uPikeOenyt+5YrC+EEF54vYPQi6tTvHX12Wy
lE815U+YQ1uTKuAvxe+PdTFYP7RounDLbN/9+Ll14KQsA6WOz3fN0Hs6waA2H2far6mb3MKmz+Cx
ahU3ZtqxTIaZ7E7rsAirGV12DZY6mvbybRVNU/7f31Zrz9ZmnguuLVZw7qpAP/U1sZr0C2nu8gbi
DFFNNHMaztn8TbiP0/iou8TlCN0a3/pqFkAbFaxIYa2dW0XRKHsdwm7Or0EV38bRDzkJNK/v4/Ti
22Zy+T+Endlyo8q2Rb+ICPrmVaBect/WC+Gyq+jbBBL4+jug6myf2HEi7sMmAGvbKgmSzLXmHJNH
xktNRg+fgIo+n6DVHfEQ2XNpVj+dvqi+LN5DPubUvDq92dpW8Sypm+wlz88LZpRxi0O8fFH0+mP9
skyVG96Jop8saoVfZZp51+aGdpjCZDzE3Mi3s4P703N12HWz865MTsplac6H1hVnMjqNmzImJjyz
ugTRicnyRFIpDys6bFTH31xM8rBslR9AfcatEbEQ0wXwS8Dl4y2Jh/LWzcyZMo110nMokIWe3673
86wp+3hpYKcwmp76zvkCk+s3zSyPtvDS+3UDHqci46JojzzOucGWH1RDWvpTbLd7dSjGfTwg869n
2sXonOLi3LSquaN7Gt7pCet/1BGvs7JbTbn4evuw7W8bFcb+BuBduxmYvB881XPhdpr5FsuAu9Wl
ifMkjdx7lB3YPrvM+Bkm00PXGMXJbsBbak76Ix30+aOJUUPUjUlYfWE/EsIUwkgywxMi2vC0Hq6b
gs5c60XhDqGqQzip4t7q7hRhplLqR0ru0tfllOyxcjrXPJ1YVtX1JbM8Us0Vmg73hY3bIquoxBaE
nEHEmr3bVZtYKXzKFA3Xg/U0YzEzDzd8BU5sbxSvwqmaWkttMQ3xihKNi7kbWivRTY1jQXvOjF+0
jh9GO0nesrSh61yTnC5U7uK+LdO9Bj48AmB6AedeH2VSmIcCRu7tLG2V2Y4y3hDhl/ogRnEtJIQz
0CB6SAAvnQlZfV2PXDmGeIE7g/6TbWwSYNPPWOU7nHqhcVfUC2WnpiLuTqp9cJq+f2LQek2RdR6b
OkHoHxfWad20qlFvS50puMa4QqvI+jQtOztRyY8fS+cQhZ71aIZN6k9mwi+s4vRKtmF2IvXLZ10I
3tPb0ETDsbSIYBJUxJds2cQ2cgOpmp+xcH4WSzAP6I96Z9R27g9j9hjb6QjZkmVZFlnxds6V7UIU
jcup+CQ23Nkk0aA/oKlL9kWDMHMGv3dltRptS5FYL2OcfGimovwysI4WwrM+h5Dieo+y4DENpbUL
1SI6p2j0rslEjaAU3MO60n3RpYx+V81LhwvnS6mQuDi5qT2Si0OQsGm2Z4jULJfzHH1lkSlnNUfr
MeEdfrUIDpLCkV/Ujh8tQolf+o6cJqa76mYCcL8xiFXZ2rEJH7poSNcoNQKH1OmdVnB2Wk/Zjbcn
5BQrm+xA5qvqTew8tEbSPDvtk5apKVIx1XgYOyWwEe6QbdM/dTPsau7mjXDM/sVqaJ4hP7pDGg7V
oLBeFQQIu4YW0UFMSrvNxhSYU5v7PVKjF7VNtYuGz963KRS+UcByoGoL+MzdJN+Mz3gBiadS1S9z
BYCClcLvKK/PVV0VjLU8QMzGVsGdKuUhLWV7FMgpbkuY7EWs6yyWa3Dqca0ea4O+OOIj/b8Oa2y3
6aT3P6pkPrGowMSk6yekwyQhNpJeNJKRuX/sq26+apbMnhqtoo9tMJJErvI81f0tE/7+h5rZVJiS
sX+klQ1W0w06wF9bmWWoP2TfQ5Y1/+4NjXInbBvlSTIrV54wjw7A41dlpAgI2SMO1sMasF4w0vA8
rIeaO/22DKHczCkZrYba8qhw5pup6u2bihzWJ6pYS0o986FmObSUEj2+A7q9LB+1iOtV5PWxpXH4
Bpu62HniDcUbXmjwGMgucJU6RIHM5Avg7XSGZ5b2KAaWNL8hH4bn2aLsgGuLHEKDwiwFEL8gdfu3
5Wk3JMfa77StR3yyqdxPOnLQZqENr2k8bWb+Zm3Y7tZYHsjQR0Wne2/m1Cs0qJF3JfKCW108tBTj
7+ksiHsTorOoGZfLobO2jl4p97WWf3o9oN+0rRvfXcKHuEz/JhDNnepBrmPsrRyX2KBpIG6E4pcF
4p0UCEaRdZPN+Y8izx6KcEYd64Ztel43hcvsgwS7LDtMaX/bT4mmUmZNWmQaLnAIt9cucQjsux2M
g9HGNpRUupBGy3osN73oSvU4vkY9z1KDwNKD0zrDPq06cxOOVthuU2ILBL4Ksiuww0MwI8ogWuIN
RgMNB6C56b7MBxQsKOGULmkfncYciboCp4Dd2rhUjWpclIi6c0+bODAmNUbXFZv70lCrl9pgSWSZ
OgBA7y+ewCGQHPnAP8dKlP6OBfeQgSjCT+so+kzwbSMu0n9RzfnwElO8IKKBlWDZ4YXZGKpS0joI
DRyNmwFRuo/BuPiMvZ8NwGywy4mDB9W1ryg8sg1j6Pxsj4cZD+Fl3dAgii9Ogos61h6cuoOk5opq
01nleHG7hAdX4hGF02nUcWyexIg7fnp5F984LbGS+qBHW03mOcVqqv4jKA4EzsT8YmKLfzq6+mKW
0MpzaSRbxsmjrNzwPpbcEYxhts9cI7ml6T75xKWQMlz3P8wGGLPnYF/Eq7phHXGqiqR/ym114N9o
brhk1Rd8h8at4hYvEIiiJy+x/Noqyakbp5AxTlFfxi6jON5WHtkV7pvuGiEMPLW+WzdwNM5p7hCW
/M8pUmbVHRDF1m8iEOj0VHmxFaEIO5aDWbQb/GXeicxA4+B1HTwMNUq2GSvrj754dJkiEpEtiRyo
VVby3tBsPGnMZ8VGoqTSM1irlb0aR2TEtv56hKvUPcfk3gd9TVNNtRiTOvRp88Iw6uAQRMqsncs6
jFCLp8aXGqUI0CA3Xgc3lBS7ayoMowMtZFmduQwuTABpwnlabj85YuiDhgl6t0GDle0HYWPFldMP
6Znjo9nOz0wJwY98iVblE9OCtOvpNUbxtIFemDwwLKYPSA7IVDZUx/9zb0h7+IggK8OJCtV9N9a0
MtvxyZxy50JT6xXGbvUqXPVSqV39vsRwSYhBG1t/76n9/U7S+jmtLY5mjb6uOT4rNXlC9dz9TT5b
48+cFkHE0Kj2kSIJS0JJfW1ptQZmTNEZv1R/XjeUeP7uVdOIhrTDvxq4M517pSmqS+O45SWPI4dm
RLQrdTOBoF7By4ADvlVNxHiT0yeIZ/nBuufBTpQbZxbmhUddKBPWSl2nH2otuk30wTgzWSY+jx6Y
cV6Pe1W9E5DDD8Q9D9esjP5uunzU6E5GqNAL9b9/sL5kPecZeRiENiFDem+6rFmlXS7zfhEMtlGe
1033z95/nev4g1wg+2yqjBNiwPJcUEY+hylrKFeli2cUVQgmaflJbeTled37c5LMsoqZkVYckf4A
wfLaj7FQqIaJOLnwtb4V1WARjpwR9KWCKkmXHIx42WQJqavNgB1jPecO1mc5hdHBWehB6yaXzlmb
8AmvLKHv8+se5oXXKTcc1BkRmTAy3U+xZd2sR55kocBkzAvcqAFgmbjlY9RN+Ga5+c9Dl+HViTNB
02ZcYjJQ/rVEceR6KXeal9HmURFv8MpwZrPuKXpLnBtymX5XxIWLPAgujdbCFEOssO+pWPjpIOpT
GIv4jhLVk0Im36Wz4vGhsZjGSzVh7lBeASd7tLxCGSDtYfLkGfoOsafrgw3CFaPRrlC7ySE1IUnI
OCJxQ6uI12zJCFqPhiWJA2FMcqNq+f2coMeZpdlShkQtJFXt+K1tL2s8Hf2cOTfYNNJN58qGiiFs
KkCVw9HuRLM3cuPnJMIWLiaLVAJUeR9w7bl5Iu2GNqFDmkhX7Ct7Ni9W1KIFRAX05IDxBw6Z62c8
ztNbLdsvmo7FHVcovLkI6EoE4LbTJgabVk25ieaoPnPVfoy1kgSdGHICISrxbhFZsZl1WtRKqL0z
MDtbg2b5cyOzL9UZJVGyLvqn5f9ef4VWOPQK192q06XrE2gXt/n5z3mCa0q4xoRZ2eqkHMooeXa7
2NHIOjOTm7pNt10ovBdEUC7P3nliMQhCIGtLahZNeKobY0A8ZkFMVpNJ/t1djzukaDgfeHKvh+vL
VTiLgSQanrVLhGDO4hZQN7i4b7VWaEckpaQK9gOTVnq+ZBaqWrtBD86Xv2zowYSnsXmzJ0z69Ulx
ZmbfHpnliN2ax9TmW0JFjgNy6vj4BAmFdklCth02QPbUvDivmypNiDIl+x1mc5gdDOhHiGIm3UaL
B7KkdRtnS4xzErS0kRAUiugevZgO1fsuhzx3R0ksuh/7kRRzIS7rUaUP5SY0Ve00MOZZuTbfV4oc
H+129vxa6Hvq3RhJK928yGWTMsFDYbPsJim91k02EsCXmNMhnhjzRkR1mzAH8ZAmnUekE5Hf52np
oyGaAC4A5n8DKGMKJhQ8L6XX/spiYT94maKgO1DUfRszuHqTSehyQUpQroqninnMg6Lr0WM9nrjv
ywfT5d6xrDbaaxkiDZ7upCFXSH73YWlc9KUEqcfh/TAWi1d0gcpRhrT7PLm4Lt0EbuG9YejOszct
KR6KahxhSxX3aaLcUTaKXlqa5YGqjtaGAB/tZ4v1bc0WWKezRC/8roepOSYdxjA3t/11dCNU0Nlk
w8zMhk7SgcGh9TOBicGET4QIAcQOcSJkTZDyadBiClsTuU7T/2fjYEiRnhw36znVrhum6dMlGuqG
bMqpOY8dJce4JaQzNQ2C66tREObqxSytSsXaCyciITAjIbhM3OwehKWkJewqV4wEfzd0dvZuJKmh
o7tnRV4V5CPHt0zlsSFYhgXKSKsf+v63JcGlYl6xIMxvEkfJdg6P4Jt1o3vOKzIfEpJk+psY++gd
V1uztUYlPGg10l2lHrWbChwRcKTyua4aJ+DeH/wVXVYPkfYeE+Hn69McMZeqP5Iag+HGamwND6Pr
m+hhntxCkcGc1JJHo2HtnESTkFvVXzoFtycPs3HjOeFlTGJlX8QuyZFeRrxma74pDT7j3nA3o6oO
SMqU4Wbdk5Oy70waBCk6ZL2fjLs1bz1rnZe06YuLFoPinL2WYcS0t+AGeqKbo58Jpau3No7/LhA0
t403tdpLVllD8qbj1Y5k05/NsAyDwaBcpw4GcZKFdYvBCQiwJGqJ1tBbaqBfTdBVBG6uXLLQVXam
RW5RT/MPrI89oq+7TkPWXcMU19FEEpvjYrdKJFRY1krGvmTEvnF4tu8LMpQ2eaqGNym/gTshelIR
yJCiXV0nuVW+SNGq/NxIxbEyU1bvvZETAVdqAXWQ9gldWOxPGjKA2Zz8GnoLjh7iY7IqUk9v8RAm
L41Tuo8sGQBXDzu+gKAcXC/dAWMhJmYWt3oxyH2q5eNFFL/NENH5UDXaw/zp5kV6SUy08iPpYZtE
ex+zRqH/aFlwL1zAU4lL+iPhGz6ZX8nOrieibREN7BUrHxBzNHRmkvCQRMut76HKLQxFucKU/7vB
srf3SoFroF5Kx71mfGp4wYsAfg+55K6rohdxqpsWSJSV/8zLTxs+pIBcxjtYGBKUSu71BptDj4bs
TMUjfHZGJgdJ1L43yIaZ+w6nfGizhwzd5wn1Ko1JdQT8Cr7zgH1vvLZao/v0hypK51ztSxbRhqnk
IYvl9FPgu9/UdCGoP9UD+TJZf1k3cTdmpyEhyUYXI2aptPfLjI9gXg57JoW39mCMt6SRic0AxZ92
02Bh0ohejaj2KF4ERPV0L71qZA+sHg9aU4ak8jbNFrFAgzYCzzD6svUgESD5i5Kquwucdj9PFsu6
niWE0MIZup4L+A81n0ieokS6F2mpILCKRvtlDxnRcm0z3ZmUAQCQ2ldMcdNdXygoJZYNC/BbTDPq
2ZbadEctttjWJKhulWq69JPM79yWm75xp0+1c2fa2nbxnMTE6rX9UBPNSrZdGUbqbtLVt6anV6XM
6LGaGeR2UncKYd0d/zzDAsjHZHTv9d7LWlb4c86iAYFby7nNhZHdrMpNqfFvzfIBhtqfwjDo0PMk
p08dbvGBwSS/qjYpd/lUp0FpacswjKaxBbm9W4fn2KYzpBiZHqwlQkrxd7NGFoQZd7SBZ60hWCxN
6eCjQ5Ni0l5k0dxNiRU0ZdN+0RBCLC8VWFc5UEHxFXauy0pAezMSGki5lRuXmKi/vd0uMeI3amf+
lJ5Hq2IGUSuB1OUJffxNqdb6lrTaj1W2Z2qgWdc9e9n7Plz3vs+JWl4s2cT7FbNeTqNBQTD/gZR/
Oq0bkSIH/z6cYqJv4sxr/bzWh7OLiL/H5YfIAJ553pasRFM+htna8wi5CaveOyiWPR/UUQTTAjdK
F2AW5DvgT+tu4lj/2f3zo0j/+6KmM6Adpcux5hqUjtZdzGtEb1EkJm/jPyThaSHWrIcr0ff7cD0X
rnCjP7tZDdVGWaI81uOoL9wt6+OX9f9zF+bWuldPRr4l5TjaWCNFA7S5Rgavkz86LpyXFYa8co+/
NzlcfE+g96prQuZmvkiMO2wayrz7gQkb8XRacQiXvxGvkSMLocdyNHWGFf5YzraEIdgjEdDVe3ir
uOtytcZGxUYfW4j3rcDTvu7K2fvP7nq8btaUinVPy5L4VOW+hrVoz+TwaVzfiLrYiv+8Macf8yX6
6e97XE8SyYIA859zY0tEnpcNUASdgfexwIeMsuTN/HO47gljYfIzta1Pf3b/9XNQPhONGnIB+noJ
sWDl0Z++N8qkIZ+0xa/1y4cOCIbbhkNJFrGWbr3SAOi3fFDr5/a9SRbm1vfh/3qJs0Kb//Ua5Z/f
9efHbYYe2Bx49C98LW0lwa272fIHzIUCtR5+b9Zz4Qri+l+vWX/cxBFD40DK8iKBNVrj1cFpuOVP
4IRrAUB9b77P8YB/MRbYlY1n5aSLPj0KngQkvJEWsH4tTQQ4/5/Df51Dy3iDTNDeWeZQqT5RC0Sl
LNY7q8VBp+bxYb39vjd5siB7v++59Sd5DK54KN3KX6/s9UJ3V+D497FqeACv+0OycpTEYs77Bn87
KzdpPf5zsrWX4Pr2cWoljn17787EbXxvtOWS+j5c9+z//yX/639bz+XLcPH9+/7X6/CX0DIwkfOs
9/p6M1KdIPyVaGQKk2pv08yyyj1U7pYHHukM69735l/nesGKxXZ6jcWJ9mny2KQruI6fybnos4LO
JWPeem03qU02RqnxcO+lvtNKcdMuV956XX5v1st7vbzWc+vhuvevc+3CaLNbul6Ys8OYid5yxTZN
V7GqRc2+jgnfQ8i617f5u9fE41ZRF19J9svrbFaptcbUrGg/jEK8xWXj56Ubo/Sh82MkQ0BSogy6
qQ4Paat/jZNu+nR4jllfK5tRgDpGiRFIwjyuFNh+Impkwq7iqZKKuZs6/taSwN17kPjEHF2mckx3
dlrcyJagJNFu5EjIYY0Sd5szeFHTbsmzNIrjPFaXaaLsmI/Jj0aggIu8GLpihq7YoueCImbYVcta
yDZRvyIH+iCKkQ55DwxjBstJ73IE1xgxvcByuSWh6udgivocewWQXHO+oBr9ibmdhNjQNLdtlNyb
YDufJuHeg02+Ig2nzQJ0pSd+btN0GD3GorwZo/zLaVpEqKVykSnvWweF22nWHIBdeogY6v3G0ya/
d/tr7bDKL+aF+dlngddW9alOEcL2CFgmIeguduqmJP/wZODKUXNbXKSZvwLPxQXkWrlPOndF07As
s9sKqUWgK5vGILVYUoTeI1cNNz1y67Mx/sxN1TgXdnzx1Jk19HWWfQn9e3Eu0WRrEhAmlcHFYVtA
hCXfBuuPHqLUO4JZ90kowIFDfeRirqEiRWqe0Y93+q2qWcnWBIezSRR6IyK1D91I7LAea8E4URJh
CRiHtvcSzREaePeCdPLYYJfoUnsIyNj+ETYTubTl0VTIB+SBT5FOh24KVwQaxsJPUUAzdHNDiKoY
4nNZAb8SooWWrBvdAdb+M2pIqgk67hsKSDvDGYwNLeatounhKyS9LkZCNHiQTnpWnYPX7yGlWj4Y
MI0GAAoxNWvywBqU6ZIk9Z1L7bixlCxocui6HbEhj1mRX5VizA/VBNS0hZ9qDyq88+zFrqoIBWm8
yV3ohk45odROkztXse7bZKDWFUZvNNpKaFjz1VWg/9tGpV/qRNEuZlPcWnQ/9uNi5eVr0X0pEPqm
5YDxwCIsCFvNucxpbbWYRjDnCaJojX1LJAxoVHsaDvo82afGjexTTaKE3ycVqUq9QzwzxTMJhHXT
uvIjMstkG0EZX53s/Zjda33UIpCnymop4hH4M+M9i4JGoXhvZcccXSzFiWlbGWkVtOnMVLVHuzGw
CgmsVJ47e/jlmHZ27pO2Pbe19qGamAH0Wkn33C2pn1o9rdgwNMHpdoNvYlvy4UN7etEcYgtHBaFo
wCORVTcl9avJOGhGG6gSBTKW7mJn5RmZpRGfZIqLLs4/xinvUZekI3OOpDn0BKGZtstv9tR0mxEf
TUPaMwNhsWZPjYt0oj3N6W3oRt42zsNub/7qPfEshB3uxqi4KQX8w7lsiPjVxiXGPYwZYGqQGilA
66FQ7xVS5IfaMkGVOp8AwWKGJd1D0TrjHJTVzzCnbcmFgrF4ysR29FJjk/eqtZ9deBwuq4xt04Rn
TcuKrT4Uv4ySsOYiAYzjvemhHA/2ovSwHwV18AO+q8CC3Xud4meQhQ5FFwxI9ZTXt5EkPN5MwczH
Iv0Z6RlfSz+ZJGM2bw3WoL0pEU32zlec1nf5IPXbcHY+ksl655psNqLoCCChW5UVtnfoq/ukHKJr
gktmEeX2au0ixkrrrVjOpEMVZDTkg85iad7TI1E8fkODUln37nADvIdRqO8gPwbq6HxoSvQkiKnb
UNneERC24/m5ZOoSRjsSQJv0V1NQwRIiRv+GCVkzs5u5JYu7hDHvu7Z2o4gEl5Bb0AZapN2M28Zs
EoYltHctr/asvIqzpTinmsVCOikQeQraXCJj/Ivr6dkOR6TLhsc3Rp08xW3bZfh4cosJaoX+2x+r
u8btL7lufrU8EX2H1UKQguUNO7pTTfVDhvFrQzpRECvWczOXNvGieenLMftSpJWfmM2RR56DfzXr
ftgO5pTu9blC6lPs6lkbz70FuL0Zepqn5KdfjZTrzBLnIm0fyLG7ho1dHYuxwRnolV9m08W3du0e
2+KxcB3vUHtqtNDlttjDAsVCXpg0uQ2h38WZaGwToRwl9vcTHY5DOP6OqDaoQ/qUSHPczpWG5Taf
SF7X0VkSK+17SXKlmTZNlKgIKToknruVVVduxsWVgCOLx+ynSwPq4uD4qyrjtlPospNVMfmsCL8q
cka5LuImyMG07SOXQ65uzY/5jX03ipMiGmZIjuIcZf40KT9LPNvtjBjecoxX2+3kHT4kbiyhBpWK
Il7v4YN3vxuuqVkSySrSNA7EDvGi9GnPu5tMG6z9UAYD69ggnh24AOWnQV6GqakvfdPssiYdj0xb
KIZaNmADBMWn1Jk7jPYFV92U+qXPBEo9DNKbA4tGAnSvQtni3y2CRNdo8LnGM+aqrcQpwUMTezg4
iKRM9nB0h43iZPHOHGS6jVwLiXLk0I7tq/ow0qzDXAvHbVRxkeg85309ApGoivSqqMNbntqOb7TR
pjasc+uCABC18waWG/lZr6vQear7IhFBo3kMrkX/mHTXAjWWr0pHbPH8wu7oA6gAA//wd8pQVChM
71mnOLGJzfhNEoux4TES+rXPOEtIVqqJ4wyu4mAgYt3Ekkgyr+jVU5inoQ9FImxcyG55tS3lNq/V
+9ZmnO07N/RzRTITysotlpm9NVjnOtW7oEqt4axSjgmwfBAPWet8okrt7vSJULRGkgWpQ4wghXHT
KNP90v2jf4C70RpQktqa+dwuHFlqwr0vcPVWDuA4MRwikHQnDJqYvS2gEPlYP1OaZO7cKEdn9NCT
FdjXE6HjNZnxdaeF81yo5u/xN3UlDbKkKn0xyq+xG/qLQkt6U+u2szNr68CIgZNKGVnka02/pYNK
S2B0NzIzvL0ESowE7qQT9LDl7vxdjmSlDskUDEkpNlpk3YAuwkxAUq9tuLehIdB+9LT8ldl9idEG
nis1pQ6eAqMUnX5HloVbO92h1UMo83mLnX/Gf2XbBv55S6Nx1/DACQmEw5RDdjapb1E778Ugn5XM
3Zql1+ym8GQqn6VjfUn0vjRjDagLJd4NatdyEfkZI02nJBn3lpbmu7nLXtHvDSfpUUFB/glpr+g+
KXUXG5tFyDZ+KMMQzMWkNYdEvdQU+vyirp5coX9WcfnLzbxfeLFD+CHJfpKuRh7AjoflQQ7VSLC5
2yHbyCBveo7DGkbZqgBDN55W+ZWIvwo1xDLNCuRsLZbIkuiSTTd5lHyZExZO+xFl40rWJLrAwyxT
EGHHR53WoDqw3tI235dduGlzPpg0Lq5uElbbdhwl4PXxqQNYhPvtYW76O9ebv0Zq/YfGtY+eI7Jd
ObRwW+puPhAM/tiP7ofSSXObxfPbyCe1640N06wEsVROWzDf2wnsmxw5SdAXr23v/a56rvBB8TCC
zjdaHhH6YFPiUtR+m8Jf19CvBvgBCx+Rp2PreqDN+bUJcwStrslTNHV2g8aUmIfIhX71mR74c5qH
IOyi8X3AQhx0ejXeMsV7VOeKlZrWdWThEaJSWHW411Nt2DUyXVIBtXzfMbL4QqFJJu3kPRI9rbPE
3JaTawUTAX9+afHesqfQrIzAUbi4ajM5mz3JHsyWt10RfmEqtgM7iyFnlKN7cfNo3uYiUQKij3fx
bPolyUen0KgM3JDmU9cU13aanSCs9ZcWmQAUUwhb8BjBi7TklauM3izLzW1uTszP88a3pEquYceq
TUYqqZI8WLwGSeWYJdCWa6GcioxVBVIpmmJ564FA40lNs2PrelNxWdqDiF3xZxL/e7GrW6zqN6yY
xb3rItXjd+bbtulfVV2BHku0jaoDnjuotWKxjgxDf3AHzGxhmfqWbstgUJATS8s7tIMSyD4hK2BZ
ggkUWUejZyKkik8huuYq8+SdnMMfXp1sYypaepnYm7hHY9AtKpO8Un6J3ol2cEY/kzI/9UGi8sxB
PndjxhryR00p6Exbj5qKoqoZ4s+xGpGeOrqzrcVdvkzhHUfu9NB6NvoB6ZDskZdOGTpO6ZENU5s3
LrX7PZLrfduj65sZ6eJctmcn9e6Qse4Itr7tR9MLhklWqNGzFBEL9ZPRepaqRP0rzRtHxGJn9rYF
ayB8r7r+5BaVFZQGVt9Yw8hT1e5bI8XDHHeM2eAhCoSCYxzyDlwofWOH9UJoKPOYNNIhtk9ZUyIt
aOFF1hZFUquyblGB0tltyKCfO/3N4Lb2+repc+NdocbOTp202lcJRAraXNF9VKVI5Ghrl/jYj15u
nyngAuLLp+oWhfaNAO2OJ9ezd3QlwadrBOeI9ip63dhUxi8F/igW/vE5NOzhisLwvPxnT1b96Iz8
adoyeVC0NeQIlQe4O8oicBHPWr8nk5kut9xHQvbSPilGbwOoqDhWbePuZU9xWXjnWGPQ0VMwNY4T
HU0gBQQETawwzAeTJfG2UqyLXlSnfmwv3NOvKJ5bwCTle1W91a5NwUyK17rqPzPZqdiHWdnPdvby
6BT1yKMjQUBB0sylnj4Gqu0UdanvO6pTbJMnJujc8rZ+1JC3IwmpQyM+1gkiAsbjdyenUAGTmdgk
Tw9YDZzsTr0fuhSlgEnLYTG8VZbZnx3Sbyn4pdsBCwDYeG7JJq7uwfeo5N3yBJ5k+lDr3hEdbrXh
WpuDsBKfthRfpaTe4ND6DvRWf4p6OlEo7cZd1UlumrzbpDNYVXcxgUMTQnqX+WpUAyed6YDTafho
DUXzSSL6YK76QixEvdVj7zg29HDyJR2sdVCLUvHCxcOtHBms94uq2edd+5yW+SNMRVKZci3oung+
TFNyOzdYamE16bhW8c8ku7Hy3qxmTH27Xbg1Njplt3J+edZdqpJ4TfflVPCV03fkeTYIZTq4Tbev
9LTb0W2m4cRCbBrNjhs0LNH7GTr/1lw5OJn3opguOjCTzomnA9xJ9crxvba5wziVsJQP6To3Zzia
tzH2xWXkfbOE8aOZ7J6yj0gJeZPI81TbDJhnZUHroEPXlZS1v3gbFz1xOIYfaVfeTVZxmyLA2pNN
1iqLghf/0yvWOHLI0DLYnvgMe/E5oF0Bos/oHCpmDzhpOiP5Ax1mZfa+dwnsBRaCLsGESxO3+mOh
608esQ0zsx9Y+/FpQeEAOpXdVUdy4bdO/zsh2BeTWZVs7TJ+BiPW3Ala6VgkrsLDLVUSgoiOnlm7
g86xKV2SikZ5H8L320xGx+2rptqBrhlJJ0LF36SJkGmG9Ei/mmMsM3O0aUrqEATB7WTtQWeBB1ZZ
Gl1SYECIdq7Cit0DfZoNfTFaMx7+XdpnKFHcZ13RJtY+gtKNq95gx8qwKTfGYX5V617fpuX4plZT
fstNemuP4hPPvDiSl+g2CEEYjkuiMcxX7I2J02c0qFleVxWOXSHwdgrG8SNLPobAEDcJpcNSDqkP
z6IHemmdJ+59ZmI8jYbc8t0iLwM4Z8ph0bVqdXETlbbK14eQfMamU+W3CrQ0XzcH0x8EPD4ljkm5
Y9JqwLvAKswDmDXCozb/TGfvsejU6WD/H0nnteO2sgXRLyLQDM3wKolU1uTkF8Jje5hzk03y6+/S
uS+GgRM8lhh2165aJeuBSJSXoqXYKsw6wsVza7dn1KsSxaR4yfvllYV1sulTjf5HW3uc21vTnPKz
oRuxM5us2PnYI3lnjS8NZuidCgpy/2WDANNvSt0uO5aRv9BQvC0+6mbL8oj1eWKe3C6vDzpvHkda
0zAQOc+pjLDYd1s9Nj6LzDpUlogPnR3UjDDYY3TpXrLW5KkJkKTl+5sw++OnwMZvW9DAhM9Kf7F4
irfmrb/jb8BBsaGf1odhcZKdZtrfVr6wQl6+H1R5YPR0KMnx3OwvVBy00bmh+YdcyrIq40ye8SKR
cCx/Vi+GJ26DU79PtAwetTv/paauuWX98Lbmxi/D0vYT749pLcfnnG/fwLhw1nzX01D5h3bwo0AX
8knaDUthb2ShxC93LTgpGFut7q+QTKrYu+ctLqrHrOD5LOq2PAGyAbnE/FNbgzhgIaeQrvCRIgtr
a5YWpY2+RT8RRurQ0RGmd8a9Nb/G3gHFA6alB9oqVp/9LP2NJ4mJDu00Uakcf8ZrcJNBuWzleNdl
tzaRnRCO8qNAeAohtu15llTnKnaLK3tqxuCE2Fpn2Z+1Eh9Jmp8wJVv4qTNrp1xoEqmGVl2NEdaT
s9f2w8nx2z7CBouzHZtgmcXBLR9ThjAJDK2ZiwNFEiHJswlYHhdhZ2sqsXKY+H4l463o4BKSYkUZ
lPvEFcm5LwpEL3J+04w9aUIa9Yfic65ayF74CvuaSAxaDscCf4OukxxUghRkt2gsZMfwMzPo6gy3
OtYF805yfPFWcAzKoYGpBodFmMK+ZbZ3bk3QCnl5DRZKcFZ0qQjJhRfTPHwHXblc7elvVQUV7qHc
DAv9mjet3toFUkafmSSYijd/4kmb1Tmxbw2mH+YIXUANr+YBnFzsvrqVM9H5UmUIu+IrTk3+PTgH
q74HdwIXrlys3G0wIqaaTU19k7PMmybwjNCDhsf5Zfoy8FLvgjgrNmZevK00ckKmJmsbrD6OuxKb
ZNdDHIIDuK8mesL6FZnXdEcHXk71F/A4hsWkaxEVaXLqx9HZMO/sKJrad6SJooKjL2f90nn2A/rq
2u4Jnsm4KZ162Ao7i6J0Kr9tqzY52NubXMd7GiXUtlLMyI493XRVfKS904VBpj5qKH58Q7SKeU+G
4X74lR8BnFcfa9oeOIT0G1eV1YWw4XFQHn0HfbFTbCqOcIRz3jDgGRn7IfFmHMtGB4sg/iuBSp5W
2nuOrTdVN7+bGeuDx8UZ0Zz5zypoe83qND47ElE2j8XBv5Oi8mS1t5NDW1xl21RR4hT8j1oDxuFH
BLxMqAF9dNvBJdZmvLYFPJXanzSO556tc8C00frDTqzB+JjWsbUvfBKSJbHgObe8YyDiE1eGeSq9
PKw6biwxlmKfAQJMVuMf4//wVZdpyIv8yS/Eb3eBs7I06U2Xey9w/XAF7HEyg/whm8HoQD341ZAP
3eHueiXC3247pAhKE+WuKOLvvHJ++ZY9bPhCLpYs3WMOGcrvbPB7PjMXzJQa+lqa73NDfxPx/DXA
1H2olvUiLV9Bl8n9HdWyxxrB5uZjqYIqx8fE3FCvB6c26Hp0SF9YRId1ydqhDzSlyve8R+osYSkD
Y8vAlY2cCePiqU3Wl8G2g0NQDH8XUkhxGsx7vLDmoRgCa18CiduR6Qewsp0nwsKpfC4b/tjVKpHD
HN9GlM2e8OKDOBxQm5xJbUmqqUPGTUSsYjOUmbu3BzaMlid/srbHxKDeWDyZO1/RlDdCEVlKfrOA
rAGAdct4K1JjpaqtqJQOKTty91blPA2z+s21Pb/gx6e+b7qoNq9vBmUHa4AJPIvZT9RulZ+kFJEX
pOnB4D5K0ZNw27nBbtC857W7gmHnKjRdqPUr1iZAZ1ygMxbKseAIKAfGPkPRe+yUeqNVTOFooKjf
vNdE5uqWVAZp/cG9aWm1e53IaZuswFC0YQfbdA6A0a70HAx9EfV6oZPVGn5ldtqh+dXjsXLYDaFp
szOrN63LCvUu1qvYOy55jPIubRJCyYueaxKLMUEtK1swjDMiUCKSi41uuQxSrzniGONNmBpA7eMf
j8GeMBOyJgAPAGZ5U1KOmju/IfJ+cYgDf4c/QtoFCGBsq1ur4HyUNHJbleLLIF++q0s4Xw77kPvW
yUGOn+55FPwLuSmOwDvL7QA2CiwceNodhXJsEoib7BrsyEemVHjVvQcBBO2ETd+fqWb/IycA7Cuu
56nlSrjLParfUReOdt/HbAddh9A6tAyc03V27Y8FtIc3zh/fjYONUkyNgVqcf+ED0eCDnc+C+Xcz
dJwITLej59D4Mwg3O6e7tOiqS2d5J6uT9Q4GLwQ8jxE0UH+SnghN9oKkexnn6RfZjzlSo7UxLdJC
rktep4DtfoFFuRushY8DiQ534iHLOiYGcMUbH6MSHYXJA6JEBATT2PoehqUhaH6IeQAlM8Zg3xpW
clwrSIqqi/mSg5lTCV8HSwHUlBZE/7S050RR0OmsJCXbNVor7w8JxvY9waAHxaoIJQxdPiI2wGlG
KarXlBc+0HGD+9PfBKjgOyL1HzYR+5A1bL83E/tQUAi9lWY1nUkG7HtiMxS6osXyvtmTP9c7dxyX
rSbXTEkOH6j2TDI1iWezM7Jv9N/+JCtyJh2AzVlZF4qEEYOd8rncrWaZg3DsOhQDM450soATw6/e
DEGU4Toh9WghVhg/hUUpcQss8S2T1nQsgcnWE1lAVhxf5NIYiViTZ00abEnkvWhBo9fifc6BXz6K
hst9dqtXnw51DsjD/OE7/vafSJmP8fuJkL6Pg7fq+lIrPsNyRg2ihCgiZ+EeuoGJUlcc08vBv+Wy
J+FXiI/AhDpjlupc2WJ9MCSvtwXQWi4ZlJNhOreWXezTmedlR5MoBxW+osF0zTAuBm+TL9Q3ZDa/
M1yOMYb2nhpZxIeKoOkDtnUg1yKPgqxCnqtZli6V1ofBlRXw4fiWjlWULtADqEvikNoNBNLpt5YS
ZXtiDQggVUNfh4LN/jPbTcwwZp2413jliJy7rPkSqLPAjydgfs5IPD1QBPrnPCOM7+c4RPM1TOoE
s0B39HMj4PuF0E/s9OQxzoQMKA0icMH9or1opeN1k7Px4iuoWDIWy3C7U6EZy+NY8EryCWYlMn8p
p0GeqCNit9hRAlusK8uCsd54lbNy3MWU2mXTgyGAOrtt8e7ptH6Pp3jXYYdlkdD+tBX2+LkfDg5m
wK1WD5O56FfYKpER/PdwOFg9FwD9RwZPWg9CX7VvwQAMvBxnPw+zoFGP1UenkPssC4DzItZrr/xj
STRrk4zSD3Nn3S+ygd2SVvUuiekrnkG37Gfawjf+OBSXOUrs5NhNKkD7eCvViFzc/IBQlE9zm+3T
XupdwcQLbDz9xxAJxlGVesfYSunr3BUHzueUZ/Pk0GJ03oe6/YmN8apme37R3XTDcvtjV9N8C1oL
7sNKHFSwiPOKqn9oiR8I7rXQrD299Uv2eHdEMI1A+WPvJT88fOjonO5PcTPrjsLKd6RVwC4bPm+U
fkhD0AovjtDNmYMNqI6SkLmXNf5h4Tl5ShhoiPcpQK0CRlbT8yLAX8ByZD6SnoTVLIflaVmRRwx/
FxusytmgsG7Py2rr9+UvM6YPG+YKFSbsCyjBBslHyyqb6xU78gZ+yHLrCw4ZOo/BfLL/MAMnasY7
5YL2TerL7fSyKpa1hsExz1XA9UbrorE5buZsnqKl7jcWm5EzUYQ7CmN+4jYYLlDVfqbWInqnrBE0
bUDoe32zAvXLVf2JsMRHo/oHlA1nJ+JhOUyW+1XVxryhCd3Yd5rVCUeQbrsO62VatX00eLT2w9pf
xTK+Nz76Cy/CG+mYDS++cQ/7lqS1VR4wVacv7OuGfLIuQzPMu0W/T7LOXpF1sJUMRH39hEKQpH8B
DfKnW5grJtNQm0GdGejDocDaU1r8YFA/3W3upfKYGbAGS2N9WjhEbTAmviAtLBtyTk9jkGO3mOoL
A+gm72ntkOsUpYhwu4kzEUnM2tpVoiijWZwBP94qWaHAQJatgvJewmpi1LxT9HwKfYBwsZN0Ju+w
EmZrVx/dqIqLKL2zggLOPTOBAQMFatVVJFbjbxBDwlvaD5gF3L4tIzUKuQNRbB6uFItygHeJFLWJ
/Zxa2Gi6hj2ebp8xpqsNPSsgGiYvhAeRN0Wy42TCc6tByQXkh4d4XsttMyIaS5rB43pECF5KkuJY
5c9jsCielEkRWd4aY6UAHUNzAKsndmYxXJ2rOxmn2Jkg3hqo91BKOFjGPVyxwjja1Ayds6waAeio
/kCJ9Iu0sumctMsp1/kM8TNxn6r2/sBL4MU2RIYTiXKna5s6m4Q1Am2kl94HelZqThhV9p3Qjvxb
DMP7arMXysqGTyCNB26KjZBojEJhaVdZdoFoc3aZ8Y6c1B/doXzlbHlrjb7myZQznhJg04yo5b2u
2qPyYi/6KnjhFsYrW9ZsskdrL8bhljTY4E1llHvfY2CqWLefk65BAcA3se0q3mxwZ3vOQTTekK6h
AW4pvkXJBSgzfOttDViNhHR1KM3skT8NLlgP/UBwRt87z01O4Q5Fc/1nNkw3u7J78gkuaMlnUS/1
w1DxEvKo/chjXx5xqrZ0Jqm927mfnm9lu9b3fgPVt7b92v9RxuJvLYIdkTGBx2T/t+5JtO84hbCl
apPHNXsvK0M+16vy+Kn5mfq71mLU4mcdshLKc302vecgOFLvxKxt4NKLi/k0SaYkX7buOVP23zzG
D+Vot9mTvwnCsUwAB2TzW+Zw/B5ZPqEmZ/nb/6F+F0idJFVrv36wifHu1pFjeSYXyTRZP/cqNKyX
dJ7wZi/lb3T0hJnT+vF1hS3Frp+KZrqm3QTIlm3ZNpA4tPzV9SOPcyLPYi/021FfMl0MpMudhwHd
60FTHc7W0Dqz1nvozOXe/Nz/lsT3+evOH1S77lo7js/BcNf2AOCjjr07htdGSzLuS1M/m5wBjowz
PIb9tT93GpiAptdrKwwP/GGRB9uhOerRtB5MbUxXcX/+9IxxWdLNoVMl4FfjJnmCNrbr9VHy9f+R
rYcSsuIgoEDot1txtYh4i9YB2m901DM1t3a0dAlChwPGqcqaw1R2LVab+GE0OcC5qwDqO8nhVNJV
GAmHdRs2922VTs+G1v43icSPBZroNNfV9zrZhxo8+V0hap7aTj3U/0Qy0/22NIdFxCFbkz9xCx5f
grhstQtYJHglrD4e1yTm5l4oiDKn9iDuzl6AUvgc8WuFAaVHqlDLk4rHK7Had0qhxAsPK6CPlJWF
HlPEtl2q7kFbzbvDfYw+UIZjOMUcNH3XSTZaq780QJ7GZYmPDWc9k3UqmtRA96Or7U2Xp2wNfR2V
JsJUCYLbtVbSUPjPc0SljXE/xye1+BsQk2ByIy7eWTXifflLNxjsENF2fZCd21X8mqyzNRk0T+oh
ftKAGzas9Di7YKJCP70n9mvnD5cPdHg/ZDv/IAayXw0IwBdiu4eWbjjGpITf1VzSYEq2RqqfUgAo
B7cryyjo/Aw3kKh3DefQE74+atDS0tmpwvFI28gmovPya2VFjYH+C0/MHNlL/AEQlccO7thwTXm1
Vm77ITOrAu/vfbqOguLqyqPZiIjVkLzAHIoyWOxopzQeZF6CDyjgP1t6Wx6aGXcrQvuhCpawlZ15
4orgXslZpFDK8alWThrsYFMD+oafsKhr66iqpv4Ql7g9PXLAdSy/M+KBHDXQX4uBtovO8I8xjHtQ
fBX8z0zg/pzFbzvH12aPmcLeii6CSGQ6/Rx2hO6JFLvsQNI9jvnyTM/Lu6pthQN1K51Mnlc7QMi2
1N5brT1S20HAM1JD9acviZ4L8Wu1BFvskad6iorNw0FkjvtAAwWKkmhaKlDSIkQo/QMygvN1gowy
MXhDRoFUl0hI++6BFdbE/eVO0bvopvkY0ytMRU4HMnfh3ZD2n3mfvrsJavAE5j5c0jqC4idCoFNE
gxjKAlf9wsA5YO4A7BdUmKXcPPIM4zsu2En7lHpoe3yd2BpHKqjeHTm9JMKoto1hvKapXe3GDBrT
Pay9sUAObqv6NY6h7ShYSuaT64/pPh1JwVr2oWek3Nhu6lMO5WdnAVQq7wFjegYaG07XrGC7E/PU
3AYB7FMjl8cUHuJuvk8TFfHUTWr6bmTG5ivBDvkuJxRhOy2SSy29iYiFAemWk08jrQfOl2JPy9t3
zSW0V5KtLZvFG61jlzxpflfuOuC+wbqc69fC+o043uIeex3uHpMq7axIMTWkybrutWBqcwSiWyk/
DF1wZsMXuE0TdZOo3sUYvNhJlXB/yCPUHrXj3L/uvBaTyKSHb3wK707ah5SEB+wyqdfoel3vuuLU
2sm3k3nXCksmFvT1PNgZRQ5a/iE3zsrVTJlo7ebc+ukJ6Dn+1X0ANnxxuTY7g1VCN/M6wRR6Qyzl
p6ZmNnRw2iBLJ+8Zk3iYVHfJJ5/ajTM062Ea7Z8aeCqf9vJDxvBROEyciT39G438vsKeJ8pepkeQ
COkFs+4+80Qd9iYHxyydfnJn+hBLWUS2ZRA6He+OV4owSfY94CM1T4lLdZNhjyHbJFZjCR1C1VAR
dHXeUP3RkNaOcyN1BRunxY8OkkxsICgxFwtoRexljplD4RxDuhOKgYVyBi3qHvMFI7UQzAHfiLuf
abYut3I16b2aCFxXUpwminUKne+okbBRPH2iWJSHm51FQBx8UDKNirOqxOmWt3/yKvlxS5kgZ/lP
jeie8zT7rmOyAJOO3wgGdu+jEt+wHdcbx/qJ80UiOWfAXGK0cikA7Z6RbnyMxem4Feuk9vngaGRg
7Gq0xw24I/p0LzJ6MAbqDHF0TS+GYW9EF08QU9pi3waI8QucpWhyu7/d4I77dqqGK3LzdnQwasA4
5ux2p38Bzj/x3X+rYC7DOT5xZDTCZE7zqO8C4wT+8y0L4tvYqjevSXnVdXo7uelL4KTxRUp8GKrC
P35fAi7MDxS1NBx/EJ0cQlyMFyxZUBwwjFw8L8VqsIznRLOqHb16X8JY2MGYxUeyeP8ir1qe7Nmy
zx5KYuRO7Xb00uqvwR1np+U/O8/sCwSLxu/6MwLfXaWMgfOmAQdZvvm4S9tzkJkvM4L9ae71+Tpj
Bkf1zOYdAibuYSIwmNJRDNXvru853An1V2EdjFvHvE7m7J+gEn/r+l+63C1RBPm2rmtMUb28gzzg
bLUy4rk8mSg2VvwzXI17W6JREIxUoUwTO7LKjzLPiWIFktoraV5Y+NM5RZRzA4U2OdZp/eYvFB3X
8cPQ+y+J7DGDkilJlPhr+Fm+nx3zlUFlPIxeQGerJcLRMIOtW03fNXb2M4xFyY2xDIBx2boX/Xxc
HbaTNrEyygcJpqph00CH3MYChE/HpO0gstGjyKXWpfa1LfKrI8Uh84PxAYoc3FiIzpGrmW7mhdbF
wro1KJAjrInB3iR9a4dpNyNh4/jbJClavJqXmbsXngMqjT/bXy47XMGccwX7JTdOyaxWujtZK8K1
FgbmsVwOBY9HN1BRQ86afUcVcUDNwiAB38vS/t/sHxrfwpdYw8a1FkxUsOH9has/SL4aHyjr3Jts
cDlwpw0wLie3rwmlSXkr3sGfB9jflhsOmKHvyMYsbLnuJuQWK4KRAH+leVJMwQN0mn2zduzwF9ys
FPelFQGs1NzPNcQZ9GR3mxXxhcnfOOneai8TxS9ixKDpjM2b0ycfPLT5Lt0mjdqgYPThL8NLH0du
YR6wdgzbWg9JiONTyml8XGgsQNxcihPAaeO4WN5nWiY8L/EelchKYeK07olZPC/H5ayNGsbvsZ5X
inIZCClHtfd8cW44V+42zowXRwcCXXV+yIAZYcjFpgUCscYz1RkFMv79CefZ4iKC5QWVtIiqbngs
+A3CR7XVXU9Ld26csxzkh1RlsiWc3RN4puVimcGAT2n+unLy3bQp8YmO6dj2MKjD+ni+B5A3XWuR
FgmqKdS4KUy5PBCfCLbmYPxZJoxnzdxxdxSC19Cyrnhhm3fp1M1+EQJY2/gKQzQ9CVtFfU1JWxaI
XxyD3Iu5QrXvBHCGbCybA2oLkxAxiEdvEDjqlHMh5aMjL+6ssNHu8+TxsmLvXXXqo5JGiNsPuFKj
+PTZmAZFuRfm/OLEnj6nPVv5hmCrtBeSBx25HH/Iedb7zc9o/FtwXBH/p/p3xroRpEHJoQyLZXGX
PK1JLRGn1zfZiZqdO3V2XszYUk0uJeT+fAHwXKCk5wkVB2XCiSYfnS3qbQdoxQlO6oAjOHiQ8AvK
8ViuvftsDHMA4BnvJfsi6u6cnv055q+y0ngsG7VZ2vap8/DRxRkf90z0oO74OIuVZVMFi/wAGJw6
Ltlw1at0V41z/MI4hgJFWW7gOOnjklY7685ZLQxMudhDnW3RiUffdVtCzHqkRePJSBxMciwR8dmy
iPRT8WKReAAR9pLlklA6XrvjHCRveYWJbjUpWOsbzDYOXPCQpr4H3pn3xZS9NRwshbKYmD4MVpdQ
q6IE+PGlFM6Xx6bkE4dde27/88ZOIR8/rok6oZjVsN7G1a+f+qBC9MFnprR5hs+L+WHOnwuPRE/Q
m9scLyqrtPg4dQ0ICKd/lGRveaLHbGCaysMOjlVJOvGfNbbGXY3JJm26RxzU3dEsl5eewwkmO/rp
EXTPsKqiuMOYYFBJP0jFHO9QsuxhwwfrWflkyVSRJ9vWqH71ayVwELHLK43lbYWc0WK9P3IyDan5
WpX7Ierxd7IMbyZ2LNz3NbbkCjxeXSYdc1TxkVTOt5Vxq/l5nh/laP9aYTdfm9lGqk1AHq1JcB3z
g4dOgUUbH3bNZqbwX0soO9Q95A9ovDAztX1usbuneXYUlcTrc+/YTmYzJknvmCBvwH6W06g5NeOq
c++00f9+sdSbcGfjMgmMBNJ1ORiovt2XeoW0ZNVXnw38Dr2sP+kl/3CmnJKuVX5LRUqEK5mUXd5w
wOyB4TVlMJ4opq3Its/7GGfIoVfis7KkuApj/qSvSnG60ph6veEB6VqdPCKgRs+qJ1jzJPRMfV0q
tE1S6fmOM4+45LP4U2TNW86S8JSayrm6f3FwulciEr8pCSF0OFfOLu24qTGnRChBP3Gn4q1BDXM7
X2j1SzdpOqaMaq3/QG8h27iCBr8aaWByk9AAc7JtMoIXg5+92yile+N3jfKA36w/jNqIkQs7QcY8
eVpBbBUBdtNyqYCQkXGcXWJWlBfSWtP4J5NEOHdz+dytS8fJGn2xa/m84jw9Op1HPAyfkLN67GlU
B5UWbLjHfOjdq/RKwj4r6HkTgmQ9zSyNuk4jUjbUEcV4FChFuyGyWTRbzHXYmPnJ7aM6SJYPJo4n
h2XgpVUoBh7GBYXrZHDhQgUL6qHtesFFFByRBs8uiCbOZCsxqMC0w7QQu3Bs5/K0cvbJ33Wd98dl
TSEbUON9tifqjAPqgKbMf2C3RVQwi5PIzNLuGjQf/z3f+Mns0Jon0EVMxJtqGU1i7fEQrQyPzJLW
H5ZvRTiswwH7ZRr2Eg9JyvMpB0fSlE19rVPeuGISHG831tbuzCu31n0SWROqEAt1nltgtrbhA9hq
T2kQ6wPHBoDMhfZ2jYnlLhhjIiFNFh+9e960mqcv18uXbRNQkjCly52wvDfz+TUukigfxgO3f3Is
UCcOTac4vATyVgVtcu4EXs61yC4mrILIHpd/mC/Qt3G6DjISpfibIrKwJc7YMBYwvhG6PHuztk86
Bvll488Pm7o1ot4w+WbFOnDcp0Y0kW/J6nyLBRoVZqSEHkcIN477abuoDgM4sUccQFyNrqBZM8nR
h3PwpS3RDGbaU97d+1/Mek9BSrGpJq/ZVL3DFICJnDL7x3y17I9e3QkQmUdwxxzD2DCTN4VaC8pB
+jsmuX9U2Hk7pnmqZnpOuRjl9uxHfhn+fLXq+uBkzCQWURkvJuYf47fZcHnYYbGiUy4uKYtm1MQO
WL9vuCVhnLhmdWXuDgc8GjzC3V3tQDPx8YpPZNaus+9PIW/pRVK6lcRzf1h966BTTJt5ChQxjcnm
lHgNPPtJSp8nwUzeP80Nwn1smdGj8FtI1e1GHy9u69UhvkWmeHu1Q62Dz4xeFj9+IGP+gKOGNrOa
6BM7RqI4orTx+W562K1cjMtuAJd0/e+X1Zt2qu2yI1g9Jp2UTJRT3oxkQU8nAnFRhfuEcU6wHTIx
snTWQVWGE5oVQ0M1LqdENf7ZmS4wkI5GvC5nr7N/WZ5Hz6wR6ZqxPS6QjI0B6psx7a2YVoM8TX9a
UkTRAEMyJIqNvNAZ3g7vj3uorNQgsBX0FKHszdb8s4qsPMFGfpBC6qfBw3BjWiZrpQxBuyqd0/3L
627cGSl+/JEyJ+uZAnEOWLK+qLrFwNwXMynZnjphN360nfLLMe38auvqX+1UrKuESp7VHNzMYKZl
yh7wLzB5xsCI93FZ/1Xz9PGsjLq8vfpEYSLKUxiWWHaznbwAkfZ3beVpAoj9k6z79GqzKoWDhCst
wTvlGs6bbl0R/vc/VmAxcVG1pLxbVDdz5iLW5nDDWl4c2mSeOD8bsCJnaMaYNzZpb5cnZ0aP0Fn5
mrYzmM3EwcXuelNoBRWJ07SfscLYUeB3f8grVaxWGhUujeVcDLPtQkx5w7awO5elrQRahtPSNctr
UrIfmmbua+GhxTTYiSbEydSD3uizg2kpgdW2Y3FiwXQRdC4uOpe+RYXKvHS4YgcG8VPeFkdQ/uLo
JTM5ats/cD3XwOHkZcADHVHjW4cBo/EFl0KEodnboFeTQb6XSOZJyQrGD5qjy0MFlRuitBvT+DuA
QG4VPKNWFi99VbhnUkbdIXAlKeXGICozfQnX9k5eFvA+szL6CwwuDhJcPBgKe6NaLY+1ScHiHBRz
5NOrfPaxSsPcZCPO+fs4+EBL6tI86LGzjlYbf7UKeIu2C4e4WN9GZeAj8sUTVsl73glP5HRnYfEy
bOH88c69I/d6DMvnkXf8ztS63+ZB8FdiHjnSZo3Twv5ZiGREGV0i+3gORoQoILiBw0c2EJgXA15l
O8ZrluTIs7F7lJOo96sc84/Z+jJIVNSljXchpzTCW0Mw6nygRfwrZ4DnmcGeDKFiM6/rbxhRGOly
Zn0I92cz6aaITxjJu41Uj7fEmMSwMerRPJdcbXunyWkwS176ibVB5w2HeMz4YgrbYNLqk/vBZsXU
630k99hec09K98POKA4+yOdNxwGUZM8o8SV3zY70FfXd/M00tz2mT3Ofz6NB5E+SgTezq2dZxVbS
n/zJM/FnWCHf5Hctbx7WXSd1/NyhyyiskTfcAj5bot0An/2RCCdNc0mGS7d1z7NVkncwCH5IMsqY
123ztOrPAuUb4LfNidKQ1oF80ivbHszUVNySKMYjnDIRbwIPXErlVfGNCj1KX2JB6wfeydJzD5RA
D4hafM9xwyErlie7mccD3FkLaxsrX2tALO0hn58NgHsDm+pj31p3o8jc7GCI8FzV41eKlziq2rw/
tKNxXLkhDyKfsApNNbFw2ODO3jEcmpwZQk7U517izNb3zmts8DOqg3tfrDpuFa5DsFybmHSsToZ9
GbfNOacJwUw8/0BwZLnpFtvNMPinVvYwUrvK3UjLcPYZp++IG/PmDxA66VqarwZNG1ciMBZxdTdE
vrbDiVzd/RYUR8uCB8Ht7SnzmtT3Z0pNcfJ/ONI7W3rjFIXEiQUpxU5vVOxOu7a7H9L7wo9cSTFq
Z5vAmlOeFyMxl3xxfmyA/lVTVi/8GKfZysSBJg3WsxkyFZlezO79znuFnzCieHZXj5Hz2lkTi5jU
AqaGY5NDaZtVcAQ66szkojg7LF8+Y12iRX/NuaPh5i9TxAKUyJ1ur35bnUj1BcwCPtRBGplB8wPm
aHtKL7BEHujSO5rkm2Gr3NPq3LS7VtQBbmpfwJJMrJ1XFLhuAm+8uooOZqfySLESzrdmY6+7nFCO
GCJ3Zk+GCPRjEfzAI+J0r5jyftP/mn3lAaVmOcFFFqYe2sVkhbxceJTraPHTq2Nn/V+vnM924f1J
EYdexjs2gs++wLX2a+B9Bxh8x9sEv6/Cli9p/atKF/1GzM6l5UMn3oSwXlVNaC/eY81CiLR6Raud
eF94WL/bXIL7IfaxrdPkdvYI9t9lWFPOGIpM5VaRNU6f6ZI9uUbe7z1TqTNH51+GzvGjpbw0/A5j
lIHD4ACygK7fmeql0nfcvYznG2f80YArtzVUD3p28Y9OKokS29b03DCvXqU7vxTtejU8bjkTwvoJ
X/O9q8Y5tmbxNdh6+CTmRxvUtZ7/x9Z5NcepddH2F1FFDq+d6KgOSpZeKMuWyXlv0q+/A845n2/d
ui+UGrAkq2lYe605x7SSe5ItCw4WIw6d6pPT48mRdMn9MaoIMM7JrUQOx7cjLjwc4pNVGySZZfDj
W7xVmyQo8P/wWMoGIuuUriOWMEWo3mpvlRlW2zrjjtDYLT4UJJLbeETpbBLosYtFTNysmtj+oF5k
kYzHeoi2tVmnvhrkr1rmAn3LCYcweklSpoWxnPBMAE4WA6HcqUi4NnjkTjqBMTM2CusRbAqv/TNR
P+1yg7giC9eB388YDNObGP79Kghp22YOtLpMa49wVYJjUk5fYuT5Ani6QoGvbAmkIw9BtZ91R5MP
NYUcnYdSfQ3s8KoJKVdA/I11VTA5WKKN8uKK4D96HuNfTQeSwsnC9KzguNL1/OKME83/Qpa7SjUA
b6idwcOwmKOk+WipzLE2tHUdQJ7qtszSu0UvylVt79pjd1rXgH42PFhpnNbOO8Fx4yWzjugwsv0k
jKeRDvdFjdITqU3MYiKHIBrPOXRdSS8XrePKoL6j3Qsgp6qtX3aky12RBdjjFd6ZJcdKFlF9Ympy
aWaJB608bNCG73W0BLTK52leni3qo7OeoC/DWMZEq08OA4qQrn5D3nSjXVX6hodYxgjA1YKuf5Su
NDAFCJ+qtPLjZExWhjpE+8Csoq3tDUwiz5rRhtfCnZ4tvdcOht3/UGw7u7o6FKZOqywfXEqxK3sU
MPW8BjGkOE6axYOnot4crXVr0SxQ85QarE/Prfw9wWs4OUZDCrhRQB9t632HxPzuaJ3n60hsKWzw
i/RMKZxa+RUHuKm7kAIPiUXMfKz5GrravcrO/WhJl0oSInjg8Q1ce2FzNfvwaHfueCoMrb4uG0Mw
ljQVSXi69821WRGp3u3jgemgpQYHDbFw5QTBNu5jWpbEMekWzAfFg/hLjMeGfPTu3gJ6uWliTe1f
HVHVlP9sUKtK+rndmQjXkWlh9KvPFe1kkg1QpB1GLpWqrAaWuTKsQdsSU6Re297aaizazp5dKxhW
s9+93RYXI3v0TaaeROiQQhrKF5e5+r7I5mJb59GiNB3Giqovd6YjIVLJYN0aSAdi566jGxl0NXuY
DdVR75WgQGkuNoybN3ZiewfHQmoxTNWH1jBtq/MH4HyVSNl6VwoRHgeT5arNrQHPrPWcWJd52pCa
gXvgmTYAfkPFozwNuezOOb/QVlGdR6Jyd03KVl4aawBHiHu090Nip/2KzkOsCB97UuPrMmTg6U2V
b6PCXcUBhWY6uUQ9CI/qSAmqdYuh3FeBBXP/9QgcTKxoBwJuV7b82SgfrLUVoqWtI7HPeuen6SKe
hX8TrMuKzsOcnolTCoeYE7xpCeIxMhFezbkGDZh9JQ4Td26E8ii1AYkLglVslUfHJH5l6NUMMSnS
+1ZFgGXEV41JolTV7BTo9MBGxMLW/IMMVtUYjGl1uNGm1BvQc7plc5AIKqPXj8gKf7N2sXcmtvZV
a0dwTpoRHehsFRJ68JFlOaZmXEuxwohND//kjnNT4U2d6rH4niSuWxUgIJgJK71nffgTvaTg7kqi
baTk0LdRR8f9cYjDfNMWGlOQHl6kZL54UpBbRkXyLLopP6iebdDyVGqAJgHmDKVoQBSYNK50MnrS
bt+rnrfKOrrkhIW1B7NB49iKBhey8Y1KkboKrAM9DxKeQ9zYQG4RZimBaZBIsSL+xPowDKyZhQzi
m+i07jKO97QLO+o/BMsxkxtif/onE5TnGRrY/JZqa5OBPZ29IT2Z/LXXadgNjO77DyWjhaw1SoHy
abA3wJmR0rnEGY5D+8gwr9SS1VKl0uXs3eeCLCVWv0hkE1bEF25ivxLh4HkHXmS1Ju3Na8s9123G
+N3uaVVlQfKSJZhS4R9kr6Fu9ZckbHp/PjYKc7p2tdXhS/3FLBYD8MiUmWKt3FGmjfTqs5+RSl/P
hLPDohEKhTuiTDfsst4GDK24q1mnoUHZBMLoVLYmWmGlsF/4CPvD1AOw1RD8RWq9zSLrDRzTrjQ9
LomRtPLWnnVX0rnQhd9pmVcdXDItWWmn6yx7tNw9d5b1KWWa3huGz3iACTBqGhKwBkmKtVmC1Les
xNrKPkTfZ1UwcFzj7hKOgaKBasQmjn5UinIfatYpVelvIzRnsRrrcpWTKuGnNcSyLvrW8/E3julH
U8fJniaujwQ1Og1MBlc86QGCRPyxrIl3x7Fnv2WClUkGPQ+yxt6pMelOjtEq5zirekS/8jWw+m4z
dRFLJCLH8IHph2L0UjSMotx29oQrUJrT06TAVVeJVqQou2VFsyecCpxjY95BtV/yWP1Zcwn5gZnu
+ykyzoHSpfusRa7kKozCwXvbOyxdzlPeVRenb7vzaHWXKcnSfaxhmxoDj96Yx0gO37U4AWNpN+GY
KriLh6tZje+B5dLRIayOsUhxjVM8AMXMkpT20Kz7XFW5eZ7iEPKfCEZ3O2T9l+4h9dDH8s2uyE22
Oo0Ky0Pi0wc/wrrBiaPpsY/bkOjMiPtK3g6vgKXpBOQKYGGt3AU6vCeSh6a1yFsystuQcRk5Mfb8
rRSobUjN2+PYD++AVycUvFZ0lOZTgjztE81T1TjJlYKCxskEHhPNHNiFaHoqu6aE5mHhRww3U5N9
O0miwKsvBLIvhYd0wkXGdCa+FYnFesqdZ1vcdsMZIWhgzknj9sZDx71BnC+xcOFYLbz0GcEE8Gxv
wucxcwx0I0uuSlYCwe3iHAU7A4t65uw5EMoufZSTgJpMCZ0wyhZZj8HaLbJ6g5eFqWfQ8/dnP03x
S1IWZ7qS8ZZ39zOMK5T0KZ/wRhg3Y9KvLH7SO+pFE27ArsLVRRse22DilqhuOu4HIrae7UhhjtvL
k8bY5mRmmGMadHZgzkCIKMNaqPgx2lr8tMlPDAYV4cTIEMlAaXh263yAl+1NLAvU8ixR6ezEnOvF
08c8mg0OtYLMim3bR5kvu/qdNt22HqyXpiv4W4TRczbRyG2KvUpk+6qI6YugU0EaiqEydPuvAY2s
oTOv67BMPYXmeKsrMqS4yRPFmPuxNiIUoeo7m5NebG0sX5tG985tjWnBZXqMViVTL4NFds/YfjjO
M2ZorjVpvmcELeTUG3IKbjJjXEl+0BvxNxARzeZYjbZzjNoGmpGRuGvDqN7bWTrIjRzaVW9UvusV
3rObMNAPA+Whawql7wy+GpBybrAJ+WaVfELcWIdbr08x9pA1eWxCM7t0CYKzzAmMJ60dZtST8SMV
GAqDwlCem4wPDYL8X/1UXJWiin7X04xfictrWzCs6wOvueMsI6UNW+0BFqN4zpz3kcXrk6qNRLVT
DY+7Ses6MsuGn6jZspgpqBiUldOz7ggjcGDCbNSNOYI5KY3BOgBB7vYZTRlWN1l4pPvyorGqOjVx
Mfo4FPhheRqskRsEG70k20ILwu4Fi8gtpZUW2xp+Pto6m2oEXJtwm9sNrSN5nOjxFqtMtyFVLj9F
Us02hke0opEyUQvK7ELsu0CjH/d3VvWsgUXT7XErB2cz8V6fmjjXMUVpKPMKuv9EJG0aQH2npscF
gaH0WdaxeHJr5bq8ilLrCCKWPhTSMewLZX80hcTEOeaYubAWoQayzE8j6S5mGtkvJinURwVc0cYA
T/WZTca+Ms3wLaXNiB8aO3PIovQTCAsJc0X5PrRheHC7XNkm6A+M8ged9a+pOkNbFlpC7lSRXtRg
QJbR5YeBnMDTIB1aN2UHm8hTXPxlVrHXmL7ucvpdPmudej1E+dYosKgo4zFWGdxGjmI+GRbAMFa/
3pH853e60bCkdDreXOkPjVbOAzjfd271IfKZX0lZdiu7HFiMKCbaOuR9WgV1XntnyjQdeobVG+xP
8jBm+Tc5GfFNhUWao2P8WeUqMoRMoy2nJu7VAqSw1isMIiKr6Ning/KkWChIi5BhpEJvBvJaJhwC
lYHFaHzgktI4xE79oB4qNr0tz2nafLUuuDC3ovVrTYE4tkHm7NqMGWzcps4xfcZgTL3XYEOuo0ll
cNN/IXEokUJ4rq91zqGJgJtJNwr3UMNNweCLqQ1fSTAaoEYnSOp3zzAAEMdujiuDCWfohFuSUvSV
WfTpJcFgAW4s3gkrznZRIQ0S3inndGSbrGY7HiIK9FFVrX2zc+WdaRjtjcSz0Uh4D0QN4lkrE3td
RG72mvb9xpRaehxU5r2rFMjTNu5MQvCAasvsLPs0v0NZze+9GNttazL3y3XPF0Ufk6wbqWdoH+2j
w9DJnKTTNkZwc43E9Kds2CCdwZYzFV8jSuJadeD/DFwWFdPdS1EN2HzrFOFjY/X0iPXy2cznFgqe
L5Xg1KMQXvMUTbMBCllvFtw01R6PKXXOh2vyZMnF1JJIUAF5JHj77hqlevWoJN0OF5Pd1jjnvPyn
bQ35w2hS2nBC9aOUKaNuEGtr6S2FVMjjv5Q2XHdXK08NkxK4h+kO4GJDVAFSjCWRujKYvMraCp6V
2fvpsYTx1PKCwjyM6AnhjyXI4KIsLytLvxRNPPLJITuQghtAXDysBsSbu9hNeOzElgdCkbWwplbd
enlZoKV1Vk7V/jZaJNpw13/3neFR1+JUC7P+zWIuu4mJQUDYmsNlLcwUCOYQIcuybPlAI+sQo/wI
FOTUpsbknQG+k8Xuq43PYo++tuLRMQoyC0xxtNWb1BP7Gwnob/5yGVUwEUhx0QTXlIiPfV9qFwdr
xlWVvD21EXOacmqkHiOjNL9NodKpTWlsu5GZvAS6XaH2qsVJA474ojPS3+WkDm+Xo4pIMkxYrAlM
JITC3EahKikI9HC6ZarxzmNMB4LTuU9q/qlnOoNrC6whWbufmW3rb8zUty7sso0yGYRglO0hK/X8
EGEXf2R0wxGHDmVAx89IjYcRT92JNIt5Sec19VrUDJMKwbc2rxIwxhmlFf+j5ctKy6vzslHqCbJN
bXjRIdQnWmr/HVjOk7r35FiVul2aJj3KPIiNEnvuUP3TRyGftjpLu1YPecyHaVApw+lqXxJdZrRb
Gn2bVnq0LrrR/aTA8KtJX0WhC5VsKg8sgfU97iI+FFFb7uzIVd6YUyPcCTRJzhEvTSVCq5c5b0Ct
HT/IywBnVzV+ihQPea99tFgPWAE6P4NGa+n9dUA1UnwMcOZyQ7cpwJvnwBPWfdlouRR7M8GRBn7y
333NYCNkizKF+e5/5+mxk6/BHlq+N5+3nNxq2Uc8SXFaTlv2m2j4kQ2Y12VXHxvBUyCybcww4t+f
h6502zM2It11cE4mBcepEjbAh3kTL9EjSG/QcGXc3sA2wXAVv8Mxm46wK0FUjCXEwjQaT6JV5D31
Jnl3G+uJRL/xXMrCQjvIUKYs0+hg52Q2q6HdPfJ0vLqFve+ZfBP2ObwJ5ofovCDNCCoBEoTwZiP0
4VNKxlxL+Mi160mZMqPO2bgDwzk1KARDTJ2FX+gyTVV1NE2TN4jL8L8No5NfHbMVKqj8XfY1E+TG
xaBrxy+eUHMiodv23iTdmxbqKM7BWr12tUAFXzrDRevIzepAu60xFHBNVhr5vtBA73Z9G2tduS8b
blI0Ooq4fKpslw+QJPYH/SWdvEms0zT8TOt0V8EteMOfRLIAYrqNppblZ4ECUPyMJlaOpXemk+v+
s+nnl0XqqN3c3kUvlos3nr6e/3+dtxxdXvf4ODR9rF60DNudbEbliWZ6yKICSQQuEAMLFw3uFRxP
blpe+mAqbq4p/qhMU1y/XXt2naw9a0Q5+Ibq/vjnlYd6iLrguRjN4NKaGbHHFa3mtkesD12UncKN
vWnFG/vInWj8I2PlJegM95jzS2/U0St8teZz1OCdvv6zURlAkg/JLCFqWGDrJB/gVdmqOfDFDp04
7NysPvazzURqMQvhLJjYFsv2/z0GSCjXuGw5eTn0d7PsI+Qs2dh5r28qzzZfsTEKx35VlOGB8VE9
okADgyDJkINVgou2ba39XB8+ZegFVZRMfCmApVyy5gtEXvY0agXdfxcvEYzO2YagcYKhKrDWFFim
Uxq86AWNoU4z9WNk0CYdem1urfJUdvkdB03qCCiyEKpUKPZ2hxqFaMbfRo4GPCiJHyQGmyKhNTaN
F1i0FSTrxFZV9KMmCdFjCd4fyggwydQH9zD8WTr9+J30E1lS6i+vj7vzwA9QnNZ9lF7oPmKT6JR8
yrmqLUGdDqFlk0pHuwQtKQJBvStUkmJWYzxkaKQJBxlxU//zkvQXN0MqiV/ZXDWGwFivpXTDG6Rf
Xaeaaz6E+bPtELmJhOiK7s8ihKyMuNDM6nMsrZPSROmtnj9bJeXcPurA9hH+3t7thixOZRqcvZyf
OECysPBXGC4GzU9p0O4m87kw2uDLJZJqnTPQuToxruGItMvrsunDpr7aZY6fScyCP0RG1zSjVcdg
Yfa4NtMZBVK/wkBUoiky21vdJu6+BwSpD9W7IH71fUTXubMzG0hArdzLkt9O7UHStXpa/SgKTwJK
g/eeWvKlULXqUsTE4+BPWY2p77C+o3fS5W+6JZud0WHRQ+f6MU0WtnLllqYuDVyu8gftXQXsmgQz
pe6rLvVg3LbyrSng1Bth8wN5GGs9nSmspomXoavmuzCCeoGKmUXUdxAkkv5wIpj7M9qDkxm+uVV9
K2gMrAe7AkUhrEPgVmILN6Q7Tw2uGEy+Ps4NwOkeCrTACr9NO3gnl4d8qwLcTzr03XNPUBjMwu3Y
t8wjM9YMk9mTNts6hDDNoET6+Ne8yP/odTO8EOunV1Prj4xIVqnoCego86OukGnCgrNaESHlbW3z
w3YN5WQ43p9uwKlhZc5vwvWKQ5LZFIK2DbPUpR8px8YEIWD+UejI/K7rN8Nu02MdFCTRq+Uz8wjp
j0rLWF9N8iO8Fp2iFVu11TPsDMKIjnNY/QTKFrVu+kU4IEVXT4Mnwa93VwqU7Aom2a861T8KUzWf
81bEc0wPa1UQXEgsaGflZItPlKfjiNgDnx3tDqT2Nxeb565AmLMd7bD8QTj8k20UAR9xp4UmGZIt
J6fx0Mopu8tSsX0nT1+JCUgvfzc0I9ILmYUHHvC03BPT7o405LbMqJw7YXvimoYpnX5bvI2OmkPu
GsnQnl8qOqoMw7KVtRYJ8UbecugjXnpSUfbqwNfOlWG+8sfrHstGyywMJSH9oLQygwy4A2ovo2mv
y1Hr2lYD+poINeB6QJuxyhhbH7BVG3Rj+3Lrae14wFlln/nHYl+TeQ6Kwb0EzfDvZnlZA1gT08gD
0EQI1uYZb3lO2qup7OraEMAwen3bYMf3pS2HS52o0Z4J3OcyePemAJynY+oh/SN8Z3qYMw+cN3WE
+nplLHb2+bWtEWpi4ytYjkp0XCvb6uJz03/bxVNchNmVxTI0LkG0Y4eu+xCidWOu3vX0AmaauK3r
x2WT/e+rkVgEGGrzLZRR4r+HxxpR0dS36Vadf7Dbk107VH7SpXLHgoQFGEnLqHcr5ZjMG9qnyr6y
HVrolnkCwUYPFRdFuXUFvizFm3JYeYV5hnCbmxfGXJRP9YenD9sCdfWeBC8i3MIx3KaCqVpGEvWe
e+OjzQz11Db985i0GqaD1sP4FpBTNGKv10+4/ZyXNvE2+HYkkBCaDuSXb6BcXVg9Xgdso2c1JDwx
7aJmQ+/HudjYGS2yGj/CXVghqZvQsH7QRWn4vgpyay8EvYMIRkYCDQRpzVEQPrtlcm4E2N+QJHp0
Ys64JevW3Sj2A1fqgBv1oqrOsGEq315bQ/+VYi8/eq3C7TALCS7OAZ1Yekg5GSI/cySLlBTXFjIi
6083QRwXiEvCibXJaLpfMq61bTdKe6uqRrBTDJsYoljYft9VJg9MpVm3jU03WSKEGsfU2i8henEz
2WtN0LM2c+jFZYnAjcf9awBlUOoVaxzpXbA6rJM2SS8kAwE8CMz6n42SdL4RE/eIRra5Cm9kXDq7
BvhVvynUf4SM0ue0S20dVExkwjnYCEM/RYrGONCOneGEbH84acm4aYDUMkFxpzc9xhhsUQD4iP4c
vzdCnG7jGnEPiowWBAbmRixUAEkJfAF6cgZIRpYBQ0QaxwdymIlTYyC96rwO16uu4KllxsjU2bnb
c0fQnDddzdOLbMQqK4PbshFmENxQ++CLgFYVteNaAeyMCgmV6IxCZ7KNXrWBMzA6CJzIwgqs2HsN
gUXpvMPHAYg7MxvrBkQiP+uepxxSujgrvdf7T7M14M3m6iXpdffWx9icHSV4ps1WHxWF6W+RKSZi
twhyV2ifZdcgjdT16cUQ/VooevCSpxXuLKjmo93IWz6CUY9GVoEILMnTi36GlRI8OeALn/IIeaxb
GjOXdWzugFwnDHOxDvwqwaflzq+VhByY2FTuXMnfgWPSSso051oPFB61nJIjTKBjg481NevkZ9go
5TqKwsEXZKruwkkVT2Vm15TgkziTBYlBxerVi0Db+prrzda0R/3HQKNvP0RFQZxopv9IKsZmc+f5
ybYJu4ti/UhYrPFDIvHzTbN5ODyrrzCq8R0Hw753PYMxXE66QGLZW9AZykpHfPg0DKbPby+/SZ95
5srsdhNeipR+Raj5UGK1m61oZKZWB8tFsrq8gPtAJEsT3zr1KyUc41MxGayAQ8NUpQ2/IoORsW6i
Yh1Yb/2KY2cPxs3+ocuy2U4op05TUQQHUQODbt2KcAgUWUcsj4SGun3D2UP1xK2n/WcspGj9TkTM
cxGnVb4JyPmekHR6n2rceArs6cPycjkg9fDLqwLSP+fTll2tbM4GJJ3LctayH0fEOhp1cV12ocfP
70611qRHh14xsIBEqS9bgmeJyrN63y1d4jkK71hBwNc2y5Ecxwp14pxeVtMWdS1JeqOlKjthBNol
q9vJt1Pb4taHhX6+mE5FbAb76QvGUnBcxl0y1qNTN98wPVnTmSF7pLchebK3nTcepqqtVgKMmV/9
PfvvPzbFZeoGc90G44SoSysOUTWh0ujhFAw0nH6YWfk0pE3+naTKBa2WeNR2gj0EFNUxduMlGM0k
kEDXdF+6gYT7z9MhhndOdKXgWVopL+GoWgyMkEwZHU06TAZ6w5MZvOI59ox7Pk9FR/DZOxVLAbza
Eu1XHNwp6ttD060dA32MZYb1CSFyd+mJAru0hqcROk9kKE8Bd8UIutxgpNK3g8VCgiqVOTjcMdVm
WdiRQTK0OGSneVOiXz0Smnwd9AiJUKv48ey+RQEzX3o0vWKmUriNUCb0g3HpZ3V4NHtwVTc2P3qy
H6BvOVzjUfI66SMrlipEScAwnYwl8vQwKotpKGjGkSDa4bw9j94VTODwYmn3fmL9HmQQFygoeKCM
0Baj4XOayNh1nZZEmiK/V4AN7rntHiykCoeUT+NJQUV3Ymhe7ZoWk3avDeHdK7KdXrqwyeGpbpSq
u08dfae2RiLNXyMNc2tdTeV4SVztN3D/Q2lm+j2rB/1OrJx2xLP47cqZ8NSVzLycrDvmAWDsLJnk
waVJixuvuWdh4e7bWooLhWfpO12ZrwOn+Hby6Gya5kCwGtStyR0IVwNtEpTTySm0Z8NkCpD1oFbq
wTtPsQF3Co/JQS8COoYdUzJS2dbIXQjWmmdbxKVewqYa9jUBB1BvemeLjR21F5f12Q3Mo03Iyi7o
BBRtS8vOywY6a4yeu9bPdT69K0PRbPgdKAEt09ozyHtlAa/5bROn6zx1m1e7b3va2OEeqaDzhBqD
jde+TGmqQQJi19/9NBWanQAjvQqW0+bN31Ma48rVoFy4O5Tbsq3StWwD5BraFFgnAywuM3ylwkAG
QnTdJC81dsnnct64FjMKpYfy4RS98jxNEPgrBSCnWfbhHjEB8WXkN50MDyZOMlY5t3lMaKJtA79k
2PuDeiF2xo/IowqbL4qutgECs0KYKgyapMBXpwBhbszQsYq68YSV/aufW7L8FPnAwFGtx3ivISg6
GSp9pdSxnW3fGPmzMKsnEGLJU4Wa8rkktQI1ILPHGDUMerrJ2SFiT8+mpipbswOTEOd9dlVZJZjc
8xi2ZDqBkjbS/KuRpgB7yjoJz83Y+GLIsutyYNk4NOlWoaMrN7NINiP5S0PMRyfJenVP/cwKsCiD
Y9zUCmLfdu+EPCqIH/lNw+WrjxrhG1X4lYuaWQMYtE1Hk3ydqxVyjzqJV11t1Lfeikffasb+xD1a
gWrt/aGNAyLIlT7OExSdo/G7BroLWYDYVGekcV2HnfPQiUby9OR5Aqr6nClcnlJi+hnml101y6kQ
5y8HWUlsC6ua7vZQrIl4Hx6ktqKiSMUHVjnrMs3e4Ir8u2lm9HNrxLZeo9KJCucPTt2W+BLrTzEp
Dy0ESTxJC7mJVdb4yomqdgqueiOH/7P6NhLduqh5ezbiSjsiL7VobrZfVXrVyB3dL/fyZcMyPkNr
P+sg3JDPd+rWfhoDgFPjwdznMZYtuPA4TSxLvPLmy21jzLLTILa3dYpPJrGJrCoUJGSS2dwuhSs0
xlvFUUaC24rhneYDQHa6axbuEyu1bsRfWzcryf/Q4fMO9vxq2S80aC5EHlXwQTltOdAlQGVk6tSg
d9uM0kHBg5EKgntys7/xJ5o6osWaQvm2WJ8/czUv8tXtMOjhLyRCL4kbile6ooY/TaTVqJMq8QF6
HwByOSFWvkYc+c/eJMb9WKjSJ94ZYAWCIRNaYgs4c4zPsGpoQxIFnOAQS7jzzUeKmoctBP+W1pDz
lqZ2RF+DTYeQca97DKKXl2jVCvBaMbArL0d6y7rjpFr5gEMSkgAm3Ll8ZTM543tTZf2xCczRo+tD
yrIENrWuUmlvSuit2DWhqSUVbCa7ww8xDoV9FpG8Jrrw7obQ3bvFvZOe2RBuVaFiiK0978gvY2KG
XnYsm7LMiVoxAn1u+P131t/Dyz/6/x7GJwuAMlLpNIcsw8n4OFhVJC5d3EX4RfXiQRzZhE+nlgch
gQOmTFQPMhoJBxboYpu8Li7OEJ+dyRkeST1ztYFF5NP4TdTtSfPC8j5khnXRAlbSmGf6dxKeCxi4
abxbXsKXVFYRg/jz8pJ0KmyJVvciLIvqX0mYCPKPdJl3B70P6Nsgyjlr6fCnLg39rI1C56lgmLuK
hPIVoyHy25adfzd/T6ToJ2xsMuv1/3tiVnHpo7EBU1qpqNUUuuWowJR3JUwbGrdm6jPKVt7h/fzp
MqCF4zS4LylrROo4BXIxI7vKUyK/KdweNpmajCtswMMlMmLiN0ZxWg5gUMQatpzyv6/yCTj0/87w
5LxkUkF09XqjPpVTqIGgTJ57C7WjIwbbRpgY2wcZGHeHevmfM5Zzl5eNVhHP4IIhSQz5a3Qm7YoI
9N9NDjSEQtNW938PqPMp85IFmWFCwvJ//4D5e3SxCN35u2v5RiMLi70z3+D7vLZQvqhglN2yPmth
YDGApemzvOw8h30ejy/a/oQOjZPbbAN04miS0nhj5aL/kD0y6MT1Bkh9WXYvW/dr2Z9UuU2Digiw
FEXLKTH66t83dYrufdU2++XdNYTAB1MYOe+5Xoc+OBjvCP9WuSybFtXLhTzJg6uL/p/9yy5Q78ql
8sR0pCF2LLykuuG9qm422ZZPsBTX5iAmbli2AHiae8ZO2Hh6VwjMo3OQx+eCEd/t7z8zLQ1oaTcW
++W7/LOpaSe6WXNoVW2Ti2POWvcVR8iAdKVdT3qlkG8wxA9ZAamfjzGi124Q+C/LsQmewnWQ4nU5
pgb8voUmv5djo4poRp3aerW87Bn+jFRERwy30ymfN8tXtP+MLdrJDDHqfwfiHp36rMaj8eRmh6k2
3C3QD/NzTqeJxFT8KExmcBKS/G7Zn0zXgDLzw4jG1yLQ9ANRLNVF8VCxxNwC9kOt2uv8kI9h/zbo
o98xG6HDWqHoSvSvDO6dWiP+4afZR61Dze5MhfsM8AMa9UgI5xhbEDpo7r7D+SJ0Yf6qn/fFJibb
NB5hazcflVo9LM9zX8w6cK8uiehq03ALtNXS15jO3BJ0tduhIN+uLKb6RhmG9X1q1GszHJY9ItMb
PCChxB8TEJUqgJZRewYPq6NXTQuxuakTSmIZJuFTmI0s0frQPoGT0g5FrNkHACe0z6yW/MvKno6i
HyZoVv99FQ+54bcQB2YrTX+FSaEf0wZNaOWN8g3x24sHPQN5LRoH/TWZcPUkDiPNuWpbNg0fg5GM
4IMVNMkJOkByEhPPmARj5xY5lLtxxizArh7ZLCPDco1qfa/IznxU3QTHfYSUG5bOuEadM8+b8+ms
ZqRqGJCxzjXxjSFz2FqriQ6S8r5sILLR9yfkp9VV3xxx+4TIUoMi7ihWyDUE5g75gyFr7cHKA0FR
v+XmE/OU8DCS/WcmaX3OnBHwAvjMw6Rkn11sZXu0NP0ZqitKdE1979Tau9cBC6GIQgEZcH+1cFVe
u2AMT22UP+XkTYD3AkNTzLXWIKNqUwjWwaB1ERGUOUulY4lqFk2h05zaAbrkqgDTuStIkecidW+2
69S+NIG5ByAhfTdmsgSw/DN2p99ToN1VMTT0lTCG/B+yzmvJVWXbtl9EBJDYV3lXUnkzX4hp8Uli
Evf1t6G5z14r9n1RCFMqFYXJHKP31u00N3GQd9ZuBO0qlikLeshmG+KK5VLhwZ+W5YUOlL0DpJaD
HgGxM3c15RHZXea+JwvC/Z3P/S2I2qU1heUZC5d5DAZqhw7d3G2EKGZDpR74F8m5R0JSkBc6TERV
aYOZzaV8jJvUJkvATfC8aLGmUF2/UVJyTiWO0pWde+oN58sVB88vWeubdoB3Vpiyt46FuTB00jUm
iAFpmtWs6wDSEHPb6iGaeutsRk726ALevcShSz6ZZ1rfIqxoAhPv56K0AJ9Qzzs4M94HQS3Hbird
23KivQ905XVSds96iuX7BNm0NOVbU8zVa8En3dcaXjfg/W9P95+oB6pFJp7a+7ZWlib6VVRlfz9u
0APdlKSm7bF8XjPM6GuKjpr68ssM/ZjbA4OzJDj25HFSeO7M6FaXnOhB6hISMkbhDV0sqo/lhRre
ZQAZfL6vv+87JR60KdW83Pf6Zz3v4o2Tc4D+Z0Pp9VuotsXDff3fjYUF7ryq/zSzPOAd2+HVqR6S
amF9RMuc/b6M9ybeI21GJ4KRhZA8ubGtzt6XCuuc9GpJGnD8nxeGYfXJ9Ian+/q5t8q/GyVPJtpM
6boqXd9Z3X/gvosIgc6l2nq4r3JbqkvMNDeqT4lx9vtXigTAWPN43HpYcgFVx9XNHDWYRBp77d5N
87MgfDVxrHerbc1jNI0wWc26Pdmu82SjlD2W0RKgWSEM9jQDr4S+18phBrBzDBi+drUYNPIGvLml
f3hBx6iyxEey1IMhAzBWAi9PN8mI49PffkTtXqPJ6i9tVA+LZ93nVCfOpcnQuoahZa2eTBpFh86J
l3J343xy5/Tk49yU8txq0jw3kk4sYlktdz5aNDQZ2qQVkcYTkjhZwAUmhVEATH+1+ZP2Cm0fJbEs
ek3tkFnPQAHmvogFSV1VMCynzJueovR5rAaCJZzuSbfYzIxQqN9V/+iYMjl0g1LAsWiTgrzLX3X5
iShJvOrwtaKMQgahuSlE9z2Y+vG9bMrtX230omrWRkMaQ6rCVTr9ggxYkqooh83MXOMiyUTdtglo
sohoBBS5qBX8oGTKwhtmCcZBNONjHDSXpLesg9OQapnUAh2heYyL1npGK6fwJhLsasdxScSt+QUU
3X3xK2urINpCgPJuUS6/eT4xgkOI6sQah+LJCf3iCYLJilFEf2yXpD9RQmgtx08S1/IjrhwFsi9M
t4Ecz7hx11llBae6i9vdMNqgchE7Y6ADBOKk9L27EYq0RLDdI0Jq8La8VQyuNjMNj7DCQZX0EOkc
jt4G/Uz/RPwljUg/hvY+LDdqPRb4kEiZjEL3R6zBGncw1o7atNPPtlB7usnxqxiAh7aG+7OcErHv
hzylBtpH52Z58YLiPy9lQvaP6V2CTEeXecztgzRIqqbfTQHEVfWlDoyYZMy+2VPWJVYCfyfihkIT
qeDqndUm9tlPSacbarx8geMPJ6R3fzIrPY25x7RbkEyN4rT/0qP/nshWkQTbP1UugzrgrO/wHfuP
sIyLY9qh4h1lR54bcWcoJ40QriNkVdpZzcOUNbASeqTorTUBByKn9SETDUEusj2YOb6Ybpl/o0qi
vVdl0V44OHaZPXf7Ntb12ZiSMzZPcaC0h0JwSratkhbAYn6paZXPNDBKtDL4xWHWGC/xyJ1eRElC
sSXIGLtlPZAZCruogbZSkoDaZ5gVQ1J3t0FRZzspRw+C3AhtLilRe4VviOokkSFjtfsYHKoUHhSJ
tjGiW9YTC8bROxKJRJCHY7+KueQ8MMwYGhqmiwjv5qEp4mGdmTijZ5fhilLpxVxesh7NhJkiL+tD
tJq8hH0DoyGfCO2YW2byLS4y/ritFAy3SZJa2J3JsDdkxqHxc4AGntevXB9L9b4wovZqjM78yqxn
HS5TdZXn3/s0No6ZLd5SKN7PFd1+yEa2drPzMo7Mg+SN/liFWynyvtpK72kL7hW0XMeOiuv9Ze4Y
WqSKTqOetlC89KNRVfT9Mgrr1GwB36Cax29ibMqRwSdOYHMHQsa/lBPtTS2G6KN8wQPoXS2Q+avM
sbBiWPnGTr+86SMLOlILzabazWCGBzpJx2puCAHorVvuxQ/OEMb7PnXMdVvY+RVMDgju3jzWY1ru
QDVdGP6h0vfUfiLIZK/D+KfPQB9KGBrkllbmlpt+tdPpZOODcXHMkKLYJAPSbPrge8ooBwanjlPn
xz7GchoKFCQhutyYUDlRiRAQKzZ4KY6O0R/dSuJa6jOkAEXwaTipeTZtj9sWKipovN1mQKayTnsu
OQOvwi6JqJR5TVvCWqpN62SmwzWP6vxWhd6bSXbsTsjyMCO5OPTUK+Dpofyf3QRZfuDvFuxZRQzK
pbeqa9LoYAlOrPc+fXfE8J1BPIoJwDgDWd7EzFsZRRi6+VMTAo/Bwtk1FUqzujHxkcyRCeIy2uZL
OXJQMO8QqX7OOhfrKSrgoXCc15ZP+p1Tk7xMlCgE5OhIz8Q/OEs90gnz6eDTt1xJGaubp8WZmgc6
7vFdxKNxQsrpbzzCfi/G4LxZJjHD/mKloY1xXYJ5chQaRmvqjVUHFLs70n9LlFBbgmcngyblmFnf
piR0d9oamtPEjcvj7ktkg683ExaSdc2VJDpToY61CVcgm2Lv1/lWMBK95E7yZ6R8v/NzFZxpKHJD
diZ3ye9SuuFqtR3bP6TJ14gjAc+Ft1Z9Em96XbrHMgD12XqZvZeK6fXUiO8xjqPzHWAwCfvIc9MH
TVCS7xlNzIAY4BaNpMvu9TXzpjw7h4spxoxhm3vfvTT41vXTz9oF6wvaOSkCausJoAl6TOSvdkvy
hEr9TerF5E3w/yLrJPsa5/wqTSdZF9QTL7bGC9l5OQ3AbkAkWtPF1o13wDOMoqYPnmqy+k5JGTW7
Oiizw1gQGA83hlgJblKdEWMGtM/aVsmz4UTw0zVsc9sSxKLZwUtTpfVHjWlqPegYzY8ljEuVFl+D
9mlRmP4tSFEMt6TRX2vdIhk1DKLDuLLWdRfIq5924KaUT40DR1mSUv9Bl0nnNimxJZb21jaYnYUE
yXI3xhfYF0ShlChj6HPOvn6nKk4bWvYJZKHu2Lsi+ShSoS44AAnOMHjSB73nkuNDek8Tm4tyYq64
JmkOVrofDggKscFkfn/1obfQqXC/D6mazzWIdgiej048nXTZoOZz7AAE9ktkQVUioop0zRhkkDVE
l7EKuMfMqv8Q5WJ5MYrhHE05QB+rD45t8pUDc7Kh2iLn9BqQ4+bzgEwrKzispirQ3LlUt3DlopZo
7egyzDy+CT0/ogm3MSMQ1Y2SJdfg6uFWt6RwRwjxLRwDaiECE+2ZCECfWfmQ+cRwaF000LuatYfm
ihYauAfUcvIk0nFdtHDOrBgFST3TOp9SqgbdfPGn/DmqiA9yodCtGyf7CMULsrti24tBgppL3TM8
9PDUpuYDuP18L2lR3wY/4yiLhuJaHwvIyH0hqUgTY+jWebR17OSxs2vjO/3aBzuV3Qd4lxyIoosB
gwI6nS1A843g7gFSyDPBi5BcAat22wX5Poz55/FIesfUGgFbogHfyWZveP3N7mbjZKhgb4Yq3Miq
oLvEGGCVDIAcKiOhI64QinZpZLzlporWI8jw5862LGKU8PUGynX3LdHKMyEMq0jBGs49xvqwi9EZ
ud0fxzFwvzZJT/CRtS2NAO9TjGK2ThBYm/OJAgMUu6rRDPoC6J0WhhYDgvtXVlhnbuvOS46DAv9w
tJlM+yE1XFAL4UzfvqUBYbUlgJ3oT+0AptWZ82rUHjmBw1i/12aEK7IPXgjJ48Y/bl08Bi/E7vaP
Ib2POi+6F9NuNQMisN9imf6XoVvu4YBCMjhmbk7aaGnQ+qmLteFn5i4o+vlJzaRA5nXC5AuY3BMg
H3lLoNo1DUbR2XO7g+jd8Xk2Kosgzwdoa3QV/RzE/6I0W983Mur1t7EdjevIipuLMkY4kuDxaHhZ
lNKRadXml06r4cIHoxT4AzMkoV35O6OWIWhn7mgMiDVB4YhFR+e3Ig1z1essWHFMmqfSl8nO7KGv
B1746HP/eR+aBNFAiO7HEOl71+fzhYdQt7ovVkaGgyIOkK8TyCMkURZeM9S3IOnDM1Xwc9KW4wEM
aYlwxpvf4lZEB43Rez038fzWujRgXZMU9+4rWQblKenRaddB1ZBU32dq9ZRul8Y7ATdpGU2vM3Im
UFcSeP2DGmJUQ8jGbSf+w7SJohDzwYMv8dmOoS3XAH/IcMBwRYqCjJ9NoL/dkFnXMiPwZ4IqA7Gp
fbLK3EdC0TC8TzP/ZkVIUGZULwfiePtbOhtUOnqr+Zxo4BI7Vv/Bhr1uR7/7CfPAwok3Dy95GrS7
1AtIteviaE8dX624tvonGRCsSbPju8qCR1rYHsPY8TkRtf9i6Lw4q7/G1cT/pmPEbGEyvtmRBXqc
IPltLcrpC0fSykxfE5FUVyTKcPMRBtnbAkbtmNhEb+PE3gcZzyCq89ZqXgQrGrVxFJN8iU8TXJG6
WnnzJw0qb1+MFoDhySPAtPFfwqL+BB5RPORYvV8Cp8h2tcTifN84lAZRRoZzu++fUHTflSbhUFTs
w0vQ6BFFn9YbJ5Mo15d1HRoWWJ/LMv3D8BJmGn9w7f28b/1n/f0d1V52nubauliwt//7Ifd3hu0W
O9ANqC1FLIFL/N9L+N9393VBJBHr3N8a5D21Dhjc/9nFtEVJcrX6z6fYlkvOMs1FUumgGVWReslw
/W7ImhAODdA02NnkYvxVaSMa8HYzcKrN6E7Nxa6ZvFJco78SRb/KkIHhCqRzcJRKvrTKosCqCv/B
gYSw5YGmX22N0ALoZfdDAJyxECrEK3Bu1NdU9jOZLQDh1FYpcQ35tuvR5mRJUR7riIJuM4YzQSmg
JgXi2DcSS4hz8drxZ2tbm7+f1CbmIVeTAfOSnMnC7dJXXwkKB8z4Hmoe8MeycJuDUaYdGc4G3Zlo
aN5buIgrLlv7V6GX6qbDd/JJcGd8EH7Ds4ZDHhrNQ+BDF5skjFf4qdfRjoKDYXre2W/Ub+aLHqqp
eVjp3g8/xJz9YIpEldUT59LACBJhPFxVg2te7ou0RRZvTDU/3BfdpPxG4Rp6uVM3uOjh4UxcyhuQ
cdYP2/lFSDqRAs33DpvURhndD4b9EDXhVeEFiI9l7YTrrESn3rfFe8u/46mX5fG+FKu2u1Htebsv
JXYnEefE9AHziGmZb6Z7ZiacYepNYs4/OaSE4T5C52w19QssCxjR7VmrOP+GOZOTr4dzymhwY1mA
JgCPq2fdBu1ZVM6Pdo7IgM+PqvG6lem6wfMYz0sXGbBnQe3/SfdlusYH8VlmlYaQjnkHrh+MfYw6
2xE7BVdZMO7HIeDE1ZV44j77O/SEfRKKVNB15Oh9QmXlet8YR3XxNEfb+8L9RVlfGR2V9dz55lvc
N3qV4hD3vf4QSJcJQeSlOw0q5RV2B3WwqFNHQIbytWooJNm2CbJy2TpGbn1NejAFy9J9laTmZzON
z4Z4gDZQUFmqfawt/30BkEpRI0oPNel3qwH/7kORQJSOqFRQp33swxZjE83JNbkU+ib+++I5pDkj
Vs+23mBrapl0d+9biVBgWOTk/vafdfd3MyGd5LNQorvv5zTjrlhordFd0BoLA46Yp7d2ETl/vTFz
JvMdkX5Ef44GN7Aei9zZAx98d8r8XQf9/CHoEfXe19GVjpgK66zBiU2LKosJkrAUUruM4qymTPuG
nrh4Mu3wMKMifmunzn2GcAAjj21B0Q6vKdK7ZROWW/1GJXcU2fx6X+PzLxLZcnosmyrqS6U/Vk/3
bV4X3nI4TTcq0QbqTH/cRjI0L2RSwkALO0ZFyyIVrfcwzJbekrUBWCMupP2Ut7u5pPPq8ibC8avW
UX28r/Im7cAobAnwbXskfved/66c6ZZuIhNXxH1P15LzQzpT4c1y+yYMwqUg9ZMwoVzr5vXLRNem
kUDRxcRg5lYs3zdV2t7bWduCOfe/rNAm9Mavn7yMoNAZMEI5IOe8rwq8vr/CqtnelzK8i6hFlXOt
UOA346BuaVp0n/VFEki0QS0CrbhMGkxHnPvB3H3S0N5iRAzOTWP3T87NGnJ1GAeJ6yAw84/CYfLJ
X0NWMMWhVQXpoCzwPXVJYdLb85Nd35gRIiKimbyYzMHQtPB15Hb8mBrc9G3poFpFGxiOUXMUDJwB
r1GFDlV/miuXU1u02dGZltzJMP2uyQs6jHDWUGIp1K4U8kksxAo1xwyle3nyGYzlpWfsEbXCasKJ
3DaPHVbaoONAB10brNu26AFPkf5qEwNGGd3auFqqfUyCGFxJHkE04B4ylRqnIpfgL732IK0cxc78
QlbBFyKTei81T0ZZOeO1xm6yqSZMVZMjQMYbhHyS0xRnefPUCvQblcVYuOmch3KQn3TC8aUgMSJA
toB5bf4upQP71CHhYZQm0QZuSZBu1bsXIyi/ZOkAl4+aYQO7t92gfV2pkfJEa41oaUbGx/7ocM/p
cnGsVWHeVEROeUJ20BSka2WKnqn61D/Thj9MSOUM13xECtIQyh2B/Faoi4gKQs0z8luR9fowMYya
zBxOhgHt7kfc9L8afBgHSXdkN4lxG+phurbyaewQ/CcS1a3Zpg+ph5LeMZeeXeWjnQ8coPUuqZph
r7098YBkNS66I3pAj/D9GiIt3OelQCNtQT8ztlc1WVd4gyJ1dSudbUICMrqBp6UxUE7QuPpX2nKH
69wTut00xZOo3Negau2nMI/nbdRJ/CJ2CyEa/fi6kfgjyXOjaOu/cuLss2642g0SIeZbSGQCAukG
68+CGjwkZoyqVZm034d871X+N7wHxab352Ne/UYtB/8pt8SLjOQprWnT31+Y6EfQDbvlP630mXY0
ZGHxPB2MLHY3wkhhdIj4bWAAf3R1/eqz2zbMe/9gtNZbnRHMPCoZXGZv+m0VBtO1KcJ7lb06FsNm
Jgffy7BBjUBWOPoLpRdFN5RFIGgBNUxVh9maCDNzC4WGviIDgdELEboO7XyY0vmhHQjURi3whxau
iyRook1OwQ1/PQ9RQdliENk2jKhiuHOZnGPf+K7jejqj+xbXAHgcZa60JCgmKw5RCjCLeqx5GyHP
rMOBrNuZ5KCAp/TNNWS9r6T1w7H7Cdd7Bgh/gC5dFv6GHLS3eUjUsbFT/cTZMF5m5V0jKHGPqpp+
6rn+oeWbzUPifH/po+Arnv0fpqNeUB+AbkvrfN2JwdwlfVthC0jeyyR78L0Rpj4xCJsU1NKKTsyS
tzmcvTgoIR9grUqY+4kWOwuBkf95maU5r/I2sTaDQbWWRh8XUzYnKBJsf2Xa3YOel2QMotwIkRvJ
ZsftFc4+gbX9lhnJGnMyUOtgIE/ea1cu0WQANVssBMTmnLI5npkWoDbNqKYxXOIJiL0gQcdK/QRM
JWbzt9IREKej8sNPKa1WDu2fErvFEbN1dkCaEzBh425GlTJ/LFIiELSFMyiE9kOn2V8ThAKZBUj3
mHm7Mdbcswyz2sV4VC9DQzyAbOxTVdP+ih3xkHRteoh4sgA1xjPXpWRfA/QEPnutPmN8Chc/ANCn
gvx1EL65hnn/nEw62fb8C/BYbYimnMFe0xygsEiqtdvThJ6aGT/jmJ4oLqu1ygZmDq37HoJS/Jao
6W2iTLex7fg1WoTYIN4IBQlnEwwMzsuNWYP9NZqMPrI9gE5s8neTwN9Ec3QnLEWp/0gU0s4xCakR
rjpScOleS4FMqMkksYpzilg6xDJvQvNOLJx/WqgOlkp7Nj2DmX90T1YFF6w7h8e2BCLJaPtZz8lv
oa3kmCn/o9byRsFwLUH/PCKXJTZMC4tciDiB9lxiCYWhatoyP1YFYR0eaV1Hi6hpxqAESWWR+vR5
5GMk+bRx8DnkPwQ9gNo693sSQQfzai4v7fzAc7lcWDwZODMbUaZFZXcSJoX8xFvNcObOoCrOHuSv
LRM3MrABFJ/mJYwv8v01rQCeg9xHIAYLoEr6O8+W073HMZKvtB7GoYGT61vYrnCnSI2TzCxRXqSY
UUazpREWddCKF8DQqGh7loLM1oSG/CPsqI3MDPeSIMvZRUb+23BI1jCnErYu4UhQlJMNUInXWZW/
+dvckxeGr3FHaSCucObT4gyueQ1NunI1Y73c8z49Z4RwZv2qhIXjSccbI+uKnVdzzyURZS+JcgaU
OVNRdeiq9g2inUGMwfn+UqbhZfD89sJFDzcKI9ApK603VdjVNSx5ig0tkQXDZBz6pv70s+hZpeYW
QSD9asZ5aBwqLFlYKPyRZEQLSPXiBu1XWTinJx6darvIoneo3ts3hILlzsp6eKew4l+KNsnWlGV8
vGGwR3sM2ZxnFUaoRpP243bg72jltP4J6AuBNIEw0b93fwbCYTnWlcEIRHC+wUw+FQ11SvyZel8j
SbstfSmGZZshOhElTFsce1+hljlnm4JJEyjvJ4sy+VSVBxqDWx1489ZusoOFHZjyF6w0zyP2xAkZ
GNs+VccOam8aRSDhrS8nAaweZIrxRMlsUT5zknm/yFwlvTjFjdq5iijyGmie8Dj0pmIW1nkMSR3E
Gd9VoF69HKg7TtJVgjnhp5Vk2LGG6jtuNZPezZA/TRA1VlykAww4Xu7vCuKD0fL2L8gO5rVXZwOH
azRPoQ9v1/3hN9I9967pnKnKfHdcnJrMxv90Lm0oZYkDjIxwBXejx2OW/DHt2SGaRU8At133jJwm
WoFzYWLaANiRdzy1hv8UkT1HkT3ccnKrJ8uDElSXiCMFN5t8th+0Ciw8HAgRenLM9hLLgGkCNexH
ZsHO9FE52Uud58uhRCNU9HZ+6jIN4whECIU7a+L8rPEK1lC5SKZa54lwLt1Q9OeyRkelC1l9E0X1
6NBmP1IDiLcRwJLz/YXqanrOwjY7kOP7mFBae8FuWL3IpFs32K2f7kuQo7HQQiLa3hddzkIKVba7
KzMxnouwG8/58g5DJZS2Ib15SfaD/Pl4ZzOsQmgzH5NxCTXOXHvl1ZQruQro3XrMCEYdw1ih/Qru
BiLoKkUtwfx8at6Hi+bkeif+zH/O1UK0N5r3HhD9DZ/K230XkJDlqaU6t6oL/8Wf3dMA3/DRoZx+
cXV7jdr6oZwC66k1xxOwS3znMtZfRRhxy6aPklZlcy4TRftxWe8qg8Y7hKIbZfyXYqRD3tl+vU21
RutqWu5j3NXuo0HoiNXILzHtgSNNH5TinQciQvDiqSbYVxrtTVUQn53ZtA/TzjYwxjb5zfOpaeMv
I+Z0KG/SDuZrmfbxqxPSPvDyIdiZXGkFcDq/NaETdpO+YjghuqYZ+h8QJAEWtwMVN38k2I+kmWjy
rQOssl9hlc0PYzB/k6brvGbL+LShPJ22YdwjdSMQ1c+NR9WQ/VkK8JWBwVVS9lOyCzsXvZjMXkcV
4pAu6u5oj376Sn8qPSirDtf3rU4YeTeNOu2+sSn79HVixB4ytbvC7lF0TZ2A62N41IiwfnukS2Qm
VTfTAHpBpfoF9r+zjhNae62fvghTNBtjSkgiqaaXkls2oJTCPPahJteFDC8Ykm+gwNoHERBISV0/
h/VCp0dBn1l1QUiHFvpfT8cMpLuznbKf8xTzXAo9+xd5jZKB9y9/QiWUpPnFppZ/LGpSNmYPWKYv
e5q6wOsvmNee5s4FdaWJ7Q4FQzKneVDRyD1wVI+R5QQ7rM72KszAmBCTTryWMWDRVePD4BItc1/U
oSSCwccg5OsgXMGDCp9yD+MJ+tcc/zbRxXVIjTouhPUdQShh1ahpQpOWiivid2YHNFttrMp4NdyL
xoy8pSwVf+Qye1eWVL8Ln1w/cbMAVSDl8NObWOB793cUb3BUQZvc/7OuFgwfZdM8D4RNEhtuxYA2
evHRVpC5+vSTftZwQdpjgE5msZ+DdEv3QKBCYVHI4aqyrnqeS8d8GlPrqZDWNz8OBwypIGsQ6xIg
N8rgSQ1YVJal1onU2R0rnEGNOlkVHu+VomVzgmJoU536n7VhZ5Pjc9+hdQJ1um///3alnIF94V97
JXwfpPX8hvtKy2r76vDP8r8+xTaXzGQtD/98/P1H/v7c/evd975vlpZpLqXf//simNj0f75ds/wN
SCv5vf/783+/3X2HeNTWvL6/nf/57H8dhb9v77/x74fff9nfTyCkgh++f/q/3v7zbf712//+gTyc
9Pmfb/93+335X3/d38/+51P+dXDve/39GvevfF/+12+5r/z783+/d5Yuo006aOseNw2B7FQiT/0k
kF8k89idmm508O8zU4OUalyrsOoA17EhRiaFcmzi7X35vgUSp8Edy1kbxUhGN5jsHd1WMjoCY9hz
8aXkOLeEE8d05vLAf8Qs+FuQPLDHowopGFPdN49zebWg9FM7OqI8cLZQuvBUi6R8Rh1zyQJ8OWIm
qzxzkoPX5aTD2x5DLDf5ZXsW0GqrSHf2TKMNnfZWQ+M40ZtzgPO43kkmCaF+1EPXwgfeNtuoFqTn
1tuy/SjqgP4zE5XTkryNqOqiZIGepSlRwbiAPTwXU9kUvxWO9HHFYN9jgLj105SxrsGgeFi7bQmA
XcbpbtEooJrBAWoecYG+u3NgMpdR7qpB0FGXrny0MjluSB26jW04PsS1dm+xfMIxYW9JhYaSoEWz
d8swATcNnidvGJhZqe3S5gbYGrj0MxvPFnurHnDcOX1xyFqJ6Sygjs19hfZ/2m4HK5oRPUHCHxoJ
DPWDZ7h5Ei4RQKaabgQrfLhGbTKsNuWB+LKYUJHX2O2bjW36D6Jw5+3ITPszSq0rkR/xWCXHGU86
xSQDH6NV/3Y7zfTAaerXJABli3DcjVNxQJ9SrgMUeIAFSLIQ6k9VJNvEiZOjVSCmCOZgPnRh/EjC
HePMEgWL/mVbNSjQQewN6kObPO3HQ5tTSg0KYBC+nVTHeCBpB/NRtq1656uKC4ydqBvfEDN/mMm0
js2y+umAMF0H+PaIluB2W4+N+xIPvzDwxZvO9aed0yJhG8hTrUNokpB/ad2BzcyyRB0akcntwICF
SWa40jXsssaS7yh+oETa9q/YSkEEtz3UNyf7XiYtx42Q7VXVy2/o844qRgUb+k62rmXgrWGJgkac
rV/sU53LNnjpuqTnXDKz9WDG1dYsciSHwKsrCcxXCwpTM83QNU7OZgtsF833A4lENx1LkrpUOaxl
lgESiMG6z0V1bImHO1jgj8+SMYEXEryGEZjHaGrsVdVki9GdiVoYAbSsgfcJjSxqcI4ZxzVdaARj
6RM+YQH6rslP0qTKrdIlFs9GOI4nG+2eTUzZFMwDqrA+XmeQfU+tja7fDTVzMnwOeZfJ5zkdA1JL
CUAaRuMTCicyNOVQPZnigx4rLJw97WMyiwAixReQI4zqcLE1qDVoKNTGvuZf9shhtC554xwHX6oD
wmiipduG1La8/9CeD3gsOphJ5V9lwvyQGiTNrVo058yVx7bVry54na0tyZ2Jq+JKX5LAaeND2qPe
FMa+NBK0ttjdMXqa80sMG4cP/OOk1neGK/kL0Q/OVlN7W7po3nmiIVQPyF9MM9Q7rZOFNX6Oueel
Oiho3yb+Wx5Ye/zIwdPgav9Nlu1WlByIvoFZBU74RSN9vbok/mCSqm4WSuk15UsgyAMFfdUk9VZb
7bH0DfcpiFONqxzFCSKMDX5CyjaeHg7k+hEp3nQIZQbCEav6+8SdkyooaeLwFJMViTTVXjB/XivH
MCHs8aEIBlKp1ceELx8fPTyDqre/UZPwH/2ehklpnBVd/ScczZGGIzSZQA6t2b3q2gMVNDbXXi8J
qJzAxJE5vwxu3mXdXDgffSJYFoph+u6VOns2ByzFnjcEe6PGwhxRv93beX/jxm7+MAdIlxXFJUHU
4FZ0no1Sj6kUU8XfgRngFph8mH2MxwiWLB5xx4MRt3S5EZX922D6uEIk7rc9bYDc/kT87VKpebOq
hV5o0O2eYMwo/y02aSMA3YPJW3O2eWrj9zGXIOUlYy7y24h7sqECc6sszrTQac01PMGUiPq3xrV3
JpzWfUZv0TdGgcJOQJhPYBgFsX0lPkQcovZQ9oQCWqX3O/Z4urg+XYRaZXoD4ZDpgwVAdLyKtnW2
XpJqyubqk+eMQ2Zy5+xwlZIxjO5ZQDSMbKvgAbOOPYr/HVIBlDEBwM4IEJTXfaUBEZzQoXdoGYN1
Yue7qJvrtd+1XxGiVfoX9FjHeY1P33g2FffbhKSlADGDm3CVJTFofzRi3cpl9H2K3bY+5SN3s9bG
QAItNFCNOgv4HHGbjYhHKhK98GpRjWyvynJRnAoKfQD2YRLFAIizNORJ4Li0OsRw5mGLn032w5H0
IwvNHq5VakLJ2kkD/2RUaXVomvadXjGySHCtXG1VcTT1HwUvebGzxkHymjiMEYjXJNc0qCxyDiII
DqPatq2yLx61CRGTncI0iRlEV8tLFzvffJxRZqDJCM5amG2ZfIct6a4YwBzRNQ/8jclDCMj2zECc
wDWCGTYwnQOU1oKfAVSXTyVU3qZ9McljOARwLDg1uLN4TFRXoYvlCFkGkVxAFBaNid/Laj0YeARH
ppCItVpxLmZyjkLzVqBP/FzyY1Ck0yOGpvUO/w8NNdl2WPrLk1tWZ8vO9POowwuaJnEOHUL8ABxO
xDOQ5Jmhjg1y+hnJQPJj7+n4PLc5hswCjyMu5psoE9DLnSxXUTkS9YbsA0wQwCZ68puRTvz2/zF2
Xstxa2mWfpUTuh50w2/sjjp1kUD6ZGbSmxsELbz3ePr+oFPT01XR0TE3CkmkKDITwP7NWt96mUYR
u/gkwKAlxk0EGX2XdcqbieCW22sxmNYJozV/rZU1TrBFNznFGOwcHPBaHWxzBWBVHy1JS3N4TpL4
BGE4vLKVXqK2J+xRdqvvKAFqrNjFeEW2Mx+73DjpvqAPFtpdO4LCM7mJ1j2GjLnj5i5b4w28MNQ8
KvQyAdzdmjHTziedJKodoxQfQXBODkQKzGxo5M3A5CoOEP9y5B6VZDC3fsL9EXZZcE5CHQywWuyE
JEMZs8+xDAkYjFHocokk+FmjXRQ4zYHrADLeRefJvmnNHKMfY/ij3cNJA1LMyi5pUFkRRN2W+jvc
qn6LYLlhs7kv3qdRypc6iX5IDK9cFWHmKhkAF9LjNcdGJRdXMLMZ6oHtSmHuwKp1J5HVw6aetK9A
5s4B1jBSzbRbZ3C5TkqMQY+LIFmzWOFubyviWRaBO1cQBakD7XSASkIwc01Md/ujR8gjR1UFiIy2
3KmvPnbUNsccPrRXaQXqnQYRY6+CZCAgkhMoIAHJ78oKvaK90zrYOrRv5EePEnIXn96Uz1HvNOfJ
qPyT1KpVkMNcn2101ak2h5BDFfu20REemjVbRixH9u3vX+BQKhvTQiw7pCTOJql1GxmDdVsxp0XR
WCabuHKs278+YAefKXV8aWY56wJcbArLOnUUe1+lTc5VRzmxv/OwYHlVHyTv0fiFi/JhwlvzNBgo
Yx0970nH0yqv0RTCGJu4dZ3AGQ4wV/NN+m371C2mYanrvLYRFKvTG4rS6pGXJLhSW90kGlkWHY9v
kgeYHbatn3p1WX4rXdV5hjOsI6Ndz4qa7vtGQkG3AegaVizPpGjYe+TaGswhHRU7FlaLoDdsolV/
lkST07h3ZzWuOwiOrCycyV4jiGRZpZGR6/fVsSZ8Yp93MmVXalCM9eFpChPW1kbf7H7LS3DgdEjC
2T5PGRJOhNfdSWeTwSXnf3dQYzhgREX/yS8YB1MPjedqgh7GkrBsDxXaePA0csdFm+wsBW23CSti
bSdVh5bZflX5BKHnKETC+19//Pvf//bvn+N/BN/FtUinoMibv/+NP38W5VRHAeuWf/7j3x/wCxbZ
73/zX5/zL59yQ25S0RQ/7f/6Wdvv4vyefTf/+knLd/NfX5n//R/fnffevv/THxa/ZDvddt/1dPdN
gHn7+7vg51g+8//3g398//4qD1P5/eev9y+oDb+Xb9Fn++sfH9p//fnLEIbp/H6p/nqllv/hHx9e
foQ/f712SZH/8fBd1xG60el/+Lff70375y9F081/UzlFhMG7zNzQNn79MXz/9SFT+/UH1Wcb/vnL
lv9mm6YAXWVruqGatvz1B46L3x9Sf/3fH/Sf3rD/9wb+kXfZtUCQ2/CF7F9/lH+9r8sPYtqO7ujS
ESb8H0060lH5+Of7HbYzPlv7PyROswwLVePVN9viXrBeooDBuDRqo3VP42feNcV1ijp/M08FR4lV
FRqzQp+U0sWVanIClzor6iydrlMwbdQcV1KXWsMmLNvA03he7/zeD1d/QUt8c8EizsRiaPwz6GBR
RwYx8ZUjP/8+YFttLvba3yvDKjShc8jpOJEmQFFbKzvOorUu7e4KEQoNbWZ+sGEPDr//Kq/A6eWa
QMpNrmsUgp9lYGXusBnDhW1ZCJFc9ZQHYXDJHJsAJIdVnj/VARRxZ1oD9Ax29UQhGIhyz6mNrr5f
0H7dTEw9IWOXXgyc9TKbtr//yHc2Xyrf/W/XyT/eoP/+hpiW/i9viTAs1FWCTYgG5dKRmvjnt4Q9
j0nErTE8x5XVEsC5+LrVjyKyf0of6K0KAV1VicqRzqtSd6RSRJhsutzzaaytnPGC6vT37NATL4BG
zsrUuPGz8A1Z+gUDJk58pXwHD4iddhwvpR7US9Sr403FXdqi6+B0hK+T64T1hAjPygmKi5GTXa9o
khTiaUXPH2zDrHK1qs4YS+TOWrRUblbh1elNWkC2b+MipCIe74Rtk7ZtY5uWiM09k2CiUaAurevk
PnDacsO4lOFho9iE9E3sfCQTBgbH5VqznJ+MC8IdgSV5QZlgug8ADJHUgxxMKDWMg/K19Wnym7jr
DkE1XhZBzmDdQ/jO1vwoJK/l/Z1QUzDkJtIQDKOgDPOIRZn2KfMJZkijrtH1tZsuq6OVpUaruSI1
fhz5oXOumEgyHXFibB12uSwryh4n5Zx7aeugPCassunJZgTFN1ohrJD6YlWN2Ifw1UgL9zCX0rUh
M7HlLoZR5xeOsbNCYqKXUqD4rHCBEn8CqVAW5krH9SD06IHwGW3VdTHJTf2tvfQOqmZPq8quj7OJ
jb+def16wL12LXQMmc6mysxhj9MQ2yfuRWkSlwQ6icw7853Qv10kECJ3fqNtaEnWakH7o4TtcRBa
ivCCCiWYpr3UkdoMCs0JzgTJhNct7bBzyXLXjtlAZZgY6s5kSLgzdCQAiqVvrWKgsMAtGE4hNTqy
m0l0pH1NJJGXBVtVVUen1CsHsHQzuDOxSW2U5o1fs58McQzVL2r3XhejdWQ+vS212tgr0ArcmAjo
zchTacUS8luy7VpFaqRtiB4s3aT9IM6RNbuKsFLRuXB8P/ucY3mogmydEFq0kaaGZwj2TaDnHbrl
4nuqyLaWjeYOqaSwx5oRajazhIV9DNiuLB+mnmDstmlxWTJ94j0X2bElkMEsXDKqrYNfzvdtZtib
ruijNaVfC9vjoIx0m+Fl6qDoGk356oSYaQqDd1SY3Re3t9cyq0Pp8xbJIKUuna96nL/LW4G+BoMD
V8hcROeyg55iMXnw2iE40Tv1RBIMezJGsfnqlIfsqU6FMTmbIN422Fh4fmzRjcJKojrIrNJYSeiD
2zQPn4WVAodp7iEmbs0QuepYdl+D+QRjhrbchMgX3ulMThlVKbiVCoUoxXwBrUSUEQb9pKSMYa2e
spax3usATFWJ+qHB/r+Oq/LEM3GjpyYzLXp5eh188Un3xpqcwtBAZBeIVa0qjbdUIHqHs2oJuF8I
DIYZrEVWDge1AJbaMAczEjkC9HC2ZimIlA2I0qnVlxB5kWcG8jwohKnm44UnirJuk/Iz5VHm0XrT
WYU8bJgpgQOUJbdhym58TCAmpoToQGqxhpUtEu5/uhiVRK8EmfLCTEy0pW4XCGSkRWJQhvilqO18
i4Jhq0ao5bECbWih5aqRpObqLI4R+5texNqU0SITyrQEZtdr8S73O6+EQ7Tq0JLCkyiBFSTojGeT
r4kumhWUg1I3m8EjI3FdV8OqceAkS6LnXVbVQBUN9BEsx54yZuA7FdypgQIQjX4g15YTn3wUqVuo
RmLVjOOwQplPV6RG9V4h1CKBS6llg9znCM7KIHwOqupmtpGrCkt/KGNx7lVmAkrWfaOAIVZv7GFq
i6d2wnWTaP211iIBhEV/IGMNvGeqTGvWjHdABx38iKgOfNNBnDA3/trpUI1EJSaAct40IkUOkibV
vWo8V05PQhrGOnApDCsQac1mrhxtCItBOtqurYfw7C3lPgscPHVRAH/N8HJs8eeADWdsWJuW03Dt
o2ylO2SpzgW1kATND39JJEC9gQAsXGusFjaKGuWbmNJZaFPD7s8OXXr0ZwxkJ/yuvP6tNOiWeWCi
dmW+VXzGFWF8VZ/jjHdIRqyB7GB3YE3vzICXmPwExLZ2ZoeafpTxhn4Dnx7UHrU2v2GcH2yfn8zB
/LMKWxGssKMR5egQzlzbgQu+kyVIj/Qhx0su2emuTL07IR4luqsIiQoPxD5jHs8ALf7Go5Z5Q7Ps
4dLcWpHgKxg6MDGtJQ1k3IIZkBNQ9+Y+GkgPMLXortJY2oPeAz00vvYlYuUugUJZZeTVxIF2jQZM
kGwu4XDFrC11lSesD3t+bLsaqnJLNCBmOAH0ejQ7lUWfknuwBJYsOQIoDIj1XtFcUqqrDWle26iN
n/tUg4E85fTmBEOar/ABEeBEhupBZjjAUudYDJc0PguFIkIQry3m1wp0+EopDnGXmJuOCtaVSrFV
IvVDV7C2KT11WW32HIHtR2D40NBC4Pa+jRIE2kOAVYJlpopcrShvoRKfzLbNuHOTpdhCmysd66IY
XeYyltUNJLpdIJEr9p2HQnPMkXuk9pO1vHhQ6JFpMeDBTRIykOIxls1rO3M+eIw568xmW4OZfl+l
EtAyydfwWOdVKntEiMwGSY874fHvSNvh6C8BcK2SiaGw8O9Mf/zOesSmY8wghglYxLgoY3bIyKVB
NpMn14KK+cDhtiM9alxrju9Zio9wWKRPgx/tNbt5wQnoUj3IlW5BeFYLAp+JFzOVbFynPr2p3pVw
9EDEI+2ydaRkMXGuY01YpzQzzra5p7TLAzfQQ1QvAphj7iU5IxxlqDYT6KN1XXbZqmsYYBbaF0Fp
aDcaJXH1TFC7IKNvkwLNX6xedCU817bmjRWS8Bl8nzm+EDa/i2MqWota253G5Ioq95y244uiCu2R
JDkBCsGvJqCAllbvyN1zTWSUvDC488r4FjctLnS57TGRrfS4/BAgxzK5GAFjjF6qXXmpGm7Rn933
eQI7qOChqMKiDsPkPchavnXV/lSYzvkiey+nED0kmhdu1/5uBpt4GHPrVmdntpa3vVHyeAFgnifN
jW1H71ET/wB8fmJg30uCjtLiqSo4jEMTSM0w4v9nX1qF8dZQk4++6nFA+N96Je+JxVhU7visfvTC
eDUbRppGg7RHhsWByRx56W2+NpyeNKxcw/zNmZLX4zuRf2u0vQky5gzBgYaOLCW/NKkacGCLp1Op
cuGBYyftqfMKFkYr5TzVzTWOeBM6YzoGMXh4Ni0EurGmI65cYWq0LnXMqlksn2cjfmiZnPfwQXEm
V+SljgHw9f7aGAY6ylxbmPmBl8EZ9Ab+i6x/k1H2RFjxO8bdz56NDl4SfbnmxMrJP+LIcdkpPg22
fUZi/RnkUewlUsU7zCWTGxTumtYe1FB9Ie+c9L0O3zjfa5iGH3iZPL1p4Kz1vMXt/ZwZR0IfOK6U
bwxtNFwBItcslLu6KT8dZlNKyD5Mna0fawTdo0vwpaODFnPsN0QJ3PUdg07xMU8tcvOpvfVzG9oB
UF608itNoa4zy+heD41N2hTFjU2IGIm/mVeY+a1G8YRu0F8VfhozQBtuGcWcAiWkhFH7Bg9T+OBX
7HFwez81NWGRffRN+jh2hV2gs/vKiogr1UBGzNjW5Y1KKc6Dqzlyd4WNaxRBfyMRE8F/sTai6B7p
fRHpaYrudWF3EJaluozdPiNT/pRLeCyQtM8UW20YZ7rrDxPvddCCS51L1wHRwVd8NlJwp0WPG1pl
hhMSBe5W8xC727aKIBVOGkkqxbjlQhFItdt+VRPMV2VQZ/YpJzCrIBybUciwvjeoM1jkUHIyw579
RxYG7AgSZlZt1qxKZwCaBf7cCgzOO38/mfC+ZsbTCeQP7IQmfVaKAsjMg6uVRohVmSpawRMaanC3
c/zuD2yR8WUQd35UKrFt22aTQtFd5TFcfTE2xNe3ytdYxURdHs1RRdZesEMZrOhJE8DYyIL9VDtu
/DjkYchW5J2VrEYxrLzgj8FgTpWeaFQAM+WaEWf0SHlytuCFTxiOt32GNHmUvpeFtH11YRU79P6o
66P5HsdKBiVPB5OIzo60unndi5rOP5nqlVqECTKTlTGCmesHwtlJr0KRi04gdFATOcvgIdBgjXaI
ttIS7TscBat67pDFNRgl1iWt7Fo4zb3CnNAwlA9Lju+Gb1BZGIQ4pXMEMCh9JWwrWomCBqZhIAgY
B7I3djgiJUC4C0qiGIN2uFaU5CPSzZdudFIvwJEdC+ORDIZcR/nOclRZDSWrAfa8j7YUx7GQBw3A
8wpQD4MIa6QDmmnLDUrGciTDSErrWOX0pKxRlgT0xmUCyq6IFfK0KBpxF9p0FOsQ7RGXAOTo1A+w
dCBdCGxJ4KJqbmAljJj/dvVAyHb4ZJvE4iRifM46zNmi+p6T6jw07CaxDCHue+vDacnvs786uRaa
emNrGXknwwlO+CNLIhDERCHGE6ZBTQPhoXPlKeCGKFozd6qadThFiHtT0iylbxA2cgR0cY1EcPYl
YHZCF7EgZ82jDOdo1Y4pTPkKYEXbzlt0a2MCY2AgtDHvnMhrOEFwwz5qZm8REEw1ggD2hZhmbEeu
qNgTQ4TFQxU/h6OCSiO9J0+QI7o8yrq+ii6/jl100NPwJk76r0o7akXeslvvfibcFXlD+TDphivZ
6mEa4H30PSwhYF9U6eI9zdwsaK4JR/W6ruGpJ+JUdi2Iq/ghr7IQH14PCZ61sGIZi09M0AEBQAV1
cmrm1NPDLHchbsCWY+SFPqRkz67xRB3Rio8dx8x89AuJ1yaybZc8D6dDzKrO4kWzq7eJyi7u4SEb
khMuCBmMlNVBBMlWg7JVCjrImC0pX3ZmhIUqAMGiBJH7Fhpjtgon9RQg2R+t4owU2gUstRWhk+wy
P0aQUAme6qUM3kI+N+oGQSAWqx0n5akLvOOhze8hEyBrFN2zzdS/njkJtOSdhv+q9Sntp4niJzeP
bUuSBQsdFn9gzsIWgIAas7Zre8uFrVZa7cCtiPIl05HDz7Au7LbeY0t/ioEWTyyvByPrVrZZ4LNM
U/Yy4xJuXtwnDlV8q1kNd7t1dFBSktIbkD2FKlepjxQ+EHukdsey7rbFbmj13WNt8H3MXBGcqO0K
BEhlA/YDaKdulHzfogJdB1MIJkpkNyQRs82Ro5OvRKZpXjHbh2iSDxXD2FXEC7SqLbwJKaXuPKS3
U5ETK3KfJcOdwRSdCNT53dbtg8WpA6mBzAb+q4009IeiHJ4VxJIudPmjmXS1m9kdgxVKJNsmJ9ZG
Uu6RV3ZqaUOCrt/ixeRB5hMI7g9kGrDQXPuN/ZQXgnBnY9d1UvM4iWBUGAQ0KDqVQMaxaqImtSJK
7bHovqOadOtZXWPJeNNq5UWbxzdWXPsUGnM/4llOe1rcbBDbLj+OFWNFo4P5UaCyAVZC5IqDe66d
2DeKFfGJpAUynl0NdGQ6oW+uhc1fUWBQa8H8lg09O3yCH65kHzBAUxgH1zkKIqcJV3E1gWrV4ltw
416rB09Gx5N9UXFGOW3qaN9Km4i0OqkLWquHdPwZ1BqfNj8QeJNoCWZ3XL6pfIlUY9/2pRBHpKrT
o9Sx80QYCFcIM7hIu0PPNKwEzqIrhKanPokEIVdE+cnz61Y32TED99h1priv7WGPPe9OU7TPmF2Z
J5yPQO1jaKjBF0nEG8wk+wjQwrrDuAn1ZWMl+XNipceis46GThtgOPFLESVPtjj7jqBLq3X87BIE
n/CK5JgzxKpxFXtQI3/I+VgkP7uyGn8sK7O3+ldW6+22t/xP3W8eqpHJIg4UIGqCwI+RWK6hfaBp
2tFAEtrSH7CnHZGLHlFF0Q29ycpwg1F+WHHMBYlvvezTzyHD7GZnw3aSwQ3g7LNaa49RO+4Ho9hr
2JdRMJ0R0t4WPppZoCgrUWdPU888t042Zqm+WBU7x1zeFR0RyI5CgC40wIYsW8ZWYYKaFXVeXI6E
mrKTLadFQJYcoHnfSDP04hCvdJjg3USwFTra92Rfm0E8L1nOGmJsNWcnrcDIybV+b1bGvarUJSW5
hbxp6t0q/ZjKsFppNVBrzW5PJjl6m1mYeDBxEA0ldRmAJkq1Ajg6uCAtwTOPM5qkTds6RIG1zoTJ
7DPBzuDgE61ki+zDIf+ZQAJgBlV9CZjlW0qMFpuM6bz/MWydSYgTHUxJUsQEY0LRUBFjhGU6ZPbf
iSwrT2+tHzhlP7ZTo02ZnbtalIc8HvC1sIT1eW+a+StU4++aqoipNjlO/uTvSmN8bfTpdioJEFB9
Er3a5h6n4zaKYkKn4sfJci7soW9YMt6lgf/g59+kWdK9EgVRoZjiLkYzt+wXHTbvbUXeDv6wZcUH
sU+hQKofpY8H0Ojs56SPUdSn1UPhkHCsBru4zq6qtF8RFj0T7PBU+MlxGKkjYFt5KPJ/g6FWmQVV
o6ZehJN5ngsKTpswmGRot9LpiZYduDuS/LyMpVvWzV2/yzR5B9HhQn7iEdFWjudszQK1hr2jZpBl
k9uAx7xQ1c9qKkn51N79vPlMbP0jTMtXYPs7kwXOTjRYNa3wNa6Tz9QwOG8beN2O6Y3iYAo20wZO
tpagI5BX4hl0p831ugoGyh6bzNtU0k5US4p8XYYYPyHgkiV84xefZTV8TP58rwWPTD4prYpr39jv
uJpvfVj0Pok/iMcJqut85mlRFz+yomLwdmc6PL7Qaj1HQX8seKijq7PgbI4HRQEb3kXgvIzHhmQ1
dcC8lk/Ye+v33ldWVmO+Gn56nSf9KNU24LBvvsrEsJldeCV8I9caRyh0iX8OTWQkfq+6YHhj/CE5
1ZWyYOG5ssj+fq8RX8EZuRa6ervwF1ZtFuJHnDY2kwDtEsXpWSUZcmWk5iEEt7gAZRtzqwoGjloa
8GwYy90w5PaKfTKPcQDQMfFw0vqMuduxZM84JgkY2wVpdp9lDKpzlbgC6CGMtzSx63RKD4wZa5Eq
n3oVX/ywArRq2yxkpku1JHMoC/6APOOXlDi7FeNL7AQk2ZlF+hzrzUVD9Gmsu1LeYna6qQkiR7en
sKzIaeJ7J0HJNy7xmus0084PQ60/GK3+Ulo+BNShXTWttnZEdgGzmGMQhnqQFPXbGInG6/Ts0Pp5
QuH8NJPgtsbkNNFc8rck9LiJ2T6qDHYnoAtKcZeXHJUpekzXoJaFMq7o0NyK/qdJiieCil8E+ivV
jFOy9bI70RPBaCBh722HQin2v3yyT+aMLKzUUFxhFOesyR+Y0gRu2maHdCARpUoCx9VtueFbjHYS
S3eMFiRCIKfQNYn5UUilp18pTyUVP03zHdje7wAtmd536Dpjxr9c8aRiexlOYb6M9gRFl2dMT9up
8y6RkocqcGh/JsHLQabHLXE1JIfpzDS68LPU5T3X1xcGXtZzNXqPDCJYSSxFlj0Pijhavv5mVIbA
Gv46y+5Ri/D2IlV2p1RrWd1x6k7xiLPVcXPuhirSLxBSHwNaCa7UE/PeraMPj51IjtWgY6BZGuDR
fmdydNH74JoF4U2uMDYImpfKESSZCQ4ahVwNcEyu5afsuwJWYB0lQY5iYupcsxn2TsxSZAibkcIn
vkn8wi0JEC4wpqECenMCrH4MJdAEHjPwgTp9Co7viw1TyFXD/m1srXs9+hyj+YLKwkt6YmTxc/Dg
FJTcOYPDtqJSMMiscKAtu7NV6C6dJheyiguqLF21JfLJERfLVqHOIawDyRg/6Xl8FiwaXNSbExul
8FAZdr8ZYx8SBZHFEsAhWGGTAzHgduHMITxgq2ZkjlmQHpzgtewdXPAz+1NmlDQpK8fhOMxCEJoc
3cjaL0XZ3jFffIA04oIHu2PS/TplPa5kqTwaPPMjrcrYYPCKTa5ec7nFdkl9Uw6nVqkODotWhPLV
JRuXJSyOntVs2vejNNH5iFMgmGJFw1opL6psztxZuTdFxaeItee6xA3c1GdYXSorXFKyoSSygoXw
3lu8sFN/T+4Xyy5WmzIhWHEytOOsBZex6Ltt22knXWGS0bfxm17gaWVsm6vhKYJinnPNdNH0lGgE
zgTNqTUrwb3n9qhsV4bsL8w5YMAVrxon3RBhcSjVBxhjP0M6bcrCxmxt8VDOH9E9BB5ZMYHXjQoj
evRzdNBe49iSKC6Vq0dPz30zvUS8c0TBVEeZJUfGGmjWjKtli4tNSF1AqgY78DVTgo2YQW+MQ/Yt
cqSqBoJh5vB9Slp0G36O0EFZVWb1JjD2PCcBRvog6zLmEaQ5T/wmilEs75JEcgG3zp3NMiaxUXgL
1PPAKEL9OhrVHZpFWqce1X7wwwN75FrAHaSpCX42PIkgstfIank2aFSztNY56ydIWaaJ8iuNqRBC
h2hilall4BP7yvynNr54xI8rAeJk7tUvYmHe83neE2V1SqKBlB7jY4JPXBWQSZEK0Qosu3Bslmzu
l1ohhBWKfXLCckc48cCekRUB1N/WbQpw3yq4JKuM4eR0HVA7ViGY9z6IJXyDq+nZZf3DQTtF5j7X
KezUML0zM7kXTEQ6+0ux4/ugcd7UfVgPKM7xOQyOWrt1RufBMcwAgJ2UXrR7GSpvSc5Do0nqG46C
s/NVOfoHwi4eu6Vuu5QtLbfUrVFqCLPz/oJZz8CpTXavo/HqRLHu5sF0ZZbIi9mbe+Kxjz7ic0v1
twh3NizN71h2XQ06cI3VfWNTgllgcVde6FefDSEJ7Lbe/TS6QSF4yCz9XOq1N1E++CnYQjHIbdvQ
IpYmgOc46B5kTwZkZmPF1YPSFX3JQjGMbS8NVPx/hAdxKKSU3J6Sam+FKQoAwUyEseODWlFMphEW
ekKTviOulVXP7g020qNv08+BsKNeUeXKwL3FExt1fFbS7k4hxUBYZcZqUjr8r3rppQSLeqlNlBtp
A4Fa/lh1fFvpsI+iPOZkNPRrK+p37d5xVN2TM8JKatwEFH/G/Co2S0zwfOcZb0YzzDOma3aybbJJ
8urCEQNDPNsv7YRdd3dWN75gErk0o7bNOnkNjOSxS5S3qVDQMEJELXkHHeg7PLMvTU377VQARkKV
XXSS1fea5NzrbcBAVosbJ8An3Rss7oeC9a5en2w1ftVH7c3q0c+Y/Yc6OxTpwYdvNB8Oe44VkuxI
fDsjs0I/ZOLXE16JsdYNDW4BPZNfccKAAjrvh17+jG3zQObJT1xYJ4zAt7VRID5sBr70qaQvFRwd
Nixojkv9eRioKfNvbeArLvuqvEPikTvntpYf3ZR0HiP1x6Kx2EkkcEZnlAslD57lm4hBCewoWu6b
YDroEc4TU+eQCy6JpdxkbbNtjQfNMc5GMG9x9F8lIzFfgdqubKLu2VQX/YzxIGuxjG9olETL+6GP
m7qfR1c14fp2OsOumqut84fUxbO/HWR7Y6WYGg2QGzTbScxqoQjuoj65hOkMacm4Bg3jpCpUbzu+
XvVdTdW9Lop3nvUhx3yh025r9ybZVL+Pd9MMj1oW7glYhDzXMY23X0Veqlv6b6KsUK/bDBcorHeQ
jr/YMrBND2f+Qg53lW+dpJ98M/4gsTzTgnWnfEltjtYJRCPXx0IYJeQKzD4tWhE/RWP8I6fEUwon
ZO2Wfrd6zDZT11FkRADPjLdSRcqvV+Mh0NPXtGBMkkeclo7+uVzZ8ci+I/NvwzLFU40FYuoTnrtk
Z69KxeIwJxWLWqYm5GwbIuFDp5tjSZq+EyBcS0sA3xMH887P0q3aD6+l3r9rY8xJRsdgN0nuKcQp
wPKemWeMzzgdd0bC/FeAu4bPYa0Ejlu3iAkqGTJgkzieN00k6HNJCsWNmfE7/daSlLR2rKXANyxQ
OZrz7Bt6hR6uQ27DT+ryTDBd1vE5Kbe1caytkF8qFT14GbznS2s4DgOhaZMgLXEKyj3qdxfuDsKk
JPuK4M8yfLagfuKDdhX2TSet1q/zTJxBMv2wiSAzXOclV+iuNjIk3oyMWtiGc1SvtYUvVKns78vQ
yteNETCXFcMXy3x132lEHOUsotiNdJjoqGyVDtwc4afkLwd6vyoLZtm5HphPfS/u9CXGRRK4eM5E
Wq3oL6Kj5osXWVqwRzOLLqPCZUaeb73yDREw/RofyIgL0ehRRXBjWqypIg5yDXtJNVFitnVE4Wzt
ZxPTOzpYAhX1QYG+gTMr7J14F+dsxi3Ma0gCc0BRImEPVjqHmUfjMtckVdcITU9nSndDmA9w+QGX
RpQGd6JjsqxaNY++oN6GUw9zyLFoaRoC9LSbkWHkMxT+Ri/rJ4eUPMPYYvITl1wcgnwwj4yjiVVd
fhE4hButY7oJ47wUdDYIGk8+mDCXOdnMaFumR31S0B44U+kpeK2527X5PA5dd9Q0Hz+NnSKob6e3
dqjGnY6CmZGnUW3MXBrI2mp56Qp1l5eAy01GuITdVgeqaIsmYBhWSV2KLZNkRDh12x6IzUH+nc4b
JWLL6CD7vVg1KQ+BIg54bRgA5dF93QMASKP5zp7tfK1Jqzl1o+kgaENb0WhMo1K8JV6fDSYqiKZC
zEWHX6Pi9OIIkZYl52+LUOpt3aP5CuqOa1iH+RwSBkO3WjOesvyj1RUv4yKUQTC3D83hvcWn9lLO
A+geklfqcExd2wnl2ShUmBlqY6IENxkcDdnNyHdI99SqV6uuvC7ibWQKal+KumDNgjUt81jHjGBR
LGe99B4NKTI3iplM12zofjrSvKBVhfT6gz3Op8kW/Trz2YAWdTDdWCQRQq1EGEjIHZSVAAiuCZXh
VEXFM2cg/g4id9nKogLIa7xSU6ba+7QVdzDUdqxZ8qO5DKeQDFnU7qT9CNgvqCSwRGS+18juLYaj
6U3DqyWD9zgguajHkl+OT3OQonaLLRxUDN6JtCLTiBhMTsyfCGY0cgnK2qi/FUg6XTtpTnXsU381
UAmT8ejU09vgsHKvjO4GqQYcpnmukSSnXmneaBkUn8Zgt0du3hxSI6jayFBxqS453cg6zYGsDBcz
ZvPnOJt+Vm+6XjvEyLhX6IPaKKbvSpRwPw1AfZVuSUChZdHj+NFH7rTVwv6hYFVyDMO0up1TNDyi
fi2MqDqEotnb7CltQb9T1GqzSYaIYA/FWqdK86owxAInU98bFZAPZZGhhbVGJZm0p/9k77y2G0ey
bftF6AEfwKvoPWVSKukFIy289/j6MxHKamapK0/3uf168wEDjiCTIsGIvdeaaxAQxKj3uiumthSS
it5Ztnm7VTT4NL7lvaD+m+7yAXhfNs1BbVwzcCNcuCFjuYZirRUsg6GgcMycxCn8Z9N6apHpuvF0
11vmF/whR3sUB0Phxqpm3Zm5Ej63GL+jKo6OhuFsDHvU84N9aupSLMliW/jcrZRB49ZURhBdDWc8
93sbKs99Hrqk5vGlXVR6qOMCqvn17T0+MLXCx4iOgJW/2okLLr5FTzyptB4tMnr0/twx+4Z6Rnhb
NEv52seB5qKaifiMQPA8QAUFpBITbtp90RhazX0bVF70ECC65AwZwEfo6Wc/Ud4QfH53+CHH8JGi
MQjTHVUcvAml+Fy65n2koeGqav8xQuly1y3jCHdBkz9XEILuTIqwaZIzZFYv+Zy66FDg4s89kOOK
MSUmqfISDsyakpg5olfyFy5/qLalAx7MXtV43BaZfU2TAByaWS9q/V4fKGq4fKr69lOioGZVUd7S
BSXez35DUPmJnB5Sj1X/O7elHfrPYGGo3R+dGX4LSv2TVWnlVrOpBZH0uqVvFJZduitobLqJBvQp
Lz73LSNS0zd/AMt/0OepSorKbeHa95HFTcPBXrboaN4NxIApw7dKG/F14pwkJAVABcJLq1nk9SwK
tsf1WHqnDucvNQiVZibZUnUK+A7i1nPXtmeKWwYGkAV0SnvhxCJf0Kpa2kYRLVo7rnDhuac0QOaO
do33TiXzg/qM1tKQBOR7l4wPTE/8FUxWBS3KaSRCMkgdamqdgkEYVE+aXwaqxWstnKJVosUvCOr1
ddTNeuneW3dac58xul2oUZDeuePo3dmduXJQT4yjHdLMJRM5oN+ckAynJXjM2nqqZ6E7nnEgGC4S
WaRImwLDNs1qStwjKaWkRaBbbhmECQXKZ3nMTbSGY597ALXMfcRcfx9Ou0rL+b+W1DW9+iha2187
cXJNzfg8Tdw1MZKuqz51VzbJm3jNsYmGhVjEfQVEdo09gciwMvsOeuqSB89AXq+5WqwV/RqE4r6w
6naRk9BHs974XluwWy3i+qwKgjJ+BFRaFDE6YFmmw/x6bL/rAkGen1rXJiE+Jc6LJVHeW4qKJuRY
gsKIrkjqAxN4E44f0UYF4TqemIDpIUOpHPOUa8onO0fO1Ax8kZj2YDvun4Kj0ZZ832dFt879qoiU
YOV997Fm3DmK5S36bnz2gnY9Welzcs0ycl/byJprydkL8Zl8Ex1Gisw8DbPfE+O21jIAVnXf0A+A
9AJeF83ZqEZf0ESUDJysZ7Px3KXvGl+VhEqk2+AvTLXmm5nWRB42m8DRv08u745fah58qbrEd0lk
FUEWtCRrvLleV9NldRxUesjSogbAZkbrham5SqAItj3Ad8XOMLInh8pvROoZEyoo/XafbUE+Cu4R
IQiTEslGmJufiX5k6u9/YZI3LjUT+ZLSMapNnoYSYQLts6+GUh5Hj+RUq3yNVeuPKh+2bWgn27gu
80UqwDaiI1jH3DXvR9vjo+W8kgVzKLq2W2cRVdhOb/BOZby3gcKHmW/8ogztN+FRN3AjFUaOz9TH
C9TH0OweU8apANrtNwxwj9RraBba4yoXylZMNM9DhIdML8trpxfnlJTnlZnT6sxMfnvA5C1LrblQ
2Fsqab2uG4NLRiEqqk3DpwtIvdZe5QKhx1cwyFu3tO+zgKFFy22tbhygjmN0V+fBG7PXr3qYX92S
Qreb1OsosCEdmgrDXqKLJ4GMIA9GPp9EEeLHjReqjjzeSosN8qGlrRjTEcmNDQgUtICh6D9a00jW
OQWtO8ZR9nZ0kvASJ8wwsbVvhkH51pGhwOR2YZoDM1pbHQFIooWher5ug0ZHlUujlE7/U1k6Kh/j
eqe3Fje13mUgUCEddbKArmf1PeY3n99BXY8BQevz3Do0N4n1re6Mcjd65jUuyeHube9hQoDAeC91
CYGqmGPjBUOhCiQiHj77w2TsSr35wrcsm/8keEFXZchPg0X9tbRifxMriEFauyNh27APLoN6K7Rf
ML5Vj9U40kqjmrLWZ712bbaX3hu/mkny4tOPHmAPJsqMv6MdMpmi2tFY+ZbEDGW9tH8LxnarddT/
SbRexYh8gMJfDKc+NbOEuxkulUDKYjIVWlQIcrWAFlzela8Jv2PcPXV1iXuQpGYmVEAal5U+gX+s
Y9JljLPu+ZeAeLA1MPPHxssJRy/qhejncjo+XMKQXk0TzyPh6/1+wmEwEkKap+eyttHExi6fet9k
WJg5qHuEtS/4Ri2NSrx1YVxtajJWeIsUXHRa5RBCSoFLo6vZ5sTMWtFISEJxtd1kglJB0RCm7ioQ
7lcT0cEaoHzXawU5uLQUPD8hFj1yd1Wt/Sir6lgr5Re07TrT+0570hXxHeYuYuNqa5jI8X3iijAq
KOqhCRRka/T+mjZL113zqW6ydo+kHFq6l54LV38djcaDiTfNreER1mtGHkjjUeZ1CbZH9aPmwIj1
bon9JPQ1SEntjElQGbMK7140zhaNAncWYR/sSO1pWZUIYvwa0cVYoXfy9f0UMMJoRsoAU0KqIWS3
RaSQUtPz0cwhgY1Zpi8cJ7jqKmWFuNf5iWppzpYIYUgLO5eqTdY3dQinQvJhtG66srFxojNQdnVf
vtIrxNse4xX2wwSAQbwZc7gagDunO6eJ5kYdnAI1GxdERfIfyGkRC4i7x5rhYBfrKtgX7qKunhzg
Hb9mfBgpOkAiYKwX6WhICUWpV4Li76ZuKcYMI2AMZAjJKlacfhFqfrYae+0LOQjqKuB31xnwicQT
Sm1vYi00EXB2FLfqWndXQRw+pJOPvk9vwWcVfK/9mEF5N7pX+sFksKrdXYLT+q40y2eDsdcSWs4i
EckDUQrU9s9gPy9abL/FzZisjFZ/7v1KbK2JqepEHc3kc+GKJxHTRelEuEx47+/KoXOYHk/bmHrx
HQq7aWmSBFa8IX5I7srGcVaD0b2RjS5WauovLAwZrnWkTvaHbQgLreupznXwEMNRVW2ibiiuWRnF
FU8TFeRD52LmpFWOTgBK2Gl21GzpBigYKiyembtJRy2VnyLDIwLcYRamJNHJbJC0mqZ+JGbMpxHH
1BEp2LDoS9MmO7y9QBOjCtpXgAoZr08vfGnsXaqNrz346H0UJfioUHGU2DBWUx6gn43dM6yGEM5+
QNuwgi0e4RZXDcVelxUjOsVLK5IwnxMyHwMIrfMEk5eHmKPtvZMKU2ehY2mBofY1aRl8I4HVlykV
8vXUROlFzMEtdnGouniD5PWkhPRX+gzcWOQOh4imUdGLN1DIYs24ax5Y0Y7yoefAKHrMECXtYlPf
Vcg/11AsX8I6a5amLUxSqAkvrFOFholwdqroD0wgk3UxEMVOzSHc1m4PRb/LNpOt/3BMihS9A7C2
oAw4lNO2V5kGk/XJ8FQ7uUSkLOJ4JC6krRmSFP4iExaTq4lPtpvRj4Mcx4eeoXoxuOu84UmwlKtL
JYQzxOwhCMKXcGxpj1XupgdDkdTJY5ZU/o7mTnQH0xQ6UaweWhOfTppiB8Hn6HrTjzRpVvyG1YhH
uI1O2gGfxxb2b7qvNGbBRbKEhPZtGsuDr9Ibjmy0fj63Webyp7zpqxWaeW7sZX2fFQR+1jaV+8IM
YGGolLnIj0ecmNqHxofM5qZksSKUBSEDlT8qIPIIcj7bucTt9x3+ptTqTh3Oql2g21dnLkX5z8Xc
RWysBbZ4DTCG0tOZo8muUaMhWljs9Kb4I+uI1IOJzDvalg8xIOwtvypzCBgMOi0nQQ315Mqqs4qg
1jcnmRDq9kZzJwx+HHXlWURjs9JDLF22sHZ1CYFZddNXFerTokl0a9Vm8B4SXbuWAEe3BcLUyGIj
AOFmT2sg2nS7KfrkOKloyeKExZWOkhzIUGqs9dA0acalP9yO8UgYdg3iv/qLKCjxeghR2sRp+ODo
DHy12XVpQttHb0sMDco59WwSMLf0udusK88yDjj13yh76A249MJGHtil7rnSI1qnXYODCKOc6pTq
Eq3fN7hPPwSSiXzQn7KuvfeUVMWgS+5TqK16g6IPGnU+dC6fQVj3cRGiKPK3KVJxKBXK18gpH6Ko
fzD7T4Z5oXt4NG3CqoeGEmptuxbjJqp8AOnpuiGJI2aX0Sz1u2WpMNK0huiEQKjokOXPksqJsrzg
v19Sy4z8VYC3G2sjUsKkp4HmRmhqBbdZsyGwuiaFG4Xta0FH8BEZ9CbThb7vSUckazMjkG64NzRa
rp2dHrD2knlVOzhW5jx47A93udH9AcMcXZbtX3wfZY3mmHwAVdxTZnfR0LavjQYLiupan9XAsPex
+pm5orebVB8NO3l51C3ifJ+k9TYJCcxUczxqpHK7yN1ILKsJCRQT82Ve5y6pQaiiJWwc4D+OobY7
SzEWZckNfvCalB/mnsRc8vd4U6+WS3oecxeCvzyMuA16qz1XVQGG7EvPVpZOlZMfNuaqyrRoCWPA
3VHKw2zj6/lerslFP++LhcVs4HaY/KA/d344XR75sO/2OOYo/arp2q99EBv7xjaMFeExn23K/6ix
9SHfB26MekKuQkNwsq1X2Pn+/QS5Kg9h/CJM5X21ofa3kqs9pZTmIFfbWP/zMpNX4sWVe3+9+Pxk
uXzs+95fnuKXl1PI16BMNhEq7tJDZrGHEa/utbI4Rd4EQQkLOBBsnFv9ajS6clsVDcXrHpMB3Etm
UcOyjp3mDI9jXzqluba1N25exTq1Jz6Wpv6YWYykSoaTd13E3UsP6BSRCpm6aK8sJo52EZXbYYzO
hW9D/0rRmVbcIosUL6hC/BImtC9ObZBqBCen8RjXqon11o3ta+nGbz0NAbzr1IRQtT45dQKtYUDP
XTL4d4op3qGxZxBRiS96JkDhCGUTUbHcdKO5xtIabIKGMWgZWFfEBvuinNtdjcMAWnO2zA6KU0fB
Skl9ZWOnDR9cw782SnuMhnjHOO9z1AYMIFruBUg4MbdCQkv9ctyFQ3eOcrFBuvhHZcMcyxzuquiI
Fp6CDA7/EPmuB5W3n+jcHuOQklCUobhngbM2cvcVLXvEL4QVrsy+fdQtZ4erB+ZmrgIPhzov+KHR
rdRBSo0UVrGtg+jReVuTtzH7hItmIHs02pOxwGipty/qOL664zCuJsA6CBT5dg9QrWhizGHfzYOu
YjSCRUondaC6UlrhjD+bjUWWclf/GFEqmOj/1pbdn+ppRAeO7hJsPiWhU6SaeBHqibYTY1udfKVl
mmXbUsm9ZxOhQJXBPPMJ8kFzs9R6+z7u4pNbbpS6M5cFYMQdMZroXAy06Iqzzq1ZApZ6LXUi62tt
MaYtUoMpaNczWMI0VlOUYXT0g5nkJ1MEdE8Frdyqcb+M6EPvuGUbqHqGBnMp3eTvFfxFZBEMOTpP
f3BAdC6yAuAYPTICKwvokXBuuCF2T5YXE0tG4y7M1bOh5TT6Bj7G3CmvnQd2NMh5sqYg9Mbgb9b1
DlMKDOm3RYc+h2rQvJPZTv9zFW8tGCaRM0xWyvGHPOzozKvGpoDwmSD46OKBt6PhY6ZpTLmA1O4T
BoeQueZt5qQ/d37YlCfWU0d1TK7KBXXYn2fLTX5IsPBF1h9e0zMhAZO8iC3TxZkPN3j/vjqChNv/
u21j4EPnBcRwkvTdLSltI1yZUx1jZthLzcJqg3+U8BSnanbDUO/kVhrjU3CtRFl4UdEdStMYdhQg
gLFGSB4688Ey2uCx0GbPbOFUq64sLnA5DgwaxUnk5Xe0yvZGbjl4mfBlUAXsqkEgn8VM6vJrRFfC
bZae6bVUQMA1T5194vYkSODKj0ZYHyYmpFRRhb5p4BiK+Xea9OyNS3lkL7c63SqXWsxMm8BE/yGP
88PUu9pJblX04Ne1k0Fu1VZxjJDnLjDAdKG//k5dWIHy+S3w+KTVOrUkkJnW0supJ+SEzq5CJFun
qa3qE11W3Jk508yhFu3BQFm5Z+Y+T0KyM5ibdu3bJqKshFoW+WLZQtgILiIYChXqPWxMSREelMC7
5xOTn0D1EFpvluTwmLSkelQUW99VlpMo1lB/u6eo9runoMpB5TT9dRgwrY7uaCx5O2fNTmwww2gh
7mau9c2uXUJNNW3yZoWJsbZy3wMB0UfLoBABv/xpChzPzIZdlEP+I4MVNE57RhCvgAYttGJFoYLI
BP4TZwfY2tmvGLFHAdWQLpyqsyDFhSQioHZys5n3yTXVyKszVSPa/XXnLvmbYd4d3cfKmdTL6Opk
faTuIym87qOnZs8Qq0GW15AuWqHkjyigp02susAS5s3YCrGA5ONAQFqXX5HHQUfx7Zz+21SsY2aw
HdlRVPtoUwNCFz+oMWmjmpyh5R/almRhTZuH6+MYDuuOwHA4+/6Onw3/lGoh5LMhavdNBJI7d0Os
Uj3tGd+2GfNRjlhWthteCcHICYsgLJH505AhpTvD3Hbv6UrTj1engNCZCuSdnYH0oE1cPKvlXI9p
cNebQhO7RozOA4FwG4v55SWBBHK0qvYVvmKxtjrSd/1Y055wgRV7bJSMonAvQZp26ovRh2TCOupT
J5R+rRVDQAmVsYU6wPuVa3pDHbXKFAAcDVR6Fy1GPYtUI8PN6b0xnoZhBxR2HreDH0V4H1f2g+N3
e6EAn5vwDK55Y6tHG8TExqaw1LtFvUEIZ++mITIfNC/wzyhij5UovhQe46zZSo+P3egJKcppvM1m
wKoWjGL60IU3oBcAiTtTgW1IENpCEJu79kja2iJzVp5n4bIMc2X4QBUxoR5rmUV0qnRvJRhWHJua
m7fXZ/rSCAz3CAYDkQAlf2Xw0OyLp1xJRuuuVNxz1vGnVGuEn3fDENGHylLBN28wj6Pc2dqKs3Ip
+ZMmiHEPfIcaI4n1qOA5JcQOg3zwGLcyXBIqgTVs3JM2GNVpmhdyTS483pk7QQqRuTPIaUGc6ux9
00GfLldxrJ+aCH0cLjw9WubMkI9qNjwJDMwbKkDmQRGpeTCtMtgY3vgsd3nzfjMkNQb6zRobau9j
ebcXI6mjsK06/6RliX9qK3yEFEJCBP34Oe/kzkkvIuJ30nYZ4tXcR+NEiM289neb/82+D1f+3y8V
/O5lEMaA4u/2Av/3y8RQHH6e/eHpP2zeLuPqmJnscbzKXe9P934ZcsH+8tS/Hvu7y318qb+e/8sx
+dD3Z/hlr3z292cszAr3iNzxL6/pP3/eX59dXkY+FNih+eu1b0c+Pt/H7fdX/F88f5o4GUlcf/0D
/bL9y5vxy6p8GX+/Tf0aoAwth0VWhxm8ABZyrbes9OPm350iz4vnz75c++1jb6fczvvwbL+91H/w
2A+Xur3S27P99vIfHvsfPNv//VK/fV9aRbknTapcy1fx21d7O/Bfv1pFJQgJxNVf/tL/wX/6t++p
ahOojBCCD8ztMr/9D98uczvl7x77//h+/PZSv322v30/bq/y9s7/9tK/PeV24MPbfbvUXLEKY9Rs
UTurCfF9Vfl5hO6ysPraXcWFh/lYnXeiasAr28JijRkGr+SJct/taN+h0pNHbwfer0DONkcMxEzy
iIwAkmty4YPcI/kEKwdDOiTudbUsmZYwms8Gfm19Cti9GF+d0lk3Wah/kiHyg6cal25euKHtkBEh
VnKXXIS0KYnNg02X+YzRYr0GoCCP+PS1Mci02vvZ8kR5IPb8TxRiC6pSXFPut5XeJ75xJ/fcdrsG
miSFVNa1N7j+c11rRAr1EzgNtG3PU0QNH9muTTmhxE/ujF8NZ8jPciuL1AcGhOZFbuk6LTG1q+/l
VmFMyzFqwkd5VT95VHu09rnB0L+oSDddxZYY97+smpTIAKIM8fRzb3dblefGaoMCXo3GaoNaDnF7
b4F5CBDKO7anbLw/fFAEz2mOUdOcikcGR/7LQPOE+RbQAq8yKP5647jGMd2s5dG6GLpFGCsasUEc
RRfzaajz9Gp79h5mCyFHuWHh7Aio7RZW9znRhq+K0msPeAITZFUYnBNmIJ9FRv3bysKNpAX+fwDn
vwFwmjr+xV/Aiv8C4Dy32eeu/Qu08+djfoI3be0fhsasBvblzNN0hHUDb+rqP2wHqJ6jWRgNLBMA
408Op2P8QzNUF5iTav6J6/zJ4bS0f7i6ZZuqptq6qmlC/79wOXVTA+n5K5kT/KNgPqCautAsU0cZ
81cMZFTmWgXyy3hMAxOfAJKujBKYRbb5TA80LMo2ckEYi4+5ft5+P0nuldu3k3r5cLldtUW58mJM
ZcROMGOtOhdIe6BjTje198WHTXngt/uw2tDvUDV39dsL/Paxt0f89rX83ZMj0bS3tWpsrLaKD8z6
YRp3gJ+Ass87EteOd5rXLOVhHGjxgRj3f57zfr48Jk9/f6Q8TS7ed6r+XeVieuiFYVzTIimXg01q
YCuou94Ncedu9RIihzzcNxCcoiy6h4oErcJ7LESrPbm1+lxDUTybtdCeHKSNGKOafCcPpnZxtCYk
OCgNoZlZTRkfbTHFR1Xz3WUL14G2wl/+KLc3wieXDUk2BjWmiC75z1mCberfnH57uHygiu7iLhzV
P0ZTiR7kIh68fhnUarS+7ROB/TLqaC3lrtTQ8OPU9BjmByVdFT/4adntxhYOXkY1YTeE4tvtmeTa
bSFfoU/c1Ro//nM/mMlBdbVqaYFcvatRsOBSZp9VTyZmjHmVpFpWqzFIEdB3FE+bedWRez+uyu3A
a+vdiHZQbg2FoiEVmx8jLyfX5BO9X03EKbQ0xbvCihqy4qUP6/BCzOt3yp/Fi2KjgEDLqS2djIpV
qR4AY4MCN4ckIucvh2wKeMrZon7evW/+coTyenQEah7+XNTB0nGseC93vV+H9+9h8kaK84BaVjUN
azqmfv6pLFxYlz2IKjA2+aehFMU2dNIM/AlHI0CVNDbQWsujRJumRy1CXiWP0tBG7wiuQG75ZMJc
+a3dya1U1PmDB6NF09T6zmhUCHTz/cRRE7zczRS6BPzNJvS6r9w9RAtWq3nv++ov535c/Zdz5RXk
WfgJYFiKVmAV4FKqWe0itc53Y66bx2CsqVzMa/28kGtyYdkK+gO66uuE2tz7eYAO0QfeHqI6aoei
AvERZ3y4XIghgpTK+aK0bIJ10AuoUP+8lEocBFzu7GWajKVV1903wi6wK1IpexRIADH1eDmaLNO/
F7DqSBKu+m/KRTE1YmpnkGdlDvoVskm/C528JDJFJamgQ9qHYx5nLy15jASaH322KpCrUTPCDrNI
l8o72HpG12nHKXFUWKhoM5oU0SVTBLtH65G+1hDQt1aWDieAj6D+M+sYZqDiFGEbx8iy230ZTVgR
yyS+IoIG1eeL6KUOkh+hOal3pCF6O3uGjw8jrgF3VhPKzXTw3Itcy0z9WtcA4EJKwk8w9WAZ1qW3
C+dSq9am5bpSoznhj6N9WvMlLX1UOPNRqlvjfQyFUx4c5gJt25Z7PU39q1E2KBjrIl6ZerTt/Xx8
i3qxyGkRvGRT5O9yoLkrJTKe6GXREVDTZhUPkf1KliQfDjv9KsycnoUxKJcq0ooDF73gDkXoBs4G
7iFugINcdF6vYVoOiWrzqNvLfYYSJO9r1lSqO8J6mGHPgCgxReHBwB3DD3sGnvp50msqs+SprVuL
iHets/VPud3+3BxjCnqN6oKG0C19izl8ovcbdXBUh8D4l213Pq4LJ1g5PppId24cyAWaM/UYdZ6/
6wz/NIyOskt1lbAUV6hLpLgK7J9ZgTJ2x2ZAPiO3jNSNl73pJ8M9yOVZ4TPaNIzCND34MdDPhA/I
4bYZ8cYgIQj4GRKxh8gaJVerJs2DsK36IUIbhFhCAFyYN+UBP3iYAr28l3us+dadmCOdTAe9Ugzb
ZlPHKrksSie8dWrUgHvi2junY/BzIQZglfD6afN9GQ2vf5SBSVNFqZUE8GRnWIb1qDZEfqT8xRdj
XKTkZ71GA3wF/vLxNtG9kkIzsMI7uYrW2z0IDJJyK5qPyjW5CEtAZ9FEtwRlq3/IawOBW9uSLqsG
iOLkdmSn26Ce0q08RR7V5NF0Pht+GErbMgpWatC/9UnvHfgPqQ/FUGtHrxFPZt7PFoSYxFkPTOdm
wFy0Dnx6tClxcKfE8NSTP6QbIkuNvdy6LaL5YFjV1iEFbXTbT+Udxad8vBfl6qYU9necELRh/Pir
WbZICWEQHjsNRcCIhMEuG0YA0+TH60AVwx0RK5ifLOBYRDnTqB3T4CrXQhXrZe0QCn3bBzqvwV/n
gS7nNN8ewM9V+EHeb+ryFvx+Z7/d6T/evWfTamoJuiLyll+rT43ZR9MzyNIv8ruVZphB4pj4GCX7
84to3FZv37+RHw44dOhz4DsrJ9tNoz1V8aPcui0SQdQYNJXgBErJ23X2yMAJAXEN3wwpsWPl7Ukr
bA8+TDG9mLH6aJXVzLF1N+iNIRnZCMBRbmiXRuMWbFT1RrdwROskxh5LLaEF3Gkmy7DPkeZZucU4
zUEaJ0/IHDCx5DOHexpCeLzsdljSndZeFTP55uCA2qQmOkNcUOMGBUNCA1lvggWwdH0TxvTIU9Jw
74nxre5rKxYbUjpwPxBJdDZs4pzHGiezzh0ozo1Hat36Y9CaP9zIDY+5YkKNzEi3TpnZR5ra75RS
E0C+yTwlGHb4Wms5AmfFhwsQ9auir+qDbjTtxVL2ml/bF+hk2dXKwdr4xghGTquzq2IgbpZrId3j
DsWufGqj02kQZ16xs7SOF6HU5s518VDeXljtvWSK6q21kX6xkRuFAdFYPDQYlnfhXP2Y5jqIXJOL
thGPmpnn7wdjvaBUIk9JTca3jQI1aX6UXMAd5GhM/DE+MAfrQus1uzSstPsO4uSdCQD0hOrVeBmD
fUpA7FOfJWc3jEyYcV39NDFqPA9eew2csCYujoVXIjaLm9fE6ELg1zo6V3wLT4oWGcdBx6thREMD
SX1Q0M2p7b43K0iN81qeiRySzrwqsOHzOb7tlSfIU9+P//ORpCnZkuVtLek/WQTUKflTP7NWaP9/
GoClPkSTTr+YLWI8YLbA5zFTvdmSpNEsgmawL41bpoQNbEZEeBe9cPgDzmuKh9kxVvi8R/NZ8lS5
RrAWjoG4TdcfDhQTZq247VeTQBjZEr1wbVJluGpVAgy10mYsJftGMtyvWmMv6cq3m1GPvqLl6NdF
mtkHGj72gfBh8onnhTKY2hoRYLsIgXYSCN2Pj2XtQn+xlPQ0AVIkl6dJt1WujpfQckh6Rl0fVoTZ
1Fkx5OQkjf0JLPi8bqEdy2IVeETriIc26gFdBpr+uen8rW1h8qlIhgehxMc21kD1Yen2LrzpyVfC
bLZTkPf3DKuMT3U+beth6kkbTR+dqRDHpvHtZRSlxgqWRfAQzG3tpACFWnXgdmPAJ/FCqS9geYN7
eRAvRHgcleLT+zEqUjawt9hbVC4y+4HAWiTImXVC9L0lfGG8l4ugcFVwpO2mwjhh8muwK2c6tNK5
e7kgGejn2m1fPyP/5WbWB4+e0tbbksTtk6Z999R2OEa9R/ACs9ST3C03w67vN4ENYF4eSAgzWBQ4
UeKTHfb8BjCb2wqMrguNSG2I461AgFGrZ3sWF4yqOEDgxd8cZuBWMvsxLql0NTmIWhk8LRep5c0h
6YjPza5wGN6Ibq2UrvECDbS/Iwi6P0H7M14c6842jeoFby0dVxcdXge27xOuDHhXkED8H2JukoJc
jfAMMx6Sm4jjXBid4VUlmO5R7kqbmNtraqKaq53yET67C8a/BLgXnfUsdp9Qkk4Xm76u3CqaMH0i
akNuyEXkZ9vR1pzrBJHhaUJPCrsiN4/EPX7qNVOcIbjeydc8aUp3VBwPG/H8X1BwT60Ku5jn1em0
iN2k2pium78puJIa33qrDE2s45ggoxLHyh8aXisjGM23oiI7oLDyz1M+vth5Ex3bJmwesqSIz6mv
oqJvm4dIKbaOUuR8gp3kvlB5WVXSjW8MmBA15Ll+kgecAS9H2Ypgju/bWUMcVtxiZ0+x6U/LKaK7
LeZNuQ+u8c81ue+2Kde8xjIPLSA6gNre0ZyThbBYokVAtLE11elz4euPud9YRwNH0QXkxg/Fjqel
N+jkZoZx+CkPe3KSlBfR2/U1UOvxyVftZaoPxkth82MShTMXkI+NvqNTvMA7p299a+irJUKKEqde
S6aWQJTsNXZxCsl3dB2PcXyJyiSMy2eXfMxd4HfIj+f93WCvuzDongejcdaKxchGLwFrTL5J4L0+
rHRn6h4whZvIJlJsBnFfriKE7U1st0/2lHZPIoqOgwOiX+7KOvK8slyZdrgz1H0cwhlARldfPKV8
7pxc7OI5vEvuaub9gZ6/7y9g2AiTsDFrjmAvtf7XhdzX4txYB5aLptRL6otJ9uAh6btvMYZ5Y6yI
js8cMKtU348Dbm9CcOoLPkDlQALVlnHuMofdJWrS6f3C3kZkUb6WjtMuYQh5J0WUCOEwFa3y3I6Z
0fP/8Ise5gs+EzRZfn5pPXW6x4cb3HeEtKFRvJd7or7UFogJ4NtXfAcUt3KvwM/vMiGai9zlqb7L
AND4DDSj3cstuT+jurHoPRP72nyG3JeAyF27bqYu7CFRFbK362EPIuzt/ZT54kFPpkJKstREIQv+
UbjuEF2fqHRHJ3VyQzTXbOI4iU4jJUi0dVa5vh3wuwCGpzxH7oRxdizBKe9up8i1D9ezkfSgQJGP
I8gdw5jikyDWGcZZBdM9IKfOV1nAJzHn3ypo7HxNwG2xUXyLHOog/qobeEnlFq6Q4SzXkmzQT2P4
vmGpNDlyrUGOPt8up7b8DhsN/oJpB4/8EEx71yEyVesTwhzQQX635qPy3F+OyhvvqGff84AYvw9H
K1Wtjm08/sGvXn7142hhkvoKyWlCaJ45FgkcCVD0eZ9clI0P2EWrEHDO+4b5vGplDW76/ph6TOtF
nCWYDVG6ZAep0hnBvMABmLU6Uhehh+IlUAJn0ytuus6yEfFHaxknuQAXoGByTOKzBnaa/PI/DxDS
bJxwqvR7v+/j4V4hVFR5JEqbWXdqpfyATJ51eF8NS806yG20U3/uJFgJ06i1kAexcFVMuGxCw8jR
QCYapM//w9d57EiObGn6VQa9HgLUYoDeuJYhPFRGbIhIRa01n74/M88qz8q+UxsDTdBDOGninF/I
q/nvqyBU01dsdj869tvNO1mSj2FQ25fGdxtwt/+4Kgz+Tb2Rty9gRCAc/Yde1bebFzmuCCp/Cwte
WRgQjbuSf42OkZrlHFGPju88wgaw2XTtWXAfF5FbjV8bJd/25lAHC73u1qljfQ3RDb+TRYEu8MIE
W/424TW7y1IcgnVR7RGq0Fxs1Qq1Mu/SSqsBuJfmStWG9jMcv0ejlX2LIOVyXtR+DShr7FdRM0qO
AVMxxs5IF5rYtQpinnOYXYSEk8KPIDllGznJZCgkNkH1gRtk9aGWwZdYy1sU52BWJbbwZ/VXujNi
PWD2wyoza+uHmaqPJcaRn6XgX4MO1N96A8AqrjTxM04YM5QjUgND4AkrSGNVlI7ybju2ttG9HveW
pKWa3Bnh7HyxxyDad04J3h81zvcyqI6DlajPCBA5x4FvalkHJtmyqRj2rVIg14le4sE0I2KjBAKc
yu8fddzrn9tE0DXgDxc1ANAUNCVablNx7oaAs0zEzAZk3IK1LBqVJkqT66AgLDctjMKDvEXtdYS7
CwfRELIhhF3igjjX4DzEbe4+xGQWt0qn5eAu6w7q9VhZx7E02OEG5kP3E2uSErvQNHltZwVKo5E6
iMiZ8atrQGYsasztZbUozG9a4pR3suaE9YPneJhqi6HTGEM0GcqLrLXsfGooeM9R1HYv9bSRrak6
Zk8m2Dj5sxrXiR7L1D/Kvs6IE/huLMJNixE69Pb5M0V10YQr9lLbaJBMqJlthskKPxr9XfZDDsvX
vWXM6KhU+ZOe1h+uGaufg2EjpDwPJHKRhTvLDywGcGqFZW5jzKmgohdhtEa+oUZgJYADXCe+eR8q
MF37obN2CGkiltaVIRC4rHlsfYwLkJvxiVPj1gODEiGw1hnM5JyMNd4QuTuctaHAaaNsQObFLijr
3xpNEYWUdQX1W0QivaekIH8+tWP9oIrCD8r6TndxKPFgFS1k2wiocaGAYN3qhiA0q1Y2IXJiv8pe
WUw1UpMdh33YMH5xwr852YWoaBpTTlZEFLJdTaMU5wAxRDZe67nmbmaDue7Wodk9ZHMVwJsp0mCj
iHUMEAjR5azsVafY9i4potZf230Co8bqEVaE4SILwgjR0RbFrU2LRrQ6b41yzK1bdtzaDFi3WDAD
2b61/XGv0aHyZtlGs4kSc9CA7JndabSbpTJFDUYcyG8tIr9p7lzDSfdFUL9cx9Wl0dzJMcxlqDCM
OqRLOToRo2WPHoMh8MWZAn44tBs4Ji8eGZWjAXXtV3XIycf71RfZGeaD+xBo+f5am1LrSek+izzM
XmRLCifLGcrpSdYQtjsMMeFuWSsm9b2Zh7cJZBSGup5znoPWw7szyvU1GqEY10YIrly7ZP91UAll
K4NMns64MmhGU6wUJQWNq/eozpCl0NBFI9l2K6YQa2kPW6hbUyBAvLKKm+hxNPTwKGu3dqtD4NFL
2IXJDtxao7Oue7jedswYYa4ZD2ms2pvGY9FJRJvs8PVwPtV+xBLYltsudlBRxnn2FHMyPeWFoaDh
LupG0kOJtqprr2yyo7qAuFpzRvLH4qfqI6aR+Fq0GDiqhGvDaKadx9e0SJJ88laO8eGqE8daJtFF
gULHWlZTr3D49BmbWTdGqC2YQUTDNMt3hZM+ySGIB3HIJx8G6ybiaJgnLkYSs5uFqyGHgfoIPRMn
h073H+tKoFwT/17WQsWczr2PDIjoi0SRoD64zcZD5eX+QjbzR/mPhoFBcweIei3bZNF5EHR6Xc0P
HuTox0bxPoIhtPalAh+3Nktrff1Db3UEtJtdoTQ/JCxVEnWx8iMbM4PDOwxQlzUF3RlIrI6JdqG4
lCMLgWLtHesYNG10cExUkAliasldb0LNH+dz7CnJnWzRMrQvK6AjAkyrHhO/JTXXqOTADCgLKDAK
zWpTmaFTY7uqtKWXox4dPAKd784W0JgLjjLNXjN1RBssaDZ2E5oHNUZITEuVZ72cFBIfsNIbp7rI
JisqXlVdY64TfUVMBLH3kCGRVSsP6hXuispWVjsDd+5K5/SD0csyIhD6ErQJ0kRq6JwwYSte24hw
OUGvLz17271T69aqbh39S8NTCx20z+9Gq4PGYapb2d6mGH97TjBjJ8ZdtoH+WeMH+n2fh/bFgaQj
h9Vu2W4ngmYbWS1K680ny/LY5kjlea7+Zk6Fv8tUDC56MyXGlNfu1s+s4H2eUkKbBNMwryjOEX5l
cPdpTxUTPbQh6o8jwbADZk/l0vbdYaHgzcuZ3TYeZOHpgbJuauQ6b23FXMMMERYrkDPXKCb45zEz
kkM9YvDR2W71WDpeu8SwZP5QouZArqP5mXTFrsnG4jP1YQ40dd89uuhwqIayQ1C/gusUx5/dW9zq
9WfhJPFGJwOyb/R2funb5uR7SfMZ2rgnALxxT4333sTWUokmF758wbLOt3pK8GFY6KKqTKZ2qUsy
uqJmoVu7cuMy3xjJdN/y//iGCDQCRChG8RRo2d5SK8zHlcB9jOtoOeHn4X3JgvmnNffpRYS9sQrH
lBrFEfMpaH2IIVobfx+7aleCQXjxEht2N7OcLOrKY4XskPm/tUmagt5n7kmoct3amwnWpqvpm0ph
m4sg4WEMHPUdiAPac+hb7oKoJH5NkqWCrPLmJtG0SRRMsacYwb55mD6In+85G2ro+/ogWv9uxwx+
H4t23Al+bxfjMbAothl2dFu/YMMd2Z7y7AdoM3qNlr0gQQ6Rzcqbl6xAdcFGFfslzIoKOL1mvmSD
Qt6xSJQXMnRwHpUmAXeFQ5DdD9XrqJAlI3zZiHhKk7MfD/XJftDNJrjTY2R5osjfjD7f/sjCv3F4
y5F/rrR73ezRDcTgbFskfbizsYKamhA9cQh1274qmq8+OzCME5g2Bgsquhp+zErAzKt0nn5HWF8l
dkgQPX6uEQ1ANJqgTqzGzzj/kHOJIxibnfGdeL/2VW/cb3FOWDSwg2xPxsbc9EpjvdXTgBL6mByx
oC21o+qSJquG0rz0mJ+XXnuRFXcclA0b6nglq97kGRcy0aem79UfnSCpBZ32LQiqLwWqFadULEaN
VrNK1fNDGRv6UR9gqpsmQt920DwO3YSaaxAZ22BELGnooQoXpVefQnOuT9NcpcvO9Gos4lyc10Vh
DypBPXlZZlAyYqM4YGqyVgm3PGIEZj0GbBgO5At/mIqKl4AX+e0WCwjOY/1zm3VYUla1sc0yK33S
dSwPpwG+dS04uFWSVfcD00efkRCxbbPcoNiHl3bhz9k5Q3GjhRKo9s6uFHmSwffqR9nGeuDsQBa2
izxHnTfCQ+4pTZHnwn5iZzBlMT9lybn2Kg4QRTo9I3jQs3hiu2qNOxRjiQSannvfzTMZbh0fQRXW
xe1NkW+QCahqG0QOxrV/v24EqWqNFTLr9GEJMEzZVBN7pmXe4zjTMulunEr/wM0UAkq6GWoV+2I4
mqXStmuz9osN0hVK/U2BS1jGLope5CTwzdVXCZ+61mbISw5cYjuJP9sCsRgL2IiONuSyTMfPmZ3r
MgzalxycKfHSt977OsTCs0h5iLDv3Nupu27T2V4R1/wZ9FG1Cwr1C1t3A0FUyIjBjLgCYXxYS8Uu
5ixVF0cCFSs7d+6nUhw8m+qHZhCHGjmn+z5uGpYfPWV1+9P85od6ixvRsFHM7mlq85MaV8Oum4pp
oSsB5s4tC9T8ji6Gt4z7pxRVYHZk20Jzsn0LT71z3xDCgVJFWF9LvPiELjDBPj4j8XPimlg4O5Vy
B8ipvHM7ktGd8whf7FPrCuPQV1OwNXRz2dfVsnGQr6yjs0JcYgcoGtb6nTedoEug90ZkPna6YWWY
5Rc2VDApkx3HPh8+lvfWqMo+ajH7c7u63WALtIy1yHpsYhRmaQ0dBEN6ZA1YMpBcGwly4w5ZGtre
dSNhIwXY14EtxAYO1z4CTTGxPF0HRAtkIyo4FbnqwzgUW8FwhMjPwWS2zv2b7iYfrmZ4KwSoUVcb
HAAee6tminWN7xqWM97ghEAZws8sFv6ZcEnH8MKuD3l0+yeRk0Pvqp/CLJjszw5Jm++T2W8GrVJW
vl4+8+xaq7LGrFLp6xMmpC9xkZ1xPtiNenYJZlg/TRqh/pywfU4wktQ4bVZW/mPqlGbXxi8kYd7j
vvkww+/RDB7CinAqcmflfp7KY2zaP3SleSwG57WD5uoW2n34UwtY02rS/stpdndwEZdZylLl99Ve
V51L7eavhtcxBSdYzPiu7uLsxtObgS3wG1jPGZbxOJXwWvB5sHWwt5iV+ZHwNLaK7THVhxmx6Di/
NwyTInOJP8bmfRZhaogSZb6wc11jaQ+tF82tF21f+08hxiovjfUxYdD1HItK65zmqLGvFQshMPR5
X+RNPlxJUkVp1LYvcCbl6CgZlOeGA4241e/q8Xlwr7fmSI08q7DxkX2zXkDsoY/b2Dwm/Pjcz4sn
N//1y0SZN5z1wcA4pm4AWQrOUyIKWdUTFqKFvLRsr9/XMHXbdlDZtuQqe2NvRHlb1GEpqgc8YfaK
4nKEh/jW59MKh1TvTk3zX0VtjN6d6+g/zRF+mqzdOrGRgcLW8wLc2uT98eDVd4gbyWZ5EzYj3t0s
4laoMF3aNgItNptPuGgh6D3jDNP0fnSZFSc52EBzFlbgnUeNDb5tgRNA9ta7V5PuV9FORJinFH0T
EKk86E0VnYPIXufgRTPCCDOuVwG+g/K2Vo4JQ++LXfFq6iTHHRKwtXFyowSlTnGLmlhA2LwUMccc
ucLrmDZtXjMPTt3tpwOzbE5mOu+utyGBXXLvvMmc+Yda4jqg5ulpiMb0hK1Pcso8k8zprS67ZeHU
VbB3rXp/a5LD2iDjjtvHOOg4YOmekeETi6dbzJm7b1qeJnVom3XX6lV27WpCy9E2negS/jeIpAiW
aoHo7ZEQlWdXm25q/U3ktA5WLsjZDfirroYKqubi2qgYzlle6Y/Y7RnnMkz/6uPvfFNzs7iCYiYi
jz1qMrjvklg/XjEyNWbZv5Ay7HyRScpdRNNk428gGq8Oi52hD694iqK1LkA0FWzUPYjCl7DvzQs+
KidcaGA1ilpg1PGhbJAykFWlo22wPXxPERA+EBGjmhTxXYKiW4H66sYd7GyvshAdOl198z2caFCr
r9sHnMUvQZ/kR1lrQ6N90FxM3aN6UpehMyE7ZWu8vL73Ve6ne6t88yHmv8wZ2y0gH9WuSJL6aeo4
U3hJ5qDurVkrbZzH+y4IjW3vQxbWR7wi05rDjR/hWKgYmHmGYRFtvbSA2qBjq+ehz7cLVCN9DvPm
fRrt8SucSfYKbdFf0Gsc15GlAbvhdbm+bTVT8kTIfX1rk1cxAXwUqj0Qv7yxskm+e/JqzJuThYQi
gAU6b+1hOs6rssLHSw5zORMDdjC1bHp2EffduKPdrxW3cE+/Qdof2N0wlf4fSOIPBWKJzX//l2b/
gRF3VdszLdvWwP5pnuq47j8x4r2P3AvS+PFTP45PcLqRMxbgcHnlB5azz6qvRYb7euBZ8SHF6BEG
JQlS3SsvTW61T6MZVqfIHU3U14avI+o4m3BWI5Cn0fyepfUGyrv9zWY3iKSqX1/I+OJlH0Lzr1pr
fK5H9ZscEfrxPf/ww6Rm7sGptZqdu58+8tU2xAtY/KEh6w454ToLHrPQUR6MyNHWKEHXrM5UZTGa
TIcWRkiL/O9x0wxCTHHb6wjZPhkh3ht4c0G3Na2DLEo3sK9Xbdoj5fZ39T8NubWZ4gNU3mUsDgMs
OEIlGTaZgNXkFanfqEdSM0Qa/MHsi8tkRPmu02bgalij+UejyfA9CSJ2xWkDHKfqdfaRsivIplXD
9HgeMJEHO0Ue03Ncjy+98B9sPcUexzRQuKbp1u4oiGH5yF2o0+g9oGHTLJnRauVprHtlmREKP8hC
Mw3tYIji1maXxXPqAF5j24sWsxr0d0hyHGcvqa5FE3TVkTNniW6paFQi969LWT/6tlMeOzFK1v8c
L+ulo17mfKq2EUp/hFvC2jgqg6kfKyF0brVWsU0r5+nWzpJA5FMO+e0WID5DvdES7GNK8qwrZUCM
2CKD/TKju+ascqQgtqVFd9tpL/noZh9VFCN8AYJuXwy4n0S+f2pUCzuHsi8T9OhNZXWty67Yd3A0
LHpsInsTaUEArJ2ykV3QcZSTH8ccMJUG4azRdq6knG/j/wt+kN/6X6+lq/+TueGCDDRxnPA0lnA2
p6b6z7cyMkpvTuo4fWE9vMd+rzpEnAR+K25tyOVx+r3Vxwg4bW7lNaqe4p7fLm+fcRt+bZOfceuW
V7cxE6pAi0zBl1a30nzvZxGuf3XUX0rm+8WQYYqCFk0e/Qh9kpUZeMuL0ppYO+letnf6rHtoVOzF
1dLFvhvRCLV2rfccp59lpaF+x3pPJDI0SRejZLOskhEnSFFoKCDgxKAN7wK2upcdzpgpd/JKndG5
xApBQbtLjJONLv/Sg+sUp9vgyc59dK/RxMgswK+y49pWFchjgcPK19dfYSIDsRuN8mvmpZayDTlj
TkPUnR3dUe7qOHwj0YLWwPLf52BLfJnXZ2D//b//y+TL5uvm2zYcT+Wr1v/4sgmB2vVE7OuFpNnj
UBrlUcVY4BiymbkWCs58v1UTZ07LheyucDhGNLrCqLys0LoP9OqV2KZyUEVWqY7i+pXNoLaLgwHJ
32SoX1VfVTfkkkIeXgsRSLbm26jSTTBnDRCQ1mpecXDGrZq9IuKTBEdlEf59ZU6dehzCUDsCOzIX
To3QsRwiO2Jd6LReL8Utf9x3+6zetR5bdr3z67//N73/taJpmm4aUKw0Xh6X+Kx4t759XljYxQL4
f1PdTrveblrhxfIOWmB4aHpENbvGI7dNLcdSaOjmdE901D05sohJ22E3jxfCFMxCGQHRwoWNB0Vg
Z+jP/AfMtOGb7U4npASewlbhznR6fTEgha5dO5rXsmrnUXOp0EoGaB6jJ0QNVGbOrnx+js0J+Dwu
mXB72PkHJfsXlPR7jjNWdocQnbktiHnnO/AsGrY/Ien5suzBZ7I1X1m9immnbBRFYKsoMZImJHpr
ecwGolFX4mnjOuD+smoMn4YXMiUPnaEiHTEnZ0MU8gpVvr+ubF9d1YRVln90uIndoixW40nHfd1C
QtN9N4OE0Bp4Bpt6uAbHDi6m8efXMjlaimp/w3QASVbCTBh5BuYhIwa5Mes8uVz/bVg1VAu1L6fj
rVC06V+qYDTNNdGXAmkqQv3l34UtxDxtkQ6QV3FU+4cUspRhTfphhOoa1N/bnmhdYxvTQ+rnzw15
njfFL7e+ivZhVznCrr4eVvKPQhVfX41wfvAfK4YTFIthV6LoAkByOHl4Hpxk++CW7jpIdXXT6hBY
o65Mj8GUlRdUV9YuOFMdvacXsysF1AQ96+GBEDpYUMuB9pOG9l2v6da1MBSR5Uxh8udA35xqurdJ
5UwzxJOoRoMuM5o90Ym0IOQ+lcT0uy+BPjT3tqIS/U3HEYCo0PsYSNMsdWXM0L4AK4PnrKNVxklW
CHeEZ3klC5tI97EELB7Ms3VAS5KCMGUuotUzGzTsm43KOshCE1cEE8DWZomQykHhGaMPO1m5mQlS
3Ky8M+hz72z/faV5HLl04hK5r3rnxrLzVQJ35KiD9lrqeT4c9GRvaPmw1loHYSJRYFSC7blZYsLn
qZgihba1v3EVJH/BjyExyKuIyXuXlt5Gsx3vFOG0+1txa+tRFDzh8iAH3JqrSPkgv6Nugr6sjm6a
Vki2i0tZOOOEOZgoZLUHAbEiN4xithgiO8rC8xc5Yah6OTRxf9CAb537eDJXhVaMQnSwOfudjwRL
5fFXiyfBwZUZz5O/qvXQZgtFvSuror2g8FpdEI/1x+yckEXjnWpGwkGu9s6x7oEkV/rU9Q3JdJf/
aWshXBu47oRLRFBcQpddzxA9yorF3vlQMbUuZNUkTXsZkDhV9frsYCFvpJdMgBOxnkC6F4mzOL4Y
qgjLmOb0hcnAX1UZKroEq5lKsUi0xvZzQD261MKvg7tOU2/ealad9CtUv2FhVKl4BKwI5IcKjN3w
oi+Fi3tAlXRghlOrfqwBPi80iICfnjGiMU1S9DLHTkx8aVBWJHFebZQhqztEfl51xNI+cSCN2C1+
REZkIDZv9jvOAuFb6cD7E/1Z4Q4rs8umYxop/UVTum+yHcQgNEBMqe9LbehhnVhoUyZobgN1aPe9
Czd9hitzBzavd4J72SCLTlRr4USUxkG/u3X0YJvv0bJJ1n6NjdwfHdpYVQfUlR9kewFmBLBke2i9
aT5yPG6Y3/RyPv5Wl5d4hAZbPM1fTKtCGn4SY+RAjp4WpnPmm1QII5PUH+WVAjb4evVHm+zoS+VL
AU1+8/8d5uS2usO8++y2Zv2I9NcCgSMgbE2GlpuA+25CEUavzfb7FOkDR7aSjfPkjF/aMKpXaLgn
B7Mspy+VBeI8QALPcTBoG7pgaba5eQcybtrFWvwdXTLzroxmkqlNvmE2atc9Wa1P9Q3EUPjVMJJ8
7fSkPbGhgzOalIivzea7WfWToDTVW7UqrZfR9S/w77JvAArDBemR9ik0iVkHDk6TUDk3iKIrL9Zk
vutJlazqtIkPfady1Ox1eztMTvmOyh62qEn46uSeexwKBeFG0Z4ZzjEL40Nme/pX7HHWROtN9K/K
Y0WGbUUs5msy5eE5NTFBNscEeoN8xRXzGZSueYSWaB7l1a1oLfVXWxCPJpFvPIj+GNeJ22SbGyJx
7pMkGuq/An7X2J8MA8oA4LVL1ssgwxVkElqeXVkTQWfeWgumVjLN40UWYAYRZdOQDr21lQ2JAk3r
T0WZpg/Mc8umMYb7AB3uCQsctMEx47x3algsg4N2o48rJf6Yj3ABrs251dSPaaH369nvg41pCwuu
uPwa13H01FVG+BRP2sKPPPYW+vQxepaxhBU3nRxNw5/RmB9co3GXceRnW8T8xoss4vCSosj0iNbZ
dAntcSReB8UkZne8qeIhWsnJKpt5+Hx2YDtZlbOYMUNqSpzuQR1goHL/ANQrxA2+2nbIzXMQqe3L
1CbJRh1YL2VVduSxvY78Ur+XTVLMq62698kBttcZw5aZ5BKmhotO8V+F2wfetZognFkvbj3ySnbP
2TFC2JZtPhlqaGLBRkFEEkoEhVel1d5ja5C4Bn5OOC1gzxH2GOba/RPRs7uZv+HONMuPPLWSjQx1
DOmsHGs7ulSGkWIHgI1on9YPvdcZX0anwkAMa7SDxpLZusZ07zlVfi+8kpC8vZct8qrO8RZ2fyZ6
hnOq0XW7kgPN0xAY5n6qoFVNVnRgq6ge8BHwd67W+UuU6YLXqo5fyyAY9mGHJ1YIh+uo2vOHgTrb
xU36/NI4BFTRtajWmmiTHaaOXZ2THoh1ettbsKWyVGvhhl64k/EY2eHmLMBaV9Vr2eZr9nsc9tMR
FWRyDYUWbTUQMheYGevr6waxDUFSVAO/zMV+bDz9DYuy8KRiysjxMFv3OkCQUHIqkSqJg6lY6RnA
cLnMRh1+O8R5ES/veiIDehtvBzezUFWM/VXUtWoq6Lgv2qBgAiSIjRz37HMZF6deUB+zbmwv40ZZ
hyhKr3BqaraToKma+qTtqkaYL7AuXWw7Ze8fa2y3FY2QyaaANQcfXvBpUU89enjmbMDQtU8a6PqF
Q2D1G7/LkuUzWySBdhnY8txLILkTBfpdaeyvKm1FjJYwmZySdHujLascfcNQCQhUTkkCYMnzIzbA
dZVtXL3fql4b7SC+l9AnWdVHYbsYmsKoLtLPEMHc16GrWcoHv8PdJCmhHPSAVwXXNR1FTCgKCX64
FQqHtrM2hWWKOufRR20bb8OsVJe8H/pz1vO0yfa2VT7SWj8hYPHQKWm4gxtRnCJREPbNr4VsmycR
7o61ahWk80vZN+2jg9oLMgfG8D3OMavBeUg9CZAi5AlxNbgfGgHeray1UaSdRrP71YnMN1zKctqF
Xdwvu7lyvqLxt6z80H2fsBlbhzgPHQLy8o+92+88C0iDkOSMTDCG2pThaEOtFAzgMcOQYc7Sx061
tKcgWjU4UTyXjZU82wli+HGdu0dMmT9nx1HHO4D4LjtE8vxmkOgmhqh2eu+MvNau2eEKnPnHCETI
0s3U4R0VWvK0dVme8RQ2noCgnWW7mjnRpjBbQvV4fLyXBagBF2eBemzH7Tho6b0sjNGHKcBEsGht
iF+ErN90SOLYTjq18zSoo3KSIahh4I9c5BlCiWaN+2Lgk2+EabvQGufTGrV2F06wBmYXGxM/0nnx
yLEtOaspPIlVad5ZotCxTYUw7B/MYcY2LIlOQ2tEp1yo8Q1RWUJ4F5eyLovQb35kMaqKt3G5tbQ7
h3h/7iF3GLRv6t+0nkRzf6Koax2tHhoQO5etY+J7PhXfgyrMXxucDtf+NGRnYwbuOVXKQ9rhTyzY
1Ibuq5eYmi5qmqipCAAkUbk07Ni6w/As8wHoWsyjXb/KvKZeNEhqsNVSC6wBxWVagyGNooeGb1bA
ZzhZdF37YIuireP2gQP5NnTG9BwaDp5LrO6OnhV3lZAhDXSkL83pASxvKDRFSUvaentEfMMor3VS
l4+mZk9Y2zETmShFuhzcOw1cNTHc7hHJWQeMyTOZWkL3PN8XwCvaJfd/Gn2ePcqWOfLOaTnM/gla
vwkuU3GOmjJ12yRvnmQNtzRMhxRPHfF3CBAaLdR7k4lsm7u2TeiRahQ4o73QR5LuaL4rq75OqQcp
7vMhm2pPU+8bu5uOkVeQbxGFTdpi08PwWcoqJPfzoAcAJdOyuQe61dyXnHEWxHKak8RKYEMHLcUi
ECGras6+z8cg0m3D8ByORXBEvQnZ2Kq4C2Jj3OJbNToXgn4Z2369ORqiKPg9y4WqKM3RNdpfheyR
Y2TbPIHKbaAM1JaxxpAh2tcNIpkoAbRIZ8RmeRXNlHXZYw5Jd4SvpJfIT5SPqapDoBUJjFSkMiJM
/3JUnXE6lHU195FtB5b/TEIl2XokYI5TP2EKDM0Xi11xKetVllxCkMqwZf49PKXJ0O0/on06kSnT
VFULdSDN0s1/hqfw4WCTmtrVU8FEXOereTJmHq5W/OTk90K26ZmCECtgt0X+95A/Bv9RlZ9ya9P6
Ct2BOT380X77uKloswMg+63hGdisaEQPLdM2To7bnjD+Rebe0IK7yQcN5nc2DOFmSJy9lTpnV1Zl
d+52YiUO7XWlOPXxOtARN8rusgLR3aiYdXuq1QzbhmMspErwATHEO20lP93ICcnr+pu8g2Up2QTQ
twkDAD4phZOlLP6otvqMCNqt+z+NGbSkPfxxX2jp+HEmzDzyEdLkw3V9xK7XU6z/9bjJJ+1aV9UB
256oFOofPJjyXls8g7LqD4OxawvMtmoEWNBn8teelhevs+fH67qOtG2PnCvukiayHGXQrjoEYndy
jtMHVt5BVOUEKHsNwrRLYuhAFwO1fRhFga0uuSwlPclXV7YPGVAntTaT1e0V16ZRhdGbJCsH/8WV
45fusgNPAb7G1eq16qNfoqoYQML9lzEzB80JvNRESE0G12zH7bAiTpHZEME1VQJw5SWar4t/fykM
/c8spKajRmBptmlbHmFh7Y+YralHUzT32gCMXPumou28KIRwOvq29rpFTmdtu3ZyP4bI4OemSfzT
tZluUJpYgFRI72Uv26yljvzuWTb14dBCTHbI2wpGuZG17lpBd3h5I5hXqf6Lai57Ucv+1QsqE/9G
n5S412Ddh0+cCq0WryfE6Ne4bpprHlr7UFflN87zDlEvFLpN4LWrCirOSlZlRy165VWb8vNZXdRF
DuHnVAn5BnmVOWFyGirP2kRq/SO3+uo8OGl15kCHvd2Yleuk93Ni9FpZHEw3zJ9HvRjWcWXM+y4c
1Ve7Kjc9Wimr2UrIZE7DCpy39hgaUf+MQg1k5VTPj2oRhfxJvbvDACw/NkaJNXxnqe8uUKeFApr8
wejw9h1IVGz10dnAkAHtKMjSQ9/m4B7VnazNgkRdKTYI7RmtetkmCyMP8EIAQ71oUaQf9ESZEXMR
yPcRQ6bICEsCPD6GhYrVLrx2Lu7d2C/uE9QA7mU1T++hbLp734VV2PcEwKMh196jloVR9eu3WU86
diqk7gPRXqjjN5tg+GNWjuV9CqdhQTRUO+adj3Z45qv3fcVarRNw38nq5MzavbzKcYfNsGQ9eUGp
YelDUfqtyXwWL+UA2S7Hg5ws9pWbfb8NlVeDlxqYDRkGKh82jlC6akCI0hrs1m0Tcey0Hpsd0hLd
IbVgVpCKu3jeOtJzjfPM6PhrtVW9g0Y01VomIF+x34HVzqYsfvRqovPl1MEsCtUzgAVcDLK0ex1t
+OppFkCFE9XZwXcSiAPHmiw81l7K/8sntdEYo71Ccd96ttBkJgCVKHutnsplYZGO1jA0AD5PoA3n
S3MdazBu9bgbX1tPMvB1B7H6sD+HvJKLqTW7VTN60XKIfYAmefcaWtDQBH9zA567fUUZql5542jv
ZK85eO7CbfzxqIZt+ypoIXOD06ivjNu2ZiuJ+g/EgozkRODGEOT4o3ldumU8M6OJU/1oYLQF3+2t
JNO2tFsFOrOu+W92WvwPY+e13DiureEnYhUJ5ltlWZJzB88Nq3t6hjlnPv35APVueTyzZ5+LRgEL
IO22LRJY6w8roQfxZ7t274Oc07vMb6uUdlFwgklifhKToj3e8txj1OADCndgK9/kl7TcRJJvYsuP
Kw/DepU6/sQ2A62qSf46VA9TPUESvETeB/8d2Vfh2jY8eJYx0tJaZXCWxkNjwhBdC4riDcvGby4G
RFLOo0JSQdpyRk7+Ro4AK3i8V3Z6P+8qMytOnuHlJzatP3sq1uXZ766XJzvdn4BcqZihkT8z2MNY
iUZeXTaVzKR31M7X0cJzITT1Rz+kYgSJd96HPQnSJnRJm+M8eS7MJv7ijOOBKhDYc3eusc3C9rCS
luttKC3J1Q9/CevtOOPGHMvtrbNMBi9c2W3JYmE+6ltwuuFWU9V7mzM3PNsyd9M2QXoJbe/RsHsO
pw74yaApnD28KHtdjGlXrY30e+J32pMi+Cfk6zZ8ujiCCFSM+Ns45xwtzqqXLYKhjKGG0Z3VMJuM
t7FKy/0tdL3qv10KWR1rt+VUY6j5P4rxlA/Zkv1lywY0BhtNy9c9WyAX8EFHMR17xEfyRXuGWoV9
ajH1F1M2Bea957jZ3SKqp5qWbPAF2ZD+spjajtcvIvdLbU94aBC7LWmN+HejT8y9iqur1ORtWHEG
w1BvaRCCHac7Mc17fPQacL1tlu3DAhRw5PgY6zn8VvbJCDF3CKcSWPOCfkpeu+W9mnm38nYlp7UU
3Lu8k7pydMXbaLev7/bV103RdY8dl9Iz4RoZqtJdtzPuNNZE0RwVKRyiQyM312YLgMSgJLnmiZjc
m55I7iNVovQoBO5TCvf8lfbuxF9tXZL6XnZqoWrSwYrEhgzLKvd76Ah2l+90ngbnNtP5BKuukGPb
iObzYpj7gLfpEXDTTIpSL/tVvThVv1LTauEocJNANaTdqpjpdQ8cb7RDUFfdxZON6kWt1l5c/1Fo
6XT2q6W7aFqANa9aoSY1V8N5ISuRi2KpWqJ6qmEfqqHIlGd3nD5XtTCD5qgwLTjRmVd0iwKxXPEs
aibEW3BTL50ucY+AXFSwyKkOIJPSW5t/32UZ7t+ABqblmZ5u2a5nS9DXB6zXZNSFCe+xfMmAWvD5
E3d81MWd6qmmbRc7l4f+n8HbdEml4LpQxYRo8ILGxnlnBFbyqI3VFuWC9qIHSfqoQogYtfumKV3c
sFlxmyjr7lPm84esQn08YAJmRDhxQqXCCd4BA6KbL8hEnHO7xjV7sMRuXNpury2k76yO93/uuxm9
fDhqHU+9bNZ++MHs3eOHHn2J/Leogc0zzgl0KsfC46ez/jDccP6tlHzJtLKqC2cGGxjgISS5uhpm
kX/veHhA4Juj1dFCzoKyA+zwrAilMgAOSzIJ5/P8OxmxiXKoh6ziXUlhCZziBuh//BZbbbWbBl0/
unGbv0TZ+EcRLOWXEox4yAalnJPsh+wk7pz9iCpnXbr6cK/O06oB07FsfNJqG2kb3tQl7PywvOQN
H2aoHrp0HJrNVVOihlgFRb2PLMe4Z+9gCkC6NVaffbJHoi4j95njKCoT5VZv8FYTeIPhpFs+27IW
CEvK3pjd5G7baUKIMEnFc77My7lP8vIpnUhXOgM4aAB9SpmoaEm65f2MeqmoNERxBFXD5JtDxsXu
qvnLJCClFRMvngHdwX0iegEf2jokVrd8901yUrM2eJS6yMUirZo8epnW7xGIKk9+l3cnPzcBg7GL
fRypdg9uHx0rI6sf4BvXlPHouf4fPnrb9yiD1g+ZYzR3eFU9xG6PSkab+acCLt+Ma3W3MbWUmICd
rHqiMTC5m3k7zckCDc3npf1RdeydMqASALzpAU5x2bpA2+Ppf7xQ3L+ddjyBBh5ZDdMSJoeuD59D
3C973Rmq8HnGCu5ecw5m4maP5K2hqI/Y8c1lv9xNfufCME+9x2LsnfXgG9VOjEV7jHGcuss7vzil
Hn4xAP04mswBLMsyM6Or3oSaRsMWVzETIQvV3JYoOYu4hzbb9+NxnMwSxoVTBTvc2RBVlcPRS+eT
HZM2Ur0oqKr/BKcl1dZAlr7iLaodNLvEkmSxRL7ulginwso2HvJ0kW7Hvv5UQ8y9UzHVWLnVb2uB
3VSlIQEpIQymlFJRYIYuAqnRBhjp4HUSbX8N1YpCOZjghXhdomLq+tul8pbXZSYJuUvNY9jSYwQc
wTPxt2GZPioXwqsgjlJY9WXTI4P0709ZtRn4y2YByJ4Dz8HUdVNny/ABzTVja9IUXADt8JAHRnWk
YDOvMql0O0vN26ThoJ9EGLWpYT2ECF+abBwvuCvCFBILGDrSyOZ9v+CJnNsYMokWeAKV9U9DK8xP
lRX+yBCZuSgC2oxXchkL7OvlXB4Hvwvzaam2ZqSLT/2MFWS52P51OGRJfx2CzDA/DZrxc/Y6lLPY
MK7y1h3WLorFuObWSEmhMR2SYDh2YfhJTyvzKekc0qdN+IMCk/M1cR1rW/H0kPUm5+uEnFdQl0Ja
U6OSZWInOgLl+EoWrtkANMRqy/IcMALHctG8L8NU96eZcizWr+BmIjcId4uRoeKmzQXA91GjUMlG
phm85ZsX1t+ryfTZiQ3OHZUh43+9JNVL8P3vj4+mzVvSAoyHoKrnfcjPgSpAyj1MQo79nLhtSev3
UbIhiU0vEJ3lgNKF6a3Gqil/DbHNwYBVBREG0+78g7rUtGaT5/2vZZERxyu965JdGKb5GQ5YflY9
1UDeyM+ubKBTPfS8lA5ewZ5sdZu9XnYLmlaUn3L9TV31YVnA0XBth1RIUt21H7CF4sPX6xTmpZBc
N3kFjqHO+JhERXCnYpOcsEo7v7RNuFWjWxzpPG1XjZm2+jABCQ2Dct/GCVx+nVDq0qlei5qcjyEg
iWIt3vfIw0abaYD37cNXY582PfdebJ8CKXzqVfnONazsoEkfNoHGbLpqcvxj+fXj0RYFoj0u42/w
58R5Kfz5mCM/BcTd7SWnTpwzHHKhUHQz01K117DrdiXUvApihuf1K9W9rp+Kg2fPGeSOxpmeK/7d
agC93EWraoCxgL/q/eVZjWxZJbgtU5NGKK6Tt7i6vCp4Yv+ahD4dGSu1RF316+uhffAtDf16j7Bl
dfbqtjq3YCW6lRrPg6AqVCT3Y6OhbiHwFmBX+tc1amEir24TqHtRFiJyzZJbvLfrHxMOvKtBFh6d
pK/PVuXsrsAx9RSddLM+Z5QfPzyYVVyuffck/nW9iqlbql5r/fbvD1RL5v7++oFEW59Km6WDhLYd
+0NuMBliUuZ+6D+VGr9MuIbFpc2QaSohCpBxNqNHlI+NTWEGAOVuQc4RyEQE1smLMnwUYoOMVTGa
68rKxBPQSWuTQcNaY8d1SutJPCFdOm+yScP8bDYxffB7H/PNiNdFnAPUGtM65AS+/GxGM5du7xG+
znID2yBgT8LOeB3g153Y1o+7AtzSui3w5cKmjQOAbFSvQNR09z9+Rsbff0bQOHjdkBEw2N5/eOkY
EHDaNF68pyDknRwmQX6nGtfIi2uPxE96FG28WSh8FLahfY68aEbA0NV3gTYviNJtKYGV35JaUOb3
UfrUumdIQMAJk/QQY1Lrt9xWtEjKO94iTqZe/2xuMaMpg40XevAHvClDbMaLnziAZhcq4tAFIyf4
TZTNJ39ZtENUYHNrUeYkMTO85p77P3DVhmP+7afi6jYurTp6lL5pf0TR591cmwYp9iedl8yhrLxq
wF7PGtdFN3QQ9fE3D2Tjc+w5Lx7A33zEykANw6jkcAOK4ABGGaWNNhDbEjIvLrui3cbsd6iwl/nR
FyDY0eyOsU3pUkS1w36jd9ljF1MfK31H7MAoNjysgk9hmKHl3GHsKTReXF7mp/cl+/SV59Tx18Bt
fxSto8FeCbE7rF2vOJOT+KYJJOYjBMDvZyOe74PW++yjhWJ0eH+Glal/LpoQbollPhZzpO9RNRXr
xPGiQzBBLFUXGrWnb+2KzT5CetOlxHLt0oXbfAw4athDJw5A+N/M1k+elriJN0aFgj9MzeRJNVOF
8W5mghZXQ+wgtU2oh+wLcJt/yMvsME36eDY7zVm32iHTch0dTjN5abtxK2QmE4Ug8M8tPuQYUDdI
Nw1usubEO60zpO93VtaXd/zlPCzoLNzHDs/Glep2ZvXUQySiINVGl9nE39DvolfkX4G6IjF+pyOR
/lplIzgGqzR2bILBRiHxkAMKK/RtXOiILMHWhEwY7vpsGD5x9A3RqIY+WtXGyp6Hr8iomwdDJUvC
OinWmF9iwJgIEsqLRWpwQBoLdQTk39PFq7GBjyUrTEqNJFFwREF2f9UgSWYzRCi1jtelbiSHokXA
D1hS9qwtffY8L4hMVnrl8zhwXniK+VCUIJJcauQ9Ll7QUNrsav6KZAyBSmOfjcs3F1TOqbR6dIeM
lr9HzR53sHe1O6jnwSWIIJg3+pyuB7RSd2EzB/fLjMrkxOYSsAcSFJF/sDOEFoDkZ5/AbuAXaJDy
re1eQ+TK+/Pfn0N/yzAIMmSub1uInBmmMO0PmbLILae2rRzniaStcY4jbbhXTSh7UPL9Q+OJr0i2
vo+rFR0iRJvKTrONmjW6arwXT2yd+4tVtYNU+Wi/xT4SLFBjXpc5D47w5RaIcn7zTYhXBy7QmxGj
1ulWZXvwwzD5MjTxPjHK32zfuuusOKpWkLrKk+ddsr7gDBVUPPtlo8LvVqgxejm7CJbgpe5EfAqN
7M2tLbBzahgzzMn/oewPafZ0G8L2vy6+zqqhnZRvClEXiUEKqH1TTq9ZOO+SSqcmIdUFW9/pSYfF
eDAreQQZAzH2P56JpvwF/OVlapC3cEBpCReuH7kg5t+RIzrSJ4EAf/hkxcpyevae+hKW5Vg0R4VS
090q3FKoQ0Yt7AGtIaRpIfF8IaG/MhZdPCglBqsAWYvakH0o4yFkpz8etSa3HzTE4l8RPkg2hod0
FDIb0yctzrdh32LXGmSojAUwKleUnpLTtRvkMJWaKnK3c1kn58gN3zeVsxz//W/UxHvnw4+AzBjv
NV4KUEXsj+/KNq46TYc38tT65L3VE5GTU3Uy3GETls10iWWj4jF42R2qIfMh7MLnVGrGeEnbrcsp
ci42OdiHQvo2qYlA8//INcByCYi+U4fG9EYvceONEGBq3/q4HJN1UjfFDvYZ3MamCU7C6p/VaJDq
FirkGu3zT7MAuSJH7ZHEUvsEz+f5338O/OJlnuH9H4PhIR7uW5x3wCHwovyQh5jxfja8QQueRVEi
XDyICAScXeyR2frc2kg7H1WsbQDJ7sag+xLmTrbv5LqyMYP4S/dr9XVJjDzJhNatfkSp8Atc/Y03
csqZHVFSBpK4Wmi6KFP6VvQnIlnaVvTdGeIn3gCgS8mt/pZLoVksygTCie4rFe8HPdKMb5w6T2WE
p81q6b4ai5/96cfRG7I6xlfTi8c1j0MAMpKSPtpGtZnJGyHoaPsPVIR+NqmtHYMuSs63uOdi854X
9YtadYvf7rFIbrshG7Xk1z1UnNIcfg2i7fdmpn8BxQqiSh6rvUl8KVMEINVIzt1Gck6trKA72Gbx
KIrFPWc6+Z4xDh6XXw1Gtpqdhejxdz/DwDJfy2WpMGRm5RAlcE0rc0Q2yIL/W6fAGhuQuQfF9gFE
2F+idn7ClB5fH3vTdRJmJzF1qml/9dRQzQaO9nmJcrHPs1pshjBJUTNIUPZGE+EQp3r3jPKDZCnw
sqy2dhE8qFq64Ta43M1Qc1vMrXdq+KHIjmtyB3cCgKHJ+cesREaR2xOjzMTQUh40DrmzPHldm12u
MR1TqIuwq4RsI7AUa6DMYRe6+ckfUXBWQ1BfwbwqQphT0ru5n7EvGKTfAZqo0SOuKtgTWTBNVUw1
PlqX947UI5PLVGMG1aNZ5pzVMx8VkhT4Vk4+P91Oru6tzLiP93NjI5zoTToZ+gWnAOoZA2a7KMsp
pApYip/wGNUb+0HfG00Ur9Rsl9XRFQNT8pE6iBrm47AE/C+p6KkGKUk2GZz9ysZIhz3EpAABj+b7
4jbpQaQk94osGDYlmp8nT3JSVO/WfIh1LdszMBIouClKELovwNxyKqFXnTU/X/YdpMZWFwCLPPOr
22hiZws3OIxlb74mNVpGmB58N2zQCkhPDI9jqWM9UOjTZsHw4DumDmY7D7+Rm/VBtkFqgY1r7qLC
Jl2dJtUlqAZO+3IY6X6+LecyWWv4V1w0Q4/5q/3rwsbMV7kDGVrF1brrtXKZGiZp0m6EY1prNaFu
/+ELuTIbHJw/XH1bqS6Mq1Zf4+KALOqHb/PXl/Ij3+CYZl2/ydv1775zD1ADSj0QpG7f5owi8tEu
okdf7vVSi82iQanl6FD2StfzeCoyrXoKvDh7Nv1Fu5td8Qe6MtmzCmEoUgEUqoBDypiamK35T4y0
/LsIyTN82PPuKUqO6vYqQoHePgZpCgq1eKiSZXi12yx/acVnJYqtGig/zx1bc2TTe/upSCj/ygOs
XmJ90i09Z1Q5jNES3sPlJEWK8LakQ4xO/xW2v/sl9dICKnVkPWij2fzM3YzZd2Qh563rYNLiLaX9
eSzBTw7+/Ns/xJVAlyvXL2ReYOdXn3wLhmI2WK+1ZtsvWeStNd0dPoPSHc5hwJlF/jaS2LGRPSjz
63CJ9OYQLMHr7VeiemotJLS7Gpvt4y2k4re/Bm4E9MwTYnW7Xi1RQ19vpJh7kuymEC+W0iQdVRe2
2BYhe/+pi4CSqqBqbmv+a8ymGLZ3q/herY1627re9HY93uKwyYfiU08Sl+xChDmMaqrCFXe22/4c
foj5GlJWfWcf58FPT1Rss5MYhwzo4F+GauL/Ectq60fkuv5WXfDvt8tioK2rD1/tny5B1jHT4UGA
YWlPOaeBVYNHzmb0pgn4J7knSgq/umHOi1A1tlyurlFDoGtwAdVYzURz9vNGalrd59prJGlQda8N
qdRau2ujyWnOjcy58mNOTmY/Jic1LOuvbRQm6CQ01SHpAKlY0zIeswVEeiaHXmpbL/rvrUMxTAUm
Vq3t0eVxrBL1Q5GJVYew6ncOvitT5O4PTyNDr5eINE4kaQ6drN+phsLJN2iB5r4t9fISpAnixsOY
vTVsMBc0urvC2RmIhpp/ToZBJsCwt+wpfx+9DJkYlTq4KsgUMouQtb2/0/G76xBCfA59R1I5RLod
wcR/Azcs1crqt7FO4z1wjOwwAO34Ahp218sFYxigVxNa0Tm3ivkpQ7d5pa4cKjzpmmIxH1FCsEBF
FZheCRtlukJAqLLQNEJXPBjv57y9REPvV2sUG/JVjWXNqQ+K4aUrm+BQj5Afo9Spv2MNyS5hijWe
fVq2b9AUv19kBXKptflcz8GzovZcyTyi8rciIx+nYpWu50B9o2J6mnlUk5vy3Psw9N37pgU3NMUn
oG8Dyah+/hlHytlfld7QIyAX/2eG+tofGNGHq36yLm3bdydVZHUNbM1cF3Z9rhvX4iviR9kBED/7
nNwc74qSB7aCYLZDP945rZUivu+IT2C63w/xqno/XAq0m9u8FDz3i2Ud2GAWE2VvczPu5WCwGqdo
MBHfMzEbAhTTnVQTJlV/6hS2XLrsVKsAA9EUE10WWBm550lMG7WI6jv/FfYD0ByD1yTrnG3m+f3B
y0X1FhT6agYm98UK+5SsZh9t8sH5kuHkuY3wYzml8wCOSnUnHReflQfG7KTGJaCwa0/F3k1fu2oe
jTrYjfm7K/wBxcaVmtRs09mSo4owoNjHsQ0dvi3F0xiS1fDl1/HUWtXN1DcCCDs6XbsfF7jyAhV8
NxPK/4MaI/kzHECl79+tKyEC1KF5sPUBvcBisPdVlMQwRHRO6WqMUjyYQhAatl2610Zvig4xsl9j
4WvOXWBMP6cxaTWs9W1azag1KnadrktMagrH4ADCbT8suQ7VV7nd28lDH4QYHMVZFqtVk8xxdkla
Kq41248P8UxOZmyRx1WVm/HO93BQUMHbtap3i/mtizpfMgfbQl33TwsX0l1oNURHCM+HyR8fET4V
9wh5A5CHPItXRd8dFo69r+WEC1zam9FGzc6Q3O4zw3sxFzx015xwkR2H5udljXan5QXntAiVZGH7
kqIjfwFbNwnzMzKs7bNfJ9olaZqTKGwOLfUENNZG2najZlUDGeazqWUIDcoLwqm7XlChOf58vUcX
fLJT7OD0DiecgDPAxpZa46pZ4iQ8B9ayqqU8+S1el+PPFUmL7IzhFoC5uEifx2xeXVtYKfANQDKp
GXeJXrKpsEhROr9leTo+F7IxkfraIBdr7vxSC/O1XZrrsKkPEhSRRJ33pTUiFugdkoNw0p5Gj4zU
olt3UU3ZQPVU4/VkplD8IHcnepT7jcl+qdhNrUwvdI9h4Nsvi+m6h37U6nUq302Rb8Uv2DuqOUj6
xdrz7W47S9WQQp4QirouqpXqZnIcVwsWH2MzYGbIcBw8ptXyf7zmX+bHAp2ywY9f1X3V3YCQ5jys
0Go7Verrqnt+nNeqLt2NevyjFx0MHcnNAS5CBZ6qydri57z5MKGWuLVG7UUtVOMPa/IAEi30kxKB
BafZZ2bibwcEM74Ufoq3oBmLkxoO+rwbnATXG99znsyIOrlcxXmjuoOQQhXA/YFHSw/wIO3Polx6
71JhieaF+qmyyQdv1EQW85YoZ+P3WW/7bZHjtGpITv9tqF4SyzL/nL2i+H8NE2G7a8jkyyotl+ls
wQGGMGOX5xxBvENjj8hjqZl33UmvprNjQNLj6GmvoyHgmRV9Mwt32CMtEj2rJhDxw+BQnFIjPjja
g48UqxqhxBo9201jHnkstyiOhphdkYbJtk1lN1u1BpvT5qiNmBWjPNwgKY++ds8Bn+MjQzNpPWOn
uvkYj5zx56rfFGL4Oe9EcXtW0y6gB2SIYnO76NBjEXrGWfKfuy4CtBtLVGDrJKTKdUZKlkLxGt/3
J0l3vIZHdhuF08eRzQtO6kvlhbhMwY9csvkzNw/uoQpY5ioy/XTVYlco8ciTv+kap9mNlLHhwBSj
jxRq/DkTbnOISwgpSZfgmquP2nh/G19BxA1C0Fuz0urNjL7jGcpWBMaoNF4bPy+fjRwv9sQwXlUo
y8y9J1wb9d3K5LMKa7SJy63mifALOo7NsZwRKmukUnFF3MnS6F1cl8i0Nqm2NV4e13gmIpQS5Xp5
H52iL8q6FLptd5xfkco8iqovH9UoyUJrlVnuwpmBSR2Jva3RauVODYFQLccO2PG6bv35lYxGcI83
2eNiw11da+Z93SPRwhlf/l+rhu33f5qwQ6BQDeNfvVtMTRRGh5OK6qJT9w3vlnr3YQknxJd/z1ra
9seiniEJIia1CQMMI6jcD6XOOZk9pHe85tlgL761JLZUyd3wHATfM/fIiNv+oK/UzLWRcNSmhy2q
FiYKYOpMtrlHFho6fiVlddTUMhv3Y66XfNJbhzwbL8JVkSYbuObeMUn6HLiMnMFdR/RHX+fkZQ6I
ncGD26iJuLE7dtaInh40ksvvbqO69ZyY2UV1U6dZdmlVfs9t09c/q1jot/ILlqj4Gu4ei8pkHVHV
fNCRp782iHZ7SLBg46dit9moB9Q3z/k50fvxHuG+8d6VHkd8ZGAfRnmPlA0xp/ISsVJrSsNJV36E
UehtNTtJaL5Zbd7FYnHWC0r3F3K62QParvHawwvp+8yL3+mDjdmEAlcHz5AOWNZhmHsAKgC+18i+
B+SUELp1pj6/02juA73OqNJ/VVLOtsxnT7qWPo7z1yuJW8034ZuaNy10fHq3uZuk/1Am8vns9z/6
ZvjpV6TCArLxRcXKbvG20xJICiSxMEopeuZr7Orrt8UXj11ve+TQrfae4//CgYd4PjTeCs3oT7mB
2OY/2eypmGc45xiQ1/Fmv2f3pbZuXAs6VxC1l35CdIL88CNIuu7aVAvVtlIT+uE2AUqsP+iS+DIF
TnXI01jc6cD5zxpcY/AF4fAJnBMlhan6fWmX/lPpuvFDHWgvahQ0Qfs4m8N5RtRhG2dWAc7a9s54
KnoUTHwK1wK9XA4cpHjUTF/XBN91J520QlNOm3czkSMwgqq6xD+rlVMUPI0dzB41UvHrktu4nIZ8
M1WQAt/du0eMZnLM5jLPRvrgjgL9hQosTlCnD7fG7PJwFdvDgv6hPfHQUtP+aK01g4p6ZEP8lgd4
DqJs2ix/4pA5pckWSZfGvpt0OAWzHLfKL7KOYTxHRkZ1XdqL/2rmDieVwkA/SQlVRYnUcZv8Fwtq
J44h86KfrzMKbvRr+l1MrdGktpVaoob9HIYHyHkvKn7FLamumlXrrovjn1/uXUh+ydvtrteq+8lv
67/fypNwqF/f3+1b+acv+9e17/4vYqgHZ6fuAgzixY+g5MK05jtCOA3slbpQ3fvXV7qFbl/z3XW/
1v3X7+N6Z2Sptf2vn1hIRnU3Ri32GGWLu5y2pGvsfgQ+pjRgxjGicNmiLmGUYEfwn5iaTYX+6nRt
dafiOIr7vBobbxu14y6E2PpHXOlwqwLjW7Wg0qwZrTilyAztzNZChgnimD7meEshjnEd+kuJJ1yR
B1sjmpovlYPjSz9HzUktBml9jHF+fnaqJnkhFXJQYcyo4RjUkAs0dGbE2EynaFysc8ORYrskhv5J
FzirYFzGCWDwy+tnLwnspx6R1OsnSn1cb5+l62dLFPgL10Vkr28fRAox3jZIGrF2oQFsx2lEEaJH
pMOoW0BNTTVt3NLr8OwoGiwAU8CXVfuqGrduz104Dw+FDPkeHk3uMiRHNTm4ab23F4RFHTScX6cq
M+8EOSFdT6MVILvkc73gfdr60uUgmJLP6I+RESmiaq1mg7aIjp0RJfBJWYzmkNgHmhMiDcIwdKV0
qfBgyIjowS1sC62EIcsfLD1FG1Vz4oMapsL3kXjQ8sOkWfhm9jWZczdzkZJ3LIh8c7cDmIVyXNq7
lyEttbNAI+ieXYy49NUXNVjqwMJLDA2Dyc6mA+Svr4jcLycEJlDekE1Y9z97t5jmj9803db7PxK0
89eqziswLlg12I/vc5c8ycYojQmkCSkaXpX3jjVoD+Rqm/uiR28Be+YHFVINtqp4IQAlXX+YaJ3k
JfPI6N7ig13GnCeWRxWioOEc7WbOLig+T+FmDKtsbcWzts4kO1QRQ2/Nh5gVBvWxT9v9jUTqg3TA
Z9OztiTZYmRobN7ehe2wqcS+ZTXh/XdSM6oJMvYd1+C1q6JTMZfkhkIybNfuu2VqwXVK3gpXhmHT
2LDO+NaCl7zW0oM2oqVZLmbwYgJlePRLTPPkZOcn2kuu29/jseedIEOgHsMdGnvDdUWfZPMF+4JP
YGEzVN61HS7X6Ul5gis0vmpu4PwbQv+2DlWaYt972eMthA33YWhhqruyqLjIcqKjqo1Clh8LwFWU
QM7TtQwpl4xtyJNaxBzl8dp41GbP2nGKQN1bQ3tnAB96sMepuvd9tl8Guw5q0dPvSy7E45R6v9dd
Fd+BzXOAg7WQEQfkEjdqFq+f/n/gONjr/g3GoOug2izbNBzDxGnkwz440FzH02HZPJeeU83Rq0ua
fG1KqVhoI82d6s1k4bKVGv+tqxYgzhXr16v8pm6zlYq+6/7tsnc3U2tHCuP/eod/vlmlBGr/f3dQ
q8A1sT141KvIuNPzeDcZqFaEML0uJTkINOkZqsadPBusAWh0iFfxwe2R8bXLRdyFUoS566WKm57Y
WzXMpE7ziODPvWYg2uWYGs5GcgnOKT+X+EujseeKwk0zIkh9hEO9rGEAeLtGSmbN87QOunGDk3lz
Rqk6WEFgNL9gVQoVuLLF3ult+6xbkbeCIfYFBuHwNOFr8Wik5p8ZkLE3+N3lFlB7eFRDHEVXfjI6
n8vAxW47CnbzlBsPUMHbp7aEtl+BjTogETOSsPbEfTdGOcZws/Oc5B3fXq6H+yFaus+14T90gr9f
FPly3nAuYinxtMnmrlm2GGAX216AGvQgz9RL9Absyjk6y+wCF1iatz4Z/zCK2niEh988WoI3BJYH
7RvpXqmNOcd3fFQM9Jl2ajkk/bdZpjKUNGgrOrL3Jb8CJ5h+yoUueNuWmySo9DMY7a/GBCcDcMYd
acHxhExZ+FXyJGZOsJ+60Zrv/Z7am4qnLag3HwWxXTzMySUa8SGoi6F8TnhlHsOMql4zJCVy5MTg
EJprN6pL8Cz/iekDwgvZYtwjN/k50mR6VYpvZ9QTT4lsbkPVa5VAd9YjUBx5OCXeFqqeWqPbWOUk
ABY2qPGmz4H1iCFY8gSRP3nO8wVekzd8U6Oq4QgGG9Tb8+MxEQj9PZCHK0Am2f1iVz6ZJ73f2A44
KpF3nM0TJO274rthBWi6Zn77muk+G+QJsRjevcNx6Xvz4Ccm6sQActqdPqON11fxKqrbJVoZbB6Q
3S1+YLggraParyhSNutpcbKXsXa7bWnO+r2GLdthsLoBayZKTnYZPuZGDqzStrq9E/rp3tQH5GSj
0d6awxxvIjudH8tgmB/nHLKKLuy9Ct3inZt9ycZa3GmpGQPTb/NNGQ6mzDkK0vzleNJh5ISAKFfR
GNK6Cb4oOCBDoWus7GxT4MG62Y++8jeN46QeBoeg89x9UGAi7Et5V91J7fMsG/ak5BTT9A6sajqs
VOzaVQvxPxr2Rhj/drtM9RBTYvXtNnWPAqprCH1TFMsmM8oIJ8rC0FdOQ+oENQnrGagToBHXvo6W
FrGjMp/YgtmwZ+JhsJ6X3vQO0QDbKkUhqlgFUeHfWZ3zprki3cGTgUquYnELC2qtumE4iQD2OP7w
76Jqys/zjT/0+dOCZtpam7NmXwkn36rivbXoxa5yQMJ3Ckp1w6Vfx1HiFjtrKCRJkOL+hCfdIU5a
/3n0rcNsi/jPonYOo+zMRAoEif/8y1QR9N6DlTYCD6Ueh6ixqjZFn5rfPR+ltST/vcOTaw3H3CWH
7+QX3tNYumXOg4283CnTi/dND1bpJJCh2s4jpdK0m9F9Ncc3Y7KsAL6rZgCAIvPp42mGdr14VKH/
Y+w8ttxGsnX9LneOteDN4E7obZJMI6VqgqWUVPDe4+nPF0FVUa2u7nMmscIBZDLJQMTev5nURF/g
Ahnt7vOsGm9r9vzdUg7LIlXgsMIe3eGqzq0KcSsrNU9pESH+LVqdhge3XWQObmPkX0cV/UQUaFkU
hfNTL4pqdiEn6cOwtUFdrwej0rfeMCSY2gRgjsbG+VJ62tZSsuEtV6v22NputBo73/4y5xZOmRo0
0h4yPhhOjlNhrSyNQHH3qRLFRzC98dEWBZZWYB5lp+arP0ceTdj42NEPurex0d+GhKfyQkEI/6dF
BMAYylqc3Gy+Qn35QQZuUySANEpep0br4KtmCPemzqufraz9PEZkczortaCo9zN3rALQNVPXwmCI
orVqAZmalBFZJLuL3UM92c6hrpuftf/YZ/49WU5xgDxvsJr+WldYqJfswRHEsce3YEznjZKkTwkw
pivRx+LqgT7fN9XwkVroP6212P4DHHV4yBu/uJaisE30yowKXqu8QF4qB0oLz1FvJhAvpsn+OIM6
3iegTxx8+RB1BIsTt563t3rCC9hwmsrCRd3viTzySlolPBwSmqxZKVHYPTnW/DS5ylMrYJfxGFvH
Rh9eJAjz0VU704sEZw6QmK+ceYgL1mc4KPM2ULtvdwsV2UeeO8J3BWSbN+GCfW9y3qnEE3PqfnhF
4S262Ufvu466RYzd+8Zl6VbvnZ1AiGVkwdYVz8xl3ajh0304bkXMS6u06gPKfLesxb54mpJ3qyXb
bSr5jLe96LNlVYr6xYhBkNcVIn9lFierETj+NeR5cgobtLBFi3dF8rmegpU2D+6NRa9BFjFJN2bu
ujddFCz48BsMNz7IPjlv9DGZdMR5TsyYCsLHYP/vF3lO7t3Azpl71cEg3VcqNV5mOFes0QeY8ZYt
8+Wk++Oh9lCL1EoO331K+M/GIxL+dW1eBqxZX9TSPIG4m94TGD9bf2r89fgP01D1Rv7Im94LQ9hy
C3yt69nFZRByaLJws69tnHVPMSke4GkGgdFcqQjhCGk0p57Vy6wk9U5qt8gLvF5PV4T1ITLC8L4F
waG0e+UqG9GQ9k/sHzYdCv7Rsml70IKl+iEHLSLYtyIegp2VNdFS9tm5k1x6z101VhzBREDKJhMH
n4DXRJzRQpVBNAFccHhaOkSzX2RH3bcGAYw4P3Ti1ORmDlFgm1XsfjWkvatV25uxGFW8FANrp7Lm
vuaBBa3Scm5to1iv46j90HMjPMsxS23mZU54Yd8otf3a4pS9VlCdJndFTKIPMZkMqwVrTfw9MZQ1
48Efc2sZq3JW/FOfNf4KqeVoo3DFejKJq8ogqwzByujro1mXzh9IJiU72Q/nIFuzXTPYeALGbMKu
2sUGznLlFFf52rJRX+ksYo124yVsjds0OY89uWokdFmlG3U96joiWaIovlVWaR9kXfamCG6SWxJj
j1my2Rm9siERHSD7ktqv6Scl9sfXYmj4YMzoYtZ6dSE0Zb1Os6MRCfO9gxzUbcdYmYVPYszwkH8m
QwgQwF3YU1ueZDPjR9K4GHtnNRKTY+EhM8msIm/NPd4LKZjjAbe3LlFXRC9Q3A7S8RZlRnGbhGJS
YtbFhpNDvUqMmiSc64MuNVtv3JEuDp5lobbm1sMR/Um2fORun3Rb28qWvElgYbGNCeyZh3621DQt
vuhh/bMIazs5+EX8XON5ii3y3wO4RyGn+GSI6UNNIA0RPEIjfvjFgg190Gq2rYYoqgiLNz6EYSeb
gWHErAaZtbSSsd/IPlkMag+9uFRNkgBchl97fCtjJd4CYKmX8jI5oEdlsQ9b+ChexsnS1ctPOTIz
W7aYwc72IgthR/di1EP/MSZ4U+qDrl1BN43oghcKaMQKsSzOHXZMtg0j3YNi6lOzyKYsOZXBkJxU
N6Ytq4/C/Gv2o+s+D4taW9BAllJstgIBFk+ae60EpmCYJmuvJUO3MCQmATvKflmraMnIyX9fETiB
d5WtxxU9G/lrQXi6E4+TEImDTYA5LhvmGNxDZ1TxxsEF9mdbqRiXbZnsUNib7PxmBo4mxR8dbahR
A3nPa989yK5SKkA6QqpQtmWhGvk2Ma13iAxArgQufgjHNZYO+jdlzsHTguD9NDR2gR1Y11xzLGq3
cVCSFSMQvryD7A3i4Vpuv1bllF7B6X+pa4XsAi57CM1Gzs0uqhenc7NTY1ltvIQOV/ElvqVm69w6
XJrOXqScZEt1WlIIUb0HU1SxdSFBK2u9qEHUrmHAFqs+9vMNmY+vkaI7a7xIfuiCBSILDXfbe+3R
JGPZkxYWc34b/r/2WWNy4+gUb+UFj0LeDrmzX1/SdM9e8SqzakpS4T0W1M6a/6V6wcH4Z/bNK80/
Z1Lt+wqVGzJASPIIiYwTJK/J5txfGefOjpfyJve+2ESapnCDP/IkJ2ekzaT2MrKNY2cWa2j28Vtb
5gFuhwiJ5XoXv2mJORwrPUPyI2YZ7iDBr8c+zS+FbWeX3FBPFU5lR9mS/QiNZBeD1YYfGfpejz45
xcDjfekFPEf9oXPMhex0+pDwXVwtYlMbl9gnYi/oeK52LgJCrAoEUaK/SbaVfXNbm9NCVisxHAHQ
BROOCYP3w2xSgD9g1TO4cU2BQHPXtzHExpCTv6md68xkPG/ceAGqxVhHIw53II+r7Ki7E6L+Iedy
0SL8nh0nARuQTbKQzJNtOSI7ZSGv/adLcmdK9mWmbJS0h0dAkPg2i+exW6c+kYAk3Gp+WAM6wI3S
9UN/60hdRtX70AKeqhwu9sQ/8k9+QugXAlZ0khOwf/82DFr/xG+HVJnFNr7oUe/mv3lSsU8tYFQi
rYbGR7eTpK5QRyVT78e9odf2KTb1j9nMy61sBR35RFlTxgkqaqX5H4UXfZ4VpOEwxTZWs4F7SKPY
xXM0GD+QlAzXfqR80z2YnClaay/DZNq7JsW3JK9c5w2Pw+dmqLL7DD3zqpfALOwdjFs0VVzvpbVn
W8hHTnyLILsg+zs5WHeCLCjsuiZsUqfXqTG/xBEulZIhp6sEoxf3emd249JUpmkpWXK/Dt3rkif3
YNDJpiyiDoknELfuukKy4+jgeHwk3j0cfTUAgi+K3wZk81F0o8PvQFz7KLBOiqpFWuPDodl8fiU6
KiBIGkQhMRcQ+/7G3CUlSjV6Wwbb0SPmhhhC8hLbfbvRvco96hZyxG4vHFRN9LxGffAWhqIHH0Qh
MF4oF1qO6EMfm/4hqkd/YXZWtGpht3NcSsHfTFrwR0tkeJ0NbqAtiyjG/scNLbRXfqvKtp00L0M+
o6pq1t1BdmnDAPxdtrNa2BLIauCJe8jqfcLvt+vFDX55JSEnXZtD/Tq77vdAtY1bW2gsySOZfoko
Ef0GWNObt0fEhkz28VGkmfKzqTccirHXI80qpjwG/mnyP/V5TrUFbhPv/w+XaoGbLA0TQ3hS3APq
zY37CpQhZS8RVk8jkmP7PhvCvQFs6QkGV7xWQy9edKU/rVpntJZ4PhkrNXchyJJMfhq6aXdP5xAb
VNcZNIqnTK01JBjJJfaNb2FGJjoV1KFOtYuX5Ej23ibCASfFaq+VKLSodpZqVARAO2jKRD72nepx
rIqLbMn+vC2cbT+hfOzZvT9eRpS1w2lSX0wE5ddlZmprftXqCyQf50mzShhymfoiZ5Bn+DGDX//Z
Zab9dgjGZCVnJPbg3wp89ORU2TVbfMP5PIk/CfntQmx1UrHpAcqQ3Ju/9Kn6BgXIYS+7ZBFFFvAT
fj9ZjCRGIYoIT0AwctlX2Xr090IpI7ZSAzKzYRPBQPVv5RPWWP7S+fukxJhcYmZeupaTvLBrypW8
sZyp+9N3Tc//NHy92BahwTFthP881sEz1oXGtYHmZ0kzEcMdNnpjh4vW6LRFH6/KYpye5ToaWz76
mkJv9b7MDj4kEdKLfd1+CgNj3pQYT/M3B/ZrZinP/Ewj/LBnE6sFBGPqtlZPfWtnK4Ip4YdfaAhL
Zh5xBENbo0RgHwxRBGhacB5LsRR+tNXeoD0EagntW0wg2/VzqmxabRWsvHQVc7BZjULRJ4rU+LnV
CSXhfKLs4ljvQdmpmKCHvnu5j4Zliztz+yJbspgt1JLkTcwAyIQHEHFd9Q3nork3tKMsBj/RFjHk
rwbJ37Me5y8hAoovuEgGr2SE9mhZmBfZinsQqTERn+04FgX8My9G02SYVJYd/CkOvOngmHadcm/K
2n/sk1fMjf4UVtgxRvitlPMI6ZVfFWSk8WiLlTwISrYQvVinZVvW7p2PNjJjw1GOyMJql4HTcYbJ
/C8xTAhSHj706x57epxdfK1YFiomXCNhgWHVg85VZgKMEsSb+NhYmcCBsKa9x16wF3vSEL7d/xKK
uVdTqN4rZZ7dJRIff8DXtjYSPVp+c1Og/3GukcfhKdovBvSY1xr5tfw+w1ZRSFnAL5iXHAHmZae+
VkijHJoZPOPdmcoUPJVf2mrr7VGgDXda5pBArYqSspDlvV4NTXTsBbwep/Axjo6tai8K1QmXjqE7
ywrJQn/fG2V3MoLRRhvXSo5up/u7qUlLA3srxNxy/RkkbL5Lqklbl+I31bU6YIdRLy8qqqEvltMf
ADJMuIUwzWlZjqR/z9S7ycJRgvQJgEMooHymwPg9imFArvvRZDcBxhN65foxGe2Jn1NkX1CULcuV
6JQjc2flO6s2X9K0QFVEj4LPhe+RalOn16lFaCRqEvOANFK35GlsP3U+Mt8crda26ljXWSg4oEyr
La267HY1iNXXHrHgfdw32VKOBsoQPHvIA7rkR7A7GbcyhdvL1C0eKqgARcHxnty9d8qUr5zURkq8
MsEDAehytmbjpCg7EwC7kNGblqXRzWvZfBR2G3Zby0dRyAysCVXlydp5aOsNi8kfW2wkvC92MsNp
UaydNH/+pTCC9jDY+H5EeZ6/D+UF6xlSZoKgEfNbZRuYsQgaRYSLgdrCsGwgALTZ7r9jJA3N+o3Y
rWuA5DxPdxD3NmzH+U0yZ3DUlpB/qd5sxx2XWV1OL6mK24k6eR+N7hTV0rYSDv2+f8bOa3wh5D9s
5iJgz+Yg26JkbvelGGKevYGXXe0oRmnWm/6U/VFdaSuy6RkItjl/j/Sb7CYVZuxcPdGJL3G1Hk64
z3f6M0GF8kmLQB3K/qE0J6CzOod3BYHIqe6/+kXnnSffckEwAz9siviSRNc5S/xzFNreuRowqICn
cZAtVLINnLHFQOZMWLaCJlimivJXpxyZOtM6hdpX2SgKowUgiNiIOsz9jngPy7uQuHKNwboXmZWz
Vvj2vH70yVqaOQQ5hauOmJvyhYXzLLDWkbqOResxv+pzMirTuNEFBAMjnfAocReymZUBq8KjLWtK
1eUccMV0D9b8ZjQhyJVmQpSa7AQAgqZf9OaIhCHSYcdSFBpqjGs2rYhauulffaVf9Pc5FVCFrTfi
bCJeXt5ZvtKjAOv71xvpBZTjlzf2y9D97TU/gthV9rJxn/fbHWVTvtQ/DssLk8dfXnfxJRs4DTWq
P9mEdH5E4v6Pu8gLZPN+v/s70vRyk2AHvpOvdO/75W3L+fePckixZ0kmrVqn5tDOkGhi56wr+Kcn
pv1B1ibYob5MftPLvHYH6/z9McNO0EZdiXk9mNmdHCBiZNI3kJ4Qk/nGDiHOZt79VvfXaI3mVgPu
WZLzDBYIQ/QfPE++j8AZXwYy2vu+C4GgD6Hy3scIVIkJ1YgjV1cq38qAULIq+PM6qHDcxTtMKEQz
K30k7yZR1Ww/BqI7ofIrhOxl8eCUyevYPuEn/bhO3mL++zrZxC11afeGzSGZQ5UpnuCyNpTNU+mM
INiF1Myj/zFNDsjmo+/RfFymGpG70+BkPQZz8VqyWfWKus8wWx4bu8GGbmjOFbzvKZjCk1OlE1QA
0ae340hVI5wxzA1Cc4Sg77Pvk/yRNIjv4wVe+G0F1sKernZeTUd30CaCWBT9hHxPYQ+c8//uK510
FnIj11wP5vu0vPKRvBjYd2JEmHFEcCx1EXLnU5hlv/bJYRfs91OEB5bIyMieR7cvxib+NJLv4AnE
3eR02S+byRCcKl0vDnZefgk9e9rks6cectQj+QiaTDvIQnYSv9AOslbKYbLovw7LiY++35ryOtkn
bzOlDS/wuK0ciU3F+l9EE+1/kx/TLPDGjlAS4RD+b1gkXCArRO798QaoffqCOSW79W5MTsALSOpM
/ptkh8v+yghssvrRl27Q7bX0+HK1Aa15v5wuWlmzuvlkQ62eU5wQtcblUj1W5c3FW7KeLeNJFnoR
qJuwIZVfD3PdLpIU5Tpntpp2UXQctPoB8yMD1aBA8b/shjTIgQk16G7OenvXGsd4bmVHU3t4KI83
Ua23C9lOQA4QmjH2RYQt0eh1KptrGDMx4gpXcCw3w7Oaw6RP+aZyu+FkeYZxUMnEEujydeh0EV/2
soUo6brYxlIkKSDC//6c19x/+9x1FY6vaup4SKtCcelf1XxSNlupgXriTTFQyTakcJhSZcXJE4WU
EIs5AG2SjMOMbHJ0+ktc7JfpckgWet4fG1Jna90PUA3utLE+wte3X2uADL+5pAbCDBX/lXgzV2gb
/+2e+ss8HGU52rokBSHAzwm+ZgD/s7UJQfzQKBqZ8dF/wbdvOPdR5y9YYKsvcZV0S8/Kas7LbffW
gLcNB0FrnuBD2Pl4MQrcdGtEoA/y6xNXBx8X38+tb0UArRrk8VOc4/TW8cBUZu4Buvn0PoSHENuI
z4pn9lsv1FZKkyIvIYoafvhZe350SFEAV4hYPPom+GhLO/GSnxdO+nEQog9yhhO20Lon1Yv+us/j
ah+b425l9HbODqNYd+AIlkaTwQV+oI5+b5dlC8oyf4MehdSOYzVLgUFcyRirLOTAo/lLCFZ2KgmB
dx8Bc3MMT/corSeqsn2/garshtmojzKBH4+4DNl2PKySOWguskCFvblUMcqKjwHZJ0cfA61AAMi7
yIEW3ZEEtri6I0BgfkZDdjjM9mgDkjONz+iGTURhogK9djlqXuugqC7mEK9NFR0S4FbD06Pmpi0G
sP/a9xiVNW3Qhqe8zf55njrY0EBTixxUHWZQg9CsGMbRebewTIZxz0bVm3YOQaX1JO1QcvVMGsV+
icYsOA8Q05ayv9Kx/OEhkTzl0OH/FzSn+2/7dcLOqq7asJoMz/V+l6TSkVVqsjbrbqmSbrCl8Z9L
y2lRyFOTd6OK/lSmOPheYQTWeQ4K5Xb7UWhtikF4OW9mlxz4nDZfg9H9iEUFAORHkKjNV3a+94qc
YyXBurQje20LSWjdUC9e1Zln2YJDb+9AcsVLTUa1xWib2Aa6jRNuv2icLRvcr68mPhprK2jqFYaE
OLBZU+KcjC7AioZRGHrhlt3/hLyHn5wCFQvoSBSyGeGuuKjdOdpk1hjAQHSyp3IYioOTO8Wia6P2
2Zv15nlQOmNZ1dUSGtd0Rg7YXg2dUX8yK7ACpVH4P2IdB3s//ASIFBJyhDKgjo61ruqHrEcnUHbJ
glh9iHfhX30QAZSdOpdPj67H3EefNuX9LuorvNrqb/99yb67zxe4xhf5/vv//3/wzXTDth1dGh2J
xfs3AbZysCIEAI38RtqXXKYZa2c0BvJlg2E2/55WI8RhqWc5kLlhD2T6j3iYRmhWfxUYQmA3/p/b
U/yu1sF8SLD3XTplB65trneu6fv7MEyjc6K0xbD4paoDEiZnwdsJWzSJhOZLbnjXVBQ46FX70kUz
qXwfYrMFTm0ik8QXQRDniE5WuFQutBa7PFtPI5zZteY8dXVzjhO9YKVTQn5ZNOVAoVkbm3zKNlRN
5bUeBhX+UZIdNYyo35wwS1dNHF/8wbZXSZ7ML1XbTEcCIgkqLMP8UpZezIaaNyNxZhJdpmbevOZ8
bi/VBKfh6Ka7RvCBYV2xnhWjW2HVFK4hWfRYFSvxe1XjSIPZoMWjvWg2HcqOC70CSQDjzdoGgfbu
kIy+uMkULZrSGwleTg6xZfuHo0VnIvbuqvUS9aABPbr4ZvcHMeNBM7Ln2K+zZ6/svuCOESyswdoZ
Q5i+IA8bPuvVfEZ95mqDmFuDQ/w2xkkKfbdINr4xbasEUwOCx/ol7P7URU4dKyr8L9wJtibmMaNj
GFc9is0rX9d41wSNvjBFM+/H+Wrip7oonXz8rJH32RhkmLe2hqNiYGYL39C74DAIJnEMgP/k12a1
VpvSILVxs9D0ePGqMngzyYZjY1y/BCrnprQx4r3WN+4G+YAG2dYBp6cJyMoRuPSlrzixwykcFhhV
JRe18d8iQuLEoVyL/EkHDjszo08wHZejko3v6L96+z5CD082u8jCzK4i1R6EIgUNEtQh1BJ6GzPk
GFW6ln/p7ES5yFpLcmKBEAAMFjFQINZW+haSIiUCjkGIjYQs/OCvWhe17N8fI1rivLppZ28xtMGX
HVnC6twYUbu0eDQQtU5eUUHPt3mbIgzZGGmykdWk74pja9doRrbwbyDnIInm9MZ4UXWsk/E8uPm1
MhxkC6RfbhNstcmTtfU5b1jQF+iULay6Gm9qMKRPU2TeUGTIL7GbwHsZ7QkhWbtdhmWDxDbQrPP8
d3EfVkLraNRg5+RAAl53YVdJufUa1WBfQmHEYXEIApc9CK1Hv2xGg2+cZ3DwaG+jrOhgqRiRC9uC
GCiPAHOeVMRjBmW2jkTHjEuUcCpxCly+ZhezeOQRon2BeulzrKCzUloKmGRaoxgsazAKjxfRq24H
gg81lIFk0tTWw6blIYArDKbBszzCiiKRaiiTGvRLL6xqRM00vGPrYKt26Zfe6sgUh6STY9z1hIqg
KGrYKwuEVaJNS8Yldh37sxKryX42NBxiBvUQ6jwJOGXfpXGnBg8hF88G125cFbsK3QURGAQEGkVU
N1TGdG0XjspHpSRbEtLFNsvy7cOdIFHqr5pfj3vJSFtY8WBegoIQez4tKp4xFyMvvpMcSTZaUrmw
LRRrW1kfcx9hIxDOdr7yoi4DIJZ4zYYTe7CNsgqHc7R8zlFTXGKQ3s+cWqZNXTn4UBZdtrJ0E3PK
KLbgpiPyAgzwq2lD3Yq9Hh3OTh2g6ybZO8onAvOFdg//y29D4JFmRm8Xby0RzMJNl7hBuZ2SUrmR
jEaNI2ffneK/9tZqrbXiOxQt5nw0nyw3+TpqfnmOysDYoPOZbsC+vCau3j2PigGVdtK4kdJxvKkI
Z8pamxjOSqlNb9lqo76Be6ltait48RAouyto9uqY7vSOwD5afN54RQWQeIMzJ6ekNq2104EEG7Oe
WH9hQ8TlX8ZBECH4DCb/zhUiAllhjMd2QgLRrE9Va65wObWvSpTk9bovSfx1RqAjK9AjBRek4bII
yLyEgXlxvTn5c0bDDw43C8gosCuJAKk0jv9hRh2WGBlA5tjnJ7GJs9IFplkDRLe8NFmDDwOSBTtk
yioOKtIeoqmaceO63lcpbqBrtblqUVA0sBlJijxadIolAFaKHV/moorOYUqWfPQ+T37PKyApnN1G
KOqX3IsPMzy4F4C7+KKgEWJaCMR4Ql0Gl037EI+k2pMEAt19QNcwQipQyAM3rqxrF/GU0tA9vGOc
RdiVzmoSDqHSufNh8Nma1rzoI1NZy6iQw+SDprPPET+6sWTlyzWFx33iZK+p5gD8yrpLY3TZK0kz
8dBkgR1NJBQWhaIom4rs3qKz9Pg5Z+ldmzbGoI5WmZd4UjAbUUwDYem03GRlGbA15sGuz5O/szT9
Klusij+f9SUSN65THvkXTGhx4CeSoQQd+PVWN7BFIyodfDafcUaw9nWLfsA4xu5CKeH7OaG6csoQ
avCI9ui2dIa9Ghr2wWEdPyBo2i9AtGsr+UFaRqp569HV2/V/36rJIPm/7tQsDuwoxJoE7Nif/7ZT
U8eJ5b82m5tRoWEGN9A9jMJJVhaRi8UeSdAenJpjX1S5Hng4gd60xtyaAG5BZKnZzhEEQlnodh2A
Os7Be9JVCSphVk3nVovjYw9IbmdnKLPEwhIlL1NtY1sY/DbuBKwYEfq3XiuMjRqqVv88hnDP0OAK
japGP7Y0n3W+Q9skVPDfquGKYrxtb4Y605ZZ0QY3C4eZyrNXDjHGi0Ci902pXdm+q1dzUjUQcNYH
EUz4HAqbOBgc1z5Oq2vHXn/LQury0NQ/1LrIdnMAtmwmp7TBVJz/PH/A2rbHmF3MriXIEizqOXnG
Vhx/giwo1mFvz4dGH2fO4PWgL2XV8or54FlF8r9FoX5XhtD5pE2TSIhne9jr/C5nOyam76YB8B8A
9XsnmKfDo9CnCo0/2U4sZzpEongM/2Nf6DaHxArB3bkOZo52wkHGHPpdOmbRKa39kWiyhvm3FWu7
1E6xi+LEtKsmxTg2bGF3GpK76O8E3q5KXKhEMzH+WDUTDKTnAD1bcyqPNjsaaARqvpZ9plml+NNo
ZXn8vS07LTGS4tJTzE2y6dnRbHyTHPFAsOKpE4WbpHxj5IgxLoPE8q+KJ+TOs/Di4n96GxU/vM2h
9gx9WT0C8w1vA7mL03//9Wh83r8noTjMGni5GvgcOar3u8tRpSAOmCN8cPMgf3oTfh9z6y8ip8V8
MYlcrF2oGSI6r4kC9UxSJ1Z6/K1fztCHzFqXU/CRlfZWD2r3FI2+e3JM1T2NozVC8RPVXHFBoLcc
6EXLJEfZo9RJFfBHtiuCCcqGgXhFMFrTFmEm4y2JS39lFdPP5mNU6239TTYfo4rOtQDm46h707Hb
LkxzenfwDdiD5DsYqHXzpLc3cTJXayig+ZuBodpuGEDa96WavTV1i2BfDpFGjvoEBE4YYUYLOZpN
Y3sZeXbKwRJc9HPmYectrtThUL+N98umKc226eT7aJf0sNe2MiVQy5XCy4EUEKJ+JAjkY0DOYAzJ
fPMsG/msrj1dyfZ84bThLVTMdhc57lYpRuNgph6alLXdedniXpfdalcYh1b2/jp2r99LKEXsdwyj
2Uj9bJDnyr5np14YamMdIocjqGwWHiZBLvCWBb9oc6fgX/GsIMrOFpCPKBSkqqguUZSwNfBpMK4g
ThEZNrWjljrWGQOAYh8B3o2JE6stBmmYGrvbAMOvm69RTCW27W6ZgBkOYj1C0G8+TXyTVlGQ7S3V
dSBn+lN/0NmOKi+OSvbcE0WRrvQJ9srQKC+jbSovJZ+vge7EVXZhVwqefxrNrRy0UcQ8VF6CX5O4
wLd51mfPcsiIJ/0lBqS3j/3OcQh5gLEhDmWcSLiYO7t1jh3qLQe7KtjBySqMfsVYgoAyDxmx503Q
DfUOGX3w3RK63Qwa0eUx2somftXa2VL/ZK2rTgmLw73QOzxNOn1OV7X0j5Ej9yrfOxIYc82JwM60
rd2wb4/h2AFZar6j1519U5EYsAM3f3tMwLbEe0Hh5Z8mBM2UsmvNPvkO+pgBayMGPaX1hlAVHOjt
ELfBqfTMPybBokuLsF8Uzgz0hhzMtppJmLDuNK9GaPdnu4hJk0fNqyzU/Ih97vAiG0nRJovWjYRL
spgeDck6gnO6kaPsZIODallA9drA5tmq5Wv85dJd54ImaCC8PucGq0CRB/l3C5MpvGLSr7E7I6Gi
NMETNyaNqrDh4Fm16DjtXAo/cGDKDc4uG8hJNI1LVKIdm3e9N15w22r+hEm1rKYAidBMmxdZUZgv
XpLHq9DzV5PTwBGoONCDcK23ToMYPHzyFtaf1a0NLMEvrqUBhPYQIJvC5qA7FUp4QdmsKoHL7PPs
itvoN3YEyUaZ8TMIfSv+pDf5S6w+xVZTLAM057aIzNe3umiaG6vaSJjHDLaYFTe30UmXnIRg1/GE
P6gVOndodyN1BHyxqVMX6z0wNW4+PUEY5xgIbx2/5PeYk+u9R44FHay+PCw+4iDUTjHplg7FSazC
DWTrQRYZBmkqjX/seRAqPeCU4JXpFhbcVV64BOzobIVkj6wlIfwzTQWzKb2PItN5N6dW30k7pYfN
khyEG/SOi6G+k/13Xw45j9/ql8dViOs9J17P6kdCDSSryI7LnLiPtNrR6ew9hpLJYnYdjRP4GO2S
TEv3KSHOq53WGmcTK/6KQcymGdz2B6a2nwZtjj6788XyYQaZwpVuHgZ4bWh2vZg2+APZR6rV3utu
4izN5IrZyvzJViKNj5GFTxEh7ijtqnURd0sU97OnyoM55um29ZXHIQ8pPfpeuDny0mk03frUyvYk
1rrl4NXXXlVcAKvVxL5JMetVaLf6JiwQ6AoFcz0TVPXJeBI5kgsAAQfzoxQUueKLuWKGLPxJz65x
xAymOR0xpaYE6TSvAlT434ouXgN/Ll4ULevfhvgEL6X7ZNfRcCvm6ihbTqv65wYa7kIByf5JMVLn
kCQoDcpmrlsKsSMPGFNj41QH0QCyjTGWOyWNzCf2w33Ntz3Ws5/uMYVFOr2P0YOS7jGyqOO+Ogx6
+91pCU8tndb1Tq0fHOVVhvChsVPPuUzjH1NYKsO67jyhpg71TAeIxjGp3BkuIO5KU9pVZoTJW11Y
OYx0P1rKZgeg7KTrI0E0MeoMhXvpI+0sWz7H1Beel/cx2ZWU8UK1yuwpibI9HiHDyReF1/r9icj2
z9rIBh3J0gzjyn/p/6e5hVvMq8wBxPZPk397CXkD00JB2DLT4+N2sibnloHVLwHKJP2S2Fb4kmDc
tqh6vi+CuwXVX1voPHxvvqOEe/ZHwzYf++xVK4mZF0Y+HZDz1pf/Q9h5NbeNbGv0F6EKObwyB4mi
SCX7BWV7bOSc8evv6qbH9PGZc6dqCoUOgDwSCXTv/e31SRMDu4GsVKGfkS15GMI+2tc5ABstctJ1
6rfJnqra4lRDpz406bhQe8s8+iKHVJczxU826q4NFUp/xUL3Ty0gtu/4GSybpvoRqAPVMEQsPoha
WQ/62NXXHLe4Xcsffzk7RVcu29BcRLbdPJfosrdmHFYrXx28HWGSfk1ZZ/WJNPM7L0wdP/S5expn
9Zse66vWpKrPCFX9FdzGZwKn1EgJzwUqfj/JsXtroH7q10w5NrjxiCwNcoMM7DmoKtGijMd7xC9N
5yTZVCEw0jzQoFNqFCaHlCY+KZXyl4Yej1AXXfd+3F7VFZXgDSozBgBG8ki3u2cAoP3ZbrNxSxCf
AjfsXc6yT56V+XFsMMq8d3fwUJBYeuiHxFR5GBOtPCSt/0m2DHHHBD/ApRl75SoGdUJQi8fROp0J
vNuuR1o0FiTh21BTkc2m+ihba305HUn3YuHZlMF0lO1ZdMpm1PavfIKwbhBd9/5A7S+FT/mMKmsC
BrIWR3m4tfW0bjduZqHk5GeG4jAJYLE8aBUVeuAlurUcQBko/rFizu1UTrr9O3/7J8tTOVTkKYmq
oYgWiRq+OS1wsFo4YiEwyB9MmeiWp/JQihE53DSqyVtcj2A79cXKEXAe3TzHcB/PaBCi80Rl69lD
H7guDWqyfDYPbL18bxNp1DDd5w0+TN9pwD1Y9snLHBt7EXUs9ti8kOXEK/0NjoG3nSs9XstmFbnx
elRHdyubBoyRJXnO5ngbrYt3ixjrk2w1hgWQUxleYtNrr6aSQnGy/HVCkchaQgYwIkfNUOByJSED
qWYKQolVb/0oMU+4c3BoVZ0tXLDtMp9n8V0fUTUtyEv0ZZvfRnLN048BTmVyXqM2MT4TwXYIy3Dr
+kr0Ftn5BTRb/W2Y2h/EH8zr5OGl1ICx2CaujYWao11b6RFdZvhBZwFG0be2PJWdiej8x2HdDHGX
luNyuqs0H14bxBs5OxVW1PLsfqiC1IbML37W/x6utNzZAnw1rsGqA+rzhSeDsya9Zu5x5uhflNa6
yH6913HKIk5+Gp1+OJU6AlM5kNT+M3WpaH07Vd3HDnapc+Irn7FbC3qvfZQLJaM3oXsPamVvrYSV
xW3hpGN8s/aw/ltGJTPDHD/PPuXVKf3DxUH2J2Lw3uf0NUX8gXG4d9XCL/7eRKb2oyj0Zisvl/33
e2CuJsBTBEGn+LNNRvTSmq53wcepWLOb09etrVdLPGGbpa9r3bUfpi9wYboH2eICUM5qYizDxrJL
Xpi8TBX94jhhT/lQX626skJyJq4UL5bHeCpug7ILgzNKttPOOd4uUPp+p/FbWoIOLM/FMC9vW0oD
l6mFb3dkenFNhT+OsDhzzOCx0hEaLICiBCg4acuDF7Gc9PVhf8Ovyj4tLii6zUT0SOR3YR2EjygQ
6m1fIGpW27B/soKLLh6LqjjIM6qhsSMmubG996nmPK26ulD3bm3ipoqi/6FOA31rFG3zGFhzCeNe
9x6hcoHXn8L+RHqO1xuqjqdMcTLC9Vq/6Uh57Lxw9Am3TTiR9O1rWxvaS2Zvk8BtX2UPkJ20rpsX
u+vHXZ7FFFKkMxTHsAGzoy2jebB+VIr9Uelj+WGhel326dRR79+vMtNW8A8s/F3YGdFzNlJ0CcSt
fyy9sNhWnXiLCHpMH/prVSvTT4Hha+tYK91Dmeb9+T9nmLU68jnHEUQ88e8P9aLusHeWbdt0B7xJ
InPpT2axiDxs5roWm6A2wiZoNDsMg0RTHhpxlsbuuG+Jr8gu/AZKUqfHOhnnaCXX3YHCO8KmNL3Z
ZK6NRMtRexDHun00oMaLhi+XTuLMEyuse5+Bw8Gytar6sVXKo9yPJh1U5NrK3Ge11YATKUm/ycPY
37sInxaEnNVT5Ok3Lot8RrLTHoG1Fi1QIoIGEt9iUVTt6tHPRtdkW7I1yrIy6nbtUUqyrsfauqJF
rHK7v8qG5kL+yRQl2QelYl6hEk57C8vKhRzlwcIuzwt3o+tG2DqM2qWkVH/BAz37NtrUHMKs+z64
5YeXJNl7kEbOiuiy8uh7VXtQGkp3dfzsL3lPIKiMFfcrBk/TTh03U1l4wO4c7yFyRgfwk2j7znxp
wZHsZqWqa8rM6RuL0iDk1est5Zt8tuNo+nmhZla2v6HeTd2UeQqQWbYjLaKo2woLCp0Iz8TpVwg1
wEBcJSHHGKnP1EoAKAm05GvuF1+Dzq1htuFxm5tLGWCuRJSZtcS+m3ntWK0GAyeIeohVuDvLQZBp
xkXJCGZUXq0dOr3Q9noUkU8iX3+0x6Gi8j0NKYQNPjtGrzxzlfvoZq6ykP0D8R42P1tVmG1N4jDj
KXXw3Pk5BBP1VEaW91R1oDLCOQAt4eVoqpJ6XXmZ+GJ0cwysYaM26MN+dnmjss4FgUAOysPc+fHZ
gpKVGEFHJa24tE2qeBcUFgxVcRN5mMRS2CzYf5F6LjDDqFQ0547LH1JmiHxf6Y5zqY6QLnz1efra
2cr8XQRbv5NyjTb9zN8NctIDBAyCfQMVmpUGdIt0yKdJ9ee1hWXlAS1Lc+a18tuMutTHXap34tc+
1c8RT4ilR23PRnMbrAct1cDNHNtHEqLUmktiiZyDj1O1aH3na9WArzeGpDtWA4gMuM+0b53jaJS4
LYujkk8/Z+ELMm8wG/+Qc2Q/1bzTshpsZzXMCiuLCm/UJM/ZNk/5eQZJs5i7OThK9LUDX2ehY7sJ
yVbTXhS1ROELM24rRy0X8VBAPcRq6FXekAVsBUnvt9xwBWfce5It2+mGXUZl1mwCq7m531m5l2OI
0z4aPpk/QUhpBRdFnkmUCoay+dHJ+U38Z/+NnIKfChbSunFIevfHOEDgBAojeJQFUD5U7cXKT6ib
9m0btrE4UIKYb8ldzby5gdsQDSqzA7Dfy60J8Nd8rI1TGhwI0NUv8jCZwVsRFO5jK7q0YCCbi6fD
Vg7ynNKg9DeaiOhhpzCMwdOs6ifZIiSNpQLkzWjK1OfCjJnQsbrAn26m1oHBofLTjd2mw1qOAnya
j6lhU4MkRimC8i7q+E3eLHV7Z5dEkEmSLHt34qL5TEkeH00Kr18crzsgBN9H0Ryd+tKLToZdRCfZ
zN2uW2oqRgoGOjLFUaKrFsIZConJfq37YTU1sfM1M5FWVS5keGuqH1ijfiV6lqxCI2yPCuSWNTUP
9Xs9uU+J4gTLIPbSXT4ECmXUoDR3UdJ8zpUmP0WxRp88hX+HniBL3/DIOmORXO1Ma5gXpefBgjLh
4m5DiCcLO8v6dGt6WDLl1vBJflakA4RPam3lZWOyufdpcbfvcP48ya6afCF2ZmDPol5JiJ5F2qbt
dU8kopO3XEPF5iZlRhV18Fcx8fZqwDi+Ek/50mofaXqg+N97Vyv/R9KxGsBcrN0YWtxv8Ndj1e5r
PtaxttXzy+QQNn2wxKO1+pcMpP1fZp2mavMfGRQLzZcpzTx/M+vUwHQO4dA1z0XX54s4m71jM7re
sRIHeSYPgNLSjTWyV8qMxqgXrZ0PG3PoqMT3O+RC8EtRRGc+H4CRxR0B/PcUgLNjNh9WmZANAfRx
7adv3Th2X+O8KFa8o7RVoocUAIlvVy++f5jW8ewdwLr4AUXGcsAONEExEnM0xDV9Fb5Gfa2+lXWx
pVoKtIys3r6dBoEfHbyK8qNFpdbJJZ9BKs6Zd+6Fg5BTzvE68myyWqKpI9d8Kjr1oEZuAS0pcyhS
y7TprbCAyOiCJzTmurFtJZKnz83vQ5trh0LAe+Sh8aPdXEwxXzi3/pcCK+u//zCWZWse7iUOWHlD
/YO92bViIQD98xn1FuvgHK1ma0/e1iKOeDFcFSnFxhDnFCaP5ENbawvOdUAZQlMOqCbEVjOntOk2
pfGVzWAEW8+q1HNWN/3RTkSFtx+tJwvvbTtle8pC2nuAEqMhe2+hdst2DejlEE8ADtxEDIg5WVwa
/qaeh23sJcEhUrNpi7D3OuF1zNqiIwfCJs2gPPRBdhlxv4Y5MSI1QSUQYR1+GI2Kva9o5l4WXS3/
MvWqtu3UrttHbvlNFwkD4kHvVJOV/6KHJXn4Z+7QdLCnNR2V9LsG5fSPX3ChzmbD2rKEP+N0j0gK
fiDUG7YyqfSHR6tsJlb/QwOheJsRFRi4yn4ge9miM8rk4KIaqDW9vgxVmL9kGUmbVi+6A/D97CXs
yJrXFoUjspmGSvHYBe4n2ZIXiMunLmoumUtWpgxbxJr6wjBV7VuqY0Dq+O34BC3IPOAPkfIwzc23
cIwvidbGfylh9AY074QSTmWtGFrreGrZeFf98FbGCJbiudb3LUV4b0GftQvHrTyR7RjesiE9V3k3
n+WgTSZEzxzrJWTfdOlIQRxrL5ioPveB/HaKT3hyTijNtUalXNil7a0SVWQChMW0F9oDoOTpQzpM
362n782sN5CYU/kuu2oDW5qwq7yFOVOiPvrJzkc9c5KtZAwyzH7dlWyxH/OfM5UVX2t6WE2L+YUd
T+QuHXNtdSFvVUjSryj4G5I+0XyO1c7ZpMFYPyjI0g4ulnY7J81tXqWgvY3QKy9A3LQlr9jxkMyx
uYz5ALDkt51vteus3TEpkK2oinjktd9tq/jcwfX8mDSnWnqYeV2a0dDXg2o0W8Wkyk4ZYl4+jee/
/88zpTeV2+jwL88LWxNakf/QklimKNSgKlOjINP980k+ZZql+JnZnVNfJWsXtqfRoKaktdUIRmbT
nsgOaciMcqI4o46WllqxQd8GqE/sPNRJWYpLalXVFpWYbqNDbHIqYovOPg6tkxyGCUuaucmLF29i
d5yHnfrK9rnEHA7g1HKOp3gR5bO7E6JkZ6H4fnoaar4EgoOY4mqwTgyXbRtlV86CJzXEOm8gDhkp
3kHXRWotYoqwIMKS29/ns20xDYMixFXZwfMsuCJqE2TPIQD1EIzsU5qk/jViiUG99cznwfSueUsA
OAwxm5KDSd2M+8Quw6VsWnYRXu3moSOZUi+dDOKKGUX2QQ5WSJa2Pg5bq94grjlEOkrBPI03Lfy0
SzCZ3TKqpvCdWAcwSeLESCokASrVx3MyR8r2RoHSJzjkvdfhRzwm6aKKYuPV4sc8GlP+e/M+ms1N
9AhackPu63XMTesvaukXthWYP9pKu3aYR38Es+ou1Zg/4aRNRF3LAtecMq8i5Me2v0uHusxWbtbr
S1/RoXzLtiM3VFF5bnO1v87zORGwMnnobftc1LFzom51eqFIvlrWbdDuQd9MQIogBwxNUq3lXG+Y
220eOdTntAH04q54rVwKoVQedN8oVV57vDJx92ki+BXu/BVjnpFdj2O8ZLOfr00FDq0VdsW+DFxv
h63vdJJ3qj3+xEkT/9CEB5cZQl2ZNYLYotU7bXLIXVB/Cqb3gVrxRZbme01b2Md6DrehsOzzhUlf
Iv36xmmI+cJiXRXVve2u1E82aPBnaYteO7q7LuALrKYuZJsj221ElcFPE3WcVMu45e2ekCEjH4yL
l5Zgljp2WxPZ0f4mk5oqzwXaFZsrqTqlGrQyVq4FuF2xnuQfOoNKGKv5kD+MDTmwho9fn89/lYOq
QyLB2KvRw6Vs5aLLrMftmA7uefBz/QU5NSpPGy9Ee567jaE3xXqisulpVJrjIIB9BVDJq27nz1oa
licnH5AWVJGyChxn2lii2TsR4iCe6gs5Wmh4FpXEF7aeCBX6VfnzMGLdjfiNT3th2ulDnEBaALe/
n2qeZVIOHlK7QfF8ZTzpSA6EQFwecMepz1qxMnIq4t3UfE6QQr55F5yi1bdm8OtnW6E0WrSy0VUe
oqBuF7JphFW5rzWTpb0Y7QaE5zWVO5usS7S3eUw+QS17GLoguxL2mnFNsSa2LkWzdjFtPXeQJbFK
b9VTCtWfdHNePFZpHe9sQCzH1grRthZ+xpuRv30bWE+TdFWO2qLdtp0PwjnuY4zPRs1kV4hIOB+h
/Y5Ku3fd9HnKJn1JvZR7TLzcfBUYwyjXuk/hHNbbKGgpns7z7pOR9ruwHL0Xqxn7hzzCql32Y6oK
BbJhqxbaSnoFG/6UiMujnIg7eIJmJ5uDni6sOZrfPSNDARpnPnrcur1EiVWchxbknvjsy0NaFTWE
odb4ra+vDHIeY1ccfEd7wWs4P6hlFjwpY6acLpM4le37AY1wwrIiS3f3Pqr6FXSb4bRueJZAsIhg
ISuJWRx1G7WJhbvkYACfoQBAbw6Bm3nLJK7j1UQmDyNsEVEFOImtrzUYu6yvToHXCQkCByNBQHNv
yrPaMmEQFt1LWJnfIpcNmbBLfZ6BtPi9H3zyhtKAVKa3u5os0Cefv3yEDu/VUqLpwa5G1MpoAktS
Hfve7LHJNHr+ga057xvV1V/TtKZJbMubHeOp80bkzGJJ5EC69PxY/YJYHkipHccn01SUI+wfVIuE
39oYm9DXsb64UXutKOGgCKE+JFqlPYRCkkD5Bf4o8kz03Zt2Fq9zlRhnpLRQnU2Pzf4Q+wgFSoTX
bqisu4rfilOZPGn8v5uGwcKl9qIeqGCoL7NYB1mB3v+9n9qtmyrqddTa7JmyqovsLnon2CO8MFZp
7GcXRDgbXXBieNdiHZmzGSHtOqvmMmvyfKOmBeqRv4f7usNUUs6UhzLJ8pUTDtVScjWjalj3grCm
C3lFJ0QUsl8evNjl5WmVb7I/nUt9Z1MwsnCg1q8S3r27KLOL9zaP8StLMv1UG+bCirL+EJYTvnti
edghkDD0ZACJVs8PDeuxh/nXmewzCqCyoYDQ/epXk1459j2C5ZFn/CEKKGeWZ7o1Qa7KiQfOAIsK
U32vDP1pRLL9bI9pe6UUaVdbaIcDVBzQNglrqVXQ7xI/NdCvEca692Wi7x7aKnz8jLSpdnd8q+qr
MVakNpqhX5uiqc5G8JygB/BnkW9mZ09RR5dSjCBGW8o2NuXQFktTbarVrOEoQlAheeBzk7DroT6t
Crr6OBMkpcic1ADG3Bu7KtP3MJ8fwpFgbm/CHVeRT17SPOyXhDO7ZU+Fy0qyaykFcheuokYkSLTy
LWvthWTXhoOnUD2DByqKFYISStXsy17HHAXYO9T5GiMj9CmvCbkzb9I/mgnSEx9EKiApR//UO+Zr
RWXfxe7c4mS0vrHQUSc4rvIDXxP3i1uOH5kVG9coJhKOfb29NtQs/9KLlR7j8HaLdT5kxqFQ9fmC
29aPOONDYOCws240o1aXnqLWh0Dz6oM8Q+5OIsFXaeOmBvswyxHUtUp7VrIw2PlhOcArTed8ifr9
nAXYdXTO5F7imhTbBPkaqaDvXiyVN7HRomdVbGBVLjLUOXWw6RMHeeZG488zbK+aTdsRQP1j4D55
7IGAR7MXb5oiNR7v18oz2RchN1KDTFk2RKqWlaQNukKjAHREbR97QDq1G6k7qVGQhyzWKu+5UmYA
lKqXU3XuKtE75jPhgxxnd7VXyt4mOiXQhVakTv+yFzD/a2vrmDhzmLrhuralq39uBciepJM+q9qT
NrkfveP/UPpa2/pQ9OZFl+v2gQrBcV0bhbGrzWzvgfzH+tXR+J47ylOadVvSAPazYbXGK3DL7ezr
9rNUPYgxYKzlovDMjdzX3zb3Yps/26l22+tXBKtSYMBo1gnAytj6VCTNUhn5k2QOJQI8OBgBnk+8
uVm5JTs/TxDt5SGWhPva7JL9/68Ydh1VlKv/vksCWePaBrp2g5iK8V+7/m7CrC7iMXJqS4eaEavo
4Wn27tbMqy+Z7XeP8iD75Rm7gZ4vn5Mfit7c3Wfcp8kZLjSNB9ve3Lv/mDpRs/EY28bKQElx/Kdp
LoFpCg2rxdANqpYdXNam85BqZyX0K3JSpn0cCz960EY2/5QLeNd5KiYKcFobeDFSl6Zufiih9pIb
Wf5RKGmxSp2oe8LBw981tW7sgsylCkslaDd66fyhDeYlzx0uMtpl1+vNNz8YtUXiVNM1w0FhbUUW
cvo22VmWXr6nWsALpx2iUwN4HXbxl9pCiZmb5YB+1nghcVe8O73p77125vsiJo1WhacAa+od1YKH
wsHmLzS9AXXJEL0mhfXzTDH+7vufo2UXR6+icGVJcl+5JNaHpmDllBEfUChQQt9NS3VS66nliXjM
PdadNbknpBLE+1Ao98tbGzC8jjSO/cz9kl+30vRkmyrjwmwwJClxKXxQnRgos0C/Jam3GMmEfTI9
p9nooV3sZy1qX6K0epUTsh5PB2xH7R1vZXcVFab15FQo5yGv1l/SzvgxD3lyYQliYOnYdoRA6Tcr
a+OFafaeAxkhLesg4C9N95Prv8nxeogmsv+ass9YC7xkafOc8J35ErZ1tzQIBTzmsKofSwxijhIT
1YSWo22gS33LZszN40xhnyhHHIAx5A8Y0UvfufVBN0E3qY5qRu1GiaqS6vVz7/DaFMXSWd5xiKd+
a+WTupR9twHfgekdp/FBNsuhokAzx6hFAFY7wVu1weAcQ0ljlZ2yLUf+cY4cToOp5CUBPeh24f2a
LKmGnc3za2vp4zbq3PGggIzGDjCwBxFvHh/5BeBhMY/QsWjJUQ/LRkybuaKuoGUU8I7tvJ3QwDl6
c1SqFG5ZWmjrvlfovA05RtsAFPZHD3Yap7cxeQruG9O1MQj3LQFkPkQgIAL8eNYdtRE72XSdaE9u
2L8m3UwwrgLqeZ8WWiHTVGX6aPHDltMMp1BOtbgbZYZRD8TAWrUzRXqlSNg4lDs/ZIYVLwaR4PGR
wF6ncSvHLJGkmXzzs58OxaMcT5pxWHkKtl1yRuwbyR6/hmYpRxFFYfHTgGgrK2rtB9wnAp6QZ3kj
rW9IERZY7si51hhR9Z+1yVqOVoWOw4M24DoaYTCNkdBh4ll2yDsN0vu9LTvR/a08SNy7OJmIGd7m
yBE5Ud4isWIuvE0XN5Jn8kCly98j/9gpL0/HSDNAXfCPuU9KE7dZYxFmohK0EU9RD/Ouu0Aqbk1r
iG/NuvWVlTVWwzYr4wdjsKdvY+p+wD02PmcVJY26qoWwPCZlAWF2eEURYOPhPZG/AAS2Yq/vnEfT
RSBROcYpLEtBoGTD6+WKtmPhjsV94NRbkv8r+fobMVxdKZoD7k4kmeWLTw6gISc/633PTBMXLxgr
ixl9BYEFfKvlgQdn5yNmpJ35NuHWAoDDoST05Ku1sY0NNUZHCKjP1rvvvhNF5yj1jUsf5yfZLWfZ
4IE2jgJfLGs9YgKiXjKioODBbqvkQTbTARuERaY0b7wb0JOLKfd5aZ7YS7tW512FIx6/3FbgDxz9
nV19g3MteDZjANKNdqGHnvsRhmq07sHo7OQoT7rTYPjFxW8n9bnM7Gc1LKOPBKXCzszVZi0vkrdO
iuQM+MFY6/UQP6k5JRoLxOzBwhvJ3hqiGFKOyEOTQ91DnOmjCqHm7D7gu0G9NTvqEeUVvayk7BAR
HAtr/PMuckqb5Es1hzYubzI4FtaV00EWicrDzZU6TL0WnjKMaVmzKUeGYvJ+WlfLdgqQaTEOGFRX
WMm0i98u7ygbQJ6DP1NQp9OlK5VlYqEWNHprvDSE2Pe6hSeiHJR9NrnYhZngqyCbXj5Y51Dn/0pc
IA+Oh+Wl42GXer9KzTB+bovyQXZF2uA+DAoJo18Xea4zUKKS1yj/izxbpoa7jH0tmd9+ml87cdjx
JmkOpdNpL+AMMaROgWd4KsgQ0WWM6TeoRvmjHMs6Arf448y72yB6r42NGH4tR7uW9BNfChgM4lJ7
INngG83BIaEIdTfITx5B14utfqbqGuv5hANKGpb1Y1ceZJ+a+RSRNPW0hPJUgfCmwkrLqvys2S5A
XbcwCVbY7JNkJ/CsZZAX4QlDp/zsq/NEdTdPgwY3hq0zB94iq7PgOQ0dBQGslx6n2H2VLdk/WGn6
BJRxASU3eL5PTapxRTK3O92ndnP6xUZAcpBdcr43URgR9MjHanLC4BGgaK3TSrNW9zvJf4ir8+9N
u7FfadjVrppCLR5ZHOxti+qltq4KxPF0yTN8LwH/IL+KN5jOElYVw/fDfaLs+3UXy9e5rBO3uU/x
gTD8dpf7wB/3g2m05xNjLdPKHKERm+7F12blOQoeXcWackRUur4OImK7t3bZDOL1EVMX2bgXNrv5
dkTeukqjiNklSTBXz+cTxZXuxctqfwfwWFncRms9/aTlQfUgr9Ut2z30JhyXn3f2e9Yn/ZATh+LW
SjKFRNjG6+1aNoW4xMdlvZO37vKwfVKKaPvzzr7drLSGcnJ5rfxfUMpHv1bLZaFkBq5umFNj8z3k
S77y36QG5X7IHOoO5kKp9/c+v0jMfRsN36RUBccinM6FckVROpbvXd7sbxoW0Ud9gSHnUjkcPkS6
9RHHRvPoVSzg84YnYRTazlLvLZdQC55ePbGzr2mRHkAEjiHJ+GXWDSFBFrd/pMxZ/5JZ0Mgh30Zv
tW6lq0wDyzU107SZAtN8yLJQ28cE7feh+DEo7L5A2sRnsEltQpZF/9I1wTtOgP3XWW3KRWOVzvMc
VRTDzeO0VmxH+2wWP+QEu/aylW4G3kNH5v4pJIm+lANk1XZqF2jvMMZJJ4tbu/GwDJX60PmWKYKZ
5GsmYsZD4++UluezEwNOIfjwZjW6/ZcflIe00vNPlqiIipDAP7La0o5D7FnrKm37NzHVEVO7uEWg
AQ6bglvi9IKrlqeIquTZvdlXIz51sg2k4lw7brqTLYvtlL4pf11idYSnuvBt7mc3u93P1im+UzPn
SbfGOWPRC/FBa3vqGNTMUlnc0v5tKNJ4kSyof9AOv51mkYZsG8u6nxf0vlruRyAn7NIbew2reWHD
0t3HfKiNGaOuRdPH7UMlDigAmt8Osg9Hu3LnqbDqxODtij/mZQbRB3gQk7fGCrViXyZW8HLSP902
d/VgRT5OW8oplvxH3Cf+9iOaqZwWlpVgPyp++H2OHpntwnJhEM2dYm4aYGFrDI+NlwGfmUOWszTI
LVt/UbAgfqL4FQ2uQtVRDyo9MeMXOZVI6dW00v6EwY3x4riwg9QRm1o5GCiWvjZMI9lkkTM/k2Y9
xB6CpTrRnb80mMVVWXxvVaju+PfkV2h4+bbIe6QH8ZSSe0HqQb1l+VlL4l2WorFWHHvvxIiAD5jw
8EW2WuoalSQBPyQ71XrZmiELkBQBnVBbXFWTRYA66O9xjDvdMrZVUuSTd0IRxLsJz7x1hZPF5j63
TdR32ZIHMd8yc+9kWsbv843YTo7lTCEY2BVK+i1hdFYJVzR5ZoimmgWMVDUuaXLkz3YzErYM2BSs
5LCcCBYvWs6GtRugbr7Y2mNDIP317wZlNfqvxqxWm6Qou0VEjmfrVlmNzG6sz4OuUS485dgw07of
+tD7UBX8cO5T/agEKh+3kFuotP9trgnwPvNR7pQJW7BwygseFVH3rFek2dxqvGaRMV4DPUbc6qgt
JGWaOhCXA4t1FD2mn1XLIgWU5GnpWY6iocYkFYQXnwUmT0PhnNTSO97mJg72IZPRdUc5ipqr28EL
6pdxEU/XuRuJ1bvlGxv5Taap/WNi5+pZ7eAYtQkQaD/E1zEdtd5fkJ2O907lZDy6GeZXNrPt56Cb
PD8148lkkU6hacBKlIg4YSLZrj1oGx47w9tlt1vHGHJheLmQ19/mWR4kNfxXp73slLfnWRtsKlVj
e9nEzT4e2VOOaFQvamVPy8JLgFEonXOpoQGCgYxWsuV6tnMp2WKsFAuvWFs2xTS720QKNRVyQjQB
dVAUXE+RR7T5sk8MMNPYqckfwHZB3Y3RlCy7Ghl9IMpYCNFjcSeqOLEM8BHBi/YYASteyF7pSBHF
UbvWbUysc7CF1lJOlSM9wiAsvQZVoRgmwECzqaxzoLTxbhxJw8x4m/A7qrrolDQRXrWuhyC6rR9M
t2gf9C5nVMdOfKmonruxvNk8V6T2zr6jZ9TihNlyalQ+NrqGWNy74kR8jEw1vGpmEF0NJ2iXyuwW
O9nHAmI49cF4jMiCAQX7NSonl2KUIu7b9fICNDT/fP2vn0DtG/+0Xz+h0GGosRDszk07QFJHBmq8
B3mF16eWZGtKbhGHzXiw5m4C2k7v1ZU2IZFQ5rJdBFqpfS2SdIc/AVZKFaWV6RDO2zy3vE011NET
4aJlzp4nRBhLs6I5aXHzbI7aj4Tf5DFtEBdWOdh1KRcaxiJ48HP0OkofOc2y+cGt/Kscq1psjVJq
Eo6ymZDqvV3p9lEIlcGmwKeCY5wm1SfWaZr4AzhHyqBjgk76SvaXFAdtIc0W+BRlZ6rhjQ3r9WGR
jnl8kgcj0lsVqxerPJCqPP45cJvDQpJUzON9UJ7Z5shNSucSqND174O3fvETCMEh21Ywmr39mPsc
tcuEsRHmB/e+2xyviNrdYJqf7wP3G0LjrQ9lZRb4wth8n2vVao5o3OJnby6erJhYJvFDyOTumH8f
eJ6ahfkDVdsrsYLmw66UANwTC4Umz/ZBQu4MGRPLN3nq9x1uQrj4fGh20W1g9fGt9mMmhb1BCpCM
L+nU1hLOca3THDVxCLop2FJn9iJx/2raTB6vw6RFhQj+PxmwY7XtKl6WfGTOmRMmq+n/6DqP5daR
ZA0/ESLgzZbek/Jmg1AfA+9t4envh5K6daZn7gaBMgApUixkZf5m0nwkeGjKA/M8whuQgfk/fbz8
dFAG8f45AxzzbYprEMjh/CSNmpvaPJDmrcCDMUm0RcAm3mrv8gEWiBwAUob3e5QNGwBQ2L8sa01T
lngE+Rsnr7obSZFul83PEtlMkPq7qTWojTAoV1YZhBfZJQepl8A5R75zLZvywCMeNYEqPqZBY3mf
N8Gv6iekGmtvza8gp9WpATC3BNP9x7wcRU29PHrdVB6nucKvz7V8BJx4qhjdD9mS/akRq1QaWGWR
edqrkyNuse4qj0o/y1h5hndqwoFmibMSAg/GXo4WkRfCdqlDpJSYbIq+3MYWRE1XCtgZeXjQSwhe
uS6GByKBhWhbf9sAQdkW/BO9ZGLYTbMbiGKP1AzVKLigCoJ0aIVibD2M0V9UEg6IwYnn0lW/roTf
QDE1IzOYBysEFIqfSpCrpCbHDGa+iHN/2YEJvlqD1x/MbCDfkKjmY1dTfg0T3/7Z995K65P0Q86N
kii8poG1DJ1AWWexn16B8KTXmv3qtes1sTCxktjKphzI+B0FCtvk2XrLnj26rMJAoEm2Kx1VMxHF
zga3XjQK0qpbWrNEktRJSirs7uQhdV3kf/99Kttyprzm38PEWFyUU/OLcAVIE+1IZX64kwcdLEFP
4RQpkYCVLBq36QTbFFWmVsz5pGA/VdGrkSsZ2UY7PlHd/xElCDwq9fju5mjf8VMKnjH3CFagp9y7
2sFsTVQFaueqmuyMcQqPsSXcw5RBMpp6UuXDLCCFvAQcVrzJ4vKzIxV8BNCb7TsrKdFkydVf5KiW
dZ9iU2YjL4JHyfA7S/o77D6iU6f34Uq+y2B+q5oKbRdLVA3+oxZoV9/vHnylQfTNb/6SZH7+jYMd
oJZ+HXZw+0NySMsuijZVJUCaz//k7N30mTnSbSV05RO/Mg9MAWhKHQ3h734oMxWqnO7C0sydLOd/
V/dlsV/2pU6A35FX28vvvu/JcaQqexDH51wjYagP0dXty9wn2DGLpYPH3kaxFNq4tpmLrI9Hf4Pv
EtFsxtqKErHBhrLsXxQL7aEQFhLu1vGD74IBmbstpqFrjI2jbDa1ORHP5MZWNiMPtkdfTtpm9J30
c+PdhUoGQzx+kzvtpBjjY6nlz7iN9Y+aqW9UL/KBJtHyEmQrEw2UdlRb/eNAAXCtKqa/HtwofIi0
J2MmUKtNHSxr3CQA3NNUlDQzQfuBQ+pdBbOuufP74AK3oCCgbmWX9XMwsuYpcSd9LTLepjZTwykP
6GtAg/aqh9sdhF3/MJreeEp65122cFcDfgf4luJGzDrLhKlJu20yZmh6EHYdHC8nZz0hGpq1Ubfy
6iZ/xVoW0IE9uUfT8LNXS9vgpDG8GHXuntIBlTllnlW1qO5ScvNQH7LzV2VwKLxP6YPVacTkPCg/
rGijIijyI/Qa9INsc7pY/WQfkyyq1iFAnjc1VbbADOwfTeLAoTYSBwgSosUlOcit5VTWVonbiXVi
gPiYpvzCwuIO9l8bLCKcE+KGVTVPWywpbOUjLPwOMrpjPGXx1K5EWwrwa6AgJh4plOMuhW0NfEjV
19k092HqjD3IkAXAW4oH38iMdYdG2z20iHGJwIb9okQK2rxWrf9gSd7WfkRsbcfPjt+7e1tLUUQL
+ndF08QL62e5CgFOXr2EissU9/2+LurqgkazsgJM6T5lEVoatj2WaLNH5gppQmWVk+A4ujNVrXEI
n0g5Rn+NXf0TSFvw4HnOh9+q6M1V2zBxlWdW/voSQ3+mgp+YLxam5NsqDqqN5rugAeOxOOf2EBCc
NdO7PMuTUn0nOOYzs+1/+gIXRLG4TjfRus5JElA/+akpghb4I+Nv2qPUl/SeeCcXO66NqUA9MgjN
Z1P4a2m0N7rOuK7g/+w7AzNTreirnRbE/baDDHAgakvOrLWoMeXW+FjrqOS4pE1/GKJZTpa6nqhL
2AcTfqJVlVDvYsV0VrWp7FswD8fRInWhF/iG6Go1HDpHTba8ERiDqe0sVB3i2dAAadTxdJ8MABUq
mISdabO5r0w7fLCkFLSpXvRh8M6yJeYZCvW3ZRzGz0aftgewsCYgXadq2SupF6zlYuiqsxOTPMRp
bh5zzVj4IHnSLYKdXwMttjyKc+fBfboXWamcTOhnyyZF5qY2rb9kv6cIBU0J/pGkRwBWkcFHO6Do
kttBeJSA49y17K2gLL8ctdFColbv7xQiTNmSB3lB7HXBUUKSGxN6dFzAJZr65F3B6AHRM/snDgYf
WaVpT+b0XjnTNMcIhmNuvhOF+I3VB7VxX8wiRz8YX7N80SixvZOLm7CmYVWQEcC/tX1Xk9H+8Dhx
+sj+4NN/R93Ikife3z1yaJ5T1LWyMnsD4nXVKmeXZ4M3WePN/Vyrk/aXK9CVgSQ4Hc3K/9mFRYV7
XR9+WFUdQbZyUoJDfINLc8nOO34esom9O9i6DPbSM3jp6a4cJsrQtBIhzKtQ/Hui6Ecgs9Mqt2sY
KqgHYq+TsU0oUk3bqzOYUUeoczm6Rrhx4n4HdDKol0qm/tbGPDlZ7uTcCt3f8PtUnmIte0YlAbWR
Kb13UQ999rFe3KR2r1OY7LHUTnT4ZB56x+EcyVlzoqXVanVPnAUJIUJVXfZps/MuQVoRUY7PVd/c
Ifmar9BF1dcIHLj+wovbcO/zOwC1HNM2szi4NdkBl/GAwhSyKvfAuMTSdEyLADBUO6wCAQNZbW5e
WvKdVFAza6cN7bh2W8vfSsfbtqx/uF6qXeE2NuAVtgi2JXgewcTHO36s1DOiOOVfGsTZReAq5otp
eNVS7XyNP6PyVmbqKlffQ6mYMr5+wu+1JN/m2XsLjZtTQhV460V5eeUXXq7tGjtcNUvgYIPNDc5l
QpgLtkvxF3NQAX2dwFaO6bOSM0DGYO1GCKJTYvN6zXpuIE6u4HUOe2duGlmbIq06OWdSbTSdYZNn
U/Qwf5KPgxosfajET924lfDU2BZXoLX5WeJX9S70T4bT3skx2eVMM3p5iLt15E9fmNYK0fdgvqhF
iQpOeAfeAkPJ40CqFFRebzzJJtbgNGe+3HcTsUX7wUyTVQQH7CgGrzzzE8rX1LPqZ+j/P6px8H81
xa8KK+GfDRiMhY8Ax4NuTcYmma9h/SmRAeMagomfKOvZ5k6HcTcFSQ2u2DNe8nAOHJOJaXVkvCgU
eZM0ehlUSClEfwUJLPCaTj8hhCWqeiNnVZMnFk3gD4spDAFA1/4mjfrkYFted81Ul4JUK4yPUiGp
3CJBUJGrOTQReOIMMShi2a3VWHmzSk2P73BIkoHQ/2sktv2Gci3e8uZs9hp22LvKM3nozLokedDO
Gi3/MSBH9fmK78mjgw5z06f77y559n2pVgfZatBVnqtRhX1vizXAlKQPXhEov1KUjfEljP7Kp5F1
21fOYx2BF5kdniw3qpbOrD4rm/IAzA+xannawMkICRExoWoIPNemB5xTYuGk2o+E08mmmAFxDhBD
TFCQ/Pke+J5nSD9g2Qb7Ey96LQbybDnOHj8KZRFWBuQyEKV3hK0rLR7yx6pHNy9th7U+S/pA70C+
OCBineM22UJ9+o8W/jPULxuxClSMxlLoQw2aTC+tY0Mxb6JmGc/gV7vHzFNEGCTI0URHOC8LE/Nz
8tDhDDT68eMUG5ixcY9qvgfoXCJXDICWg27staLj5zvL4aBVy5bDJtOCEHy8nGoqrLPoEsdCL/is
ClGh+INLGl/0PzpdUoWLSAexbEU02+8BC7WWk1mipTTrdMl+i4cBaL/4AvvauCVld5kyskel2rJW
JBNo5DpLW34lnnGL5gOJnn7tlIF+lpJb7NP2uVsURxXp2cunCpem2kfFRW1Fiu3VSlk/JhRxdnUF
mEtt9fpRMer6GgbBGR22+lF2NWOxLkRRorZAF1J96M1UZX2Ql+fG2GzKokI9fh4t7OSucNCTyXpo
S1mnnb+foqPTFURaxc4oCPOkyJlnTCAVi74FmZ/95uOLf/aBfRBd3r1GExwCP1HdY18b94UJY1lu
d4D7UjyvRmppNZ/iQnaSy/mCQ09ue6KEbO+/YdJqZl/YrKPQOoXFKZ4PIjbzU5iM7brpIwB5BQ89
sC10yjnyTE6UzTCE/pAEs1rfrCKHMLoFKrxAWk62v0Xm5JmLvM8GxZ/kD/W578nO0MI6L3V+d/bf
mCcJfLKMqSLPHefbbvCyRyQ1UNwfG/iY8Yhilx1Pm3gsI4BLjKoTBSp/KMydObhimydVtECTSTkj
ya2c5RmoBw/o6Fz1jOzTH11yCo6nMLP0JNh8zgN34lP8mm+GPGsEEYj7fA6lgGK7VD3Kn/bnb5m6
aS9s+88u+fMO0s4cNhJHC8aUYkGts/7ORQ0qlZjJptOfTTmK3oPxpBSqt820EB7Lopj0W5CVzTFM
EhBehV7l+mkuArZAmNRIPQpmLERuwz3L8JHh/ULeJx3CyoWR5J/tT/6P3ljnvMjLXREJvVpopovB
kDytdRPdC2/01+4wacd81GIe0DylIweLEfwrtVWOdM8bQscHWd0Mk+rZxPHTd7v40+LH+8cuSDr+
JIOTn/GQBOaCqgUecTTlgDT++W7KM+rvQ+8op+8r5dn3LWvDLld8jvyl0klIXkVWPj1iWrcE0INY
coJCjkcpedd1uABLahsGK4MObQt/YNmJRcbnFFWB8rrKZs/gydZHHfq/dmg8BZDs3NcgcXlQ7XDN
5qWBP0OuZPDxH1VnpHbs80RcGf3Q7cq+evFmzPbnPK8lZTfZIfh3eV0747IDH6dPvSj2VaZwHWtv
dBQUj7PGbg/5bIrdmK1B5WU+nTIVTXM59HnKQ7I7yHbReb98ra9JHv99oTz7vFrOE4ntqkt5TzKp
/teNPifI3s8J/577OUHeTA7915uQb63E6mo5INm8zgxklDQOW8QxwJ802PaBo7Gpr9EEadeQnfHa
nRwleFCWHbvhvZNG7pM7y/SLotL3crIYsUCxDLs+TKGLo2ZmLBry96tO1Zt3eF/bwB+Vn8Sw74Xl
eU9GaSnrYFQhf/eOcc7KSF3Zvu+8eIP5gEeI8oH98VvoxJ8nsgd+0puCrsmz1oH8HgJHfRvzLl7o
qVverElHpLIJcdObB5wSe4XEz4sj/3DJM7jo9SAG5wkd7GVHlhKXA3J5nsjGQ1jrzR47xXahVEGy
h/LpXLTAQ5c9V43n0s9/9UPU/saUIq5M51nH9SOc7Qn9JvjQfR+bzUirjZXsm/zoQ9MzND6kq2E5
KA3huoscuOk6S0+t+2MVWurz4HdLJfXKN/AXqDUXSrjJlSF5KEeFOooH6zSKc+UVs5pmUss3BfDI
3vW9YC2boe79sGAtKTYgkMLSlaeagrfdFC8JYeUlMLt0kczhgd/4OYpVyA00OnI4kVGFe02Z8FtM
gMItq7gZ19qkssAEGV+fbFPnac6CTXuQDsQWiZrdED/Pb24rkD7ACd5U4/yUwzhbtoNVL91eqPfy
YKjWL9fHaEu2SgXIT+8ON9mSfhCZklerKg6bRdla8Zk86dZAnmYWV89vJCezWxOZ2kbYv6JiMBZp
MqpXt8y+DoZQ7eVYmgIRO0e9Fi4WwgDTUG5ITEXfydnxP5f4erXxg147fd/F1gce1sN0NhC0X0bx
BO1FaZa6m9TvWN7hmGH4MMKp91476MXLHmfie9sw3sEOPjcuSBpd+NFzV93Jz9oa0+pioAJP0Z6o
qumckqCDpUZ+9G5axquid429ZCmZaf2ftxBJAiZE68yNkU0OQrM8iaWr8UAye6mZwltNLj5FbuuB
UjRJJ1IGfALg3l6MoScAY8P9KuqoIPAOq21RRBFw3vivxG6jm1KkwS5NU4s1stF3AI7rRaS6400e
YlCkN0c8V13ZXVs0zXe9qYe4uLjBWR4otofnvtVvY+upuzZQ37wEyaiNqgbU/Z2oXPlKUlwsEfW7
rsDmDPTTu8x1pJqiQTt1tFMTe/V94JXvMtch+02fingZIuvr92PHQo2XuGUQ4br4jchWxSMQEziK
JIBVkmUVZc3KGsUOUJS1UseseDRjNz1jD/ju+KJ4lF1geHxv8O4btroLCw+TfTWDVPU41X5G5i+U
+MRvVImfDGR0XkWLG30FsGbvtAMrGZzXU6ZppMqruP3QJ3OfKnr5jJmjDX3c7DfUfcWj7+rbMFTE
XFku3GNJdg66s17ou5Bf80JHgXFtpL72GhRsXa0pq66hNVQPZu0dZb+v5fY2ztWVMagWy2T3lY+i
eKX7Cp8CHYigkVWrp35dGWSJDSffChUQy4AZtPia0ws9h7EHFbwcSBJGXXjWVGJKy/WUp3wwf40a
pmFm/TCNhJEpYsbHVsGmRalyUpv8wORPzc+Fu66z+FpiIt4sgp85FcS/kjDJVuaimvWSPeiLF3mm
1e4KrxEoZHO/WrVoQYTV5OwcR3+TfVlDlg4jhL3UJP5Doxiol3+UUWKZtk+TM118CyVbN7Ew0HaB
1ylO2i7SmWjfVJN+Cr3AepfMyj7LKJIUhbiAhNa2lgWt/5PF6E2Dts18/jlIwdRXINKsqqi+QBIh
SKZO+2CHZEX1qH1B7s25ypYar4xO6Z7Brum3LnfvzHmOWynx0XRJdwPM9xP0PSr4BxtDdM1Gaf3w
BaGadlnUoXOQo2k03XuOr950rayfWadkb9vn/VWrm/cMdbGXwcQAyo8A7ctBNbL1tZekKDPMN4yo
eC9c0aYnOar7xSFuq/I+iLPh0WiHz4tKDN/OloKHQ9hxkUA/dodEtoaOE+8xiEmK+mNJ7XN+QfzU
Kui+hHZylC36qizUH2hB+/d52fgLG/DqY1nBZRUgq3lMtsh/BK52KkDy7vnv6/bBnOIpg8DaVKCq
b1R9J9RqSu3RGkAkea7VvqEQ9+bVrvbTnQSbYv4YdMrv8OQialZCBSB2639ko0qRzsl9RIgCcPHZ
0N374aiubTXrLwMi5rucIiYI8fpWGf5rYBrivRW6uVSUacDDwBL30Mnfyq786gca2O41ZF+tvHZu
/RjuRVwk52zQnZvsIrzTyL7rGY7JfMULMukNibVcrCy+4885WlXMuIcoPPyR32gz+DOqckxEDox8
znjIw+RXT1C+yzUGrggypu7gHN0UZTdkNFd+mngoDtW9e5IeL0U8Rke7vfd41tzcIkPwV826jyzg
Z1zV3S+1yF7TOrKeKwsBg95zSJzkkXcsgsQDYdYOT2nb/nYm5zpaDiI/aceuHgoHyAutLbZhl2JI
Bq8D1HABRyynRl7FkQ/jdfg1VGr/060FaGBSFIu8UZajYVg/k9j4UXdK9gpCcCCrnpM+RK1ghV/R
0q2rbGf0dr+SGxQT3uduAj606qlMPhn++DWq1PnFCibItHO1p67zdx9F+1sw9AQorChBQ7VnhLOx
G6IqWJdztSd0PbQ0+FGf+CL6FxFv5cVqiqdI6uXVsrRV89LpQBrY5u2rMjIW1QwcciSEqBl/axpA
Km9udWbgHr1K/UtOkAd9NuNKhh5ZgBmjBMJzvLhBf/ieofYQww0gPlt5D9fwh7su//h+DRyvpnUY
4Ffx3Rdl7A/dMYAmyVuJarvZ8kRwl/JNyb7AtxDPQ0tMtjAwGP5477IvI4Wc8N0d5UVhDHHf1cfP
9y674sxFRtDZRw7ypYvRE1fEYco3DcrjJo/MYCebjR+uBqqmy0/jm46aACYS+ivE0XTniaGcPSV0
MghetrX1ct0Bfn2II2vaJeSct1PtDHBpm8c2SrIfAlHbKVfVB6hUoHn84VZRSxEQpwgF63yqt7lh
/ZoqzTizIOhPc0vHkuG7ZRChYSEcWSuiVKLbnPzhq5uFzyYasw86e/MbUphbUCXWg+zK0/53j6T4
SbbCHJ3hFgL/6nv+yA0/cFW+zTX6e6WZeFeagzC9M75Oed0soE+7r1hCDWXg/67S9LVC8OY1jKCW
a5Wa3Vlxnmy9dKiwci+NlRjqCqgpNLmqy7RnXRv8nab39QoIjfqseyLYqOVgb5BlU59ZO8ylCl1m
L0eVjo2CoZrWWTYRRdlU6UU0lbjG49A/xF3prG3E09ayOcEivbFazQIK/UOlu/0DVk/WwkuwIiij
yd0NwLAuzuwyIM8MIcRi6ECTxW5d6ws5ks++A0j7YE8ZrTJc2I9CcTEUiLuG5DoyN3NLdslD3cKY
WMCO8GYxc36l1OMok9TarazKhkg4Hu9FICjRFGZ4HvrO2SObhmCpYqiXoraSdQxx57FCo2dhZUH5
ERr6iWQisK90OGtYK/2OU+VZVGr41uUoB7S1hTTJ4PI8bP27OrP8O1Lu41LkJkyCuSkHcjN5jAnN
TkmrOdsMAVcUYjXSeRloDc+fql0v8NpZxHhmbjI0TD+HARKmuxnYtxKxWKeOIOzowY602E291CX0
iYSE9J1LELxBZDg4q5EFehYQz27AydYkMbiapKBPT1hzYqU9VCgeXC2t8K4Wm5ZVAZv0lETRT7tV
x2uYReNTR2JPR5b6ZQAZ5yhK/5mhDoTAoEFmnD9PM0EOWVRRutR9zdualZhWXiXMT9fuMR/jxdSi
zc7esnno2uIo2XSNUya7vL/U8b3mKMj1zOsosiLDDnxv+bnKYnI17LxecdEITFfllIbpGVA7mMfE
69b51MMMzFXTB7EOeM6yp/Ecq26CTQYYkEyJT24UeZuAauAtV7VsNU5x9dxQM+PfK1H/whRk/1X3
VokjHBvoZt7vs2oMHwajvFJxsc+yRcbM2oH2j5cRK+HBJ7e+wgIbMKWV5Z94RKLL6JjXaCpJZGLR
I+GmVKuUVKKBDFAfo+Ya5Fe0F/d+imLP4Kss4DONokYscwHwyrkXc180lB/xlISoVtCVuIgP+Nie
wkFnUF6VkjhY6Hn8lvS6cVcn/iEfRjbwWYTkV5z3C6h16I5anfWIhuuwquv6R0iJS+sF62cPqyod
Um0rm5BfwKjPhxwOT9b2/UG2qpK1Vp7BIke6NbDP3/NRC0LuOUuW/5pKkmMnwD/ulMR3D958AKzr
Hgy17pDetk6yFZjYqmCRx4CcV/oVbZsc25J/hHymHwQXx9CCC14OwaUikOP7Arwh++QoGveRuogq
hF3Hjgekqo6hupBDOLCwRRaVguRupS6KOFa23oyVVmd0dN0XJpYF40/Zkod2RkLz4ndJgbsqZcaN
MUA+YlOjWSQZ4zJcuQ3OMIbTo3iGYoqjtKD/SyPdJLPUdOu5w9poQ/0kYzJNNbKrkWbawguz6d1o
cUXQAupsQmm+Bsjg4a4zKCGsnjSwX1NVn1bfuf8sSZHUyUASt7ZBeXlO/A85n7ickhApbnI3jfAk
RNSLELFfhVM2fSQTxWLfTV8pkg9bY8qsrWrk+kuKDrScwIXYNEa7oILVhjYkgq91Ih4pg4ZrLcGQ
SjZb/nN340QBntqheAQVUl6gEZMiMcZHOQMpRyI/ijLz1VXSvBKCG2fZcgQ7NKdJxa7vS9brLjC3
vW7hiDcfEHIWFMqnyDuYhMefnVNTatRptGVh50ADxsm5syvXvkMqq107RUiM5OfOXT0fGsAqS+ho
2c5M+WaWdp/fh2Zfo3DIKDK02Q5+rgZpMHvI4silzh36F3nIk4az1pnB1xVwMuB3c5KETs0Z1lbt
OPexabg7u8WSBypf8pIYpJHRpB53slm32ORWZqycZVO1vQW8E+cRfRIT4U3vRE0+fkH+uT8q5NGX
1XwPNbC1jRlgIByEYjv2RfIU5+Zj0TvdvdnmyYX0l4VOrqW+hQKSlWZCzCzFZD7UjXOW/b6wEbd2
UO1sRbEqyajfJBratlF+Lrjl6htObZmYNqGEeJNdcobRVsVKXiD7hIahUTL8OcNR1a97yBkDM6J5
xveryHvIQTd14gW0sejoxO8jyxD2rb17tBzXvpozy7At0SEBWKsf7LkJlzVfG0mnbpLEwAU3A/5U
VqpxytTKoPKC9HJWjy0+v/R9D3SB/zVFDzSASCOssQXAOnQI/rlYnv3rOtnn29O+NJtuX/kuUjlB
gTIIudq7PPd/847Fe2UoFFbGojs7et3fgYr7nc39SghfhLrSLi9zfRV3KgJsAgIXWbPymM8HeZZi
eJ5s5OkY9Vm5mOSRT7s8doalubymYu/MgDrYfNHnfFvDkU/O+Zr+T/tznNzkqRDsAQOW2vsgBHQl
zyi0/e+zsGvse/gw/3s0KDEb8pV0WtiEf/gZOUvRp6P/VKA2t0CHXD06/rItkvBdDK22dYAgbGUW
CiZoQ7by3clm8y9VibcyCfX3bAg0X7NlN9qLrQhwWPF8dQvqI9lqVIdJMIHZ5Sbfsx0UR17jdkiv
wwx00GYwg8AlWstAxhlzS/YnsOCWjWVVm7QFrQyAVQl2mIYbCzksD/gJlZfaJn795zLZrxTllVxK
f8jNzFsXUZWudTernlLM23baRMmOrHP9ZFaNsu+ysCR5ySgEBso/RosQ8jyqZnF3Rqzmlxx08Be7
qm59Z6kTUyMMW8yu38qxRNGwbhtQm5zHZJeHhnzniUdj7hEKXr2VVd3LIStRTmGsp7fWAEFFcEuU
OSvs/0t2vwYcoSy1AAN16jB7c2yctxHcw4JKn3FrxrG+NoJs+0jB560Iq345lLV6coPIfeDDvsj+
GCmO9UjZZZ9EnfLK08rPiSO78sXoTPJTPfW8cQDrTAZjVtROwKw4QfmiUmddxYjRrEl8EgBqI67C
gUMtgCfGnasCc3cokS69ynJ2mhKHj/LMRvJqKUdbJ2rv5gtky5hnFJYLgKsyT+aE1HwbeODuXfGg
2PpBT3L1NdCcCAf03l7LJitnSDU5tK5lO7n3I1Vco7Gm1xEDyW2nJNnm66rwR6b6zU0vzYxMaX6n
zjdDVaXYlmEhNkMavKJfZZwiBaS6F5mPmmvnaO5ysNzEXCsj9mOyKQfUVP1NWVU5uAnPFFVRtNsE
cPb7IvxQ9J3rsJMGrVPcy2kYhcyO3yDHP6+aByKwo3aZRVd5b9MJ9QMbDOQBxGtDoRYdkSi+tlSZ
Hth+7GX/OJgNqmmpWCeWMpEaRak/QYb3agfZ0hmc7jwIKCXruVmN4381CwABi6TlV5xpPHPnBEOR
2S1luajhm5zzDQ2qJmVdDueSCsVzrP4lEwzsvlmTIkUs/RmDmutDvBqM/LlMEALSB29tRoV9ddvq
60yb++rMA81slR9ji9yU3IAawKkNRQd6BSHlHl7kRXbbijCoXMF5Juf5U0PkncSNNrtD6N4KNtb4
Nozp1sn1+Kdm8HA1QqV9KPJCbMlFf8ZgSWYhpjhNvkWySSczN1wS0stbp6rD9yJbyfXcTuJk20EG
++wmXgsgIK+GsbIp4QYL04zKF0fL/LOT1sVnE8u6cNcinIibjnYZW8pxBa7ub8HwJO+JdyOqtuNQ
bQK2aA2k8HNbuOoaoy4ySnMTo7xuIowCOmNq3Zplb/CfxJ2GLORCnTrUfGE5jj6Yv8nAcBc2Y34R
RubiA2uAY2gh+04i4htth42EqVq+wtKHlPs5iMzw6jhGDASDbNeYtRb2SFZ38jKPUoNQAEl3Y/YQ
jsQbGY25Z9Ys1gqEX11KH9upHPqXVzUquhekttQLIGN2YXNn6g8+3n52u5bNvEdvmuqucpBNqhRw
4akb2NWTNguhWEgA8fyMQlyul9RVuw8839213/liH5WV8uhghddT4/ww0ShMMJS08/SoVY3z3KQT
InxxJxYx2hU7Dd7pFh8dULnCq8+6EowkRKwTTvPFnWw1wQFws/YEzdy6ryx9Y8Td+FxUtX7BYvTH
GA3iMDooq3eaFt2B2PXI0NrOtq+q6E72GYFVr4CNGCiYMUUODHxUG9/lae4AcQpQNRvbXWWZCJLP
c+TEPMD+u9DHl5CHwCn2UC12Dbfc2KkTbkBlow8P0nGt89Mcd+5MHTbh8RxKu53sdWlVGtq3/wyl
5QRMLMcyCkhHVCzrBM4aufgRBxTOTJcM0MKWx2TulUP5mNAbD+JrFrDU1xyw00Ze893/v5qyzyKn
sdOx0lQGUz/qTtMECP1pi1hHhs8sev0oBygR/z0qOwMxQT2WvXK8rpJsB9n3JEcLKzSOWhgy5Y/b
ytlyfMiR8jeA7sNjj+tzObX1WZ6lhlWdy77PtmENDV4ONKTYRiRo/mNiF70UsVud+sz9e/CPGabg
wT/nsOX95ADVZ2vy8GmJsmIBLTP70SbiEhXgTCMIDBuPes3egIj1v2ZYCXScTuT1PgtNcY996r/v
IWfMe4p9VQWk1P/7Vf7fGUM5XNgaGs9yRjO/inwf8lU80LLnWBt6AuZ+WqCUPLtrqvoLeaW6NLVn
c7SNCzEuXC5qBT+Kyr0LVOE+BwW5OAtBlGNqj9FV5N0+9kS3bZEFoVAdtauoFfVxHJz6CAHm60w2
5UCuFb+DlFoaLhuLEknap5aqxhUoxo9soGCO6Wv6CK/uaFcAlVFzHxZ63Ymnfs42tVpGxFIO/8fX
eS25jWtr+IlYxQSGW8WWREkd7W7fsOzxHuac+fTnI+SxevvMOTcoLgCk2pZIAmv9odo7mRhPImkU
qi6dWJxpiqvyUFutdjYhPJ7rd/YoEFIyM9YQOjC0c6FhzllP9bbL/eqKYppzjTCtuVZWBXIwprQq
Q0eLvComb9xN/DPU8XnQ7MyTjd8ihLTh78s9bWnc0f0P8h+VN+lpdAzB9sMQYIcrwqHdlNbUHxCa
1r4mOWLovHLIeYbG0eB/etXPjoc+evcBrbXaRYMJXpN7/iMv+jWsH/GlD0dkRBrwhnLaMMX1quQi
V/TD5qfQrD7k/EA3023lFi0kN05PD8EUVR+saqeDI9iSy96isr65Tt884fszXklfYWSwfLbequnG
Zll3rAIz/DqXARxrtTmCy2LNMNrtJcXM6ZKA9Bd+jsLCEsVLI49KIGS4VlCm+WfmZGW/xvxkEihT
zo/ajBxKpqc7f1bNo9K55jGqMnE7uvcFBSiHCTr61gjauFlZkxZ4teIHHmDCwBtsCrxQ5Clbx2P1
XYeMG2/+dY6PKvSqIU2xjVCgnA9ykmwqYLQ3R1G824JjP5qQsfLYGG9mgp9sBpu6+ghMXKBucyw3
es3Dprrmuov4SdqLSwc6CxfU6UMMKF9CyMWcpWzCo+MPytew/GmG+k+4N1Cw7A4F07YBx2K4DbZS
cbobdHPcaQtKguRNemLp8CR1ZQrdfcpKM1rnuG9f7g0JMmhSERoBlBU+DyQITVw0lyK+ldzmyx55
ptXMgpw9VFoZ3gfkNXScoeFloF5Tm2Wn3+Y0zqB5s1av5eTJAS+5kodl12NiDQINEvf8Jc5sf2+2
+kDRMU7gKiyHcRiMXrg0GpTutQ7resOKDeEi2Tmrtcg3cqbfdspDazUnGQ1qOXr3K/x5xSBq3kxN
g8a1XPp2wftHRfHGtuz0iBV9fzRG0LismMyV1rjZi7Ah0aHW1R5liA2sf+SRkd9GZV8wDV81tdI3
vVrEHvW/r3MSDye7trC2AW7/NOU2cGqnusx9+NqmHSZ8VYUAbjy7H3qFFnZoJ+Uj+DH1aou6XsmB
yiFt2Pqq6qk65nLzaPbbvjT6471pgmD4FMqB/7+vW874/6fIqwjMadZuUfWY5TrtUziM7ZPeDj9T
bfY3MYoQ5eKu+pejN8bDEjpYZyCcBUBPnyKvSJzIk0eyUUn5/9knpygjMLk8RZNxOevfpv1xub6q
tS3wlq+aO3vRrBhPY1qbT4Aw5kNCEQ+5VPpk446VvsOm0F2TYFSiNd54zQIaj3ZyGHRT7iUB+ofW
4LZY6+X620xCGtRJ9j0R7Be6KC48iyzmE6ofIVVMBgYN1eaomEDOK1V1oWSTrA04IN+dOflQexu4
RgQCI9XBU0Z2wv6gjHowq36Xo3RTkTxLeu3gmqij4Gi2rRqtnciL6DMZseZXg+QN1Da7fIv7khXm
fUDO832EOjSnRDf29xly4HYt4DX9JshAjP5x1XtoVNiHJaiUbOUVCmXVNlpwTMgRzttxmvOjbG4x
IDpsn5dGds4jGeGM4jwmDD6K20HQ7+vYd/ahUsaoqejiMiVteapAZFdpIy42KozOJmhmRGbGKt/f
YupW2mEq/Rc5Z1xOi+oIbKCh5z/9LACjEpTtppGMCzOOwBaY7b5ZGBdmBzBY5dWBiBXGBenvUTCM
xm20Dqt2L0zATfFc+qvZjkyvxEahhCAsDE/lYbMSoz/tGgdS3kp2slc3PXmUmwg8+q3ymGVoVg4q
UgSrumT/t+yIhpPs1Wr919GopvFGc3p8NKdJ7DDo+0j5d9RaugDphO6utcIa9xmYw5cmqs01suZe
7wY24lVKqRzvTWnbv0Jy5i+lVWM0ks3K88yTHbRk9J7mY34YcoEb2BKqZJzXuVv7p3iM53Oru6DC
UtIui9ea78wdKb48uBbo1ntJiuKnYavR93+ZAYhrgYW3NpWpNN8pJP5ex5b/Pbcwyv/E3UYkuPkh
WxevCqWt32CMcQ+66uj1NVqhTj6/Vb7mHKI8GjxqVr0XW/WvI9nnGKJbFW5polj/zxSEcDOE87KI
HTRqf1A3Eg9lsu6hyhzPWiT+ZD9+IoDd7rGcF4UDmjy9eajbChExI0qKs0taFLh0ub71OZV67etA
PSpukF76BRknGTS1gSZBrCjtTlJlsmhGTbWr2huhBqe8MZvyr/92UjFl3Q65BPa2YZggzUJhuK1/
1EjdXEuRjoKFHx/1T1e79MtUB1kORBLKYqbG3w/UbN36S9qF9n5MzYD/EcK4QocpKwdnJ8MqtRNY
djWeZctogXDRKmyFdpKhpro/wrCYL5OlQpyca3PluF36AIC6eU2U6rv8AaSt+Q4RaCmTGe5+rPP0
oSr15jVsCwTnc7RmovZdaoDXixq4bLIScfB7n+iLcEv10Vzd++S8PEl4uilk0Loxsk7QNsUJ9YBf
R75pGgv35JvsGq1uQ7IfHi9+l9L5UpAvNXfOYoLZmQo5e2dGoGsZ1oYAcO044rbs/MSNtsq3KM7b
K9cW1d5q3MRZtVD/LxYyNv1sB48mSn4neo53I2S/ynhoLxbJfdt0D0rQnP/0Sq4Xr+S+n3aaKapL
E6NSrKQ1oCdLNM8U9oonxXnp1LR9lj04neEB2E9QiJYJwHXESQQdkENYldmUluhKFuMFz83xIo+g
UCAaFl61gb/VKHXq/PKQjM9z7Rb93uRF3mQjch+DTyIgRdkxt9OzPNKWMEntn6wI/DUW7fgXqkq0
mn5YDV4SeEFPYAO5L1HR3kZ6+zSFSUQ+DK2usBkaHm7IYslmWo66znqvA0iSOY9TCvn11xRPzEM/
CovKWUdVx42OdquPTyEcr3M+w3uXnF1ISn+rbvWr32YrDTjXKc3vdZZsGvZUaZ0n71mj2SR2AsQK
B6PYCzVJTqYyBZ5tWPMOXQQq5ZaqnWJENhazEn3PjSC+dLqNeqkI55MM3Vo8zz0pTxmxI7PcGrKR
Wop9nOiAY4KsRc2vM8+SMWo1jnWI9KpYqXkzjx+VYuxY+GHGI0S70nIjNMlTLtIHdsxWZmX4/oOA
bwM7A7F0ZEYBegbah9+2770LOVcEk4ooyDyviqW/RNtxrYl+5HWQpXu1A/KL61CNr183vLkIHK3j
2qieIGvGkKqydV0HyHSFEKJXvOfrQxeq4yNWKXiii3JbLZSQaUrCDSY+zgNmK8GljDCgd5+sMk++
C4VkzADG5aCGY/AFoPKxR5f+u6k6yhqdy8mDDYtwoYHrJOjo+WqPqEwHY3dsU8V65u2kPJVWc8Hk
B3WGqjK2OSoSwE7L5tqTR6ZgyxEGGzBbfNML3Lm5xlMQAxeuL2pj7rvlTmqnLHyUR2C/AYI1Y7iV
4a0Zx/BxGBJ+QYhwyK7MgJpkJbWy1wvcKYf+fUEDQL9u0k2CptQHKBAVwTos98bRcl7y0eZ3Boqv
Km1lh54fOg32VqKMalPFVrBOHMzvphmgUJ8etcyaYRFYzo7Can3zR5B9opmdT9afsi8aG2fXIdq0
Nk2K41Njm8917ewzctTXsO+J4hA5bFvFzUcrwnxd62T09FxxjnKyP2BhgObyszJHhyl08+LKIgHl
MbQX0L5dtjguHPR9IjU+9CpqH7SR0n1BLnVnlkjH31jMReyLS29QH78zmyteDtjA5+lBdqZ+Pz3i
yhigjBqQCkaREzi5doXazlMezBPoPKcKd7JTNvVY6lc9nr+AgIlwlWWy2UM3H4foMKdBdq4pCx57
pCT0Uk/PslF/H9ltk2I9wLQELw1o1FG7ln1TYOs7fi7jKqprGG6a9dVGw8XhYQ8eWGuw7zBrXTzI
DaXcY7p6FlIAzWHIlvmma5TkQerQtB1F/RmEP1KCyNIERiEeOt5oaxn6hiJO2sDi5BbOdkllLHmU
mjVIg52Nwu7WbXR28ZR/7EpFM1dl3oOBIZmCN/PAm9XwU37HqtrsZOctXPoiYDTXIQKZex/ALaPw
BPDSxJ/9kzScyPwAOj0pi3ZrqnoHtmgmHiceY3JczrxN0pvMrrmPObUBWnSbLychLJrtkU//K4C2
u2mDOtreJNujwn+vM0rypSLw7xl7fBsbiLS/Jd/l0SAS8yGNfDzI6kX43YgnnCiFwRLgWmKQDc3Z
/BswyqqHS/3TTZHmtuuufVNbXoMCIhjmXjo/WsVfdjX49LWiiV6NubPPk1BfrUREtwbJ512A69+j
nGDVKKQOZod5wjIDBXnxoHaiX8uwDmMbRqW5lVGXWvPKn4No1w5NdBp6nx+iPCxRzDvpqF/ujC75
Krtko+itacH3YLbZa/91yv08wK3VJs9gQCVIxcCumoqzPNKyBpNpy4i3976GSsw+0XWx7bAiikiP
vFezURytERMbaTpC3T1Ea1czPD3o47cOmHlSa+axEB2ScdOkJRQYAhw5/AmbabtKr7KPV0F6LVQs
+SorHjaoGaXXdBDAWfNcr/YKoOWVI6JqN1FS4hfI8ubQVQdynd8lQl42AP64N4zq2uRxd7oj56dC
2BiQkSMxAKutYsOhwEZ27mSg7rKzfCN67vByX7ejbXyLhvgU24j3B1WtrOTNKG9aI43/jnt8Q+Xt
Krvug/KOtgfcUyIUOuRgDO973aYYuWoLclBJe1ZlodJfRlXtL1EC52KliukrSLzwIAdufRlMpr2t
BCeoWo/SlC5bnOl0gPjCHTRWyw1idoPib1LholG4DPaJyw7eBVLsN0JHG0dkm04fiyc5OWt8Y11m
kIrkZFvJlYNIeJ7JUWT0qBTDWnImkvaDhZSRpdTAK4QynAF+hltUnar1jX4lO3OrHM8g6FdgscVX
PTS/TcZYPo/WCLICIt+66oCC/+7vl34kdelvWuuhVzprB6Y7fhgESYzSFTHahDRGN2rr0ed/2EKT
+9kIgmYduij0wmLlgRZq+W7ILO1JNk5VC9ThreGhSw0KZZqffjNA2Z5uIQ/8HbQtXJTUTnuClDY8
uefcTPWnzGxxESPxsMLtB6lzragfkkH7cYuWLlvPYMksTbMMKvZ0G7z3yyNFCT4N6pX/QaWn3A+o
YOw0DW0MFj32WV8aXvG/jurJ/e7AxvOUKhJPKJpihpsuJm9TkOD8ZiqncXTKc2HqQHuWZq8tCRR5
aJK/Pg/COslIXkBF0PigWnO94qEfs8MfeFcj8xltbnEdWBEl8aDfyXNCw8i8PA6+hiK6iqmLHzWk
VN8CN7hFem/pMtInET+q/xX9HiPrUa1bW+82beVEiwfctEXtzj47si7ZLiXKWocmGzsWPESi2wBl
aURt+wqld15V7gZTilFZu/hywSHV+uLJH4z5JIooOJShs5PRpLEvnPtvPEBQt2Rx8KjlCcIb4Fgf
OvgTT61rxyhKpv6PNEWibnDa/xS5ukpT6z9tltWINRtQRkKXt43bvRSF3r9ktrUFjal8gXEPZS6l
wjQl4JlQW4YXUWBlRQOmuOo2RlQUu4kF52pZm03t/CEX330YYXc06hFrU2GeAbFm5I1Q2KGiDShj
GWiSGA3bvvg84Dhh/OmM+6XkGbyH/3YdxTjgU1EdrKZ7CxcFsGnZpcQm+5SVyde3LuNhsQII8kPY
CXPfulDSNxivnEnNREeh5f3ezgTCrsWUrApz9i8VyhNvi007LwPSEmMijrnlCyq8hEOPtTRwYZSM
VPUvxCWirdxGYRs8PKSLps59p1WI0lrZyeyjls1OC7XMCJ3RlQzyRH/WzMjaIw+lIp6zvJAStwk3
bqiYt5pwhs2AqtfZFfae8aXRbr2NNgZk2TFOkFVgXVOGfaoE4lYjjgQGcqxsx6d5JMOT5sZwls2Q
h+NZtQD54cX5172/gsTM+jDwEj2Ln0Jn3Ye99pgb6CaRZ5xQYLXUsxyTDRyTd1aKylFGCiS5p1EH
A141AQj95RKywXLSQKQW19M6nOIn/DvFNbYgdtSOwH9o4d1JBh5K4ot0/qNco+md5jwUMYSgzvgt
MD9VwzsZgoIVNGWBuIMCVbl2u5N0a9mwsfie27O2d0qk2e79yIWxUXVUe23nvNTxbosPNYm2N0cF
iaejjQqSg7AbAW22vm/uZWgFRgZntVzVfWOQKYt7fWOKvl5DZn9IMPY6Ga3Fw8pKKv9iJ6q/HtIk
2rq66l9ytlm7Vmk13oJheHbyOjzLI7+u95quIjv2ux8zkODcq8YC1mk8ZwBaE9TT+xgM2kPVqTXl
HsLBQqoi70bjUsVOjud89FAsAJW2Dn5Nk7iUP6b5TGtKdEXKlh3x4Gf7hnrj3q+C8b0EJmejuYiL
2RhslV6EF5P/7S3mjz7qWYSyiYw4uh2laVgc67I/lUlRqJ+mJMsUVEnWbRKX3v1UfXKY13TUrSzD
fm/twUzOKlAltNyN5xlYzXOUuud01o2vEcWUQ4uqFFq36dle5BA/NQtR3Q9d/5j2OfuLfwaLRTrx
HvY5ItZUlhcjXQa0zvm7QpDnQaZU7M6BqBIs6oZsC2XTLXvDFMvVDQAZjPmWAdknj3L/VEGfLebh
yVroipoPwk347DUmbJyKdQlGPi2d/tNo1pXmRpWjXQB9Ok9cBEEacjJq+oy0Z3+YKSeDiiwIlwbw
T7kZahTx7n2UCp8wmjRJIi3TSuSNA03djss15IUQ6kDn11LS9RxZoG6CCpSW9DRTFoO0ZJFwUbu+
ReCOHO9Kh+a4c3+P/DlHxl3trOwZMkfQIiSMSnx+7EX0l4xUJ7Aeu6FruTnXQtUQGl4mRWR2MIKr
9rE1FIjNRfk2cwL3Khu0NdwrID2EnqrUC0h9nepGe2KzmD5PSGI3S+7A/rsQ7kbBBQQx0haZCGfx
/QHH1cAYs9E9g6nbnLSlUTMHRZ9F6ShNStSnnPHUGl32qvG82BbjoG5lWOftFpq/iZ7l4Ox9dfwp
36LyHXt7uy4v1cD54veW/y2esm2IYzsWOy5Q977qfmQoR6Non8xg8klx+O4KOsYIwddyy7XIUUjA
L10KCyJCTSFlDNu9DIcmPwLkfoxayN6I1zqvk5v02zhqm3Pc5uh5A03fJ1YTXksF2fqITyHvoTUd
KXl3zFdDbFrk8sn0y5DFr+VFmzZJ+ncsxldDCjgHBovmwaPhRnNGbv2izzeW7lbHtrciVCwNvGEV
yGa5ppobucNwMx00CUhtJMqD8a11qttWIwIReYhS6/M0M4P9OxrmtFdGOPgbEAKGhyqRvkAnv8oo
XbrSNhT2TsZsfRB/typ7XS31B6rJLrjn/BFScLqU86xhoWDpJFQqCObbPlNmcu8Yox1C0ruQClM8
JuJGNFso4fPKdupSnOWQbOSIL2ANBGmAK9a9U07/1RkoLmLALT5av1efckVqYld6qlWWlJLwr/TB
cGKHskuMDO9guUqVU5a+25TfZ5hTwYL+vq5NggYhefXJKad1EI1KhYKzjuy26ZvG6d782Qlm0zyx
9kAvjfrATk689S3nQWzhEmgV/NeFbtcwWtHtWFH/dRselwvdDm8fLztCH26LOk/NJmwcpV6JViin
LukDGM5WFFB6ICa9p1mIpdx7bjP+dXJT6u3eDfrXMgNS9emq1C+sXZuhMbl8b6P83rLSrb0Ip4dN
j/PQWo7cvlF5WCzDcg6siIW8EBfGpodIvpadf15IxrKRw5oa4e/s99FaXuc+cLtYHCGmp+svoIvK
cznaD9niK3Nv0gqHzrz51KPDyDUxCfDuk8pmghPVlMZDLk1nlkvELnYOuR8423LpkwNq0U077lnM
a39/Sj5M84HkZkKi9J9PHlHclH9MUPdA88bEgcSS/qgw9FxQqNolbzvtIo+CFMW73M+vSm32a7SI
hmPh+tEajYP6R5iLo8qG+guv+2FfKnbyQCLEeIvi4SonZAol/NEKz6bTxFups6OybwCHvkjuCPjM
J3lkLEcydH1vFmhZRWMcndwaA2dk5kvKgVFlcJxY1RfbLcadHFe49MnACP2okB+Uko/mz9zpknPT
+PW4woEXxNhvichBT7tVFmBrdh8IQ2yNgMPuo9S2T9h9Yu7ssHZCWJxbyIiAtstOOXyfcw+HpgWv
z5uL+ottbzCAQ9qhaZLXujaetNb2v02Y3a9Zz6meaCoWT1oTrODSKd90HEtXxuiqF7uN9LUwWa7Z
voV2n5ZWiM6+u1maXmTPvRuj321RJbonu4Zi+DU9x1N3TJOfeWtEu/s5YrleJbTXsVgke5fofq2+
GP/uqKQpIUloVCoLsZKDc4Z2t5kCurdr6rNbLTDYmlienUzDTl+st4zfVlvIRCNsa5E0NcieXNub
mVYrpgNbhS9B7JLEsMxapcqzvQ2C1YovflG+zjokeDvtzmlo6uMqdoJ4yysn2ef9Yzov0rEI7V20
qNS+59aMYha+K7wQofDHQ+Y8iUFRtkMcWWf2kupDELPDQYRmF5RJaIaUrz+KAocEip6Q4iC0rSwz
rtyVgKb6yP7v0Z0NfPyWSDYm+gjAeUjo3PvkBSyovyE/4Mu9H/arskmrSN8YMQzIuRz/lvSprsC/
DYxbpjX5TVdNdoeKrm6K3sFCew7/GciwN/2vqbB/91Oi9RDTUGAwTfyv8Fosn9MwKZ8L1J03LpzN
XTP7SbqmuHMBu1Pwf8co0A102MwS6A6R7Kpqo8YnsoYqL2cIil3Cab/Ke+Z2S82OrgNE2fjTGJ5k
v7yrbnfaPdY6dObTMIrWLkD5p6lFnihKxLjRtJjH6ZRgNIR1V7Gzl2E5Jw5mZxVFyK6oQQMAJ461
J/jxP6PWBdc6aBNYED844d/cnOWM1GAbirSpCf1UK71iQI7GjqnzyNCpmtIbUIDz5JHQAS1T/v0n
Ttw0fhD68CgnN0aStys5UcbxcsHbKQra6OAbMNNTRm3eY69wTns1Oclm6N1fR5Ai/1ffH/PuU/44
948QUuanz5Ef0SlkX1f3ef92qVBR4QMAdR8UfKdRwxTbAaWRDwSMjnGaOq+d66KHM4T4Z02J8lEm
w9+21YVPudGhlAzWYCX7B5tHtcbO4JzUWQuvQHxxWt3/EI06bxJNnY6RM7ZfYq26XT+OK9BsXa7s
5ek1xq6DnXzc/wpuV2XVKA0edWGv7mJdyw5oY1svXex+ixOr+8GiOVmx3W6f88JPjw7Yk23oUGhy
o8jAT5LfP2yLaa3PdbFDg2KEXFCYe+ykKINEYtrPejPyjKpzkrhB/rWYK+eQl9F0NQSgGsrP884u
09GTfXJy9CWd1eqg8pN6HLUyfBzhjJxGvb/cu+RRDxBkneSutZXhrVmJq4qsIOJjwJPWCXmrdWnX
JSoq9vA8TG72zFLRKTM2oZiMOHsjx07BXQaDcBieUYXNV7Fw+qPsSwqyHw6GWzKS19DmONwoodFD
HOvDN6OsD6NZOB+A41HusyHJJLi9fcCjjMvobQhBm+JmA8pFsW5NYOP7oBiYLEaOmaGRFOBG06IZ
bCtddpaNHLiHvTJNp6S2V3/030OHuuCO5BMKeW71U6ld/aHUdUiMksm4NLFf2VsIFvW6b3yyB3Kk
oKjn+abKfwUvro3si9T25wiOB2fY6l0zzcZCEcmcr4uKeF1NC/Q9mkn0t/NV9iuap2WduMge2cRd
2qEZmHJHMkk28pzexS/dBjC/TXAlWo2pb20R/Ao99OL96Gs+W/1ezbYq2JiyiqK3LNSnRzuOMPEg
MtKxeu1wHVwC2WB9t50okz3JiKL+m0be9GIpXfTm+GJakY5v8HONz1PS1y8TT+3c5v4oqdlheDhl
m3ZytA/8eeKVbxv1o+3E8aNuIAamR+5+CmZkW1Phe93vpm1638sS0R3m1jjKSA7C3VA8O6itHugX
U2TsvwWor3n3WfeL3aZWueEpmZ0c7lOcIgMEkhfxITXtl6FHX8KiKl5J9fMRSk3bxOlPF600URfF
uxOhqwVRVXn2wRxsVGDCeTghdoz35odDDW3tYAx0DlqreHEXqLOs0zfajHj97D4I2CnHuZhLA8rP
ZNu7wu8HiKvYykAs9l/meoeqUvkieyZFB0QO0OpwG0vN7EEt4aHga+i/4Jvu4rmUblk8/jrbSoe/
mnlS1pGAFMH9aCqLQ9oPLSjrI+wr/9G1HZcNPQW1GHwxNxmhvTSo9ye7cGqVNXrR/rnS263Dd8eC
pmy/pGg8H26hxAMFav+FFy22YgsRyp2jeas3iBjoLabPDnIz68kowhfZkOraaVFqXG/RMgNOLkjC
ZYaRA1oJfGTnK7BDoE2n4VTj5ePPCTrRS6SVCUlNsRx+irvRHk73U+7D+IvwKwwnoAKNcarjTHtw
eSJ5ftdmnrIc2bFOKkUeOmnMITh35yEIiuMtlDMpUOW3c0yYKXBq6lNbz9PZ1KzwIFTncSyV8dxV
5XRGXHU6Z6ICghMFrdg3VfqXa/mEclhODNoQ6L227RM/2mktOlgoQySvut+CAB2Un3rqJq+yy+9I
4eXu9Cwjp7WoJOsdqdBlfg9ke9+32W5CU3nb6CEpS6D35YnHIQpHcYi8fI4mbj3x4m+LmD91CTsd
B6fY11HnWkKEhZzl/XAblF1Z3V18J3IuiUuZJDS0ZLcow7yl/XNhde5LPuM3W/XuTqYaVPFNs8Gv
WoBJPEUpk7XsDkSUgrMb+qMM6/pbNyHyREL+1yxZ+hwMmJ5y1pgO0zvXaku0nypQcJ+uxQ8Ercwu
749Jh8WL1rEyQ1zbo3BKQtVwUbshkl3ySDYJyC4v0SrN68xcYHmSO+u6aEIv1cnzZzoeDYsemif7
jMg0BiQCiGWnjzjdobTQYA0rNT3Imo9Z1fbab5z0IEEe9/A+KidbZlAfIwvAajQjqRVNs7JxMcr4
7qoz3jf18I4L2LzX+TtQSsvH9zac1g55ku/we3BKzjtqFrWl7U1/CD3ZNE6FNGuhD+DcpylaBZAq
GrIQjA+O62wQ1UO9pG1JrbQuCMFId1dDaLSPpMZRQW+G/mDZExuZ0DfXLIyrxzIX5UMEUGEV87Rz
VxE6FY9BDeTe8TNPdy34VAOJb6lqJhspckYyGpyBSXlhVfo+Dzd1QlGjH0/wSv0d+1nqSyPvs1Sg
okMh4AtJyuSp4/G35NHBEoBgmcBs9GJzi40RP6F6ED8c/M0Ole7HpywAqdHOiQHxZqi/W1rtDfiv
BVCJrnNb9X8PcfM1LCz/HSAKZFadPIuZO+2ldJCvD+bhrOZa8JpbIPOh7uW7fgrDV8eKEWlW7IWa
Tyj7ygCJ2mDsvVyrgXTkJCTHTo1PRrBzCqxpyFJNKDXFUH/loexUivkVxT2xn8LMvE6z+iFlEJts
aA5ggSsk4hBJxGuuXBuT1p8ro66hUSLXg/5t+CMCnVx1xviBdC0SjCaUSQBem2rJAGbFWJzyIPyl
zJ5nCECzt/6lzJ5X1q/RZpnshmq5aztXgd/S5ach7QDjIVtx6F1f2VHU7r6EpnGVrCuly7PVUFm4
dlIAOqVaj0OrAROY+xNfmTQw9Ys/4ejbcM1kQBQECUmAZprppnu3Tb/3qui9W1+Xx4MnY2SZwdBB
+txNdZjvAXVZZEVA0WwzK63XQidvPtUistkGx8F2yAOqUtOCcgVI+aMoZ/wmBu09Tl0LjEJpPgSF
SuXXUPlx2V6zfE3d0rgCwXXN7pqT7POnQOc7hQg9L99zU1oIGtUU1tw2fKW4UINIZlU7uiRpmgU6
bLruI7ot2RcFlvM+FH14yE2RXXC29UyIK8jmYlaXUw/f8AZqv/n2TDm6s5AdG/4qZ6t50wCH7ai7
WsuerUbdPBTHu1yFVKZAsXcfVpp5uvdPJiSBTimOUvfKT8D98UaFfhWbPnzQ+VT0RvUxJP3y3cQq
iwZr3gsw2h+oxoNEzweE/NwcTp8SbnTARB8d389qptCI526VP9lK+UP2h+pkbwIXST4xgC8xx2PV
Ng1amYW7r7g/tloG8r/iF479cx1uZoBAP1TlOc9i+6/cMlK0TjUQTEYyHu25znb1kOmHGm0fUuBd
jpVupxxD3FRlxK4GMUWt1az9omJD8dU4R4NvnG2NlJKe1ogiq6gIF2zNVrXQTXZVqHxWsRdaSfBi
Z4H74vc6hfC27A4yhIwB66IFp9gtWA3B5v4JutpKDsrGUpsczFrIi385X9FLZZeMYt7IMCj16oqj
1W3QMGM47Jr/0mdAEXtLQYQoGIuLTOzes8WBrpU7yNTiU8b3Pq8pUQIHUzytrLA2TuiRGSegY361
atG1ONVLI49ykZMYlpNu4xVqJ2aX8Gpy4kPcR/5DFXmhnqDhsrBIzCGG9GSPaezJGHnV2LuH6DfG
EEH8F7NRx0WlLYZ4NKCTc58ij+Rp8gIyLPWQvSnLvY28gCZPuc+xlov5o/nWumVyrpcG+5uCNwkl
WvRdmv54GynSNb8m0oeyT2BJd2gax5NndKKFsgWNkx2Eyu7ufi23KrJob76wj2HNPjkU7IZUuR3J
8P/sSzp+WnK0APeRL2pHn8/7I/zjMsgUzes+xe7kjwEZ/tH36fq3w/tH36fP2OqOkeJA0KMmdStP
yUoUjNcEPG4PrVzWrIRs75UqOV+Gt5HbLPhp/9S3DNwdVqFeqtv7SZ8v9fmEWxnsz5Plp8s/5jb3
0+H//szbJUaSo5Eaxftmjp/MOKnwbaMpXT/WdvVslV4NHM8b1QR2E7SEZTCzzeh/SLuyJblx5for
N+6zGSYBrg7bD7UvXd3Vy3RLemFIGgnc9/3rfZCsadSUW+O54RcEkJlIkCwWCQKZ5xgbqpJSL3Tg
SmrMP+mx1ey0sHGTFWniApvCSfcK1DbvwW0QqzLwlm+nGGtxJBtZCeK1kyEFSorAkX5bVnJz/s8K
csFqUJMh1OfPLshdBAzRY9oiVXUAsey4sfXu4GaFBuCosN7GAyCWzDblO6pVeMvumiyx8VdFjWTN
e43sgKNiHtkSC6Xdk6+1a0KLxLO+fXKCfu1YNQAIJNqqLmlBWz31wRcmEy3CEViDQduv2qlMEbQT
OM5y0qf0iC85zHSoSiqR6mLDQT++MA3k7ThWBDjaYNROVIyZe6nlwM7YSq6jhVKUXsQXgY/5feg0
zolrHAXirVllDQdqkbwvLUAbWEzPNlgKMxZXQryzf7KyYZs2BhYBkm4150iFHRfuURd+twcGwVqJ
lEUWyhTJHnM9TMHGg2gRSzhIoiYib/KacqEniGUhZiaue2xZmMBzIgtAcVvYH+dnL3Sqx8Qw43t8
Gm9sZNAA7zNIgn1nBu0O+6wlciEFZj1jEh9Us0VE59zkkj/EitprLVAGrpt/t29hOcAO9QJ+Z4VB
h5Cw4otwgJGFZ3zwYmKJSMJjWWU1vESIDQT+S3lPLVO3B+xbaf6OzCMTcdkpXmwrak6BjmAQA+mN
1LRB3/HIAQWpvDUWiJBwz5zJW8emlz5x3hLNS7AriHDfSIb7Uk0rWbEMBwCVkUyETm8Bpx1Csp7b
pNIDcGiSsDc0QI10CM+b2+Qo15IRWIDSSLkbKOqYhGpwLH2cAHgKElAZWFFYOQowSeBexV1xJZOK
3hmNUysLvWZ3DUv5njooOTXTCRkbJUK6qEX2ZKGa4YQ4Js3sfih5luDAVp2BHTg7krvrchiGzfNF
7oKH3I0afg/mJ6woYgEi9GS4f7KOJNjagLlnV8UNvr3b5kS1WtaoyYCVuCo8bEVTkxTKeLabgEjR
eyEw+OEEQTAG6LFldUr3uov8dgHKraUOurfnoAXWD9X04dg3pThOmI0965OOeV9vRMgJQpN5vXgy
gY/SGqYOZmyIfGG4C7DGSMqs2Hjuc9B0taBAn01qaZe7eO8hQQ+4GGgh0j1b9qPbYUfd7U/jAJbM
uUpt13XEyk3NbGX0+EiZNeDPGk5KrUUTIgSkTCmM2oiOE3IpiXXTCtvxONcGzM2xijdgsxqylmB/
L5oJ54wN80URJPlByxGhCBReYxshvcSP8Ox3ZUE1Dc/PufaRDAwSXrFQNhO3f7ihxeJTF5gv4K/b
jzZnd75MMqBiHAFKXHcc7NXEppYga/FQc/+FtJoZj7Od7Gpojr3SLQQldi7m5V3am4c2sMy55gkb
K8okzF0gvy6v9O/ms8YzOpDEZAjl6QKQ72YtWCvprZU5oOtYTDaiwaI6LcEch/cZvbuqMvPuq/GJ
Xk81c2AWeXkP0gkHONTh1hqz4q7MpxGfFrJKbRb6iOeXTZLlloEQSCydbUhBBQLnijuq5YNrrAwH
oRRB3NcHF+j8SNusmieDg+rNxofYsjIZvr7eZQgSRZqNj0hVaUG9kgDcLNSkwpS9mv+z19DZwAEt
1yqWZrB0c1rZOrhPGl7eXYWvUqgN0FIC+RJFLL6Mbr1Yy6qRA+1WdhnABLMzhvapxT4z3uWY/Ol6
gIiYouZIFrUACrEkKbWpRpauH0GTSaM+ivF8MWTaruxOagNvNAv/c/hUHalGXW5kVyPa5FdZGk6h
b/DTfq5toGwgJHRPG95qh1vtfyepG67CjIereXu8yUeJiiL3x6mj9FDSxvnt9vm7b6AT4nNitPMX
T9MAlysQIBl34V065t4X5FIFSwOEzM8TjnJTFpp+53WJfsjtXsfWZppvBsZeWj1DghUo4Q+NLKjJ
ivKzIeKvAHtJD71lpQfE+vnmd2pj1w7CwM7THbUHPtjYtC4cpObNOmcAgjTpktKGjqQj9SBnCXJm
Lp3n6txNjkO9MsHK6IGE/8utzacn7DQUeEMAt2tAAvS5i9zHYuLt0cX77mxTgegE7NsAxInMSFGm
ZbnXgBKxoCYVpBUeFonXpCmCsNyTU9IEJSLEbMAHrhy/RXSj3gJ6O0/8RzXS7NoFKO5QBvdX8ikK
lgjnbrbqCLAqXmyN1IqWZEcFAkcIbXVNo7LBNH3EqU3nfDT149zUGyyFagVHUoo8N+qW6jzeM+Cj
zSdDCmSLduf029yJJK0ZI9awQWjXfPx+OvRrQE9VK3UAbWXm+FApn+d+80GBGZyldX4/y4B3hEWe
IBu36gCSEGshEZf783RpuqBCmC+W/eh01SVMwuah9Qf7qOTC0gGz6lnuWh2F8BmQSEHUtJiHHE2e
nW1g9MtfmcyolueAx4ur2MDs4Q+FaSIODJxo3eVHsmxb0g2ZL2pEqnUGx3W323slHyeAsZex4CDT
xZWlow79WsNsE3MiNazFw/bEnfDqtyQnCIq/Hw2wt12uOUfMd+hj+U+df61l9g6jVljEkrfQxHtx
TjpElsjWPETf/iwnUH2qA4tTM1+bLRvnH4oUkZ95h2bMXi+DySOOmnQJMHQ2nxN5qzVM/AwfExN1
/E5aOhuspNZL9QN6KVgdq9KdzZR8ssTJLN30Th0NY7mzTKs42ZBLsjV4aOyYB9gGsiOFVzDrIW4u
dw2JWhDFO66r7dXBIAc0WSOfgK3UoD32XA+1bb6pC0cdGuRys3J0sSn4x53fpEDEr0QvgM0FGSm6
CeBZOpDVl/O1yWucRBHbs8l8qTOQxwxR3Fx+Kw3k2Mshri83LPnS/LTfFbbRXX4rXZdQyeGrGohq
+Ir6JvPHD+pgLQ5cXazZW/MNSwrLiQZEw1afqdN8EGFRLWxAQj+QjK6chdCSBbDykt187Fi/Hzeg
BAWLsjw/snHyGnQvlXn5G5NiaJxDhokaIo/knVSbtQEerK65+gNOjVfuEh6Olz8VMBqqh8T/cXUD
pVPytTFiZF6//58iy8ZWslZ4Vw+JSDOqQ+J7X9Qpz2fl/WyQuIUNIHkMbYXVrgYh9jv1c3lYWd9U
QAy9PCfAnaNLEKx5wLkfHgV77EFZ8y1Hjr2xHhEbAIpvj1xjAwS7lS7yydRV0ewkfpBIarMXOgME
eHzGPnp/mGXIJrVXNQOwCHWjwwrDID0EHvumTpnkZvFWIX/1ci5lKnpQAXfdfA9R9yyxik0oUUvn
K1gi6x2oDCbgVeXpk78QIN8IvdPu1CUY47ZblhVWndXVi/s02AHGAIj31FdvMBHMQYauTo+Mwcb4
iTMAS5KcisAYGfBizXg9H4VbMYH3cfe7Oh+qWcgQHQTANd9/WUDaNwszr/SdOpBJxydjjsTpJdmR
Ii267I5NzuXWmofOxS7DGsZpPt4WwEvI0zXs+ZFAffF2QfB0XeDrkV5jIBtg9y2Qw+cu5AZUJ68R
Mpvn86FuzZBiJb8H96y6ZHmDjHY9Sn9Sp7m/n+4b29bm86HjTFoDgJF5b82/EXnrAei+cUWB5Bs6
CIGdGqxPifnVTCbkExGWW93Gpxq1SA46+GIJGiPkJ74/bXjM+HYQo3P1nrViu7sfU2MJSi1Nx249
OLDSEXAIFViv9gJJQkcv7s0j1fD3s+YayUzHsjbglfis5KrDjYwUPpYA5v7U5KCYPzTOqxrgo1H+
WgY+5SMWi4rdRwOorh8NQbI69RmAZBqg2MhzVUdNWtUk7Udj1KDUXGMBHDC8fz475U8NrvwpGYJK
jF3hYrNfHgAVf3dscjd7mrAqqYNYUI2qPN3IlEIdjvCi75njdZuPhr4a5v0Qb2RAzLUAoVBPS+VT
naKS0dgfXags7jgW7dIvZKGKm3FIodypow08A/gE+lcyUGLliGofjaxkOkCvIyARzvfSzchq0F8O
URmGsUCABVJr3/8o6gDUOCRTJuo6ARk4XNuFA9CoX/3xlEI5IBm5T8BxuLOTYL4N1DhqCCVTnm5k
JhY5cqTGHm5GILObs1Bd1RD2CI7xSowb6q/kN+5I8ZHMbhukyyWRsSTvqvgbY5O/Ifb1DaJuvv5L
Y6vTqwNDP0zuz49OTsmo9tEIJAOg+gEY962cslyemWoAqqmCTJQnUrQTpgchVsHXNwrlTymU7GqM
HBOFzpR5I+9/2r9xAcl49hdjviCa/vaRQhY09s2wV2O/j4iIuoXBgGBxM7Tq+suzIIUVNl8x09M3
6iQ+GprcKU/qJAbkti5bTE2WSvvLsemVFzXIlDGbIzAtEEa0lHlaHSKgqOBhkQO+MwFUVK+dvS4a
sl1XA6a2aLhIFrMARPfArnEKtnItxOosEOaGACqq+khWOlCbaoEofWyDuTw7AJ/UnNYkzRF7jTBX
aXolvelKTT1qvnMBslEE5mP4EEheh7mKWX12uGoXaTpuu77amV5YHJgsqDZEiaToGCIg6AEJaaVj
sR8Bh1QCSRPBh1Y9lgcquiipjfUs1YfisRBVsxHIGTj4tLIS6g4SJeR6SpQnLvYHpQoUKP64/F9S
siUDzQWQ3sIx0uxwVe1vnZEHh4H/8doZSckNFeSFZLGMIM1NgaMYcjYtWaIXB2B2pTi5m2oFsAac
puXiupAK4QO7qfIWhryGyHDJDg2IFOcayVSTtK00oZoyvrG7af51N+Xlr+38OsB98tFR/vKIblzf
HNZNk06TZPNI1PnG5qMjVKOrC/U3uqnhbrpdja5cqzMh16pJtWgacWk+Ojg1yq+7/NLm5ixumn+3
mzqshA5TndTNiaum6kI1deg3h3DT/Kjb1aVR/tUh3Lj+ZZMUfo8dlH/+49//+z+/D/8hfuTnPBlF
nv0ja9MzQgyb+r/+yUxm/fMfxazY//5f/8TmrM0Y46YLjl1Lt0CWB/33r9g1ELA3/i1v7M6PhXDP
vO+C+8kr20WZu+4WSMTGQx+Nhg0WLWxJ6QjWLlpXRyy/DtgN7gEYGJnFD3WLOHJEUD5xO0lWHnav
v45JsuuQW/o6TWkLxI/A2biTa31OvG9gEe2+ak1brcOhrA51OOn3VRj87midtyzH0VzafeCDC6eo
wA095s6uK6ZNZwA2fyFD/p06HH4HOyHQ+rEI9eZnmrbkeiYesXGobVzAJRzD1DGWrOJgaB9N49jz
do0lrPzeplRNyrJE7CwjRe+Il7Yr8Qls+AcrAGGp0KLncgz7Mz7Y2WvwA1vc2mtSZsF5iqJXLk0s
A/GVjZ1pKyA4IsFlrB4736sexdC7d1JELZJrJgAYO6NDmioMQKl7Ms02X3LL+akLbXpxqp49uYCN
4qBzeyFRMLoHwPhoDwKsLC+IF7UQueEMh75Jpidr7Oo9/TJ07VsLiQX9VByo5RUI7h1DLwBfXNnt
9TyYsA4EaAoA6EwHHUkXyykV7W957FhHYCP3C2pqhhWeLJk7PjcTyX6cjp+QNVAivL76DvhBMBTk
WvWKcDdvj7h2fL6mY/UKEF59iyWIZE1aPfQZwmG/hezouWVzjB2skCGqd3yxAdUNuA8x/qiKA7iM
+9/rCknCrsm9pz7S023PHazfG6F+n5p+BXp0RAKVffs08QHZr2L0XvK0H4D20Vnp0nYy4OQVun03
+T24bUcWbCzh23ckU4WX8LIDCXeNWIPA308ZmFCaLNrn4YijAQVkAlwGw15OgKbb6nLDyipLF5uO
Gvhz89F+AVmrCHn8IiLLevHs9LGPuHbvGIn9EhUI+qgdbwMCg7M2AU2BClciLEwT99dgNyvBVIFM
Niw4IvyKI4Ak3UwA4DwGOeIxwijFebp2jWTDs1Xz4uQPVXp2ZREHvF2BbgjkgoNIz6Ro+9AFJc5C
SagGcGh7NXLLXFEzKAfLxf93heBGMOMg7dEAvy/9rmNpB4vSsVJsMOMmGD2Q8xXgwJU46ciV1xHW
+tlhInsF4nr6AITDnyQ18tjbZkjkWVNTRACoqMyMgzEDfeoB2AN13b+MUcrOSVb9hlBJ480fIqxk
uVCSFRsQvVi6SX/wNV9/C40I81PDAQQROCoZGFupk27owcFpA6DhCE1/cyKQpsYGr/bUKU+sR9PJ
i8cujpAcoY+A5YIV8gwy3Ghag7sEzVRk2VqPommd5kBQy5JYrMB9JDdPjcwtN4MzFmDcBIaoUeMR
YMZ4QEyyJkqHlSA6/6NNtbmPEGaxMrsywo3yR5/ZMxnNPa9MyT2pZid0EFSdj+RKqlyTMNG6elVy
sCwWfWE+2Uw3DiLDFvLY1CGYecA4gmhj/LURnmg+BZNl3ldmvJ9GpGIhoj7WV0bqlYBvlFqsVCKV
pavBipTXWy6xDsA31txPEULs8bwHsF7GcA/GyNpbkWYWkr6twgI3S9VsuzyDJQkB/dne52207Uve
SPIyOAPOmrFgpoPsASSGk9ncg4z7CnPgqUt+pxbiwxfBYC6RCl++jEFlbsICQefULDJ9uGOO9ZNa
sbTYt61fvOBXK1/0JEF4kkBgPjWdLMa3Ft5q4LeDlrNEHITXgQWKjJETcx7dYKNcNc1w5/G0eSCD
IsEuNcDT7B2Nk3VImY1qoPCRNqrADF0X9W/UIh89rh2iCManDGBNL0AcWuQcD7JIMxGlxVsgkFVd
h8zgSxVgOqLLEMotNbNRgDzWte4ACy1Lw3op0lrfmlMP7k8wGz7aTvvog233rssRe9qDK+oxZ3ek
IiPW9cmx+GngB8WSbiFfOFQ0qZ4hluoi6uUrBiCS2VGbvDcLpzBbvYvIoH23evdF8kr6kh0DKwI5
MnWSrklJo5FIdiIXJDIs4wzMHGeHOAeEbBMireYh5mgBhGcby/TRjEU7yzyR93dODlqpFVmWhhcs
gQZmz00CsUUcMdRU7Vz9S9qZ1iataoSaSPSO3rVcAKQk46KTLKBxloETzEKCC0XPWXj/Hg3ZrPvi
or3pS8ahXbaIBa9/9wJw0hN3zFCawDNBTsoGMV/Dq9DddsUQsrUjLa8FZj1R4hxJWxTB29AjEJqU
dpus3JCxZ6yDsxcXtwqJQXxTn3P8IsRYA+QdHbkgQz8r436q9qGwwUAEVuPHNhu2lgEoa72oxjuq
CXBPzjWeeOEi6NiwYRFQARZcGvKCRwDekFVNXkA7R3bo7IKMZlPl08Dzec+7FJBT6ALgUWSF0xAI
Rkc+1hACiiVPAqBKxhnQacDTh7z+8HuKB8/O492TaSerMgjHu3gyAUMOWt77UNaGzImRQYzHO8lY
6gCue64WQNPDk0bZUteKA/g0dxGXrRRUA/xUdhKgHKVWkqYS9zt2vbvBxvOuAryspbfuOtYQVk5N
ZFc8ADSgebLtlp9B84CcNwlCGwl30wXc3pAV0J8/i6kyzqAm65ddE/+MLAcQxwB0YkiI+WW1BaVw
CtrqKQOAkzsgqQSmrpjGg+WLSsZt/h9V6kAD4EMf4MICvEptY+IukEX9XsuKvlpUoHPcDGar3zUA
3ptNVDMf7OWYOJ/MplkXxgQGW7u3H12ggt6zaEhf3DYtAXYSjFuAIiVbt9IRmSbAF2kgMe9OTAXI
nFp9adum/RLw3jqz1npOBO/eBGjU97wV5YqsUiTHrKwG6K6kBcfUa8ui5FSMRnjoZLbmIAstTmpQ
PLTstdWtbIvXRlwvSI34fiAAjdwDKC33v7M8je+p4EAFuzdGAAiCykFf3ygsqeVNBS4Ex8DcXXYD
I/eoL6gqTCvfdsAln5tk3SDdGIi4QGwAOhT+KdIDGc8KbfS2YT0d0gTQo2bDX8GalCJ2jDvVgmQI
MQfU+8TGo+F9RRQlUPAltl4yISmQmkw2zaa+NK1Mv26SFjcCsFBSYFnUWZYjeisM14AeGgdkU/Q1
8OTS+kS1FDPmDThJ8WhoBqRJk2as7YuN7bb6sUri5dzZFSWA9aJseWPW+EDfrqd6/+EYdAgdjmE9
j0EDz5bDMF6GB0HPnVXk/rYq8TzQkY1B2ACCADlCKq8hOmY5mUQ5kArGArttE0X+xQMCCvD4XXtO
DHJlCv+joL9QKhiY4GZRB4zQRZX3lwjBpO29gx85a2aUCAoz8eVCbJNBYZvbIS5d+5BUtSdJ7uvd
xEMAjxa5c7aHyTmP4QQ2MN/fIvy31WZFWPerwvTLe7IgWxEnCAHWvwGBNt8Lu/HPUx/6Z6E7ySqS
ICuY0HhnUrQ8EFtg5dfL2UQaNyC6AEkXUoNlL7KdKrdFDp/8F+ZMLKYxN16qHISNGHhJLRBfGC9G
KXZ+2PAziQbM4XEc+AzSDM+5b3L+VOoZODOrwdzTO8EVwCapQCNwordK0DX3VhT5Z1KW/Bmfu8Vv
ddXFzx4SNkmaxuAgEAKZitx1HzMdW9UTNqTHaRQg/C74Wxa39cofinGPe5u/TfA5lq0GYNHIeQIV
y8EGG9qb6pQ4lveamfsc+VXLmhnBfeY7iHKZympJKWN+Oh7w3Ddey9Jyt732pAGCfEl8xnXQiROL
ckRLZpLuuG85MNwcnq9nIekrBnxYsDL/oSLLWUhVKsid1SFQiLqPiGjsFyS8Mr/x0ZMR6Wf7AgAt
c3/lWHmng6Em+Ym5l69v7EC54QAwYebMARrohT0nMltwYiLje2J9dKHVmflwiPGGmHIAhmwsEaEV
rUh2RZeDSHpw8RBNDmttfw+Qqs3siDpe+eQtwsTrqrbOBUjsFr7VWUBEBAR8H9bhOjPc4FvPVnWp
RY8JUnnAugyMMsr8oEKXEGaqqfI8SKaMDdkt190lwLSGOdOERHNax7/uinoMWLxhaTbsyRUTeNxZ
RvTNYM2r4fvd2xTUfMVrltwHgY7l+46XWwGaq8c2RTZALvoYuaSgYMoa5M1RExEU8R3VqACVWHyX
jOm1jExuun3U9yMZ2FdjfCe1l9HUQNg/iGw9rcBs7VYbFxEnp4iP4hSGzsOQTebOill50ETxoyvL
Xa8zdkpxJRGuh2bBBT9lVl09TpoItkWPfD2sMZitt1NB4nOkd+yCfr1q6nKjAsR7r8P71wgR3RTW
CGGhaHAq8LlhQeMAYG7k5hcVZ26NQLRwrIZtrd7p9wCJDRatHYDPE3kPSz6AkoGBLxI0AhxhgCAv
QxB70vd3YsTF1hwklCECDXkCvE2+zn+j+X9V+VWz1wVyPuU/e/6/VmCvANmdcwC0ZXPXlAMHwFaD
eB+3k59eCeJZ5O4+grpkddaTKRW40wts03hio2RkSB2vXFK1QIBVMGJPNNbAjttoRgzEwp0TyPDJ
btSfvAis5ZVZItBJNvu8NADrWH2z8dY+kqgrTAcJF9lzVPv6E4l0f4zABGp5G2qSwotmr4m0Iq8s
70BswAIPbOmjfRcBPDvLCwD21czcsJKxb54FnpQ0yOwXJ+/TdcyL7N6vm3Rv6+dSSyNTX/kMx87o
Zc/9fBWzKTsO8oU/y4CjjVmCW4SYhUv+Z1fOF2xZUG02SlhdImOnB44DiCMX+Ht5eE5jDlcyrCBK
Hl5bC8pTg0fbopcsvYCoHrcBdu/WRoAFUg8/xtqJ+sPkZNYzFZgWf5l8cGkGneadk8b+ZA0yzn4O
uX8Pyw8SZGQvpp4VO1/z7v0BeaSOqD/5I0vPna657qLHpHNhtdwBKmmBtpXkxQErkZ8iJ4vuGcIl
6QMRMdXTA+Yfi/mr0gQvxIMJsmn8rxxwIBlnwHG4iPHPHIa4+ZiDCAs1KnrZVDKNSUMSKhul/qiL
srOc+to1dRuN5ICvF2OrfP5/3KkDoNqNq7Sq7gsgoC6A/V7dZyW+kGekgjZO1qHBvR1hEGATetP6
mF6Qmekh5Go0J0Rn500k2YIz2Ol2tC/YsArSatC/gMelR6YYm4AaDHobc49nUBqAmJ5re4XMpkX4
lRZBLEu9kqhtvTsA7BLItQCgTq3PCr+NOs02sz0BuilXV/rZa54ByH5gzmdNR6J9bS1rbWregErU
HUFvns3NJNTddeuyauuabftmjEj4w9rtdCLj3voSdYX/mzv0WPY2tE8kbREmuge+yLiipg8SrxVg
zft9VAftm+cgIQNUf2e3zvLfOHh1Ail2wHx1EgAcANmgM55LH1sRbj0hNriUHOs8C1B1qgGPfyBO
GphLjifSeDZo2akG7rriqJrA1CxnhbIzyI2ySREIDWJK92cHDtkDOZjHoC5UkJsh7bkL5ps/DUDq
Wh4dwGmD51IWptdiYdXF68GSMLC6BIRtsEJPLSoSCfs6NVO5KU07eEYOQveYAx2WlCRCGoa5GqSF
8mF2IS4E7L0EhOR6YmkIukvyExaD8xM+YjykkIzdepZlFkC1qZrorX0QyHqiFj668QCcSxKMMabs
jpd26wwM6k0kiuhnVuUClGOt4650gUX8Omy6tdeOzn0EjEy+iGJzPBQALJltSANq00+5yZP96OHx
2Yfg2pgEgOB18MBUCNaPhgFrnGAHALuM0fEvPhiCdgFIYJD8KQ3JutM9rOYPCKoZUuQMb1uAjpzM
0duFtQtaYJLFvKzXGraxltRFdZ6dad4BedtYKJdOB1HzjQvElyWzCh9587EY93HnWGuTLQOrMg+Y
TJgHqvkTyDSpcN9rSqFkmtmvI90ERfAHZnanhRlwZ+BKubflHW5ErVPV+waY1jT7BZjkXnMNtqe3
NLjQQBL6Z5kZRqw+tF6/R8AW2yfybT7LpJ0/NJe+jOxuZGpqT/3etfPgWYAPpdCsdqmpaY/cAi1q
Y2ivwFpM7pIeeZjULCtj2EaT3a+paeRlsupCG9y0dYMlJ7z/JN18G1Y7AARqT31RRc9aDWgu+X4D
DLp/bDkegF0FQnuTD+eRvj4FKDwLH+F3gPVOYAtOOJqq2UXQAzVFBBskLQUn5hXIWQUHxioGtE0Q
O+lLJAunewR0ZPRMDbe2OlDHBAJ/P6D7ukVQb0KwEK6pWTqZcWdl4Q9q/dE7Cfil9+QgV67Tgb1J
BpaTXXpH2Mk5F3XPy2951ZdLQCGIHR+R0qn+w45j7f0eX4ckwsNB7ETILhbz3xQWjoY/jbIgH6QM
WlFgdT+VZIDI1KeikRn8HzXHGtn0vGLbj8z+Wob8TfDJI6Ljr83UqIWEGnBy8DmPAStBWfvH0f0N
B1OHSZpTGWCx+fOp/LKvKd1XvpFvo857VYPd9L9pkl2AKfWxDveZ1brgYO/AIJYUIRBpJOhSLAvT
b916UQATcWHnob8mYduxcdpQtXKLi+XgjvZB61qZ6ou3WyVcp77UyVKZF3iRrzjih5dXjuZeyrIL
jW0wsmrP6Ajm45iN5rJEEvTWzvzPtl4J0ES9HzLVZhvClgIe1OXg6WCvPc1dWwBzIZUNaRZ+9QJg
le5F5+UhApbqmVqYjIul30f4epVKsBaUG5+V7RqQYw96ZABIHFRTx7ZK9GMTu9NcYPH2UvtIxjs/
2iLX94WU1JWcKNvCRZRxC1z2HEk1czFV4PJE5uYnJaJaE/OLBaUf9Egl9ZFMDAqy967gYmxA21an
a2WstG7sjjtMx2fHFYvFRmSgqsg53h1iAE6iEfMHq+84uIhQ07Swx7q4hSnwu4xqdukPK19ESBz4
cw+L5yESOB1np3ogMQNODYQydLwGe8kfQ0R9K466NcwDApC226WT/61DLu7RlJP0buCYn6t2NFXF
Blgi30nUuKkHqjekEzfF5J4AvNvtE4Bj7KZCd+690XRW4JQZf0MSDhhe62H6PiIqLWt6wKTgzYps
TS1KsWpaDckp08BkMeg1XnayaSAb9VTzlPcADkKVhEPwGyDZs7tJSkhMBQNveBQmm8G3amRjmdHK
xK7Dm51Hv5vaZP2I4t+ywQJGBJ57D9ytxbmepgAIUcWQb1kZezK7WF/r9MDvLM1b1HXkbJIync7A
U8WHi3OmgsuaEMYziBgrcKVivbC0fawX+maDZFDfQfqilHWOA4Ky+GsgxuLZaR3kJAyTvvQsK3/2
3aR4dhuwfBa1eKSWgxTgdWblDaj2oLQNoT9mIL6gFnVya+bKDoiBkBZO6fv4+p/A6BWu50mQAZ5V
L2zK81ACyE7uYFFr+lMrHNwrXRqLe+DRRUfXAWEz8DDwwk5BjNa2OdYmaDWNhCBAwsIbqTyAnGJ/
OwwA7YAluYHmBtRW3cmGmg2b0l1QieZUYea37zps3oD5MWsfps74lE0FQ3RdiVubqlTEoKhFUozM
Laeq0ig1sqbYAYkM6HhlTvqCZSC1yGWOkfRepS6MvCIyFtpUI+upj6ylA8g0rI3K7YPBagEwRvsJ
2I5n/aZZBKYOqh2598A0/Odqo/U3PrbnFkA+iu+w0z2uMnC4LO2CA5ojsl0gzuMRZofdBCCpziq2
XqCB70U2WQJg1Y0dtoAGHCp/Cfq3mUSllSSVIIK0N21ohCsiSqGiBGEfliMjDzN7MKlEKe8kadzc
q24D8TD05gSCJsZTBhJL52vSJNhhkcUYuXsLE96HINZzsB0h/ASMttXSKZsK+HusS9ZuGG877mFT
yGH2g+VX9gNS8ZNjxYMHYRqAVbQTVq1HXKcVM/PSWZChHqY/8fGHVYc0u+Px5B4JkRUTJUQytd4T
tajw5Ge7o9ftokgxY1AKoMb+qHKz2TS1axzscboubmQp90wbCJR/GAaOG/LlTR9eAuEIYVdwVLcA
iV16jXietMDd0fTMl8tpVOuqQrK7+Npu1KwQm+RhdExkQc1/XRbi+bKbpmKv+tcIpsgXyhXV1Bg0
pLImxV/LqrrHbkX61PtV8dzKIkBcSWXX4yMiDvLnwqyaNTbl+JqUsUDMcm1jHiOVVKSuPy1LExSj
uY3F7nCoym0RD9r94ICSRHSvA97nIHcZUg3Rao52L4DqjZirYUeiWdtinr+ummhcUldlbI0VP/aa
vQUmr8cXmXQclmAJ5S7+NAq1pY1D9zRDteCdswaXVbM0NCC8xGB5OCAubH8VoUJVKij4xTUAIuv2
pVjdKC5RMBTrEhQW31hl8D2VoO2JTEpXRVlrnya9Ezslopqy5e0Yr70KXI5KRiYFJbR3WHw9JhHg
kt8d39iRQvPcT20s59yem2LnyhNLhtjqu8jNL8UoUaeVjJpW9QTUrfZIYpIo+xsZNVMvPdfg7tgp
s+B9gI9kLgMdd+d4LXjXMfzgRiXYKGSX3OkBN0pVUgVDVKzAW9ssgdkcLUCajgXjd2JRrHwMD010
oRXFA2rmG0VgPGDFG+QFte+ylihmePIYao44KheJV2WHzBjeyIDkRFyqAQxlidUWYPdQT+korzMa
jgzINGr8ZYNMtf0k10eoqCJegkCY58CJk0Itqu+qrnK2VzLhhhu3TrsD/UgV/aK8HKJTmy4++kFn
i7Isi0VUIc0EhIBsaYBF6n8oO68luXWkWz8RI0BP3pb31b5bumGMzKb3nk9/PqK0VZqePfPHuUEg
EwCrVWKRQObKtchYWyqg+8htIBKGnLTXh7ZcIdXwpAOcbGe2XN1fhuGETFDhhhd7tOChQM5yG6hG
JRa3Fp4l3qIZRfJykpxOCjO6rZmVdUfoKQ+gMMd16usQLPmpdqyHwiiBPaFxIW11dv6TKX1ElDX2
JX2xskUfLW++eS1k91ymNnjR23aRr6p4QnBJdMV4lI2Vw+xsudGbKoxg1059v0y7ptsl3mi/tb4N
gLPqbahIMTXb3WsQIT0psZa9poW/aBPfeUsoErtGXvQ1UPL8lNktWQpnEDPyatqLRk2ejHas+PJA
7BbACHdj6BsX2+GNqtucvseyMx6cCgGhKYRBEimzD0T+0BnVazOGsT4vtvWQJNfeqPqVWbDMdKz4
qsUx8pGFxrfdQ7azkHPsBgqPBbAR45AQWJET5UA5XyGJ7fAaLW8zR5PQtVrke9jGCwRO4bns432v
6f26rnrri69rF4KU2jO13PZJcWFhE8BWvjQV6XUD0aZL5arb3M2ai+F4L8msoWuqQ7JxCenAiI6p
eeE27Uvvpdb59wzEExdWM0vqTomxjMK0P0ZRUb6Hyl9yOtGDcg9pbriWZqPAjtCrZIXYM8OT0Jnx
uhZ5faaQG+UZvVS+JVd9rNLvWQ+DoqEI5HD++7g2lNvUjWxjlw9ocaZO8ugbhvMe9qDU3GnwVh4Q
7nd4OKBbakKkVeZR3aJsAqrq1xyORaQm0OyR/gSKsm0m0nIjTTdMOZXaBYxLQ5S+h93NTdE0iQCn
ssgUVM47AGD4uGKyvFr0IgMcuZ43m8CLUEyFrOAlSJmv98P3W2BkDpbE2r/yZjLBzTLuVca0gAJE
PchIS1bXKtLEHqyy86hIdM4LRf1VDt5cYb8g+Fw+lfO1yORxcyiUk8vBkrT5JlRiky+TUS0chrNq
DO9yUDYT2fe0Jw8uLR+mgEWUtv7BTJXF/0bJq6rxHyB5UzU0ITQToTTddJx/B8mniaP1g1saD6oD
tqWdNQc5pOXnGs737eR1310djVMUQLTsnNXJBONBZ60CxVJJxKfTUuFJ+cpBiDjchD6INB3HqPaN
rhk3E2xpSpQTCfA+cJmsi2BfZJp3G+1hctplpRGs5KirefoOHlIi/ToK7bm/jUsr3AGRAqD0u/Fq
1Nz9huaTT5qF5z4GXRJvJTeSZFhyE81BEus3s9If9q3rRdW51xxr29viqVRAQpYtdPG88dWrh7z4
VfZcB5WXCOKfnTQpMDCsBfKsK90No7P0yUYZHO2UavXm7pI9YobBrixayLE15OLDtmn3UloaPZgv
buyn5K/QoXZyVT+6ffBdjo0oMj9N1FMtXaH1u5tpO8FDCiuatG6LdKh5NYPH+U28eoKsI/fAp6hu
uNWACr82NkCdrPTESZtJ4FrokBalKsRpmhnj7qPqbMrRzq+Y/O9rVc4B/8dtqGm29vk+tG3D0oWF
6CC0DrYQ/34fOnA7pTDgeVdFJRzue8eirI091ITjuZ95wKu5dzfDtNi0dmwf7v46T/yj6iAMBLXA
0q/b8rWYe8iZlK+GkrfL2BHFK+egjyJ1uudcHZ2tbo0+WFtF/XDi8kcU2vlDCAHsMtXIyU08+xFl
C+tTx3GFerHOX+lNh8qWHOFQXp9kL+1D4PqyC+h8XCZ9GgMnYvWcsT6Z6bXRM5Gkq8j3k4es6GDC
RGf7BrEBN2BfQjt7jHSX4GD1XrVZ+yKhNk6mP48T4Iu69evdWA7WYz6mV6V09feiCru92nftKuLY
+WbkBymczX7GQ78JtmtpJsmgHG0kZm6y2kni9lfYhC5yMCUk+ezG3+qgV16kB3zNasis6EnKbpd5
8E6iC7Uz1eqeTFVfRXUVfvOj/iOvCuc50nIBoK6D1L62kq8TOmygEostQWygjHY704YAIJAFCMVQ
NU9gAyxiMBD/Tb02EYlCorbSwjRfgjfIAFe1G+g0supnSUR84cUaEvOoiGqIcEetv2/A1i/a0Li4
cQDKVE0gaguahBd61zvUZSbIjIU+Mhl1ZQdguSeYR2xUJKkGmKWv5hP15ERjfQNiSNCFhTrEVs3t
eVuZ/CwLHQWy0g2eFTcfDwba24vb3zePBnBcHOHQ3MEzNyUIDzY/IaUs1nWs2l9yXyGmIcAc+WV7
CIZEXcENZKPDMH6obhc8QeWaXNI84ZA7zw8zC1FnXzXOSC/1JxEn4bKNuLXcMnWvXljPpGd94S5G
X4tRvsIpmyGIc0Cx2cGR8LTM+zE6fkUy367QU/V+DE1ZncqZ4s7zasTE+P8nseLpZrfXEyUINrAO
BcdoVq4qe/S4Zc8LgqeEQMJGWlMyjNayQ71skdaqsirKdiCuYQsNYarmUBaV9eZQ0rAfo6ZaeVAq
vvlzgYw3iGw7hZ75RpVOvjQa0z/KUWtq3zu4j69Ef2pECUyXTI+ebWvw+xu/rrOP0GmihWLYyXXS
3fHFU5W1qXvphxFmzj732MlK07dbeKjrxjxKs1d2vVPV73DTpWsYfowlJRQPUTmxbQdB/WAlY/ZQ
VRS99C5K305R7nQosVZCh49RqsP7M1Ok7M0vaUhi4O2WZib5HpvI1W9OOfGmMn93AlffVrWZPndI
3FF8U7krn3vyI07UEaxIcZjSMNs7qWj6i1JD5BrKj+tgIlR8KohuH3KTqf/tlJ+UN2O4Sj2TmFFi
Ju0+Mer3KgHTN06eeaSW5aPya2V/q9AKyuYAwuYn1NH82obZdNXxZ9H4W2J73TnxJ/GQWpl4UNDM
kWQh8H94vLcgpkkMThyovDzJtIHipA+R4ShbxLF/ZVtkL22M/2FGfaYv4ronODgvkyvuF2gIjkKC
O+cypLOp0FubbNAv3kxv6Mp38twzJZ+htA0RwlUiu4SIeHPnvNjXlAyg7/hpqrRR4S32DuIsJEr0
B+oRf6BKFh7AkxgPN9cwmqvW5E+Upu5OBjodutinKcVD0icbh6TTA7RUpWgU7+afr2aqTXiQEwK9
UomWZQ9Gms48mkh/x1sQmA8mUoyHWht+NUFHrbr0CSLkuyxPN9Klj0NHdnUevU+W8+CJ4ajIDd1r
ABa5jq2UOEbpKGeHKx1yLEfpYy1KY9g4jnlVNKrqZOHAbLVq6D/IqoLfliwb+G3JmoLZaih65GES
wxo1v6fky0q+tvRFPZ/c768w2ZOT7r5RbxogOGiM81BPm2rdeOb7VDYE1kFxjherGMdLHZQ8W/u6
WEvfbRiy9WwhUHUCHx5sTUMLfxCizriHiuq5NxR/ZwKY58eaItIxzYj+II1+TKm6cnrf2iJgRlUU
YtEd+JDKOgWtap10J3hB5gItV3lclgNEbX3iC1299b3UPHsuTWU5PHMDeHos3z1KlxyU/ltTNfZG
VOYcAmOubD6tT9Lyr8zx1K0c1EGfAaYjdoQOgbdGAgrq9tF+5n6FsT82xFVp8vpCANN8tojeoVFi
OWtp+p6tnXnmPesqEBId1RpoO/jaZBOWWbWOYoQsCif75ZMD8qvUk+ZD10p/71feuDKCxkQBGuHo
3IDK2FX9b95suUoXPgZ6058VqAnvrs5r7Afvq1xx9+azKFQQuOe7P7Ltj1BYcBP9vhwKU9pC8NnL
vqnBs84Is6o08qeCPdZs3Bqd8K+vonbTzSA26QtE+tqJcTpVZXsZxrbbZiOiL9AiwmqcAtW9eG69
RjX4az2KLQVL3QtSpVRaZZ2zHElcvPSW5Z7DooYvicGo9ruXoVirTeqSJSHS4sXmnifgdCD8NB3K
LOQnlMtWOihg5Oc3GBNu6RiHeDrc7Ntk6dBCbQIELvxVrGT2nxeQi2Rz/5TETao98S1U5FsweOpQ
ui+BRcQccGO/kibaYM4hjiZ9Ic3OsWCns4dnaYWZGj9DEAZsRXdfpItU59rMvnQI9tRJN37VMlGt
usagqJJn+osbtA98J8ZDIdonKimpBs09pdz0zpQv0mi0iguZKEJJToNQ7TCskapy1WVVZMNhKhNI
E2U3mOyEgtHZi+zg390/Znl+PxyQdBXt7rPXGrz+YMlVSuTaa+rzzBOFEM4WHJSx9tHW/Gh1dmjU
4olz1Pvemzs9SHdIfRhasiKj2KSKPlDNZuPhoqaTAyDXq8eq7bpLrY2tuepsWIlJprD7TnJH37Y5
RQmNnvTbxk3LtaogB1kmbnu4NyO31X83XTvpDvbc3FfcfXpROsntgvc5/zjsaPbfM+WF5HQ5U5qf
h6Xz/+svu/0pn/4K0Qa7yNYnyi0Cc5E2Wa4uTRNBicyIk1VgDAQP9aWhBCRZ4PO9NYApE3Cy/+a7
jc7SNPd5/+STy+Ki7BdKTT2uvJSc9+l6//szLCXjvpRL7lf4dJmgBiXeBKG6vg/c1n269uRDBLv4
p+vcfbc58kLSWbrmWwHif/PHAO+AGdf3+2uq5m/j9onS+Xn8/i++f45e92c1Uobtp8v8Ycrr/8MX
/V+/DVX++woYEXjyB0c9jfrzvYkyna19E7crsy8ozPw9aiFx8se8WNddqkIIsptNG4wLOfHW7Qgm
rXvIC26rPy2UE5PEVtZBiWrb/QNkLyX5NS7yWoQLl3jS7TFSyMeK5TUbirCf5YOhSwxCupwPn0Oe
3IHX5k+8qe0XTqZfiWlrZ2nFZpguM7e099SJ2S+60hQI2iTaRpqQqIc73TDXzYAyWWoNzSlCBWqX
ReUVAe8G8W5csslmU/pqQl1Uzs92lBQd2f+K0/zviT1sEbNez98L54JvsrAwCkBUGI0bOaKZ7IDz
WHWec8B+B+hooOu127jaEFp3FsQNP0jNT7umFsHF9NVUoI9HF5mbcNVWdYuEgRdc2gTuWzkgeyIn
PVZY6Y+7H+7t74M1+FySCJNuDSVRanJ7zu+AkxzoPKoKRzWC9/TfB+yC+jQtMYPdfcBPUaoPEbzP
mgGpRDv1LrkbfGs9sPrSkv5iHhToz69DzUczuZscftx2twIvZzwApGN7HPN8VhWNHJ6uP0h/Cu/7
XC5KEcHsc9xYud5qmxS3hbubZK4yghcFqv2LgD+ae/eBG42+ZNR3CNCuHWNy2ETY9dWMgvfK7pJD
N6dm8oGC0ljx/R17geBB+oa4UM8pAKNuzttIl2zY4wXr2uNvr+e5uhqPZxENS73P8gBBLJIcVeBy
Wo+KgGOk025Ud/xhlg2BAKsCgJk45VbpmpyQDfqskRbq+7vcUELtXl4h/fiHi63MJQ0B0/tlPK6N
EGUoG+rF8hvCKWKFulKKvDgaFrIBppoew4H6XOS3fnflpFGgblFHERSYk/4GeQOF+txg6tHppz8b
MSdhpC+LbPajhnoY/ehfhkmSimSssOG3oNgqcvT1XeIjDQYOZYR2oXEj/IN0GOIC/eQ+VnPjCLEG
NA3N+mylKIHR89a+k/2aMLauuucQXMHLQMULEFESFxRVGaAa/r4IWQgPcPLSPQR6Yr9FVvQtgpb5
ms5pG7JWi6ES1ouDNCw6n4ETnEeTGh+VoOSKmtylovIj/SUnTz21b1TKUaO43EAaV9Pm2q6yMPZd
5g+bKDK7w0A5IaWD5hNRivZnF1c7tTarr7GauUsIK/qr6Kxxn4lI2yZKWTyBVkJcNK2V72b1HA+A
S4WKOpflxOGKNHW+qQhrbMZEA58xtPW1abql7fTVOffj5ipddWtW+8AbsrNlwZepj5eb5oO8rQ3r
5KNXc5G3s7yJZW+K4WgPR0Js3Pr3XwJus//uFpX2INQsfwbd3a15wqFYaEz5s3Cr/BE9ioUcbGZX
2FNVN6JjRt6bBdQ6eGfVGq/Skg3qoah6JX1ykAuGGgEFZWalH4VaQNFtUEPYhtHFeE68rriMjk30
A/6Y6Bwa32sKH1U2zAykIikuKgrFJzWIV25ugT+JwXBcZ/ggSUmboPOEEuWMxJGIXB5GRBf+YeBe
eSYnd0gJNokDdbtOeWEoxkPpZfajbAbUmSmkzq4uMKdHraigrW2tFeEOlJ4iHbHasRHBQnhaHS0r
NTQ3Ywks6X4BbeJsQRlHtvZ5ZQIndKOjbCjMim89aRJI+tM0Z/OT79OyNPJDQio/Pi2XKz/5HKV6
7VA23YX+Jqqi8Lkt9QB5ihwUzdTvu1zR9xCB+PpyVHR+t3WqHijWBEyiJB0JpZRGOmUvkCN3p1zz
ybxdTa42yN0snJGtwv0ScklcdXAqSOef9v0vIKWmL+8XvvXmYacTDpf02lWXe9O4oSx7kwNS3vfh
kJwC6KRPtQLmbi+70kn8V1cm7dgMUL8+lRNJ3rIolWptg6I7DLFWkDPxh/AYqto3jeQCEpcd78pF
LxEylWk1D9Tjk4smZzu5sPBb3aOwJ/WKDLR67eZmdMx0FaYQx0jzPpDaiA+SQDZ2pK61q1wWWhTI
enbwqpqxT0Kx8Y9t7gf5Ipy70pYjepijVyy7STIyLruZ7P6xqhwIHFZT7D4qkTCfIYEG2aeET2Ku
PiIPSM28k/9gU7NJqGSBSAC1ooCfyqvduwPRReUircEU1TPb9EXs1HG/RN91WYTq9CQHA015QljO
uSiChakC23alBtNRDtZaYy8tCEZ20kwcHhpIc6AQWKbKRjfqmpMdBNKWqTftooKgauWXYXJzgoeb
TmpYtVR4Cm36NSnPgRxUEPsvbouseWiSs+QCaaej5+7GNjnxz4KHuFTshZs330M3q7fKWNeUx45Z
cC7rgcfC3Bty+6WlTGcnrQSxQND+RrW2jAKIAmpm3qFFpu/A8evP5pNPmnLyfZ70aTB1r4AOv9lq
/GjOnC0+X81FzLwv0tSobF7bMcrtQtK3SKdsICZkp5mq+loukb6mS0wegEr6rMOFtRduShFnbG9d
jQP0UtiltXL5IS0GlAKPTQYB0kbz8/B4Gy88HwaFAsVXpGSVg2yS3z1ukv/ha42SzdOcpv+HaV5K
NX03ZdFfde23a/JwlKZFBGatLvvLyMZuHw4eNBZhmol9Xfc/xjnWLWdEXa+tARRED7YenX0j9Z+R
rbWuKTwfC92vxg9fcxSqmH1nmxvG+DFPU3RLeeJGtK6JA7hC+gUZIXjMkhH+ePMprBGDnUXRFTZc
zkKUhN9QuOs20ilr55AUL9EjcdapWmcQ8INI9QLnUW44G6Xp9m44vVluimKh9EWwOMVDrxyl5fn1
96Avin1oBDa5smIfQBJ5ambYoDXDBo2sE0fAFCeqlwEWhg4b14C0DRC0v6fIXjaGUEcWucm5IQdP
CEl+fw2QgeY5kAXFvgC2DyaeOlbZdGQlEH8utL1dGm2wTKl1RDKaOVUSDtdATzmRmra60QO9PrKp
sZ2qMM+lHol14qY99RFmd+J/khek6R3rWcTT7REPXUg9z0KterarVt2fdKMEfaxq7cKdz7m9xDlL
aSATJATJgwxNjFFXX4bW1M+x3Q+QTUT2sq06/Sx9GlngW0/6Ih6alGLm+7u/KhON79mAQ0VLziLx
kWFPzecAsQlCqbgcpMeblezmNeXvnepvehsAwMJp6uQcBn6296PwFJaqebxtnyfVdGbtrI/MrLIK
ZtA0Xk8CRtkxMrJTMgX5SfaiuXc3ifNRlmRVh3+aZqEEA9AIbdQhOEoOhnBOR8keDAj89mQ3yzWI
CSSpg+bGh/vE2CrfSDo22/Y318iddUT6JMMIQSSBOhLBr7uP56OyVm0EeuuqhHRtRjrIpqnQoYsc
F7TUb5/syXlF6a1EFHT7yhW5Bz01HBaw4HCcCKYp2+hJ2e9gXTO7pyIZO1LsQj8VcxNMTcwpobZX
qSj1U+t7QGDmnhy9z5O+jv+6cGg90BAs7QSn5sWneWOBigfcqjd/4OZUiYn8EWgjWU+yYABJ2noX
9PNhxsrU713uo1GiVBQbgZpcxjM8qEirZBn6BR8mFPsh1b0zO3QUJTLwAxTDwDliOwPnHTdpQcj/
bcteJup4GzfxN2kR3QR/E+fTcPqjK4cSSPCmSguO0jImw8tWsitny15T+SDhRyDl0iTMO6ySpjU2
TmwazxxjX3o91M4SbGyZhbt2C/YUrtc531pUbqEK0L9ovtesGyfIKNoLYHvzUdXOPN8+piJtT3HG
iahBlPAVnql4UQy993OWAVas9qc9H7amuGhexsaON7nQrWPTT/FCM93z2MXOMR5qCGwSq3GO0r43
CVXbZB4CZS192e8pnyaHoRdvx4j9uMywO/24D8tccMR0lJfAp5I5RBKL3C1mCbRkGQvT2Mu5vHGD
ddBn4fY2Svxsy3HNXkkzN+AFi11IZ0It2ILwSvZ9Op27aXKvugGUYoE2McHTolNXvkg1exGE/XfH
CvVjrrILGXpQ64rxrJs69dMKp7hWmcRe+soqC/c6uuBLOSrnQ+zF35gsvWQazgqqLNdWUflZhc1T
krWoZjmevjEmM15lgAeWPTrb/Mo6iHCzjCzo3Ks7uDO5x7BheJrpc+eunCTHh4za7EWkBxvS5vW5
9h3n7GTT1pekXdKMBrG9c1JKl+0N21vas7IpNpgX3EwfMoBNZovdpMXRwZw48nG+Md5L0ZcrzU/V
PSLW+ntimedclFRL3tJYTWsrq3oyg+B9ylDAtrs228mUS2vp6syBUwLFJz8zJiGUdbKbhf73TPHH
nczKKNlgLTyr8tY3gCcBx7dyKLMbKriWalZ3OGhljuTX3QFF4N+YX7MDW5h0SVnzn+/70B6EMCcN
5B1PzfzAU7u82Liukd0G6nlUTrFlFYCcKG05EcYK9LfnxdInrzDB6L3wEqhQC03zLgjBp9tErwaw
Dphs7uE8ZmsXECHqVe0XfLIDfDbkfvpEIQPpU5C0ee2HW7h1/JXC3/Ukm1idXvjKtZO0JpgLwQHA
qwJ87KcYVZAeQUKiIxupkb3VAxdAnYQX/6TWIaEQsuSMAfDRsQhjSWCmGRarAQDhhw+b9sarIE6l
xCrcZL3brIC39kuwQFTczD1KuH/1lM6Jbj7ZG6HqW5YlxUMUSQL1DmZeVFB1s4ncofU4pMNSov/q
JsouSFO+oR+/FYFbvczx9ksTQmnTJT3YoaQs1jlJ3Vthe1tO22rqq5dMh2im4q7YBhHxFmeyU7Rr
0GG3VeRapwbNkabJF/DsFEgB4b81sYH2r4LG4ewqkmEZAs7cmnUcaosyEPb4SPr7bPpJubYCL9vH
dm6eIQ4Xa8UwmudCL0Nwk1bwlT3soxAO52xnkQ+G+Rf7ZMucNubUaK/UbIdPCsc5DfGtV0tNwqd5
7G45f8/s66g+WHVycGPX2wxq1hKf6LTXMIyVDc+8FjDoXO3ze7Q2irWTqdAkOrB7LjIl5FWSGhDd
Nhksjm1mk/afPGhxc6ps5O/XyrJTD5fWyTNmRj7E907tbE4FqjgjW9+VGaXx1VDUXV05MLhpjpks
7KFfDWHYgQnN9LMFimYh0RaoK2VGgRpk28yKa32rvip+nKMU1VWcP4rtDbaR9R4/pTJAtWw+kLoE
vg6JqlhPjSLcUxW5z442WU/SVQm/BWw3hDvpI7/8GExevslrowbWPNcETrD3FhDeFAiOS28UUSTR
lAJ9TWnLIfhM0H6XXZCvAUWwiDbNuqB+pndbNNODhTTNXNfJlPmZdpa2RkYfdFgqVsXskwNB3gBC
dhxB0rCzdhyhil3eFN9lEUwyb7udgHDQpDjBzpMb9VoJiLzBCZVIJotQAIBKMxtitAIN0E0Ishpl
yo+hA3ZnmJF9aS1ku+HiHL8aBlXMfaN6M+7Rulh192tgmEo4RND1qXIr2/YzrWMruR3t/NV3qWOS
Loru9cfp+21kHo4DUz3WQfpRq/lZoQA8yy10bxEku6RKfzaUxnyWrjbo3uIRxT5Ht7dW1BqvmTjz
ljPfJjWOHyKreJFWJqYa+XD0zienNd8GofRbYDct8ex5rpOIpV71a47nAQLT821mB1F0gCg7WNxu
u8qOozXHLNc6xMMwrSk48sFnpQdLywwUnW020q6w1kNFLLq2SqdYETU3TkJRKVgY9cxfWLYbbFQv
W1uxJi6dVokLtaXqRZpjozcrQzT1SppyQE65jebdWvc1/2TMS6Xr1riKtu1jfipl2n7prVjflI5v
HWTTCUjCmsLcCcubFSvnAX3o81/d8e69r/mP8SgMwSre3ndQM6k3lEsdZM9KBXLqjpmJyxEaNfQy
1/WMo5ED0zSh5VBO/cL18t2EXtmrVbkp5Vu+e2p1PboG1ZQuO2QFiAW3O9H6Khx9irKBR9QENZt3
L23tv0euES/Lyg3W/dBTv0r57TeIezd6plYfY1yJjQ4PzV6Hm+xZyaN/WZXffWucJF7EvJOfKEb1
NrGaVGcI+uFdRc31S5yrjyhkGn8RlKJgLah/uAoYjkCLwtfAHOq1m0bD2VTAztWiMLZhpZsPqt8Y
y0aAvvUr87EwOABXvVttA6tcFbNcdjCrcMumVfjPhgRmWopZqVT6dApFlo2jP/d8WdpeGGmwAbKe
zpn8r02b7guoYPYp2IB3u/XfkyKNH5peTd+i8hLAl/3uhXFzUTQ7Iow7HZxeu8ZOYJ5lYyuVyd9L
05h2tWuF+iFdcpAo969p0iR0JEhxeNlGLvi03h25b7X27b683N3qOOO+crcwM/+0AMnP93v6MnYq
dBi+V236MshepsAlksG3vvBsndx4avHcNUf/6hCJhdDYpeqJdL2TuPrPQk32CuXfX/Nc/T/43B1b
/w+oOnXHcLkbtubajmsY8/gffO5uolpUWObBlV3yv0qvCS85sC9BCJs499SZgHMTI7xEevT3CFwL
6Q7ow3d9dHLBbi4pxUzgGhP0eKrnK8gVste7JeSBbrG3PJPTb6hy3J2qMtjb6QBXcMTxYG7+GJVd
0YVMvA/Jmej4BXuomLZ3v5wsm7sv7jsbCAR7Slcvfv3E5Q/XhBjy8Mn3x+/YVYW3LDjwLI3wfbQS
9dLPjezJxtWMaJ3rVJ/effd5QiE6GmbQWvxelRS9ehmiPt2pFXtDOVASGNo7k3YWAyzfRjHWt0Yk
9eguVZJ2x0k2rZqtgowyNOmz2/ICcY15lGH9QK05BcTc3zJuDzON/VgHykj9RMTxWcb6U4C6sBaH
zkYukXOq2viLao6yaE6NaoevRa5WS2PwkbgsQ37PWuutmsxLt4bShq9ZB+wm7A0KSmezKr1i3zrT
ABICE97G8IR0XsmpmbUCHbQrdG4PUzC6oGjmF0CmUKwGQCo7eQ1wMwmA18sp/cM0TCc9uRa1phI8
L0fv5qe1aAyeVE3TzpWbKY8q4aJSDZSLfDfmhegveZdv5Zg+cyVb2oRuKUfjhZzhpv6PrsvEJdnH
6ZR9QAhPKURQx5DTY4qiVFetVrS3UaEB1xwS79mOUuMKv+nPcJ419pO+GfvCITeZZB+t6n6vG30d
hOYsBwNIS0x2AAWfHy6qIGc7PwxENXoDNjI5XDhp9KgjqSJXWEIfdjcOXdVrjsSRrtT+EnbshHV0
ouGLbrT6Shmd9qKCDNuTKPd3hhkbqHo26rK2CudLSvZoKqb6r0rLNpWT+9/MxPFBjDntk4pkDuFE
UzkQlBBs5L0vMnsqG5k3vZudriEon5MPEuRP7+lWXyZZ5TzV7dncj/YRvpaZptOw26NtekvP5HgM
p2dVHzy9vERkptdDX8CK37jhR9PFr1RYhI8ZND0kMjgt52H4EYd1DAjZNSlaBNSUxoAWCB+QiuqM
djFq5GS1ucpU9iK7sc9TuJ8UojHSXSd9w3ugO5dqbx7rBj7gTRLFaAQW3RfpG/uYU6DnnEaC0dCQ
Gfm1DR69TM0eYPPNHvrBr5aVN7ibVDfLc5+42g6e1qd4tmCCmcQhTMNtXJktW1oKWW7TCMlB+tHA
SDRnIoVdJydXUNQD64m5kKnK/+pz3GEbwKjEb52MtB8+h4YIniuXrG1l8OnSdAzFPReaeoG9KMlh
1WyIEDgcGOUKOZra00XOlQ1n418z7uvnGXJ+p7lvfU6iXomKeCELzCp4SpXBTt9qO39yO/PbH8lX
r2ufra5ID5+yr7/9N6iB7dTIDrbutgIFfZCNMQN1ZU8WEP2T7z6lHuxmo4Tms5x7998vB9Xfr8v9
V9992T99IuIk0WIgoHBwmmbfaHnxqM4UvQD3uW2U4lGe4OYxKxK/xvKhvI3JE9w8Zsxj0vq9TjG5
V3vtZ+RO9XXwNP7Xkba3dkVgW2vRjQ7fDCSVo0D8OawTb91YtkN9JgMt5XgtEn4ME6wNwxWlUfqm
Kfx/3UbkzCTW/HAlu4bdgBQonWGTN0G5l9eQDQAJZA8+d2O1hVuoAzV4D8NWUV61FIq6zS71I+Lg
cxHa7yAtVWf+cAva9vHwE5LyaiunuHEEZddtOBvrdjcKj5qW2fnHuOwG7vQzr6tqa3na38P3j/n3
T4aT8GD7vbnMTSQ0cmg9v4A1pQwtdl8SQSEjIjP5EghW+UXrAS80ZObOXtF06EWQKx3t4kuuG97G
dyY0QGZzXp5zpNz4lucuDUozrbXr1+KQkPI8IJA+zNSoQhykUzZO7SYbgphv0n+b4v8/zr6sSU6c
6foXEcEOuqX2rRe3t8c3hNvjYd9BLL/+O0rKLcy0J+b9bhSpzFSipqopIWWeY8PFdVC84klHO50A
2UVeIESBmPfYu9XKXGDrYbcqN7JtbqcoRxI92qeijOJQbXXgLA3fpd5GactWQVb8Zs7MDUAJswUk
/AvKTKpbqOjlLSnK/qyE1j6pp3xAHjcMbaJZ3bYx+c9CCdpDRhYaMosZ1sH7zkD+/kK5EHFGhD04
nAuUdnW/DF2LgpNfDt7bjWX71ZZ0ZJ2vSvNhmM98qYWlKbWfDrDobR8L1DxUPNtuUHfIB6fHaTUa
kmTXUvUI8DO/m+167C82flDaOkKixduwRawAuHD3cXMI6RWYFV4AxbXfC0s6oy4Mf9OkP5G4bpw4
Mvczj4fAiDQFuCNJssl10FPKbhCgUH/2lkoaN7hBvK1SM9gZfZZ9trUw2Awob8DBDrppl+UoR2nz
Wz9MeB0p1E9GYXSP1IuYfWyL2n2eUrBAlKheLjuDH4ca6E8dChSeZAMGOFDBxezqAguMeZmgUh8d
HHWhCo4VeNGsw1EBesuvZkSt3dztz6wMh5s+eSgWbC6qaLA5EAGtA8dnmdaypyE3cdfVKgDFT3xm
QI0MvKDEeiWL7Z96a3+rWrf+qhR82rTIOnweWNYhBdECmUaUmcg+CosjwfjJxk2C6Ba9SgVJKt4L
9m3T9di4C0wcQWDdg+peNQseFBPV0CbvQ+DOlv0B8Fixpzc6VkoaUGd3UTgWYIh867PeLPbIIMix
oYsf3TL2+2NhJ+mJ+029sXAjPvUohdsUWTd+Kpruo5U2B4KskOAVBGgRJrm5x+3AvXhDteBBYk3b
pMBBUlO5px6n1sgEFkuPKvGvgJQpdoGVIdlb7OCMZrIvXWwCFng2n0ivcQe74EA4StISFVJoSKKm
idzigiI7HAEFvMRLErqzQQ/Tez91pl+iHCNg7oA09rs7mSNmqjurBhSsWvbdg4ufUkGu1c1NC8gr
fJK2tV8ZyNlC5peSClwj7MNocwDLqHzsKzceBenH8SczMB9aS+TIIt1HeQhenikEZL1hoZ4siPrn
ASwEr3lvsn0OQOALNeCUQE4fgBP9qQgveBLGeCzpenDpLQsi+cwiaamPdMUzElXsg45ze2RopkCc
QGJdcCGpzEckligBeLxIHJIEgcMK6yYwG5NqNWIOs4pAPo7dYxIyjLwASSHQhpuWDedO/FqDQyLe
NamC+nTRrVHgiS09SCjtxM/477pVVyuAV2A2f5MrjbQmBV9SgFBsm6YdDj6LQKwkamAMFiTTLFLf
yRkgks1Q21OXGiaqa0gKq1S9Mut1HlUYeHNswHYyaIP14pebGrkjL1x00rDJN0mL5bIKuo4tN7N0
Z46d+TDqbXZOkAFUOZ2FQy8fOC8zioCDzLbtChutMwbUC1YhNr4FLNoKBy0MU+vqd38VvKsuSRPt
gZiSHY2g/TspKv4QhAp/IIkaFk/lduqRX81V9W4Y3iS/YT/aHqt+bAGhJMKOsgMDQcmHMgnTDbec
4bvhd4c0d/CSY1a4/6Aiw3EXIANLfLuqIEAtLiRLNP93XSG+ZShIN/ZTbL3I8aSX0Un6DzqaRRKr
uWc6HOmgTRFeqcH3LLx2rgpWHrEsXBlklyTgTWaNR2KrV+oROPHif+Ieau1C/ZVZUZBngQQdtpsN
bjfsdA0sV2lR82sZgeDey4XY478cBDx46OkRar1JRz4kjdiWvfq2yq8kkQ7bKtGeAyHEm8f+0XEe
MoXfkSScHWQAkmwNKdqun2h7t8swI9ftrkPY8yu2EHHyzIDvTgZHZZgqmXVeQSQntfPdc1HZ3mow
+a3HIcEsw5FtM2xscak5zMJpGvtPehEnJ9Qt+w90fKcXbrnvASyw4Q3ebz2y8ImNNwe/XYNt9Ide
6zLQsvLgC2PBT3fAVn+kR8EXHNZ6dmcXnxo3Aib/UF8HgXTqKxqA1Xv34usjFjwJvwyOzkV+H790
enuXVjpkYnGU35tIIa/8bG+lKvNAhDgdUPunPVEzhmF9yNMm2pSZr866IaqqBxBgbTtyGwoN8FFc
+9xFHNCNb0O5k9rbFi8Bu04B0ozSlGzbhHh+daLhqACeJbsqwCpGyvfMHJur//CWo98bR0OUXu/w
VCgnTzr/h/jkTAHkNN+dAnCNPnYi2zV1w/4Z6SlBjQ+EmqbnEZJ5mpvD2ruqcLP6ZOYaAPLfdFYQ
V/uJY6FPo8ig5Zq/cbEk8Sa1Boq17+/wewsEuhysSQ8sBzIbKdsUC7vBAJHPmZT+OCGZ0E+U2V3j
Fbf3eOTjof7W0MBaDPTVoDwomv0DIGPZtmfIoYl737iFoqm6SUHJgBCHur5iieKcqCcb/KKbxwlv
bdhTUa6oLmnFW19XqHj/Ew11qaFuAQYcEDDhD7WQ2KHWWG8x1Tr0Im9KEzlSJOGrYswSlkvatlHB
BL4ykLNaVD+xTGGPTQZ+vdrMpkuQcvWxy8EGaARj9iMrJiC+d8W3GkckOz+qwQvpfp4CE9gDI6o1
UHqwUfsyefLNZHwyWjY+GmpV/a/DufKmH/X8ucui4Bh3PVgMHDd+BApksc2RTB9OX/2qqc86Bw9h
pRkH6jFFBVBMbnaggRYiKd/vO+TlCC9ydbH+xTnpW5+G+sgsn83UjVuj2zg8ey2b1n1W+9TrrRo/
yn2DPSakomlHx0EFShXik40KzT23deOe+1IPrA2J1LAoKnyc6MI+i6T18QsPJCrFyE9l2s7ui5F+
pIy7GHSDnuZoSK2pUHByocYRGw0kqahnwr57ClSGIkw+ko62IaQL6YIcGan4FpsLCp6e11ilayao
awhak1h7iKyHmiEd7uaZwCfPAI0i4LcAB2XubeLzkSG42bbWWfZn+zRu/VJB/aLXBnVxrKLY+GQZ
gEFKutA5tj43Ppl64XtDg/IZPPZxJuWeQYR3lwITtFtImIJyIZKd3EkygciVe8hpYvPwnCNdxy6B
ZWeLY4GJDvlINEWfJBB44zywFOeBs/hnO1lkAwwHjKT+IjL1KRxJTQJgzQDQNX/2MxoHb5TrGaxD
0owXM1zYFxNZXT3xwx5QBwF74V2Yvhhdhf1TQJ4AX0WkaikJ9hRwBKyqeM+ZUEe0JWsLuoa9BQyF
vTb2FkZYY6Fd9PBLHHT6OfCBJ7grsvSXyAX+I/VRGYX1yEIEmMZ31lbOjnwyMYaTD/UpHEkp/Iom
LJF8bLsvtRt8brg7fVdC1Qd+ARIatK4OH2wcRW64207fWyt+jB1URNeuHntYaT0CGASJewRUQhww
GqGVZBa2hqxkAMGIgDAhs2/qI0q/ssY/YG/9qXBi50INcjXuEnUnFEIBrzpCFUZ71/M3iXR/7FYg
0DggreCzDAni3haHXW8B/jhWK5HbNzahBnrRX/NpJxOD5UxpsO+LiDKOmK9qWdF55be6JnXn2ZAj
zRVHIp9lJNLLq1N3MQVypDBmA3wtwwK4AGDl7D1QZa5tb0dfsqQ810PIX5OuDzd57vNHAKlO11FH
KXZkjN1rmH6s1Sr8HhrtuVEa/aZxZNdYKTI+2+oTduiNTxrzehtbJxkyoyeQyyzIZBYimVBcdUmT
3AEkMhxl0xIfjeyHoyASmYqNVC1C+TbICuIaFL1IwgPLTNxir65O7hLpZJeklV9ujRGKU96G6GBH
RJL0WxwZwiRLJCxkfs+HdDSkdnl4jyOHyMsoyTRskQUTIgEKNVWThgqqWepRdaV1wd+hlpdHqSKJ
IRniAOBEb9Qa84tSRN9Rc+I/sjKJPiWTjgrUwfgC6Gpt77jGNtTs+P6CbmUl6j2wuYBWpTYXL1fN
iJUo4KqDjS1e0ZpeQ4EIiWQmiZoBUMiFt4xCanprV50+C/azh5/l9nHyUYwl4q2CkDfp5kDSRxM/
v4UPtl9V1fiZoTgalWD4E4fEHrblpJQnK1WML5YTHwERYIR689hUNcoohdR1irWzUuBGMGT7WB5Z
bKfGAy9mgtDgpY8VQCO6RbfzYyNClqsRWRdnSCAGnWVeir5sAM1DIvJct2YDTGNg8poX8sTHVjc4
HkCffKRllnrUmuaOj9zVMq7nceTnt4hNUqY0yjaK1WHLTJSvKpU27QgMoMHa00NGUnsbUUTyBWyi
BBmg2A6qjwCVCOBdnNQNLtJbo8Z3ge+EV81YvLrKRuqMJsUJFvUdR+1OOYoWyM83h/DqisYfXiNe
oFp4QiloM0WPYWwqoIKKo3JfKh2KnVWu3vBRZBUWaCXbYD+h3c5ONoA6vbZTfeQPwwkpGeqtcCJ2
BA6Ef+Puvm94+MkQYGu6du8IMDV0SpChfNIF0NqvjnG3/DZmit3qWbGDnV2V5kPq+MZDhSXvpq5x
hgOQLvNBGtLAKQFwhSp9oQcxnaJ75FKIEeMYOijgRADSkWTzobwCzn9LvSYBPqSAZ2P1Rh/0nybX
IuREAyRKNmMY1yhkFUpb/YlXx+A8d4SvFg3V3SiVFMWPFeTckRIEQMuA8xj77VLknmsBtq1r7uDP
GVBCNnbqXi8a52NccVSoWDow1QCPOX80oRFUhxFn/B5SjHH/xSeRZZYxbDXf0rZKDOg2sLanyP4U
nw/zwTdiTI6/4ywGfxMpZ7Hvyg8xUquOc5eVyBlpJjvFPwnPLkHyq4nHACVe1GdRdrekqZldQAEK
3A4zbmerHNdUqu1saAhOKFELTO40OqVo5FoZ39R+6q5IH242iljOUjYgpf9RIqDsGow9VGHTnhap
g+TC4jC+NjUeiW2NdxQaIZvE9v29DgwxAIzn+m3tU5oRkHXsNATfDczymhTBAJ/8FYngAAVtNmXX
548yHbvT6w1y5vJHLmiYSf+O6m1gK7zIVXhRLHvKx71WAkjV1lyc64tiaeCrZZdiKnG7SaSGLOSD
RN6rH+Dtj1SurVknc0ABqx+gRA/U6xd8kMqLlpjO3hpR+moCsvQlwAH7wxBYu4pPAj5uFxe5DYbu
wQ53plluAoy8KX3dPk5B2D2ahQ5J+ztBXtHD7KXGxwRAi6APG3Scqbpa/dhvkH4K6k5DzXahUqoX
3whUQDga0yytdLIr/Vpfc7c4LtU80kkDOaPK3zlpI/L5Fb1+GkIgTjkvDlCbnkhBTdtbxqZDpQcQ
Det6NuDtLwEpr3tZ+RYdSp9MFinHDvBszOOa5W+TGEUR4iyBDhXwIufcSJIHFEFu4r2wd3BEIqwz
2DadQ2jx4JzEWOlcoVrmxOLCblxM209uOEapNnQ6UeF/CKzaTvPcIOXkBmIHpMCDKOcbGXAkiiqk
IOMCMpEBXAzkOvYHznD6jLfTTTKx16ZT3CslqIF8Mt4FdjnM+WodMvrOYaOPHllpZNa8UmcAqC4Q
1QzutWJxZAoIG5JkQ2sV2SUXP09iVIL9PoRWNlL3333+w1VlWIDTOxtDtRhKI/g3rpYgG6N3D0dA
0ReoPxmPHb26kEhaanLxmlIYrW/vqD+PslTT3nKWoeIjGexsl9rTB8DLVgfXYFgy0nfOFd/cua+A
UbHyHGCRVChXFvLkKtM+MtJv5Drr3vuW2xRvjkJ2+hKLyzFxORq99CHF6PrZRjewv9PrlnvGuQBD
TkSXWHMf5TjsjDMovEKTvRZ2AIU55wT0eRHU5CHHbqex8i8oHfIvjvHUJ1ZyGd40iQ8CZWr+XYcs
qDTpk4vDmp+d77Nd7pqYhmhIChTOzr0V+kjjh/QfdNKFpCjKQfLjph9R/P2K83UsCzoWHrqUT6fW
jMNnEL/h49La+K9K+WI3av+a4YWQx88d4M5ugeHnG6Tbsi1Hmt2NdAmgSoFPKczUDFhzhJqfHMkF
CzDAY85W+9q3rL5SB0TNYbvVlSQBuXNVnzQrvpoAhars0kP2RfEALKkC8P1Z8UBdzbRDHELqn6gX
1+64CV03tkwUwrcvcRQkNz/T47kJRdcplBzMQca4J4NSZ5imdCSfMNL3YTZg4+v3sdQl37TFYSMb
2w35SzcdJd7nMne/xigBAwuslf3VAgFT8e2/2mREtY6elh/cuk2OKp52x0Apy+ekiPDGkVXkOiJh
I1WQpBWBz3v0UJI03KjRWdjvHAAqboKiHm5YNgDXikQym8JsCXMkzCGZM8o8c1je76pqwNm7iJaX
qC/qeySnF07YG8idAE1IZSmAHilQGqCYoGbxtBS/R76pbpBP7TzoiQLWj6ZE/XY+InllEI6hJRzN
Oi2Oma+giMBq3LunAcpUp+XY6qCBdIUcJ9DbuY8608uYx+6xb7Md+OODR2o6cXaKhIAAFDF+diad
P/6yIi8v2TbI9NlKHbnUgDwAu5L6zUn14FFxh8D0yKCnf6NG37hhpL0PR7PAmp7h3080QZ+ll4Sr
y660vueCo5CLOTYpDlcDAzw1bf2AWgPQTaK4bm4UremwdkWZCenIKv2cAudGKr4fgJvDCOyb3oeR
H2AdvuCp4x/lABnEcLF3G/qY9e8XpBhxf1GBOHBbXQ7gpPyamSg4f7saaHMj5ChX+g7HWdUl4u2P
weLlhwCpQR+0LACXYDFZO9IlYVJ+aBT1OQHg75VUbl9mDyxyT+Q/O8RM26OUMQGtzK9ANgNDgRKP
yZlctJw3z+50w8ohmnDP74938aRfPOTpyTw/4xcP9VrLvo8BflSZOqrKRkeByTYskORr+KaBtTDS
gU+Rzg0gaaBvuPgGD611oh7qNMG/2+WReRl7HyIQV8IjMEwebbNCcn5bACkYyMXhQW7wV7FI/0oN
x0KWVPBM+/2mrvERzwEs7TvhPffffCxK4yJPJDcBdUnGnT0TNbYpmqKBvuMgDxJkSFZ95WMXlT9K
1cj/0lh7xQFcfzS1PkTlixM+kuSoQGu3WpZvVwbVQbZbErCvUo8yBxSCI6+K48f24tS5dSGJGjXy
TewCTOrFuEnFHz1H4S79qEshGLiyRg2wFP8+lHzJRR/SBPtsYkoqeHm9GHkYOzIvLDI+aOLw4i4n
T55JJ1CtUY+H4n/MSwZfXIGUq2mTmVn1tA9187sctriyVK5CU7ewXJTFctBIKPiHAm/Fb3eFwq+G
UbySvKuEAzPGCs7vDZN/4eJvIJEi2MjQZTYyjVd+sruYkfwbKADmm+JHCFQn1JVB/ziPxU23LBVk
80BlmT+y+U6tLiAnsYptgEPnWAbp/A1b3GXyk8NkPHn36LsZXN/zfG/epJvvAUUT38sB5a7z9/LP
N2c1iTl0B7iQwK3v30uagpzYIhZZMlS3B51AFUr94mZHRXkDolc8eEaec/wSVIB57uwep7ZvdpuZ
6WVgyVbLswSFcsJQZuaAB4cgg+uGxNmRcjEwABTDyVHYZTFGRpxDqCDAw1lTfKBZLMLGro0keL36
SjpqDKDRJocsMV/UDqABc5csFeCA9uDIwjZJNyb2Q2eCHyNzwzNZZWjZxfsZ9u+M0PfK3gnshzBG
LQxoWy/zleiPlOOwoQs+GBMg2Ys/j8x1ECvXItzQsMXfOd/PTK/v95PsPRBHkkPIeHqJ7HR5K+XE
SOqAH+WlFd4//hHSVYEn5FfIXopRHaLa6p6qSxqg35YeiXN1CfE5a9RSpQlpyU5NPeo/W38K98FM
/zygTMW1uvySRp6bIY2amgo0sayKc7xj/lJNY/LYmQA8RhHh3QsoPh/BxTNeyIv0eld+R/60dS6F
F6msEjXhXMeHIoOFHIUlAJWtTizhwFQMOFIa3dBQjzQEPyk3NRn9E+8anG07OHo9Jfr4qGRjf5t1
hUBrp34Qj9MJFAlXqZr1HBYA+/jBeTKi80JHIjWpARRUC3shAFm5hyM9hWJ1uq37TD0t7i5evi/z
zWVlVu5ATVFvbR34dcXofkFVU3zkvAgPcWmz/znhByv2s+9tilOzwGqGU+tOHKU05bWamvx73mXB
tit1fgWeIn8GUxsKfoQBlH2eih2SD9iEKV/04qy3SfLRCc34o+qgXHfM8DVQhW4CDuK+GrVhN1t9
wBZFof1XLsqzI7yyJwMqJMwI9Nueg5XUPgmBC05KZeITOFwz4MOk5W1CqhCKA4W3bLB1/IrVTXPA
vllSbxextKF0tlEAeCDHVF2kGyG7BGksJ9vEN8kUDUrtmDgrEC1pqZn7s621jfyiBczdW4OPmuw0
v5AP6Un6o67j1S4ruHodnLDFBi9KH0rXfsRWZO14GnZDUARbgtagHX4pG6NONpPm63uAEwzpDsyP
O7xSZEh3EGNAowEUL2f4EIONAdue36ZmBHJBWjQnDYeoXzKt2jFWhZ9BILlRxrDFC77YpgJtwQSi
4JLv6gI06j4eh+WJLD4g8krUYsHeBSr8TWCXekWkAWvJaLiyyeN0whu2EB3ARW2xo59sa+BwPpiB
7WkasC28TiAYAdSBbSYG0k2C5ieQfuzrtg+tbs8eUq8EJtu4MRbFNNTs/Q9I3sFbbaOrGwV8GV+t
vP+uap32sygz5LTqyA62JlRbGlX6quK4GjtzRfZJ0zJ7mwrUThwr0T43EHjiG6C3PKAbRO7BHTUU
HE1mhY0SH8mGoWGbhyGesNFcpycdoJyn94F9UDFt7yy/RUqaAP4pB9Yectv4iC0q41yIPG1bNZCd
LfskUWOSZW1f9C0RRPpTONklaSoBaesBMS7fADxdBbsOcsZn5RxoNYi65CQDze7rPg6/hyN4eneV
q4alONUvkCaLJvHLu7TSaViw7FU1+056/Ms2Wz5l/QaJHMDKFFAS1EwAy90AfzDcrQyu5QO3OzNf
JiDpcaQ/OFHsHgCqqQJBLHf3g2XqJ60dHUAGTpFH7Chgk40/DK4z06iQqlWzQzlY/lOQaNpHw2qQ
mehU0yUtQ/V6z9wYVTM+A/YQKBaodqV9QQCav6Q8iR5qo80/am3Ct0AzqEEhggLYHBuKJzxdgw3Q
A/KPNUjbn4eom4c73Naeiw4EFUApHEH2iWLuXtSBF6IOnLoRiE67kgN1WhjB2oqtCKZnwUlX3K+k
s4SBJGqqdLI9bH7wPdLIK5CaXvC/yAEACpbKIYpP1AMaGx5/Q4PCtgLo/v5mLbYiH4+UqersXG5H
88AZwkhaKdp68BxdDKQrLsyNmEqmt+3F39rc7C41c3C6OY3ht6lWNhEgNX9UzYgnFG+sR+mBesnI
05WuBFV4Xl45bnfrIdGlvGpZjeNWdzK31EW9eXFV0yhtkRYgnGZZwH0ckEv2eWHvcMTrpYEaHMHE
KZDcxuKMREjkFWtudwyA4AHyH50/9yZQcL0kQESjQE3n6OMJAhjSjYoisSvpWmGgbu1M2OKmPllm
nzL9FGgNUMeF3+xChpUfdUsX+ddAS3kvOh6rrwnLi4MLLCju6QwJAj7Hzy9DUZGyZ0ajXPEkVVCp
J6goG2DKpzZA6B6s2ql2MSBQvWhUGv5ggKJ3r5pRdO/neEgfuzB+Csg84uD77HB9y/ALXL98CQtL
AeSOhcxu8QGiRufXt4e+CXN//tSXctnWydYceAJ6HAz7pwN9M8hGcRdeZKHxJapb56+n/Natxi2v
uZT1tr9fnwb88/pL51mma0QtXlVzcd3V3GYfmqucAvDjsx1QE0f8ojbswXZD9mAASLF1gMwgOqSm
JnOw3M7bgM+uwYi8PQ8YecMRZWA/rQ7FryDJMe5BdAf7gmaG4l0RpdUUOJexi88UrKlbCtiKK5IE
zNDh7MYgCRLj51A0rjebZx1wA2fqjTZqNIwCK81RTWvQNItHMjVJMBWXTDRaZmiHnhc3qZdui2E0
QlpIQh32PZ40kN9/DdrFWY4MFNQL2A7yLzwGQqWjqSbPfjm1N1c0YPxDnnDZh80tAUILNAyV3uBP
w2LZxRE1R3mz+uQPo3Kcu+B5VY/qGKiHQOBwew2wvDyjY9luaMMUWUUif6EAXmyzn8UA92bWmij5
AtJpoW/iPEBy2BA01mUhkv9EUVzVyHbIBu29IHbhOocSoeerTGLoPAGK4mhKeChK7fO7jsuZiRiB
QNUjT5Q+F6cma/eLGVNAusCs1Pv8k5JN9b4Onerc/t5EelwvdEWX+MjUEoguv+lpFOlsEMTOA1Yu
ALlqUoAc/naNhZIGrsasuvIqftvX92DyqrNyNUZ23zW/d1V5GTlbGUbq/sP9ei+U1P3xXkkXeTWp
S8MSVdmtjgTfYAR3h2p8Uq2h/SB6lAo2TGzuqVTd+6tHOWNvNry8fU1bbO5FXYUdKzRWpbflY6DY
1iZqdWBWgXcFeNtopA91g2QA8U6JpXfAouHk5D+IssMwzeFMUkxsH34ASg/qByGkkJQkkpLMsrsK
QV2pm+k/yHsV9r1YHZ7Kd7aRdQjZJ4ma98L+h6vQWFvcqbTB28Yf45FB3hxw7WBXFNWh206Q/fIs
qC+2U+1VA+CeijrWpYedcLRkBpPzgPWU8AzAU5Lu1RK4jRVAU0mnl2V9yXuji06DCDSPHNUxYiB5
wyD8+iNUH4B0lacokJsvQKYa7OhIMlJG9QSEpU3ahDiC82vH0TYjPtdz44xQJIwnYLshY6oBZpls
CwcSY2GJpop3R+nkFHrfHVkCnP6S1UjTFFFxrHiPsbjUIpzuA/dlI73m61P8nCZBYpmGmOZ6Vr3f
quaOHCgiNYvLyKhkmee7Ui7CkyinP19+EY7si0nJa84TmW8gaee/QgOfisPc8URovL0OrEocUgLT
t7UziBLU18rZq691qKJQgO5bOY5yJmn2o/4s0ug50P/VtXGV16lBcj1ddqTJkPh+ZAk7PLuu/wQ5
ebJYY4UTWPF3DOIaNHo9ZHEDyCQv8f/j/natRdiF+Mcr0LX+5RbLP0zOStw7+fm8/6nIcYvPZ+Eq
o5GkT411SJQExSmoSzAqbAdyP+cvlePj4AckcdgXUvkLTtS7l4SDbmLK2BNgmPhLM4LE3NSqB7CG
o0QlBsljYKg4e+6npaQU7lJXVNi2cTWN3VGoF9jTJDLCpq5RcbxFgiWAD8oAjLRkImzqDvBnl0b1
AaJLytkuTaQs/NHaAwHsAz0D1TTHo0Skqps7YnIhAhcQc0M7Fh3+oaWWTDSKdPNQ6k/kT3Zq6ElN
UmaqqJUkf/IkJa/bg97gmfnnUhCq86BG1n74IQr5Wx4cR1HeKj3WUVbD2gRVQkMQBf+oPFnFcdsb
9pH6S1obo4qlZBxesY407KgEDFGKl9FeM9HWJJNar6ziiqPL1OOtne414Uo6dRpeOqAxnBKs6h6Z
haP8zARAIJJ0zarvLQ9pHTjIH2cVOdXCqNw9Zyc9075YMWpx81xxGnBRArZfqyZtoxWgkngtE5C6
NVp3LcQWnFpYxh60el+plwkVSbJ5TwekD8AZus44O1O3CHHOHkQgQF4b3oKSYXb+V10VqZ7Lp/Qs
Z0HS6rL/rnv7y96bznszoXD010YJYBCaSjnj+NLZm7GbeIAud9qtq3TZjZrYBVZP3nUhUj5wjGMU
DGW7SIFGS3bg3gCMweTY7tSwA7m0txZQhVr1fw7SAE7NiC0PENhNG98209e6UEBOnjp/gbgs90If
RSGG7QAR2Ab/L6AerEcQ4OJtUlOS5wInDR9GswXwmB0+KEHff/CzCbsrA/tBNmoiQLVubKDFHQDn
EiJXSsAzaZP/FIYYEOk16kINJFBSl4JQlwykI+epAoqei3fbQKn1H2NTjp8Vs61CTzNATpT5Jwsn
4sDPAnIT0BAmZAehsBd1hUJMsWS4trpyGocsOpGK+eYvR8eyyruj8KE4clhqjx2omUSEXgavfznO
5nXIeRpvsyLzrMtFoMUsyfQ2tfVlFlPrsvAsp7aISCI1vZ0119ny635Qj6LOHvQXUH+e+OrvUHQ9
PeQMtVVKB0ZvoNMCKmo0wzMRdke5Ej6MzXANsQYEG6zfFNvIbyxwhMKZRpBEzi6qgLcaMh89UB63
xySJEBjLE/lTJn+05C/mH3VyLPKoTiUIrU99qYfYo0RDkq40SCmqQDdb8iZEIWef997s47hAvW90
61NilfFxoSOR3C2QpwCQIkIJC5IjwrzECNLNIjn6yD6I03EShYXhbX0V6jft/5IgDq6LoSTSCKcG
3YVvbKnT0aRInKcatiy99APfANz+94tTBLdOkEoLUhsasg5BfWeqpyPXyufZhcLM94fEsLa7Q2/q
r6Cx7xpx8HW/c20T/F2UgM+JntqiMw4ojQ+udYoUmLDptB2O9sIGoBdQTkiPuYvUN0cNnuQumsJC
in+lIevpN/WquwgyNSwG+BLQSd4L955uEUtMECwEoN4T114Y3uZDOlSsRkcWq1+QzgMo4QFwtLbR
ARcMiYAvlo7MNd+In0lFHoDwHLdkJF2AxHscCsbPpFrFMFK1u+LzQtXEbyXabRE9RBz/Syv9e6Xa
LLBR/L2q0GbA9LlXhMsQWuJ8aAIjOfji6MulNO23hokE2FAcdyko0gABKxs88pMG6q50LqXJrnyo
azoANEDJOohJEVQOk1HIQL5/1DExl1TMpXJY7E3WqIIoFVRjC24x1qUoLSAEPImNN9s5uB92Q9dj
m3yw0mNvjwNK/7v2qa3j9gmUne1TkTVbzZ78G+lJhZPUERTsQJMkNzKUnRrcYtNAPhVGSv2g4dzG
iSZ2lIZBx/qElXzwKJw/ACLBM+J2qzDkqAR5Adh4q3DOGlNsMLbqurl5XyQvFcs8c8O0wTmzHsmW
oB4j4gcVHEV2rvsnEHe5xVbSPbSEjS5A0ydH3WdV6p/I2BfmED8IHX74/JNNwOmrYWAjHzvg5GIZ
iDP7Y9mhHjd3cuVKTa8OylWJYsY9l+nBVs9cHyT2UL7rE7pVvxNMBt7KZw6m6YiTWznq6OvwL3mB
RSxyYeMITLgcewtiIqtQgGpHlLisjQsq8bHy+G2usksSMuu6fdX5wYwd5ap4oehGFT/4K0Ap8x0M
qllHOFW2MK98FmbCpFqZ1zqKs/JZdKUZBcb6dvLB17iCuqJJrHTUHRMn2JQgJEJRXxYjN0NJ8Cyg
BwQ24e64EYTjQN26BHYQuBp+IUpIn1YATNzNRrUFAoxzlGEWYaVSho3oqhRiZabuHHZlduipJSdA
EhJ6PdB5NWd6TDdKe+JMd47yeT3/vsg++clnOm8GLB/wviL1i18QUi76FEYFTPwGP3IuqoKi+w/U
wmchyphiYo2DbTNSoU4BK3Bp5VmEc0w1TgASjdfkoAN0ZFe71nF+ry6q5uI0qOmm7vxeHeYP09DV
D5qODOSZb7KIe35QBayUUrft1azVjTv8wpciPYFEmRYoJJMyD2fMqNrhluaRI+rrte2EX5et9NYA
k36J8KumujGqq8sAjER9YBxsI+uyH34ylCe8u8/cTHX1amrI7U6sqsz2IB5oUGgAoKPE7ge2SQsd
hRoZ2IQaAWaRART0Cly9BYohAQ/O/WlQwCAfZOAMyIKd0qjGjRr2JlEXj/5dHFjpZaWfB3ThQ5b3
43EKUMhpatqx/n+UXVl3nLrS/UWsxSjgFXput4fEcYYXVnKSwyQGCRDDr/82hWP69HXOd++LllRV
Kqmxm4ZS1d6uV6KQbCrv6rceyVCGreHJYxbiPDvb9RGismTTjVG6cSzDCFsTvEaWDK+41Femderx
iDshkHyzDc55f6Rmb+7ASjBtxDDHqOfEYGpSKcBTZs45wrxzfLGoQMSCJw78rIRyLLITWTaIHYZR
Mo04C+agh65UdAZ52GtvleF3zNmaIHTBDxkQfh3V8K071yQADK687+YSBerZiY3S91lLQ2c2WezU
WIQF0LeB+N6U2xE8JGFUC1C2g7x9RHET0tZpjLP2r5GU9YGu8CqfKg9veDy163xrs/aj6PUzQovJ
DyTkVoiRjsY9WKTdi8p0fHcML/lhe+5eWXUGYobWPDqe8oCkov1sTJbvQXTo3ZHIzIvXXqQ73h0N
mTsCJ34Y7YBMyFg5alABqIVQq+ZmajOkgN23DcQqqFHzcHA6FL4W1igQ363N7SKcNXHsgTS2Uear
eS2BB+JW7bEa5qq+xBq/CA9/ClnY8RkJF8MXUNqrBDlh3Pf9cwkw0ZDEmVHcWGm2Mh41ra+QJg2e
BVsO8SYCcMFlclh/EcA2RqQqBiv5DI2Hl9X+HsCkWuIiGFIOTnswvekX3nDjC5gH4wv18hG0ckUf
Nxtr5Agtz1qSUa/ocUK4IDhnnisDnHVnfVC4yLgoB5y2AZ5/GZFImAzaQUNwrXLt7y7VRqc4bd2I
FkzBVDo9eRG/j7vv1hinD2pkwNCz8aJdTT0ABUlYmjgfTYoOFf9G8kAi6lEz5jEQN318s7aNzYx7
VUQIpFSVKralkwJpXkNuSTDYDPB7IG3z8CS8tRLXC9e8p9RvUYJpoDhLLxN2agGkSKQtXpPqoK0C
Ewj425DPNMzMTMSmRE0q+HxHrWzgA4KPiRoyITKndUi9DrS+ezNyP61OyIwXWn6szeybV4Kfravz
/FwoVlz0KalBB52UL4PZ/zQ4qsjxFPYzmVOqqNFS9CwHVIw1SgrBgPJbMc7V+5rplpcBzyQg81Un
YXRHa0YuAbG9g4e+4rVHsnZk2THyFOAwoaSm0JBPB3iM38Y3c2+GZIdcWqRttjoKm2VS7uimoJW1
ttOyqQ3Wu4U9VsgbWTXLeNUL3ms7QOjiiYOVtbW5cUQ3FhBV+ScQ3u65UoCFnZvC4dad4I51F/fy
A+rnQYj4TzlZrLI+KaIzKx7aCEmcAcnf8ybtPN5rrPo1PeUMS/AMBxQ7oDnjdiDYGBgjfoBA84d7
R5V4IGZLqmiH4GEa5OaLA4SLA2PGxMMOGLQoGXFRNfTBcZBXkk8RQ+yr3Yk5FVVU/XBZevPQmoFy
UPDtnGYLZx6RkuTUIxnSWwFOA4uRwHdIkfNpk+i11n/KTKsBLI8t76jxULgKRHM0JoD0wCWBW9Sq
JcVqRz3DF5+SSeqAr4aTdRbZCukhsrQ6XV2t1nkGbkQEOxCrIuG6yM3QHYbrHd3Yrca03OqfPsN7
xuUkm+VTr3PX/ZOMmhu71Zh6cbFd0phQ4pQAbOSCKv4WjMLmC76v9YFEgCdA/gRlUswWNLQZE6ED
mrGNP+dZkB016xAJ2NqWm3Ph8ZsD6q3GGsq1jqDaPa/rUI8WW22N4aFNjfHuZg+r1bxfhJXBWjdv
cN3C6qIEdfOyX2mkf3mgmstApYonKNzTjaxCoh1n2XTgevZEsisFGZK21zlS9ObfgnyeF5s43N20
LSjb3+YtapoiExUvC5BJrCdPeXmoBtTJ9yWQd+YDdJFM1Ws3Eyw1Q5K+372yvereTrhVRVyMO8+U
z5Hh431FIPV3o4BFFCxjWaAACxhGcpfq+FcOJCg4Qhx48W1Z1OLkReMnYE78laRDdcRTn/6ghuq1
QcL+RiaauKQxityD0ebVpbIkfp//YVbmYMBR3Pq5ztQK5R2UDxQMA3lL4Dqfkqbyd83Yo25UqY8K
TGoHbKcTqNzSdl6CkgaH+Gg0IC8uDBbUA2pv/UpS41V2Z+A4mmcHBAkPxHKxyIj6AhhwGaj+5uk0
k4RLL1bSDqmrjXlvHEhVTnVjh6sVUjZz/KktN1ickj2jNanrRrI1DtRdNnXVfdehOY0gCHJLcA2y
bJdUXupvb51e7f9qa4uU5rMJ1dr903JtSLLu+GrGlXfSr5bLx7z6BKtKmNgRb+MfNCWRuEdavo1n
wWS80/AQvPTMeXgjSzmiO0hSqcJVMdXyeho5IJkrLP2IJMX9f2FLs7oovZv3dqCl152sLq9k+J8I
7d4C59uf1l+N9RQBrJTpT+tOIjeuwG/8zkeOU5Aw9X0HwPI/XIp1xRg1KUhuH7PtzR7fmwvSHHdX
tM4vWnW9vImWd3d160wPrLIAZWP48juyy/8G/1P+oemZdQbOSrexcyW/54kLgl0j/2z5iQS4PMg6
ADPlffXrl87Pm12Z6d0m14f+zmY5Hurm3toMmhO4IsHJ1ptclu6rRfvWI1nChRGqMcsWd6RdjcnB
KgM+Hj/xptiSnMxWd6tsnQXenxQQWtm4W32uM0gG5DvkuSQuSCxkNP6kuWvzxzV6nu711rWON+5o
qleDICygrvBADc1c1oJD8w+X62oNHnfn2PtOplfieSYNSVFnJbxnKU4B7Yoby8UgzR+XYGkS7SMc
/K5m1PvjGlHsXYpOTYf14iPJaAjw+G1tPMerT9Q0RlrzgLpWM1Sv3XgowcGVdRy3/zdTGyjpU0jj
SasV0sb/e9XqanFNU0nouxm83urXsUt6/rYVZY5adaD5yvUS1J/MuyB91M+7pu6Vqp9T3combRTi
BPhAVx/TLstn0KUAY/fNB/WSwssOgDbSz3ZmzFm4vPTvG6kYOAilsaMhNTX4LO9LpDMcMqPMFjtg
GgBBto+GENA+HvLNMTevPf9+meH3U4jHZ9TCzHPJASlA8Goeu1w981LgvINkZFKYJl4CjOzcxjH2
QjI2gdFWaA1uQOsGOwf5YEWvjmRCDkzStnnzMjlgw5VJ8ylx4+xOj/DCugGNXPraRUlTvLfT7mtS
lU0TLG2r+7VxdOScXOoC9AfWI7JI7mTjdMOOHCEahZOXuNVQvo9zuRhsqLihdD+qPrN3/gyghS8E
KJLm3tqssqjNKoQMWJbtauRTB6sNufJI/Z4fUut443DmqCVZJPP9dXPjgbZFsshrLsi6EA8slsaL
5Qe5VVYvLXP8p8isT53Z6y9GydRliMBNMLm+/jLKzMIx5uCBQALDgcUAi8oHYOkABcIQTgKIHleg
9hzJ2LWFXzcaUZMNRvWgs/4JBEsSkIOw4rOI5B3I4AGsoMnDzQSp+EzAjGVWRV6CVCrjFvKL7Zl7
a3ZFDblC0WmznXyLAfYBCpJRj/mav3Od8XWLqyJrwbKTRP7fNxMal1knr7Pu132ShaNEfHF5tlld
kJyalAdJCXwGmrOK37kgpLRAOkoXJNYyXDz6aDcXIwIGWmialifaTaVzhQgPnufN1t4Cpmiot0VS
pKE7IJmitUEVinJzlLybk7jX9RLDuomqx0ET4KzWQRJIw7yr68cS6OEnpsnvYLLM8MefZalyv5dV
Fx0XmTeMqM9HLkJgki+yMZR1Dxz58bzYlCOIlxOjTsLFhhbgPN61Ef7Ozjjuu3QA09Jck1YVltxp
BmqVxjkkQzLS+qraDlOGKs3Z7Ma2fZORYrYdJ0ddyAdNX/3Wkw6EyTefqx1NNfRe7gSXfUgW6yZm
n4CV3ZSxzb9mdV0HRlLmX0pP+EAlS9mnNpF4aMrU9DHKkl9gOj+5qazuBuF/EJ7l7MuiT9rA5lmK
mMesoWYZd8xwwBMBgtQr4a3R4iDDQXoFgsbF+2oDXIh/uCSNApx+KFlphDRsgHspwHzaAYwKAOWO
2asdoUsTkLSsI7UXUvuyiiKvMFCgM+kIs484yzNR+UkmNIEUZMJAcl1tqEsmmud9IROQp2ztKfUO
Axg3cB5Ztu4pRU7XyUA1hEQaEklcDbfE8LZLdotwnoYIpQuqyMyyw/e7V/Mdb/G+rBoDQm2fOcW9
NSNMNTNwVF9Ja+ZB+2cX5aI9GDzfMaoIhrOqS2T83kxyCY6Kpqp0MI2QumRFDfkj2eLE8aNtNTjf
I5XmH6hRPejfumG4o9GEwvgHDWSBNIrZYD7YSjt5yn0hrK4Wv9NAGBpwbjQ43geH+S+4DWsnvcZv
baTLaAoy3CZDfYqr7crA0OFNaQrSyO9Rxz59WQw9d8d1GS9RQ7PP3f004heFAobjjPmZTw2ItX0N
t/4pGqodaUxwD2vxpB5AlNaEqUzaT5ryHNQ+ITQXj44KJFfjN72xzEDTivTBbA3zYVWgAgl4eI0H
6sjazo9W0yZhTscRBFJCOCbUTGnUok42L5qQdyrerJoaD0ApiGhxsNHT6QV1F6QTgyBQ5oaEusrG
V1MAIsbAE4U7vUJp/u5q6utSILbgEgiqVzMJQ+Vqpalh5iZra4aPi+WV0RuvO7taKZP2FkF9eRxd
XX9VX62W0DlMZrlqK3pPBOsai491TGvQZQFw+ll0c3CJJl/t0MA7005I++fVLpcPSILFvrLjZ57m
9X71PbaNuoaNIWu6eqhmBOl5lD6TyB91gF97H/NJ5vopV+hpTg98bSfVAdJcyi0ePZNwGSNhbkSu
0aXCb+ClmJvIMgu+jxMA5FcZyBEWO244Eqha4m8gRtcD2IHcjTmaBR5p9Ao81WjMXFT3gKivz86U
7u0kR40wyciEFF2T7AXy7xweO3cS2bH6BvggHOjY8odMwHLEXQPfB+ouDQd6ggVsJZxHbW3dds+e
EYsd+Gn1jy1qRIMayaN/WX0dDl3W/N352gfpGsOXJuOoYJPSfFD+YIN7qfcPvMJXQHp5uSlzHc+m
KJvfK2TyPeKgACl9w9QdI7d3H6lhFgMVg+sAIuJNVoF79FAVAJ4iGS9MdQLNH7KT4ry4Q0gGhJPO
dGAILOPxcpYVwkc1JKKrKJucGxLSELw/CO5yloYku5pD49Xwap6n/jLwkAC2jN+utLJ3Xv3fTHOA
fXaHU4d5F6sz6l1NWvaXATVxpzH/5+pY6Yg8AKx2xmxuP6S5Wx+G1svDJQIeuwAV7DTUd1MQ3Gam
/QRMQxrcTLDs/G+rH8u9By7UcwbuxTP13huuMtdX+7wR0eG/sH3PZLJQ8Mb96ri6BKvAf7X06s5U
YGZFTRwPV9n/7q8Y5WdzAoHS6uS9q/DH7Zk2YPqK8XFdeXX0noyc33izU+B1yh78w/8+99/9VfhK
gLmnLrbv2b0ns4QCJdi65gxAjEwukJTN/wyr/OaCvOeKZAXIa/Zg6Fsuxjr/f3JXzIfkpkAq1B/X
+bM/W7mBbiRdGDXsIe4ieQLMbvzQef1r4yAjCpVmItuusqkuYrw/ISdST4q/SS5AOAPyhXlu3Yc6
CvXvSU6mJK5KhyPfHmz0y/TYSzEhBSk706Mp1FiBMc1xNBAjNcDNWicv7nPH2Dt4Uj2bbsIj/BrX
ZdjoIsVr7TyZzHuetEjjw7Hq1b7cAfQfyv+PrUaG8UXNmF00lSbQXoe2ALEaDtI3V9vSRjYdJ9v5
xGjr68djQNedkMFwobnLVtumnYLKB8zY5NjfGiXnMLwmrQ3SIZheRsisVUhAULGxn6r2Z6RPoI32
S1BNd0PKzq89+Vwzu97TKPEKO1yyXfQ4joIJcKpPyiuOeIaxL1WOp9xQc065MbmPpNMcXj4YADDP
Stz9QiUBB83d9in2KuNpschL6wgGuCp4NSlqted4DQgFuTM1HDOZ5d2Utu1GzUx/ejvIR+672r3b
xnjtKJtFREo784vQSxJ/1862JGMVHh2Bu/RxFZGP2lXfS4n859XHpJn6vrF1JyCLdYIa2w1wHbwL
yWlCn0zaJreRAEarkO1UFN09SARDEgHlEzC2ZlfONIdjhaghdr4snbn9qRzFZ0kmJPP85jPirf2J
5pJIS5J634GqPlhlpEDmZUhr0YiUvACypNsgorLuWit6/zLgXIXM1o+Jn28nyNoKn/Xt8nkeKBlc
U3wn29XHpOGpQOnRafXh47Vml/lAE1y3RRPsKAlKu9DuVx+pwJVDrK7ekmxROHl7QULgjkarDxcn
/LyPwWJm4/yoaUZtmnNXxMkYPQQbqYwW3yITmEAT0G/cVvDgVn81tuepOlldOSQvi0OyXZYhgyuP
V1Ij17DOlQea9r4tqciUlvmPj0Bb0jobN5vbfVzt9l+slmVphat93X6QK9XVFq62fOXmXz7Ncu1o
N1duaHGgSUXhWEbWkWkK1BhZ/m2amaLHXH9tasD9BnbuR4dVYU1jedK4AfQx2A5zY4CFdQ9EfAA4
+vF2cBv1nEoHTQOESG3KHtMmVs+AQtQCpLzFJ1K6IG4AKm/j5BeZ6u5p0Foz9LSyu0+Upt/paYqs
L33yvhvs0Rwl4D/00UT2+qRCE1E8oHNUilcnp1b83mLOXeLm+TIajBj4LqSonPxXDtaGgxgdfk8i
kfDXnm0iDFX7eBskxaKd7cgEwXkPj9gtAN8K47c/sik0HUgENgiPVq+rB2lYOMBxzA5kR79XWu3M
obIPpmV/jpGrEYCYZ7hTKUp2mAIwUNql4xckwKESdIr9PQ1Hy73rqyz5KApUAXkfYjN+GXswWFOT
WV7/0KDCiEYg87G1QHTgBgVd8mU168F+G6SFlR7L0vKXqbVAvm/hf6nZZJ7MrBte+m4GJ+oZv7fn
Ycqw06YpPniDJ16cR/BcDi+tnrpPrC1PNCqTyL0UIJYEOxOUvj/TgZVfXVEkF6/3kHHFWNoHSuAc
B6bHlb+Wzey3RFMLlN8DYi2oi1gpcGdlYeXDeTWj3o3sxl2OgNDWADpNpPpoF6HYbCdmbnRqAAT0
2rOB2g9gf/bRTg38WN6Y6J4qXoU0xegG/MPWiGLMHGXUeG+9degOwFQoGQCUSabNoSZtDjpR72bu
ajxVWbxBQt/HQcZ8k0zF9N3ztF2vKfysKFPbF0YCFO2hHr8YBXCruDF9N4ADv8m9ZDzXL+y+9p3s
A2iicZDkgbcCYQ6gquTCAhVAkqSnZTxaQFD1DnbEpgPO+Zsz8qrkeehdufRuZKRQszZHoRqoUP85
RYAMaW/p48cbOTm9kSXZCNrXq+X+6YoUieFFp8LfoNzlazGJeFfO1NXgjJ2KgLq8s8Yi6JvCOBFP
NTU+HqOKYB2v6p5mEv/10iUjGt+642bzOY5FvotwJgpmbvBmUy/HGQbbUrdgtQES7Fm/Gg0gzzpp
51VAPeBLA/1+9QLkQCQlk2pqUNeUatk+UWw6NeYwnZyZMF6B2tgMXU10yOmdpauKLP1VI2b1Mr61
rxuQG21vXCcMkaGKu39rkQB3mAsOw4tl1nuzzrJm6w7iKxiiu9MgxfjYFdrw2NiFs00RDNlMs4wU
b7PIghqS+5geJUN38hB6h/PW+KtslL1FSaK9UeBH+tR1DQP+O4aN7l0PxTzMUv6qVXainqxxHIPJ
ZHcSz3gnv/MH5LqWI+7YIBZvEr05gYDooiOh0gT8GhStr1uHGnSlw1zXkwO7rgyoq1r/d7ed2Oht
/0VqWgLZZ7MDanzlJ3aINJbxiL8NCm/fPI0ZN3TctmGOsP5v/1cGV93FgGwXh+S7SWzkaVL3ygDA
9Z+bSZS7RQZSAQ2ULy6uZyk8lJlZgJefGy6Vfh5x5zbSzH4E0Jm9yB17DDsN4U2Sk6kxw3WKnJWH
zrW1CNj1Vg6Sxd/uyBCxD/2sLO0RQDD7KGm2aZENeOIXQYkDV7AudwjgX3WLgbFza8aNDKhLDc6j
8p1qXaTCzupbmyvzK3+9r9LQ9Id28+6kGvXvgfDcbhM7bX9OqcnxYhVMU/46Bp/OtOk7PN4j+gIN
GS1qGqNUaZa+q8v9cY5Na3ty/2o5L7Iuty70ro1tKhwcmOrx/11xikwwKBmVddA8tu+9HKdIUV0D
1LMYnvHTjGAfeBErFMRC0w9WhVq5xUjk9c5qp8WIZAUIQvIX7gn8UZl7yD2DnVEVgKv+1ruRARcN
uBqOssJVQTOQi/s61+y1WqJiF75WN2QzsOkX/snk7t/XuPG8uh9GIFrnih1JRM17y6zzaX0aVp6D
TPZB36xTb3e8jlcbmjs2XbXLc/vvdcXVYl1ilVFP2Dn+29frtU6+uSo3HyESfnkwqqINwlZUwABI
VPU1d83oc1HlycZ1u+YRiLBsn2Ya8i1sI78kONzfAsxI+4h6ERwp2Fz8UAYOM2n+VCT7dNQhmpUj
n7TQHvx4Z5ZFyQNL2fXpP7oVc4qTBoI4L/7kFKi6mg+yI4Pzx6STyKPDqC4zDYxj0lmULDOA0uJr
xmaxrcCQpbtmtaeh7IcubFDPd6pZESbj4G9c1lWBhueFLdMGnBbqySjOblQJkB6iZyFXkIO1JfED
Mb8SOQPiBsgUtEOll81O1JX7SLIEIAPgI81EaM0mJAPeKgoXE4YMNojqtO0fkSTLu6ITAQGDEp78
MqYuCf25pLIZvUcd3CF7z7VhTTLSOlQvucxeVYsVANvTgyn7u6apei1cJ1GPUEmptyquNtCaNgs0
z542JLyxWXdGPRNMVrlXtkdCh/ejob3rS1Q14jd4BaenITVdgSxixyr/lpr4qxLm+C2KnT4UfpVc
SmRrPr0jj1M/eqpE9RcR3NzYz3Ly4/T+qx937nFdlbusQhkSVZBwQ/uGZwL1sdJ176hFvb+txlT/
5ljPpM/wRrFxskw/g1iKPwm/Q/3SXHqiZ/43zzWuJ6YAlLivkHl0U15jmCowBjGeqPaGGiq7ITNW
o5AHNyEz2USikxvKu7Ump9qD9PvnUlpBshk5+LUG401NabZXxRlI+t/hHaQ8cr8dgImGFwhqsnlo
pDEXAY3BuTScdSDk6gxgtKtonfGejJxOvcmikLoClLPhUMsSgG5YiWS0Eg1LI0H1k8ifjQ4FQ1HT
FScr4upF6CmQTyervDT473zhJXj14sJ8JGWL9INCWOMzCq75s5tnYWbL7gUlwOIRBNVPNCVTqtug
GqgLWk/vt1Plmp9S3Y8DgfqnX6I6xwC0/qlXmQoK2/E/dj5vd5pu48VIVeyOJoEv2fxU2+x1Ei7P
zaR+nsQUEr2cqjpxOfCjnrvRoyP0+S2jchl4lYzq3Na63Aulih0QYNMvpQSZT18P4t7vefwi5RiU
+pB+8Vhfn/WkHEIaAkPiInv+jMN2AzR5Ipiz0761jlBbZsXeifG+fGqKukegFxbx5D4o2UefJiat
fTlpeJ/PE/GpceOPzLKMH52MZZCB7HmTVnoZEiYsIcEK3WgPTdTFAcnwnok72mCg7MlvUDvSWL2/
SSJegCqsTHdk4yvgDIIY2w4RvtDvawOZkKAlPmE3xj0vex1BWsaN+5ZZI3BoJ7m9Eg6zhgnkRZtq
6zBAHaDsrf5gdQrFPVrxU/eSgodA63A2GrhMt8sYZ3KPPLaSCxmjGLk7tEyFvpZX93onUB1hCQuX
FZFeM7WRiiGRamJ5ev15TMwTE6z50PaV9bGIo20zlPXn3lLdHbjGnMDiURLqow2gEBxc3mVzQz1q
EMpxj6PB8ZqlAX9BB0w4gjTNB1Nw/tTFX2lAja+XPpB1cpRyDbL9QLJ1EslioNeEBQMAmWXFeM4Z
K6aB2dcEfXg9nhsA1l01N7JlRjl/L1dDsnnzUhfIAtcTXQNobgRSxLmhHjXKaT2gxrd9WDiVcSkM
Xb/ILppAxAd6wrxmWxNxju2EnKjn0rb6I4BOZEhDrZM6QsLmt67RnGfLcoYPbpSHzTwiUYR/y35Q
09PYMTvAE12O3+mZyacXDd/XmpUtnD4LQQ9x9RArD2JVr+rEQMjrtIyV9VDj1zcDjBvqCAEZOzqm
i0hokZRnrRTluZwZ/2h4I6s9IE8H/Wz4Z7VIkiOv++qwmpBDcv2ujJb/s3pezouHb9PQt0dgvQOw
uHD7jccL4x63/PKJmrgEZffE0wtih14ciqx7tn38NZcJKAGIUaXF8pPB1euMruV9oFuZeyhbH1OQ
I5aFop30PTm0ZsPeMR1AEvXDbl0JOMnTRtXxsF3mOWXVb/081zer795K+p1KbBYKTbODKMmHh8xP
9ABJlOVD5xTWgzA8lOGbk/o2lh2qFyLPwD1L1o+mh4AFl5EZgsayBPISkCJ85CppsZ7dubFR6IHh
ABPfT5tnACONzyN3P6GIufnRpXgYVIUjn4DMn53NwcWph2aAm6TfKK9rfoB1E0WBaeEhn0wB48AD
siLN9Cr+2FlM/+TEA4CX4qzfWwhuIVHRP5EBk2mKf5RanjppHMe5+q226hZE4ullSXKZRYhJ4v0Y
5fbNJk3tZkN2seXJi1ZKcR6Vk21Z7Y2fXUBG4suR/zKBJm7bVfO1RCQEWyvr+174KLGoxLDL4mF6
Vi3SFclWKANFn7jbcgFWPQD92o9DkvuHpJT8oMW1+yTAtwcWnib/2XtHRJfFA4CkJjAVg/TQGIfQ
G5FgFvaaVHdGXD/ihjqmISw8gFkhlvM6nvwJZ9xmFeoIxzz5gwXGoiIyto5WG5vFBUfV+KYfBpDF
zmp3blA5zAI8NLzgV7bbOLrhPFLTyKbbVk6HSsw3GUCiAEeUa79WkUIm46PACQnIzh/jVrzO5iBw
8PBTdSY5meu5Zodc1WK3DOcJdpeV4ZAWXyIJugMqL+81F9hJ0YUGVHU+F7yExmCWBwJ36zsLNJOi
+KW76sMrP6pToSRVzSx1ttODqs7lgAWkLighvZMiOjrqgmGsxd1+5qrLWhQ7j2WGv1shvvVzgQ41
CD+ZIEh08bo8y3DO+qpQ0kOMoJsANvNmXBWR/qCJFpj5WXYG4CpKesCtoz94G8k8906VxcbrJ+Ps
DLmFs+u5ezWu0hEcj2UNsNJEtw+G7f1DvZqjrMHZ2wWzxY/a1suND1a1h6qonwF+PCAOzRkOkhEc
PyctO3OwpoVG54CrlU39fTzKDwi060caNWXU31NP2KO4U3W6WeV55Bvb0S/NnetJnM4jh/WlTvwU
8PFJ+4Qck3rXGXZ9yYs4O06JdI6MDepuTKS7y2yze0xxLrvpNTP+ZNUpYg2998OvS/WhGqNPZtm0
6IzeJa9xgqqqlH21FCBI3GTwL6oa5IfKLl8a2bOvrQ5weV40+AslY/+5hS+yN1Wq9ok7RDsajrm5
4S2i7nptWScZp2ojwVB8N3rWrybGNx0UHPidpu7acHNoT8AB/K2h8Y2ahovNjZo0V377WJqvS+Tc
e8jUi+1rzsGNWP3gzA31mMO7AIcuOEJ/k/VANXsA43ocmsodQTfz25hmoKLYCFGCNm2xUfFAxqQw
S5wrGgxHLDSj7MFS3trDC1Ng/S1k0Sa7hRjYnzLGQuL51cAFtwFjCWBmZivbqwt5R11kPf3mEF66
FtLkQK0xm4HeBOVVDUpWUQbmgJXVfHLyXh5k5zX1fZ1xtXcc8Y2UqVuwO+qNeopD6Ij3PxIh671X
Ovc5BzUxOL1AKz3FOp4ABhOY6qV55xWd0y1j5E6BjC5vnoFZgIfeQXzmJm6n8BsDWSr/SjWsw1gf
ULKAtOG58nUteiUlNcwXB8srmtMqoh7Z0iwFHzi/k6eb6dcuqysfq9z1+6MJIIqgUB0/ekhIHbmH
5Nh+BKYNnmHvOrDsHU3VfEtiX9+0dmd+nrrmE7LYo1/elCM72xl+1BnofSLP/2j3LttEkdad/awG
px7ecaLwtovzY7XoG7PWtwNTPKA5VhbBnLoA0K6OTloN275TqBy1hM523C1ROVsUePu2mHUfpWny
OGI3ALqtxm9xIqDo8ezvO6AGcrLefqAGjKDIjI0lyAaQ2eouGtucHhzwO50Xme1nXYgaDo60hiwL
srEuqlDNOCGJnGa4XFCA8JlSsJ8ZBqm3NiRzombEWcs7NnXe1FuEqAHlgyd3YG+gPpIaGg6F1Zw7
rQ1XOZhakiFYx1lhcVCtI2WGZGmFp4PFVzMU+kY27rRVAk8NlfVLzo/9thFFl0YHFKvGmuoz/joo
hKyicotH4nYDHjB9t6SLJ8DgZLVEEeacb0654VMLlktNV19ItMr9N9s1jxyX/MrWdD+B0WG648RM
2XQZeHJ5vytdgBpuHGcwj73enssaHzvguscCOeLV27GnPH6KzeFjGpsfDW3OWaQ6+AVlA/s/zgoq
ml/q50mhReD+ldz+SCPS4iW+2TIlo7CSbXOfDQ5AERr51ICO8Sk3wMk4iyYja55I/iaS2ViFbluP
p9KyorusBOOKqLt73apjZyOHpj3gsf8vknWzgnrUjIMdbZJac3BCPBuzSRsOvOb75RvKOhTG5C2S
1OdK98JDrrLRjd+JvtrPVLsDpwv+45Fkn+Br8nusskTufYkwByoGEQNGSc6IM9I5MqzmyLAU4O7g
ZRQ5X4y4YCFOWcojcIzw+l/rLARgY3kUfW0tQyDDXQ9JuxrTXLuUe9Wwgy4966NAlCmb+vFbgYeV
jZY307l2zeZpUsNTZmka3rjmJkYdTIAQRBKYNrcu9JHwHs6DzpDsSPzbteq+CKSz7Y1ClI/UgI9i
15ZVelFJLS4W/fyXduoctaxqUSeRNRzFGEygRC0ty7uhKK1tPMRBjLeJl9pCPgBPhjSMTSPDuZT/
SMgfkeHMfKn4Du+L/yPsy5Yk1bEtf+VaPTfWSEgg2vr2g+PzFO7hMWTmC5bDOQLEDGL6+l7Is9Kz
os6t8yKTtiTcwwOEtPfaayVheKQlTU9FEkx09O4NTaapXXptk56EI6b1gHzOhT0PM2N/664cBOw9
ZG+szegpldl9jGl2nqD9AucTc+l7q4BiwOnNCF+Zwodj1b8kbV4th8IPF7oCTH2sXI5diXMtYz/f
4LgHEh/PaRGA7aMaGOEEmQr4s3lugayxAzgWu7gnpCPEqzYcm6XyUuLdjbxSz13hg9lC9ra3AJ8j
suaRTQB2miJbJQIZXmaKV/njE/iD9eTJiymmkh24luIAUpzo0s4FD5Xe2Z7642EyQ7PYwVqadwA0
D0OEPVAWbSu3Alk1BSxtGnAwjdJ8KRSO13tj6/36E0sBsMjsoj7VDfa/0IY/9HSyrn0dWxAgofFK
mXWVNcfK0ekzYTK+8UiE986Y2dHNFHlybLWbPpvGhwFm0j+vYAbUFIF6OLKHTyPoCZ1uzun3oRWD
2KU+w4dODlbGoK/rSDVjVQ7diJus6r2jaJxXFSKTxXPYpKH7ijC9SfIwRVL7z3nd6Q34iAqAvNUE
X0aLP90KBuBVV5boZlB0CkRFCcXrcm3P7o27YQpVEeDoJZGaQNqdgITfaozc7DOUi/8AMcp4iboW
Mb1W/YisPP/MfKZWBfYtINs6jVzJgz0XeQccDF527b9U7cgPrMyDI24e08pGynVdQJx4ARZ3pE3M
Vlrr+Q7/UH3032eZK4MIiWwaSg4fe3+7phkI585Wi/CQQ0wJNMJ4i9WQCuld8B2t0swHAV3qyGUW
6vDJDDE1Ly5uncvIvhIh9xZ5I4ZDgmfKdII5D7v8WA39snVBjW+MpgiLFEzMuR80Sef+IFQcE2Jx
UzGW3nKRweMNX+/sPJ4bvtWWRa52a5Nr1IKQy22ido80LoDr3D6bPRfNqZyHmHGuOg3Q3ruooaZX
HQvrXFgMyDrMNv2Qf0e+o1W+5k7MYiiQdeE2hct2EXsEBMyGhXkuvKopj3wu4ExU7W/dWRT03LYO
ZgQjNfSGHtPubain850CvUsDMM17yIZhgzgSDnNzMyoauoh4iHN92nvvRRNAXqd5Z2HMT5No9ELT
6oiDSAysvfbfPSBW4ajg2RFRU//dib9S7JvfJsZa5KY2uBewv174k5DLSIphZZGw/KQF3TdYqr+D
ODZeSJB4IMRQbm2vhr9xLsqUFuCQjoozojEtyz5aM3Bfnn+YUWa8kOq7Bu5o/dv997itzF30aJpa
GWsK9HZgblVjMaPut3aWvU1TIw/A3+9ArFwckwnnEbBbi6fCt8J9VdsXxwIqdmX1vruEgtgEEK/r
PVl0WDm2/1xywC1dp8q/wH0Oto5S1E9sFPKisNVclIPIEF9piqBmeXNq8Qc+e1b92dgn7EuWRNq4
XWurf6HYFRt77ZJ05VfU23mVsN5a3S/NB0Qh3l+sm4qNY13N15ehuI4NEjCrBikQlavi1W8PtPlb
Q9e1QDY2fjMTHg/+h1/DjP3tcTTdjyn3q5r2b7/7b1UzX3fYcnFpF8vH1ZMiTvcScDrSlPTFHYt4
PdXEP2i710fX8emKplO+slrH3xZFifNTSWzclYP3grz1/Ilq8cTS1HvJRK9exmGjQLG5kI2v1n2p
Sf811W8JkWC7tql4lZGTB7Lv/dcBUlxBMib+3fbofdTMODPjYXvUonnulA2fQNmya5VjgdOrsU73
JDCP4POFgo/WGB8pY6bWabDpyvHZLayvXhkxEKYCoGZQaqaA4Clc+UgiZsbB4c0OjnvVzbHt7vNy
b2z27NpwI1UtqOi99SPfGuG1ZF3zKg0e+dumxnC6PXn0nYpEriThiOua1Gw+JUvK8IogDMsMVkhy
AyXVDxCfeN/8pvhK2yZ5UVVNtn3YlZvSZu1bBI0uMwCPKVR8IxYuYhBzQRF4fmU87g3HLbachaBR
+fAuuA80txyeDbws/urui6YI4QBfe0vomUKp767gZET7TLWLcPvroWdQP4MulLEZhai7opPOgxBR
v5k5rQIxOc+Dwm+am4W19uYo9HZNF++qoeY3XSf2rhZdCA47NI3tn+PDQaXrvlH+JrJWeKu3n1Oc
t7eOlat13mn1Bbna69GX+VsGH8++SgZnaezYDT2XtS5uBQSPj8WIAFxfSvUFCwgIICGUcCFeFD3l
zeycnDsid7DgvCmtU6k7cqWcfGOW3SJWb9Eli3D0y2MInduWXa7/8V//+//93+/D/5F/FJciHWWR
/xdkSi9FnLfNf/8DjAH/+K/ybt/9+O9/cEpsyplPwIbkceEjaoP+71+f41zOw/+Xhi9DhlPsnB2D
hS2iGjEWT5OXHIn4+xBE8IgjoulziaRyaZ1NizUeebHaTZxW1s1YkFC0gUaWvKSZ290EBbBQ9XpE
vprublxq/5iU3ntiu3Deikp/doHd2d0/0xqgXdrn6hK6lF4yrcibNxzhWyKvZdvpZybzbVQ69hv4
9vwTZyJZmGbfjvG+BPNdYIGT5A0ZWZDE6uHUDj1kUwpLrUJ4r3cU+ligLkBQZZWWvFtOfeQvieWy
JzdOyoCHdgpQmoMUwniwd0BnTm+dD9dulE1faIV1iJbQ04vwUj8WMzm7qWVzTXZRjcAWDlrG9uh4
jEOS9LR24gZSccoRV6dv35rJLj9nchhXjkz5dhri6jOpvqfQy7v1JFtiy9EjiAUgyOFereHdP5h2
zYbPRed2d2bOvEJ6t9/42GGkWbZuohK5w5WmVxeguCVr+wwunjp9wrZ42RUivLKpD6+gWrV3HKE0
OAL/aaNl362AgraWCTDB1y5pQDuSZSIgAP3grq71eIW4dLL4z3ef5368+ajjITmQ2Vy4DA+D+Neb
L88sPmVJFp6bnrhwbkIyMvB9Gm3tzq7WQ+KQzxC737U4ZL50kV8e8UOOwSA9+3OJ5Q97hwkyc3mv
rwysFRVUOE3QDrmHOLSacN49sgenRGD3/XgE+CJ5ciw3eYJ8BZRiNKJwrcVxXuazETnluClV9/IY
Z2okGcU5/WbGeJpT0JACUmzlo3OxZp1aN5Nn04o737kgmIyIjs1drJktMHB+a3frOK/soB3K59RP
PLZlk3tkihFotqVKLsGbClCwqm/G9iiSvPg0dREW05i4K0AQsNvKytTeiBIqrabdwrvnLNW7jjSA
MbOTS6QUMohJ2ZBN2dLzbzbjE/N5Gf7NMgJ6tY//Scf1EA2zQdTAHOKzD8tITHFgx9FQnTsH2ejS
9+IVHHnIMAljkEcP1DqaWhklHM/6IKNNgxPEgpRcdLjX5zITDZiebYtUO7gtDveh9y4xa0cCERgd
u+jVXAjeJLdeVk6KiebyCKoFYGeJ8KDMFxPQPdyCb/NqppoppmCFte9zmwVS4PVSYt+7R9yE50hY
RfVRsLT72ZTFd2HX/u4vxz6Ggb/Av89/2D5OwZm8CwQc0IGUQ3yI56KrgTIJHFnEBzjhS2CdxqKM
1sYQNTi7FCAuW+ZYAyMQJwFXsxiJKuCZNoPv9s7iMRgScYn71SYegfbayUBICdtvHyOyWK9dx3oD
cQXbS14zcOy0II827Y/GUEMgxLn3efOExwDeWZhlLmCMf9NtBv7Pc8wl7l/kcUmh/Z9f8WN3WvTv
0CeBdMS4SEdHfu5lUiyrvpr2YI4knzw4TWdzmPB0H4YZtsptGn1OKTxssrHYOW6t+Jb0LfKj8SIS
gwXd0UGdJXzKSGCmr1Tl9xaizc6jReeWI0RyH8nb3/rMPHMVOPO/OXPfr5FmXgRXxWmEU6BWP8wr
Dvhxuu8A4AjMyyyJe2gHDVO3Mi8z15YuMBoF0tTnN5+rS7Fo4AY4mObohS8ua+ygmYBV7AzSts+6
c1FSCcltQHZNUfkJDZp4dvAZGK8Xkic5fYptYS8Hh9YboycMaR6wSbteujRiw9x2u6MXhj/liNOm
iJ5pitz7WXuYlVa1tKGWvXJDaFWWtT1875kTZJlkfwqnPvu1Iz7zdsSLybHtJyXeZD3xM0K7zd6x
+rOmfQYNntnGkWJ+lkMKZzcSNrYR9VJnYYxOiyUWSezf70N+DS49HyGQoXjB8mLv7hOMzUuabEOR
O3G/clj9uvw8NyydbZ2lDRyKmP+4pg+s86qpWYFbCR2/fYEKe8ccEJ/TY7C5JsPme6mqBqkMYQGS
CH10FHc2tg0142LWR/eJyA4la4GoeLRNt+n5YCP+AETFh245KCAkO5Bnz1d9TLtf9dF+dBubN3+y
qf1V09j67jDVQPLNLknSBFqJ6dD543Tw8YxUi0f7XqtT+2Bqpmjm0dKGnl4Yfv9gfjQfQ01N9IC5
LczUxxhWlyqwfIB0zYffx3Tzp5n2Y6CxNXDULUWtyULhTjyaIp4YPUx2YOuuBfXbbLfY8LPTn2t5
AUWOZRrln/IWjFiMRStuFBmM1oKpgnu+hWjcbP3YBdYQdNFZvQEal6gihgeqioGs87wZONBbIz3n
KfKJdPOEdQQKI1Y9BKzN2TkNhXNG3mm06Osk25rmo6OJ+nKnq/DtYUI2089ZJLT+SPqq3KjasY/A
w//ESplm01Z9wMoBilyNIKCLSOHAmAs2eum4NcZ71Vi7IXSyRcKmdA1egfd70wyCKjBelRY2ynty
c5EK2X8NfeWsE550T22FyFyUx4hczY79R9NkTZjmiOyYoJ79/I9ek3FhmtTNwMjXkW7jtljQ4grZ
RFJ6XzqWgs8SOlVPPcjTd6Md+htW+eIKR6S18J2i+458aWhYJfoPL4mThYvctK2gIgbLVp+C78D6
hC2wfuNN5h+ornHeby39FvVWtNMpts2mt6qYjfzPIV6b3jGJydIXdbM1vZEs4UMvLQAMMrgIfP0Z
mtn2HoiQYhVKHKkbiT2UnovJV9hNNWEU74wRmBOAj03VdD0GGZujsmLlFTmY4C3tQ75Yqr/ZYol/
22Ex7JFdbJZd1/OESz/slQfhdj4pQdzkJiB/piBRqGaye+p2xdHUTOFX0GW25uJhM0MsZIgh4Q+E
A6YDp8Iw0G4XL8dcWKcHswdP7RRbBJytBa0QpZXp5dFpxmL7Gp+YfR3j3jkoXAbUOmBD5w7wyTq3
47XPoSnWWeRo0x4cYE0F/bdfNtNCKLF98ml4qyL9RuSADWyXRmTbZeRzZyKvacb/nCx/QFSUlmm7
lF6RBs0IbE6WI/oTeARBU9P2KqYRBnZ/9ScdaMThm1lHeSkdxCKhbd32oKMqkCHkLQuthwOTfFNA
Ok9s8uZ5AMy0LHh/swE3PmBnDYqSGQONDePNR/ji0li42OylirqGwKScxQDAzrdYtAgkFuzPLkwP
nSgpIvj53/zfieN93FrjjcsdWzjYMDDPYx/+8WQCqZ0AnPZUDV9yBere+9mW1E62LJCXBPq3+Wwr
QbjZjm28N0dbJETagfJA+vlAeSN1fqkn7Gv/CgKeapbvY5c85eFXt3XHzx7Oj5ukmvyNC0Tgp95H
gHNqcvjW4gRCwBkyyFga3tIwvBm7VE4bVHVLEaRTyQVajQhZzRP8Ft+Z1mlQZJN/xKneenPkV4tl
w2so1HCdpD6RsJPvvLbYoccWA4xAsXyPkDG6LPyYqVOXsSaQGTzjn5JQw88JUIA1iNXYyD4KKtmc
4f64aaLafYXP3HtQFbzXjO1/bJqOWmRgr2jVqmQ8eIRukesVPY0+Vq05kGuiua4AfT6+UGBaZc7H
DbWifJUm9M+0j/On2vLFK+LZixxC9e8Wr9pj6FNoAxFrz+sxPU0p4uV460wthQ8yJ6/vFrwn1YLJ
blyKfIJDiLLsh6u+uFyGfzAv/RHVOn/LLVrDZyE52ybIm0m+9AxSESPOgGZhdkrwxIokyY9mJR7h
hAVDWp8dET21vyj8ER/C6lycoYhRQgsA/MsNoGtLk8jpk+6oPMSMTSusCT2HdrSxeQSGEK/hyTZT
1//sA3D/zQHFCWPwjkPmyCUeI/RffQC+rssa6jflqWjG1yEl/Y7RJH/Rrj9sunqqllHlZC9VmTZn
PfnXXo3pSxEAUWhtEApLPuVNthzrNP86Qh13NcQF2ePE497kNLwARwY7H3DzxJyd8MTIiweIzyIR
NPs6lG2KqOpQXUutpyPlcYZE4hla9d6AZRG6FuN7InSULHz1swJLaiy/j2FxuvSyZjWk/fiJtq21
RkY5X5v86dLCux5x6Cu8j/01JuLFjEpq++Oo3A2zx6huvlb6a5QVOuLlP//wcPR9WFhm359wbAdI
WNdFyGt+4/zm+ouqMeE5wugg8VA13tf5dEJy23iC6Np4wvrxCmmYYYuVBzD6CFrq44J38KS7cjqY
4KspGiRzDAteRd9tgN8396bpsTNksJNKABc48rpeYnHviw0QL/6Cp9xe3fHKindY6EmEILzNb1Pu
XIDAzs+RQosV/QTwiearIXlGNuQnVhfuuZ436+5cM014tSFVV9lHY78XYnTPGc7VYIcX8fLDBAib
ROc+v4+vfLCetB4g1nGM2BniszieRSutN3FZbVyrBdIEEVi+lwIJzHOTEPj+sc6+A7rRLyEhoTfI
BO5ehC2nrd+ETtAqV79EYszPiPy/mM7JUv5zFn/N5XXIE/YNLMssQOBdnDOQRh6gKYi/kdnDe56U
YHu14h9RR76A/bQ+NZEiC2BbLPz6Xvo9SiuEnXL92ZbxOFN2x4fQ18WlteBpigaefRcgyvgwYpSi
Dv7z7eP6/373+NiM+NiU+D5n7gePT1aLutSA4Z4ABcjPSYzDKFR7v3SyzVc1y3BYACrpCfx2Gbwb
Y/b9P47o8uLYDeMOVC3I/G8rqAV3jTyb5myHkpJ1Na1n7k39WyGEfNapvk8QFYnOrsCeO4T6yRt1
2bhvcNpETsYQZArihEPYsL0RMNZZV+/AkYJNp4KbLHAtBTA89y4GIxsPSq2wR4c/KCvdT7TYtk0Z
/pFkPAJfkj2+Tr09rsqa0yNwybId8XywqbmBdCtaJDLJvktbPHsl4a+Q+6lAVgkPr2v30dnzGrqq
LKYOUSSBz0QOO+2mzPnTQYTkb/yqxPm4qFIisJQ6HvEcbB4858OiWqWQU9WVp488nVy89KvsQLD+
FsBloDrNJ8t7oeJ0G/b27mEqphLjEMXt1nevrCgh2G6++ShdkKaYaj/WzgorgVwg9y49GNujeNgA
K1GHKu94kJQsX01xZy8j4Yv1QAZ+8ysbtDxa/CFDn98ini2HiSuE6BwcwIFADg8crsYYiOYIfiuE
+Leh0N2iiO1sa3WTB/7RUEUH1hXP2ViCjjRCks8FutAd0sS8DFhgNE1hxtVt9gzBgfzCatc/5XiR
t3CVRe9Y8NqtL5hclHM4z+JJuqoRUA5o4QBFY4x6jva1CIoDig2tGtNhbIDNrt2BVdg49ukimTk0
sH22Vwy30bafl/GhReLBiPAaAjX5kxlm7L5d2auSOiXYrjFrHgZnbnmOi+bJzSJ4onU5LI0q0aQJ
eBKZk584HeI36OjgLAhWBgcPJpib1bAc4R1d3oHNyCil6nRHZNfIiwpK5jXYypTLBLjKqynAJOwC
/YRU5YZXP229CqdV2PjeUsSxdW25qvfUgZgeA3woKIparhNFkcvfRnayt5rmmz/x4RIyNV5kYn/n
xVhtWoIsqcUEokvk9TV7XDI8PApsA+y/u9kJJR+WIpc6eKYROrJ9Tl2bfliKQgbtsMzu+hPhgCT5
SNawkT/uyrOCnASiUoCGp7Fu+42KK9C9lNfR7uXZjMBpLSPLFGz2YzSV23vT9NSQioLTq+VB1M1j
kB9yIkTWe7+rjzVyl1+QtFO/VI2z8gG/BAYEraxpPDxjfb43I3wEv+CpBQTS9JLUAjKD26ACmufj
GdY3tzmaPuQuXIcys5Z9PNQ3ZAHxtRsTIFQyv74hyidvvbuItN+UwSjhO0naJNuYsYLVQEjk9hmw
KszshmzTgrIZ/pxYnGJotCHsvHI60twbD7OvrH4PVvxNIcZ0OAkCocShoOoYRoVax9SadvDrihsk
PD5J7UXf/BxsKpaI3ItOQohm1WpaeqqKv0EFaqGbHLCGXzN12ExrpZFPYBRghiTP9xUZl5aXTs57
T7t8j3SrpYtzLGKI2VENyA2J65OfN/XJ1AYnV90y1+ASdQbB1/e26ULeKF0kkJK9hp5T8JMuMpC1
lKpcqslasBHLexrUNlxE8N84r2k4bRjgflfT0jnZgL3vt5bpS3WCl3ER7/rYA8GZHCf30lkWFLUR
wlpp8KG9xX73Roh2fxSNBv7MST/TwsVJBEwap14VzmGKPLbqETN+HuUUL7A848FU2n8CbgpIOoiN
XHJuPP2wGbCdbddFkCH7Z13gpxYLiYMtmM6QXkQyoEmRo7OofgkXORI8Cu6A/JoPSGzTNMWIsyLy
tv85xECurXKQEFCHyw+HBgRQeX5SpIjyIA27DPQYjVgbRWakoNjPfHcXb07L2FmLJq2W97GgBDqW
RfNaiSwJzJ4mHnMO1iaoQZjmiAzZKx2TtQ0O+jYgMZTPEADfWx7/IwSm8ByHo4WzWku/TvM/idT2
QSWDt3ZV0ZyB3UDWI9L+IJykrhaR/sX74XGO52q2mtroeYGdTe65UyUIvpABBqm6lOAFYKAYaeiE
QLmr+jf8xR2ZYQAYk7NoLEFO97FK6KVXD93S/BekbtKlzcdqVVP80+6Qx6lytrq0EfCdUZH2/G8U
2YzuatPXOzLS2B5zpcrcfVG05xKO+qNLcwbFjLkGj8nRF8ilBx0hSKuB8yuXpmdoyrhbmJFg6ADH
DIDSa9Pj1YxuSDdnyNYO28A7UQcqoSDX0ZmrAwfarpuRWQnU1VGAfH6PzSR4WrtaAT5Y5Gc8pjvT
Z0yPizwmzVJ6LNLlkhYjboPZS2PE4kwNxDkSbzl0GBvIYOH3HJnz02jGkNH2ggHkgLhXgbT1Y/Bj
c/BJgM2G/ATe9vFJaPlmszFGjlszrhTUZZG+XycHPhemZgrTwfwU2f5/NUY6ILclBCetMC6TSzGl
TyY4AwhrfIEz5skEYH71mQCM6csw0gRgfvWZeb9a/zpvyGq8DBneFANxT7ZoywXzZPmOhM5wk0ir
Wg39VLzj5/QCLfIUIrHozR0LCC7NLoDbda8lz+6T/Kb+eY0o1+X7kLU/r2EmTaC4DSijam9652sg
Q4td4O3qXhlcJsZsruEkQ7kAnHBaVKngQOTpYkdxZN4XdIoOyhvGbeQReXLAWrip/Sh9Gp2RQNou
5XhWQKrVyOqAewkezAiJYwfTBrNSdYg8/+vk5sUa+gLoNTaQsamD9TU0oeS5MDVrTq/oSraZQka3
OGP8bjcjWJ/RdWUh2TnENuFJ40WSUNkjYsXJk5hNeE00Zy/982ExtczT9S6Ji+9mns8LOBIThKOs
0Qk3hLjHNHf6U59Hw8nUIJ74s1ZAlmvHGnEfEQ8jANlmiGohGiqgv3XSlRPdwrrcpVBJfzItom1/
01psCoY26sdFFzdPRudwGrrXlJR090H/sHZAmu0rO1p96BgTT23dHPkaAqfpg/LJwexrFcivNtIO
eyR7Y5s7ItH5EsKkoJV8M6YcP/ii7ZCCd7chWWIzZsjtB0dEDuY6JwIWV/oLc7OquTnOTXMnm95H
ExvQ6EAoBAjMvWx6TdMMNr01/QpJBlDbhTk8sUm796kdnu0SYn6L2IIzjfl1tTRGV1XheRSlXIIu
MwlyGTugjrCL+0eb5tSC3st8sYzWP3vNR5vmMPeaj/6rucA9FPfv+Zj7GPyY21Pf3QAfgzdir4uD
OBIkAxxyUohkJ2YEe2IQ7DxvR2Bl5r67dXSKAzC6s6GQHh4bO/YboLPDfovUSH6LVfI1LEcISXEH
Dgav7teJW4dLWQIcludD86SsGtmP6DQmn6RfJYV+sk9dvvZ0lL4KyaLAoW29ryDq8mrHbbF0vCbb
3pugA105sVtB/QC9oe/1G5JwB4wsbvrKwVW4Sy0Q1ZpLcbvzD6mYXwpzr2y7/oxchDczleVefCAt
CEptsI/iuBoB0FT7OCAohXRuQuMlMOIuHjLWBhxb2CcrZFsvp8mPrEQEpSKeuHlkpJvIZd7WSaP4
GRiZCexOGMKUDpI16C/dfThLj5sYWDfhdARpNrRxXAQV70erY6zOr6CZLEK59XykivqjBzAkSOKA
9cWhZW66rPBOAumw05wOkIP9a2tMcex7WKtcUMuatpkGuBF2g/MMTa0tRP1A/9dJ5YPzbnC2XOXg
8ZNRcu2qKr72rmwP1jQBO8orGYwtYNskAafM3PkYJr2j4+AE+DCPJVAMcR0e76Z5OOhO/5x0Ge8T
PgIGBEjubnI6rDQu5Ejm57WXebmSZaTWtWTDU1N7Vy92PVDpW8nL1CGXifn+pSUQruur7Lvt0jJg
GpBfHk3QmK3DH3ntgmvSBdJvjLtrUft49q2h9bBSyvpaZb764uUjhCQkqFAEdN9X9hAt6eQdtA/k
Es5+iHi4es5U4YBvfmz3oV9f84h8TaKxXMaubK6yiHps++udO42IjhQF6U9eUu2KuIQEENKun0aG
uJszVcMdUQC+pjcx2eTJ4Ata5i2InesXQJ2nm0goko2AQgBLGiSHHPWth0j9zc0hXg26iiao/U6s
Sawk7tJ8Am+xx6MgmaFQFS3YBfmKGkk3+QbkL/Uqzl3gn8gIjIqRRqgJuLTgLu/uoggmnfyRU96A
E5i3DMgJ0Iy1YKRYD2EyrGyKZ2nK9adYAT3VWm1+aXivtgKpPfAf13DwOVa8KuPxh1+k0z5TTXge
qnbHGSStoY9qnY3JFPCgIAwW5TMFIA3PJY+rNUtSvgIHp74mwDJwq+U3U4xTVy/COI8OBciPbiAR
dTekRv4Mcv75jc4TAP8KSqsbNwPyfI/q5MaKvVcULA+TCz7nMSmd964mI4LJLV+bpluIelEXaXgq
ISv6Li7JRBE/wE5xOYK0C5IeBJROtey+aQekJD6Q5Vo4bFV1aQ0YOwDkqZ+C+m8e4Xf6M5Qh4xf8
J8ZtOgo3KAunGRf27Nb1Zi8vIjLTCUlieuEWslu3TID9TzP3OLJXD4/UJfOUdcVDzgEmEU91xsMr
4JjADnLH3dQS0npJ2iDW4jY66KFbtwSGkqxwtgcXX4e/ep/YzruO7OEyhKsKguLXPn6rCx5eKrx+
nmUc4bjG9BfT0rwurtrdJhZUBtZgTlM7twFJNGcyC6rCdZ7xUzvPkDA+esMTVZNe42QL3eKO6LPw
yowvcweePMlsJCQ62PQsTddIwgvCLWxnWi42aGdT02FLoNt7NBaa1D/Npg+8lsOWQvUAQVYoFE9M
XoBroyAo4e3BTbv+tZjwPI1NPgEbWwyvPVaqoLIHd2d6pzqHejQw9zuElvpX2tjzkbSqt3xuWlkC
4hUFtlrTm1BeggjRloiw4crQJPAA1efN2vSOIIbAbZi7K9Nbj9if0SSLMZjqg2CIxqVRegJxSGLZ
jjq1XUpXXpt6ywrr69ZEoDrp3+gEpj0Nr87NGhzk79UbXcJttO1i0hxM9EhmI+A8eftsYv5hOq7E
3PrVl6eieTYRfw+P3vTmj8T+kTn5C7zl4ZvMgGT1IVV49MdaLLoxKaCBDgK5RVsP3okC2QgdLw7y
KbTCLPdOrRtZ8G3Rhj5l7aGzMgUyokispAjbG6CbQExOJP6aeN5haCKgBGsEXHNW8B9DJQC7dOj4
hiRdvXS1pE9jGKltLPxk/1dX6qLUXrUW6D3HtErPEWQQzojOgJOwUd4iBcfN+dFhanE7+huJoG7c
UmQdKFPGbW7t8tI9mSE24t0U9zwvjnZfBfch5tKPC1rjLq8QrU/CisIbBbU4G5k40wb5/0D6zd/l
3uOAT2TFpPOHUEkMoiqAgaEWRZdx6Uf7TFbsU4XI32wue9bswFesVnHfV59dT36DFyW5RiqSFwFs
xX22B9HUZZw62T4HyPhTSzZmNpieoCCq5LFRxH5uYlBTQi45xLmvtTOs4HLvI5AO4vE/G1uFa0zt
4D6tpmftlhrJlrb6kRINIpGYfgFvr14iLwkiUmBROTakPacZqIDEfNB1fngKSFsSAUe7wIrHjyAw
jSGPDq2dVZSpbSS6pQsIS+T6ALL2LegVqOR7d5ayBxtvcZaZj9zrtvUAQh6KCSqttvP/aTuvHceN
aF0/EQHmcKusVuw4031DTGTOZDE8/flYPbbGbW/7YAMbhgnWqqI0aonFqrX+0MRLSfWJZzpQh6AC
NKF35KskA73IwDhHmQhx7tGiYSNxC0OIyKgtgruPFiYSy1D47cWBbLJ37QZQnLzCDKjrxKGrIE7N
ltruwj+sTxDueX+tGyICdVWAaLhQoQ6db5uBMg1Ou/lVHvyJM73v7+SIVGaoh17kuD3z8NX88Gsi
6bSqsFzoT6F+UYHlcRjOCuuNw3tIxuEXnSP0JuabRoan+cyren2vO96rjPdO1m9KBLVX2gxzHkt7
k6HyfowUN1BWKlV6qEjU6BDKSS41TAiMC+oC9QNVrVb6jH+W15nzWWoNu38vGOl/qxjB3EEOyzEs
23QtU/9Yb2xT2P4h8h4nYZAulKT4gJzJXo2VH+8YhnRAXKf3Q2v13q0Heb6zHXQi/UB7c3vd2otp
8i62VngXeKjhKbXdtWzJOG+rHfqObMC8gMdRz7xTA6NbvFM/5pijWwufJ9FcaYXFbWk2pWQl2N0u
IHf2PcnHRTdGBW67dr+DBayjChIP6lnPv9/eDedl7xJUpYXBuENSbP5HZYP/6593u/63Dsf8kgUp
yBUVU9RaS6Y3VoYpjIQvdRKKDbA/dF4duPR5ra9lXAlcZVW7topxsJs+oWd4L+PuRKWx1CIoig15
0LSpkoXsKAoyXZqtVxetyfRz74VUDj2z3o1uVZEWNa14GRQ1gB1ssZfBWPirokCFnOUK2+reaNtl
1xkB4IIhWLpmrH5pomxrDXbxqWvjcCeKFPOjwFU/1/zx5ABFSbRVVpGDtQwFuWUPJyffjPrHAWbR
Kp38aqNNunjEhcI8G3F67K3ahwZigX4MRzU8wBV3lkmfgNTLeu1Bb2d3NAyvgs5UH9KJUgXLx34R
pi7VRL5QDSUlrds7QPdJmm/fhU1LVEoPUq/UL8b2MD0ESGMpS2umsbMzWvhJ1R8wGzrd/HBEmavr
JKujtYw1A1oKXksy1pih+b1dUDlwEsScwij+KmOB12nIzHMY3ElsDAET9GcbAx7yyRwuHDfRToYx
Dc/YC7yXboAB9vvKp5ggKzb4i2gLl3r8KSGPL4fJuBY7Yg9CaSR7WX4Ogn3hz1N6WOzj0EbiqwCX
J0/iYg8KHJZoX19sowsfceAdlg5WvXge2OFj5gJ5TRxwQH2aFrBQiwGHOnrl4DpDX13xJr4CUT64
hVk8sF/x1lPSmOAlk/Ihng9eWP4IRJMc5AjW7wB6hmop++SoYGyDpUDgR8kAiVfhYNzJs4aNdtbH
xeOQ2coCRAtzul8N11EHY1905fjWZP7vHbMg0SI0jfFNXsGzZDz2rXqnxSRDJGFFHgrVZ7+KJ+P2
xlppOveBokN9jGfSiuYguhCNGzGE4aaPEzQP+nhaO2MbXpXCVfAFRBEqZ1W8Qe5ZRZWhczaorPkn
4djldhiH6gSWBIkkVrULoEpLrTbsB1VpxLNmWtspAMARZoF4ztnLNoi9XmE0UdIMpwndhWmTemPP
fnsYH5KZRSITg3mGhIIdpUttblZ+HS7L3F1Fo1Ef5YE5rM5Wvcqv+N+nW839WAMG0EGuWpsJNjaV
+o/AGurhSBEjQ3h0kANbjHcgoG2yi4X/fqhb5xLGjXJwHdd7D+GpaEsS387spl/DREnaawRph3dJ
Z0FTI1GUlWGwcJrW/sbqx27s6psPQGXpj+QbESHXDuMgWpyFVQtfR30nR0YCbkPbRdEj61rMMaGS
bZtm9Hlc+tURidmd7lnqvRSQmFtt0/3WChH8uZfyEXMfZcDf+oQ2VYsEktFu7Crx2FedtWpFMmxk
M8Mk/WyarNzmTjkNeYOTYinbVMwG4QXmUcpOT+gHweZoYVadts56HG80zX2B21jeBU1bPAmzejC4
mb6IzhDLUrfYS4kqufLG/UJ2mDkeHzkamvde0fVHRwGYAlf3FeIPfgU+/y0UkXyF7T3u3ps15vRw
EIQ485fhKE9Ho1I0yDCzblZgK0dttm/Th8Ba9l6DGtYwpguryZUDCfvdQCqGgmaB5u0sYevO6ts+
xvU7c27KmAIlai0CgyTfnzFVqQDcAC/ZAQFFD8wV1lnvqmw9dKgD+1GnLBAdU16twXxEpcT66en3
hR/Db2/Gdh+Mg79NKgrUXuRtFYeCtN8Z/n7Mk2L9LopDpvtDnAfv8DaPh7sQvfQNP0ngD+A8qLbd
kwer70ut2mEnqJ8qXyXfMTd9o9dWliayZUvVFZBo4Pf7GkWQd3meTABecwLzLvNx9omwZkLSoN0Z
euZ8byPnNZoG5Tmrx3ADk6Y6JEBmzo5etCuVhPABOOGXsS9IGSej99iGo7ar85IHoQBismK5fM0D
/OgUM59+O1MU5W+x2ziUL/f/fh87M7zzd4Km7ZB3dXT+12xLBQdK/28oLQQEA892y+RoZy75H6Xe
F/yhPwkj/V44QBRjV00+OYA6AXW8+Jk+XqsO7eXCjj/p+AKj0JFOS9kcRRFs8C1gCxUm9VJxPfUN
XFbQW+FbOc4Fpc7ItnURqm/hU6u5zRtf6zFUhbaEH+gA1PDNfTg2zg5GWnDO+kZbV44XkNEOq2XQ
qMNzDD/JH4V+slvknPQRbXcWaJFlqhewi+oFWkl6l4zMqH6rXm7xWpSs1z083WRM9qLfAV8nHc3V
pEasCGHgvligguC0K8oPt1lXsWn+bLz0tYoK/ZOS2cWq1nGoN6MIQHyYAzOPpuksr57ytH0x5qu9
1M03XeCbK32uWtVgTTdZh8eC9JIZE8xn7DT/D5CCaX78Fj3VAWvHV+jotqt/RG+bOC4DgoO2MHZf
ZAkOZwSemzHU1LxvQVcK0dZro9Sy9Xu7Bz3fJT8AIIgDhhJilSo+G9ZSx0pcicVBdsizD7HByWZ2
mD9smClM6KWi37RwAd+McW0mov6iTp67rguXBYWX589x7J8GDQCE4wkdt1M3PeEx0F71eSmH8Aye
24nLnjzSh3iFJIu5DlV3uCZWjkfDoE7/8dzSvRmb9Jcf/AxHZKXOjA3HwJb9v/3gE6t2u3jOPdWi
Dral57XDMW3ydYAIJcSBtHaXXWw5e9j8C3+C8TfqOkoloGPfz3rLIgVxa8sxt6Y8A0Dw65I68tVd
N4xbEl/o/JeRskGVNmCd4aj6VqF6ubBjxQN1z6EtS/9EAsiYKFIG26xKgwMTstJt1XnTiM6WsgSY
XizRTdMAruLxlvW5TXa/MH81rRrTFz4jR1BlSMgwNcM2/jAMo0oHYYj2zaga1n4z0Veq/Git0xym
+SCbydiwsW5SZ10ioLzGAdbca5koX8ak34Ye93dijvm6J5t1h7iv81wiutXn/Bj8UIRreG7V3di1
3XNkN9Aiiaed5gBmBd3dol5zMU1r3WhZtAbjYM63iXgKTKvZU08pl7LpeFF1oWJ3ki3DL8QT2Lal
seneysCJjnaUk711R+M0Ke4fB4DAW7jN325xOUyOkLHQHIDyKt6xNnTvols1tXdXhBsNI88lSys0
h3Kj/t6cM92s9kNAXQJwTCFgQvM1/HmNvFpBuI+bO09IuxResuqyMTvmehbv64ga+S32fjoAHDuK
+ZANJN/5IU7U3LlEdkSj6e3ZiW3kQzeYxuhqRwf5oL09Xk0HgwazsajK5VRuqjHNl2EFRU2Oa0Zo
Ij4ZoE2YCBSN5gN7AepifpT9autxb6KtBXsh/mOIHCdHRGUSr2MjJtGeadY+0oLHFqYga7MURHot
WKW9t+O61I+J5d1pCUu/91gDGDy2vOFsN4Z9tXK0/i18kUeAPXkc7bEgJ2+ilxdXjOpDa4hZHoEb
TTbjxlcfZFN2yJgc7I3jpi8q7UGGHCtq1958MADwZjPDHgHw4NdrjqGp7sv5NXXKkpXvuNcoDaJ1
raqCH+kknvLeuxSurrwVaeQvW9ttj0Fqe/etbf0A6qq8BXYaLE2kvM+Z1Q4XAdBnITvACeVsXDvn
6igJMKIpgoc4XzF5xYvN/vdRTdSKvEo3rGRcb/p9Frr1qhwpDohiMi81QLpFk7bKznfYuCJ6FaEG
2IT7cmITEQa58YaELpkUtfqctWazo2o9bGQ8066xXovXejTNreHk8Xb0fOMTSicLVfeRRkBW3V1o
IqmWmdExQePlfpU9aFjZF//rLaCqanhFirbYFHmIiXvUR1ulZzfIxz7lZLlfwxFeZxur5laMTvmq
++hc2ZH3zGqJqkI7vQoeAiTNgvHN7dIXu6mDR8dq06OMJ3Dt/ilezo7T/zDeUSmj/vvKxv74TGRn
Aq/F9jT0J4Cif8wHDWZoFXZWN8cIZ3N2VSg3tJ4eXaC265e6dAB6zjScbuA3KjuSoP+9w8ktXCxi
vlAFE4iLMdgg35zRX4ZGbTxkqmE8JCwuk67ITzI0oY9612lKvJCdxTzCyVqXu1GEexlrPMj2QR+E
uGBm+2mo1adhPhjMaala/nA7eHMiSXEvFLEoVrAREBf107ZaaaEt9lFvBacO3MjSykN1SzHEuC+0
yLhXzIqCfz/2d+asTpm7sbqRvVZi77IGXFY7j/WZsO/Jct2uG3KdjLn7W0g3gv8gGXl//yosqrTg
J00DLgYJug+LTLUm294hc9FPIP8G3z3ydHaPVELcYxUWGJZXVsVEQcwO21EsZA/yIxMFrTBxjgnU
Pa6SYXnpSG2CVIrwN1P3s06U4+jgyycPiLnN7OD0IZ59+axuQOBMYAkU1xaPF2Ukwe0zZcixpRA9
czSiLbLXVLIOy9bgJDvl9aVRLwGvpA+53uzdyg/3YibwqTOBr5SsPdlu/wy6ExZYZnu6hUdr2vul
Ek0ogkfmS9rvFNIB4SLwsKi2wxhIvZOQUw5nqE+JzkDhJw9qnCGiNPraSUkDb2c0prufZhHftmv6
DeTotI2A5Hfdjwgw9eXmpjQOGL5oo3B2N9uknKX5qrTHJf4xYlPCRnsxEtdYRh6Fadm0nfon5lj9
GUFZ6yV0KzS2O5dsT6k/kj5fKTMi/t9vUE37CKx1KH1aDktW06Jko33ce2CikClBG1XHd70z1nLt
MgE+OWSKf3W01H5SM+rfDXCgI0gJ+2lQwfhBs2l3shfJvnFTwTxcB7FlPaE6GEDRn+JlEXVS6cgF
dofgCuXwxqnKhaWV7jdrqH6E7JRPEgDVRPqy1fXpydKq4d6x1bNET9WKYtzlFLmWspmR61vj9dlt
dZloMdmUd7aVnGTv/Bp8j1AS3Oo5yYZqOCZoKazRfC4X/HTSZMMPJVxm0QwInIVeeiqr+3Jo9qVB
1eyTbML+2I9DufOs3rzrpeoGqDi2OtFWmwsPidMB3uuYCapQXBNNBE+d4qK1WOZIXsxasVROrzWU
1nXYaZSiR5AiMFerQ2tNznloa+Q8/dr46uQPONbG33N3dqzUVLgJcx/wJqSLtLxjFQ5cHNiIt6jT
Ojo5mqheslnZeUabIzSg7OWwsBjra5M2fEGj9ZgIPX+dKL4sbQTvmWhcfaPQPqR1XxzywEy3HfjC
+wjv8mX6w0gR2sIVpEE6nZJLY74JTZnXjGUnW/w7irt//71ZHymujkbhEeKCa+qGZrvqh1kI1fwh
Qh1fPUzpgE2FLvoluDZseyTlU7ZNy/1L257blEWhAd7G1zNjj12BBcoiC0fYb9SL2UO8zyFy1vDL
4pNKQvV9IlEypuRmCEDiz1MShg390uGr3AEnCh9hj3dbKcgrm6nhBo9FxG3aCP1CHjA/W5kZbhLI
amv5XO2RVtDHrnix+pR9Sm79iuddtS2B/T23rzfMY65MmovKNWhI9JkybFSyah2CZbWXEgjZDTzZ
//0PzcP1wx6LjKDtktjTDBPVFk9+E7/tsQLf7jSQx/jaoR75CMfC2Tj6mK4xyvGe2LE4e80aM5TE
DO8pj21x6qLpq+x0+9okVVPP0sKaWKKPt2CBVjw6bYz/uIFYft59YnEElMHptCeDetfSzlXuprnZ
+fBwqy7q17Jph2Z1p1i+uwASIzZVG6Rbm3rpoS61J9uu+VbNuYmL3JM3J4pgnH4zTASX2mlGYnWv
NYSzl5EF4NVKs2tQQP/pG1M/mh5iELIz1KpqH+lhvJK9OvJtPOGQ7pK9DTIqK7URrPYU/9DorgYW
JR1XWqxHdwJhxrtKDR4rXu4iD85c5AmSEVoiOixrGUNdBFOKNohhmtnoCGcO0Hw4DxVnSn5+z1WF
6tJpi3gdxrZ6FfHUrZMy1a7DfKZExOSZjMnefxoXl/1PRag/czV2V0qsWfdjVv466/88u/XezpS4
/Y/VG8uCD78hV0Pnh5SGoavzIk7/cLcG+EXFQ1GIQ2bU5soxRCWYaHr7+Ou00Zcp8KvF2BjT6xA6
V6U0yRuX5s8Mw78fykgKEPJb8WIGDam9svPOvlDdHXaZyd5M1fFstJG38i1hP6csFBdTXEzfG2iI
7y9kCwd7Gjt8G30PlHwHyqEYS1zunLRkK9VloF1/O0+V4rUbc4pso7kxk8l7sSezPlWsH/AYpqlM
vrbTW0XFxTTwXzIxoXytW+FO9g4pQPcpt4Yj8iegHozyDv3k9KHsowhI4K/XgLnknzXIYcKGFOkk
2r2juMk+TYZuK7Sxeorm1Lk6dfH3yG/uRscdPltDROYHLdFDqxsJJV64znXpa49snqq1a7jxqfXy
7MCXMG10xMEeO0cdSc0gr4Imyybo0tmTR2jbKoriiyWGLxSjzS9REb4pngi+Zo76GURH+RWzqE8m
KxvuZCQQC9f+ShobfwmnBdQD+bkf0/A+zkDQY+EW7SH0R8FSg7u77PWhwrfLDu5drwvIBff+Gm3k
ZIUmTRwslbSadlbeQ6ydx/BtcUg8C+HG8l6GjMDqtq4d9OfwKvLRRh4jL/eKpsJojFATnbrK+eSR
ilhStY0e8Q5t1qnSOWcngaBC/T9D017x7vpQxLshqb9VCPytrFw1nouECpI/DfYRvDzWniWVJsPN
7aPsZWv7q1dNITEBw0FZZgTLJnKwJhPu0Y6ivlTlTzUaoufaG7nbMS6VUZEk7dkpp5+yhRmZwNC2
EMvUhI5aYaBs9q4dL9HP2TRMuGdvpk2hhKWeu8SC/ALZCp1R/55JI99ruTIsesM3jq5WvNm96a0s
DDXIqjbRRaSQ53lK5RtnTOtdEGvVqqWWuJfwMK12TqHVxQ9xq+oPcREc0hkf1kbYOliKH64kxOx2
0UBJZts3BfXIGec7lKW9bTvcCW4IXwnzlU2rv6Z9C39yBv62BjQcPDKWfugfbrNeN1e6Ib1gcOXG
/erWMQJx34C0O0gVE/6cyqpKY39puKS10G10jbNUOjGbJ+YSg7QwYiea7IwVQAlycOQm4a/B8orS
eh8sr7QCoB8Y3dT6xdEy5lk3jc+dXTbqwjTNleKXxuG9KXsM1YnOY9glC9Uf+60T9/FZxm69HUXk
VdsW9erWkShWuaoBLK/eSUi1Wb2TkOzYPTioNO07r4wFEOliN7bMvobJN9F4NSTQXLW/Otn0HNSe
8qSooBCNyTG3vWpPz7GaPcgBrAHKuewbPzgUne6c2Ew2ajqYnzG63MgRYZKnGBd5HcQGdumdN4HM
AIj3NYJf0Wj5nclKcAm3r7yQxl10Zekqix4homuFXlhmkJl05qpdjubK1c+DZdzzwx/CHgwovEo9
ssvFJI+6NnSHdCi6Q2vbgPqVsFy0KGOvUtMLTiX1qkOCPOB7q08SdJ7ksUBP7TTWebxWS3AubjFl
7j6z1RhzIkERl8egseiy4Eev9FRftcY8+2lkniutS9Z21eZLw2ZDvgD25h/QnobYmSVmufGiaR0g
TrFGYa7aQqIpPikuhrw4witH2cy9dNVEbvNUt3F8BmK21dzkXgoppmpHuddF61AKKXZYhPmtqTFB
T3xIK60Qh3wp4QXf1/OhgQ6w6FyruzNT4AxLS0Dy87XkYleuzdoFuUQFbNftgpIa0N38JoveWzTT
ym50+7ut2pdcRx/ZNZwUlUlHOxYkwhZ9GMf7G7AUJ/jXflDzfVOUIO3rGV2qpiMu4SXUtNs4CTut
Si8/csuv3wfLmBwyv4rVNqjpB6TzE6Tv8eVWqvQ1aIEdsuSyV3GaVK/B4P/U/KG7YjelXSel+Dpk
qynRjB+BRuneCpl0U58vKxndH0BCn8apLt+4v+AA1Fr+XLGnXnGpecW+Xd2YCF0fY1G2e9Jd1rJr
x8cbhC/qHeeURsJDm7E9yriY8X111+bH/1isWh8FUCiXUMu2Lc21gUAiMfjX5IRPMraukiw+JCUM
GKEb5zIxkROJUvcLLD1mGEc812ZpoZJYIWSUTsVrwSYzbnXnS4FF/aoeY//Q48JyP/kK/LD5SmAs
q35MzrXf2A+DGk13MKXqtezriiWGH82XLmzMtV2DHvOzTn1smug1SEKUeAXc+yQG2J4UXjVz+kZ4
HCMKasbkflFDf5XrRf1ZI6OyVUTjL9C4Me/4wWxcOBdHmHLepYos79JZbXDHx/osQ7c4sGZ/2Zt4
1sSss3akLAZV2wA5OfpRGF5Tt4dJpefMp2NCRhHO9i4J4LnLXnceEiYYSmnsDGHrspEBoR27ixT2
1clrkOiRTTlatXIXF4izE6bRBlwKaxs/vC9KDRpBnH1CGM56rrJa3QQCjGVXD9XVxZ5gKUegLNo1
Tvut74sRnmw/FyNK0DIA/HUJ8EcexzlZUJTWud3Hy9+CcpDs9oA7Mn+BHpoH3+LglZ2TGmvDOp2v
lU05ZETvb5mBIttIAwFL8c6w6+qDC2rMXYBL9PZJ1rxJrwGYB8EvIwJPYZMYKv5GxmSvEzjJRRgo
izDqNt6s2WLoBiBbGQuHgT/e/DYNen2H20vKt+KH8paEQ3BR++9B7qevHgZV7JByxByikvoQop2W
C9a/tVB9djLsEIYkwjsg6c2DPMjgrVvGjCfWhsHq3++lv+2wXZjSquq52owJsW1Zpvxt3wcWKOhN
ywwPVFPUk2TxSX6fpbf+Ag0ec3OLGaGOOahZ+gsAx4JvVo9Q7HGyhDmsjxZNCD0lEsJ80L3MPXqQ
ayYMQh+mISYUoOTaVGRAfzW15r4dvsmGvAZ9e+wDlBZPvGHaByioLtI4NQ9BhdgLVVR7XZSlubZm
KRgtjJxDMYM2IrXID0NeUOooonjVp7VzFIpuXHS7A6EXJNFXMx/vO0WPnoc4dHajyWJf65ByKICg
ygGgnTBvm68MnNC8GJXxHxVM828bI3bUTFmaDWgQKIozb75/+yOXSqORnbLtOyGB1tBNVm3V2c6q
yYHROCUpsqCvYnfrq/e2btmnNvN5cnpVoawVtX4x6na85rhw+iLmeaz0VF8TKOCrDjHh9ZhF4zUa
YwT7OjtZhQnuFgtjVgsOspnb0Nskl51hn7DiyDaIKbc71lvfer/S90woxt00Rfq+RXPrTsYSI/x1
xq1t3Glzrxz3offDuBLRr//4dXq29UFUBElIshKWaxl8w2QLPu4pwz6vc0+p8jtVGAK8lNesrFLJ
IN6H4qSTflklQZp/da1r7Gn9t0zNumXbDcWFAt14sA2XTKMx1a+1mm9MK+u/VYmlLgaAp/de29j7
3GQPlacjZJc2eH8N0WOejQ6V/Tjfs/Cn8nDXj0PyNGX294SK3UoV5h9lWnxe4pVX25DwJx+TuLnC
aw6sULNUeUbArhhh7WNaO3jqznGm5Bh11WfPbpXTVI7RIY01950bV1VldHAV030nw8neW1P76+D/
8VpJwvvwUrdrJQlW9v7T+364VpLwboP/x2s1F5a6ZPvd3lde+0//yNv7fviA/x/Xyr/Gh3+kfN//
4w/4T+/7f/cB5Sf68Mf5X37A/+UfJ9SMZ48yyxL9lHLd6gGbrBa1I1LiBIVsGyE7oGmgCPLeHnLf
POoztlF2e6XZXdseBXIAEcty1MP7AeO0qci+1Fq8MiZtuDM8Daa7nU+PQnXGx4bpn6VedZUtrTQQ
6KyUYmPOIwZFpGeKR5fbeNf1v8Zt0h7leFIkmBXp5XisFG8BGGGA2lq3V3noqNGsYk/vyKL+EcOk
QBxzFO5Y5LBA/jNuFsE9MlgTecwg3wulil7gXOAfMITT3TA3K3Yn0BTTGUZvRC9sdKJFomrqKWKZ
9JLxx4OPVl1kpwUA2Zji5F5eiXPMqgyNgI/D66TmuYYO/Ty1SFi38VlegL1g+IiLwkoOKZQuuXfz
/iD7OrjoFz2enuUblfYEsFj3Q/i6/DOA7MMDt1DHnKjrLf0ynFBKNyvUOdzukhXk8Qu1/CbjovI0
IFQN+htW5HwqkdmUcfDB2a5lJb2RzajxDlbJvGf5k3PELq18f9lMBPbCrKDUaV1gPKRu+BiX0/ha
WqJbW56IKZ3x7j4+1LF4beFb7DWK72sZLc3iqfJ98aDacU4iIjDRJefiFgAsmZ6URG2eIJvSxQcZ
d65uH/aPcBOxDyD1+NtZnSbhe6z98+zDOEWDE1+aE3wkJxSPWSbcZRil5tYPOvGox2zTQtN+lZ3S
lyBL1E9GrPlH2dJ7rHCg9gcr2awjs3y0z/L8w+tJj4MaZ2yjN9Hcc4OS1Wln8xMuzTOFLJNikG+c
IyTZj6FirEgFmORWfFRLZMf7FWSL17IpD/IyeUUENu0Wj1UqxS710YUU+OhJw5wsREkSm0TM7O92
C9vrdwDjLeKupTdjphsvmq4oDzpm44scyPZTnqeYjYXWePDtLDihOlwifNVPL0kXvcWdmH64qoe6
g1l/LRoLhlCs1PdAgshueEGGtARSrq5qkTT0u+6N5OhO7dtmOTUKKL+izhdaZakPWh6VFNYLbxP0
3vTSVO5ZapS1bZezfmnVB68fGeHa7vsINwwuzUyj/TBiptg2SoBhsTqF92VVhPetQOBNN7JszZaR
ecdtE0j3NjInstswI203DKiACQ8wTQXsdAEGgYGKZzi4gqfhMiRbcZZiQPKsn2WBGhKLgLiEtvrV
QR0fbBEDjdyFNjeKl9tgOcR+y7Xa3oZT3wCWadqL1c96wXbRvMYT+61SNd5UC44NiRjQSUhn3Xcz
ZVcPMzS0/oxZTdncK66iv8dSFDkxB/LhJyBbsmlcP95rpbbHULa0TrqnMrvU6DLp5cT9aQFbCFHw
hWc8t+25rUiDP2ZxezEB/oEAwLolquvuOKBWs6g9boqw8I2tZxn+LjOS6d7zTWtRkQD9rtWPuet6
SJkzO+bCExeyhIg/G6BOUiGcZ6PLP0Nzx3yngtpriL5foAmusxsPx4emBAU/JyUoqXprUMr1TgAt
O/pt91LNqGfLtsS5mkHPPdwal43DkTWheI/LTjuLodyp6kWOl0NvF5He35reYF8MT82eMju5rwxF
nLsqzNFgSlGDzyNt66HX+ciCEjNQTQk/6UPxZezi5ic2Ba3XJD+0BBXvsBuUp0lB+qrnYx6LJgsP
tiu8jZKJ4QEh0mAZuSL+GligfwbxVJbIwLHnnSAiOuGjlzjZFvGO5C7FBfEsjDJftZBTXn1YmvEs
Z4z65blgJfSZqi8mxtNSyqMI1vd5GelHqZ0iQ4bS1etYKQzuHtvpxDIxsycjt+vvXWQDSrXzT6lK
nZtcACDQRG3Ods5exhvU5ksVj0tSEfV3xODbBWU/+6FKh2QXhALLmnZyT5VifRZ+aVPgzvJi2dff
e9E0m8B1MKLqVFy35oM+o83NCoGpsnGb1a2jkaUt2VPBYVzJge9avWUwYp7STK8KjMirLvQ3VBGj
z1jLtFujH+DNw/X6nGQphjyZUZDSxw3ZANwr41qhILiRfAtEO+3aKig38WwDGfU6q/Kx/GwU2gRM
PfstDlIoubboMK9CR1+PY6E9yUPuhes8GZEmnkNxKLIFv78EqT5Ne8JUC5iXM4HMioz4MQd3sO8G
WEZvdgM23lDFS45unEYG9nM6xAj7uUO9CWZmyp9xdBT6nTs4zgo0z8rTCh1ss5Jt3EiznrjHHMhq
gbE0gAI9QbCDUI3JExB3es04m+6TqV/jvkcJIYnTZZ75ELTDSt2objw2oB8KNHZRUluWOGkc2dIk
x66zkiOsyKFZyCAyUkWCw6P1rZ9tsFG7vZsyKs0mPJJFVXTeMSocEp6sS2rfFRfZqjOsttW2epAt
p7hDNKF9phTrPyZKspRRUfbKFZdxNipF+TLg3XZmi/JD9plJaR9MJP7xVNEBPrWgMwEmNvdjkryU
VDAPsuL+15A6O57KeNplL1Hh/holQ75RvOh+2WFEaV1SXT1GsEFPiVqDrNWTMoH4yXwpg/KAcBo9
HXPUzvdSdB6B4V292X/FIhuAbVKGgDehW1x0zXnKiuB4i89awug9impzixmhF+9qy6Ds2yJ83WdB
uw66FXQdfoLaEG+rxNW2Kiu3N6tAtKnTN2PZxZv/R9eZLbeNc+36iljFGeSp5lm2bMd2TlhJJ+E8
z7z6/RBKt9K9v/8ERSyAjCNRJLDWO0QqipVlHoZLHrfuu6cCs61dp6VYmHvvTqC+NKGVPg9tEfOI
AMMzz2rr1NrbmsGbYJ7VtDi51xM4cGUE9437mb9E/aa4RonrkhfRcQ+fu7IJ+wkb7B6vhcRNMT2s
9Io0qNZAgCabaB+CfGgxMY55KZAIXOtqhO6PMNT9iHXVk+Tiq/wcw0p/knoR2lDnLNk0d3V/bRhz
3546d3WXl5B9OR53Yjr4OZb1U5xlT3HlQiAwq2SvaQi4L2yA6Xu1Kb7JUTtB6uYxD9ladDPN9B0x
m0OYzna2wVAtwnRqblXlJvsQjzPuzdB8c0PtVc4wDBTCsmTC/A5gM4pQ1hH8j7UvLcvZ+rpPElcF
n2E2dvcVZcmDjxzYr2D0dtThva8DUgrLsG2a55zn7dZOw/Bgl+h1NgCKABpeYiNxz8bNtPPwIpue
hNBlykWhLlqsQEtE0fZypumrv2LVsK6qoqAHNyPCzJ6ElZ35v+pBe4MCHyw0dJYRSB5UZ+W1e0uz
ksu9h5KVvhztGk0xJMJI77iZwP4ChO+Qe/u4oV6ImYBG+T4pAzYzWbG79/tmnGapDLTkrXxytzlO
rYlW+ydlvoI80WlHcQFCY1EhilErl9dJrMzeFb37XoL//Ud/RYqtSF2Vewyyx4pCagV8jCStHLhL
tERlP/CSuEuyyLkUQ1FjCf6ybdY0qWor5tekyO292whlW6aKvU1yDEexeYb9aqHau/KGiDXxrBTB
nY6P1Jj8NJPSPcgemaV+per92zRLqQ0ZAjoOCtiAOjGUlTGtaLH2jkjihCM7wEx0xqp2wu9haNSb
Ycr7473x7L+P5hgOlv3Rt2jS1vOBVs/9JqiB7FDgwcLbuqFQSz0sb6dvrVXspFlJK1CAR28L3Udk
SxzbQJ9XjbsNy1lxrLTcPKbIOqCAl1s3ez5dZXelpbjDTCgNrfiXsv0dXNY233ikD1fLstwvVQNI
wG9uJPcDBL2rAMWN4M9G6T4K9NT3apH6ULRp5BE3Fi5/NdxwVxcKun/974F2NihOkbxa/mdAjUsW
cvgsPebKGfJyvpE9u8JPD7IH96TeAaE20KWhaPPFB9F/y9Fsnk4hyduVrajoFM78uELVo1vcfb8T
dGOlbZYexYad5M2xsTKOalq+FqmJKOpM0kKqt9lXBZ/6oAz1s8ToyJiwkB2hEn7QvTQ+tm7T5xDe
3ego+/Lo0bgeIrGyixDr3xNxD/wdNPUG6HQMNckV3e/LTC5p0fsV7+fI6XBv2jVFTGPVQ8VZpMqU
v6LenPITzCFvW9j3WXqu7EszIf2bRAVft92vs6q2l77Q64WKAuTJ7afxbVRZ4cH50I5N2kxvqDRg
Y5nl8VGO+i1JfbcnSSC72HFCgCqD8N7VAaosEWjT11oV3iJlDF/buki2qjvrQZYK2izk+KlZdE+y
J2eoirPzAAxdgZBHr5AA7SVaICmyKJzu+eySXDhNS3lCaXjsspLvvqLsW0TVfiXVtAsC7EfrEhhq
hmkPEJLCes5xRMadWmmBmojhjFw+rymR229RjT7lAITpV0ARiisgb/urxC7kSzu2IVzZUpx7U6QU
fPRxG0B13xvUHDfWTKJvDT1ZYQMwbGWX5E0xgwXyRR3G9ks5N04P6g6Sy7Oc0auOt5xGJL3koGh0
55CDr1voqZ1Vy6g2F24VivvkrMEqpG7bZCcn643oD64djvery+tp3k8e098az0ZFxzGBhdhQLRZx
Yk1bYSmQm2dxw0QrQygIwMprRwlOfdgEp5wdE69d0ICOk/LOaY+GYddPOWL5b5pWfU/zyjzLsSoI
VRDPVnWUg2NWfNEjfVf6+pPnJdWnbmE8GCqsmsC4IaoAMenQxl51nonh675kX+WJBgJc4uB9Chtt
DTDNz9eustX6ocPEdIqeZDM6AEiiTteXMOx+x+QAGhx7vc7q0+D2LeLGLcsfdZxlNf49rw/Vv1Bg
QcV5jneG+zO0dX/fjqDixQ8J4vT1vr6GcyOj8fdHQI7/jmLKWN9Rn4+o+CHnysCf0b7v0YSU10zb
n1WcK6vEy5utPxXdexryuCzsQpzh27XvKDmrHrrdIQ/3qwvIV06CHNHtgG36a5AD3bvjIigg2CYc
DKCJYOsEH5yn98dxbuTRowttGmeG1tkHVtMfK1vB7FaOyv5j3v8Zq6v4O5Qdfxcgln1xsdK5Nwgx
jEuDx+7a0kIIBp7W6Rcdm91LByZ1MuaQ0ZjsTtDdW/sm2QIhJ8pLyIulXc59F8YnQOG5YLEngFdW
+SyUOp8uJ6LEBTcntg+lGLWXBMrIvg8sf9NXU/N1Kr6JQgu+Z0YOw74f0Ch03LPm9upFQFfeWDxy
lzU5oYuMyWaaR628eXNCOKIyJGf4tVAvaueFh2DSyK0MsFEeozkKqUsUU9S1nPefa5awb4MCwRV5
1v1ycZDyR5JGeVxEHsnze79648lbo3VgjvuhdkNYAG4l9nUIzSJ9Bw2lXauh0K/N3Dgt1Ggrid7+
E890HjWtg67dfwbUWIVclw3Bpja/eU0dsu+fgqc+r9C7i6vyE9iguirLLj54ADQ/WH0V2eSD6qnK
uZj4KSWONN8fL3NPShzJnqBnKkbObzbtF0MWYtnYILC0wrkeuVXNdq3nop3lcqu2XlfJ93pK409D
JRWmGjiR61rSvOh6/AOVdwTzxVfH6aeNEHW9C1Mz/EjKYWnP8basVO6satoHWk222YJN23bia2Gb
7sJmg5JAYz6oyvDZK03wHGhhwHrXLtAmBjc+9wLHjKE/Vd9LFIGuMiSnIphzdSyecQWafCHFt03q
GNiVzVZ4dYjxtMKffGUFpd+w3XmScRav08Yhs7OV3bQJDo3F+6nSJnU3CU2zyC11Ha/43KUM7FJx
d8ZAQ5FJrOth6p/BH3Y1GW3dwvGuIX8fOMGbNhvl/T0yzR3AvXJED1hAMaKWmDmACzrc9XZdDdLH
pLPlk2rJUldXqu46pbhFjnXKCrBPY5VvgdDaR9uzrKPahXAoNb9e1oqlb4q8Gi/ZP03na9PGBnqK
TkGZI+A1j5iaNl5yDFsXyJVlWxnz0Uah6lBFQN4q1j7TokvFlABpiofdqJWo8tXqdNar9EXxXW8b
qLHYsI8fsfM9IwTVfQYBYa+tfoen9DwUkXGKbPZWYUeeM4JT+UP3f8p1Z+a6L5E/aB9kC3kVRUr9
FIRBdehmnRfJdzKS8IA6c/dmsYOGaGBgoACbbpfzvSIh7WE67CTKMUVX5XjXyO95vMpYqCASptWu
vonJCKKS0mWrjAfJyUWRVFsUWVAfKk/LnmM3qleAoruz0wzOyYtqHZ9yASDLju2/Kj/hE1P14Rm1
JVRJoiTYpqEKTVS470nhehcPDjbQ7GCfDIH7LeTLX7Sk5cn1u/1atKp2thRH3TvpbOLlDeE161Fg
4Qe9k/cGqF/BZnPsN/LueHTl/VH1LYRWBWlOeVdN7C/WrdP+5QUQRR4m2Fk4zvIss1G2ii/fUR7J
pgT5h9pRc9FMEoBFtYeHVNxCk91dkUF+bkivrOVYmscFIs/Dcwfgddu2qgUSd8aDpuWwmnjD7yT0
E2kBfVH5ekY2odG+zCdkw9TdsaNG9TohKvA21ePI/mtSVy1qUseJuvCRL24R65O7f4RAB31a9TTt
0KiqvE2TZMmq9BJrSfbMOZlOB5ZiPtJrU+HnYEQrLIaioxr00bFjr358dPU5RiK+wTV0niOH5URd
xd00EAl+qvOcOJyWea/wXEPi59GEY5qMYAgxyEKeDBDeLAvkJphsOV03LLy00l5MfkJSNt35V8/E
nOmG4FwyTCpfCoymqs3Kn+gT/IDC1r3reGYtM68QTz3a/NsRgvkxyfrxCI8i2BaVFYEk1ipMi9IX
PQAmk6Pk+dGYaDX3KTbRrjh5WLazmcqqjwqY4KqwRLWX3SFXNubYV689GbKr8Ox4Ic8OsirchLan
ImXEWXpt3Zq01qHeBeOzZve4yxCuAxa0blTFG9mNbStaGKbIrgW4WogQa+C8PCGkkZq0SgsCJV+k
cL7WmAkzIoN/TJJua8XkvUBiS692Uhb7sMNDhr21+9G3yHoP0LVQnjGN22CrVxnnhnI3aFOh/Rc1
zkfT2BeBPPmtjYf0KsYsZ4NlOx+AnwCP+EWz7RCHRgkNtFW6jvv0VDVae3MVvbqNvnpyS9d4LxIk
OVIlzVYlO+d3p1KTFbBwdy9HNTs+sY3sbqguRXwX2je1NcUG4FL41YMhLVK1ea86Ye1TAzsxGW8K
5xKrtvPSgbg6lbC4lzI+JAj+I/2uP4XZqLAwKqdFqlM4MvyajWppIMlPpeUmKvczBN63NJLUr9du
fW0MCONLGLtommMBtpTcSMl2DELWfBX6/SsZk43bx/0SjkGx9caY80pDReUqwX0CN+nfxEoIn4fU
hd2N1hzZOnDUk+fB0lf19IqsK2KCiTZ9E6L7UiaG/ZIjWM47DoF9KV3VxrvSNJM1PL4CC6DQO6lB
2S2HKSq+JuwQ0Tl27adq6rsL8FEbCb+h+Fqac/a/HLj5GiRgWBwWfDGguqecShnrteEsfDhWuuJ8
k1cCd+suu2wKTqwmjBfA/U8yHpC/W/UackeFYeN2bje7ezy2EWvwJ5yQhdDfuZ2WsBGKr0MEwKR3
8OHykOH4FGLRz99Jw/55V9meeGpi2FO6Oz2DWxFPD0Z64mwKHhNPkrUuZxpl8Wm4pnYQKfyYQMFy
XKpxUmFA8q/vTrKHMaR9ReBoqUkLsDxV3F3mB28itY69sdRjNXsDNWO8IQRKviF/02cIvhiXytxR
546LjmYbaMvBGZBuJh9+jlol2IEx/SLwfT3fQwhrn80gBGss+2ZX/ghRAr0MYuGGAwnNITNJAHdz
AnjCdITXvb+xYIS4sJWb1zB2vFMYq80N1hBJnyJvdlQBm5tsgnBdUvmcBfTHJ6w6cR41MGvS5j8v
DIff3cZ5E9bXsclQ4wVtOBOhhdEn26ZDtlGGUbRKZt405I9kq2WjvvQ9/ZvfasnCh6x/MMZev1WN
N53TSL/Inq/HLLfyssDpojE2dgNdVOjKxuM7OwVC7XAHyPwWcCB9u57GQ9zPueSkdcSaNGm/zGBy
Jc/BkA2LEQetfc2L9jkjRT7Bf36RjcZPeuGTqjrKrk3eY2sFSUQamyldGCazi8LKIOW20msvPkJ1
GK9loy2s0kTO9J+udL/LQwA+6OiW32O9vKILNtug8MnKj5I8yLumDNFJ9jRn1BEXGRPsNsfkOdVg
Pxljlf5lFx0aR0PxUWZjuImRWDsElvs/Z7iuQxm3LUnAR8mu8kS2cZtR/Zyrje5Q96/UF0l0RV63
tPpW+4S5x3ZI68xLCmmFTyL/jHTkV4Fr3rUtRz3psCaKqrXmB9pN6l2qQ7g1tSa5yl7se8bewiZ0
0U6Ju615fOxdFmJZFERXZ+axNsGAwCxc30Pe19arnaKKESpTspXdasCSoe2wpZRdmNPdsZ6UdjEN
LKQVXXS3YZpWTpyWMXbBqo+kSA/AMfORYKR+bSIAMvNYeNbXz4M7rQL4iZdejLsGt8NTPdvKTgmS
uMhd/Mr9uLnKUA4Oc8FSNV72ueM9U7JKN9Bda9CM+XzHjlG8rJo83FVupjzLOV3iwMJW43NvG+Wh
b1lwyMau7Fl0IsGfEOr3JgI79CIqDYuMIVbZdk7rrBwuiMWSvo/xbRpFOj7LppgKl5UfvN5HzJ3Q
GCyCNtoFrIHu8/ha0wUgdmvfqqz+BXSgBevEnjwfm3l5VMb+cBzH2c1k3IWdj8DTrL3njDzoWss4
ywbVGRNbus44h5XV7DLDfP9P/NHVq7ZaIqekL8yqBnTRdIukd4xrW5n+1fYhmUgFuqGGqRbNA+yK
g2tWuugzZI721HgVFrQJurOyGfz6nIMH3z1C93gXO/cZ/+kiBv73QGbHG8XDNcz2lGaNydOV8re5
wYQh/2j16CeCNvY1we7zRQTFTiBP8kHdrtkbiJqu7t0SCLuTuuWJxwCjC0dzko8kmhqEcdqQwpFl
ryjnZMvYNAr+yymF3yhCZSSMmvEiG38+GlFIuPTRQkZEb7fboq6tnazPxZ74VMD1HGXtTpbmmtb6
bFXjz1DKLBl6lPn+mSVD/1xLzor9qL6Us8i4SUHWiNrhi/D69Arm4VNX/OGLW3XjEc8mHAvmwSHp
ux1KxyoipIyS2nXXmRmJjRw1Rt6ddiamvdKbl6ysnLVgaXxp8hp+fJ253yvtLC3z3JLdGkIV+tMs
LLE3eIRuhIY0CTgjF5OdZlhUhpq/tCKKtklSFAcKiOrFUUrIViCQP/W2PgVzyV4N9XM3sS6zBXRr
K6rVnaVGmEQo2nPmo2iFflq/kl3ZzJaQq4DcGTyc0AyXWWzoi4Bczy4ZKv2ZF7z2bGTZRzC27VH2
ZBzxv41ZhdNFhjxXzZ6hxUPUglZhWz/uEvmyFNOHRr+Pyuz6KOyAuHAPIQYyizbMsLmLHHxJYjDT
CBa023ju+r3Hrm4KY95HdJPcXKZKmCw8JS/6q1e8jXYUXsq6wxYXlNiwEPBctk6YAC+IRL1o0RJd
GabLu31+bzvz61oepX3/bGiFfYIGjzdv5ZDbnl81KYyq45Bq4cIPfePYRBgu/4K78ot8Xv3MAwYI
0eR9tRvTQdtYxeO88JSlzY6S50DpHTFqoqG4jX40SNo5nnk+fmJyoJbWYvJQDskj1576rdmon1ZE
NkRVbPMqjxQYdouSetCWF3okFjIY4PCTUwI5y54L43NVGbV2NEeXdEZnfrGSYNjrYw67Y97iV52z
zuPka2exxpaEjRSDmFkU8yC5Gveq1VzOslGNX+dDzq56Jnc8Bvouv43C+vMEioX3a+iV3i8xjd5H
eVKm7L3NdlXrKSAdqQ8JHGkzxPCSkGauq1VmF68KnkdP9kxPPY2zkS6fevZUQ5iTPQ+E9AHERbv0
W2/EvJ6UPK5S3XNXZqegMNjXIhNzZpsCenLudhawoLBJVq6B9wGcQmq3c+ObIY6Sbn1sSzU6cUfn
93jOr2OLGHuwfMyVo7WHImBW26cFUoxFrh/uiwWottc2HFayJ5suTAZIe9OAUmJwfRTIfJ44iPk2
/pkifbEuZqpZNjfySKd0z50809PSyRCLCmm4+xy7RnLLGjVjLb0aBkDWBqrBV9lLgaqtbaVqNk5s
mS+BN7qnurc+5WA0ezu0CRKnVH3XUHmDPU/U/ozchb8Jy0pfyG5qWqsUkBqY5yBYga5B00NJYYGU
nXsbhGE83WNJBD3MoCybGW2/M+Km2WRAcS6lieacJ3rrS+4Nyn7yJ2spu1VpMwUdrs2ErseXXhnM
ZQsT8uAa1L6drkE0vCyXhRBUcOaFglwt1GP6OyZrbbLqJud5ulptyaZEB+C3LSw7QcLNPjRhegmA
+S3MWnfRNJv/fK3Lm03tRohizH+/HkZQvgrdP1lVw4L7n/8SorkrzQEsdT8tB5e4CITrbuUc2dwv
FaCGG4y87mehG9nAUrZnWv2wpir6O9a2PBkn1VKoGv0dq0bruz643kGeJeOqoW9cECsXGWrNwX+O
jB1aYioL9shZAkez+WK/BW4Srh27rI8BegVP+EKOC9/KqF266P7jPfA2ofG+G6OAmpBjT2Rng6up
9X82jsUTpglj1ob/igeFCK65oex6JCSPcrBBYPoYNZRCZyyn2UUAr0z+k2w/LbHS2sC/mOpRBfnn
bKs2h0iK68cKCbcaM4+JX1gdmriK5ql3wBkJiQ0zwYlb9p3Sde9HiIv90GL04nU0og6mj3pl6rhX
D4uQa29qJXaK2bHGnjtdtEFsHLoWSeVFlgn9kDajfjAy1I/CqvMWsgulWQCBmkf+OCz+mS6v8f9d
LmmaZIebGxJ4tW68pZ31HEepdkW2MUmgELfGvvDbFHWDEs7WBLJlPxotktYi+R3r+tHzlnI4nUWZ
5RHaJMOx93TQePIQtDeEcF3sZE82ct792rJ/P1ShBG0wVBoX7J6gFrXgZ6p6YONRBRb8+8K8eWfX
9PoL9NKT27jhR1guy0BR362hic6Rk1BelGErbdflSMpPdv0hufnBND5XudkdzcQ+mZUxPJtRbi56
vBp+qEMHy7W0v/mFGULcsbILFHvnCOe1XhfkP56GRttbVlVu3Zr7coJyf6PQ4d8GH2WaJJ7qbYKY
Isvyzr5WEUktOWrravxkVjxx/zmBLKy9L2qkkO4noDWVrQcFK195hptOwDnjaw1LGyptop3zLI9w
7unFNnYs9am1JkrYluV9pPF4G23kxe0mtlZ4zaknyzCndpEFxo8E+QFyKdPfMTksGzFPlEejaf1o
KahtHqE/riIP5RUe8+r2pYoo5bllMrKIkG0buwYJ1fi7g/ze+R7Tm2EY5sRJdB6MRYF1zPkegrBe
nyPKq8sYqWUkynNBhofGlVZEroJJUWTN6rxz0EFqcE2R9edjSns3LnrMkUPafKK8BEjNn6hfkYic
Ib69KL+GQVfvei1GMFfGvCAJLkYtUKIQg4VlCkXVRRlpGKKHeUflpQC9A/JvXfcgkPyBwlw5jc1L
XAhtyfbVe8PzBeDtCNBzDOp4YY55/03pulfIaMMPDON2SNGEG9G15oqqQHRmO1P3CyvNxg0itvni
j6DfBQ245XlWkGFNiLyZszRm98+VOrnhuS74COWRryctG1U32fzPYTupzk2VJXs5Oa3UZTmV2RE7
2bRZQaP0T63yV5RoKBtEomWdiEXpZnJw65Nd5IEwHOnYYKwb1YZa6WQUzopxvLgtEoJOgDoGoLxg
IWNy9NFMXYChtk5hobCrHbquPZ606fzFcnNSqApfvBZjDx711l8g9RZu7is/g0n/5tWD+kXn97Xm
rY2pa9T9PinXxw0eQGsfxYHX2uMvU/XwIwtiZd/jOrZq5m6T5Sq4FIV0+NyNUBuP8SV4K9H1O3d4
sy7Q1NJeM9OZLm0IAH3u6ZDrX0/yUDbqkN2sVmiXXKBaw+156+zRWShKYCwpjcUq8sYsHpHGZA9i
pCV+ob0TQoI0x29OFp347XVfo0GACql853lsLOT7Wsz6WqeYTnXzHQMRh7qxOnwx2YOtsXt1Nzo5
Hrq9WAIn1PdyNB1g4qMN4p/lKDZfAOhb8SQH++ILAvbZm6d77kFtED0glRSePKFRe+ETCU/+FIen
upsqSinYG0cmYjvPMujinFMvcgtsVu1tJ6iXHXDbozmr5cujP7qDkZeLP/rzRNnN56c7QgIuFJL2
y+O0/8wtsBqt0+LiIwuisgB8bQXCOmnY3LJabz/AWkdCST4B5Yx7fC28lezWSQjQ027R6C2y5Nmv
rK8ynqHwDW+id3ZGnpYr9mkYsyG7vhxio78ZUJPWcdL4FPpUtm1enxz0MEhP7iR4pIUq9bbK6CAl
BcWbY2aIcgvh3QKNEkbX/qqFVtz82Qyuwc5+2fpNtTNnzEvumvXBRFdxIX3kZIz5qJ8Wtwk78rOw
tCdetTlZO8hMvpNrz1Ppqs/W5JvLKsboVHblQDFrgQg/8/dlbE7h0mv19yqZuqOcIpu28bdi0IrL
I1S849bRPN+vUPv6xVbVteCxs0PnhuQTDmOnsU7W/+vHOIq4Xht9MKCHyS9X/krJSvt737PeLR3r
lZoq/qIbBHxZeYMXnfkDE6sgpoZIRbE8D91gnGMsJlfNZONz9l5wqe9yfFLq8hxF+U+wOmZ8NqHD
y58RkgLOLrITlSKq0IDO476g9t6nHEQspH4pnTf5E5ORxC5OqP+8mqLpbhGI2UXe1M4XLMxdtE0V
8QWJAywRvUF8GVx91gKwe2oivdcsGj2GllCiEzgJb1ql6lBvQr8QN9+x9Fu4nzxV3Ia58Siwb2Id
P4b7fNHn6zT2nKucbpWsGV3EopdysjzNGL0bKuohlC8uGEHvPrQdm9IAo0N0yfdRXwCFCzzL2AMU
TEktyb7l93sTb4lrEznnIqCq34e83hZh5idXR/ggncMg37a9llxlTDYsi8ZVbEw9G0nmycbg9XlF
brLcphW79EcsG7TvMEGMnVIB8jjPKoqXQOI9ZjBIbyfaTGdx15Czk6X6T+wxxbSHW0HibS/nyhly
UNf4pcLhY3XZAAG421woJE/WgrJluJcOorIJOmxEpW+o7MIpwN4iw3TeDYMbWjjdVvdM4xiy3ak2
kd4ZOFdUHtjW+bCUh2E/TmhhFt/uXdcoujVUFmh3MZnIVak3OOg0/j4QDaITZs9vUId7cR5hdJ0p
jlEVU1uq4nP3MRCUYX3qhH02kyKpT7GHgiWAuSnQXvMorLeaZ2k4dCTq2e7FdB7rwD7kjroxSN+O
C0u2ckRPGmebddp3dcrmPYbN8hY3Vs6xPf5S3w7C5f2k+wScyNWzZxgj5ig42dyD9wn364FKq0wT
NRZUCinVOdlJlhDlkSw7PrqPmA+d4sCHdC8/yrhudxTl5vMf0/5zKqQ+vvgQI9LHPDlF/jttFga7
ogWjHSTUMKgBxz/j5J0CpfmrcdO3gZzuR69V/oqSUgazA++UcfhLeBA2ZpnFftZUNHqbhPTsilsY
frVpfNXayNFKsQR1kbFCNiW4GWbZb8PQmnaTY2ovnln+IvmU/WW27auV4KRGeajfUkMCd/KvCY3W
v+IR0uxUsAnL2lTtswNbfkjY9lGDHIeryFLlYKE2MzjOcJWhaT5SYp8qhFInf05OQIFuYqcDtzyf
+2h8DXCm5YbGKkexA8Vrs4mXI2qRm8cceZTM1t4xviU7f6pSeyH/1QqnY0uZsqOccv/j9AibiQ69
hMcFErW0zzErfxm6ny///DS3/5gmLxkk/Pk8WZP75DwD2kqKqPxe+tmlRiLxxA1wC0M1ug2mEt1a
PutNrKAJEOusrJaVRwas7VD8vveTyMTwliSZnP3vC8iruNN4jDpPbFO9OVaTZVwejTG2fL4ZQsul
H6J+PY/KmDyyY1INQ1jfz3rE5SDmBuqins/ycEK8XxNvNX6Bid3yJDW6ay7MJ8u3y7faon7ARmer
5035ZtmD9RIYP+WQmMcDB4i90r3KYXYXazEV2U0OCaU5U5iK7hdqg/QrglPImsynGdHEE6eFsiEv
pWmY1yT1MBzkdUIMFuAMVspOjnbWaK2qXBu24BKWqDEuJf1b65KC1bObHSTRGivw31052g7W2UVx
6jjMj3PZeNBUT75ebGvkUq7t3Mi47EbTvothrD2mN3aZXi1DP/tdaR/+M13xUambNMvYyhPMqtcu
UboumjC6AIpW9sOYnxuvCfEeJySPDM8q1UVhHVk0sAuYB+3EDC9j01YqOSzxBX0za3efZs4jRkba
31T1nQKdo8eIGBF4ZbiTR5rGcddJgCmP5JLIAVeNWNPX5UaGhLR/nE+dQgXg8Gz/GOJbcsrqfFs3
pnqaakQ4lIpFSDt3B7NVT00YaqemNBZBNYR310ITaqMW+eMrKeXqqXOc9wR/0HdgQe2uHhw83+eu
go7uUh9B8OppbLwHyCD9Xycppo4AVaIgmRa1GwiYW6URCTjpktVOWArt2pi9WOQNJaEq6MWJRUwE
DMEJvou+XPVVb3/YnmNuBDuJne+X0VuVT89ygjwTDWmKSS36N13PZiscg/wim57H5NKOyIPJLlsN
ilzW6KAvFBagtSWYTgMbep+ukEN3nWgxBS7+ARW08emOwYOPVSmYOcHJXwgFZKmE5JDZpMKlZXur
rPy9LGfL0GOGPMFu6t8nyK4zdx+T5eijK8+Vynn/+cdk1zPKZpX2FfgFOEusgIbugpNxeEu1/H0g
R/epNb2/Rl3X2oPObj4c+0mGzcD1V5Xe7BIBhW2RufqvLocGoc3Jc5kyd1lSs/9kPzUn0BWQ1jyG
YC0o3lKfC/VqKZQ/uvo/XWtqwBSWEWvZeTIKys5FDVSru7U47yzJGaZPvbLhsuoV0XfhQKFPL6Nk
TU2KyyNjwXus37PCtxcN9PMNT1nqN94MCQaGrp68UVtCHNcuMiSPHDmoO4jQ9L0Bp5JRW5vxwvKQ
HDoZNOv8R4jUvbGOKgTJ5LlymmLMQGKejQe/8IOjvHzZDs4Bif9yV/YFMMoGzkI6Dnf3I/Qad72p
gBYdMU2aTW1l0xbGJu9C5ShVw6TOmIy7PgyzRrFzKpBoj9VShgy1+G7PBvPLHzF5mEQ6oNvMOnZ/
3fVqEPKe1nWrYBMn9Wo0BJG6sOb3KgVrrKrot1HqKoiXxpmK2GBOfjDjURu0nvEUkF4895Wrca+L
7FufJ0/Yd2qvolXCA4lLPALmeFig9Gb3/ifeMFxuwocGxWjrgzLbAhAfEwz3L8UukXD3wbVk9YR2
cfEdS0fvIEPwHpp1HzjhVcnipWan/VtqI+sk8O1e5EXqvgdDGsMcm8qN7Jrm0CwsF8n1ESTxuw7C
cZ6F8KJ6yhIUWmRXmwZEtsZ6Bl4yGk/6+8hyeTmEigvuA5inFZTpOUgy0S/KPqNuRHFPDtxjfT3Z
c+7DRb6mzkowUPn/4+u8ltzWoTX9RKwimHmr3Aqd3e32Dcve2yYJ5hyefj5CvS0fn5nxBYpYAEnJ
LVHAWn/wNpGu2Z9BNfXWeEjUOGF9VhHQPdHZ7v518my8WEtTL1R/q0dwUFqm3NcFbC0VuzVqnrNM
Ca2AKcsZ19N+X+B6vd9XuV35rxvVffHnVRov50Hjx/42LktoG9hULpStJtyWmLW0K5wn7x2AVRcz
yUK2T5a9M2a+C41sEekU8UXBZoAm8FDTWu/oubn5ChH2korJ3Xx+CT0vdzdDP7+5WdF9aGWVrCWc
gZe4ndqtF87tfT+bw2FusuSIwHN3btxZ7CK/yJ4i10MvQtbfPb6ByaWPcLvKc5jYV24jFjfRzkgS
wLDOXM3bQLjGJU/CZiWKENbf4Gevk5jEsxNFixO70+Bm5H/vnBGwkjey3eh8DIh629lrQpS8LSqY
KHML+WDWHl/E2dkaoIcfbo1YBj0247PuDmcVVyF15E7a3vf9DQqJKxuj0be4AV9WiIRE2tLVhrm+
mzAnBMlehu+hWaK0AeUHUA+jCMUCUXjB7Vb+69jlxWxd+113erE1gr47DeAf7nmguesm1vofQfa1
SoL+wUvr6IqtUgArkCDxfkggiaou1j8f+Vi9V4jRHrugebUW5W+58EWipfkdVyE1WFulDU9I8pxt
jcR9DPu1QlfMLozO0dB1uD4l0MKORyccahWu2nYBZ5rxt7m6zq6rgOdAgw4foHaNlarR3RlsBy4o
otrY3VvyZUSafK0boflBpuBl7Jz5a+Z2PzvA9U9tjc+ROc3zOUvj8Nhb+GcCH8ghbMDrSqu6wg8O
ADWiUNlHYXjvfCeie2MQ1YptIW/On5uHthxfsrjJjmhgoHD+u4sDDnLwgysOebD4i7VGdJ/2cX3C
uyAi3xq3TwbuwjUp5Q9nqC6ZVVUvKBpP91PHD7OKTxmiiqCsquN12ipp6uBrX4Xd0Y9idOFFVWys
2TD2ep2kB1iU6N4uy5sAMVWyJqZ1Ut2pNcmNj+GXUEQaIFP/mwqPtpdcT/JbO9h3UxtvjH4s560h
R7hmQSmRdYuT5yK+SKsonlQHKdnqZGvDjwjfF6ynrMHcUmKs1p01nK221L61TX3UDOy1YEnsksxr
f2hujZx64Xeov8Qoh7Rucea3sj4ZAh/FGo7yMymSDFoup/MTc6xlkPxafsm1bzdwSZbgJNl13xVq
ZFoY4v9Frhrvyec44LUBCwGrP45mhNamaz+qZTaOZ/YDepuPag2uxpaeGsuWsZKZpCePlcC9KpOL
HsyChR3FYtBta8+VmTpP5ZQ9xD44OJu0+Docu3gXocR4R+4neGWZ/xjN2fw9C6xybQg+TM3IkgKi
PkmeZWA0ptcuJee4BceffOHD2+9Ib1rHAB/nexF48abGpR5ehe1v1XclgsEj/da6hDGV4FWUgxTB
ws/ZFHrpvhe4Kih/AF8W8c4oMFjTEvOPuAPe5xr/Pd8rc0pDRWsd2Bn0R9Jy1E4W5dTIDsYtggFi
Hy/dKh7alVMH7aWUsieJW2Q7EGXZSWsGd5OTqfleL4bbcZR8AIGP9lPUloemkPYbe4yDmpAG+rrn
e1zymaLECiZ4xEYYakr+Ta3tUGynRj4n8lgFuf+uDRS8o1J8aKi/QsrOq91k6ftQDAEs4XL66uUd
/3+R/jQmgYSmPb8XkTl91UrH3GmFEe3VLOAwj1DtD04952fVWAp+/feh6mclK8+YQu5stRpp7Xl+
CDBxQZ/QNx9xG5ObtLWcrbYoBqiGZxJqE5nAG/h3zM6NeY9VSb3qckeOl0hCqnT9V7vswxXCdMWr
AEa8j8Ef33W+bzwZM840cPBRyrQWBiM4Y4DCUCNtGW0tvq2rDKGQ860pg6S7dkn468ep7tZq8Bbv
YSK3f58G+Enuch8BZzW7sXLm3M65XT+zw2IN6fWboYlmo/VB+IE3JG4tRjnCbnPrFxHmFxWfHFPb
tajl2nYfboYoyx7reMweEYY07kGgomVLSJaZDW/LleWG3Gq9bZcpaiTXzAkBoL3q8OkxV5PTTehu
Gvae7bbY2st+yy1QE4NEm1OEaN3XIkxPfAyw6Ft+yKIC+Skne9MSGSDu0z/Wy68dckcldhQojDrL
JF10v0LE+sYvg97xlyGxcy4P2lLCBDKCALanKpzFvIT5+FHZ7EFtq/W/ZieHofcXiEednMoCP4nE
NinM9npyUgPq6NaomB002ACroI3g5AHpA9Aq4zikMGRASvkS5RCB1vIlrRwDZkdjaLDOjTo5j7aB
qibArENsDfnemazwzW+cpwx2zj96GUtWF3r6EtuhdyCP26GKadX89C1v1J1qcZptN1zXdqe9dbOZ
7psJJowaDXAgIPkFMqxvgwdpA6erGxYI4AtcLDWx1qGwCHwWW96N6rLcFRdWDl9VTy7cgWaqm72n
1WxLKh+ViyE5oeZlX1RIHYGVsS+Fl+BnpyHK3kXg8VFEMWwosf9NtIw8X8VODITud+x2MkTOcBMB
A1yjTzX6fOH/E6ZU6pQ6GLmrTqXqkkaP74I2f3eyDuBNkv2D3A6ZGk+vnoHmDHd6C2g6JSn1ZjED
fa/oAxgn6TMoQy+hzYrudiQj8RmLfh+pUdnieYZLS6c8W7BxceHMSxCUavdN5T7cID+fbdSHSn2E
AsjNxwi22x+h5aOlPmvXGUv3OvrfXBW/naB5mTiT9UaCxrIuAF7dEyxqPCVq2BUaK7UdT29kbKNm
qWhqg7fqywGTijar78h7DxfV9AtjRx2NM7VG5G/LDVVU76wvJfO2TniwFzZVd8PhrxbM/k/S1aCr
1DBkeirskzGcZ/PSWK2ZrjoWzscMzMfx2s9j+dlXwTbRmKQOrQi6XWQ1J9X7f8/74zw+4FwsH4FM
li1Vg7Iu913lfse+xTxndmqe1VGV2n92UZMyz6jdYWcOH31zmzdUdYAT8+/z1MSky75Iu/L3t3hr
uuN+KOW3zLSrS2n3FfsKWXM0PkeBEAcVUoNVp9fjSh0amIps5llHzn+ZrGL9FDI8eY15CET6MSD0
j15dZhxdx26eLVYSD7M7oMOaAocvKXB0y+rW4uHYoK6qVhp2NV8q6v/PZGrFc+SkKDXV094dsnrr
LIqgUeUnPLpgh4GlGet9Iqo3cJr9nZ033dGltOk3wxk5CO0c4oN1JllnAf5zc2jtRXDoyeDepUsP
8o/JAvL3RL2xfwTz1Oz/Pk3NNm2oFNQvWV6ao11D1ea3bKXO9jy0Zeems9bqTHUrP5Y+Wz41KSSv
stXQMV5VorwLEuE9z67VXQpAU6u8Rw87rdnfkr9pu1UdtvP51oDJjyGT8KD+jM5x3f2vWdLO7gwh
kZL4fTZpyM8z5JhwXdUfk/FX1XXO7q951ykqqOb5PUb3QeYbGxVTd79d8DZvEnq4jSqgOyFwCiN7
1NuxRsnSqx+zvMJntGAFp2LUS+pHKruAr5uKWjvTbo3vwZ6x0tE83GJoiwQH8CPZSsUau0aW2MTK
YvEla6T56VCmuv+3GF617p0N4k7NtfPs2UaAzKgSscKbUnsIRV5cjCayMOnp5+/Y5B6hmSK0JAAr
6zjbsfzszQ8Ev1dLsmY7IIB8GabmBSJc/VoH0rmr2sqGWNnO3/1H4G3Nd5k32rbqo4ktmGdB+Pg3
FEbxLwToQQucf32dX3mKQNlzI8oW1AnwFfY8JVs/8m5xOA9fE01/zcEZ/zKND3JA4U99yOG/9dbL
1cIBWNdZoP+GNkEc7ebGKL8DFkb7YP4+2bG1LW1JWjbL+2ozx2a8Dj3zztODhAyDN68GGM8R0gp8
awohZuSgK2eboRB+KCJ8rZD2Dz60IrvnBtavQbprwyn6fzykQvjkz+4Re5TvSn6vCMNgUb+IDtcE
geqDYATNsgjzKYGk65xS/4GpplwnunZx6tY4qES2Sl+rppFRsAck87PLAYe3q8CL3O119ZEhcIze
e19cqOF8NugVhXvBUnn11wCeWPLgeUa8Hty+ajGOPEyph4fyMOlndZTNBiAuyhnrRSnCKuP46zDY
06YoMX1tJ3f8qi1PI9v+KeVQnxUrq5p2ZuOFV1ZWZO8ssw+vfC1GvKiMvqjkaQCf8s8RwxqRMjKL
+s7wYcwVvbz0/Oe+dP5QL4ABBy4Cm/S1xWibivKAr5qzGxu3O3Vj0p/2Tj59Ht6CMEv667CK7Q2Q
S48hTMWVtxD0jDT+JVEOeB7qPD+BnUeobtlseSgd2HEiP9quj/aAhIvhLhwH8y4yauM4p8XnkYoh
nWIc8XYy79TRX/MQGvpztJjEF6fpK/CZSXtCYp7lys1a9y+n3Qx0PzktHLkQT/0+BVP0bg/xeIYf
kgDbHaevcVcA1JJmdyTHN33tXby1PZbykX1UuViVYs2DPL+XEBZ/p25VWHXtBT/p6K2xNzJsTJtx
wCXDmIcTWNNsLZfdXMm/HcRqd9eMefkui+VPkUARsWT56IWt3OjQHg+GlTziRFSfVRPPIXtAckB8
EfOI513B7gQWQ4TqRps9eXOUPQ0ySnahX8iN6qoBNy3ANc5OsYZk4ITrmazaYQKDtbr2HQtNCWB0
4UpNxx4nw17BEqc4K1/UZVTTBaK5TGZyd7vy2ILQNoNwjSLK5wsIllexUlOuVw8LZIgtkT+omJoo
+5CHQfohO/u+H+2PeQgp7XkzmoMTeQtrLr+Y7jw+t3a20VX9kJX5K7smNSSW2V3KXreM0hcVCnW4
sZ7pPKqe70dv2ZyJezUzzjE2NKQU1wtreY8DQFQ7RzU3iSlUoGmb3KkbGRUavoA5ZqRduEuWDv52
srt8p17i2Dv5vumXPeHyGke9Nalxg1tX5841LP8Rf5a1Gm1kitUwuJGVOlf0Bvhr3qy6sPgfbxYY
3PXNqhPt5c1SbFcTVWR5sxVZRUqo1D+qHrVRHa3FubP1Dz10610uS5Qihlx8SHi1o5U77yTnk2Nh
lrydJU4a8Zumje3WGLp8o0TB3czBQqSWLyoFY0XutRcVWnXvIf+C6o6AwT4CU0e0Z5NCuTnHEPHO
aiAUOkuEHrXJ3jQeyNGhjZg9VmafP+Zuau3KpvxHZRxHv8LKF8mKg8qgFFo62awF2Xuo4KzEZ24z
52aRSvqdr5SL/o2L3NtKjMNxxE4O4EjrPsnQMh8HHP6WzpQgOWRM0j6BuH+TS0jFExjs+0ADIqC6
lEZhK41o3cgXHrvDLyOd/uX767y1PfCUwSjQQyjC+M5PS+cAJimCM9OnByNvqC9X9tuohxrJfNay
125Y2Qd7Mhe/cNN+g9Y9bEnTY125TPZKHiho8FbbPO+aTdCLcNssXFQ9sO+iyhm/dE5cHXvqH7e4
1bfjF7OrK/z8/px/i2dphcrOQl5drhMGg3jm96pimeP+yiY7PQVGzmo5GapdPFXkjqOiM7adSNoj
GpPNUYz1nK6EWfXG1tbc5uguzTU6q6gKqLmW5/2eqwJq6HpFdXidoIbUHUB2TCl1Ta4YG4WOU95y
eJ3VV5msD+qW17tdA+q8um6hO3Vk+pDrlmvR9c0+RjBQYwfpRDtkkLX1hFrdY4TMymNRoXzJN/NH
oqaMBVCIWbx2tb/Lpzm7SyZUMnYKxZQgT1Su1CGMPQ4DzGU0NF/vFB3FT/wQsgfu9IqSMiRVeKlL
E8TebcRpWM9ThMjEIXay+3auslP/u+mmKDthW/gZwxG42DQlPohqym2y36U21N4AOyk0DOzO0t87
d14hzuh+hEbZ7/OgCnahcNyPeeo2ujeKN3NEFFRLvHEzdIHzAezxo4Fe/jQhMn4/B0XGWrrTQFS1
i74rC+U6Q1zw1liT+Ow6QsdT5tZXc4qaTK+YxX6aQU9v1Oh1ohoOWXsdYjM9KrnSGPDW3nSmL1eF
05uuKRorBYu6HlM4mSAElIOrHdn0RqUtHnzwkA82tqT8vGaHLJlNZ6ViUeMZe8tMRuhLzFONDEJ3
SUU8SlZZaBtSq9nweULkyMOArq2rRSUmbs3N6GTFRXeb574A+um7JkqAbtrtp1Q6b6gXnFweTD9k
mQQsNFF9hJ/GC5hIo89JUO71wMIWUpuhOBu6Y/DGIzxD21rqe9UXpuevq9YjXZzrb2PTw8Nd3BDR
B4ZY4BRU7ueouViAGQ8qpho1JTDzFCDE0K1JTuDUit/oI4+63RB1WU25OHrzh31m6exr8U6+YHnZ
jCt1aIXlfsin9jh5HvZkKobcNnAPkc9rM8S9QsVUQ4E47jeoxfIHioMnNU8N/HFB1V+umpGg3ZD0
xELkf2I1/upK1Ly2KL11/H4A51CjCtNx614XystV1OSyop47s3qssl1kA5nC8ySgxlaY/rwi4Tyt
4zTQNmDDEXYNms9GdcMJldt6yud9ifWuvSoy6dzPFno8YYONz+BtylLM656tDwoezhidmxzhgaUn
nXJcjTP4FdL1wwZOSPOGLkGymrjcv40frDzbgv5rlMmJJ0Px3Rj4xXczo0EH3NA3GL0052lpCqri
2cYaAzQXdPMRn/vJfq/NId6hmlcgGPHfxDBNW+eCymC9STAsWE96OHXPZS/b85j32qpvTBdzEVu3
39tE/up8B3HZ5Wxs5Sf2V24mNqNIp53NXmYi+1duzcT4VgBKXXejrq3NKS/P9tL0aZ8sqkZxChRW
HfuWNx6S3P8cUlONOAABtcy/zrz1Tb284zdT3t0uqQav865XV0NuJsX15n+cvFzx1lVHQTx+xpwx
mQ4aXmJ/XPDv219fss2LCBeZ89u11D2vt1dBv6/kSuCytcPPrFwrpWg9RBDYsbLqKdKH6eJF2ecA
2PfPAS+sdmh4OPeGn7Nmt7p7PwoQPiirYDh7cKTnRsoHN443Mbr6Z820vta65peLsd3XCP2hczwO
/UvO//q+tKyAUojXv8R5YBynnh/dSss2ScG+WeEg+yD5OoyDhpHf0LwFxVFF58kjg8OWsBPlKdA8
9z4Mfffey+Me8aQh+VE2vXvwOyiEakBNMXJkvConNVeBmnc7b2h/DbgbXW5z1anVgtHwsz7fXi+s
hqdSh3XGbaO6d7yNijX/3VH1pA2NRB/s4q7HPOJQCtwfKsuJXmyzi14S4Z4Lz8TneOmFPbhEyrZY
3C9d1ZQNyum/Z9yuoQbVhf4v1/j/3kVd43YXIMNr0dunuMr9lZJtSwc7vHaLfHrJWZBt/bR/NWvR
PXp59dkUdfKcItZ8UiE12BQBMns+6QE7jxdkuZ/KB7/9pQbF79OnOUUKHzORvYqp0YwvL59OKgHq
crfJtuntNDZMl9tFkpJFtNV7ATKw/70aiTbjWWjVQdTpcPKComeX05X+sxZo3SmQZX/CSr2/HqkY
aPD+dBtVR6GMMP+oPFSftQgwihc5B7im8GeXRh2pJkEt7tptg8w72Aa8lCLcZ5UTHyz4ABn24SHS
zq05Ha99daiC176JjTO4L5SOG3vXommwHil2PyKR8V/j9N/zKUIzyOojHpcBfkjDGOJwF8h8G9kI
5jlTUG0rpLQPLh6cQH3Aw/QKGqMOje5fxO4ASipgjAppPuAa1QCuS3ZjL4dVgSNNu8lFNqHQJ9DI
iJ4dYxxfVf6CbKz1Z0dkcEx0w44vTiLe/dSoN5GJYHtQVibJGP2ziYfAhHXmsbhAd3U7IfNSelAx
w97nyYuBcHhfD+CnzSjDgs4NUrHJXCe8hwqU7/W2gc5ZlthYFLD2kmGIH3STT5I6iiqY3TbIJLSa
GLClGz+4S1P4mADWnWGtVPc2AJ124uMcHG4hx9HuRWRGF0MmMGcxVziAC7KehR3aDx76JtHivjYt
fmu+X6bbMWGH90cMmHGsAUdMaO/GVMMfu2+GkzH596onQyfEc7iiwh8/CIs/LK81eJyWxpnn13ye
y5Nmt58hpGzkuoSwvFcz1EBdkrB2bXLiKhYsgkII9TwpQbarQBtCcOj052m+Zj+WhBs15Pcsw2ou
NXvsxi+yhkTa5dnGBn8fptXpGq6boQAGqL/jY9ht5x6zCSgk9lurwyROMmoTXi/sN2vIXsEdpY9q
MO8vUxfZX4ABek9W7B9tG2llG17hnRuwghu85pnf6fY5ympt57mltlaxUsfn2AkQkkRvJzjVRf9f
k4wzdh7U6pLOktvZqZx11pd4jYAseWXPJ48msrxde5nhww2bPLY+2rQID7LAqqWwyiTfg3IO2LjG
49Yq4u4yCwQ/qIh74KFCB+fEZeY16GKfi4qEeJ1SNtzsVO690W3va7e30daxS39T8AlZq6BeDh3y
Hq4lVlbPm0xdPly4tf/UOwPRdBC1L2n/MxZFDGyEJkbmy6498axCXag/+cKVpJIZ8ybU2LRIBKfr
/MbBFAmd5Ds12s0Qm0g0Y+qkudEXx0vgooQUQ9XkEkGEO8fDXUSNekGln3tcvFeqK2PpPRR1fVFz
NaRAXqjpIoBRDGskT9aUZcWzugtWhAhXaXJTJuSvfRH1pz6XAs/0wnkvgvwSRmCetKj6AfVae5Ve
F+/tZJruvBhOppgQFFEz5uiDonb/I0sib+24BtBMp/rzWnWWXZoKOS9+CjDjDTLxXMbhT/IH3cle
ek3dA2YrqqcBq9Zs3VVWsYltCT4hybpjzP8LoLPc/9YWxa53zfxfUTWbIurcEM5osK2zYPgHGfAc
3nFQvyE8QD6bt/jYZFa3h8AsNqLuXOww9EuWt+ajiXL6W13327avnWfVM+MHq0VZE76U+zrLVx3r
uTdpJOIZyOxWTdHHYXqEbHSveqWM0bhO5XfVQy3HPk+LK4TqBgWESFu42rXrpixW/C6z12rUs4rk
IAfEyIzlLl3OHzora2ube326DWUKr8ObWX6OQbWLlo89wIoI6A+QEoHP8CsW3NmLj1VBly0qg8Oy
h1s232G1vOcAYaAydO5S2wuRqO3kluy18QUs96YaW40VehFREq0Aojh5hUagx6+3QpPD2ja3ebMk
ifWFEKQL/d84PXqeED9RQsIRcky917J1Y6R1NAvjFtPCSwKqhF7o2Rvlmx/5lBo/XaC9fuLE/5Cf
D9d4wIbPUKKNvbSo23WekT7wt8N1wjKaDxSNuUTYvtg1TuIO2VI0gIfu0QaD/TjhEb1irdl/iCoZ
NloLhUH0s/2e5b9UeHTS7iB1A+TPMqtvtYfETbOX2kvcSwno5no26Kh6XaYLcC3uzNfWQE1+mV9N
MyvEakTTZOmObGYdS0swy+D/ZZwDHKCXuNGBXMEXMwTHpJHEAkNjeZBAAea4q0YT0YPIs/aAEnd0
7RbzgGi73pgN/lR3aoZqXDvNUXWwgve8GtrrAFpsMVo3XMQKg3SjlzitX+fdrixzWL+ocPXIE0bt
7aJ/zLOS6Ovtordbqov2ru5uwtFq7wzyGCvT6KJn3xY/lAJqI/1xrZW4P8cYpD1nnfWjx1rxm4qn
tdWs+2GEp/gbO95FUUU1VTYoZv2HJyed49x3xdVtgNwiqPOZ+v1Oihr5kmXaba5p+6R7Akxmddu1
234n/Mzgu2hW3arJEdpfXY9DvE72Rmh9hRE6nc2lMSQlreucGPTpCZszBW1QjSYXc051SI1g/Dwc
1KH5GxmR47YjgILf1XGIZGgnBkBpi5dnx7PcR8wOCMX1nL8vGpJJlK7XHrQyA9h1vZ1EfAOxX3Xr
P17ANdylxYM9BcP+f13w75vfXt/1TNXPxfSe+p3YqVeimuvrvZ69vFJXOs8FMjPH1Etwas4nLDJG
4a/IlLSPg1HCkY8afQ/vq31UsXpw0TZKkUkxMBKstsiYwRHUSmylOUPNS6tp3LI4zcisLtca0AO7
B/IDeKu2K2BdPBtg1JDLjfdGZUeIro6ieBh9U18XOIZtS7cqHrIlpgaMdrTQc2BdqAZUowZaLZQ7
9JDKdYucpb1SI7UEF6aVlK1vE9VRmHRIJ/rVt7/iiOIWpyQYTgjYy8+LSNes4XCT211ehTpBNWhS
nvWsxbsld6pDXrX+O7rQm8oztG+D1wK5cvXoiI9a8iXUPTZZxI1ZZhtQm8Gp073hube77xAbtG/5
rCGKLnnI6hpEqLHyupUaSAzclnix5SO8SvcC9BACynJGoBffeqMzwG669inLtGKj4kgunoHSVV/6
rEW81m26rbqz7eprz7Xk1zgN88M8mfYO/3fv27BRw2ZUGzv1RkKWfeqNqLjg77S1av+PN6LeYCuK
zzfSGLp/yi3LsQ5N3eYbbabUd2sisF6X2TuFjX2JfX93A66LoUimlepbRi+OrOd3CvQuMnCYM7KP
q3REPSfrm5/uOLRHL3brp2BpEkL+75Ct9/VTm/c/zdlnPS9Si4RA3UD37tpjtGgHe1aH9scg/sGH
NnpRIQ0E3arQKE1MTtEcxtGctqaD9ow1+tHKGKLgZ4eDy2yFP0ccnTV+sUSVhS9eWwmUArvybkqb
6bGSBbkGNHz/0ad3Sb0IQCEIYqeaPqd2OLgHkryPKgXPEHv/qAxjVhXtNQ2xkE2ezf3anR13T/J7
uKR193W2qKEEuGDYR/lf1+51SRkPY5pzLUDfKOqsm8u7ovD6o+LZyhvZNtTdYsc+RKxUUE1WR7eJ
y7k1isiU2HndyVSMeJglYTttELASW5XWrMpK3ouieXJUkrMW8aF1dNBepfQ2Bthp9ijD9DUP/I1p
tOUX+PsupA/YvireuNAn8JBBLavVphWl6GQbu+1X6BCIYZtDA5FZ5Pc+JuVqPQ8v1kb5tm1Xlo9K
pQ3rcZ1KzZbrcSi7tTshEm2HWvDUIhnw1LbTs0ZOEKTKHDyVyRCdu2b4jokgrPs87Xf10Iqd6k4z
hu5To0dn1UXxep9kSIB7c57gZBimK8MKanRVbbDVtrnSJs96Kn1bPlcN3Ic+1X8NQIg3YYlYj7BB
/O3sxkMA43rsquNrpEWiG30iGkjrKzNMXH4j6JXa1DtrdVh5LY7PnWyjk/SG2kVCkgldpNEsQdW9
Tur14leHlPJWjV7vc72nmqmif76GXN0l9/PvVmfqOxiC+SEO0nulHzHABGlWwyIyATnC7C7o/R4E
5YQ7NXyNgQVf8htJcnI639jy9B/wPICSaHT8XIGjrF/dsa1R2wFDJbDrOeUN9A2DulxSTeUrliyb
MO/KdysavbPTIQGrcmmUH94kkiprtx3sbemHybtMPRPdvbA86vMs37VGfKlZqD62aaW/ufa6XiZF
hYcLhld9Vz0j0/W7QAd0p7owC4Fopam7V12qbF9k1P7UjDbeCpWcbpeUdLGkpL2BJDqF2zfkM8ld
q5hqwtJKtgv4bgNOstn7dfnstJ5+spamTEfMx1rcFk63oDoyuwbaVDmh1S0lmGkmq2mqKUUqTnab
xNWTOlTBrAFBNDYF/+fLqeoUo7O18k0N94XZk9aAgKJGnKaLEQCqrDVSdNRDPCd/Rl4wfy4yMJQa
ZcUdXwq84Mhenwsy5xc1qtdAF2HtnK6Dlakbu7TjPwwK43T4XCu5M8mhOZ68+2awAN8UR9X5o0lz
Mg45KvxThxCxGuC3zLuPl0av+vLQWyJCDYlrqAF1pEbLtN0i9V2QH2LuLe4vvlddhQPobSBzo62w
+Kq7w/RaT9E/Rmaml2uvgiAE+SQ7qG7SUjqjB+F7mSuzLD/juZasmsafXiM/K55xYVyrQdWYbnwc
NT15rJYJaEDzwO/xpRG+4yLTBM1f0Qz7rtxoeupcVA/lu+zRgRCKaA0LkRIpPgp8Cx0Rx/KNOWIf
gt5leq/1iRM8JyAmncCMdz4Fnb1WNzgkOOHbENXIDblB/+ygam2Z8HnS0CIBG2nVVnVbrxMrhK46
RKc76y2JPgosyr7WZlWfLCpu/E3TdFx+eFCElM6/KkviaEm068MMJZ4lhVKiZLDW0GE9qtEIT6sQ
UN2D6s2xu8LLc34NMHkB8Ievapkaiz/ge5VX2cXJylTfm8Y71nN/9EapZ0iBIKK7AdMqsUFp01Xj
uO1qXPDKBQm/J2/EzHDp9UuTNvWp1khuqRCQG0kqGwhcOfQ6Sq5hjkI927d00QFUja2KrOpwcSG9
Dk/9VO9NDJpWGFMcM83FpU1654qUAP4Jpv+M3kT6bUZrbeVkQfJqAwbeko0I7qOyTA4jHPRjGDuY
XHhmfQgSGY2rptCLS5dUBqKuyLhRVaS7xNRAP8UjiRHgFqxFqoOTx806QXkUIVBcalK9zqON8ouX
mQ2wQx1SbJzgdCB1uVRPxFKZKcf+rEt3PtxC6shYZqgj9FOmdIPKcAATBbUsFQQdQO2nU23aiPpY
5OUbD7lqpwikaHlHuHzSbRY+6YgE2M5HaIyid97tzBnHP62yyyckgVdaMrYPSTtm0fLjsgkwO8Jw
bunmdbrP3S64CENM68RokffrywkXDhpQ4mW1aq3oTvfSk+eI6MXs2JJ3TW2fh6pvjyUJ6D0SDdFj
CY95YxtD+O717i9rsMKtYYa8nxbo+Cq1Cmfdtr7cNo1DHzxhtG4cw9lNpvHNyQ35b4RWTesX03tb
WdY2iilr2AOcFJJYKCuKyvpRj08skyYg0bF+d/WMXSxneyMcjo4jzwBg0SaLeZ1bk8TOWk25uc+K
oQy3U/9/WDuvJbeRLV2/yo6+PpiBNydmzwW9KRbJcjI3CLWkhvceT3++TEpNde2eHXNxFIoM5MoE
yKoigcy1fhMBc3F7RFCjvtxWZtnpi6xp5sdMBVTd+99GF6jWLUTlbMZBEL+vyvXLJX5CM7qPf54R
Js1bMpn5Xg7IyfJKHvjmA5mXwz3U3M6a82IVFPq4+uVFMtZDj8i/oNWUr9wwWelq72wbMJmPsjEo
Ljwqjd7AAku+Q8qtD13WUKqQhwEGDAdERpsDqtz9j6Dsy5H7HJATDMugr3KOPLrP+WX43Zy/fcW/
m/N3rypj9zchj/5unnxLqXyL797d7Y3dL/HulW8/9buXedd9/xNEfezDZJqoCqpJg7KDUyNlmLC5
bvVAwAZJGsQxPE0M4RlP5JCcVY86s+ThLSonyL5s5PXmYCz3rYJDz/989u3yltE2rAvEK72/vGf7
21iZ0c+WF/nzfaodkrZpGUHLEfWBchqzjTHMMNWRr8uXlZrujHlUHkNRQqgiu9wbM0UJWV+4neGj
XmIEoXO4dfGhPZlVdCs33M4y+IoUKSa/t66G0rHRX28vcH9BebqckSvZ7UWzfF5RX8ULtbOBrA5D
BaZPJ0XQ6+NJC1rveRpdVjdR9cnVY3fhF2j85NPAYtD3rOfYyYdLW4WbURutZ9mgaRMvgoA9rOzi
a4K9jziBZ471bPsdFfOoUlajYAO1ig/BZ+CedCCVI0P3Jhiy9Ci7iWAJ3buZXjWLqgQDiay3vh8j
n5uk0eYvlhbi5T3p8K0ip1nqTf3czPlCackl1+QzOqQIHtzBU7hJ20D7Zb/N4+Ghlg0ixXBNWJWL
eTJeTt3nvDPcfSG8whPQQUtd19qN7LYCoeygWLWcsXTYBNL0GxvQH/1eDN/PU8V5tzn36yhqD2Ap
Lo6esFLIXZ5EWtsOS9n1zWS65IkNIVmvbyHPQFE00pJoh67WfGmDb41V+Vf+Zv6V+6R5mMfuDzeK
lKuMU6IpN5ZalysZw6i6WyUkfFe+wEEbKYs2lGBwHBHYaBQtipMckI2MNYHjYIhUrZP2UlgQIVh0
OadKNPIIFoxzUuxRQ3ehsgQpxjkF2pcsbqqPQdKfs7jIXwwMV4+qwmvXAj731/hsoOtd/oxXKTvN
okiDVTdG9lGPzG5hxyVa0XB1OnzZis88iIzk1ISRDWQ+nq2tpoUALhDVmzeIwo0PqsxDuI52bVHj
27ngCIZV4prYulUhpoDx4FybpN22ma6/yp6HsG8Txcar3ye3MWX03SOJsHh5B+3csDlDjVmtWhT7
+4CE79T4O8Jn8XHKywsYYhHZ3CM70oWZAMSVTe/58y7xiv09JI9mjHBuM+4D99hstfhL3y9glfG6
SvqV3mX6x2bS8PMqrWavO878XFvD7zjZdb/32DQu2KnNT1rSR4dacf21OSFpnNYVrocOMidzhodl
7HjzuhJLyBxPK20htVHkyBxU6k0q5TZbnCJHbehUSznaxSasAn6TRtGjYGw01UqC8mRjh0MT3EbA
9QhxQLaQrD4QkvbnCj9eEcQwlYpyOaYTqGqcLGuBf3uHcov9pQmh7CjDN6SbnPYeEjfzQMBSoY3R
sfzXq8iYQUov7NJyj0WmeyaRjBGpW1CMKbyzDM2Dgd6SqZ8cESort2GvgMRpR47hcRjUZmOMMcU/
ELDDtkGS8IgSMwskRr0pyFRAg34oTHjCR/AsezUwp0M/fK2pyD0nnZUdyRvgXCN82HpM045AFSFn
CSc2EgY/unJUTpajstuKybiw/Jj8788t8HHccyc5UK54HuysfZz+bOLexRAg8bPNCE4Nugfd+6ic
bAy9JYgN/koOyClxNraP8qhEOQ8EYG0iN/IzJucZKdtAhZLsMvMm5VA7jnKITRPlgDz+LnuyKUVc
Ht2n/ftYTKF1QvEQyC2QBrlil0f3rkdpEk2pJKAgxhR19v9l3n3ybeF/78uTyXn9OPk+II/8OCGX
YVnz8p0cp9TVDPyS1bY89KY4W44ejvByIoCzfxXq/GV6Ycaw0rU6W9xuqD41Tiey9/eb6v1GC3fY
RicNG1V5e70P3CeXen47v2266VQPi6GzjJNsOnHkkcjc2V748i5+7+LtPi3B4zsrecIUX3V8cJ5Q
L1MPTdYNFLyR3qzG2noui24xsZXaxMhbo0aZT5qPq99kbPsa2RmUFRV2waraP0YhulqQOqnSGxrG
3aIrY7c5UVHDHK2G/dxqmKE5JYb2xfhDZLvmHnvyMwyDEXLK1l5hK6g3bGMqMQ+tZcOviNQQ7Zl0
RZ3a+RhG1Kn7uHB3sJfQgzNbC0pdjZeb5vVXHkP6BmpABu0xVeGlhN42dcr5jHgaJpVqOKPuA2dI
x8qCjWQa2B9nvzuHaphfSnu8WGlWHGUvQ0DmwoMy2PFonRYy5k/w1eTAYM0Xcjfd3slaABp/QUzK
blem2xlpieOt91dg5WSwkUzdzFkZGUCWcFZiqk+FUn4ca48cGuAemffSnM4kQTGkm1sy7Jb5slyL
DYeKBdutr8QABerR6lc1dlkPYTZ87fimNUvb+qj7ifdkeGr2wtJ5XHgO2efE/F6h8rOohUokAIYM
RaN29B+Tcp2YdvcoI7LRB2M4FrW5D7vpi8+G9jA4SNXLJrUzddVrWbG+x0ZrbvaxYSQLQwjcIz0H
/hPx5lOiaptJsfq3mcLHfnAQV5ErBBEHd96/6aGhA5H32nUiAPN/zh/UDGDKaD5YJFYXueKH+1p3
qCsqYb+rQ6EUn/HbMdGU7zTEaBegfq1H1eVhN0ZZt9QqH+V4EZNHWWQgzSfXFabpcWnNrp8HH7eg
XJ3SNRys+jnNGxWRkQasqNmUy6bGSKsBLrWTkw026KfW6N+UNoLaX/nIuqml/RiU6skFSvVWaYm5
GQ08HKOobJ7GTkW8Zqiyr16on0huem+56xmIBna/zijzbl+V0Vs3ucEeFSP1g2kMLxBlrMsUNPVL
MMd4GRP2ML8+Nt7eAmcZWP3vBiyeczT54VkZQTosYlBT9rAhRxstIz3JL7JRjQpwx2wVy1LQPkJB
AJEDELe2QxEqDzI+J2G4pyAPa0ks80uQD9QFoD7JrlG2JXLL4/dMSfipy7Y/e7M6sLSIBuBW6BpD
Q042muZab1HtXaVKA4y2Nwuo76ufhC+Tj8YJsDTzdseSNyXAKdXKxykI6PzPW5k8krcneeSzErNy
a9o3bnf2pxR0Z+bwsxa5OmwrRwW3K7wEghIHAXmEcFR6QgtweQ/JuKYKek1BtcSK4iuPNWzL4sH7
aha7ojDsb3P1WtkVd5bBrB96pfu1eRcbXGBOdYd16Z/TnKno9q2Z52+FcrQb3f7m+g6l2NZSnzTI
57gTqvk6EWhQSwsOyRwWD5Fo+IXkD7Irj97FmqSKqeZUIMvE5CTUkZOv1W//4zMijDzn5DSWd3AK
dZMJgCJJW5ZfaHg+VUnU7oRl0RIXQX9HmUZ7HG14xjmV9095X2MhCQ3nOPWqjzC2t/Crajg4WpnA
2eaOSOGt2SpZ6S4Ccc/kfCBus36uYlzwVPKuuJqOJ/gFAEvUgF0UcjqgRMWmh51tgJTUrC+UALFs
zTDDxf3e4QxBf1ExWXCEX4aMR2r5zXNRaoPqs6sLKjFxpuBWparBzBt8m8fiqSbFeCqg6D7ZHcqo
Qap+7ZsE/JCed7iXWaa7rcRoFY3mdRgfLBP3m7Cc6rNta98re/a+uWgdAUgFR+ToKizQ2Pl9HN1a
pEAtirH5tKrbxjyr5p4yd7GxyyD5RXUqMEtnhWRytpI6U7KRMlVTbNY7pzGixX1AHvFXCU7RrGFx
jGDVFDxFoHAuUg40wadMaye+tUJi1NRQHazU/pU6WnxTHY304Dnq6mg3uAiCWyPsyKU8DH2xQpGH
ZZN+wW9S3cxifQRF2NhNVYq2ecXzqkgUiBwaHqZ6DUfiz4bMGbv53NI299gYgHtZaH2m7EYEEFdT
CT3YLNT4ZXYS6+pb7a0nQ7DNP4OmjkACkla1sOZJYlLi1JemEJ8nCmnNvtSHGNBRnn/qEvubPwJ1
S4a4hcqFZsME7vOlUZwC/CYxEKDmLo0mbZ9VTcEnKlbWgRNZT2wNAUq7HkVG3XRRyWHz7YeGfbay
bCF34dy2m3vovjunpu7cZ5UxhghjlY3bpqqbs9fUD0pv4vUhevfGj9qHqut/jRdW0J4jo/wlTnqi
OTvVKog69YxZnp+0zQVTi+YijzqU7ZZ8HtqN7Mqm4Cl41JXiEopppTGfNVfYoAne1NTHW0S3ppPs
saah3M4GfQOZdDyphX1yM6vby55sWGChnTNOlOXFKGiUH6M3u1kDW2LbLU9K1X5kzd6/QL/vX8aP
7ZQVwHmz/iUsxi8JFlUnOeI7KkufBqPcItlOyNstGiBnaPGzs1u0Jf7KsoJRp3G99yDSrFBCs958
VMDWftUqG1nCoJaLl3hraQc5qtjlZ2VMzJOGmacolMOvp+QlmqbVvGUrngO3LTyikBB55uCTzPlb
vk41QB7yp4QNDwF/PWJ7jxQHJQHZoGV0sXTH2s2gjk5dY7jHnvWRJnoypDvJ3K5UiJ4nPtTT2qwo
/chhsx7TkxzwOgMzKyCJuZ8dWZXCLxhS51OEGi7IhOBqq2F0rnAFW4BGdz7FTVHzrhX3Yabs/Ozi
Nyfng8Wt14kxWBu2E841c2d9PWXI5uli+zcHtg5guKHLdv9VjiodXWnSfB+VJs33cycV/3WgqKgm
AAU6GiLVII8Gu9BxZPacce9CuLqNNqmOOQ3rYoHg8vOQ53k6Gxe3saJHtckgvIuBMgWocR+YsBSA
o7TBp/tIfWP6bBSOtQp7XT3oSRm9/k3c/BmXLMfM1KwVYibJQkU/YyHRvC0iqZnJIxUloJ/YXnHk
z6aPKA3YIcALMXuuJFzpWj1hrJWP2zQerUNrQKkfACnB3hDa9NNULHu78D8hwbFG0TB/FejAByQj
yRi3pvFh0C1jrbAp3tp2XaEIO1IwKZQHV82sz27gBsuxDLLnGSQ99crOe+h6uzyA4VC26Zx4Z3Kr
f1hlDcBHYcfcWXV6DM38envEiYedfAC2A9IG0xzFO/kAdEPFeLyZrulq7m/TsCxOWlJFiAQ44Up2
E3KfJ3nUIZDFZzmpvM0UGfidYe6UVZdatbWNF+bTUemrEAhpXuMIUKTPs82Dtrac5GNXoOnpz5/H
KdCxjwqiJycxrxKlYURptbX9qt/0AswhZs1iFiL1w1rrqmnhtGNIkoDdlWTvpHOz84Laf527KDrY
w7BEdq3fmpbA9lJ6+mi5+prPSvT7HIHmRf2jREzHKA4Jvjx6kH6Xn1WqmfZJH6rv8nMt/cQTL7eo
q83+BuTatJyaYAiX7Gf/0pfjndn+HL/PN/XWeDDQHV8MhYbXuWBceoUgFMPIutT4T5+tAh+1UXAs
jaId0YZOENqJo/AlQ29ZnqDU07xONSMEYzr0W0XPtWUsvomAeXqRl6GJp8CG4ikOvSjL+IsDJVqY
fojJL8gjoBC39G3WCwWSv/TG/tpqNt4DcoyeppjDBjFYy9y1mkbOe3aCSxYbEev5HD0n0e3GMbzI
o8GvNPBhjrbl3hteatEU9Rw9al6ylCE5rUIWfmHZgbqt50o9tYWa4yA4+DCq6Caaqp7kUYFiFUrE
7UerjtMXb2hY5VOaXemKnqD3pk6n3PDeWNnNzbKFG9vWWXvV5opBzfxmzFX00dPQS7E7jJWyrFcw
CZoSKgym+lnnQ76YdDW7duPEkk7LfyfrHm6bMT6bjoUgv3wfk7cywQONW/BAVAxCxUKWpJie5gw3
XRAiIIvgxT7Jpu29U4L/I5qlhBCfm45GHH2d1LTIlmU4UYf0ynJ7P6FOHzsf3btuRFd2nu1mG+dl
fJnr4oMEpQxOou15aGO0K8TxyxYraz+IW8zg6nTJFx/tgDrIjT+K2dlplV2uNd/+HPZVBQUVqQ9V
NPLIsQWSYbbCbak2QXbNEP98hgyK1l+yCINcTXGzDI1tFYcDTzV8VGQzjp/wanyFVMTWQwCX2u+l
4ilvszX3527UvkTUrj70epjtB4xrqAypQ/oARFR9UeKuiZeFM6HdjB0QWXfQ28pQmx/ixv/SV236
B76jGF7AkPT84Gp4o30t2vpBJjCp1T4rcT0d7jlNHubpgwW+Rk7wEzi+3ms++MDO2A0UKzubWCxm
oPeorfKsVOP6G0+UlN+OkiQ7bqZfe691H1K3ffXLOnyWTV89JpH1WjdJ8OKXZrNLGl3fYneTvJL5
fbspiBXO13cTEDNLXsNmektVM3mJfUzWcgg/GCkri5t7jyMcUGSwBAaFaACSkd0YH+XSt3bZcNeA
RJYxrhWJSAyrS7vGjkMOzxWGi+kQNphE5Cqpi9j0lg0KtVcF681tYWio/CF8FaLM97PPMsbn141+
ciEMhpRTp7Lw8YQV0TS2z7NJzspqHO3FHJCw1gpl3svBCMj3JkK1Cl8h1OsriF0jzu3l+DiMxlG6
HGLNmy1rMFD8kdk3KyDb9pbODyVdD2UT6Iu6Mdpn2flfzK9xvRjj7v18+XJ14P+4fiXoQdxEFiqI
1Se/cYdtYHfBwQOJ/AhKaVhlpzpLl7nunaj9KwdVMfx84Tilki+skfStLaJyCMS1YZBQvoFvFDR1
xjjz1xJ9Y2QKBTOtRxdGgHdwPRjOzRydHBC2Hbc8UlFe5D/JwTlX/9AxV36QvRhHLYSvxDaMLOYL
UAtzm0RzvRRlyCDs+meLzSF1rWIRq/Delo4Np0Vlq7HznLB/Dge3P8a6wuZETJaxJnMf4zwqHv2A
EK4K2qaOPG0lB+XlaiDgssd6AX2BDPxyVWCHqrr1Uovn/BwNyM4ua625dcuyhsvlClpW0k47j8fK
UilwJFKsQH2q4hfMYVKk7zM0ymd2uYdbftRTp52eAPehMpVvnXkO9zGpz9XA/vJQpmn1UcmPmqip
lijN7hW0UdexwhOm9Ey0OkSl0fbifqOD1rp1pRbSu5iURoIcgw9jGrGIFeBDbBrypQVVCdVE9KaO
hT+3BanCOj7CAsFbQfNVyCd+SLSGjZ9p4QQ8tAiyEOYBwNqE5M6im/ToKJG10K15DBZNfBuVsbzg
76qw82MZxBkjSeyjlqP0mA9WUizlFTwxHFHqOipAViZz2filfnNDnrVoeuxmda1i+H1kFzo9JtI1
Wcf/fK/x6JEzSkWFAmCYxbr1kWzBP/xj12Iv1Rh5uPebJn6J4/yTLXQCVERkF1mjpdBxlPqAH4Kx
9jSytqnBxgdv8A5RXJRnuyAdFyzPu5PsxtUSQa/g3CoOso9ZoT9Uiukd0m7jiiI/wtQwAG4Nyfl+
zuM/6oHfdiJqrWmgjg9AQK764Nrxsh8LdYvUHGAjMeqJAixPipCyazlv7FTxdoov2I2WZh61Bs2K
oO/4VOe2eTFVDfnzWO2ffZwgAP9ZeBf4ueA4a5j8pFm5AleIfvldoDwwI2VbevXHAZP2dnUTOZfD
fIWxUrdhwEtJdBn7ZbjNhgQnnk+3UAmZ9IgHAQbWLB9kgyedeupH5I8doz/IEOKpKip+rC1kN2hN
FnPh+R6RE+SYjIW2HiEOFF9lSDbyqvcugMEIJ2hQiPKEzsdheKiR1KII4Z1SRTHQIOAlPLRE9jI2
U1QnW1wzMCE1wo6/zWFjzK2K1g/n9KWAWBfgN8QUOVspnKcsGdD8GJT2qcBLpZzK8S3p+oYCnf29
Yh34hhCOizwGX5pO18e3Fqv0LVTZcC1H50GBUqniUCRH3XgYkZkYd1pKfk/kF2aETDZqMqpLmVuQ
WQYZcwyWfHeMgIwFCmDbXlcuQa2YSMKnSM/MffrEh25cuPjcfBsHfWk0UfjFGzEZ1ttYP5luewT7
q+yltm4tHIay2KWCBnxdhmTzixyvnFKKeXLEauoS+5nJWKjINWkw5hWsmLXq7CCU6jmud5FNkZJq
smFh2Xran+5xsxfwjNbN9jI2VTb3FCk0XuWkx2zb5QZgOIeZPdvH2pqKfUDBbOXYfI0DILFLJ9Tc
oxy11SfXHO03BWu9Td8i0t3xwUJlaApX5jz4V9k05BeWhoWsRJ8WTsyO1LjGVoGmlJiS6Kik274a
LduhYLeVll/zPAiXPK2Ma6Cbwa43wnxvt15wYalMkRlsyhfP6rEWSbrvVhW/Fe6AdYFT/5HO3UeZ
kHBU3T3oDrKJstv2bbKtBZgZISj7Ddo4HysQCXs5CmMKjFGbtie3wW8oV9sLkuvV1gGFvpTIctk0
NmIuaYZjwdxUrFPsud5GVb+uQpCqIUpN58bR7TPsbZLWkfsqQ0ogQLEW0rpy0MtUc1WPowq04ucJ
ll/b58ky0ZYGUFmJa8i5rZJ6J6eLl7In59eOsuK2lHXITM6dc2zt5qmt+ubT7LnW2pqycQfdvfmk
gs50w2H+4KcotpEFoiovplV+kuOfVunnJCzzrY/hJkvdwAC9eYhRRXqQHdlgpUTYteG4yMMgxW5d
a+tHO3c+u2B1bBbUp64eIREMDs5gtQkEmj/SxgDqy4ojAtYa8ZldeRObaL0Ozp10CjfSQVmxvmgh
ZeEmfm9gyLIJyWZ3F9Uuoq0eoOkcJbPbaTPrj73ppp9vXXnaYFOAVFs8U5IR9JFtW9UKYUh7PTc4
SejVqFkLxx1a2Nxtv8awgIep6MpYkmbtWVOnZK2XGQLWNtLKCxm0UG9b2W5zLEMFC7pNWTflwyzq
BJW0Y8jnurn1R25vyPdWv+N19VxW3WhlOKEH6XLKDcopIuEl81/3pu4qVB2nrBbyScMvo3KyzJNl
SjYsnACzr3cXuGfR7lPepdfuF/1livCyuFFS7heUw/f3cR+4X1C+VXwALynKq0tZW/ilwCAPoZiT
3i4VpJtDVmYyZlu1v+4tHhbxoozJTN2rjvCI+x2+k0jaiUokHGj4G/LQAi3MY5kMXo/MkpUMH7p6
fgvaPnsJyaDuwaGUm6KL7E8p1o49ahRHy5lm2FTD9Mje/xy3cXSQPZ7dE/6pxMOisw616yAgAjhl
MdfatO4G8bce4nwXswG6iXA4YJ1OMYU9O80xrk26g6tU+sUWTW0iIjO0rbLSR5RJFq6iFwfEX77I
KaWlYNUD5Oiimp/7iJKVYdvRsQmUr5FnwNkxMamu+dh/hCCdLvWpjsGn6dHHzj4oJNY/5AJXPg8Y
SclwOybquh86hDLFrNkoXijE59dBhVWumf3t5IytWD0oW3Do9YW1JtIF1bGUWKpG7+JFBFd3rSl1
sesRpZSOwu+8hmWXegKMAf2aVmP4LJvSnE6Z48ePfT+twhLpa9VQmqfOQic3s8ur7MnGS/xi7atC
uS632C/nhnouVQDpcnTSqvLI2goFDT5Yi8hFNEjyTErXVdddHkxbuYfP7ATmcULKSY4C71+qGkC2
vojK/Vj6qPcqIrmS9fET6zK+OFnsfHW6YV21s/cptkcf7GjXPsxW74NYK5E3ZkH9e198SdLS+zhW
pb8d1DTgsd1YL8CU+kc2Si+yB/dieC7LN+7X9o9Ipe0yzWZ7LmZjksnjiCfftrXiYR3bONznGqmT
xPP9RVeCC1K74Cxjih2lm9nUnW0Ym92DnidCXaB2H6JM03cDTPuHXwbkoWxqw0Y4JFaPWJzY7ULG
5GzgERBHwAjEcXKDG1J0Q5t1hP7imzH7mXv/XgexDTtYeyjXr2VMLmfkvE6cd8tz3c/TXLLAiOBV
W6TRZuUCSTfA0CB4cUQ9c+iah9odtI8RMn6rDBtPxL3c8IHkKq7zP6cWTup8m00UMlX/x1TcTRcQ
sQ3cIAGDDx11G3njkjeWd/cZO4nRfxJT3g3IrjzN7L5R+zWus1hM5yN72UowWGU3K9iFmW5NFsvK
QIYPLC48LP0eNOSkcZhWVnE56bsxLo0PoTu8GhZIBUD4yUsy+Wx5CfPET45mXg5L2b2fZOth+grC
flePyL9MdnXMYVY5q4pCNPYcNTxwJ4FLNFbDzu8tsGJFHz6G5LgeMXTq4kY/vQvLCaYZfdNHxMtc
cc59hlvDac2b3norUaEjQVYU7HvH6tS3drRqg8D6HQ3SHpDylwYC+ZrsvXq0gFBfXDvzFl08mr/7
KQ5epmd8YEsL1iIzqn0T2OkzsjrBbUZftJ+com6WUQ+ank/Kfg6K+NRoWnQlURaR4bS/2w2bXtmT
8ckxwmXasxdSgWRcZYyc0rhq83RYy3myicTuNo7sa1i5H1yDzJleK8c2TFjPA51gPY9+y8JSnuMm
7p/MooPc3TYvsqcETv+EFMUksIaYPlF1gxTCZ2cVKmm3RCc0T7Z+hAxGCbygKLurPxfdYyuchYw+
KldzoeItIbpN0nf7pmYhW+l+u6fc3mwQBg+XVpwPiEaKuxWQhj6to6fW09CRdPBP9mIK5MjCguOT
M+5npCBVTyRxL3jBJ49+1zwXsY6D0QRewmry+uoOOWhYhV9SlZIecGkWLILbSy8aBOX5ukR8mSOv
aDFrI4a/vP5oWggsi1CC2oK3wLWQ155Sbavp4NYnwysW8+ihAmzMdfsE7iccX2tnHQr3NtlMgmNf
ovgSIfqJj/nPuGlZ5R75zO+GoewwiWuQ9CX5oM+ue7RC7emW0pZd1VDZtffrWhsxZ50LG8uSWnM3
aGmq4heRPjT+5O/mJM8vsimj2llOpu6uCxsufY/xq3y8WAZyD4voAyK4PXZumEe4kNC7hduyTF3I
KZmSP+MmqW/z0PmQTTOZuwip1hN79/ChykxAONmEMJ4WwPoz4UdTpC/33PlHf4PDr4sd2Nica/Se
Yr9EKSk15gifioGsoV9nT4NmZE9+4VVLqJD29jaHPC+mmGN4llM61oNYIUaI1nOCDFUdoMlQD/tV
0U8WVj0QdxZq4vh7s9BFAjiOgGOgrVOwN70o0ZwdJnTANhFIklc/HN+kHkqWqFfHq5w3mC8xen7W
0tGBqPSo1WFXkp9z287OQYqnRG4lxiHQ1cdfQmLQKIBxBFhCDJllY3UygIxY8OxYBr0Tn+TkW2xS
h+cgN8ODjKXiXHmk9OLpOGn2ZkBxLSndoy2a0lacX5p7bM7ioUY4HJT/0A4s1MRE1dEIysMY3fkD
CuSwErzEzDeyUjFmQ7R0RtfbyFqGjLkFP5aanGTnXvvI2sxbK1lqImb3sx4SatCcPXRvgN2kr9C3
vht65nzL0V0vBlX73KZNzJ0i1B+d2kFuPR67zX3qTOliTKEn23OaPGEHVKzJFJYs9cVeLOySaFG4
mkq6DSawbOREeYTt9gzzropAlIewhu9n32f/3RXul/n/eYXbO67FCkr+BLaoHIDSSPyZVS03uOM4
Vf6t+y6G+vqwT1p//S4uu38Xk5eTA/LUsfR+OVXG76+lN5nDZ+LP10YQK9pzv9r1TtavU1vhrhnD
xjh4NW4DgASmB20EpBe1gOtgQ6KYImKqMpXFSm/ychfqUCncqTqEaFFK84P45nggjBduJguF6t98
GAaqJhb+fDIs53p/jt2nRqQXU2Mo9nLw3dz7tMDov+j1MQ7cegdMdD4nopFH5OqhLaTqkQRVG6+p
AXWjpDTM59ibsM7JSOn4RXiQs/spFk4btT7wdMiw7hDXCRKMs6KmeU5RGLhgwl4vfZzONqXvpx7I
YSV9SGF/yNHM47GdhXYJti/GRsTtk919YPDZTaR+yK6GK8mGnHF5Kc3sa9FmCNmhGzjj5nUoyjkE
ioGk2kH2ZaPNIcF7v0uob61v8/0+QOQ8G0x++d0zD1hvOSotNYPUS69kYebl7NXqp7Bsz20UWH+w
slp6QTU/FXAs7pu9sKRaOg482u8xbHoC9gk/G+CZ/eG3f/znf//X1/H/Bt+LS5FOQZH/I++ySxHl
bfPP3zTL/u0f5S2+//bP3wDoqiA/LL6whm2CznJVxr9+ecJ7XUz/P900x7gzoB6VmC9UhPsPZJib
9VDif+iTz/hgxBgb+NGkP/qzVX8wNnKSn+vDIzBh4CDinCEN3C10x359Gw2cbumW372JOkE49yuj
1Z0TSjDOqZsC93YU5FF9Mgb0mQi7gdKsfugIqigjQ5XS9Z2pIaxt1k34yamCr1Q4jAvi+cGVLwOf
OsJGNWlrynfDTnpBjUWzikMWLsbUZpi9N8J6fdSuXYeMXksZUgE38iSbRQYv8cm1FP2px7d0O/h9
uJIjvohFTn2lXox8nzgj1ByR6sgcvpfddsD75yzFvGXj8tx6cKmivotreZk9sCrYhkLNWw+5w3eU
UteYj2UvZacpmyZKzZXshqE3npCY+ZB5Zf7iR2W25A31eyM5NpJnk3b2i+j4vfEKnzldQJkKN+8k
AN2iBFnkBNlCDpTdjL7EXSuQZ6W2UL0222QdpbUh6FCYwLrxsa1nhEem5FRJrqqMVfnVyOv9nGvB
i2x6N9w4ARJfsofGgb70jLrZoQAdvvhJXe/TkPKwHPXbLn5SWNrIXsvHdqH43FARBlcBoqEZIVdK
spnr4dfYLTMsYlYyTqsJCCtV2eyNOgnc4zgbjlZl169enew0AWUwE6uAH1znu5tINGp1Q4q5UlIk
eLs741qGHRJ8HXrT8svzn3/59jTy2/S1oLqEunv7rvvfL0XG//8S5/w5569n/Pcp+loXTfFH+37W
X07iwj9eePWl/fKXzjqn9D1du+/19PS96dL234/e3iLff3Eh+cV/Kf7lEv+rST9vJH9/oX98l+/r
ZSq///O3r0WXt+L9BVGR//ZjSNxhDO+XO9KfF5I/zL+7QPqFn7n7xpVt/T8sx9RxFdVV+U/77R+o
hAQ/hhXP/g9bdTxgxvZt3Pj1r/j/mLu2HTdhIPorqB9g2cYXeOhK3apSK7Xpw/YHHKAK2gQkh2yU
v+8BA2sn2W0qRxVIeYlhZs54fGYMGM8ar/jgfXiTq100XJcTIDDlrsbsAp/KrovOdwFP8Xz1Ni+c
yfC8kBKZ6Vzh0ceM0vcCXgAnjOcsy6RYHn5OnVFnvryMgjfxS06QnNKc55DkA1eU8BRrEbAiEVvN
4siWB5/qWPhCEZkzrN3PqEOJURV4QRGms1RpNbbLpXmBUR07BqQkTOFTZ9hb0DkBXe07gTFBJGM6
l2O4eYT6Fg/+Nw6gjKG0mmuzmU/+ZQwIAvQSc3ys+e0PHeLPNRHgB4bXkVy7c/iCvIB7YrEjQaKP
FUd4Bz3PERpMSSn44jDzNBNIWVE9LyShNGVKjSmQIsf5+FWKHKh6BkRIQNOCupzjW3eOjCLInxJQ
qEIZIK4mv0ySjGe6X0Tp2vnivIBtdKPpTxBMePKU9QO8P86CgFG4IaeZGIbHrVFwQ6jMteLnTb0t
h1KyrvZePfrXEyaWvRQQVorBeX1h6SS/FpoPQYEwxLnXOMX9oGa8fMR3qTnQNYGa/vxaV9bYYnMa
Gk6jlSuzQ0H6abuubGf8Cs8lt1dLPn4I7PRG/3uCH23d1ftNgleBD7t1HWhwzBmr4Ydp6q5dB5K5
y0yxolfVMXm0h2Z/rItn3zccCRukfwf5vzHHKLemKZP+992srSlbO4nuJxscCyfvoau13eZY7bvk
V2XRKa1FvId6hoo+GlP7YpIn3GAK+3rMGLHSfzadsXUb2O3IOFYydtBuiir5Uh6NLZNvWPrWlIEa
pe/RDWCYdVUEgjVVKPpi7X8y+2fTFZvqaIK5KncsHSseC+1w120KndNk7zAb1qm4A4DVoTEvh86X
LDjNkWHet/0aGc7VwiVFTlPga5eF9N+fUWwrYx/+AAAA//8=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'2022_analysis'!$G$3:$G$12</cx:f>
        <cx:nf>'2022_analysis'!$G$2</cx:nf>
        <cx:lvl ptCount="10" name="Province">
          <cx:pt idx="0">Alberta</cx:pt>
          <cx:pt idx="1">British Columbia</cx:pt>
          <cx:pt idx="2">Manitoba</cx:pt>
          <cx:pt idx="3">New Brunswick</cx:pt>
          <cx:pt idx="4">Newfoundland and Labrador</cx:pt>
          <cx:pt idx="5">Northwest Territories</cx:pt>
          <cx:pt idx="6">Nova Scotia</cx:pt>
          <cx:pt idx="7">Ontario</cx:pt>
          <cx:pt idx="8">Prince Edward Island</cx:pt>
          <cx:pt idx="9">Saskatchewan</cx:pt>
        </cx:lvl>
      </cx:strDim>
      <cx:numDim type="colorVal">
        <cx:f>'2022_analysis'!$H$3:$H$12</cx:f>
        <cx:nf>'2022_analysis'!$H$2</cx:nf>
        <cx:lvl ptCount="10" formatCode="General" name="Net Sale">
          <cx:pt idx="0">599612.44999988144</cx:pt>
          <cx:pt idx="1">361104.22999995737</cx:pt>
          <cx:pt idx="2">185734.37999999835</cx:pt>
          <cx:pt idx="3">129840.68000000378</cx:pt>
          <cx:pt idx="4">1615466.2999994901</cx:pt>
          <cx:pt idx="5">15116.269999999924</cx:pt>
          <cx:pt idx="6">275959.33999999106</cx:pt>
          <cx:pt idx="7">1981207.0699993526</cx:pt>
          <cx:pt idx="8">38000.870000000265</cx:pt>
          <cx:pt idx="9">65767.349999999846</cx:pt>
        </cx:lvl>
      </cx:numDim>
    </cx:data>
  </cx:chartData>
  <cx:chart>
    <cx:plotArea>
      <cx:plotAreaRegion>
        <cx:series layoutId="regionMap" uniqueId="{E0677D60-2CF0-424D-9420-C805721BF94E}">
          <cx:tx>
            <cx:txData>
              <cx:f>'2022_analysis'!$H$2</cx:f>
              <cx:v>Net Sale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1Hvpc+Wosue/UlGfR9VCAiG9eP0innRWn8XHW9fyReGyXQgtIAm0/vWTQi4f27f6Tt95dyKmT3TR
ZOYvEyREApn4Px/6/3jIn+7rD32RC/UfD/3vHxOty//47Tf1kDwV9+pTwR9qqeQP/elBFr/JHz/4
w9Nvj/V9xwX7zbER/u0hua/1U//xv/4TrLEnuZcP95pLcdU81cP1k2pyrf6J7JeiD/ePBRcLrnTN
HzT6/ePhXnAtv99//PAkNNfD7VA+/f7xDerjh9/e2/qHdj/k0DXdPIIuwZ8C1ybExW5gfvTjh1wK
9iy2AvoJu8hGxLZnufez7eN9Afp/pUemP/ePj/WTUvBI5v+vNd/0HwThxw8PshF6em8MXuHvH6N7
cf8IT82VjGZJJKfeR/9tHve3t6/8v/7zHQNewDvOq1F5/7b+T6J/GJT/zr8/1frfOSbkE/JgVCh9
fuf+2zFBCH8iCNGA2PjtaPyFrvx6MF4U343Ff//NxuIo2/sPNw9S83/jeGDyybZd5HmOPf/ct+Ph
uZ8826MoCGDyzBNznhx/sTe/HpI3yu+G5Xjz95oiN/cqu9fgS7t78fMV/Vt8F54mCpq80/R7Ny7I
Jp/8wPax55Cfrc4D81f78+uReav9bmhudn+voQlrrrlKPkQyb4rv/85pA0sLMW/+9XqCHHBuyCME
O+9Wkn+lI78el3+08G5swujvNTbHp+5DWDdCdfwh+/kF/8/nDfY+kQC5HvGf15fgnT/zPiHqux71
nuXvZs9f7tavh+md+rsxOv7dVpyn7gdsSR7ze/H4Yfq3v/9e3z/K+t83XsT55CHfDZwAlvvXk8mz
PzkuwoE/rT3TDzYKb9af/5u+/emg/dljvh/A/d9rkl0KfV9z+fPN/c+nF7E/2RR7hGL8y2XJh1XJ
8alL3Odly/nZ9rw4/YUO/XqMXhTfjcjl8e81IkdZ66R7UvrD7VMNy5Os+ZP6+Y7+5+MD2zXi08CD
Y80vxwch/xNyAuT75N32+l/u2K/H6U/MvBu14+3fa9RONRcPTx+Wj919/fhhqyaH+O8bNFizMCKB
PR175t87V+h+sh2KXBv+Mz/YC752hf9q7349cr+28m7gTsv/vwfuT87W89uap9cbyL8YUfCcT+D6
HITQ83EJvR2pwIPTEg0gpuD9cqR+nvX/vD+/Hpufem/6/v86dPDnYYWXoMviXt8vTbTmVWThn0vN
A0IM6Z3q8wf9yyGa39b28fePLuzmXkJAk4U38+DnW3qLf7pX+veP1rTRcAJCYVyo68AYgqnJD4MI
YRhGMTnm3z/67ieEbd+fQkYYah7MNSWbSYTRJ9g2uhBR8jwQwLnr57OcZD4wKV4e/Jn+IJriJLnQ
6vePyIX9SznjpifBPnLhH4XV1A6o52MCK2X5cH8NQbcJ/r/GQdaZzMbypkxxs0eZv7FrV20DHbf7
mMlu75Uea0JD01RAVeKBLBNcPTMNyIgTu+/2M8afNGd119vUeau2hjrz3zdgrOo4bcL3rRqzZ7ip
vfSz7Hx3wwhP7xLf/0FlHNzmNhpWBanGC9sK/KPLM7YQ2Rh/U3m1JMrxHlOAYrsPbnnlDyvC+DPU
tiRbFG4Wf0NFveziwnu00oiTwl4Mo6ILa0zEKbGhyNo4PQVLUz9zBUnxjDSCAilxytvxBdnalu+H
Z1RsBUeCW2vowrZM8qUl0jIaXJncmII4yUH6Y3E0lEfGdjM6npwRCbaTm8qy9u8Q0opllA5lIaNf
SE0LoiOZjH5h3ehK3BaHzvOzJbPuMO1YFjGUDReBy3hoWwm7prZm11nB6DKt3TFMArEc28Hf5WOX
rWIueGhIPyv9nezZWM/0q6qdNZwvap1GOM3lhYH3XhyjK1OdC96rKMg0XxiygUPNy5z8xZfvwtL1
/tOHIxqxnYA6cGRGPoatyOtPv8t9qbIiKG8wkv5FTCT2Qj2gRZZocQjSzLk0RYPkuBeBt0o84lzO
MFRa8VoWow7dtJXZsqdpt2hJSRdGJY6bZ2WVpiLsqGo2Z4NGOjU0Zuk/NMQyf+W/qBsl05gdEx0a
sva+p03d7nuR9Acm6/7QlIncZZ2zMCxT8KHIh9BUkcDCSA3WsNJ+yIbQ0C/SVxrumI6L3nXSiDBM
Lty+kyI01cpn3oWcClPzPVLiGVTYg722E/+VdEy1EGHglt6FlpbEkVGcuUZ98GIAnG1mo7xjaeqt
u4bJgymGPqhDMmK9iu3ESmeJdHp2IYdgYyCNAffU6kJDlzZ76rCM157VrjtO8l3LennUU2FqnlPI
4yTUKS92hu/IuFu4WopVJ9pxSeNgXKtelJ/dvG7CrlfqYMjCT6OcVMFtrwN55cr05Pp2+Vl3fX9R
dAmKDMrYsDplzzZSlb22MY5ZlGk3uC2pdeiZldR64fZ1H9aune1NMeRxti/zpF4mRAyzwPCKss72
XqUHFZ5po4JIjKM4ViRiXNTLoaph+BuvV7N2+WL73IAxZkijkk5NvbOKTVMG86qo8ZLmrh2WnlVv
zROXQ/yVt7l7yYjl/AGu0ryWlLXkyGrFQgMa7RhtbIXJoqyd4tLSiQq15X9jYyu+kjhnkSpLfWsT
x11o1WWnJLWslU1TtVe2S7YJ8rNtZ9fZIVdJuyprza7cVlaLfBT6DpeNAx98Vn/LEL3VMvWemK4j
P8+CJOyDOPTdhv8IKuemkumeM1vuiqbX10XK1CarKTj6Rtt51BYahzDB0m1r5/qa0Mq/aoqlIYwC
b1u10cJNI8MzhaDeQ2bZbnZIeyrXrRyGhSoc5y7BPt9UgRoWJU/du9LRr0nh1HTlBLxYt3GnbuNS
QFYpKx5i4X9xa4lviaziNer9bPMW0JVf+7Z2d7U/JCi0aS2PhAT84KbfX7GSIZHHfuAqxI1Vrkj6
vWUss9eDLdLDMHw38tQpB3g3rloZfwB+IVCVPMxeZPIuiXEWhv4pnH1F0cXpsxcBQVzaz1pnP2OU
Sh7gbdeNF62TWeOKj4ncF9K1VNinWOwJr+Xe41VYiS64yIwgmzBGKmybLUs39WAHEoh8QZKiX4ix
yiOjN+rWtw+m6mtfRrGNVxRbMG8sz74T8GrDQvrixzLwVPGj7cs0JIMY79LWVUvhFsUhJ6V/4Vep
tUIFHq4RvPBwVG5ymdWqWrlO7e2dOlIOafdsxCJYsQZ5e8OvwSEtalSRCPW2rhZt2S1RweS2tFK7
DB3qqN25GC3rmRwrewy5yr1F5fbjM/CXOq/kr6rGptfUP5RLu7Ci+Q/XEqMMKwtnOztXDV+5VpLv
rLjNdoZpCsNTia5pZKqVqeohufQxqsGzBsmqrJofogzq/WAF3FmJzOp06NsZ32sRWVLpArZSE28G
JQqqqi/ZbloKB0PO8lnf97m1Lep+OXiF2r+WBLIcLzqRR0E/VLuUjWUZ5qb8x7oa/cCPWFtWu6B2
Lyzk8I1v02rXeQzU/DyvytCI81SsVcrbCx/xAL5q6ReLDKFswQRzDz54kUNXeRQ+2om2m/Ja2jzZ
qkD19VpIt93lrFnkXeMPIS0r9zBXk5K6Sx6QIJzp1ACCCRCUlghjD8Ey1idJ5A5Jd9nUqrs0NZtk
djiSTK8NGcDS5IVWI34wf4g3Bjfg2CKwJxxO7VCjixli0Irq1Vjm/f5sz/Ct4SSbYTie2bqApa0q
H7jntK9ad+pA7Hs6riuvZyHSWRXWfU1u0jwpj5jLE4b42Q0rLXzTJMUNSmvvYAC8Q95S2MmwNKSk
jjzWSXUyUKP0gjes3KXeMh5ovzRCg5/se2OX15Gby5vBYs+2sxfbBls7SsJOG3vVd8dKnWhAQxsl
gdWvq4Ck16boWHsx6i44zFRZl0evdsGrAoCOeXZtSeGtrbKrorPSnxmqZBEcjFb30xBsZ72F28T9
sonZBvU9OQii6itTTKxYC3KoBK6v1FRMrLIK8MEa8CM4O+gdStVValtrf0Ia0Ivy2Z47VMvGbYbD
fDAoM9jf5l6/MocFU1TKLg5+XM2seHCK+bjh2VJFirJhZbUj9UMk4+KQIbkyls76+WSzmnDFUMJR
w9izSLnSnmvJpT+ZMU2e9QxkMmWszCcUY+ZXuMnUGLO7TuJjkJbtjmbNsmpEsY3l0O783PHLkLQy
KMM4tpqdm8ZlDLsSqM5co2ToSbPv22I7C14pPVtB/tbOLb4jiaMu4dOsQxTn/rrDbZfAweMnbTvd
QEJV1eoyQ7BXlH1M1zMzIc2+L/C4i8vsLndIczGUlXVZaDu+rIcW7Tp/3Ne1FV+WU2FquQ8beZjP
1uKdIEX1hinU7s9Yn3B36zb03kDxgCgNG8fRUWD51co04wgbjkRlaoWNDSuIFmm3N7XGUx10TqiV
39pZaATE6eB4bcRzFUtwbDh1+cowVdMdMu3Zm3oyc7Zlau94A9ZqFU+meRzZbROlnd19xbTol25O
050vguJEKYKOJYl44F22zN8iPBnrzThUyd4eURe6TkEfS3YTp7F6cDNXREykLniisti6rMDrYvDp
dZ2SLpTS9V6glaIictqVDuqiC8JEV3ShyCodlP7eV1QtYo3YIeA5Pwal9COXDcXDGwARFjs4HrqU
VWMXeZi21AFvkY1fEjzWe1YnjxKXdFW6Vu9+LpPssQw4XfmElMXCpa5aDNKuIgOOY9zq8EXPAA1V
TIte7+c/pe25OlkscjqsunQ5pnQ48bIYT6ZWsEeU0fLSEKZgvcuigdZqzSbUDA3abNMlKSwFk/rY
9ONp8AJ1ItdnUwaOeNOFST6qzRnpc5qthY4zOHjkKg5tLuKjatrQ6FZNW8dhm2se+sppty3v+9Dt
Gm9JUVnuTAGhlefaGPh5GZ4l78TtiE7TTn39jm/I97pnq2d7hhcH+bBwMokiS9AD+Jd038KeLA4h
GmZHSVe1MDc40Kgf6TogwgtnGpI9yTGmCZymJ3hPXfekEnD7kwlDmeJsZjZrZ+rZTONa3qZQmoR2
wNy7lg1R7aTixpko/Ybyiz7ycCtu3MR27jLvGWmoSY+26qZXbbtJFAaHrfl4MLW4Av+d1nkJk4v2
U8fHg+EZqSmsGjSy3gsWWldNdDbwDidYQSLc025x1j0baP3yZI3is5cpPxxi4WwUkcU16eziutUs
Il6QnwwrbUt3lzboUCYkLFNvmTvYv6yxl9zYOKvWxQhRLc9tkpva5ckN7HeXHtb+pWGdEUbB8F5s
nBGi0882XhDGxq9aMYh/2krZaDd0ZFeGZWPLI22SrzjBzsZQbdPCkaaeBOSnoEYUbf3G8VdybOzI
62y0eHUsmY8jSud2pGOCFvPBhKRtKH2eFvw41qm/ZoleJw4tvH4jcboYYxIvrYKwr7T3Vpnvsjtv
4LD8CmxNkyz5GieVG/Ui7nft4InPMk1DZ+J3LC23Vs7SWR2NIw/rugsu3RF7V9Rv7ozZosuzFcmb
eG20XlqhDs4PSPhWaGCt27jR+KYVwzetwOF56QTBNpHF17Fosuu45dk1gw3SsoEj7MKQs2BMmpDZ
vb01PGfIT7hLgr32H5w4ISfD7ZvM2U22Eog5Qlzvxc5M9yxvwqQq7a3XaW8JNxf9TaaSU2FRdCt0
wy88v2iW4F3FfYp6cCQx+zr0druGmOm4bmIXf1FFHBqArbtqGYxEXOSyaW5JUFyRNC7uIRA0RkVT
lgeLoR6+8UaFRjBYbRWOvo1PPEjTA26zpSshylCNSty/7QaCgNrS8KduTDHufdF13Qr77CLNu/GS
wrDdkKDTC5FiuZ7Jzk52PCMqNKRPxxj2pTcJTcm14dQpTqOsqPTWkCrDaAMhni4yZJlxfAUnxpky
rIHQNIRA/1EhEpKuy47uVJia1TwOAYv3hoD97TPbkUV2tPr00hs6vD3zDcwUqrWrcPC6dG2w7/Qt
1DsRV22wOAvOOKuAPftg+UV0ttwmfW+HFmqCNfWcH+eGzhAL5uPFoPLt3LvEG+z5cay8So58fUby
Km4PKr6Yt7iDUFurKKuQVrhJIvFCY/wgYqlRf5ClBbs1K6do1VpNDdstv9GwReyTCKEaLwzTFDhV
PloFcObOZLrs2qyHJITn/mGxeNkxOXyLKYaD5MSnb/jMB77BKxfC9f0AkZ1JSVTO8I16Qw/JCtVv
faFnY4Z/VnppRMDZbZeToVrzQOoTdsutIh7at8zW8EkCq49VtYQTo17wzHrmdUlVHXsGfj4dnSA0
OF4OKHRrJ5gtGTAtOtglDzwLM99HQWisTm0kWY/2s9pkVHFRLTUV0MbUpCmC2q6ONmkiQxE2jvD5
SLJI7M774ibtE9YWJCZIG1w1nncjPe59KRM6rtySlmtrBFQhm0PSYRQ6/YgOPdeHIOuzo/Hfqij6
TdMLGaEBQd5AVvWBa5odjSd/L02G8r20JbWMIJ+Sy+jFcqWCPRYy3wddo5doLMSiTf3iNGRCnEyN
i686Zsllw/tndtXar6EGxSDntcxHSqMm0HYX5gPPD66dwJYUfP0Vhm3VxtMqPwS6GPm6RxCM8DHE
BCfcKzDl41fdCG+Vw35hhyjEZiSjfRm2EFfYEoYWROgBogmuVrtX1dZKH9sevkwIKLX7hEJhVxKt
bK9hsNOFOLwR9IOO9Uz7caHFIvPwH2lRDWuj0nOu9mxb0obQRYEftHa7Qz0S9+gODT4iOqhdl+fg
LRwZZirwN7AX6056Knr4wtaJ7bHIkEYAqSwBm8vwzDG1ACK+IcoSZ30WgNluEyBYHTxwrmudYQ5r
Z75AgtIkFDwNYTapNEyyheZ+koXCWaFR5cAhEDDIkZ2ENcQvfdnlLMwKuq497TzVWbnvg0A+5iW+
qlrL/y578QULu7+XNX3CXS2+eagXoW7dAL7GBuLbbFBRbGXxqgt0euv3SWiCooYakyRUcevevchM
/PRMvcgm5F/TqzkPPSXUDtJNbvV9TAZ7oSAkdeVaxQMkJYdvCRy0oqrw2GEUbmz4WRs880uWJX/K
94d6xhs7BFvv7Rg+YkEbtn26tjC/dFrPuSNDk8JU5Zf2RNGJeitjAbtEtXBn5ESd9TKUXZJRO3fO
QNLTJMv7zt0jv2+isbZRNFgo+1xnnQhVMtTfwV3vspxnCZzylo0YvCQcew/C0wV6KALxQ+Gx+gKr
XhlZFuluLK4gNJark9vxaxdp/0tW90FkFXl5cnEtNq4Yhq3O/ebYQWptkep0/EPG4smDdeeHjHic
tD+ILn7ASb35o40DunDqvDiyK/jcYfPVE/dkc25FhXS8z8ob7idn/UMNsPgkkCXIs+ZqJI37lXak
iqjFq+uxrdtVioNiX7Mshv2H+9oOwSn9HIjuxQ5qe7BTQTQG0cZZjVyPm6TReThqSr+yrsvDfqql
E4/1pf/1LD3X/jnunfRP7RkcyxxvqVuvXvrYb8JUBvm+6kr3jsXoNXmW1rbv3NU1eZYa8iy1qsEJ
g8yPIz6mub+FuH19UdX5Yj79KsjFejqDzx7S/usca3plCgj434lOWDtDDRmnV15zYH1mgUOeCM9p
DlSPu5mqCb0qKotvFcdD+EqHIbRktQVZ7knLCKRN88g0501qRtC2+V2TxfErc5zuTXNGp/ZYe8Ck
n7ujA49s0SCz0O0RvrS/MvjOLn1U4UvD8L283dYd+V6nbUpnUCPg+4Nk/rAoEmVlS+7LH8NoZdte
13G2fLZBx5TT8EV/hp5VO8tdeN6ot/BE2c4UeAqceyacziwInxv6LB6ZB4H2uJfgIqW7MYIzDq5g
+BfKDQ17hr5DnC2Z2tm6MfKO13a4hvCIbk9eUi1MAAY+ah6mNetveUfJKmjT6oJhX1xCboVG+djr
+8SqFiYCU2jCw4yO3a3MeLeAXHMkWZftIT0ms4Wp5kOR7SvBIHOIa28WG56R6oZke1NrWA+JxDOd
cHQhIMVhMQt9EVXRzDXmls81PtU62aMvpmZwRjpMvHe4sxXBy4uu9R+pn4OTgPwZbMctWHtNdCY2
AR3MEitqOsuZAzpzlAeSJzKUDBKuFMngctBWGcoC1xsykYaHS+wdOb8znAou/M5su6qDVTHmSWQE
HWTlK4LUwegEOYQzE996tmO0eo/TyY4heCtu4SZAf2tdeYTFT11O87DqOnbHK8tbtr1b7otUWzu7
QMkqZ3i4LQWkLNoAoSfrquy71zp1n9NlLJC6EN0YmksfZd2OIeUe3RpyhEV4P/rgs4fpgkf9VupL
N9IZzS+7OKjhqNLewnqOdpCvapOo0fDNTGTZDfWVKYQ9vmIZJQUoZGN7R1SpzqhKt69Zb21RleWr
KkFokTfp0ZmWrjFn1amCaI6hYMM9U2ha8nxRzxQR9nvki56RvSAh4+MvUkeyo6rLkz02/JZqUu+S
uFCLICnGbxNfS85vA8H/SPwkX/fSFUdpqediaCApDdFYEsmOWXZ4lnjEE0sROG105p2VLcXR0iZp
MUuNgNVuACeqEuKyucqC8IwGn/DcXltb3WoI3rQks1RtRWzfFLSIj8JBKuJ9SpYzqfv4aGqYd2QT
M/Xwjm/IEtbjBOJee0ZYGfZl0G/ikfSnFGvYw3NLh4YEfzacTC3nl0E72peGkxBgDy58DmqAyNAZ
Olh5v1GTuoG8EsAOlWX50g5cHNRRqfO71OnUZd91PZkiiUdJRHCRTLzR8Ajwaj+GiyBWDpF5HOfq
8oXn1YW/LVP0jThWcOCs31GPqGtTaPjjr2XQtXRx5rlY/uHnQkLQfMrFv1EyLAe5z0oKvoOdEh5c
WVhISEZHooRbAjA4Dt7PVZpaelEVoo1eMfnA3WUXNLDxGRTe85fCGrMrB/6WdWPAiPJn4TsSodba
sjJYGb5Rn1t7Z+7cOHcs6JdBvuqHaQDSP1cBnAJXeUl6z14yuCJ4UVSELCzXC1YYgpm3EtnyoswV
vNqJdBDJrrPAhwcVFJI/qv7SWEFzQGknbl0yksVAx9eqQ9w+q2ZNM56yRj222IaML1XtrU8HZ5H1
ebE2ZGO3cB8QqwFC2iB148Q+6sS5MpQpbHEfWzG/gStOIId9bXg2Jir8bCxVrL39lTHkjRAGtiw4
3o1wIWdEBG4pwJdhNwncLKtiOzgYOseQwSR+jNYBriAi/CIwNWkF1mqowOm/Uh4JAhNUQbiEsmA3
WzTyBsFlm47qYhXTmkGIp/yMh0GhY0m4H+WWKOASnw+X8jw8ZgfXl1DFUxVzfM0d3m1UB3dwFkas
gzI7wEKNdySuQkOxDrnthadrvaKJU4WlHWQHAy6TouZrbDsQ0k1Zs5ybmVsYq27sQjgNrupe1hdj
kTntRW3beNswsj23NbcNW6FiyRsUh6mI1QbV5NIp62HvpLZsQhTYw56g5LkwEnsS0+KxgRT3rq0F
LNCGZYQGeybhKkcSshqOudXoAfBsqqHjNZNUXrSuLNZpV1ohZhRijVORsi4/xY2/L22P7M4sC3KR
684bxtAgzgqx8q+xToOLM0tmrb1JE1+GbVIUr+xSn30r05xfxLnn+qFsOr3tnOGHM7XMiolXD00S
YuKLbSs67Ic5bHkvGqG/GPPGnumAz1gd+j3cpzSkERSlw3eDP1yNWQamDM/XFOI4kKdenw0UTFm7
ICU7rT0ejUPerk2qt+xq8LQcR3MsLE4dftnAggzuBtytkU6kwZp0seezWWFGGHII8IwwMGPjbPLF
BumG28yJ7T86F2KnrcLJH7TNyoXCjX1SordWEO5me7gp3F5wuxUbknb46GRaLDvl0xvIxUMswbbw
V5KyO8sOum9ZkcnQ81W/QjzFp25KvSQlJ2vEBkhqmnxMIyEFT0SzrKvE1Uu7Kw+UDsV+liJfjJGx
0Bm0JUG7tMoc0rZw6nKH3l1B4lVdvioc2M0PTR6vWDBC+nbov3h+1UUjSlq4IQShFehLszekqRle
7QUH6bBhkwfM13C9B3Bz1QD7SbmVPNnYlbg+q72CFKrsdhLuhyjI00KgCO6X2cqWJzvTKEwamny3
a3Kb4hF8VhYU27TWzarVVfsVsSSqbLmoKh5ctVUibrsm2VMfks84sItbXmAPQmBIboywGLS7GXQy
RGkvi1s8JMnJLcCgoSaFF3WDd/XoRUGVlZsEQu8QhIdLuFVKd77F/WvIEPinNHX/cEaUfUl0itZ1
k1pLQ3IH7tJlohLH1unjO9q6IZ5gEm5x7FwKUWuzXU8lhLNDJ4EW3IzUe/gbq10LnvbU1lUL954y
/8Asj+0NTwpun7KEQSRSQdTfkEYwWOCfnAR9KyZEb1XJts7Tb9Z00dNc5mQlL+HCqLk26oyDdwHu
v8aRuQlqUCzvariuBLEwMZYKR4ZpxLPSAHdBguVsxlg8A0zNFJUx+utWxOBC3IIJuJDXm8tNFoHZ
PRUp6/mueyHzlnqL2BEtuCYQpBZPd1UqKxnOaO79rGYQdV7XffmZ+qm/kTSDi8KFJz87zGsWTQXR
cz6RkMm516NqLksZsM/iD8tT8jNrEw7njfTJaFjMpq8MiNJqFmoyYKSDTWcDDOt6GWcji8YggztS
/5u1L+uSE1e2/kWsxSjBK5BzZo22y+0XVts+DWKSmIdf/22CalOd16e/+3BftBSTSFemQYrYsdE6
oKC00cwPs8efu7irLs0ykJWGO90aQRb8gHDs2DxX5bJWDUD3pl9DeGafO6dxD4nVtyxwcTOUvjeN
ycWxkPWc1WjsVmUlUTfb51Ofvzt8jFjnFLd6uCNLLrrNzYNTWZd33bY4mT9q19WB1EwutMoq8+WD
bJ+maS3kJBafD/FkJpksayApKTqii67/hI7pDQsKJMKSFNnPvtDGpy7Rxyd3MtllisYHNHOUETJo
0EVOjK2vYV9WXTMlXig0nYftEkax/y1sKBv7Qh7kO2rcRR6W8ZAWpsFzNXYZnflhU5HvclUKd/pE
v2QqWe+JdOujFDTd+Vq3Oli6pp/u9GSkJDXNKMBRzrx3uEjWlPVmoNhN3GLTtvsTicLsMJel937b
3a69LZ/hTnYCvBmYqL/v4msEOd99tIx1LqqgSE5uC/xuUdLZXuteOna8+3RRw/B5tii6RM2rJlSo
EK4Pk0iN+wZwqmu7lCDmWIyPLjuu9QXghVyfe1EXAgSc7dSMPbc/ldaAp/nJ6ySsVLPYXChO2akW
OI1jB/TwSsYSaAA3Gw8k0kBPuohbnZ95GVLyy9NPcodf+rLivsGGR+bF87lkrHjcBldLAdFI9Oiw
6Wg2sWYEemuydpth6PPy0ZjTcjeKLArw/7BclyKD6nDI89gw+XcROVArgFOXn+/0s24717mcQtLT
GtqA57vP0md7jtUDqWZxsdSQP9qxqm8Dj8I86qLHwnWiR5pFXTvtUCjUgkkf5mJXaPor/sXzefNT
TTVf6sq7JtabnbfzyM9VgywgS9pk9KMml7dtMDon9Q0j11Clx+7sQBbD69xjDJBEVDjvzol0YhSl
Vf8ux735HkcR7tz9UIMTHwyjEa2vS2unkpifdCbUtcdt3DnZrJdXklnRagHgi0YAfK+8bobO0BC8
yWT2GrM925YeqHju8hCYqDJ0mCqCvveQQ4yaCVUdgLEu3SwN70hTGjxh6ae0QTlwcWy1CI403Vxo
Bnza30tYfVbxYLNv7vagwZIKHceQ2j6Ry+r9IZy0M54bYk9TCl+9xuUzkHKa9acpYXjSkON2CQ1w
Uu9I8vqvirGlMYCXOxQcGxVNrwYcXkfGLjRoeuqec/ONjLXoarQC4T9l7ZO1MeO/p6st1yO5jy3z
LzI7/TQnIU1n194NJb4gK82qq7MMy8FkHTpsGV2hhvOdvgIm+4PbGrDoRsBo/Zi5HZ1urndrMje/
dV2UHV1e2Jem0q2LVxo42yWzZ13QO4KTdjycyUDD5kdiAbxaBUAi4u7Mdi7RzDTVVUAGWm9d+s5x
CyafTazxe86RNEmXj/LhU31YhSLITmEFAAPhbORXOwbYus+H6aswWRqiXXA8i05MX83qrdFk/pYm
dXf18jpHHwTUSE+9e3H8t73Omj0EjYv9slM3yR9xpgY/toz+ISp4/colarKL3u7KaC/LTBzIrSjk
1eFqes3ioXrIkZTy4wGYkXzKZZhlxXzmSad/zcxVXdWaOPdONIbkxSur9oVrq2CM+iowPKe5TtPw
eY5KdNb0aXutloH0NOSgHPsgkk6PsCNfzuOb23/1ZZWZXOq2wfkZl6KBrkDX+p2uL8f02M3p839d
8u4jyVE3dkga9v5m0O20DIsc29/5VUVorYr7Mr3QUPcR7rXdkF5oVoyNdWR5sidj1P3tRmIXVa0E
DB7KuzDS/S5k80s1u3kPHo3MOjpKrBe5W28T0wnAVq2fjnqre+d+qL0zzaZFpFmNu2Lpk7xO7+wU
wyvvY7SONJKfGpUV3hnI2bSwU/e3C5LPnbhe6r+7f7DzUSrkQOJyB3w/2yGHgIp+E1eXnvoKRhq1
Dm0HpE0AFFhnq/23crms1FZW7K9OGfU0xEaHS1EArefJ3jkP7JhrHBlsro+nrlHmiTVOiW1LNMe3
1h1wUvtlWR3JYkpP4AyXzmsM6WjQyZCXUXYQYkr9tB2nfYynqo/OS+EeDE2eqha9gK3XW2hmtaP/
YeZV/tImEXBM2YTezLrp92I5mm97GqAJRDCl7rie2TdDqQ9xgDZbfTWAqg/JX2G7Ee60lbWXsWwu
LE2SME3ir5VTRc/IdwGvkhd4oFeaEZBIBg4QSxAp5u6dTPNWPzwBvkXVXF/IjfTNeI3aSjyTkGaT
fTWr6HGsNXRmzWWqHXI15+uy5AJyqzY0Iy9dlxW9kkB0T2WQ2vpj1MrmYeETecWX0O+GjLm7ammW
sOPCuuE0+apJ9EmQ6pe/XBycRvvojyS2eUsm/kqL/fLnIqofSCJ/08KXnQ/rJSQfTbrElKmiDrg3
PKbO1CDT2kXoKGnd0B4zCyirYTYuNMxxYV6QiB2CVitYsBk+ODa1lcYhmT5otyAdfeEXq/fQvSSm
OMxrpU3Ixab2ra1769b32HTZuafQGORYt81AIqq87BqpVxLIf/OiWZSMyR6/EwtPiejHXM/ansqH
VF2koaGa4laGLJbaJI/Gs/I0+7hVIVe/LU4m3UHnEz92ZosGhEpDjY4BfAQwzJj1lw/T0RqrMMk8
zcf2rL/oYsqdK0Xpah4DJP4zZFyVaWI7Fc3RxVFedEECYBYhTY3kiWciv5DRzjXoNz+aoXcJAItf
sQhQDf5sbZkVe2RYR3moShegfV09FGXdnGZWOKjEegX6M6d2N1hWfi1N1h412X2cgU+sW3Xxr9md
3/TP2MHocKQo+z+rWVehVlgRduA6Mo9e16tQH7x/yDVbEkd5CdAe+YveCtBx5/Gkf1UcKdYaVUSS
tGpElStNit0qcgfZwbkNU515QI2IGGhP0J6d4qTrX0stMc8di1ufRIqY6uycWzgtRDE8hIZ9Jy1H
HoPercvlBetf5Twmu4Hjr1M1qXYCqOhrja5u7idl6j12Xu0FRV7puynrvEd9GcgwVvoefSvsinzl
u+pXPDls+m0NMrQzdh5zLweUWryx6s9bR2xexnPjK1l8SQanPlDz611vLIlk2MJIt0RNetwc7vQf
2nHJD+SUtx4gqyMt4vHqi1lP9YFsqy9Nt1XMGFujohmR9P/QMJfn5oLtiU/UAkfDh6Y6kt37brm1
c26z0WxZqCyr+LR21K0+fOnPy9Fq6qGbV3v99yZ8DhqLf7JPuKYOblfUS7luOp5514Jf5ZUxACWY
vKhmAEILeMFpF3vGX6oe7W/LBKlP+1tq2X8ho+t8yvRxCp3JKU84O1gvyWgXPmDGxY+2rh/jMRm/
zC2r9tpQH6pKqaDkdnyjocamdwAoqn+XmahZ2Ca5CjJDJKvP5r3pNr8onuTOwF076D3e+U3rufuq
dcsHe5IArNOU26L3baN/twA2gb68xYcvLeei1jo8EkcgDJI+TDNefMpwm72y0fmRLBKpZPVWg6fs
hQSzQDuHGVf8TCI6aLo94HX5Thq15stexsd8YZmoFG/27YTeOSADkL+IF5IKVQ8707RblMvc+vbv
3xwDQd3dN8cdEz3F4CdxQfTkLrwiH3hDKsFliiJ3/6xJ070OGgoz1qDUvqgt/qYKDU1BaOSxsmb0
Ddc00F4mWXZzuAs4cMNfEqDzgRiOQBEBJOtLRxgFc47dS+80z0lmxk9eAug5zcx6RkcGtVIJnDfd
ZSCDA9yTLWZUuJGT9aMc1xl4XQZkZO2U4S9RiTcHLCeoxy2ixRLtXLHuOVoW4V2D1NGM7TiA6uMT
+ELaA+97zXcdDSk/xRP+mPYnMkZLST1eCui6dHp0vYr2uLpRWDPgCwFnhIz8RDTskWtr2BZrLmFO
WbVH3iusXrfS+/+QWhj8/msx0UNjgvXHwIAee1P/59fijXrRCdtKnnOgJPyu6VrmN1mZnkF0+1ll
qf646lzdTQ5jJVGAEUBV7dok00OeMiMsDTGc3Az3pXQv7HwKHGAgntD5zh4FMHNlZJQ7rx/cnaaN
zmokD6lZ4smKBhTRejxLlyAarKiKjnlaZT6JcwLSFX/SgScqJlEdN8daFdY1sqxDVCzXYPh1+zIz
cXozsyBKZfkljgVm0pVfsHdIgwLgnS9J4olg5GPzZZyyn55Vh4RtITQL2gtV6MSThg5TIGLIQDp0
SGo7zV5+gmghU6Ft1miooN/gUCfvMeROOJhNd7dOXNvajvxyiWaenhXVjpXFeKsk84KOR1VYLxuA
D4McxlUkl8R0qtBeIsiFYudB4pzctsb7Ch7P2PBhHQpE2u0fgb2OVvx6WTxqtDjQPKNoxKEqao69
PDbltofWscGSSA+KCNwLzVxiGL2j3VQ/SU8D6RMlJ9zy9VNuaq7tu1Eprobh/Scx7ASEDSo92pmp
o9JU6w9SAhLgSmFdonTe3+lJjGz8E4Gh6kMKoKFdQmkWmwae9np00Qc39YFcFz7agSLU/pNJQxuu
dPeJWzV+yUuIy1Cg62Re4K3abdXS9IOpJqya4HxPyiE1J18O6J/TWlt/aSpgklHcGM9WMRgvvdvn
D/2EiniTzUVQt4AVNh42KavM8ipo7bh/othhlM6xAszQr6rMeMHzsj7/+22Vg6H1H7dV0zRRG9ct
j9suM917OibkbHC2KgvnyZmmEdiFHo0KV+rC9qK2CU0jKdFZiJOIrE0HDfBluvZ0k663432ptdl5
tK0JwenYn4wR+05q96V24tayLKTnxx/U7kt6muEhhcKOHiXo3JuZlfgTANxAGuHIa6COtq/S4fuH
U+x6uKVjsbtsEGhGw3rg3eTNp8zbAsX7BiVmLX2al548oWkPpqiyJ2ORYkhkM53W+qyx5NEUerra
Fqmxbefg8nQOtIx5uEdpA+hEauuBFXW6q5k9fipLbvq4A7Z/Sqe6IhfLARtJn0Dx1P+Fs8WbVQKM
HulDG7RV1r1oRpTt51FpV0PU6fHfv0sbVF733yVzXcY8ImHj/I5aC2dLZGTAo/Vcsg67Fz8Z0Wk8
9sYuctMO8Necn4rYq9HOW9aPubLm0HCK/IvnaLnveY36abhd0ANJH6OjszzLUUx/JlIy36xH9goo
rrEzJv075+gM0d0Up1DPs1DETTvcdqaBXfHfp6nCrEzwq4jl2WZS9UCEFuy6OgHe2KN0BgioNnh/
SmHv8iyXf8Sdpe/ytI3Onqk1T7239O1q4xiqbOzDUaD72K+XnZRbzeO1Svarqlg2Wxb/8u9/RWsh
kr77M9ocuXML/w6uW/o9TZMXLxRStS2eG3BFoVCKYnvHx5dIFtUZGf/2ER0m46XJ5x8Ta384zLb+
AtpGYstYpD9aN07fVIRTV2Q32eNQ6d6RFXp0HN0mfdRdNYYM/fxvA0Lx5/Z8jmzFMdLdH6By6/4w
Eg/bxDbxTlXNza+9t++Y7P7IB5mcvL7qduSV5ePndjDzlzw10RhvojelGNn4ENuJ9HWpzwe7Fyos
PVV+KtBW/aBU99wMXvHJSsfiU+Xqu3bUQGazSCwHCc1UW92pWzw83JIPfC4B71hEbZYA38vmmRaj
AO7MO0MibwZMO+7bPLIedEfWD0UaOthRWT6pgLRCn0miynCQrh6SbjNoyB4uAa44TBNud8xxsmfs
DLLnLNfDEU9/9Li5YxxUWfaU5ra4kjHvuuy5iIFJ1k2DA9uYw0Xz0sg3mXIP6WImH8b7JLQjL9tb
zTzFQezOzU5E7oIZhQ9dznSRJHA9q8O2cFnHnXt+jBKJXOniQxec9Do64+z5df00ydyqW1PUp37s
xqd3IFkGDjtbVSAIqCV2Ip0JjBfYkR7UIpFqG36nW2N/hUWzHV1QFIgultD1vWQa99Pc9D4L2Qe2
Usigj6510pH7CltwYHwVU42Um9PVN3JTCbI0iz4pdOsE+DB+EsV47vAwurZCGNcRsB3ArDNXhjYv
5cHUhj/JCmhDy/Y8EtlJm9SbFOZP8Elbz+D7K26GLbuA+uIWvYWm49/pizb+rT7iQNQaYBAKqMBM
9WbdEsAux9njWttGBgypsV7hO6mwI0MRtPaO8wLMWmUqZWuF8CMbXSmrjieJDIakFmGTmT/REKR9
LdGfgl5X+R9Nmx8Auhm+FmkO6ITTuqBxcpOLMJx2X4pK/xSPZuYDTtJ8aUzzWweE+2cv76RfR733
Y3BFOFKXSNUk6NcS3p+xhzbiuZiyT3lmD7s6kuat1RsUwPtoPILKWTymOSD+7sDkCWWKr0U5sgtI
UdglXUpUNCMdaAndsBp0y98MrAAyDpgahKxT8iT5wzoTmIjYxBTusr8c60qkZ1Q1g7RwihoNtYZz
qZuofJ+S3JZoyswkQ2+bXpdJ2Oj2G2r3LeiRZuc8dq5zFlXOziSCoBE8aZucagbkfnFaPX/FJGQh
5WYmsXXa0jeaPxqj9I4Gj9UbQL4/srooH61F+inyqHgD0lw9eh4ObovOHCyQ44hmDIdhlm9W5k6h
3Vrakawu4pGdKd7jJ2aXb046qsdIZj8U+jsY+lyAgzQFkOqxas802Lpj5L5exe9yZo7tuVQSSrKr
O88t8s68GWgJErdlZxlNwb8/ifD8vNudcRAhWRxqQP48ZnDr7oleTDWATWgyftO0fvCFg10iWgEI
5G7WH4S/LQR4h5BZRvIZ37P1uZ7e3cbM3DU8qXy3y+VTW2DbaYoF02+2OZ5VWXoowCj0CpRhSVaS
wDyXvEpDfvTImn71ICO5DdaUhwX+8OsadAVZWNgY7UHZxi/jwtaoIpV3eyJpXKdJFR+EZRWnouAj
8JHuyIMeWKXT1Ef2sfdmoCJTs8sDGfVgBgRd0bEludceUlCcPefeUF8sRy7FGzSHxGWn3gYVeYfJ
qeod/WZErHhgxE5+JitQzC+TBoR9mdZOUPaJi1KiVwRuIvNTXBj8VVVxARRGAwDbYh2QR3/R0Lm0
2EjjSaStlUyG8wBSg1dX4Hqmg7NT0SKHOaVqb9VadQZHYH3WaqCs0Ji7yGgh/59TMtXGUJ9pNgmn
xs9ykdcp7rf12aNVaEqrohmrCrJm8sJ+0ArADmcdCWdpP1XLMGX6gEePhVupZz3RUBRoYKxsvstz
KZG1zD3cz9zkJHMhb56ckMmxItQUwcqDZFc5fpbeYPi4VvdtqLtPaky8/6DoDBLBGr3sygaioesf
BYubZ14bIClqYiAa6/GRJLx0CbsFbtakAvTz3cvyVHO1EHin+hVom62F+vnUoj217Hd6UxVX5HrA
HGcbXtjMQ//V6ABsXhhVM6a9oN5UvG2u1eJa5oMXJsCCoOdH4PyW859oi35JSxc1JnN+Un3R3IBz
rG+mUwBel7d/krTpG1m2fQiY8cBmsbrqsxpGv1xCyc/Ox7/G0qsP4+DB0DuTFo59l+17sE4GrLS9
B6YGkOMpLw2H2ey/t+DVaUTdfkNOytw5E+vOZVGIFy+dS3RAlP13ltRftbKUn8BtFR1d2fG93bbe
m1TGgRy2tfuM4YMBD/Tva1daj4NnLsr9jNdg7dsUvDi9XeSPnZvNV+Q0uzBGtf47GwJQBeffCw8Z
yjkdvItbMO8xywZg0PRIPJTRBGIuJzbPxazMM7h732eko6GfKqfwf+czosfyNNfDo1tE5k7npfOa
gwbwoRqc56GJ2SupmtZ4rnsQZ4DIznnVDSSGW2GbOxIrViYP3siRpYNRKjD7DSx6cBuhdz7SGEE1
5Sa6P2JPhqB5xQbHqo0rF/28movCMs+rSGYjtzqGcomLji9YSLea1zWGBeCuCS3+bsg2nPHZvoHF
HOmE1kAXu+6BwwlpmTDrjOEPZchDAxTBTy0aCt+RYwe2Myc6CD2ZjzgAdy+dWyB5t7j8czW90dpb
E+vzNc6yKIw7p/+jQfUrq/oBxblEHUBifJyx0HdscKcAD9/opmP2AFZYFdTDKL6n2M70HbLQAiRR
h7lwxoM3m1fWesatsYBNmCz9oQKyKA76Gm34WSSOESqjz6mrl8/tXMSPdmEE3KjfValVNk9Im5Id
CUfcz7rh+GFboZbNDG0oaNCQEgvGOEnRwBA5HwwkOh7/YSZiOAje8lvWAaSUggMxNDSL36xlAAlx
h4aMZXqbgc6+kSeZNicKjLKpCLtMuO8x5OiUJTAv7dvkgNHO7tX31JFToHLmPia565yGSZQHbdJt
1IEY4AasZD/znq2+MbJeH3wFM5o98GuPZSLPxCNJA27AIzg2F/rayQIL7GIlHVnFxlfZlyw+T0Ox
xq4MMSsvDFmiUa0WcEeebX0AJBXH9XOV8OocdXY0BzTNNU0ZII2GiQY906rcX11xTlj9N/MH99Uz
1rxq13TKxrMXXKPEFaoXoATmTt6eScwkWsAF0z+widZ5Ux7cKmZBV08ot1toebQSwR7NBs/V3DXd
P3IAAAKbZ+3VzUrxCQRQt9Eosj8s8P2MkQQ/K8p4FtqXPqdcXSxDY99sZCLDKBnkZTaE9Wq21Svp
jRTPZHC0gFIs7tOXttJ/OIu/DmrDgAOSeovcAZyDIIbyTTWyb8MgLKChsHMcUzd9LHCH9dXIX1Qp
T25fgfNEi9VJn8xLaoEBBdid6MqlHl03kWaky+wD80AOSV4UTTMaNq+KTS9ZrNdH0nsS9ShWzDtU
iscgbWrxHVCUY1V38k10bDo49gj6X92bvvAkOosC7JaxdWBW0RU/0reoQp0XVBDpiKdOsst6JFI0
jTlALrjdN1PuR8/J/zT1Mdunwk5P2MUVX7KqPoGrsPiTucmr1lY3ng0/yqbEB2kN+wVYd1BdjP0f
fZ04L+0yxBOSh5Pqkj1K66goLydStH5pF205UdIAAh4oaZpoTborKqajFPG3+d5RkDurUCTM7epH
mqB7qjdnQNUIoVxmhon/2y5DtqZCHaICIQuyN0CioCKxI2/AWf/2nvvCPGhGzH2pEhX51qPzIBbC
WHwIL8iwZQlJNBZy2cZdeGY71JHvLfNiJp8a7CbYIdaPFMsLlevYf/5jrRL4JsOnENVjj0aeqxK3
fcvH49s7RU27Zz3Pf+gamredcVraEwznXJSatbOAN/8Dd8U9lf3II+JOgSK8vAJe0b6oXjm+m2rx
yQDF7IvutNozeJmt0kFaBU+F7lhUgwjI+LuAaQlIQeRca/ptRIIcfFHttQQZ53WeQZJbeVbqk0gG
Gqoo666bH83yJcLI0SPEgAnCbvzvVciwiYPLLMCpF7PhyIsB4tLjtt7mR2Gt2YHpBgQstaM/ucod
3nHoPMLv2JKxtYLJ0cUHCrQZ95R6nvsdy9L06BW1++ZE6ByRSf9k4OD+KXaHfWR4/K2wMx31McDg
+eLlVg6qKK5nnMgqkvYSJZn9Us+x+ax585PdWPoXw3EL9Lw5zgU13PdB9e1P0K22+w70y6ted3uc
gcmvLDVUKckbHxjZa7v6mfCx3etT9FqYHVhOgKXrTuQxzypq9l4i311oGcti6NkCdDieJqQyufVN
idK+JCjdXBNi50UlB9nN3BzCcUg6PAuLqkcLd/c9FXiYkxWwECRIB/VN1sN77LrcaqWITrqPaPBN
D3Y3DmdDmPGpN0RAEg2DJ8YzzdKCDevsd7pksZLLjLNL4Te4B4WG2Q4+KdFynBZ+LCqY1nkmAYXu
anYEzeF8BT2+fnWN5AszY/tA0qY3F+Odro7B8WGJ3thvhn5JMG1hNCMdm9AICQ4rc/e/cJYZyJW4
aTkhOd9dfGoVaFZqc59EaY2HHfqBUEyo8JaBOb8Vna6/DIb3GYXv7NtUsR75n56fkTm0n1Q+Bzrn
+cnK7e9Gg/0TtqXvonJydBnXS8rX/Ftno78eDawLK6hjz2vY73RonEGz2RIKBhTsqXF03zM+NLtM
5u36/2SqqwmnNPwV9USc1xQW5cPQIPaJ63l82RoxKLTu0fa56SINObwRuxAKklXrHLKknwOJQ+ku
dVl7UOjEepvtUeAma7sPIPZXX7rma72oXaB0rsICPo/VwnrbgkhEneguCHGmVxnnDxUW1ygTceor
++eoGGChBDPcKi5bFQYFL4D4vXYM78o1m/MaTPBEKvuswbandm2R9oHllHag7Mw5yqFxPpUGKGO9
ttR3Seo4nywRTSfbAlSXRCUS68Zj9w/yNRrTeKnzCFU4RK4OeIVIVIjheV0MzGw+s/HnIPH/4lLg
1EN3oLGWDKkOuBYUqYzYJw8yAyn5B9Wv8qKF/GPYG20aUtQ2kLOTYb9ZuPFl04OkEPVIkoVK14U3
K80o9EcB6vJAlWilY6WumWiJBPNTPEvvymuBOzXIoLoiQr6epvPsjsEg0SRMfmsIUtveVfNioAIR
S340xGlmPzBAS8CXAWa8O0NfTx+uQb7IKb/Hb9chQ9y232KzTR9QoeR+gzb06/pjNf+KQAP+Bc1+
6SPvvXj90YKdZjzYEXrwyQsPk98FxagenoD0+089YicrlmZwY7LtG7fHN1E7/aeRo3ucW35n1ekq
1EPzvSus/EYmvMtChilyMAcSTSTFjrTWau27dS2SaEGslYPX6BNdq8j6770L/uAEjGzRrCrnjFrG
Qbdwa3b5Ulx3wrwxtU/odMGNIhmak2q77DOaM+Odoc35obCS7HMPipS940xqlydG+pnjjHfsB3Qv
kqi7XX8x0gR0OYtVS7h66MrujULRCN8/I6u4JwklqfjzuCc/uhDKg/tR1fJWM3Ge8cqVJ7vDCx5a
3XhGvt14TjnQbZ7MHoB1Np5JD/B3cjZ5jFTqLzfcDPQDqILAxbboMkcOt3KO8KYMZLdnYFl2atkh
6cu+aDLNi1KgwiZV10p1NeL0C9looCBXSL4jEb/x5iVBl7sAfd1tQmnqJjqk6D0/deUc9KWBMz2L
RUDMXCTik6DxWaQgYl2srpuJgDi9otTA6/T+7WUuqJL/s0iIzCw3mAnaFts2HNu6r7XWWeuwPB3q
LyKuJ9CQ9z4e/91XlA3HoyzHei8XNkCFsz+3ePc10tgAcpiq3qd6Nn9j8O9++W/6f/pXyzr9QkXY
4vl950/r/7oure/Z1rv/sj5XPFteizGeZFGX1yRVQJKxWH5VS+VoyL0R/Z9z+XV01CEFE/GngqFN
rfb0hXQN+ggv4dmnBVorKMqc1Z98MKunXjH5mqCbA3h1+dUCMOSIRuN4R6LmoFo1DsrDMVF2byg2
U3CSTNh+xWON+wWWVtNYh9jg6/vJMdwzNl7ajYZKSXbJGqCsfqk0VOBmn+Rhyr4lQ9ocSfpgMPFF
7GajVUGXWe9LAclmBE6JM0Gs69isOrM6zr1VvDk6MjV11IkHJOPKNxx2cQKax885a9hTb4Cif1Gb
fdqcJ6QrUPufyjcwks3gfIrnA62B9C/aUYoku5G1zrIws39mdW9cPqDzVrSezzVZPBizjhdh2MAk
QVjReVaBtgPbF1aUP4AgvrbC3wWoDtmoqrb/Qnd9C/KDDKVlNoC3UKBWBWCIheOYjGzTzw3Bn5LC
4dioR/HNrNsTqdLOhR/AAeDqKYyHVZw6mftDrePAPSWaP3ktfyJvWl/1rN1tuu0atDz5ARma3ERf
nTYVBSzXEfNgPKwfb73OAOqE7eNx3k0BXhX/kCIJlS882PHCq01veOiIBpvknE1g7kxRAjkmcNx8
thDSrc6/lumSTBx1Xa0BH9bb/EqgHs5uj7fgJHJ2A7OphxCvO8KGZaGwjkFRDMYkdB9eaCgXNutV
7AtYPsiLz+pOkeRkL2uMpb73tN4+3unJY8YRJPz3+5Fh371WjbsOx38VvKnGcR28Bdi7qxQJJ2lN
b0QrfqN7DMQ5rky/O3PNsa1HGYAqA2LS9J2yIzzZfpUGPGV450kbv2wqminzPx5+QQAj/l1EYGhx
wYuRlhUdD6msd5RQitbzg416YUiIoKKrXHCIeuH6KgbBZOFHg9tfUOHCiyB+4wxYa2jTextyMLZ/
cC7Lk90BFPb/KPuOJrlxJsr/sndGkCDoDnspb9uopZG5MGRG9BYE3a/fh2SrUVOj+RR7QQDpwOou
A5P5Hg4QcX3xBiKVNCw74TfzVUYJci1HDpLMO8AOqry7OxkNSUG+ZEfxfifTvjQH8i7A4YaE4Y1E
PvzZivl6UueUFR1cpupck8ZIbyzXLi5ItjQETAcHo1UgFpcb65wP3QyGE5gHSMPZ4jQNeTixCvTP
GSj24ng3wxKChEydnJIfwqzJpQ/NLyyU32yUWKFMvBSXrkeWfKbSNKgxVWJGNbvGzgvsCek5UOSs
iu2lK8dm8XCnEHgJXFbRPlUlvfhQo6hHBQQCL0Pxo4ofDHG013GWYO0gHxJVCd2KQ94E2JQpMHBq
AIx/cZq6faARWTCDv1o0CkK8x8HKnUUhxR/ywO37vDd8XvA3di3uchdAUjjBxO/7TTrx7A9JKmvh
fXCD8G+ncLoedbmjd25q3EEDJaJCoYblVlsj87xzO1TemdSARLBxfqAtTW8ddtNw5kEs2xUpJqVd
xuRIIZYxjlBwqYETrNUyD6kSF5AtwBv8NQeSC35OvgTzRWOyeKOfoJ3MX3NoazPGHUZrAVkVhyHt
Cmuk5DhV7pLV/7tqAS0LjalbdW01b3Xef9knzW7usQjAwZd5Dt8a1gtQOtEYtctYPyobraYeN9hs
rGOjNs9YrQJd28iHAXVE1I+r5ho7YbhfhMFgz0t4so+HOT/x0N94dsav+Vj7KwfbwM9tgQolq2rN
S9Ga9vuOJcexLOXnGRdFu9zO5Z6GaSm2A/ODD21s2OeyTS441Hkazbk4AyTjqbJltZdzA/a1KS7O
xoBb45Urc7QkBeIS99aemPmr4EZHBkL5OjUDlHTkGRsWtFmK/HfEojlw441Qeqynoh7ZkJaGNxEF
bqGccC7X/9tOu93NQQqSLS+BZiJhVGe48PXETxotWuouL+1GsBh4YbEuehnu0gzwIm7nfUUuTr3p
w6K9sBnHf5zlw2rsfe8rbiu+spqVL1NRNifhguMD28Pi0kRxuzfG7JsrgbpGaZ7EVWkYVXVMbCTz
kkwrZF5+S+MQ0ACqfICSQ30PfFa5CaRgzUZDChU3qJx8xSYfCAAKaZSgP/FyAIeWGlcapWndPTUh
COAcB2yPOF0ES0wSfCJ7YNZ5zwEO0vao7RZrciBFHWIF4OIKfqvj2n3Z4Q68HI59X3SPFtAs7Zrl
V19hP1udtPeJNX+xlEjLcYRT3AxRkw3Y8bIut9qOjAfPZ8OKQqG2fI3vGCQyqFDajpTgXcq2/TDh
a3bT/sxQZok7XAc4Xv3kPcY+0KwaKaJD0uLAqSAttiNPZZAOV9/l/rsJNXBHJgE9RMbUIBk4WpW+
BJyhChDOo3Oe++47OQBDxn/HkBQJEEgujmQBaCDjmtr9VccQc8CwnEysveEhRjJxYPh64Vpb8DLy
N9gWpqA0s83nyLoUMTALcjvsTiLBB3elx9TTzR9sSE3WSxw9vguhh9T7TzvLzj9ZeR9sf2cG0r/X
p56N5JvRenxXGQa/UGNYtYN0uigH8YMSjkb3UcaTvb8zidoOJR8xg7WYDXFEAQTuq39F0aHuZGY2
NWs+SXOjFTSlHmpf3nwaGPbLNIsWL1PTGJ9ffxu39uvDasPMkGINrqZqXxoiB55/Vu9ZD+hMgPG+
DoG3b+G0oJlWRRrmj62cAcdhG95FttWGRiRvmtz5Q4a6dZ/WjPsjMwBjMFaIJniIPf+uxAS5NRwn
nfX0oaxS/whcyce2cNhnJM5OIE8sq+ewKfq9WQDWWXo2iBxi01QfmvG9j8v0FTab9ncAiK1BOMx/
8pyvzeh7kfPizO2NI5DzFiZFcY6zHrc6U4R7YuqSkMzuhkYv8V1PQlJrb5IZAMpTkUH1M6+FjPp1
o1KgqOnB/hpvPMVTWxtOLHeRb827Ro7fkAWG5TVptPlio4UTn5+rvDf3ZDIXQGrqrBZ3iVX7EgMG
+7ScPqtzaDrCVnIG5kukbEBEDR1jv9lrEfXe5BSHQrzJdZySzsinrntJ1ZxkQbbkpeSggi1OqPIZ
18wF1xx++EuQgKAxABi29O5kaQJ601WWG2inIoYRt3GPODOgNpAwM1wkgk71/Or/+/FiS7EpCtn7
QR8cOVY6t+HfHolMlimVLCjqehuOAVIXowq4XbERLw0KHqsKZzwYp3X0q6v1ZQAqzR58xFrUASTt
fBeGtHcySUETVv4pfzBw/7Ur9CwsSEEAjkRCZtr35Y5Fa3EZz4pppnDlFL6fZobENheUjRtRgT6z
a8G82ff9BxlO9cGwyjzbkyzrhmFftcH3WTTNq3GYpQorxx4/GGCyO1CA2It93PyAkqMXoYNDUCQe
rnPsgXctY8CXzQTyoFWvtpL8EOOyZiWqGoYkJLXHU/ynA5AeKeP7MGS3uATOmB+6GOYWCsxPDZCW
0yG0UYAEmkXLRAHtyrC/Z5k1XW5EZOLjWnKf4KoH5C4Vv5JM+5IsEhnyrEHvvdWKJSiNi/JH5QPf
chFVckYWIHJ6X6NiDVqv3bCozyF233vfxO1EwEX8OBi83nRNPn8aw/CpUfjL1tDskI03fQVUXrNm
Ydc+tyIJ93PLpqObJ69OGTJxP7HQfwLc2Pcst7Ojra4akb4QApD1ollBB7peJKUfz0D2AEb2moZk
MxixezFGdX3Z+yBqKcq43fT+CCYKXoMFIgSSwWsXxKziTEIjx+0a9bQMiUNbNzJLMBFBCXx7cabe
EovG/+remVJETzYPwgZ5842LnqqZomg1Rn2zR1lCjURGt8aRFW4gktLHL3TY1w9Ygs4g7I0btuKF
2e8an+fWisxJj9cGqtduxMFl5D13kdGCDbbLTNyZuNEDixx3g7MZex0CGxy5ST4QzELk/SzDKMnj
B+Hmm6mYvDONFmejAwxFA7omOsAfJPeBEhO0qJNTZffJ1JSHOImaJtoWfXQsCYUz6NSBQJsBdpDG
0Ygdf+qG7oalYG9e6/FgZS3eNsLcRP34JR3z9l1iSAacSGatidlh6MQXJNu27/o6Z8BUxz/ZRFnh
lzKUN/bYndzYm3Pz9yvhs4lTRNdusDRxPCTz8OQ6efK1AXVOAyRYNR6MwdsmFQMcuBreGeoh8zoU
iLS4oruzy2oLSD1kOHZAOcdpWLFdhDfTkN4cW1SM9l2404+iZ9AynHMi/Y9/CGez2JV+2z5FBmux
ys+qY1BHKcDLErHISJvk+UMIGFNgt80osBF53u3aDHdhZAf40S5ASsix9gHDsZh0QYZ/+MRQC64i
hyGaDrndVwNkppGVegdgLAFHR9bOupb19CUQ9ifUWpvvwsIGaiiwLdcRSuBIbpg+IGtLyLW9B3uw
Sc+LvcTndI10yqbm4qE03PCvKjsESPT4OGcD3mFJDhIqdWMLkIJ6h3cVqJnchn9E8il+l0AH9OZE
Vm7kvjqVqGM71AbrDoooahY8xTaeO4+1nfifgbUm1hVQ5Z4zQFPtTLOd8HMXOWfsuNlOpkbxrgnM
Goxmof85bMajY3RIt6xcULZW0RfA5PtItIIoL3AEgqv3aOupoT0E5WOTJuc8do2N26EOpzSr9lqw
sLn2nd3vvIm3qyExkn5DQidtkDMwNNYBTGHfZl/6x2JSVeS0+UvV5k9vFJfdIjZ/ZKc3hWTbjOGt
LWnVppK/bUAXd5uXR7Kl/agO/rZZxXcg5jfe7IDvgPFbPNqk6uJFbUcWbYO6uQ4YbFuqdaMmstz8
AtA7qosjyVINtxTCCYUXbuBvtdEeZY3qOJzBoVruf0agiG6IgxT85bHUwlYXBN728AGct+OZzjTp
dFOLqM5YDT3HHs5LJbwaDspBD8l/KVL+L1/LGtKVnXcZ7uGqyj8kXt5fQY6HTZCRvktQPfnOwgXP
HkXS1pqGpEAqcrbmLm4qSEYNyER2xYhb4UX0K5B2+s9AY438qi61/8YNo3mqgGTwgENtHJQFqf8F
EO9b05Luj0B0P0sJZgQbSV67xEutxTSOsxtTIw0XU8Co3Jrmk/QeAAoSAWl1uotKpiGyQYG2jQdI
kqQ94DdgAAoAlv60HZiLGETgAthbtEXISsfx1rQzuNk93Gw2ft+leFWNt7gOtWxLaJtC8QrdFaic
Wdk1vugchr9rWM1I0RydF2qwLv9LIjMfhK6581L4brqbbVwtk7IoXfvBicHT9WY/p+1fQZ2Ia3r0
j1wV52Rt+gHlkt0TIAF8bA0/4ja4/ugiJ/Qh9HHMT0a+yItD5/FsG6tqjHawo40je/84qoIe3y0/
5CZOaGLUWYO04RP5zAOIwSiEBGvcUVhhu+8itvfsgf/sgu6Ao8bxK5K/ozVoW/k7UfXTjhWdjQvl
1seZ/Ch3ZlkZ7wyBmvNZes7XFu7BL/cwTlHH+k9325+tXSkB1WPg/AJoceHJshqg2pfCrw4tmDNR
1wrisEX4ZiMVnKebI82R7EQrwZqTrOpuRZSfJd69D6NnIW8G5cUov5sfhpqDMQ2Un6RTo8Wy6BYd
jWyG6/CIxY+5C/R4lRN5kwQ5Rn5xUQqSUS6jNmEA4Lz4WAs0OMJf0inJjCxICRQqANLbHLnjxKjg
dfjxQfKBDd5Y5KOhpJd99sceaUJYZxKpSN5+N+Mg/ZFX+B1C/XD70tuc7fBHiM+SG9U1D6ZyizyO
G5+6+5Y3IvuRKh/ZV7ijXchzhySen0ClBDwfHpe7XL37BrcvwItuffQzh7+QCGegyInqgodBvQPB
OJsjaaV6te/CfLFPkAO/GcKZbW0TGcJGk72nQjEwGEUn2YD6map8AtaXKLLwkgNpHbztQGHEjStp
5fDDaUr24S0ESR1s1U9YaYRr8rFar9zGo8BVYlm9gI/NOGroqRJXQZshQ0K0HAPsA+7wqARqHFDA
4h1ITkBW5EtNYYGpokG63J1c2yZsQAkwA7q5nnGZh8YqOgpGvEPPJ/MQ1VPz3hT+OsOhTbxSvajN
AKb/z55hKoB9JcOl+2vPtFFtIgf5BckNrwR1uNsQZ1ABYkNgKeHSJenQoyR0Iasz6mHtVCYIUpU5
NTrE713IyDQMcc4TUNk2TdEcIjaIR7xY8di44Iqsgqxd4SpcPPbYWjxSTyvIjjy0oi+qVw8dCgnS
wZ4U2vhuDm2sQ9Hkel7bAswBS7k4T9aWqU9vLr30w3A76PstwQagpJY0hChQcJl+gA+BDVRqAB+t
UT5FCmI6FA8ACWzqBvsUGFn1kM9O9RC6hXWcuulJAlH2QcupB6zUH6Wo+2OGPXq0iQJpnamx+xqw
azzk5raqRbnC9cmr5t5mMf+nepLtO15ZANr4Xo1ueoybbj6lb800ZvPJGQQw0sS4R5ZrV6xIS3bL
mCXs1YWstfouDNn9PsTIZ1mstDuZ0hDozskWdYMSvM0R4DJwCbXPvcx4FoUTPvsse6hqM0VJNkbx
aIknIUvUn8OgVA2S4H9EKFjKv4Ie4QFfHAKnsHjHEUkM8cpUKYuwNh3tAylIRlqtuOGV8UL+aj0S
9wxZkrAOuX2goY5tZ8kTgHPwpdcCKRvpmTOAcifv2qrGjjj4Od0ZaVqVdyU5ch9QDUNjEFpkgIoE
nDIZ36hFAA575UeyuvsJ+onhi2VaOyetg08FcqO3vSltlTXInsw2cxfEKqB/7Ira828snET8wYJi
2DkgIJIRq8yW44SnnuNTGpT+iTuDf+qZ89qbZQikEz0mNRneycJymErQZsCbGvbWiyqlofHSJT0q
i/ja7+JifTNtnKBy7mb89hg3MrKhEDdT3jzmzXT6aahHTxw2fbPLc5C10Au9m1Hb3UQ0263RIfMV
TDcVCgOHrLl24CYYV4Hh9qcm8HYkC1HAjSRl2VxxFuCteq+c1oM3WVcn8EGr7VQWtOm66fPgTHKp
lAMOBKZVAjzbE9aTpzhLcX1Pxks3AiL21gEuArhm/hGLhtQUFSCgKtxQAPZORVQNRaCJ7dJYN6ZR
HJ1ZNuXKz6V7okbOU78dC9A6WrHt4n9e9HxNXW2TIXPIOpDQVkY348r3Qc/gA5gA/0cVdInfJ9gb
gtWyzZ+91m0Xjt+m5O1zWCgimcy7LLS/jmjxbp8vspMeMEYwIrmyEv8WkSMxniykJrDSjm/hFxEq
kY59hTQFlGWaD1kIUi4sj3qAskfWg+mhdnOFwkwQ9aRb1JHnDzPPTbYqlRbQ60iAnjIQAJOQXCiM
3xZgzHY4wMXhukSZrWI4WoF4T75LGDI2sfFGAVxW7W6mQz2Ye0WO6SIiFwovga24leAqWzfWLME6
YjugyCzrU2eY2Ah2/ZTjfhRoXydTNcvY7vmvLqloTF40pAa5EgXyNYYJZV/433n0/2+Re1WuMpCM
b7zJ7Jb//dRGEC6qW7PbPsWgBlAysF58THwGlreT1pPsZkoaj4E1bWwBuAmd+e7GcXnxwG5HoojK
jThQ1VjhYwlCeBElIL+2BXPMTUDVSdZkFxeAHF8WeAlUYeSXPsdyDbi1A1JqPeOpaIvoWWZGuHMz
QPSQjBreIzHWatKfNKqUGXinvWuO40Zy0qaMfylBwfOoLbsyemc7AEzVlo0RsVXol/WBzEhh4vOw
oWeh+KSY48L4z2dpk95Aql47L88hWB5FyzPjGbgVjZew8O2DmXYAa6h9ADtL1CPzNY+4c3JVM7sh
VNQFBWbN110OXOAbB1It4xIlqEjPLD6SbKKgi+Y+1KIjqW5upqL5l0ehpyKjm0npIdq2zQCrln0U
YVxurDFpPncTKjtCfNk8glMDv/hd8IHkedPPWwlE8oMA9ujnsvw5NvX8MWpa9xREZbmZlXevvB3w
vy3eFjM+kPkgrBlrunfWFJbrzgXnKwqwu+HcUtcMmTohwbjOcDhS9B30kxJqTZBzti8m8+HGpUsA
7bTWNvfeS6A8iP/GD3S+IzVNsyj02J2SFt8FakY97duMN0/aTLHYhtKqcStm495BAjlr6vEWW7EG
m3lc0u1JViqAaW1CQ91ok7pp4KvHdzZNGoyAS0txlK0CUhOYEijTS0szaJWO4wB9ZZtGsdiDPVIi
AbbAJVJcMtSNBiI2FPp0uBltO90setuyUvBUgPTMh9cqjnGAj+Ip7BgZFoAsbqEFUfKjSN2Ooyh/
OswMK97FOUeOc4DCviOwv+oK1wMebuo4KqnOTeHIjWugDGIRomIPBr3fAN28JuPFZWlNRxbxbrHs
BpGczWz4YRfM32YjTjqpWSIsNv/2WiIscorQu5us963T7fS3zstDLA9ET5xhe7EBw+yMEqAO33A7
QnacDa+8JjMuC5JRvQFE9rlPQ3ki5YL9mI58O7YtwJUIVLItqlJVNezjaUJZpvLwhi7B3zRH9ecW
7OS41+nSYhtlKBueQS13ocbHqfpFVXJemtZHJi51F42yNtocRcZDMnQ3PqS2ur7vVou7sowFLH8f
SEUnnyW4GeTLUwByxN4uALBJBdAdyitEViB/8FRDw3jwdi5uIJCYh4RGElHDmF3sAGEfgxntly0p
yE7U7g47f35GBcvfgT+HqN3F+jtOAu9KPddtLHx7gnFXKxit3VkDzgeWxkecVWKdLtQqfumSzyTw
wSVhozSjXxwaIxmMFzGm6bW10gOhs8ymaz2XUYwrBdCRgqrbemZNciBMlxB1dM8cI4JuiVKMlE77
vVm++fmFc0blKzhPanDBISHNOVHj+PK1NxYBv5HVsZmVKxKSjfQyaytwSbVmng3SdBPoCdcyRIUl
9g/Yk2FEonbuXntahu+8j77lpwejjwXo5WFxZybBxbpBUvCIeiNob6aY6+pTW6E+zlq1HX/HAdO+
AmxL8D6xjAmHTeBqAMlh8DDavoHfKdv4Ypv1crSrbfO2mHGTEUyLbWkNIMDzzkXSi6emS41TX0tz
G4Zl/dkfbJSOzcV3wMwGq/9pUflTsAKKwH/H0BZJ52IRTmDCAyossCUxGP5y4ERpFK82DSPsUVc9
79kHCdS9e21n4shMG7dqqI1Jq4cUuQXO0QfXREWN9s1+zEHBdvpjQO92VOEJ/PQXy8fj7gPkJIoW
tKnK/d0nSCRxB7TK7AHQkCDYTY6uQhOOivSbnRXdwaRSBjUsvK47xG6AIgtnAlyG0vYKg9ilcgZl
0qjyhTsZuTmEYjwU/bhygSG5I1CFCaeTOzucQYsHgETnJCdUGZo10GgWHIY83Yy+CF5wHulvqjFz
D3QDhuyh9wHz/CeRptH71EHRr7o+awH/f7ZnpAnR8L+cgITnbHEQBg4R3pcvHg7Q6cimAd3pi4im
NW5DUONd9cjhshwjXg+ui580ngAbdOLhtclcb15V1tgdLHP4TDJqtAkA7IzrOPWgwHGy8+Kg7QD+
jizQppg3WqZ9zWIKj+boXRa32TbyoyiCRxvFX5ekBnse4CfjCw0XWY6LTKC9gVZEmWgF9bTx73yR
S/JcGSXf/6creemYFA6J4v5+tOXTb0OqhyCz37lmDrCtU3zzbLVWP6LRuWLjmpXYp43gG9tN3b2p
MtO4M/KNlL6zJKqRloaWAr3SQ0pj08b/X755mbinwsj/Lm0vE3+XLmOnYmz9AmnNLTLHZudwIxMo
sUR6I34KZtxBVPap71Gf2iHbBm5xUkfrCYUQa0AwdfPnCecEc5Jew8hj46azsYwqkKm+K83evKYu
ktdWw5SbVxr7GdCCOE5dSOQN3rzIaVgEOc4YnMVcBkAqWbqknHNvONqVe/2dJwVqk6nbKbwk8N6A
aCO2O3dDtfI3ZfRUHq8bXYJfg44OxfMSNVEJwOZ+Z7KEiceRHcsGpw5snK9mVOL+HanGm0y08WMK
bE0k5canch4KHJ0o2ZwBiyQAH8q2Naz4kWTUgMfE3YOsvcIm/M3asPEniXucIOahGx0y3r+LZBuf
tBtF8YUHNm5W1FtR9tamx0EKkp0Bg15PYM+Y6uSBRgSWHjdIZaZh5Vb8iA9dtBa2BKfmaHfPRd9v
LF+C/tgXuAD/p2s99e2ebHsZ3bqi3lGSKynfZp5aI37wh7J8j2MmublzB1kPyLPVzLZyb0dU87/N
HMjG22VG8aX3s+lMDU/ka4+GFfPG852MhtbIvjszr3f/6RqFtUrreousw7dh0vwhV82+T1XzTQC7
B74bBCYDYOm/oO7mpGYOuLHbD3MDjsN58uxjHIWopIrHKzUWvmGXHg2jcl4sFqgdbUe/FKTFSuK8
QPCQjEwShdjTg+npqFJ1XrkYZIxXSuobc7IMcK6yVakGax1CxyEZ+ELzrQ2o2PWdYomlI9y/APUk
5EIm2Ce9RvjdTGSiJyG3jm5AI/x0ThV77rspxHmZfQ1Skz17qrGBKX+0AJ+0qqV4nzSuKjPMkOXh
4K4ev3IVSlMfaQSSOHkBts4LQNdwVS9jZ9gJJy822iHHdIA2tsMDeZDiP4KQAbi1/AO+2Ic9ssr6
/SjAReCojRtTGzxqmij3z/jx3Xv/lJMZkJMBYYccHG2fhE32WKJmeTWnvD1oBTmgLr7cxLwGnftb
OFLo+e0akBIpr+odKcjOs1Dgox6iByw/B1KX2qQWWEvnanKy0xPpyQFwkBhYggDTiubUNtQDfXa/
x2WFRPELXjPSD9PTjO3yHhDcAmvUSLLTUFVeAaZE9bOixrjjZSBnRDNazhSccRSLrj+XR1T+rTqT
uahbpZaMtLkFput1PAHIbVL8MFFpOPvWtJ5oVGDbjGNWpUhK6bQr6lKDsjv7ANi8440iVeQy2iQt
4/BMsoychyRkxwngL4MKqO1y8Ii9hr53AYIYP6UgByCXJQw5Utgc7M2/HN+mbgfmnb2bOcqonEBl
x6IR3MATjioJc7qfIrka7TLCsvdX1gxORaoA51bTcJxAWRUbXZ++AElErqIujnZ9lpfBYk55NMjg
wLksaqTt0bXrhxHwi75vROfZBqiMlwMmwuKdAWIWzy8vho10mw11F6ll9A9CuvXBbefyMhV9mW9u
ulUDRnac/v8jSKsikREFop6WoXYMrFDIxb0R6bDcjiJst9+ejZwLt3nyZzc6BjEQkZDPgGxY8CRH
ALM/34gSSpWtG/sKIopil0e1tSrHiE0b8qBmYG6+AsJsvg+VoZVxsJR1wInyWmkDFiazLylWLEsP
0HXvQkMW4DT/JcpC5Gdu6rIEU57/2fftrWlkPk73He95mHCkWlh5saLhPA/+s8lRUjbNQbkhGTXB
4I7rsO3rvZb5pfjSZHF75r0BKNCpB/6zP4knsnBzIIbVnnPU9rJzqqM1jyA0U1NT4wwdw1FEzTf6
mXAynq1bUE4fyCRywQgVRvzSAEvpXMyGPKSuf6BRpUTOONr1yh4yiVT2qTuThhqbNNSd3JTXK+qS
kV/ZSD/AlcmWHLVCD+9D0Jiam2nxrugO6tLwZi6vLuM//BKjBPKf0Aa+xRxAyHu+HfgB8J3NO46c
0cFFU80a9iKBY7TFVvap76fwBzZYh6SJANvfzzhURrFxgtT+Y8RSM12N8sHz7CpZZU25AQR9+NNN
gYvst+xHXbJn4G8O3+y2/2ZxVj8ARebvaujKBxPgS9iOgypBsD7aVyGqsf2sL9/hsrR814b1vAqa
pjmaZlG9I4Uc9zEKsJ+XAZJRTszHkbZ2cn2skJI6r3YZ0qVXjqztQyZZ+Nzy5mvu+PWZDUh+WmfR
IcKa43nRMVdcUmN6Z+E7ACiWCcAK4WL1JpLgq0Kua3f20nXsOca6Dzu26xSfHA4ajeemqL66Xt6c
h7Ytd+ZQt5tE+f47Pq4e3i1z+8x7jeuyl4bN3hO56PA0O82hnrpUUNQZ8IFBkFKGKaisj6GjbiRc
G5hrJu9RwO3FHyrJxQZEs+E+tiqABEdTuWttXAnSEJDx8jD44FuYGiv5MDY2oCNDl2GjDeNIYg1q
zsYnw1SjMe+fzQkcOkpHjf/Qgf7lPfXD5qXjVXGSY31OpmHcA3yOnzrVOE0FrME5x2rZafHPlAW+
+0lTtXNor3EpAX029K15IB1SYZ0TqwvhgxEGAZZuNvdfkYMdbJd4i+Wv2bTfzZS+yRIwwNP0JEaW
ef6nTwaz//XJcDnQmB3LNk0PvBn3RcMtYOGGuRlePPeDl+ReCiZ39TuBipBVnfnJhZoR9ff4xVDj
m6475umlL/3qPAVPnAYK5h5XAb/xs6P6ZaoAGNEZMl2i/tZuic/TBlAXiL0mIwoOCHKwri56ZjR4
ICCWAF3UHf8SWCkeBiu0L5QsakizvXTO9EhZo1T/HvwSLcmhNBT+8EjkNGRGIgDfPup803/GIVM/
aJbQTltx4AhZiiMG53kPXYbPMJKw/BOYqb7RyJ3F9JwmJXaUk4HayDYFSNHoZGIfJJ1AsaHyqMbq
2Argd4jMRC7CbDne0TaKFxesica+8uYDMvSG8yiQGoscmTzaAJXZwLFKHD6khphQ453iJ9qPzMfY
bs3Hxk7FtoyjaJFpRcXGYl3beb8jGUorR7ytJ7Vyw2+EJgeknpZVXf416rHC0CJtq2VEQrjwDEqG
L1QAcEmQ2hevkQF7U5z/ABBhW/967wagz3LxpuUO5//6Vs8axrFSaOqX5bASi8tzPAl+wd6BX6gH
MNHbISlQQPpVSuA/LiNlq/gKUcz45lsZwOXLG9R5vYnuwqVAoQQGruUWW3NwQcakwphRj1OdqOJY
fOfhNW7KT50wnPfSYME7B4yjJnjX3mMJ7bxHpdvOTUT1TKKAIwc5sZrxQsMcpbDrFon6BxriFKPb
ATdi2Aqjdd+b5ciPUQOIb4rUO3ay60JzNIqtxxIXaLs4ME9UQz1qDIkDc9RcOCcU3OOsnLpaQz2S
kaH2ozD4YszLlQ6h/e7CAGuy2eLaIVni61iMIpCf1XlAuwIL75WoDfMSR08jFjTLaAKthhtLtqNh
N2TFg90ATV+RKkaKHrHjXYqzqng8E91hh6901HgBsZe0Qd289J07H12VdGL19ldRgN5tnAw+rfyo
z6dN9pGVwHQiA2rAXcuuWIyDcdQaqgMXxieST10LJ5NaPpQV6J7xm6X9qEd+1MNJ5p++m13v/v1t
mzb3GQf6seNwds/agqp1gKC6tniZnNlbgW8yQOpNHV7LIZ/PZY+CzNAMrlpOPWrMERzbte+Uey3T
dkGt+D8NN11iaoU29mJzOxd5e6YJtZxmnNug3ri8xteOeqY7/5DJ+SwGtii1v37Y2gKyduZO/+Pp
RmS+37xi7UuTqadza5R76/n1Q/TJXG8MBxzyJCNX/RQA9pjP82htSDQ2BtY2WPHlcfD1iGtd76vn
1uMWKb8NNq9e9tJX/be5n/yvZl7IVekaHgjawN3ic4CNe7PoN67XjlvPi7pxhyJRvkEiU7DKeFUl
34MZSKTGPB4H+l0M2JRcFstG/UTKOt42UeQdXZNb+UeSGYkYVmHti603gEPr+5QAF8lDEdgKuRWt
8Yz7qXZrTrWLTY3THETUfhsN4C+Jai4epGpoOMXYAGJV9KxFJO/GoHjowsw7CeEcSIRDWiDmUjfI
g/Jihf2aRnchhcD+KRJb0umw2ioaPsZIWAEcGirKy7YdwJzMp2vQyOka4sN0TWoDyNh9k++aam7r
PWnGqPvbHJ15HxoDarFFUoBPKGPTow+e5SOZ5F0yo0itLkdQ3UxbY0ARqhf49S9rXmOdDeKkNMlb
oL+w0tv+4adm+ayBKTOqyuOP//t/uOd7WCcFXC2RuIPC07sdROyGpkB+ePeX1SOFbugz/wzYyY8o
nI72cY7zlpABC/bbZI3uPkriJ18wZ40cj3abcDN+AWVA9uD145VGo10BFabD6RgIRMYDyXxlgdKr
xcLiUfKC1wgwK3CzgcLHrM6vMEjTGist/yFsvJ8CeNIf8ZVoHwqBuwQa4pZYgJhaNkego6I+IRu+
oFLQerQy3/mr8dckdVnnP0zMWiJkYBc9eB6uH0hJEfy5aI55DdBBgbqf5a6qD3F936SFh5RrdZVF
48LqveWYUDLgGw8ysrctqtRWQpGK4l9yLmxj+GgnDZgyYonFTZp6zyjGfbUoLBSq2yx5toV5koUx
PvEJx6Csbn6yOsVaBivpTR0BTtH4f5x9WXfcuM7tL9JaEqmBfK15dJWHxHZetJJ0WvM869d/m5Bt
OdU5fc69L1wkAIIqu0oSQWBvVyEyW4PPlpZUkC4KerRXTZ6WfJ+H9e0MliDmN4FHjbUstlpqaJdW
avlJj5J9WWruhRqS10D7Bba3piNrA4ohL7RJ66r3+TDzTrNcIPf2gJjAi66smrZlSxEmCYrfi3jb
WqG9TJlTPPAoKh508PQgYUO39shzLR6KYFgwNzPuhlhLrqjUdFCQEDZbNzVQm5EU6RWFDAC4tv0T
WczyOuodUEEXzZbM4qbnQFi3wJWO1PpVWDEgEWY5OJBrPwUvhrRfyq7et1KEfw3Ar14MYx08gbph
3Namwl0MQnmPTROOZpVJJMOl59rVd/LGkgo3djbEJ0BQpetUecvhLQKq51+8koCqyvzgKbY0gKkn
xV8Gr761Whpf+nE0vgb4iiRBoj1mFfeeRsNcZk1ifPXkiVU9ItQOShODAd9A1XSqSTsFPh2gtJRG
fSrutFG8WUQsCoFb0sS7SYsyP3BiezjdzAMkv5ED0gSa/4REVHEIFcYXQ5aO3gNen0bU5EGLd7Wo
5EB4tz1tAUBrgBVYYOg0gkiNNSs7DYl7moYfbmRlOudJ5salWDS2xbez2zJ1cd5ta1sG2Pl7z0XJ
IXJF9e9BlG4czdN+jX54n7bF8FJ1YbEq2tq71HgQ7XEnlgqK6nZSkvXuL9uP72tzQFlnaRv2NhzS
v6ucl3uCwfdawGHi4Uv499T0DorR+go3laDBIfrSwXduESEyhi9kvJFpbF7wDzIvVZrGR9cc7wAx
aF6KyuaTvAeBwqZmXr2cFaQFBqW7SGNX++SEFHVt7YZWpSR+OEd6sHVC1tWGDGZHXQEkX63t2WK2
JRMjMw3Ae/fO+kbhGvWDAHIofnrvl4n7WX9nie83vnUft68wQB0+eI+AxU5qv2z6FUAQVV3y+3z6
+GMhfpW8jPc3cj3cIekKYfwP81wL4oNRJV9nEXkAp1S39hwhP/2hSNHagNhqzcLezjOmDynaVRB3
xXn+jKC3YMcsRMG5+tvNcl56Oqq4vPiTc/IBjJ94WWTVePtfGBP9KPLEOM5OEqlSXLJyNf+lgMke
bopYREtAM7CzcOV3vUFEJyl9vOaSzO8MdMsX1Lt0Z5J0fsXOk4VVAh8BMAcvJENImp0Zzo2H1Zjr
2YpZbbCa5tNE0v/HhWYX7hdajATTNaiLox4tWHLnZXbY541ifvdx25N5dC4CnCovUuOrLxX/ohJx
FI6Afq8FpnVu1+cIOUDgWQ+86Jy0PmKnzMLbkwFG5sUnFempcfA7X5SRpa9ReACE61lDvdbxjqiy
w4sVrYyAOSAzScONhOMpVk2j2JVLJKH8sqUZb+mmTw+CsRdrA7kpoGHHcyBts+xoXotyLA55kb+G
kVZfQ5m9Nbo1XlOR10jqepf3LY9QV+7gEInMlCKWGr8kAHRXks5DKeOgGjcH25MMkAU8K2ilzCpf
50Voglqp8Uas9LG4J8Ey2KmVyBspfJA3bvwMWXM+EMpsmY0PcSCHByRw92vueiD2thA+J5nn93uJ
oOsdjVKc5RyAEJcsaEhN71kJXo+aYkezBHO7+9y5nw2QDOttASXmrWYZ0o2ejSbITiTSSoAJJBmY
69Rl0AXlATCOETxFfYqSURMKZGunyIymUWtZbIeiDmQZf8zqChRdydRPDiSLXMe79Kzb0oia+TPO
n9tph30Qt58/Y4Kjg0+f0bX0ZMmlUexolpYU/T1u2vPCucG8rRb5/qfP2If6p8/IfJOdinYPepzC
acC8+NNyHm2GfE2iVEQ+OE6/SkXKOFMs0rCM+jFYJdmTAbbuI2qXcZQ1WZNhA387xisrOlvG+FQh
W2jA+cTVpz02fmcoVUTRDQ2lPeqXWAt2CWr3H121FcfTEJTk3MoPNJQI8+7j2jYXyNiT+VJPnLWR
R/lV87Bl10G4A5wBBrRyNZfciTzakZJWIHdN+3ZBVYd8CILg8WxwMDh+7G0Jh2dC6Qk+hN3Qtv7a
8No3ownpPmqsYpFNlZpGOwBM6K4Tpr8lZnon7eS+1uvdzGJP8uh3AnsyE6j4vJHHip6VJlCD+BO8
yeKTGdh5wOxK02iJqDkjA0sbOkCVB9g/ChEeiIo4C/VxZ9p5u6QhIp3GA76yhDhKkhg4AwsXXMaH
vC+BMyoRDrqxD9IHMqUmMHNA0Cj/f7J3CxA1w95UmKWTfx9sdnQ9wvbDkwjDhyY0XcS7Y8Na2maO
ClMgWThIrv/UR3Koe6CmU8aR1QyLImhGFQ7444RJnvqgjKdpn+1mZ9NCvu7AR0gt0Dx/4DGImmUH
cQpEeNjRUnV+rPLZ1OgfPZKRluxuhlxmxSLkBgoV1Yw/2ZHi39cATOXDUET1lpatrMEsFjTtf7gM
sssroIvEOdvPH+NPK/5JRkvUOnK26/DwP3yI2aTMY/wapo8c8nEXSxwi/ve/pedlG6bXxX5UuJ+G
aqoOWJ6e2ugiVfNQu3zYkYiUN2akqAaF7DnPBVNtsQUKydOk/XA3e6EeLTGbzO7dUNaLtGTVetKS
+3+fTL5MHanyenKZr+TmauclqGeiDHU1jJXYBIa/BcUqgJ4U5DvQV4ojM/K/PuG7s7ZY4eih28wy
XnvbCOkKf5qUFYm21KzQWcQIMp1T1ZiW1p2zGqDihgkWLTUCqkR/Zt1odituVruOjV8A9hReQz0L
r8AJzZOuwDlzVNxHMtWvAepj1IDE+dDF98Wx/DAhad0tZcbllex4PhYbq8WzyeSNvW58c1wQ7zQ1
kbrFeaxIq9Wf1AWz35mrnZCHG2/EOZFtB2IjqqR/Hv1qbziZ8aMOBxc896O4jEOoHSs/s1Z1leY/
6nhBBp0O0O9Uihrkjby8ICUa2dqapf8YbERzjCJ5yfG8BCSrVe/7xE0eURX+N80MouRHzFzrEWeO
3p7WTjWzo7Vtzv+xdtoH1gpYAvPaAKF9WxukIeWlQrbT0qir4OI4qNDywOjrIVfgu1YYOBwp6/YS
g6v+YBopYH2qNHuyO5DsehFgNoyOTbYArOHAHQ/ebDXHKpet7j5QsqbbAn93DCJnR8MYJ4SrzKsA
wTPW7Atp5+FQ+UgL+TCe5yKRvr0Dx7ULMqIMJN4y9b71OjC3BGdABrdj0EvHAjn8kHPgai+qVC/v
hBDtfaslPwslx+0cvKcguDhi3598AfoYghKQF7IW6zb0rV2MA+hXZNeQ2AQn5RYZEzjSs4E/APC6
YhmOpnUnAVm0AnsyuFCCxrqr0i7lC2TNl+cMeZ/TkDSxsjY5Cl0jTdeQpagMSdMAneCYSuNADslu
0romEGtdgxtbsCPlAlwxjtghtvR98lWmYGIY7PKpqBkC/R62fX1ueMd8KQyEXJo6qB+MOrB2bZXL
BQ2pAcSYu2i9iO2kXpirJHTYqpY+21etPyzpH5OBgGDfqCEl1c5D+j/RsPaSz8a9C4aReS5pZ2Ny
RdpSLfQ/zK28eNW1vnnPkGiz6ywRbhFSql7a3l0loCX7DoiWaGX5vX4a/QzhI8DfI7MLCs3Kn53e
lo+9FZv7HPh0axZnzrdgQOkA9FnHg7Ubdx4ip2nyEPZ8nQXeHUAJh2+65eBlfKg4AGdZdO+kFWhz
FCZUlkYpTmGDNwWLkaVCitrz0mmG8BCF4ijdBD8bz7kPkgidgwUPR7HUo4bVZb/K6wxnnh8KRNj/
YTcZR/3fQWHIyROZ/cnnZCuPgez9E1m5VYbkNJLPDWDQtC1wqJ7MQNaolsCxmYnUXQdl6x1gv11j
l9ZIhl7oUSMvQTYka6sr81UZWPJCTYQf+mXU+H035s5hllduYRxbvT2RiKZTL051fLuMluFAL7zU
ZYcbm1MU+kIDsfee2amMllZzLgDkiShomD4A2gLsnwwngNNQyWyv4Ti+GOV6lnV4C3S6ojlZKp3E
ypPggvq+zWzgaQEQZsIWnOY4u9wjMc5bmlbRH3H1LopVQvZa2z54Ez1woVYZa652VSPtqDeM1yA3
khUCfOExNIz8a+pqK5LroxluBz9Pt7maX2IDrnlp9zUJUu0QtxxIqUruoJgVNfngNQOFhQmoTj1b
ZCFq7HkJypV4BOB1lgzZxWhSefRAnb1GGIZ/sywL2Mdl8vP/z8JQPvhvPur+vi6QxkRUnpFVIoc7
JnJwYu80vfFVOJa10RW1py7iv//LOcE/jux07Om5owOYknMbAK83xwR5YnKA+lnRY1PxTYIc6yXr
0/6rrXnmxo8zf2MhM+9rVuGMwwWe/o60rQmGkTI28HKqtK5bvGSANLyQMhvZyh287jEbO/fJTrzF
JO4qbNvD/EpTRjxOT6nWgx02F92DwL4H1Rcguo4KE5Hm3jjgYeo/UlOYRbt0cysCix9k0gwYkDnG
yYImOUgGX2q40+wGT/ar1shBDfv7DqlR7OnIFB02s4I2PAiUZ9VqVpf0wkDbpW70kvXoYVujy6g4
1l5THFvV0DCXeQ6OisG6mtzIt7MJ9WY7mkayrrGDnTaww2x7Y4ZzSvgktRj4FQ+SN8ez3duy6jJM
p9gIp3F2AA9G9cq8EF1zpNvBJmfBeEFd9XjxDTwLAe6fbWw9aMK1r2W/urgMceuFyWw39gB2Msvh
xGLXWdad7q5B6FpiK6gZyWnAYcPYdNamAO7ZiRrTFw/Y+CjSAM9aBgqVAntncdCkpW95lB6HrNFM
cIkBawIRp8QFawpsOoKqIGlq4CBocWuAo66E70hKE3pE16s2sR9LXgVnJLx9T1EK9WQWZvwkQcHU
617+QKKswU8MB9UJDnzK+MkrBJjGAAvGO+FfDdXkjl8jdFzWy67v/Ss1XpcGVy0Q99kYuIAhMlIB
xtbWPyA59vXGDOUFGngumsu//xxBVHx7gi4kMMF1lMsJRyK0c/NzFPmoayjI8x7TOmx3QatHR6cp
0VSoU11OXTWeNVYY4qQfMIyknOU0NCWydRbzNNRmYIzoDtqpP+umJTJjjJYh193l7OrzLLK31CX8
2QsXMg42ZAA4FnsbaOX0CYpcN/cCh3DJyFxUDrfJfRS036M4Kl6brkvWrOT5noZ+ux1dnD0AuCw9
6J2GJAhlhXzIaKEYwC5eacbz7LBgSGpRs0un1oD+6nUHL5fgHPU98NCr8OIUN6w9AKcOIkSBIIKP
swInJKCbT43TLM+4WayzWlYrklGjlSNeTwHTXRiJAQ4s5WRaRwI7abaLe5zRJqOFdT5CoaRN9Wov
QGN9muWFWgc34Wo1x0JbgDbSOqEQWIeusx8tYzEgq2laBzS+yCkv7jyjcBZ02h8w59FH2AZ421G1
T0wkX+qGSL5V4U/S16ABXRrucA+O6+n81lPHvFWZsCUTurWlM93IY+AmhwUd55KoUBb4yr5ZaLqH
rWnd7PoxGheRJXDOT4mZvPmFJYbrlJbZWdiUyeHOpERPEQ/a1gpbKgzXpnxPM/GwF021bDPlaqqE
zVpjf4eDxg+UfEnyd7eThLfq0Ly/o7RPEqWoBpxcz/mgs+vZz++uSe4GeHdAQqAglnKbWvCpDA0O
CFHMVwd74EoZp0k0qRuU9J2oAQChf+qKPQ1yEB0sNCdhawfAoaeuyxd+gJcvgIVFp0mkehYp/yBz
E4DMyApn0e9W8ySSmU2LUkLqUjOUeX1IkJKH1AIJCIZO/1b2/QGEjOW3vAEbZZto/BqDYXSH5K16
L3RAGnvY7K4yPYhfAD/2ZAy5s9VTZGrhWDbedh1IdnCWbH8Zq8zeJE2krxPhO0C0ZM0GaRHupK0s
bKJr4JBtNBfGTAutdZmb+obmghwTx5VW168sQF0AHOONiaEG7DsiijnYFUg41oDurRoUt3AfeL6z
YVFGMKRxI9wtMhuiAxE6zCZTT03rHGRj88R6nJXkrkZNxZuTSgJUhZfL5ueAjNd1jfT5ix5WLhIE
UuM5G1Ntb3ctv1ATgSv+EmWLyYBsmxRpKaNjfuc4rbYXZDbGJmq9O1S6fBLWDbDjNb+KdmQD7/Ic
83QFuHlUyaZef4idNP3CW+3QKTY5YEaKVaHk2aCnXxIpD1w3xTEp6mwlq2pcATpFHjPfta9VxJC6
p8jmvX580fFa/4hET31vAocbPDFN8k22/mRAM0d86mmmNoCErraC4EcZ9i/IyxPTTB/Id5uA4f6g
ZpIBzcybsNmY2DugwDcSgLzU/ra6PN83QGe/UsPzVDs6eJiWFQjL15zrPvbVOFGZTaiXAufbA47E
HW6s8FRVfrodUBaCZPIRm/7JJtN/lODt3bfqIUyiuIi7Y227ZxJNVxGDbHRZSyTJzHYo2owusjUB
MrmzM2y9S5ApaUu7FvqxNGJQwAFstFjgxUIvQCIEAUlJbwNJKGJds59Fk/XteJpNUnIRp/FDo0Kq
JAKku7eObY6DBYXTx1VT2LlYDkjxAFDku4xw96j5k4wA+epQHkvPcbcTch/Z0YzZKYo1i+Us+3d/
pJ2Nb/zREMiJLxGeSqc8D5H7MtqxgfQNoZ8A5RoekkSCjwgjkvNu0CclyXSloF5jhNEBfApr1+oX
gb8RMQ4c83Twjn0U+VOPZLZSUI9JN8gWN+o/TbmROXYXZkDaEgXAOQ1jSWrySL5GRw9XlqrEABB+
faRGqvIQxJkAzzKPqRxkHs7WHjD9lrYIoxXNs2yDH3Lsvb4ZXP7kvt89VtzFL8EYRwRaEe5DzQqI
Rc3yWEgTJRpx3KvEDvvBLjVzG45RjJIJl19NAdaaMOvan70GKFOg4pJpHSWfTR0nNyfTKPZvTVlU
4RMgdT9hirOFuwHu6ijJ5YMXXKgHIuBwrfWZtrxRID8VGFiF80S22JGhupdMmHxG8MU9T6Ih6O6Q
xjoeeoTlPq1ApvMKSVO/rTAraIV4kE+zaL4urMKwdT2TzrHiFGV9v3+GpPK9pZuibmJT5DgurjVx
RhmBf/AVBKvugGh+UA313NiZlLNoNkOt46Qk01lOtr+7JSUg3LM76n0oS6EY7+epHy5nEfVoqpo1
DgCCa/VUHozCSk546OVH5M/UKwo6daZzsesqeqqcoDgK08HjV0WpUiYvOcDxz4NvyyXt9rxQvG/8
bse0rfu0MaSxcB19bSKUgQjh+4Z03v+RbNooCruJ9qYVAtOlZfoXmleWLFzggDUMQN/s//CQaQCa
1jpw+xW9zvSKO9wztGVcBcZhev+hV6FZ61SB3iyElJPN9ApVfbwdkYdI1NoW0JgCyWR+tenDnD+n
GSU2BwXwcxiw1tt1Z4zhcyAq/C+QmLEgK4FS/e2fJpEWiM5/muSqSUytNJp4b29E163nY4IKJVIH
283WPR14ksI11KkBaSyZrkMVMYiQwAk2PRBj70H9sosrGy9aoKk7UI+aKtLwM5zH1AuVITgQofHC
EUiqobOleZPsU5fMb1wmrAcl043faTy1k5d5alUJBtTxmxmzPvJFACSaVK6I0aPk7KrlYKGZqD1I
hn2whVsmTyYTkk2K2IqPfdYfZlFfHbQEx6e6adXucnRYe8xy5uaLOge/AHASkV7ted2xICHpe2UU
gyXWXZLK8FNrxQa/veNJt039DFgzOJ3CJksDVRgQLZf4pSBNzwRlHXOZEyBKfhV+BhB9C/k+EXAn
Frlnu3s3cJPDaFmfmz/JAMWdHtLOeLOj4TyNFDcyibcfFDZW8fJGQdNu1phNpjUydnI1S9sg+l0e
QhaWB+6NFUpZ1XjqVr5THDK8QACiRhnMpjScZcD0j/QlqXVfD9+6kxOyunXyyYq1cttlmnVsRse7
Anwu29fISFg09I6lZKSIeIgnAc6VtiW92ymF0PLiTg+MhU3vbLVSJNxCdU6NUxhyABSJUCy6cTx4
PpLKvVjrF44QxSUc8gt29sarVbIBsTgtua/rvt2WSdwf9CGKz5nmjmsjG4an0LFx70hT6yeOrfBQ
c5xXU+8eWev9XUVc7Poa4MMR8DatRVJbP8e4DffTkDTI6vgepkPxWYZa9NfSSvt9KLvRWhDcsBTV
s0DR055mkSjAzu5Sx9WX0Sq1t/kkk23zWAHF4EC21CCVoEIaCb8vgZUzycFO9F+YtUwiufyUp40d
vM0N5lgIw0r02Q2zVmgnnYVIf/ngtGaziAA0fNfjLfiucjScaKLEf9WqodXnNVsBNDveOD1yBk1U
tyMJXqlIXyABDBBQxg/yYBZZw1YyMUzgDfr7SAByevLdpSYwaRIZyHDdddYvUJuZdzozrw4wPw5M
jTTFE0/yOkuAOCwGQFAQST1pyCZn9pUJAIZMCpK5bd1v7RG/38xpFG3pu+sm+9oEXIbJ2SjBem0b
0esgc3udleV4KEUQ3mfRoC9GkOL99ILw4AQBewZbCPLxTdfYO6ZdPKDqIJssssG74t6SfS1tnm5d
Mw6xGWP1Ns7N/eBgvwjgeOTvfzSayuTX8ggNC5Zh39tHUpJcUFY+jkDas1ybZpn0K5KTRRtK4+gA
4WzUKiTT8h6Uur3lLsRQNYisglGpIh4lBwhT21Z6qGBRwvm2ST0ZfKva2J6olWZGJvKUJmOzubEv
ALyyI2/TkqS29dfZCc4bv+iG+yQUtlrsgDvW8S9F14uzrSSzOG5HsfKz2lt9kil7shuqaRJ5oMZQ
KG6DqMUqVJNIZvLopR7SeE9KEmEiCm3FmQbIdBeHKMiONKIVvTLzVmTecBdof6Qp+e1qdE20mvq9
TKuRKSneLxF8Vd3O9ZIoinbCQwz0Az4jSsWPBDj3eAEHmIb0mvweSaUT8IWSdB7g5MO+QCG4GlKT
19JZGQbQ6/+TnyBzsksZYBOeb7XREWfwD7V3lmE3d4istHdFqdd7VjuPDYpxgYmltNQYJTgmIxOY
8WSHB/C72tAl7ne+5aPQ4t2XX1eIUAoRAyQ/F0dkuSr+7VqG5crwomoaghEeKH6J4tUmNXLUsM8H
rOSGhi2pM6WeuiSlxo7Tz5afHBl62++FCShCtSA1tAD5bpuq33icxVtR82/0FoctVYJzginqRZKb
V0F6KSRZifv1hymJ5zfCzItEtkokmEt++WNo4IWzz2r95MTRmoPM6uLJEVD0qgHujHUK42Dduay3
FjIvUYgBKLQlKSr83lugAPrroSr+csSoH1vFCFHoaXrIbOeFRrLJHLHgkr1mxTNCN89mUfZPmhib
p3hJfaYEQeY/G/Egzobtdk9ulVhLsBEOu7SIdjl2nBcTPMlnPUyuLANh/NLBkS3SESJzYyXIT6tC
JMEN2YEzACmQZEAh29ZHLuOShoUyABXbK2ggghOJmAH2Zpb4z44/ctS3mo25bNnYbEnbB4ax5qjb
WSZC87fcxQG2ixT5swQe/dlRDQ1tvwaEJ6g9FVKYtUO2iocH8YeabGYPN4pPHkw9vjcCDyhaMvjO
hSKpVmmmTodEaRBr5hsaBkpWWgDIBvn6tU96ZNG2gHeQUc8XpCRZUiAzpw6zfq8hsLbwYqBuxE2M
wjTVdEHz1rOqXjHff4xnm/DDep7SGIASmPzcqGeb2QM4p/PD2IdsPTgoxxKZG+MNR6+XHuLP/tIv
4uTzuCqrZNvEAB52TaWfx4BBL+/NKq/uZx+tYjaveBFtQGAl1lrc7kawV31B8g2CBa0YV6Nrpt+C
ETROZlw/JrFRnsyk4UuS47L+1pBJde+lMrwrpQamFGWPRFTQdSFsdOHM0S5O0RRgzEqzbwP+D0vR
yu6sxzZwDpj33fS79PTvp07Aob/hKBQMB062jUMnoYPd07w9BTbsous8O24e+rJCPNdxtEOump6Z
Lopvadx4ww4QRZtEDtqBROZQaOnidjzNmXRTf7Ai7zibUS9uBeZOelqqAaHg7P9myuSNFqXZt2PS
0Jx/rk7ekYbwvbH7eqPxEUlgbuktNAH6Bjd3GCiyqZukOdjGVJeaRmYoIDHNr0HJEEo0VTKnAXBC
70zd2s4w009CuR0T1HqpeXHeeOX9NDvHechgt5sey1aLttiLhPfHOkmG5Of7qOSoA8BO/pvVBMml
dRJjXUuZ7bhXDi99Ux7yMtMfa5tnl9bHj4DkZFZ+mA1adWCRGB/xOvTZjDPQPek6YhR0F41Mb2vI
Ij+Z6mYbqvusrxqt0zYkR/JYBS4w4JrTNz+LkF7Ogbq1qA0bPwwaA2kRfOP0Q5nHZE6/DIPlb3No
SAqSBb7lLei3NPsmXzQkRZEg2WXofjEGhEYLu8rHoGyye6BQLFpuJ9nS72p9BbYEgH+rLIBIaQHo
vqhYAG2otDTXcxD2jQoAxbDCe+Tgf9gNPfIJaegy5uGYrDpmtY2HurLoB7/ZOR3Ll6QkmdMGd4nF
tTOJZGlaOzy9wskHKI2WfYgs08RIl7mT9s+B2bO114TG1suN/hlZwoihxWFzZ9pV+YAvzzobvT1P
9ejFT7J4w8I+PcgyAKJ+Mo74r+Ir8b9ZxJ7t74ZK008pTv8iwDC9gDPOX7O8lSc/FNWpa2PgGoqi
fQ4y/d5kifOXiLPJNDAqf5328WdT3LMn0zzjNpk2LdIoePNcatzY2HYJjsQgHUzU9/8+9vsMgBZ+
ftDwcrYEqD+7ZyDC2nrMGcEGLqJLkyXJKg7T6BURsnNuO+avlrX7gjXFNzaY5hK0B8E11LjcNZXV
7IzA4lfdE+2y4lnyPRZiU5Z1srMNgEh4wFA++czya5Q+GDlYOpMdySy7BRWn0nLVo6FuAIRlQUJq
7Nb7wQdNbsiERAALihej1bY7ZBCoekct3BOQBqFv9C7A9icZff3nManJkGROn0ZIlBPiHDgNdr3r
1tIBGdK56itQxxdkTfFH7th7pn7TXugUu0zLR5yZyf4Fp1vJou+CT2amMnOBS/DJLAAk/aIegrWH
B+du0HWkWXDH+eKYmbWzGfbmow4ur6DT1Z+k71fgFxJfai02tng3dFfFALIwvdbCbZNn1Zrm6lGk
b6yqtdc0NwVj0cZt8cAnbZLhNaQCJMOG5lo2Xm1BqppvSWuOnr0ausqZhiXAQQAQWtTI1gY3As+B
0FOHNeL/ZqBO09RRADP0926OMv1sIdWJQKYZSDF3tR2Zk+E053Y6jUPPtvZhXS0Qg0d1yARdpvDK
YtUEnKcbBP5QNqpg0UiGbBPnDdiMxtSUdVUtbGts8S1HVTNPuw2oRowLjZDE0myLrpHLqO9Rmai0
9Ye2V1qkm8klGfvqBD0LwH7aR+zTfKQDySUCIrgvfXiPufAeq6j7PP/39clbYAbWJs9Ousj0rV/5
zbPfAhIeGDAaguhj/VzEZ8tzq69JMQ6XpNe+k7Q2O2vHQhsl1cqI61q4ynlo76c5wfjQA+vzOqaV
/WQCTZc8RxJ10bVXZdE+QTk7EmyjU5qXb01WhQgHOwwUKB8K7APxLKOx1tZZtCLznmVvlonjo67t
w5yGZDLLvMICIEyMV6KhNF+DJhheEoZ83TBx0y0NhWgesqZ075H6Y12VVRt3w4v09M9Wvl1NVoMv
rCtYZSdfZCVCBAYCKYeXD6sPX73yRSuSFQ3/aUWTU+Ff+qHb2rl8+z7R94e+Xn+StYnfrngJNpL5
y0Zf0un7SkIQH+CrO+uB/tWs3AbPFnI7WQYxjzdDCNagTneGR5AqPwA8hJ8zXx8fnRp/LaDHgf1M
KevRsa5tOq78Jq+KZe41+gIlTcmBtJ2PlBNst7xl56tTSR4VSG6IkeOkXFmRk69QcZpsybiILOuU
2N3r5EotW+WRebbs9D8vOymVRYNo4qelnVRUe3cAW8Z0Jepi1fJthhROK4+aA0390zW0+fhKk1Bd
M84fX3SAh808ZDz3UQt8IdSXUa9Sw3+XdX6DqJfZp2ua9v80909r5BV+B3kEttGbxe1CEzlirbii
AsDdixDoycfKAQes69TBFXEy/wFBgMfEFPbLqKc64sVjvu0zYW7KIo2wtZUc2Ii4herYnD5Q48Z4
lwNdcLirgxCnlFXhH/hg45EKROKH0pfizkRibalGJEIUCHvCyDUXND8GacnOjvNgJb1dGtoorbdA
7gwMH+dn3ta/Mt+uX4akyhC3FcOjJnEdaZwWF15bwHoby/HYGXV/6Ee73tU4wL0TNh4cTVwnD5WF
PXOTlM7XsNfBXQGA3R9jL0+lGwtv8d/Wy0CQ+RgkQbQGxwdQ26ymXw8q19KtRtz2qBuL8KdlhqgI
t538SA3JqcdT/91uVlPP+bCefFU86Nc5kLqZhTcPI/Pjq81QPwAIRQNwxV1+bVLOlk2RVd9iEOvh
aSd/ZcUI5gWzfwVmirb0AdV4wSeM9vrYAcRN971t2aUbnCghFVs1AHqVl9bS2BpQOA7em35TjFHw
rRsMB1if7/Kyc93T7z5cFYT0JXhpO4W7G6e8Ow+qJ2I5bvPG/Ask7yi1IRmZgOh13Oqx81fcueGA
4tH3aRVgIA9W5e1pqrIgXdMWMJu9SyT7kGNaa5YH/RDh6OXDu7oSMkkdYLCtPq6HZqS09uzhY1rk
lvnCwrZ3QJIdFlKXIQeguYOI6O0DTf4iHeghKHBxlgAmkQfgmjzndaRd9dByr07b5RfPaZCcgxHJ
8a11rwwoudLw7P9j7Eu65MSBrf/LW3+cgxCDWLxNzmMNWXNtOHbZBoQYxCjx699F6Xamq7vd34Yj
hQKRlUWCFHHj3qNjhYE1w44lBdjEcbbGzxx8PNfm1C6aFQp64AMKJ7nChiGYX3zSQY9bNVp8pqf5
zYAD2P0xjMLVuWfmd1BeSLhqb83FzceAesmLx8d4f3Zjjd64dliDYQ/cztAVi8RN4Z5Q6iFwj8TX
B0sV246BfOiTnWV4hlScYn01nVB4nQ3xjgD0RWUfhkB7/jWLmRRwA39Vxyn04X4NdKk1rNs8co8j
AXxvLFx+I2wXVfJlZs15m9GvtvstdOvoHVQNJbhFo3xvBcxBgQZ3ZnogzldgyQ686b1noWi+jhgq
D7oSxUQ27d+SaQZwxSTAY4r4IVKgXbGjcli5bS9euZgIh+UPbEpONOXuHahU3Dveg1R0bJxxFU9d
Y1OK6LUYEQjplefeGWeLyP4oebY2PeoBUQZJiWLpT5WcVZn/POiQepBYmvpmxP01bLpOrWMowrtQ
iv3tNCDR/mWWMc0xoZnmqnmeDCUSBSJbv51qRpQ5yTRzFd9z4LtWxs+m5Xc2CrWMI93vQmiB7YLp
MJTQVZ2ZJnTW0TTj3DSNl+mbcdO6nH72uQxfvK9GznNeXelyZXPm5wtdpjMtn47fwzbyo6myHcSz
EAaKj+bQsgF1dEMLGRmvhLaBMRa/hp0yBF1c5obx8eJzZUxI9cfxy4VMy8xBf13nMkpGRlZuzd25
bIEGrjTuPqDVk60oCV9TbufPICG64zFHAdmfPLQ1irOHruonF6+gjczCcpHppn8nQXhyWN8/8LiN
9mEcxgvkLPt3OjbPjWuzEyDlzQElc97c2KtMvOuGgz+nL9mh8S01N/OMfvOt9AJ6n0USgi4EVSXn
+UsvmXV5Ie41Gd8skeYQJ7TrnTkEv1r/ZAsKt8P9M/lkWfXxH5FA8pl3FjxRPgOZFCNQRsEnc4BP
//iCQuu4+d//If+PNyoNI92F91gNtAdwaPJjMB1MK1bpzxYq60+CAqFu7P/q5pQfQtfW3jgIm4Ip
jOUOP5qJSlE3uxYlk6Z3sX+ajVSjWJcN+XF2q+p2mBmXy2kEPLeLoij6+aeBS9e0yHT35sloL68+
S1sAnwW0RrVgyqnWVEIt21Yh9n4oZ1hyNb3QnVadBAdFBvH25kBia9hC7mdJprocYxKmdsc0s9zL
69n4awh1a+0+JQvIPYPjvqlivRdtMeBOmZrmAJ4KVPwT63Hsq58mY5eRu048ku5qrEsUkFkelCZQ
mAiEW3nuGZOyUC6wqLCqO2Z2/R1v+W4tCK+PZrTp7FrNTJ+CmWziM0L5jplQlRk0FiBedYh09aHb
vLrtRV6+bKiRG8fr7pZHzofRY3YhqrcFBySEAadBSSGbAV7sZGu6NX34883ofmYTdOzARjAa9GUB
GJDtzwxmpfRHaDvm7J7xQIzPfcusnVHBMVI2tYVlBbZh5fpii/NwYvQCufx55KfmTVyCS5g5R5SQ
EQTWe/2OYOcw89xovFUQF5hqy/42AOLResPrusKmCZHfKyHfqQtqV0R/TZ36p2Enxg5eus7rxS6p
ipeyqZLtMKkKG2nhCqkUlBAoe226Q0jq1Z+/P+8zUy6+P+o5JAyDIHQ9O/z0W/aqwU8Hd3Tv/Ti8
z3BPQPQ2yfd+3SHJ5QH5JKbHtTl0BN9bmkUCTNwouyTMJc9D0H2xSnBBRViNMBK7YAfs6QxM+8mD
1URs5fQ2dEi9VB2DvEUu07XczRWO7bpQiU7qKgafdoGrGZxbgEKcTVpQyBNNBU0Xv9F1YuCrqQc9
lFIBvgYMQBTzYs+Sih/LypJLzxH8uejS72nrRt+t6inhbvOtzUHKh5ijRp1QNa4Yx+biz18sNgSf
qnQcQgMSTrdmSJnNPnMQiyQtVA0QzL0vn3vOsxssD+QuTQIEyCqEfLMaxeQBKtu+Wr2eG0ItEUfP
jay6F6YQ8wvsDIhloA5mGSpyD25qI84dFVKvM0+8G5s5XPmcm9J+67zxIULhBfJr4IBMugjbCYs8
o0wj2ZS+36yRSGIvXZ8DGj7RQCrsXLAsiQ6F2wa3LHCg2JfTiUivXGcZeGDn3Av0jsWj3tFS6t0k
A9Jv/KlvjOaAjStbYdGLLAUtfp5Spp7MQVMKxy6Pajwtp4mCpqmceThAkQO3H4qnu67ZF3V7I6lv
3RIoygH+3dIU+4eih66HF+XLOidIkUFwFRxgSIAh3nvXhUO5ASiymZ1doFwwzGSMQhIzj/EhMkI1
LEoBu7yFDm88cTHZERS+K67TOWEUnKrTwQycfUo7HGaujJrVZfjiY1o1REnSASTRn+ymG6o239WD
vzVzGpM5CENLZfuxvaykgpzsr+tefEwLi5pxhsBhef4AdT+QLXhjvzEUZy7yofWOLa9B2zSCnhNJ
/PIRCizljINx73vtboM0775xwAzB/AYu/pKowhLz0QZ8EelEW806EYNqrhwYGD4j2i+SBtiVSFbt
sTIp9bEt52E1tsc4Q0E9GC0hDSZc9RQNoNHbWWBHOyRkd+6NWfktTZM3GaYZKnkc0EaEXN82FSQL
o16l96ktg0VILfuUqCZDHMurHtPQ6+eCRPEztGHDWVKH49Hyen+lrahdd4VDDzUleqOQ1t2XOvS3
4OYJt2CLz/fc59MmQ3yPnR6qHWNUQgb3rwPy+9VuSHJlA7vxlxG3Py83l75poYAFCXjTNCd9Gr7Y
XAtaFOfrFG7Exewy9HmiK9er5tVZ5+bn0y4TXn3yc/MydPV5Lx/16ipXTW7+XnPq1QWvHK6aZq7L
VbJ6TH9+VRfj1aWvzrz6s/7xA11mRoEb2/758Yp30+fHKwUDRODZNCTITDufX1yhqxMkZnh/n6Tx
pBAk/R77MiHBokEWUg3RdwiOPLZ5EL6MMtMLPnrWNmiddTzWMcqccHCZfIfIVwadSOenydi9BijU
xhmgdvH7gOgqSHpH4+mTnblxcltH2UKBau1g5mhTe0kTZ4PcrI0cF7CVURFVrw6rutWA9DyYMdHN
AvUSkgY885R3pyKwb5Kwlq99goTWKPJxabqQuIJMJ/4xN04X908gxpobe1PIfKe7rABvuidfpUIN
U1ZV/t6Menxe0TB4abukOyQUhIk8HcdikTIF+nbO18rRWQieIzDt8bwH7XpX3eUhiq/NoaOQe/FJ
N2ykXwoIMZIh3Pai+GpGz7YkcN9ZXaW7czdzebMB+LOdiWmuy4QC1ACBLLMNYfZj2vtAECTWKfXd
+thmUILlgwjerBRBhSpAPSDCMPo+494X6iTsLQbQFZzEnrcDo3/zzFAFKscxeBMUFcYsmlSV8mF+
Wd+1sSpvzKIuFnjz+GQS+JlslwHjbEZ7BCnXZuDTBHh757Ocp4iQYJ2zTZ3xpp2Q6/iOCUTyUPJn
uudWD+LiLLRLcJZOpX/TqDk0v1qmq4RSG8ctn5tllpDiNPBRnqwB7EXRtCRloG8Xc9UNYM+yc2d9
7nt5P2dFx++MN6BY/QYUGR1yrmIByFh5cAOKdCf4TPckrr3Nudu3bnmoWYYR42T6phVGAu9cJikQ
GxL5T2M8eyakGzeySiDmQYm1jBIxvILFfG1yz9lInJlM+uReSt7vRm7XoFhFQSmqmfAf5FZwA6Zc
gs1E5sxpnKVfmRIgEQZKEyF5CK0hz7sJVSGeoTBxMA5jH+co1LGvz4QeDn8AHpjPyjhG1SpNfpCm
eS16Eb1Goq/nCL3RUx34bIl8Wn+kLau3NrhuttjyukcX7ATLFvWLD32gwfIxSPmWquZZ9mn/g4aP
EIrX6zLhbAv8zMLrxuIV1JT2eqxqvQbSvHnNEFX3mN196fGahew3iHztpCbI0CMUUOfdF1WOqPUH
lmmegxp/DsFfcDNOgIKWV4mzYC6kOMO6GnaA+u3SHuTTeyz5QJmB4Ow0ljYyBkmLq+4CBpSdl6BM
b8ZrK0SALc0RYrVuxwREPX0eFvOBOt1N40TqpskBBMPizPkSWPquiBzrEXxB1bYfy2LlWaH9HvCD
5TXOF86QnYwgaAgECyq48bva8+kQ9Dxe1o5oZgmKLLs7MyL6mKh3P6r5PksgjDvri8Lf0JFgeaR8
fz600W7wSLMmClV4iCkEzU63qdV8sxPfm1m9F807krWoXOyE/2DGfYagFthk87tmBLNDjqC9r1Lk
NLjngeh//FYJJo5YnPmPwKSoeRWzbHseRBJiiQRouGSl9h8JZfm2aGoQPU3OXmqVR7Ccf5hTUXGf
nXyUYpkzjQmpyz9fiYV42pu57H+7kpktjavq3650dgCP5uVvGofhmwfINFQl7ZUDGbO9Ox0soGjO
rYhnugLDP/rmcO5fnEbAyK/cSz3vNIjRLhOY1pUXRHjnYM/2syOvvUcfcJ8laH70e59WAMBm8XMr
g3j3u12k1IKeTJP8k73xOfJFFViRSR1/4Ba1Zokv3bnFIswaWa8lJA5OYZOqA5/s2Tjo96hJ31DH
rv/JnuhenRqAEc7+Hc/uCeL5QH7YiRvPofJdz1Ib2KeuK3wURjuxWBGwUc3OfTJ03aEbQNWzMM2Y
u90By12BugPIwhkbLSASdh4Wo49JvDp19w0o6C/nnQeMuznUFFypUkPM2MxobGcfxKD/umI+Jl9o
FmXr82cxnrUnOS4Wt2xdNNHpnMXGmwlc9Qn0J6act7GZg5gy5JfulU2k63iwmi0osU+WBOq75PW2
iMLmlUGDbPScEYht6d7gyQfpzMnutjldMkfyTW7X7WtYB0dAAcmpbZv+DkmiLwjmtK+lg5RgRNwI
ykM4Sfbjq1Dah9CrU52I9m+hLJgCmtoWq5JDaMEcGB/0ZsBPwvQSiSwDRAgBLFTgQwDirYLBWFEV
jj4boDJwcS1kiFr93soW55OMJ6NNb82NE97i1aTUO/FEFky8k5FUUKYZCHa2Zb5GWRWNl31flXNh
F/nKDF8ORTaG81Y3UBaFomy8jEtIgfK26lF+1njxcsAeel5Web2IppB5BoDRWkKxjSGF6i7DOht2
1JKJuzTDqJMA8t76bO1FFT8aB3MCU4EFSM7YLqM29NZ20PT3duD+IFinvQsR12CHstqjqc/rirpc
DEjaLvyE1bdaBe/S66xngEvSHWsaf266LSqXlsiEAaabMOu5oyi5ikoXVVCTszcKMLcX+b2GpsKT
m956k5OZsIi9d9MzE3p24c9N10Hq6Tyh6VoViC86MKOYSY1pmrQEmPteqT58Ktwbc+XfP+UQYtVm
Jv30KU239mN+9SltCowzEDnnCV1s0mUVv/z+KdNkjOZZmvcznwkoERbtx5CBhtwQsxryVmO/sLr+
u03Jz6defPHMdeeh51lLKyw16u0AuuyIRCC2U8CM69iFwg2Qf5dRSwxWO4tybi3mbtFXbwM0Ebay
iYKFzGr5xrvqBzK1eBunWt/xCkEiEVZvVSfCBRaGdGu6Gzwaf57aRxxF+dOp2A78gCKHukPp/rBN
ocO6wRdAdpfDCDgceJChhbs0RvwkIWFimkkLKuvHiyvENsUqahVwOaAmQ3FZMw8hX7xtUpAkgO23
JFA7ZFol+6zBz+CAp3+yr5VN4lUsgJSWOizWqgjqWxS7FJtYgRMrSoLBmyGB1NxWMpebQaAeMHGG
BoT2AiOl8toNIMzZT6M523hz1FPgYQwWOuNoplAQNEbZVQLtuEHofZU596Ko5MsA+iwTME1B6L7k
tiu2TDtXdj4CCIDMotj6k31sAD4LYv0uJrvxB+eR3CFLy84ksy2ge6lj0e2ZbfYXSdMVD+0vF0PC
BKHF9kBFi5XDDIDySOK5rAuyBtjRXzBO2AJrofauTWh7hwqd5jhRikRhCoF5M8DaBozDObE3gjag
U0kJhKODBvRmqaoObV7meENNzR5c7Lve58uzzdUFhkHDKBZXnkmkDwifgNl2Ggbna3Uwo5+9eyY6
sC2VxSIuEB2dmfGrpjnJnE5KBOS089W1Wg9QCK3n7qi7jemOga4QAfHsmekWpe89xOzdD7z29Mkf
q2nvwe6Dn/4Ik6Rz4FAlxL5Gv4u3ItTjbZy5IEGjyS24NcdbYzIH5gL/xQBNnl1sxmV0fOSbaYtY
8XT+5TQ8HaMZbluQ3v2aKp9aqiBPXQ9S38tMrSrtWwclf9oi8c1lojr1GcTT++XFZFpxQMW2FfTb
ZWpjh2JithoJSJtMd0wBQpk5CR7HWnn6PIsZMRek/ZRVa91uY2xmLvMJK51ug8yJD5fpmZ1bNwl2
X7//LQLcd7vU1VfflJnaiiqUxZX5iCJGlBPZdRzueC6QNwf29Ys/km0/pApbnCGfd008foOOTDqj
FqK0JLAkhDZRwpZAh289NBaIQXp3ODROK1eJkwH7xgY5L2U6vtkdPclGD/EM1XEAp6eok/UR6eWV
/4riGY1AHvHue146K38IrL1d9ck+VBWEC5AxvVN1li4KbLVI5ap13sfVjQvWPvAvTs1G5SBFF6B0
v9iyaUCHYFOqCndv3OqpSt7Yu1ZUEFfke+xMx3nIEvXseK1GeVJjvRHhvUeqJR8jb3ZloMcYzPJ8
ZmO9k854/KNFuBH1vmDTivzc+4j64j3Exu29BRMJAJuJc1OjLMae6s8CqwChagPy6dZUjxljNlWt
2cS+sTLQzwcAON1406Erbe8/SjKDzyptjosiCNcl+Bk5Dv0bJZ7vJfHoBll7z6T11BpwmdP2+2Y6
dNNBpDGkG2ztLc2oqXS++P2T7XJu6Gb1PsqBrCy/1cjBPilWR8dfvX7qWVn+TQ4VPY9Nvbxu9Myd
pMTiynIfHABCFpr1dGWYsUGq2x0AoPgYMyyapjKpTdkReutync1bkkN7SkeKHWItg2UzffirTOQl
B3k2piS25xmprCWP/G6uIis7JkPg3Y9u+a2wB3JfFkE2w2qnOmjEWJYtHZKn3sHrp23wik3eOzCn
fq/yrppxiWpf263TVcMdiCLnOfsPzTH/M2Ga4waBh2SM7UEFgUBY7/eENUpnU4gK9tV9c5bNAaTO
fmh68p7wEWo+zH4DXR159PB3rIei5xuSJ8PjnxywV+A32qbyANkyfH8UuoDmxcqnt6t5XVK3BeI9
Y+3qYpMI4G8r2d3lPoCbRQ6xBJly+lRgKzeDPEqJ2g/HOXcvo6A8AOck0VM4rr2zrINyLQiDpzY/
MWgMbPPEq1Bhha4ZgAqKv4AuJl1ebNZQfqWtlHtjitoahdxg8EwSUEmG0PbaDyr1obWBVmSPMHa/
+pfhumlPSZEA7Jq07X/oHrr0b/kyD4ky3/cCcFyE5G+/qKR1OSej7O8yG1FaZ6oLrjqkYKJSghCo
szOGxEC6SVra71vZ+cHiMhyJMaGzNm3IAaGLhccHBq2WalhAeKB/SAZfnDR5Q8yqf+iiAoJ7+Cbn
Xp31G9MlRHl7pwlRAD+N+pB9fAAXGrixkvBozsrKiq14Yz+nZc+hao6JyiLPT473ajrmOrpR17Mm
eLUuBEGhbCJwo5RtK9tZg40VZJnj+mBafBoJ8+zEvSxam97Zz5xi+sYvGKr3MulrPGUtvaoE2GMq
RG7eHAppDymaF5JU3a7Jbb1oNSNvsaU/PFKLeyoTeatHBCfcoSNvXA10XnuNtUfpmHjKaLEx85hp
bUAG11EP9RIwt2bWuOKg4z1o7kJR24IiOoQRtw0oGcjR2MyhwAYPb4KpNm1yPp9nRszJRUkhyj2d
XWRhtz0PV7wINmNQ4WUv1BugkulXXbbdDOE16w4CGN6+jPFfNAMs/xqPQFs6aZOsaOHRbehy+vAP
JzaQbth7ukX0v6LDezh8oH4dSrNjemOglHIiv0V+KdxAAyQFDu4veKUZALkaqJMEfq2fBn6fxAz6
YQdd1t8nqamX7UuWvVNs1BSqKl66EYBaLKYR0JrQBJO9n+zDZGe/2S/+SAVf+TuDa79UI7U2ViCs
pejD8zwXfzO/n7sJPnY+LCLPq/JF7BZrPBM0OB3wVFyZ2l/2ayRxB701Jb1Z24ONrKMIpccHMHRW
L41K9EoJ6myLpEpOeQzxl1R5oLL9yyMMgCw3HhECOaeCjD89QHVxQFTxD3OUlC+gWHzgURhszSMS
8MqfD8tcFc8AFAbbgViQv5i60JsJtmoYUN1rnD/ZzEP112mlJUAEwbATX0ZYR40AbnhJtgBTJmNY
gEE7kQMHuYxVhIpfYcn8VronUwSss6K461KV30WTWzK5iVZ5RzBDxJiRhxrZ5Vbf6DJsrQdZ+PEG
ZVkhdldjZe3Y7weXQVFLxM36YncLJF7B5RGjXBKlTztfCrAwNbvEVAwaljCDG4mm4kDfMJIZo+mb
FiuPUAXxj4pvIkqym3r06A3HWo/OrDB2F4FTZ2BchdEckGbHSMrWXl9nNzEHUYOxRxNlgzlB0H7T
d6k8i6xc9uRnLZW/6arkngUFmGAIln/ew+sK3FJ1j3q7hIgJFAxG2MVIbX/O+1R6YGtCX1q9P8db
y5oB5QZePVYfUa/WQ7WXWWzpZKUzO/fNUK91fTQtPAu7PQvVPDXeZgDEkT9HTReQ5VPtR0B/ZCCu
S6cf/nQoaD8VHUSDPQdkNVoYI/XL9KavQhz4bMAyEc9/T8xSjqUXhJhQRpUheiYV6KnJ6BYolCnb
tenaDcinHfwEZ0mUqFNEj1Ek2hp8Fqj3uxwQnJeLIvKyeWz9Gm5Fi5pAOWK3aTxN/9wa3WmOIn+0
+rheh+C62WmHDKREjD3YZ/iXHmzdOlhvpGDyNk0E88pFKck4d9oWW6er8bqkkNgBLG5WRb29vBoH
7uCv80uRnoJEF5urYXPiVR9ZyNkAIsm98AywevoIqAJ0zh/GXBGE3t0uDl1kXX9Nff6UPVjj1sHg
v306w3Qr84cgoRkvnQKk3rqR6Qr8084MLJ/k1hyo3UWIcLuzVlXO2WTsWeDEW5ljr3MZqCcXv23K
5ViisomB5NsH8hjGAIT8s1T3QBZMMwPQLGd/TkcHf4Oh+cwOKXU9x/ehvfEZEqmEnzlNVXV3qLkF
uB6PnVvqQWoHZPcDNpJ+fSOLEXzTbsOfoWOW4m1Z2N/jYG8BZ/lD990Lthrxq0MmqvwOT8CYJtlc
ZEgNuboVRz4RYSkKFs8mfLYVa286FeBHOZm9AWzmCF6VK9M1J6XffxJ2NVs5bSB0AGpqCKHfQeeE
XnpmLOmb81jJSLLCogogRGQqbs0hbJw3LAv6bUpLfxe1udoj3AwqUFSPImfTgaDXB9lPNikoluV3
wHGrr0S54TwoKn2TjqEGcJ3qZRdE1gvu54ORZbTi+iOxLf+xo/pRg75d3QNXPmw9osG1lbJuHrGc
AG442pDhC+3Dpy4oYsbNn/+FzudNgusHDHsDBoZzh7mO4eC5QrVGROEWx7riUaH+CpyV5JAMAwiF
6aBWXTiiJkGl8s1u6TIubPLkd1ocKMru51YPtwAaujMhuHPUoY1iTpzuVeM2ULkjv9pxjbWsAlQ/
UHTRu73zlLsHEL41b8A47JBGqZ5ClQ47Ufhs4Y6E/cf9SZzP+1XsgIBECzwXBfwkpPYnBqHB8vy4
jLr4MajqJe3Sx47RFLXRRfsQ23SDIGnw0oFDYed0booCQRW8xGCAW7TgmN6Z0ZSl27TW8kE1wCTb
qMkxXvXYjhsdgXDjsQMJx11Dx/wQe9ARtlM7+UqDcVbmrvsWlLFcAc3bbFUMwJKVymfjUNoIkVAA
w+9AlpsvIB/rryrIQdh2Xp4o84tTI5J4E5R2Ob/YEFjgc9/uq41xMQO65/PQJeLOEUm9ToKGzHu0
9mCt/TAOpSg0il1LMguTtDmETKbQ5OaVWoFuENqfQzq0M18OL+DkyyEOyfw3EOYssexFCswG123g
iG7r1Zo9+zaqcyd70bvjkoVtBz0XT+xkolAtp3bZ9MPUY8lxOyCYYroBqYtVqCuxNgx1Mm7ABeSj
xBx68/4zwEoeXtAvGgC4vYM/NlLZV2A242qZUDeZRRNJV+pHH0OYFdiGNXcpAf2KB3KIWVVl9mMz
WmzRg4X9tgY4f20lQbjrxnTcxwgTrAMol96RzNrHDu13cS35YdCLzvb6Q+c3w8G0AHP+2TI2FNgg
dO46YNIM8xaFYSAf/fOPDkrDn2A8Loi/GJ3w5DYenIEZv/rVNUq0uizz5BEwj3xfCM85BrTbQN8a
fAKmqzmofZKoS8AAyekxb9pNrvLmPgOo7xaaTvM4Tvu7MmcQuC7d/i7O8D8zLWO7Gm38ZMHrHiT4
Th4+iLJduhNGGey5+jBqwOUgvYP1K8rH101a85UZ7RpdzWUABiEzCoGmfZ67+QmIcwAItOuto5zs
mtQhNzWY8x9ENmSbquz6uU+75CGpC33wJfsayWImoE/0FHW1fy9IfEACxXrO7Co5ZJYHJfSpK7ym
WzugSFmabo10EdB5KSRhptEkHb5LyAKBhhO9aUYQYbPdGfo8VIjn3ldWF7XbMpqoeyB4Z94IUIXN
5swb2d43d9jQzAe/yJ8GnQbQ8vChQYO7FQwU2F1PJ3mkhUCZtNptEwxudgR45aFwQQ4WR2BsyzSX
O+yj0hW0HcpXgp8/1VC7KG0HICdEMymDqvVrOQKUZUdDs7JZD6S7h73JHohqb0/6FAGGZiwr1KCD
Ry8iYZ4sLuNlQT4cXvFZTcIeWu2xt3anhV82/dfDNKjvg4x9IXkAmvhfpkh5X1CfgeW1ISMoLOfc
NScZt18mrVygVE3yXBcMZHZVr7dVGZfA2eIKxnmMC1Si6Rw16NMFS9f1Vh34BlYQ6gGJMuu/hZYn
Z7rJ4icbaKdliYzBsYuTbocMmlqDtrq4ryOI7nA3ZW9ZJ25YXpEfqB4CACspPrI8GmdBbkXgWkYY
zcU+B9giJfYFHtOrEcCJkxdIwGNw/36ZhE8y7gYviV/s8F92j0krvGNXBWhNXWUXEFEGDc/S2KDL
LbHVGggWzGzpj5S8+opDW5pwOpHfDSf1o4qQSwe1uvcNBDLzkQ7+l1p6DugWXHULaaN0hw9nrTLk
2B+Nb5FwOZOBA6qMwa0P9nSoagbpzN7qEM7Aw6iG4MLa9M4uI1ANQxFn6j5iFCDQuHNWKqfdwvxS
zO/DaSHSU0t2h1JMed+a+w1E8uPPrRoqxJbRKPrjZa8GJoh6hVqcYW52bVLf8MGjk+JX/JJIcIlP
N6ObITHohFYJLuYKVEMNJJcc3K7FmsWyXp2v43mpvQ36DLT6MWoOWzAsLWIpxlOO3J5ryUfzphbu
W8XySwdF9fLRLJzgZkaKgDYHP8+nH0waBu+hdQLxAWgqmwQc4GqUP1wXG+wRlbRhUDx7edd98WoH
pE0ZF28ieobkJ21Hfx7KrNr4EWrqVV5HKyLhM3R8fC5J2i1KKLjfDlAe2xAoWOys0kqPyAWwZdpH
7UNXNtEMIgfplwah8enuqnqR3VdTeDEROZiH/uppO9uVeWiDqHzE22EKWDognFmyKE4W6dSlUw7w
MjAykSzwPkHGsJ927Bdv42hOEah1SblUywFZwF1RJuDZm1qx7Guo6YKSzIQh8omHzAQfzOEclejs
vZ/lzv5sEk4xxx8I2c0Bj/S+G+LtEAf224+QDeObsod068h8WFpJRd4yIe9HWqYPDUvtI8jeUEk+
OYs6TuaeLtURgTHxgAfDXTj50w4vByaqbBZksbcQHVIgiZNU83FEHVKjni2v8L9BB7ifERnHDwOk
tdZ9r8utj71WUdrt3uKuAEt5HBxjDoSbaRnbMNnSyWZaxpYyD3IScXn//+H75zmtQV5f0cxnces5
zxOoUE3cdX6qh9t0bH/2Jgo8N5HOJis6qLFPHuYApo1kQaYK8osNceM7mmn3MEC2aUGKtAJ7HbIv
ylWPEbaJm5Za8cbJ6PiYt+FbM8j84z8dBACrKM+c+YXDvyFiu00kclKgMwHGiATZwUFZ5tGOZbHQ
nLdfLM0RIMv5t6BGLnPEKuu+KAfUpEMTaK3yMn0Mc1TENTRxb9vI9makbj1sPJCtTPOifCqSmOJx
6WZb07WF8hcCxBtrJCuqp1xEHA9vEa/MqJv749rzQmdhRv0I/PU9grjzIkXRdpn7EbKpeBVWWFPj
N6c0EvKq/ArGylkf5f63NulAWhJl/kMJrO4aKuP+1viGGZhNA2B1P/lWhfIf5OTbT75hKIP/KOX5
m0oTwufUA1WoRxjzoZsz8XddLaW6lqR2mHTOw/ndhmz2uuJZsLK9LoGuHHiTwZibfdf8Q/Kh/gAB
Mr7wwi3vVRapDcAiw8aWSt5z2fJ50AXtB6vfz6dMdfbMy6wHL29R06O8Zkf/j7Qv25ITV6L9ItZi
Hl7JeazZZfcLy0MbgZhBYvj6uxWUi3Ie9z197n3RUoRCApczSaSIvTd+Oq62P/F10jXpX75s9xSr
jcXdiC/ttyGBaoDf+M2TMRgOVLY1KMoaIJMGq58OCsivoD9/loZRPEcVCw4Btokb8psg5YGwztde
jAy/hIU8iMA7gxSRnfposDdgNUrvNbt56yFrZW96yITdF9y2N6PqxdGX0rRQjtGZ6YYIQ/DZhYwU
4DZIHTr2s5m3kBQBr0jS43SVwiami//yehv8vqd0jMD2bJDA69haWjq2YDfoKhNpZJBpl8O9YbED
UvbuEbA690g94723+DrcAoiHiv2fYpewZf7/5ENxNdIGoNqNZVWfUqhcVmEwjPWJbE/1RJo9j0UX
bW/8FEG+eRrZPsrtq5C6yzgt07sooAzVYpLrEchof10ko4uSnYn4mxOkXQeCu0KP1wWS48fq94bj
jeHYtz6KaNRA104O9kzvMTQCMKZ7GLqXxX0ziwbIRz1UNdt5uNj/OG8J8YEWDNMOold0kMp93m5S
sHKtyiHGOatbOyHzAJ0rmvy/0O6ZJuHEFu5fB/si08TLj4WzCdNw9VscmT1Mpl/ajXdfGBaOc4d1
IZ38R1pEMd7p4xqEf5mztwKd74fIKR9NF3XaQHLhGYWHW17nP8ZJgufMvlCBaAwhPlQbC/0+x9g1
iRho21TlKFB8KDLK0reBTANnNw2wCgMMUub3SBVMLRK2OdcPoLlowcCRtzrSLaV37wyTd29D2nzP
GsCxFl/ddNolGacNqt+FFlIcxF+2tplZF7Ko8aBoEJpjbQBuEHn3ND8DZnszMeGvKcRSl7CE5s2X
IB/FSU8+xIr/ccqMLdcM/ymOmXYfNAwl0oP1Krnh7XsNMCQyU41Nq8IboiOZ/zlpTFKI8mb+94V5
DkpJo8ed+yztsnPpyc/gtEZ5M1hJcDyL458a72br2kYNLUAK3mderyBdVn8ZQVMA5N2QbOjwyIrq
76g5Cu7LKM+RyC2VTiEOlWi24lMA5suy101Qj5fS0VCoWlTpi4UXzjB3UXLdQ4QDsHb7p98ED27H
0y+TAdU0FC7Z91C1sneyzvOj8OO36Tj3fJs+ec1jyvMLK5ChAfHEA+hm44ch8bKXlEPNQLmTTo4X
5J+acN74WomzqyfA72i08WIbJK9mc6TRLuoeLLWG/LUGqoDCKOkDC8QxLmCrltAhsidRH2nm5RXv
YoA45LVXXvu6wofGruO1g+qKHbB+UnvSjAKsQ6Di5V7+zFQzoOAyHEarO7eWyJ+tQFOwiazYUkiG
o/JTjkcV9LMQDJh892Ric6MMiq/jEqfDZqMfIrpAa/v9VqQDn8/xPAkquaBF7XSdeWdTK6D8qf4r
PAeyuRBs0c791E/P+Jcc6D8YaL54l6U139GpoJpu69K+snI4En5kxhunKtOEEor1gjhhUVJAc+KV
/gyNCrBqv57/KjMQhQDJfmG/Te0bQAPdqZUHzeEDcHFoTJsVx3rKD8IVby7y98rkLMHf2+2AnrVx
tg+407SjP4RR5BJJQKBK6E/SNBp7sMGeQxZF2NHwoPtDdyWLpudJMM7TcynkocF2Igx8uZn84JiL
Elr3ou3ueA3O/ZpZ4+dKQ6UBqsGzvVNV42eooJyKyhdPJWApd6yGki3KWabPObRS/jEsrhkH3xOm
N2o1bDeyMYrwSWJWnG9LPy5Pjqhrf5VGFSCXeh9X4MdC99Zu7YRVIU2Yu3i1eOFitOZFZh/N5JWE
DA91P0wi2y3ABuKCmWd03MvkgtkcIFx/63XIwTmqoZ5Zga/b7Ur/OBgcktq//OAohTBTN8bdKm+j
dENxyFkjF0PzgBIZLpZKSGD1wUvgpxCybYCu1wI5HdRmYEu4TjgrQSs/DLsoyn8sdNR1giMi0PiB
t0+92NNAL/QirFuTH8lHTTvsrDyTD7MRRenpn9YR8Y9uippXz5zwPdd048T9qvnURmyN4oP6iyox
2/NgyLeOMnHOfGd3WvIEOGZx7Qtg4/vRq74s0328JT5BT2AXi+LvnHsjKv2hXFbFPUrjx5xDM81E
anWxqUcxagbUaqYtxZGfG64bgnpwXPcmsgtci6In6nVVo8295r1XMc4OU+SCsynmBQD6bb3DG4r1
ig/OjjSy3MA0V0C96JehmvyrmKYMXFo4r3Zq+2yJlqOO28/nmeBGtV4Zfx4GcImou7/5dywmjZoj
BDwHAFqzqTKPKFU3j0EC2qhV2RR48cg4MoeTjBKczWF8djqRjSGKNVTJ8Gy/TXhfxrdSEHgN3Q+i
OiFelQZZ+xBUoe12oT8hgpUbU7D03vYg2aYBoTIIkB1Q04LgYe6RKcwWEpGjvNz4b2JthStiADZu
gbT6ON9vWnvv1LK779uxXHGnt8BnzaNnq4129BjtRJTv/EZEW3raBoWJmmBXPIMvPb3kkKqZn8LL
9MSDPizATjsWQRPcGB6p5s3De4FWZS+tymb9MqhSDgZHmdnLrzBUYX0eKn+D0hEdpN7+p8wb8wcD
VSmPOAYYIdUEPDSZ1FTa2Kz8LotUrrd7JB8mDS6ON1BWjbxcb0crWSU4+U/Zp1Lv2RNQSfwMFDv8
nomj8szq1jHe4kF8imqZcwOdxRbPQAg6I4tbrWMzrlaaMvUxUfVm/h20HRFCPoqz2+w3OzdfI2yA
TxRBi87LqeVvfPPVQBZTgaUm4OFUutoeeZLxRE3DJ7CLLLZJbCOLrRnjW+SIUs5t4k5/0+Din1cI
onKFY+mvyM1CcaoQ3aPsIFE+AtkRBqlTHskUulfe20m5IosaaDjUu5tZltv+xRlq8PWwxw85SjV4
wncukmUbFO16YV0k3LkaVr9NtKE/al3TjUdk4DegdKkeUrfwnxRoBekV6+XdMqVrzhYIkfEv/mgt
Y//bvFLUOrJOWrASupl89iCnxSz52qVGfsmYh8y1crcomd8APwBZRWU6U/AIgSXxgJ2TfHR5d6Eo
vLT6e93pNCRhEAXalASVAqxBJmZe2tYr+Wpr0dvSgDNmT6Y2DqfRzbtrrxqIMkahjrqabRbXuoE3
c/VLLv32WkL5oTbi8qC0lMxd0CG91XjphSLm4CjOxGkMgm0xobp8Pc+tJw+H7UYCBS6mm6hfHsAb
bGjmKhOTgQuoten6Re+9XXq+wvsFKSTvG9Qz1pa2w2vfLo5jFwd0efJQs/7JgVwKQM9+sA+MyFmP
Rmu/9pbUVxWEKI4QObJeK3Dm0SQIuCUPhTTBoPjZxb5gb3Te3vMzYE918FacJDbec4NvDFTTi2kC
KlU5Y+q6tXlGhQwQ7TRnCb9dY7aLiAUrOxmGFUXSmtSzshxl0sv0ZeT9ruYLLiHU+3DZebyRXnfS
AdgMsmsQ2dpuIQBKFHEQUQXd+Gjgxvc+vw4Kd+YWojCUfz/GfgoaRs+y7v2hqla+COIdmSaqW+7L
2C2RHEVtKvmoMdKxuARBskeWDzRr5It982CauX8ePHwIw6DM3paiVWoIIpyAtnlwgtLaCgYqBRmz
9EHWdQJ0OU47kMVHFalhJA+taoLctU+oFJgjyK+Y5q92hj+2mkQN+ZPkez3Fzt3ilol2tvtgOC+u
Soc8GQoJgRFRy9PAKArwVqSs2i3X1avaWUO3qNwEflLHK0vdrzOhZmZZi+4X3zrFwP7rTnifOqc0
cR+Wf5YsPUD1OsAn0+41qvrsiykAzTOZhQSlMl1RrXTWT5+MqrRPHeq7Vr7yV13nh8gKDRcH+4zn
CkuQn08d39Vg19jSdFb1oLSEbieARB42Yq4dkh84XXdlx3Z/qGQUatbQ32k4TrwDFrtZMb/Ot1Hv
w/c+0IHsLDRkre1owFej1Kt668UpoJu3xJI/cZEXgdbF+cYPYR+wZATXxR1PibgIW4k34Tbm66p7
wSMlPgV1dzUHU1xMKwg9x8hAi9l+bMjnKYFbGvCttSh6+/Sn0PIPM/0RFRXCr7fLsksYkNpGe3vV
HvmQXcMmbOt+u5sbc6S5tGqOlNgaulcuqlFx78PUQpAc4JvBzpsDKnrTUDB9uKemy7XhfgJ/AbQ3
xuvi1xtA+AG0nfDFQCxkdod7jrTv7fzcRqYH5BgFeHkN98xQZwaozMjjbW9kIozHscKZiNm4Z/u9
GeK8lqiZNw4DuBkONECz5+jZljUAYF3/jbijtSmwHnFOQQbxR7eN02xMIIY25GuHyn7MsjmAPIWY
wA9vavqG4m08kx9rQMkVPXWldy426rwLy26AjpEf8X0yQC/b1psMzzOAWGqjxdsvSiigO4QmV3H1
1CCB32vVlnyti3JF7NMwOVaTIZABG6epCahETezywxbVl3aU89PSmL+bNBBEkp/q1v0sRNxuF9cy
y4gCwFFU2OKj3j8uRzOWYJrLOsiteAJ1o61e4I1Hojwhslu5Ex4ISbFrQH2C1EA1AT7PYlU4bfPQ
FjbI+999ZNIA+bpmm2blvkm8ywT1y6OhmjKywNtOXWqsgYNLNLHq6Dh3l6E5tPBiF5u+0X9b4EPU
OIlmp5anOXiKm3uht9vcsQFWw28qPrWOdUahFw7eqFsliVut60R7wHt4tTe8BDVKvh0jFUZdFR6P
IDhxkSg9puBzd2SG0RR7kK3Z4/iBsHjUdMyHRpTw943pghKSfFzh+AjR93sI+cnlQdhiZyTuY6Ax
bILGyUA2vTZAeQiTeqUyqfcn819Ms4bcyMHF0r+KqHyShWXsO2zWrr7fa+vG0KsXVPnhOQJhj++m
1eBXo8QHUab5bqrG4Zvmo651dKTx3DteuTEEOFMDkVfQkGn9/agV+rwSwJjVC8SdAArPSigoSvy4
gITfPlfd8NaAqsLcJK03huSjUQ/FbtWa7EIFdmC5CZsxc7Y6tFyBrU09G/U6tV+twTkIwvH2brZo
gJYY2ipB4O+Lz04Noqd7VAOBaB21Faa+7qpYP7M8liet/VkUQAiE5KJG78oUnLFsa2h4YCdRpZ/J
P8dxZUcBuOpDhgx6MMTTkXwO5JySI0VyHKNEGD1AM9duxDHpGPa+ALb3R2zGwSHiFF23b6EJeUR1
SmRBPWBUAWrsP7zkEJPwjBMFLMss8T3U8YwVRYKSl69GHxltYRctuFuCZm5kb167CSjOGz+ZGY6h
CijWXZZ48jtO2p19W6xu/GRCmA8pqsR6nC0QuIWltEHfvsIrfnFh2tQNoAJDJddBK0d5AjLvDrWP
/S5KK3nyVUM9qwEOHorpmvho0zgI7u9aAUChoydVtKJwCqQFY6Q/o9WyEI1A5iIAOfaviUEG6qGQ
YuYuzaRI3/C6beFl3fwLEEHWvgGM/0o/BZNgzX5yexCvWBBCoN8Dx9ZOrTXmqz6C7mMUC/kUVznf
aWNdo0iMyaeMVdPjiM8nZBifZk+GV8TEbsEBowKgk5meUQ3/gyyUzSCsqpFux0vSbKGGd16QTJz9
DycAIT/LCLopKGNiu7rw+4tT5DhMUw2Z1PQx2Ed8FTIARthDQB2BdQn+FRoZON6Hxx5qgthY/lpi
mbisvYwuF1hWGAb1KJjXVstQzKguvazAdePz0EF4nFiD/CGJ9gPesogMiJobgiCiD6JYNoC1TsUu
LppAJvUojMz32GVJjq/d8e0I1RXgXS6T9hmnPqhjnHyGQpwoOA12VD15XvVcEHHIu780xgqCFe2z
ZzpghhkY8KEuEvLuVK66yt41LbYwWKqDujt6ds8FPtKaWYWLTb3ZSePLHDKn0apBxKeD2+F9MRpw
Ibjytk6lRmh4di42OSmcW4Ox9zVzvqfFf3s7dLfzMs6Ab4UeWHbQrFKjNtAHkzwRSy7SyORDHd0q
0mv9QNbSfGCvJGebWr9IKRd7CV8ILdWCrejdlaZ/1vBg/xSMwSbXC+eLJyNrW2u5sSMzgdRMXtrW
a6vl8dHpwERA/tHMPk14D31s9TSG9id2FeQvihKEKtBJufieYT6yMn42ndT94vkokGjVb0VvGFcf
LEbXaoqNa9LpPyqnkPsYz0EP9daFcbQgPeeqiNknXLsDcrgYsft3dRP6M79WSFdGxKa3MLsw9c3k
ajgzU3NxdIgcFnU74ASa1IA+cI/zuJCui2q7ETo94vuEtMxV6J1fDciTeWepOckpAVfvaeRmBQ6i
d5ucRVri7ZO61NDwHEk2dhT1Kk1GVf7xb9dYFrJinKxZOornC+jPikkbQ45TsQ0K38oVqkMicN/2
QHm4rvmlL/DKFrW6deE8sEZQCzD9lEAzgSLqqbQv1KMQ6skxf1uKTGqK6iExPxESs5PttWJjdiHk
ZtWa7A7Yow2NUVPj12tfjEO8WnztKNxVxxjbLb7fFwLZcX8xCneHijcwjHGkrlDAfOplwE+uRO5m
RV2hRWMZUpfGfdHw0xSgdM4Z82A95o6Og7z+Y/M/+ZCQeJtL07rjOEb47X9f8V8sVkFhJEfZGW6C
VtN97L+bQl46rxPbkiWAjPHIfegiIcIkBZy3bjn4rpz+NS8LsXUj3QRHl4HzLxNyg5CVZsekjeUz
j6JiG0PVb5M0DswyToA9roeQRnXQDz0EkL8dwAHzTA0IZA/IOqT3FK8bDUrNTOyladDBa8K8GvSp
u0OcR2CeKzqQPnkgRjhNGuTEqLeYKCAQkPVKkg35TM9sT7pqCvGc8Tq5tKMDhV/VuFAZQg79sfI7
5ObI1aRZiF2re559kjcHQF2sY2BVeLvzCwCxPCM5EaPvBwrfARq04Lw5kr9UzOzLICt8kIu2gbFK
NHzBhce+tXyEHGLcFnd+NtSXAiC6FZ6XyTcwXW0KiM1+FkWB32mXgwvWx/Er4+OVArwEGyKaGaGS
Nwn0+lIploBSQkyr7bOveBeFmvvIyuuoep5Vjoe3VDCqfxwt7IQA0wjxOqn/jTNe/UHABPpecQ6y
MdhNNn8iS0vg6ohF6kNgP/rVKrYmuf4wFHVDvU/L9LFUiWhq0hiFmkPruDtKTi8D1JNG87fvN3w/
W4pGcJ6lZ9XVar2vncbFPJgql1NzAypkSN237jjiRzMNjoXjtc/SsTzFtupuxlq2zyi5j5AWYmNI
oxn4gx/wqIEaezZ1K9RgXv3KTO+iouyeoWw8rKzB8/cUqzuZ3NWoOV4jKYkzl5odYpTl1uHUMvNE
soO3Nmu87ICD/y2NLnGT0+GHmJxzE1RgiXA5O0elzvG72sny2eS1QoxA4lVB2i5Lk4PAZjYFDltP
LoSTaXDx38ZKsNpJbu9yGx+HP4X9i2vZHTKSYBuCBOHkDKE91clmYdH+IwM3OW9iyKzVCqZagUK0
iv6MoJRCfeEAmbZEb1450hlgFnW94Ny2EgTJhYOMf5tvQO5sQ3dwyqLz3AVVTnQmmxtQ5tGS4Bj4
eHNe0+S3cH/6G+KKfDebtOI8rCZTz/CZtarjulzTgl5kVGcd3D2B2ZchkDv81GHbVYIHDQ9rUzjp
iZyGGhkpiJw0nDnT30bJPYX4weP/j0t8WG3uUmwS42EAPHO2hRLfJ4K61MwMAJGu8zPrCu2xattP
XCGSZT780f+HeFqnfF8ns6bmUIOhEzpfw1plHF4ANXKQS+rXUxBbi2UoKx+neQyUIm/W7/NQOXGz
yjJPjWU7rYmnZdXlimp0iVXXX6z3Mbo3D4Ui0iyKOGRVvba4JsK0rb0I0Lw6PwnVGE6RpttuBI/6
oE/5iXq+yBxAB96DoAk5gkhhurg04LWgzgiXcB2URoDJDuXa7/r2UlpSbDlqClDVnbcX8lFvaN32
Qr12jJuT1mAjqCa4qqGeV0M1dp6m19PJgkzCYfYtq1CvgfotTrYAoLwZWK5Bt+HlAdL26jaWAZpB
13y/jSYAZZysBKBLk24fjdap9T11LeoGIrCPQM5Wb14acqWWoNrMaeyjlw0oVaOuM+kN+D5BnbAa
Sn9Y0VS/0RyoRqhV5gV13+AhELUOaFdYcS99nu/zZpRQza2AAicnUL+g7tPAgAMirnty4XH8Fkcm
NTTKGtAy+CY7LX5aM/AF1jTaYp5Poyo2R5btFE24NLmwP/x1fRUbSeiEg+n6LW6Z71ZBtjccQ4Z0
1WXgPXbxL2tyPLA3plIt0kKTm82mJ6S84XT4ABRetZEzkD5SJwMf7FGlTYYsWqNsZIN/zniyEzGe
qDebwwT1n2VEM3po69SQtB6E7xx5nbnHRDVk/slHIb09vuiaDjqF99ibqWTSfArhsSt24FALRHrg
VZyFGqjGsPdyL37RMJTcsI/NB18fxAdm+XOEnU7QyoCUE57N+HY6lvNU5qV+D+bjDaG3qfHNkodN
Upin2ddLaHrgFQUIZuC9NdLDAy6z9rVc4debCxKLJlSSUBpuKnQJf0Kxb/RtGa8qqIK9kcuMkWav
e1aUdwWktXbu0Iizb6bNIeFNdPClZp2MtLN3owHSZQmG400ZlP2DKU3UBhS598wSH+Sefi8/lzZP
wBKTim+j5Ndu7M2fHbTyTG8YUHfYf3I1pZ+mx/nR6PXhe60N33Tf679Aq9sKC/BagFLQC1YM9/DI
qrHbLLeFqj9FB+TV820ZNjJWrZ293VYbFT6KD01gmMDVdMh54z7ahsLS9+YZaiDuY5dY7mOtdFCM
CojGLMdj20lj8yFPn2mMolKcj2w4SOs2FEADdj2swRqb3lNEDKTUXrPLdkUXIR9z+hezBSiG4vEu
6x8nD7UMtAZFCCDkQneAgheZnYDoX4LT1eUqTuHH66hMIAujbnc0GvMhMJ+QDB8BNxjBjQHSYPZq
jhH24an+wBTLhc7AOywjJNrxmw+KDw263+8RtpDZCsizYNv7mUSNuj01OD4HnoV6JYTAUNZRaysy
kZ9v54ElTgCW91+ojQzUk/+GoER9sIeif1QJWzYGXRQu/V72j0+d4+vYINw3TgrdVwDMTT/rQ8my
7CtEPe4niOj+dGsQKk+pz1AnOK3NIE/+jjz9s6wz/QuyjX5YB8J69ho5rcVkN/c5mIpQIA9QGmcj
ck0QNT2Y/orXKdtTASTqVMO0ypJXL0nzU8bceE3+poFehcFd+zo2TD5mSfZElT56GXkbozUh5IHD
pNyFNKU95eOXAADODseF3wSY59caCqrxfR/LuyF1klWjBnJzOqFcbPpUgBEQeyX9aGQg+0EhiYtU
alfceZp1l2qF++wPdfcs81WmDPJIm51xnBvdla3nPAdJ+yj6KexrVjy7epxds7J6Iksolzmaa+R2
mwc8C/LnnieoyHCZeWisrniesqzb6cC5r2mCx5txm45Ncsomp7xmttWjptjJNy5e/q11oPHyGoOl
bZUpp5VPX0u/+Nlym+UizEHgFcpRaqHeNfrepNok51ADCvtYqbojO7LcfVpXfqirSiVqKN4pJn3f
6Qy1TPWpMvLyMZ9wqDIiBejk3gqowxSlxhzHcoqAmBoyY64IiFE9gb1oY6JbyPGnKAWQhypwUgM0
ejPvH815KZpG6wEL/TPQ/xaGYpODap7plN7RCDT3Q7P4kDN3wff4fwuhuf8i7l+E+GBu2WEDe/4X
sctl2wk/2+Fs/36nN8vU/RnCl9bRM8CKBark7kQ9arhrQtVJNdQjXzXawTZr85fFdTN1GbiZSnH4
ucdh67KyE4PuxTN+yCRligwX0A7FH8dUQ73/H19TBWvL8PJD7XX/sZyTZy7outN+Y3h6v2oEC/6S
Em895RD9LVx2LYOm/OIDe76Wgxju7MHID3i8VvtMT9z7YhTXvG/P3JHbxjNBv5VUqHyuNUXPxPbB
pLngsmP4vAvlwdgcZUX9tqrBDG9l7gl8ZMUPEJk+ZjGT32pn/DrigfdXULAsRJ0hf8Rby7CNkKK/
LI0HiaWLz+PkMny58S4m9YSWaasej7G1zzo2hDSTlU48hG/zQYYGvw3G2xXvWsNFYqJn7gbElYDZ
geXuSDgjWTy62DC8gsexPut4P12Rm6J82/+JN1x3xqIZXuyvIgtICq6AawArR2uJ//Gd03bVizaA
RIDbebBB1rJ8MTzP2AmwTcxz29J9w7HRXNBgpyfIsUCOT801ApwqRbaH8w41F0QYCR6M7l/FVATf
bcO5g9xd8sodlm0ngCiPOO3y8XS1K3Cz2P53Y9yOccG/CzlAlb2TzrVqdeiQgbx1jbOuFX44B/ys
gk020PG7g4PT4B75wfzKfLZZXFEAv3I1Bc+vFEWDkS64+vEdDotPEygHDDK8REAzNLinuLzGr7Jr
usWK4mg5xZV/Ckr3eZnqp251z9Kdw/3vnY8TTxPHLdi2DNNFBraNF76pbzd4P4JMhnJSI7SiH9Zd
7YCAt4zwplDneEb5sscLv5eJ7W0k+FWfmRsY+zkQ8Ih1A0zOieJs8OVezEq399JxXHW03vXl2mFr
BqT2ZzuV+PCanYBYQqPUpqFilSWCn8h083XgluyzbjHvNJaVQLVlBf2PxgXLSCL5se0BEMbveQl8
ZsRBmQTYqo3bjrvR+lqA93rlOoG4W2IhK/UWC9I/47VlxmEmWQCIK123GSRqAwV1N1ENfxxQgMwv
+lidB7//mnC8DHPVeEX31shY+2jSKMVRyJ9MGqAQV+POIQEGdxAgHQAJXMTP0sVG2S8+5Yo5PcOh
LzLnqtsooXCKyIoBzOsoEx68AExPoeYH6QOLvHQd9H58ocbl4IpbG5ZebW1fov6sHbt4V9U8OjDZ
+qioKnMHZZMcFIJmJ08ABNYR6CDQ9RdR5g92VfrmRvdwrzRpDqLxDzbA2QKp1QlJMsNsJGAR3DsL
BnyYlQPp8cEZ2J13pmFNmh30+pjp7nwvMg+GGTxRtTG2IN1j7QH51ETC2Aj6rUcl/kUAfXuhkDjo
x7OaYNGLwxJMo6OGN9SiMY5LHXjPaxz0cpBspUYZfRDspCpxiptlOKu0HMJaop608d0V8vnlqVLg
i6Uhn0kAjD8NA9/3Fh15wgrTcgI4Wa2wBCPbcerxer278d8umqurf5iW6Pk263t+X3Tg0Jel/bNC
R+tt66cN2gH8z88dNsDzHqOGes81XnPwann11pe2H84VlbL5mXIbrEmLKCMN3JRU3lRevs+NoWWL
3e2vos0PqyC5j/I7bDmMqz1p9REHA8OJmsriwylLrTdzhIQ9Nrtsc+MnkyZQ7I25rNRAE6QOaRg6
hatBavqBRpGDeLsEmX/yLSFuNa5i0y2PrfqupQKUY6mHknkyC/UlHGUChjmy5+5QGz/NupNb8umD
uffbpN8zCVypJOwnqmbqE9nUA8lFffpHnwlOm5P38qfIZWJjBWIzuE6HxwbwCwtEgUNkYtMpucqb
ATIXH4h4Nm0aWzi5+G2+xlP8gCdqlRrwo3mVZS5SRs1+8PMOgmZ+nxkrlLJB15Ub7XmsInNrRdHf
5Foa0Iy158WknqMmtJXGNoALoKZdLbIMLObN3AnVGiDsjAGWUwvQZZdg8pG5DMTYSYWgpxOboqi1
dSom79gAV3owei63JqslXkKakyO97HuTYzcCdkX/QRQQWYv8QGyxEZSvJlTUW4XypwgU1vf7ty+Q
UUBX571gmEqF56rhfywYllRAfFN3TFXEVIbcctZsQHfqnyIZB9Bur4ITmR5EkZpwGYlw/nfowda0
hNAMalDQXOzKAFKCOK51V6YBDY0uDfDePRrGBpgc5xX/lItlm8mPNhi+dZDJeGYAp+xsq+gPI3bQ
D5mdoU5XRdja3wJFiN9w9BCt3A4HNUnfRkczlnJdFix/GStP25uBYa/ITEHLeGpTxwSdt569mBx6
l2MV/6DBZuyz+9ZHBkvNDOIueRKWC+rGLn8hVwk258wCi4AGDnXuRs8OzisviYIy2tWAt5A+y3ed
AkH6eaAdmMHBUK9G+xxUQu4kV/gZhHKTqkyE7F68lUhTr+caxV6KN5tKD8EA0yL57P/1xpIZ+Cj+
IvQYkonDfkQ2EEcBvxBlWguog+ZF3pZ81LiDfYfSkehMVsLy+q70tQ8wtJuFKIyXPPqwUI+3P2cW
BgELTYHi8mIKE5MX9xAJCLDpdaO7XqbNaTZxihShzrJ+i2lMieNcFeMEOWj8K+L7bKR8HbN+/NwD
94860+y5bHTnOvEBVVDK35Z6u9HGdoIMAszxVxgEOZ0rE8NfOM2Wp0roeM3idXlN7Aj7+jy1jtng
HMhvM55AOIYHr22bZifhFhwkiyUEDBV+NnU8c5tL2c3EUZB5TFcc9OEzcVST8kMFkrbHYOD1U2Hk
O8LRSkAEQT7VBjPoltZgidlth34qX62Ap6s0sNnRAPgMb7llvl4oVFyj7XdFIz5FkY0DKaJPmSlf
qWtU4LMZUV/PMki/RMh13VMDTU9Q8INI2ubjPXPQkNt2aogcdDhN+BAKNOUOAJ4EJ1u/4kzkoO9s
e55EbscB920T9FevmsS5hTCZlozdEfx34kwu/Jfg0+/jK5D6AR7gZONEYtrpXfGJrJu4xUcDtBTX
ZLIqOgenq2o9Ox4g+UPDc3eZEwg+38J/xCyXoctrafaJ1p7vi25xWYZ5zyAJrlmEWueq0LdGUtwn
es0vuRi6xy4d2WV07HupZ4A/qSaK+3pTJk27IdN1nfYxZ9W9Y8dvk0zUu12Ya86TmhQM0W4gg7BX
J/HUOOo4nnoVznlPBnTVrF4zd+SPNSuFPBmFDNBhnecxsJf81n2ftKwY+S0Lxz7C259a9sMUilkC
e1qXLsG5iyqj3Np98M1dCgdAFzezzBRIpCPjHyFpz7sDtvNAY1ncWhnYfM4m1HwsKEdh1FK5PjKX
UQr+f5wLSiIPWLdyb6JUZzNQLiRVVEaANoAeVTlnimCiEv4/pH3Zktu4su0XMYIESYB8FUXNqtF2
2X5hdHt3c55nfv1dSJYLstq9zzlxH4wAMhMgJatIIIe1srZF/QdK13yFQKwUZB3JyST7V0UlKyna
BaBoMUJ1DSrQRiRi+lRGml8Zil0A3MVbv9FS/WT3xfBiwnWIItY4/jN0tGSDbGe4J1q8n+0m+pg4
ZYb4Iy7Dbp1Yolj8yWydT7q2T8q2v1olSjDGRITjlsbDHO3nLgclrx4inI1S3B4Z5bLL2ug/Mchm
UWMoZZmrgepVLpFMOWoh46HwV8NV+LG4sQAld2hF49G11FWVXYFsVlTu4+OUi45LSR/Pno/uXz0Y
3c7UmG6AbP8kHSo/TRAxbHiqI7AEipCzTSrqsgjYO7sOAOFxB2judUjzUXC0aJ5aj486Tn16WVU+
RzruhjSrUBkNyKE93yzixjEmwSe1L+EMOpDhzXXJnIR6nQy7cVq+TxGig0zmhFGvjxEAVDKGFJRF
sPRIIiVXw0HOV8PfmZDsf2FHdyGvWNr9P66YV2GJgLG8mg3yBK+3o8RHHal+5fm3BtUUK+izKXH0
aWgALQVMIy44AKVWKWiSa31VEl7oGgN7UOuBoQ21nFEHJIfEOhJ8HzWE1ic+IP2U7M6Ehihx2bJK
mOv8HmnlKxCgsk0ruwfT+OAeUPENhlBjeWkQMLjqOl6Mmamxb2CSizygRc5Xp160l7aPX0i+5Hbt
p2PTHOc81ADGvyexU4/DQXSAe8qRK/ANIGznGCeGT2kohgt+ifDL06pNP27gUQsfHfiInpfERGYT
rgbnKipzuBhRid3Ebyh6Wu2dKej2IIJHmY5cVgdOHaJfyZd0CTLUy7fZdinx56zZFeAf0ybfzVWs
bZ1ZFK+B1SBD3FoHk1GUr1YXjdtGq60dGUTYIj6iRO3QWkv5SqKUgVui6DXnQEMjSceLMPk3GlFT
SLoPB+U6Z1pyWUznWNpAHCVtOY31U1ViB5m53woHkNILgbBELcDowcZS7daxiFGIlrMGCKusQFSi
q7BrgevpmTBWOuAvp5OIHglsJZQgxABZVTAtcnGuz8uJ9CRPUxDuyETiHclWhBd5EYasH0/J6EJ4
PG4zOEvtChUNabAEZ8AFBWcadsbCwcxELalWPXdTX2v0BZgRP+fcTaQhM7t5r9vhp6GbEU2UDfjn
bDhrkMYCOI3W5wAsfpeFVgIM7VVvyqTtXuveaKIeuRbKsUgP/pN542q9u23z0To5eLOszYLq/lOO
s0gB7DJ0SUM2bgnYzFV4o7/pxuCnMT21lAOyLtQB8LdIt5wtj5CW2uSPVjNlyOkU2XWRDfXUUMc1
AXiH3CWyqwZugsJcTomAdOboQX5aFVpwGGqQhqjl1CLUQ6If+Ab69FFPsny9TOy8stAtLneWd9ck
e7Us9RIg7E5Fg6OTw7tl07qzQNbIaB0Q9/1MI9sqxXW0dQuRx3z6O+DY64hs6N+NSe0Af5NmrMZN
Ol+xCwRMQ/eCVJJqQ8HbTLevfZ05X4rItnZ61PdHsqhCkMzQWfbDwipmaydKdmtB52FsB65JYon7
NXQN8VN72pPPPhOMb0Wjt0caggdta1hL+7kOE/vKJWQ3ycH/xFGD7wDwWJ439AyMFr+aDVLuWnD8
/5uZJVej6bTarxcdp7BbLwpswPeLqnujxeVFyazREFQwHfAipG02bQKjnJ+T2YgA5Frhj9SuxZuw
3WMXpzm85XACTpkLmugPC54Bu6nOQ2dLicoNK4BEweHcUxnIE4OXHHTawIGUVDTUBEA61wtzeaJZ
8wSalVFPviqDHF/V/7DQxDLUhneA/rOZsxxzXZfYfOBB47LpUy8aRPtKkmHKC0/TgBBJLGjKnojP
yMQoV/uhM85RmC2HdOk7SW9iblt8gj+G8g/6rXBkkngxCH0f/sVAy7XZi6zm3YDjwF0CB8atRyQO
ICTwYtoAzukAz/qjdJYTbxvtzQkXzU/t0jjpRdk8LTmIUMkC1APe3KfBC5iLnzIzSS6VCfQjumP6
KFpS7gdskJ9IhAxcEJojw2cXBaBUChH/90WKStpA5NY56gGvDnzLn2MSUmPaYwAE5N7YKBn1tE5O
oe7v5oEWxMZuEsSSABQAdycyUNjf7tQ2B6LcWnm3JC2Xm2vJMefjVxIh31cG6gVYuYRh/42TQnMg
oq6VsyusipSMWQYqGGxxwh09tUFfgWe+erLfjMsGNNdJ/EAviPUR3+biny+IkYEuyx7dU2WYHpDH
oweV1sXnNEIRqjAB4qD9zAuTdsDIClGVIGVNCSZDhNxqvP29Hm9K/aENwGuR8DHeGU1UAUJb9Om1
cKddOA7taZUlHSrvWzAyjimwFlYZ8rGznYajMFLGzKf/Dp+NGKgEdfwFHc41HUPXTeEKpuvuPa67
FXUAsJq68HEYkJhYCG3YpCVywnLGc7+Tfv/cDDVtx4FmiheHyzyhzYCgAt3fiEQwpl3WLulty0Ia
ZGQP3ip0Gbbtk+YUJZUl7ylNgFICVK7Av6YO9KMdbxHLTT01426BNRXhbi23AT2u5UTXELX7eFMv
+be7nmUOxbeoheu7AHXAvbati9cpLrId0yLtrC1WgPSRqhl2dTkEZxJWWoX0gzTckFbJaUiNZUyP
bZ2zJzaDoTJdvo+1G+2tjpt7W3Odb8Ly4f2xN3PU4hhmVahllqljlD8WFS8AdTFeSGJybAUBCgz3
nDTIHbAeplFubig3bZTEI1bf/2XPYQzYzKwC7O2kC09DANgnYZ038SMwP+NHhA+NfYSUWTyIIVut
syaLr3rbeySbXBfOqCwFHBCyaB6oQU215S2A8feRHlOxDdz97xoUXsJlKvrzQgqy1t12PqZl87rK
8F83P9AM+NACD4VgYnu/jANYhCxNkQkT1WAS1ar2ADjl8GFwq/emwcEu6FsEXiGJQxxJEYFGV55L
N9Kxt62q6BilyJXHxvhz0tXjCYEVZ4tY+PzdmsRJb/XyM3DNxlM8Ag+QmJCkfHCxQ24R/t8TyZ1j
odgYHlT9hFgomDL1EqiIIwCtSFuFTfBcsnGj24H2wlCwoRcjOwadmLci1GOPV6hC2CUxAEM4NkAU
HYuMKh43ZtGYAMzoUJwriyY6Z8SFqjgAA3qotYds6XNPy3L7GEmO86mPR+BCtN2OhrMRLgcm8N9a
jq39ienzeEEtMDKy5BBwisXzpOmrrRZjfjb3mxZx3RcyGFnydaj04EqL0aXyqgPvly6uxB5HzeyG
S7LtEfDl9jZF/a3XAsHgEZkK3aPDEHECxsqJRDobwZWkASXwDAK+VWZHDLDPsinBx3dGqOFEoqLH
E27q4vwQuLpHdHl5ihQrfc6Mxyo0ZlQCLoUPBFkOMlhQN3Bh6RtjzFA7hbS6t2AwlwuXQPiiAIj5
UgBF3kDmY+k55nSjtaWW5uoT+CaBnT+94eteLoQUruY6Ixvx1rXYRjOKLN2jyhbAY4MrfDtgiOJ0
EtCKGrh7y2tZziUyj+E9I21YWfE+5jZgM5Jo2YsiBiyVluhfgtw+CVnXoqOYz4tYPT7owYQau7iZ
PKqEmVvjwKe5eOu7PEcW/LDs1rNJLA8s9Cqixso05LG1oH3xzU4+PunoYprzgwCN9cFGIO2INMOr
KsyZOUPMmspwdJA1HZGIuGpVeU41pikI1iw3vNYyQrtE+PH0PYAYWpSFP5ry4UG9qo4RSg+HnbCz
wlq1pOhRgRw4yPRStiQPjAZAMBx1xzRUTVQWFgDbcAnpdT5GJXD8gmXoWOlpDOBlLVFFyGYs9R1w
i/hxQFHLZSBGCSmvjGYsAPCBbi7ywbdzbdkoG5fIJdQYeW8gzGVaB9YHAw8ZUPK9mnYMVzPTgXWB
ETWW3f3Zts5yQaYwtoCBveyKuPlP1OefRTzgLcvbWMcBj1oqr4VMMxGP09sUGG99EVwcDb+AxCym
zwbKuOBV0KfPiCu99xYp65C0eupS5uxUYZyqk8vCaQEchiypU+rB7IFJPWn4v5SKm9o6OwAa2ru5
molid/wULOYvRgymnAQUY0scDX5SgP4mW9qaoZ5NCqW6XtLvwMLkBxKllokHOaqps0sUWFtlRr0A
VQJGggvK3ws1bd68VmPZHBIp6unhRQr1K/wwWX9r6rdHdiPqXZp+AIpzIdgJlB3slMte32s8B2sV
uq3qkr6LUhNxx+43+iUm7iK5yk13XetmWbVMmRePYcy13f2VbqaTNbC9TwMWOgS/0gcRhxBooPRL
L+bPSP3neyWiHjXEN0RTV+083ttGM2BA7ChfdpUGKGIkuCcgyS0Q/Em/twAI+szGsX/Cd/aJpAio
uuD7zEPAa/HyrV6szI+dOjuQVhcgAx9RoA5vLlLLXfeFgY1uE2G7gPMtjsV0QF4Pw0Auf5pEAoYB
eYQmrbJj9oKTB4pSwKJbpH6UNHgE5eSbDR4Lwiqpfx2Cjk56boNHlqAi0pPGneDZBuypdnqtEmRJ
8yAunWOI5wAiSzzz3xkEQXMRLRKhzRtnUC0TbgeBehCMB3F4R1bU+iwp8Vgj9TsGCBAVsRJUJKRG
QX8omW6PzmY0itZf6b7V4usYJce366xCWgj7XJS42Yh8z3YaIuNi1k6NEBoSMNAjWZPEb1pldcg3
hBzxuHeLiVlBAWCPf06z5lorkHgIy5uuWlutMXRNhL9yotPGewmVU3LDiSQ6PzHm8VgUnY4MZ7kf
Vc0qZCl/0cO02ZtR327MaK58Bcl3h7+nFAqT73cmY4vUqhS+xbgHMGGr2Z80YyguUzrn4ODFME8i
96mKxb4CC9TgZcNfyKCvXnV7Rqa0FX6JG+D3k2U7WzHi3BqYz+VEEO/UPsCKF7wzGv7JTNL2YFtJ
uM2SZX5MeXSMpxnYCEjZG6+xniJpMo6r3VwA93SUDbK3khmBCnSbFK8zUpM1NbwdEpSNG59D0Nye
hQ43KsD1jM+BMP8QLQNmhD3utclOvrOkrbZItK8e3BKOgNrp3mowZssiWI7qDfRUcyMzZ9cbUzv0
7NCy741v7D4WAJ7s7VK/u8bMA/z5qcv9zkYtDU68H+/lIk2Jel18H+DClucMRPgrLxn78Zo7Xf4c
n1ZunSoEBMASfQ96VvkTEF7OQ9nZj5YB8mbTbFARqaWV1/UAWM0ktipKVdhhbnMwqUq4VdlQj5rF
SeZ2o8Y0jRk20hh/zvjdtDtZlYRPKfCmHsN8LM41CAg9xmvrDThHoR+IQj9oIJl4a+b8izmmBtwa
WvkJDGu4/TZ67EEfsE8lgKWTCSBjyh41LZCVtpPJhhUjc4XCJLhLhXSp5q3qXtuzSSCH72OpG0RN
PeMxfCKok4nG+cmJzz1SRp+rcW6ef0poYLdV+9whDittSDJKw/l9Fg1I7OZC2fyyjps4n93BakIm
Tx14s6e9+0iUseOwVOdZzA+GFCk5CHjZNigqa9vjlI3qgdC9lizsQJuzcCDdW+bRxW4ZKeQAVKSg
KQ1dVDjgBIkqyG7Wi1VLAVfS8gzk0qRNUOdVuYCtkazSyVRlR25EjrceGJDhcqzbGSB1iciWLxoA
vLcAhLAf2WRYa2Ox6BmVxqAt+JC7YB+8WlXkkZWST13h7tM5BWKZnK4USR/Z3hy3pt86BT+wUvva
BSaLdiJokrOTl3b+eeKs8QCliHuhcZVlhTeLoEjTA8gBahS76v1pciyRbYwYoIZjFpT+FHKkjdlB
uAH8FkCLJy06Bo2NhGMbkGJBOkVvYweyXTM0h60jhwyPGr8sGEqORBK9JRXgi5wyyq801CY8qpHu
9WqCO/p1BBVuAwqL2PgUGaj5BwzcwLZlgrTOJkf58TCIyHOl/7+ZDHc5dDIeIF3i2IE0ieNTFzfG
zdWK9KspqRLy+lPXCkW+cSwr9mc5v4cvzPFpaVJHQKtBRleV+AEfsbGrizk8R2CV4d591yEDNxPh
ee3WSOw6CsT+f2/JLO3NnWNRmi9aOBXAfYiQulSEcH4u+qB52IqX6bYTzPRQqmmeK/1lbiMgYi0m
f+Rg8vo+YksN32W9wOmh1zvwsXQXBqaSE2qHl32A8+iTnoNSMA+X8U1Lhx86Erz+wjo8r5HiKrZd
DOqqGHSChswYkKMRyZNqNLMU5W+AKNFlKUyMqM0B9wigYDmkahkwjVgb1KLFR5JZyJ56dkC22VbG
4wL/U4YdIaLjEd7jZWtqJ2rWMaluxr2FDPTNqrMYZ96Q4tdGVh08aGdlr2Q0XSlK0C8fnTQCXMGu
CIB6menGrpVcgcxJet+MwK68aPbw5TfyMRiCRxGm9T6lpNRIppfOS2CfgQ5nn2l4o6HxUuy6HBA0
ZBYHxetshahU+rAn+W9n/pzewzFycwHbGF9akBhzARboSN8A+ZtfQrOkP2DQSrm6XQGXAkLbXvZg
zXGPbEosMJOlPDwZWrGjKuiqGvr9XJsP3HDeC6MBdJefqSmXipcbsiM1CWlIPZJFEyhU8X+BOVQX
TT1qnMGOPDHVRbRtpgLIwRu3mZNtMiXxmZp6bN97d7Jg4tEZ1HEInddlhfbOnPQZ05F9bgcAV5fr
3BiuM90m+VqiIlaSD8yOCw6HHDt6lMfdUYcb6ZTtImcaV4V69I9V8necTOBzlCTkqNN0H/N8Ma5y
jVzrT13SYAck0RbgbW+ubRs0Ezy6GAMIb2u1eKHdyMiGtObolN4Sg1G3K0FGv+nGGhNJP2hOdhBm
9kaGMwPHMAIBf6j02onSdpe+mAAO8hQafYm4msznVSaUn+vA975m8tJQydYp+HvZdV0eH4FNfJef
RII18aipAuc0ufcZT5RLxALxJ8B1fqDk1TlTk/HuvXcvizUb0A2oGFd2xa/G/z6XlteHE57gKKCT
oztbe3YzPwzKfn1q0F/4+mRYnxL0d5/LB4pBzxYyaHajNrgn9TggAzK9fbas/btHigjBR9VkiJMC
ARa+byrCXrvcYqhFLKwjydw0T1DhQIXb9K06A9JxCs5+gBt03js52CcVuVei67VnwOmx5ws4wUgR
Zfxggg/vgUTRwt1rETQneB2G1KNFQJbqVSa42ExJiokCaLCnp06wH2VeIhDnZdTV4FfSAvsM1DHd
8NnReuspN7WXUCZEGha4CObUQV2iUyd+mZhh2D9qNohByBE5ROOPuobLixyPLihZbKDvdDcyMiNH
pJR3LZxnSkS9DzlZkYgaubayV5MKBgdZ3JxMPtg7imffBbUpbF3OYrm4Yn8XaSedCnPXvIt2ONsB
QP7XsLyyI4WLGucNXTA04vhoteIL/hmfkrS0fGwl4h2XwxCl24CIHSuPtG1ktQ/GDLxg0RufBtAW
fppBzSItSTJx/gQyV/eBJuf9HHszaDmPkdPpT60BDqk6whuo10efClgTpAdfnCQEpSDOrK3XtcBb
DPRXKmdt+wRRtLoGX6OshIVzLNnZeXNKeKX7a07pyt/HgQu/ySN7BqAhittxf/ZVZaRG1rgqKAHV
re3qmOmmjOcHIGmLas3vshFlOU4XbEkY6QL4pdTtEysA6AMsaxDDrb0FIUPNV5qbhUgIdPjpODbO
ysugyBkUb8SdrORus60cQNKTopAHI+pRo9PBSI2J2QFJGLdTSCv6jG8dADpsRdIUztEKeqS6hQx4
+5IWs5DJ/VXMcvuKKG21w2Yg3dTElUl6bnO4VgY8YleVDoAzIA3IqWM5u8aOZpXanG7WMZd8xVaI
cMOcIqkX55zwLGirB4g2bPXUmLlw22xWHYnJYALp31n/jrQ7fgpp46jmcTl5nUYTQOn2F5Iw4l0Y
gI5yRw+cgZ4ycfJs5LZ1cinx80Zh6UHlNZXId4lrDueoCwEHPPXNKzVuGn/O7CG/0qidHWffNoHp
0ZBJswHeKMNcxDOJQIAc+W2NKkStixGIAsPzIwgYdqRcDA5fJnILN33EqiPJ6KI63MRsmHchPI7w
+EbWdJkDl1s7e+CoN7XgletSx4KrGpoiKrRiG3YJaB50wHpJ2Y2i7nsUCxvRfCmqoAdxR9RsSdZk
IaJlibMRSFv/Co7aJ7d045duaobn3BpeUftSfsX7hO87DXhPab4U2CmY+NMKhvpBmzr9cxmN2Lpg
dlm7M6h7AbZBQ5zwcFCIlui8DqNmE8dO9SXNZvsaTKjdotVCa0asPwyLAw3lLSBTHly5Yl52ocVR
ZSibohpRfDSg1B6cb3xVaHAeIG6SoRC65YjlSZOEWybbrNZmUm3LMphwFE0gVOssrbGx9Sm6ijxj
69KkzMNi2IGGSmz6TiRii6J146HX8td5GQ08H+SIlrLbtjguZfxGFyIFLcXAuzmz/rG0er8O4uRq
Vvi/NmQToOT0NGXaM4lGUIuDw9JBimOHd8lW2VHP6ss/h8aYjzGQVh97+JAfAeM9PDDkUJCBkmud
u+zHqEW+jLRVCyUg7vScIDJ2ypi0HzcXBdPDhErggxmw5gz4xfcGPnyZYfQxpp6yMSY4/xwQCyiR
siUZglO3693ZkfZORguEtYP/OpQAgjv55wK/s7NseziWDdgVZfGH1tq2nw4yJZNcv2q8OooBgGiD
cTwFSa/Er6Y54Mn6h4zsOuy2tloytM9kTGupufPH9ZTsv6+XICfSQwQTZV7ghubshkaLCLW4bVbn
cAp2RJxFgG0rsRgpEkvbrWaScUwxcA3g/FWz1FTq/aqkJQ0nPEyNW51UNLEsRhCHFTrc5L9GGLFj
qnvgkYGPrTLYQWnXiCONURB+O5lVA8qOSCPnIf+IHRDWa/otyXgo/gajbVsDrDBxr2MsahCUDQFw
fCTAQCLBBKgXVzq4B/GQAuj3rZyU1OROAqSAu2lKTUvRZJIFKGDaBEGH1KKPayhjLi+uhiaBEND4
Xy+PMiVtRChMWd3MUkvd3cbvLt45k4vKaYZE819vQxmLZTLATfjrnd8N1Z0abvq0pGW/V+uRrfo2
SEGykr7Ff1Wn8r/Bwn8DzViAgIGjW7uxBsAvdvL8aMYT4EtprLHOAnSnlFJzMzbIarXVml738tls
PWYh6IcC9eB9wjrmcu0g0QCVuk4jgZh4Fe2oqy6ObV09ScpROWVdfZ0yWzXOpfMk/CDHj1cUy0Od
LMMn03BmD0CDAr9JDOcUhWmM1WA3lMM0Y+0FHC0xwKq04ZMVu8krHPGko0Yu1gwdyKwA3QSM3XGW
sA19aT5Ts/DgTUfS8VmJEsm6bYfJozZr5vPI6/opYX8rvcA+CPvW7EmJmk5rjkvndsA+0t9XZsCe
3eHYhYI1uQ4ZAwts2Oaj4yJ4iTsgheU4fAPogeFAMpAf1KB2JE+jC0bSGSUyNXx+MbjmHLyq13Ff
xNbZDCw4wICwVm/UmIQxG8yzG00aNNm2Kqv2fCMiE2oMuQL1VmMyWubQ2r/7iwzXNTdh+cVuFhcb
vBL7DuRTgINlsickV5ajseHgZvNxfHcuVsrL6uQAF2MHSI0QVVXMyF8zY52tL8C/1EB0sQVcHUDl
Z5D8XCK8VS9Oxxw/7yWmgaa9y5S2GPNk2JBhGC7AchAmUmKQNjVsyChBbkO1tdyhvCBznVZYtQ3K
4jemNXG/pz3s4OCz6OEAYnG5e6XdLQAQapkjy80NChVz3+hQLrfumUkfdHF0xE7jocrK4MnoEHVs
qnwdWf0SPM0tHsG1zlCQJy2oMQ1k1hgu9tlKlroMdaK1ZXg0zRGO+yS0KT2xMfmLRGRrDfjZ20zz
1pG8AvXCLvX5kLOfv2LwLjkb9Z7LJ+Dx9h02svTao/ecmIzQMzQ8C9R70/6QxTMIF4bUtRFWtW0Q
V7YchFxx0WxobMYGupOtXdxCbjBoSJpBVktoDTM3LnIIdzybi6cBzK0oo+rEDiFcZCta1QAY/12R
MOObbY61x2OjfeGj0e6WuWwvrt2bp6qq9L3etPoRGbizxyd9T3k5a3JOndvekps6qmGRqwPGyfbR
KJcbixgecG+SFjThwyJseep1C5CsVSoHZ2OIvC6Z+UHpIK4exMj6Sccd2bxnfshEkRvLxAwADGvN
D2odnGImUGtT5TWAI5hngJrq7IzLe2NPKeBL1XgWrD8jUZvMzA/bm1kmou1aTBylE7J1/b6zwGoQ
x8als0GuqefTiUTUgMgA+QKy0SyBjCyyq0AoeKyM4XQjW7vA8sz3Y4WE32cc2v6gE3BeguwsD+ej
wO/YvpLsV0WYhXH3Mkm0MGkMVA9wXPb4P2t1FKfZY+SDRAAEraLpjjRzPYwbyN4cXDCG3NR7IjkH
p8i4QwaoAB/IWi3au+D7LHJ3Qr3xoqFIVOjDxUWN43k0ol9kYTleSBt0wYCHBBrqLaCoRHWRNW5p
CLpH/Ocqwzr6PJdNeakmUfVbF7ujTRKDh1eTiDsZDpOgOBpBRGaE+jUobLlZqvQdUNU4qKiN+IEJ
U+Bd52Q/qmaPv43mT5RBd+DAnO19yboYCwFuu8J2cwYdUg3kbaPaJ8ilQiYgULlJG5YAst7MKAk+
gGfqJaYhvsF3NdmgLtsAQldobUnhggDj8J7IgCML0o0lDJZAisWRuqMzwcUFx9S0iRiwsNcxqVIk
beY4uHcggGv7XTgUCRi00QT4yQN62mpLkGKj2/d1wBEbyfVjr/MNqYMgQ+irkS/0tatmzo+BDXgQ
SjAsajFessB/TzSUOYe8tQskVEjFnOLBK/L2Nhnxp4Kmr5AeU5C1wC+szX2EDBXuZMHZAIDKjoV5
sokiF1nWJGxknsL9OFiQqECaNIQziObQUCnU5DvZutZoWvM2sllTLa8ouZIsMk356kZsZ4s0P8Xx
7F5so6sbFBGga6wQu5JqoGLMv9GApIUNm97gi6/rHQOXohnX6/zQxHarb1E9KJegJocjeiNEX/rk
zF+996vjnpz9a/cfOs0Igj2+ndM/jORuzcimGdE22V0a8yTziQ8qi8OV35Ua4ihqAWAdLltSYJOP
b5oSj+2qRpcsabxmiMjZZcwtsM4tzLtTKONcABnBfk9wI64HgEH+aaU4XGjMQNLbbQIc6VM9/jGl
QBu+1ZOmAK0vfEkIO9ITWgiEjMzZ+Lo+kNen9l2CHj3Pa7t9wwl63KuntHrO38nc1PBGMSAYliGC
3LIR2Ay1UW3HJmyKDQmp+b+OdYkqp6b/T2sYEmuOjOgW0rE6wP+Ho0mg9WfFgnLHqULa/4Wsz9vZ
q9LEWElZiGBFTaPe/0mG9/f7eis3i2SHybMcft/OPpL7UzlL5wBwlZVjd75SANnqp0P1t85T8q3e
a6ypBu1U0887pxiyo5tWzlnIpuaauGl+J4tj5AaiCg+4Qf9m/N/XG5x4NzSiBRD0z4tNICaZclb/
ORbpSy2JkErZUE8w4HxSr3IZyMUtJjwlQ0k52I/uDPUM2Z9DEB5JTg2tZxCnEo1Bc1IfwWJ4UktR
LwMW/a7psx4F5oBqb9k2liHZwm6wX7tBBnLw/hmbNPEz0pDR2iVGxzSHM/3WXi4Sf0xSC90svM5B
ijyqLyPkcvF4yfBaBA57CziTX1jBYkkQVmXu8s4dRmMiBRvKt2LKAR8h2cXWeTfd384jPU22l2K2
PUUuBoyo/gSGJRSwz9vYRRY/gY4T3PgKHd64EpmcBNSMhDiOlMUBNBPUJzFNA2Sb5o8T/0EiAh0n
+Wqt7NaVUT4YxTsl/ceaPEsenBIhZ3VPtKaaMsmX7pMmI8A4oiH2S92wNov3Lo2pQX4BCElIEwC9
9kzjcNI1v5jiH3d2RcmAOKOEObBG9++oJIZpPQkghDz2Xew8tGA/lYPacgGsRz0nD3bjgKMDKQyX
62KTZAj+iQzESyTMA3ABGd1it/g74VYF1PcSuD5hNWzp5pJKhNFu/Uhugyz8Dd2uuiH1kah384nX
j0jmaT4xpI9iUTLKkbb4vvUWORzI2pCeB3AsgAo+blG1bKV4J6IKe9XoUzt1F5KSpaVF2XmOgbrq
kRCENUgkB7vc0qDgGfTI4zm3ghmsydjCuVGDvx7apPEw6PdlBuL3Vai2eLT1q/OJA/4ucf37iTSu
nT+6tlwuWpnV3oISx22MOq/zJGO7qWMP8Kh/jKlHjdk34N5xAYQslaqhaYuceydTw4JPhQ+CUJRL
ftiBixsRLtEhtZfrw+Bnic5zpPnWSDoVmfMGwIhieKINIAqJOuQhVJKkB+dyKstPassCIRy4tbFn
A64nCZ04SM9pwgAg09vws8cp4HURuFgNEzIkIdyGQGKZzXfDHrTafjCDoNABQOwBDMpPN+Uro6wO
UyBxv5ooOc3QEeYYN6gBbvdJul3qLv+2FMOpLE3+H+RmfmGFMX4ZjNT2B4uzM0DM9Ws0zPp2dgFw
jVrSYj1rlYghlyiYmuEja/KjOn9NVq9fDLhW9KxoLlHI2NZC1dyXLMr+Zkgg+buqgU0PZDd8j99b
bRze8r5otmnfDY/dVBjY+ANbtFnyCERH5TacBrDu/YYcDIDU47VG/NobIkMS8+EwjOqenwRiNKVm
fFzV94oPoq8q10aPLkIL/vZK8iLqPtYLfyxAQ1qF7oOGKynZegvSsJAXUep1BcljptZS90G3quaS
CcmUidLefS66UCy/MqW4v9rHd6JWVuutxh8fmIZKS4sC3t84LhwHxY9PpS62/jfU9Nk+LnTzf6PW
Urd6822phdSHBTI0aIwaCXb6gcgRIrcElWjIoJWiVCForGAahLexdlfd2h+AR/2OtEHz7sBBgNSC
iB5HhhxgU67LAEpTZH+j6FCCGNQDq4cdjW2qDPrV5h9qsgxd52rIddYpJEP9J0oYac1fbZBNF5wF
CI1AYeKu5SFrPciImqNsfpkYDt6qQmSR4jao2D7nfb65rzPJmhwAeKmA54jmm+CJ1vUZGBZm7U4A
DagybHGAob3ez80Hoy41ZFTnSGOhewuTBBVR1CV1n6cvOvhrdoGBAj5bQiszuaOn3p1MS+wOSYnS
BsCy/b6zOySdYaTsaIhEsfelaPj/I7NAyblt4HnCMXN6z0kGNK12iuY/SbKmHGtSqSwagKi0NzPC
DJkzaQtKgTBsciTif+Q3I8YeXW7WMBMwVIwVvldTkj81cVPv3Sl6doZA0qpI9qi1S+ob6TigkBfv
yUDzXUAVb+LBt5D2/RhVgOoIwzy3NqKsvlWoNz+SjLTUBAErtxzFpts7RbJ00yGHT2qjjKmnmbJG
6f0KBuCNE4fXVfQ85fHiEx6qFoLObZOV7g8d3qwdyaZW9Odeoq1S704GoGfMWOc5FaiQp9lCSMKd
4X9vRmQazUgF92ksbDPYL+3QR/6SgeroXn8/Htq+2C0tCz8HSxv4wujrgzVW9TcgCINCZAZIRKlX
5wKFYV4xmPU3MISMqGMy9YdmBnUlYFJfEFh0HoRTT+O808YSGdLwAop9kVn5ObHdrQ5H+ZFGBbCD
kGkjFXOOAvXRZqLcrCopHP8fZVe2HDeuZL+IEeBOvta+SmXLi9wvDHe3mwR3gju+fg6SslCucd+5
84IAcgFLUgkEkJnnKCFpSIZgR4R9kcemQx/3+2VIGqNsyrNhZT+9yfFudgNQsT7q4zCndGrwmjc+
AJ8eZs8NXPHQ05aZSc/pmYspfTpZYXmUbVxsl4eoOe+mX1z1Zyaj5ZMtP6J6qP4J1e8jxfb6uEyR
2Bzx9RYbFGPokD+8gIgS2G+u8ETDLORI6U6qHWmoIQWI7XDSKfwEuHoKjFSr28Ljqxp8WLvFhjQi
jV4bYfs7fQdMPbrxRZI5lqmoxdr1fmOsr4Lv7o4rPuMrpVVkrr0fFPoBv5s2Al/ZqmbxtGEheCU1
+SOw/X80tm1sSf7IIantSP3gq4fUI7JK6qlJpVoAHuSayVLbkgxB7RqgFHHfABYcn0/7kSxk6YsY
q/gSZK7zAoaDBqkFot6PVH5ZuObZLkpAIYssFypXZYt/0/A0ROYHE9niV5Y0W1TIG9W27YGwFMYJ
TiyEp+DJZlEnipmHmkKR4mg7Y0A21Qq5ygMoxcTanBNpiu8Z8CdDgHSdlrUgDeTL3RBEUi/gqEAw
y+AgWAdc8OAAsHClQYMXTGEQEkP6iC+8jMEvdAzKsDxoiGPqOUX1x4AKN9TloR61R4XBzyMbYNKi
DQ/ScfNwlnMddsstaZy0HGgg9jlKsA9Q7g1vxM4akE0TFwgRmnTbbKuLZ6sYp5NIX0jOiFABpete
CrhTZFcXMTgtxkjVTFmZscnBxrOmSqmkEtOVektJVSIU4KtSU7HVXZ3VUnz1qzcVYJE3aRM/L9Zv
x1ZDDPXOsMEv2sjpCQAF3c1TjWVU9Wao535rOih6WMUWqPcAdIVMibS7UUPGEQcWYGsO7VErMn9w
kJaeOypICF8yjHkAiAcG5BkPFyJ0K6KayXGAhp4CpY9kxjS3OAHbf4bcbE4BEKQPSYNcaSQlzUhQ
68BPWhdyhfsPQFx6XXXjoGdRwJaBa5QRQFhSthoAiwVKAVjk0QDIy36y9jwFDivJptiMtzZDErmN
xK0r9zv/GoCHYOsrbIUZuKgSvB8uUIkE/nxtmtaXOskxZJ1XrUfghFyNNFvNQAHnKxTiv/WUbARX
2A1/6xSHRMAcd8S5GY9FjoMpxroJJ0/4AHGGkNQSRS4rKw6KjZb91jrgWE4BKStOc24ZG2SBjnsL
mL2faYjd27g3Bw94i0qLstXpbkhae5bic/2XnjxTFcz0IQo/KtayLYPlgyX4VWIvrD4j2Tx8soLK
m8nxtz/n2IFYFdQX03Lk0tt6OjGMAd6oAHi+/e78QLIyAjsU2M9vv2df/um/nBx84ADJMTz2Rec/
DbbtPzmEkQdqhXWnhiQjbRik4op8ixXJtQMNQyCNqVt3Y0eK2G0HG3A1hXlwXf73gzHNOcYISmQj
EGLVo+cKVz8hsL73w8wbrEMgfnMKpEjiuip5Qmw3Z6tIdVmI6uy6+pLwPHly7dAZkYCM7MhaZkeS
hah7eHPAvthZO83sbkjoh7IzN3rqAtuzNXY35Zp+x3RAWn4rY1wD3WIIvz788pfjFGkDaOnXrc9V
2thskwpw2MZiQWa1Ag1OausCliD/DI4cULUxQCYnSMGLVUO9wezYrrQ4/lmV1uzq8UnbMSDmrPOu
DpETAAV5aG2YVCcbW84TyfXEfdbKnZkWA8qjbBQXgwyRKLGJHHsJkaj47YIJQON3uzvZXXfx/jkX
TZPKCtUY5Nw2bw+pshERqnmeWmvdlX52ELUBfN40KG6daqgHeK5vUZzmJxqhsru8Oci4PlgNB8n9
uxkpxqn5Zsx40fV8Km4kqkMOiGllK836UzR78XFZxXUJ7SSQe9lWvr3VbwJa0Kmh9Z1MzC5xFIPG
uLwsSFEuL5QxRvWVLN/Ub0L1BDLXD6AhPQVv9WdZB8+ZYWCDZQUA4Y/GsFot4wR0GNesti25qgxw
QtWVd06ZgCXKUgFhotSB1SSAqbO7DQ1JsbjY/Zid3bLb3U9Gz+E2wtVzIuT+brbZH1C3EP7D6z9o
J3O3rappp0PbH8e2Uctyt/8hWxrHfoQv1vDXnYmb4hKqQR4o6pPyjuEmd6q9VRbg7reiFT9V74ZE
NeMEDoy0q/Yg1QNu3LuceiRjdvzMEC5nSA4NLmHaWWuugGVj1fQDcGYyRxSAvsbQRrT2TiF8HM9J
Rs0AqqVn4Y/VQStoFvLVitJAvvDi9zA/WQOS8XWMMhDIAhY+3nSjcJCJhgbc9A5wWe3y3LL/pewB
z3duVUO2OD0iO5nGpGGIBayAdpPtSK0N9dCvfLjoMfWoMXzRb6UTt8uEWqGNF+c4nP8GF467Hf1I
nqjB737E1aoaA/B7KACJA8Lp0bfQtbkl1R/np8GbCqYOa9rVIFDMeadenPplauVPs2onmk4P7x5P
msX98fEP9j19MHKlxo92QDuvT5HisPQX5ksk4pxCxZd5N3atfNqDvu+8yIIHc3InH+qRmnpa4WQg
SUM0GvNiUwOMCeouUu2EPHdUKjrWJ53UllZhvC4rZAPPlBj372lsi54S40bpilPZjPheIy+OXHTC
3G8T6EaavHL9HuCi+RnAE1/nGi9M5KgMF6bYn4npmRqie6YeKSLAypxEM68f5L+zpemGxAo2oMAx
Vv8654Pv+8cBKUR5QRVpZ/RA6MsCfsHN9jjtqOtMeXppC/sC1qTu4PFy5KrWla9ZK+eNRDIkWFOV
z2yOLcJ5ytxHLCHdjGacA7ArTAFMZUvjg57ODfF9Bo/IihdmYx6d0TZXSHONgO0y4n4NSXz2xq9R
OLCMH5agxPyUW7Z/uVu3aFUiN5Sp2Wu9cFEPBHv+dekln+9ctRm5tqywkaYA2+WxtBguz357ov4g
iwUij7iowIvDwGK6bpLZuJZ+ed+MY+qcPCkOWu72SSRXNBbu+AGnhPr4O1fRGeZGcOkhveeXOckY
iCa2njh/t5g58hhWts8+GCjROWrX5bGdmpQ3/f2kF4H6B1xEWsC0yT3LOqHizjpNJgoFUTuI7qIq
4h4YOa7d+tsZR42D3xRbK3BbG/BpMCI19e58gqln4VmrFntU0K7ipk3CBgzUpo06ixgE5DEOTOfG
HbaAj6mQvYim6YLyiYbvSjLVcuqREohe2wc5zUFKvEgW5YO7ATaz1RT0Almm/iqzQ35LuiD+WIKR
/uK58zPjVfJxEcmq289GC94BZUGNwSeJAwQQFREUfLPjnnmbE9MGmzTM2iyrb6E5rrRTZs7RcUwz
HOhtkWVr4LTVW6udCwDD/JzE6vG2RpmPeyQ/UpiJv/KtKr0Nw8CwlmTlOIC2WyU9IoXyMijyAAN3
WYeSlR9oNLd5be9IaxOrQOO07XpM0hb31j9dXGMYgqsdTDsbhYrHxXDx6QJebmbhNrs2isFSUbj+
zUQN/63qUE4DCq12S7JF0YzFwXCxD9ayyrFSgCqkRy2aws4HvoaLQs5JPpGcRBYgWkE9Z4tjrB7j
A/HKHIGzp74ZbJxyLArdtI8LkKesdKmDpTQIlk17MrxTuzP7xYcZMka5z7u0UxM/VFWQVs9Gj1mm
JI1Z4Ih5V36hZiAbPetP6wqfkj61a7IJrG6/1m0ox/sZ624VGHGLTKV3wDNc0YDUG2syQZdpBZCv
7Wtp4RbiV4Q0GqKo+gWFR9GRRpUccVcOCDvkIQLBf0vCzCjloV1y2K28dwEDG2Pf61RPYecFJ0dB
5SGDfgTZtGwWWemCKGSFfLbFzmnS8ERe1PxGTqL3ecmeRHpeki1DeiLgEoGidMbtWHUG7yJ7piZE
Nvlzv6O+GXVvUhscWOcgnJ60ISmtIen3wNvGNcb7DFJ5eWMv8TYxrc2DokWlGtahdN7r2cnDwKVf
DeDRMyLczVV0wWa2q+RFGjXy3ap+PNGwZYD9LYbx78RhyQuJgEaJNDjDurfIC/k3KUEFFL+0FhJm
aA7ySkTlnt8tyExUya1DtWgNEJABGHBHN8daRE0TWW89LeODSIDZgRQdkrXvJg/GVROVu5pXQKB9
n09PKjtHEXVzIFr7yO0kXz2VttO+CJXffTw5TV/fcv1zHvdHAM3jXUEvDNWkqgEjBKDFSAgebLxr
ohpJjuCVX0akcJHGhrf+u6Oep1LvKFKQ7G6yVs+LOGJjrx9MyenOaHlQ4T9zAUo5UPPaJ4YyilNS
/+xpmQmIkY0we/DyKBOtEF4fFouQNA/q/5dMz0pu2RBH/9XUJpgERiNBEnENEA6OfOiER1+cwuuO
1cDYtnDbp65u6gt4Uy6EjeMH43R7HwHMcRkRjE4SY53OC+TJWXysquNSBwvcoLM3WPwYgmSORHfl
s3Vrf89AEdlkZ46TMZLMsM7FDOBTtVEdaaTfyPQyNp3BRSp6g5S1n292/aJ/V5Lowf1fp2WRPOL/
1OiOURy2e0fOqApSjTmgPkiqhoZpPP2Yktzc0ojhimGR05DMyIGG/4UsdvIGiCpq+rcH2RiTo55H
P91ysT2RQAYCwdOE3B1QhoR5HgHXxzGTzaxkHbPBj4Q4hX+mZvb6ah+2xWctQj6jlWyWGairVVmJ
giQZ9/NGy+7MRzGb3Y6eg7T1TWMHuJtmgHjPOBJzFtgSwiDR2CV3OCUPUCfaRrtQbwijQ2n71YEs
SPTgSjKCPWkeoFK0y29t3qcm7cMnEL2Hil3b+U7wLb49YGNJXWpKYE/5M7/QoKqDekD1rOddlm5v
C7GZSlSHaQ/qPU7DQVNZ4ZyjzR4tzAk8Bb+bih7XuPKlUqR7bVhn17kfEHSV8bcaxTp8bzsyA/wh
GiuZk401sHhT4ULnGubmBGTfoJpH0AzAsfCnb8JCKh5Zaz9SatkrL7H3IuHdPDSOZD+DwQs7iXXl
O81pFNzwvuag062yUF54grVjdrv+s7QRnESgOPoB1D+cRPIfOQ/alZuE+adaBtWuBYAzMuxZt48n
LoGdaOQo4QE41BY8PTmQrgsLsEcduMaBgfvdqxxAgSFdHowOsfC3y1hZR26KPF2nSjdF1kZPyJOP
nqjHjRTFVkhg25GsrWoX7Js19mFlBUhBbbhoegBdFaJ/EmqCRUQzGIjH7JYxTTuP2DHSDItQz8Pn
LZj1wN+sPgc9iM8AS9/UItx7rOUXUKW1oDBHsZoJxJHLxL8+HkPpBJmhtBBRp8kBAu6II60+gvbW
XOLMmMwrX8Qoo1A7C9oL9FW7z7CJeSYRLrPkPmO+u9bbiwToNnnZgv5WbSXIQs9BXmqOVFnQSAQl
0IDVU0xb8QtKRNAeEuDSnpsnCygmJKfUOUqMo0bb/mqmLXBizgCGhAKOPhyArQVW5x1SN3pUO3NX
orJ3CnbMsBuAVbnTeMiBG7Iva/fgzdI8UdNOMpyWMbNrZBd2bWACgJVzICm8W2l7Ut9ZLl3Sk0pb
Ui+0xzo4a6Hd4L0CjKTY38eWdyAXWzreymuA6qtjP8Fczt1Fj3VgC4BGSP8kzRI1auc62+Ym0juW
MNFQgOd6ENEGIIK40fCL6Ek3NUIJ13R+Jclclqj/nSfkwVtdY+xJ2HqgMVr1KSgrgR4XraK4eOqj
8uQpUEdqEMj17oYPsi7HK/Y/m5DHnHZAdtSzPkxDQ+f9mUOUi6NR+4vDv06fxygsElMFliF14wc+
Geck1AeioYWdWbnSGuqRmgxpSA1XznpIWiS1wFkbPvixATfZg8v+0BYPU4mZ4YZQfxq3/e7auIKj
DF1dVeWZ1iqfkc2xVF8tRVft1Hh7y2/+pnzdRbboW4EkZyF7MCZRLVcH2ARQBCGeXBMwymD0Ald9
VQKYoQpXDCMKPzckdFJ803eIT4FFXFGnpkbumztfFZUuVuQFnDp/dWe/zNc38y6zsJ0ea+A+AJG6
QJkYok951QxPiYpN0dC0GKizsUfckoy02s5m3UfeWhIsoT9dqTcXADXpzXiZUitpDv3AXngxMhGr
Yg8mUO8yZHkZ7kTqB2BknfcyS/tmg0oc77J0vTqTq2bm9tacPLt+GhXAGgP5dZTME/IzsFatzA60
1ORDUwreoQR9Hj7e/en6VJrBVv+R775Tdyo35N88KZG91OC9tqY/+jLJw5fizmf5glUuIKjNeA43
QqGlOHkJ2BVvFj/cwPN3y5A0npdNF+pFCmaFhnlc4GVW5SAieZeRiShw/FpmjDmgZBr+B1mYwNPt
UUeOJ2mPpkOdVRexySjwOmPlkSkEnQSrTpca3Wn5ntD3AHDYKI1MoWmRhHa6+5rMyoXGGT7ONgHR
dgTeRhQysi5eIxeG7+c5ateIAWNsIJxwBOYR2MdpbHFhqgj+x9EM23g9mGP/VEbuJrbt9IMt2vTD
GCfpB5HiR6rN28hFHwMNku0Bhs6upCNTFoyv0cSi02LRD2zGO5vNB5qDGiS1I+AbttNueZbAGWIr
kCyxPMzAX+IpSsKVVVtgiEKtA25OfYF0uRhchErmdy0Uakg9ktUNLj5mez4/mJGSKa8ud6b9mLE/
/3UOUmSjjFacsSc3LXr8Hgxk7tkTrzZGNoFL8GE859nfAe/lZfKa/tbK+mopLFOpRpMQ2NqBHbKN
zEXniYRdMvxGQV1p9vssx79zH+ILu/cDKcLnvDWRyhaDLMCYpSrndS5IGA8O2OcC+z1SqN/UIM2H
XWSU5rtoBE8wKCHEym5q+xBSlgigofO9DTibtUFjwHZ3z4X91ecTMKs9D3efQ+J8KqpAbDUd7tRM
qEGahmcSuRb3LjkuNmlEvLqlNTk7u+9wllC8utR4rutjRfCQQWCZ2HTMeb3rkVd361TKFB9Zhz02
hiRDYlR8Kwb/pUhGvPCVnES9A87H2DM/kekiUsoK+Qpr2xjwWmzDLFjJwI2eszUZDNOU3AyD59eU
i21nW9XJ7+srq/G9tcP8vonSWOwGgMKuHhSmsjNDAPRyYHlttZYUNAT9zVfbtqIDTRxMfnc3e+dc
hcvY9VGsPgyoX662BwrHHMXnc8Z9cDJ3/gegJO0G1P4+0YgVUj5H4LUFKk2XrnkUIwrbG3+TvSdc
/0NvDvEeBz0VF4E7KboOpLB1Nva7Elf/Kf61wZw05yw9kQv4EnBu8Hx3G6UD3p+O3bgnaqYgAfar
lC7wZ9EjmaiDf5DlNW0tbYY6JWC3KzvtRr0H34chmehptO+/ThWwPMAZvsgAjhs2gFqkEhvdjOOw
BmlCf+RZhfppUoSl64QHKsvxcLNZrUjqULdqkYxt9eWXeES+ctlyFDOp4u2lWpu61AhcMaYR4ltU
xU0iHBGrKw74zaZHFcqqQfFROO/tGIXLeHvx5pvfT0CCYsAhbiWrv4VF/QOIMOZNYqW8jUX0D4lN
5nqbuB+9o1vZ+bdhGwasOCKbBbkTIJXZVKJUNC2O/RXA9Fd3kNnHsJnNj3ZXnbuosb9mmeCgWAXM
rOtXzecQpIjSy83LnAfsgopKtvRI5mfWiMTHv7TOikSzDUPTBEVTW96s+ivSosG3o3IVI4nGst12
O0ksZySjBuebH7Yc3X0NMK5jMg9guXBinDrRoIAE9DB6PJXjYgJeIiiyd8PfmGgR9VKTJ1eRDG8z
00wjastlDRATACx0qukVloJLqAs0XrreKP4RQtFLUiVvr+g5yFL7kKxErFJxPt8W3xjA00gpqba2
JYD7Kh3sVtoQ5Q0W/mOA8T579VMWAq8ACMxkYio7D/GXLU6K1tZQOYsAyyjMl7Lp2LAtqhNt2AEL
M+FSVRb7opvu9/oJiAb3cmTTatno323vqUvmQ12uWDh9MIBQAW5KYP8afgh+YmvcEwgwiTiqxnd1
KtsNDUnR5tlfPS6+tnM7J9vBrtpdn5XmV2DcnaxZFH/l44DwmvTtD0WSRsf/2wIgM9XaYabcO5lj
nqmRbWItvf8s6yV/QdC/uXM1I+MvxwgY4HD5W9XUrwVWOMZ/sYZh+jIPkbMFl7R9jgPzx1IiG0Yu
P42NqkK2AFSIs5R30Q3KvvA3nGdc5UyoKrjIFlTnED1YADn7XmaPHPk6cVvu+4RNwBsxptsMOJR9
G7veqlNDUoBuo7wBnYIGsdFUETIwEFUtkzA9AG38E6KCL9Y7mvjgVh5SPQzUuL/LqJeMDgJ/luEC
xv0n9Dj1+rJbV6ByuoI7C8DQfhMCRzLnt4GGMkpWtkDiOpdJdZkAQXwp3a5CRCDZZEpEcqQhlfnm
rotjlr9iIKXchF0IFZmmdWYAtMkzBdgaBiQCJgA67BWk99JTS//dUCmaPEo2fusEi3ElJEANydpt
qhRZAr9OIdSQZAGzAFnbqykHzwlBRKe6d9KGptIOrACqxhtIkRcBu5Pu9pZ7x3+FT9b3hA9Xi/pO
0Kiwgc6MqFn/zngU1jro8+a1TRGZCFvza5g73ripOE92RRyNQBaq5/MDDYXIJKpXS1AWo2bIDVfL
mCxlg0rwHWI/Ety6bD5ZXv53WMzRCxLwuwObHXPfBknxeYiqL2mcFn+hrv5vPkX/boASA6AN5+6+
jIb94PaowXHMNLm0g4UiG9WL4yBDatH7mIRMgM818+1++6CYeJcAHhYN2U00I42HDOcLZA7vh7bt
D0MSnIKR4W6uAVPyEtJfxhTYX6L3FM03GtbZa+oiWAC8Beou2QFLV0WAOqZyCha3oUN+x2iyCFuU
d4el25udeeiLCNufuB9egIcIXA6Q0oNUHtiTrRxAcp45W1J6U2M/h7a7J2WcwL7MHHDX4jt/IlkZ
mv6xagMbVyfQethyWXWyvTtTRylO4tJDxskFC64J4psg+ZwMO+IWoEFf7Yh34KeGKQz3nwPSeBJY
CyUH56JfdihYQnYf2to3bcCEIwoThwBToTInKnDKcXWcHoehzbaVtKOViRogEMGBxLdeSf9lkIiD
uSibWbkKn5uGs0II7+cEcTalpaZ772kF2YV9DlDx/+xC83MnOYqyGpDhGc+vaZDhQlZUTxyh16c2
QOICYEpK56wUAAlFyLwB3eWiHnGoPOdQZGB22NdhnK18IM2e7fwHlbnqqtcFOUijDf00uwMXIiW5
Ef4QDXE5MKjZbH9dY+t0fUzW6OV8Nebj78JDhtI1/l3QSTvHiI9d/fREMSeQA/4luxSAqQonQ0Na
lGm3dZldHLVIo1yEuaVKuqp5AO/NL24kE6HL1iy0HQDDNeOUKEQF8UEqmEi7r7+PPTJ8fdxzJ2sv
bu+Hqey/m7P0wDqF78P63bgpAVEJwhGh/Wsr4x+iHFVe3DoOIcCV566v/rDsH0nvJ3/OEmzTFm/8
c4+El1vPkDtc2W3y5xjF3xJgLrw4uKs/hh8aMfTIzALvWNGl6c3ChXGOleaFRIY0/3GrFmQrStSh
LGs3IliAhEIMDYApa3uy4L1zZ98aLNq5EbLCAvAoncdmbrf+FH8dB19c2sxkH6XflhdeZK+VG87F
urdrdx0hKWVvxon5MQH+wkfEJEg3OhywUarSnjypAST6V9sLp3UVNAdfVT+BSNo8U08P2RyjatAx
3e2DQg+18cjz6pSAwYkywXEPMiNS+im1fBBj/ByJsp4qpJ6of4u4XhOWJqV06LyONHZWng1wbZ1R
os1iYa+GNmeKbGAGyQMQvKUMnwfVWABSAPSxcfIUbALJJ9z/niPLOJNIy5uYReBg68cNycLZY3sJ
otDpQ8ZC64R6MX/LzZydAuCx3SYrclad9Iq/Ii/ZC1a116DHkr3QLIDnuNtEHlhgiSyBuBR+R61A
Wm0yl6ZcdxmyxzQqUEwwQDTuHPylcbmuYJcsw9/0rQV+3Xe6Uo0KpGULcpAeB6n35qcBgqgHjFyV
Rziwoyvc9BaH3U6mbHjB1fjwIgHHpJCZo+OkZF6AjHM38+Rq0SoZn7q9AyLZZxIVFhLdsR+atjTM
O+FiGRb1oUtwQd1G7CM1Qyi6HTjjxk2XVKxYl2bzVKPC8TpUjfmxd2wgTDuC33k0oVWsTSBaHWgC
HKSSD2rO2ZXmug3YtzgYrY2f2MaZR2N2c6fCW40ok/jTiBKE65z2i1Gk2DDImh8ASW9+TqvuRgag
AZSrhDXOrXTC/tzmMt6WLEj+bFFoq2agqeeJh5up7SV+T38aOee3ZW2Jw+//OuLh9ybv+G3uE6xR
8DPt7s8AaA27tgabJiBcK9xEqU0Rjanx5mgKLgBVeZKFa+9J1vQdpXCKbRs55dd8/EQc37GdyFPi
2RzgKuH86vt+vu5Lv71MYJT/6gR3VtwNYNXz+dVKUB2mrbr6M4mRdTufaidJFytZZm9WRQj2Ip8V
u8mUAyiQOcrVmyl5iSzbeqr7+cT8OE82jUK2x9GTDqHLsXVgxbxnff5dH1EfD7pkIuPqzoTOriDT
xv7OiC+JIrxAfAZ3GPkzDWrFfmHWIGpFiBX4dMpAK1jdosoMdx37zM9NfxWlzSpF2eNcIXXGHLY6
N/gh/Veijhcl7tO3hxRicshQpYlHpSheo7FfFCEAKacY6NJANF49zHVnbshkjUs270R+em4EYsoN
iuGwHc3rceXGPb8BTCxA+Lpv1rPnpN9Bd/S1lUX9EhVg2SpNz0Q6A+TZXO3TIXC/BEi1OFjA5Nnl
YMb+Lvt1IAf2B5D33F3H/PoAGiL7K25JNqQHIyDfGrgkPg2lyD6NQfeR5nPiAuCxQ1FcS+F4N2M0
sN9RD7JYixrn2OU3FM+eymIAyJNE4Nqt6/m16FpvC8RRfgidTL76DTtbMqpfms6ZnlEXjfh2Yr+Z
zWLkBxr+asZy94Mjig32ADtcSrqf+impn3Bh0C8c9jxC/DQey/hIX1EHZqAVNZGEO1Qbh9vGi1eK
L0kp3e+1D3Ll0Mnt57Edi+scYiklhZvkh0506degkeG+AKb5fgbQ7Nd4crZkkNY8Qw1kLS8AVmlv
ToUA8jxn7ndk+X7nKLB+sey0PbUewukk91CKiOSc73FheNvarf1j5zTGizt1XyIE2pMSb/MJTHQf
O0dO6zpAWjp/J7ifs+zMRnAgkKgrk/6pxoKUphZ4NEqBYPiAv+86A/1xhsA9JihAYHw3AW7J/psJ
aPqo69on7uS7VmFQ8w776iKYz8hKr669EpGchtSkDcpBO3+q1lpGPW03y1xcJgbuXrEJomg86U0m
qNb9akP7TWreTXziVvWIbVXvTt9tcI83nSon+SfOPFzbvm/EaUvOidOH9uS0Bye1HlJvsdE7+DiP
+Hrwp2SjDcnP8SLQbi3xH8sApIFfol44Dtpmm6iKGkdV1KSq5yqFb4BxihQkI61WjKrAhmRagSSO
N4+Y+yrVM81wKmudCol/VCBk2Zm/TkF3eMoMEdxEm6G6Vd0pWRNueEbDfM2qJNz+ziLxxL5GIeyr
bXioYOaG2ESRY+3BAXMc20yCZHiIjE0WJP42AY5mgT1xvSn8ILmJJjM/DlXJj3PbIG+ErJEK2SCX
p69Oce+wj7GRTk9qrnguEceqy3YXqMtafZ273Ommlr0zJ9xcR+9aP+mAaKQNZ7d88nrku5EocMZ0
XU64EPUchOi5IiulnoMvT4eIkRaDuAEZHW1RzJseu+31hAoiiWjJTzd4oIIOMSZFaQpKZZTTknKY
xJuHUBpSk8Ir5Ovb8QH7dnODv4fzRAhJyLmxN4lrZBscj3/CJhEkEqIvggNDmMwWTKVMGQdulm9I
eOcB49mN8sXYHHn69FYQXTTHrrX6PU7g2Lil8hYUTvhPN373g9hVScbDFtXW099Ae/ruBqbxKlD4
vC66Mf4UY5sHenFPPrs5xyGir13Ue2ftiYHK4SCtGmUQhQi2Q1YNO7cpEDzNTNCHKA4RAFkFx9qI
tlpEcmomx5+61d24GyReosVViwh5mXwThrIwZLxNKClHln2cM/6ET55/7o0MbFHu+DoZaXv0HeFt
+kmMrwxoz4CBTuWVgXfoczAh1KrMCt8FC1EagCbCKKbXKghRgmg4Avd3qHQ7Rl4VrSugLlzTCkmy
jGOx61sTqFTI/Q3yMjtGTKCsg0yoMdIYl/9NZq9br3WGPfkBX1Mt7h7bJKP1VDnhlybBeh/0eGta
qpY5l1hbaWiqSmc9JG2ljCNlzJTxgy9pkyzbALMFkdzaB/zD0ibIevnZH73qvV+AvcNjFnJhwt48
U2Orq1891LJ7P5K+Oy/P+F96MkoFjjxzkp2TMrav5jTg/pDFyT40AYCCXRGE1AQKAjdHcmRnLgIt
pZSLrAapSY7gPah8f+PZjT7uPlFpjpflzykppaPA4XtGdj1o211AntFjtAmqifk2dlD2M7pRtfaB
noeoApg78joZnlPVjD2i+WEMDGNSUIOKn+G5zIAintRBf3jw4HP6muK1f3xwiBEaD0ocjPUc1DNG
sYv4PF5o1KYIbK64n608XAk8advSMpEhhAycjivUfNXgjgwQvdjPLkOSRXmhcHqVkNR31tjAdT7o
6N/ZsmIWliCQROyQyLNI0VvhSz8k4kIiVF+nm5DHwKcRnr+1HQSTAMpTXREXwWJKXd2YPdubuVGd
tIh6vlqDF1nK7mchRai0WXnguMP5GEYD/vcNgYiwOtjh/DIciwJ7GdBpgownDIeNiXLOG539GC7v
t17igx0AJK4vjhmXz4UMj8nQg232YSpWN8NxqKxw1U349ygyy9sXbXRADlDyApLF5MXpPFzjgK9n
3zge0v3bgj/nRrBYzPE3VMJ5ObCnoghAfjU4w0B+EwG3iXlIna9YdKFxmePv14fxsKWhBYZUY0fq
GZvgDa52mzUNgzKBo68ctbdfTX85jiEOOiWRkhlDy8JfL6uqPV6mSE4pOpbuRx9VOXOVGEu6YhuD
Nasa81fe5XhXDLntPOHM5zy5YfEPEsraA420vBgmfsR/wzdmts6TpZoIvLDXuPGLL5Xff8kQ9EIa
0GoibswqsD8L7Axeo86Qa8vi8wcAZ4T44SJ57lN3BFdAaewEPD+gzBjn3bmyX8up/TIlSaPmGcTk
fZOG9UJXCshH+No4Y7SjkW40syPJ6rD0ForIB5OmCx/9PWSn9oBUpaOch8DTuFqOeyI1VqVAaglp
9BEQl3T+OgIRjKLhaJ8tB+mQLu7FNLMailPNC6iJ94UFyApDFMF+oYWYUR8fg6V1A4j14ZM3Z+Y1
LeZXVvGoW+MNknvlJ2KTQHYHEF+q+kp+obR/P80QKC4pEeZHP2vHAzcTuUfsSXy2egH+0AxxAyP9
YWaO97IYeANeIx6u+Jid/g9nX7bcuK5k+ysnznMzmiA4AB3d90HUbEmey3a9MGo6nOeZX38Xkt6m
t/Y+1TfuCwpIJCCWJZIAcuVaOyarH6Tz7hA8hEThSe2dCur58CNTDXDYekorC2+DMi8DSG5E5h1X
RcbGXyYIeA69w/kd2b02F+sinLT1YhtzvDIlxzeLwwPNW+mpp98J5DFjUO+YsJgN+zSRsMCzOWAF
AWVoY3I2zRTKY29Y4ki16m+aiwv5gYLyfcQyLI/qVRVw/bD4On31grhtucV2XAfY9s8fsfjRJy5N
ql1dBY298hsgALfiXZW7tiJYbGpEsdJM2FtTNaGb1s8F9ZJtccF3Br6bSjECLo7hCL5MmoGG1M1U
H/DFQoxkENN+1IrxoFcW8CWy6Ta11CFkZ2IVw3kSfHciY986PqRrTQm8nWDWD0gnQ7dpcPhziStd
y0RqF5oJ1KHjIekiSFXIrNsYAL9dZJCke3ry256MAP6enunJT0VujsXWyr1qPSsoOgrKDJlyQNKs
oI/dIeArroX5HXnzOouXCVgEujUNPMOWBoIru4H8Hf7TQTb25zXRa1DxifDEL5yvRps4l1jz2QOk
29uSB49UFNgGbqzINDYR4EyPWIPWt0X2Lc8SG6tRrHvWjQdW+bk9WiBlH0DXdIRuKPrBnbgaY9u7
FWGo3Y8OrkI0E/L+S+8+ag3vXuTQ3s04ojLUpA45pdM6qS25oVFm5US3yJHUAclD3DU4edJJbrAd
PvHcqm/roX0vcmElG5nGW7/N2ckpxbjuZCS+Df193ZfpDwmid1xx1l6k6UGGwcC1pwGwgcxJyu3g
CDzmbYkNqudUtrvA10AvhlgyYdKoyADMkNNYHcqp5+8d0LZNZySc0Y9si6/ji14aWEcYzg3yPRTQ
K2mcGxsX1R0yG6zU1DahPbIeW1a7eQ0kctchrdPxvhY8xpnHpHCEJNNHtQoyqwfwmJ39JPoJYeXq
uey8aqtNo8BxeQEuvb5M1rbj91+zpNtqkWf/VK6WaZeza9jlEzBikXVEZKu79BE4CWwQv74Ugx7v
ZDxm22Qy+MskcYIyTXl0pl58m2km7S/LoFi38rtpKgIkIivCPfDOyWLVGk13g3OgUwpGTSD2P2yN
ouub25/95/oABoObIIUmHheVdepxj7lhNKU/yvjZGYXxzZiwZM/DbDj1ERsuCTix3BI09Vs9DkBX
rGJCUlGaW12Oi6C2p6JFVIO8KATABza4S4egiNLSptr1FEXpj1s2lT/wVwmQlA4anaUgm1QkuH6d
iDXewe+91BHp4X3QNcGeiWhE2L+1ENQBI8mpHQtITpVAHZAN66b3DqpN5E3VfMRbJbViKI53IYjC
ygzxS6UcjxhJda+QqLPNVPryiw1L4+jQMBvhrMWHunORahcr84Fq8oZHcDaN26L3ENiM4+islaKE
YpMWfons6Felck4046kztfpngRy0FbBY4yMEecatMWTZTRwjrgxs/7Oh9fV5ROBvubQkyGbTcmVk
KmxxkFi2Xf75j//8P//9Y/gv/1d+lyejn2f/yNr0Dl9vU//PP5ku/vmPYrYffv7PPwFlhC6PKR2B
fzkkwE3V/+PbQ5j5yv0/gqSqsqzJ+SUF8nVHVDtEq8N4stUZchwXEzHvLM2ZfSeETgue5VsnbsKZ
kIc8rsh+OilB8MpMA+g+Lz5ZNngOQkQWXbxO4xPOmPE1UxUiDjFwYfChJhWQuojdNtbvw9E03Rzx
ym/QKHfx57d/jtAPWqWFVjxpiEFt9dpKjkY6NrfcjPFMMED/RtI/moXTfez1/P2sqEdt7Cz9fULR
y6U9K/BhJeOtfDsM9iSON3qbSa7n91/kx9G20HQdmhEFAInUrlR7tFOrXwMsrZ1iPNyQdHmfCWHc
hwGk0KvRuaUWT8Phtmta1/ERMHA7ULrdIG38afHnfWztobOIlG9ySesg3aa2l69pAiqgMRStjWGo
t/XH5+gQNF8ZgeMf5qnDzHwAyVlyoql1ZoaXXoZgqJLBI8UXujK/JFjJnqkVFTqD2g9CF47X5+7v
f2mO/pcfGtClAngBW5oOM7j95x9alVj+GPtyuuiO4d+QjpJdDUUwiy/N6ko5svvCEMcrczeUZ27A
pJu1czvoWB6s/+yjT4VXb5GTiacbURjqeL0emrHxV95opHfEaEgdcTP8AHUYPyBcALmmMWSbET+q
reav0mh0vmfqRWY0ZnEOIF1/lozjWgC8BLzR2s4c31bQhhe7POQDUrJ2PgcznV8Lc92APXzLwWuE
bK8y0lyKNoEVFJB0Ci1VZgJF0TG9tROEWeYW+ISnXeUn5QnCoeWlMQAWpM2c2r3lPCtdiIw28/bt
w0MfWZq7SVCj1wzfe33r6++/Ktz6198VBH7wMOAAfEgwjzqq/9NDoeu0IU9NMVwAy/TcYRInRxra
o1HW4jQJs3CLzmdv2ITyFVJ3i0vL4+LBNrRnsnuBFm2mnE8HnBIar4F2NPuWvSGlr9+PoeFtyMvG
9tMuE2fjt3WzN5Oivs2AO9moQKtLzUhO9W2gijbmnzsKZOad2wkR5IpFbqTeuB6U7zaZX/j7MSr4
Sx+Cl1ACbJPVdvGst+BqVF5jNWjQisEgr51emV83SA2OAZ/S8dxZa7ySLi15cylwAhvIdF0zcfKY
3r+1rea5tdPz21BUwQGKc/jzYzd7x1iJ3LFymr7mQXgo1MM/z6yTOWabSAvQ34v6QdpBvMpFw47U
ZHI0b4e0w8Eo8OhuJVJ/h2QWD5JOhXbQIgcn5qHxOhZe9F1VwMcbfw9R6ZVFVcjy0ZXp0+KDrh3L
kvKGdotLQftGnEQ4ayj35C51cDxqtr//9ZiOef3r4bYNhAJkFLiBtwq9cj79ekYjdmI/sKKLBsSd
W9rCPFvGiFtKQnu54eznoBKSyESdZKdmFunpDQ/0zZWdmlQEfdesnTbX5nn/zq9h8WHQkVGSq09e
htInjANEgpyYvVzZ6RqcTHTHqPB3VhuJI1eFniI2hswf2zkO2oAqdc1VslKbauCYEMfFdu1D0y3d
VEOy4d5Hdu8+6YNH3E7G9v3z/u1Uny5imetq6utPJke6unl2cl+uOwXBbKo+e7F/8ls+ZZlmsQ1a
+Gx3Tb318NUdZRxDEI6qVETQTjpie6cfFxvVrmyIrg9gVFBTUPGpTVPMbacMwdDU4Bjq7+b4Oxt9
DMCAWKVfdQcgqVuVWpVtmQS+geXeL2DuEI6U05cmqcBHYRb92R4m5wg4JjT9HC18RBgAPIlADPxQ
0ilJY3q/WMG+gTd1+mKL/o9BapFSFkO3bQrnjDV8Ai5SlmSuk9UT8l9wYKdlWnCJe+vM6Hk+qt68
jd97064IqReR4uCRBkxt8Hk8eYQYryMgt+1FHG4HwCpOjsETN+9AnV2FeIsPRgz5LdYaT23LATkq
yjesD8NdzJGz3Y9O8WZk9t4eGHui4aMAtsFSbstwif8zDUcUK4DIMvZ1M9COabpcQ1Qc/9cPjN2M
uaMewYxt6WTtujPz5FWvu4tTG/ZPBFrvmRb3LyaIeTZ9ZjbglM7EKeU82KS1kbzKoVlcywiSFU0g
nkVZmBdZOyDkacD7qVqJ43EQLU04LLRHprsAxZcb8qMeKpA+hpx0jLiyT9Aad/WxmjZGDyy+NvrN
HOVaImdLgKu3LaxIUyxKVJBsjp+RX8eBxGu96H0sjbgKjqmxeMNAgEMLdiQVGKcaEiep2iG81qyY
5W/qJoyOZMsLidQ36iicSTvgvWFDm2WSBYA3KqO4tEp2pJqlmlRbOlqVf9xR/jFVyduktGFyQio1
MoiXkW2ZFKtR1gBYy6nbOmnzw1KrrpL178XUhVBVoraOM75q1Srxy6V/yBMgG1LgYzKVQUFFrVIj
Ksq3oPYAyNrK8HR7Eyv4yuKIDELt4OPgff4f038+FFjc2HhwzFqJqfqDzH80Fr330F8KeBTmRo1C
hXVtfpM1yXtRehLM0kubukdDgVXJSG2IuxgbLATD1dzz/zPHPJtdV9tI03l8FmmR4NgYRLSalPIO
Z6X9kWF9uhkZwBxAauwIQE0eJe6VO0OAjoc8dBBorooqS9dABlgnUK4eetm1B2pRIZV9aSKZsD2W
fgWcKzIFC9PPkR+iD5uRt2W5Iq4TO2zHm7lN1aC0smJLVSpSxLn1MudbkMe2+YFsNBvVQq9QkHE1
uwVyXxyz2s0pq7Epj2pgZe6pZ/kcGoNj6goAv16L3Kpn+YFgliMoBA6lAw1xQmmSrd/Wlqc/Ut3S
sbsjd6EIzpED9dndr7vatb2kcEEbLW1j1Xbdz4lxfBLW6ztKUQwn0I9RkymkM6/NdNOo3kk1qdeI
knxHGYxj6qXgJjd+M3ZxprHCMo65n4hVhTTfm1j9zkycyEM9GlF8ZPwoq15MGUJjyEN0qZ0guxL5
XKqLishIu03vWwgSKk+y9Vnox1tq06SL9zzE67v175dmTGfXSzNTIAvQMGzoNjLJbbV0+7Q0c/RA
s3EsYZwB34qag3jTo1fulO6CLr0CpS5g03/rgtiwdlCTBAbu2saDdrDX3eJsKT93etIg/1nIUyz7
+7QdmgcytUaRb6y2bjfUpI6/GZR54z05UFGrQY4atEz0Mag3u3KFBXsyb/sKE+xzeSK+0/4vhZIE
aNOnIFjhOVweyMgMPPSjoeuQHJcKzd/8RcYDbxuJ5+WxJ1EPgsNnhISnqgFdta1jRgVeaBnidbH4
aRYOVgT5+JL7oFEwwAlyz0HyvY391j/V4CSEPmZj7qKJW7cd9u4AsTL72R/GCiG4XnxvbZBL4xDZ
B8JerGS/k9hh3CBNEAKtSywyiWK5NmvsEIPc8ofVEqCc242BmK8aGEJ8+/c/IPmXjaEpbNMWuq0z
B7kvxtVpUeTlTYlbtzv7EqQ/PkeG76qcSuS85onLuY+mVqZQoXZEBtovZJyA6buAkFqSmmsyUqHh
ztRxvDR5awi31q6XM75xLD5hkQQevxUFsKIWHMptNk0uNSH7CsyQKsh76cAfobkll6WD/GjEMlWg
pLv0wsq+enWOoCcyUR77UIO8sgghNGbbSKBCUpbr6Rbyz9JXMCIUewthO7dWx6/th2QK1ciGPJN4
Z2v5I0mpLPa/8/3kknjGtuu7aRWNY+iOdaqfCtsUX2r+y1a4vwTapMfMQcSuGZ3hlbyqoNdPSMSR
X6zsl6m8yhGQOd9CQI68sBVTtKaYi7wwF5kXLxpEczFwbZ1+/8tgpnX9aEGo2GacOaYjoEfPrs4M
DBBGtoE027M51cKdFLM2FUHEIClogyNnsVEtHQcXFCzRJRg8yEyQH8Nb7pMfdmDpnVONOJCqo0sr
Qv/Qt2a9yoskfcS9TmF2Cp8L7KTd0IjsHdmAzddPThd9nSPvk129aBXXTuTbMFDwJPj61+RbZWX5
mJ1mzz7wpdtWFZ/nabHEO9VR8yZiACjdMUxfhQPWaJpHb41pVxqNBpYbp1rno1kfatClA9jM5GF0
tPgLzll2eWmMX/s2+GwvkB5Fdllkn+3KP9Lj6auXjG+aVT82lnlB6nnzgH2odydY/hLiuOjVrp18
p9gHtwlrylfum+d3UFTETcDG/J85SBvOhLtRrcn3vTOBcj76rKkxnj9aBMn5aH2MA4Xgp1lozo9x
YFvwztTK/Gj+hDQGsNP3AWJVU/27wQncf3d5dLEfl0CeH5c3idodshYJYYljKdl5o3AgGCu0W63r
UygxW8Wjj10Vju6a4jHT7Xfb0rvUyE/rav6/3Avy+qhTHaoLy3EYHpU4/rCuboW2BzjfT/vkXDjI
GGNNh2U+RaDmsBSoy3aG2UwQQvgjPsVliSi5NZy0qUIEAtknLkiz7CdN8+Mz7qxffmRZT+YovPvG
HtYOS+wnqQqkdUOTY0wfyEE65Y9It8vz3BqQdN61TX4gV4Q+gWkMmL+lJjPicWOY/Rt4SpIV2Az5
fZu1/L6q63Q3BBpgtcpGRROUch1XTrtZbFrrxe4YOM7Osqx3P0B8fxqttI4td3DQDEjrLvH84kKj
0jpL73Msg9SnkAUnceUZoM2bZQbeJf5xuaLYsgJAFPzsOOlIBc3r2rpDql2vzkojnIZn07exBX6v
9pIXGYXhvurCfFcWuvGaeLpLDlDJNtaDhayDAUctD1zgZ0MdNKUjXE0LcBC9yrzEOfwvT0V+/VQ0
mGHrumFy0zSRG6Crn8qnBVfZhf4AESbtFFhgU1+SSCxE+SzEembB6sW+JJNc2SDP3ayF8JHCgiy2
VZD60yc61yWZJ8ghTqBLc5x7lw7ijDVSSCLQ2KWDA4TDVtRjhUmDNND6riHkcq4D+RRHwErVqmoC
3bqVpj+uqFvDIWO8oyrkpg+e4ftHXFt31CXWA2muFa8FOKDcPLSybd52lxyP7p++VV1VVNcQFfXP
aWquugZYJtX1Jx/ERJIVt4ZyX21sWRa3RNcqaOVQrskyN8hebRiW6bd/sgCxFq1qXQEXctm4mUp9
TxXXFRXZZLNTBKajhtiscC4LZpLYMb6XuebsP/mpYQ5AzpuOBa07CaCRWVWxTR8iCYqPh4XHJiyK
tlkRPRLx2iyFyu6c+mLbKbyAV1TBo9VDTw/LO8BcVQuKFXsP5zy4k1sb6ahQZk4SSBn2wPBXK6pS
kSkj1YSYQHoRtfbmuqMbH3//A7f51VvfYA4ecJaNzDXGuXUdKbDrCWx+DsAAmZ/jhAgJ7c99br4W
kWHX7gNUqJKnEJxIT23GkEtrRdZNw9v0KY4KoB2j0gLfCZq6BkUKYDBTAJ5sJFa0UjFiNjhUiBJd
Ag4SlzsK4lABWfb4FJTRDa3jKcxDdr3ID0hkiId7PYm8nRW2WlMoKp1NoP0cGjyW8PT75lsRwrtA
HyNx8aNJvdiwf2s+gsTxHx5zPJg8wEJ8H2LPN8dhwAvEgM5ESIkiN4Jn7NTL5GWgM7+OtwyqY917
b9QM7NSit5RIufn9t4CT9b98DRL3tDQYkwz8x38JrtncEljy46Ski80JaYhgJp9cP+7qALyIeokM
Hd8afpSjHl0qbKkfjSTdgKsVsj6AID1qRcCxFWs7RF9KLF1CNm1y6YuHKEPO/JA5HBIFtXiIC607
xVhMgf6yy9xJlhHUEKWxJ+dMB+0gmH72XVwOmVt1Y7ouMt/bTp7uPBQJt7aAajv6tynM9Htz6pot
CPDa/RR6WM2CPKNG/PJrEBQNjqIHnIxX/fiKXLJVgj3abF/8E5zxLPY/+9M8WRv/7AUENCifVYfW
8M7EyZBrUS7r0qbuLAVjn9UZHnR8h+LkRyisMYOg1GSjiLT+kOfJjkzUubgZCR6aQHzDzwiRvC1a
Ed/kvaUDzYiCI5nm0ub6U1Hl3aFPomJnZRzbVN+fmpVM9PokqDo0SbRrx+rb3ITG030+lf52TEDt
v9JwonDMJqkfsV1AzZQwUvtT9ZPrXP3kMA9TEyxTzUOpJ6hbCLyUQE0WJbsJw/atGwO+baIGPE7G
qKGkHoAh2c2n9uyuxlCt4qBp6PHg2sxNGj5PAoFS0HIVq9//9O3rFywY7UxLIDzhYMll6sbVCxbQ
ho5ZCfIdqiELJiAmkYMH1bQCKr/MfI4+avkYvNuW2r/1y00T303odfeZ94R9Q/I2pcjJk2FnbOOp
H7+K8jm3h+SNKXOIcPdWC3h57uIMjO6570FnTWC3UZjNF7PTAc1CUqDXBeGRYZOwjlQmoVGJ7yK0
jPic6OV4a014fLq+B8lLR/Ors59CoFqylt954KC/dOAUQKQTHy3zAkTUIKe/a5Go9amDRkCL633E
aILSlEYAVZ2u/A4dE1h/5hEedO6/JlGEqRDe+P13wtn1AtiWuOnxvXCb4aRTOFexft0DEkErJ8hn
8x6pWwt6iRBOYcxiaJVG7Qx4qg2gnmYoE3XPOCcaxBjXMwDLAHCiNo0UAKABBv2BiAJSI3QbHMKs
Pe7rN0IVsufTDTWx0MLJEFXJSN0xbtq1nUEljmw2l/Ch6jLwap5lsDS1EsDBxAceZHzKJyAxVrSh
bUOOg5ww7vbURAJPdjfEI5Qu4FeSn52M2R359SBY3M9G8gGg9WneCIc4g3FFX0CkwBv/RbvBgdeV
azC/OSNFE6+3uJ/tYzi82ycGNQ7lT7tKUFJ8tit/bFO/Bl4a7+0iY2etGtiZagprew7ajRzG9JMZ
NNATsCSh7A5BWl3I1dc8sIpy5w5ruPvBDgcHC/JG3KbYSK0dwIzW1KSiaOt072vjDUQUsqfB7qZ1
nrfJjkU9mobpHSLpyVVQ8hTKNiUHJstybeVLA7CQfk6D3D4vw+NSJDvyH5NAOyAx8H04C7xxIxCb
OLRVB1aaFtQ0yKhYp0lb3+g4dhuBk4nMc1hZDZCS5gu5dYPUIHAfM8jcc1AOuQ4HvQUNpuKTEzTO
5snIRnMtfjSrKI0XsjPdqQ+ab570LmeQt9Q06Eh+FDwqmk9Ni5r6UB4Kz1gvblQj39lDjb8aSi7X
n0E+Qe2LjZXFwarLDL1YLQMbatdaBCtNTF1jCOk4UN/cZWHRPsSx4Dg31btVKfT2oVYFOMJyV3em
eE9N6shbUNQ0wQMNUpQp+4Jb3moy/G62gQbIxKMFInnkr1mgk7DquU+UOH6JHH7hte6A5Kmuv8UG
P3qWWfkroccuy2T709exzWnBUfPFN6wBmIWwuw1Lme+nAFs8XPbetxt5wWJInb/k2lcdiIuJtfbP
vPD+JQ1PPKVVOm2zuFaUfHDtudBcu7S9r4BmbphyhUbIqhHRsQJz/zNgZONFr8RrZ3bGsx0jPbzv
+OvSN0jrtdSF8awZBXBMf3j+zTjlqeUagkB1sPMdczhzJxzPEfIQETFELgvZlg5L9VJTII8aLKIe
EOkI+eA0RQ1ufU1syqqqNhpLxRYLT+dYQswJsU3EqnXAJ7/UDfvW1IX3qw2LVRCb5g+JNB6cxubh
o8ft26zrnwOBlLzVqLX1kQoIvdTHcBjGZHVdpX5EtepjTP3zoNJv5pHL8E8+VA2Bs/v968S6fps4
umnaBs6dpc0cQEuughbdaEMyPhL1qQEHIzBmwTFjbbiagXzUzqfhj3aZ6sGxUP2jojAh9B5PwmGP
+POqMrg/h+CFNkJrsnJA95ogQG+CXB7cGBL6jGEvkSGjIdbsNqa1JfaQOVCFnfAqhgjeDQWqUi8K
kUwR92vq9c0pv0NC3jZp7DOPqsOcMnSVbgRGkRE60LyYT+3Fkoi0nOJ74MoEHWR9qCNTv/n939KR
VxsFR7ccbnHObEcHlRC7ejMbgKIyZLukp/fkCRYDZD2/w4SPWy+TqbcFpEkq3V9AOwW0kj69ukCM
fbR7Bxi2W0I2eyLwTjFeaBCtB77KN+J4OxZ1vqPeWnKAM0HLcxlBsP3lr4NSIGAh6TPke2gWV/ee
AYRHr/n5oVAwXbJZtQZ9I2WzFFaXOnz+J79WjV1sDU4dgLeHLmIG9IFoto4zvDjSTx+wgfIvWTmI
lY+/zxtkk7FQ4wICQrIpH/py+kL2Nk2sdQDWwaNVp/mLbAu3bz37jdXqP2b0yY6auj65bW6FLzLQ
y2OIhdeahquP01OWPHRxEMwfR/5VAio2+rjUwyb391+slOqb+wzktQ3OpC4cxGYsZgv7KjTTWHrX
czsfz2MCRLUxdNBoqkKR31AxxkkBFVAUSSMj7GBVdWTtZsigYUkuWtoWNzZ0Nd/HfWrP3moIeS7N
2vOarelpwSpVnOchsHSb3Cnz22hg+S3VGgfyyHngJeurjgl8w9ugQNSCOmJ1SkM1kEYjOQnhD4S0
/5gqUfMFoxceIz48LrOTh7Ss/JTxaftpDjXSRsDi0qa7xZ2moTFVn7kp5GrW/hCzmygbhktZpCGQ
PjlOB+wUOHllS4w6MVZY4JRImkMaQMoA/cnTkf8crHBVRaYJocvsUe87+7WwgEqGJNxwN/RIda0h
v7xhvncDjF3N11WVf436Hhw6NnZ9u79pAtUy7qFwj9M4gH1dbYTiZ5AWbDdIQ8frwMbbcqbVaXoI
BUHWetdyAySKWN0D6H87e4Ctje3aYtJX6eDJ23mA4uex1ahJtNOuAQXsZZopnzj/4RBrAESyEH4b
WbYmADc0PxC5JIw3tZfuGR6e8NbeajgJb1fgIZ9AGg8KetD6yXwtiItgHiWc8qYAIO2tTjvpGsir
OjsGIPNA/VTrLpyG762xpvywVjnoyiFNsTxkkS9uKMsG0t7OFtmxOIgYFJp+yb+Zk3ImaM0jeRAo
PZW8RMUnx+CjexHOBTc55onMBJREEKp1M4Ux8f3gRQsmyDBRy5xgUkVLYJzZBQQYe8NPbuXAnYek
ykLIAiKRdMxwGIK3aLkZyn7ajH0kHsjFmF44jkxWoWXu8VS2Hj1haus6R9JqCfbExwAAs1Nf1F9B
Wgr19qwD3CwL23VU2jaiWSBJCBMQHoMGazpiDX1HpkBCy3FVpE5zNCW7x3ZzAnbKAVNv1MqHZRTV
xharmy6Jn67sbQ0dN1AuPH+aEgRPSLBtxBf60IJESys8cA5tkr2SbZ5EXRfEIbuDHptvVuCDwbOu
AYs2WfmtU4wNixuyt5KDML3vspT+LoFY1MpSKKpacQhAwQpcBZoHkLdmu1d28iBbHI6Z20nwZjtE
R0DGQFEcdAyy5GosOX/qnQfbzfs4cqZhgKc7WELkGfhZwqONZ/x37lsQ8Epb/bkJumENKI122w/t
sBu6KL0Zc8QNQOda7iKgzu4Gf6jXZuP5X0rRQ241K9j3xDb2IF4Mg1VbRqs46bVfMuOvcR/K1zHD
Bs2O0/IC8glQZUPZI/eM6tCO/IVUOqggO9VGmW51QDNO1OpqD2oKFYheXS1rqs2SLTt3m211cDzr
ZfYj28csWdu9z2LF26Lc2Qp4qGPXD9YOx5ubjiXkZUI+FXWaBE0s7c8edpV5Fz9uDwsWUfvwINuf
56hUKnJhFD8tqLchXhTfIOcK0AdkmOkxB9tB6iSzjVLPnG7gOEVssAvoRgFicsUV3nNjgyzl5KiJ
lJ1kk0zte7enyMJVdzqArzSBKovupGdWdy0YElMjxC4JMTdSfEsraK5HtX0iCpHcg3p0r4URjgBB
P0IFdUQGhGMCH6DIqe8BPHhnIvnDmNM9YGTQJVLk9TNj/XJ23+veC69HcIYsagl/CCMgsicz8RIO
VoVNbw6mexo389+PGMjUwNkb6VTpCmK/oNjrwuChicGEXQbZU6sKp2QvQWRgB4Ejv6fGBJBC03tk
KvMme6pYkh511oCGS/k2SRs8lE2ItBp00oA/D9dCpK+GPlIisYzZeCB63LdiGF/BULlN2kF/8lq9
vuAt0IAKFXam3IRy61WzrqxtKGP9CSw2bsqT/gS+c5A26dr4irhLoph85T5I4nnGSM1Y2N77jGSn
DyY3LQXCPQHvPkKS3VMUBorWp3hhmuWfY0RoVqbjFy+G71U7p+3sDTWdkneuFwGXS00RyzOW+cY9
zZGn/prMI5Z/51TNYXzMEeYIOVSavS6TXEOONaI9FPdpc7Ck4aU/mxY7gp/cZR7oacg2x4KGFCkD
lpW8zM0psDel3UPzAtHe24IfUs/qLlnl6Noakl0XEU/G0ddbxOQ1205uxwa/ZRBqDDujBrpzneR9
BIKczt9gXQElvKAFD3Ln+LdUGOCV2Re1lqxKnIV4a5GO+Esa+0707x6yTkFuk8X2NzDu+oe5SWMh
Z8vWwGPjJau8uzAN5kkjre0PHR7y5LbYqTk1/4pNHJWwEdrhFfJldxC7xHLEdwJwhNTaUwe6g4un
xfll7pBRV7idIQAURN5WQslbrT0gkR3AYK8twDK92JB6GQPui4SvkXyoiwZ+eFPLqMubSnjiKDcc
LPyfKIPo9ny34uVV3w5010rIVvTF7cwHRPe1vYbSL/j0Q+vZr3NtXTU2EgyRLjgGq7A2W4CWB74X
LGzPY6ZQaBoO8SiIxKO2c23Q7WxjQo1lrJ59lmATyJ6nHYJekHBSeYuxSm28Eh/KRX8DAsoKJzvw
WIoGMHGVI3scyuEemfs4PwTnw0PUxhBMRatrrfGpt6Kzl8T9LZnsxvBdfah84HrR6SEjZ4Olmr2h
3imqgA1rsp+FFeegGIy7t7obsda2dP8GJ27yS2flbmON3VuE84hdA7Teltwi4Z/wTPafYrtNzgAj
xrObJuvQHZquwIm6Zz/GGXjEcWqGUJbjHOMkah/8kj13ow5aTOTDP2DDaZwd3TkleOg8ZKrQylLf
5J0VbhabYdQPhm9ZJ/JIBDJ2szodkG9z0xu69Tw4evMk2Bs1OtA4PwZI0qSWhe/kEXk8UKoJ7Ocw
YN4DsPTr2VPU3QOeSLizPfsJJ+9lDD61EHmfhRYiHIDDYgjLGGDXoXP7WAc4zscj7LZxtOl2TCFM
5uVcPGNX8UxsWVTkfoy3ERG89g6UUrw9UXBBBarBopeVfAcw6rQC8/cdcI7ZlyhnESAdyAsqR0t7
sJomXhHWN/bsO46kli8+GHRnj2JM/MeyKf+fPdSneJYub4xYLzYj6AJWUNvQd2FUQ9qxa0C9GAz9
1ooHHwwReImvAdoZN10wRHdmkIIOIhDRXXsY6ka7JSsVeSb5Rjew6H6fSPmPEVTowxKCOKo1+0We
tdOg/7BqcffkmzGy35I2CY407exnR/mxZ/bL7FGECV+lvQb5LjCgvF9iX3WgeFcTgM7t/RLntnbM
2/D/UnZey20jURp+IlQhh1tmiqIoigqWb1AOM8g54+n366bHtDWzM7s3KJwOoMQAdJ/zB+V0uxxY
UWNdjypALDlBsdttIf4oPR2DVdA71VYp+s+OxqOqjGLjRURqVf0SJaHSPDSZrr+Y1njta/zeeCnM
5p/m/exDKbNYRLGy7yyH71w7fI29nj2AiHRAPTvXR29HhqNVvGYu8Jx6Wuc+xdFJKHX2TYGnjV+X
215IwEzWxO/IU549iR+rw/lr0mT1fSs64yD9ccFr72CuI8/kQqU6LHOEuLd2yX0ksaersvtN491t
YhbOZXQvVeBle2Wgn6UWarjuhDy8bJv7dDwo9vAoh93af05PfQXhh6wcNu44JAsTyOP7MOs/zm5t
H87KOQw+z6j2Xme4dXNysubQzqV5HMZJf4UfjR+YMj4VKXvmgvRLneqv4tH/WIbqpRNjEHU0Dik6
awvbjvNjSsJlDZ+ufir08R7bEvMNC2BnP4UBO1LhJ6HMbrrSfKDxMiS6t+Oxe8rqHukTPFFMNSr9
JdmNHvufdPRfgr4Fzhm6/vLKWK+NPNlNDkLmlAVh5Krt0RZ/2KB6wN/t8Mk2S+Ul7rayNQ5rC/U4
5SSjBl+V+9BAT0mGpMjVXckNeSXDNsi0NW8++SFxwdwqQZVEpXrnWLW7U2w2megX6sYC0igLigZh
rRHzFA9FnXlEFJFajwxrY/QeQt37I0q8ccc9D747RnJ3vYeU6VA3w8lA4+YUI5mxLdUA83HRduuY
+AjXI0zf5a1NnqXV0Kw0hNdXHzpcdaiXk9umG9lx6zXMXrhikEyQLyk75KuBlvrqJV21l+2R7cxH
15vntTW9+4Dj+W47+b08a3DVbRfyNOjoCT3ALAuTKtRSm70JdxEaZbc8xLJbnvaZRTE075WVoRZQ
eDAmadzK2skoGKYEHU1x75axMTreIZiDRSQ6ZG9qzdp/gOf1v+VOKQOy23VVy/IsD676hwyb43qh
OZRTdFTrYlxckesDXuIs8PLNDafeFtgcVerwIGHqExIXwh31821A9r9MAr5tb1oAiZg2BdnKTxFM
uXmbkCsBbRR+u7XIs9tQHzchdyGHeeE3pymX5HlX+qSHp6B1gufSRf5/HlFh8ow8fAYfpFIXmSgx
iN7Z9PwLQFvRJRsQ3Ce1oTTmnRyuuk3KPS3m3xXDcTfzHipS3TKSs5QuPvbenIKcNbTFEMQB5lF8
5a0h9+9q3H9eGnzjV2yQo10rQuzfUbkxETOWgzXqbDsjn6ylDEcVZGck1pJycNno1WnO48fr2AbM
boZxHDeQYFh2KU8xcGtP8mVmLXuxFH94kEN7jd8sj/3kIK9jh/aiQSUPqPTs73ShU8cjNVhNv4ey
F+y+fu1VaufXwcgA/Rr+09yK2k2f9MWu9lWW9lguXoKhsg5e5FA8VcbmLJqsLLQOCbuKs2wvVf3a
5LXNKi8T+OO6g8IuUmneaQj0ZeSK1XnSeadZHKiEYX02un/KAbd29mo91jB+tpEd14v8nH8bHFKA
w0NH7a41DMsF2pwM8edb0QM2/53S1MVJ1jwopUFWS62WKgei6nI8ENXPMqrqWDsbLUIOIg9nS60g
yaaWukB+D0cvpRaAKovIvslBeat5m569D4n0MDtZXSm+OMX0uUFfmrevm06oWGenNo20RS5w1C1J
0WuHnBFhKPTLjMg3J+gBmU0OLlS30uuA9AaLLe/ZCPEva/Nfgr965LBK2clhf80Zm+gJXKeHpyH0
u8kajDctnoq7KiEBJM0P2RAUO91orOQYz+on+fiXKwMUWDaKrfonGeVQvNfyIEPZIUbIJYBcJMAG
1cjyULeSoTxD1AgWh1w0/LycfAWkm39cTg6O+KKfXJ/7hsUv2Q57fpWh5u671k6pas3usxNX8zEz
xi8yMvoM3W5TnXFKcPx9pEzRc6/0KgssAZoWoZlk5SlkcZGXHdyMZI6OKdXLkwEG5lkJ9HI1Zdmw
7Sslep5rvLpiBE0WcqqRZPn9NI0r5H+LQxAC067KAdc5JS5lOPk6WRYlz7Ptv9c/NIk0/K3+4diO
5oFERMZPB33yAQhklHGpkb3gIR0o5Z2hs3VxS+W75ysbhTJuuECnfuzgegjtGER8TBSeZgOWPBvi
b9wevpiKF3w2Tb5f4Ims10aNyTTkinWZemVe5WDbz2XVB5vSbbqHePRnLJPsmId31e2Dag7uNM/s
D7hxxbt+VE12n3m3mRSleIR0FKyNOmyX0MBAc7LcXDr12L+5UMbAIuvlVysNjmjRT8Gi6J7UtozQ
dh6CdeVlOFrZ8GUNseTSfCG44DQvwAyLVeJPxXlq+3wTVeV8pN6s7cJRo7jbDGjazaO2NYNYQYaR
QoSesOpOWyPY25alH9DV8RaaX+uv5uhEO8doFdZWhKMKmS7pRmsrw7wARYR/anOQoecZr2ZZ6ScZ
xW63QOHdfLbrPrnUYbyRzYFRlw8zeh/XFxgK7Q5fd7P6alkmknOLVkdHGpgfdaYuQRpLEBE6L7YW
hT1XBwn8b36GQ0jalSTjxfezczdm41s6DlCHuxnqsBO59zp2kGtYMMknigMPsqpPgusM1HR489kV
rHvk9u/RDXPu7SjVVoag3Az1sNWzKn+cEjV7NKAgQ2md7nvDJg+A8kr2qHho2xt4021lKAf/HBcb
VbdVFT/CbDUe10oOhkq3cEuUoYl8GbxyuIe3XklFdNUazUQlSu7lcyc0laURlOFFRh3L1Ftkz8Gq
xLmQWrNqwohJrnYIicnTjg2wi93JkN+PjWGvxjHLv6ja/3lEXLo9YiSl90/XiFVQW//x01SdD6VJ
apLIWnquZhkQWP6mMZT0lW06EMvvvXpYzJ65/KG5E+vRaSSUCj2yUu/9L03UxJdXYR45QlxDlvfl
TIr68UmMkNFQgQunBH3goy3u0CJPNjrVx0/Iue9sfpPfDBVvBdsNqnM81owoGqHplX+yQ/U8h1Vz
HsoIywU93MmaNsxrFUDBzCvGJVLv2EhgoGkmexmiovbLJC2Id4WhKAvY8u0m9gUi+/dDo8FFWshG
zKOzndUOx38ad2ur1PwIONO0P5MQGRaR8LqJbdPYVfn8SUY3Ar7m4IYTik7gYJ/whCgeZNNtmJw5
03lt943zSMFi4XYP0m7DnTuBg1XqBzI9xr1aGuOqQhHj65xcBzTAnZehXdUPoQNx5t8G2H5V7mfP
W0VQI9Rs9+/fqr/Vux1DQ07IkjojpmlYH5AMOWuJdnK18IDxDrmdxRD1d1mXaK+t6SzcWO2enaSY
L36sr8LSUF+HCTNWvcq/+nGlvrb16JE4z9FBEXO8DBao6yQ1ZrOMnarMX/EK8e56RQtms2rNI5Y7
zBU3QdX31dPPl1N9Z2WMmJ3eQOpRMc4rDx3l9a0t9XT7hDqbbLnh1lNV/3Wo7JBDm2Eps479gEij
ZUJD5edTYo2Sm7g79qXawLslR25X5nvbA6+IB/4XkkSyFZUJ8yHo2RcNeHG8AeXWdrOGrrPsTX+/
ROlo10t02igvoYkLR6b64xJyjto46vUSgcjU3/6KxK3/nFU/2N9qc9DlHnXXpkAli3a3cl7o6Sm4
GRMjc1H/u3XoYfIfiwL3IybCATLkgoY3PM3WVaDC3Jh+Yd/YVWjaczk3d6x94IGI5XwnHj7o+/Cg
EWv/5vcQbMSPXitXjV8GN7X51VMRA4pLM1+3qppuAt+zLp7iI/FvJm9QuK0LMnmsitkHOVaLFKRo
wmbzx3jZmQDfPcZt9Cajn+NzEFAP1wtW9YBF0IRed2F3Gv4EfrSTRBY9VSgcjsbnFi2XUy0Ost2o
80a2y2iw0vLB66Ol0br5xhn05FLNIC2TWIcrRfUAULL/ZzahG6Jiu+L3wnwmS5yLriTuOrF7HpOd
o96RLOy2GU4I4naIqIs9xe9GNj3lGAr+2aSfwyLO/hi5CS8so4lfU/izq9RD3gtrt2Af2o7yiNXF
p7ZUHFQG/HijRqqzLfrR+ZTCSFPyMXkOYlv5j4/c+EhIcTUYqKZjWrqte3/HgyfjYGpzTrbE7V2W
JJNy7DRYCmnYquspdxV8O2m7HfxOaLyZ0fdbkzxT2H6udIgTq6GYXgd8jf7oPR/fXZLQC69sVm1s
+9+nWvvsB234ro+Ap8DSmJc5wmSs6ZrkVCuute27MT2EbRkfptDI2IhSvi/+417IEvfDExa6raE6
fAEN6Lfguj580RPL6FmeF/XBhDV4D1XD2XUgLPZtUAQPo2sJ4KDWPiseuwo0euKvKqZ1VVV2rNHK
eEX+RvmWZ9CG9Ibatm4o6krtmuqU22W9mybXxZDHqY5w6kwy7d18GbljLqJMZ9k8s3aSVwo7cI24
c/8xF1mIUo/lvk6BVa4M3uJHVR+crd7H/R0LQx3uW5Rt7KaznvwEYzAfcMZn19FOVmYh3aYrj73r
h396afY1DFXrDZsxfykvEaHLX5/4JfbYO4zTtoDtvLxZjil69S9tjXAlk4PluDLKAH9Y2J1B83eX
VR2S3R+H+ol6uTXX+tk3k/rJ5la+T1R8UmVfOE7uQzqyIuOjLF9Ddt3Adab+C+/BqeqpQS4078XX
IofvyURKt3H776gNf/ErvicgfaOlS87iAa38eBlm0ecbrq1oepLhevJZotwkrO33pjyhDlog578N
wnpZVCrfxd/PYiOB3jgWFeQfjbNfetdASqnL6PXQPEmEq4gQ/P4lkn0S75oX89oUIyXe9ee8RqBf
RZ+cJ/tKov/bvJ9X+TlPXgUqg7f3OmNc19E0HRxNGQ9lrqaLuSv1a1sAGRZ71b8OctwtlGeyrU8R
9GaPsRsw2KmAv3G9Ih1TpDp6fX0dN1XfXdWZ9qoz5k8OxLNtFIbNUob97OVPCSqDy9Cd251sa0Ub
P4GFp2flo2wCul4eIrP5JqMuiEGlqZq6ReEOpHaAnYYA1cuDLnH08rQh3bXt2LOA/RQQ/HRWj6rs
lnGnhUCnpibCS0Fg72/XkGdBAjsOgaZoa0I727PNg+kALuVoQ3I6oHFu3Vl1eOUDFn0STPu2K9VN
OaFfkHgGLk1OW+4no0BoLHDTY5eXl9DE/yE13OByGyHbMjECcMtFjpcH7jv/eI3YKR4A5L90VhR9
NYxm5cSj+Qn7b2szuKa1K2steSn9/CwHhDikLUaNDWQeO2gJKm20wmA3/Fpp7Qqamvkpi3QbuCXq
MSw+YEQGnb+BDVCwiiTUzCC6ZNQB3DoDDiWauCv+GCE7ZdvvI+Q1JtMqVgCh6odatS/gF1DX0CLY
DXFbP8bUdpbmaLhfcecCPY3wr9vAN4anU2K+Nv4YW06hdT+22S5K63E5OazJzbTdKUWg/FGaJqgF
v3pvvTZcjbk1nRpwknsyUtVO90qc8sSkQUxqIbfhA9k+2YBv+GCS5LlQsr2a29an3k79bWKN4aaG
/4B44vx5mhUHbXO7PLuK+SabocYp1NexfsBY6uSlwzI1Kuesx4p9bgvLuSsL63uN8mCMeEUNdgwt
Ud+N3X0IA+09wSlFR/0rM+e9poGUSTGneFdr/XuRlsajUvYNUOYeML4Yhvy6tTKQftzDLIyYnM9J
//bvq3nN/AjydhGlsfhteo6lI03zUTTQt3x8CnUtPrRebyDtoA3CiSJM15ibIYhCCmXthqP7zU78
ZFGbjf6qthD+Ay0ZHw0vhFVnmM3Bn3sO4Ku3woj7sTVTbANmUj561ryYHckqlOPzJYDH5sXp5/5A
LlRdJCKsHGAhtTXECy8P2pdW7cYH1t1vcqqbt/lj4QZHOVMxLeXstx4MSiZ2auhe8uF7S2Zh1YSh
sypHowD1yKGbg/LQRwOY/FusZxEY21usWO29aidDjaBF2GvLXqhedNGYPba2nm1BpSkL2XY76El9
Z7RxSV6DsfLwy1hM1x+qVHnHPctbxHUE3DRr9XATJrG/IIOmTiwrJ2V1tZBDGNw4VNxvpSuclIW8
WQzIUB5mSF8HBXL5rUlO+DBWDrNwV11ZY6oqC7/W3MdJM45NoRX3LmsHBbM4HJKAxrlop4jYJt29
5r4x/Zjj+J2yq5QE/5qOv3MRFKV2hC60kRe7zmFzuAwcY3rw1MB7lB2oPEcLNcoNCoRPZgu2TZWZ
8gFySWsPT1e3OtmWg+xcWRmafb80dsMAJdhWyByI3LrIuQMju869Ncn2yhe23rGj/4dKrtyR/JrF
dFnHsYBFFVgnnfk3gaYBdHZgtFN8cLIMDnQFzwV2S8Y+NazQQs2jp04QxQtF2D3nSMeF3ry6kp6x
U2fGv/8uzY87KJiVGvqvqkd2VcUD9sPCMo4sqwS7j3KRo6b3E+l2vqoc5NktzIpKGF2VoP9FL3ea
buO5ZU2qd8JPARL5Q41FtoxuB9fuzlkUYlctRslDDGV1WcekEqPMgAQzKHa5y8G/LqIe55Sk8kgm
pkKHrm5HfeclEDVLiJobifuVPqjy7Ab2NU31ryFCw1/2/nIQbUNoPP37+ybenA9Lcs9BIcmGbKG5
FsvRj+9c0/gjmNe2ustt1r8W91Jr7dvqcGwEZIHdSbCQYStQCkaNDLFhw+hpBUwhx1p5kcAFXdUw
7BeIp4XHIm5JGhvZwc3r8Cib4AaCJpKxnSlPajK657D0ve2k9/m6tjrlVVcnFB2wkt/LUHHUZJGY
Eyxw0Zvic1J6bv1cNeX8hJ72zg5dBaKGCs6y4M4oQzf6pmLltzPDOl3GDWA9G6noU0GJYHIaoHu1
1T/zI1tGYaec5YCgLxvMXar+IDuhAaOGm7bjRvbOWqKBFs7QlciVBWD54g2MuL+pSTRvJIDP8e18
2cXczGUve4e7qEzrpyDJzYuZO2uJ6+N2hlmkSIjgBmwcQsD6S/QqFPMbnMzv8VDidOFhijZJQn79
Fqe1/SSxrgYiIuveR+S36oyV3aahwLS8BrahU5fLw8ewGFhMTUbwXuTgGicKsnuK5OG7Av1f77P4
rekj7VDWuraU08kchMsiqyMWZF36Ah5ig9+h2Bgqwa4ffH6uA8URc8AJYVYyf9dFQ4qCOFrUV3ky
rUne3anM7q64MyQ/o0Vsu/GiVrxyC1ByIsFtnlUsW5/UKdAflXb8LJuxLOs3ZpSCURY84z6zz0YU
RCxaGRV24+dBTHYys9/Ia3XhtPXhw7DHEkjgJjWXijAbD4Ufud6uTJMvkwxQyU5X5tDXWxkqzZQf
gVy8JKqNR9HYKV+GwWjvfWF13mnq2rJR1Z6nmN2xkHWoyqh4sGPtCaFDfv2+q6x6mKTnRChCqF4h
9z/z3htyoKtN2W+nAceTyJ0eFEvJ0WuPRhMV3+HVn63xUR4UbCEfi8Te4avk3l+HZZEBWKsNp3U6
4n9UGJEVBSz+q1eH/e4m9zGKwl7Xfh/q6I/Ci5Mzxiq4ioDDXJhj47ybKsqSgQljuzXS9uJGzSNO
gs575GuIM9V+t8/GqEeO+UVeJooLb6sY9riRYWDw7nua+9JS2DwkjokfxgSKOuRGuSB54Glkgitv
M3j5t2sYtGWI5yTSMcWiDVptr3Uh6PA0nHhEa9qz0fXeLvL9eYmnqvbsNqF61AvvXUbm6LWXsHxR
YkbKFn529zhi6Cc52TJTa5Hm1Xx3HZ5ZNZZ6/dKE/7lWsYx/KgVsTwMQWaNaf5RNqh2M97laPJMO
UxGkTrRgLSd4doXdpGO+BpPVL8ga8CpBHp1KfYZOl6LXIDucIjBOE9STk9oYv3boYoaiYEb1Ycat
oxaXSoTEQxOXa92rw26PEdQ2TBx3E5Rx8VAU6t/O4p+9o532vNmFnRwnIEBLlvDk+P3mFRQcDluV
jhxSUgcHcvaAnElr8gEnGjulMvzuKH9ALPL/CKkL9H3yY45RQMCHNBiwiKtN/FAb5liuimWYeZuT
tMm3fmr8u8EnPdy6MM1g1Tt7xa1t8MgYrDbCNKV1QwQT7PHtNsIsA/usRv7HEbU192uwWn/WI75E
gF0x8bBMp910DUkRR5suVI+1UwIA89jZNc4wnaW+N0HDnacrh+PEruhi+POj0uforfv5tLbxktmF
A6G3wllnfNcVI967GtASOZnN1xmd9OAyKOPjAEl8kzZGB/bVsy+BxkdeOZbx3U6P8m1KG4qmrBWs
l8wL8QgbRvZwodoe4MmtpnHa1Xx72N+RBe3FocHiDONW61E2eV1VrICENFuZ6aQgOh0mBy0Ma9C+
OZ4Tr00q2YsrF6YwdqMNZUHyZFSNdIdDbnJ3pc346GxAd9tZHmqAgMZQhvppBXKNu2AUyBHhHIKb
JehaY0g3bTs3/D1DPL+C+4eZLUp2iv+kYbL6LNVBc+Oid9OPIKov/lALZzRVr76WzWBUOBY56fwa
dUX5mmdgSa3OCI+gvI23ukBCLjBf+9waH+weqU/Z7KC0gghWkm0GYxj5q0O8RQxucXY5TQ9Zrukr
INfxSoamaJNn8tCa0+OQeN5eTSPhhSN6Qzfz7+oguru21cCr9xZ8lZ3mWxqrX/bSUag/t9QKnjtl
yKgQeN1GbWMAwDYCgWJAgxX4yoGpc1+A3Hzs4ZeMY8zTWKm6y5AN3RrMNBvlzh93mu5EQt1xuAcI
qeJV1xbnqlGwM8AX6RX54IznPEbtswCLx02OuRylSNfM4j+DVHlVEO1+N9M4XWZpweprGn30HFg0
REk5sB5UlB0M+v5ZbeBgDEpirWQvepE5jvNRspC9iVJ5T0FPYktM7cUhdIzHPqDCgUbUgL8sWdyO
29YxSa1D2tfJ0yTsgU0FkkXVwGyT4bXDxeVcTpBt8qDP6GVRA3qQ0ZjiQuhqQ7SgbomaLtxqkvlB
9ZxqJjpEkB38ctZ3Tl7gRCvIDqbW/lFYb1po+Rc3t711hkLQPYko/46NAz7ZtWadqf3XS7Moms9x
3t3j/2L+qYHZ7Oos/DYAGFsoZmDeaZH9zVJa6+J8LVjiXuS5FwzpEvhZtndEVx+Nwz5qC3Q1RVgO
ardUO2VEWQYPr8HR+2VZsg+9LYLlgtesO5zZXJRsgxyuTVBCWcJ7+cdZRNsA/AHucwzEQ57dxv3e
G5m1uTDDvtk6VWPu2lQ53bx95Jn08ZG2PqgZGvvasXZBhm1aVNfgCcYa/HJiZL/Fvd8468bgtT3s
Vmfv6EJ7OHoDu26oQ8HRTuaiWUUo0Oxr2zniJfJN8+P6bbTmZ6NVi0vB+31IWLitrsJAfEvUgdv9
3GrUYTMtXGEJG+8HGNJL+PaBx9egCD+bHeSNl7HSv8yO37YXhLJxdfK6DCEbiMVGMLW7uXSNBZYG
ILk6AxkJnGgM1CfpvqZqb23SPEjOkWPkJdwIE7RAGJFXsQ0sTCCcvIoqtGEBajNcK9zZuNCtaj8z
D1m7yoTXUSnuaJ24gX0IZcetrRyBVORav2/wckcPfFBePIBJUgPJahA77iMjuBuQu7i1+xMSybd2
N8x38i27jfcsaLkNt2Y0Jk9SSDXwIXG61bCXTVJW9Wf7SAF2L5t0xJA2qsgpoRwWk3xoAwx49OSs
WfqXPp6qd0z70nWdBvU+kVmnZjOk2FewJs7uXEWdV6MYxSY5XowgUOsa3X2r1krS3Vry2KXxFzJh
CLnWbC5UCbIYW2OhZWF/kNgt2StDPhTkn8XgW28qBk9iriHwYDIc/Lpd+nweS7kwjZsGMdokpBom
1qkz9ZaDXJjKsFBBQdn7q8AZwrHposgz75AGJOPqAjJuVEFKRNnWOsziIEN5KPOqXLSTN69T4Ab1
4tYjB8opacAjN84Kk5WhUao1ey4MZ98sRAmOiqcsHIRqVnbGklFiE2AbHM0ojqFkBMaTbVMMFxiF
PmriO6FPsJKjYPJWqzKuHnHbycbzdamUqK6w55rzY0mafA2OXn9GW6JdqErvfevCdGnzNPvTQDpC
Lc3xve2wzRwbKz5Tdh+3QCg7jKKLL3glWyTK8TxA2wKLuOneVqfoaxVNw4pqhdAsj0o8f/4a0JT3
UTzEX2ez+W2AnjyNs81dxfNyCJdF/hwm/Ul+K1UDH4F/aNd6qLJ8b4oDAMdMjpffek1pulXo8qQp
fHdudODNbnQ/KMOB7DPy86LgIytBoslIC6hi0gPqZzgL5YjEaryHqxJdl3X5cfQztjDUUr8i+71Q
hXoIJJkWwZKuuHSKMmxhNXV7rwzy3RRkNkwuq7ax3Gs107or3fzXJ7ueDpu8UfXD7WEvn/0JGyDk
qYtX2W4Exl+PfWgd+pJHebqWV8qdtOIGbE4Lef9x557lHY6l61vl6EObvBHZP8fJUA7+2MYSE44z
3JsCXYb9XClfWIg2pys/MhNtk+H+Y9sguL83gmVcFerWNy59zjend734a8tCFRkO+7s1jdC1x9m7
BHabbM1EgPpt3TzhETAvLbfcW71lPGbgeFb5VLWP8HF4itoJdF+0bu+A8ChsSafkpKSg5Apwis8Q
0h2Ux6f2c1vo5zoSS2jN+rEmyZvg0Jl9/LWb+M/CcHBexjl9HX0Tca4x7bYSrhW2uFA0OPts5cpQ
hrJXrg1voQRzNbH3Y/D/a+7tyvKFbnPD3/8M+bq8he7DdeHZkDQExNjAHBewCaAVuFma+pgfgTF/
QFJcIRcjmZ0lAlHjSqIyPLAvh8lsd02jWM+zRsqs6srzbE3WM+ztGByiN953ojOeoZ/37azuZIiW
NzfpsRzXcrDXB+be9Ev0/8Rcbci8Y9pyBxdRG+fuU+qPCzlTvpSwaB7givzwHradZ09s5wOLnbw8
c1P7S9mb6Z3Tl+z6LbVW1kmleEtfZgFsI5mOmOttml617sAtWcvMasChi5VX5hg2BJK8OCp2E70O
/FU96OdPpOTsfZrYq+u7x8P+3EyDDR414GZoOI59F/q8QqLP8SUv2mA5uE60Lkq37ElkMjL1jqYN
xa8Mxi12F8kj5ifNCuvQ/JUqXSFYl9U31J43AyAUQI1dtHLQx/leeCOai6GevMWVgr8ufrWPo9OH
W1G0OAyaER3kNd0eX+9G8Zz73E/g+9hknUa30/daRSaHSvt8QSetgi7KD0bDJjPUi+GcebO/tFrt
4EAbfTArnNx0vSzRoCP3JV3c5EEzMVgVyGQlLKsXL7H3dR/kZ8mIGlRECkH7niXradDMax8C2tUm
asEXolQZrFPbyg5zYOpn2zbyhSzS1Z77HSyt/2Q0QXnnOAPVZLctvygafg6U/9QGsCgM77NRtNr1
JwW7kXWoCOUXX4bTpBKKx+8tlD8pFBDdlRq21aaIMc0WGjDSGbGK7LNvIJt580nk2QQadArvr+6M
Yqho0kC5QkDxfkwUTXIiKcPyVGvRS6cANrftegiXelPEW/Zkv8URd4mF0lM9U+Jt3kzk3/Lpx8nP
ll9PlEL1YpbMUNLM+UgKFicaHSSYogYP8s+Vf41sIg/8EMg1pK8xQoS3/xEtPxJebuBR90MRY67Q
ByaT6awwsLTXbYAw/Txo2M7p6bwiJWMN18mmUMVp4no9B/1wfUV5UdFUw4+6jvrZJCfe3qAwqtay
KRQfU6WoCPFU45LtlvHGIwLLQ7KDOxkimPBCFs9+9HF6hEySbmQzdhPRYZWi5ndqbU38tcnTDDDu
aeLeugMM5AoLzuRJHlKEXZcdwoGbWxtqYI9RmDsoEjErD+PipI2kQfgZoMsU6spypJCwzaoxvHjY
457QTxVpMtTfZM6nK9IzbB++8HPZ7DLBpZCEis4Zf7TdKBdGXJOcGqVQZMNSx1Aw/5lJ0FLiqN/b
+FGmoeoxs67N2ZjW73CPZLMcTTLPlSkAFWpNpGnfG8G56UosjNW6OSiBkn1BDMAjVTaNyH00fHbs
wo+l54V3XhFlOzOy51PlqP3KRB32tREQql6x7AddTf4EG2w+TAjEkBDzna0M+8zHuCBQFHWvD+7F
nKjuyQ55mH0zXaWJ+uwW3nz26mSJgn3CRhO9aJgRlXd33UFqg7ftLcu9bhmRnQxW10wI+5mNBM5q
iePtbCx54WYAk5EHO51/tEm4rcTohnn9o02G5LzRuE+6cFerpgU+kaJ/5Vnxkzz4arxCqEY9XSMF
AYcmNM8ywvoueWoHUrTjgGrnrc3I4TJX/AxSqqKbKG6x5hUHqFQ/znoIYEFkHSMT5A6ETTp1ANxb
18MI5zY29SK6+5JCQC4uZZnxuEyHVKxkhbRGnqfjfYx6oVTgmBpjwJy+Kb/EZhXspZRGU5SMy8Jc
XTsRyDzZmCSTvemtStt5ThTvzJJFizar9cXti/oy4ttulPC7U7ZLFyNiC+aTrFvLzsrxYdmqylp2
ykkAkKOl1RjRXo5AQMhAC1msXn5eMnP9V31EassWL6CIF+XjuS+qHH6KHqkLB+Laqgrb2llWpMgP
ThN07b2hhOnBzfF/pZpKqzzIRjnJKEqA4I6fJ8kOJIm6T9GLz0Dkp9GmjrJ2HZkYqc4mtcfE8v8o
M+vNMlWQpNZor5QyDh7aQEUVo3fIcLlK/+RmIUDDlnyGPZTLTqjRmZPzprd58VZVQNXlpNzc2SRH
JwPByAZntMd4pBYhD2rH765QUY+iRfaZ7CrXWQob2yVp8MtQDSlZv6i1h9slwjTw1qEzoJ4pxvqB
BUhay/AMAsx8KXrEmQQCdEzHX6KffRIOOunmd5ZBrOo7fj5N0uvP8GpmZMan+Dhid3g3KwWyHaYy
nK0i6pZaVuefM02/L9RA+1P9H8bOazluJEjXT4QIeHPb3rFpRInU3CCk0Qy893j68yFbo+bozG7s
DQKVVQWKVDeqKvM3oBQgCVjfVYQqV3BgAMpFabqbq7jAjqLvzkE3GLu4A0g51m649kx9+NZY5cF3
7PkzjjRvTu9266Jm70Xu2fpkFnF8QrUXGZilKZc2eXY9RX+Rxn18UCrmJ30ZH2lkJ6R3NrxPja5m
D6Cpt3OT+I/movJiFQAmtDTEfHVpipBLRf1mwBD7UUJ+CsisibOQWsbiOfofvdXSe/O3W57ezD2V
/KL5lpK23dUJoNCsnt69bNZ/4LVzKslmfy0AtqxcIDQrg7LnoXZ6dHDy+nOS+cZToFTJax3gD7qE
G+zPz4rfD2u7jow3N7T9Dbk+i+UA3g21poqtChDkN4gFZBW0euBNm7sHMbaz0veiHJy3Wsm1E18m
UJyL3101YC6ftW7zyNvSfAYD/WZb5Tse7G+emczvhQ0hAb+Rl84HVgFF6EeFbde7NzoZPrEwfvoi
bFZpZrS7ub9memi/yNuVYi98X7PWD9LMnCDEsGA2V4MRWp+KwrY+MT4fdtS0q4dEZw97avo02yRN
E6/0FAyu/JJqCVtBAQi2lz9BSUJ0VXW5erWsQf0SzVcJU8X04cIzCXXBncMCOkw7b75won6q9B4G
CyIp+ZNpVtPK4Rh0SNFoQM/PhYS1jFk4EWsMVaybgHqkxDY6keqwv0PS+WO45y78CWgP9LE83goz
tV3ziQBngbpD9H2OFXQWA6V4KT1KdZlJGUsyzMFK8fPge6rw7UV/XD+RyqxfZGKgU2908jw6NrVb
v7yQ0acatdSlANIYB6hioGylCmVWg7dq2VcdbGu2nq1wZy2bndIsSab5/cMtH7c0C3MaHuQ0O9ud
uSnneUKQNivwB+QidxyWk3VkRMb2HquASH/otZyCxM8y494hg2Wus/RKh1woMPwcd++9P1m1w6PR
k0SJiuHd1Tu+QX6MCV5gAqOK6zj61PjVcElKc23WWrdSMrO+AdKz2TRXCP9QnVjw6U7toh2z9Mq7
S5r3Xhn8f5iLFBT4snsVNeTl3qUg1lw5cYWwaNcDMOmdlFdlXOe6ynHAM1lauCYluMw1z3G+uCiV
eYZy4OyO65sVsqvCcE2w+apny7jmBWWftFNwhGoy5x+2ixBfxo4Sn1tQ+VdGyx+PY+HU0HaKnizN
GCdfBMnUZHOLeTuYRWl6XcGnt2zds4bW2Q3x1OgZxr9pOx10rUZ3uy2/lnqONwz+Rivb1coXKSoj
MW+swOqgYrqk8tDDt3fewFZXevnaHKOGUorITjmG3m1ybGPWojslMX8RnJKLu9xFthkfGsd4nqbK
J3Xjoe1X2o+dn3kc2CD73ONVr1f9ToK+Oha7xNeS+cuoF49dXvnIAmJQYAS8H0tfu+gcBT65NZ7A
2LbBADRNSgqBYsFp8aMHYYsgOJvtnQUsJYyQO4OkbKrT8v28WE6VH0y3j1a/JYglhyyxwnXfqW7F
+3tu+T52bC0ghSQvN2C7+8chdH4mvH224481/xu375vDFsna2XHnkBNA3N8q8aKqS/XzlJTdc1ur
5XMztF8kXJLQ3sCFOMTdhHSL2hrZp8YN+ievSHe2aN7FITqKxeTYS62V9Y634r62o3ajdZwSESxz
LOf4nkFW/1wXMXsc3sdR5o24JGcGupI024xX4Yj49YNG2QOVNbRlkqKKHkq1WJfaiBKxWmbBo6c7
yrX0p88ucJ7jPYQoT/DoO06/4Ys6bGSY9EqHMcxsvLXhswlkB6TJMliGDDDs5cfIWJAbAZlSLhwa
rFVnpxZKqDRv05qlXSw9H4K//pHy0JyPXgfZ205K91zainOe09Y5P8vtPSjN/4r9NsS0bJ0vJUoT
9w7316Pvsd+exw59PHCqv0S9469QuTN/yu7dMk6pamaItXtbySndYrd0k4wPI8O8dd2Cwu6ROdTr
t6LDd5tzz1jdfw6p7mmHmKS6avpRYxczBHsIB/YLr0hYOWXd/QlajcwS+0obOqxazXim+ehotUVu
PESNloGdZF9YV2XwBjXsoGizBeyvTF8zPd4I5GnOUv/B5BW0kmY9Gd4hzshFS3Os2mRb9R6HmQUf
lffZRKInti9JHTqnAD/jbYBQx1kuroq4ZeBkCeL6dAx2AKVVgrfb26A0Je0vt844VWd01n9Ov3W7
nbbTxyLYsPiaUKL+OTg5bZdsIArNOzkmSUenNy8NstAXCYVJYAL9tdf3Se3ABkgeNJvhcwQU5SKr
YhCTxEDBI1sr5lLDurc7qVdJu0wLCmKY3Vw5vGwkQRzW3bSX+D1fLGNRQsrW8ujfni81MbeOyYFT
rt+TmdU4PVT1LlQgDqG3bmnHWfH+HutqerrFGgdZl1BJUWoFgyCXyZqv4WK5G9clKu2pXC1rTNZJ
5rXbobOMh1uQlxtq78tFz9p1SAr6LK3bxNtAHdPSXnO/SSuIAIUYWR+s25z0yEODte6qDlxrm9lO
FG6j3h5ta2OqqOP9G1ggYIKcFfw0qDVSBtToPgzJdaU4FJb2NzDnaY8tmb+veWl/wSDhFHRO+F2F
NLwO9Wq4qv4YXI2pH9deUkXfqYsfUCbP34qsiMnZeE+25ofsgRAtwMbFezKUiArL4L1KaOoPbeEl
rxJxkuwKQGB6lC7A4N2qHzL1LJ2Wyqk6S3AxlN7GsusdorvzVnq1BrucCk2etfRWvKAuWF2Hq9uD
jSOQidJ3nudxVLajnTUXWC6YGAXmU9mX4xkCMVz7RSF1dBcfY2n3FY+rl8Ily+E+URJgK7jiqmiC
0HZVTrVWYZQG0nTk7gxY56ua1P5xcjvrS45O5krhQw6QhWbcd4c8UMcXhf+Yz/xnsYMlXEfx9OiM
xTvJQutL4jXeqYtBo0lnGGbpvqxaayvNqOvKTRCpydENkTVJ4pjjoprsEtxjtoJJabEtuKLtCL4F
vEqwUPr8cPpSt91iwVF1ZzNq8ItMiwcH6bsHuZMLp8Q1QMr6fI/boUimLIOrLEy2M8hr9tn/zM16
qzwa6njuQYZTvYm66edtD3OdQuHYHoCRHaXVwlQujrcx7FLPtzS2MXfjLrCD5tl3k3jflj0H+CYg
mXlvg44wrr5nrJWlci7lc7lkRhqfMFrf38vqEu9Sy1+XfeBvZhIOjy2YZnPg7LWOcC09BSa6u0mn
+89ycXXf2BZNaW6iX7EwJQXfN7V6kCHS0VbhKe5nqvTLsDgu7EOXtX+hn7ANOlN9kYsScLLGqDcD
ROHO2XpS/P1I2e4qvX5leUdHS/rVfUabAi5Dmh1dvSrRXoYJEu5QdNs40ONzFGufZU92p1x/YFtL
kPfSxcni5vDbOKuz3C14j2qlFh7pG90dq02tpPr6rvAHAI+eTnfeb0DrArPTY2V67qOzqCvXUcg5
fzaHtbU0JSa9rhv+DUUQ/fJfcRJ38H9iby0DWGwpb6jjFVUNjXNqXl5zpUlPQ622HMHb5MVOkAAc
y27+rk7hJi9G/y8vmz57Wm49Dv1krOXgJhtDHWjZJjZ7BMxVoKX3jmNIefZpqryLBuCEBJVnHcx2
MK+4rnmbyc37zykF59WIhsifGpodAHexY0DLZ0+VvfneKToe3l02vipdhO10DbHQjK0Gs8JwRs+H
bVeMio4gba2SvybaDLdUAlL7yM8iIbIGwTNSIQBlPhx1v1Tzk6sa3drV2Hp16ALmJyysWGsHKujq
+C6NkBXqMjSRs6oyUjkoKektIHPcZ/Oybzlc5H63ztoYQNISHCsYlhv1flsPhXOWiwThWRz8KlIO
Ero9TW5vE2+3AQkxPZofbESP6tWHh1kZ9qTdGNYbfcnCIibSrwNWsq2kYiUmd1GGbag+jutWcre3
lG2d/qnHOrqFVjdsnbGZvrpdgFpbmP/J+hCsy9RNn0D/Jef/GDE6abDWkzF9WkiXZ1+f7bVetfl1
RHDhqa5ThUXNCEBP0ZSLOnYNJybjRY9i8xaS+Nz7K13zyDf/ipN0H1cwJLqDjKiK5Koni13aIpI6
Jg+WOiQ3sVSJyMVNZ3tVKbW2s/ksehvEzIw9pZtyNef56G3abPzjduiJEayEFVOywzK5kwKIEvxH
2+4nf3vbkHQc4TZJ63+eWA5uSwu29GW2ua0ymYfK3tj9CFXMuHsED1aayv4SqNGRr65xYn9UGxs5
p/NOO6pLTFPmQFvdswI6g3lzGaf7YX+WIcsMeUpkZJVxyyP8evL92P/vJ91+hKHAItX50UWZ4WvP
qq+DzEH1JUyvxoDzIbJxzW3Vh+N0Uqve+hKi9b1X+07fe30avfVOcuwmF+MavXo2fFu/Rkn2fktO
9oN+jY34QytnHZyo6h0ML+jh+FboYsZm2GxVzD5XtW7DD0hKo7pM+eMN9zA61tqPZraV4oOW8r64
tbGfwoCq+9V/w0SgFfNzvCAmIDwVT75+dQ1zUbKVq5yP5bhshrm3R1byVUJdV89byiM5fxJkwCJA
p2hWUFmQf8g9Jk2BXEgMDWNsen5hNKzWNlYSk3/Afa7TdNhAiVPgjMPVqcVBbp+k0bCTMyLI+D+y
2QUAzy/2EpTeczalYJRvyIxC55hdAz0QPkJF2vMAEXDh9AEa02ZNv4Iqfh6WloQm5Ufg+sqLNHjJ
g02ai/JGf0jDxNyEdZbslcUyotb6izvHpO/RcPqwQCD4Yz3EeB7LOnBfOAIPiyt74C32W0fbvMTI
ew2sOy+FmdrPo2s+hU4fvdPCHc+fSKW0XvRuFxYLcN64l0WV7S3Dqi6K3iul0S5Rq1MnW+b0UQuN
IQrUg/RS0mfl5Ml++Xqro7XOYCYPTvOOpayyx3lZe7WM/itQtuxPviZ/DABFXmcorgeMzGbUn7tv
+bID0/y0WI0tp2/ZkHVUYRJHM18AgTmv3USif9m1WT6s7SRyv8qciPfMaXDm5rZr06sw3But5952
bWTWkKIq9fLI6zdg+9fBtUKJjg81CINuYF8wBqQw2wWrkEV5ckVL8ku/tPwUISI9SVEsVvJlb1Tt
I7MIn6UzRaZsVRR1fZFmQjp8PWCzepAHGY4yLFYWMNHyAvvdFFSIvA51tturYHTwYfj1coW8pu4U
l2rS/S1qVGF9ifjfB5FlPt3jTuFSY22sBwnJW7rpDWfDGl88hHP1LYtzYw/uoHhgG5QknHnRfR51
801G+LLvFA/4kYPihl2Vsw779JvP4WDvS4cMlEufcOwNYucN2TKUrG5PkDFBWHwLnbQhJZwBZw4y
yP66OeXHygesDt51ObT5Zv48QJPErnY5J45m+lyD3GE7T0nd9ShKe5V7RnET3/lm8Yi93QIYKLfK
ODKjCwosuLh0YiF7HzPpWDE7EWuX26fn2lXnRzTLvb2XZdmhaNL61XOmbwiAZn+GxvxeTy3uxqDu
F+DAhwEiU4Ng5rufpvnL4GXJNndMxJ2Xi9xNcDp562lR+ACjMJ6y/gK5KkAJ9wf1AzLR+fiu5Uq1
dX3woqbG56dwymSjaKn+zYMZUJZa/ANndhCeXqk9kxxIjnahIguaKyWZBOVv3ev8p8gHWeg5wZcA
Va1PQI7Ti9UiQKrGOop4nFoT7DAb5Jt4fw3WeKIQeJUYjjg4zf66ON1wiboKO9JfIRnWekqz8QoE
JqXDQKYHMsXeNrsKw4M8+TONvvWoHv/QquVbNvrxJ0WjRhEg8XzUKH88oYCMoZELzrqy+wccH8pP
MO6P3vLSyBEbP+ooCGykSdq9xnTO18/SrPpvcdxPX3I0Dh58buGgMQmSAerbCLfvZRQuVW+20WtP
YWKzgXDmN38RX1V8pUMphzsqDv3tDuGHt0F1jZ3ELVFqvQ/xUMAvV0ox9ecsHJJzF+F9GGTloRLx
REU1rBUM8X+1c9IKm6gHetwNJjT/3tNWgukMjXA+W9aChl/gofemwENlsPRWWWCwz4k+C789RqQ3
ZrvGkRZSeTIgDugX5N6lUy7hPyOkZWIUhW+C+nNEmLbdIRlj4EfB/N1NquHs2FbzooS9eVUja9+p
afsiIaAA9a4q7XZzjy2Tys7e9M2bvkjf9mb3lRRO+gSx337NmhyreiRwUyXH2xBx9rXSmsabCXNu
q4cjDMlQc/ZxMTY7vpkFSjJtuNNUrLhudjIBdA10r5fokpkAgcwgMYSWuxiegY0s9b6OcRYZ8VL8
gvzPvMfRd9hKs1heyVVmtUdp2hV4BwymputtsDutQrLhr7AeopepU06a3wdvNSeQC68va+X580Gr
+j99I1HQl4b/2E2eulEKz98L4bFXIlS1pLnQIaU5zpqxmnUVV5JzWaUv9w2X3CGuiQL3YM072cCZ
4ptz74lIHVAbp5iT1mG+64pcO2PCMM/B8M32/XHLW6U9FTEKJF4a/S2bNdNAjk+NAvcZs9rojDFF
vM17Nuo16tcuWQc1Vr90VqZdFUxeqZl5xptNSX4/uDl1OwHNlAny3NPgX6TJJLsv3V3kN1AFlhOZ
EirGNUb9SFr3Q5q/uB0XFlumW2wprMXaCGuECqKPtN/RDizWcgF3DMnGREj4Rg6wPSVf63YQHrvq
W4mV1b5Eqv9BUWt/RqGeW/Ll7bqv+3TbJYaCHD0xvTBQMC+p+x3QGHj72Vx67mMUJ9naWTecsW8K
dq4T9NDVOsT5vZJMp9yqpLCAYXPpl57/ig0dFYfUnF5+G1vKUyToZ5eyql2g+fiFI3pMWWRSya5n
cXKxdVx0Yv2ERTEMSKvC/aN3rEusJ/lTmQ+rKh+mq7RSCSmFvrWtMthIrPWmJYvUsxR25G2LJqjO
oyRq720JJsHM7yS3t0FRbax5u7TA4JkTaFB+ViALfz5DglWyq7JpfCw7R1mVRZN9qKDqelJdKMmc
5Fgu53ASaQPCoI63ksUeA6oc36LLffGW8L3ZBV2+CdCqWt87but9iPDSP+Bmz8yjbVep4++A8mgB
ot8vN9D5DWUu+POkLvlALBPB+po5dbM+jLcpB2ynWDmDNSHVl0TbjxtW2bX2CTjIOnWjrTTvFwcN
EsXp/bOK4oCzypLcOqll/DKHSf2AOD5nXZTJOeGOT57W/tAmxz3eNc1bBQ3q1MEGVIaB0Z+eksZ0
kOj+OXMe7P5oAvPy9lrhJl8DuyBhOEfFNgnYxjh++JZnrrYHQmDv/cExvyh+ehLkYsYGbA3oAVF4
e0yu04jJgwiSqElyZOM7b5UwTvZu3LfnzpjVdTs543vYsNGFlDecB0Xv3xEOtpTiFX3ofalHw5M3
wn9dqLWJQmY1H8ANCx939rSnociLl8UjgqU6nXkf4kf5RfHa7wiStXtUD+q9CN1eTLsb/rCXoF41
9V5Ebr9KMBuRga98+LXaYLUPMKIVmHJgHZBGatj8AvAJx7b+bLfq7gZ6QJh0P6iRcWtWeXF2ujr+
BP/mVkPIOPWguWWepGIQ25X/7Fzv5YWxMfsTW4wY3DSr8BrmAd5ihVtvZXxjmCOe9GKrEFEBQljZ
Ps0kfO8FUrm7nwelkCrNaknxhNgtCkbs/iN1PnIbwEUqqGYqH9Kx4MP8BSgmIdL82qMVhJv7JIGY
yYN6VH43ugBdE5czURUOTfIFa+3gBcrHbe0O52kXgxd8lGW7roxu7wSBt76t6ctiH/8PI2QnUI1F
emHTcLnBjXP8uUtveuomPX2ZkuxZwjYVpH2LYcpuKNC8WNjrGxHwmBYPYKguRodMex8DKpHIvAib
KA26yxLLWLxzV1MfkmD8EixkTdePom1eZfpRBbr53vUPcwfVs1bC7lBik7qTZmH1lyrJo1d9wljD
yyxYzMvsDjQwnBe1vnbsol6Wp5bh17xuMyzReUXvSqUuD23gsL+E7bcX76DO6VV8F5GnkqY5FuWz
3qIXXzpwt4EZvbgISl/FWai12vMgZBKsDA3kxdHTtj13PBYxh0RLZ+lN9SndVksTfY7prHdxvZJe
rVLjl5LDmXTKpY6R1eHk/igtPgjgaRHO0mdDu3RtOp1TxzeublWScgsr2FdF/LeELH0GjWBLh5V9
xYkrPE5ozKM1rLwGQVRUn+FxV2t/X3bl9Afg62o/dGa3NxKj+8PfB6yif1DLqvazitydREloBf1f
M567dul4za5oI+cZNi8+lX4dPMVpUR6sqABWqPLn7zhrXFB2Ygs/JsGuaVT4gktHbzfDRe4AHMA5
kPbttrLrU+ro8dHWhwAT7GX2fQ6qFka2qOUOYew8q53xQxA1TuLnK9cNECVz6/zMezbYCgbHcneG
OxTfAE9r29gyilMDgPTUW1gAY2mM0+gCIO9iTiFRVX8fW32EqJT6j5M5mkcfGeo9rBnjk4wtu6vf
4WfkqxbKuknmXrTMxi4qG9bISI8XC92Ki7Fc7Bnb2V3j+u0KaB/QnNYKm2vq4USihWxveqsfezQs
IKapHv4pypzqF/bsNpILCkgApzmzwcc0QjqMcmrO1nLxa+MUkZ/cRz7Zr7Xr1/G5UGbNxXqDW8sP
W7Qw66Q+ND0KrXh6nclRI24jt5aXdixec90eKYV+yN4bmtPhd6mvbmn8ZPHsCbWSjL7c/ur+3apH
2imcxSyYkSDzzPAAHOI9M6wKUe1/Lpxym3El7cmjbJv2VGys/uMQjAbr24yqnbK1G7O3/DDt/iw4
WNkuo47QOSn6bTGAYETgAIIbFeZYZlIcBWTTSWY59bL8IAMl6C/w4RtEZxmtqm5+NJZMtfTKZRi6
/FAjH7OSDj20jjVA79Okqv11WC5uYMRk1EtvmyLgcb13yJ0fFqek4bQqnWGoYK+zDGtVxT5bChoM
S0viMl6ancYaNQeIUElTOtwq5GsZQvOrQbw9wvH/gtYxSntNHT7KReK5BTm6RMserNy/O1S1OFhJ
ieXe0iGD5c6Iy+xq5dcc/xDz1ilxZ8oP8D0xykmNw295XDlCpJ36nlKROEhLLvczRxdM71iyuPux
JIPwanpRtr5lUvAqe3YbJ9kEsxVdlaQMLonrl1tSYvM7X/OT2/jRD63jyARYtHiliIrJTtzE+JVP
+nPnjfpKhiACShZGm7/J00jE1ut29ot9ETjaBvUl5bM2x7hgNl38owqtNdRoKjQtMCq814xvZgYI
vrIN5ROaEziiF/VEQkQ1jsrosTSWRvaYqsW8wBePQch+L8419yyUkHYSqGD0sdm5NTCU5awmg6Hx
fWzOtTauqtTqT0hjaevAgieGhcla2CoADznfWF34avtBtA+AwZx4PUQnPaC6OI0Z5aCuO1s2ZmnG
cpE7V+uzczpzyM+T4Vp1/c+4dNadke5qldqFNO+9Mj/Q0A1oqEXv7r33p/z6gTXHzY59+SfbRu68
cdrumCwSL3WNikUyvGUs42e/a+y1hC3eFewhvPoBRrD1Ctxkby0SMN6IOjpAcFBdy2w3RRa/VcOX
pkLrwnTw8nKWYVaBWII7hY+SD5Hkxj0z8n+IyZBcn5WjU9ooGpNKueVJhu45nGONSho0EqvhA12M
Jyo6iz1szJ6RPUC6+y2ZrBfuOkk77eEez1NE9pbqpOzgA0vZUbyrTnMSd9XGTWrnUITuQ5+kgMzh
o8KLqhdeVN6hp2il5bi7jdQtGw27EQkM1DKnp8pun0nmtGehdsklz/Nkq+Mjt7lzvqghZxfTRztm
mXQjehVMNZepErtP1fCd38QJ7wDOZz+nSe993PJTW7U8lEjOnIVTV/oh0rRxUj5Is/7VFOJR4iU/
e6X5oXfhDIuy+32uDFYzu3gQltJ9cKKV3XZWJ367xafOZUus9OHWW8zorM2HRrjHQwCTSjemREfi
geN7Ymrn+2VuQv1jk38FCIFfY7KClBFWpH/O0qHOfbTJm8qBEKhSo3gO9dE/mTCYN+iATH/EwfCg
dghNN3Fd7+Wo+tvJVQ6/4YJkkl652E2WbtvWQ3XtV0cvR+V7WwbK5LY2kIgBbYtQJaID9eL5gYWK
f+AQAXeElsTFAESa9xG90T5PI5iH1b1Dximz7h96a3z+YB4iQ6oJ87AwdY5kg14FrW4vuHWWO74Y
TdKSiKNJxhYrNKd6lZZckGakNDJj2iiz2qINH5Zn3EfIM9AF+fkMGbE84/5T7s+4/5TlGZBTnPNU
mn+puRa8eqn72QYE8YBDSfgaVRDsp36udtIZgZU9azpyFtIrMQWkZkFt40VCHqfc9ZxG87Ff5teo
35ExA5YrvVVYNE/VYsCzdMp0uCH7xoIeuLC0cR72rTz8G5kI6k7YaX5RY82kSN2q10KZSo5d3gTI
qJwf+TJSifUy7S2e568eKcOTiRRI9b0JIBmmVLsN580tTNJbmMX+URlU8ecpwfETzdN2jlETmwek
eog7ik88bTAWRxaEjzSaAZrh5zvBhKUxvE9D03BxE4wZebB/taXftQdvLdgyMw9eQtOJN6BZsAjx
q2w8TWXwbPoFX5w+6nnFlf4Tv4P6eXBSTsq1bazTpo6+257Fe7+33xRsvfbp0BWHLLbCL5xkH2RA
C7h/zUkYK4xRmx5MPTg6LQwVl/+mhy7ELANxLGebul79xY3nt2FqnR+dYR9js2i+Oko3bfxlqGZn
83nCjvo+VLRC/z2UJTM6deQ+Cj6UF7doy63ql9r7AAki0dr4h+sYAazjLn9FfG7Yu/4cHWEZmc8g
dFBCWoaUibtKQ2f8ls9WyvZnCK9sBENyRe+Nmedr6jiA9ay++ENpQu+MWPf4kqlu+RBWyqPFyv8i
IQU7hk3p2NHunwn5Fgie+ii9IBeRlimAnxe9mnOCGy1lRfXVOEi3adg5549vt6mKp4Ugq1xlLZ1B
i6ZKQ416h8p+dOhmPQNVoMWPTd3zTkjSXr20DQraSwzzh968dasYHJM8yLHUayKFdyEf4dDozX2P
qOjPMVGmquz2Kj5S94nyY5QeaQ7FKw4hwnQXV1WhC5NhOtpTgmz5oHEuX7JLSWuWmyrHi17xF9Rh
rrJfdYGX+1WQP/olZjaxV7RPKD6FfF287ijNCTbTEyI5+h5VV8DX0lzGSUeC76IClwZXqWXYEg/U
CF3aDOZJ7LoQElU+QJfcsU4y4Taub0A3NrkLuL7vvHRXTa5/0tTZP3WoQsGCX9ropj8Mad2wO/kV
i4zq50AZLeM+dFdUDpWtdN0vhW+o1tprknz5AqVwciJ29mXiqLgw6pZ7sgO9Ty4hTDKfD/melz02
qKQwSESw0K8nPYZarhjOg9xFmu2jwjR/usdTE1dYKsqt89DimLfK0mzc20luzJt4CWradJsirQ8d
g+KGK8vzh730yBOHjpOQXVDHJnkWI4yyzoqxw4sU4/tbJM2N4dYG4pE7HW6t9KUyWvrk0gNhpE/m
3aPu3JWcF71t66YInioWRVZsS19apQoQBtoZBYwkgHPIB/uBEsFSXtqK2n8q69G+yFgVhaFzMTrf
mhDhjzUHjQncaNPu42EjmRzJ3+Bd5e4NO8Eic1FtLWfkB1cogjxObdeeZUi75H6srnX3WR6qH+Rc
5SnL2LZMf46FxH7md/EexjZpVoZuJyf5x+jWoF2p5BzjxldfJDRYMM5YdUzYhfxqAxopL6Y1bhK7
xBZqCQUOgBIXSOvqPosy7J+N+SNvZwo4euo/10347rWT+pXkhr+xBhsVs6kr3rP4c9EH2te+0Xin
NpCTMEDSvpLkQGwxrV7zsZwvGCW3a5ntGwV1Erhy1zztHkcXNQbMbkWWlFwtH8zAcU8coZWVtnBb
oFH+bIrnz70pvffBYhDkRPjxpPUMGbOcjX2Wtiql6Q7EN9yxb4rZbFkJ/b+UeELcfM7fyyBANGRI
qb4lvXUcUUlZFzNAiZmzyqnHlvshSuAZB73lvNpp0awS3Yt/IBmwcszC/DuOtSdnUKqvueZp66oL
FAhVjrp3PLTxHauBj+8E3YmVTzkGqdn+fpeA1zv1daAc//dxbJeK3YDMFM6RWv2MCjLsvu+jgDpb
XIBphGU5PrDfN9jxB41lIF6FUjGYr9Ot6HW7Nq176bDf+4Bnsn6xn7TEv5TLjPuB9oaHWjpSVpyd
l3rL/5Zfhp/hLe5CvHr/TkPMvahwf7PQJl73Vle9tEVk79TQas6QZfNLXinZTiO39Wn2XWulmmSY
lukO2OctFad8p9qQPn7g8Pli40dRzJ51tHN/gtBHM0XgcpVSCLiyu6uR1V7wxUuV7H7Rhu5T0GI9
LKEyNf1d5pnu2glAeVhA+W6b8ntTtvvSrJIwehDZgXvzQy9F6AfZ/UtvX6h//+TCNo5CvdvJPH+b
u6Z3clJoLAe5TZf2MI1oUMitn8Xuz1EBujmnpOSwFBvz84AZSQ5pm9hghf4J0Ia9K4bhkzPMiDcs
F3NM2OTLrWq6P4P3bokNivFVL1sdI49/prV2BEvfDNLxuWZXckIHBA8tb27PY9Laj5WSQgEfrezP
yOGQoFbm1XP078BwtUfXVJCAdCGd2ZATbcCsBIeBo1uQ2O6uHkv9UWJysebg6tqcya2q5HtTj4p+
te1nGdX+GooSMcRhc/7jPls6W8uhvFjZL0WHUfQv2FfS4qGSJy0W4AvcTJrLiAyLwbZA/AaeFgjQ
5SKnzdvB009zCml9vJPYfUheUhlb3dtIQ8P3gsmzlYEVItiUiCcPSTAfXKSbFuZJV2EaunmRbYfE
r5GVT+Lt3TkR7Ij32M/zKS9z5YyuEISc2ONYYmqBCc2S1+9fGQ5Og2C4Q78sq9WwwLfl8qH94Va6
nEIvTuMi+zQC2/GGYVOYfvx98ZHoFaAplgueEuuDClZq0hwx58v3o6Zrr2bf/5ARjgMjCLH49xxE
yjYvC53MZ95dHU1T1prOVl+xFIBpTpqv4biVF8jt9ZudLA5PMLSMQTvFGX8Jaf7/oyJoBO9Ipf4c
FS1SsjKKulx1AXMsz5KwP1jaCbeREEF9Hn0fVf0/ys5jSXIkSdOvMtLnhSw4GdnZg3MP4kEzoiov
kGQFzjmefj8ootOzcnpaZC9ImJoZ0iMCDpip/qR7TKGxnZNoiJ8VAFZYHWjhVzcHgGNTXWeNGs03
KIi0+z5prS/1JzVIoq+GkSAPrBvujTnv6ojdPvRbaHFO3MHXW5h3coiUFmJ2qnj7a4wcGwy9ZbTE
kOgFlygD4z718YVPnONY+J/+R23zvFeBevvwD6+65nKGkGtwvyqkRxWaMTImXlBF3RDUtway6Yg7
pcYATIj8dHjA7j1e7L7IT5uSpZZAKGnsqATHbsUsiFUUEW5byVgnS/J6neDoGpTaWNeBUVe5foeI
4FHpO/Wk1foEpHZJlyMQRY68A3WGVlKNRmNt2SfYZaxvxukPXkTxeUZdEstYBAq9xQc9avP0gh7s
eBkbjxyF0R/DAfl70QwRSZBr7KpV0lr+xzgZIoOv4yQmgyU2sUkg+7eAxa5jrte/Xise7HFbZq1O
MRH9IiGGCYdsTrR41+ZQtKUpHSt5rNJV9T76eh1qVn62Ga0gO3QT211oX7F962LEgU+t1e5tIMK3
EpMzOaj4ZTUHOTUija/fdXig50W9kS7NC9NukVT7wTKlOoRL5VwOiVTK5RQROqZPi6YbiM9XXhrV
8fcxdeMz5jpdzmSKnP2ct16WTcDHf+Nk47di5NXBLpD7V25lRLGcmwV/ILe4hNZeZ0XdLjc+DArn
JoP4tN73az9frIYsPH41jtE2t31PAuDX09E2nsrIy486mkG3MsYIs0K/k1MttLObYIxmFhuTU3v8
VsIMT9deD++GqEVd5+eZyzpYgUp3/i0ey4zruOvc2OO+rYYllfjzKtdxSkDOETmWv4lV5DNSIIt4
hZo2XXSIFcc76I3yXPwUtPhF6wK9KIazERy3vbwhQ74Ru98ZOh0GUbfkvldujhB0EgFedhp+GQOA
170EXewo9h/q7VDXy22jQDNogz4/SaEStULrGGJBjUUedc6hmNJ7EpFfrTnrX4PSj1/ZE0qXHJRK
e/eG2byXllwr8pVX1dWMfdfHyrtdFdsYpPlnWNPxYcRzdpeCx8SIQj9CNrU20bLpDOMZTG/MbpSH
lnqRWL9sSRWQELtw2Y1Gshudl91oxm40QbAXx8xls1t2Wgd4ltEyb/p5aY83OJYE1lkfNfNBDvwA
9qbse26UJeZolfkwt4H14Pnm3vQqNAh+jk2R2bhtzfH2GpIzIyUF5vRdvZUmEJkS4yyr38HCAyIJ
4kvfogM37dDkGe/l0MaBhfWs1rMj1qONyMFTpe5PBsBkMgLY0vUZXrWxPU5nacam9z52WfAYOXHz
phQ34eJOV7tZB/LOqaLPthuRa8zQZp4Sirm90YNp9zpWambr8L7lMNXxX0OUGjfSkng5edskd9nF
LZNQA3QuZBz2jWW1+InpsFdCrUDWbJkuE6gZj4dIR3ZRZrhtT9EyCS22/mkfVuc6Rx9sM8awMuWw
tg345JYCgxxIZZ7upGc9TeawYIVdmQerCr8nGEuySVliEYMOZpnrvLXQlgAEsORbRe010K1q18SI
p11jV7cD0YeVIdUyZLYz7jF3fA7Jnt3ELixUkfQGl/gJnEr6EhRzeJdhYoiUI/rcP+Opg8zWv4ij
shXehW1yKccAVTUHsm7n6nsRg70KxDYY0g783ijBYjqOzXHJe08BAR8cryNlts8ifAd5wCUXpLKX
Fk6mB25Sb7dmzveGmWBsRaMHtgEVi9T8KjHR6elF5Kf2wfaak35n15W+i8vJvMFG4FsReOWX0CrX
k/ifJz+7lhO8wKovEtGt/LPlfC794b5dEIppXbePS0vQjPnfWj/7MuiZW5/f03kFKhj5+JeCOj4+
pIuyVxGjRjvF5h+CZYhcG4/N/CRqi7GO5CLQmq5eGOTY7z4MP8UV/xmWMTJaBpDul9HjMJA//e8X
kJHNCD7BKfK/6mRm5WpCQXTNMj2pfYkLhzZNt3JmYkSLfZaMwW0iVbYSbvLEPBWDAl2F4TqTyZSk
uK1it/dxwV8myqDr4Xp1iUGwQ4w0+2Py2/omQg10J8W0NtIBGVZIaHd4NL7oankv8XDMFDBCScgt
Qs3NNJy7xkcIn91/f6ntkTr+Ek+Cvt4Zc9XeIJSs/PFdgkbIJ6bIfUQZPoa4yMKWtTRWFhb7kAXU
8l7onyScT1BCEujP688rH3T9weR0/bVcf5D1V6Mh3L91DH4gGdSjzLTXqibfZEM0tJt5MOs7I25c
7WB41SdlqtWjG0bNXVqyO7FRzmedf0AFxXoxLMN6UQ3P2YCesc4YOpsvUw1BPXfsciu9bQTBoSv3
JPRtr94iSIUA+N2EwPidZvnm1vcba1sbKqrBPzuuzTQP5maDs8p8cgLtJlCCwt6W+RTc/rtTF9F8
0MxDXGzA+c83c7eXkL3E5UwuIWeVjvApGp1IA81ocn/wX5roAIJOuZNKo1QgI6O3z2iJY7g9sMWS
jt5wkZ0MSmO/BoskfjTLFkNb0LjVDoXeTR5jxI1P04wUhrkJEW5+iOfxKz96cG7GNH2oloPFV+lB
U2v0FKzA3UvTaS2w2gU+JvsEMB+FCoca8BQbuAKb/rffJlNWsMHkoPeYAODfSK9cphq9rXwCCZGy
OaNnod4Znh7eGoW92Fhoj/1YaP7G9c1dp/jhpZVmms/ptkzK9FhkvvpoIoL4iIQUPtsFO79+mSeT
09z1L8jpfIRkblm2X1JnKG9kmBxc8h97eCTa7hqjnrp+ClAyC2fKexubGq1ez8iP8VK1qdFNSMvP
EsVw5WfUsPXic6Ki6yvRroyWsbPeK0953tebpkDgpRkH/XPZ1/etE4BlKBDux002+9FHoBBAofpv
eYc5fBy7ykNk9x5ed119E9aqc+foNbgLnAde5Epmw4oy7dOqiUDMgqQOl5JJgk3NwVTc9JXtTbpY
w1jf22Le5t1sfRkUVgpeFo8PzSK6G8X913Zko1jbOoqopg2Kz4jKp7ToED+KULhaCoK4riDttoyQ
5s8R0pJJQ2KouyaPHhtMUdZHQ6n4b2Y7Z098/YanKAnXR4Pe4o1QR6p1kI3yWNpvJgbiTxHw0N9G
oVxl4X6E+0IWp6zGlmd5mAXPWpI3aLXQkpCxPNYpnjx3vV//Es96FLCaAbOBYTEVnKbAHnaD3Y33
6AuP916Ghmse2SQ8UZzc4zI0hhjsOU9dYBTr/uS6AfllQxJnFq5JshlZT7NkMWuhrL3xEiyrJ7jv
j7VL3k6FQLcXGVEz6ckg865ddEZN3NoRSQjnIw6q4z43NOs0LFrd8fhFG0fjPXJn48butQIAFH5y
oc07xE3akgKi5jxFJgCfxU+uTSxQAoPyatjgKwzyRE+Jvij5uKQAtSzwn1R+5FX3NEWhyJ+/I7rw
MTL20o+RKAsBXzXJOgrmBIcKt1W/N/NOJ91wv/IeVoqD9jbYTX6PlxrMCGFCrPwH7S30oxwXFBzy
EN27F0yBan6OC6d6cNlL+JvSrXhPsN46rhAFpQss8FZL3m7Vqo1j5YjcJygMz07vhL0EHh93KpIX
z5GZaufMHuYDjLLsnWTNnV1a7DklJY6qAXnBonjPIBTfQehQn7kRiru+cN4DIcRjxmJtkUdojtJr
W+r8/F1O5UDCtgJBlTjbvkkoXSRq9U6aBiZkrdzFJoCLTTLM+RbXnnnvKUlx6b3O2Q5qvwhrUOvN
SeQ8wnYML5phRltZ+yXt/NGhU+24DKydt2ZtRpjCLnqyRYX6fu5rL1Rqyg0y1M73diDpX6TtVwUG
3baPMiqQQWieC20ujhFrvR2szHmn5cNwa6pjuZPHi5lUT3pgOC8Sb9nfkPSh4PwzDsbyHmWx+ptr
pvl7WfRKfm4dilSO2ub3gKURTlvk/MjE5fdjDQ5Mygb9tLEQjrkAFPFvFZa3guP6He61dAYurPOF
CHNFekWDV96gKJGhcLUfFm6V2lCSNXKvxAg1j09jmdqnxmjgBSM9h4YMtZ6X2i+R9xpG7eK4tn1f
GpRGlRbyL0aMR6srunfsLPpjjQbScu80b44BpLWY80dwB8Omn9JiB7fdBKpua+9a9a2ZVbTqvMY6
ZcE4UcWjaaCpRMLYfSoWEana76uNNkaAwZfZTYQwkQUV5oO0G0FCgaLSndYsq2rlH+2V9Mvj+6P9
y3jdULuTng3GdmzLCUHIGCwGkPRdr6M953RFcEic2j5MGG6+GbFGGYI38Vl6yTEkKLfn1r30OrF5
MvqkfM4Gx0Zo+ySDIF05j1pVPUjLsKMJTHVI1W+5ftbX5FhTtHdzeBGd5XTYNnjZi/oNgGr/0i8H
M0feUken6ijNvnZnkNnFZ2nJFLeJ3h1TDXBRYzwQpv4YI7O4iwrPOOH+RRV0qcNVRgF9IgmrrdTr
JCZ1uMGzgSygEX+NK0qoHZYU6GrLKGOlN08A3i5jJZSnPpjbamLzz+98C3L+U5WPE8as4BnwGI7X
ph3hCUXlYASRn/sXq2zepARBhdK/uEr5JuUKN/Q86ZNqhbWMdBgp6KN/MW+5ioz0C4irFvWxQ6Rm
R1k+yqLRV1Csd+wwvpNlZuiHwdHLx3EnvaxK08fZeB90LIUXIWU5lMha3/vacLwm/Gz0+CS05vvw
gvCwMu+Pfu2hYJMU6SnVi3d/YaaloTmc+naMQUHCW7NCIORNqNVkPmlCkN2bTdS/5mbUP1pYSlTR
nyx+/B/u8CMBuvE9U3BbCmerfMEOzzhE4Nhv2QCh9BZYi3NF2rz5dvnNi6d55wZ2s0UWvAC+intr
rGv20RHRGfDjf2tLf7r0d6nOV7iCLvJP+utc98VGCHlV2DXPeKjw9CmnewnVSoG8Yqy/CIFPDsFS
eSUNiS7swvNbD/+fk8qQYuMobFw1fPCKmY+Txc4+bjr37Iregd657e6DodsD4j44scfurmgrgCuT
8smCQy35X9u1zTOqOtOumVizYMYQzW91CDowJTG0E/kTkadbhff6aUeNFrdl27COMOlfbLNw7qPI
g2+znMGb4lDx8A/Ldtr/1iFDBuos+Dc5O2nlGS516YhISDqZ9j5Enm0vBArxF/bMA4IjDQgf+BZa
qZ0ayoU3GoZp0+YKERtz/+wFZXQjoK9ZeuVUoGSkAQD3j3/rXa+w9Mg8udTgxOrexPaV1b7DS0pV
wPI7VZ/pd0b/beTljog8mU9WFizmDTldEqWtViAFyCajAbSpbZoAenjWT/puvZmkPXqGvisAcKvH
a/96Mw1Jf1kFL7LRg3uiIeQR9K1yG8+aeugSM3hW8R6Fi2s0fw6G+xyLajS/v6Sw1L98p/9TRZr4
jzTM4XfXUfCUYp93HAdnOI2W/m0eu5dWkFSN3WAuQnP9Hlqxbt12+vASlcp2bvVVR2DFg478vjb8
LXm2yj7LVeLognPtuuFaY2mCZQurnRqBcQPwZdC8DuOovnc7np/GO8U6Hc+MvANS4hnvmOCqh8ho
jIP01i42W2ZoARuxOjDaZommQudFKMeZ2A0sdtOmNoW3dotzrPz1JdbXcbwxbGDy0jRU52OINOUg
VzkCJR5O2qwm6rEO7c+zNxYfqFd+Eo38V7KtkmzcVSlCVmhUt8FRSOByuPZcY3I2CEVcTrUOgwTE
jqExRdqNPjjnOISL5bjGD11R75LKDr7nCRAYGJwgzZKvfaron+0qR2Ogz5M/6wAq/NyCGtMaoEYw
xuK3wEfKbySx/TqUure1uxSqps5yI03ZUc0hj8WsHC+aZ2UXCmCUX+vA/JL27jHNFjQfRPyoq9Uv
vce6XM8a+xng0nio+MC3xcQz3q4pCYvlWat0yVnRx5PokUlIDtniHnQ1RVvHLmZCMm4wjezcp8lJ
NM0kVCnTWzi4PdSZrn+ZoMp2CbbT3mLtCOEp2fuhD0pgacIojx/SsL/xKSMgvAVqmlKyQu40s/sX
9Pzqs68tReXlSiVZEPaJxuLyAeRV+wl0vUJeg8rRq00MBu9guvmfV9irnP0yLuG+ahHfmN/ImBjL
Ds8LHUCkSvgkW7qkRy4Pvhq3w7IjlJiOcKXuzuGThLhRkRjMePVJ54Sg+h0E2zckVfPXyMln0k7w
5vuI95Wr42Y7sWYRPlSOM8sWjER1Njw1e43Avx7H2ch2ijooB72yi22hBF4B7yvS7pDYPfhzENys
MT+tX/J+MB6cTWmYBcI/mYWFhk05cFnD2Yb2V14VA+hGY34cLOuHhKmWeTylHf1s5EX42lfV8Tcb
YivSYNoEMxzepW4tB+Rw+ssYJtjiWh8hiWdloB+62ki3/PF7IGqLRY1DzuhOZMBWdy1XrXGYIc22
FZWwwIp4itt5vukQd6B+DrO+LOr7bnaCR56C4WO9HMwi8ramBbhAOiQmvRHYenVBdyzj5RJ2oPKA
MMDx/3aNpFC/joWnnWWidBr68AlJPuOk9eSLCxcHP6nLrIfM+lWOLbEbB2CJc/5lxE/ltWtssPS/
av8ZynB+Wnd4WpjMxzwY3c2KMNfGKXrMzZ2N0VizRyMGAchldO80xw/LToMNDLjr3HoZmsB+icI/
2sYfniWS5sMIuqIZTtIXlFN+o5QuifAAhOW6hwL7PB+ukI88mrj9r22BevwCDmmb/I2iU3C8DtFH
7JaxvknPYoiHDqQFFP0FMVv0aoIiwJIvVO+kL/edcTeVc3OU3shFtT4KJ+R2AY6/KpZaXaZIW6fW
k1ZvsmbBQo+BuUVHIqd4s3iy2OQ0zpmb/AjRxWj2pHIA5MfK/fo7xDhzn85om9aFZlN/BsCTgnl8
LIOyvsSw1q9wHomr/CRw0BjroQryy1gyIb+M9Rdz3OvYqRz/AuIN/BiJKaO4wMUej8qkFCwPSelq
fvatCcbqsTbj7hkc5YOEozr+GCW4B30ufx1l6A8SDqlS+Ije7cKqMZD1Gb0b3ceDlOWtAX6ibLZk
vMvPQWPeZQnGfW0/7Axdib+FhTvz5YjC1yzp3D1ehMW2nlCXRM22fbZRbTyHndcsVhPNsxxGXq6s
Onr1CGcEr9XYhRiJ8vVjvKDZO9s213qbHbMRj815PknRTepnUoPrAK6O6Hddw7PpB/gj9+8y6Bov
Iifda5hX7a4dPVbb/yxqVo0PIa4s3J0PqmKLAhIGiAMeC+uZFk0XHGKfUwu53GtcOnX2Ibc+t3lo
Lg4MEpND7MIZ7Rz9L/a23UPugFQsbVhd5JneR7Wfb0nPJFs8OMr3akQX1FYizDbspniHIedunNTM
7qQ3mM2Dp03xU5eiyWnt0sJP9pKimYfwuxVW/ln4H8IpmWFfHizHs7brHekGin0Pb2OdIEPSEedl
BdlizI4xk8pt37mXs0gp3Psh0NBvimf3flrOSDy4v/bG5hv5pmCLSb35B0okO/G78Vmr7oJ6dO9G
rdIfXJ/MvdDNRwVjwFpLPg0ubhh+01qHAIj21u5b5wyOztwGSuMf/YAXJK+F9m7ASlnerfLOjKL5
E0p0+b20jMV/WRvhFcr71VjcmfkE0icHF8Mr4FniajIkpN9rKzz2eWc8tcvBdr0cg2zVPgczb9Bt
k5l3DXDf+7XpKWfKgP6jjLUKXh6+NRxkegG082kuw+DW0savH8Ojxc+atOVW61q2B+Skpr1WIxvt
T8vVU8VXt/IJZLZd9e+ToWNAsZQoMxJkW6ctg/21Oik1yWvzOsR1EhKf0gPUhkqA1DtdrdF201zp
S5KtN6r3MB2eWCOQka6nG0y0y79mrf3SliMaSJXpI8ufmIiAlQtWAT/OyK4yyq8QSvLcKJ+h+Fbb
snNASXnFnTYPNU6DpHltFlXWcZ6c3yva01BEuyTgISjfqesB7sor28TqRkLyTXUCfpuG/10iFHgQ
MQxqTP302Ss2EqwdZTd4PmJYxgjrKp9979Sn9b2x6CAi51r1m/V07TYwpey5H1AFWYbDIKdKF6OY
HZRO+GDMYb1RlFI/Ggg4Pgzo9JmbeULRKjYU3OOW4DpwOTOo/t4oev70y2A5bSyEHuekvb+OdVzF
OjWu80kgTQJhirPA3Q7UnLe5QJ4Q+IpvpVsOK6xJEE7XOb/Aoq7D16BcU4ZnDfLd/GBfcBD+bss+
PiLri4Lv+F1ddvkxGpeINJFruIzYh0jHOi755zi3mqOToY7fh5/ywC03y71G4fxeiYzvJpDGo3TG
oi0sp1Okp3dtq26uY3+b74RYXllljlvYzwtPcXjW0Nm7a5xeecDBRJ5RV35aF1bjprT88nTtaFhd
HEtwCxuJdY43P1TJvdzrBWwS7LymZ58KrXVj1ApNrXuucW8ujnaYa3f/+I///X//z7fxP4MfxWOR
8sLP/yPvsscC8frmv/5hW//4j3INn7//1z8s3XPZzjiWrqOm5ZqmrtL/7cszCjmM1v4XoOixiII8
vQHbne2tKIFC5/IlX3KjkkGXzLkBQ5d0tf4y4vTS6On4qvP2PuMa5u6xWZ+/yIFypbsnRaGd47ye
Xj2rRl5nobRqWorCfzldNB98eD2MSOOasfoF9dPncez0k57MNny2AVrDDfp55g2CdrelQ14P+/LF
VQCf8A3W9P7BzlVFx+ovD+5QhzxQ0qaMhDvumqELRh+7gAoGuJZHPViJpRmlyC2pOEU4hRVvSUXE
OFZwSCb00YGVpUfgDskai6bo3la4/2VEUc32ZcT5+DoJBGl2kgulKc7z//6v4ep//2sYquohzU62
xnItQ+Pv8fe/RpoYpF3AXdykCTifyQrqx9StawqGWrPDbbfcS0wO+Edo92UTryF05GBtdcCvdbOJ
d1Rc0XdJq+EBPk2/HjDkyMGKFrx3AVYj7pKGAyjlTjtO0dBE+7apvqPbu/uQ+Sjdxr0o7RhsQ5Xs
MqJY0BuvbQoNVLDmoHmolzPp0CvyAxJzcwcgQtfirSfBdXZptTqKAcfUMnyoyGwY1y1mjmLGXHxs
OJWWd32qGR8bTuQCY1BH9Y0MlUmT2bDpDDvjRl6BcCqa8/WSa4xLprVnP0pLLtkVY3yQJnp+8QOK
ReueVa4rlwQrbaz/jVzS0xUfjTc2vTpfoNO//1MbqvHb31rzHIevHGliwwI5rv72zVMU18BsLA9P
UalqN2PqkrdvcIfQUzSAcTBwd204gefxC9J10p661IYb86JPsXXpzBLDvAb/3C2SVvV+bXuR0tx5
CLs5UffPMXXDX2GM0cs18tK5hKC/T7WWDWTSE+918pLP2OTN34w5e8VEyfs0IVJ2MJSuP89VYD/x
rOcZ5nbqt6Bt4QaEzZ9+SKVwJiN5i5WOj/BDg3HnPMzfkJtrhyn6Zvu2t83qLr/o/ojTOPc7FBur
hlIIyc/kf0uCxt541qA8zkmeIkqPtIfppS9IowY3BmS4BzmoNemGME8axElnFw4t9C2JSe+oR92h
64xgW/d9u9geMi8syEbga3e/xvJxYV72un4OhrHfJUMS8fZP0bj29ZY8FLc+/HTUcOSgk1NobLa1
0pqdYby3rfH2KnhtIZ2HvzJP7/Uio0uZuWERsb9exCrQwACCEK8XTquqOpMDy3ATjDWSgzgd8HjX
KCPFWnnJUnyJhkQvsT2pyku5xFrY6LzmXPtH2EbxaR0tPWYbv/tOByxE5i4zZJo0YeQ+KANAPgmt
F5FTrXDOWt8aEFUMLiwxuYqnG2+FHR2tPo5v+xnAwvjzoNsFkgYoyoMlpoz+W4c0w6CFRVMBK5am
zLiOM23FOGfo1v4WvzY7lM4cDzezfzV9sCdYYxkASJngdPq8C0Mka680L7V2dq4SZrcBcrQUyoUg
ttDGlg5/6biGVlKZdZ+5bCHVz0qRjV+6qLI2TVOOD5qZmvd15fZb6Ziz+YI4ff7JsebqHLdpgp5c
mX1BOFP6MYjvNlppnFRERy4kIduLMzocAL/vTVD5W2tpugAiTEToKWmrACcOVgCyfCdz1Cp/MPDK
Ppuuq2sbGW5F7MhBOS2Xk8Da51e1fTbt9nEdJNfAiyA/wOZ0NzK6h799YmNM9p+MbvxS9idHx3iv
7PS7hhwzSv6u+ZQYCAhp0dqIydrfG116lq5uGWT3fPko9GW4n9GUmMn+i9IibGRpSoe5KDrjpZGS
2macxHSyH7jYD/l6PbloqQUs0xbIzvK/y9ghBqkWtE+1MVsgkY35vgwQnrKBgExkLUNFR82hg2qH
3+yMhW1cGQ+9rxoPclZl5ryxdXc6RsjS2UBB6PbU4tBMjnm3xhwlbu9SFvDSucaGhgIFpFtgQ/If
SFdjjTokYtwfpPnL/5KSHBmT+mZc/mOJZ/MAb7RffNk8ADtLvCwm8oF9+H2NAe+8//evCN31fntF
6HAFPfzaHMvj1LSW5cIvizOe97oDgNk4YvyxIL5SW0sPY2N25R/+OR6r4QYZLv/RVBAjbYcq+2aq
6rHC2uiP2uRVUhXzryNI9Yx/lBkmZnmteTwPKKBX/YgGu9vABV5YeXPYdlvpFdFp6Z07mMJWrhq/
DPYcFH35aj26s9IemmiIeBO5UMCTqVyesS76MdWoP8XLYTQARMV4dZ8kFkb1WzTU+u3o2l8T6Jw3
SBrrT+tBVY44sMcXaclwOZPraElLByMQ3LEfWeWWt9qi9W54YVdv5hit6ErRlnciqu/NpBJcT5d2
kMKg+Zc9qDR6s/7rgGW8XHleLi+TpClnEpNmx9pz7/sBljU//weUMnjP/vKf/U/XsvThiRKCerxe
b/10y4RfP/z15yjCvDm1hnZ7/VjrlOsQ+VxpFp/1DIhf7Nn+PdskYzNqTvanixfdFrbNcAsi0Xmb
PJDkLOxRl5nGg7ZQU0Rl6RftpVV1iSccCsHLFu96QNbP2E6WW7Hnh8giHddLjB7qFIffeqy+wX+z
C5xtB7//0e6Nb6ha+OdJL3F9gwRTY5Slq1tHWVzgZjMlH5W1G2T/+qJ1/yAnUp6mWB0PKFYh3NX/
SDrFWcPukOQ7u7L9Y6YNRr+ZswQn33BUvLtoqIpDv5A/pBkvMTlbR9pl6d+1GvXCzq7NW3mzNE6F
uHyoHdf3jPCNrU4HRh7p+g9/UsePnuVFI2Miy2i2dWch2ce662i0Dn6rRpy+265z7KbC/GJ7jrvF
9jC4x0o3eKxissIlLqRffFimA+o3L601YomAVd5e4nxLg26ov1iYYO3DKrfOqWEmr4mS4Zc4B/u5
pjzENnghpidY5alB14DRQCptDbp8s257NG8khrO6eWkNn63TFKnehkdhAzuToHRXsQfGxAOWvzHX
f8aoS45lrfi3rtHEN0lVkJvo1ZpKX14fgJgmTzzwyx24j+ZT0WUG9hB68tnOqjcwS5h9jOkOm7/x
dgzxR+0URbvYuU69fCxYynmqflljGVvSTTT055in/23bVR8d9XJm5pjIQ27k7pNxEpR5VJK+BRGu
I1UXBpc4vhOH2gAlcdW3wou+cN3AzCoHaQJjhKJUF9Fx5nl9EefakDf12Y+DXnlZE/OaZ7ZAeppH
AUuOiVLvkjhvbg2mvC5xQS5JPG6Kx3//qNdcb9na/bIRJw2m2aoDqE+z2AxY9m9bP3UoUjbpvX4Y
OwrFPnC/s9Y2ARUhEEU2ResvCFntmj5Of9hW/CMx2+5TbIawsqsMQb4i1e5d0PI7xZ2GP+Y0v/BG
/D7PLEfQE2x3E+Wcd3w5oj3qqtlJmqbDPiqkuEHek14jNHc5zn8vpTZozyaIegmHjVndmYNtImPH
X7Ucs/ncTJ8DrbM/ae7YP3aRgVi3Wr5jvOqfjQGZiHjJ+IZKidtSqiYn6S376F1XXjoE417EBVFT
HtpxCJ8l0lYlqsUjdzYCcnlBGWXtVMcqO4UBGG9PTxPApP88jOX4XvHFProJqgZB6cZrp9G6A9+d
n23plmm4jiBcawTOvrIKa2Nq3nzJvcbcNm5YfBqmLNtms+W+kVPQ0U5OZ0xIwIWUWO58VtrhmwqQ
8GuRqS8dZqrfeXDchqof/QV67aCrY4weggMYjnVZvIkB5I1q9taqab3Br2N4d5Ggg5LawckvlGcE
rc4SxlIhBLysvKlWc9f3/VAcLXtG5cDPtPMSy+eeRKiOANTGSoqE3c5RKTX/G/rl5F/TOX6CWOad
YhScT6pLqsitDBVdiw5pcA058Oy/DXXHLN7YmgnOfRkPO+G38U4IXV4urUMmOulh+3Hpvw1Fzch6
DTr3WzTX6l2YddNeBeD2ScmNvwqvsn9YwxuOF/n3oiNjF6dq+gJlqt+Uc/RpDA2yX47unVkKJq+F
hSpjNBvAzcw0fe3xormAGH9QTUy4sAsNT40SlI8lcLqtDvLu2IwdpAhluFtSV7fScrRwsjZl2d/Z
WWscqW3+maaK+gY49YuFM/cPG6svtw7Nb3ldsNGuu+jFjCv30KmZcxMWuIFZNtCkfJmE7dUXZ5kE
tHBTjsPHpCHo7V3aoicsIIUEWUxk4PP7tQWr7uyFM16rC/Dh7yP0BGOrSKkeJ0PRWJz29yv47mdz
xeaFbQlTBZyvirA3+PNSV/pLEWnlk0kxSjt2Sp/BB6ocvhuq/eAjHXvbO9mdhFKjrylBpM20ByPi
baNOsclycJDBucMdmmYpIplD2jibQamDG72DQQ3h+0k2uINb3KhWQPFkCSkKBPGQh89182sG6Lg1
LiXh6yRt8sx9HXTGTmJqm+6S0UDCvenuVdO3HvTlIGeV3tp89xpjS55KO40aDAl5EkRtwCZ6dHCA
LuvwxdXD6smIUMdcnhVySO1U23keGVaZELhV+eQjXnMdIdfIisLa9xlsNk97ddGuu6lGG8sbabZt
9tCPzUPDLdptvXDfVVbyKn2mnXzq0Ja5SMupkc7HCezc+lr12MWlv1eDStvlQ4syLjpDvCjItJ/X
dpv/ac2J+ziZSgyux5xv4976c+27zpXeFKOA5+t8iQHQmh7Q99mokHimiTXxUPCRY3jGz20SVccW
E7ebeTYWFx5q0zlWpe9zZb3JDYqS+lb9OSkz1OrZT0Hfown2UOlZdrFLBXVu33yWQ+bGxW5Wcpbn
VldftC5N3kKXLRkWBC/NWIVvYK+7KXnLQkV9GbR2ywYxecuDqX2aMb+TCer/o+y8lttWtjT8RKhC
DrckmEWKlCxZ8g3KEbGR89PPh6aP5b1n6lTNTRc6gRRForvX+gM4gUebdQICHwLDiGjhdV8iKTgj
ciSrJbHmU12mP2RtXEYMViFQIanCU2KRN8NLedu6oExHVONvRB2TNYaKzncrOchn15ijum7UVv+U
z7qyk0Ptzo7uQ4uidL97875rYdCbgfPcLFKFsPYjqPFut5MsrRzoESB8rbuLzsvej6pAO+nvwctc
9KXOGWf1U91zYBfkTd4NI0jXPIKLsxuX9TNn5qtsV7Rx2NRuDh0brO47xq3opSYbtSiQ5ERtal1N
Uf11LJQ9xtz6rwpbQNwgrK9NWimrfKycp9Grp601JvrJWYBi3Yj/Xxxm+ziwsr08bplu0Ptka8Re
HsYgGA3+WE+/ezNy0X5OSgBWuZ76U45vI+xa42XMRbpXxv7vqrdUa9XVXwqr/d37UZVzS3xlnouS
xXGIXHY9goyJHcEQxJjiPe6rXVgN0w/w6T+nIHM+BV5kb+OiIHFQ12BbOjKcArGEb8nwU47UM2Ql
54J8QY4y0c5r2P3XZlkdCdphKd7F7bpcqrItBI97v/rvbSVp8TnkyMouw8Z/HQSuil5suJuXS9ey
q/WQj1jLN2NEAjWLz/JKFgLYzsaZWt1Xh0UGQkfRQs2Lt6HCJBGv0H7Tllrx5oA1WSUVKWAh6vjV
MNAYXoaF6KIds6Z31/2UvnNyaZXnoSq1rYW2PMcXa/zSxmQbFDBBF71UCxR/6JBC3yo4SLTqlN8d
UACqlRT7lh0fM2SHZxHTmU1xiwjAP0EgPbA5cy+yFsA12gdhn6xlVRZK076ydXydeMyv6kj8kpLI
PCDNi+QWymJwI0DlXXz4aG/i9Fo4IChUxVQ2iuron1CqKlaZahN29CetCH5aViBWcW+6n1SlHzdG
vDVFYV+93jORQoqUN/x4nrRucH55448Ka7Uftu1mq5rP6kUZHRzOXGLAhWGNBx0bO+iG3dESuTjH
YeSyJxXzG9y4hzvafihBlxXpZxyqqrUW20cjKhGRKMr8+9wX+3YClcMKdi7NAZSLmQ7XqcyCL72m
qasAO92XAgdkf2I/chUjDAe91T836PlcZVH3FZ4QWVWvP9rk1YyhwiyAM3+0j1anbXLgqn71Z77s
NeMTDjPDIybXibeCPeEtPPIVu319rSklikSel30T6mCc0AKdn4IYWrhiEnEz7PlJNqkjyt+WHvZb
WZUdVayvOrz8rtoyrE4ae2+ZBE0aI+qRC+Y5JDogh2WiXlXOZycvAG6ZAFn7Fn2KrLz/Fo+x5SuG
65yisSqvg4ma7ACF65s62OcxsNVjnTXV1kwCPGqktuj9En5bsq8npLL+Zcoi7Vk+FEvv3VLG9C5D
amRhug+V/NQhA7nJgeKdlahy1lOGFsOclkuq6E8d9CmwIQfMfwXEYyU8chRdYSef0VbGnjTznnJv
Up8b7B1Y+5LPqGWGZ6fHwkhWnVQjX9tkzSaf8vQzvuIk4aHz4o7FYN0wvmCY2T/KTsciRz4q7G6S
6JbD8FqpGKG+5I06wgNWimvK5mw3jTr+rbmWHRHjUPdZX+J8kdjWRlOn9knMkYo7oxg/9ypIVXVq
yu+Kme+T0SEgnWWkiMphkVoUj/qklV9tkY2rMYrNl7hRCn8oeuc6Wx7MgWFQH+YZFd4hdKMD/7nu
nBRs4qHC27cksp31aHiHqqsa5NGj5iEUKsmS5eqjcAKn2qLZWK0ar8ddDoO3luxOkvs95y1117Pf
vdfLTi2AMC6DZGOVFblfL42cGNqHps4+hWrJZxOozpMaefZTj7hZLAYOMqT7n2bH6E+plf6SNVm0
TW3B0gL4KMcnedxeAiO7j1eUwnkaMFaFZjfGO0jbaFG45Xhskmry1Uotjrlq9m9Ws08XTlhj6cXB
G9t800vmWBF/RYIyvzmJKNbtaE3bAD+mFWeH4l0b2e91NszAEdblW4xz1dI8I4SPXyw6Zfeq2v4K
+6C/9rNi8FSqfxDjKt/tTpDdbJL+ELZN8d5bG0DZ6ltu1MhXw0LyZXMdtGJl9o5G3l6dbkU6vKWd
inv46A4PLgLZmznqtb3gKP4WBHjhkIR/4eeFYWdKDNiuZuttcFzh6w4SvAgs2G8Tog1uWLxVvVqc
XIhsCJTR3AQwlzoTxkqcQi8acyXbBJhsvI4s9q8l+mI3e65wIaeJ0HryoHO2WsmqOwfJPo+K8D4h
bmKU31n697JXjrPJDu2IWbVgtOe3OIrGUzLqfL+WIq3yVR52xZW0l3OzO0wjI/TVPwaUNagkp4Q9
+NEWEMPcTm4v/Cwli7XW4B4h5AkKUd5FDoTd/qtA+fEoa7I9Mms/1/Fra00z843IHnI/CIsB3puN
1D1cZm0zZdmwMm19zLGeCvoHLSfqsEVFea9Z84g7FW2zFkzK/VLOCRKIUrJH3k1eDYBOE8EJJnbH
7hoK6MmTEg1fDEsQhK7y6BIOWnDNNRPn4KXDifmSOZoCqaOJ+htRpV8GklxfXFF2az1Q0nPtlsqt
jvVv9xstErqqeMalM4vc+dLnEBucBK8DMY/khkDc6St5mZTt6wIQPvzVFirCOupuiFoMc9GrGW0f
D+jItxzd9OW00OjdrVfDbZQSqBrGblojokepn/qnSbWc8NFqyuYm21Wip3KUbJqtRiO9DtEJ8ZuC
7XijrfRmhg/hZuVzrVrZydARbHYdLQHYZBWvmmKh/igHOwSTYfG3ayfq0hKpWR2pStFfZa8onRCN
xCrdREZbPIsoyZ5M8+k+FLz8t3gaPqNNWN5fWRh1dzFjbCiWF5Z3qIvy95u531CLxf3NyKosiqT+
6w3VWdjsIWRg5L28pLzTP99U53QPYRue58hLr0jRZ9dENdk8EM4C+w2N6U9712gkokVQbj86XJLp
l7gg+bcMk+1Zpibw5d0FT8IjsdJ1rBrgIHOIoQo6R5yJej8VsJUATtRsO4kHxXvZC9MseMR6Frp6
eyryoT6Sx8WyCi/SjYW2mHkQVT1uoiQiAgyW1Q+KKN5KLTRZjGTP/Ao7jL/aMk/DPwC/0G0R2UAK
MdGozbHetkbdvNqt/lw5YfzDjDVwvnFOdAU3D8F25+i5SXwFLM2+ehkx8AeVhfpda4hIW3rbPXo6
QQ7SufE2tnXltUiMa50MCNNb7meLqORLj/XP1hZ1vdVj41ohlQwJtsQ/Gz+etzy2rqjQBj9ro94q
eTt+HWz4czpbipuWVcFuysR0kJOSANPtTJ/nt4xJ0q24b8st7K3pr0nCiIPdsEzK0dR6HGIV6vgy
6c8rOROqAX47mdk7ElDaRldStPh0fusV9BncLFLxfQiR9/yvIyZGIEn2f98Dfnj2HQnf+z3gn/uz
HWbnoHofM0VcZaHD8r5WEIX9ApryRmgp4p5m30WPDEvmjv2+HCci4a0dBKbShMxtN7q+WbTZq5KJ
eJUrmvYzyY4iN41fluZ+bq0i+GzNKnovJkhlDZDeXlOq/iBnO39me8tsVc30P7M9FzrdRNiDxx++
y53trCRvNi9jsNuzkV210JovskOGsctR5TuLq4mE0ildYm0ihxRsKylw+lMTo6iZ6tvIatK9qrXp
u+u+yCNLPbKBKfKFJjI56bv9d/M/RstzjBydDJq9GprqvQtbyzzwPM0f2qUwi0Wo1HPYkzbFQvP2
ODCFPD7Y36XZk5Y0xo7sh7WrlhPqrBXfHZUneG/2+guikn/VdGopfEAwZJx0l5GyFtXd+D1Xnj2O
IuBGtPLFQ3Vo5gzxOQxTHTO3qbhXuyFLNyQLxr3sRUeKfPkA8gjN5me9y3e97tmfY0ObjoixkfPO
EuKWo62th+X9SgK/5O7LQm3jdt9qBjJ+2iL+Xho2Gbql/sH018u8QaOH3asVdgnhw8wiwOUlEN0L
lPYt81k22dNUrOpClCfABtazKnoMB/45AfajP0ineiuqkcxrUr8qkH03I3V+CIOoh8mNXKn8Xrfi
eTAy6yvg2dlvscdFS6jpL3wBWDEi8Y7D1wLfhpBH2ALaoOGNWxmy1NFZuOHCtEqmkhXzo9dV9Xhj
Q/7aaaR/OEl1465rjfKt6oZPwNrq2yhU5eY6wXU0y/INzDFJMEWxNnKUzvFo1cO6uzRmCk8QLYnT
MBm+7LRzSzmojgvaabljmikkAEj0nGSvc/O42bHSluFECY8lOdJ7UbF5ylcfda2wf/fUMMdX8DzF
hsO/c/yYlzeRS0RovOg5gqMoK9sHFMLrp54T0M0TTwG6P0+yJYNNtM+dIlnLquyYoxBhgDzW97JN
FnmxhYyPMU0K/1y43bQeRFWE6xmV0wOGKOUKVHl8k8XgItYy5NVj4oZlSJSoGR51nc2XrKJGXWyB
/hVr1Wws34gttEr02BxXSem1Z1lURd6d5yUJCVbrh2wKyrk9/zXOCZL4VFQArZexckhGLOeQQI5O
Cs09clKcUYlOA/coC/fP1b975PDInrI1KqMIZy0DZZu8uo+e4s7Yhaj7GmERn6DExSd59X9V/19t
XtIjTeFYif9xPxjiUE0hFihiGs6yICQxnIsFYl6CqeQ5624+Or0/w2TbpGIzmgFmkePlTNg1yE/L
S3WokgeBMKAcK6cOVvgHX09O3diMRq0BFDbVh9CYAx+oCsbZMbQvu4nVbuXEPSJ+iq5xLQcQHwzv
A8yK1PRvQas8aM8cbMRTrCrpzWyeQlTEU6T8VHEIVFtd6Saq5gnrfokJ4C6eGmPjdk70hlg1uera
QxmbQOpnTGwbfphvdaglD4W+BCujMn7rC7CBKgCNg6wG3fiQKWhMdEBCb0OqPVuiFa+NCfJvBCKa
k5exa4BWsmphgWuvgk55Q41TO8g2Z3CHR7hiDDbKg0Ka4yRrsh3CmbgY+IBK28s4rqLTPCKWLatd
7bp+qbrWno2qQQpS/eQBSb4WeBwUjuprU+Zeur5AShPjowCBieapxrGE8BDUGj9G/FVfFHL/IkUJ
21BPt7TuP3e9YsEiHcKnWQ2gArTA4t3wKY+z8Al7zwgJcPFD9g/LoKpLs23vwqqWI2RHlFw87VYm
zgsRy/Lq6kP4WozPkrOiY7V7adQiI7pLQnNS22I/YYuzkVVvCUSAg7DuBJflFo6twi2A+LPBe7Hw
zc7U3pR0vO+e0HsAVjn1X8fGqNZWPBe3YAwV0uzteIh1I35M/0zCy/o+qQCbIScZhHVydl7LAiBX
DIG6oe5F4iZrRgYGp4WkRj6UNcVyodeqZgaycJkg2/I6/mvCBLa4xf0wPXemeGnD5LtY5AfrNOjX
NsjIc2h21o1Q1o+y0qcvSF9jI6qgvtE3pnrrIuOnHK+3Wr0ODdJbM06bt8rF/Fx2RComnuXYjGct
LsvFRC2CHxOY5yh3va0m7cWWIh9DRIo78oyLs9hHu6w2VjH0iGTkrY8XGYbb/xwTg9BFG2qA1W0L
FyVf7idwqDz8poqNrvZtmttXdTTFWzfYS9yInXKloWju9oN6ELEiLqETccjTkuBFdFAn3dltfrYq
G2TT/PXP2U5tRvfZkW3+Pbtvw3rFqWPyZRAGm6HiEuNecYFVp68VzCL9vushlstwTNVG9gYgz/cW
HcL1VAXOI/I50LQFdG82TKTUjYh1Wm/KT95oXSbM9UB1EY6d64cs8rT3epk4tzOJQMf5PTHqpv7q
JRxbR9crTgU+0utastmjKeKdILUzEII+3Pd+kk2xtHVL231/yCd8r8pO/Ia9Q2gmw8bON8CRnatt
18AqErw/P2qd6wMrd6/pKJobmm7NjZbJ6D43Q1w+AsVNHjlbiJUR1tMboTkUTeyBg95S7QJMB4m8
P8thQUHWsDBNhIhxE1mHCGJKiJol+GwjYxoeZBrE+GdV9uKPNDyMaR5udKNjBRDm66SW6Qv5XnaW
oMX3aZ5En8rc+C4txMU4vxqV/nuArtiQ92Jjo1hhc6vIZV2n9tmuUWT/aOmj57uch+ynJrsarQt2
xjApKzd2GG4TGIr7KN9nyydhqf3vtjIu872sBn/GyTY9VoleVReEuN2nuMuOQ0nyW9YwyVH29Riz
BLbIra+twX2fAyEeZK/uNCUyWTrhXLuf4Mywc+7VSTvIqtxIy2rk0PtRlb25vb1jXgxDv1qRDo6f
lzk5NcjmBcsvm+RV5NXKSYTtnkhtu8izVDyqk2hfssjsYzsYP3la8aWLIiQVM/c9b735kxygDlGM
ggwsEI559wGZFrxX7vB7gLxDNOjpanEhfPjfo0alivacOn/fxuF1DNRZv/+5zccA+UYaUX/RDVE+
c7Kyt3WjWDWx2jk44c3AyUy3wGvYbL9OsjEd9W2ZW9XhX+2yU7bdp8l64Oq7OUchddcJTbtpAnA5
RGtlZYyN8156ULuEjrOs12MExtbybSAk/98BQrrquf+i6piO52kODB3DgiSi2rr7TzQouK3ctrXS
OrDWzfsIc4Z57WkiPzacPqb7Zca/gZzJ0krgtD+UsGo0vQu3JuYOG22svE9NFCy5kRmEgGqbBPdo
i9q8eGjGMl+RkfI+CdwRiRhax87BEmMtVmC73E9yZDzHJ0fD2FRfBjatm6O0AW1TdiKuZ5GZcs29
rJI7UTYEpZSNHByPWLu4ofvuoOm7htZgf7LsiaNLS5RdVg2LtBecp23V16QYlxEab7YtogwbbGpx
nr7iEVVcZA179Ggd62Zy7LoJTiKh8qMZeuNhJLDlR8jp7rsBlJKXFJXPR4SWRosmkahZt4s58e69
eujZsP668iAHz6Wx1lxM1wr0yg5dO7cvPaLrvh2XgoQzVU/FGpv3lUHiFe0L+IxwGw0dwtRLr551
wbYQQ8W5h6piKMFuDNPRTzQ1hpGHZiZRv+TsLAV75eQ826p3nLzOlzVk0n63y2EfbRwOgfmlHCdc
p/jZFWpxloUdF+X96qNN0/TrGDvO/qOJgBMeZksh25CKhNPDM4gAxj86ZK8yBTHKFnF9JIxhHe5t
AeKjXgi8dbbS5xiO9znPwgDQN0zirZEAjZeNf/V81AeI8p5jh7DZmPdR3O9giEX82eyu2qj/7p0L
FzmjENcRfRbq04SOUmUWT7KS8rDbTZE5rWVVXQZkdvVdw/zjJJtk3q2w0pu12KDIphylCh+SJEn3
pa1to+ha9KVf8gUj2vloQ5d4CKNheCIcBShewCeRVVmkpg66qHbiA+qhw5Ntc6ATAkflZYIskNVC
dom1HP0n2iD/DE9xXP60xhkH8aVJxxb6UuGaKGvyPiPCDxvHSYqNbENchhBxaXlbUcxnB4Gjs4jL
7imqrfoB8YgXWStdFZgX9tjwYxHmkm2yQCzq0CMDcJG1FnLuyUvrb3K8bMLOBNx+7bwa6UDSSHWb
L735Qxk6421UwhnPPwC3AnY133YdnnPlqi+ZMxr+qOmR37nii1UXyhEv2XznFOm4zkVXIkAXdWtt
1q7xwE5BMWaiZW2tvvdafNZc4T3HeF7h7jN/BQPe7GoYcLzIMG9QMun349hECDfk2D+O7ZEYAs43
Y7JX89A+h1aQ7EY21Xgs9c6l9oyXokaLwW05Yni8CU9rskODd9XGG2AMDrXYVbbZPCj5GdcSsRy3
vB7TA413NNh7LUu2qVGm+6SyEmDkGWoc4bQqpxkaSh7ZNzXA9dpQlfGYRzEZSVd7rZyx/YpEM8+X
0lQvpVJZgGpC9kFuGe5Mp9Y27ZiZj6By1+Wkh0+yQCRBPcyAHLj5f9pAWqaburRqIJj/aRs8nOUj
JQsOOLlH97lhYxBiyLKrHKYCZXsgu/34MUmtlIFnT9Chg/yfSSnky7WmOclOtk2ojj0EkXfqTTAa
K6OZqiMpUcxvZL1YkBeyLgtbASobTrhuoyiXre6ljlncUUMC4pgqvaZuZF3vzfIor6CcM3Re+hs5
S7b+nqqW4yoQ5H/kSiQXqTAJ0JZfCtn2Uf1o+9e4RK5lsvt++dH/cQt+rM7vBe9+KUSPMB2EGtxT
j2PT/i7iEAuOdCkSx4qylazLbtkorz7aPjrSuEa86KP737f4mP17JHrnuwpm3zqo4tUQWu5NQT70
Oc76AyoRP4APzo9qjz+M2Ye63wDyAZ4uguc5E+VKIYrz0zJ/luEI6GHAZpaneHTjOWjuS68pYYJF
5q0fBG6YcZv+yN19YmjJz0qMPVpXgXhW2rLZFVpmHgwl0yFootXnAvT9mkyOP6vYp1keEPUQQQPf
QhvyZMxl9oK70MHCXeI9yvp464Y1qL8BCzUmkC8Ok/BF6/hldk3yrSUP+KL3YuOYwiDdmbXv6Zxu
xs5UXoZmrvaxYq3a0RlONj4sJ0T4s1NtbnTRTgcvy5eUKxEPApW5b9i1t7f0/BDPiXHoQoQewJBV
p9I23hbQg3ywJ0vc0eUg6AcvrJ7TTtgtymmKFr8nNQk7PtCnJC73EcpjF8KmmKCYGY5M87TLyyHZ
uWL2J6VtNpVYEuNli7gR4LKdEYYqCTAQ03xv0sOkIMjjQItF1MDN8EJPnpRa6/bmxA4nSAj0g8G2
vyG2v08KkvHRGA0PXQoUk3VlLRQswbTJ+TmHyc30FJMcQrI2h/QlQ7DiK0esTRK6zYqwdHYpynC4
BMhKrtHOU74WrnIK4i5/tdEW3ufo+O1mhyN8D5DNq8mru3H3vQSTsBrdur9B1XQP2ZSM2yTQlFcQ
Bxfw/9UDpOzcF0FurnEsqU8A4LM3ddrwFNTWs+ALg26c51sRBN9KL3ZNNeanzCWZ7VTFI2dFrJjb
MFs3umH6Gqmkx14zPX9Eg9SzS39obGPXxaZ3sXX1DdwfGhQtkooVZiWHhHTZOgr1H449pkcExqCg
mc8ujzEnLfJjn4CnVkp1wdSF5aEwDBct0LgixFSqe1sRR3OotHVjlysvzlrf0/PKL5BMvjh2nB1t
NnTQPlZKW6081QY3NrrB565C9LMVnvOcHGL2lciEEeevPTYnliDcGwP9VF1jNyXTi9FV+XN+sIb4
1rc2BtvI2uAtAD4nIu60tdOarfysuJtasAub9EcMipVjYDRkd8QItG8h/gnEkxIvIfyp1g9dMt50
O4FJfVNwxVpNYop53KfdAwSWMEgOwc8umbRtg5voURaVV2f+hH3eVLjJCnGc9liVaLxXwkO+K0/3
lmJuazPT7Y2dVt267O13lQGOjhXQED2zE2q3lT4WR1noXlzer2RVKe3i6C2FrIY43PIY/zP6X90Z
ETpy/sPK4Ex5rBefQI52U36vN3nxLbK+OZXF9yBy1vjT6cdCZPpxNiOLIzr72wyaYVsGKwDLX3CT
wuqdpwigYCyEIRN581pegnp+sfWo3EblaByHxDaOzgRNE9LICP7tEKSxtyqingjJgAFYIpRdbJFi
X3kudyjqcp0kHat+DYa4chGixoFjcpDN8ZCFXvOMB2jE491ISFOP4mYPKt9vdaXqU3qoazvX1mMm
Xh3hYGm2vANYabanloepfanKfDx64TAelaXwVD+rInQXiz4/Bksh1xp5hQpOBImHEObKDhXNHwbU
z9Rk6I4EgTCBW656q/9e1sUnHDjsVaWmfALVssQSlbN2EysCxnE1X/Mh2M5xekG6XDnWi/mjLIIY
WRElMwn7p6j7NdPBivnD5P9PM6tXCzTvpiXMchymOT+yAeqUrD82em4eTAuAh60JzmgO2bze6PKN
qXaooSAreiw88cUoGmuTq8lEMqNocVGp8tdQ8+ojv1J4dnyw5qic7AQjz26CLuQ5O/mHRSiTrfNS
gP+I9fkYV+18tFoUowifox3mlkfiFdWRvby7c5KYDUmuHtPFR07UZXf/mH7fiI9JXmV51d+vUvSe
D63BuS9AxgM4vi7WYeGCIVXredvY1s0oBJp5oYeIvhI1R1m4atUcuxRqFpYdYCshaazKolhBTG+O
Ig6+4PZ0qyvwgGVYtetE13xQaCe37lZq4J40azyGsXhKKlBoBjiQQx/WxyonLK851nttK8E5Gft5
3Sb5rUjEiKuJ9g3VeMTOm+EkSNeiBh8ii2nnLmwPxGVtIAmp2j5VaRP6ts2OqC6zZhsjK72Gp0vm
tTIR0wI3CXjxddIDsUXiJfERB6g3oYUnhRIPISc/WMJKyQ/OzLZ54H5NFQLglt0+T0U5+mMZukzx
gnWt69HKnttsG3Gyh8A1PEcO2dVx6kGhLwGwJbmaWjaG6Q7iUuDq8EF1Ft5+4qymRR+itfSNhnXC
Frkc0FYcq3x+VHAB3drag0VWt43Xsjmw3HoTeRGLhLgB+sQjUx1gR4ejtYeA9OiFvlKXIewWfhNa
kI879IYMXnrUUY3j70mimXjnqK1CnvgYB+v8lR17GaJMIrhmaYg8a+YpuzDOrmNitXvXbh/sQLFP
aVQeEtasYxzEu04kLR9l7yBzgIVqhpXYCjsusannYt5AE8HrTAkvaSzKdVrX6oZnq73BlhqYl5O9
4gupbuwEclGiVLgajSgaxFG2GTwdw3okFzepG74KE/bcQOIndNrxwmL3yG+oPuUR1tNO/7AsqytI
9+8qSnh+TEpnnbsG2BF23b6rOmQrNe1L70KVb9s6OgLcXlu1PWGL3KBR08fpxunazvfC6lJH8SGP
DBACnvmIQSxkocIzYdlk+tptgJJ3WbPj94k+cVPc9KKEoVA3G/5Z8952hbXL7H4zDnoDC8asVySR
+FIL+2RFMf9XJUmeZoOvnG4cZoKHWw4Tl2X3/9DEaKdl01gcNKPnaNCr5CrZjafzBHS/Y6Ens7Ee
SqQNLdSyTpka/0qmToDVX5STehSqictiKmjirKYiHwRUF8/TlMXPGx7DdHJWljKjFAH6/SHrrs2M
tZda8ve3U/rDKqt8o7mKcVYsXH+JwPzyzATtrKx+4TB1mhsd7W4L0vLgqo9JglhC6c07XfHOZhYV
61RrvaOlAXkvNXRk0sTdpqiaX1rvPIZaiI50FD87+Rhw/Mmsvav0jk8MyYLy014T00XTj/OZbnve
UYtRO4+WQLYXBGco1RhxECK7VFWtPM4WfllAe/Wimo5K1s07yNVfikLTVy7b4uswvBRZhpfDgNs0
Gz5twz5qWNe19WBnkbVH0B6VV63+Pk5sVxDjCE6sRpcks6r9ND4im2etLKjau9pykpOdqaTHo7Pj
9Y2fkxmu+9J9jEZcJ4y6TXbtACLJIAa/SoLUOVezylN/7mwY1qaGzRc7qqEXrh96Ql+3nVGuNABw
27H0VmikOU8wjjRQ8oXfe8JZFm4LEr9Trase/6WwwsiS0BYSt2D2IF4hN9pZy5tKLlGfX0m4oDMY
Bg2SJCi+ph7fE2GTmlTSOCTV59ibbj6ilcafD7F4rtxorczw8xGKzFe6S1hOM3t/Lr3XKdVZohGA
24VzucUe84sO3csPZtK1sQYqtCjj7LEYwRqCh16H6tjyejkw/9wq10MEHAHpz3Q9ELpZT4MzHgeh
XfWwq7eC5flReDmsCgvGEItAdA3D4gVTywfk7i4d4eULyrET5mIk+sphG7i9dzOtfpdNrD+VqIyN
rapIiVaxeJyUyVh5Y7f8PWxF88qetrVaPAP8bzauUXV+oXRf01y0W9stcXwSIC6MEG+/NEIizjBH
UIGcnPhHcNgPZnUAq1SgeVfGAzRxuIap+zIXpvLJS5QrOOmTjqr8mdBHv9XVhAOQ3QwXLWq3blpq
p2ipdW08XGxhDBdVCa2jjQsLfGdGxBFoZ54Q6wzG5ywUCEqefomjWb8I2Gt+g9zQWlZ5aB/HKWkw
HWlGcOtz9Raa4KvbsmreynIYVp3RdW8jTP6VZxv9GzHdHuBkOL6FrNkreIywITmRrGKEYN60fOqA
O5Dc9Oa0A9DaG29NZ0PW5gv9ZmJKh2RI7bwBl2pWCAi6b2w/OP3AbPbHVkMA3SQ2U4L2f+O8wzeq
brXPSTMDejXM6PNiI7AyAtG/llGE5j96Ai91rADsxPy07qoXG2bxulVb61PU5QZSG2H5KRY8lSeb
vJnjBfl+bBoUgNBCeYICxwnQNEMQGGeYwTGKdSC0LQ1Y2Vw7+qNnD9U21GGDwkbEkCeup7OXxOYu
ydrpoXDqYW9iD30iyl4dWqfRjh2wfJQ9sRZ2AQ/Ar3KDvTJl+OPZSbafhso4toApN0LY6yqxnAM8
QsfHZ4G3BPsYnZIm27SxyjE27m7ZpO6KsBFXENr1vkUSbuF/WGgv5Z/qFFPHZC4/F9CdfUBC6row
8R3LzZMdmw84i2mcgrTvfWO8gtr9ldsKgRc2///D2Xl1uY1z6foXcS3mcKucpYqu8g2X7baZc+av
Pw+gale3v5k5c86FaWIDYKlUEgns/QZVr/YJ6wdAwNlqrGBTjGzEu5Av+BwOH4c+UQ45r2VhTK63
onJ6srxw3NbO9Ipi4bCyfFvc90ZzEw0IvZRpVh3ZnSziHHqF5mjjLkdgbDmiA7hwDX1cTtj+Lh2x
lYgtY9ibQ/Zoeu+uo+ovuTL9DHt25iaf11DZdUoQX+s0ZzPhOW8+9MRFaVndixvA/IIVD3iorjZx
QEpXqXVg54rBZrxpL300uJvAy/WFY0/YppK/7fUT1Ho0iIQYQ+wmbxr48VXlZXvLI7du9NxQoywM
NxnSoUhyRo8T5faFloavpdNAPFgYwwzepjuUkaLtQiV64MG1Gsx4XGoTKkG6Wv9Celmz6wJsSPuL
hOzA07wF5aZG0cIKTOuQzVq/nvMux4O9Poa6k2wLX3sjeoM13iCd1T5ZinJKnXRjleAnFRaB96rN
IHaNafFCAoAtJZKQJARdUqD5pu7TaKub73qRGRvuj89Vn+dLPYuHc8cHnrKjEawQKt86XZ0cMwOg
6lAOsCTt4WVMK3sb+H6LdU3/VW0KUgpmtp7tkHvf6PfniNSA7Tco7sF6XVOlf8+sFj6Q0b0E/hSB
8FikMzy/rkalQYl4MilluS5azVmnDg/+qkODIcQXBsLOGkJH+Ny4myrFPLJQew97G4SdPPMylx11
XRRe4tCbbwUraTvufyg6EmSam6BM6SOlYztPmf59dEiaUQtnxTl27w9OmLp/eXDSYkwMQLJCnMiD
g99oCUSnEU/vYfYe0HS0D60+/ayn3Ngmg3hDIre+Tg5qf8smIumJru818CJ9M+Rzc2jwKgQ0h9zt
IHIFWdUMpIpIUWT1sk3ssb6qusoHPPLYd5QTW468xBUcQHW3ZyHcbyfZLXtqSE/4tjYx42XgfoF/
9Mmr6Jl6MKNs2trOr6Ty633fKdRNanepQkM5GDjb484DNU0rVXuHQc6yhJ2+LJF21cLY3hrTOqGI
9YjmzSVFQ3QZtR0wrhxt2pHy4wvUVTxyejhLebIeWqjhSpJzswQtRP5mq+S28yOIqf1jUcqDoJhX
9lyQw/dx2oiQeVZJQi2SxmCfXw7HMmxXXd/dKK+VC0wt4aBqAExto3vo5swAHlKaEMnadRjswwCd
HCPFNXZKzAoZCuEPmSXZegIThIxa+FikPK/QNFPwBp48u0WCyDLQ46v9le+Hz12G+qzuHNq+1166
9FkFlYPyQlBfumL4aVLz3fZzFe8qNaR8pvF8m4E24W+2hqppLIsRmIOiTBffQ+KnrJuXyK+pzPm/
/CHPn1W//8b+rkOAvNlMgS8UrfkulmVysbFy2WOSGyw9214j6fPOPhzt66yb153js9lt3K+4haa7
WcHbxoh7SkeGPy+yygkWWO/wuapfE9MO2D81P+sB+yknnp+tMtkk+VtVhOY3v2rPdl1hZ4HubTZ9
CbKsWKA5jrXlVDzimNVtnMh5NMb0S5HjAh8178movfhd+zNPWad2wTc1mn65UZ2zovA6KgdBQF0u
Uo+uhvKRFe2bqtuqdjd/qyJ02XwMfvW0xwG1WhQtqRQl16qNVhntOrZyePjRXy0uaxSuivY89KhT
ZmoaAxas0PL0hrUWNc1K0Q/UEbIEp+bM8n81AptlORAJkH1Wb31H5o1PbuRghpyCQUX1Fw4yq48e
yIY3Ow57a/+r2g7GqrQmd9Fl89eUNwa7efYj3a2oDG8zZmV480fTAjF3KTx7FbFxfnOacW/Zg78w
Ic5t0T9+Udwsugoa6Tb2FR5RrbcjHe1tefB+UxC1KVQj2Oe+XzwGdfIDvcdx4Wp43euGcvzucINg
+eAUh4BS3wJpfuyUvT5duiM3+B2r7mSfJOZlcFl5FaTUlgWWlaQUcsCxqsFXApOIyijzVYQOGrd/
NlQR+JvNTMplpeomEm6FOV7kmdGSbnVgpKlDAa/Er3soPHX0gH/5PmhKZ2fbtrIs4lK5GAW/qoPf
jIUtDR/h1LhU0WSdKUvlCxZIyqs3AZiz0mQW6yXl1ZhV6OqBne50qwlvSlzEEE1DG5liL9WuwKIb
8ioeae0gnuu1PbX8JKzK2yeQBGh5p92pDXxqPMncIm1RgET6sMHKEqDtfXhWe+7C5pymJze2ofBA
ZV0Wzuyf4eyvWjtE87Ya4p8qRDFW6yG5Pw3pUZzOIhNCYYX7QThRkCJ/oeA5EVsLCdapg6w+Tgls
JsloLjy3OnY4Wy0kskeNSVR/Dpa9ssmCcmnF2L+lJHJFYbjHeiios1WkhsMmG33vamvFx2Hw0TsA
tfIZ1g0N08cZ5Fg7z9LR/WNorWB8H0/QVlBMR5e70ykVkinkBgkfHb7D9NYgx09pzb1ONbzEekIW
QoTlKNtlCYE/2n2UyzbrOjeW+6hb/VmGEZK6OB6VvwSOHFaQ9YPUmukG9F3TJDmy+mTf6dQqXlqg
ZGWnVK6RITGCdBEOQrIprmEk+h7Kfsij2nJu8qBnPytMya4ojvMMUfmbgBiIDp8DMgeNxZlt15ol
FyAVM3XHbThqAUIOYgqFVXzGEJmQU/JyLld2nFBIsuM3VlXTU9lO9UEl7XKXdtX8c42q+VcnnJpN
hc7wXrOCCY/Y/sxnb/4WTupAWkg1z7nWtFenHZyF7IBE8uaWzbkbAXRMHq4SaZNQnwTgvFW8+Evf
e+F2jlWKRCOIST8P81cjqt+k+V8cgeKbzf690FlqwSDuTqn/hRsffBxUBZa23cHIjPU+oRzQbtLU
dC6yNyi6+mylzTnR/S6BTOQnW81TcbYS+gwmkv8XUDzPvWqvFOCZj5VAThVIWMuW5BWI1lQn+qNk
IPwe+YGxslemm0yruDWuqEujxiVcLe42FrPV4g6XIdE16Vq++wiK/j+sL+LRjvbCT1A6kIPWtY93
h3L8zJotKfQn2QH/sCDHCFvqeDcsL+YIOvjdoLsaXOd018nWnHwZNrVx/JAN/ruJXjUeO7azaeqd
47jezcehYGPos7b0RFMeoKklh6nIfn6GggiZXnjjS5Q4TAWlFsbi7Lt26jIDrPn3zLFRw4Wbd9ae
Srp/U8n832aXTB3+0uVGjpMdKPu57IVJw3yLDUggZZiND0kW6edh7ttVRgZ1pYd1fNU0Lb7KszEy
kMJ3p2rxR8dkz/kpsdKNjA9z0pv3IQ178CoHTiQv0tZ9Zy78fkZ0Uw0i0mtc/vOg2Gq7KuGPLLpu
/CkV6PNxttal2zfILwq5+kkfFxUMnLPsrUJ/aTtK/1zMjfrgdvElEqMS8v2HoK8BxoDYZRfnTesC
fv6mGpC3l+ZmbU7qNLIU1nzC6wyjCBzrTSs6yybvz0nv1O5BtiYej/bwqqW99lABG5HBpq2Lc9yg
JSD91dgQDXujCYNVN8bqazjlPUk+Kmyma//QPexJsqav+IOCX0FoKntOwikDP4MauF5iljWExltR
gNeVY1V3JpvURe5GjrWM7GNqL0xR5FS2lh9T+966T43HInt2WsumhOw4m/tYsiYQ4WuKkKJoXDmd
9ow1QXL13PFaiJZXRtrznK1RnI/ujSxXX7hFpRfZxaFZIqBX7+VkvQNSNQ2tupa9UR4mBziNyiLs
YOIFpAivjtFchmpI37JMC4H/ti5fiKA9AWes19M89l9KPmkukh5//Xuo7eofQ3vVrf4YOkzdBQ3W
KtlFYQl8rguqGzg6G7hQ8ZcqPFuseQrW7IGn/dBBBOt+ISYXvJc98lc5a5qVHCQn+5hI3+C42jfL
TP8xGZ7ptJfDavahFl4pn7PlNXUY4As526rJ2PVVoiz9EZBag6rpTot87+aGSrccfOrL1axvbTLd
P0fduHhzEb3XqDsIbk1zVTHbW+AdTx1FuJao/UByZB70pWxOmRI9WtiAyhb3EeupT4YRA6wZHneg
UMKNnXR+TdIrlLMGqUSj2pmBmsJa1VF4lkFoJrC6sMxYGLhl3AdOtYl129DyDIfkuAi6PDrVg5c9
K0Oqrtu4VdaymTcafOUAFIwej9kzYjTukwv9QTTkALMkS0e97zTlTXOwVJx4YN3Mb23AwrupTf0g
H9A2FOembb/wJKkA4rX6TWV3n2uzcgGwb7zEffzK00qBuUtL9GFaq1wifC33FYbhqyCxFvzzf1bz
/K6Pms/S3vDJ7vcmT7BUPUzNHG7xpjMfrQmzjlTpmh8GNxktb25lIy1b4/FmOquAu26yyPVVOFCa
pNBMuja7nyioAmLOQynkP8aoWJdtytbD0ckZ1F3fkHpvBMsNc0h1p1Zltpq8vDzef5RpC11E/GwM
kkTSo2g2g++w5oKzDOWo4q5Jl4DxE19k3ZYS0/YMC5sJgsD0iFoPZqShEA1vv0aaoMVnTX7ykja4
oSaLc1IRNt/HzkVIJUxfC6tztxTYra3deuVrnuVncprN98YBBpCbintt0ro6tWyQV5Xpdce8hwog
iTJYaPW7Rksf+y4jQ+6UvwYr3xV6Xf1SyZf9+0SMkZGRk8GBLq4EyOA5ONSuMgTE90geTuiOTKuq
RAKvVakpJEDEFvJjMPWxvYqHsNvL5r+HQT/7GDY2b3rkfRlaawjX6phgUKXMqIKNA7kShR2wUE2Q
KH555rSBszI1FckZJB1WVA/qPcLxHuamuf7wxxkv7yNm5EN5dL0wvQVKsJnZdz02ma6/iFZjqMUj
1BIdermOt2oHwCZknaNg1mw6zyx6LOTJQdgUgn0R1tMpC8HdGHxez63rKztppqPp+FxHCEBueNSB
Uekg255JCW2k6U6koqibKKqRnHM1xCoHgcdp0cIv2zYT9x2UH2A+5WUbAbIA0wdco1V3yjCy1Qld
SuyoMmcnhKPiBWVpu5wmNCTdCfgbZ/LAvmbc2CVqI+bv2Gfv2MBpVNmSbWWsxBX5fgFj7O2zEZ2w
sNZRJhlQhYiC6DGby+nY2juzaskW1wPFavDO/YKvJ67Yuu7jSJBbB+A1sDwIyUPfIKMJvCS+1OY8
HT7HyjN1nsfVJJ72sgmUydt1ToHVQOH6D7nRbLSBDWAnWhEV7wuWixQCackDhJVyb9gkwj5jYKty
ZA05yFmywyVls1DzrEKThLlIP6RXp8/X7lCQ4+qNKy9XfZyR2dq36PmSvSrUbNl0HXuuelBQOK20
x9RE5gdBnl0re0MY4utMV/AzZBubLcX1Ej3srwnw7VRxkMLqnBOY2qsyzg68hdx5SDUFXnASAUIQ
TdkxYlHLRD9eW2nXxksl9D1c+2DbB9iEU8Q0feRKzPEkR3viWvZDygb3fskoj4wlrIlkA0VUKVrn
Mpg93xor+e9brH0AL5BLkc+OSJmiU1Hg3rdNFCdcNQWiGQ1rwpUzotSwchCpoa6ItVim+9X9MGbt
kqdsf/yMD1QA+lVZCltKzyh4axjcFhMFjc95vlk72zLTv36G5Nn9MvHaNjdhXQe3Vv/5uT+TEczM
79uzrgmCW5b9SqVq6JxjZ2HZASbPoDeUdq1raP1Y4aCspDMG6ol7co7+DlO/mby9jsNp0labxpwQ
8hbNJPKx4Im06lJqevBlcjdYYRhfDFgzJwS96+3UIuohpbt4YD/fbwR3W+nAGlv04d2XrNDt093X
zrKmfZ+OaB0Lq3MQB3z3yVatNDOInmZS16s4GLJtJLi9UW1GN5w81pEk89pCqwVW0kevUcXxzecT
KsemKao3vWd0/2A4ArfqN1oASUMyHBtBc5Rn8iDv7XX2ngWTs1bIdR9GzdDPbeoq8KwQ0syy8Kvk
LbVgdVin9T+SoSczEPn2Y0zebItE3LFtYn8VcHd/MhGK3I8BULVEUKBHQVxrjWUOTPBJRsjj50ub
3e8eBdxDVATGKwm9IZjG77ExIo7K73ducsR8aor1lOUEXYR1oRNM/xjQt7NyNgOqRWo9tY8NuhPL
3DLJmwZBn+yzSwcd+Tq7JptHUAg/EhLKcD/Cr6gqlmtyTv0RMkW4UkaMen3EglidaPVTyKJ+5802
pd1Js1+mznos5zE5uS178FgfmqvudL1QFlO3pnB/l4f/qkPGMguVRSrk9sbNPfQ1DbVdhOoktsk0
ZUyeyYMyzeopDUwVoHnO3Z5i1mss8OiO/bc9baJqS6WMopv0tB37rj1EDmguOULGHMwelpaAlSuO
/x6YxvTV79NL3YTDsxJk0RHW2riCcDh/RY/4HncFQCRplI+4y/hWjLdFPBPxGPXUfea0SFl4QbwA
BOZcSsR1X830C6QZ40s4RBYKAQiyOqkCP1Tv8ZpGnW9riaY6eg9qGeTzKzkPe4U9N3Q0af6oV8ET
VoleinZQTea87WAo7kHTeABjlLENqOq69glS3ExWr0Sw1tK/FXiIP9ZN5vwj3mbqPR6pzB96cOl2
bmNo4nlLvKHUd1fBul2srvWhBesYDF8zo0IcRi+Gm9mp/W6ya2WHoT2mY47FTzdQiUnsuLmC8LIP
mWtdUDkecMgbkS01ED6QMQpvLKCNpkTpQk2wYDBL5S+DT1b77Bit9agPLNK6rr2zSwFmqMdJVeKl
3J6mmV9v6rkzea/Yh1L6Q3kuT7OTbDqZu9Gs2jtjFf+k8V08NaUXr6QvOZIOrJwoyeYJJSUEFCk0
FUPwohbOg5tU0XdVH4VbwWhdtbSIPphiMLymXaC3xppNEKY8Dh5iSzU1ywWaMMpeU934UR5q72Sp
BvCpukgeO88vj7bWf5ddMmQ5rSh1QDmR1tmhjnAOTqchd5gxu8mYdOOGVPNd0yoX7gmSK16CEG80
TmQzUFkZzi6liFLF2fYemwu4AmEUHQoV3nOQaNbD59mcle4qHEvrIWAJu8JWYD7EU3aJNCtDNMVD
cFt34hXk7PwW68nHwYMSUCqBfZFxIUm71L3aR7CLFWkUJ9rD1CNaEKZGtfFNz/jiCWC8uON8jkiD
8WOEUdTml6Qo7iN0iiyLolGPfZaDtpaMcfsfR3bSw0bzsgQoc6eeMP1pHJWslY9z+2xMwT7o+vd6
towLyprmJc5LOnB6/ol0TLerohabB7f/iT5Mf26wZ2xtQynWqaL0S5ddFGoFOjKWwqSx1TAk0TK0
D+MaxphjGDf8uc2bLg6Tj3liXPJYbiOccNArAjjT6TWMDMbJQ9RW/iZ3TcRgxAwZ85XRhLmeH1LT
BwaJHAXbS59U79YVmoRkn3i1iqMsskn1TzImJQqlbGHZjO2a1PS0lDEdnxUzs83qe9K339wIVz0l
4v1IsTgI0A5D4CvzV7KpULEmGWVyb7dCBGpnpTg0OmbnNcJwSwgOOFk22OVcIx8/dGnwScGCokDV
u7t7dz0i8Y4UXwY/Gy617q3lGkGJ++bhM/aZtS3EuKYXsFKZtsXl4qP9ubaQ8/qyxs1H1dybvHdp
nnKxptk5m+JOVniDCZey5Psk72aTFV5lrxwbhqW5a/0W3VlgCuBTKMCWXn0KTbjA8pCJZgICb4kQ
5rD67BjtrLkP0fpxXvcd6gCDPnRIY03rzvfqhzBRKCHcb5lhFVE7blhLG5g6HYCn589zYdgbOJTO
yhD7ccoK1Xmqm/dObOQbcciqeWE1TYmCH+NDDa8BUEnbWO8U2Dvg/kOECW7znH6cyVgsYqOIxYNV
bEYgiD+qBkxw443hwaq88Akb0eoEAP09q8bwybHay2CpOFwPA/dMHImns0qhoR+UgI+aDwIUVvGm
Elt7zXFtpFZCfAL+3ZSisFD8nfU0Utf0WvgWvZIsqE70D51QGmY3hdgSIjsr2Yzhij8hGUClI0Vg
TVDlP5zVTVAXXpvOHY6+fKksMG8rClVY/4oHsXwk40dDN3X/nyw9nQV5tm+RNrvXSgmTFwBOd3EE
yy4xGZywR/OEv3ZH4W9tKRrVTqGVgP/FfVKrdf9Pk6Yg1459LX7BCsEXubYMgBLtZVMKv+Jv8tGU
veH0r2aCEc59cKIrIKOC+DWrzWpVumgmosU/vdlFs0ijen5VFcuBnwTuRBmjbGNqc7DPFHaXXmnU
j8VIgkbzUF41cUT+XrDF5BGD/2YJJ1Qxkc2zikdvYmXgiQ4P8qqCJ458iTN6zxd8GN7kKyz6Wb04
MyRyKAov6IH/2TcxMqxH/BAjh2Km1VB9KSElmmUOVV8u5ocwAOQ+9+peanDJMT2O2/9lzBWFHDkk
7O122w/gHMPVHGmoMWfVlRyHe7VEFUqeJRFJ7DwGm/dHBw7r5w5xkuNnvABpdjSneJehmSFzqTKD
ahnNAcVdygoibRsnIMtQ+R52MlEb6263A8djLOWESem0azYZhzlPygOK3sNSSxPk0e0g3FtKaz3l
vq7t2begL0fB+akobOsJpdNSzSqkgYjw3P4eA9wL0CX4HtkYd2EgEw4IhKpR7p0pcKfnNB6qlZNT
R2nl57/VeY/FWtYuq+hMZRPZLlpyKSvjbaLe4zI0yq/rv2NymJz1+xpy7ACy6n4hZHTW4HBuoGtB
7kb5j4Ft+GK02prC5xAc+WzO68zEOEOM6F3jes+J1Vq7hpU2nuUhKurxHIiDbJL73sYW8PMRDOjC
BESOCOKhbDIQKcNUP/TifuiDkguH6WYKwT0ZJuJmznRrRfffEaNyt4gzkCaG5sQKCUOj5T3/opal
sXOgZS5kekZmYeRhtHyoOnF38CfvizZM4bE0SejlkXe3o5BVQN1JVz7F8Yt8fMhDBE0qtZqPkHz0
/J54366KZqM3h1avAaZlyngb62q66U0BPRBMxUbG7EGbbtAOoN8kLds5Me5etnVA1hhIwF30+vs4
4R0RhSzYK1XDZyQqDuyrorXMQYm41uUf8cRJozUM6/nrv8fLeMYq/wZGLl4koXpq09B8GoNeOysT
uHmZ9bYVE4U+z0lPCMDpLyoLy3vSvKaGjdjNuJFZ8Lki76VgcdfmwCnbCsWzVd8cAGuFl3vLakVe
0EZTXBFrIbdKH++36kZtX1A9Vh+QzMRn9fOMTDjC5tV6xJWSjOQ0LOdRU9+iNH/XYj3+ZffvapcK
iAcwuTyNjW+DDoIjHS37uekKZVVgq3JRFLB64+zFAmlgUE8NKrDpPUASF6brL36ZhP1aYSfnZp6B
qvWa9Rp6sb/BxgJSvGziorLyOrfZy15zcNBazlz9XJWF9Sqw72VWe4+9G+rPPcaJchJI1eyaBdZX
OQf+03xQy75bWvA2Ll6IVqOT+Re2stWqH3DLbXQfwLwMqi0K7nFSX2VLHtDyI40mZrjGeKziXjl8
xs0x0ylIg5OowcpbwMY3kXCaryLLu8qzAPeZaGLT9xm3WsPZ4Q0aL2QMeKh31cRBXqRya2oZQXQj
PT1VLAMF9kRJ092n1HCmHpPJVY+jq1Vb9Pzf6tpFqGsazPoUKymUil7p6lMXePfuZKAouZIxM4aw
uwlAc6ymqS+RD1kNumoeOsUnERn3anK8n6bidOi95CjP5MEagDQv7+1gnPkGi0H3KO4EmlObB3+2
ebmzd6xEbV8+Q4DBYaYUPfxn5P7IKX/10RQ/TNhVhksGy5Z8qvxfpisU63dR0mLQ0NTh1UsRpI1n
KreyWStaSFKRDkg05SE2weWYsxXsKIss5gwh+3wecAC+zy2SBtCQPm8/p8mOVEWX0g6zJXaqI0B0
dbzJgxGSfR5QiGrFfeIzbnXBnuKHcwoUgfgIAhQiP6fKwXKqEyevctYkbkXy7PdUhwoOEmoJOpFy
qttq077gG8eyzjNIiSsOVYM43t+bilZcfZx7ZMtqNfORV46glKcGFFlL87EQB1wTupJVuhzlAp3D
ASHUl7JPjgLB9wRFwD3JlooG/VHVOyCMYraclVjTrwyGJKkHcz9Imb3agZvXImMk5ZNISaZP6EfJ
PhnBrAIa0P/P+LQffBi20bhzAOys7WGwNrrwY7N9d4LUUv6z+dkrB8teVQx2xeDP3s+5mvByU1wd
PFJlWBtrbvWXP+Z+Nj9/bhiAlK50ZxuLbHWVquwBW23RyHS0Mzn5pm2hWhaDOWVA8/1T4zXu2RVy
CmZsWQesxZKFIZPVpVfFS+R3pt2A+u6D6Xw3jDzfaS4VKakYqU1f0ThS3rok+Gc4Cr91mA2+fY6W
apRB+O2P0TI89t9gXvj30WboGms0DPlEC53n2C2+wNF5rEpPqBNF1UsAP0CG7S7Rz8i+Vou2K8sv
YMOd7eR7DdZDXfFFyUJ7eb9G9tWpcXg2EbWKkdLg096aMC2s1owv2HXgGDFo1os5s2pF7L74aaVP
UuUz1/SXPgjrtypKyHeXQ3JTyMDuahLCe+f3bO33bLsc85/u+JSnhflLzI4RI3uLA9KMc+kktwza
2m7onY/ZgQbN0W/LJ80a8MvxQzCMjj++OxomTKau/mxg7XGrRS9/xDRq1mrvL+5kXxV0Q9/aEaOj
QQXoM1gUMRoSXRfNzJUtKujeoTXBZDmxMW9D02ivKtusVdMm6XMyffGAmS1irY3/QkVgAehV+eZE
SrASWc9L3uvmERPDbp2UYfFmuu3RbXzghphVoVE1PiNpU24rvLBhL2MnEoMmAAqZxHsbmDU1uzI8
xgl2JALplGqRcwMTrN/GQ4T/HBpIXktYL59DZy6O9xiyvP1ybviyyN77TBNdk2JAPCSR86oRdpEd
oGepnF0lMr8GnvZLnuCndj8Bk/JLU1Xjqzj5X48R02cx61/X+c/pv8eoU7bujTB4tHynR10tfNPi
gT0zGpXPDbssJLzjR9myE1hCsWPnB1OP82cyyCwboIutXH/szwDOk5WRYNEkPBkLt++efAeSprgj
xJTtnn73UWy+90ksnuzTmCdbv+chvwE+ZYyKo5VVyTb3SSGBpjBf7Lm5yE3ZXPrhssRZ4ppQXjkX
yJQtA7QIv6uoj5CbaV6RLFvMgn2YFiN4i4LkayzOQM9+nMmY7JXjkD34H3o/r0JSB/JSOLX7CdI4
mhzae+85JEz1qN6Z0aC9N8ZDFavtWxgq5t6f+MlyVDV1X/Bqj8hL6P0lSKEhyjiFmwYVy1o/6Thm
P7fwswbPi1CKqrVHb8B02y665mbptYLsYK5ibaCW70GpoQqCv1NT9Moamd557XVlvZM1Zuod+6Em
0drjKnCt+iq7l6JDoHX3YbJiLYaxzDaeZhv7nBrBk/uw2UMcOnGzpaqEhoBhFtsCref//ux/Huem
mno0fX/pNEaxJZfxv79So2LfHiJShGxgc23wFVk2qK1tirbBWiuFobhoJvwsJMQiCLN+K39/PWxv
Sq9Uj+mQdjfEFb+7mtuejIo6p6E22gmu7ndZ4JFFnEC196FmQBkUNZ9SMFsNECYbWe5BvLFbhICt
tlAVgGqaar6RZTaJVpVnoK+LCzQfGz+M7p+90q1ejtMacz31qAsLKy1Ps8gaK1YynmXbUcgBqPDE
NqlTkBDFv2qHnXNwlofCn4MzqZKlGngo0vyODyS4d5pRU9mImtMsFqOVXJcW8a5XNPsoQ/KgtX3f
Yn2uBiunwM7RcYCaYtJWP5ka7xlpDPT2Kr28aV3YQi+pne8K5Jde8e2/+ulJz/VH+b7CHiY35sXT
/W2OLO3Kdq57LHogRZAFflS6Pi9yuxM0MPDS3uazBt/EuvAh0n7Jwrss2quw/vWFr9bJsrILMLPl
30X8zzGYCuNRXXgnWarHyK9Z+Wpiby2/f9E7x3id61pfg3HET7XkVjREjUFhXVfegKEdcbbMvmku
0qElzB1kHrOlVVjN1R0iZ3pun61qQBUl9FkIm7YabBskR5dSMlCKB8pYWuXjsp/CDTT/7qROc2Gd
k76CRCrLO6giQHljR7Az5qxmSe8ZN3kY/Lq7zuaPbISjf4+ji/qa66MLj74w76NUseo0CiBln7Gm
jd1dQbG7qH5JzTtVH/i4G4kV7sKwKWFSIpBniIPslh2RgJOrcKyWJVKZW+nr1XS6ttMN4O+TQJrK
WOn1PB4jjTKNhKqCP75ljmed5JAIy7br4CAdIibgKAT0XAKJUKdrr/ft/TTXQDbMIZ5fq2hft4nX
bPCNnfZzk69xGeqRbJzZqLTaKYMUcaoRZz5NKVxSrfOeccwatrAZx2YhY3KILeEVWe1Hu7FzniaZ
pNEVRz+4xoTsh1Cy9qzEOFj2cO1FWqbSscKJtQSZmOXoeOFSvhPiHfMRmr2LBsqQfK9E3KsQH/sM
/R7/ZzwCvWiTDl7iicG77vfNfEl8QbXjRfxuidcwjkq8wAdoQA0KKI52kxmbOKI+O2LXrtlYfP7d
ogrQrKNCZOdZslxtGz0CpcvwhRLNLEvbI8CS4/03V/0JwkXo76VmN+ZotztsIdP7s8zBdBqcgJBU
2O5uJOr5eJZmrdPvPgADor/VwDjJ/Ax/KqT0+zoU1kDF2Q5biJbydIznZOUaPUg+0eOUfXGWZ58H
GQN4rHqk0cQgFc7z5uNL3oTeuwzer4miCurWLh4GMvjH5WTTEz9C7cxlSML0+Dls6qp6H0F/iLaa
8ISNNfUw2Pqo74VBxTovdCrdtxztK/Kxv/8feBCI9vTx/+9+F/03xHF4PfqOVLV7R6r3GSjJKMu9
1R2ITlLA2fWB1pDlYI0nByK775291lzf4eyB6AiA4EyUPc6xXMF5symklDWMr1DXXeKCaa+A1OjD
N1tPv0a6M2w6ve2P7Zj0R9ialY9UXFZCDypxjRlmDR1c9IPl2edB8Sms2s60+wz9V8NkDABQDy5s
iu9IJIkk0gufWzsA2aVsfh7yfGp5NkTrz5CELqHc4F/SpoAKU8dIQYFf6gLT3iNpAcrB568Qm561
NCsIdfbkW85Kb6nftd6vu6Hv/2HtvJYbx7U1/ESsYg63ytGhneeG1e7AnDOf/nyAPC13z5ywq84N
iwAWKMmWSGCtP4RzHa7dTFFXWTdiUoR0nWqM9m2vpu2X2SjUg5rPyUIOyj4vMSGvuG64lc1qUl/x
sHKpT89eN1wwqnrgry0fmo1lqDmmQ+gWyDRcFwImy1AJP+cGzoCBW57CYahIjClglA3c7Pxg8heW
7Vhb+UAOUITeVXPycn1QX5/Hvw9e+6uh3vgUvg495MwLQ8RAtO2s45XxwR8hpXaWo9KenDT359FO
NK9z5SgaRg9zULZfdSwyoE/COZfLL1bfpM2C6cuoIF4ZRPH3eMKotu6H8RiMbB1O/RAnNxZugktW
inuvwP5TbXyIpdH41gn4ras7Br6HECCCxm93atzOd5hvzaRPQ/UvMckf+qOmkYGW+dXBd+bzGCqw
jEUW5FdqNnTT99FHKUl2yUMQi6V0NmNqY5TDTeINq6jEX5UK5QctZaCsYln4jci1wagrmEA0bnFj
OM0lTH7KYIgDpILnf4Qp5ajdVAJw6aNL6Yz38pETj4kwNPO/y5Y8JKRc110pFJGFWaXsq3FZXTiq
nh0+HC/NdWliH+NDUb+kkuWHiMP8JYsz/RDK7FCGwNJ6dklgXz9nHBnKqTBR/RN/ErOevJWvOO5K
PsNhwN0CkcB8kJ/85YGde9CLXPKvGxkhn9qFGYU7UDjG5TEv+waNRWGNwON1RaC3bok2oqZTfa61
ZN72yJXcgM+gniUMxP0YWFYy9d42rdwf8sHQ9dOupsx+lK3LOqCNx099chkA+7NeDiabivsaYiEE
iIVh1i6eQoO9n2yeaDxr+xe3wDxaAAL+LQIPu/4F4sqniKYROqJWi1KXWNZEseKeCk3dG1HCkkZ+
zHyOd02KBvf1Y5YZOCWvA9J57YMbE24tx8cORix9Ep51+9mN4Q0r7fsw5PWTPpFhh2lOOaRr6ltq
t2D8sH4gizYt4GeN36fG5Rtmt7CbMHAl/ebaO/6k433LP+wSIhwz1dz7Ji896LooOrhwEww7WBRJ
9JrpCDriZdcean6QB7sKmo2DgyjSfFn/2If9eMzw5FpU8dw/1mhvf5kDLFCLyG+XftqeGq2dbhsr
8SDnq9PKNvm2BbGZ3tdw3A6dBjglj9UKpmW7k3UiZOg/IloR0fzfIpIuq9Ax6D5dw5vLdq3iFLcE
c5FsXS1Ol7kNxwWwrF/fKvFbNzkw4pIJWqwfxubuMtrBpl6ZVbLJ9II0XmsaLwpKocs4sKOT7qXm
i0nxKZuK7mkCmn5LNu2bjCqC0ttaRsckPgIfbTrikMiSrgjwEZCndq/wtcfmCY6L8BZAO2PTR4Kb
LsTG1ULxVl1QIvwimlf8slQhTzXLQ+AqMZfXgboD4myRNFv5jpetvAGGcJoae8caPADdoEggO+cB
60bMcCApC0EQzHCwXERyMDefDK3r92hkoHLvBOXLkIO8KaZ02oV5V76oMbg4LTLUGzkaWtA35+EZ
3qJ725v2a+dG+NRgfrBQK3xCbSX0vlq+fjCtDC/VbHibvDT92WjzKyZz1uvcRh0rT7P9ErKB2QCk
Dc9urtl7N1fVXdQPAxQSI12psAxifC430i1LmmTpac5dVfShfcAaMQ+aj/YganoyUPbZ2E1c5sk+
3x7Qk9D1biOhEm0KJkVvLRbSjuuf5mj2T1OlByvotMoSoQi7Z7ebKSc5nOmoiSM9upxU9y+U4Jzb
66G26mRlD1i4yD63Y2cFfiE8YQyvHa9xqJjPxzxuEZtjfpra4aLw3bnRl36MKkmg9vG5s8t1RVbm
FtEj61aeDUOdbNnFukJk7qPPK/X+UMfW9ymyljoS0k9kM3ARmSMTvSpvfO0mJFLN3lL3phBm91AR
RPjr4QO8IyrFsn4sC8tGrG/5KQR3smVpkbrCK8bbyKJyPYIYz5T4pyxJY+H4leqYc9bEQZ6prfrq
Z167C8n/tVt26OFObbz3yGk/Ilq1mjZIdbH39Jphl7CFZME4QLKwi4lq9qBtIzCZ50sTbXnytkVR
r2RMXjrNnV23OOtkWGfnvsMTGIG6MbSzt3zKLAQP5vFYJ4P9XI6oaCZN9gaJdtrNA2I+po6hBuWn
cQFdp9nNBlOnJoC0iQxpfWmTqeRr5OvGg+lrb5Np6c9jPj85jY7leh8f+QEGb0ni66sEcMjZGlPn
OPu5TvUGlS3VM0wPD1K7UsCSjV21GkMsmYvWOHR5bQDCgtZ74jaRrIPOoOwtY0y9tk8wZ4Ytt8IZ
moCKHJJuRhC9i0fWjR/Zi2u+gpRzgr4fYOmTrz5OFsphTrxGYavf2ym/o+3sqBFIiQTbGrNwzpdO
6BCYihOzSaAILUqsfc7SxGPgJ2oa9Quwg+gm6cicy+5ShTim9U6/kU05KdSaemn1o7uUm6fcqRTX
W4z8TzZk27r9nGoPKbf4h7TmD1OYyKEIgO5fdmU8TLhDfupvxHP69/iZnfAq7b1L/4RaUZxv9cSH
3C93uanYA+e/Dqh/i62vPMLcgPCC2cYGfhpyu3b/1EFZOfhojq3kS2mtvx+ceXhCobL61C/iQ2oi
AjvdnPOaTbvhm/eW44YPpTnt5Z29NT2oc50DaJQa/gv60T17TnYZdpkm9x8gK7TiQRFpVgo3CweZ
NgJQrZgOajppQ0FrACx7wfzJYXmw09wCKJ/p1btfOv6+Qvtg5WTZsPWEwMEc4lM+1Ra40MSBP1W6
6X2Cv2RrdFD/RFeqVRTJWPvIeBWtZr0uDymJgtOfzxjZRphNIwFUo7bpK/FG1RtlOUS1foN+KJKL
Wkxa2jIAmCjdsINOi63zWFsPqdWOX3yXXxWNGeL8IVH1b7ljBueoK5rlVOMwKJvXQ0Lx/yyb+Nui
6QG2cYuy0wBRwOUvYbE131RUkvbUZF6cMUr5oVTx1hawuVwJ8zvVc9jICAxwoejvnd2p6OID+ZAg
0euhTlsQG7Xz9dolzzDIGc9ob4xn20hRMTTNSwRKIA+haePnVmb7VmumtxFW3AposXtuup5tpoaa
fpSr2bNvqq+YyNnfqVhR2AhPutK8aIbSfKnGuqW0GPwsgjg9yq4CS7fbdsw3swiQXbblq5s4UbJV
HnYGknVDsw7GMsFVwgqWEg9bziquc/Fk7/Goak4RIgfuwsi/K4iFa7Xm3LP1cPZV5HSbeWzwZUzL
o0SuAyfrFrYoDiDhxh02CG+SvIEkGhhPtaojmkfLoGJ/aSHv9M0IkeoZ/QnBLQn4adjNLkY1Poah
rn+ZImC+bq4LXDFoNdQw9zUCWgCLaUZjF6201I0O8gcgJlmThVqF6aI3PIQA92bPLo5sqE4Xh2Cy
XrzTMDwhy5PddjLDN2gbpCKFrh1/PfkX0h1/WhqeMm6vf1arHIEou/Od7ELsJzgECXKHUxNXpG5B
7eQ4j4Cctqr1MDnlm9LMb55itPdhrem3Dk+ChexHOxF9cD9sD21s569Nf3aGsnpz3Mdex+M6TJPp
NTV46wokkTN0X/8JeaxLv5VU5p4aAxoNsbMaC7W+yUfwsc/ythIgTiHRD0pUOGzTkL8ABSF7JDIi
1jRvM09xuPxjIC9RWOprtd7JAd3zg51v+eZBR19tDKonWb+x0mU40ZD7YkbQu6yekKScbzQNuIvI
fNvmvRa4+FTx0yu2g4FLSaNV2l1TValQ081+1Fg9ZIH5U1WGJ5tv3uuI3gqyk3p656HVtGsN09jj
ERDfDCm2L5h0KLdjjiaVhTLGmcJqcyqH6ontIaKsihn6q7mprXWPLd4XedDIKthJbJ+zvEMk0/XD
nRtZenIGyaFtzcy9h66h3spvZJza93z9VHKtfAfFmGwBefO+zNq8DoZsU1vc+SdHwXJ4ZG2pJbl9
yFGH2uhmmD9BWvo++Jn9XYQOZpMtizCxq3cMfpJ9TyrsptDiZ6sqg0sL19fiRvaPYtCqw2efeuFe
9ifAiLWFnXyvDfOl9iaHVAwHg2coLEpxOgBanAKVvzMPUDnopn03A3BSq5WOZ+qqQKtmc4EjXWh4
TlI/46ZerSKPJZD8Rzrt9Ll5HZUFPQM7vmU/Bic9T/i4v32DUOk2VoB3UQ36fSDXy5veC+rjtb/J
3fooruFNdbGpZkzt+s4yzqM4ZHWpoGwaU7BI4ZB86rvENE62CyblTQ7IQyJnyFNkIfJlHjvluqv7
jwtGW8zJQQWFhjW/O51l7nyhcBT2DQqT4ucYhQ7mUJ4Ka6Vxwyc1nLayn/Q9RSs8vDayiVLXIc6T
+hEPgvQsp9dO8HwREPDK4KwOeui8TaH34AFRKvFePiZ+WRzZogdIF7kqQN++A4rASj0Cvcp4S/qg
XMjTT+3LhE9jnqvqC8Moix2Smu6to7R38nuZhJ17C+TtTsOE8TTGQ4Z4H2J2WVaW52bM2QnV9dKt
LOsRZ83mvnRmFMKhaExVoB5sUmpLw1XLFx9F4HWLxcNWTup+6h3ggvkoMcyx7ll3VQIZ0u8p8XaT
dfdrLPAL+9LiCuxItPBmKKGOtrWSHJBPN0g8aAdQ4BY6t2PwJc6ym1Ty0Cpn3hs+UGWvm5s7t0LZ
wZzxtHtV0DxtUBS88WdrvIvtrOcWHr4pZjLdya5Lf9JtG7aE55CC2qWfjxqvuNuTD0IA5Hyp0YRD
ftB6f4exl/JqzUm6jvO4OHkIop5RqC9XJsXmr5aJQG6YASVo4c15Bu+U3Yi743GobQ1LwTUic1FW
M/Xou+sqO1ZX/v6yDGodw1uzmPMPbR4+tBPqf2u9R33JMNty92mrGpGbHc3j3LIxOpSjDhPUyq2T
ESNGranxjbxFUaOLT2oxvchblOwqVA0SFLnWy51Ms+PqPHTNqY71HQk2462do47EVRPcuIVXH5mN
wQ6Ex2fMD9/kRuBXaAV6FhX16CO08f1gMxpJ+IzW/DXU6yvnNBvJD7kiwqA6uCyLHFO5gYXv7K4r
JblcmmwNesqUwK7/xVgplccq8JNbyWGRrJXaMeq1M3kFKF14LWWu3ShK6+5qXwcy5wQVUs0YMq3D
xgE3Vw5Kf0D66K9p4L8ahl3/MPl6/OACH8zsHpBB2D+IZ+synSN3K5teouIsOAVfZUvOaYrmeYqn
+CwneZnfIjaXxSvKmSr2MbO6Ji8dnNsZjgtZC9w7RclVHuSAPCNtF57sLIPRNXnTwrdi/Xu/DsQ6
y4wrRP96w70vTTisrgeIalaxpEtTlkXmkKfrpAaljqvQIwyh4NtvJ5h5hLKHncblxC0r58VKs23Z
4c3O3ca6T9wWeCBe6+vBb8P3Gh5v1+KgYFH3t1hSHHQLcdXOHH/IcTnRRh9rWTZ6eotQ795hbfjF
CYbuQRPSqfL3P/MsLLGFWSh2U7x0s4B8dYgVyNEiRd7UbjNuAGMUPRWquW5z8EiQ8GCehdu6xyPX
GFrvTQ8v3SoyrFs1ST+6iZ4VH6M2XxuQQXtqxJ2DvUL3SEMqIMhGZKKkCUuij3U5IvnofzcCv0aa
Eq+i+wvP3OoKgHQ2hBxsUv9yUwQXEnY4N47OrQwAICBdtDYf3ab9iUDy9NXSfDIw40uDmdJupnp4
LgbQ6tuJvo7HUULy/HECmwRjMizOEqUmm+g2F2eJUptrxMXkKHtTfdPFSbYyLeybBl3tjg6esg9Z
rNxVvKbyGNXdpaklzviXDCu8d3UGAzOXaMyK5Cv/qjcqvNpjFPVYLepdvAtrFfFGvx13tqmN9wN8
ILmjkIfUS6yVXlnlphb8WoSjJ7K8HxG1abPxEBG5PZUoNbIPCZ3qEb3n/N4w0SZpjKg5s96KH20X
qWEhFoLDirlpurTdNjNYktC2Ni6rHogqfXeKsxr5ut5u0BoSCeVC127AsIUPickewPeR57oY8U6N
sgpqTGHkaCRGA4VR6eGbGm7wMDfBeq7s5G6ym3yf+OS8n6nUJ7swRSzGUHEruEBSC8T+qFnQdiRt
SbaRT/27PffmqptRaYYL7gKAhIsblApapxnKTrIpIZAWdkf4DDzInswrEbQU8bGItzRsIa7xMsRt
/zXeyPJkEYXYgdbCwrV3DH2l5M1MwsKb+s0FQ10kQ0RaVNR4tUg5zWk+nXALlPvbXPXSXUllaxmJ
7a7ROjm8DOckd8Byz+vkM64kVXon4y3MAlmwmPbORtr2SEH5DYElgSFWq8e4wsvWK0DQItHY4ME4
JfU6V7V5aTes5S5vQc/sGRoGqxSZYUTHCcYcAgDc8VYBW/h7TIHqexcRkps+dQS0jfet+NGlKQdl
mIxQMmtVw5Te1kYNd18sLMcaQwovM411FHnkZn6tL+UZv6L86HsmXHbWnZcl52Xa1Oz1ZLap8DUR
8mP8NdspgDY8N+PGRBGdcjZ9nw7FgApY7jWXkOvANKJwteD7b5zM1Hz3M2rdsiZSWEF7gUF0kYZ4
vxiQNX8nhzAKh5NOx4+GS7SslshhTxRP5YCnYbL1o3DTCqdjLG9uUQAxt4MF9UH+w1rsdW/iIrqD
7+KgbumUG5QErcu/TgHZuczCqdwPyRjcTSEmIsM0fQ9VBZl1sYaPUPQ3VnqeIdb8EsVgpd7BJE4w
Ldjkh3xBVrFKEfmPPMCFRSqHG2qKl+FrckBGV9msLl1kxi7bgylU6mPPY1O+7KcdA64srAgixG/k
W3HNBdYpMbbyiAK7eaVsTBthOXRVxRbbGb+Be2Kzi7mnZsFRDir7GcWZYD2mTbwfECFcx0J3R0Ky
0tQNzmBuV0NVosAgm4pSr2RECtjfdTOhHRuZN/IwVP3PnPTF7tqlgo26CaYw3kOtfJX9eabBIbBr
YegbnN0qC8/yDHGveW1mCEdd++SAqVvRsizLaZPmQXbUo/71+p1uMmTrEIJ7jcQPIUKnHJKq5GRD
mOHXq/TuEWXLhHp6QRHIR3t3ZDf/w0ZcvBj9H5EFJU8d3ORpMHJrrRdGc1I1oKKN6c3YrKMJoBkT
ghauHV8wYx6yUec5rp8loEzCyHzc07IcNQ+IsuMi7Up7kz8ggB+C9S2622yI3k0zEkv1MN2jlNGv
ZLMFqbPKg9LdyabjK98dd4puZSt/mD0LL0KZFpl7hKFaG2GezNAxPxO6SXNRGOjL3RnGkNTLSmgn
ZVofHaSyEmXEfNmF+kYV0DHJVpCMBnl2OVQWLtpK9Cj7r2GK7tdrI69qCF5Fc4On/fpSyPijmQb1
bjC9bNlnTfDADSVeUjKY/kI67zw1YQPpdQgXDrCpH7Mx/kz5abxgnF5AdFUiCjyts0XctD0YiWfi
n4ZTml4q2cYe6h9pl3vp3s5InSZW/bXXp3H4OgOMRyEKdqRAV7CM/Dhcm0U0kSiW7dyfcBVhh/Fv
cbJP79YoKARneZ+yxc0KyrnODbB0F/LGdL2ByVHZDLxAX2MG8RFyHWgs1EM08zaopmLtQ5VdoUSb
XzjP8iyObpXIKW+v3dyGPocqM/F/h3ZWWn0KbdPoDgzoDaao033SK+pmcK38pMzDdAjV1ue5jSVC
1xb6ihJv/9T3Q7eYWZG9t9ziL+Qi39IWhp2XKNyO31z85V7qoTKXXe3iFkBSEE+Hyl6G4AveFYQ5
0oEkZA34cONHvb/XC938wqaYPbWIgM/0DZX84SHxym7v+TMC0HpnvHYmtRERMMUwTvHoKG/QwdPP
js29DDi5cnK5aZ4VATS6Hrr2rWum7HTtkWefQmF1rfAdG5fXPrJUK4ea4F1UN+Wm8wCrWHY+P/R4
O955aHQCZ54fBtWZHsrG6tl5auNBNu1SCfc6axtQgWFbLY3+WdOH+oscNMVeZEzJdssmqzZucLP1
fgn1W3Q6FfhHcrB2WJO1WXAE0It5JQmvGyS8EHaO4hZ9YPyr4aaS9BatWYs4iJB4HrrdnCTfZf/l
IGdhmFMs5zkxWVWp+aEAM7WwC7aAru51tx2/yBUMm/4FMWtQSIH1M02WlqLmP1EhRzzGn589z9RJ
BNXmDTA9fN1jtV9f0l8z6cjcXyXCycobKhdhdtC2sedNrxTkEY3HmfMYd9H06sbrTERNDpbrlyjR
bZIp+T1KiSrl87V+Rc09Ut7yWn+/Yh2FKz+D56hMKzdDOnceY/NLV8TxFr1kKAeiOQMW+tLDVMcR
dj5HfU/LmTBW0+xygWcNbHEFD3M8cHV9H4jhMBj6G61vD3L+ZUbRYOIDx26TomTJjGk19HjgXHjU
YwHqpewxzUnGkRx+TL5HSL8XWLrLJTDQffRpUOKWw6kYDv3wY5iMDyxKMdudMLqJ9eq+x8pVQ+iu
hVY5UJL8oxYA3vdo2621/+PRfq0FYDNyLHPd2sv1ggyrYmU4jCjq/FvZItGMu7m31V2NG9iwkCHA
XnBRkBv2X8NyQI+LApsPURGRowhVXiZPJIT/noHvKkrs7MzRqk2Oc4BO9+VUtkvRKc+6N1wnlYM8
N5UwvfTaSk78NUoO/xEjm4HSQ25Lk7cs8+rLRxv6/IcRowpOffAj/fBvH1lkKdS0zy+T5Ae55ivk
hCHL0YF2JpQgy0C4M6kuqISg2HeRHh4BRH0csOdgFNmHINxce2u30vCtFaGXADkkFGMyB8NPo7S2
jQBCLbs5f1bNwgal3Tr3UxJx8FEbZ7F4aUR8b2PXOlzC/THI98hUo2kv4mNxUBuD1FUb6Ss5Qw4E
gZIvHfEyfaX0O79UhHEOuAXheKA3RydvsYhxex9paNdowfiI3sxOApxaFG/954gl4yFZUAMaVn7S
lLdtYlRgQuLsW03pP49L/a8ByNV6jjMXOgKlUw9o8b4w9EWlevE9lqYGICPspTYf63tl+Ip8QfLi
J32574WFiZS4UfGZd4IxW1SUOTb54PhgaurM2elTepjLnlqo5lrrKUpwnxuxNStr7O0K2+YL68iF
X9vxTRxcZB94oBsLYSIiEgksXBNMIqFlkzuIfZ3VWbWWuQM5QuM68nfY33PgAJICSXKD8lUvuKHt
uJDYXUmnrib4okOEELlvCnjG+CtGDksmtq3n/5iHBAnW4Ubz4JPSe7QD51Wf6uybNxXovVfNY9ZT
vwBD5W2LpggWVgFij7pXdACjhx1cO7kvU27x3CFHkKOPsXBta7j/3yM6K3tq6rjF4rJrbi8aPiP8
pb4HFeJqISBmKf0j+hDVVU5/xKmiL8eofRuqDZt70PubXCuDU6iMxYlFtbPuk1p5NAx4JNif+z8s
nLw144cxuqh0apX6mIo5UzgHJ7R4ipM/mA5Qad9/hC3xMac7/TFHvo434DkZu9Gzxg3+DEZVW6Pf
gcGnKAJ0o0cRAN1cg1wn7XnIf4Rjwt5MtHwERqaFnMdmPj9NBeYxv2Jl/yXE9IcbVED3ntvvNK2z
vye69VYgBITmphZumkqtjp0xhHgDgNKgVmu+idAqn+eFn2Y/qcx5Dc7LTt9uUXad1jytsZvQUNLh
rlg/xLX1Ndfc8L3EXX4xjFp5j9XucAxQZ1zJdFyk3VEasP6KG+MtinsT3JI27VQfYZlIPBRxPStJ
Y+CkgERT/Jh75A+VuNkHqmNCSaX8xhMLKfhGc6qVHVYsRe3JfG47sNAgv1EmLAJ0FdMpQ1wR3GGy
SnSy5nOkoP/LQNtZyUk4ti1nt7SOoWY+NIYffRmg+92Sxse9BRX/tyHEsKfyp24vm3b55uvkyYIq
RxM9RWqSO0r4Fg4kNV3LaM5R7BqP+ORsZT8addwHE49NtLiYeBEXFNQC0XR7Vxe9f5QH2019RKHN
j2Y1xTB8Oh1zrV8hNaiNaOWO42Lgna+n0u8eGm4dh3bESU429VnvWcjhFRMkyg2Ylf5BK8oMCzrM
dOQgdkEk5Sx7KQflpKTXAyzFlGLvmx07GLMa+SrNGOQ5vfNFqYZkD70i3IZV0jzbNVuQKm+eelcf
Do1wrxP6haU4uLYfHbhhpDwqXPteDuSqAkbcQ89C8/UmXoZCpBDRl3B7aWeu9j0pOufgSzlDMQ/x
5qXZxuqtvAqKZ/rNEBebQemKTQ9N9oCb1Pc2SrJvOA48h36RP5l9pW1bmztHHM/+Q20U/xZQjVm3
y3syk5qTbFITW1hofj8i3wc/6YGFNHsfJn9qvEcD2PcuiPSnocGGNcj4QsQ8t7Zlm+tIf4zxCXl1
uCLG0NzPkM0Bq+n6Czop3xErGG5KUfGR9+Ow79ZG7HUXPVFrGlBPGLr7eHxCUz/C6kcvQFan7ktv
23v5oWCisBNOkUPuc5xFWJ3lJ1WgEFzYSYUaGneylVeWt3cjG3F8MQiYo/2CQMO4HMtQ3V77MAv8
c5Zl6M1CTpBh1mjjB8T65b+d1eeUdCAENwJOSgH5OuPSFq9RT92Ru4V/AhwZPgyFN28sD8aMOqQs
GPG84sfk8NVjPwAiJFY3IbkUFrACEjIySiYvuG+09UBC8sXq2XeE6oBTUuedQhdRq14oSc2pSlHM
SBMcLblBGIQZaTh+CpP9MqzLkHygeju9VgBkZVigJR9XG39dzRFXk00RVoI3X8zAi8++yR4+lRVI
HhgvNgWjzeggogUej62AEgobXje41bAvePL1dCn7raRvjhOCQsskZJXftpO20qey2MvRkQ9ToVb5
xZ5G8972R2AxXEyPqbtC+grWslnO1MMVt/aPshn0P/GsrcCv8Ib8wFohgmYv6hg15jnI4lfU1JB2
MOvnCWG1G0S5W6QCq+i1HhGvzfti2iInEb3qbvKmKWZ/5+Qu9aIy2cvuVqumfTbi5CInVcEIl7D0
x6Mc/f3aalywZBev2WTW52sjs//WOW1/l7TF8G/X1sU76GfBU/x17S5/VQdybIZxmh0jRKGFg6q2
H2dGyX3EMRQpYhbeZGOOZ6MMRATDX6VGgrCfiEZglRE5e3TTZh913T3M2+jG1NpOW8kpcIIWyhCa
p8GsrB1Crs8Rqp/IfCop5UPkknq1tvAWast8pxQlu3+/1VYyxvIs96yfOozYs6OhuW94ZiH3IKbL
Q/LrzJztdEXmJc/McZML6aXQZe3SO+G9Yw7avZkqD+ye0UUKG2QSSlySJKST2tofUXKyjFJRt0cH
1TGXKfesg1vV3/PBir+Kk/LvE5NUgeyRJ3PYfZcn2t8nIvg/ivnfXkJeEHTpmb8pS0QFLSxlKKcd
C4DxtcjHXZq30WOXiQqUFpUL2S/DfAOhAZvF0ysPl13op/EjOLV/hHniajJM7btPYVWvsGkKkZW+
Xu3Xi04TavXj71dzPbVdyxe1KHOtSgX74jDCiCyZ4DfIQpZsWmarnGSZK+X2chmVcgvXUSnkMCn2
/+tc+TbkC8krUxdXTtfXvb7J6+vK0eHX25iitt/CK3SWieWCmfC8sxUP5q2q2OatPIsbvFD8xBwx
ahEDfRc5i8rT1UU+t+NWBuqys6mrVWrXzfk6+f96UfFqQZGat9cLt3mCka18zV8XvvT9JxeV81OA
dZd3++miGkhi1Qk/v9vQQHEgMJTLn+AS++fH//V3kRd1bXXcyjd+/cz/04U/vX7u29na6FZSAL8P
k5eujFVsC5HfU1w8dMl2hlvZhAwH4COrca4chBxf2fr3ZUR9RCjxyYhCDz9Nx+7zH9PdKv88vbGL
pbzYr+k4kMyLMm7Uc9CRxLQFyDkxvmbzFH2jSso2FkVqNCNd6IQYOG5Lv08eAsrO/xKa2M1H6GjD
x5Ghk1b9SIZhaTpR+mQUprlOZ6gfeLG6R4B/wE9xq3ucRe6trqeBHcmi5Wb/o0APip4s27Ysjxaa
KGvM4mCUvb/UBxNzMVEHseoejSLUAE2cXh9kmOx3AgubHUWnZNpj19KhynqUZ9eDgQcCNUf3I+Q6
8EewbPquUS4zBywgVeDhnPg1jIfAe0dhuEEY5e9mDJy7AL/q4PfXK/O6oKKAhkgKYijKJ2EHORxY
PFoPPkpiQOVw4DaFmBsCkukXkvKQkX+ikRg/QgFuH2vlWW67ZaNUnuWGvECl9veRZPoU9ucciQbg
+/fPOXKhaZpG86g2L/LSdh64G09x0L2fnv+Tif/6nvAH05fhiJOnqnbFUj6dMCxQlsj6mwf5DEPM
kwVZ/wIMLTt57sS3U7AVwtL8HKVpZzi1/Qvbl48oda7f03bOQcGpEQKWo7b3VN96iAf/lYJS+N6p
QLZmY3BROoXMPs2I90nx27j4Mapu8dcoJsLH1PYN4gcPbui+ynGQLJ8nxkGFHo64Yp//lBMHULCb
yHhuZqs/NImPmTnaSuBmNIhVFo/M0X+W32Al8r63ZZA8UyKo1ro7JGd2S1h0/sucanyW1hS/5vRi
ThvmyXmsiuzotMa80YtdYyr6hkVHhZuQax37rDeFfAJy7jW/sZCq2luqIuUCBSVYePWiLAtffJ9e
S/QEXrGZN5e92mX3xhwn2znBB9nIhPgqWN7wAZNPbz2bwhdyHJPbxhk1iuBD/K009xLJpURpvIzi
cbpj2e/tO3RlNxn2Tk926b3KCM3SbwsDpGbZfVXyybhLBNNtLjFkwwqA4i0t2V+EBcYEM4/VUm1Z
piv4TG7MVPOXclgebNWgep8p97UMieOX0cbYG1BEfDaawt5XfaDuKHVMN5ZnpmvXiZvHZsIWJwS1
9xXhoXNRi/1Zwj7eNNWfZTE9O30Sv02TVi9TkP1fAoP/Zpu5mJV0fb2Rv215yO1yRGiWn7pTvFtR
3p5KFNj2KguIRUBSon2YJlT/vVulJ5X3jjxpgUo9HM2F1LWN424bae58dCTTFzW8cuN0sYIP5mze
UFbWUGqNgmNcA46cuvapDoBIJo4+7mIUzR4MV/uBQEZxFyTJtCz0fgm1lfLe72eFOaEAFCQdnrHi
7PdRlov0sYn8GP09rlAbbk8ufqli1p+xIbNiOf/3a/75iv9dXFCeMidQq3cA1ilEF1P9wtMckb1m
GFE3pmlbWXc7Fvjcp9iBLv1q7tcRa+r10CS08UrbNmwCb2XwUAVodqkkFusq0b4g1JVtDYRW/4ux
89puW1nW9RNhDORwy0yRypIt+wbD0wE5Zzz9/lDUMjW9fdbZNxjo7mpQAQS6q/6wLamxIIz4jeSe
ty0Soz+GWVi+6rN1C8Om+Wa5CQLzyFbd2vARH/B76lYykGY8bKfR7h5zfFHPpY31uVxJccojKPAG
PfLSOrSV2e+a1DG+muamrQDxoRlT7Uebdw4kvlcysEgopNUPgcTnoebsi8yat8IYsZsgXPZ36Vnw
88ukBsRUEVLVQzZqZjV2OQvKGn50TN8ofQFY1g+jidNQt3E1cHb6uFVrtwHyA24dR4LjPPv2s2VR
xIaNjOJM41fPeJNhjFP9zO3E/q4Fym1VNTzhK5OvWG+AUpiAuMapx1IiUPGUik+jUYIC8W1vjR9k
fWfNAZh9EljbzjaqL6UZ7vMsdr7PugJlwinnJ2dGtZh9lLaPtbp6wcv7pzXH/oMTZsgcx7A6dN36
pwlq8s5e7b74gZ5uh6op73Q1SI+6qwTHwR47dqZ2tLVyPXq1SgMbWf4k35XZx65zoKK9XKlJ8/ld
/D3CgANVtSZZ60Zvk6gaw7sinNDBNEf7m8XW1+WR+YkqeXew5hE7xKBx3kLKUebBy24FejuMpfHi
2beiFiwNYGwyMiOotox8CMtuBaA7vo/8a44OGROGGE/EZEQbpbS6LaUW/Qtp9Y2wM4a6CtcVFp4P
//+IOSryE8j6OmwRjlrhD4tZSI5hdIBV5sDfBEGMncul3ya4ELtkgNek5WYLlDEbLxFpNZzUKiw/
V5jZ70ixdazYRu1JMZT0PaKwH9u8dF+xH+/2SUvWVKtN/9kN8u+XD+nmL204Dy8axdxDA0hxjzC6
s7YW9iAgv4fMcMKnwEmbx9YYXqjdlm+qhpQYyQnepktTg6+3GvLEu8vc0HqpSfBKf6FXznFQtBYG
iVW+oVpACYk12llGvbcCPb+3TgMMUqm4xIeuV7x1lsjVteNR5kAn2+mDUr2wTSzvFRdNYWyts9dC
G01IkwWy2Y+8RbcFHpb4n3I26wNnYW5/6IuTBjv2Eqm4a6EO3+tykxUTj4rfpTEpfEnTHovw3HUv
GtSkc6XPJPHy7KUbSwgrSxdg5pa6y3J6Dbk25cxVcLLu4LVt/hhI1WJAWx2TbYxu4YXkVTmeELEe
T00SjCfLhW146YzqbF1punuUgWuIzLjEyYgjU67j13CQoy6SDsGw+XBtOfXSxFuhuDhtokqzTjxU
rJOcXQ/XviSMX0ncUke06rxe/S3k2tc0/n9iWiu4zJvG8UcLf/OtxpKrwtfwa5Fm6n1pPsbKCL6m
NMxjjhTmBaY1dxkG9EmGPxgQr2spV86kb4mwQV2dpZ4r/XJ49w74z+h14M+ysffwztq0fCM9khMy
Lkr3uFxiydO66uba18EfgvSufNN/C+LLYKPtvFFJLsr60gNfKOGB3LTHuV8EhMnc7hoXFWtoUn26
p6RVrS7taAqLO82pi7vx94j0wUYPNFwK9eJO5sQm9pOXzhCW7zbu0FjHXebeb7rwzXWGeKu2SF2M
XTfgxpZAHgbD9NnyrQdBrcP3vUdA6T20TQacOUIS2g4c0b+E1ppir9nrwptdDE1ifWjurdCy1k6M
W/xV6Pmi70zKi1wBA9fgPwbkAmkRz+umnxLE90ErCs5nABq2ngdwt3ADQSZK5xWuaOnNuLaDCiDl
XwCO0ne9wvWqAhcanGk8sUfcmGXa7fMR4Knm2vkTPJ/8KYF2i3+bYvMuy4onN+nzp3r+p7ED70Ea
1eBZN1WGpYVj6cjr6xTXgc6H7nYoOyVZU8l/tjNjOMvlIsCdd9DhdtKSC1w/NQXuvq16SOdXBX+R
9r82vWLB+HlmvL5K+8togwpllvndTejVHmxbYazXvfUd74302AaGvfLyVNuJtm+HvctF89cKGnOP
rFK5uor+ytklrru11CG5hF67TbCtK8pT8rIbAamuk0nDSHsxNpOmV7fNUV6S5jC/j16b0RLc5Kp1
dPRl6efXWKCE409wT/+kRpu8RZmjrac5Mx89rV1wq6QD/Nptb3QfL+AQq0E0qWwTX7SufMXlcFjN
01j8M9UYbGowiVdlTdkgjfDzESh7DyzAafqXdC67rd5lSIk0QQ9oneIDNH1qVMuoBg/uoVNqvroM
XiaQFO/8ZrpM16pgoEAJkzMLw+xBV+DSVHmFkrM9QuMrcLasc/8ALmdeSxN4nHarW9oXaXVYfT+3
LpkMIoNE014Ko0fPWNXvL9EJ8Nnc76ebaBnUu7Da1s1obiMqAiKhYOGSsC6dtr6RJpYQj4bqBY8Y
BWWvsTPzHkN3oerj+bYrqJyMw1x8znGU3ntz2G973h9nY6h/5SEQKjkYhdsex4xtY4/KwLU//R0h
fTKKcCm2mqrvb+u54rn0e4YM/NG8TgNER3IeRv/mjzgJuX6QY4O8WWWj9sWHCrC//izXD79eVC51
aTagS/IGme7lR/7vH2Etv20Hkw1J0w4/O9AgjVLbL9mU2+vOmLRD3ygWiRW13unY32xV2KsvQaTo
x5xnwVqacPXdW0W336SFO6P9lPTqSma2y3Q1AEUfuNWjBCi+D2LJtKdzNFvoB5b8NSplqm+BrG8x
7MNoccrCh245JACuNrMZahtpyoCE6HO/M12wetcJoQb1mlIr5LblIpfDiAxa3eYtJihxfpA+uVLx
nw/UnXDbX1wMxqQ9IzIVrS/lUs/FjI2q0ri9tEuPtxDrau9wrZ82qnYGEY6g2VJNJbOQPSIjcInP
FfTmqlh/luKsBAQN+nmk6ZEptXTlDorRmr1xfRZgK7rJi6Q32Y+btnIv4t0yqrc92olyeomR09+B
Ao2tZfJlYAHTBgn+Gs4cmJt+NONyB+oA5YY2uDGMANPcpgymU2fOUbmTU6C70ylUNEj0iI+RUEOQ
dAfVc1+4LvSuSeGZgOKKZWMxXyBkUsWrAlpthFAJEPa+RR/z2jci3HgdvZ79X+L6v8xdrjcEIDDE
IjlIdNRW2bYFZaF9+eOsaBL9y6ia2Wqu9P81Oi598zL63+NklITFe9wfn3H93D/jIjTYCoT4l1yl
6ICMVrvB1iCizk6+Eu/1ZAOrG+3KpdnkDeyfzsHcPuyyer0EO7kePoqqyDVYLgdF+T1YRvX2Kwuu
7qHUzKOOr/enuB7GO5gb30t3aj5FeN+dVHtCk2gZjHDBO6qam0L2ZDS1E4eSvOZsZTT3LGz7Mhsx
gCW4G+cFExCWNywp6095rIDwVMeAx/YyGrdPJpq8D9IamhyKtzU+h57TvoLXkd4ib+1HH9WcbnI9
eLRI2ShGHe2UPOrOFGizE8ZmOCRRqHxSo4I9jdEaX9HZOTnGYP4yun6bo037DyR6rJ3IOz2bVhdt
m+BpEcvDwjzIz7mGBsnS0hVEVMAXwD+WdjzpLRXdKd5emouCipwNo+LcNJGxv2SXAmWYNu00IBg3
aDD30I7GU6+7M6MZmc4ZXcdo7YbGs+ckNgg1rQp3pA9Yhspay1fmX5mqeTesddoV+8zkJA4klloU
u3qY6600g1bpsQodfs04bUBpsk5a5pfP4l0yT/c2BO1vtsfSIapK+zXOjHHTeIZ1H5atCd9Ts26U
ogvOVghWv9XNAlpW5a7bwhk/V6n/c0A+90cTFGvXW6wZNGfY+2VrvwwDS2rXneDdTMVR8iheqj8g
YDs+olxaPs+5fgg75Alm1x2gOQCblVyMTMpxJk5qYLf1OqxSnNvLBoZ3qzu33RS4t9dm4VYrP7Hb
81wp5gyukbgqDoJtYhnDug7zYZsUqrvCsKw++4H6w4gCnPvGGdN7n/3w2ZbTydZLjJPTaps6/Bz1
6NwC8OHTlrOiDvp5+QPzrvGCBjo1nbaa8sIJG2jlHjcu4gnO2nftr3ZbjTdhM/uPBZWTu6ExQVtV
yqN0hb3nHGaoEyszUPxHGXDSztvoQcN+e+mTQ1nZ1SrxgcGN1HXixTBxk1VxfR8gvb3OVO7yeiKR
GZQ/GzxqV53d269agtV2VbXJnYFW5DFuLDZwIfnZTejO1ZtbOq+W6+a/+hrw+1GJoWyiMjijX6GO
5FPREist7PI0Kw4fGz/GkopsAtJTAItBi11DnTRQ+JrGyiFL+hAv0v+EclVDcdOXyJynVVL4wy4q
8GPqxzpTodhFa5RInm0s2jAwUeutXmnTbUuNBamzztoDmjV46ybW2vdJ9UJ6fYRHZf5SEB72I6X9
kS6UlCQvq31Tad0Gf7KKfTyutE7t1pBgsbyX9E2m2U+qw297jQiQWfkQYZnuU8s/6zUfdJZu+ILs
P/CEqArA92CXiO4jvg2khT/nmmMgQVQpmzZM8YQaM+ul6yO+V4vGIzKpxi23xzlb9B+lqzEUbYOE
+jrUvGALJXJ8Mop6egoVhbSDY91KF+jK7uQa7Q9uxCJD0wp1J9v1mr3ESggq7FrLa10aQTxVB0NH
41+aclDAraLQiLG8TPL6Or53sGW4RuQ1nFWzisPLz6F37ud4AUgAK+1BA9vpnaUp1V0DO3HdW1H0
T+ArRxVtiE/QIOx90Vv6nldf8Dl1gbQuATJz8AEHt+q48vjG/1fVVHSLrPVs+9VG4uTwQXyVtKpx
1su939rKDtwmzsR59MFptMTLBqHAorsRmeoGga4DBEh1LYyiBj+dpxi+RRZQAOqB8aHkhIwK0i4A
9HEm3+tLs8SddOvzPOGRhqzKdVS0A2QUFRvStb+DpZlkTbEnGYolr1vcuuqs/1hOctC2chIEWfCc
Jza5t1XEhsO2NkU3u58M06a2jtnD7exG9RmUTrztoyb+0oCHGBTY9WOMe7qjUftsdd/Yg0KxD2Wd
J092j9mdhLArxaN9dl5ynbWNYejuJqL28NnwHGMzBdZ0kObUQubpIGLeStMz2y3PXfW50PXq2TMb
/kua8mnG+/E2xvd9JU3f7JuDXLI2+PO+69hGhjucbQgLYAHV7tFOs/aUDS7OjR2q8ooOFlZXvlrI
jGzjQYnIZFb5s2l4/5QIMryl+DWgbd29xbjaU2pS24dhOXRWjQSjW56u/WZe56ydYx1qBbFy6MfI
vU+K3bVHzsY0Ri6xguN5HUgpidzoc/mWd/q04Y/drvVAc+Z8ldYa9id1AJwfj3asPEIz2hdIeQ/T
DlyqtRIlYIRSplPgFK/SmrS4efx3V73YyCjDfImS1r8n6jFp9vXvScriRDiVo3qXxe+O1sjqPeWT
7h9FZPaqOet6s7+pMiSCZKApSpz9Uhs4XeqEfwaXma3fZfO3OCThbqiniyCAvMwAyNXZhiVpglTN
LnGHX3iq2Sfd9axTvZw1NYjV1YdTGYqGwT75VAcPhdncSlegABm1BlYzYaJi7xt12RF1AIRjYpqB
zatG/URW336WjrntAjQpsaUbxoyFB95tY7gx67JYmdisnhI276hC/OsMa+v3PgA2/2v0OiPwUyQb
1Ql07l/ihvKhr82I0iMB/z1UPvAa98ePIx8YGNYbwgbjTeE3yq0cKg/5Ik1pJ+xXgZVcBy7NcGTF
mBQALH/P+COO1ykel/rttRujcWdd43TGE6KqYwV4QVlRqJ2qk5zFwVziebi0L6fXccwQ2rURW8Zl
jgy4KQnilZzKYdIj9xAV2qGdZ+++7M36DibDKoSjmW1TXA93UzTgzbzY4UmInIUjYp9IsBqH60CT
dJe5/XKla79cpHTqfP3HQNbXYKOWi8iAXL3qU7IWKFo7s/qlcrBKjLOmPCR1WG7FSHFOlGLdxJF6
EmE6z8o2oZLaL4YJg/4vkyTKd4C/8O39f04KrNp8LG33J3UUbApcD/USqjkjFuRfY9gVG892qltd
HY1zja4N37xQ+2KM3k6du/hHWPPg6CN8ADTEwQ+J6iAoDp/jqTQSkKSa06ATks3HbsCyZVgekXWT
mfc5Ou6rUZ8XGaP+tgvs9JOqlz4wcE/fW20/fbI8+yQBbZCF6zSLuvsqnOyzqhcZi+yk+ge5olXO
h36lzK5sJyguR20Yg2celz9lprVQCa1qVp/avsC5dWwt9KuT/quJbI9EkOyq0bpkEKY3OkFF+BKP
1sUBI9ei8aDpWL9UC4hu1nHb0l04WPaghi9dYh6kX8ImAx8ra4Hqqa4G6q7Dfca3nUCu9keYSBpr
y9X+Haan2RuLU0yh2b3cJxPCcmo19hucxKBfSFL52ilJZclFXwcMAO2I+ZGzviapvRgT6ayCDG+q
qN7yVZn2hVUb+yoN7c9RZ2xJ98/fFB/1pg7C1llVlPLRCrNiFTaT+o0qEIIEBQq5nW6iYQwibiMz
pg53d76TbxQnK9RtbiLH8lEwsfVXSBXepSkyXtfmRRnKYNflWZ5/0cIem7i56YfnBnevVRe72YOd
TvnDnKBnDab7NUnr6ebab+CSeJBY/q3ox43/irv0dbrxHjNk1QSFzIi2/miBu1eh4hS8e87XZozp
njS9yOFNuxySMWseubnXZlpn9xCpnUcW7NaxnKBIWWkHSyslc7yzvLzaBG3axeu5ADKI80O5v7SV
Sv+mDPhhIh7hPLLgch4zLHjHKgwf5IKwzas7ZJP2MqbxJNoWQeXvC63dq0U5/1pOxtS6nPT/Ofnf
Q9Kj9sZ2Hofog/t6Fo7FkX3dN7khZnFD+N0ndw+Gorh38xkf4iR4aB1uIa/4P/QDTQHy4Tn1pXgh
tYdI95dXsfYgNYnL9ltKGynEiqOvzw92T4l7VS86DbMyDrugL7R1P2TTSnUwNEqtMH0N4xJlNmDs
YohcIxdzMUS2dXU7hv6NfSP7lQqryk1vO+qt32ntLYYkbE2jLvxeH5G/a1fvL48CFsIhBsBTrLwo
y05Af5bKZNSiQ7J0BkmfneSApfP7mTQ/DH+Yfg23tXDemQ2QuHBSblGo5iWGHaRyO3ukXYK8VHYy
4tpYGmycRQQ2yOAsSMwlXMYL39BuqZxL49JjuKsAQZQHH4UqJHWcOyEghABRT7bVfb9yEmrUmzf8
rbqdRMzBWN64XXanl2gkoZePbsVSxkAF7T/NhfyWRfN7U9B216Yg5D4E/56bL4ZTam7mqJ1GKZlO
qENpBaOxLOYp3WiRX2ARwHdwhxeevkoqSj8tmDT7aE55eaYQnACJnwNvh4TFP5emvoyg75TaR3Tf
0Bzw873jVs4uCiLr1Zl9KkBgMDK9e+1r13mNvdDegSYyjnC/08eI/94qXvAcOfxGDxTBt6Bt0MFp
texWg76IItM4bgJ0jb+2Y7Omx/5eTi2u9b6WP1ZDph9dY3R2c2mNx6GFElJ1+VebxMEPuy0Og+3b
X2oFcQoHshNao2p5ajpSYQhneq+/QwE6XUI70/x7qOGXl6uG1ntos4R2g/p+1dIeP1w1JVXFHgSk
QzGPZwcxnwMrgCdEVb18Ey19MiCHUS3HM6qt4zmzja3WjDBlli49SKBX/nk6JYvrZZSNG5n8t2td
JrrsWg/Y4axRt8N2vl9NbpAuRoPGa4q/CVvGLjn3i2vxdVQMjmW07IzkzCbiPXj0y3jTO6jdLV80
BeQjwLHUzE7+8m2UztwcxpVTsgm89iXy5ZRhOcjIH/M+xICX71f42Yfd0S11Y18usKkEAs3ezWoW
j52pPl0OJmA9u53P0sILQjk1RvL1AsqaeiCAna5NexlFOb94QmRSLiY9aZ4hZFplyhrxDjUDgZi+
1v++WsXVLpCu69XkAmU3QUyP17Hgvwo21rvWfXSTod7XRdU+pDXaFVHkjp8mA26uF1bG97hqt60U
Ae3Q3thWFfzQfIxY61K3PqlhkSLOrqoPee5keytR+1NpeOWJMkG9bx0b5sdYYGDIVuNeDlU6OTjP
9vn22heUTnhfeIq7t2PEk/8Y4G7Seb6yjf59EZkgTc1Ln0Pb9o/Skv52Cg8FkJqbLLEfQ2gpzbqr
goMeAe4ZK8RA5jY12QV51QE2cvTi6Up8nB27XMto5zvVoz63bNjr+CVSpujFn5S3LLILgKHExxM/
PEZn9U4GO8sdT3rJz510ZoMRWghAs+ufL4Ogl+H4+Cp8U6Z2ph7sdZuKszSdHgVhFPoepVWH0Zdk
EW6PqFjt/DSdHyfyDhvEcdEWJ2W8shFJ+Mpa+QUNnvmno3lrYEpwirIwWmnp4P9Ku/q+LDP921yZ
1apAEOcTjmk6+HN/emLtOW49tTbusOCwkTNHZa925/lmYJ19GDzfuQ2WT44NOE59ErI/VChyGn3p
3CGZbu4rw+wwtCPla/aAJs3WMm+zwox32L73j30Ypxu36bTXNknQ23e76qtTzK9BM3c//TJHhjfg
Z23HH4mnRMFKUc27SSvtb+ijsrDRk/BzDO5hXcaa/iSfXGQgXhUt0zcduTFjU7IyR8KDF6TadKe6
9cIHq6d4rAyJT8HcCL6YUWGTmYGjnpdtD3x/Plg4JX/JlEJFB6ZAa2UJy5EGU1WreurrvLuHHswi
c+kHo+VsMj1Wj84ya7S4qzX7c7uQ2gwtBK+UdsZaeGtTgeDVpA36qQjt/M3GZXihuTleX5y0vjTW
QoKTqB4iInSkvHizMPD9HUXNzFgLm+0aJddyswuDDmxhAX6eKPQo1X3YjSn3JHCQvFKtdRFb/G+W
5bYc+mXVZE9k664DEhwsM64DkyzFpLP8y2Vi2MEn+PwPspuwrcRZDQ7eGEAJk08FciLS73e2c2xs
f0A1HMsQRB1bDHuD/sX02K96RvYEo7h/GbIQsquqaicZdHTAo4FraTuBAqDU1h/RukSiYplam1l7
b9r5rQwGhaIcUMjR1izvnEveKzf9bu/XzryVNNiY8lBPfW06SrNW9J9Vn1h30jLSYqU0YcZCTnUe
Zwi7kmAbqi48l6GJ5FphU92vHIvlV96G1asWv/pU34LVEE73LYp1XzW8o9dtU2tPGsSBXWOWw1lD
CvAGZV51zy/YPhjtHG9qlgefjT744WRZ/uaQ3sIhh0wSGu5rkjlz069cXW03fQwjyg6maKUUXocK
XpTtKC8VZwcBoBMJW2dX40XxNOO+QwWtVBDlLW883TR/OXqMpKHb/sNFrZXXlcrWmW0VbnTp7rKS
tLbsWChKYDMxFtmhamLzLLsTGZA4B8WdS1whm5dpzg+hbsHpW3Yxsu+pR4y/89A9tj2GJKIy5ogI
Wc1LYffXzq6O3dUlSOKvkUPNDeIpeXuTQwi879As/LfthV4g3oB4KtndxQrDQFLuJo6HLxH2qQe3
Z2vXVQZygXUcPc/zdO4jr7yTrloz3iNCcxHGiCr13JjT+6gResGh123z5ISRhXtTon3KuqI/1JZB
ar801E/5VKnbCLeavYx2Ifl0xzD7GxnNovIX6hDtnQyWeN4EsRE8GwmyupHy83KFosnYYxTPl5bG
SxwtCT5NpR7n1Fi0IwfS3yhelq4ljX1tShrb0fg0GZU09oemJLn/MjeL+f5JkvtDcKiytF4ulSyj
8kE5Nt77kB/FyUL7lCuUJ6Q6l+EisAW/mxykpKfF2bekcbx7Va2iV6dm1bFo7LteydYvjIMdoCLz
cx87JwCxA0WXsXxSx8W7aTQ++1GJy1bg5huL2s9nx3UShPlN/9jW0Q22plANVePo2FbzBCu8fUrz
MN75c6LBXaVPDrYZfFEj1TtJS7VsBJaZlOZ8CfOie1Bcf/r60urp+DVUBoQODaPeT1l6mu0C/3Qc
Q1C3aq0XGy+gVWWN3k/eRqidTemQr6wycF4iOHbbJJ/TM+rWyXlRM3Sn+X5KnW6blUBUBrHEk3YZ
IhF02ZSWsZ/ukzQs17adP+JE3t2JyOFQYIQ8tTyLpWnFXnvMPSVdi8hejq3no2/r2zLmDY/SYvmY
eAv12MR00/3tcHn1upwXoIUm4IxgNrStazkoWl075ZQ8FqliOc1ZGV6CrtdwVHwETAy0Ee8stmNc
Gp91Hoxrv1DnkzSjtNggKWS9DCUK5GpffrGixPzsqkZ58ALvME3uM1XJm3jhiYi1kZxF87QP466+
vfZnKsATz6jrD65Ipan6O79W4Kwt8+UAo8I893Fx42ZYsYXxksJZ9Cup6JgbJ7SNnYjKmR1Snc3k
fc9cF64W2nNYgUBLlNLQNVamqjMFuyVWBqUrRFEucG3j3jOq6eGC7Uim1jtLEsHMPHs/z02zuvyL
Q1t7b8twZwDhQ5Xph6jGQzNLt1Rnqovmd+pA4F3Vdvxc8/q/aXSHZpil0VnDVk1mVJHl3ddFDeGu
MetD/1Z7uQLDZ/AfKbBoJ948b0Ph+o+gxvzHHnnNHdxXay19Egs4CDXOws730icH9PZeA68NESzg
QlOoGo/+1zBAfPciuY6mTLIOu4p/Sq0NLAg4KyZ32MfLGeo072fSdx0FyxMjRpk4J79l49XMdbsl
4+881NgYPDi4RFDX7nUW9PRRU2egUqPboCqO0oUISKvw4sKju9PVu0vEEmuUMO1ca26O177SrEfM
wnkaY+yHsypk6Li+zQyrwuRBrZFLWNoUz/Sbno3shz6JqSSmCuIXV0fxUvrqqmjG1SUyKFxzc72u
ZeC6XSGFpHZsjU0lVe69kR1jO1TZdx9DvqRTrS9lnuE89ZcIZcBOZIjsS0SjcgeELDofuy7+4kW6
8qmy8Wzz4hwZblhNN5MeAIfXu+K5MqC5egWGER7yItnk/KwqnX3acFxppeleLAlEKd6oWXoqtQsP
R+4r6fTUWFtZljVDCEN+Xu4pGbjMvtxy15kyLpHX2Y3u9ggP+fUnPcg2FbJKn1PNjY6Nj+Fw58WL
PJTIlrKNKaHrhYjatABWN1Ns5mfw1WSM0YhcNXmFnKl0fhiXeOymSKlUwd609eEoIZfoxgISn1gh
aEqnPcnBHOGzrGY7NsuVdGQqosq2sZhYS6ctAZewy3lQTO3JHJLu9HFMJkdsQ8pCD44f46OiQ+UM
lEh7Gmo2vovK0UYg2wmwHBTSkfZywHMLqFv6BcTd9Oo+A9Jy+qNfIjQTzaBlpgxep7cj1hiK5f0I
vE47GQkmUnL2t6b0KaVDKVdOy8TzNnHIDSLzlHTAYWjyH3jz9qeRt8mpBZJ3OZO+Zhm4jv6tT9Md
rDaKcfdHrIrOiU4Oa6xsMsRqe0hmUNWsLfP7zhyMg86q8Wy5vXtGnbDwd2ULYinD5WtttVaI8qU9
TEccNy0yAfkU/cxcNUZ8T38TOiXvujVWdtl3a16wYHyZngB0w2I05+Gmrmf3Fi6au8HWIud7ZOab
0rPip7nFfsifK3U3N6zI12URPCmNMfMjpJgfYnByX5VwTZdYOWjBYB/AK1sraeLA7G7CHnA/Cpc8
g8f6HiSG8VpZwzOb8/peXxY9y5i0ZAyG5YfW7zGJXOaZlXPb92MKANMYbq+chSu/AVGYn8GsjvBq
iJDDVa9OmktEW8PDJ6no7xLdDY6p09zx+NFfa1XFOCeo7+ol6RTNZf7we6xMnPiMPQC0C5K0lo4j
cac6BdW9FvVV6cydXLnV66Tcj+QtYcnQvA5YktdVcWGzmhwNewYvXXLaRAE76qPoNw36poys9ls3
j9M2tJ36xsO640kZ1J8y7mWLwHOQ248BzM0TnoTRthwg++BiYa4dVAhPo+uiKR4393LAOrK5l362
J6eLMpcM/O6TiOuESoGThcQJBikItuYYn75VGro8XmW33KA0Hcc+JpEKjC3ItIcS3Y0hxNiwVQN9
78SjhzI0Uah9L9umjltMjyFGq1/JpCFMkrf6SS5tI8996MZu3lhLgbTojRMgEPNUmR7OEkuXh37X
jav7CNnQJYduqY/WgdrjeaRQyv8dSwZZXZtss1egWIttHChAMKNosSRrrS9zZrxkqTX9qqtPbOgo
31WzdWCdav0zhBk13XZqP41DsKTCXPfBMHlNDEWfnYsmrG9KB+gPRVjtTq5d9lG0nuwwHx9HJ2zv
kdn0DwEGM9uBJ+JXMuZrqqraZ+4R/1AqDls93Rq/KvTHRZ3cIs321rUYXTXLQc7k4PTKqktd5UYM
sKRrNDsVxVEqY1Otpjv57UOEyD1Wcbfyy8vfrvSr4RhFw3fpwk9IRXXCSrV1mUTKVjrlYFrTuLKj
7NUACnhfN8HGddL0Nlq0lKULqwSAaJN/QKHSdDa9NTxA/GRDwNbTARocDXtFA/VHyrbGXXEXjYOF
SbFKliZrhy8etSr8Jd/QBYluGtNHczpT+i+NEf7QxkF5UNUa1Yq6Y3W/hKOUmW6cKYhOKLKbn2x7
WqOdPXwhf2PuZ/SbdjK9CJsbvVa7F7NSjDMkqmot05Gx5ZmG/ddt0SnRs+5jPLtcVn4oJXdntNNt
nVsMa7BFa3mNKxreXIuCkxxgls7YRz6JqdIY58ohiRJcFH4H/G3S7FwmSZQfKzh6uPn7JLmQ48yU
m3tW9LoXf1ZwdDw1cV89sYj7mRZZ863rHBzNO029x7HDvfW46dcNO6NvcdI/pWpTvcART27KKuq3
MsGavys+wGUgYME+6rXsAHi++Zx36U7mWWE0blR0Jk5hC9d8RsPxIK6UaFjblAhii9LXv+wqq5WD
LsvDFDfV+VIyxo8TX8fl5asuh9jxTx5A2BtpBarrnBsUscI8Zq3j5c52GgJ8oJZmLavrLLW/dZ6q
HaWPR5h37+p6emum7Va6pmWZxHaWTfZs4OilIAAlP6QcJH1gd9OTkyjKjfy0l98gCIpDgmiggVBA
GpqvQpkpAj+4/92q5yK8jyr7Vcg20sJb4NIasjmUyBn0B35xVY7Gq94oVH4LfUJPpDDfJF3V1RUI
dgpMZ8ll+bGnbTwT2U8ZtajhHloszC+ZrhJbh/+h7LyW40aWdf1EiIA3t+0Nm1ZDaXSD0Dh47/H0
+0OCo+bSWSfOPjERCFRVVpEcdQNVmb95tEvgyAtJRi7kHtvMSd6ybg6udhH2mxZUEKk3hVNUX6DQ
V5JWkgFpAoSo3hKnu5nGxEt8Vus3e6xDaqGwQmRQwpJjiVA2InasYAdFu5s9/LEk3Cni6dFrxof7
evIji5jynYLe7BCF2bORkOUecnNGLDvxvmiJlZ/jGHc6aS5y3A/oWJOZX0bNsXKfG708SUsunnl0
LDzzpEGt9BFZ6vlJWpbttBhm1eyulsmWPkU7v+0ASS5N+cHTeLTMb72bI9M9q4l67At8MxbcOyDK
OlaPDtTyvTnG9RbrX5PtVmEjiNMoF77aVC8gJhUIoGU43nQN8g0tLDGlamCm9lWGMYhXXIcFX8cL
/NlXHffZ0dr8vYbznRbKezFZ8CNH65u0+mwuLobV61tpdl24OKaSfVtjlwWjsX5AVq9/7MO5fMwV
bDER92r2rR0DcYxzLAVDY0Rgn4tXht3BwsoKubVoerbaaLrpFPmoH7HTgQBAbgPwCg8BmtD/PpqS
Kupq5f9ompH2EfzLXAmW0T6PLQzdzHrP0Ta7oaeb3hrfSm9uXZsPk7qTbum5j3VLgPTxuU8OGqbt
Gxn9ZY17HAC3DL3hXj/8EjeoDWh8ZThmoeL07JXteIbCNzXHVqNIImX/Nf9y7/wEPtFDuzlS4Z+X
B2gXciRGtkAYHWXn+HiH7AfLD2/DnLUY1X208lGtpVWpXoKwxrgvkW69Qehyd45jzd+GfH6wlnJr
mmtvXdVEX3PXG/ZurcUPhZJNu8Y1/+4X6zVXN4c99uZwjJamGBvFcf3a5I71IF0GVLdbEBqPMua5
IXZA4rbTFN3XRgHr2uGDNjue+l5A5b9RcE43nT6o72WVkTlTNHMro11jWMvnKjzYQa29V6qBoWnj
KCcZLcOZt/Dszg/jstSsJU+Bl3nPMpglJy/t3d9+/rgeViGP9EvmegG6iEP5tfvb0wflPZ38/omM
0g9zEe2fLUwZY7XtdtJUJlODNV2CeG+14qvTDX87luKcKWcr+3JM7Z1TDJQeZzNHELrTbLZ7U9lv
QuRtOXTiR4izItnYILB3enc2yOsB9c8gEg2YYFytqIMuFMQjZ5Pl1vFaTFdaMmmep1EgK/WvYs66
mreCaa33sN1tkhjLz5OhESl3NohKif+qvahjd9bDUXIL7oTbo12kwfZT9kBu5TKRPbiy895Iy1DR
uzjKbaJUf0ygC9dVpOtTdoLiFjCeVbfY5uGza/HQfVFH13zpMsyQM13VD2XagBu3m5w8v5c457Wd
Oemla2ftJtF9VzYwCrZBDcp565QTYmaFc1tD8xY4TNlSR5ZYuSB5VRw8Ky8w5eSn2Zn7B+olP0av
JVET4ouOcs8t9tKO7V/Ia1ENMv2kdYn7LCGBawT7iF8RL1/LeQ6Wy0JoOQ21iS/qsooMdO7sLxaU
+3uX9GshG9O9T2XqazvF1QHOQMifU80vOHQOGy1A6zfM04tEZHFVHfg+BhcADvNLomLgQm49//+J
CDPYCVHGgdtyNT67qrNLHQ1gy3qdzCg6W4r29gntst7yTTgWuRFcV7SLwFhSu0dCyoRPphQHHvvp
F9sAjWYh/fR3G5HiLvy/28JCIb3Ju9/YmwLv8cndI1amXevaKg5BEWdfeGZ/TLIRh21N/2+vhr1W
Ziqm45yu9kFlzg9DqX1M0hUru1owSVamPnJa5SEjQX3n6P/K49cW+r/w/fHXzOpNgjw/30Dlgada
vfPD0nrveijRpqEEf+tIJfM/mTw5AIqHqqzd766nKJvJC8q3vOdtAQgHdbrUR2LfHYITNqjOk6wE
HwjvkaBVLzEA5UsZaj/KYapfhN2cLl0IqqxdYuUtUUuXtCRUuvQOa6qGj7J0TVn+Rz7iPglD5CCJ
qlySXb2l6Puczzd1JzZwa+ecRN/jtHXO99zXUPKXtnl6CLz6Uti+PgAAtCMgn6s2B95qyQkz46OW
9vMP3rsRzuv9/BBlpv7sDNBcZSBKohCiv5+8uk1EbqlWDaQvmJH6OJ1DLP2WDaib5RCZT/VkR19b
TgoaGlSbtilizM+N/rme+7OwTvuFelrgzEMa+0167Kp6SynlPQoPdUrQCYFOXV9ksBoQAqgy0znI
xKhzohN+64BFF0IsT1/3amYorslc5DjyvePF2KrF7p9NpETnNW39k/Kfttan/vU92Bj62rfi6QRm
yRPjz3aav+QKRCanDcObXKJI+VZVhXW8d7GNCm9ToiF4khcgZ9ADAFOhFh465Xe7uMJQDlbXZpdk
MZST/t4p/rZ9HmfD7Kr7udC8HQor8atcspaHXZLE8cVZsjvSlxonqwnaF2lMgZZew8H68z5nMoff
HOgd4T8JKgmbQUy6lFL7qkE0fIv0lAoB9BoE0Uo2cKZVAnjseEyZavgGD9XAzDbpyPwto+lUQSYx
bNQkKHu2YnfLXi4Dclm4qKyMqNM6vfVXajxUiyHQWPXBprU68zfViYY9KAHnQXXh8uhF0B2ysAVs
GfmPaMbpuzSup4M+dvCPujp5smegZEtLLkWaGJuuo8IhTceIvQsMx3IjTZml2fqz0iTOTbp6K+yO
buWCt18WUdqoxnbtPPnd/Dprdv3mqhXpm1Lfd4E+HcV1MnetZz9Thpd0TioqjfNJXCf9NhkvWkvB
SppVClevXqRr/5+T3BSu3rSUie6TcqrOvKp0bVuhs49LLvgHcZ9GAS06D3qaA4Kv8ab2muYN0rY9
o4Tza+zQ9NF5RiVxG+CU8NaFlsTGsUkayLN5EiLequxUUHtV/gxE0d3H6C8eYFP0PHzxSklcDEOO
zuKdkhp4iae1ff6VbyRt6o/ZQYHmubHDlkrjr0H81peiIR/qZ9a/y95/llpj1mm4o6pk+1oBJuBw
Tj+teHcj+62fQ/u5HJAn9Y3kIN2WW8TXzA/HrcDg0yn2d3YD2eHnJLXWMRPNMajT5vjXSRLlpqhm
yaTIrLRtqvbjNXQA0Gsjgq/YnpDKL5O3euHnZXlmnAxKrS89jGP2VIQgu7DRKGz+4amDsW0wE34q
9Ijnt17kBwOG1Xvfe78NStD8xbuZ3F03ffVGDH6TutGvZWRgUgv+aRfjV/Rj+cFU5bqTU/JCd7IE
DpNXZntLU8f3qU8wHqgAautjjkSejcVL1qj9RUbnHgUgMwr8m4xWanBpPN19kUH7WE5ji8x3nbyy
Fz9LiFk1yWMYo7XlLMvPWaNdcp8jm0yRHx52qr6tzPxkuqnxvfSRU19MKV2r+zuhsPxb4eaouPiO
cekU/KdiCLe7n6HD1Dp/+YQ6ZE3+a6iTq59W/RkaD93Hqko/LDp59qdVc7R/dT0pXzGyKA56mytH
spJ4WINa1cOofAdLZVyxVTcwGhyq37OkI6sbhukjmjjZGx/iJ4m/Tw8HwlCj/6/Ta3v8mG6YVirT
ZVnfc+BaJVDCm2KXt+OHxogIh3hG52Lkmb5Jq9F90wDJQkhUGbA2uuEqA609Q1IaixYP6olvYC/t
j0Ac+VBNePs0Web8XOGXH6njSroLQMOtv4uZQf2bqfhv4nGmmh6ZLep6v94mYzFssKI1dzKeaUpw
lbtZ1z/u7n2fZsuw56Ip8PG+Aje7q9x8ekz8wMOGWdtL636xgMg/wsYt96ltTDyhiAUrzHdIbp0K
9qQ1hWc+T9Pjp2mxj7CHO5BpBiol72F/RKPGQ2niIE0ZENQ6hvSfB9b3ct5wNvFSGEafzqvS6Uam
f7gvK0u4y9r/iwEJjnjKjV6mXDPdr25Kyg6pDPWLtOSSqwXl1WVQLs0U9Nikqebul4HcVKub9CUs
fEJS+Q2ZKOqxbQHTZiOT+wKrlcmNUVtcql73y73+NdgFZa57+x4D8xRp6TCu18lKXTUHmNpIxyxW
tLKbQD5pMfFZNhZZzr9SbYQkPGQDIp254mTwdeoG22st9deZvV8kF3PoD5BtG8p0+MKIOcxqAeND
zQrVLLw4VZ/pDzK8msms43UZPXZQrHEPS/UQqH8ec/CMMM0wyGxeAWp59tbv6JWhComSMsbtoesq
HzjIEi6BOrnKczHWG2scWvsg2XVTaVD7ROrgIBl30NFTt3GaSAX2vCTe70FpbxMU5k6BY2/9I62U
BJkaA7Oy2OM0PLf6b/emSFtLM/MgMeoLp+U+KtLW9+bq7xqFoNZz8ihIaha5+wq1NX13X217aN61
zOle47Y6lmbcvJOHj7HO9r6tY6q9/CKmyp/B4Ix+wjmlJkLiiplNYIBOGEd2SctoOZJxUfShP8po
mbg8+5yJrcMymhuYAIWh3z3IKGySd+QTewTGGFwk6OUXi43CO8+1MnyIckkNNuoa5DYjP9mvzUWY
60OjaxlxSvNjpIw0UKD8pR+dvwp53Uek8Cur/deFZGQmy7ldPbOUGOY9rtam/sNT3ZfJtoHC1G65
MyZ0JaUJJ8l8zhrLPcUo0WyMpSkDaqp2cPv/lMY9FCvUd+CrzkW6xtnCPNHGY8Yiw3cC2utf7cH1
r7pVIqBoxAPwCJJgENNHjJCXPlQ/z6pV/oX6y1aAPKqSK1cOd4i/LACedEa80+k53CHRY3zN7fGP
0tKMp1Zty9+WSUPVNlt7bMs3q1R3vjsWPyqwylsNYbdl8wAsjwrxQedM+kWN3XCDbY+7KHAQMtkd
OVPcXPD/bV5h6nCqRJQyglm+L6qhP/UThvMNAkldWKZf616Jr3Fshzvpl+kJDJrciXXEm5tFcTkc
A2SoLeTWsL1FzMxJ53ffs+3HvtIvsVpo3AD28wctOWlRAr1d0rc/R31QZW9o9SaneRmV4MAaG7Ye
Iy1eyGEcQ3F6V+oB/j83aw9DYbP0fI4ZAErv+1TBiSRTxmeSNSklEF8DHg15hHM9rK9kjr91oTo+
u5Wf+ZsadHps6PFN+qyK0gXwl2tPXm7v+IbKBubfKuNaLDNR+WRze773xzwxbhAlMQKmDHnvd/xu
N4ElmrFkDzrkurLETA5twOk9zccK9Rd13jQLpOW/RCw2ii8+Phb3CM1ECVxPQw1h36y69TXaBz+J
oUL4TPzC36NtpK/s0js71IqDP9Wonc5CIpV+KvcTsJg8fIzN4q+o1+cfHFwhUJVV8WwEvfIQxIqz
pY41//CH4Twm5Yj+MgYvhpF6h9py6t9dfdxIgBJiZ11GdXgl1aK+akH81MmZDaQNCO2q6t40v/oh
UgWQ2Ru2+Er2UsaUwXwTLbp20TAYlNfECfXvuhl4+7IfvTNS5sfVxz41qJ9Tdhq2SE6kv2cdEH5R
ZiZbaJam949VZ9/6zGy+NS0CEhnZnRckNhIwbRYsd72zr7GKXUznefaq8FyOCRqvxYz2IiXnt3zU
651iJfYhXM6jJtJiz5Uqqs3VLY2Hdt9Z1gkOcxduvdGfbw4yIlAU4f5Bt/mvTbfVDwOvmd8SwKII
EvvzEQBM8j1HSirBhJv0aMrWGs1P6ebDGFL3+f5L9PIZpcL6pkBA3Q5Z/aRaIf7no995QDt4qK9t
0+QshhlWf7oDMOKg2Os4wT1JVzNawW1ZIFNjZZMounr0Jj17Dha3TyBrX9yOr2yqNfnaleh9f3IH
FOL8MaciybczATqBqs7yoo9JAeJEo+yleR+QZoQCHBpZnnYYyiZ8itncbLAtgnqsUygwMqBM0nQr
XLKVRJ8e8KIwvmbmXzPZhncv1/a2HVgNYkCRhtw79MlxSoCcYK9zlKal9h99+dLnLyFRo+51cn27
YXG+bQfFh3uFvoCbWOab9CErWiuN+yo99eDyIC04JVpF+Kz1ffgAF6y+2MDNkIwop++WHV/aeAiP
jUmV770ZUJDQVXxfATFMR4RsIzRgdXU7G3H/e1gnz2kWmP+McbTVQ8//0x879Lma0PxSKeW4922Y
JoZjRtu8afHoNMvHWLVxGaM0kWwC32iunhP2b0FrWqehUoutX4KM3g7ARwfQ9i9pZvdvUD+NnWc5
MP5C2ChDiE7IspSPl/hm8OFC3skDkR24e9xohq0QA2RgZRpMtrMPnJFvE+/wW+aNW5TUeW01GaRL
iO/+9VO7Vn3KCnZylD65WKWHV1bCB0Qv/SdvtnicdlZ5Ca35e2Al07PTlzxw3UE7hKSdbhKxhtWc
WOI0d7GaJW6wI/0YmyqexXrQX50elerl8ygfQ/l4xib7mERPHBL4/340wZx116zJnyTi3u/GmrqJ
Qfaun2wZGEwruU76yYu0C3n14Fbpi/1ktqjTjiDwKMfq3XAmz3+RPrkky+h/CxmoFT6ASGerGFOu
V4vHlcOiIR/1AE5v03fhHxB0tEMZ6eWiiBP8huy8h78RCdoYseYv/bSwg3L7PVxaVCPTVxdakoxJ
vD7+aaKF/daEg/LFmdKnHF3/JxlyGqQOch11ZglXTert9pB7AP5ZS9WgsdqLKJ+MTnYWntzMKXfK
SCbyQ1BknuoQ5aQcwwYFL5ZdrPbBroJqfEPx31gvCKbgb6e42SM+FNNZBvxGNW73ODcENGtU6mWN
vc8N2uLY5tZVCqhqqZIGcnwePEtF1hnjY521oDJUx+GRawK7pnuMWv02932xkeaMNvMp6rAZkGY6
AtZUxjwHpJFpj5YNtsav2mIj+3u2ucjTpOQBJxvi89q8b/A/tT+dD9ZbuEG4BuvWFcuo5EEuZhpN
zcYdKwpBbYvgmbRlaOaNRKWzd819FTvm0dNSyHK4/l3FbiuMYCyB9ok30hwceICIljvn/uLO44yx
d2I+xnkZGJsCRxWASrxvpDOIGak5zT8CrShuq2n2SGqHM1DpO5i4OS/hIiU8LbUEuYulliDt9VZ6
a9EHBrc/Hpc5OqW63QdTOQ5DEBY873JMPt9rlEOOjl96+3Rp4sKc7vwpq84TX+J3DOLzpU4136TZ
N3jRgZZ6LV1EIbwGT9Bl0mTX1VMQhd8lCJo9WujLDwgRhTsXIJ0PHnAgbEeq/KY3KMduo6a2YAJ0
XwVZpwxWuesjvzv1sM5QffE/mvfRota7E+DQYJsnFS+Dyavtk2zsIv0BTRX9ad3WDYMWbPkC1kfZ
w31s5Jz+ZNVdt5EJ/bIdlAGmxlZi8HVadn/gAIJtOSc1LLKqQKaG3ffJJ5G7cWTH6PJUepqma27X
PMj6hmos7uU4BXY7K5uSo5iZm/rgkh8Bj2CInTn1D/wXimDvqGnA1D46LfxlDEKXHyG/Rf5PDYX2
ef0hRkG23LGwNJdfU37h+6z1F8UYlIfln3wvy/XvkKigty0KsKG5/uUyndJYdPKs5iU1u3MMEYkX
9iKDJ4p4InmHH8MmgfL2UMCz/1cfbwnkcK/sIsUdtgZYllPkdAbZ1FJBFCxKAyhohlKemwUXeW/K
P1feOeY6KjjJe1NG78E2r9Cvru9+77zKQaOjOfiWib2GYSWHcpj9P8Axsp8DRgSRHP5QbZvNI8q0
0Vmv3PhcdEP1qIcuXgWx6X0JWgeoNO51Z91PwULbMMfNxI1vAh31bTXhCZcmN0GLyqg05wV7ETiM
3oOtQH2BOIntd2M9Idhev3BM/C6nnpZMBaCNIDvbQ1n9PtgX6ni821AAHXbSVeK9uTHs2D7rSuru
tc7piyP8LkxwM8reHNon5vhwB6ca3xr5YMmnIB12SNbGHx8DnG1cCk/5/OljrIAC5lDGNK0O9qFa
wD0HfZ+FO6tyklMygYXnNa4jq8X+BemweeChWemgaVBLQhCve6hN/QbaoT1EIPTX04wapUAByaVD
MfUr/7S247yLHsGKk9AFZbn2yUS4Sddo+pEtAhYiZTEZ3depA1QqLSDVzUsWVF/zMa6uqxyGU4NE
W5q+oqVnxOFUADsIzQDubt1dppTqRhADv4IHQB6hx+N2xrx3B1RIo7o6tWEBKtyvsSXJdEXd9yjY
vSaNr746EHY1t8c7ZGkNJU8wxdBR8iuAi2zbsO42PKmVc0AR5DXKTedxWS/Hin7nDAOOHju8EwC4
JY76zOEAzpjWf5ELFNhDH6ves7Qc09I3SuyqF2kGk2rtzbby99LM66q7zMbMd9gLhy960zSHeGjM
i44p3BP732A7hmS6gYYlYJzpkwuARX1fROqw1TQtfmpiG7cVtpnDuY+6r9J3Dw4UpXvMat7mls07
fUiegFWPl3US+QHtIcH2TlBF/Tial8JSgpU1JvAgaa4go8b+PNr8Z7NbmiWaydvccMqHxNeS+Z16
prZH4Y53veKTW0F3Z1Ez8p1DuWgu3S/dItCUgLE5ACjreXcxqqg1JX65NQfVvlmPn3qkW2bJmuoE
X0cbKG5AZgYPlCX+LQpt74ZFlY6DSUVdXEakM1UUguoEKQxIYVejnFuVrxPhbRQOOyBECrCb3rvd
15FRU2XryhsZHTJiPy0lt5XfVpvQIUMsTZk7lc3JVozmaE4ejDqnQRaSOoJtttm5sWx/Vy9GS/4A
fmdAYeGimy1ntmmM1mf9+gBP227LP1T3KN98uaiJN/C1KMfD+h6LvKDj8Ur1Ngrzrx8y+hyDrFtp
atkWTG5+6haQklwgVZL8mV/SvGtfk8opENvX4WcvAQkVu4eq611KonN4riZLebXaNllyQdmfgaI/
z+D73q0ij48Fwtlp7rlHJWqbW8w5eD+ltgkOw7IX5ZT+h910l/U5rcd4Imdh81eDEwvsXdYIW3Xx
qTeapy7lyzUkKrUHW8H23kEVq0pirIpVrINTrwMfarlQyOrUvWQUJI7d4KsvcPFavFu97PtgRDc5
QbVoWBQmeRFLBxcGZvB3dWibvZIE/G1ONt1c3RtOgTnXDzPwnLmrD1ObGeyJQYsvBZP1Tpoy8Etf
6dsK2lf8A90HKqX2+ZdfVpB5FJVp35e9rz2U/FjfTE/3QVlGUwf14jT/lAHGxtnieNwt7sZz77XH
bBrQwf2P/j4Y2U9KSOFni9xg9sWJg+hm9ml/nslQsyWkxCJ9cik4D97kLo09A8vB4XdpfYq7hygD
1dRErdBG+WWZ+1pW4Dk7W+8L8nb84PvAL01tao1t5yjl7j6gBkO0NZPM3FGV8EECROio4yOE5oWO
aoHumRcZkIsKSwEhfLlKh7UEyh1PmOJaIZftTvYWnna/tVQO0AX24wAFFhWdu0aH3P3fhTpkGNm/
D+mP+7z7FFLf0bYMwaTaVbk1Cz7rQYNm6ELnC0j+vpjOOVYSNF9nqHqRZeZXLfZ/SEv6Q11VDzry
fjvpk8ucpe0WmMgEkJV1pC+DNyhLY8kXbBwXkMJ0sCzfvcAiqK9+SSlYnzkMcKwzH8XnygPMg6VI
MhwsGSFtHz3Mugpg9dpZ2J1U8aNZkgJY8cW5+s84duxmF5Z9qusDDGi/XZHJmu/Mp0zHhEVGKeUW
j7qnrDPjhcMf9TctsoxdXxbuDr+u/tG2rf4Rtcvh0YzNvx3Xyk/SZS796+ASlpb70taCNfI+sWeD
c1LH8pusoPn8t5FJPqW/nZ3Nye6+htK9Y53Cjn45Q20npUQgxMCyOLfQC8kb/6RNGhiQQm1Ivxru
1jBeZCPZF+aWA3DyJkcGnw+ltPxecTemFpj8Lx71ttoGaA5DdhlGb72ljo/GlvSut02s63vVq1E0
vkdRZmyubD2nk9EbxfYOQ+9yvT/k2CpsjQyQw31AzzFXCsvq1obdW6/Bt5Oy4tA60GwmOKtqqK/S
afd+rTK8ByXS1n4pBkoh8We/dLX1iMJrCaTtXqrt2fc6UHVwA8v8x3v/1FNNAaoz7u99EqKjUQO4
R/n93u+5JIhwLtH4Xi34WHTmdWTT8uR328MnOavd8VZqjnk1Z8XY++k4o1KavptkEf9aQhewz6fQ
wU+sKxDNj1A0yN7LwrAlNABZfeCbUfbvGO7FlVY8CNZMEGnwaY6jU9m3/+wyFbYIgjyTfkv11qh7
18+Jd5Da0iUT5xQ7lbDuy/00AkfdTMpYnUdVfbxboAA0Hm+iICZ9XmJX586a+DRTJ15nya1cqiqq
z6M/PNaLpti9P8Ee4woPcKfUeqpu/KIPH2dOXbvWKLvPne4y4ipmeIr69K81GqGdxUV5EebyW/jc
RHhAiB7DKEVQVCYsl9ZLv2lsg0/3/tjP+kO5ZAXGLihuc1uCblKK7dSQXt9Jn5fEi+knUIVtY1UR
qgAErp1ZzQtnU0yImqpMCvQ8TY4yLpchAOkO8QY9dXi5t/vAx2yz8k754EO9CbZJFCQ38s3JrezD
kcrvz3bsYjIGQaLYtF6Z3GRgtEIYCnLbd/kipwVDa51YL0FTnuTtTl++RUgXnP0UTtC6pCu3SrP8
nf/xY9F9qLOivvQUoq+TOmfXbgqzqzTlTvrYoqAH9d9i8M4gf2604J5ZIBoN4uT2voLuai7y7mZO
sctGsHwetKvaN91jkcJxHLI0+aMBXuo2fvSXlXs2Gj5q+UKdpDmTyM2Ptl7oXyIn/Usi7Ny/lnqW
fEOKHCUa9kCS8xgXvSpkcfDp4kyt/2dTXZqgMD5GPcP9CDbsuj+jFKrzHY5cPd5roM4vLmJYxzIv
B+B5KVW2yAi+q4NzsyxS0lGrbG30xv5sE23EPzwvv1QYlu+nLvUe9KkCKLCu1xh1ue1VgKpuupym
YjR0RWpX+jhQVeg4LCfNcYlRKtqrLu8S2NSgBKQvlxiZQ/oIq/RVbNWiPLlNvSZUdtQk9Q2IQOWg
L6efyK84Gy13E/qH+8SP3I9AA7nRk6pPf7LJ/wiROLVo9FvUZ8AArd7cSJ9cYk6rWdvnV2lFsw79
tEntfdtCqxvBVD10UcR+o2jP2MFg6vKzSyJkEGOSjLL4a8ae55B5lrmbR/IMW7ND+dPUxpdyYd2M
TbcYJoCphDr+HfqRvo2coHquWrw0BxXhA79rsC2JImcbpJH7OylURPYC/2/QersgmR7yWalx6oaY
Ghb1eOv6CgVDYbHGaHVFZd4sX7p/+yRQLsqgv8vcO+N1nbsukyGEsqysziWfNthlW8FhCGJjSKoP
/Kf0cWJw2L3DnwPNcYd03Jtyp36O+oTsuIehfXdfR35GlCCTGg36vPekaDaC5z9zYrE5bfAHd2q4
TUgCXqV1/ztA2c4XOM1/RuZDpOvFe1P10bOZN1+z2C2+JuTLzwGAmR0I2+Kr3YwKSNwcgvTS7Kwm
3uicSx6l6YQ3Nkcx5TVH2aDJihSeFVlH0WrSJgvLiNp+5RmuPPll9o9097AZD+PPKGSJPkVpQ/wp
ym7JAkeeN33jBXgDk/yxVmcE/4j+07qWPqqH0vAxK6qM7EuBMevOzML42HpVhgKZH16irHABlDPa
d5Xz4mHCKIPB0pW67bvrkMMpq79bYBbHIsmHYwcT/EtjzsGmX5TLpzFEcybWvkFWL/fzXIUPhRZE
QMZa/kfZ4/QD2sIailQAiqFJbr5MvQkMtGt8NmrLZsyN+3RTLXUv2JqAqUPEc6cUn1Y3Rym4+CdA
ZxFn1f6lSMJwPw7ex9388+4+er9Domh4GUG17/8XccUECoLX8NHPzFL/6o7xlqrQBJYR7LeKBMQ2
Rs/o917LXlecvFcdZ2fs/8mH5nutYMamh74LriJwn0v03vHNhkaKNUCEbiHrFIpabcxsseltMefY
1D0w3qfOfluLzD0nZMvsWlRDk+ah87rmN+SFDuzsMe4czO7Ym7V+cIHH/b6AltrKC75EaFPf7Nqn
2LX0q+nMW32qKuC0xXA2sE15maf8QS8q691wI/UBRfZFYNgg7z4VwwldU9DBSxObT1gvSmEcJXiq
Bqq0No4tMhqU42veh92zDJr6oeMf/r3pC+yq3PALstLqg9lPbsFOoD+PvcOLKPfUB9sw544SOWjf
ua6Vqt0VkJemv4JkrPeBqp6KOtcPrQGbL/Ww1IIApm2ixMm+2Jo1vlZ5tpFBkcaBBvPDCsiwSpfm
gTus54ATuBkc+rKpvmUc3dy6n76Dw2Ur4evWldxI89SME8ct1w8OBkST/UrAGVOSzCRT3+5aIkLP
Ka2ekvtPfRESY4ccIcTLZ8EQCbT6bNgmfWpgn2OBlFsuMs9PffYwFFYtTunYmO6KobG+GLamXAcr
LTGlsKwved3Mz8gFnqSlRHRhPl1E3fwmPWoWf1FxAgU0zpCuIZbi2GFxkbW0nnRkjW/gQZryk9ow
gu6ElR0VxTi31f1Eufhu0pTg6Zlx4AI7V2TpfIDuVj8Ao3IRTlvUgfDOXerFy/jo1qiEL50SFCtw
ZA7q0pZOvYs/YtY598g8tUn0zMkRb73kmvZ631Lx5nYO+DwCCtTOel/GJ1PJacqIXLzcMr2TZurO
SaU4H1bdfIXjgcG43EJJhtmn9fhox1l9/nX4U+R6O0SOwutxmjZr2x+M+YpWw6Rs5davsL/AxOuc
Wz9tL40hL8JdkdaA3RodRb2l5EWVtQxXI01py2WNlNu6h7hmNnO8EaKN9KF56jYHpAv+JUQEsLhX
DFqnxPPJnZLvghT7RThEb9RJBlds2X3058AdfnYfDDN3OqVx/n21kpSFJc5TdExdspbPAWpW4IPY
9qsd+p/kz5Rk7zYp352muxmjZj6pbWA9wVTLST6Vj2uE7iTBAcv3aXsPcbXKfLovhdrBFpjFzpoz
jvSjHl1Mcgwbb1L6L87gpM9xMZ9lULq6sdi7nt28VPHcf/ECG5kYD2KVDE5DNu4L9AsO3agOj70O
8cy0F/kwLwn3UurGP7V4BPpKMmG5s9KHYIyg/WyDMXeexGWl94DFDOXkIRSGPpjYrwReic6i7umn
NUQGNl7WDZcPG4jJCbVzj5mxqI7FCQn1IkjcrTQNOxl3cRHU66jap8++PWgvRaToL2a5cG+cf/Wd
/RCRh0WK0exDZI4WfWdp9nM7YcQHMXSA7I/ONlLQYb4XKeg1dIL+AhB/+uaGSHUamuWTiyTslxX/
h7TzWpIbV9rtEzGC3tyW913t1bphtBy993z6fxElDTW9RzvmnH3DIIAEyheJzM9MYXggDZ9mYelc
QQRIC01+b6isJ51UnHVDMx6x9YogWVM9EjSLtkEYE5WY26A3sSlMu3vJm7w8iwARDwYQAO1Ey0DC
QL84Y3dGktl4FF3KQOLEUfxFlbG0P+Es+G0PV6iEOpp6qOi4ExJDHHRZsfZNFHyfu8QZekerSm/c
s2iJNXIeaWlYE/tiWk0M4L5n7Y1K+ia6RNhf07WBxPztgRFFzpS8vMGYEX4y0S+EEyoAyTcc8oxm
lvOoOA3q62/I5BngHE1QZwRtUNB3y2R7mztjnaOEAmzOFwOIFFnfKD0Fyqgcs9xBkSSe0sKKc4ym
LjEuvECdbAQHL9oMynaxMcovXDKU461Y5trl04dmo0EivY0WXfrUaFa0j3tNva8aWDj5BIYXtcW8
4NtVWcHfmiW8HVFqFMFiVJQayylYzEWN0H2QFSyQAbcBsKCghmpDEHyeUigwL0L9LFe9MqwGs065
O/YKdvCMSIjdD4vbnKRyl6jgKiLtcpuTcGe19JMSEeB9HmSPIoMUtQ0EnTgKNzde9dwWuSgRI85S
cyiX7LqCn4GiLSaK4TlzBY0awJtIHZkx2dncphh0kx8SckSubNgnV7HTA2JRm0gIFnWO/DBRenea
kCXSDdzVbvPQYtsD3DuI1I5I5sRVrcGPzJvdnO4pwv5nn2+EbDsVc/p2NX6zk/SpXf013igm7XmN
j+0bzzFBRMz0HW2TG9wg5bX94jb4zIqDTzb8Ikm2dRlU/67SlfKANR06qAnwt8uA0craVshPi2DR
J86qjORq0G/n6eLstm6FeAtbxXITFSQVQazwYOKhUSd7aZ3mLulkvfNXVZ5rGNUZXk7CL86OfFrZ
UZzNh8J1/J/DH2JKs2TEa5Xo0E4ii9MKc4gWYJKmVvFJXJvmC1RTW4+y7GX735yRxeg0oJHE2f8E
WU/A7b8GcIb7NWNeSgIUIWaI6yK6A9muVAEOdpni4koeBfguN/HzWKARRR7tYjVo8Y+xrD5gRbdU
Wl/BGC7dTxnaJxFZVOQHozG5Fy2QOK9Jn5e3eRiKoBOOjMxRDGIA1aGsg2ajWLUxfGtlt4gKiFGp
QMDemXBRoqnqqENHOoq7mXhCQYHglVqyO5ya4umWI6rLvj2i+RSkJ/hOII2QYwuPjatBNUjc8VeH
XfVfXGiFm9+CFFcOj7f2LdJxueIusUILyXHJxdJSU/1U1L1+0mOM+QKKONnUUiSFlwV++tepiFHB
36MbXQdr0ZwnD1UetIu50wmLJWAD7yi6bqNztCQD9ZMcha//1hpIUjrYr518S24Rj3Pb29ncp1cl
fCYrxig6TPF6+2OgmKy3Rwp8OBhNK3UIjewHqRpQ628QljKMvU+Sf0AWIsKXwTC72+GvUVfhMkaN
ioFQBIIEPcJIP/EHoVUbxEIrWC2Z/2ibX9QsVO4FPDdXmnQjw9xciTFxcPKv8hQgGmjD/gwQ8Z7S
Pps+2d56NXHEF/OrrvFiWelNgi/c9HaAskX0eH4rRKA9vTJxNqr2QkXf4DD332bMbaXzVqWXRA+d
aSvDzhnaYl+n430rTdw3rbrEQ5l8ihOcAQPFc06W5dUnu87KdTbiZZkjRNaijbPU8B0/57ZhPLSD
+YiAs/VGqdUDEzPa+w6+/ysGVYtqHK23JGv6bUKlBNwBYSa4OifF7KZJFOUARxqT+iksyJTPmYH6
JHq3JDJVlI5EPFTOEKXFqDtjn7MaDDDgrRscb9Sa306b3vGXuYRYjui8QevAN4e/h956uQHq11En
SztNx0iwg4ew0aaiuSTXP2xZde8Uv7QeyBGdbacp7ysLtdOzZwcuTJrEPI0J6AbgXjDkhz58rILU
XmiOnK0xRhzTg4y38OaGTmjdgepXr73K6mKAWPkaWlGIUhFutiRctVetLuxNA1KV1DVNr9O6hang
DtSFBiU1Lu7rIdQm3j0pXb+xsZ4KEQLDXs7GyN1bRDnv1+CQXkDQa1EVZcnD6d66bbTwzrFibxdS
ujkovm0cwe9FWxes+MQyKVeIb1rPCHTUKC6bEtyw1FhBjDa4F2nJnhYK2S8kXHAEE6fiEFZqwR7J
DVZzn5gTWI62KAq7WboYRV+7SFEvLf9EM1pWnHWy6686PCTZ2/+C0bZKoV46RKpF1wyZlYYw+C0W
bWB9X4A/2An9OS/DMdnxh9MsWDcEk7Kd3uCyMyA1j2t9a8orMR4ULpBI3/rxQeNONOMxTNbJUOLA
OsNBBPjDQVFvCca7WYumONxihsbPJmjge21WeksiBzCJb6pLd4JvxAVg6ZA9tBAoFYf0NU5d+Tp3
GEBXhqKVyGgghyoUTxF4GJe+Kw+3efqkiQrQ0dyoftvAqaEp+hI9Lo6RJT2KLjEVvuHnRA+RJUo8
UOO+Lb10yNBvxqGpNqLZqOCsixYFBtG0K+VZS9zgKlrOA4LL+kvkFs01UZrH0mikl7DqnYNYD7EU
1Mp8RPWj7n6sWvnrdJJl3u2k/4+e/xLjdVX9KSCHNtoeGvxh8WICAFxr0OVPsdGlJzsKwIcBxnqu
bP9r5yDjr8FdRgm8+NKklMVHzfWwNWqhE3qjunOrBgXgTKqWOtrM7znfbL+Imu9B6X4u7bS5aA2o
68FmEx7aavLuwvjG3Ekz7iSTXZQcWIBGMAJ8lz3z2QU/j8JVix6FPZnvlHH6PgT6qgdK9mpSXdwZ
YGS3BWoPb7pxFQuWkmyt9THt9qh198+hD7lteqBc1jzUT8oGD8SivzcdINkOElFPkdfva1Mzd75v
Vosh7tnKVg1on0bS1+LjFN8J8emy6d6kYaOfb5/19F0xgq5BKK9Xd3Nf6UfeWh+owstiufKv5Y1x
pNDjBvub/9Bcaww7WF72qGxF5XDuv5UZp9FuINEqRr1GvwN2la0qT87PQ+z36zDO9Ccrw85PVkPv
W0KGkT8k/cdYxVcvd5o3TdXlZcrN0z21CpDP/EQOjalHy0hT1DvdcJOF3+r2kwe6Zx06Y3JKiiQ4
IXYjrW3ZUp8yu6AKXBTWd2+FjFHyjNrJxZmShu6UTRxrdKsCkotru47JIbp2otxGUFSnbYnIZhJD
mYLmieSJWriUhb6dZH3m0tzgmNG+7mVYS5Td5lpbPuaUsuY4MTLHiCYGsL+KeXOFT4ykFOQWAB7e
ur72lgJ8IWAYCT+h1WCnPr9RA3ZdmuX4haM8dxAxAs1RRDIYTTO6iq4+qKrzQFIOxzwLMxWuNzsu
Px5+EHm0lXSluKSZnLbfpFBSP2uJ2q6xVPRhYw3aVRxyeJtnNUm3JRJyty7RH1vDoeAO7xRMatqi
y9QxUsZ7AumyaboYKJyo3ool+SvDPAQemte7lr3I7W5NRrw+I3CVXIdJ178b3GrTkmtdNkGfXOeB
v8eKQVkDHOhizrIUYUqbQleUovGEyOLEGTG/ZZN6TifpOaJyUrtN/bbda1VfXCObpHuM8uCDbCmP
bVc6h9Kp1HRhFQ6khqq33LVcy79ORcCtVwTcYmuSoRRIw3YlOkVQ4bqlscQKPNvHyL7UfgR8TykM
95Tbj/CqnDPuaM659/DKXWmTuOqgcNFPrRy3iLIvut2oFZ9EoENxGgjGtEBf2kevrAOM96a4eOiC
taHxJomYESIl16+0P0hGKm9KKK3TTUr3lrYB2qBh8rVHDgtN8DS5WuhB4EfqiduYW4QAz5mW8ntE
DiZ4oQGD9602+BRYejMpajtnrHu7F9tBk4FuLvRohyvo29m1E3xyW2NYFU7f7MWooWp7vlvFYxM3
8rXRw09ZFgSfcOlStrllQ902MGL8KcioBMfOqry7slCjk1329kpnJ/zegrUTgkwSVDd2xT48T/4/
1sIbr2wC4LqhdeFF46sUeq9NBxZWmRjIshF9GKul2rr8t3l4c3QbhXtxHACt7OLr3l3tBTb5uz67
mGqSXUS/OPv7oJc4PrCgKWQaQDbH3tfTrHlqVyXKru/jNytFiaZTcuTcQUc4EybC10JsraYzRFNh
5lW+s/owIIKDLmu2WCFFi3nGvMr0+k5R8n3u4QvRKiSZ44exrPM9CmrZKi/dbI9zIyKZUTTe+VWq
bscqD4/50NbHSM6bbY8vOJqHiODKvJJnOcRi2x7a7j0P0zM2JJOc7EuBuYa3KI3oLk9l7x1jOnVh
goB/anX4LWCT2ROXi1Z1lbvboZLVO3zlhpWkNvrqw0AEAhxKBfmUQHI0E3LZFG2Ha60Dv3fr81pX
O9mosKJwqt5Z8ohNQSSVwU48kugctOQreJx8CXgaCJoURM3F5XnVqX65dcWujSBHFeerMPBG7Fho
Igg/IBaNDhy3x/EAPGwC0yiq+xUouMp//dTqMnZz8wUPK4mvWgSWSXSJCfOFMNTjV9uLiq1I2/ua
+iNQMBsWLRKA3BeL0/nwUVwrTKuflTurfignGSAD68ksDsz3xJTJekhGd6/btrEdUFfdm2NjXQDA
VuwB7fJTV0v3uEO5WGW7+t4DDJVWXftVQjt72gAVT6qDAWKLCdVJdlr1gL0UDJPYre9JsqPGgGji
m5ekyALq2o8QFwDEtx/islfPnbCfaANl8aFZFX66dWQ1IaOAoHpIen5XT3/p4n85nEwpK0V/Fn/w
89/6HCsG5ljUnp5Fa+4XsVGAj6Qd4L10Vlzkk1AHwJcm8celVUCjEk1LGYNTZXnfRWuABfYIe/2h
DuXh3Lpp+6gZSbi1oIejLM9ga6b9Q+jdxmy4UMsRyOdWijXzDmOw1ayP61YGjMnBdJbU+OUYXsjk
6FdG8qHoy/phbF8Gw68v0eghNqy7wY60LT7FvgpobuqbB0xueBZlUf7sq6ezItWCnY/j92IO5mJh
u1F/EtClJjNMXHy8zzfE0wc4kwA2VaPHJ+e7N/zTIPBTJCDW3E+mC1F1l8xIgo05RoshSy2UeJ9y
gAmPBnW9J6/DxtQZQ/koQns9ciArSMpE91HXWMUaa/GhmHL7YpljexAtcQAAo+xck1c1f8SDtHGq
wUNBwODqsf8NkAgOFRatApjrhlr0I5SzFtoEUxRYRsXqrXBPhtLCiKMbD4WeyEsbMcgtuhB4B1ko
CidK2V9hdNcPcq4Hh9ry+FVFMk1n0O9yFzWMoAZwNQPjxC91FL9jo66KDdWNDvuSv37Xt9tXMSRm
GgqS1ZEBVXAqGstj86M36u4kKsTI1pbr0NazW4G5jLLoCL0WUtZUby4zxK8U95jFZnRPCWjV4IYG
KsiK3VWS+kCW/sLGzijZeHjoM9U4C8gsiSV/2wqdMW5lNQUyVzxZkgiyb3JS3Xp8FB1SLEfLxq6Q
uZ3G3SDg/mYKV1F3gvI+FaKny5I1HYraTtG4XMdRb5z1IeOaJbrEIcbDeeoXDQ8f5xt0oHT4NeXe
cJwPY5tDHAu1/piVTVZAHaRtdiWi3Xl2EHGia54hzpxeppKUX7pKC46N5RfgQBEfb0BMYQmT+p/8
NPkMOKzjff5Jn9Kt8qHXk+7NtycGnutFD305DJtW8RGXr5vgWDvtri50fYHJOWJD0yGGNHORWsvd
lEGu3AZEnxjNDHu4NDgPBXgyr0RX7RhkxqjEbzPdSXdQg7DYMqryPnN1nI476ta30oloR2X+qx2W
XXoQbasAQbVMpnjRriaWUqG3OI1UXrEZZEooutG6b5WdI+aJHmMYtweHCsLnvpp0SZDLvvbZqOBj
h6GypI/B9e+T+kn5cZqUkNP7PE6TnH+Y1KPOjVVCWKNMSga8VCX1QqZuWeT4n8hqSto+ZBOJCIN3
hrjEnnA6NE4MYNv0ot3c5wFPRLCo7FaiTyxgQNHatwas7mLaT4o+JZ0sRi2KCBUWChBpOYgzcfAS
DctGs+CKocg/B5Tek4Ez/GqSU5yUh7vJ6YW5YkCEzKvkRhIvah1g59z3YZW86hAWyWt4/r8Wnhex
vM6GRnuae8Q683MtSinaB9p4/dAfdWz+xzwM98X0iermBEqB63L7vG23/72psZnpurK5iNhG/T5o
XXwPKLE95BBgFze/TNdEsy7QWwvuJH6bptqXV03qlzf/yw5O4abTK2s1G2hC5ToglJhf2EzLD+xl
9loWG/sbREKAJ24IjGKVIUV0Q1aUXUmqwFF2oxKgMZU4yiJUahUr2Xq4zIex04ZLZq0LJwsuIlSM
ie4RrNA2LCCLzPEB1ocqgHOWC5wEfMw0fx4WK/T+Riw3d4uzTCl/X+7Dg81Lgsq/8psID7fKUmg7
1l4KtIcP1SlRiwIM+hCLgKm6NZenmkiX1p7vJMu5nDWP3qpVc1uUxoIpWmtcaS0eSIxa5RLRb/cq
me4XM+6Uw63WNsmPUgL/KrpESU8cpq66woDpVqFDQOPWnAHd0IYlS7kmXurdjZLlP+sdu1Mq/dYx
ULLgOSoxdtZgyOzFqBWOxdoLS30jmjizU/vpFWMlgpWRQrZkldlSjHYQyIBg8XX1pqXaspPAXRiU
k2kVfqw85sZnMXRbDEcVZ+SaI1qFXj2IZxUroNlJUL72fLsg8RT+N13rZNAaUxMP2+B0O8WeiVOU
C0/iDC3K4IQYSE0eG8BkZnxRfM08QCf+edCmpjE2RQoAl07ZkUykXu38Z7srvfI/T0XobZZY4B/b
8yOJGAVoyhLZ55YkxK+nYIkHFm3LGmSsIMtFLbneKaqoWTt675/mZjD15eMQQQZU+2urdPb2QwhF
x7ha3GLEEmKO1WshbixYg0xLiyli8MPSom8eEHFkir5Emq1t5v6cZG11e5Z50o4bW0nQEAVJcwgx
QjyIs39q/i99H1b+70v5f3oaceW70WJ+gv99mSjpuJ78U8wfn42j5rBOh+EqZt0e7rYMNIC/PfTv
Y/+03Men+nv8b2Ni6u0RfusVj357RFzEYPaKjv94Tv/+cX9/dLGMmFpFDX4G89rzyNz38Vn9vtL/
8PhJDOjh4wf0W/u3h/3tVDytf26X6sj/leUWbEmD9JBPB3HWGUbysflPISJuwpMdxNkf584hc9yH
R/vjUv9i7oel5mc6P9ofl/8w91882v/7Un98XxpJukegG9Hz6a3/47OdB/7nZyvhphLBVPjbJ/0v
XvQf31Pc/ciA/dv3ZF5mfk/+ae7/5/vxx6X++Gj/+H7Mz3J+5/+49B9D5oEPb/e8lIkmWRB5iLo0
2N7Zi4EbiMvA7nlpdBXeo+DKFWCHdPoTOqZtoNtHWeKsRaDom0e7NoTrMI3OA7cVQLIyohkgbqdl
EGv+uaBoeij1LJHaw01izHGsqMpVofXyWfLS/hRlnoT8hDW82RS46zRQnx0MhoHPydpdOx2cwLRP
YWyhfE9LHAJo7Gz6k2GbeuGkqlRJ5m2GNwBmi/RGuUWLQDGFHARVySw/zAuYUufdIeX8YV1HG1FQ
i/EBdXvHe6kqxVyk3dgci07zXygBF9STU/MU9oX/YtrDV9Sa8RSaWmmImAO0wzvRAgePciCEItHK
tZEMFJpBYlUvfpQ7J1hk6BNs8rKYjKYQwzr8dqq7Xqkue+BDP3vb+VTEkv6oEJMLEYwJwBUCDjfQ
aUZlYmWbrrR1P3l2o70kmDlTF8ofWznyXvvatg++H+IDX2oIGblsr7U+qTditMr7dhlEknIQo2of
PPcU1K6ma4K/oKipTOXQDInXRQK6/R1i21fEl5QHXw5RUfeDyQsh7d6ttF9Smgi2SYkHlqv13Z2F
gu0dJgyHoE31oyPnarDWJKQFkJq5zBE5wjCXSnkXPSYBJnLOrXOsawxRp3XydtIRJtW9w9LDOZOY
fHGBQeAqJXdPLsJAUhY8WWQeMLk7kWywNjqm53emo4Pdq9HRG0nIWH5mPmN0piLW2CUYBNI0TdLR
yEQBKpqahW+7W2Dn6gppeePZNLDJxKDF/TmKruR29KIUUhDBWo+ObgIKdy2C0wGuDBJKxs/RYSw2
YdsHGxGcjtAHFBRaNiJY13VtjYqBehsFhtqsFaf1kISVWVlW4nWMBMhWBGdZ4az0QVa24iVoJLXw
U5K8nVg5Vp1qxba52om5ugY2O2sNbWdKuHYZhU/Gn6eLb1ObnnLyCa+OiWuLzTZzTCPp0ZEMLBKn
bl/Pz6HeU7Mdx/BV66pgZ0RFvBajvozVvIT6/F6MIqH3DbaNe9GzvDs7tXuR2z5cWbbiYgAulU8N
ZM2drXUI70zNTKuVS5rYV6kfyietKaundkiWXphFD2EpvehAzY7Q1MatnkXZsq31Hie6DlvyNu0O
kWOmWI4lX9ECjB5qYOLbZALPx2oOay8YunADxh+dFcdQXtsIbaRRTcqTaDaajm0Dl0R98tBxh+wp
g0uaWwC880rKngw5QjEUEYRDHMHM4vfiboqsN4H+aZchLnW0iFT9XgPju29NxJVEnw/F+N6SvXZT
eGh0iz5xyBL0qOrIISE0zRVxakFWnuJ4jJAtS4kBtXTuqraVT4ET+pPD2cOodUhbKLAuIuugNgFf
Z9fsSS47GUcLtf+jOIihgJ/urVnLyftQYUvmA0wKRswTjbDwH4Fos/uzquYl7jNKH5hefs6a7A2Z
JYR6BgMHniqr17WnDxsqCwWsmcN8UKOqwr966qzd6ueIS556ETXox/VaVl689lvjt9EZV/e3vnSS
rVminDYGrg4CVF35yPAotnrC8HG8hka/Choz3sVDVW6trPbu2fobS1XK9WsWy5cU3unKB5e9bWPz
UOoVNFtwEkstqsZdY2eHWK+te7M0rHspAs6sjuR9RZ+S6Uhh8pezqPwhvFcUaxuiM3hOeIP7Lnb3
aEhKyOFxKHWv2EqWlyxQUZDOlmG2mz5sqgWoq7pGbxuOyu00y6gy520brWuUQU7NxHYRZyLGJke8
ruU0WrY++SQF0EPa6XdJGshX0UOKYTI08S3QcASIgdKRe0QIUZcWfbqlRJTnUswrpop4r39NsYW8
zLb3Zo2vWADmZSX6xCFNnfSqWc/4qkd3NmWsa6otU0zCn+xIfwqRQ7gUcV0+dxMM1ICQdpYqr3xG
Sw+mNxwgJIPYnLuZl907Spnds+3YDqFknm0kDcACIKfIj+5hEoB8yK1RXVm5LK38qRo45n26jzww
GLofNJPc7wIoYbl2S9tc2p7XHe06PMRFb983ttPDlvDVtVsF8VsrRZ/qQuru/aHkrUS4lCpomSwU
SaJilGoDipTDu965zdYALPNADdjX5VXrjeZ3WzKv2Pcgv5FMFcNSQ8Ze1ft9bJOC0OswfRR9YLvO
rVqghphzDYyjLN1pQTGe5EHSt5RFQscHy5EY2rUps2yFNmLwYlVdtcCprgK5U51bq9MWpa12FEIG
6yQOcoVH4NwUZ3pmJTuy0o9p0SCDLvpaYyr8mVq/ijXD2gy4ki0hVA+nwcbr23NUHCEtJf6EJ9PS
iaR0iaCttYsKU3nGeyxcdRqCGp4uGfduLC0xiRoPrTm9QyVucOtCipOF1ITPgz9lqSnvqmXf/zCG
+l0zG/U18xzwdnUc7JBtSTcmgGGzv8MKtb/zuf/a63XdY6juK6ssj7SliXr9WUtK9zBUCNaP6gkh
X8RQ7PwxkPV1K1XgFgbzs95q8ckYyVS6HrZDVpan5x6S4rpru/FVqrFzULZcSVRpkaaac7VWkdGb
V3EOK9a5FoZyzaTeBEdLy3NLYkLdWYAo1rdz31Ba+dpTKmUlZokBJRzlXa+gbjn3oZCXr6A9vuUy
O+UcYNazG8ff46BRvhtOuRizpqL82TkLqCjpQxMgcto7Ml7vKpm4rJWg8EUOTqpp+pZi3pk7oX5t
qYZc7dj6PthK+lY3irdW9bbb62VL9SCv+TtzMwi9bfpQW4b+VDY22CrQb1Zr15ea2wpEt0HTGV0A
3zyqs5UYTV3czP2xULdSV8dnteiNRQt0s9KR2DTbg6LU1TVGQOhpzGBtmoHRg02y7J3fFd7aBhGy
6uXavOvRkdzKY5jhUuyYuLRBMqr7aqd0Vba1iiy596EWIuaWel8TzzwUadu8RnFJLi/Ru72cJsOD
3fH3KCLkYLg3vM55lv0a0xdIRbtAyb0npIG/xA6yelbSDhcs58N1XDXhUTEq8762Le42EbH7klTd
d0fvrIcWTxjuJhEhL2WzeE/zjYVD2kLByfBJ64az53TKJ8VIldUwasaZb312RDop3dhpAHDeRzLP
y7C6yrN+mVRW9CWF0jMpK1RXO0SNw+rLYx7XGcn8sNnkrVI9mL6WIzZVW2+Db17HyocokJhnxUzC
H6NRfYH5pb6Olu2tOko/11DFf96qJHmLYhsCGgE6jT7FF6mJILNrCvAzrbygWp7/aLVJnl5GQm0w
UKnKk0dFLs3vRmSsLUtT3jOnK5Y4RiX3shmGO9mwin2eqfG6yZtoWbt8UdXG0HcTA+kalI22rJW0
wkqqBxwBOI1bPhRq4/KNzzJYBZ5T44FdlvumZTWwhpAESqPgR38fITH2BPvRQv4gQBCuqLO1ghbE
nZoNLmr+mX3yUniOCZ/cIYUYzx9uAcq0865oVwNXV9gthbhb3xWRMWycAPl4zzXLbeGW3tlS82SH
wbtzdLIo3Ju+bx+KPPhhmsjGyL10mrCuqCmoCL/nxV60RL84dFPEHNb45nsUae127prDfK9t1k7U
c5GtLOMpUdNlMSbdQzq18J5813x1OHdGg5GVr5ZLDRjYXjTtQT5Szvsyqnpywdstv+KB4i2brEq2
ohlLTX6NVfCtpk6KfYoQXWKQij6YQalxASXEBRhjBInSwGtXxdDVi6jS7FMXtN1zqz/2TVj9gIC3
5IIEmCR4UzJbqHAhH0EF7zqG9Ze0U8BGOdq3BvVsK6nRug6Nu6QarlnnOwevuxgQ85dyaD5ktoe5
IHVBe9liLj/B3sArJ1Pv7ZRLxbBMvDHf4HXa7A0NeEHW28WLajnoXmggc0XT6dN23VfsmX3V6hcW
dxX3KiSLexti3aJVjGE/92Vj9KXpLeswDm53L/oj3b83zDKDncFFetn11i5GYfAsBvHe/YZcbwK0
NkV4vqvalxhhkEOP0uESh+OKHXz43LUxLu3u8OxaWbqy/eqzgEaicKYg1iRhIyHa4gBAjc7c97a5
r2FKT4joF1hLbBvtveI050Ju/KMmgdaWXP57uavpF4badhcrT6UHdzDv+E0nb1mD8i92N8BdpqbT
OGuXu9JMP0lmEnA3FfbDfgy8B6ws0pPvfM+SMDy2oZ6eeqO8KmFenVNPsfA4VeCqK/KzXDrxXZOV
T7mJZEhn59exyz+11qCcMyNTzpBfjXUoSeWy8fzw3o20h7yQlWM3tcQhHGJen90eBNzKxs4MK+4J
x5XHzcFQVAxpjQzeQmzxeWJJbBn84uuou5bY1n9RcjtYeBh/3KVu86kJNHMzpE3PdyDWX4e4wk9x
cI6uEaTronAPuh71u4idwzEzDGtb1RjI9RG5AIv6UZ7Y1sprk51TO/dhljk/gPi0sgHl0OvgXECu
/NrbGjtrYECvJkzAZUuNaWvyOCBD0MRVXL35oqfmq1Qi0YXU/iLNM6RyPfxCVKUZ3y1Xvqv4g3yw
HRdpKYMr7AJ1XyCeQ+Et22yEu5uRVJyUJtaSbVZANAac6DS5PHqZS1k0KJxPo4YjrrpJs6D9IbXd
OmX/6S2k7F2P7+BpG0dx6PrAPOJTzR9RWNz3HRLmY935SxV2ydco0VaRO6hvnpmfTXTm2XshdA/n
392OsW2+AoOBgN2W72ZusVNXsMwtmkF7GIryC8RRd8e9nLLzs2oRu23wDYeLbtEGubcJ1ID3syna
x74vP8dBCYgUpOWjO6oS+lNY//Jfs4cT4+7wmsouGLHma3AxSIhV4VWTC/QBVH941RIgio5WOW9N
UX6rwf18ScL2PhgteExFol7kAPsapwikS2vWCVJs8bcsqo03LQhKNtuuc4jwEbhavv9ko0mMQ5/y
Uvqmcge870W0iq6ouPmI60WuZlNFsbybsUSBjBhqUKXhZki4a5YH3KkSX37K9d5eyIFTHxvMO1Z1
6hq41GTuJq2gcGQY2a1Q/Oo3U5l2n00lTudbj3XyPaqXrqFZl8wznUVELmvjpBY3LfxVV3dzpzE1
Xb8xV5RF84WJpB/2Y6joQZzCfbpBurcFviYX3WeQo+Y7mIvbydTz11BmjcbfY+SoN98tgtGj6Zd4
NqSXXu39Bb+3DOyIaV2TQv/aNW7xJsuhv/bUqt8LKytI+maJktlCb319xUsgw6OBjsLounX3PtYE
d2UPQQjxPv+Lz64wGwrn2XTMAtq7nmyLwHZeEwfGfVUGX0ig6Ut8tdpzCXOjLFdCcVjIEIszoUIs
aZ15SrOXD91zKDdPSzTSkLhvg4XjT34eqkeKph2qdT+ZltuJFfDVjOP9EMnJVU2K9BoFBm67UfEu
ItjhTtR33watCD0x3XiaBz8D46CrW6gKycux2PqpMzy6RYl1/SRb1uMqqCZD9oUbTUiiZM+7MXsd
HBJcjhWQd7O8/DVSk3Dlerm+F6O63LxIVc32M4jDl7i7F72uWhSXyEZj2G0ycB9IbtR7pwa1Bos2
XbWJBjll0tCEhqF/BdXJjSAf6SBx4ZJcKd7yRLMHcSg1fTu0oXIRrVQNqg0W0rvYxw7MMUy+ipjv
fVa9nST59ftoqMDP/o+x82qSU9my8C8iAm9eC8q2q3bSkV4IWbz3/Pr5SHSavj26E/NCpIOiIDPJ
3HuvtTRFORuh77yUSf8A2Xn7jei10QXcMtzZU2DdzlMWeYHdJl+sIjiIwGZVAWOlECiEip9mMbqg
p/3PFrNBFx2iwrgAPnxVpUi9ATupeYXWhN9T6TOAgOGrpkfSHgCqeYbeMd/XUWfsauCTbNZyw+2R
sX4uoEF8nKCF1aXWeO6sliW91nzTCoOAQLWu9pmUA3LmX+4mDaBPmcolawEbvi4B8m2S5lA14UWB
IeF+dpzmU2mGN4SkjI9s1dtPmf6QB3n1amHkfGaEAaqg1FQT/2H2p+cy5ykEZtp7ajBWiM7LWblr
Fak49nZl3KDNnIP/RAIKNMqTOCgOVBVNDE0Wa8M+cW2gml5QjenBnBHHFG2qwSauUYbnazltmJTu
ulwk7JFvR8MSCYY3PJYhExA5213AIwKjJQ5E1cUXP3G+rJIcnfkgFXEBHDnkkUtG9DlKfKQyIGz9
LMpyFU3rDylRmxfm+3ZSAc6nsPOdOkn/REK1Uav1G8kZ4gfCMQ1sl0m8D0FSHLSFtGAe4vBuaUuE
RuyW6pAcDIH22NYsAhxipSzAoka3XVEhySqmApZy0ugRndc/iZSFZXdNOW+pv9XCmHxniSHSBzJL
R2tnwk34M8sx2sl+Yj7D250dp5INXGnqKN7OkGJYc1R8X9qCONfZFy4KHRIQGK3TiTHXNCKuO3N+
gH54YF6F1WgwoLHSl4r6PyvEGWokP8R9/Cm0WoKKolh7jeAOO4psk6nqK/sd9VgVeNPBC3oz6tUX
iRjaq9SGpVuUSvwz/WWUmv7DAD2BmjzbjnaO1EtEZN7BtjT5k5/MT1IAXZPmD6/5zHTRtHoPr0vX
7P3Mfo0q2SpBSIZImkuyltzleRzea2nZPPBuurNUB1972ScnipZDwFbhHNnRV1GUhVV5CnXUBeiX
DMyg/IFcQXSXKJF+o+ZFh63yOpjdeBcJqC2QtPEOzRvyRI9cIPI1MwbbMUQ4CyI3bOk1iFpXadkg
Hpg85stEtGS/AEYiFRJovXSqZ0uJ+qMaoBCUAd6/xktQnT0BLxqkKYe0gMkbmKD6Wqq95Q25rhyF
EtoEZbEnW+hyC60zUTsujeWlcb00bhpC5NVkjB6cwm+uTaCeRquB6GRhPM1GHy3YNH2MauhM6bGL
ZlVlXUQlUc+E4zZ4DkRtOzj5ZW5KWLaWU50eLw4MtW7j99pr1kvpoU2bFMUO3jrEi9lhDupyXxjp
DpVM5iunM27AWqKQuWTFHCZLwQEu7uEqirKgb7wktOmk1sI9UwANkpW4eZR73eNjp95vTHpLURCk
2n1pOcM1CRJXNkGWYqrJX0bWao+xhvStiDrWUv+T1Nrynb7EHet0QK9stPAosqMZJRdxqjTCPJeD
rt2FIIiwFs/JrazpsAtv+UxrZ494HOgPluqtItKyEsAINNqyhVZHE8fTjYEB7dVQmIThRMZ2oWUI
oOLwLK0y/DkHvxWrkH6lgAe1XEIirm2JidWC+k6bouAmtYjEMpqwfM6KBCfpbAY/m+F325Tw3v17
jp7N2R5N7/pOrgvtHCWPve/Uj2zrShddmOa4zvQirzhExLVLtaNbI8uSefS0Zso8WTejg4hAFQec
dtArNfKfMhFbKtoNRF0d5uV1iHZ+wdZS1RqDAYbv1JUkYkFzvy1eAp34U5GK3lJbrTTgldBjGdMq
WLp26OyH0igcVk9B/z3VLYwJjfopbsFPzV1UsIQ269eu9jG502C0ENKDIzB4HJOhwDKELt5kRBqf
vYNooPvqBDNcLl1062VaZLVBgePg0M5oGWZrRhTjm4hPWqHjZFpabU1bXbd3cVSmR1EBTz6qfSm6
mKVmIR4iPYn1qnjQvE77RuuBpS7PVZSLoqixntZHL7IGLUSlvkiCO35r3figGhLNuhVrocjRw4vv
KI4rsqrVFPsGIoOTWARpIxrS+gQGVNTa3e9MD5RXpXLm69QZz1kq9efciUB+pwOsY6AKCqztaAb7
b6mslXG81NqNKBeHrZnIZnECAVKTV+5WASVketSiOd0JItyg8/s7HJy7VRBVlAlOXL6VEf5vqI5F
2VZhhxjbTCLm3a0Mo618HuL4WwGvp+Ls5NZ+0FusKyIUXUSoi4D1CKDeBb3Ie1EkKkW5SA1AK6Dv
AQbyjv757QzRJFOLUNttraultbiW1ueHeoGvCd7F0U+riwZd9EbpKMoToc8F9xrx36DZiPskUBbj
7k/4BebjiEbrsdOD8bPezcfVLEnIuRtEiXGXd7V+b2kdUe2lgo6RFdzORJF9ksM5PjkzwEC9dw4s
kOSbqCvsUz4N8o3UB/8rxRbaPv2tXWAEt634Vk9QTY2PLL7h7ClupQI+JLEgsRa/hG9M/lksSMyo
1E+BrzSuqB0kC/Y5Z3xAfMuGy4xvBctJQPFLVnw6gBB27DHJig/LmMe92zTILGhpGC0QFML/JWSX
4XKLb8VPGJEsHVKHuUXUak6VXiM5O+ploD8YOMNWBtRJvwvbRrn9Q4BKViLG4VZUqikU4BMca0cs
Bc1T57SAq1InhE2NLAxO7VORPOLYqx9FSdK2y/ccdntRJ2UZRLWOCdVciipwqn9p8OEX+15dNiF2
FpwF6D83Z+mgRHkHIhUHiZX4MIm3uva5iEJY0KL+pZI1AOZG/7n1K+2zNSwEg6kW74OOVnXddlgU
B636vn7SMa3LUBxEnf+4Fuea9pBV6vS1Ypvq+ZlT3cwd8tdhFV/lwrip/vC4pgt/gTE7+b3id9Kx
sibzEOME/mqjAzmgMW2OpXbIpttV3TDuUYfpIDaL68y4dUCoekUcO6+FDutRxw2gEP4iiJVQisIX
osdrbqkTOdVotde3loJkacv9W6cqho5EDCRCQoFJm8zRHTOENCvdRICyK6z7robUamEaF4eB1eqf
FiA4kaiE/6dr9LWFOGm7hjjBkqDvebvGlOjadVTxHirABQAMJRcpVpSXOmrmvS+N+QEDiAJbxFSd
CQ1pXFFrlmNy3/f+a5jQVkYf8UWx9qJKNG/r8kHurfRhba3ATaPB1XyRfTcIF14i9BZ3rTWmJ0vY
FyoDaKzSyc3BWAB42nKoFjbrIbTHGxZUrshVC4X1mloqRTPseOMNIPo/LZbypIq6XZQjhTtFpe1W
YQUbvYzUXm8RMDDZ9Tdo5eY7I8jl0zQ4L92UyneiyAKtMHpGGDtQ7cUG880EdKXqF4NB+Yg6zARU
sZTl7E4MgHkqpFtWWI+i/4siGN/gLlXx+2yD5i8n4RZZx5Bo5SB5ufflsd2rOaZZ9/86IfTn5mn7
le2X306ykqI/NRUTUJ/l5UUHCXppzL68iKwmq0hO51Hj4k7QEWseWSA2U7436XmegXravgxhEsFQ
6xbAK7P9wAjcWY3Wn9RxVC2MkdF8Lzm/1pymT9mtPfRnGSPcIVAzbn/5oouvt/j4G5GS7aqs5mG/
VYzD0N33TBiihZ5CoBSZTnzo8G1dx3EMDnQ2xZ1lvBr1lIVXUTFpxhWV1uhGmZzovsjwu/dTdLWb
WDo7MoSIkcbyeFzKGrz5ipM5bg8Dj1upTWFf4FbA95YV7SGQ4ZP1Ys2X77IFQhIV8Y3FIgIqBy3f
GQF7dS+VK+22kaH9Ba3m94jxDV8KpqZbHfCxZwYp/uMSAh98CBYW3KS6FwcJAco11bbq0QrAGKqT
Pbogsev7KTewqIQ+EJmohCjSYjvnAd6q79sAzRzASJBY99LshWNdPatNhcyzL5evkqrFbqDr9efC
YCfIQre9S9IodMMWYYaYsDdCPzo6sj4h+W5D74nhCGeS/3VCMMgbdKX8JJWoKVTND9/w56vW6vLR
hijjQEibvbNnvbtLHOs5MQEQN2NZHnNMRF7eJG4YFBOYSQ5JpowHOUL0XJQhPDU+Zf74khaxjE8K
mdUKIG4kxcQaym3dPLC2L4PYyvfIP3T7yJYSr5I0dpt+FK+HsHYOo9X7t5OP9rnhoM8lw6J+EYeU
AGL4OrPiLgD358ldNsLEYzifKkwhOyWpszs1yP1PsZIdIVoNQDYyBftO6IlWgY5lpQftuNMKxB8D
ZSzOfTEVa60OYAcVpnhk+cA16kSxd9YwVrtMTVXXUrL8EkBWf4Fv6k9qKxMVcbGAs0W1pRJKRwwT
zcVBtNxO3Mq2JiIFtX5OSKI17Tu1/zppo4mpLeIqRWX+ZxIvFLdiR0TXzkv0tMiLpiIlyqSpBej7
CuS4PapOVF6cauzPZlu+aL6jHrbbj5JwdOsJXqq2IAhxlG50dZH4InzhMiyB/toSCm7Oxs9CMUuC
N0Jj5xiB5DJZtMuM0V6qxsbIt+XjxoSSIs+z80CoA2ZeFARrGR+2gAeIiw6zGjf/KMul8cThNW6J
QbmUynTf4NEnvLTa13rYQbrWxScrZl0XF8R+uMacgxkwgxLkL9IC+fpGxKMTj1gc1kZ+q/JK1rQo
Fu23puwLzdMooRqW9Hl2apY45UkxsuwkHmDB1NoCq+QFDB1OX0RNl8cOR0SOqlWuVddJuxuiDh/B
Ur49fvEyRdn6irbqrWYrE6ntIN7Llv3Qrotk3nkbmv5Jh5YBDQvc+bzgrZkkeoXId0QVTetNp0R+
Ti6enQpWmrQnhpU73g7bvYuyoOvsPyeKvHgyW2uR+nDKh+y7P76dp/Q1N48cITvXZHyJdc2e96IH
tJaazm4Prt+DVgMrVGuM6V68Lozd+WV70VtWlG1vdMtKUklA2vbCRc3H8xzb8fISyFQUqAVxNXIp
42JtC+g/ONT46OjPmdTMrihgJmr/JPWM0GaUWV6mHrPgWFwM5u5LjfuezrkkxQHl2ep9PoughO5a
6EjF+9ke17thvibXp5vX5r53/L2l/phsFvt9wFd7OcTL89CW3/lb9m9l4gxRIU7bsqIMi9ifS8kD
zmFZGn73iXO7jlQxJsWhWyYCkbIEaEfkxUD+W5u/lUElwWvZaj7+gqgRl11/YcqIDayr2CXSDivQ
8re3dyoGsXixH8q2rEh9OO1vZf/1UtvlP5wWOlaFySbod9EyR0YympN/kku+X3qQmDPf1ZRsqlO4
LaiasoykOFXk14uIK72dPhFugZrbW6FIqX01H5suPYmLVzCGerO2l6C7XMezGKZi6to+Ch/KtpG8
tftbWaEsyA3RFUXD7TKibMtulxFdesuK1Drit8IPP7Vd5m+/1CsqjIHBa6q1sDEvX9N19vuYFOe+
K1y/xB9LRYN3rURyaxRGVT+vE/kg5th3vyVafbwqK6/83Ps/tknDWILCtmyyTCxidhFlIitS/992
4lxxWqKn3hyrzWmdVrdbX6d1cX//KyneRyRmcpEMCHUigOfb9iDEp0b07U5B+UfrAb/LQUBnFlNY
ikOtvRGThMhnhC0uAZRvU1yF0kjXvm5Tq7jWX6fb5UO9DTTR5EO7bYyJijhwJPzbk7x+5D+M4w/n
+pmEFUu+rDdv5j+mUi7Oy+J9diEPgdFuwHGhzulBx9BCGhX7fxdr75YHoVhgiBvZDuKurSBGVVzb
mzg3DuJhbDO/yH4oU8VTJHpNLM6aMJT3YszmImkTHn3SsX4dpVH/OhHYPrtitYWKkATcbxn1ornv
dC9DCKtq1Njv1qDr3Yv32PSK9GepmYoF6PpOxQJUJNfOvL3pBlleye/Mk+g0kPWlnjTnE+Shb09E
/OP1VYrCd/m310g8n1bP43nrTGsfe1vzisuLn916q0iJMlH7t6wo+9ulUrXRoU3x9GVvL25ONG2T
4p+AaFj2DJW3TrdaxQ4PYgGHKF62cEk/7aBP+dUtqzsxE4kUqhHvs0WYZXszU34Hmlpdkg4rJJF5
1cWHUfPkR1ga7vrKhn0nxAejSDOcCX11evdJY1XM1237SopP41jEyewORQHIFT/CjuiDH9uDESlx
aAyi/7W8PTTqQxeD3t++0RKBzAciFe9FQ2k0FA/dXvZBwKm59PJVTokqPDVAnWDkItYYoYQoMp+q
xgFKPlZHMefMdcpSpgBBvu95ZKL3ipHtGB0fo9k02ed3wRcJ1jokOMts1zWN4YkmSgO3PzSIfIDX
g17z++2oeOJJigNrIbgzrLO4S/Fm1qlqQiAX1jz7WZRVceTsMLFcTWP6GYKqOXPehxeTDlKGT/yn
GOJpEe6VuG+5EceVR/UihkntdKekw0Q0z+MNC6UMq5yK+mbxnS9GssfcCJv88rq3+5OIe95DcvEN
PaRXgjukfYNkxOy2yFCcYxlzHZpg6Q4q2y+j42h7o5mqCws9fU8H+Efc/Ltd3bqwfle6DjWx3N76
99DY1RIqgWXhbc22PUXFSvCMtO1JDK/1kS17S9G3xUU+zEHr+BaFH04pJdy2YQk9InvxCbEnJG/E
wtTPD4UOOzTqWPgOEZdikgf9tcsGuztMY/mo9zp2IKJEge2fjCF7xHG2U+CyyQL/1owTN5vbRzO7
FpFj7cWvJlB6Lh7HHXTph6Bk300PorMsgwtaqZ1hlAj3qSepaNiepPpZD2tt3aSuu9h1ZSEGohjn
2+LgQ5kmdguizZr8UC+y/32BsZ4jugHu24OcFP6xiYYDKDJr3S7919WHqdXwbufNcZ1oNR5j+k/d
hsZx66u5qbvEDA0nUYRHne+JmFPWpCgVeZESBzOQaBSgYMH6cTjo6gz5Bno+emPst4ljXQaL3vu2
5FYLsz4n9VigT4v1480OIbrJGJvBrkPaG9RM+m4AbrOoGJTresaZ5fjEnIJ50XCdLBxPokcSADMB
NVBdiCb8o6KkBzH8xBvH07ZT+8g+ia7Xzv3aQPx2itHNy4t6XpeK4s4+/O7fysLOWVyz0W3b82V2
y9GUD0RxPazTWT30B7grr+K2xdXMJiiOWfvHnCKuaI2NjAkp/KqGuTLvLWnGm58eZ3iSRf27L7y4
7/VDuY4e8VVbh5P4h4bSRJf52ax1r62l4rRZPrJeU71uVvLduwWxrKKAWep6vnbrd13wXVLcvJ7k
hRe0WmfuGljgTkVm8ZEg5uCQxvRC8Y0X+99GxaYm4c0OyugA7rI9x/1zNUfmMW30g5ZbrE1Fb7Ka
NAR400Kd3n7360WDpKpU2OaXnbUYEeKHkamccfwQjLd1P9GxPnbRZuiessL3kKc9zXW4IO/+tVq9
e4LrE10+/iIlnqJMoPeuGVv0c9+mLb0rJq+oIqa9t5UC0UiXXs8+M9NjC4JhbVkSGbkZnUYCCtCP
ZBYWe9A1KRZ6ox6auBuWa7xLzn6JkaDyI4T8opMOo6UnWoseHAYVj1bkW0jkF9TbusQRv/du0tlG
fc1yz8vGQF0fkng0TRi1Xpmr0FuLXb2BIWGqknMPWm529VgdDyoObDFctax9NvSYQJj12z9gQkCb
4uu7JddE+No+6WD/wuY8ma6DIxhTr9rwMEwUwZZ/+OdRdd/auYYhV6xBRbcUj5m7uoRw7y+KAk53
3J6/o+BIipfv3Va2rmXb5X9BjqiuNpBcqX4a8HnvU+xs5zx7EF1C9AbJmWaG9eAOMyChE/otRAMx
I4lfNkcr2ocWTI/vRo1IrofC2KVqZZ2ypcdgkXP2Feo35xL64mUBK9XyUVMAA40TZndk5/V1729Y
GWjKUGZVtkxy4nWIlFrDyghh/dtMut6UqFs7jZLI814kRaE4iLcmUhq+bNf/ZbeZ9Vh2hYcH/Asq
Seq6qbMjPSdcTSoHgkJ1H/Wt4V+bndW10rGxyk51B6goxZNZV3ZiPtIrAtdPIrkaKsXLX5Oj3QQX
Q//e+ulw3vZ6KB6wENPNavdhEzi1PqSscwqLpjI/g//M9kE67VIzI+wOk1Io/9bDlxGH52k6Gst7
hNqHIALRT8S0tb5iizjcXXLT6Yv5QawBFztquhzy5TBDgrePgvSTKBIHvbrpUQM4i+Z5eHUcbjld
VsHjMiLNtkZsInuV5299eDvWDyoQUC/OD32pP/StRmSLhFvVsoiNaJTRVUxgLiwWgrQ66cSDQ7sZ
7vSazmPi6Nuz2ep2Uq2gnUk04YNmm8lDN2vaGZ7Va7AocUVxPh99KfpJMJvp5VIveU4FG3BAYBLG
fKvB1R4UL3CnGm6r13+yZYkzCy4izY0CwwOXn17izg5PmqZJR9OPMuC1OCqK2dYeu7Iu+V5GOFCX
LEo7nyPVqA/qHO0QCfWv8/Qya2jl5cT9XbOUcCfZySzUeHC/9dLEBQnMcw4RkMXnZPrdEDd9LfvS
vBotfUVK6w7odgRTsx05nxogrB5RtzIznLRb9UCrwKdLTeBQpQAoZjvdolN9k7N5aGTIVVRYACJJ
1olTMO7teHa4US9yxnA/d9pJCur4a6l/nrVQPiL7a3rJID0pSQBHnARuRmu8PC+1z2b4pQc51Czr
YRSUkApYnJrI2uL4/90M2RH6S7Deff1bQ1ZOcmOFpS2Rlh4Bn7MHpVngVmlcefN0UBJ1vsh2/Cnq
RkBNGZJI8LnLuzouhoOp6/Ftr6BcvWj65JLJWC3M+zwIduXE5NiZNmT+RtweFaQRvTQuNYSLg/yc
z8oL96NdRsIKLo6P65HxV/g9CMxMHAmFk8AFGQ4CazW/J8CI4jCkBCZXs9q75nIFcRlLtLbbn3MO
UgHJ9vTVKb6NJcCcyRms16ipPhlqC360jbOHdhiJkAxn+94cptzVI6PZbx/4dRsFCX7izaAf3A5y
Vasr83u43Nwh4CGg/HujLq9UWwgrAitMPfHd7nTfcTNTm1yzc8b7NFR814cu0rOXrKzJV9AJJSE+
6lnK0IJH9RB3V6ROe0R+VLdJgGUBXeiIJi6Vg5rDITkj21AdcyfdpXanoJeZdKes7KGgj8bEC7rE
9Ky5BmYqRzsUfIP77dCBvbo4eUaQGm+30vGZsT9dMGd3k28oyPDA5dZL9SNCEOD46lFDpsyFvTty
VccId61tPjpdHt/gXfF3hOUSSS314BGsJsG2/ei3Sgy6Y4yhQ7xvB6Jt18Okm6jFFtc4VQ2UtqJP
bZ8inN2Wxq6ys3NiJYgABBa6qCiUEFYvhfd2GbSPs163j01c7/seUjqR0/JRuc0G7ZyVdXKbLIfU
gha/nq5zAZxHd0ZicYNfxIbkj/OcnOrCGi9joux/GXCKElBmn2O1124gxK9OkO3vxrEqXCDBIQLM
Bt8gPDeHyaZD2ZBjeLpfjjupmo17o+6PppU153ooCCrjw3cjUtuh9COQQlqyNzu0U4dx3NmQVV59
cq0v615tGQV8vPZLgVgQkQzpvWMUtVvbsOsac+KclEpuPCgIgTYaWXAJtd4NSlv6kRTOxUZ5dIKy
o5Vb/wcE9wkhCDWYmWJq9WMcx0etKEDpGp39T5xEz0qBhqY0Bz2qdQ1OPQuugQEJCwiWS3nXViFU
4gsJvpSXxgkNPlxVMPm5bZEHOOsmCAijErVKUwouaRe4eT5/rVvF36Up4IJwgLq00p91oy5fwMMC
SncAoZa8xqwzg73l+9qu7LqvvV+gZpQmX6U63svmWEHBEWEWSLqIv+3clnH3TY+KCMYMH2UZn75k
mvjco9w8jxXEwnTR4pxkaoNMkfMUZu3D1E3tqQPk5w5IHNyCcnuqepzQkuTsYvz896YiS7usIyoW
VO9CC8A8jdVEdg2EYNtEstzEpDjScHzWIHLbX62SuQobPtBphIvFvn1sl3VAA5UwroUFIkEQxMmu
gMA5xLvAioeYp94iCZnImlcG4c6JofxUOgvQ0NIZiQPtdiqkvS6h985uroKnSu2mo5O19c4siGVR
0cJNcsvAKc7jU/LslZj6DGp5lO8Mr82SFlWo8RFT66hb5l2j+zAVNgB64NSOdqpqjK6hE3zWZHeW
FpefQqn9oQBnu/HJ668sf7lXNPgq/m7lM5nVrQT3bCMNRImDlQrUwN8n+Q63wC6XdGMvtKBn7V+N
6B6kYqeOMCjUjdsnOrvApPS6ocdgmhVM2UlhuZ0E7FsCENCnlbrTZcW4KoH52XF04yI1lXFFbfx3
L8fNwTJ1dA0TV6si/VRnWBPi6OcAIzPyGNlnsxrqkzFdM91WDjoKJC7uL4YpEc87EEfapVRn1W3l
a1qWrct0aN+mnfI96ifYILqY4DW/SfdFXcSv5uyz38D9jx1DwSGmaOWtYqJfnSr2mTBWbBbaFFws
0Fi3siJVSMjDdKz0wJVmYC0ZZiFVeZoWOpuuq+/HolKe8jGoL4Tm/k4giCgMdwR+dexM6V7JvlW1
Kb9CrDudw6yoPFORhmOiYHw02t68s5ZDrnePdVfdFH6onps6BNWRqBMxffL3sgwsYDyKtu9ynO2Q
du7kOsFRTpDcjdFAA2FIMaGbdeRWaN67qQZRq1bkjstYBpFrmN9Cw/xe+EF6SJxc2TuKPRy0uD3N
Zlm4Rq+HYPGGkWCPtvLsbHTOWV0em5pVWQ2Ij53YSYLW/ZbFqu/G6nRNzbFFETvp0AtXnL0cw5AC
zLq9tRiJp0oyX9u+qh7NUMIsNKpeCsxmLw2oe82t+jlBvJUv20TspE6km1YnzZ5+UF+G1kxOQa7t
VSyjUmCoeydVn4uxn29URKF2qTHKj2mAn9Uv1Nu8RuDBmKWBHoboXVoO4cVSf0JHLN23Ruqzb5Th
3kjkka9A/xnYLJjeyL4QWo4Gwtshtsu5ZulJ4eTAmcR1AJXPL3n0yR+mfqc1sXzI/EC7NSZUWZtp
yFw7uZPDxrnO/WOpE5PbAHMguBarDaITXl/xhuZR6w4sKdJ8aiG019BIQ1v4APQKn52B6lQf2s82
a9dCwiAaNdDLqNpr2iPY3vWDfV5kLz3iCSQ6cXouNPleqq3aSyup3Bko5fB2glMku2PNsJsRQPOU
Ursx5NDYE9bjgu9H9rO2omOB16trihFogvJ7cAb9kHaddEEcavKUyIZKtFmm2VjNdpnzlQAJt9Fz
PCXo3XtZj36wXDEjjkV9RisEdBMaXayOTglKYm5qFM9KE09ehmXWcqrvsaJDIwRIZeeU/Z2EXlit
+WCFzepzqss4ofP0ti4b+w7JOxtlq6Q9hA3cOOh2EU4pDyVxT/sqIMxtCrI7e6wBWNf6UF6mQXs1
6rDnTvQRqL9Z3s/EGJ/DySKE3siaZ0Ux6+eEda+cqfGDKOpZr0HPjfyxqOzLZHjyDUh+wh6mBieW
3KCxR0xUnGlk03wnKfWTPnb1M7FP2t6ZAlZUDiCNQMmTQ1FKaJogQ1GNnX9mRuOHiZRf4vGlm24Y
5fsm9gnqtyvoqXh9nmgsyjTFM0fNIRgUFBpEyY9aK9Vn2yjx+rYpj9xoWgg4qjj02qD+Ppo5/Nqj
k92bVW/Ju1EOkMIo4qd3ZSJppel80cLiInLiNAY5Gk3mdIusFq6LfuiPAB3kJ1NuxyfLE2lxMIIG
Ht0B091WVinmP13gx7cOMVxPVSSP0I8Or1uDoW8DL60h4NrKzO7wE6l0gsd7YuBtWfYvqpP8gogh
eCIQKnjqUMU+JOCxva1MqyvAaw2Be7maRkSC1fZx8O3mXpwxF9p8z1rrKHLi0DYDVuVJ1emvdvBk
2ranWnl07WvoOFRTS84qGJenwk+1u86cHkROHBoDbtsK1MFJZOU8nu7HmZtc2qtqFTy3HaAFFJit
oygDTdA9AGE4sopfWtBsqlBSAoNbrC0qJauvjY6C2XoNWhCA3Xn6gNa3KEtzqfLyTPL3Vfe7lDrr
CUCo9eR0/bi3s6hB7B29GSLyR/R1pPBRNIkymHlzPtiu3KrEmBN/e9vkLHNNIt2e1GbAmYP+2U40
Xg/DsJCI5/6pDMBcF532PKjoLbMI6F1ryY5WFj2X8VEeTO05YT3zLM914CKF0Z1Fg4FN1DmeJcS7
l/aiCewpie+w4Q1G/ZyZavQklU5+USboD9Kkjp7i5VAuoaW1nhVYqsiKgx2yQ60Iq7xgESsTZGWg
0gBw38t64RJQqL+UiLe4maayYqxz7YXF3LA3FBRARS0PyDkt0Hq3cGbtJUjM4q4Yyx+iLRJH45Nf
hWtdMvyUeSzTHFZIepvJbd7GvxMYGwBI1+Gl9q3mAReX+jzGYbYPAbKmCJ+48VR2z40xJA+SxYZ/
yYmDUyyqmX45rGV+oGsAWNl7+Cp6ZPZyaNXiAPY7vq5nIY60Z4Ke9qJSRpb3WqHzvl2yc3JzRzyp
chZlqHpNl3Bh9xcniDK/B+AfguBaW9i4B3JkKvciO+pR+Tj6oN2Wu8yRznzIpOikdk7smtDnnTtF
l5/LlpB4WWNjVtuJ8ozJS3keHfpWr7WPosiMTITWZzM7ihP80exve238zqJIeRZFaezc6SUDQ+Rs
1TIJYJL6vchGJg9Lrvp9VcSnSq2VO0dvhid9GGH6KNUvfByHJ3GY7RhlGKNVlg/mn7LSsd25UKLr
2mIqbPwKxNlr+AKOsQUBXdghUa0ofvhL6+8EY0oxyd8BZmufeAC2J+l5cq9XBhR/oaIcgWG3j1KL
ylzRqs7XqQrP+jyXv1Guvoy5FN0NTvzDX7iYHZbZt9ZyMCvL31Wgih80Db9JVRXNc1fGX6ZS4rEF
2kwvz6HiqExPcqLQy4Em3yc7YSIIa1g8RiWrDrKk1zvdyKSTXbv5qN5XvQKZXB05J+u567K9I30l
TlF/QG6xxkEL0Hw0leJToztnxmZwsHyp2lkQO/S58mTZEFS0P5oUSacBli7IoS3MH6H9mPeQv+iO
VkINHTgn+XPeEDgcyN6EaPIzf/1QK2Z0LZgf50R9IsBz8gDfOmwdnfHOmCtln0wGTCFz7Nrh/zB2
Zstx49i6fpUKXx/uTYLgdGLXvsg5lYNmW/YNw5ZlzvPMpz8fIXe5qrqj+0Q4EARIpazMJAis9a/v
N5MvfTLYu6GOCTcUOelXy9niqmxg4kjMtR1DeTKpFTXr6G3ohH4TlM6r2ySnufCirZhnKmhElX4K
7L3uCtZ2mGUVRIHXXlzpH/XU0XZhHDnkfLPkto2071Q8QpOpIkh/DhrL8JV7Q3ws/PFOdtWzNLLp
qWhSDS/F6ls5ZvoxWUwg2E/isomL5NFwWpBloNFYjHZiFSdJfJdTMoZmW/e/esONb9ugHvo0e28M
jIMrbYQrFpXzSi2nU7POsccgXRiN89Mg4Ro6mL8mYx5f8dyJWSHa+dZojWZ3ADIafXeAe6z1MrJv
cyAZSwLYZtlWfjencPzYTM5DYlnBdyOLP+aWi71UBv+L0hIyD7IKT0Y1+jdOX6eHWo7lFVR7QQYF
DCfr0ODRyKx8HSEA/uw52rPTl/MPA/CMszgf5X5K2hk2Ae7u02qIy/TZrSa5maOwOUASMFYWWwMM
WaumvgE9yNIs0DElSUo8BUO/v+v6rn1qfbt9mpYSMTvrH1QvFTlb0lCfT6o7CqPclqLsdqo7YB52
TKkQWHVt3j0l9vJAo37016tVubZLhGPdqeuNyLGxqLVKWH38Kksm2S4c4nGruh71oyf8Ndg7LmfD
mke/ZU2wi+ipBp+xqysHQmjLENe31AgAqFddux0oyUPTvlFdrHDmc0AE/+erOZlcnmDqnPr/WaXz
abZzcVH/d3+w401P8v39iimr2YV7E1GK5VcVPC+uqZU/q17bT8EmlEm6CiY/vO1xVrtFtJCssrjN
iTowppq4942NMQVIPmpb20xU0+NrqAe3mAPD3IegeqvpWn7jVPLub+OqG1KJavXzdO5bggQrNRb0
LSsVhO079fMDuR809l687frKu05jpe/rkbhjYzp8odWgavCWW/U6N/avIQKE3rVAUL9ux9h5fwF1
Vp0wKYw/pmn/giv9Va/Lno2VKEwy6KF9bcPpaXL1+finsYkapR07WoADyyW5qO2r0YT8iIO4wWHd
fX7vsjvBqSgbwsPy+CEJ1FhrZB0Vu6/lZ8ym6K/E81VHNcB/OAmSBIO5qSXhovrqlJim7BRRkSQy
YV/l0ry/FOLibDUIw9mrwQ4+H/XpTb+Lq3S+QroVN1SrYXFKTw2JWhyC3prvxnA6UmJZwdkZ5DMl
+6yDOv29h53fnlWff9+GnnxOrHhXzXbxoK6sjWw7p+P83oumatNEs/feK1Hi4lZVPKorcQJf1XM9
PUZ+aT13go2j7Lz3c2n9XfhsTmfPck/ggMrnMjN2Tjga9+ngFs8atdhdEje36hwIUhhleGdf6rTM
djIh3SDd+qHA67e3VpFAp2jaLtpOLWlIA5CgTgNnE/XlYzzjateEs/mApp0dQ6wvoc+pPoCqyNfw
/vn+89VL2dwdRE9cZeqNYGW6GB2ZZVEdvW7iEWjq9h0VSMbZGpuLudRPJ5Mb3Awj7E7VNYpCgJWx
WaxZyDxizAVHQDVryIruJkQ6uk/AmO216Usd19FrwPpvDaesufMgC66o50+AEDrlnhvoo9vAFCy0
ON+Wxtyt82wpbsnzU0m9OLQl2CDxY2V01ivfjyObKuu5l8QUAupjwzTRPiHwp84Pr9J57PKImPK0
iq+ucGWw6nGIrF2hvyWadvF8s37NvPilUhiyCd+sJsOuj8CqecAY6xXzkgcrEBHU4SpBI2Akt4Hp
mxev5Iu9DMVLo45cPTb3FILEK59KL6hK/iMVXCttbLw9btbz01i0d71XFV9jcolUxGTGygSutHZS
rYWmZ7RnIWpnM5sO0GKnmlANahHR+fqTY3u3mb+3s6RGEUMTYSpFbdKmyDUN0y0zX4d99phOFLsU
Jfbjqex2neGW24y5bx30w3DQ88BZl3YsAIcU9a4eMa0dcj98zvvEONiC8n176hPMMqp9mnXR1jaP
ZTnUT4CleMZ0QCtBrN6rXuv5HzttbK+2Y6fPUwQWimokCraXbqKF3Voa43QcJyKQbcDsOaT6Jz/p
zX0+Z92zAOaxbUzbQhs52I8JSF2CHcuOuUaj3t9nkUifxBhE+8Dp062dNrsPv/33//7P6/h/g7cC
NusUFPlvebdog/K2+f2DKT/8Vr4PH7///sFiFS+pRHVMzCUdQ3fEcv7160OUB1xt/B/yzNRaxGF0
6JzpU6rbNwplWs26yzsoRn/Fw6XANHfpj0GYn5drRFR8DqyZ51pZGfcBE/+myGb9/UiNFTLzkVFw
NsRvj08S11F1HbBCmMDUOr/TdqaFsVPCv2VrZmUHxddRDYsHFh1Z86CuaFx7pf7w//7LX96od+K1
KCeeeVTQ/rX7v/u34vo1e2v+Z/mpP67620VPRca/f3vJJXqti6b40f79qr+8Lr/95/9u87X9+pcO
+Kqone67t3p6eOP+b//xCS5X/v+e/O1NvcrTVL79/uHr9yzKN1HTMn+0H36eWj5xAWXJ/tN3ZPkN
P08v78XvH64FGqrhrWl/e3qr66gtWLs2/+IV3r427e8fNEMXH35bLl+OTfu/pOlZwpOGSxDaND78
huyoDX//4Lj/tRAZDUfHWU+QBHI//NZQMcspy/svz3NttqaWqTu24YgP//jzf36B3z+3f/2FFvz6
P32hJQFBKVwdx3bTtSBb8mp//UInVVbUGDa9sGMXlzDFhncp5abC3nwUw7xS/qNT6uGuVuE3D/3z
nTIEcZ1JpJIvaFisXYwy69BDAXoe/eIe8EG5n1Ir2hmh511K4Ire1A3rP73P/+JeNKRw/vqfd1xp
kIQ3DWG40hb/dDfWWhnKLneCT3oh6k2EXzUlxyHVit1MlpZpbMcfnj0lhhadGqb9Ve4F7boXdb23
F+DwnPnaLovGLQuTeKflGkneipurGYoMSiXh6A5S8E3tZPo5LCg2QxWLzxN5noSw/cWtsvASZGyi
wxQaixVF35JYkGHOks/GMG4JFLfwrGwAC+Hg3las5I9oHLKX0SMe5RpTsav9Kv5sGjjftQAvAlM/
a2kkr3lUDCdvELu0xfF4Q7X6zjRtntGh1l+DpVFHYpyLE6TQg9GWw9XszfrU1P6hWGhoZmicWKCF
5Pq8+n4KpH0D6v858KW1pnp62gydZV7iutTYDSyHYGJ59DXhqR275tZ1X1Pg2GY8gLiPE8wR6jg/
15bunGCHvNTLNeSWyenWFTWZhsDBz2bXqqq126AHJyxkCpKCmE7pH8SQUyoqhJkdbbfaJ1MeXtIF
j0Ck58gCM7nJHMMaSHJ+AfZdfa6KufisT48i0+cdOsHgGM6hBRY/fuyt0liNwK+OcxZNd37o9Uvu
EFNuYdub1EXCmaEAvXElhGDFu5DTOGyZUxGwtFUMVnAqitUQauHJFTECJ8DUYm/2JM5kVpPNd6v2
gt9fQxQ/Llm+5fIpmhBVhRJJfFnjWDi5UbxOmi4851kfnLpusDZ2Yy6rGvipguTxhZp8d2u2XfUg
owRT97nlCZELYe8j7K3PkW6Ut/1OQemaijpTxaOzUJPciv2vgfej91HPTyAE2ln12UUkt8Fkfbz6
gTVc2X6QvJ++NXZRX6YqemFbDBk7Mr8Z2Kre2cEgH/pcv/S17xFPjeW27vTiKij/a/yHhg36Gf0t
ntgTsh3iL+W+lVa4iQR2kYo3kqQ5YD/FoivwVejWQY1fWbd8sfw8wGujJ4egPMVywlYry7Cx/e0B
R4A3/oIEIb5Tjd4R0sIGFdYCrLr9rxNDghdYUv0cghxXgZwYmt08pw03SudJ8l80CEF/HlUtaZyR
ku+1qAP7gFoxezI1cNbVDLRpishxq7du6v1kz+xRftZtUNszuOC9FwD+YVLXnuIupCK1ahbyXxk8
yzTuLs04vhYe3gZzb3UbUzOdi7E06igiRj/NA0x+C//O5wrWSZ320xdMHGc5PBWpORIcrapt6XTG
0xR50w0WhhbgsDEA3M96Bah4+Ej16by28YHAIborweTnmudf7RIvxsz+NkFkWFtw5ckdO9qpjKwM
GbMMIDlTaNHN3omNOpbYgRvtMZrA7iC7UlHRh1sr+zqM0Kdrr+gJjJA1WGdkyN+h60kxoZuAoHw2
XhwYmwAfUv4QXWTxGQbOuErSGKvVvP0xOWO8lYKkUuuO/YGnFIicvmVxbIIAj8Yi2eUYhGIcP3u3
3hDW29FN0k1J0fdhZM/XXEd3KE9eY9477PzvzFjkzyPzTK7PFYa7k7tx8PTWBu9EqKj+xOQx7myi
Q8dRS519W2Xcb7iw6JafQx+M55UxmvoGdXPxZcxqjPJAd7EDwu8NPQmelGQG3XhqVn1rW6hC7cnY
lHqcPBbxqzcl/ss8tdC/cnmchnpKPsUjc0TjTc7FSfuOZ1ycv8is/ySGenyfFskjDmvDNL3NEDbi
AvV1XAdd6m501wS2qoXiopE/vfzqBoF4MI3KP4yGti51ygEIv9k3qtFDfN062Zz8DEFFXwfubljw
ey2Fw6vEjqPtOHHDhibckDAqe0g/6A69crwdZPdjqrCt0NFzfYPAYwSCcn89EcO6dbBxhwvRbViR
rrRST+4xEtUfyq6qDnmH6/IcaPKU1nW2BQhokhZH05hWpHmkwwffDfUPWViv5AHsHTDUGccP8p3n
sakxWpL+WnZDfBJLo+P8vRakUk7sg5HeGeVnYLGrtpc8HPoaZY+ay1VDAXJwUfN7a4sXdlfdfY71
pjmDFs80vBYRYHnkkfRv0rJ5fNiRGe36ST42uk5ez502pBVrGCPJF5KybrlQGLuTVkw9IpdCbpoy
cf2Ta6ckNNiQXG0rhhRL/g25Yf9k5B5alKRp3/LyDkuF+LtWZvZqyjp/hVrSPUhLgzlYs3AfkAgG
ensHLoNGt9qD7BbmhrfstpYxPWbK9hrmt8jmufwHF2ce4HNL+BkVyL47q5u2QQCwJCgzkmomEaWl
x973Z4PmraDw0jU2aizpv3tOoD80fdhvqS5loZGxWfLbcEYzm4hVgbdriGRhzvBGXXHrTBgG+POm
CEPtRjWxVmpIFqR/k3m2sNZOR/1L4F5lIo0TQHGBH7IjkE4V8cU25/6GLKaxgbs1bsapZ55otBns
BOFhPnBn3Qe4/5iks42VOhQV4o0q3nQ2lfj9EsaeuYLF+GNh4/0hEZygnAjSw8A79JT1cJiS2H0k
fHjxBje4QLyX28i3dCpHi00DUwsniM67jRaKVp3BIK8j/ZWc8fCsexYh3Tl7NbHths9hW9tGWPPI
x8yTqcDpoFnhueidnHbd4L14/tVQyZVjqRvkZ1YhxrwjzQrGzrI85J46P+aNNRwK2aY7JsM/W9bP
lQacrNJPfxo3pzuDm/Oo/v62ab8EJrUFrou218vHFhw+vF5BAdB+xj76OmLatCprMsKNZQrwVNN0
1dMI1Ylj1G+FtNC7E0lBg8QTlEkv/Oy7k7mdRA4fY/Cq7bCg/8IZ6VOBGG8VzjL3dlaVJmsZAtF6
7+PcLQDHcXtUix2VA1jeAW3PY5q5EclWcZ1F+a0YdBd1iVNTnj5Ft+ooGHOOIhmsbRl/ytvUeIgL
5Gxzp7Vfm9I+1EF1Xxpky2RYHaOqecyUj9ZYouRLwvJEWKq+iloWB8POvne+mI19HLot4SP0kkad
tcaKcqyGhdhkOiROYmf93p8XNxVTfDLjqjiNnQ37jlDoGxqnag8pf4TQEWrUzy+QjaWr5cXtmDbA
99JxvJSGMZ3GyCuvwig6AinjXWhbxiF3ZHBRjQAYTQY/xO4A6ucQY4La6xq77XAheHbC2te+YeNA
ILK7zGjyO59I467G7n2trgB9cPTyqjw5iSCRXojhkEv/VQKw4NNbxgZR6wRyCfCPjvU96DRxb9km
+YlsqncBhtVr6o3KQ2aNTwgUwm/9HGImZRXtpp3qT90EdXLTmk6/ZRWqIyfe6qU5XMaoRe425a52
GXwE9HFdQckqp1Ov2yc51NRWmgQAVmqMuPQ/Dp2Kgr4RizDX6MVVFKgZeu9C4sMS70P+Mu7UrtxE
thXBmzQ5g7OpuKoGG5W1LIxpMTsV17kavsvUKI4KYaIH7cGKtOmseqpJR6s6WDp5ICYK/Wgm+CwQ
kv3ENG48+27l7MYg3WIC4W+oEPDvo6URMr7vGmY+NWQgmJqcyj/JhYAUfxucqrpgSaafh+J5ob7c
xcsUa7igv3w3H4884IVH7RtOUBkcmeg+dp5Cg/c/8btxaxHEzjeTXo44eCyHvMJa6vpmjLRDh23q
NevGlhhqLE/ch3A5MUNSQ01pHJq5gA5TgJ4Sw0f1Baq74YanRHesfeFB5Wv/3ARQcTIjSW7a+L79
63mrkcTnG1BW0k8hR2N/sLXR7ayLvPW6TZF6z5qld/rKYlNx1X1zPjXIwAJkK1dzGVLjqqsaCgnR
qOFeNSIgzIdFrpPYC1FKkHRxdBy/x2G2LUgYf5xKFj3N+1VOooE8CrF5QIDr7fsBcmKvO9Mjm8/o
0fc2qmNjSD8gqQuGDMYti3qYG6K5T5zMPgsLtW5naTlECSRFKzX4p0MsXPOzT2S7pZIx4ZN9h2jZ
rURnXpTzTmGxZqk5B0IHKwS7wIpqYLaNZnUSY6nEOHpD/vG927KR28gEg2K22q52qkNLktQo4nyl
DqupvO8tNo1R+MUe0/ylhNq016ypZQtvZi/AK7HPoobz1unm/qlx010n2wA4yCj2ubbgoMJu2vlh
2l9FCZdp2YO8N6WQB3wB4tOvIXU0xmV2togb/Bqn9KO7+mH0NomiPoDtH6/Uz05Xs/W8TYQdEL5r
SHJETiS7yjTjFlEzcLshrWHMNa8GiOudV7nhJclYYQRIRtYaCYxPRpR98Swq66UxhLeqgTBsHG1j
eA5LJ7w1+yg++On0la29h82w9G58PQfjpPojBGny+f84YzTOQVh8SXVndFZ5pXlbcs/ABO3I829q
4e7cqchWMkYOoX6X+hXqKK2jF81yGopsYyrPZX0TSJdYSUKtEZLeHO30cqQabdHAQvVyb/SMyhBi
845/qgFGE85l8ddNYXbCBtgmct5n8Y3U31hN+zfdsi5RR4ZnWvnqV18N4nSIFLW1jr2wD8WMC0DQ
o+Cuez86IQVlW7N0i6zSDoXstx57dXPXLArAIJbdeSCtmjrWcFBDOWwv0ljU0vZsUSl6MLt7ihSa
PSmZ7NSn8RHiKNX/MrPRnbroN83FSeCHmLyP0o69owjMt7hnG28F+riuCNh+NvLI54bx20tD8uAJ
svlNsYy3XRjuqyHDfaBIm3NnFaw2Ag3nhaG5m+y3IaF4uymD6TQv07o6KuquoI71j74a9LxpG9ZG
f07qeYLQXkDpNhLzdoobn1LUOn0w8lG/UWP20Ju3hpYaV7N7Vh34xsmZdC3GCpHzmH4shzR+shMr
empMUICQAouTGqOmddw1OFdtC/bK28nAQFualXUTzrN1M7ohOP2l+z4WNdVOCmkDoHW1g24X1oUC
QmvLpCUf4Ic3axtf+ENSdx7ysci6r2LBNONGZ57uSQxVaalGNqq7gle5B6x61XoSP3vXH3py7Ub/
GA4RVZfC6h9ctsnwxIzwlSTFhElCOmf1erAt/TLpen9Ni4pJvcyh4fapsY3qAO2EPyGfMty5X6VG
mW5G2ennDvHYWdiuts8791ENuVNfQdvsoOa7Q7JWGE5F5Uyc6i7V22kvE4+5MBtfSoNv26BWKDjH
/8iHPNg14WjX58JEkKKRxmiH9mw4OZzKkLSJN7ubvIvPtR9qRxeDe9jlhL1i1AlbrdHJ7SyN5gX1
QWrjixqyJwvvH6YnD+qhS2E1WgAvIYGGqLKs3Y61/qDth0GT2z7CWMV1PL5X4SxOQ81sM2e3iuku
bMASNXZDt2lps/FICciGhKi+mU63HTUbj+Komrb2siYuHTc/G7LVmpXqu1mYbxxp6mvcFHWow3LY
jF1QXCgeD8eVOnzvIxc7F8HDLEvrnLu4ELrRJqZufaePrryHWmDdl+gJQckhEFNjqiF9fZ59He06
SloIA/6LY1vNg2qA4y9mWGGM5poxI461g2zbhWAUusVHbcqMG9f69v7OLW/fJL4nRk4dbdNa60mO
0Z5HTPwQ2xRepZ6PNZMTyXPZUIOWpNBdPRwSsTQpNkbfTVjpFM4lou77Mjgh80bORiAdkOV1cZ9v
nWgUF7swWXE7i3MYWUxxcTT/HBitOCaue9C66jFFgkkFSPllQimwGewazTQIxxP8vHFbI8v9RAUC
iUSdjVw4P45uYX2MhhBpKSvs3h2nFxHW9bqptvmPBCnfu9eFznZgHxaA73ieNzixkO/JyuZkllNz
ovy8OamuasDyrik4NNFBQAQXtpZuDVTK8iCxHToGArdUGy0F9SrjtZn5QKZsmJgwHKqVyvSKKUzy
6BmArZGFtasa/uDnDsHvJhopCyCxSUp6dATrJi3aJCVusEC+H3pIKZjZsFFbj2GFumpu64uDbDXd
u3FaHivHI6RWcI06Yzt8i1UEq6xM70FfisAwU3mxUqNFuE4pgQVYEJAf9RVV6+ZXR2TFtQnIgKeD
HNaqWxJP20qXDHTK3XfGYDU4q6NfTST69ORrZLa54Fejmzx9YkFOc9eaRJb8gNBYlWbux1SOT+9B
KBQZqyAo44r7YBpO/egMp5DYQrFrl0N4fKBTceo4BAItS2NsEfdRANg7ZrqdBuwT+8UpkWVmu8kE
Ql41pv9xQp1VYxoMysb2L7lpa7dkoYnvTfONLXvttlyGFh7mieKOWzU08YBcajsQiOilMW6x3P3x
HlulYFbuYM/HSHbc7+rt5Dmf7li/+pSrla48RmN3i0KMbU1u5HcBe8PULfeuVfnfe4KuKncjWJ2d
B4eCZpW8Ud1u6crACr8MvjNfJlncu07Znca6mu7CqHfRFzA/t7Wv3bz/Z9LUiA9QZpGDcNduegec
j+r6APD9EU/uLctVeXZ14W+0fOTxuUTUSFu5W00YxBLMEup1OXdns3XJvg3NtWp7cfo1rgcDYa45
Y7tJ9Jn6B51vWXJQseh2mdud1vySTlFIKjUfzqph2bWxy7TaUIkT3r83hfWQQoBFSRnv02XPp4wc
ItL4LGDlESkNxdsTC8hJ5nB30zC5GE3gf7RzEPgYLm0bEtTHZklp7JAdB6Td4OUv65j3IMsSePnV
VUcRkyi1MvOudup8l429/1ni7DiOnbvx2WsbG1/C+7BRYViI7NZ4QdU71dUNMR7LhBnnlto4jLEC
nXcpjB5ZpZm3iIyhVJTl9OI5rrclVr5oADL/WI0tjivLLijqWZJZI2tfs7L5vhTzeA46ZEj/Pr1G
7uWfsmvOEr+0bBd4vTTsv+W6u0JrSisJ2o9tJ8s1MaR0EwxVTDkSSTMd0XjZ9IA5cXc0qWnvYPJE
ibwSe/ePSRd/M1j3UJIG4p8tyvwJWlO9zTq4iHpazp+8NnuLs7C6FWabfyzHT2q0Gqb0olG2Qa0Y
PzPJZt4lNW9f1Tm7KKDAx5igh9tdVnzXvH4bd0HzJccJjZWF3WOwVLbnloLGrV739sucaWx6jOJ7
4D+agXbXeHn4FtvUj+Ywr1c+tm5hbc0/tMK8N82owxOKxyzpgexSvuRI9i74vFE2pw6nrm4upOOa
S6Pln0UzB4df42K8XYIQxzqVAXbfFnWQXVm/UrAXA+Z8XYpU1pZdurd6HuqLYjnbiVH3PhrJfNdK
FlZmhswRC8YCNx5A1at0ObR77TNI1RhbU0oJLRc3gM2YEjd2BplcKsJvm9Ga6rPbGigDsbSZtMpe
pbVwll/hn1D1+CefTfNJdVUTxMO0rUYqUf52Al3ssB/qZcVu+O7tYBLVVY8OtAzRttA8wKP1bL34
Bxddzi4Zo/tAlvZNEuCjANeVQ9XovfPzaPDxIopb73VWoTG1ncJttcBBj5qKJVqmNldZgWJCz7uG
spAhs/ao5vSV1HprZ7VWsG5wyTqkWes+OHLa6C2uSEbQp1jwmTvVK72CEHNcHt97BSa8hPnPqkfq
KSYMZN62GU89IIbGsaKcfls5A1I8X4TnhOTgKm4HvCmJrVwdq3Gv6mj2KLJr9XqxxMFN6teJ9+sy
CniAl5/VuLpCjbeUP+Du0A0b6YkB3tLysxkudJXE5cLrsPLqk/YjhacUYDtzdVJdPEveTARUV9Wr
mpdIXqZ2sUo1ZbnLvTjBqVkMcbeyMDFiNdd03s6Zxu+9mhDCgFlhaTR9KLCy6Q9/m62yP2Ywi8+J
HYw1sPNTiRyqGofrSK30HeouPHwC8/mPXoz+Nszs7IZA5CiODncDUWQNzWBAAdnsJT8bkyzypqln
cgrLidAKt/9hLrL+PhURRkWVTKUawl/dtZFD/Fl202flmHqVjsK5GCXE+5rKQmTNxGCT6Snxh/Te
pYo8beUxz1NBkH9wIQRBo2RL+6p6qomyYt4KMMx74PNYwoVsDfZjT62HGA15647Vg2dl5t6UVYol
mFGWp8FKjP8kIvqb5sJxLTJHDvO3JUzEC3//ayov6jNCGeVHs4GqMoxz9lH61UsJKucC8cdFe0gh
J55c+sM04MOaaGN39QZTWxsyk0/5kEy70HeqrWcl3q6lWnYdZ4iqvDjOb4TZXSY7a6/4pEQs9Gvc
nReFbmZq1kk3QvEUDOGwSWJvAqff0bUIoTgR8Ut1tpSu/h8+PqRR//T5OZbj6cLW+dsNaet//fyM
gBIfQRDlOfPuBsefbxx7fAmTPNypXq3nOnhQ6vhV99eYOvp1Im6LAcnm8gKiwEyaRfhAHiMoENjS
ILnHgDjGVC0jtPQ+pk6Moztt8bNiWp67wFrZvZHf9jMykIGEINYUXM2bP575YoUbClJamxT1vKxh
jJPbBzgbLk2CcWYWafclWt2HKPC/NGUZnlUvAUd8mrL2TfUWf8QHAiTuqo1tsnLcHqXfaBfVdIn5
8wihDiULnfk8W9DJ58GcrlFMZfmvJsa+mRlqHUeme3B08tCbyrOTvaNBAVfGFGa6ZIaIvar4DuZz
2hVe+GC0O4cowrptvfbRLlJqcDzqbKzYQ6HGkGoWP8U6mhuM2tOv/OJ83xHqQMmo2vdjgxXA6X1A
HYoK2gp5gkPjONpNVtnNJhRev1Y7HQA2za06Kqul0pR1E1XHDQtg4sq8o/YlERUlgX/sitRZan/e
x0d9SXMRiMdzLotA441xdIIhEb43/jSGp19jmTWVBGRRdPd59BbNXXUuFk+JNO7tnT5EgvfFcR6c
6ORYVnKPD+iDiA3zlCfVTF0S/sPUhRGkVGcJrSb3hCwoTgpHa6+naGjVmOP04UYjNbOz6yy4Z/ul
4nVLHK90PGQE1Xg2l96vcc/XiALHVrj/24kmaPwtShjWAu1nJ2nzK6B1S77ycDgaep8dsR9MSXgt
JSWqriTGn+RcF9SnDoDnVv9+UrW9f7opWdgJFI26bjv2P02qbVFAmpemi6yy/6F4PIpbpRgzqquO
4OO8lVEbr3natc96m4anGZ8eKvXpUjDcnJsSVzjVHZM63HRCNPuRRM6ZgNDnrrfnZ3OaqLUIpi/A
GLg5cYvaOGMmqm+NHujrRCY1pQlTW67yPoDLhoRlqwZrp61P6kg17ph0i3XscNdqPMXkklKPXdIG
SLXrr2a1YCmwOvY781gJOx4ILffBpW60ZotrKdrxPJgbMs52jEC1PVo8/8dVZQdPdal3h7auiosE
gDDOun82dEKoWKKEcEvSTK7UR2nNTgzhiW1yC1tzLAH4401Gs1R7qCMDjMB/eFwY8q+iU8nzwnNd
KYTumUKiSPybRs8IJpgXhjSeIywDyNH6CCVSp4Hr0UcvlBIAQtdYSlBEJE5lR3ClGzqmrGIh2ajD
phQ5dbuO6Z3Crs82NaLxtTNJvSacwmBLPOm9Sb35R0Dd6o0dOukOw1eqBjDKeZzk7N+NPIGk2b+A
CEk2GiR7VulwcnSzvDem0eRmkM2ts6x1jawvKDgSq1QPvS/IsVcVfOSjysCp1FxbjP7ORdu2tsJR
QiOqnjI2uOTb0/kQWR56uyWfl5RUb5Z+HO9U7obyFnmTe/C2/8gH1uqD/tUP2aDfZL650Ywqbzag
WNyzfmuZAdmApYFKOR/JOzyYfwz9Ook9kb0tJMlg17iH2KCSrCrdqhqVhgXW5vA/9xBELamBPy1k
I/+mqZ3b971daI3ZNsO/YixK65j0Ha7KS0MytoBrw9E0hbfUFToHNFrTqfIhJ49Tgt7c7LZu7EUP
dj2ma7Ts3k2Ue/XHtgKq0vSaeVHdxJCXLp28u2aoWzLz0+3/I+28lhvXsTX8RKxiDrfK0ZZTu903
rE6bOWc+/fkAeVoez5456QYFLICUgyQCa/1hcozmqHBufmyqKT+nlnMpqkR7BE/EMdOaO/3eNTtt
3QovihiWnT0O97UYyEiN8wQIfljnqjDLeE9JlDn0JnXk2aHqKMpVeovjQFDmFpvN9IejYFGdWgJq
CJzCpZrko0dhjRebdIhW1Jw8nHg8/OcvLgMA7kfMquPawGJ1ZLhUCiGma336PPj1AAsLfZ2XOpy0
9TQ1LRo6Bgqohhs8TVmTUOwcv8uRbALSuotMN17nWemXNfoBR9nMdmwiBoVkyfHavU3Jnonv9tED
/3dUu2WfRcbPJm6es9JQXvzetzYex2FsEWNqUQKZvgg8XKOvXbLbxQnMzXUUOYAu/5s/wr9sIm3V
MXVLdzTgwRSgxR/pAxKds3PGs2NUX4ZYp7AM6wW3nax3lmPvJUcN72u8JTVvvHAQHfd56rdshrX8
OFKLPCYeD7mWNzC+WU24NtAeeM50hKEuiBd/hReRPKnuED/ZfdSKjGF7kMPONfpjhSXtQg5lo0Qo
gFDTa47kVOMn6ko9W+/2v3lYaSz+/F93dL79QEXbuguqxfv0C8MEtZJ8Mv1nJL1w6RvCCQ8p0pfX
rhxbwTwdZA+jBb6/9aJ6H8ugKob/+xhul/YOjaVVk3cm1nF9DEwYEKvFV+BZy530fJ24jTuDQxqi
EM5Sj9PsLCdkr5J3kF1TAcoYU2P/EJMT8o5JN9s7z+wuMvT5WjWyzTVHJhWqSmuvyJ6ly07rDwqk
kv1U6OZJNsOf3i2WdtmLQnlrewvJXqoo5imcmvdL8fZrDmVfrj/F5VBe4Lvqt9GwS3KE3C0xihCW
YNPc+VP03iBfU981SEGvPR2RRjkhY7InF3euhZuSh2gbxcXpNMR8fXiZdbb0yTxXtmuefSPVD25p
bwsxkiHZyBVybaFpCXtQLV/dZm+L/dKGzARfc8k2wOIAVfEJ0cykXegYmp2cwJ/Tlez6aoFWtlU8
Qi3vT2kaWJu6t4xLMWiIlWjgH1rVHPFkwn1UA9e2NvCI0TZDxscvzosWZlf0GteqiVtC6Xo7V69J
D8KhJiuYeFtlVtSdb9nNY1ji4c2fzz/XFKoWfdo6R7vXnaMpGtn7FMsDF+tixXj7FJdrsQCbtjq0
1aY7sKFRV23q7GVVT/9T35NDWfOT1b9b4e9/Gmu6eN4FqXbscT07ulPKkVOk+yP2x0vgmAhYBfo5
Bqx5Zyr8K5IaRB6g1eJxtAPj7KC3MuFFtDdTncMZmkQ5ulLoC5EsHgUQWw9wROpSTuJBDL5Hxm4T
1GzDpVY1AbtnFZajSZFPm9VE3cqxFcAZ980fVi1ctgzTHA8Z2gP6tRuCscM6U3xfJClPlLUlFgTh
MB54g1L2yYs1QAr3S+55W89IzUfTn6ZnqwuXXaC6X/hxjTtbb3/LRZjzodxju8gNAWHAz86Z9klg
etuR7+FVJYxLwWRqa30sFxLg7Auvp9EsH2ovI80uY26Nn2EcKT74f+2BOtxzE2XZ49gbw32uz7AC
GaFBkD1Ck853mhKyl3W7ZleP5SFkF3iC4IBHaCq0h4ay8LB+p5FDxfHWnYMAp4zLkBXx/JuRyL8E
Ze9f9AJEMqBng9wackH9ZGn7xJtJ4MthZCn7siNtO1YWWkYaYA7AOPmxql2aEOnXpexClXP3fTM+
lSp/X68Cr53WEBjS2VMXUeYMW1Kc6Px42sT2nk1zl6Ntf7BXIyrLZ8vKy1NFsrvJyXuQiXAHzCZH
5JHacCFHspEYIm0o2BfpJeBUMes5iT2wh+UKOf3nVjIU+22/nAKrOtau2y313LSR1jDndRpF+N5h
q7Yrg7E5KOm5qjeaYpv3ZT8GJ3fE01iBSLhAjQOT3mriZ1N32mBlvzTXBrBlGjvk5ZKjngD5Oclu
qeiCJieioQKfYyG7gx+LrlmzY7ayra/bHbXHlgSvrJBRTVy4bKNqIDYbX6gGhHMSnWRPmegpLZ+B
xW0sp8vUhyNQKVtw/8zeLrmOa1U9oVsYH+SuFJ/p6a6mJryYM7vdftip5n6unA11K7OxVPwQHace
uolTTz9aiMCAz3apPjdOiA44xwL9KKd8E0Ucw8FwQU7fJq7X3Ma36est5FhFQwH2c3CQ9yoMzvEd
38BGZHBWEXa0SbIyKl272FP6l7RBdjVd3VwhJ3E0pcseKeKdp2oFTmNJ9KJSaj7wNrIXcuhFk33u
c+9b30JL0sYYymiGwDCP4VfTHlGfnt1tWVEgVjTzNTE0YxvVLbZdJmziEwVZ+wR7odhGVfhThqrZ
Cas7xPMeqrn1l+qcfSe34CKZVCirNNPVXaMqgh5MM3eFce3JoZF6rNNEEIjYtFAmFJoT4NnHfMyn
ipRuoB7lGMkFU1nK8TAGv2O+iHCMY6FsABmB8EsHYwVQa8DXVdSIw4TC9EIWiRHMragiVLm5HjMj
ugZlIbkgqJ/mvkDXqLf3oAnGu6nzgmWAU/GmV4vxTjbXCTHL+ZkETt2fZNwRuCfZA6Ad7dnxv96W
3i6nBA3zM6rd1STucZuo60XNpyKyHb5HbCAOfcVvZo9ozlhp8LWfnPJNMftuPQyJubGjCiIrUHld
oOQbSrHmUnZl0CStky9kd/YU+4CpfeWtczDBRMtwMJel4ubb0XHB8nMTuUj2ZAPWHg/5jxclMUoZ
uybPfDjb1UtYwa9UUq98m/M+582d2wcz9v6KvAG/Rl0zDrIp/vRusTT1yRXaBZZrGAte18lZR4h+
yhj6CT4qemJ8nRELb8N/G5MTf/ean2LXV8LEiTeYOy08tUJbUTTUWJqDqoTvw/9PTN5K3qDMMnwW
b+Pb/f8HsaYv8C30J2/bsUtYyV7VKMVzjzLUrnd4/FhCvrEeOhXdg/QoJ2WjK8EO4bHmIkeASZCS
Yxe2v64Y5naLfegjmLfowhst2deoXG44bI9s2vsW6rLCriop3SPU6Pbo2WsZuYVlj1ImXIYrPCxo
KNFac9zeu9GwDtUYs085PUKJwwoi7A9kkqDMy65s0rzqD62RmM0umUOmWhDdfOTlsv5f+nJ5KFQI
r3NyLG9ko2ezUfv28VMSXA47R0e2TXZlU6G5th6hRl9jf5so/3yNzLUP8kZy/Yec+vtrkF2/vYTs
XdfI5e+XyzXih5FjpWQTev0Z5LhBrWflk6jbuNIaVanAUIwK23wAs/AP5NjvMr4YRSqYv12xIoGL
V2ZsGwfZgPU0rz05HOMc4d3btOxlfvRxzafr0NaLIWOpX/9u2d/FPr3k373E310mY8WfH+X/8JPK
V5p+BRNbVNm/NZ/v9unF/lc/43z7G37+PVrkJrw5CFZFZCjhyVTDv7AJndeKkfL1G3Xayej9+wxM
1lnJsnbdWqhWjgDvD4XnojOphy5nk/lHo9X9A5bG051lZuiH2b37NteoAznd0EO7mYzHSsufZdzP
Wm/VlE14aMuiew1nrHvFfbIM9nCcIqNxHeotQpNG9uoGGUivsLTZkwodjYzDgi+4Qaid9kfZ8wVL
6BaLyyTbRYZ1sPqCBJZch/xOf73ClewiOb525bypRiWayE59vVJOQ65As7f66tswUVoeFqtk0DnQ
imFW437AY0BwVPJI6zayWycCdgr9RplVkrAylsD+7Kinwt+zi4J8rF4hh5h45eE6lDOxmJbLP1wp
x7GLgU2Huu5aDj/cUnbRlaDcNyDbuOpQqVjIu91W3oYffmA5DWkh22txzgH1z496vZmcLthLvP8C
cgwSblPz5EQdTzzYQ3Njdsn8nKZZxFZesX6l/gD0qw0vNcSfVWm0W8t0hh2sX3cFG3s6ycYexXG/
McD8AuP/FL8Nb2u1yZowIaCOd5uVN5FDfDprlL7E7YMM9lAPoWJ5u7h12up9Wl7DXm7h+bq7VgMM
bZJxRJHVbZ2V1rkZ/phF+NSYbbzVxayZUaP1SyUCulcOM2KCwmIp07tSW0MmqQ5yfGs+zOhtqmB3
9M+LQgOvJpQxELxuXa8/yvH1IhmVd5JB2SuTBhcc2fW6FAmJVFNIwDrsVdhdrB0AJcFS0UPcoeFa
AmFuggfqTMED+hD1vtR7iPClz5q+rKwTWInjdai2hn2BJDsW2j4bMpDRXZp8Ua04WCAFO7CnrKI7
DgvpKkFy/WzY8Xw259rEdtmEES/gJajao7vMV/26phi7bAPfOg2a8c2Kkvwhq9NDN7Q5uk1tt6E6
Gm8kKgvz4HaRNl616yRtxxgm5zBoA5In5Ps9QduREK4oZeMo190m0PlzSe9117WOnukAxZ29jcPq
sSwN4J9AaN97MmYEIHPDslncZm+L/31MXHu7lVxnAvxZjgYEyttlshfqZrjFR/bV43l/ko0/wXXB
fkG7DhO3+2UlfbCVIdsIJqSW3Wo9mzrJpNn6nkPWQ9I+nI6ZlukPeZdn14m5qdBQ8yPvYSqQ++Oh
fYYM7N1ToJopTZv6dsoga2cDuqkgOPK72fYXut9iER+YlYvgI5vzwYX7J7k9inAshpun7P2eRFY7
h/5b1QY7lRzzurey6NCOL0MxqxByEYEPG0DzaTkFb33rOosYJv5SzzzoCzXCzzkqYumKrTxvcMeB
2i+yabLJQzs4RCQudrkD538gv/4tcKDTTuVj5MMK6wRDp2yRnbYTLH3/YIXz1EFFwUYbVrGaJcIx
ygoJj/kcNOYE8ipoxpVtqrwr/HQE68HMNSjn+2l8HVr0YuUlcnYoI/i8aBHsOKTPOyRcliGckWMr
y9tevkDCDDi8CKmiyi17SQq7DqFXxoOu/2PxNWpUxpE/IsihpgrWFXCe+77QBvgn/USRGUG7IQ3L
3aDPzZ3TZzgzsiF8bLtkFNAf/RVjVrQUorT8yTNxN3S+tewRI4SQn59kgyV0eLR8dIcE/EuGvDC0
9i0CQSg+T0DQqa2obfYY82A+XustpRdk63jM5pWugXSudRNIuNa/ta1RfsWtJN5qdT0BE2Foje5v
6JXW/cQz4slu0EUTYb0Yh23hoSnKDr9+G7pL0nvTNx3lNMzs1x3+04+FOfyEGpUd5chLzGoTdk24
jboYME4Vzxuw/hPm2xmAiqRof9nec+E43bZNnHHNmdw8t3VvnBEp8Kk9ukCrheqEZ00uRKluaZCg
A92doNOLbG8sUslNaTR3sqcYXYmaxbiVoevSesbRPmhOhgk0YzIouecj9P0i785F7pBh+jOUvRih
UlEfAMzAChn6tAy9secuIl2SAN8eBjV90TONQ3Rb/TWJEVJHwaXv4zNHkOwlDsBsxrHLIYC50M7T
Fz956vUvvdau/NE0f1QWWb7EKNV7jafjqS1t9rt9k/yo/esCILVotzaje0Ke7WiC5jkZI6L1sw0N
OfYUH/kBO76PsTvJqYjtxaPgroo067sR8wU6J4jfCcC7pLLLXiig77JX8gRcIKSMlL9YcptArq/f
GSOCV35d7EbErB77QomehjrYSbUMVJVADeqOQvkzKF+NwJ2Ae/Z7V6/WQUGaBthVzsO8b+ud0QwJ
Cs9TceaNX5zVJqo38KSjbRKFurEsfGf4oVZpvUDCs34e0S1kerKPk6J2p2mOjVXV/Q4FL1h+sXkq
UIe4a52lSv1qHfu9sbTRyj7XlDijGUouNi3VWW3LfFwEySiSirqhrV3Yxgs5hYtBdZaXfBoa1Yok
Ilw/cTu5ykLlYVzI8YjSxUJte+2kzEZwhqb+XcfNSo21eysWhU3hC0RFD/1okS8E1FqfHD/YpjnM
TtnwFBgWtl3WG28aSuvgwBZY1JRmN4OAUA8ZOcwt0obvQS3DiQ3+O28Nc9og+lv+sD1vWJqNlt2l
QaWcxzbDlCXOqh/haKwhvrRfPdRWzNiOEFwVpjCYRnjhiM6n4ZvG8cNYrSw0ySHdA9mYjEvq4iRn
AVZYRpnho1BFFexYWRCA1VbBNqP3jMuELJ8DwB2u32JA8oAvssSEqULGBSmE5GDU96ZVOAfZzHXe
gr74M5Y9/Z+HKhgx8RtyjR9bLM8GbxuQtNz3KHKnK8njhnLjopbDP7n6w+3+MH3lccuVdhmtBycd
10mKTqeeGqSBY/GIidgJLYukA0cwJMPJhwj1Gvdvetg7Lwk7DanSUNutdpbNNLIfitwkwGwGIQcZ
w5ldn/ioMG6HYpW1wXCUug63JXKoxLgVJC6FDLEUrJK1R6GNoplXKyDwrXFbgbs7RpFl8U2cNg+K
j8dd2ZXTNwx0yiUAK1QnQAfcp26/HhDQfzSq0jvVdcU3U1FkJCcbH5AZYn6FYguYWbuQNCR41u7B
FHub3k3gl6G2BPqzfstLeHmKoe/qEoJWFRrTV6WtYbplZnBUYit7SMPi0mp2Hy6bKMEIo9GgkhgN
zENJ3ZjUOtgqfBrwtAyKTaPwCY90aLU50sdK76MuP3XkNbTINNAq+NPlW7g/JJYGoO5Dt3cdnwM+
2c+Mr8qDbKjeOyJJQJ5UJS+51JMSBE8BNatTa/+bFzg/Sxx7H8GxFicjshG/xib+Wwu8zcAy5Weg
V7/HqPKxv2xR9u8y6+TXFF8sG3Eko7TtUzMN9qmQFFY5TtK/CpdC1YeQXCIbuWI2w7+wOlrndTzs
khZANcoWxcGeBm0R+J71JGNa/tYMZv84whB4EgaEQWn+HMtaPTZjXr6O9bA3AJk9AgYnpdicJwdC
fhpD8+8UDZ1xQdKv3QlRhQ6Ji5WazCZq22a+T7PynoqVu8wi3zt5eFMuBuzUftRK/1T4cfTSOn67
ixrjqxJn/ikB+ZyURXw0zFGDYVglzaZpYA62ddxe7K5rL4oSJ5dMmKfUFvvKeLibShsBYaQEsQNp
2rtWPEhttG+uvUAH/g3MOt/eYnKdbXDmLzmOwzzjuN750aHhZVQsJMdz6mmoGeZhNa9NrXdxRHhf
Us/ztDIjA80DHF60hQ5Vb6JAvvPFllgRu2FF7IblEEMYF4o01MEMiqD5SxH09bwVR9a4MMt1Us7q
ssan764eQkdHlMbW7wz2sa6RAY7n4eqsLIAuOIH67kJeLZfo+NXpCzsoTlVfa1T6uOwaQ79w3mpK
8f6eH7ErRQqqLRYp1crjrbH9Oj7aSujZS9mVMyF2WeM8ubvJV9pjzLONBKDohjHsGdm7NTYaUb2B
M/0t9G/Xfrr+eufIa3hUdnD5y6DcS75n2djGvezNZutvHA2NwVrEbhMIODdLZHfyzXUdbhj2Qg+9
OzXjbXNbN8QOShwhjltyxfX2ed/soNjAqRh64350aopng6Xy57WgA+X2uB3iEL2Wni9tt0MiPFU7
e4uJqPowiKZBeWeh5SiDy1hujeqD5U7ikwCUQKyQoRIpFU0A8WWoqYfqks0/hjZ71vs2OZTGyI8L
hffamFXzBGCJgtw/x9MJKB8AN235eWKghBNT8W10UzvodsMm3+Q0qoT2SRM1ntswbu2GI0/70IlJ
uUI2coVcexvqmjglWC3Cb2Lx7SYOyrRqb1i7GoE089QUWNoYCs5yrkhIQZyxS+Se9O4Yi+bzeGYP
km+mAhGv/wwK0tCj/BeUDI5EpoMxhWoij6d+QloPGo6NYeLXX2BoXRSfjXUbjNPOMX31aSoNB352
jYjTNKlPsukn2IATuxEoULidowC9yfMccbNhmrDGG9NzZMPuBjOL6AQZ7QHg06Kb4eyYJki6mh9l
aWt58aXwCnM7Z2WIQhWzqqqylQ8himNPiIKMn+2sMDHPvRANU9oi2RUtXpx2rCAILxrV0ox5EQbT
12asUB2VQzndliVgMrUrNnxt6osmTFp1JWdkk2jPOjse9tcsq5v8seGnvtjYwHmWWQMyMHAu0Nzm
d6FWf3FijF8zC02sAjjdJUI0aNNaKPaWHJEKzXS/DL4oRcRef7D4VvpCdfxtwpzpXk4awfe8DrqX
FD2YB3eOjklj/lDHzN52daoe0UHFqs5xkUtO3Pno+ojdLDpvQhpbjG3438c0/lKXyvAw6cZLjFbH
V4My+SYDUrd1+9z4WnQ+su768Gj4HPU7kKaL2NSD17h8+ITFyYcs7hczqBSspcCfoKOBiegN1yPR
PDfAjpn+prigHm/hRF4gx91klMcssBdYag5L5G7LNVIcNY5yOSIvsuvZwbQoTYFvqesYDKaYd6bg
h03lcCdHE9mdO9nz3RYZmMCH9ghLV4ay0EXvvmnKHc4fNbi5LnzQbIyPYNC3iDeSCbEG1K+dwPjq
orK3hfRR76g655UK0iuyX20AMPFUvfEGcHYKoL71KIZZkr5OLlLFneAecd7R9X2FLu+mnBLUXUZE
heRlrmo+FXpTP8Zj4t5lDog9a8p5iGX4gtRKouwjTZ3W1MPr75rxMqmR/zYqirNJyDBsyK+eTDN5
RXSyflYBHD8rw2sQpPGTHHRtj5HYkBtHOcx0u12Trio21yFoDUTVdYNTBle2GWlyqKPQmRg1GFDA
Uxu/u2VWb8s4iFcpTL8n9CfLJ1V56sZg3kQ9T9bWx1Ej1tz8yYgyBLMNuMsKvhiHmXcWmW7FOA0z
GBPI+XdJq2Vbz8O30FMqYEYhQOwD0PgZnYf+VUdfaz2UfXGXTPaiN6EqISY0H0fRyJ5Bog63BNnK
QJF7BGBDvC9QBrG/boATdzEMWUT0+omTu0RUyAZNOE4MevCAfGd6GHLzp6100UtTRQ08jFzdm2IY
Vaq/MlMjo0AfRS/I+fmb2JjSNZrw/a4Cabpw6iipcE6D/1SbqrJOMzVFKqSZ+YbPU1wgi3ZWj7X2
WytAbphuP931iEIUS71wSE+FM4pKbuyv3Mgo79Wmc7dqZDoHfmvtmNmdvVLRJKrXtbCJQxHCnZZw
b5UF+fp84ZbspdNkGp97pHsKDHG/Vbk6rXwR94CVxa7TH1Qh8XBr0NyzcbwP9SVZ659YZiIRWcNc
WKqIeQVZklz4u7oPg8kt9TSDuaa7DzLEb1buFacHXewM2BSQrFDXo4nZ6PUGyHyESFKFuG2544uL
OcC+0lTS6MLSUXDap7Y2p0WfBFhPYZ+LcunwZmLIhg/mV3PqssM829pKz7LhLeyz38PEr5/4eb2M
8QK7l82gR8beGfCAU7T3UEVRBkMc7Xee5Bb2mv9YKnuupmHZjILa9jYhL61LfI0KgcT4NFEEZbdv
0U3sRtfA6iwIu/vWdY1dEcQYtdtg2teVFqCyrHPrElo07qpikRJT7c3EQZysCVfKIAp39oZ0pHcd
yrvJCb9ysIK1cMj8cAu+lDAmUyg2yjVx4KCzkOF4NVgd5IvGpf41RG14KjK8IgpzIwe3sBy6jZo1
eFSx7LqW2kvYp/WxJOGfjb53jx3HexN67MxcsbGSeom3iQqrDUqaTba/TaQFf19xk1ZoK97i8iZt
m/efJ243ud6YjBXubTzP9TK1z1nSlxs3RYdKDqVjheyhZ2qfZa/QkgdncPP9p7hc62Pmt8OI8e3q
eDFVqrmrrPnpdvKSxyoOD/dKALnRMXohnyuOZB+68rDWQytAOeJvTmzXk9qfe3RSykWuVBJ3hzWI
skuMcV9BREVUO8nzi+J64dKdyDNJ+W1baPnaUd/xKMENcoQauJCxxEG30Jwm5P8hMhRCJ0o2tTXg
W5emmAoSqvO+OjQae2A5jAuvfYRohlsvxJRtZVNbGTmRbGFQu/vWqcMl5/n+uRwT/97T5sPkNP1z
3AT9s5HPyE9O6oMM+SEquEltIVQgJju7btdenCPUZuNMOA3uycQH5sHK5p0TY75EYsR5sCpzuDja
dzkVjrr9UOuJg0ef+xIMXUkldUbNqsMWBWMxro7lEotcOXldIN5iKCdaB5JOrjTT7nYrnBUvmgJf
/HZpE1P1wk5LRnpoRmfegqfbbfwkQLJ3gusx6mkVYwCK7tWchJz4xMu/3xup/cHT260cVj1eUUlU
tYdOKLRPEzrAZRxOD8GsjQ+wxZ4cHzTGLYQf1w51GBOYFgtAHk8PZoo3qBZY9zJUKk76QBU5JGMU
LR10VO/DKltd58SdK2+Mz3BcTh9C2lyC4pu/ylAtVtVprO47NwBBJV5INp6FaXAvVGuzGipXxNHF
F0l2K6g15I30ezQZybtLZkMRemddkBquQ8tCbdQ0czyg5fSfS+QN5HWKSNr/uUzGr3cXl+ri0lqp
sMfRW2ddW6FxNMPaOApG/VEOr03FF7zsyQkLwaltZc4Pn9bKSW+cx2AlF08pSoMLsKzmNmvQuhSc
oB45YOQWMVNIC/ShFgUHlWWHbsaqExSgtPIo9BRduE4Tr9g61vTDF0/ZTD5wXdENdcRhZFD2KjMS
/2E2hZ8mbovlhJrlyn50021U6vo6nEUxV4DNZRP86eXAAfjMKDD7POwSl9cxKSmiVoFiBeH2vqlG
Hc0TA6/dQMHQPU2qtxEtlmU4DsMy0NIHS0jPqbnLOwDX+kpARVULj8IeaPajU/xW1Qg7c8uctkVt
Kb8Kr340sb367nF+WVTaFL9F7KEWvjq1XyIbGa+JE8TTDFBlhb7f81hO/k6t9X9g8SQgbxYoPDTW
prM9YqzVmVV/pOJhXnCNnCFuk5ks1eZ+SpXsogkJDyvOEBxio4F8mfocc3JD4SwdfqA7s3U5qKzN
2pi2sVPl2MECYCT55T80ouFb614NY+cQmxVY06Vnh+aLlHORwi6a1tm/vMqJNwBaMYeMrXQVk+he
C02Ji2wm7KgRjGQnppWmqbBhyHQ0llWMg1giuMsXNIHK+8RHoUiO/DYDUhxYl0Z/SDSEVQOXqjL+
Js4F7xNjD3zH31i1k70YnvtNrkCq4W5CH/XVDxxg13GEfuyMfKYXltbSR5V2Fn6UiOHk09heu7Od
NSeMTZpTALgfDisyd3KNnAjE6ttQrpMTMlYrXbAu8hAtk39eF1Up7JjbQtlzkVGn6IR3YSpf/vMP
cb1odDE7TQfTWBW6BX4xU3+Q1MOBBociA7Ka56zGERygDNo11uKySYMB3fv2gujje0SG5ao5ismv
lYgWy1grbicnyimyDtRAT7f7yLhckcctYrmpl+7SANM7O9QeLcAzDx0ny0M9BN9RW6ghuYpGhKIo
/q67KJQv/cRJtkEePHJcfJHSi7gKkklUm/E5DxT3IGNKmRxARQ67G+pe9rpIf0fnXydm8xsKN+E2
TDVgBw31eIBy1UpFgkz8y9iX4ycwbLpQxzxWBFGTt06yFxeRRmUSy3eMXnjOaHF9ngO3Ohpo2N5C
sicbsrLIDSVd9RZhm7yVsdLq3y+9rfMNDxszxSA5Je55m7gNYdDUx8A1P7xO2/HEB33Qr0ukMRHD
A9+/kN1bkwSdfhigeRxkTA5lLxvsAnE0/G1MwbTSRRNktV5QlsjSI6czzJ1zOMxyWsbAJzMtxz4a
He/dmTR6sehHEI/X7ucF8loM3Cn/Repi3voC2hn6E6q+KicP2cOI4b2HFhmfmFvwtga4FPl8xePC
a1cuuq6X13tqt9byOd1bIJWU5eg67JswTzpSPi6VZWd7yFnYir7qEHHyTpo48lRTFnunbFSf6yCL
txketcqyhg4OWjnaO9OsHSDc4Pgqu5pR0u3En/Pa/bCgsiqNXwYRu4Xsyqn/MN9jLb4Jx/6rPge/
jRT9jjZEhmdhBDWUiNGiqxjtfNBcBYfBAI9pzDqdDYCWH0pfpXfFZJE4x6PirJTj1hJpdNmgeTaS
7VOzuyKyqNeo6fz1U2/MVKS7hQq1FiiwnlokbJXK9fdOWZbbQXWTJ3+CchlDTPid8JgZEu+X0KVY
6Fm9q6Xge6aTNnUCZ957Ttg/VcIOUksKPj36UD8CUllY1VztxzYq96GPLL0LpmczVWXzqHbtuOw7
TnnoTwen2tBw8lYGe2kZXfgkGzTrtqrq9vd5YK3dKUDWkTnOhkmwisc5Pidh8gtbqvJUiKYNSek2
nfIoQwYAFA72iIWdbkui3MlaRPjSZAsWagmS4Wsvtr2jaMIXxWyK55laDwRVgaOdshRx68FYDxTB
fnVt853TWSpKLbNjNw+AFZZuYplPMhSkAfbztgdsHPIgGrBARJfh7D7pOemU1DXildeYGXqQlgWv
psG+DAUNfLT5E6CAxc7aw55gcpzkGJAzQDvWhRBZp0jkjPkXr8KAjkxJBGXdgPBqTuEOqbOUA8qf
WBNd5qGZ7+QCFxkytCNm51ywCZUhg4I8H3Ee7zzQ1ZXi+vFKcYb93yEPb/DDG9RQxrrxMdYjRF+F
Anlb+Nj8lFScZPkYOwz8FE3zO9ky90NZWcZlBflaZa6d7+jrOdvcAArWKmb71DT7plaiX0pfx0vd
1caL1rSnsVTHFep+A55XobpIcjjZgc32tS3U36NN5i0Du3Hvh/5ACsew31AaqJd96OlbVJGaNZTv
k6no/nfkudRtFJbdoQKRtWpmtXwLFbgrRnhXpa7z1LmavuUf7JCqySJ8eKE8LJy51V+Quaj3A7Y3
S73HUSbFU2HvNhyrsqbJt46aoe2bIfI6uShgJpldvPJPppDRKPcZmINTkibBshjD/gfu6gcFNetX
xJMQqHan707AmUKy+0k+zqtaw0lBk8rQKP/a0K2EwH3kciDKtEoqudTntEs0vCGtg5Gr1oPuDM0X
6613Qmc11dScoNmqwKg00p86+ZVNZXru/TVoGdYympJyWzXGt1gU3tMOp47FOPhIzE1tZiBFJ6JW
YuyaeN5LYUpFK17s1LK3LfzMkwxJicom+ha4JOVfxjCu9pmP6WUeTr/62vvalI7z5lstaahenV4m
H8NB1WbDVZCfcJzhL2E0uij5Qt2gamDhDGXm3wEdsPvS4uZhCks2yHmkrK1heq5KdcKFx1VPHPDq
vU/dEWkyqpAR3nArh9zfGZ/64qwYUbzlI2ecVdfH15FEkY400g5AR7b5L8rOa0luXEvXT8QIenOb
3lapnNwNQ91S0xvQk09/PiC1lbUrembi3CDgyDKZBIG1fqPQW3/6o0j74iE6ax9n0ZhrPftute30
Y2wAsKWEfC9G7BsPwcBWvCvht0LRE7wl69FfNS4ukvznt+Rmlx9I5UfOEv3wPLIEoWcVeD1nBU9z
1L/ZSXQdjKD54biEMTziQPhttssnW/NafCY3twUUbE38UmW2eUnC4pvmNu3RjZNiPXPA3uit1R4g
+mYrt3YxaNcsIkawoRAhQaEEhKMb2U+JrX9b9CH6h6951RDdXhWDYHsfEwYgZz/YBiJuSVcfIFUK
9CqFODVBvLLw3gbApC0OEDUC2VsdcgTOZ24CtUBm6HQdEjwyiO4KIgB5NV0ztoD+6r3FWe/UGGMD
nELy86Lqdw0xzuZdUw2ovg/z7tf+262CRrQYpv256/02SS3abQIsBYY4r4iobB4no3WuyqsnbGzn
0BcG3uByUPXBrngUjulc3cywLlAzn2OkFx+t1HqZrCg56a5bPt4LZHggO2Z5uBe8JqKtLsx6DYIE
1YbKKzkKVejIl1mz9UvxS33nVKG+gnHlRNNKtXVDvApOAod3ffevaWLM7d4byl/3LnVVG+/yltO/
NpjLtRfWiKdItJn7FpVDWaj+ujU6MB516R3KNnhWfWr0NqDaZuBMO6/lJDKAEACzLcxTjCr2K+RN
a4XkTXdqrb54rQcE5R0UZ1GYLctXS0vrK2fVb1VK3nGdCXasOAabc/9P2VRnn1DKd1201RrrhuR5
SHA7nSstPxt1YZ2y5DVLE6Pe2KWfrI1yCDbo0ui403PmvwDBtzCQE9bFHC/sKw4dhCsvwylGFuGM
FOIy6sU+cUyoE01jY+ljAskNuwxtRpYSzohbA9jT36U5Wasm0IonnCTCYyUNV2qrdj7XkfHIf2n+
e46Df8owesghsZwyIGfEwBFjxjX2GyqFfK0XThFl1hbf4EMf0d1sXpfFa6+sJeFqjN3i29xWMyq+
rnZGha/4zN4Yd2PmZ7nV89iBWXHEfHVwpf9klJp/MCP9Lxw9I3a/Asfce2FXpMk+NLENbjcWAkjv
Jnd/LtPqKDr876lUU5fObP8lMxFIoTEOqyiPuYET2B9SqXNbptD1U+s1RZju2qFT/hYgolyFZfWi
Wk7rkmvB2jog0PhmLNmqwi3rFUSH8zb5r6iHTq+JbHTlMc1G7TZS6qsi6bq3UGqtacA4uK/QFl4W
6KzL2XrSuq89wk+ysTg++SLnu7pPj4PTi+mzW5IXeSUfe4w17cq07PIxi93HJczmUwNB9BGdk/LR
0ezlqDssxf3wM14ismj5ru4x14U/3H6azak+GoGNf4ps3gu9ai9Tpf8VsgXejBmHp1Uk8BixSHjg
kDYP+la1VaE1JUaNKSxmjheqHrcYETQ90Jf7Vap2m2Qjkk2kP8HSq1h+4Ick1poTFg9lYQcPwODA
qpvzq230b66Xes/hjBEnvF/jL/zrvgn0a17dtCb1bqfp3ln89hHrZP4HdXgE6k1K37OsT0aS2p9E
pNWI2Wrh1gNTCxsEYcVEImvv8FrVBEW3xd+2O0Lcds7RGH3WWb328xI659JZ35RXQUOlRzMnYLXy
W76HOlzzrSXG/eIhEO2CFz/2qTWuymlBiQPd7E9da84Xf2hIDcg/dCYVn6L+mwl4MYgTI8ID8Rn/
GxfdJ++I/hi+Yk6y9cbFON8LHRJvFEB47jyBzTxyj04/7q2OHE3fZC1cv0h/q0ITu/baiNah3iLE
Kb1qTF+rd16AYpGQsljsj5GeX6J3RjYdu/jFmv7CV4f3GO7G4RpGLlHjAUlXEsHZpe/BpEIyWoMx
dF/beARY2MYFgheleAtNfevZVfA11ltEDkqRH4o5Dh9UgR4fvGav2/l1P29Q3vws9V13ddOml9jx
vZNvLNLSvCdy71rIN/ux/Xkq8NEzG6v7yWKOnmxhbaupIJjfjdoVZW/MALJMvzVj3dWu2WQZxyiz
7K3rOsODLQtVE6OWcgwm0qmaVpSPkD1EsXUTks0RnoGnDpurrwUg/LIZm8+tFkbXYOCYovr5Z/+e
Ni/1tm8Q8HX8wUeEk8Iy/J2R+ika/c5/upDLbDZMexpH1s7GjbJjEifVa2YNX2IrrP8SIULNdjo8
Q5tED0gv3ypEHCOmf4vNuN1jvWDv1P66wqovH6zstTXTw1LVydrJH4bUkEa0Oou/LESTA11HWfbV
RWd1i0BieSxazfu6wF+dWu9bALn24NjpYx02bI67PDQBr2rt2be63wVCU+hniXzcz2VEUsPTik1p
BOK7sLxdbOfIpxj7bM60b4WG9AIJSe2YLqL5EoKPnsxZ+0ZuPdoD5ur3QYMSD+gCIqX6fyTcrbzA
XEhaJ4yyTw2gEN4exKSVK0Brxdbx3HS3WMhoz5El/c7EQzsZ84vqKpf0Vzv0ztHoOYkTDII1IAs7
Z23E2BYACSp+AKL2JEkBLaZOhB9Jm7GV7+pTIyUMzIDAQG+CK+NUax7cxm/XqQS8xgO+NxaoEWFW
LBRVEJyT2vjU4eq24o9KT+on4X5SbjSzk4hGlEkrxxpPZmoZFxO2zM7xERDwvOQfS60KVhPzVs89
MX3vW7G3/PovlQbS+ix7ZdFXSaOWcxaUcFaXKOWADUSPs/YyLqdo6YNDqk7ZtTyTw65m5DYpzcQF
0eKfvHAjZDByFjWhcYSRCZiIhM+Grdq8VX2qMGp4OgFYmcO9r/eHT9o0HNsSgTLX0UEik0am1OIw
vIQVkmdBkB49/Qcnos+pjS0i+9oZOSwZmKnbVEdDo3B0sG3gFqwJQY4GdcKN4zoEuaQjCpuaGV0J
A43C3tD/h87UHNvHWBbqGjW7M41twzllZci4r7WELKCqqgpgOt2llYVqun39NdWMZv9unprSj81/
rlPtOUd0wTGik7oMe7hlX/jGC/rseCe0kSA9Dr5iFZhef0iDFjHz5Uczo3SEpXv7YszueFg00a7H
Auy56sssF0TU0D6h3NG+oBqVblGjRVZWXrD4EJ7sOLqCl/5cSyhuGOreDpoMCp1ypUln9Kpqr33i
huLJnovPqjt3PW9Xy1k6Z6GnOtDjVY75nNYBeEltNn2xGOKdZB4/9FM17EEzWJiZkhLK27jbmUv4
tyPzRfd+NdhxoF6xEyx4p+CXk/jVi0Bb9Q2fM9DWWr8fe44kOBHliO1U/RF5OdTzl+zqmi7YpyXC
YQczqwEHKdkpi9kgtLCZywyDQb6OO98X0XNfJcmn3maNli3VxXlPO0YWYU2PmEOGWkgoTQqqeHtr
2207rogxtscFF+qnwI+Pvoe+jeRrLEjHT2yj8D8z0mjn1PoSPXby2BZkBC9gbqhp8zRL6WxrDg58
XR+WPq03cTjh4zjnZk3GIwekkg+Splj3yxlzsZaglayKSMeu0vkmzQ+OU9iZzyxExuMSL1vE9c3n
XhY6XKWtGO3pXV891JuxRk5YzegRoSgwr0BWE9DFvcBpMD5Hs7a92QyMkqpkIt6/rqUSm0O+P6/a
56hHpK2DZrdnzcAzdYBPwNeFENUyhu3OJEUEggwxmHuBvWOwmUbiALeJaoSoMVF4GwmI+8Q47jHa
AQhWOgeP/e6Dln8tCck++tgXX9N+1JAHjTNpmZlvlGOfKtw8+7GM08yCjzUrb+XeDEySxWxdG2fr
xZp3QuElOadSk/NeqL5QSnRWY3BAWTHdwEwq1shCaNkWTAaHg9kLd8iRCL1d96EdX7vCNN9KyJGr
Mhti2BaD9hWSg3lGLGK6Lt0RDqzxyqvyV9QN2iXTHsRYW29D0/7SIMng75C7IJsMb506Fbf28IPv
5wUuQxVX0dlGKJtMSZg9BzxRewN53JNWLOV1KeZuOyVx9xaPS74akNDFvDCfr0ZkDahsWOGhcXrt
M6pP7GfDTrvasa99joZw7RZ6+VqAgn8OIM14NcLeeUUGZ/EAfRuyUAKB8fAzF1FyVY17t5rFmD+Y
8dUEXz/LRIsxtiLeJXELr9ct8eddz5qTnEVaCfISslppBmaIkfHN9YPP0RR1XyR1IuSciWNYp0O4
skusauQjLIGaqtZZBZtQVfVMvgVhouc7Sw7f5+hSsywzotXs5DpJd7SOM1O4e4Rq48eSR9DG3K3g
namjPe/jJGp43fjUeHb/mfBdbtfamwku6rnvse00NlmAEmwTo02y63VtPgTdfCB5WF1V0fLivjoi
dk8jcmKa8hxRfbfRImGf0enhzpaPvzNn/+jL0O+zOuhuz7vqr1ExnVb5gBhhtAzZVnXe56iFoVGr
Qzb9ytLZ2Qjcb+x67qON0qZRMjTAja2zqt37bio1LaK6W3tmM1eAjiUHMHzBerbee8UA21Y2i84C
f2BWznm0huxTJ8kYbgSZIc2QIuGh67a3V4srABSp6u0FA9LfOjRae+BxB34ti9hkuUpabFlU8z6g
mppL6sTVjBfVytm265yj7PJcoznOchhcXWyIMTyoz6rl2QL0rOwfetO/JpjYIYtbYQv5Z0CNznKK
iQHLJbSeq7D4kjoi2I9ydV6BiLUuGrzSepMO7MtKa/Y5BgzWRY0QFUlWrrC6E4AO8xxovDhjIKev
OQ/GswdsqkBSuVs34fgUdsEsN6rdK7tmc73E9kJAh7mcPfW9HROeU6M60ZFr12U/mhomDBqDK5vF
78lpbaSPLHM5phhQAQahj1lbi3/aoylbOCQ2DwT692psqPzwyTVjvvIC9xjjc5bb3nVqrTHYiCAI
Vj68rp06kgjT/H040Tjw7GFnwUypasdajQKvC9CZ+Sq3eFLGEEE51xww24mHxzluh0dsoAYAfuIM
Oep3l+rXZuEfzUr/rOaPSemckNqJceUyM3IVpbjmxT8JrL+nCtllEihNdlxmUiCqMMQgZQnE8K5v
QYx1hdc4Ku3e7B4KRk8AMYZTNaL355PeOy/618aZxd/Fgv9b7Df+J9y1tcOI12VNgF38pdf2Q9+Z
QGTacPL4DHCHi2Bvo1bvEHplx25vbgwggXzBRtnMYDSASFOk/3IkgZi8ynh0hvRXR64OWeQTe/kj
0YTmALeoxgmg2A5mN8AyCtOt5uvYpshms5DLvcyoi5wNsIY8awFZV95PKRIhyCh75qcFWVjwNJCs
ajAg7vDZbRLri9e0w2HSuJlqzhWEJhsXtXPn6+aXaiq3sTG0r44xTITS0we3F9dBuHW39rVpaw9s
nYp0Eq9dCv5VT8f0pJqxp+u7zDKTLbZZ4tXKTIkuQKoQGSDx2uoie3Uf1ZCaLtrpl4uT70W1lsIn
xmcMbyZ5vr0d9eTSFuF+w3huLTJP/8tNMXqwIid94I0/X2NeaaBP0pVthWRIyiLl/TCBR8cK/Dm1
27+xZ6vPqhUbXvUJl5oVOqGnSFTjS6/bFWQba9pg6epe/RCzX69v0k01uc4OJHT3rFta+5yj2R2O
U/9ouYANQPae7GVOvsyevkZM3vsG1TTfh8FQ7S0ppmGKao0rn7kxI4S+ie6B1LnjVFUtDaNw7xrB
i7KNj/VlZluLW99Spe4xmoyvvyPeKcIZTY4FQNgP2SoxM3B4WbKrRVFf117IDk6x0+48NTPNvL2V
aU8FvsQPSeC+lRhRHlVLFbp2YdOrnSerIUFSmmg7dMfZzY2LKsJwcDft+N1KjLJZuaHjnO+FscTr
sQuLEya3Lr9XmuxJLKCPwEMsMOn8K4PwtlmKqntAsBPVby0mGRmTjrXjH3aUkAQo2uhyL+a+TNpb
pzUb70fUHCc01vOz1YkDcfX5e0UqlE83T06irYO3YuwPS55PTzkGiEFfDNjigFRaCSToLiEk+bM1
PavGHI8DYiriP4Pv2lqN9B/xgicXtUyy759idFhecilqCxElWvsIvh9UX5ro8zX19JtWhRKsUDPg
8BtgZtLLxOr65tQ1Hs3NYv4krEQ2LP+pJ9PXRvqVLwBsraVIv+QxWWYw19bWh4n6cFs+eLoBP+Jf
f5oi9n2qFsnmuz7fHXntlQ2qm/4E8tawJMrVJljhychvrxNUWgXoGJ6jbCjOKJ0WBLU6H3XK3AVc
sAyHInLM9Ygz62vYlvpumPwQH4P4iG2z94TKm/ek2dpIMg0Tr1T2aVNdPiXD3G/RgS63Jetaxfls
mwmIV3kDAx6g+YvS4Y4Nu8HoWip0wy6GE/1zkHXVsegtcY0qJea1BFP9DX4Mi+eAhWFFnG2V+XZx
HeykvKoaEsfFFQHFfp1EESbafwaydooPXuQ8hzg4nbyo1U+q9qGpIPcf+v5tHuc42+OQU0vpvg4Q
+sNS9WhWtTasa6yAXPVKnkzt4lutdqn8NmCPL9tpjRCIkZN4VSOqUAME+P3h1hmnBaldd/r2Ycrt
Nr87LffYzOYhXbANBetJXrUxQHsKP3JPPoAnm5Mj1bwsibFEubPODF9cC6hbxuijazpHX6IqH4+F
p5UPorKNHfH9eeVqAZS+qHSP8dD7bOPcZdiUDtptle2VUskRtn5U5sO1yfhDtR4uIGbU2BGoEaPP
9H3R5z9ry6nGTdjE/qVLDyorToBCwxche0qMpHEI6fFJVkbxFKlmauIAkuJVoCfR32oLMLYhr3tV
1bt4M2eFhb6+3AKovjiUjslWDhClxoB3lGzbqKwhzqIsSvIM/XBC4yW+G8DtUQnrHvS0+S0srkYH
O0YhZWHHEc8NYRqLX3g0GgduNRqCZxRcIES9qyqfStUueMESDQw+V9WSHeIufK5T3wQ4FXi9BDOP
xBIIeWwEb4w1azyn0cXBxRvDgH6bx/7ysICtO1rO/AXNqNndgINbHlpnyNZuOoTbYpmWBzVP1VRh
6HtXACnn5I4YXzUM7iqNmwDjBp3P314Q5qKAnbM8xgDzT7VZff7QP3iau/PGWFuJLNVvc9UFCTvp
jb44BJJxdz7oLe4ybdePqyEMmyf8N1BjtSYbQdd8/kZaYYMXnPeXsMid1WkVPhh+trD5xKlk7vXg
KTDcb9OMjYk+ltmxklYMeexh6WRjfOVrKCEWf/r471Q7LSuD9b1v5rh2NEwsBtRlaiDm0yC4XZ1v
dzLzKFr/5J0eflIdqrANUyJQTOJv/DTPyL5HqT8fLIkvbeLqRzhI0di0tYiBxNMujmIDYMqgn+wS
x2n8F8+xhAC2EuR3L8aO95AfmmDr/3u00IhYmz6aW1ljIdsCMW6tsKwNsFnkQwmreX90ZpTYjF3w
qRVDVG1zP81I6mErJ4nFr9gJfer9bvnRO2Rjaz3Nz7ro16konJMqwj6wTyJHAkXV7gNAq39PqWY9
Y5X3EfSBw20Upwp9UXnFret+h1u7n49o3QZdvvRY2LdsCm/12K3fQqPx9ooLrGjAqmA/jVVHNJe3
UdWnptgDoJBNWdTO3kdxdtfqpgs2T7LIFav81i7KfE2ILj8avtMCK/lDOle1+2w9tR3v8d/voWY1
EeeYG2ndG/XG26remCPWfFD3sivOP1NXi+2HH2JLAb4xa/FmRMT6xbWlu5IjbXA9WSx+1kDT+tO2
1XjEcXzr1X1888a9XaQmKa/cW/s29X7pOLpb8CDOVoS6hEfp0dbVanLVOG7cP87FFgnKzPIDvH12
qnr7dNTH2mj5r4gI0vY2ICfeRlX73Wer6RtH66Yz0GvtrEkPMSHlnlTtQx+x6FXbjf1JDZZWoO2g
tf2aO1NDyyKOHq3G8h+GnepQRTmXZNDSgUNOOiIJqTpHOf82x+i1bQTCcq2aDVYqByM2f1gOtk6q
6E3nd+1DX23Azl/925y+kXZQk/v3/VoUeP4zeVZVNXSrfriF2vkAM5t/3/xd9d2lH3+6YXV4tc4E
q/+n3/zjfe+/HLGOfwzHafZdGY4PRGuqqw1mPfQngOmqr5VKrl0MkNsuiaiqvl72qYEhep5C/l9a
TooJVfVAHMeZs4OUn1VFLKVmgxGf8v+vvn4Eu2/UE954xToQHVQsy+rNjVUP+UOoCf2Qav5XzXaz
h2k0BzSxUZU5l4azn7PW0PHpzvMHVaS6N2+wapuzL6meICgDGrJws0F7SKxHlOHxpe9nr8CnoO+u
kzW/oCmgH/ra7q6jLKap9Aa8Xwj81UGIAjiaEAi6IAkGU03YWwXwUIVWmViRIlT0ri8ZSEyu1HAz
kZgN8UjZq+a7EdWuJu8SSdWiJbdcI9kUZlvjNmwke9+16oNmeNPnPPSPSzNZP2YOv2tY0XgFGrX+
WAWSuiYHqqT40tuZ+2JmTnxi6zpuAtI0M8JIzyGM1AczIDM6Rkm5blOIDp07WDtNuNnFtbKQsP9/
SUTfZKPZZe+qyPr5QSpaNVWR4a33W0n6Vi3Daos/sH00Ex3apPljMkh5VF5vvHoOMSwCGN1OyGYD
HRMYC44pxMVfJ1yIVs1goqyA+c8rsCB/02ZBuh8TQ7Lce4e8KbboK/QhsK3Topish2rXTXaZ2noz
NHOePM16NIClQxujNTRzXQCbxZeG+Cna78LaqE7w9NomabBmq3ugcK6EJZnwWnd6FYkN4oPBp5xl
1oJxXaJBpfk8XtKbPB83HPcBX02R3Vxjy9lFfv5Xb87dXnkduhhQNSulWtfItUwVJSn11c2ypSdT
xCFa6Fegt/pV1TwTWnfQs/P906X6Ua/X+YR15oZ2egAd+D2YOOKY6AxBKoZi1Eq5dCWcrmogXauP
zQ9TbteZyWytLb1t1x+uqwZELCSI9v+6j5qiLo5bDe/M0ok2/ZQNZ0/5uKiqKlSc5t7sZATn3nTa
ftw5Zv79wzQ148Pc++0IUPmSDcqPu8+p3WnipYoyzL/d692vpYJI6rp/vY9XY6yaNdCo7/e+/8L3
PnWbd7e9z7l1Np7hr2F1N+v7NbcfeG+re3z4O+73iQh8YXoV98V6MfJk41bdSydY6SMCtud+1vsG
qcY/VcOdvLNqq5oqEnd6WEpDu11y71e1vsjcePPhirR16v0M2P5DPweyAScn+TNU8bFdxH6GbmMS
bu9zVO1+n3e/sRoRcI8AuaUAVlKTJIU2X8CNG4+JY+uPAHWM61BVa+xcf3ep/siGRppM+U+8BeOj
ZuKdWZpR9FTwWH+K4hoNSit4UBKVqsvVg89d78VnNSuXU73EDVYQVTYdVmLk+gL9WvXlfOxIQMP9
dDNegrX3kHQge9AXHf4KccPmZuUpNhNv20pF+QUX51+58+B3eotT2MI5H5u6o9vY7mPWSfXaebCe
8ijoN/gcWC9Qa/R1ANz5WGVIixjI3LDi1geF2laSsgFSjyv4TuZGIb4VsJtNECD9TrSvwq7W7ZxI
Kf2ykrjW4Kc2Vj88vzIJSJtsz82pOxFo7U5D1MCLcRG3yFG/HyzUzlr39xgp6v/TadL5YLwoo0yB
7xmG4fuOTubrA4YNNEc4NrE1vkWQjbeiwRAhnqvT5OO0rYrYGwl7qWomLbZVLard3zVeBUQSPfHZ
hsC2Sqx82NdiKl60UW9PGLWTOqjy4gUnILigzXOdENcxx+pKEqS8qCIQ6PZwOI465L+HvZvr352o
6oCb6OUPxAv2bhHFR7A+KHXjiX0myhWdXVmo2r1vYAE8mcNm+GPM3Mlaov9xa77bnJLY3bReWj6b
KEC6kdm/1BGIpcb5xDVQ+ryoe4JTcFatyoWsVerIvAEANwI0z5T+/PKn9m99bTqjLK/m3IeF6nzX
RoFkFbHRIJXeded7kbhmdy6Wcch4TEbvqPvRWo3aywTj/cNE1fRrHv5QtLidrsvYijA5tTpgMVG3
XEiP6ZtwFGIz1P7Wrr3sEcuK8jnujAqsSvnmZ0P5bMkugbPWNnPGb1MmfPcUOY1YW2kCzdvv4p/o
mX12A1Ahbep20vTOQH4wKB2IPik46IYUjCz0HnPgWoh2d8t5STiFwlSoohD9sp+mhIctDY4OTtle
1ZXjTrm3j/Kbp2qA0uMWEsPw4HSYHaUN2zaNN1AIRAxdxwINBFVVRQJhE+X8eX/vUjUgAF/KdAku
wiWLafH8XkzJNoiBwmNmT1OXzbBs65U9OPrFzSpsSirvyONvnNHnNM6qFvYNOaSkqvb2jElsrQ3l
zaNer4j0RinI+iTR0+d5yP/WrKFE541W02rQv2dSF46TVsDx0RJNp4V0y8Dhml2JBxeRGNycav/k
bH22TeHDMmudyDyVS22esm7+XfNC2y5W97aYJgcZk6+a7olzHXb8AaHErqi2r/8qRF2dPg4ia9HU
/BoYKt6q6pKwta9xlDmItJDb12Jp48evsAkGXJc3IPjjK/iIfFwBwms5UsPxUjPfjZMZiUm4dC5B
sWHYFi0Z2yL0SXTJW0YjqhRsm6FS9C6bwIXs+6WUOz9VFMn32hhTEBl032ao/iArBCBhOU9Yenbp
YPZ0YDRUjyM6oJZIEfGpomCrzR54EtcVWxYw/iHgufZh1B9Tp8Yt3JYal2Y0NHszwxdnkklB349H
MFL1UwVqlndQ6j8uhUkg3PO0r5HKKbpjASDKcp907Oq8GcggPnL5sR395lMvCzsAjh5AaOoMjHpZ
vsyS5QeFY4fXiQhWgZH1N96YIo+VTrpKdI6xqt8z8HmOik/wIerzLIYvNyU+kBxkbmu0NzmXldO0
j8tg/oK5ebsv0MI6DIs3AF3MqjX56/aM4Fl7Xm5cYyLVu9ifvuZhTdRKFlm0/K6pph0u/UYFtaux
zbfTIL7xuu0egoZYpSMF4FSzl6ZcKUf+tRpQfWq0NlFZAusfrNDgcLwN8A/inoie7TIvtB4MYQFm
rbGzRWTFv5iyULXAdN3VbMXtFoVY/4KOJzHakkwSiXpkLAHBP8fp2bCi9iWAK/YSVETnrDFEVVP2
jXXQYPuuvZheC/ZKdoGQSFbalD/+77BuXnn/jermjRjA3LAdsKCWH+Bsz/g73zwEIxvXsfPuDULj
NkFk5uSVnXcym+x3rdVTC/kM2f73ah6BrV51okt2EGJ+xUmUSeUChNcLtoO+MRPlVJ1hYabXWK1k
iaS9aoVnbVXn3CJuEgnnq7vgmbSJPgvwXg8WkSQLHRI+9QDN3CxyzvzvxeGe9UJORkdmMvhEpPy3
qJRSloqWYCT/Oxw/9PdSleouQKXmqr5b7Y8y1b0vb9GNrTnaHWt5CjRDvilzE0Mll808huSNWAUy
FACGEQa/1JIdsdPHvr/Eqd1fCtS7L5bVOtmV4AWxaHdZwcnqngep+lx6/paFazg6nr/ssyh/8OSa
xivyd9ENVkBuIOrWs2Q0pVMyPwYmGN0bKfA/TXtAZd5CInVYJUSKv7Tz3uHlG6+WKUR2sIj/ZmXJ
V7ZWEMAXo9jmDtobXZB8Befdnlgu4s2tKfUywyJaWbP0IIp1880eBYy2gEQn0befViXcFYIq816k
vvVo5iahjtBP3nw2MCvQiCQl9SDauX3qn1TRNbCiG1lYdkp86d6+D6va4HQXzTHZE/33tT6Sk8jO
yc6kQvnzw7C6tbqpGlA1MYavwsIFug/HZ+Ia4yNBGeCMRXRclHmWgBNTx31PAK8WRHc1RCIWszol
sQP0XGb5/sdUnyFjV2q0zVDksXCCr8csG1d9WGWnMm/3SOQTonJjNzuBAtz3/oj3boZv9SGri8dJ
yiWqIpO7Hl6l/a15HxjklD7jmVjcUYpJuwfUTncwuOaT8nRUtXtx77P1ygEU3gT5L6TMoWGZhGTI
MPGD7sUob19M8wIBFyWlDwP3pqqpye/6PtxQDc9CgBXrm9193v0yX271/vVW8re6z7MlR7zWggnz
QsiDRW0Z+8CtPikqoSpU/71Jjq3YoLcfbZMW6sOkZc5GIYzdvCgvlZVDRvf8o038/ejAtd33sfY0
Eva6eFOeXsrOTtE7pJmSueLVKtu3qjkBMgnYg2oJLnMrNV3N7Muatqqq6fcRL5/RP0JpU68ERmpI
49bK5NvH+fVAVBxlKTiF285NtINXZT+KYSs1CNJUL89KcEAVftryajENHcc2vfsUt1G4yXl0twrb
47cpceomg7YA7gexPHHD/XgoE1ryhZM27saLuxgjYslkRD/vlzUvw17BwxQorPKbjIwEwtsSUHbv
/9jUviMNLi4Gbz2U8SWSrEPYVdfDCDjb2ML+ybqr3rrtNRpQS9HLKoJlSHOWRTghZ251do558AiN
ZEEZw5eKi2KYkOKs4h7t7q8wxomcyQJn3/1kW9GTarHDTFcCWhG4QFypcWhEyXPwxU4E5Q8j1NOz
HyJNqvRIPzShr5IgWnwXq8IJJKLSX627ag9DHz1h+GnrZcF/LDSCIt5YCX57gFHJVtSljWw2aEos
rwIiaxFw2kbo01aQX7/oqPeQvHEC6LjLUDygx/U0Ia72yyTiBvrjlIDqP4RI9qKlHBOi2w0h5j53
gJXKpgJLDvZVv7y6PeYJGcSzsyocorVnlv33Td9BMzdYZm1lo6X5aCyCL6N18ksz32Vu2j7qWaBt
wJ76626OfFDWrXetZ+TdfBYvOOOohUNcLW0rvmTEub9Eot4t8Wi+oCebPhcY9lV2M5+igS+PLgOO
Ra2Xp76eLmhswFQaxPQa4amMlzd6OfPUH1qr81FMiZxDtYwpNhh1T7YyrY31GME3Dy3DW4VpNGgv
kJ6uNjoEkNPQ0zjU9jyxfTTh3vHPPnpFOb8lRXdtBn/5YffWsIYlZEZYeduthtf9aOgXRydgrfiM
ecrLCsXSdyRIJGm7kwNu30PUHAK+/K4XRdj8H77K9sdggaHDdiNQ4JMNMIGCfXDYnYsiKuYqMF9j
uFwEb3zwu/s2zPqLVYMb5/wuq5pn7oEdvC7yna+6Pk4hYgxkX05uuxRa+aJzGpfNKo+5TawV7VGL
pyrblbaTI/kYms+o9+IgLLkpw/D/ODuvJTm1bdt+ERF485qkd2VVJemFKDm893z9aczUErXrau1z
4r4QTAMkZCZMxhy9dfA/KxNN8TFv7sl1UK/41jWuF5TyRhQlxydFQNXs6lIE8UrUiQXaMRrqgixZ
lRxCdAhGcfjvA0jS7z/YsduWDKlR1h3mmBjWmqrznyNI7gkxFo6lfg9ClDB0XUvxqmYGdoa+k3dy
W6/1Aqr+bR1kgb9K0FNtOKlkciXykEvEVJiTH+qkbUl4OdWjFx4gCBk4tBv6yYt7/bb2oa4zTKiC
pGVBMvmn87LFhzpRXHYl+tVqL2O617x9qF82XRqWOrGp1PDJVHXmSMJfF1VL/VIUa3879LvdNT3a
2o4coP/9JP52iF6HhRLkpr8Rn2k59rK/fz0L0RA5sIK6iSS7ZVvRsOxgafjbMcYub/cQgI9/O87f
6sTuPhxCtn+ha5SPHw4guooPsuxoqVt2pNXJ2xgjrF0+9IcDiL5i8bdDwM5UXIs5Fvdvx/lb3XJs
cUgSx8atNRbfPtQvh/3XY4vti9bsjwZMGNHtw1l8qBPFv52elQTHtIvH/YdTFLv77ych9mkVPBIy
2Qs3yyH+duwPu1+64E/qMXOlKO9+S/+Hgy+nGyPr2CM5uf3h/3acv9V9OEQnv4UOfpUfqpejLGf3
oU40dFL6NY+ZchSlZfHhyMumy5W91UX15PpxYKBI/uf+tXT+1zrRRewqtxyyppzou+i71C8fZdnd
x2PPR/QVHpIBEjDRuPQV2384i389RGn3BxtB/l70+Nth/rb35RBIrxg+gta//ZaWBrG2LD6c3vJp
42lOkQS/8dfT+O8HF7uPnbbYN6ZxWvb5r6chNlj6iaLo3FovOmDU4/KB/68XUOwtn6ovBuOL7X8/
snjkyUDHxrFkGAdpZvTwK1ZcMza7KxbW5InPi9EfrZUORRfMEUXRoESYZ+sq9MLSkJRbP8VkjO6V
ya3bUs+c8zXoxuBMvpmOz6EPv2NAdr5dush5b+zTFqs+xKy4p7RgDO6k9HAricMqUfoLir35uy7r
a0CrgIzWy15ioi/HrG9fxAa3bbs0drtUUa+iTvSVakgcUjrYu2VTZtYZRAcNA27UUfeiIW/l9OJA
+1xOW6xpk0VctcvOS9cCC2NXlrXkdk6iwcgreZ+oFgC/+bKJXeoDSE0Txby4EqIKwM4PooD+cfkw
Qc8PGN4G011/vgRdDVQMjf3Py0FFY1GriPMB9y/1OUOUVdKnAahYvhvRUGHHDm+w7VyxlfgOS8ki
ebXybt2W+rDUT5XhM9QUnzIafTJFE6PYLp9m0hg7kPAH9unP5QI/MdwZxevywxGHDx31WxQG6XGp
b1QGDoOVmOvbd0TQneFINn0RG9zqZpm+z2gbDsqf3xcTiiuPoDUzg/OPJMEdYeuNNfzFPxdYizrw
mFjE3/YiNq4LnQk3Xz4vn6B2PNn1Mru5nZNoaKO23HcVnJLbti1WRne28+t2FcR5pp7zNUb8OiO9
f/85Mqlw1rFhOrfvShywVeKK6YXkTez3tn3q/WTkN2Nd/jkd/qq8CjUYSS3XMA+7ZtvgQnT7W4mG
HOjyeSREupylqEdkfLABiJ6XXRqSN5BvQOhm6avrSrI3dVJKl34WLIW7qKjefXtig96ovsB8GI7L
J4rQ769NtNUbsbloYOYNrW1ifxMbLVc1D18UeRxv53jbhal0eLKjtls+EGlIxRZtlu7+vrJRzMvh
ZPGWPX+rt46xuS+YIrncuuBvwUvbJONW9+fCw5Tz920aQoGc626XuhztazuLr//8IMTHaEz9Fea8
eruEoqtUhogyjCK5nZfYgHcz6dB18g9Ruh06aa5kJhl3yx6xtWx4+eEhtXyYrIpR+YE7f3f7gDCe
nmXOQWy69K1Le+cBDn9XH2Aq49ppab27Jaqeae0aqTfencyQ+zNYPnVvZyv+nu2YvQAQd97dPwxy
bgjj6Plm+R6rqYJz0be/bmcqLnXa7WWt9293b7FLH8kLU4KZ+e7WEZGetmWez3v3NyPaDvkuTK/i
R3G7Ujp8V1ML28u735nZAGj3ammb1QneiFXsazvA2ph4/rltMMvbXnsFD6o/NyuxhnDtmbc/BJl/
6pMpQCeq4/WxfBtwq5RDkZdgY//8s8QauW0TDka3+67oP+YZsjkP/aco3haOYW8C5l7Wyyfq0NOe
QMS8/x3P+07MYtsHlYw4aP6hxpqc4iEkRe8ei2mQjQh/Jm91uyZaWkP4R+IlDnars7Pyqav0HBnf
PzcRScJCnCdS/+4LSxu1O3R6DKZw7nfbNvum9n53+7HfdokMiMGzFh9E8fYllvA4lIaX8OWSFKOO
PYYx3b7r5ZKq3biJmaW5/RjFPtQUtrUTBsW753hP6HTnTEAHxBFEv2koA8Cp9hoDrgKzhcR7UFoi
3MuFtIhQrcOyl9/dO8ogLA++Davmtpn4KLf7uait0rK8nYtoKXsbyIlGXsfvG/qktac+sh+Wo8wI
xVVjyI95KtfThpng9MgQ0hnd22o01tFdiRHjMZ8XonIISFPci8rbqmgKpbhM56nkFG/lyiJnR2z1
cbdpaZq/2/xlC9E3NbPA+C52JspjkbxprTyczcCGVONNKjGpqHplhrhHkgGGJfHy8pWsgsuYDPaD
LcMv8pxgYxdq+RrDsjjzSXTIIVO7U5NhwMGg7qt1y3Snq7XVuO611GuukhNF26BnrAGq+1NX6N3R
Noz4geBG/OBkjYt3m48NYpLcqgKZIQy4kDM+jBjOWFLn8i4qycQcM7JqutrbFSYpijvmbq8QDI3u
0dF2Won3JmhNeSM7cXnq/LY8NfNCFP8/66S2DNYosVVzJ3vJuLaNaOPPGkdm+gfv06x7lA3svxI0
hrjfOPFJrImFDYHnY92HfnpTPSqKCmy59A8elyF+TSR9xUgSn47KwKq4SBL5UEVkn5ax/CLyI8Y/
SRJLukTtZ/YqYtZeGbX4aciryZVV1d7NNmSjfBagv1g3o42jETuVpSa/aGE8Jw2DWdZGzdvEepse
9Nh7qXrk9JKB0ZUARAguhCgOgZoektbCDUhkhxg10lS4cSSJIwoCy1Abz73pp3d6Z93ZSmI+k6fx
U9IclUn6Mr8G3vRDszTjYBEag+apOt9IwtmWUxt/mUggkHu9Oifhawi5+BTpfr5LFYQy5NHYfr/G
3jI4w+50ED4CXJb0ITjLbddEa1vSPv9Wott4GUzzIs+gXmblj8rAJUaWnJ6gYapO6U4F7VidHlul
JeTNeKCbNlbjp9c6llEPYUyxkpO+OmeRbbyQjHDpjbyY5bjqXYzzHhezXdn4Y5xLckkx0tW+JLF3
shxS2AOvAVQTJNYm6TBZlQW3ZmzGu9A29ziftY9qds2bMLoyNxxd214pDtNQPTpyHV2NRA9v9WLN
VxCCN9tIachyF/ylugVFuaBRBCnFGK2zbdevpOBOZCjnXyF3pJdlgaHK+6LGZwDEFGRbTUjZRMem
DDdt1/kXht9YUpTxoz6glSJzwbnDHda56zvdOVUSs41zKXKMH5I3OebRUzMVopOyV+qw/YSTtPlI
BocrSjq5IM+KfC31xmDIV2/DkixhfXQepEy2j73c2ZDLfT8iAkryr8z38KUhwyRPGuNN0XBClZ20
ha7labtI7p+QNpJeYE7E373HSFKtk+Z4a+5a0os8Ze06bomki2LjB8lKMYjZdGMFjSCxt8jws0eZ
n9NjMWDfmpstoYi5zvCV7NE3CmShvhe4ip5I+y5kCmrrGhs8+gxbOTUzSgVpplltwxmtIsqToW1u
EyWI8KQ1unN/Z+dVh0OzovCpMQWqQ7DpzH4j8g3q3Nn2VftTjXLkhhJgBRSv3yYVs9wmZc6la6/c
A8CYFZmylhO5+dmU+rPcaE96WX3C1Tw5azJB4GmAAeXDLXlMMVZ1K/JJ3ixUeXarSZ/6lnhy4nvS
C7TGcVWDrYN/T5GY/T6IcWnvPfU+KP3uIdcALEWzoxK+Nmwk+/FjkNcp9yrdWY9jbLyp2s9Ysss1
ImS5vg61Ga/5FaPpFDO9UVSwKjSfSgJsH2+Tei1aAozhSOhQmQeLceGatdulDWygKJwRNJyjvapY
IMvVVD8F2U4ZQ3+DIYvyWMeK/FhCi5jayrnjKprHJiwdXuwQepOX+NMOre9DWFifRrvTNuTokPhe
KfXKCNLmqWLWZSCl6g0tADzZPIfQS0ro0TEJA3D5s2cLwPIqNDh0ZI6kC2nOZyIKvOkyUwRAxu7c
olXsTZhUIHQiEoVaGKGnyoTpPkPD4Ll3V9lTPGWe/WSCL7JhP/fdxiyK8XOCP8rKVzWP8cbgPSF0
PIj6ujf69cCM1V5kDuRl/Unr0ujuT8kDD3WnOoD+GHbc2tQmcLalQuo8ivT8qubmuO3LOZzdtsVG
7pTehaA+XpeFTtbsyjf7nHiKjw4dvxivxL+QmfifeKtZm64tPRO3kqHdBCWOFTXonLVujcoJ4Dna
9XjlVAmGv9LMaYkKi+T8cMa4iLI3DgFW7kX+uz0e4vRYpGQhCjEbNsfKGdbZW5qSUNTOKeLNnNw9
zBp/ryZ2y7N/vDUwrdydakdGKiGaLZELvnR/1zT1pMGl4GxBpb22PXgsVWVeMajj7slrE0BjNoEF
eaxI45UZa6B/rE5RM7KQ4/q0FMVaP7f+9zoM6P0NnK4Of1s61/0MadW1tyAkdZoJvOhzpwIw8cy6
3U1BEX5WvOlrb6LeUMnQJKXNHr97zihd/FBTL4rtf1ogL4LvIiG22al9gH/RLG8QogbRIIofWstE
/Y2MEf1Eq8bE0mppmAy+BV4nmeNU7iTyrlqsES7yXCKChTFxHWhn5re2hWfDmhV1BaPXfRzIeDvn
GZWiN89HNBaxXq9vfUT3wh+mVaJKw+7Wp5wHzgZwcY+kLfyLtF1cB+0rlkZY9xpWfBXFwNg5yqC8
gEev7hiVfRe1rRZP+64sCUHobfs6gX9yw6YPjqLVdKZ7FGLFQ1qGzbPd9GuSkp+lIGku06x9GSVU
F0Y/X/a52CiV+lBYD6KAm0euBsE1B5oT3zOQ9tb5NNbnPDbt9ShV1ddBwaVS7fJ7pPL+apAn5Yqw
W7lCVk/XQ9fLa94S9kluX31AkC86yvZN7idIS2bSj2bh+6IUDdDHudUfjcskTSFc6iw/9klL9rvu
y9/JsGYYHKQvxfAjlIJoXQxe/dmWh+cqGsZfHtco67LmRxxGpFJ7jf6saB4uqUUcIA8x9WOQImNK
nNZ6yIOSxHV1ML9OPXaLWmps+y4jPDHw/RRZqh4Up/VedSc5NrjsPZGxkDwwEU8mge292lDG9oNm
FRvRq9c7iXlFrLRFsatPaswD05Fgl+t23a5k+GrXrCu++1HIk0mpD5ah4uHZyKq/I13YdkVOsN0i
roGSMILmbtRN2GLADTx5slZ53dh3vjx886NyOoiSWJAhB+9CDyEpMmRY6kn+Krc6IRGntlddYsXJ
LtHl8gJroMPk/L7XmCrRtZSU4MyXn9Taa4+yLPVkdmbTUwl84klGykpgbboXVVIFY07qxn7LYzNf
MSAlNl/MJEulZzH6ru8TyhAlM63kQ8DV2WXqJdNK6yGZF6GUeyd0rJ/06FHr23XXh9GjnrZzVgBP
j5gjQMSizpzrzDAGxEuy/l7UaXGrHmIDoWIzFvYWZfLwRQPbya+6+lQ0kXTqAQPoqXJf18/8lPW7
aUqs+7By7L2iQ2ZMei/c1m3Tf0ki1c3Srvs2jgZ+F0pnbniL+iWRgY95uTEL4BT0vVhI4r8jynkP
kBpOe7zJmWV2+RkWpO34bXj21CEdtpJsfMqMttp56FnkA14mswESOrFea0t+iWaK01tiSbdtktYJ
t/GUYYkGmfYsFuM8IF+KVhDW57KH/qDg/uwuDR/6iXH8UmeRw+jGcfV7i6XhQ79lf+1s+i22GNp2
2mSGGh8tnLOeMgfVv1oPr8jIylOdTJWLEmZ4zdHUbwBvOztRxBMkQCbC34WHY3MONeVLi6PPSfif
FP1YPeBk8SULWh5tc0lYpcxV9dxLWKWI+nlDUYWbXnQB17OXGP+exSK0UixfW1IZkFSLGudPm43E
5qhKzeQaEnZZEbe1rVeElSt7dnGuS2f+Z+jpm5fiFDyF2qcq589Xq763wXI5fXGckWSRGnO2NtCm
+35eJIWcHjxFTlYtjuDeyrKq6d70Hw0znO5ED9E37EyDmwzpXZEvt94qSOxhV8yyGU+rV2bcBqT9
W/7zZEVYpNnmAzFd/1lTMXUeoxp3jwqBHlbSzZ5E9xnRmw4/20R5DeNggk0wkN7fhfo+HoaELTwA
c70JxF5wR0Srr6p7e8SPpQ2t0q0zvXqQqxAKUgxvPTPq6qHrMb+U4jHbDiSpYWWd15tkUrVXp85T
t6i434piGyKVbFbN4EdkvcGTyWKTuEyaWztTTfNrJ3KaGA+fjCDfEp7MgZ9SDwojOOSBkabrIJE8
V2/6a96G0d0QTo3Lq2r6nZsiAhtd+mrEsbcm8D1uPN35JcR/Nx2g4xhf+RcXO8AgPQgDo4C1MaPn
SV7dGDGv/sMo/dTNMN0NFZawIwYVNbjIMTyLhTHn1EHBuOhVXu01qaQ1j+3wXM6Ld/2ID+3xmjmF
oKMufqzmbuKFAfpmiqJOgX9zEQtRl0Jp3tUBbnkttEl819qqvjWLPqCgtLOMNcif6nAE3Lda9hKE
0Relnvy92N0oB28h4/6d4K2JhcCvwUcYts7IOO9Dw1IUa31tn2sOxgGRIPPTzC8Lvk3UhfOepHlP
HxqUQGEMp5syz5pB3ab9iPBAILzmhdTm3DonzB9qp91hTJPxL0955AaK8j1Qq23fRxkwfkNd2WEm
/5zq/IuReM5nbhSYlnlG+ERepwxDNnXjUpsOcTHiLxIpD4LQE2plvi5kfTiJ+jqcHoBygb4xu9/1
mql1SD+zjvxhczD3fWjJjxovvQdI9HN2I8VRG7ttCeLkCB052mqpPm0gjWB80qkk+ObMU47VnocE
bP0WZJ5AGVkDtsvK1IbHJh719SCH8XVqrHirwUBIjGy8J7SAK4rlHEJuPPdlKR+8vhj3DUGMJyZ4
TvkMEJWrPtynTc1zYn4JIUYdrmYx66D23rnMK+nOH3gvEdinbIDMV0tpdE7J/3wCE71Jq29FZhoK
uZIzt6RT2quV4dE4BuZXYoDtdakXRaY/4w35dijg5tZpXrRdwg4U3ipWPk5yW1EpmsXitlMCcEaa
YLUzb7HU17H0lVzDYB94x8Bpy2sYeHjdidVyctRT5wybcXYM7ueFqBdFSFseOcnOrV5UiUbRTVH4
tw1K+V1UiUVCHujvzYvY4ek2YaOjPBdF3fxMalQVw+R9q4sS0KbFSAqIhxvpCtrPMY++hVkMY8pu
fk629QZ7J32JEh+HeoyOTyEvHFex4IGZbzXHctDWYGK0WlrqgXx5rZysnd3nzzbgvQdQW9Zam/jN
aNxnnzLVfh77Nn5rLGwSh3EYLnjbkeyKKBG7WfpiAO1vfEmLJFfQZwqUmqqnpM+WHwGwq8fsqxz0
j7Glga1q8BSwkF+VxNk2tR0j9+mxJHD7oietXgkKUknr+sFuqlUXDz5B6KnzD0WM1Uwwuzfd8kvt
SvvqSYznC2ZHLpJcebwO5OsYruFFVCEVtmCAlfJIkqPXbVEI2NtWZXpmgZ2KtQkEy6XYlz6DLlGR
z2u+BwbIGEnuS4YI7OM4yXCLdMAgOA3bpVOdWx/WuaIwyPQIkpwLR5pfAyKcVho/O9tJxNUhTTEl
edmx4nUSuPUg6W5rTeUZn05M8JLwV5GEwVuTlB5Jf712NWU1vys9rGpFA9bVEQ7jBg8oq3sxIKCt
Uh33JlQ3eXAFUxBcB7/E+FGZziG+QJQqx40HJfutYwLcgcBeYyRdOkb0qKi2cy0GAppzSTP0ahV3
unoOxvQRWEj+IAf2+ERQaTdGhfaqJ5p2DCf1dYBxlkPA4r0hGd3Cm3yuMQuzNrJ6HcRZvM0L7WHS
ua8ZemsQJ7G9TZKp+UXVCuWgMCeIAJ1ZxP2oIVrO42lYiZtcmWvyyiDgd1frzXCHGcMwowfHr6Ih
darszlPmJ07PiRSV3WKz51yYJplOvKt34EMSZQ/qyD4oFqkn62YM4rUE5t0VtNCwy4JtrYL2xtjA
XPtpbT/Ijfx+zVYc5wxRhHOA9Gg88lp6bLLIe8TC2Yb85l3FtfDbrMfISkJgpcSrsXFeplwdtppW
1C2Pcl5U9mZ+4Vde7pRAB6uLv8bVjrqeOaSqf5X75rOjlvUvqXsbo15edeFU7PHBya+3UUwZkEPt
y6TQV2O2x+Wo30F9e+wZxwb4J18qBU/eRAmte6zv7C0vJihMnMa6F3W5nb6FRfSgzraMA/Td+1yJ
Nt0sQPPJ0z3kyaA8w7BstlB+wEpPeM6TrOytSs15VmeBoT/mX+UubK6iFFLKeOO+lWCsEutOtuhQ
mb7Iwj69Jh0PcYBJpGd7/CcFZDMIm7XkFMMpwmhqiQPf2NpwVK5/6gNmaLZwHzvMG0vpDnfsNXxV
SK65It2JKuZ+2z1iPh7uqe/fi7rbAiwPTzZF3c2ekGGTgqM2lQeMUWNXczprZ8mt8pDpifpg2APx
CNIcj6KLWGRA4Jqm0Oe3XCJWvfFd/BXEIm+YaONe46378EWSFPOzpgL1LiVtujZ9qMOIl9XPnRfz
KNHGrw1G6mTBPhqFH9+ps9A0MGHXmEPY8Lyjrq66Fmd7xUHgUcl4T3jI270UEWxevkWxr26IEXhk
3GPEPSDJgn3V+adA6rir4LaipNM98dwN6ETjqZoXPLEJR8NqIvBFLndjoNsX3kyD3spnmbeeOE2k
9QhrdSOIGB42wUo6uMNEvDCSJw22cWI910lkHFN8tldDWOlw67xgZ8hd9SD9ykPsE2zTwmR9GL6L
wJ/e1P71T8n8pyRrKOvasbMJHHvSyUHxs/gWFkYHOJRH6cVsZN5OkU8fTHwmNipzw+eONL9zXE3x
prA4A5mP5QwKCe12tvUC37vrpLzfYAaQPdgW9t4jsuqV12s/mpQJjqjpszPEopEAR4qpIoaxdyW+
uEplP42N7BzJLq/2U4UnVF85R1GlZAHEvCD7gqw6zCfl1USasoJLMtbgQcgOsVrr0Hpy8IX3ZscY
08/+ODrg2OJwHaqxtYWvL+0IejLYtyb7jokU+1qlg/77LjY3pF5u30nOfzRYQYB1DJzmO2zl7GuM
idaK+9a4SmPrpYGmfO6NFvosz1+ks7HCTXMKMOb2mCBag03PN1Pmr8NGJ/nF0D6lQJ03TjFVmzzJ
vfsqV6cddhC+KxxOxYJBVnfKnfgpT/iPNHMwIB8BcqhRKm0H4lgP3bzwgaPghJHVx1abjAdB4g/M
fts7gUKG9LBu+0o/oTdGYj4vZMthHp3xw0Y0+I0fVSux2kqp56/h7R5h/9v7OJVshTu1hjS71FcI
YxKUz4AQZt7YbGNreihpep3fYuF16OLGFIoukonXpNt2shp+7kwMQGLbTLeZkwD+bGbYsGVOTxMU
6aOTGcZJLNSpG45xjrdBTWgDWQgTWMTC1HJbyUUGGE5/0NXU+kGEDZF5v7J7bEmaSiO0HErNIbED
hDxxmTDgSKMAymrp989a1n/FJKuFnw0V2bfNddCr00UsxhmZshRhuhZIYIvP8n/WL92sxDY2CW+Z
3GjYSYMzLLNHFhMHZqHuJjMl+B7PVyflcdURPYBxwRUaBrB9q9gjmBW3IZw1QpsYnFcXdGzV7FyS
u6AmoYGOY3XJO4KqkRnwniX6OJpf7Gpf9W9FHlJOsqtzexdgLTxnjFfhrokTf+MgnNvLcpOiIcUE
0icUx/ORaU2xgLxYgOzJH0SpCopu3eYRivK4gcwapOjH/U5bWzWMK/SLgLPbRn70IBqt6r5Mv5Oj
cwUGOL2kWBRt57nNg1KSYoA8+nePKPXe9SB7EChv7CsXh0ytQ9v5+nNXKAgUlU4CvE1RlTBm0Ksm
3hXOhKeRCUKghXu2FsUu9aJzFRHJLBnDrJNyGtYYSKbVypi5q1pqXkomsSXe0g+CN+rHdXcOk/Fz
KAIFFhLmG4WnnzKAgk6P53oqn1W4qZvGs+JPWYSjiC43Bs7IdeQW/NyuaZ/4F7VSCVuoMgLCSrmK
+kjxB5yzUGo/64qmbk1JhmlOGP7OhzvuhmkxbMK5yDu0tmFeLHexiKkvhGEQY4VA87xuTtmYixYA
rmF1W+0nacv5XMSkkIrzlFU4zkXMExE0Vfe+l467wLcQbcXOxAMl8E63otnJ2lWt70YLisekDnfi
wYGSnmkxiRCgeIRwe5LPosEuITAHRVNc6gGcg9BSF35DdqjjDPdebUd3ldn+aoyw/uV8gSYY/ZJS
G5l5ruifqjIjtRTXRrsiXDT7C4w8bOBozqtiUaukYChjd0rUCReaIDi0SCWHB4W31Y0zGBBPSFft
sKvkA93ourMHoSjKflIcBqO9CIskYZZkdI7tetyitqJox5kbjJL+1J5QdFUvqScnj7yP7ZkRHV6w
+UhmkKS/6hHc731lhJVLzDVCkfSWOyks2CqKd3JM0m6cc9eU8IZZiwewZRfxfYo3iiiJhddJv0JV
js6lF1ibSWX8nVm6fxGLuMBJePJjqEd/6kRDojjcdaBq7fV4gBHYDbVricg28j/fVRW93YvIdjGU
FexpbCtaQNoMg0OT/AgedWtTBlVYNM1xNGLgLjd7ZssxAE9CX+Q939gtdT3OAWtbawfX7zJc0eZF
1XnhSWvBGizFyOB+Y2n2tJULwlxrCwERs7LhsMlsQuvAYz3+b3berZ2AeBzvfRjp5F12jAzdiYkg
ICL638q3rppGfBZlor5iMPKZGWQbOmDd487CQv6zJorVxNzFamkesrg/Goryu/dSxMHP/91RNHt1
I+3aeJgVZwYzw7jqWOpk7JKJYaBXjr9MvKc2MaJJ3RV1DSiVbCVW22AG8YnVZaF3SIkrzXPrInlp
BtJGmFhX131GxNzvx5Xlxdoq5KVb1kNX92LSyLpnlVuNWxbKhCMdeXJpwTjZsrqQEJD6aExZsy5D
jDV+gHOSVnWK5yd5AjM2DKkZjJ7veYf1pGYhUwRC94mH7q+GtJYTMx0ru+uPearlq8qY2XAdqVMp
NPzMsJy1KdnbodVU7MGlVd4qysFjELJG3xx1MZks5gNGF97aM/RtmTEES6ttwUzDC5FhzA6zYd3V
NYzDAefJUNZdaMKFnOO9ybxbNY0X3ewvfhWG+Ix2L/J3FXesFS5Z6WooDRjKGWNv3pkvihw3TMk3
j0MWoWsm6j0ClQTMAqiYke24qaMeyHf9SvJ3D1ckv8PJRz/0zPkqhbMzeztcQ43EAQUjd8VIbeLP
lYv8K3TtXH7NRzIaFdKVmRh5kph02JAPho9s7nzRi+bim0CFkxyqeUJwP+adcIV8/jQRGUi7/Dhq
iZva/OFKU+r2eTl8DgndYsoM9rEcSX0BNtcH2aZvcZcM2wDt/1i9hUN8KIrmDL/Fv8fQeB2Rlb+z
8pB8A7m4WLm1t0K9ZAaKnBd9kvE61+65yziunqrBjvH7NivYwuy9nderumuo+jfd6RRy06Drl3B9
nXEgP7Ly0l1tyc+MI5jzqLkfFU78tR3bL1NifK2xL1sbVdq6Vq3t20z6hkmG65hm5Y4hvPG6jNaJ
hh+xogfXULEY2BaEZBUCBn4JbzkYwXcC6Sh0ncGrwXeL0vSpzfkZm5aTbwnaFHapb0PbOKILaK5m
OTBQx8um7s1VWTTdeoADzjQTVHno7XYEfc8DsC+XxcUzZPnozEjp1OE1DYyOMthOtpcKXPhCYbWn
zl58t9Xm5tBnd628ET3E4lYrVrOmIVAqVpmsBIwgVvse1P9JrPrLtjnJdkgU5wO9O4RY1ZbP8G7n
t88gVf632tS0TRfE2hHbru95H/eb0AcyMNTN+4WoC434/6mLLIPcHtGybHer7P6yC7HbWuucQ1Wu
pzGX5RPCXvzDJ1BXthQo0A3cgSktED0p8dAEzIMyVMWRR/BQxDEG6j3gr3hMXRNvWYaV2M1qcnuo
MQ4+xtg5xnV21BT5kHV6sdYkXiq6Em/exrNJEYN2M+SyciQxYh/MZ6MwN7CScZnb9CQbHxL5TQkY
x/MC+6Y3JC2qxmhsK6u5G/TKOQS87PY5uvnK865TGcUn/nGfcS+PCVLlUAqwH1gzAtsz739SFd5q
NB7wMzel84zaTRHMHsfA2uUaRrij/4V8UbLwmlo6YEuysiPSYeKeTOcaaiVgI2QF3pwCYYZhR8hr
cjJIiFrEtO+LHz+QxBVdCmnYE4Ky14nHbFLPSyP8iHHFaKdfVThkwttnKlIzS9xVEPOq+p3PsM5v
H0O7ZEJV+p4UuCsb/j4q4DlX4QkHZQV0OoO1TiPdXldDZSOT2yvhLpB27QOQ8udOkna9Gv7qSuNH
3CdgrHyQ4apRof5w1I1VWldYb/nGcyDTzFyaxvuiKb120seKpCunh2tRXvUcRXbNkHTt6wdHgb+U
DyRUNgkKCwWQzcospp021N9I98CSsGNIUdbpLyXU9U0CvkTtYapWIeSvqNvmPXexeerBzPWI5Klx
G+rOp9BQ7nNyUgoJ3iPIgvtmfpPAzMLYTAkz6ZOTfqnKKXENC8e6sAK8GKHzlRTpRVJxVInJ2rcS
YmxK/VWvs2qL8fsG6b/lDrxPkd/Diwc8M2fftuVjmnNXTTusrZWm+BybjOllPAnsskvcxpZ618d1
GOE4iVdO4epPcjCBglX1e6uKkoPGLPPF/x+OzmM5VhwKw09EFTlsoXM7tPO1N5QjEiJHwdPP17O5
i6kppwbpnD/m/BZjnqFNCItN5YbI9MDC5ivFciUtk57BCruA/3/eBuYhQ5PHLuhX9kG0y2a0d71o
+wcAmdtqmLstI6MxXRd6KreRbHFEVkZ9Bqf+AYWm3INktj4sTrJQh/93RRD2XIcABMWwTdP1D22A
2jIPjtpH6jAv55TCXYBaMNq8yLOjqJE7DMjSRLj3ReNtMiHfANCpMNKnsRjNzTyT8DK04c6r6ZKS
yu+2wpLn1PJI8p+1RTuhEVsTx/QVCN0SMSASVr68NcnjIjyUsoH1QBaspOFHnBkpuz2yzz+qXSCd
o/lIb5481NoSIOdVQU/GcrZszt5eiQuyXnvP/uDGomfk8IzqDTbB2+WuTWitWx+Vjp5CuPm9b5DY
Y/iUbVOaxcMUfMjWSMY80uepguiR8AcjoHs7qX1p6uZMzoHjusX9mHsdOHtuo3YkXNJT31ZRU/Hb
l1WS0uzTGP4j6HVIY0wHjl8Xlyx6yceoxZ3jpZStuP6uspuboILhQudLW4yy5VnXwZ2BCHjrT5lE
Jp+3jLdqkykf83Ixv0d24x/9Esr9zHBU7kIUjDyO432NqWy3UGic9IPgmmQ65Ae1b5yBnR8Hz20w
kj9Hq/FVMvfs6bbYDIzWcZ2NzDKCk9ga+qOUxl9GTP4pKv37CLkTacUsNwCCOl5N/12RwFDbM3Eq
t54TeDBQwb/8f+r9u6f0oqucYDvQuEHybrSFOCniwWw+nCOhEOuGyJ8wltV6aPQEeOJyyo1gYr5C
YRGyPHJal6GuOeTHE5UdwQHF9asqCeoQdvgBMnkvqL+9q+90VD3aK3VFjCmbzm1fS9gLghonUBsT
7RWRS0aui03QwMynNubxYuWYzZR87C1KC9ryqo9G7hevi2slWQohqHo7scxha7ulufWV+yWnstpS
eaaTtSJULhLdDEVPhsBUD/leDSCflVUYcYRtIez8/SopewkG81201VlT0hGP7MnbTq2xb1fuzVjT
qOXCbCJVrBaMt+Y+GIjeqWS5koHGSKsy4iIwARyawL2hcwS+3ujf6aA6Lb1nxPYYlXQbEBzT07vR
mGhgQ6e5G9rO3bqkLnODUPNuR7xGqXEvV/j6oalG0FHCrODb2fXzxG/TdV93o0wmBl7S+k856slD
NtXkRFvg7NIf501OiKAo1yU2suBQB+lDZtISMtKWLTKLYB4z8UfCHcuMQSo0MypjmYEoUGDnIkXP
OI2DJ9j5meui3nvPPBKDodPQaZI73vkvXjiUO3eSNaoX8ZexR5+JiKHUVJIK3LbDAcnkieiKX1cH
ZBsrSGX4jq9WDDdT6f6BI0RH3Jwng8spXkn/PM0VwayW2mFc+Blb0lLAIZO2Gq/FVO2lhlTe9Mbg
I20OLxRc65YGmlxNiYHg9Gzu17IjjK4LPuhHJM044F2r2EqKjEV+VhHTYu/bnP/lXb0QsIKwDhaf
12uYEw7Z97wmLtWfx931yyV9Siyh9J4Geyx3ti/vi96DiLLUzQTwywCGzYVyc+qbvu2FsVaHPvNz
yictcDq2nEXOkjWJAwXG+nmPVabe2GF/u07ufV6pO78UWzFzEJOOeijt4cMzCRQHIfpZ3KA7IjKO
lUGS5ryK2HCdw+zLt6yZvweXHiIV6dPQRwUj9sQm1dotP6fz1tCkmnsD1wtARL+okexfkuGtEqyG
0Nazu6kdO09A79m8ZPc1IyI6enr8nDCJeIzWCekaYQzpHaGfzuntscPHUIXOVhr2RbUUuHrNT9cH
zp6WgxrtP3WcEQUy8ItZ9wv6LZLm6htM5yixRi862Wt/hOoyN1XUP6clcuxBDDb3SCoYCa6mX8hO
KNsUId5YJWP7Nmvjp5QYdemTjHVYyPvcmfwDeyR/Khe3LdrQv7Z0W7IlKQf1OFBulmbduLAUqy0I
u5KjSqjuFDeVWHYUIbaxlUmVlKlrMJ36ZJySodkyjliyvsBpfPdu+m4RMghiRY+qR4NaKVq2Tv+B
RFUi3ppvu7PGy///9F6XxlWONienbxs1eVr2O0bETWMN95mY+g0/GiKFjCHHIjZqtJu7tmkvoljQ
1q/YvXDeHMj+WbaNaOOxHJ/cxv2ws5WHZh3IW9dPHtqZuFnblkettTZSOx8hujQ0AlEiNO9kbjec
0qHVbwYunt0wecwE3vuyRvxipf8Afr2zbdTsSvHRp9NSHKZwAuh2/qHQeNfAcbbR3qzt+j23pPf6
xfPqc8u2/ZQokFy8OdmXp6DEavfTJzieUtw0ZQjPmOqK8pBTZZIYzNZx2OR3KzeRdMEoS19D7sxA
rghTY+wa807SaatK3nzbrMkapWc6MeqBtDsPFXNtVu0Gb1u6NaC8aOo2f61yn2Wlvx3T9qcxOdBz
RUUVwtrv2kdG3ynn1ZSyTVohvnqX1r/GpTRGoWzcNqoD4nTVznbnk5Z+joky5PUkUFsXbwPvRdwZ
gkPgjpHqlVdxR2/O65XBSGa7Ipb+h1MOy+sVo6QtOMnxkxyHUxEMz8HkWFv6nTZohwJKaCKQVed2
SBW0R0ZzUFbuxZgNmwjxclISrmcvxhhDadyk5FWGxj6vm00P7Zmg87ukDBZx6nW/tVuQ5MGMBf2e
BBLLls/Kb3mG2A8eErjI+YUKFYB7179O5j0E3WWeEEU02aUSr8Mq7vO2+kW1DsghdvmMbws1f3KV
u2w9IDVkhREFsHLHOTfGhavuzDLnUjWzXV13SPjIwLFqeunaIzetecoGyHMkI/vqqhpgyPENmQyj
aDa6GXZoasgEaIdhUxuhTPIFe4b2YuaujRX5eku1eb81Cx4knqGtkMV1nEbtoUldUtfRfvG2Wtvo
BkqFED0lRmu0hgd7mdOdnKJkAB7Y6ax6a3wcHsM4tzi9712uNFqt153FThL78NQSw89VYYmKKNuq
hZTLIDbHlehK6W6C0YSAdcGPClFfPBHdDr5ikHaaPKkqd9OHV2reyXwe0qYjx+sQ0NHWlcsrqXbp
ySy848Tzwn0k3Zhj6HY2NU5W9vdUewOKj+g0WdNNrsKHlmK1ztA/kGGrXYFrWwgpvNyFjHwoenx7
FGjCxTbpYxb4fy4M9s7yu8+wIHagTmtetwlvGHG8BV5p03e2bme1h2hxXwKalzqJB2JFghHM1XHu
818kGd02EPXL7H+QtISBq5+3ynCmnT2PL2HUkMglDmH7MAgmdVjVS135l5WQlmEgVg1uLXGj6k9P
9buYwOpohIRgssf7cHW6c2dPt0p5euNy8PBD38PkeCRAWLeMt5irh/o1R3YMSlH6kD599gRix2kQ
2A+B4356A4HLtamOrpZgfFfxkm0TSLeGVzXgp41bCTN2tetcN+6ioGKYZ9cPs6/AVMC1NbP3vA5k
syN7nzPraRmfyIm2k941QqiVlItsvHPAq6a1BtEaUGUEtrGN/H/uBExqWtRVE0YJ9c4P62QYziyf
QLjZ89oYeKl4IBOsWZY7cjRL2sjnalOrcZPXiEl9hRrIdW+1nOnitiorLnFKapCUpNXZ51pNd7aB
Xwlf2NlSCOEL+0t3Am8Yuvfh2czSF4SzcaYbCW7liQ0a1Qd66NkU6IaaCn+Lf6ZMXK22dI0BrxXi
X0caPt9mOjShFW44R3CXV1O0hQtoQZcxx2cd4OdKOnnQo05t6uEpKIP82IzT+3r9mvksj1Vn9jsv
4LzyumKTBf2xcmR74jl5XwpaW0XRPlRCG2dTTM+M1MbeyvMX1DhFko4Us804HDRM2rGXuaajbycz
AVtM5PcIDGqH4c75v+N5vq9yLudpBuU3FfIAhvJFcOkzvXQOe7hZGhGiAHJX2UmXtdsQKCCZBKgY
IzU0CUPzo1GjPg/BZ0X5HmtWf3NVZiRieijJ1d6IhsvGdLs/p7ROmasiau6WNalz77BkhdrkjX4d
xztJZ3fsRtmnnt8lKa6bLho/irRMN4qaqiqws2dz0WejE17sGOnCH53owyLQBzUE1z3OP5adyyeX
++F2snheOhhWarDqN8e015v2GuytZn5HI58Fgc2cmiST6tsixUS2+GLeEma33uQgVmM8tvO8L7DX
p65aLggUEdNIygKu9nJJNuCp51mo+ZTYglGd+/flGjgba6R3q5LmJWossE9cj7didDChcDgFPnWi
bYftEWysSFC9GZshHH5EvVb/Mnf+XDPSCovSQrBT/pvUnJ5pwkQBjf1kD22a0E1JbcbE5ugWdbYf
bPu3gs1MmPrgbXOSeoKub7djObsnhARExBnsJ1aYh9tBu7R4XtvgvdVni5HrY3stZY6KSj5Z3Gsy
goGInPWgeKuxLOLwc5G87ma0wjk9nCfgliBR7hzsTWed4zLrvZ2Ri/ZUc0efSv5/EPdD49jRfcbL
vfWWqN3Zg0+sWbPoA8nEHyM+Wqb7FDhvhkJuZgv95GTSRJmBBlqLIYiki4rzzP6TRJQFoOnPbuqg
Lt5aKwDXs65l5e5RoOK7+f8fcijccxmchoY+KqtynH1w7Oyme+0pR57X+i0yrNux6E4dcXuHSA7v
iA33NJ6xCoxg7RXX2CO14O09mxj3HDfCUofORhg9i4IKR/JNs/DkocNWawZP4wYjDfQdDTSZUgda
0ae4tXHndEgjYmPlgu+844h4O+aX5lWwvOHQXWNBSJLwLpj4qg0NSYJqXP0cUePz2a8LETlkRG7y
Hn8RwyGG9tn7p8BqzmXO+IMIZbmzIYdO4xQ8lnbm0mg3kgudoRhxl6I8rX1UPpH5Y6Crwa25qoEx
Fd1J65QgrWr8MW30fhGN3VSG4IowFzs7ot1ptzpckENyxe6INbdA7dwMjG6kIlItf8vavpidfUn9
ijJRTJgJCHCUSMeR22rMf6ql7lEucBOyCh0xfTD+++jFcLqm5NRmn+3/RlBPcLqKzjnXGQVuc6EY
oiTeUcK6UdiXzAGy8d/qkvbxRc7FxqIQL64X+0HhaEMrQm9ZJ4kU9rLdBDfCeD4hajL5WrVkPulA
UG1VNMkSyoPl6DeDzSJdjQJri6o2iJ9iU5PKVtvT5zoBztDmGqxFfmgGpeM8J0Fi0Mtv2FT3vH6o
QPtQ7u0gDkxjWxuegcYfcEWzQsZdWt1lDcElS5k+MPi8lQWzT/nTYeJDX2bxXqr6vQyXk7UMgBqB
95FLedPZ9ra3mRzKvPhFk8PuT58n9rm/Kn+F6ctiSlQJlOjrOLcaygMtDFOD8ePx9POBQdyFqfoF
Cb4xwvmxFqsL2sWaX7bTDyyRRx17HEya0mVfkhXTmHvv3R2rdisyxAgmOITjirOJgzp26jGWrfWU
gdkx8FPyTG3uZ7O0T83v0OC+FeaD0eGJsWznkhXrvu3K+6x/DHPuczybbszQXM4Izhgoqlru05xj
TgQrFkty5U3HkxvDcHQyujsoEqY4FzCGpSqPmxGne0XvKB64BQ7beEePu1OVeaGDhoXLuxPqxbaG
PeGhmKDlfVZ6/yyZXUjEO5Vu/iRnJzhkeJinxmAUMNhQlal+ZxJr7WIgfJwZRWTZd1De5/1IFChk
lzmDygdu9cvtFk32myfAr3xJB7B0yOm7QRB3X4UqYJlQgOfOjVagl1X7nHp8UuJLqhyGo4x+MrZY
xtA5GfmCkeCnCOhWjmsZ/PZnpJX8R6f/ClX2tVKXPLrTlzut9+x9H20p3oOsvZndv5yw1jjDNmqx
KcXdAmGto0zFpmiepLkgS2ln1uCOOBQtQPaIEOkbTectRkBpR6d0CT/qSb6MY3BRNbHlYX3vjnCE
Tf9YapMtUR3hcU9mWyMIQ8wX+kD44woGFMYuMyNhECv5XiUAgcMzyHq9mPxWVIrph6ZpPiPHvMgr
wL14dK9YnXgg3PrPk85W+em9IvYbl5nNvmBw97eMCBqIOS4aHkDHma4yAYmwtzEj+goaUFUfOe/o
vATp/FvmcMnaFdtKwIAieoK1E6QlRy5C+F41p9xxPvSMjgBoqxnQJXu2hQ4Y3qaaeJBSt0nSAiSA
D35O8Ls9c/7BFvSjiv052keF4e2hdeMaJUfh2XdDmZ3GEY9+NH6GWbGJ6vo7thZE2+ZEArPjUEAY
oDX0TfSppKUCt1gtZiir2HoivPq6jwFRx1x01AZjNMMQRl9XxuLplLSbsp7c240FPBc+UPB+3R1s
n6EoZJwL7a/gRw3uXafAyis+Qb2Kz9IZj4aRHs3Vx8l3FQK5ldclsoiuAXfLTX+ao/Qj9XPsuv6P
3z85ZXRcRfGYu6vYtKt9zGHi5vpPTtam9oOPIne+qnA92uPYMdgjI6NRkpCImnm/N4ckkxbLClY4
fd1UiHImb7YVp4WECbqLg2ukRcfdA/HU1CBcOSbDySHZa94R6X7TqeVYNt3nQnqSPyveMd6AqnN+
LI21hHB0Gmr4/EP283x5cFz+OivqQoz6bZXk1iwT3aBMHRwDtppJy2TukuGVPisFe8ia/ZnT66pq
7MMOZJewL3K6a4PiQOUxpnJvD2H6yL4pcQgdqkXmBwdZHfI89CzAxXwAabkTzlEv6ASWEIprFN9M
K0Y8j9nv6I4XwNM7y81/aaFeYhy3O2Intu4svtrcei8i775piQBa6q0wEa5kzdknAAjFxPTPDSkg
F+YICuNHiS3FhveGa4Jzh1B7ZhibqTaKqpcON3Nd+9upWHa80391Yz4jpAZlFY/KK96tcGZDH+/X
1OIYpL4W2iCZ5U3flCxx6BRQU7744fSeG8Y5YNUcdXjTRdkHyC3KdcAvUKxx73jpHYrSs8c8m2RO
uaE+tATPGp5GBSnkUNvBDLUeg0x94qijuLzv7vom2jrO8rYMxXfQ6ooJsbvrDCT509ZF0O823o1l
2i/V6j7Vs5/FozGi8qvreza4cKPHBnxvvKlUaaMMAsPwY9A/2j4WvncgNQBP9KJLuM+cKIq0mx5L
Wh681niumuERW9F9zZnU+ihRzVA+hGtHRJ+MywCR/GB7v86Q/hNXRwQLy6qzfQZ7QkgdLvzRPzXh
siQqEg76AeOGuoR5B9oAC74sLImYgWxR3Bl1+RpAWCKocIkYKS/rEJBf0Tb0Ypnn3BLEoXk1ry4W
pMSGMupbmz/7UG7CgMxoynfJdJgKO3ZzD5hmvbfk9zzgeBLTB33YKInG4X5saUi8pvxg0Q+5OTjL
D+ZYfRDJjBy3R8zP6IFpLVtQPCoyrjZzoI88AxWh1cjzOGZShhrdXoWnnBARa67TtMcmDLrrFP2v
NEAzMnFrTcjKDYEFyf+Meg6NZuYUC9Q5sOeX6+qRue0NlpbE4pmRhXm/Ulc9MTXpXL/8f7vrwiIX
KB8TU14tAdH4khlIWeiedlP7YzKCc12Wb0UzXjGaveNwurHAcYlNP6wXTxUvkDHQpuUp/1pJ/8D8
yFNrt3/FqrKjRYtyNVETqKuBwammi8Wrx11wzb8IgV4Y+jfWND4ZnZmMZvtLD/JjHTgvjWxu/MjA
GOajF57L2PTXX9svsTZ+5zX8oOVHu0ZloHk90JkXVSdK3LJkXJrnamnvGhkaCZ6FjnA39v7sF3V3
yVFlurE/DUidykd8HnSAFfpuKfS/TtWvFBH+pba7d9QeEyUyZ86ksgmqZDDqR2Xgg6VWZOpeWGzo
3M6Lk7YBIklwV7RbvzY+WHlaFCcrAIQ1nfqjmKRMsK+CRRjqPvw/NnvgrvHSB6aof1NnPz+RdcNi
x2lnabgZKgKqq1dmAgqoBmALOx1u7Qq/+mhvoe+99n6O5JtwcgYU7e+57cDkGPxztLNMcVOeKKRH
JScSbFcHsSTu/cL4DnJvO9gRNgorOKQjOHdp8gQWZYsGRZVPDp8SKiLEabQrQXm239USns1svvdo
d4v1XNGeppsD3cxiawUuM7u7FzwFMlfPHAunXpJ0gnXjzrv1LQ3woXfNmn4CxHP42ubD2veXFtcw
deKfEvnSanioKiryJpycYYDPJeFBhbbAqOJqLbY8XjD3EZAMgL6u+5/QHBBCLDbzSnFxe/d9hA2p
ZffpVMt5nYtzZw3Pqeu8yFH+S43xfiC+UHgtXm9FD0w2EcM/vDkkOvHNH+shI1s2fxlS9i3sTXic
3FJzabSxHemHsfc/p6a+OCKNzeyFwQYuZfhKvS+qbG7ngFR+IzVQ8HJYqIj5wWNhoKqKP11PX47X
vERm8NZnGceRw1rgBNHjHJwCdGs964lyHCeRnfouPPHu90g4YTEPdVkfEIW+5779FVX997xYDNns
nKb5bYweHBrTJlmkCeErXVIRaw9YjnOoPsuuw1QTPVrjdOiNDaJQ7sHiTgTLt0CdExMWtvdlep78
hs3Td+8y2jvjwtOoalEhiByRK4flZtL1Y5WigHGz17Gb3tjJ3mVXXpTJT7eSUWFUz32F8qqT7psX
yDzp0voFgHoPyvOM+vHQoPGi9iMq4rKykXRMaH440ISZ/+Jeq5hxfzw3eF656XrHuNEeqMGak8qC
LF9PFBD3T2sq3jVRPOwF5oNVmu9VymZYWcG+KsmhibryF27+p5s1Esb2vIb0sPXdKXPSx3bgNC21
+iMw8A80AsLGnX57H7tjyhlA1qgmzwgZSh7Kk+3bVBZOyF5ruV098vuMfLu03X21Rlbc4ZLb0lWB
Nln121CBcCN+xWuTeVuM2Kdh4nExcULEzoQvDYWd9NJrs2KVJb2czwuyBoLFkLGY/nBjdjDE+kru
NMWXh3U4WRG2rixNG6d1ngghOBop2NRkVsbG9E6Rqz66OXjT/iULrV9UkUibhQJCdF9ElPFWWLd1
eIxggWOPfT+psnlv1XAPMmNrohBQJeitwgyRSTNG67aOHn28udss1P/A5fyIS7uS6jVEKxnXOjzA
IT0sN/RamxXW6/ooBk2RrvVSeg2kfHYr03FfS9rXaBL5tg2XdaSHugj9Lz3buNT8D039A1c3uSDn
qptOWQZvluPInuFKNOKYoMFmjeqy0b5KrLR/Jjzxu+gIFLR+XI++dYSLfxVK5pToOVuVf+0EdFg2
vMHqTN9ol/YXKYgoHi0Xc6W+c13xGkziX274Dnubc1alwuah3mRBfow3bnzZrFtrzI/UF+3QzH27
BIDFxvA1WSX9WTBdVuo/Ot10HNzgyZxToiKA6EexPJRR890LgaSIfjVhgrjJM61lcV6eOFg56hbQ
bDGh4VD9/ELb125e1U+ZMSmgyG6ECJMCs1Xio1aLAavOSv/1jL+qq5mu2alr7T+IyibGjSw9m9WC
UILXCD5YWPmDbBe5ccKeMMuqul8Mu0jQb8r41VIcX8U87b1p/lgrjDt45+IxiMDx8zKhQAO8gEVu
c1WVje01WrDd9nP+MWtGtcAwyffTXoBk94RGlTeq7iKmRyNR/rjzppE1Q3+YnfEPmONjMbdygPaI
Mv3LW0euFXq3peQXMlI7gOsTqM4NckLHyNrARpMXUCVR77/2EJ3R7HRXUx2SNdNihhumfT9mcU+c
MDlv3cbzEcKq1uewuEYYKk40Qbl5amsyT6zlTRjuc1D5aue3VwgdlITj5eTRlJwLK+N0WR7lKyxO
GC8zySwYUuLWGxNRt0EsJ1bYxTOe5yI8TSZhVxgEqhj0QsW39lrfGppzu+80VR/V0ZsMc9f4q9rU
E2QMI9RSubQ4sSK60/hCvuzZNPuHNXMfnQoZCdnm53HJMg5BB4rONp7GwIMzY//OQzimsqmfvEkj
2CuKs0fDVTI5JfcFbcgxsvShNl69oTsuGI4LG8kHmBSPgzfMMYrgEt42Kc2cPIihuofYeKbXGVnI
gP0bqoogKQMLOUrCxZ8vVVV9Ouh1fDDWrtJvJEeSNrI+5VX63LcowE1ftduludZpSiYwqhU/Mi+d
WIuRYBprXhwqH7UbcFW0Yv9umreMCMPM0aRJ1R+9HURxk/lr0oO7yxDFUx24bWLmBh5KtZ9BcCmT
BpKHUIirGRuh5x+abvgIRfovGAUuP/L9pO8nUc3sMQ/r2dGYGf7Pmkyt235pbk16eOLWdNUG+LpK
urVAzenfeDZwkm6Cbeoxczs+QhjZ0XcILrL18+d6HIxdHty0HeR5nnpcNVl/UeFMEqsJIe6jqIw2
rE3BNpSZs9W2gw0JITy8434yxz+zhlltrLNU049VCHjb7DTNxQWryMVeK5pwKwIw8qdBRW/Cz99q
HgmuEZ5myOckpWTRIBcAGYEJ18Qy0r90frspR2TezqxzKHnF68jntu7zNrPiXhdhEhJBEkf8v/lU
6ySKCIQEj75b5XyZST2+qriLa2LJIi3ikvptp0ug7WuRpI3Uz7csNFaLfG7MYrOGBdOQcl+8Yr7x
gMR8y7wdoi2Gsx/OL4jA4cOmtZdwk37Lck18VftbjP5rHug3z72qt/5VEWMMbfXWYegOmQuskacR
yk5Cg4UlkmoNqwSGEBiz26Ly9FHdEHdrTcgmTFLKlHXNwgkEzAVzTxh551przkMHyeS6kgHoacYK
J8qhgmA25zo6eVFwRsP2MjWeicwDlWBJ2zo6FKZk54UqZzAERJLCdpng1BcrNHpN0uVWPscqAyXI
ECa4pE7HK1C2X//zCynjsSjefYkRoWoRlhGCCxg2fdqO8YULM/HD/qkOhnqLvKra0tp9cds3GUg2
9AX8d2zGdxNy0cXkw6uIU260AftcbLWo8PY0BjdJN8drLfi1Faj7GAB/9Na6bWfy66fSblB3lWVM
5e5TPiBMbWuvPhQCdhhkBr8L/nldzeYe9RnWQVQ+eBjvsGUCdwiO6YUAIT3mb/1o/PNtYcFWO59S
WHq7jmCFdtt8m0HeYz6Vr0Od5YmjTUjYCL4jP9cAvhR9otfK+4k9cqX1Zuh3aQvfcpY9kE00QzE4
a/65lIKfyMteyeWDCZIXp8ouRGCW25WoCgwSyJbrFfESquh31aRHtmrnsOByD+cG1JeB0YD5q0K4
PWNJX+w+4gPvsgTJzbARAg/7inUI9qNIrGPQlv2pbfbuMhP8TYNwAlWwX2DxExLz2825ocsp4TBC
gwdPyYYYgRXxQNj1WzBrTNAK6G7F50rHNa5Ip2XIsP1zIbOfoYMBX/4/gVPj2/dALuxlIvaicDg7
OL/hIl7MHqaJol2+YIYIt+fPxmRGiv8lbasiUTPF1exoScEKERuYlOOZ7LS83kyT/O061qFmfY1a
TeSlJ54HcyJVBooM7Yh3M4XLQx2xtsx4htkPvLhyqweRzuXGGyomgrq+RXKOJkM+mYYBPzM7HH/m
uo8qH29//0BKW0uNtvcFoRV52eM87eaQi9WKgnlDOcAQr6v3lwrgeODES9s334WIDiJrVaIrC5m9
8btq3JFL6ZyF1z2RCxyzPt9aq7uJdMq1ACw0K15wR9+uwvxnWsMJLNHZjFNvxHlkHoBVQLRT73vy
/bt2bF8lpV5B9dVCuOMHRoSJBnaHx/nbKAFDZflKatbHNG4QiPmbHKoGRzNjmePA8E2XTGNOJcWe
97Hn24oye3W0eKam6G0oHDa+QnKGi62BzWfEfolUkYTfMWcid5hbdddfUkI7kbSKEQbaJ4+irYIN
oRcQHG0PlRYGRI2a5rannDz2qGiNbV1tA3f8dIU8keeBjalq9M7qy624Vm80CAlzIKYk8+mmxRvy
Hn7jp4C+9BiTiuCpG9PfsZ22tqm+GpHvV3c8W7NeNpW4horW2GeL+nWMipeAk7/zX0kD+iMH6nMN
h1s/0I/rNPqJeC7TAscOaXnYwruTb+jHtArA5IkwiNOh+Vyb/HZso++6AciIlvJzpdO1qVu6Gyt4
bdMwn5QpsNLywUL0x0XEm08S5nM5l1+dVYKh2fupj1gfGvGQBnR5OnP/jkQgGT2rO0QtiiGkw/9A
pFIzsF7UoP/N7nCntbq4bIeJzNs0yaz0QPDGP6J9/8hrJnYPmX+R3VnlgumfD8FnocVpHyQtXVqJ
WqgHb2vrZ+CJqcquxMXayW1ObH+oTQuwAEjRpZZtNp64K7IkX6Gh3LLcYlhHF0VBFtc4JvGxui+5
6mG5/7yKEtEM/yLCX0QbrCBIsyrExgSsTKuXmH5PNIE8Urrw6hoIApkPNsDvelv3LIE0cpJqof5j
7LyWG1fWs30rq9axsY0cXF77gASzKFGjNKMTlEYBGWigka/+fwAte8Lv8naViiWSIInU3V94w4VF
FGuLwcZMOs7clX1GI7DGPxR8Dkoc74US3hFX7BsLgRYQLJS1zLhbuQWtmipsTyj3AKMGd1FbGp33
zDujQnXIgPevqxAYAPys7zmANjr7Iel267t6fwQjXjDvjibgHPsRa9BkBUehVlu/5hvWg0rRud3U
ATSWwSrsm0IUT0UKUsnsxtyH6nBlhKq4lbm2Ca0aMae6WRHGHEevRF0pQD9UqfrvRTrsE4tgO88p
xASx+t1Vyl3j2BrMrdTcBuUR4AdtkHL6ViK26M8NqzzCIg8RP3AieFzEscF1rXJrbXwDVycRQxsL
H22xddQkaBf2u3QMCgBMNzpf6ad0rugeosYDRKv0F3Kqogh9Qy21bhlUcyh/0gnt9K5xtl43NsCp
M40w2479DhDoKEDZBULMA9VFA2P4VtM1XtcaojiWFn9JetIiMnu0pcCBNSost0hdmXZLZQ4ssD8F
lUUJpGAepdnL0+xdD4pyW7b4g8ci3iD17+7Cpr8aSjB0eVo8O6RwlI5GqMyA89ZRbarrBjwZiAXy
nFQD/hLQSxLZeJxq8x2taM+32pKmLuxancIxVtXds6T951s0Q1JBk8Cp0c8cXE5wRxiPHoBLH+KV
hl60NoxSXVmNB3dRqHxE4rhotE8ioCNtkPSRS4++k4hiG1UKPOl8Y3lz90OALAJo/V0ppXY0A6pJ
AepJ5IepuzE8e2sSqdVZ2F1rTMwx/ipoHqFCYCngPUHUK+lgr2Fun0fAaydPry1mf9Lh+cjcDsKL
8QQSprqrHaRy0XeG7xqLDUgxP5hksPFMRPO7KsLG2qWBL8f2S5cp48axVSbcyLqvEGJB+rq7IG1U
72oHLmgX+QHuo8Ai+3enTT0QFSBPQuteyShxlbE805B/Yl7aqXnvYfsdbYMuPzHQAOFZYbqvBypq
AKnojqLqvaMpcjXFobfRi2muvJV+pmTDPlbDxxHZz3U4oL3uQhWja9IlG8GUOFuAAe4DqOy5IPHx
PSEwoeQYJhVFGIo6rTWALDTLnjpO58NITIhg6YOjgnuMISmtKZ9bfp3xZannXqy+9UBvhupWHUPy
XmMHgarcRamgUlfVx3QAGsY6XYEkgKlom2+MBuBN2dGG5uBnkl5B1BveOkshhyrhKDZNiF4DGk2k
PTOGGwyr4MaODZ+e5KsYAQEk7o0Zmdq5dwNcyFWHi6p/bQvn3hBOsoEKSYkZwHZNtWAqc/1k56Kn
tBBunNljNKLub+mts8cbu0OswEfl2VnRc9k4aXdrqv2zkmZXso/itZGZeKLIFOEHgdd3Ab9EkOzJ
0N7xKy8OcF8/ql2qJiMy7E6/HmpAwCwMGDfrcbbCT8jYZLNK17CCQJT4JsDYcHgDyxzDKkXYPpN3
tpXdAtd8ctHZ3mEBRP4J8GMMMJ0wHPxJ6viixDvUM9xt6gVkb3gsFpK+PfoFh8EgvJF9eGUWKHKU
LSnkWMbXWUbVwnBp6RIlaOKlUmgjx1m2Fm7zHEnnxgJSY5vtW2Eo9dqJKFXrUnwji4UHexMMXXUV
O8dpmOWS6G9vZG7YW1RF7kb6gKCt19Kl45Q4+Unid7mSsrHRrk4ywMbivu/wqvOeMSvTVqJGerjL
vIOL3w7rQ7oCUfmuaMid90kDxdDULklMmC7CfDMmiHcE+Sv2ITbaFAag1Ukn0QteKkppZBuOuqWY
xSuxfM9Mj5VadYptAjcNilhiHGrb2CkBLIw0fCmCp4na8t4jQFmLtLpCfAsPb2vyXTRCSntw1142
oZDhJf7gMH2ZwCvDMUJNOnXWDIAKN1pLR2q/fTBEqu4Boe1xfMJjoAtQr7MBfbXBOmEcM1Fb2tbV
AenaiMIcwKdc0WXINpkCPn5CGVIFYt0EUttGTqzvA8fcQ5J4wbudE8DygkEm7eBi2orc7A8B4k1W
Df2kRUFQUihkhbWY2Oz6pCZ0VasyJm9sm1sEQu8io9RIK+P7uTBdBQZS1VxR28AQN/wwZltrUnBE
tVNzXuHXEqDPPsuS655S0Aj9DDirWUnnYNQ3PVIQxz4uiFA6+KSozTQugc2MkKK2jWARtUUnMVPk
7UhKcwo+hHPVqtM19G4JBpqcXiSYdQyfqA0OMckK+uyvHcK8azOS0BbzueCemRuaKVCKGqZSRG3o
vNwlenhRxHBTJ217lAiE0pgW31SHChgLN/lyCPZWKee8z4USlYWY4qqW++FgtM5yUKmrLBuZQiU3
Tu6gWqQ4jQDZl971DufPkAjKyVj1dRtlYArYc9Nw+CJhoCAPQ+BeIXFZ+nZToh1Kq3WjVnWO1Em1
Vswu3Om0OIG4eixVsC5hxcAuS5keIqle07unTdFoIArKL47Xun6ph/UGG5Gbtk2aldkUL2mXQI73
4ptAD77ZlYl0nDchFYksn2s0d01rO2s9K+/b2M/jrl8FdYsWjfttUrthY6nCgOfigIyzP/JR/Q7Y
vAn6N7hbE4IQrjha88Pyn7CrB3Q30DObTVUqzcVfRbEb6LbTbLiyPHw+b39s8NO2y7/LW79v//ld
tVLRCvzvr1q2/PEZfNz5vc8tl7c+X1j+/WkvPjf48bHl+3588/+31z991U97YSzmMb/tgZg6dTOq
2XMXt9XnKUnbDCxkoVdrPaEeoV403AAA3kLZhopSHotSS4/6eeF+mx50808e+fIvGrrJhsCW0up8
urq8ZAgue+ratsz3y57/2AXAWOj8Ls8/3/9xUMuWWgofW0UUfLi1LMpHVY4WBMuswaWarXWX/348
REq/F5XsMajirC9fW41WBXP76beT99PJ/enf5RPLD/+2+fJaV3q+MwX5vui1/PjjIYiDn59Sn+gg
I8Xfy2o25Fm2o2KYE5mJZv3jY8t/Pz47GjQiiLB/+S5Qi/lejJ2s6uChHsh/9KE8gmstj8t/Ad3B
Der1L58HPE7FsZ8flqfLg0YH7PPpjzfaX7f77emy3fKaZsUIDEaoRbrliI/n8pMl8yx4QWGvg1mi
hND8v64I8hrFcXmRwgAv/niOlFGxM9zhiHBgxrpJhe7YlHmHREefeV4/F+95WL5q+QLEfx4FJJbN
QvDv9Q5qhoD5kuUlBkowff4+4cvp+vH08+3lxP605U+vLtvDDGHQ/c9bLRtgi9CgPj1f5c9tl1fj
tnXH9e8bLFuBEYOtjHqtj+04U8dy5pdb+fO6zEPBIj79+53lNlvO8OfmP54v/y2f+dx8ef65kRZD
xEbebb+8/fna50afjz+/8vk/DRuuQpe64QQOgbvi82U9KigXfn7IWXbqp9/6bc+XpwGdBX+xy/73
1+E/wvfyUmYj8uryn//Jc6oIYz2j8n97+s/7MufvP+fP/Pc2v37in+f4tS5l+dH8r1vt3svrl/xd
/r7RL9/Mr/+9d/5L8/LLkw2I2Ga8bd/r8cu7bLNm2QuOY97y//rmH+/Lt9yP4v2vP1+g/1FRkE0d
vzZ//v3W4e2vP3WiK3zD//3nX/j77fkQ/vrz+r3/Y1W3uGXFr+n/8Mn3F9n89ScdxH84tqU7YLQM
zTJ1z/nzj/798y3vHyqlR8PSPN11NNXj9+ibNdFff5ruP6i2OJZqmyqYL9pUf/4h6U3Mb5n/sFjE
LVfVVRXpCUP787/28Zer+ePq/lG06F3C+JIcFj9P+Wm+6PNR8mkY25rjGq6OqBLrqMv7ry9fYoKO
v/7U/i1QNdIKzZUIMYUPiTy2yYy/qTBlc4i5iRGhqhTPaCw9x5pzSkd6MopBjXsAb0DOTkON8HPn
9XUEcTYVmzGk8zyKcJdSjACHYWyMiny4KJxsLcHkGc6gbiFcUwRS6+1PF+Dvg/v5YDRO2G8HY2ga
FAQOxHQwrZrf/+lgcjA2nRklxR7UyweNCZSAGsyTwkFWZOtGvDVS6+RAkVq5Tka66wHjwlxjrfbt
OdJJd8uoW/+Lffr9BHOVXEsjfDeBbJqInf22TxoA6Kzw0r2kOhpSyDmAKnuCAo9dGZ4OnV09AbIy
dTgnIUDlHGeKAzCNNxPFi80kDW+nZrR9VTt4lYPx8C/2zvjtjOmqptsaqFd2z7MQ2vl17/Q4Cdq8
DtK9FpIfS/x8qL8SSE8qqWRxryEdRv+rxqRkaNFhtYzER6Gp24x6dYi0St/9i/3hvv7lCuqqoxuW
o9uuTXuVf37dH0EpvqksoewsjSZSzZo6KTGlEDlBkIVwYJrXOCu94hVU4z4C17ocp8f/fR90bv5f
98KCS8dvew7nhnzJdOzf9kIg3MG4SfatDrcrRNgnoHi5w0IpozNw7BGSWlMOb3bxqINZamj3ZWq2
CaqYRiViaQWgtG8x2IFqEOi/uIPYjhnwate6ryX+0EXQoN+guwfRBy66nOqjmXkN8XJ539cgWrTQ
VMm9c2q5TnSOMXORKHGgPoZcSG81b13tWnsacLvKQyknseq90iIXPXbOOWS5H8P8NiC/gZ9ooHcS
v08TV9Cj6gUnLMIApyexEX3jm1oHfbqTIAGAKxsC3fo2+yjpEAIKCs64ge17p3yPaCzuis7SfRJk
qAe4LSKDjTylQ1baTjS/kblsarDuLphTTHZuQZoovafQ5AyjnZ59NEpiHsPShsRZ6EczSa5Gc6I1
RU9vbbrFtzzBSUFUI+EL5YooqryrPprWYPlIfiNkBDDZoNTYRNvQKOp11iUjGb52GlwqCpWCaIeJ
kauvpgpaK8jQVVRP9bHq93ZAC86JvkoHoYNKS/agWA/VCKkiikB+1dDHVbuuaDL0UOeUNNg6SHx0
NdBsNa1WkWL5rWpGIEUNdwbF3Xugk6YUZEDbqYA/RbtXK2XYjDa1wsIFTTGf0rxOzENtAo1sEO+H
ra/vHSNC3Ke8UYv0Ed9TgG9iLP1Qax9bkX8okrpvDesJBd1j9xXCV3iRE6ETxBgcSJCa0gYVBHUK
ZEYmCdpYtg31VVe+IFBE6ubS85nI/go1vMA/wgZCb+4cCTcA/tiJAQdYqwBsMaA+QfYW70Idd4lJ
Nh8m+FBgFd5uCttzrMfhkwaqE+GQi4dzD9pp0mXgcYKj/DYESePXFDygpYFFMPT3ylSv4xRLNE/Q
BZLVqkmnkQZN/uxl9FrSIH6DLwozXaNtlQ35uPHi1m8y73q54kntfmHuRKykrIDvAwecdPcq4z5V
BDgYy6n9zptKn5WrRYLGhbrX4sFic9UU3dmagauuFFffCh2ppVS39tJsjlWbwNpBKaVQ62yLdKxC
JxIW1YizfdCUByugaA/gM4ZfsWpo5Rc2vJVmym8xXgQunVjJwc3Pjt3HO1EP29KtnhPPztcwWxus
6sZ2kzqMfeC8dy5qThLhcTybRmSXHP2CnCJgfusrOKl4Z4zgc1S3eXNlMKBbyIFpDXdsakS3hmqQ
yk5cS8VRv0yZm2+xWygosGnYGwDmvdQK29PrZYTAGDcKFOiSOPRD8no7BENl0VbeZKCwaGyAdmGC
EPGDoLXqm/CfaFbpnEbnpZGUNHOqSw193St0y67IA9KN1tf3geN9zfSG3nuHAUXsQeyJmG2NCBZs
zJyxpgdlbdPA+bYcQNt5r5akmovtmenl1oaCEOZ0kZrTrOrpAIB/HVA2z8EY7CYyy9GkmZZm/TXq
9dVWC6NTnUiwAYDb+ig1D/DbdqjAWfysENtmgvdWpA+FSXfKST8GhReHMEMLSrTTER7gi0GPRSTC
u6r5OTcZPX4T5Hro1iqtSU5Ho8W3eqs8WPa0w8XB2kf8CCi0kuVWizVOKtJXs4gVNc1QBX9rtdQo
shGBPcM+WThGbFXFMo4BTK1V19+ZQZNchhmrEqscMNyq4Lqc4W8O+qqpYnFxQHX5xQTuFs2SEtY+
UFo3SuHJDngSC7u4D6BezLOCpU22n+dozQbkgl6le3QJg9MytTPTUanTP0xFXtBjydaVyh2TGtnJ
RsMCtAcTOCWpGhcDKrV0MSlu+yhExRtShSt4DbeVTSmsMe3rZSKeuqablVq2y405uksnS3ke57kK
Uc+vbYfYz9A5PvAEe9eb4y5FLHKFJRcTn3pmDM3Nz/IMBJ8dV+DJhCg0wxxtN9CVvykxkEvZfucq
QlAJ2AYKCBomtn42JPe8NhDu9RkahygHKevG1nY9unJgEcRtndMaa8FLHnWw8Dmwrry7FSY/IQQ3
X2mgOCNnIiFuqRotvjbhdCQV57aV29QST1CJFKgv/GikTeB2sLP1yLfWiXLGQZ7pivFMel5QA0FX
NdGGE+BvvXLgGcVmus8nEPCqs5FFPkO/nibmJVxweKILnLGlaJ6yCSy3iiKZEshnlBaATVAenkIj
XeM5AIdAE2dsTeHfNgXKCpQejTY6urmKnGNbUMKb6UzI6EFOE1CkIAmj+P+S6e2w7VyzoNFMcVUD
Z1jnT42uzdgjviwMi4NX2Y9dQoPPiYVB4wmcrguvcTPMP6Lya6bpfDEZzSAxQsTo2ptUbzTOQVnR
Ajl7Q3jpZ+CTmtbVNW5rIHkGRDypIdYluih6SRO9hDAKGwQ1X8dqnmMdGMXNYCOBKU1PHppknrOf
swq2uGfeIWRGc9W8CodWQ6SZ8S4T5NpkdXGtDGtPbOTqUVsHBig2u2sfbaN91Txg71Eab7o41Nae
VT5ZHfAFAIo7Tdrnwi0fwqYBt1cNwBR0hGTq7lLYXY5uJVVFR2SXoi1zUPp7J/EI1mdPk47WMoI6
0UG2gLUQxVv3BshRIegD5EQ0G1FYBxkCG2/t7lzrBBMo71QbhjuyVvQj9v0ms15bwNu+iY8JBXIp
EG5iFDLbckfq9Ncwol5F4wlp9ui2mdAprwHLag3OERUA0BLG+jaaqAaXSfiUaUAAoZOVpvKwfCEa
CDhmi3bujsKE6+PZ1AJJJLvQ4cTZ7U2P2FQawS/NTJzNNMsHH9utcy949ayMHib+Z+ueqXiD4dQl
JWPcdqFuPIxAHFOkDjAJsb+Ok0DhBHW341gDa1RMohWaWTsL/vZm0jBRyFVluO7rBJ2+CMtJzyy0
NcoOaUQ7PEuR36QuYydiDgO5i0Iq5viboMAcHRVElCjZnErX+uKSrUD1zNezPtiu8Wjbh5yCAMnT
HXX+B3B80UzhQV1K0+kIEXxU2EfsnbG/p1t8zwhWoPUzj7WYnhuJvkFLaR2MBFZMIDkWSuW0jbqD
UVi0+JqBUAlyc98W5TVJ0p2mtJ3v5sya+PntFAYlFcXo6+hE2me4AtMbOLw5XNLE0VE8R5vb9Dz3
Xs9QGqqmMrwKQzmRo5SsggNFc6DsABRnLXMH1BHKooHTB9hQhO2F2+86QzDKxMfAVayDl6KDZN4N
rKAzdI07DdPDxFav8TrK1qCNwXSI6eSUJZNNBjXWK7Nt0qFancc0mzogDcwlIZN9C93LUcAQ2yiC
EX7aKwM9foAqhEOtbUB5ga8mR82gngtaSeb0OAzoOqtM4aGlMd4N6JBMAiRHo982mnBpW7pwYGGY
RLxio8mIKiHU+mig4QM0QCeqvorSKdmQgHxoKGCt7a0KvgxlJUQShxb/Ve3EPANbD6r/WpVdiMCt
2MEMhI7QFy+9AMZdTJfahO+S2t6XAI387Yg/FRNoEQO3tq9Bc1WrLxGeXXsjuW0DWfrLb0+DvIsT
iwZ4Mj060CX9UUavoXB3DrICazC7N6EGSiuZOCEpFSXfLKBbSsWgDJ14OyO0TkrCalsX9zmXF7SH
BSCah9YR5AFWfdAi5T0QYEkaSApjS4cn5DrOAeZyWperIrFLBUZpVPDhNnKOQDM0DJiuiYvQOETu
aV7S4qg0VjSIzxFgzO04X1wNw+ItDoVFJbaGRTyvZ9a7Hhf62p5g1TRdu19WOtsabrTWeRkMwsZA
fVySgDloEX14VtyEXhHFFhii9LYq3OfpQSOL1gH9YrXjFAY93ofUUiDarxVnfNQFYU5b3dLwHtcs
PfhzAGNQ9QIXY7HXhubJUIzvKmaBfh8Aiq9bBnA+H9cSvs1hsR7NUN9YRxOYBXNqTeJqZETWdpno
u7yCesnkSTPH2Y0G+oJxz09PdJgGNbHOJVBVLWWhG5LpS2ubxhE0/fuwH2O0MsLO9Q2FdEV4IWE/
aBFu1Gu7TT6iOox3SjGsaB/EsBZz1JZd9wIa8ooxy+gJIW1jjvIR125z1bcxVvHECaJWH1S+FH3H
9ILgM8IYqVVuWwscn6PSokqSQYMpke0s07TuvJDwrhh7f3ICboQkE1tNyHCbcSC+dPDzhIQVHWGD
Un/2tjjeekTnfbmuKwZnpeMYaNXsfi8gzpbAnYCbKd3BCUThmxWAsVxoNVXvXFnhF2H4KXQLw6DV
NyI1sGKtPhc5UTvW43OAnO8joOD+ZJLNdIKfkhZg7LqKny1gm2PrlDdiZlEUjkQLwr5OwulRgwIt
GDwnM80weHcAPzXWuTuBvAsOWKiDDDECADPq3A8VyQz81L4Otj3uK6u4JhJ3TymY6miYPLSQ5gk8
bN/oGyOXGlUYlFX5hWnfOLSIJjjPE2pTSDzpnOiOB7REVlj6ZnvoV/oRf5fpJNl7ZklQvaPtPnmh
eS4be18WcYG+trzSQ7s/mCpkbRx+fXxPZw+O7GTqar0JNMiwIg7XaZs/m5Nm7UPHLVcA324Cm/Q0
0do9hKYnyOivBOA2CHJCN2hI16HNdB4PjeWXj0KhKEhlEV2ZSNzQ2pzVL3Ukxsp9bXcCgY/xAAJe
O2fAh6n+bMtw7p+EBmDVNr4DFY409xwTGuLM5JIwSi756l2ZouLSgEHVSxeKGCqSgJhSSLqibljF
SDO2scZUSM3TgB6un1ijJuJEcWV07qM2gj7DIM+gPz/fLlQDYGWdzFjFRloynOkYbOAYOtyp/XRb
uMj7QGffjDnT8jDQHqWItpZY50Dn08CjcJmLoj4gfZH7qNg5WN7Kk4k191oznmJIuUA2y6+KO2FS
hmpDLdFC7ZiTxBz8LzuaBwyTDncm0MugvdIs/XBs8N6TIy5uUTeENGCDQm/6IqqYEkrdPJiNjcfX
nHAOOV0f2eAqhgRuZ1QuW49kLTB1TchxHojng+JUyGvJ2cOeou/ym4E9FHttLOcr3Pm9GcM3Isyv
gI5jzAJ0q8kU8mQEt+qm3xey+yLQ4eqgueneGSGn/iqy2wPwjmw7lDCwk95GExG40TxLY10p7ZZM
FebqCJ3Q6cil3ION0Psun2V4I2fokUurez8wou+UOcpZg40fHYOKJGV8M3PvZqknmd5TNfb1dikR
gIAJV1amRhsLC8lSOgYtYvIPw9byDRIEW1MVqu8ZDVQAYZ5pqN9JSyzlTkoHtXFVKtqx1NToPkwR
a9Ti7A7FFrS12pYkpYj0A4TQhhJeXgW4g2kYr8lhh9JqiQwb8WplI5fVNWIjKmcb5cN3W0gJqEje
wt7tsG0d70OtPJcqZVTVBNih6R89IcBRJndjNxa7wQi9K5cIKlW6x4arbraszg2RK78Jl7tosnOC
VFVpw5RGb5QYZIpiZLLG/dAWpK79dIc/TQLvmkkReWCq+jdu7RT3ZZSU5D/9xEaCy6EPLrdaebTx
u4bPbVE1Gja1CqlwXkv6iUGsCpTEjP4V2zsKTgEYOUSYjha5eTbFu8GEzhUo1vtSqyhRWIFBExyU
nsmuppIj5gWIuPubF/RXo7ThYwbc1YNMP2iPgpQekm4Vy/x7c91J64077GPZwNQSd1063vdmyphb
Sa7x7QogmzJiLe6GFSjzsy0GVFlrdSOa+jUr1L2tMRf06viIxi2Kld3XZRqiuGz55PRPmUlSCeqf
wVn4WyPHnh2VRYQ859e9/BnmlrmzLdYgVGV3VJ3F7LB007TFtWIywWByn63rcfqYVO96gB6GDDiM
v/mtPpFyK9CjlUa3AW8z8zgKODeV/sXAcmMbYqMzJlaFnuoclzvMlZNlbpGO2hPDfRljF+Hgnt0I
UQMYyR1zKkkTtngYlXg4PiXk6IWGL5nCravrbrSDA7/3cpZR2+s3QMvxEHBa7V7m1C+y3j7Ebnmd
NZAWk0me+qJCgsMmwamK8dHD62Uz2z/CLkjtz3pR6dDIMbEeDFTlViACjPKf8VhEhnnUJSAaj0LO
ujYJqD2J5kXXvyayB3xKhW0TS/XdDKXLibySphtclQWeHqAKtW3tUnVNemHDoqSK62RR86SYwd6M
C/O8PDAHX4QRmvPhg7pvmMc9opfWhYsG+ZtyLjEHpG+qNEkOfHvKe2rtXunP95DtjgfEtPd6SXnH
wnBimTP59StoREekWBQHZRqdnIr4hnpHojzhFDa7YNbDOsFkdwOEhwaU9aibKjmaaeHW0iWnHM7V
pq4GvCHEsYWZDyBVGbdJrCEvKub5FNDgknfg6fUyeib8UU1bL3UnSbhrTvl3p49RMpNb1WiamzxN
n7Wo9c6EWah9vHrNqH5LPdBG4TgdbcsDQuu4V1agf3DOfam1JDcOdXvaBqscwwMAuCoFNJ3C1ohp
L02JA4DHCVma8M6rm4zij1A2XUOxrxGwfcq55pMGe0tibTcy0UCPXhkeqE91SiFY2g9tYF4L/atV
8NqMwTDC6N3SoHLaOtI+hQJ3KIYcWFSUzNPoXS/TU1c6D1Zwx2qJ9IKTJKAJw804DTsXjcyVlsL3
qlDstmHqTkn/CrmuJ8wlr77NyQOYDxC6wikpGI5o91+j5PhM+AkRjuZb7QUngWIkqkCrHtYlvnll
ikBuHD/05K8pXopEZFBR530oIvaDsajZIWpIVORc8oi6oHo42UgE63AV85DwoAjfk6p6rliuUbYI
2/pacfNDj7o7/t+gwyC2pvnB1u1LjPaimaf3iGxSlI7RwrSKk+5yFajL3vY9yAfMREQU3LJkI3xU
PdtZBeg9P412+WwHLeBlhaOvr+mwPgDx2gdJdquxHq3cOGsph0Vy5cJ4cjqb6aVxbrWy6laF8c1A
RT8sgFUW9kMfiGt0TrdR4j0IAUxZcXRf2pDQK2S02pCQcEiUw5wVY2eG6lFfnPoqPcUeB8p+TROf
5yinIT+l/T0KKF/KoPJjy3pIEo4lqiOqMjR4B/e2Ee5DFhancVIebI2jJrTwc1XdBToMgrLxbcL8
lTe9MOvduM4AZZ8mqhqjlhAG0buDguwqDZ2nKHcOSBOdesGl7oKbjCppnQ/7xrWegphFHr2/21qz
HuLBZjm00JOUVJ5Gz36ILEmpDgepFfq7V11pr2uBDbdrKw+Dm6OuFr+bzkyRmYJb1cCRu02rB88n
fb9urPDdmac3Jymgb9sn6m1WX1037EnEkloF/bcouSmNHp6Ve6tb9bOU4NVnFlnQekhNVX5TzXJW
GYU81dxpeXoVt+6tbYmvgwUwN83eyxL8tAOBE21wps8mPw1ejT5cYd1Kr3juTeXNHNpjitJcZyKt
a3urduS2KZLnUgLtnz+RxuNRTcuX5YX5xDW2sZ2a/jxfp87Nn6OWEYOs14l5/pviUg4aknfLBrnj
VciVNBxM6HF7ifhpxO5wDOxb4rw3LVbeSAxXonAOCOygMdybD2GXPOt9hYk9ykEml2t+sfDKh9FE
0BTJoXDiZhuQYk5E8GaMuBY6ylkTQgM+V9Gan5o9ve9rObpvYE8YuvNhqHzt2ovz5fY2q+xQFu5u
HoJh2oHgLwn5M5ddyTV6PRwd3TYgigafzEcAlCMMjIqkjyldvGnKu5CofyjAs4GostrdzqNNqcvn
oMZWdwATDSGPGHLEuaRsZrOZGH0cc3oL9735TdoQjKaMoWG39rk0vP38UbpDNcoz9u2c2xaj/J6l
DUaIWPhC7BgUOD/MdVP51UoZxMb8ULpwePJG3QZa9DZfd1DPz71EAKowvykVM6NHfTO3SgSTguJb
lmdUgOFrIbZFcBnGktoPsfVkkY6WKKpaqspl8O4HfHIpYeTfNTulCdzjE53314nBPOplzxoAV2rT
8VVYlc99UVycBkWmwmtuyBtfzAUdMdN7ercEz1s8G2l2cWNw3Al8Z2ij8tAbDWgmxyIahH4ZNhcu
Xg8UkwVOBXZfIJW6LktMVQV5tyzlje3Yr5X0tgG13QNw5Qc8EYBJqZRRWCJPNeEkZbNbjcRzozod
gi3At5OG+sc4S0NH3p3O8rIN8KXdhNW9ys3vo/NE21AWl0g96FNI0ExHYG1b6VVqhd8pHTwGSVTe
gBvjFA87a+jg2udzcFOgGTQlT2ZqQUF17X3XJd5ezdAipjhN/6jygFZnGB5FCuFnw5I1ApRbi+Zi
5ZBt4cZD29Syp9aUuxRPjh3F3Iii7dc0QtahS6mSFW6ythp0rIcRIeHM2GfSRf5NvS2V6BQG6XM2
synrBuytUmItkAPsYSJ7R56Ta4OkWjdB2QpcF3VgsdFG+6VOqH3CwKUhgYKGUHl/RLcugLWTlTZt
+Fy7UT39Sk3SD2J/jzsuvyfUPTSZI7mHsg+7iK4ZND4QA+p1irVvHQpVSlnfWzK/wIEXIgPpBSUb
Buf98qXUncWGALqsyhPqFugEsNelnnwkhYekWufChpvIBd3BOdUprS0FpaCqST46TXkDWpHD2rVX
XWSBF5ngpZMYHGVOhXCK+fzykOfGIRLA4Mv4iuSTycvLrkBSM2Ss8F4frpGCUlcwOT4yey72M4RR
mELsRePu6Gbjh04WVwlcAL/yYK+23rReBkTcIS1bNnjKQEDUML4bGi31RX5IRpP7pMV+xqUWlM+U
3wDiVh1+tBEBi6mjvTUjiogani2zelZJMzuq7JTM4AG7dDkyvf/6CTqaB5oqj9Xk3at9+uym9r2d
BSjzhOidztcQSA+wB2ptdd+cjWhWu1Ut+GlG9PF5H/XufRDlVyCRN8KSB1XXJXy98g6htbhEpXeK
GnFWUAuZR2Lh3rtl8mEglLFZthxV7Zs0p8uMiaIzfr/sohhfqznsy4zpvirgbCdeeRlrxW9hF2ZR
cSWM4tmsnb3olI2T6KlvpPGlz5IHVem6NQo4sDbNXWUyccA1hpkBYQKddQZiHR2qAsuWYb8c3VBz
GW23jKmyRf+PuTNZbhzZsu2/vDnK4I5++NiAPdVGSIoJLKSQ0PeNA/j6WmDmu5GVdeuWPatJTWgk
RVEUAXhzzt5r73omkolrFXeXtS6b+2D5yA5n31xPOc4OCuuaE3x0CUti6prxxhX1220ImdDLh9k9
q6rnZsbfZgPkbUYJXGQZ2m7/FDaJP+8tr7LMjB44qzTiIBe9yw9w5Yg6OMD9mPygD8oVbKVfGDMs
yL5kOc14/3EGb3QHLL+WvUMO8hXZSNTWuGZziAZo2jFeOwyFqY2ZqUzZIs2RYa0Z8RiQ4h9D7b7A
FW1REWAu96b97SPpQX4/ojddVTkYuikNjXWdGzu4f3tTAjZz9Og4B8Mu1Ud1Nm3CSQL4SpSsckbu
foQKNodxuFi/vdOoeu8kZnnUSV7Z2QVJZW6Y+4lRneEmMLgWKXD/Fh3LkLbDniHb79tU+jmIuKZm
X4dJ8Zq0KZthe6ogc+TYi1uFqZpUO8Y18EFdQvGxLQ+tcr+hQmTrz2e0vHej4sLyDIBj7eg7PWnX
Wju46+6ENfFa5yzVGrzyT2Hf7vu6bXdgIWA85FibEpbDtN2RQUAV6ZoBFEBMsDswLtj8lrXVKC0N
hYVlWFZ+E4YvTpyCs7EBces2ZjRX977rtNFjyM37KOtf8qKgDGDj/Bv5Tx3c+KX5FQdtewVGpY8p
Uj882lBaAf9U7ZPeE6NT4FxJxmpe1XVILzEdD5mVshMR1ruXETxktHQz3HSmTESWydqKH/gf+6Nr
6Y+VqMp9ISomEe3edNJDknqH2IREqWoOjNG7HyDxSKnFzUrHAm+CQ8vvzbUapgI4+7RC7kZFRQIi
1D7FRUlS1HA/K8qYenXKEvON0Ktfer8sXvtPC8ejl9Ec9uz0zaMURtAOYTAtHkNK/iDScTNMLLa0
riDRilymjhzDNeaIcZeVxXSurP7Ryfvk0RoJ90jwUYYjZKVR5piWavtijU17wJn0bTSFuxax/VBg
cIYEHXHNxQlMZBAya4GZij15Ut3htSS7rXq1pwmSMJ3r0fGAYRv9GzVEgv9wROj3JPYQqhp3uKNr
63i76erZOtLXfg9HZ9jW9dweDadkNPTIb6L/ROq7Eml3vN1QF/zznqMRi/b7uXGAnqsVxOEUbFCI
fxLlkYz2cC8Mw1cxPa1csRAgx2h/S5u8JUve7t0SKYOEvnaIhXPbsXI80tpvjlGesijp7bCEAzb9
qJJkOuNFdIDkVSc+h7XBNk7v0Ern1yh9aRPy/nT6MicqvNZTmBkPuZ7OlDjwb06BB3TQtOcntzEf
i0la9zRv30wukcjsm5MkMMy2h/HBqNPxoUloKbSVdnd7dHtezsI8Rmn5MWlAA+omo6zp5NNDBOOV
xJj5KB46PTWutxuH2GF5H1m0SPIctqfmds2VAjO4IoMBqahrspczA8QJ5UxKKhD6gMMFhOfoXrN2
l4eq1B0f75q3ydPmbHnRiBeSQpQ2qo0V2BKfy0iAIGsaYpvyGuIjW+hCZWBwxbgvJKmto6WzWzTk
uJ4Qr64pPAMJtAzK7yp/NL03bGEwE7XpMxqy7gjaIIu0fa+F5M9mReBnnvN6s4xXlgW3P8yWuZse
Kwo2+iDmDL5cdtdAY3SE0H0dYuWysyjkyrEnSvMBU608A3kGXR+EaGjc9FUsRHbm9gM2Du9oLOC7
OI8iPzfKK8WM+HGSBid3Fn2vnPYJzZehZmtj9Mcq1uicafFDBX5JmclCau4SON3NVzmxbUeWpuUd
PSNin0GfoZAjfWNlhaZ1zGcxEPXNNOS1zSmSTkqLTLzy7P2YUpTQYE9amnbOnMy3oGGtMSxRnhIU
uBXJQ2FWfitIrvBtoztrWeDu9YJ4gCEDrWy+SbB2/tgkz+TRAGYECnjp8xp3GhgeLvpp5/RNesqN
AVx0RWJPYqtvY1bbuzAIOr+Jhx96Wz4h3IB4YUfDjprkcIlzQVUTkElbZNoWvtVbbnUldR8oiMEU
nxZM5OyC+GmCw4Qv9i7ist+yt3G2mQPcue4/0x6WdB7PINQx3D23rl8vs3+pD95dWsKa8Ni/QE8s
TTs+JpE3E1+nTnYyfGiyj7fETtsk+/QrYTtPuXwfHRAKsYuOLR/7twcnytxfHiCcRMNhb0mfbV14
xKZHrwoY9LpUs/dgE/By7OSE4L5gElXLFxK7DSnJF8I62hjeOpaiu9CLpa8KBp22M8eNGYmF6YTp
Kl8sPAV5aBrShS61x+YO2ToneOxF7REvWXssKrM0nxinDziMUA3dfnz7Cd25WG4rAlBZpS0v/eMN
/vKz27vIXD9Sq512tvOV1kFzGHrMtCxMqY4V4si1umSqdvDUK93e1/QaKsGitALMI6LERoS3TZOy
fowC+5oNoJ7irnePWkEsE1Af55sGY2hFARcUR7pVXRCvNTDRexXyDaQe3U3b+QgTdeiCojmOUzmT
vFMWOyfon+Y4zomAcgFPtwZBtJU6VRFRxUN/H5GABzGvq3edABSCLOahn3NjbcvKPLg1NCgC88K0
ORoZqxWAPEzPIeM/9Si8oml+LSI9eiyz+agyQmYm80DxpNtX4Mo2utmQWxtEzz1RCWsJGHQYxLc+
I6/AWMj8YXMlxvTTNMJpN5BMua91pqNZyGs8g2OvmnQLDgXj3YjHX9OmKwusCq1j+y0OmmzXBV+Y
zYtnPRh+Fst4aLIMmojW3kY212JVkTfVGiiFCqrDng2ONtDfAgQkazdfPGJOMB+t1v0h5iJDvs2k
aiTD5NPhBDhQOwvlLOW8ar6npg0KxGk/UfP1FHXmZ6vCjly81mVk/gxqUBkNyqWIbmo+vcDKAUiz
7G3MqXzsZQUMNHYeDfJ4yqIGUwjXYhTfgr77LKD7rPvwpx5PXy5SAmgBXk8Dll08h0w/ucK486z4
AG9kp9v9/LOO3/DYIyGRKIMHjgV8HFBWAFOo29IzSixafYswaggrKgFld1EDreVcz1DL1HWOAVJt
BfpKHN1HJ9nlaUCjyQq+2lIZK4vKOtlDiX4/LHUfztzYufSIcTY1c9hanzQ4NjUhdzMuXaMPfuid
MjaVNVE+yWfAy/OzQEpLP+G+rA2PBkIV3QejiW6S6DvP3sSAJF6ddjxYqClZO0/Zzpznb9Q94zs0
K8MuCTSmqM7bh0no7dwh/Kk5+VupG+GhCILyMQQpOQYOMeuiyY4QkE7vDgMEcfdOiW6brTxygGoF
Ajaj7MoAv/eGNj1gvL0qjNibEnMhG2UXtTlBnvtIN7gkRm9dG7TYYw3BFny02I8jT/hzgXoa9L9B
4cIcr7d7QdwZUKQJd5yZrQKJHsamXZHgvM4oaB80y3ruRrB2Zu9cPRIvIGg6pyGjm+Wx83KC0qPi
0D0PHUbZ1OJUdfrOh4RBFnAozjFQgoumimAbF9lnEdBvlzro43oMHjLwAcw6P+QicGhGd8TYbN5R
0vpFxBBNGDfDzofaxGjZHWbmpgDhrhDrW8gfArdPfJhr963cxWOP0DHGYQwXleZ6obfX5dMmAunA
Lc11qgIG3BlA5pz7fSnubp0rsOfowLPkLudyxbEtjvVkhggK6cUNMX/Ygy3DaCf9rCKqhH6cuciy
CDmhQqkgfCxCqJv6V3nlqSbdbvmDsPyRbi2aTMY4byfM/okV3xJ/zFqkX9DTrDUMsUBUCehZFJlW
DvsuQ8hfd0xPQ5p+FHTJgi46E21OfIhFTw+pY/VWUAKxLSAVU+QepG1d1a3D107QnjnBiCWBT416
9iaxSRSCPDcUb6o3L03pvizNPjeyRqRKi/wuyvayQ5k9oGDc3H4jaFlqRFvE/k8uQrSNJzk+pGiq
xLZXsUD7oSV06LtMfteBx6/+z28P1z+xEJn/xPohGQ0cB+WUaZi2/h+tHzVEdY3Qw2SPN2XVAdNY
UwRjIohj9le7xEO8Y6BWhyx31xg0NW9WjLCy2EArdXBp0t56ZUY4fhRYf4DTLh3U/KOb58L3FrGY
sKqDbiMUyCKjgKmLYCVnZCQ77XX5cv74JpoAcfCc7Az5nC8S/NuBJwPiKO0U8H0c5buqzwnwpp1q
oTYKRxlfC88g35Fo0d5V4yFRpLMmQCg2wyxJmRn+O7eVtPgu/uIdW2wyBvsRU0oCpXA3/c071sxk
iXecLftBq8KjJNydGKoHkwqMo5NzeHMr1HX2NWNOzci0pRhs/gokBOWwbUEH6DCqYj42Is8dOLcv
AXjujG6HOYrOsp/o+qNBKXBb24nDitT+GiXGd+RcxHnbcPl6DgaRxGc8M8160PrXvOsuwxDIzRCj
FtKh+K5qXYz4u9B9kbtGRaPQriJIXiFbhWtK2cvvsfaG2nccAH3vnCWlpnMjGgvueBZd/RCOQlsn
wEjZJdivgcwus6bXK20jVW7jqqed6BCFFxW0LhGR7Isx54rq+oPdFB/E9FprLaTRWeWkuSsHBV7s
OMwqTSb8MBKn5fvR6vZrqEO5Xkp9MADkmjbnYawRo0poJRuo9NM2nEjlYVDYIE1b0U82D87A+7Kb
7tcVUyTDnkLiqcv0fo6DpwG68FM/2/JOAD53NdajQJqMA7yjJw6UXwRUS2sBxddc5NupMh9r9uj+
cgrK0kZYllJV1wngpXGDx2aOvsLmEhKlt2sE1yqUihcGXX2ikXN7hU7phGLGTCfAowlgV9nFChA8
yJGOs9mfpx7R1PI2ZpLe8TVH/82VK/7p2YiX0ma9K6Sj/+1szHWThRiHbv+HHiR1wT0slSR60ZW3
NGCrIFmjHUbjFmQUoob+OjUTGwyk9QOLqJDCML6R8PCvRxS5jBh/u0pwk9lYHXVsm//JTGY3RuKG
hh3vpxRGSVvHZLoRrYFyg5ayRnN3VQTqlJoo7yMqFIusiQ3i8m1SAtIeljAJIqz3KJvosQe050AK
EhSk5/sydCAB1YAn/vVHFovL7m8f2fK4uh3LxgT3n1yBWuLWfZl1iBHCcR24qByCyDwEWfBZUdTb
RyEbyNJMEQbV2qmWwYO5iBrVInK9fZI//b1/jsd/sxv/7eH/yH38v9BYLPTFTvhf+4r/b/b+2XQ/
/+oo/uNX/jQU4xP+Nw/Ep8uQS2a7IbB0/mkoBqn5Dwexrf+bruuA2Gjq2AZnHX/0/zmIXd7AMWwq
1p7pyWXc/v9wEOPN/Y9Xnum6BPNxvTFbCpMZ4e/zQMS6L4iIYLubE8nK8Gba/xdW/7/4+f9u1w8p
3hwK5+ftt283zrLHv230ezHrGwMPJBsl0uggp1flMZunnNzJhTBxe0yFsC32xvKj22NQgN2h7779
Jhzc3usP9sE/KAi3h7cbdyEl/H74t9fdfvf3W7GWZifqTPofgIXbD36//d9+N8g1/aD04x8f3i4+
wOuWh6kxCprfgTn7s5rvOjlnvplcYqAqXln8kPVimW46/pvl5nZPD0pr1XNYadbxYYsbi6GYsRhT
VoLrcHtW6VsTJLgcDBYdrjprMcq2MkEOhSyNvf2ic2thqSWR1vliLh/mNhI7w4uQULWqdE61TXAz
R2DeUYxpfc1xUiD+tveGZ8gkS+uNJDWbQSm0t0LHUwamCKAhNKUAAC/utyHawdQY9mka29+SQF5Q
9DxUJE3e9ekw3tE5/65EnB4RB5FSkRHejlkMgV4aN69VaROrkqJVq635miu9uq87tz6hRbivJpSe
qG3YvA1sRrBS9X6vNGBcFoQpEzIVNbTy1zzL4T0vgy/LTKs9BbvGuk6GPaxI1nJP8I+HZhVD+T1l
UVzvKYQ+yFFlD0ZGdrHEVoUkqhW7IaaWm0qHryiQ6tSm4Xiql5vfDw12hDvQeN+cTrUXYIh8f1M4
+UY3juPq9mQ6LZGTfFW+NfXm9XZDy4O4VyJbBdTMnZOHtHGsUhxiCfkx7I563j7ctLmdXtq7viiM
LWS2/ZSb2gmxGl966eJ/0KbdXATY2wiYvs/6qroXbXLJFemSt6duN0gjIlauyAlAW7cXVH5bawrj
O+qy0Z3lue42ZIG0NpbnUDCmuxbH06YbFborNLgoSkgxn209vwZuou0ngZ4YjlDuO90QbGpAyz+X
FN6QBtYxI7hs17nhE64T4gJLSU1Ld/cDEc3oWSBrpTXchMnZlpNX+bNHlaD2zD0S6OGxMDAgVNQ2
XtmXHlkQ0qalFRE07QVIrfWex3iTZ1IMkxZudZm48jxpyfcUY5Bv0xI/AXytTgOx7qepw71UC/ds
eLN53zKYrgaHil4rS/Neg1a7uYngmNEYatRwKeiWPec9LhSrCipKLZr5zH9B3iE7jAqhLP2NIXtp
SQWxoB7+aOIMghul9BWhOd1OldXwqhfyMYol/XBJuE6M4Pl2o+N2RsXT25vbQwvY4gHad4CKE052
hdUKq9Owwd65RJYv0BUT/EqK72lHYhlj33KRe+zB6CD847G2POn8fjLtU5trAc8O6Pry2PYmkhU7
JEVHLmSYYWGKjMtNv+B2bvduz/2XD28/kAuR5nbvn70uAWbDVmrc3v5kteBubvcGs107jlNUgHCm
KM0RLIJTvd1MS80wSCvwOb8f//7x7V5n593aXCg8t4fVDc3Ti+g9Jfxn+/vFt/f6/fCPF9Mh2QuT
/cPyh243w0J06Zab3w9v90KEdjDUlxf+5e5fXi5emoVIdHvm9v/XS7FzUVzdvv3fN8g40VkvRyS+
0XSgfOoMomk7PsgbFekfH6Zdvn0qZuCVbm873qBKt093e3z7NH/8/PZSdYMy3X6O5RybTm3lbdS8
eBGsCn1KLcJ/6mIrI+Lv7P7L88xyHamx9BPoVEcXzyDo/oTuRFWa+7bPvxzN2yDMPBu5BE86pd/J
jSg22aPbRfPejU1Jd5mKfk6kR+g1z3rVX2FDw+2vKM1HgXWQeeD4TUL2Ez1efxZ0m+nX3tWawD88
0KsPWc86dXNoNDqHtguHGb47ZOVM7cASosPhvDapoZoBulDcJ246tNua47upgIJIS3xGXT6dgAc9
JiWRW5NDuEsk9B2e+nqHbuqr7PJr1mvaponItpHKOufeXuRudMK/H18bwjRq1s2DNpyGihyRHtQm
QV/LPDrTFuv7jSML85zRqjrNBrESFb8/F93WgF27z0CNryzonpzaBXsZFARc1MU+bEmpQAWcl0Le
maK7RslwsXtiUgegwJcpF09COCe9nxwCJyAb92nsQGRAsJGDZER4fZAJEFzOE3bJRVIhVYhfE6Ws
rUeoQoiDflVq0Cxd6zIhfKUNTs4R3XjKvydM/s156j69GZGVO5Deif+B0k7pk1vj7o2awCmxEPCs
0uJw9uWbZULWt0lFQZOVl0eHGqjDGzpl+y0yHPrJNujuiQG78sZ3tPnpQ14YX1S3MShRVsE+GwHw
rmxaUPqDbsPeHRJIqAshdBjDyqc++pEWBbpdoZl7nNr4QsLmXEWuvhl6okHFlH8bQQisckUthxC/
2RkvMXXPJRAzCSbn2DvTnTv2S6bXdMkjn5h7ljRDz3BFqbHW8I8XGp37pMUnNQ6YOCy2GdsoJ/mv
1jG7jaisDvhOHofS1QEVM8SmZYzjQsSbYWC8zKsEOSek8NCyBTaVlItmLslaK1OkVJ4Oc9zcOUq/
D6A3HUy6WAK8flOFryzC2cyWstniaX+edCiVtrbrteaxVffjACYwLV9BCupIdWu4jfEpicFaKxRT
h3LGmyck0pYRMz1Jxlm5o4n1PAXyzhn78lmb0gt6hR4tCKuQyW7X4D2/Z7ETnGSK7S8k7sIuSuca
1/aqcUaDWllN2RioCPv0wtso/ZkWGwjjXG/vQxXBS3fVMULADUlB14+x7CgPg1RdwLVxFEK29jyI
PDjg6M30R88bTyHWxA2Y1zWGUkH+abVp0EueGwp+8AyDjlofApa2uuslV6FWoChtAvEBkFvzC1m+
5jYfBOD4liZAilaLxsOA2HrtjQs2Q89PkZBkDQlkFORvUoHHorMNnek4ypc2Mh4dWxl7ZBOPc0NX
JFgYrxnoHiwcRvXI9YfY2fzsgpmmusNKx+ikOkOvnnNLwxaPN2WYZwbueINnpzjMqXFQFXrNyTTq
RXgAR39avCs/DArPl4z2l5CoibC0PxFv8pDkwyftskUFWnPU1aLsMw+Ga6d3WW3sXbclpq93zO1g
oIzrGQIvyXcby/c2dpCQBI0hd06JrkLaFIYye3yN2xDcnt3sLNqn66BhICbBcGdk5QuC6pJxMQy2
VmLe617oQwPIkLXM1VpTqsLNAFFihGOtyBLSu5kWSB3uWmRlxxj36KrbiqpRe9NC+mQaKAhg89s7
r2dMHlkfrqRdv+CdkSjM6vwyqjZGY9yItZmb30iUgbmO4EGX8atQFSnSom+27NsLBtNVVMbv1QhY
1gNCuoosCAW0MV56F3RA3OM9acGl8oUGJGJnBLIlHjYXW3uWEG7pBAgUMc74wHZC7CrGWW9UZH0E
ofSHqTnNyfyJLoWSJ2oXOKAWau5O0hICMBPYxqWYGMRMS8AjNiN/GmRDS4yPoesBVwAMTXpW6X4w
kL3pg672+S8z7L0nUGg0ncmhru320BTOW+cguipC/VBnXYscClcZ5jvfk+Ov2dPuoZSHPqHfyW7E
Fk0Bn9jmvj/Q5JvWuVVEW7O4xKANLsThsc5V1d3IuycT0sBAn5Z5QXCMkPRAX0SW6WHPE0wjZxjL
x8oyrmPktWulg5zLhfsY6815TJi0TCzTQKEbQMS0KDSjUT5cY4RvTrxtgERv8pfGTbb15FYnr8/O
OlfSxTZ+BITtHR2vobuFETK2qlPBKe9MciXQAAlaEOgfnUdE9WofRJLmXpxB26hJjo3bD5MRmzCv
RDl+OziM4QWkkLgJnJXMxJutGUS6TJSa6nHEo16mwcae2BnEVfeU5dWnOWRbwZbmLJLy3WL1fKCh
Mivaa5ErnxtL/Ijy+qfTEsMxWtFdYiZYrLIi8svkKfRkh4pCa/2uM9ZcPoTeTSJ4BGj64Okl/ewY
5KczkVQQ2xWDgzkh8l3W7GVl7hL2q+vMqy+JgQ8To6O5D6CrwO+CHWm9ER39ymkIA0NjvyiM3M+z
6ivtzX2DPxX5GCV0mQ42RgZ4+DLtDl4xf0VVQG5EG30SU0CYC/0cq3N130QEjQEaCbLL6snNvkIp
FIYQ4lMIEljc19GbyI1qM431t9n0KOMHM+OiHXdgvCoLnQTBkYl6CD2Bh1fA1Q2kPHmhQPJZYRrr
7m+9rcLxYjTf8WpykozoRjJpC5GP1LINiYGKOrHueWQfgmCd+ApC1aXrEDHQxoqKt3Zm9vT6CaqB
xODUEySWz/l7xMErMwkUdqI51ITee2hmn1gY2bc5kOkTAl7XlYktxqxoHEwgKLZOjVZt6lhziBHp
KrGAlf2qmR1InyTvN7m8H9vHRHMFtQc8B1ONAaNhRCcC9b0fnNEvFHTxDGJSMGcmToXwwHgxred4
+hXVEewFz0oeK72OL6FI7uqKRRAh3cmhmSUtSwj1o12qldBs865vH82wzvaUyZ9qAOCOAZHYimJn
E7JlXiV5PP3Moqdx6Ldx3dNnc3FUR1gxh7Q5gDHuTplh7WBi2XvPtJEeSTJcqvCctHvGT2flTsEy
8Bu0yCRypVx3zrqcAHANBtLzjGbF6KA+asJ2ky6BuK5VG7t6rl+Diu5riHyBbFqzOM8zpRBXdmqb
Bki4gBtw2mbNLrLK1zAn2UShorgPA+crxKFA0zXYQUiMzhIGPJgtElTaaviet1WMfrss7gp4oXdl
ylwcMhpThtkGEPGPEd4ZwOzbUH0NyLYZ2vvoEL8Q55zcV1r7HNbDB3PioWmN74qkQlIUMCRmUbh1
uxE8QJzslOeqS1fMT42hIz0rFOujQVAZbslXAd7DpnaFEaTeBj2NUZSjkGYGwmxHPdgJi2X6IMfk
joAZH71f6X5rDY3zt0mv+tTzQO9epG5ei0s16A1zoY3Z0DWuVdbCB63Y/5VifCXQairL8a7zkntY
IBOfwCXPVhJQH5DORHNkG+AK3C/rO8y4M6G2E8koFfUaH5DKuBpD1piVg+13SD4Kohe2du0tmg8U
esz9HnUGvAzTlJIBwmKOceVj9IAnDDQ6+QcoVrVNMG4sD6142GhwA4LvhenMlNnRcS1eVEVE884N
p1NtIgpEKHxpiPDUOsSNmmZ6a+gbO3CBDbpsI+CaezYbss1a5fUnyiCvE16ol97W/VGHH9AyzPsD
Rt+5I2ChLmZri3883VDEWxKkH8zQqPZh0XFsXYTcBb5IQCh2iHPI3PYT2c064octXPifAaBchLc4
HGoYBnmKDEvTcUFZcVStu+CzzBmWgjYz1k3JMVYDlsW8Jr8WDonSiJcgJCKuinvRLEmeMTuEURQl
v2l9U5UZ+g3i5PWYj9OjS/bJrgQuBxkh11H9GsMOLA8+lpFma2AdMYPTnkerwT/E2iLKyHookWd3
9lcM0CdXyE0Mmt+YhQvPr/nrh2GqXmPaf6c00s7Aw1eOFzr7mWQ3v6Qf1aWEpMAlP8RVfrXMF2FE
iooK4VU2OW67tIFWje50XSEDOhmysc+V5746WADXVFf3BtTlQ1kSFxUR1pMADjlUdbkFO3KxOGFQ
0lvYc/BKmlV4abXqzTFqQoWrrRQsf3UXAaZIxd0wqmuOZRRQCvO3xorbrhCORo6pzqIFQR00SwZN
lwZrGtsE9E66cV5SMQAwgTCpZ30Lj55oytpiF1AzywCYay/OvEXORHfdJchRLLFEBk26+Q0+Cr4v
cE/rMtQCPwzfaoH9PJDt/eBqzNM2BZ8hrjzkDHiym46VQ55QY0onEueSAvldFN9XyWCybE5RrEFx
bvtdJc18j1pFf0RxSQ1Lp8vmJefIcn8aUUkbCbfiyVAAfwatWZDtjnadVdxfAsp5SK36bTjA5Gxr
AwlsRInNhNq/ShrrURhEJUSNeCcW8mGaw5dQL9/dPDg4+HgO7EVYjunvA1QNjDkey9HJ8W2dCKes
BqjW+VrlIfOOMnRUU6Kvi96D4FD3Z0PJKwOgwLda/yxPoh3fiJlkZQyPjkzOrQUNdF8nuM/dfgKl
r6k3pwvvWQOa52EkB5D96sfUxeQbdfqpGXC1OYBNpCBSpssFcQAJOT5Fznczyd6fXWIci5Cjoo+J
3xF3dTU6gCzhEDyAGFDsKYAziayHrd8CiG+AzRDPfBXV/NwMe4kU8zFuCdVj3/RT65YgtiT6aVlo
dhDTzztyRJxY9fuBIqxhhg/BDPoOGSvGJVK3r9SBkGfylbazV6BzLg9xvqjuSWPQ6LQijCeJzJii
s2Er7GspLm3S6wKbBnUmZrYsHUsPyJOEx2t0KQk3i7QwZ1p9rdLiAzm3vTWyHvrhKM51RvSv1nog
/awFKBXuM7tAFJZI6n5292DW1pMo2xeUuCwpFvs+wbqxBhA6brQfoEdMzNTGblBqOw6leOsNdCtK
hv6c8bWbDLjHzowfbCTjwLgKOvVl8qgBE+OjxvkmHXENeA2j1EgQT7FM0SrnTxtT8NkscVC9OyPx
71H1RFNL1BYSOdoR9rauoG9YFlkr6HA/y5HusXLg8PWS6n3tDock63aF1X3iZ7eP7chaK4/JnmgN
yd5wIGo7rfNkIy1+0LLRgadGLJ1tWKcMDgZJWY9haRxtXbhQ6PppF1bQuOKatW3nZ+RN6G3/4qG5
2LxSPEBatgSfuSNyZZdkIWdMi0sRaOelRLLCz+gSimzf1VJHPOaOeFwbFgGR7Ge0jsy9U30yc5FR
0SfuqgLyQniJ5s/ReKepXa/qs84ac4VmfJoWAG350Hty4JscP6yW71tGFYuUQCRH0stXtdvR6+Ao
42FKn3vRm89WPL3oJfY8ZjbzAPBNla2+OKcCBk7KOYOR55spzwBJVeIIYAHbD8qzi/ELfIpJlMvI
aCeIYbRwIex7M7lXI5qF0rygqRwuARp0ylNz7bP6X+tR9GEOwSEokb/JilKZLaxjqNhPW964wgFP
Nlc4MchpwwwsKFgM/We31J4GGfwsPK507EiAMH+ZkWWv7XZS61iF1dawv/U9jCYuytdotuutXqev
yZx+n3uDhnsmcWvp2socp3tU+HupIqqyuXihMTasJ9FoLHcByuu6pU59OX2iRoiDVG3AsJO0jYgu
J3k7sERPMAbjcG0iLnLL/CFKuneOL1dY7zWXAngoKk3t3KL2/TbG5YWkPWb+0er2S6mCYhk2tYhk
F6GX6nubPSe8jD630G0O0NycKrxn6DFApCmte6V/I7fxMP1IcNLcpcbaCBXhNMV8CnURrxpjbFZ1
WDe76kfimJRRNzniBEZbgDiYS8mAcFr1imUL3Vp6D9OH5BVy1R5y+0dsw14Dnx6saXUE5bOVAXtw
AQeQKISvR0XfpSKHXamW01KnejMzZbVxSBBRVLa+cqn69e9WS3mAKQPtbzD4nEmlleQbJOrYfTRw
NFRzZ9/sGkDpwTerMyBeuh1ltOXsgk36wFH9xHQerz3FvqDT+obLwvyZ9+FH7ywNlFS8EH7KRCaj
hEVG/6E6Om3Op0ngUSL0+y63HH9Q1CdoyOFo1ofkETNwFmrsdizNxtYVEbYUOXeOV365rno1AuWS
xUi4apM9Rs7g+jZsCZQs3pnUCOziNPGCgJgw9Dkk9Zru9ymCjRjgnQ/tXxWpnVsWtaRVDUG316en
VMPzk4z9S9eIeWeoMNx0us7lYMSYw4CDRKlorz1WKmyz7aZu43SPhGclwJQcE7vdqaCBvGqT4NPn
6c+mwJFPpD1RaYqveExiMtPG6L7DQuErfKoa1oW1Bn5ryLC/FAbzhptHrIxinPy4tLiQ5oMwDWeD
MZytIEsh/AkznbMm9gHT2uvceG91cqKIaKS/NLGMSMciuc5mU6+V7NolgEFsiUt8C0aMZVrRvxDz
eXTt4d+pO5PmtrE12/6ViprjBXDQD2oi9hQpUY0lWROEZDvR9z1+/Vs4dCZlXWfeuJOKqAkCHTuQ
BHC+b++1/UNC4XusCXKNuuS20JLyNuH+zO6xZwfGjW4ruzyCRqjPAmfBzUqO8mOl4gAdkpZ6Co3V
zTBkwaJ1VXHTRygjJxhsOmpJfGgGP32hoL8sGn8pIufGT1pvg5P3yuNgLrPKqe6BQCBAzxtnXZHG
LGrKcV3cMe7Vq9ssz58CGxWzpqZIKQnTdJzi3Wu5gzboTxOJZA43U8TNG0WCbetQo6E/TkcaXv+y
y5Bd+vEfUaHQ7+4Z2lGiYFAd5cWiD9pspewVlQG5FBbIPAiZAiEnv1snd5EbLvv9bt054uOy4+Wp
f/es8rmkoOHyrHJO6ypSDC4rP73Up2eV+13WdZogudP/Ahc7PMcptKHK00lxxIdZ+Y4+rIzyhPbW
57Vyhw97ydnLTvTCu59xCr18lc8v8PlZc6piu46hWI06QU7MiaC5y6KMIQnnLBK5Ti7+R/vJx8qH
xUbyv6wu+iUP4f9StoGqaSiF/l6DdHzLwiZ//0WEJM4P+qlCcmYNkYa0yNaoip+1n3+qkFSB9EiA
cTfYwZXKo5+xBmdRkrDwLDmkPpsuuPmPoiSHJwJHz9Q2/xNNEkKmX0HyhgPqyAR9jZTXMmwQ7zOW
/0MUgI6OkZqYTiB03lFsqNA6n7U9jeB/wc+W/hDWOwJSrlsjzvfh3B1P5oa3nGTzHKhNFON+8nRZ
b5TXXWCrO7l7FpxcN+mxYc9N9bnLazVVs7PTL+r01gUH3DCiwZkcZeuuMNBW6OkqUxhM2XYwO3Ew
SJE61aSo65Nya/iM9TSc7XalEnKV+3W/dhvSVCl1gWBtWm3NyeBFF0qYbVFZZ3t6TgTr5Ml3LB36
KtS8AGZC4+wmbkDquIO9SjT0El9bsLNJ4bpSCeWZVQjKPsjye4oe/obTOC0gHr/AHSFw7Pw5QXn+
c1HM1VYuRlAHu8hyFp32jBuVDAXsi8N+rDVungVXMpI6d9Aluz0v2u3l3DQvKq2No7tpFJImVYoX
6RBcj4nF5Cbo9GRvMnYjm7U1ir2KLnrVWvQfS1Int0y20Xxs5QGWc/ncyf+0KNfF8/cn5+Tkdw+D
pwCXEpMRCdV9xT0dE5g7tGeJEwUMURMr1mPcSJDvTm+IL+Fpzp4fuWOcm+z916KRLV3sAfvLM41j
mCOe56G7oL1LZ2vliNl9L1o8wFfmyGlRLsu5y2Qqybjz+/jOc7BqXiYMApq/XwSfARzAi+YBer6X
L3aZyJe5LE41AKcsb0JK7+wcJzo84ctmQ76/y7LcSb4/EZrlplTNvQH5jc42oyA/YUAjzLjcedhv
4gpPL9Xnbi/nLhO5rmn7L1rahGslJwSpCQWHgTgfpqpDFNV5hdwm5uU6xT0C7YxRzkSb0CRTE0l2
eKdj8mJ4/yyicK6el7tSAANK1Oy+UShkRZF6CmiLM5qBaD+0pbjSDRHfeDZxjq6tjIcgDMSXsovp
9kbR15x2/1aNQYY0JabcUu39r5apP/sx+jSl8cvT6MLYS5z8Jcw2AoL7CjssTmOGWC+VjTnUS72F
AXoQDKTW3aQUaa/KQB9fNL/EuWVPDnVpzK5+o6NKCrVHn1vnGx3ixFVndU95H2d3URLnq6yE5jbO
yiFFF1sgNd5DTF+QHLUKzp4W9y+ZiZ+b/ma8BsK8Qg9avRDQTYcBsZSFRImgFfNFrk6bIMC+F3Kj
3iC/i9TkG4HS3nrQFCgucC4f/E7ZDxDet1UPU9vXMkJSJp7V0XXjxRDRjxiOxinHiHivttZ95KnN
qgk6bTs4uG4TzXTXYZiIF21qHvxId+4yAhpO1D3e/TCu1n6ppxuOXr8JQG2skolM2yyyxY1qxeho
hiM9svpAwb55NiD8Cj4dgcUUGRqbqELGii9qAOWkyKGw99HO6qbh+RiTGPti9o597cCuX6ATaF7q
AgAhhhSkZmbcvDBsZ+QcuqQQVK8D6MijLkCxW7VfvVQc61Uwpc4mMb73Yd4+D636ZLeiPAVNbOwN
ZWCghDSRs061T2vNX8NyIpJ1xBY00okEJx2BmW27hHfRbqPA87+FDphoRzPVE6fgaV8FS1WZddyo
El61vCOaInfe6VCAT6eecuNMnnnIB79Z5oNpv0/rEtrXdZFZ3rJw22GpkoNw0IRIb22BW7mJBuM9
VWHMoSrjh1Y+NvaA88e0g10BTPOG7tltaosnG57V+9QjF2ccqpzaCldbk6rW0pw3KM5G1d3qLTbC
fuVWBMvGnnFqdK29Nyu4K2Q0hu8Em4L5aZzivqkCfY8vFgdz1mEgaXEujXi+4PfsAQmXb0fuAgLq
KE19SPR+uFPm8UBnjtMRkeu4GJA8ACvGGBYm4KN9aBGrJinD9/Am1gx0jklR3FkOUddDB2GLtkUb
C+NeDcYv9eD3s90tXLpgo+j4kJ2VwqECk9rtbcfUqUq5+vPkYMoP3JMvmidao8Vt47v5Vh1oshjF
uNRSLiMucqYCXllUj+pbVWBqqMMuWzseY7E2iOBbAVlfhV6379z0TqcN/powKL3CnIhbNMpqRk8K
SMOwA6MaBpy2iubNAnZtDW+lE7mrQq/VDSq0lRHU9uOYA9AAk/+m9lYLAsEzjpiD1dtat+jWWS+V
pgns9LWB1axaF61jPnH8yEvq1W4Z14xVyyI0XkkgXYjJU557M58IcNardRmX8WzaLyG77cc+a18D
aC5rk1PeSETCSnSW/tTqykZ+Nw1UNZptqXPtmEN4nze4ZOfvTIXDQKVN0Y8WcJygNcObIIU1QCko
fbMs/Zk7ivzBQ7AIDVboS08bkzfXrNdJpsXP5O2awMEN+mvQCEgh7SmEfqPCZLxiobPWXCW4CUlr
/8VSfaAeSvCWu0axCkrSINPZ/98yvP+iD9GxVivvVYC0WhrCt68tvzXva3vYMSrm+7aLbwAIg8n7
Sh6tdUIvCCtOm5mdEEY0KjqvgwLrLbZ7/aAMlrg3e7pjpDa9WmSALzEQieuqD4ej0dmAGMvb0jOK
13qaxUAx+gUl7furDj/OQg85O5Wm+SOfz/kt/rOVHTg2ognugLDsPVCPA2t+9HvOPaRyUfhMi5PX
KfU25QYMOF/6GONqGcSofC0sii/EX1a70uG0bJvfQC5mp6TJwNVXibohqNRal1bnfJ1TFipFHYDl
R9oeGAVdKhE4X0UUvGalat+1qQk2OR70pT5iJXXanAqtyN9jsjDvM7ME1JPX8B3SvN4pak9DJdNe
VaMN7oZmEKe2yL/5NMLMsXwxlZ5IkAyiN3IQiBYOJ/cgeFMgNbzWjq6sORBiIxcFdzNdvQ1cHlE5
WGzBH1Hd7bJk1XXNS0MN527yuxN9UPOOPA+olcONR1+RchPfCmxUuOfcM92OlKsArvYuMmL+7Aha
PPyywbjViWfBGBu4s7klelLov1aTWnzlTsrdNBlurMShNy6/sBi5WkCMbzu5T6g43J3BD3OV2UMG
D8hCUOH3jx3o1E6DFuL7gBwBjxVf68CeyzWciCa/cR+QIV7L9dye64QjUEsu5leMrHgDHyD5onCO
PHijWpwfXon58ohP7NjSuHvMR3+X6EYORM6JNkVv+eeHJzU4htFqHykOYf+qUvyA86t3ApSd7Y39
oY/V4kvKFV8+nH9Mv6HarJ4X3aE6NJppPJhdpR9ri4Qj+a5EDRyT85h/6CigP4kBZcf8tOl8fDwb
nK9cVIL+Nm2T6MEJhuJGHje5HhkPRcCk667HkhOCioFYvquKbv9WSSJvJXfDmPEQ60V7H2E2vklV
6mjyTRKYBL2nVRVSO6PueaC4Kd8VVztja+A5XsndCv5ugcZPIDTq9jZ0uf+TT2vBIVvWCtdhW02y
l6Y8ytW9gK2o2V1+fvEqrd9cYni4H66Dkz+7n89vquqpCBqkahMwprwQrStfDHeHuqOYXxE8Y3KB
nvuBg5/CTKR/bR3kchu9I/y7SnV9vIbMQgckmktkDGgp3ZqQ98tJp3NixuMJePJ4SjBebPnX8b5j
kXtXcmXVUmSG1TcxmihGUCWgCePyWp0nUeoyypGzcDw2JFiSo9vb2dGlbHVUB/+mV5WEoQ73Vtxz
sSG003Bj+7yBQSflq/KYQIt3buWk8kSwA+sORbWEiHMVIqK6hS2H0VwbsnUKPePGiN8VgIYPbYlU
yCOagzvq3nqwKKttm5wyvtwaa1it8nS6kht1ZZquDcr2V8Uw158tlLkkyFEmwt+GMVW3sVMn3XSn
ppmHiwLdq0mDmTxdgZTMrU+Bi04FNUG/7Xw4Y4MqZo2AV6671EKmUCncqeuqZi3JWumXvdAQxeJn
pz1qT3eGotFP85vpgM9oOuS+GdLzg8tkzIuXDa5AKmFaJX3oySoOFcP1BPZ8npJLpsfrKLPTBmAq
7XHHj7iZalR3LyddX7l7oO96xk0KK+3S/bnFc1BnAGe+ojFoLSbO5jc+l3R+CKqeboc6f09ty2cE
sCEgaLhxYz+7VTstxbDLuDRJmmu55PTYUencdX8Mgya2cjfTdjRCoeGt+hTvbysH4ntTFcraVDhL
U6hlZa/5zYIIQg9hWC9WDB5oB3HfeFuYfnPLKXzAnztaKysQNVHuTORc6BIHZoehct5gQV9MQueY
uEp8IycqDMcg6fNDn5TJeZVDQtF5LtTbjVOUaz5suemVNjqoXouAQs5eJn6hfnURUd3BFzoGRN4s
RIXGdiF8laAyW3TXhWcpxZXt+zRTlBklCW+GijR1jsBO0CIpVbrjw72Ule7c2CgclmptNmvbi6yN
MBiPUJcPuR2mep6TpnCcJtV4asQjxexFagX80FoX5ldV6getiwpQ4DaXqKj5QxQmdLW4VVe6rw33
SgdApXOT7DlOH5wBjJU7X2DGqSpPXMooieSK+jwH13d++rXvy+6PzLpPsMb/IGtnHTrjY6QK7meT
Jtl1hhGTQdkhd9S4TgzuUhDY9pYQRK2mHWLCkMtEpjtoKRMGUm3iruM6AFwBpvlGTuIEpnDXvlfc
sOUr+vkEbMeoxkTqIwlDE8tQjISBPOxWnXCba4KJqlsjJyqtq6fxm9veJEFJIL3tOnf+BNCNuwHz
UUtpuqMVe8Mi5W/VXLN2hStK/NJuB5s7gzxpclEKGvM2qQFbdK4KswVsWKvgx83TOXO+MQ7Et1mv
VKT8RSv89AEWko5at8WrW0VblzHT0ziQYqDopr4imcYHXmc192mixisHymVi0fQbwqp6J9oxc5zs
1ojbt2jUqwMJCtUBHru7snp6YI5oGfTo6rrENn1oY+WLYnX5ycjGeB14ebzz0hxIZuydSsf7EvRu
dGsSH38dVEq9KFBbqVrefkVpmm0iTisiaMmb0dz0QApbtIbbvIjUqD9lBYK53gZnErnCXXdlvAhy
Y0RxoJnUupNkpSom96yhEt/Hav0UK5N7Y1RgVPLAwy4f1eEaRJLypJWqASmhi/ct+qZZHJ1sG7zO
IBhM/aR5RbfJaMoQCefAj67GDTJi+4g/yzmCaIWxmBkrNWyahU3/qkXjOPTXoWamp0TE2ak1TGiH
no7UtjEZ1eedixluBVo0+BJoYfDFRV1TJ6N6N3VI9RpS7zHxtS3Kkbg9hFp5V3ausSvN6MpuJ48b
tYI2OK2vtUfx4yjXBUQ91W6d34Utao+qeo4qu7r1OzUm/0+zd11ivan0GhFzKWQ78C0NVyJH0zEU
RnPUIqC65aQw1ImU2zGdxn0VPQCdN4qrxBJI5eZJEBXtec6Y80PSBjqgSv7OMffH4pjnTbGrIAAa
1ZXr+c0dSZLipgM3T9pAbz+7hFpMzqTcqSRl70c8Y4u8xy3VqtBfDLLSyAjkPpsuqfOakFKU1Wb5
LRl6/CJm2V6rZrDu7VE7Ftjbjn2CP4A2zneCYGy0bgPBOzguDlnfVUtdhY7gZDWDnhHtQY00D6Hw
FFfufRQr9rosKmPV+H76VA1QLJLJg9cO5Z5mK5o6fC2MX/RMJUQK3So6SCpXoS5uGjtOQErXuOdw
iH/FUuHnUYfQxLAQTTTIcRAkX6meFz05+OAghwTFRsyLWBkrRBq0ieNMBA96kN0hQht/kIVK3K2q
qZR0UiJQlprZj5j7WxpTekTsc6x9j/TkG69QfokMu1sbHFcvte1d0Tn6ErTo9BL303EwqFpAEr02
tTw8WXFhMO5TvBUhCgcUsyjMBhGdVNhVJyLF9BVUEvwQ+AhatYnfK92+F/3oPgqvt7d5kploD4Jx
UykaLF1vtqUMZcDl2kz7b1XtrDz6j9d+UQbRqp0rziUbjiic6RyXEXlG/TNUxOFhKuz2lManbgKo
fdXXr1katz+0ksK1DqNsrYDuRmgmplvb8dVb/FrIJvVZ+cqxjRtLgTve5gc50SirgF20ycOZK+rc
BSLhjaeRqXShXaxocu7328/7n7d1ZgQpVvqx/uEZPz7i719NvqR8qg/PKld+fLx8mX9ZK1fITfIJ
/mH7x8/EP5RP/js73uWpPu/z+899eVX50vIpz4/8T47NP33uD9s+HOkPa//lM/9+2+8/z/kI/37b
+XnOe1w+58dHfP6M50cMvkvwaWlvBUyHvZaoBGUQJodMdV4uI/s3sz7jenR6BswKh9vXpfQRKmh1
93lPqrycyHVdOLddz7OwosazPfHDWiBp7CAfOukDFscPs/JpPGmMl7MfHgbVijyfz2vPTyY9jnKT
1sSYkIfizml6ysM9XBdthcam3MvJea0eK6jdNDkFC4kKugPHxwBXEUu/pAjvFUzkXDT//VOgannD
BRfiIC0wGvG0UC7L51nDh/lVt+U36T6VE2l4vCw6iqNP+L8wq/rSAClnz2s/u1cvD3VkC04un2c5
pREwrNHH9zqGdNtSvpN+7iyfV4S9cnIJ5ATsh90/nl2XcgLiXaG/hvqVVJxoheEBlcA8qXwCe7gg
MZumGH7Ps3KZY/Rzp8vu0dxCuix+2i/86xG/e6xcJ3f58KKjNVtM5abi8lbOO9hpScBh1T1Qv+M7
mb8YOefNzRJvmsBzyuXfbf60zq6pzBPNMLdWzs/x6eGa7LfMr3Pe9fJqcvcPj/z88A/vxvFrMP1y
hdzr865y+fJKclG+0Pk1O0gDVyUFYNvp1l3VFtexghCSzCHR6g5K0MG9z33ESVFji92oM/Bw1EQn
OMdJl6WujYeG+/eVW5OfrPsvyNrgw4aKes8IvOGLN+yDMRXxg6iMe20Ob4vV5lvrb4KmRmxIzuqx
UAYEKaGqPqjrHEYWujU33wmc3I8jpKvYy4Z74tCHx7YiLdVM3GyHSYm2amMcG0dgDUojHJLaIR1e
Vc0MblroibfTPLAE9FwvqAIQFm7lYKl4SkJRiel18hHeYJmCbjeDAaPiVB2H7rEaiuyLSY4rtCNI
wTUGEEAJWHCBzy5Ls7S/WSmuW6qS1h0tLeKSrPZHMCX+FpRkfxeiRV6Yrlu/R56HgU8Xr44W3SQi
Z2wJMK4qQCupTdgiliZ8tg5LbRM1eBeSYq4o2wzbHDv53lfNC1C67AvKeMIyWpjyFRzXLwDjyW8Q
066eTKSAqm886E5tPDgKPO+wiO+6JLfv4kajqsVv6vJNyzmPOxUkt3/9oD9tvjyE6sfPB//2V3l5
3G+f8cNfRLU6km2GjkgWtdqLLK33cu4yoavUwW+fN8sJ4VPIEG39h5bBWkhHHZruPHdZVNGjLsKM
03xJlQSn/sxAlzvKZTnnAP0ytdTe9jXp71fywXIid6ko2v9ceXlIK/e8LBc+IvPBBCBrBG58bYQd
KWvzXBKmCf45/2rA1LHIO2x1A3r51jTrbabXwbWcODRzV67X7KoZShH143DdaP094K+NlVsoOP+a
2F7Ynhe7SdO5rxxv5cbL+k/7mgmpq4D1eFjZcOrMh0nZJVDatu5Q1suAIi7DYSbxTPqM5166XHSU
dtrmjgs685f1co8ECAh+6l8flin+aWmjIL82CD5cRVx2loHegaZ1ZyEB5WSX725WEpiEYkfBqK0T
oNw/1zHe6hBqGKBU6FjJ3brKdNYRhXuqEA5mq8Kzn9vCeFSzRlsqvkkA1fzTa/W4JGhy1lAUw+A0
L4MfKluLeD1COHwc0hT1mqJJtt3cxpcTux65hZCzlPYLTqfzcogxivyHecVl1/NOju9vFBeBx1Bl
xr6lz7gKFWNdBVa/F0Y47DsrItRgVkREo0FOK5XjvTFvAKijLRLU5Au5s5w4wD1S6K08GOpsjHVY
xc7vFerB1l0Qy8gbxIyJqWZBi5zQryBTRM6abQUTQm435p0ue/Kj4h+rwPxcR5Xm7Bv0+2tjKDZp
VHagJ0Y6cfNELv7tujlqEp2ysh0M16u3DgAUhHtUxtrmGBvekZuXw+Uq2TgaxW95wbSaTKTEyP16
lTa9/tUeRyxfelBjesL6KN/xZSLp1ZdFOSfX1fLzyOWGuNrkSn7+M+y6DR6CNoeEEmOQ8psyXPnz
D0BvuaOQvwq5CK+MmyL50zjPyrVyu9wzUxS2V/UY4VYy7xt6bVea4YsVtntSM8poF/qmijk00BDC
6GPxKJdJn1+mRmVs5YYggwYk11eWMqZAAVhuIotm0PnRoiaarSIFLc3bP7czLCcmMaqbOSwyhNTZ
i43ZILjX+aigIWfVhJ43uM+6WUWhu24I8xPJ8byB5OuFnU7mVm6Tq+ScNW+Ui0OpP1sRZt6syKCU
qlG49tSq3ZvzeeAy+bSOmgDUvI6bZjJtQgf09Z8nm087uh6XI0uZ4o3pJMOWLJpHeTzPB/lyfD99
J3IfuU5Ozt+L/Pe2aPvXCFnvwzYp9yi+sE5ND6JQyr2TldKgxiwEpGHRO+Df5BZj3izn5GSiXD87
2X5ZKfchJdNc5YajY/pTzGXSJ3dTOHgamoxfLjTUz/AFD6Nb7c/bldyZ1oPbYw/jcy7JI7g2Wq+A
Cqon417zamZ7xbi3zLJfy3VyUkFO2F8WL+ug2VMwV7wk2Gm9S5ww6itCZsUBi31UU9TPKIjgIVID
PPYZJqwK2ioQRcPddw0irdAJXkWQkQFjKxO1JPzCMRgEWht7R+rh3PnmXU5qokQY28zL502JFJJK
7Zyp1eF+oithLJtKybdA3fN9P981px2G1nbSyHFA2/dTd6qKQCwLw8jO2lftIoP9MCvFp0YMSQLB
TIslmUCxbZ7iicMDPK2TCNOGPg9MtHlSixGfaoORswjXxdA1u6h7KKfQ2iS1sdYzUjLwVnNrj94t
WAZTQzpK8+5VhXelw3NHN/yXFFe+cDqBIuGci0JgPv/ISTM/Xj5JIBExcmXdt/fgpJb8I7YTNrSz
FPfzETwvzyQYOSePIj6X7qoemoK29p8H2cDHsMzLsLySkDB5cPnr7TsjfZ6xBXU94AhET2hmcAMJ
5lgplSAVuZwHPudZCRsju89i5DW/4IfZySvomJce9VIn3BoBt6Vy72geMQVyhCaXGzw89Ce8rTwU
8vXO356cvUiQq1lBmWLQPB8keWjqANV3kQkSo+fz53zH7I5lTL0SMcjCiMSwFrS52vnHoafNA3Cu
lCiNufrT9oW64sL2epYYy6MyUgNfxa3AZFiK0UIRlECuKETNwbCcjfyEPw9V+9ZMFaF+vCnAafNH
l4eZd7UPcBMAmu/cdnM5/q4GTiMSERbb+fcudz7LP5Fe+EulCjmVzt8M2rLvNL3LVUKq6C7jrn7+
Schfg+KO09YlObKfcFtu/UIRm9IqN/JxFtUtuiL4+uTi5z+UC60tmYsS6fzyMHHcVZm2/Q5cSDj/
f6B6bIBUaJthTF3q4y4dp/kXaNppsiSgmzz7+X3Ir0POkQzBJz//NuV3cX5Tctv5R6PFSBflrFwp
J3JPOad3gJ29H06TYgNv86VnZl/9gYB2+TMAAgQ+gcTJGSQ9D7blWilrt9tGwWNetALaQX5+l5Es
aMlzwJxklW7lLAfQBAQ+f/nn2cEBj2Ea742HXPYiB7cje1gi+8BoOUvELxtGMOyraEromWqcz0sr
RXo4UtNOE0R1/mOg/mEEj4Oqt9tx87+LnPy/Kgo3XB019t9rwq8IHAnr4L/IXG3T9/AXbfj5sX8C
KjXj/6kmcnFbaJqrGSrkyT+l4brLJl0IYZnWjBP+RRduoCR3Vc3B/oda+6IL1zXNBOsqhKMKmzf5
H8Aqxa9kU8MxLF3AviQGSbdRmxuf8M59ZAwqvXj3sQwn6F+ihFU2N1mzTH3SXcVcF3Ghztj5x4mk
P9R0fXzTBQPomLzDWGvqoXITp625SYFBXIXRjBkhZegGjGN2VdRpvi76aiIKYxyWLY3hD0f8Jw31
v7I2PeVh1tT/89/ar3Tq+e0jpzc1cJ424E6osp9U7eWUO50eTI89aCu6ZKAO1AnuO92hcd2Pprui
XVVwugvzAyS/ZDU29LK5sSxOU0YfeBQrw6iDm2II332f4LeoVsyNN1XT2VrBj9v/gQw0Gf08+/hO
TSikxQUhK9+p7bro7h1k+BpOgF/faZkTfQftYHgktSDc5+3Q3BdDhu8a4WyEyXap9qb/ouoW6Iwq
tFCReOFTBCsmI8wOzLb74vcoTFD/eXjfBsAdhR/fpk2XEXyJeM0wxFokBb5PJ3oxqPvhTre2oquT
NWUjOs161z2MmvGjqjaWGiy0Ia12k9ur5Heaw5YuH1KUuAq5nUhJwnEgZBA6p1zpGUBMkZrYI3EX
rJAA+UFjb2vIiWt17DUKO+6uHbMTMNTyugQoeHK1cptjlMZYF1gY64woPPzz9/6JSj4fTYf/i2Y6
IF8Bj8ntH9wMyN1qfWjRQKlBG9EoAn+p2ZBQ8xSmU2f5xVHLtWyRh963oGE8qOTlSTguyuTOiX/E
xVrYufKDDuWtPYJe5ypHVaiiBGw16RKi60Ml8uI4FU56MnDlIfzt19OY0aXlF3ciXeBRLfUAIWsG
oUvvbz3zhy6mclujLx0t+v2O33RfgP5bRVtDK0qDpdWZb37R3DFIAtzV/tF1pKyNalXRAoeIgNf2
taJXi3y3Xf/z0TJnb8evvz2H/7cJGV53aIkJzmsfvR9+KuraMeruUSSmv7A0YkUjxmhXXVEvB0vB
vD2Gz2rALXPlhem6Grxi46qzmAYUiUWGxqYvcvfg0G7MIb6MJSAEz3fIFPbIp0i6tN6kU3wKGcRu
GsLpt7gh4n3WhfCzMttEPxPgf7NsBeulaV4b1BXWsRq6JAeiXJqKxn7sbET5URuIFabH5I5cslUX
Q0VQPFJ7TZ07qkBrlk2t7EviDPY+DN6V2Xfp0qy6YI8ewW7L7GD0BAI5LnjPtjGGFfIvTLmG7+Ed
98rvlVuTtkCbdDV4w/u/OcbzmebXY+yCHlYNqmT8HlXn0zGGhDQINczrx2boor1ndOoxmqz4GuIj
We0q1TAreUujfAUCNT5WVmOuw1ccLiVqG3sXRHRB8zx5GVRQg2hkdoGKCYQE5fCxbGZTTEFfV2SK
vmrDPH9R2ngfFpZG79HDxOr7465N0+8kqM6ty8h4GN4MJXSPEE7gEYVVjLA8aleaB34y7L3ZxUsP
fUYbLyzF8e/QH8+CR9Bqva4gee7D8aoCmDH0dfekFQ2FaguQBv1sxNJxXt8EJV3+sidTwrVqiJe6
vmgQv9+Go7j95yP7iWM+/9e5EgthWKbK++EE+OuvtwlCv6LyVT0mBQb0HFboMUEJsuGbyJchaT4L
oVjtfZl+BRBkHETp4iIVPYzuPGyXAiHf0p+JY8Ywhat/fm/C/ddv3eBbFzZgcPxf9qezekEQAI4Z
v3j025L4jCAWD8Q5KbuX0IQT0o501LU0utZaF40VvECQj/aqDQZjWyqApZxK3OGCjXpSIgksXVPq
vBkgsm8t0LrUnGFlufV3lIWIxJMGhZ7rUczUCPZN7vJAqb75/+ZUcc4o+PQ75u4FL5ptqZwttE9X
1JhzaeIoafHY74HEN8fB8sctvu8ZQUX4eA8rrSH1ell7ZMeqZg2BIh93bpIqYPSaA+LB4pa8SXfn
aMUL7znncnE9OPEcIJbqTwgTFgGJrtANjZpcwEG9833Cm1KiobKyAj4Qd9k9N0bZfYkQt2SUfsX7
oC8BiORxDL/pVv1SOtN4QCa4mDr7O28wx/aQbL0S30EgIvOq1+3+YBKlgKrWq5cFCiClGIfviOoa
pX8iZUV70vIvXRVONOmBipmudTO5+T03StM6jYI/CpW0EisxdEpP7noyOOEPebVLcqKZ1CEjRApK
WEP3s6wOcqJWfbFETlhvVDdIjsTEiL07jYu2tY5JrddPZYUCpHUQYnQhZofSQEDfGbB1oZ/uYy5z
m6pGotr4bYRpu2W9aSa3o2p4gE0HoJgm+eWWEjbXRY5rooytK9EToZYqYhf5cXZfq8ltqtybltY+
hIYD3CUIpmXgpeUqiIJnfwy+jaUSPtpDml9XWv/CS3HBnmiSzXnvpNyhVMWm4j+2zYYUlO5mYkbt
9Oo6soy3gSzLQ5ViNvFcmPtaawPgS7Rondq1ugoLT8DGMb6PRbudaqq0QRXRf0wanSJCuhC1Im6G
2UitTKaxhD4x7JSRO86JXAzMyxsA7c2+iybK94PHiK/XWy4xqbbLuDWqiuEp7YZ9ErXllx5SCE2x
5gpkVf/EhZVzAUBWJSm+5ym+dCNaRciSF07cNjtRqtxZZY62aoA4EVKMXAOXBHEqincMKw2wXNmO
R8x41IjiOl31Vt0fomhlVNs8JmQ81427kJTVVTUG0BcC4itMw8OciE9nqeiFtRfEyO/jsn3rKrxd
ES74a1hKaFL7TNnyX/WRjG5KvGl7i6SkRDmUoSq+/PN5SP4rP/1rTVjepgoHnwGG8ekcmaUNGbJm
kT9qVjDuw2CGncIXAUirQHrOFeKtQ/0BTw52JKO+LtMgWXCPymVy0u8zfErLWquggRZ58RRTAvo3
b+9fb9Nd02SEo3I2F1xVPp0mTd0IOhjr+WOJBG030CVYOdie9H5OrhuH6MEitYpet1svG+86ipPu
bojJ2XIopcST9dwK87EywuQGSxeklAQih0G0xtU/v03J5f90FLmthGVKisvM7v+UmOHQolFQ7CWP
nen326LnNlnpCCgJkvGh1OvvaqmloOSy/mH8/4Sd2XLbyrZlvwgRaBOJV/Y9RVGy5P2CcIseSPQJ
fH0Nqqrinm2fa78wZMmWJQLIzLXWnGNmwS43DJAz4eDSlZiA6UY2PYrJIqg4P8DUEM9QRH5YlpPv
3SawV2U37cccKAoOMO+UxMBmhOWcdE3wimQjtcm50pGoryWZYMtZwAXK4aCfPSc6WQ6H9rgqzzwh
n2zlcJbZhm6Xr9z08yQmpOkkzh4MBedwiPJ1TRL5OqWxtWC/uUrhyud6BoXnF+DKMfxBLSByMA5H
ayvw4WxzK6PdDs9rE1TjVjR5D2jCWc22rJ+CWB1wZWB+AnnxqbT6n7Ph0LUxPHcPOfJ75HbGWany
qzNagCAiDrARQvYz4VTWsSbnPun77AbyATeBKtG6jmhH2etuRmefWhAOq4F8qZVuCrnX3vgpdQFg
yMb014DHfRDALg4mElf+Vjl6v23dvu+SQUoB6bgUR/YvF9tm6VZ+6ZECkITpuhrC5OjAmlrO9Nqu
nB7yiavKdQYN+fgZcE1CjAUrmxRwKYYRnkw7NvaRgYp3MwZ5aofg5tql/TWdIW3C/I4saDTAnpOV
SHr/cxzTvZmc3nmCg2ofO5ttHBTtUrKevZGCXS8qQCtfrAjKUJSXPx8g1DBU72Zujq+A0yi2tSzv
vg/dsu643KM/+xdDNQXHYohAYRr2p4rMukBZ1tOYd8MLqaQrs3LNt5Ca/miLnHrTRX5GLtVNWb37
5Epj5daBdU8nZdOTbIkPJ5570RRkglOuezddG97NUlhbXB0/2UEtbiZQ4WXv1ulGptnm428NuIFv
vZHqg45hSn58LjH0lqy77BIUkbPNp7FYGmVh3j4k+IkREJkcZNx/TXaUjxegJxjhdPZIJmoK4IGQ
SBe+8u1v8Pw2LiLgaLDvAtLfc/mAmqRICzfaI3mMI96mTx3rs93CiKkl8cORN15C0ekLG/kVOWO2
oFseXeGQl7rKV6C07K0AIgSuCQuES9QbEgvw/mk9PrPoFHusfs4CQxVks95McAso6DP4yC49QWUn
dBmABM0OSogvjl1Q/vD87gEpld2GnUWTzwg/Jc2/1mC1PsXG89wW2YWHOzw1fbvMQHtfcIkEF4xY
hKgpEW+72qZeDtFgFhaWMSdBgpGXBAtNCC4WdluGOzosAuadq+5mDWQ3t9XaEmV28dq43ONmivYz
86SLQT78mv4LWnaes52Emr1XCTQpPXC7Khqof142Pw7g/1o2/Uf7BV+taTsB6Se/bD5zmcI2xxB7
9zBb3u3MHNY4Szrg2MPa6ohY9p3RuyaE/GxU7pGjWqht7Hrdex/KfRfJDqJ4o29j7iHXFQVk1tj4
pLLUf6uM/swyVXx/nOGL5PMgMoF5xwC3qSt/XcSvvilbkiuMTh8d52aTrOAO9uvQ2woTRdWhviex
woD2XQVD+NaK+qSl3NMqby9myr0h2vKfGPBVN0zhu1tjX22D6Ic9Nqd0MLJPbdG8CsN9i6O0WsUq
bw7pXGTXthy/RMBb+HLxLfMPZnBHk3y0o958h2n7LGOjvnB06p4r4tUNiAB/fst/SRpjFyUwgGJT
Bq4jOJT+ulORrGQ3apr8O9F+Txx5UBInUi0ccqQumIpOaFP1NvOSctP7FvJ1umdbYxiJk2AwRUwh
uWgejqgj7oIGGQfua2hIzlrpvNnERqvY5ZyLmHAD4htwV3Iwna2VB/fZnprdn38XX/wal+P6kpuG
9gtoY4qp304HZOiQRGlEL1Vo3j4SKTI1lgdwffrdnKZijwJq2pjx4K855O5ns81+9MK+ZEFiH+KZ
OEr7US/gkN3Fndnf2tGJPxE1V3jgDWpW3YKo9m2jcGT09NEvjhP9TIy8fnIfUaltZVQnAgRW5H/3
n7rACACpVz4jQ0wXuBbSr7J3vzYPN3LYAcFDUvBwkIQMj66+eIYFB7uyBCtlFhG8S5y1X7OJxSJ0
o88h1ttNnomDiK3slDhpcjFI+roM7gZw0PhwC8cX1vYfGWGUeBmTlMBHD7t20Tgnu6uiBwyDDIKi
Hm91QGhca8q9Sd7yDl+ieaaf+MTDwFDA6PtrU2b9tagegSvYijdisJLjHFmkDNO7pLo3EZUvqpEm
GDIu/QKCHVdtxPIXhQgAcqvrz5PQLXypxrlEAJ7OrgdjzcgxelgwBghYhz9B1p+JgLmyQvzsIHiT
jqg1oyAXsG368RukqqWqa/FPpXLiecv2BHPEuAp3MK4lHl8hZ1KJuR8AqFnyVeQKll2mg33aD8Hr
wyCxNFway5WpSipO7/OQxeKdJA+oetDn4zYMtqyt3nvhvnVuSgmZEnuOLUc+DYZxIVt2/iT3XsSJ
36LbARAzvanEIiBMWHa3alKp1opNDFfL9NUbxRevC28z89UlVifG9WTYXT9eapnd0yxlpaKTee1z
lVynFnAKkOcqsNP7HCbZPTLmPev4uKst6SwpWMmAKazgzdPhvqbIXg8c5qxVPVCRddHR8rLo+PGR
tu3oaFTFuMRPlh6oj8EYGs2LzOP+xTaLw1xEiiZBOS1styq2wm/mJycgHjoTtYZU0NdLybd+nwrv
S847v3ACVRBTkGUvnZzEJekoaX2znc/C+PbxmRA+8qVwV0Nr2ldgZtbVH7/Rr+74a7NL1KU7Ybpp
+53dNGTqkJB6/PjIC02b/9XAUgpzetl2WBxjd/rp96VHTgzidjWXx48XhW/2yFmQwk857rqO4lWg
SCcsP3yH0fdUt/nJVkQGusSI7qwqfLXyqDgj5CvOH5/PtaZlYyfBxrHN7oCTZQRSlw33wiHBhvWB
uiZ4WCbiilj1RoyXaK6sZfKwPVpdCVq4Ly2Mzk63pVfo4QRQE2+K/ZIDN792k+Cw3jXhixhsC6ql
m2xaq6IJCgvtObV9kigcGMSBnflHvPIvyKDl1Xbz+TjIGQF/Kck6pYVq4vdfB6ZfH43HC2HFcjUT
HwTw1I7uY1idpMiRaVZFv9aTlV0/Xminmo940qUUs9hOBTmxXlNV5BqRkijJfiqcxFrw/un7x0uH
m86Qon1SXVBtZIHkRxWlOEbjKI7J4yWYY2dhG6ZBy1DFZFsMOch48oXGanavLDHE/eko33pt5V69
Xmdr1dkfRQv/LJqc0wzb94nBuF2udV1+qYf+hZtefIlg1KDj6ruLyl7jIKfVXZnNOowb9V7ZkoaW
qrbkI0UHPyRfm9LsDUUI4hBF+tgEr37Vp8YAGcUoLn3aBNhTq+If058f3sZbVDT+vrMmfcN2AyQh
qt/MMeyPDURuE6HTiRAqFx4hL33Wojal7+eWvX30yV9cj9h5lkXAZFtHvvWGEgS6T5d336os3n18
sS9wrwHuq24OYeJWZzcviUzal8LLTpjdupWos2FVS7N/DluyjHo/04v28cfZjoZnEziyEpHNSLrS
PBeMs7tiNo8w5CygEnzk9C2Eh//588cnBclqgs1319dRdBwfLwp09IFEc2D/UII3hGkMyWS9F+Ok
DjTDAz+/2RNwOSi9pxgo3yUOB4i7jn+KvA5Ot24GBMAFkodDPZr2cQBXeP14mexWX3X1Kaya/hKM
DaGybjMxCaFLDCPpW+igF9Z4w2y7/cZkmxPOI7mhHcjUmiEx7ATZqwu377unPGKHpy4P+Pk0Drwg
o+si1LGV6kS8VH5tNMFoWVB3/xQhTBoM2izNKbyJWgpx9tD1LMvS20smD7s4DVn3g9RYw5matqTS
5+vYZBDgKaxZTiJuHzXER1nh1eHIm1XtYZIcWko826/zm1Xa+a222nIfW+4X8ITFseEmgzdgyCWk
rOLoJNkXSqpyJaiMRnI04ZaCveFsP81g3Wext0SyTmhE4K/BoszvVp0/PgIjC+dS1Fg8U9e9ud74
FkXBP5WT2UcoB9bVKvp5k7rtvFaj3d7igaaPpdNX2Co1myUWJb/66szAETKTODAnSqrXRgFXNI0r
3t/0cxAm4yZMhF4ZmqY64Qh0//PZ5al0voLwzUDKhG+mVSPP9uNyKUFFv7Q9yFIRzUAeSArgsE+e
d17PA5BlN1uHUd48eLDV1jS66iwtarYojCELVivcYc1+RPX2jO8UAn+SXMdy6q/hVNu7fgS0EfZx
tpul1quusGZQvJN171wCZZwBdWdGYvewQDu8qsv+ScakNQ86zL7RhyfrmvPHVAb1PeuiXeVr/117
Bj9Uk298O2rOXctow3Oc4L1MhnMg3bWnm2RXP3zNDpMNhj+Ax4WTuotaxuOTAebnIDDwFaPtnb25
Xc25b7P6//8XQtSgtFvotz4+15fAX0vEwPx3dDbTXN5cOCbnjz/RTBao68Yf9EWCHSxR/+rY8Koj
CPWfYSSds5JU+6Dv3VXGGWhYJFoOiy4gByIMS2JLyE8B3p9d45GsV7hH+g0vMvGFoYoXFgFDB5n3
4oD1+P999PE5hUSpjpvPogvFO6s4B4Jw6vexi1B+k8HL7zPH+1RR2CZenzyhVrrHo0RMPuDhD8qk
fXaKOFo1jkEXBKzDKVWud6qOHx93JukVWYYpN7YjdWdu/8j37rNvydzetZHw3edAsQ3J9mS69aHR
nOL9lY1G8oelCB0gGfoeP3ZLy/CPpu/vBqGS1whx8GKC8POJUW2H+yWVK5USl8rgHGkZtG2kstAB
MCSE6ynXYjWnZrt+cGaIU4jL14xwo422dbdAsOscExvrfKhT/VaOogKekVh05Anfxl78CQGLdZIh
DWA7AjYuYxugcujJs2fl55JOyhvJBlChx2Y4j0GtbxiYfyqg6VxoBwNgA+M9V5V91lEjn4jKe8ia
YRUETOsvM/6GjaMSpk5ln72pln+WNBSCrRGwuLh2cstosSM9nrPvWfASiYLdcTCezNjP7kYggpWZ
NcUG3PZ883uPETkMDl1PxbuXtmxj+mdtFtBrMUFsKwkuOfVl/88yzObqmTbJu80octdlUbcmpFy8
D4WdLHxYQFebnqkjmuhSQBo8wEC/S042T3UExbnxdbhCweYhlDaYMYBL35oYGlVUQhWYOu/s1gVq
LzWPL7Lqt4DlCOnCzhF66XBO05/21DuvRILRTdK6vKrR6vYYEJKdU5FTZZtfp0dOFpWL/w7a7g3t
u/fzocgoY/dK3nJHFBRxYk3XQ5eIrOltFOri1r1/65Qhn+cu8ledjnAad4nH1MArT20uX4kQeIfi
U96hLDQnrcN/fKd9DavJfRsYWtfa8r8oEzwDBCd2ks6EneOWd2sov4y0JTUMvUscqdP4UVblrIVm
rsPNFJvf5NzpXaE/1YV0P8k8g8vXC4MDLa0b5mIlY/Gq5l0X3rYeL4CgxdkkeXc3C6IacoK7ZWQH
/4jcj3B11BA3KFuf/1yVBr/pNQIbYY6DqARrB9XpL8IYn/4mk9EyvI+zmewJX2wWmHmADrQZIWuc
to5Jjcgv9weOE4ZlHnUavtRuLvam3fUEnDSIjE3KRUVeF+PxGN2xkHfiWfUbrhe5oOl1R9pS7YnT
MC9pEX0PnAIhNpjnbe1W2Y2l+iiNxwGiis2L3z56yFnqAZN9IL4t1PBFMW+kmVa7ni7zDq5huuza
/tRJCohuJgZ5BnizLvIO/njmDtdGcPZRZnbM5oLAt7ijxRxLEG4dxH3VB+mZdpRm3m59l6PdX6Ok
++kM6RZ4ECOhiHgUOcfFLaineEWEZL75+OPHF+IqjYkheK0p/tapo4wXcBXOTlvmymdYfeJ0TOze
pGi0ug28NwJAi6a7p43T3RvRqKWDSmWHKiNZVF49rxH+EDcepw8TR876Grsnw+EF7DOxYgZJRbgZ
raN4NNyDgQ1d2X2zi5NDK1IqPo3C+M83hHhc8H91ubghXGbRJv1ik8zBX/rFdUJqAKKO4G5MdCsb
Yd8ynBj4k53iNMv+CZzPdWLwdFCdLC9pozetJn2qHEPz0Pr5W81oe9fEqD9kOpWXmIx6mHdDPl3b
XrfbOUzTN7qhM0wBMAdtGwXPiASfOxwXC3xx2U1WcoL0Nr/3QzHfpikat1mX1UsnFNOtDwxjieLC
WxlZbi7kbFfXsUtSUkaIVfIDfS5zMgbyYrgHeVOtO6IbjYgkAoZJ483EZb0ATA+Fe7TT3exC6dID
xciMuuKUUcuN9G4X+CS8J1FO5HnNdQchQyFMaOtw47V/G/r/t3eb50+aHkofxBy/vNtFnJiFykZy
25ltLjNZ2DDqVLeujHzlOOCt0tGA1NnpLtmljZmtvFjK+58vuff4T3655GiauODo9rj2zi+z8NqI
A6VM1EAuvncPu9uOlIPkbthQmqRfz1tGZfpEZREw7Wvto529TRy1bt7oGXT+nWibFDSAfKlPLVka
p3wION2RTgaVIm5P1KXFwrFAAywmtlxIQF4NeioR15AYCMsSxTaZQmeVBeQxGH5tH+z2AfCep/Hp
pJaVzshTM3D02D74bwRc3r6sq36hbSvfZ5FjbRLCOkbX+plnwXaq+0OShOXTNKXz80ij0JZkDXbF
tKBnugQikW5G4NavU0nLiIbW2XQH2PKUqOLSRPMJmtpfouC93zp/gU2guk0DkBfP/Hjm/kPG5djh
RFnRy3tX1c7ezDBCqAA4OEmcRJhU9lXNab+P2uJOWBGRQ4HxqdVWsatpU7nICA7jI8ospEh5G5Be
z0ayVk1TfzcIUqOFFLf3LA3BVdDf2Ik89W+Gj/bl46/Mw0+X9N6tE87TV4F4eUdMJOfjKT0jvym+
NA84BylLdeyLH65hnmgHRswMWpJm3EcbwUzLY5TmawYSwY6SP71MkORWrVERV+2786J/4BsAf9m3
KoNiqx1RLpg6keTC8rt1yimlS9PeTUa05z/fuNL+7cZ1HE8I9i6PiGvbe3z9P97XCY1RUPnSvrct
8SBqjBxGGwE7yVTLNZO2YoPJzGGQWgVPnsGEPh9OhtLVmvNOkK9dsK63MTRWSVA6LzPCq0lWapvO
Vb6PXDN+rqVBehUEIBpIJm+5e3pMu5+FqP1NXyTOLovN9tWYBb2yIX7ttHsRj4BOUJPzPvL1SNXu
PHstBuYo19NLVeEUjZzhTcm+Po0kuCziorjAhkgP2zYP1jZszHMwESAaucaTMZFeiSbnMFmI/BKd
FAejd+Pjz9Ss5XZ0o2A/KJld6H8EwJqmL4Q6GFtjrvpXplhoDlZ+FQdfvEfyUzg6HmmbXnLSUx28
1RXXtlVQIopyCK7UHcUZQqSHaEUnG9R64SqwWldzFGbTCdPJ4l0cjTMpC3Qhptrb+Tx49AvpqP35
oga/L4mQEj0G6UwPhfhtNeoNLzKNgVirmZJjMz20TiNJGwjCACxmArDJEBrdsbR79nzesOWkHG8T
ClWteVtPSYiuwhjRQ/R2mp6yvg3fSCSgr+8OYunHmD+BHx7HGOJkGI5M1XT4YmZRj2pFZktETsmm
Mhk3xLFDoDxCsL6xkj0CpUU4VmLPg5lsnJhwqrS4dVPzin3eueSm+RrzHNH49dSan9K50eDJljIp
5p3fld7TxOCSTJg8uXhlR16UOa86jurPRZa+NDQWPUkbZ/DLDbVfxxY3h+fOM4IN4WoFIK2M6Vgb
lV/xEzUnZqV480f/UEKXWjpDgUyIUVtqJsQnTYH9JOaWnBKnWrdJEb4YMRlbAfLIfwr9M/WT7M3q
u2vHmG2XeL555K6HTY2EdiemNrxmRUomHQlEizEksWacK+g4xi1Iy+JSFaG6OoRa0Jtk47r8+dqL
//JAM2PzyP9he4Aw/stplA2P0bJQ050pX7tqm42M2/gJlRFGnRK9GH1T8n9DNkiRD6upMS5lNhV3
L1U7YwKKKmVe7UVnM22fSQ31wlRvpsa1iKI1vV3rcr1przKufw4mXeycvHNfiqVoDEWmQhLvEoSw
5gOXFbbDa0cfet80lns0ym5cjMjUmoheNyLhaynbteNI1LKVxNdZGd2KaVZyNpxbxg2gE69BymW+
5a0RM1tKieKr0nJB5oSHmUltRjWdDBExcm7qJ/9WWkN/j0SEEKCUzj6VYhfpaR9iTn4tAG8uENAO
f3nQPib//972PYZigYto3/VNhlP/Xj1n0c1y8vRwnzvOmamWEdKmwdxkVTktxxZV1FBl/4SBmZ9Y
WplZE9tzDhS5knatjJvXdJ/NofsZRk59ZTxFVkPabPvQr19rmkuNdRt7q1qOuhiYmZgxLnRbn1vR
GUttZw3vUftkZpZ1+/M9ZJu/H2c830fUZ7PbIlD9dVdIBt5DPU39XWYy3GN/01uf0FvlRM3CRDt+
IOZw1bkEusR+7yBKkVBqAsdYNvLr2Gf6Rr+8XpiVgW3HnI6t4+aXyK1rajoDvR9thmUO52whPPWZ
uNngJUPVpjIilBs/HzCuwgyWRvqdnvN0pIHHtxg6ReJPW6yiKCtOHy+OhpBDAk2KLL4En1f2xrMT
cL/GBrozUWXEWcMMZurZv5XObJ+9VHxNwbStqjmbHlOR6p6TdbNFxE/kkmd8QaXe/gjrEm1RFX3t
3fb7lJmIZpV1ZbazQDjlEsI+ukeTam6Jl0mu6QWWdw4fB6mhJ3e+YvAb6h6rIi3XAAOVykvSiWY9
X2SGZNydmpTMTQ8xgpEAbXp8b6hq45qWP5caplwQJSixZqynCNXNUzPVe5tIujsazENefU7Cyj+4
IXJoMbu7jA7FU3B2AAvsmhqIqCt1dvA7iHFhN1b0BYEWKwLuVjWi9Ncsd18qu37rnUCeo7ljwvvA
MPZiDreVNf0go0fDypofIZ+EuGqOf3ZMQlZL8l2sfXkGLXcE1K3OZaL658EBaumGye0xYDsxDWSO
6G2MxKX6hX9GOz4IlqWTfSkVNw1QsmAb2eHnsNLhdqY5sXIxaC1AR1IGpxZWXOESPOptW5JYj3UT
VltEPstRgSB2uPX3lW8/dqzgaxkkkt5tQNs0kYsZoeJLa6ZIQ65U3R6CX5iGsTs3p6jMnjk4G+uu
jA8TOx7I6hCFb9dV8Fb95miEzmdw3ilc3tk6cIfxxqLn2jfMDbZeHVecnrX5Zk5esyauuiUvs/Rt
xelmag5mNfgH6bLW9GAgTXGbnaq51EUJV6PTxSbFOZGMTnDqu9h5mkrsy3J+IUn7K6S7cOUNJhE2
ieEcclVv7dw1jy5j5y3+iSXJ6YJOjLIIxPbkPpM5I+pQM9xUZX21dVRvaLTTnE0L78Sc45BNTvQ5
ihDkazb/dcgZsjZDcf54saKh+b9ur//Vp8Lyzur2y+onXXjdvueYHMl/1UVNTKSmTIztPeVxIfF0
qk8QDJlP+MOqhXxo52V64FTHtS6Ay89RSyA6rYpYG4ynjG7devm49EtB34l25aG0x3KVWpH1ZPcV
nQeX7r4GWtJ/sSPsE4poaKTsJUk87azxf8YvKpiKH3087CfLHFc8/95Gd369syMrX8nwMqSZ8wbB
UJE/Zg/brNQkX5c26FivuDelOAAzYRsWA4aAwqGbO6XeRSBgWk3TODKn9Z0e5+Lo7vDQkgLhWuaL
XcebrEcRCTQuP8x0AHZzyhimaV+kOWRPXkvLhikztH+n7J6DnD6FFvlJ6Ohz6llQEF3g4I1FDt8Y
A3uQCKb9xNdHiStoFyTF0bCG/G4p1zrBLSddolh2JNs1qapfgfxYT+HjoZN2evl4kZEHZ7S0aKo8
YqLDMc6eUconK1KU0OF3CG9T28muvdFqOKZMM1NDgAGV7lcJB/LGuOGRsUEi7fcRw8SdwVKwievi
zuF1WExYkOK21s9eMfR/2T6t34R1SIEcz0YRj/iGsvkXOVCUt1NZhYa6+9zPKLjFsMsSgMxphwDD
GvTCpS+70mNCNhkW91027NEW5xBhDHM9QX2uoXGvq2DceIWIV2zEz4YITXioVvo3FeBvzphAwIWR
VKGoU4lg+eVn7VRtBcocabb3ODNoQ+yQ3SSYnjRSDhJu13UKzDmGxInVLXDX5cNNkBR4yOYJSG+W
98ZW5fHT3EJg1qY4I/+Y/9J54tn77ZEUPszRwLWFabpB8EsfwvUaDWavabmKyOc/dkl6o/0y0ygX
kQJufNKwTwWRvNdJMXKmdVkvtdDzyYL6dwL+yn2T+d8NdAaL1nDVsZsQAEdj2J1Q1FzqyGNpDwK1
9KMqeZ7TKVulSUx7sstJiSjle0BuFZP3Yd57nvxRARQ5Dtr1GU/vNb66bVU0yZWBm1jWU+JvvHym
XGzi5Non/ivceNgcvSPPceFCXD3VPhGRwQTjGVCJuZ8azpADFrUi6l99l0Le9xrBZCJad1YsT1YU
99ey2UF8FAcGxdbWzTq4hY2zL2NA5gYnzNWABGNbg+9kapvAO44Kxt4qSretCZqV6Dx9rAwnWsQP
nVPgttFTlmNXKqrRQd8/u8smEsYqN2t3l5B8cKjy5OvYVe3ajmNvR4ntLqLZCpB7w3JupqFiiFzs
0jpqXy1+iE2HHLm3LJLJOat/rpodUOBdL4vqhDvFvfql9tdlrFGOj9Q7Na0v0CuS6bQvTr52xzdL
BwwTkiKG7Ekm81x8cgcmambnPTtYQ3TcledxdgkRdZyt4RYGCKOxgWuO8xGIpp/vkYzcrWYKdwFq
rQGJ81Gr4krFO+yLKW0uCNoA1xphv47zeR0nzvzdU+M/yZizu+Qtshl4BSqqra+9JP83CgpqGQ52
RRSsmkfPMZEPMZ1luSh1H2UDCsg1iprPRsnyDW5leDFjeCyd9kG4QGBxi6496tpuj+6UHJLZI1/i
z4da/3Hr/3u34tH16NHRKjctfOF8/T86HSOwUlAombpPftwuu46jVVvL49x5CIh7s7oMcCAa2zor
Qk+3Hpdw4Yhz53fDkyzcJ1OaoHHaySYnJExODEtYHNsKoat98VMSuadhTE5+EXDsJbaZnn3/rQx7
frOZWhXxNFgNtNtNHSSrJE6+GbFIPtGttjlVBgK9AjDNMx0w3P+B6Pm2vKCVVAcV+J8H3WxYnJNz
FjsUc4+XOJgcAMv0A5P6SVjBBuqv2A/ka2xaQSxcyOJ+oTPxHM7BsaDkfQHiZeB6KPcuV3zjMoF4
KU3XgaBmTXjfxhZTbutctZLDEtjGJqkwlqfC7o8tiq9j3pnbR1foaDre10INVIRBme7JgmTJSJCe
ZySZ7P580azHqvrvi+Z7lmBr8H0PN/CvR4zeNcYyQJdytyiBfBQD63RPY1viTxMrKcNoPwnrs4tm
7FB7Vb0ySQe/GB5EvqTlYU27v9lJfx/2+LyZARU2QkQG1r/cRUOeqMEcVH5HojZQaFic/bvmnGgE
GxFwi2wNWvjIdL1YzYZi6opPVoyI49SsLjlRjWsN8gXIl+XvR4QjE7Ha+OGEv8o403idevGdFytF
KQgUwN4kMe6cSUcHLLQPgrYlprcuZ5YYscFjRpJLRXLq2gigWQGNbvhW6bSqa3BNxE5v8ygZ92iR
lpVTR6uAgfd2Ekn2l0fr923cx7DxsCzThJee+UvLQYQ1mbKkgt0Tab6PbfoQoohimXp0wJyS8CRu
fiMRYh2mQf6XO8T9bxfEY7cLuBhS0sv892Nt+3T3YzWld8Ygt7BPCRIyRbVqvB8NZ/9tnEUYy5kR
5mP57k2NfSjzPN0gOjhNhBkQBh22T0H0CFhA+JLX6ZowYHNjNSNpFCgzuelsuQy1oHlotWcGz4Mq
gqduCjfxMIZkKnrv0VQ+z2WFNMBzL8VgdE+AALZmSMXqj9irSpvvGMel8yUhp5wmNY9NY3P0rwZx
TVIFjMi3/9Yxt39f75gnP8zPj7O585vhcCyRMSaBTu70FYgyQ/RHYZchhEcoBYeD330y4+96MpBw
zj56XXd84ihqzOQDscFvQUcQLl4b37tUlmt0nDtIOLLCAlw14UYSkeJjrlFOWbxyETambTpHjmHi
Lwcv5/cqw6cJYaPVsxmqyV97ER2NabxQSXLXvqhXAOuSg1UbS+Yp3/qomI6RQDjjBO1AYRjW5y7e
dGNL7HuDRMONvLUVaPuM7OpTE2Y/UBVHO4v0L1xoAqV3QbIaE5FI28kl9RS4LAelwCCcFt9Cxxf4
B198v4bvhQSTzrPPI20H2UYYraS+CnpuGkTmlDbuXzp5lvn7rU1PjUsPCoJG129tXAc3g0S1HTz7
U39WDWLJcRq3DdmmBytGy6tJFGFWR5K8ObarMYUrU1GbHoDEvatZtsfh/1B2ZrtxI1sW/SICnBl8
TTLnUSnJ0wvhKtvBeZ6/vhfVQKOcMiz0rYuCAVe5UslgxIlz9l6bK5nfEV8mkgaZJOEOTaAN95ik
mHXFWMFLpwydG62aspHNCla1wzWO1NW2/6T2c7UNjXqbaTXpBRlx2uboQOmO5j0wbcJWrjp2OV51
VOOZLb5ERhUcemeTTVa5STSykWUjiJBu3HinGviIJVc0ld9FxUtrAyPHjgV4tIyOy1fxVQRVe25y
fJSJEc97npy7GSX3AMfqX8gN/NduIuPaA4eIaljZk6yr60hXGLYUUeJh1NXoeCTAqEF5bhfHV5jw
qMdgCDZ9J2LGbvQ57Kr7UrdKSLxBlnlpzM0BliqKEk0l36An0dVUatxPytwTOZfV5GYgrEmj70Oe
mauuSj9Zok8veV2fNVySM7KWnQirT0uA4Gf6+p5LOuyk5h2UCcztqWhzzyiNXUj5fXTtNPDtAv41
cQd4Pmmt+h8cl8b7W4rQDPq+i7eC/z++LLaSuaJXHOdOVyuLjfE4JKX0MPPjScghh0ZT8jRPKaOP
5aIe65kPEWcGWgU7h6/Jwokqz5MKvCBdpr6qDnC9+z6St0WPnExbXUluwlSk38cKpqOsnPbt1Oer
pM/kxX0ditg+5kFy69Qec62kQwRih0q6TTZZGUOCz3Dg9qL0XDgamzq1dwMuQx+s4+AZgwhv1hJE
b+fuHvWTRTkTHOsuk6iQnwu3OXZmSu43IqMVUIrgoMEO1eze3suRzpdIg2mfg3S4grqf1g75qk1A
Awa2Fd0CljKXelOuF1Dgra/A+IV27c3aJ/TW8TXNx595grfTSZcwkiFP9vrczquhRf5EOLXr1YxS
JP0d326IigYpseQIdoAzoqzjxom2uNIYddQK0VptZJtHGdoAzQN5muqy93IHjhWyFnEigKwmkF3o
W1ZemFnHSK3jaxy41nM2bTIGj9wl9ecoV4ITjQ++a/bjxfWDzbux1jK8RyZt7pTIaky5LetSsexN
re6HKVwa8r0CyCuy/VC2OyerFrNcRXNKz+/CqvQ9/3GtGoMD4/uNGRv6WouKaJONoJRt/jg4I4T7
IaUPnyqTcGyuJVoWIKVs+2qVsc2udLNSL3VHtzeRGSiGwSFLLNae56LWP9gDzfelBeuZg93VFwse
46zfT/cqoUMwMjK4K4TEeGovGi8sw8ifLeKkUutnq+kIE3Tx5GJEAzhf0dWbk+FoQ5vZF7C8nEWd
kif1QZuHauOCuFl3rn2iJ5t/zUiJ8tuhTQ4MgK/hmKDGqaKEURaCUdzCJNOtHCRcWx2pbf8DPznP
2I7qPaTlH/oAcJR5cr0xLTLoudF/q9oMYSVMkFVbQJsMh0jxzCntDkbqlKt6aH9asjYvdBI9dR5w
RitKw/JWvv59F3gTHP23aLZ0LD8GNCDhaosy4uFLIyDA4Pk33MrHbpUnQ7dtSjq6iCfDdYkXlX6U
u7XVlsVaRrwC1EOOimvMmJZAMJvvsXOITZWkHc7cOryqjQaSTj51xr6fs+4DAYfzmDdr6TxjMEXQ
ADnkxGMXqKD6IKhJF/dW5pWvNcFzG44N/Sr3m1Oo6r7R4s8oq1xkphWVNoQboMTuoVSDuw4sZzPx
2noKd8b12P58SztyWjwoiS4GghRq86CWdAaSZjEKhsYxXn74AQ+5rmH4z39gQl7rTYoVs8QxLLvU
T+sh3ZZjttAiI1+LuXzJWR3Wqeb+00+xwvy/RNw5F1/QXHyii2Vd7ao8l+BnDoidax+chLuCPpsw
oLI3RqvbRyR8NyRTwdE1is8VY4KDKrSdQqaJP2gwhMKO9f32ryTkd6SBG51nRjR7UyQ3l6CYA7CQ
kpqk4+fFek+E/VI+WiEyTONUK9a+NN3hgyfzroR8ezLQHVSV10h/p2xTQpzIWseTKSMAK8NI9FPH
etoglQBDM2jTzSqJFHjbELQQZhJe94MgputJRMG3qslmH7AuOEIJsFpAboQY8ZqXbXeoGzg6qL1P
nUTnrdjxNeqDtW4a5i6bic+NVCha/0fcop5+pCrp+sNNcvlZeCFU1tgSv/yo0Gm0tI9bckHuBecQ
ipECyOGi3JhVvNlozpKdnsCwsUL1PA2dicLcJaE1dAnnavLb6KiZn2n9vM3xaa61JHLw91H+u1Z8
B1fV/0wtI+DqXozrv3/wN2XL72+z0LDpE+BLi8HiMfy+BWL+QpM/R86dxsxzrimSXacgrrhM1lwe
9X2DCH0FMAro9WD9jABvEkEvNkaUfdcjgHMmQItVGg7zpqH142lz2a/fXouk+sKWO1L/jQuxdeRS
Genm0SoGdPTxCyQdOwkpzPRua2XOp3KZpxPnauVkLzF4/UYCYHrVxGausl9mhVqNwKAcpemtVe5m
gKUmqINdMPlGb4133jJfdyF+wELv9oVKeEjg1H6Sz7xh5F6tzCj6hRyjPk5Nd9FnNVxbjok3gBiS
rJp3dsxYSDp199EU47HIZl3oNt8vK0OjZfqo3rTEhIgHke0dQ9W4Gtwp9ppiuIhSshEQR+vXBN0y
VixeHQnAzEY5mfjp9GJMs/nRZ3m86rx9FrH0qNi33w9UwlCgQ5hG597OLYM05iJx0SU8ty+TJATS
5i1kS5pzOCXzK1EoJYna3thESMESuUOTC7JJ9vYHK/BdE4aPhQKIb9pgH+BIebhiO4WTzpWeWCQK
DRFtSGb3enAzSYfydVraWEN7H994unYsQr+Y4920glq407+rrlzDxIg+qHMXqN1vbSHLoBZQddvg
3s+zMZaX/T+9PGMelMkuSqQfDET4fsqXEYm6HxoaZBxUYYaU48oY4nHPQLPYtdiSVmza5S1SwsjD
5Hc2k8BZFzRGtDjYzSAIyOKhJGjcIdp2ODUPetcPTGdFCEWiBWBjIuT3Ugdn1YjRcAsrCjUJld2O
e5vug4IgsFHpNFBy4PAq/U7AkLXKg/KlnQd3R5WWVspKp0x+mkV/i/EccPiUYMaUOTrT6V1hFcwJ
DgTrqNAI+6BFo2nvTlm+MqobtCFk4uLEfZAqdG3OPB+Zz72NS/EpGeH61jFZu5oy78xQdpsygcqQ
weA8RWVKMG0kLlrrkpehDpfcZi7dIa3x2ypGgzXByZqSbJ20Su/XrpZvUgICRtXCUpRHu54GI8N6
lfklDGlViUs8by2Aloz7eaGvmTA1B+AJB6wfpc/EACH+UO76YjAPNTKDqW1PdtXsCHbe2gCCPxVp
xe0ehb9GOPW6rqA1KQJLfxBuwlmfIeI5G7PPFR4VF4bE/OwSJ3ro83rTNdU/KamTJnn0RPTox1Ba
xyJCN9y5QFhCQwEYjysR2zN66d64ZFjXV10UKJvSgtpfA9VYy2ZSPHwIXC9hya0HGdQeLrQnszPX
ojUxq2f2mWxC15dQi3C7cvEiyXWl5um8b8PqStFYb10RYeJIrW2fxsB39XJXkrY7F9GhjvKTge6F
eKnwpjXQI2ySE4udnvXXMY0BdXFU7lRi19w3H0qV3DtbxSlUV2cakmLb9xVmWka+66GAq6jHygyU
ctG88KfPjJI/aMpo73ZNTJUY+SnLXVhbTE1+fwGzVLpmR4LUfRgF2w8narJk9OlwhJwyx/g3GZ5E
MdJrkPAShddvxN2zkU75ZFZKsPn7GfmuCbjsTZphs5NzW3De+cIlc/ZiAtVyV+BxY3BlOlcE8huc
eO00ieYJ7gKMBKPeDSFOChnn/8YzlWWU9kxzArJAa0170ermW2DgQtF6Y58opXoUE/q0gUkMxDbl
BCyO2K6YZNRKEWR/BjgU1fE6ywKubT4eDH5EcC658EnY1PByqcomPOe2bI9vd07HHviHKrT2IfiL
CMNkZLlXhBO0ZqJmb1Rz88HObS2P4bfaYfElwEJbSh9s84+HW+w4M9bOTL27EPnYkNueLsTeBv1z
pJVkrmYz6/yIMPMDLnpDyCsj6WhT1kbskb7d+fTBhy0kmVNAMwSvtErun1nDQ4iFJ6oc/lSJ0m7i
Qg6QvluPYUnMmMqEY86cLwAaVkEDqYGGLLFpiz0vrwbMTRgK/XYauIVl24nS64Ln5imT85MS9+pe
zxk5DwLP4PKlW5gjzxwyKGuq9DBSaxxXnXAYFvXWOlXtcCPGNrvXgLs0iGReF4U9BCwr++DIeQeB
YYmZi7hbgy5Hq+4Rf1oN4GHI45vuDd6iI1sQEQ9RHZG2GzOJ+DblqsqYTrLkR0Xd2VxPhQNH6oqM
H62wphjg83r1Iiv2zlJd0uGtNFkr6qWU1rmpkQfD/oLSg5KKlh/qoBreRxwXJaOM+lUYde5PcVNv
Hbs/JJRIdUa4SYj5gBueI0/hcgkxVXFCosXfRnyXqY/KaPSZFlorLIW18xm8IV7HYDMEMd1S11Ww
x8zWKrOQGPQyt9awp4YTQq3vRM0qh5BTqx+dgwXaZpPoZe4NDB2vEsTy399f5/Gav3y5rFNmhSgB
HKIaf99O8lafcs3Jxrura5KttQhXYhmVwlYhjk+v5S3gWEGeqO6dofrKQH2tFNyqOtyxyeIVYje8
9Uklz53TfwvoGHGwz6DGu/RZbwaPzUyiFApBjJWDs9VabVUY7ExuoQOwlWKP20I5S2v6XEmsjHFF
Yk0pfBvH91mu0XRVqwntmWf3KIKRG5ciDPbcvukPgAE4SI6+jcF00wHtBhnV2IQdbtbS7S1ADHOE
J41G6kzYotOOMWIFnP5tNOb+0Pc9QCOsvMigOX6SakdVvO7Uyb2X3UzDw1HXKP+gvOiJsnVKbABq
bA0brprGXWgr04K2mQH9M9PQ2TsaqsxInT1agMkhVj4FGAJO45hh+m+5RId1TpZsXXxUt77TQfL8
lpIVGblm85o8TsUC7hRD5KagFbGaGGYH/w4vIYBzLcSRiRucIfCG/RN+C/BNOugmFpGwMrZIXiKv
YU2SManHPkORCI15kaytKqXMrdPAK4HFbS32IR701agWrFdF8yS1lR9hmt9mwzGvHYe6K5fcHXqc
rcZEV0FuOjk4jZyh3buGE8JOrUD41si7goFY5BFmrUfC2T/zPLn7qaWJxQcysFqPTwDj6acXzucy
EdatnP1I0XUvzPMKOXNm7OsCiWAM+63GsJoo8snlvb3oRPWuu7R4GpFkeaMmTDrMReSjdm3WapvV
WKHNiaB6RkvlaNNBXjF00c6jQaWwlFutmXm5HRLcUjhXe1Ro4msooeuRoSEaIab5d6LLxspOiA+a
dlnn4IslyXfF/Ks/sj3tgPhbiO9fUIejlAAc6DG7KVbUMGIXO03s93aP0TG3pj2J3TS11I0IsmSL
2tFBVWMjTVOZ7UDHU7Aien3g+nYgfJqg+qvhFO46lRrmxJzATeQPX+e+TbZdZSxOdMU4GrFylCi0
2wRmcgAwpU0AQgyB3HSKPnphXDYbO/pKiW1vwDWtzbxgfizWds+hhK3lG5p8TAfMez7Qxbxd7h/O
QZsJsqWzzeARehTvBB0oCppL6r0KMbyMavZTkkCZmEN9RFK3nuMg3/f29C0Z59jrhuoambri92YL
0NIZ8b0vsbF1HuHUsP+VsKNWDguaiXh+aYboVU7izqY2n8VzZzndc9gqB71vfFIzMd8Ail9uoKvW
KsUqyyLVV5kw+0EoI2pjvYdtmdur2u2LD6q09z0PlsQyBeDndhF2Pb6WoooWy6nT3cfQfVVKRHqR
jJrliS2pT+4ltUiiT9GObYBDH2KgWKs5MpMNskMMZzFSZRFiig6VGxlPNq+tll7jOiUz9Yq63n0W
WeJVuSI+OA6M98cBtRrvB10aCjpueb8fBy1Y61BNuv4+hWWxCUoNJZ6pvEoc4Xc7nD9PDTcRIV3t
Qtx3nXkFpUqU59ku07XXGezHueul4TXqF/TLcECyPtmj56cuox6PJpNjzyEwb1DjTeMC5MuqcaNo
C72a82DV1J1vT3q6aYJG9ZPhl5WoBswQJXuipg8lnauxqLSbWmGIGCcmBpX46Lr2x28AlqjFTQ2R
7+McRzMxPCuKRXKGjlwsjVWgk3Ic92rE6xkQGJ6USvmCoOdaAuEdVc4F0ZDuGrF/RiZlFVJttOej
Nzm83qRNqF6gIMFSDP2j2vv9XZzmLd1mjYObvx4NBy4zYTzhZndPhKod3ND4Img4WdpUXECuxagS
vaicKb8rk4tKp9I5Jac2KL47fZvtZicJF4wBVusCXmxAfFRM1MVaxec89Gp6zxPSrFgC29mus3VU
le62aZj/dEF87rm21yhkDXJ6/jHD/N9oCqtTo3QQ5BniJFLZIw2ODrZySANzMVExtEktka37JgnX
YGpvkY3v1bQWqnqR98eUkfq6weSOtr74oBrnIb0rxw3L1NEFmnD60eg9lDl1myOaS+bmLqdY7scT
9dk2M7puB+g93zhx0UCVqbGNx+ldtbLTOOefOZ468jzUYiOxshCDVFJpnmRMWa0P8eIj3TadWvtF
Zzp+N0TWzhy/DlTIryipCAtRyjXItNpDYJbvHAp0z7SS0c9nmI+urTq7aER3DsQl8KKio8+fp9M5
c6bPCdqCVTcFkGV6se+q1j2j8t5hK8QEZu1wNfIt2+4TBG/3TXrp6li9WtGdwSk0OzOZZ5QPmdxW
BYVKlPR4fkbXZuqxlpzC19ywIUf3KF1sO1cOhcsWiQYRHGXmniQOOaDHmulBO25fMHXUEyT6WIMr
HhTpsT+FEX0eBkbE24s+2urcZvAJ/Ej6ub5VsPLpTQwEiMc1h+EFe86h0g3lbEsmtrZUAegtfzMr
bjqB69ZeNmr/zsQPr+Z22Zt1/fa/vR9LQUTutIzWe/vJkmnvVX3WnEea97Wpx3s8rt8d6PC7eMDj
3ac4aiNHUZ9Lhc584zWMZ7YicRKKyClhJDQMR4QSWJ0tAb0gkFvLRnChRc5XCfpjBtLynBsX1amL
y6Ri7tXCJ0gsWy7y5lbJFNPr4RutRQRzEGkaUKiIrQGT3bwpHfmimIa27roS4i9yqBNxFNRguteG
KQock8mPoyUvbJDqvtIkoJR0iPeqzWiFQoVGXaVs6wLC69+r+3fRCxYiX7YIfi7hwmN+XPZc/2SM
mKm9I7A0VogEV8NCr8HzjujX0Sp/KtR4JZWu9rQQ73GB4P0Oh09qPFNy7leQJrCRT+UVYPbCxL4o
DprBv39K8a75uhghF/USfzqWrcdP2TFVIZlZtnfZJsNWG0Y865N1LoPrUEUm42QOmQZQRTF237E+
5ts8gW9m93i1O52STmkIvB/UsvGyoAPgTDTLBOZ9XyKCxP6QH+xJfTKtQSLtjxfr6CxJEoiiQwZe
DUwF3RquglDSTBcdzj1TghchpHExZqAWjd09awPoQxNHAuKHGIKTyFn2No0N8se5NLbtuZsSRlq6
vBdO3JH/OX/NTQrFQnFQIaiXWQtOajL+aLQF5mlHYlMO9DFoptUlnawq7I1DxoQEpqr5nKVl+GQP
pcHQqb6JeUwQ6YOK6CYvciP3KdOBFEftXB3bILgYFAoEzohom2ug88H04PWpPtO2rvY2bi3+naK9
oVt01iLmhpeZk4//JgZ8JfstTAzYgoql+yOQnXXoZh+oxN4yM34vAHm4rnDw2y4+tUeJWgdVk6JL
a+5vDXUVD+GmjatPtY1IOxMWI3pl8CY7U2hfE4wx1PUxg4BJvvHfV5n+vg3L/JfaZhG9c2V6bCP0
to25g77vXRl5snSOXfOXsDJujGOK3r3o/hlnLOotW6+VE7wUUT0rhj14lmKDpg447UEUhpusYDiv
Oto+iHJ51qKKzgwDCWHZH/X69D8d8IK2sYoKhG77Y7PdzPRRK8KxvuupmzJ+F6rX16gMbbIkvWiY
Na/IjcqzVbvDMBSfJxT8bmylx9qVWwbhQCEDToAOULenWWlEHwOrRaDDoCU8BBUjTtIG20RHIcO7
zWSQba3L6o1S03mK8o/Wwh8egb08ASYI/2sn/726lFNUNoKb/X2yDAziUWf7UZVanpMZ8I5npVs5
sXS9SZ/TbVhcuvFHLrk6/X0hvONwU9gtnuslmWdRIz9aB22MLGbWYKOkGaTuWlSJPnPqr73OL9jO
522EIZwIWZMtP8/OfPWcpEgaWSNWvg6ANkyazq5o65sQ5/gHtco71R0fj2kPs1JuSxYj4KWz+J8J
S9xaPeYTLb+XQWqvzQlvg9kY9Pqi+WDPwNejnqiKgIG+b6E0pqBCO+OWRrqZtCD1rRgJMiqYcg9o
Qq7wr+h7NWWyHeYy2nJgCq+vtsCDsm2GMyElImivtmR3GhqnFvfIOlE1v4HEe0PGla5GM3a83pWr
5TYV9EHjjZ26medW+6CX8S595+0HdywGXlAXsXw83D2mUZvjtjeg5BvTK9KevTTYGpTQiQ6JwkA7
F7SS2IXRzJHfcBlH9ziLhQCZ9v8yG7aBG4lkSz++2CbZDNPG1te1ZVrboXaV/QAatMNhnrIx0u/Z
aLOZX2Dzjb5dDxMU5PGYJ6R94kN+Rhb0KaJmZDTahPBRCNyU2oz/y6kZtxC4EwWwjGbVyG4iDl+L
GjNiPGZfojqEIofAFQx3uAuT4jKUpXUxXIdMXNkbm6KjbsxT+Pgzsxi3Cj9Y2877oxTlmWZjc1GX
5vPbSPs/i2dqwrYJCTe4W4JJyWh2KBfdLj2gcnRWGvnOXiW+IC4AHmnm+dppdtMIXdZOjZwDFZJx
CmUwWtAircPJUAt4ew0KkJU7aog66ZetwkamnoJs9AwSykuy790i0qRzvWjRyi9jXHxNO1IebE18
MxxZ76qw6dZKYpqo+iO8yriZYPLKcxaVGGD04CSgxq0nMHaH2IpNnwpUnPopDL0iIOWq5p8PUVIf
qp65IJT6m4O/91hOwevQYeWLnco+uGb6j1MzG5Bi/JVEdK2DOD1oTmJvcIIavlKUbGrDfB+VT/hQ
28Ogzb8i1chpMC2JpYtNLOpeowkU9ECMW0P5wQXlpEg6ybae0b9qiPj9YCfS3w9zTIv8MJoEKtah
dzc4entcN4cao+TS4mkAa23mtvLmONxMLlCKDJKAJZVwYxVlvU34fV78eFzLOaifGM4eK2UXUOG9
AIYkZpNjxBPBr9HJmtchCD4ZY51s4KcDPEiqf0LE1tsW3966NIBDFRGJU1jjGBeLtt45UalTNlk0
Y20vb0Fpg6DBPT5N1OqZOC2AhTOFk9OaJoF5+c+6GJLrkMkbFD65D0EXnDKEmZXon8yvECJfDDOy
TwbeCJIRp3Bb0KVcNVX8fYipASg5EbUt/cYK5SaiU8xcaEF9vBzmcQAqBLdP59hV8k/cg4pWZNvc
BhitpGa9mkP83QX9enUEVaBN644BzNnVpwSxH6PQGlPUbtIIt2DPEdtcRX0xpmjL+hr4t7YoaoH4
wVQhs8RtBOMMexZQnVLnWGjjL6yIBKHI5EvOwi0M5xvNJPXmcPGLsSoec+fUu1Aw6zK3b7PMnrOw
SY9kO1CVuenndJidU7I4zdNu7rYQGg7SdviP6aOxcxAjvlha7M8OgH48Q+GBHhLjeyt5MoShn2x9
2FZjvOotUn9nEytDNr0igPQdsz/R7G5vtpVXH9RGbzqC34s0E2gFJYppYD9/N6Kug1TtILsnd2mp
e0HdsaJtiCkT89NGCa1L1dPMoX8crEHbXyBfjNhk2AcR4KHLbZt1NDtHm/j5o8NI+RgE/V23Ug2S
cStWQNCB+pnTPbLa4VgwEFgtt5JNQQP1HPGm5WXQ78MlkEAvvw39SCHjxOsqScbz0jtIU9pCAFq1
vaXLCy3GxHdDrtxq36wUM4TXBTKhKUlnopIJd1boeFWhyNOQkM4UtUXHfUezbkyeh1WVu856ysrv
VaI65yCm10GT2F1jh6UbrtW//v6Gv0mEHr5YmyMcXaBp/KGCa202T2JE47ueO+RxaXXkSWrQQ8SV
grN39kUxGmyH6d6I7RKnqZH6Ae/xSu/MA6mkARxau4DOR0+9cg90yJMkeKaUk8fRwPmi5NDvyzj/
ESYEnlRaWn6wNP5Qv+NlRf3FNgXURH2EPMXxaBlAB7t72DF4kxMngNTyna0EyaZQQLDYlUX4xE/N
qScypiie08+hmNQPascl1/FhoMqsG20OikUYpViTfi+LiLV3ECzbLWqh9Ff13ardiguhC9q4Z0Yq
gs0YO9gSLMZA9qh59rBy5gAHXdUiSO6M19FlfOCoVYySYaBzw5DDkiZooIARamAyRi2yxCfsiVYC
C6Kgy7KvAjaJxYyQaAk5hLOFFKPJMY5M+blozW3ZI0/JS/aUvy+bP0hGTF5Gan7sV0zVH2/EBX3X
3Jj69l5nc4WFSPelEZvrxMLjD99hPdjlsIni1lgv5SFcBJqjgfbBvdxZmmK/L15LZezKyNWgef+u
FYri0dYlh+1dGchDHpOviQuYkzz0c54IeQiqi4Z3YDMUfeW59QArKKNF6LoVjPt82FrWeIpc5GZx
NP1Q1ZJmmqVQDRGZRKF500CKmE4zMNSwgl1Hxu7ckvOhztfEGNifR/N0w3MijtQQ1yFBrtno/c0l
FuCIjvy1beTnmhS8V1UY18UGOc1jcUmwJjON+uR2k+YpPHE8Asoxi7sdPp3eLzvj+4D3GazbsDXH
hpBsnRuRoPhYNRgBIWqNuErZb+ZmuoCIQ68SeX3MZLKuEJXj1G6BSLDJmetuSJoD0xvN742KzEqB
Kbqt1G1V9fc6UK9FNTXXYNTjld2MQAHs9Oog8WHcWexG98ffV8wfBg6Wbpi2Si1Jt4df/P56zOaQ
C6TZxV3Rfo0Ljicd2MCTkRTAFNXQSjWBDbWaOd/AmG8V5ihBsBzmHYzEwPiZBIbYWg2+RDNtj/Cq
PkPpuZAkVnmdRUYdU9fDOCjK/YOP/eiatgxM6BoaS7YYYZiu/vvHpiHaTnPh5PeucpJdrKjjttFG
vm2ilGEWuqAmVXNLQ/do5yMDory0j1PPDg4FSa/yS2vUz04bdqvesbS1WojvxlQf68L4Ec218sEL
8Yd2GpNWpC70q2gh4+J6+LSdm41KSYzBWGFBtFK+V2gW+UZG1U83b8WGlnq0yt35TJuLgfJkzIem
Hn5kdp17mTEwJI2Jd0ghOA9jQSLxpHd+ZUUfjZ/+0O6GQkRLjR6nQEH4+EGlTqfCxDtwl1WVrfJC
Bbxgq9gkbCIfy2YENVv3JJV9pmE27TEdzX4XXNoEJHCYXFvDfZn7rHii91GOWz2Ik9sQrJVMpC9k
qF+LOL4Ksgdu6PygYkTBuGuQSNccblS6hyqXhCUaxaus9PbFJCeqc40DQTLD3urjk6jM4WpDO4XU
ReVT9eE2BFbyJQ6J/naM+ZaI+MsQKsqmm7MaXh+XlVIbPTuQyToPtPSDp/omxfltm3OXZgQKZQfh
JzqTh5Mlo74uJ0tVnkRtYHNLlJoUZyPzRUfE07+RQyA8rAFyZOq1nonPOZWbF4dqsMfCFa0IAVcw
4qOWgHyy7ij3r3VWvrpJsweOHn1wDL5XhPJh6a0jDF/OY+1RrzG6jlabQabQm45MJuVN48VGsNUz
N/EjMkFoj2sny/3MgJeJJ6IgcOCCo3AGolV37sYU8+e/v8PGu3d4+UiWQBG6nBPvUEyS+9Rs1nbw
BFwoXwsV2L6Bu7wYRXUynFfTzCJ2Rk36Ya/jVO/ScwiJex5j+HXFVqsduGf5YBKxTd0jhkTxGVVx
BUOYgUlnltxZZnUtOq32ZKbss36ID8Xck0EgJFSrDPScG9pXJjDp1shq6/9dAeGPIMtchcnkqva7
DqZm1aE796XyFLPtbkQbzM8oK7ZVFs+XoGfymUTHaUojj9RxaxPSREAg1O2d2PqgNfS2iT+sVMEK
NV2AHRZL9mGlzmE+xFaeKk8JPGQKV0IR8N16NvC37dhRfFVhOe8sBOeOUs2kB5DfpjSk38af7Ilk
lomARQ4yBXS+4RBs0PX/EBazD2qGuTN6rkjCuf4yzikRSFScxYSUdyz1U6sC3ihievNt88Q16SfI
fGszxMM6Iuwdq1MHNKTNwCIPseI7+T9qjYnLbf/JgZh7Ve20666GKVU1SAQ1sk+yMtupjCi9Um92
mGghGnSTXxI7NhYQHppIIbpBqnKTavm5Gbj7VYOPNrVHtpVJGFDIY9Gyvf59Jb+rd3jQeHaI7eEX
JI8tv/+f5gle4RZLWxM8tZrd+YUKM61SHF+JambdpQz3lqrTIVHyD0QS5vLcfn+uNv9TmbljOkUy
+HCuGGqdhYqYlCeNwIcVeKYLvaX52FnHJKqmowLHxLeH8EUr8ydX2oR25PqZqJ51ZXfJXluyPTrx
K8gkvFvH+tVMs+EbEdmXFdkyF00v96McljC5eDUYjGAd7PO9e6C6I3cmZwCVgsZchalE+zvZb9fS
TZ6FHgLg8Qj9lvhHlQsvZmN2OYMLOsD3fZlR5LQ5aupZKKUvLSKp44L0wkKUN6OJP9hm3vrzD18S
GzR7H7hX03rXFy17fGrdHLhPeaoRcqkQSqyK1wkdE6W/ucH8P54wetPsg0Vvy19pMtE3ydtireeC
vDMEGHuwv8jNbYKEtMYtWGwjK7xOrZsF4iq0AQYhFew3VWYjG5oGbyTRZNtII99CB3oe2mAXx1r+
Euhg28fiaKSQs+gMN1fVKfeZPYqt7qKCRD/gwmSZV3HdOIyFxg8WzB+2XKYCwBksk0ks14SHleqQ
zVkPUnWfNLpFNheQBSwN5SylX9GN+N6j4Bn7/adCHa1bYKact8FPSGWWP0Dd+h/C3mNHbiXtur4i
AvRkTGnSm8qSKUkTQpbeBcmgufpvZf2j96jxa9JAo02eyiQjHrP32ufxrTFZ/mt+R7BQX/8eRGVH
IIrLsAOn8hik8QHX1osjNgmNCw96qfRr+s76Ud8IEtuZucVjgibxH3cxOJC/XwXId9zCumVxx/33
VXBVkYvE6qEKlpzwOS60aBqEsbP6keSSAEWailJFGC0uDjvwFvObs8xYE30XL/E8uLQCaZyMny2L
trRPWjJTSkrceay4J1W7a2VP9mJmfnRW3foIeYBCzQEHjgIfRX0fmdWsnyUJrknmGcz/zf4A6b56
caziTt8YeKwLLnpXShCjsn0YX1E1pvfCTD7i/GQpmRkPtAYgX57YWJ67kcAL3dhPPD52myuaooy0
iNzWrq9JiutRNKgXpZ/GOAdeikYmJFC5X5HjFq8pIpK55A00NSKGoGsBpEI7ldn5BRd5p8rmYGp1
H7St8RWZiX4w1h7c0aj/tHDLxlaj6SfgCOfVYZzTG3uRDMM95f7eZXVOWMtG3ESJ+J8WByNbNX5E
B/gGqwoU6cy6aZKOu89teBZO0X9ZXALoh2692J2UoYTkNRobOjM1i09V0kcpFIBpKpMvBltvrdOs
Z2698Y+r+K99GPJxFoksitECi782NzIHn5+3PrA3Vy5s+b1hn2wYcgVXBKkZrLGGTv8Hp9f9SzqC
KhrPi0uNaP+P7bQ5geBey9V7zGLJIhyz/V7I5Gu7fFtcxtMOV1EFfbLSBvPxqtl4qlnbqqtdoTmz
R9SLST3ryEFATyhkpsEoM+cTTI8I6HPA44CjN1/zc2LWP9k0FneW7+fetrKwyawEtQIMhcXSfk0N
t2M2GPbNTv0XryWysmZAFG4as9Vp9U6YaEuyJcsKWyO/OvSYkanbbSxsdUA73gCOHr5sg/9DGuDw
JhwP8To3ZBeSk3OViDl3YyVgY83fGaxV50mRfDL1Ql433/m0WW/IwkrqWxqzWdDOjBm1BCDUO+gi
L3YMDjp4B6/6snoMK4wXnP85Fr9Z/OMZ+Ht9x+/BigMtj+Oyy/3vfmyoF1xThfQeLZi5DDDSeRua
B0KFPpjaKn0dQRwVgiVmMk9/6k5egV29bPqA9qHrimNT2o/am8LRse1/PCp/j234R2Nm7/owP5Be
/FeQZSeoh/mPXDzR8Qhhdj/6SoRAFs3DEjTUtujDK4CuPVDx97LiX9+N9ffpic4DUsc7Bx9T3f+t
YIwm1zhkavfBrY5JnOydiC3jfnPUDw066EnOzk/1VGRnndEeWCQK7LvDy1QYOWN/+Y/9hvU/DnOB
CYt5HW2oYfy3XrW8ypzWonEfC1xRgmQgXYjKTa+A1q9+QkuVTL5EC1WjPNDdhbxxo0GFuvSBVj/T
PovpWM+krvGm4P0vAWZsy9tCL3YztMQPtenulRsZSo6z7UGiEMGpT7CSF0ykm0Lu5jfd13dBTyMZ
1BkJvvu8lNU/buN3SeB/KhPQ8y5GD/QNCG3+U76NM6jZWdnOQ2XEu9mI2TLEnGHVZlC8TJs+1wnV
xJXBwinj7oRzkpI/3w42M8hEPQ1gPA/uCJZ1y1KYjh9S8p0+9xkwXbM+lzoxf4WwekIAh4IALiga
rUfdXRk9UR6eONmpjX9+yv4MPAHI7Fjr0cESWZwCSSKECa5yP55kMuxJqSGpeMO8yB9ISZ0QckCU
KkqsQt+5BcvQnAmpBYJ+D3f6eetE7pTpkT+wKK2r+sq1OpwKVf9j4vm3j4hXh9UDa0gcMza8mf/7
5Day6Usj75zHmqGxKIr89H6vN2rMDpVZf51LT4GCRLaCoEo3jG9+kxECWWpXorRAwOpgVD07uZmq
8JGgyz9WZhsnLqWe9fGS2jOaCOxxz0g9LrdYStnSwOBGsMSHjFsXXSrNp2FEet1Wu/b5gyAZa0NR
rHBYcOf70A15b524rP2CmNgHMi6iWsFjonJFZj71/r/GOP/juhMuq0Ebnt7TP/if78QqZuXYOeo3
6kof9m6s8J5jcyxBb/gmuV+59Y9H2fhrf8zPwKfRyIMwd/4qLMHvo72QjvNw/DxnLlOp2BmONnZ+
T3yYbAbrZjmnIGZ/VavDjW8bTQQHF1mgnn5h/cI6gGjl//+27H9Vu+hbmWzaHPsGk7f/+2xUrm8P
ZDM5D3PiVB842SxHUGUn1icmHGUg20GhDrCTuFtZwJNptLf0wFxyL6rLBv5m8TI1euQ2rRY5rppC
dxA+CQy7maE+EKEIy0i7b5YHDS0xee0Fx7+HTPshSFpVysDEk83OP3hmfxv5+KrZrDB2EhZ/13/1
SI1KzXV0S+fBTWvsjB7zi2NfG41466d2JWASQGiut7Q7o93eBqG+otieAjqgV2v518YBffffYxy+
32fFjYEF79p/Fz2+mLfcsUbngTg/qsWqnRZbu4z9hMox9+bYHUX6WiMGKcdxN/Zqv7XLTz+r0NgL
0ez6ubqKJi1DtTZFCNyyPxNL9jCd/F6MzXJs8lvvzcDWptp7UmemN4nFomiMa2JaNCiINyK7LNsL
G5aZsrgOEOxC93pKxKZlezErXQRej1kkLSaEQj51WG4tr9bMftmt5EXAZPJS4cf6JDpcrcUvJA4z
AE2Y+NwhuYQCN+dtxEe7IWbaq478NkgMH9+M4iMZUbMZT5mXaNg0QpOoRlpDUm5MZ9gD3IdY1mXt
kYlqGs+ViUBCX/Ho+utRJxt2XoAzlTZb6KUmMETiushRFZ9wLOMDa9edvjmMUguBeB3sK1/Nc7DQ
815X2UFkklTLvKz2I5To7UkM6LuRjJ7xxap1dVWj8wPXXbd/5jBFbTKgllqs30OqYN1rVXsanYbW
PuuJBStZYC1eSIbFfOnRhIJ2B3skxEafOBkRC2CHON0cnAKnVgDsUuNw11hsMUQ6zAaGXc2pERuJ
5COfEVFx8mXa1XxAyLf3JbnrW7ZpODCMYd/n6oyUlA1U7novqr9Ku/5EV+6dRSPhUfZuPNV9Bba6
POtF2uyIjOEB0WDF1Fnbhr3VVqexrDA/pIYHbra1Y+tLkr6tifNqTvwfF0xboknENYTrX2L+bTLG
aN1meFklW3bUWo/WaK2osIl2SxUvDX6gr22+7rNtPQp9ujRFoh+eu1Fr81Zq3adCIjQWv/7m0ahU
Arej1MZnEi8wxdH0oG4tedQao3l+Js7smsQ5d0uhsebr0fQX80fiRarDqur7ZhZp4NjJS9UV9n5B
hRv7fXnwVlxTnuydGMr7Si1cg0BpSLlsyq9T/8mxvg9Jkn+Q6LwIWsJRhk4rQL3Xfcsrw9wJR3IS
kHoPX3CmLbR5S7IB61WS6h08d6TEYoEQoVBzRvjiis566yp+YwCB4dz13rVIkDVkxDiZWuUGel4i
glWEVzUZP5H35g+LfxmL5ivxeCJctLneJZb5R2UrMhl9+I5CuD8srfq1dTjEyhLul+CejaBlswxK
smbXor8PFDmmBx0N5J43DRpbEk5FT6JnuR6SrFXRKNVdSNREBXr+B+pLC4e083sp+Sts6D0x00X8
Uz6i56py4nk0rKfQxNgnr5OQbUidn75O63jyKs+LLYN1jx+VNfxVo+y9lxzwZNCbaqeAS1xT8o+D
nm4mdko3plCrj/Xo3vjJ0ldHz6+GKOi15mHEAKQTzSus6F2MQJCfxpWFe1trh/qgjdV3w53nePPN
KjIsntPRrAK7BqU4QcXij+6fkrpkwP7SPB0UMuAc727+tHRHmB8Nm9Ep8q1t/Somzp/Wu/r+svc3
8FQbYS0xQrb53q0tanc721imMkxLff11aHUbvOmsn5yhH0JXDlMIadc8rT79pW3YgPbU/J0qud4N
s4lbbSaIo5MiOfd1JGRW34WZVOj7eFJSd0HpIBJxEHPCKcLSgOTK6hkyowGFr/tD5ncmKG2wQqDT
vnd2wQ4mb3RSd4Y1aou0O40/VrAyQBqxqpZi/l447rBrnSevDOVLv4hrltqxDW7xDLKLEKOsj/0F
I1XHw3leZ29jNdZx3tS6FyLQ7iI/N619uXkkJz6Hj2PxxYIHfM7aqttZHpJGdvdrYKDGi2ga3pSh
a8eqJSmw3epl51rpzXwG1EF/mzl7Wcq0i/nT3aoOQL3zx0KXfqnWJdt19cz1MGnfrZblZqncibVS
MkNcDYbFfCvxYsMBMMLOaY2rHObDu/zMc/rXwYUnOGYEcOdpRfqOUUI8s6rQa6URJBT/IS6EOhB9
Pzy8hfns8yl1uiuaOzyuZoJPuBpOyUKaUTu4pJMn63D1FEyObN1X+VDvGOLQemf2M/n4bI7tcpwd
ji+zTSswQsWdBF4WXUymj31r6gcnNd7Myu9P7QT8WK8IKmTFfPLNuri0i/ww6rPNRyUXS8FnbWSX
xT5RIJFn8H17A6Wp33W/lCIKhxzQn5pHiQpaDdGfIYsI+wNkar+HUe2wHpKNzTyrFEExwGEzmLzd
K4I/AmGt7MGW95ukK5EQV9thRLkyEr8QZ57XXXwYjyRAry3ewqaPIXRis8wouashWU7+BA4/GZbL
SgcDneaDj0T7LibOsBWUTvj8sQm9A/PsuiLWBvWTdGNogFt32fL6sczrGNcK8KqGEWUnGGgrTfas
X+BVa1q6G/VJIcOs891Qm2n81HhT1MssWmdkbY5VApSc2qNBA3Ex+0LH1Yw2yGFf1iqtO8DU7XYE
TL9ureDr88pvVs2oZvC0SKcCv4CBuaWL2hNAQWDX1qN1KrKXCgZD6G9kmrl9ziR1BGfptxA+WAua
q0RR6xZB77g3y6j0Y20Yp9qdSPXVzPPKTCQSq0PMi9OfaL2Xe9W3h5X+djeZcKI1S+R7Sqk61opx
BguplWE52eeOpOsLo26+XB+CZFoR/kReErXMXF6cFURat+VGXFQQ8LzNvCfSRzZWLTbgOi3BbeT+
xBEtTlmPqQflxZkwuekA3ecutMw4bfwGh3X2kdUNXnvxrK6/qbJEViwSLTQZ9z+X8Q6ScqPba4b9
9q7TbIx5PWoGs38JDyRWSzqeWu1nAST00nbmmyo7nQg2ew3KcqS00ek88zzds2vhhNDM7tCWi8YI
zAjEbZaW+5r4ztEy2/lqAHOgUUY1COb1t94n9q03P5DyO5x76pDLls7I1Az3okxTO4xD/wqstDjP
TgJhUHtszyD3VbknPF3AZNvOCZIq08K+xp/vddt08bLta+ZO3f793+neZ2Z567HLjP2CU+Xk9N2r
zTO1q8fVPPlWee7qrjsawBEOBL1eEyB258qBRtrNLV9OLk/2Ss6wynk8yV/+5ZdE2hZ6+ockJjNK
dODJLkqaqM0ZU1EcfjNq8XUidjYuit66Z5Ofh20Geun94lg4o0xVPSdtuRbBDfeu2fQrNcEC9KLT
A0lOyZF39op/8lOO3DUoJ37wMcNlX3YVZkquJKrWNDXhrihY0nDlDp41PoCJvv+z21pjUR5qmH/W
3I01QpR3tYUtwza3a08ZK1Mn6IvEPII/Ki7T857iwT9g23eP79AeUelQDMcJ7MJkVeBXWo03VycZ
gLNgWBYchVQvjTccG2iBpg2+MBdlC+C6eWrtGRAXY/+KDss9uRlDbbfCrGwWQ9Rmszrpesqaz+7V
teqzEwYeeXegwPazaj7MmRmq1m5jzdWpsLNGO3TNJhlnaX2Mcy1Hb1GVOLWgkWrs0Tp9N+R8PYnj
EZ9txEyaR+rPx1Ll3lErMqJaRmsN8nTI9kMvj+yBnHibGAhIc0/qATy1zeRsXOwf7Vpw5aL9sHqM
x10pKL0NfNkFnwpSfPxhj/YYosP+mtopcDuNN0SU4rzS7F02vYEY2bN9GZr1OijTYrVo6rfVfkl8
b7pPejqeW3s568pGJpiOH5Ouwf7a8y+J6zAP8z7UbN72I5oFnujnbJnKHeazyYdOir9uAXB+WckE
itNEow+2GrY8lWEQVLq9tGvLcoKrnWpjaXba7PeBiVL2QsVBCA/U3tWAmiLms9rG+jQTAxAS0rHG
ZkIdk453wQ46GvTlR5L2yz5RTh3Mz52LVQxeMMuZZ9zRwQXN9V0O7utzBXLVcNYE7//iZa6Hm4kE
LsyVRoy3kBAEkdymJyxAS+QZzBAtgYsUK9dxyPVWaMxgPtbZRGszWM4RJxkMXovX2t26oFfgA3VX
fmStQwRnA+naZ9SXF/pnPrk9i3lgsTM+40grK8zWumGinhHEIbwkbAgvMFNyCwh9JuFCZAfML1oA
z4/FS/3NFlFRSYtzRlSBY1VHJsZrYPLF74h8vGd8ieesNKt4KtwXBtXyqmxhoFFYzYAb379sWXvN
oLpQhjdfPSP9UQcTHjiwqO2XslNkA4usCzYJ+Ew4A4O+Sy5R2Xtm3d6kzpht2dLI6r+jgxkC0+66
k5HOVN4gzb2qvCp3/iqM8T2P5ZnN3hf7Tjy3dCpp45aw5KhfJHFyKzW6Qy8B/dc9YSdTN0AZaaBy
gzjfqu1Y63Dh5xvmVpdovd2YcgWsE45Ud3abL3NdX00ZUOndO3tinD1Z7P3Vb8Xo1mgn4/fI+Gdh
GRiWAybT1CmyQ2GmGnTI8TVTqXvON5WTyW6Fydo4wYqgWmu5URNBlZ4X/p0P3XfG7Jz7hLK0rnhY
mkY0L27NIwU3WY9dkwuvQPJJVB7MZFEM3+m+EgjF7oJ4WzvaavrkrK7clQCrws7ocJ3q3anIGtRP
g7p36ZA+IIqNERoEnYu1+Dj14Hc7ZUMFUkZ991K6atfkV2FW7UdWLcwQP7e+Q+0EIix1FECGhsD2
BdmCZWzGQZgYCkfhHAqXXjbz5NUsfPOtp9LKnHYntdK8CErD2zwCIklEE3jckZ9mBK607786DFy/
Z8YDFPtZtLQ+T4fPuTCyBDyOT2xNbzCULYx48IR87cxp17ez2M2dTYBfvzGYXYzXQXumPLr9G/2E
ujqEbeHd6WAfzH4apXpjshz3aWh90gVr0/62zpaxx0MmIv6Ha0hTw9jFHvPwPYSJ8Q+RAoq1cP5k
FtsuKaOENDZ7zjY25aVl72sCGeNiQiIu6/wgCtWcGSlGcqP9BVXPXtH09hmlLRJmqU41iY3h5CoZ
qyo7mahmLyDq1r2k3Z6AWzD9oYeC4rXTRauFnpaTWbu4zT5hlRHWRZ7Aa7GrQ0VAR0g+N7qQ1RyP
idZfJBrpsPJN9WL6Nyszh7tHFPrZk/LCGraNDcImZPorK6j5hllH/jKJ4irTo+VferXp6LQa5iHC
uDpGo+90b+KAI7hnzbblxgQgCcxynQiOKiLxrD+LVNPvnEhYiEtvick34Q9OJfpJx99VS8vtUKzk
ii7GenSIGyCAhMvK0vK9VbfpTpIwGnaUlDAsjQd/QHYYqBIOqOq+Tok9vFi9jCST94vpy99YodZP
ogZ4VXb78lkTGaQKL7RAoNU3+4NG8x6ldfIwbJ1xzagbD6VGnv8RosU7yBOwzxounlCM6zGvuYn9
a5qw1TYs5UK5PUkaBrvThcXiS+uBc7KHyou9ZP2T+4WIm7nbYgcN/c6T/BLNXJOzkE/DrWUYNbTK
DTJcA/uV1Wg02rARiiF7G9k56pvxZOsBqcbi5sFR1F+KXKNUMar+jiOFKV0l1Z6Ue77jkZl+Rri1
q9j5eEvx0XW+TFjnQ0IH5A6D5VtjJ+MVm/dP1Gd7djzzo0zeMGaAVm9QYbvEKWb8JyIj8U531z9p
5yx4gsw17gEkKsrZB8qXZSPvaWzMt9amJzCNTzoZhZjXVc183+7W9eZ+a123Phh9vhwImS1Z5Ys9
vKvlASNkfvXaZj6yX19PWlpGtpfmO2NNn06mr5KQnVvRje0+65ufzDCtsxySbyPB4j/w5vWBS3V2
0oZE7XTr7pCl+TIN7nqRUlwQzo2PSZSx0RBc4FSeG2ytrb8lSE1ErVkX0zSvqwm7ut6eSW0oXbOk
aS9iAxVd55mL6jKjxknzbj/i4Gc/vBBODWB464Yklnqykl9tEbriVlGX4MXJgTREdq5/ePd3VVmk
w1OMEWqJwOn97/WKlHom43ilsU4z9SeZB0CBi6X2mEeQgZbA1Vn0Bmm5UWV0moc3adfNMr+OYIQW
CsXQhBBx6VYCpLou/aIlg3Z0vWeb2XnOccZdBhPJ189A/VYYKle3rcKegvpmZ6DhUYUUO73oXjLC
2gnOgMKNHuDTttS/x5G/C4gEnnnocUw1xL5S6a5mNt8nngqUQuCgaeT2ZbdZjBnbeHVwCrO7I++p
AlNM+4xB0IUJWxvS1TRIz3N2oW6HYVxjBIs+er46fgfBiyplYvw2gd5qdReYJWIIovp2/ZTOZ/QG
b0U+9BFwPbnp2IKelb95Bxl8hqBMlnjqPUBSNfjuxGdjwXjienp5HfvaOdrr+GHmr7hvLuKAvihh
J6JV3ic1W85skpjrtqY6uEOK5LZtP1kzPqg6BxW9ZPpL29ErYo2xaTw9lNHuXIXWxkbLzzaKpqJi
hrwuP7ghnetUXjfEBqHE5QV/ZskZ1ZDAl44WSsF68QCyY47RC8CyPOFwPQmPHarAh4Agpw1Pn1GQ
JGQnPO6LoixykqNKvKBYLU5Yj20lCTtJpGZcw6LwGATWBhGgMyr+NWfc1eX7VmUVP7a3cAWQVglo
PQ0E47lTQlAIEAX2C6S1Gbhhdj2P2dqxaaoWnwIHqC/xt21cDqhIiczFFDdWw65clU4D2UzHydgs
gP9qRiyB6Ye+gPVOdkM6sNExpeluTvkR25b491GUH8rRamIbI+MwW+Vx21pgAR5DB7sT58mbhigp
PY7Lqdr2EwTopttuLZ8YOR7xUuRvIwBjhEGX8LxSJ2wk+xmKlFfqlHPOQlxHQ5DkUmB3Qj3+vVtB
b2Ge1I65MAh7cNhwl7QegT23F1C7ZMMiLvQtOb/Isa8OLO3JUmTGvXen8UOZJNpZjFb6eG+xrVE+
UQC8LtosmZA5VfMYHZgXnTXukcTwjWrmK+R+HKoTuw0j80i/kssWYRT1omHOwCavtoU7TY77qeAo
zEmmIN8RMDDYjysv/+euLnfaaJEgSVYoo+ryONt/Sgt6hzV/RxTpRIRD5De61WX33vo5Hrm1Q5dD
2oYXF6i1FHe6/33n9KBKQPZEvPIgJ1r5Yq3+z8RMSr5xw/2iE8OwNK/aQBPs45oIQFNkx8pcfupm
W56bBcd3oTn2jkS1zxg8rEsy/5Se3RIp7bCbrkk08J8DCwWigyGpicVTr/qXlMYJsZ3cnBuOpXFX
ELrG0JG0lML1vohZQFcfJVK9ZWDB2/YsP5gent3FGeOUBHYasgYgQlO95duhXZ3xZYUEcbTW6pfO
YCL0oA1hrIa2nKwyvcscUT3maffQjQryqL3FVLctDahOSm+7DUGzNP7NZqzdIf3fAV3VKebhbuVz
e9ywx7HOl9Mls/2bsW1NmPT0qWowt11ZkmED7z/qSguWWHNePdKfSR+JiqQ9qFp8ct0O067clv/P
udoR/CMVd4eheBTHngBxwj9yNkLgyYmy42UwXiwjx4EriLotOo0r0oCAKbhKCg/VOxTpm4RVctCc
nrfcmL5wn3P8djYcAK16GEvnEoc0e4dZewLtzd37w0sZPXrDdCX8Yq919hNmvTlncEFu3LlrlBeG
9bXevDv/pS6GAQvRHl1U4E7Qa2qfoN3xUwEZ6OwbfhasrRc585jFFuNp6H2qvchsxBbKlN1ip8Gk
b90YhBRfsAtPZEHBDBJYGQiHDxeD0l42CLRQN81RYnkHGy8vQShjvZdJysKMocrBU8vE97ZiQ3QN
9pvEjWla9VtC+Tk2+vpl1HX/lVOKzVaxR41qH9mjzuHEi8f8qiQSm5g8puoEM5eTFm4O8byLVlcR
OZQK3ph09vBqbTqLiwf1B7Gc/bH16jVYWeYeDKO8uqv1B3pDG9lDN8X+YC6wrnUX8vmfmVS4tHFJ
dyElMKTE3klWpJ9BNXxafa+4Dh4iD/DuJ7nUREpXoPgSYXF4KJJczWzJ9rVwEzLsN3wIxt1Pqo8+
sOSzhG1Duk72U7XdEJnOUwfEPivX+5t0GMdbLjP+YqD6rqTfh9ITYEKq4jLOXndoEljYdHHlqWR2
iBGRM14+Q1SgzD2dT7kTKXqrYBiW7Gp19QWV81lI0e7rjOy/KgGQsjad9Si65Dv79g420sUVpMu8
T4P6BRssaB4R4niYLyVfpZPZ4HgcuYUaevxItYZ+wKHxfSkgkNr9PuG82Zc5AW8DPn1adjhubjlT
sdhuG5JWNpxrSnhKkZ5rN5+ojnr4xZqJyL3qASGsLVifTUz9SZagEm2VMZywyRyt7aVDVBPIhbxO
m833jsRfaH5806dmnCxMubBiaihZOOGbLdCHOT1Jw/3eE9B7GH0DgZJmscyAt8u+RBDfrL7Z25Q/
9U8/UuIV1Kxre8qN/pSX2FhnFjIPtVXNJf3c9h7XrvFntP8A5NNfDYt+tOgnfqkV8w020G/s0afD
XCrQinK9eKsFCTNfgN664y9q/zlsackiHcVDotlfsdNdE+dX14yK0CkK3Nr3Dgj22FmKxUbE11c8
pPm575rlg9B5jEJ2Ls1NZPUCpp4DZjHVk024cLcs0zWhSy3XGXxqtcRFbzgkac1RunVzSJ0uqYCt
H8iE+Lnz1b+Zfs9EN1c0xUzFqgIirddL5nafa99ccH73DgbgQu5MxbBHWwTRsT7OqrZpvnVLJyPF
HGiF0r1mUxUbWG7MMSPOr8Sg6W75fH4qlNy23s2uwiomtWFXdO5b3jE9MwGIcoGsQTv438cWcn2y
it2qTzcPAOiX7jS7EB/mxFbxu04OhRp5yArGcFeTmb3qkmrE7mI2uh/dGTu5ocz9BDwinDOn3Bup
AN6ti++G3YyXZON3Gopcj7fk1j79gwhY+YtBU0SdRsj6Ynb6HVVt8OSmRptKQZ+Xw7cp1yugsxgP
J9S9gvhGguLmAyyeiV2SSbzTSonPKo4iUmVETiAtDbApAwMmVTPoTKJPyE1W4bqIP/CntxjyMzT4
vvoNZuFt1u+T5Xm8oTBxeYlNXnileE1Fsa9qdbRySTFiTq8A7UGPERISmPKaTjP6AtOn/xoHnX5W
4trpoMusTfqzfIYMVAbFo3hPaHaZ928A45rnJhubFzuwtXp4pvhFvMpbPi5ZXFNlyVWLI7/Yxtiq
kqOoAXoNOgYFmc3ax9ZB9Lw9aQDFpfbZx/UVgdH6lp608oFWmSuz6fOT7/8ZsidKMFl+9oBZ+8p+
qVuvJBS7pDDUYONjy8S8+8suLVxoSd3uyQn7Zi3lK/1ac/ALe4zmzP4s1pw71YLLpOCtRS5WkDhV
cA0KJyUNrqjbs92yYis7/2wOf4AUpnt94RDT+65F/CTWvW/0r5ZCiCLArxw2/PvnBFd2sCQ812C0
PqU58WwW1o1gZIcbvKvrt6k1dsTV4AZ9Kl2eZ7leLzreHVaWApQcgkWPEft2NltW5elU5mDF4ao7
rNZfcpQP9jLdi7ki6rN2PlaMK1ESTsQePtHqfoeYW2P9unN6zWVzPW+H0sxu2ZBYL8jbKJtkk5w3
JRkF6StpWTknwqAwt+qdZwWLZmn30qlxAWWwdLPyuoLEOtQN8X21J/U3p60/ZL6D+2NLX1KDIaGW
UetNJCBuXlcxcbfy46Zz4ubEnoYunxm9S/AlsUWYexST9Wk5Vn0uooolSQAJmwEsNc/BbROHonZa
4qaxDnozWq/5nZyTxzgKefP8Km49xyQiJ/1qd5oRmVtG4G1zqyXhjLzlW7giWOnYC5+9LGFyVa7s
4Tqyn9n3I//zzjh+nZNKAU70aD4Y2WmfksH6ZfrjXap+3XHK0uUN0v9ojXjJOqmFqc3V0jiTEaxS
jXujdm9ukvS/avfLNmvNm/ZhFi7vVWb/4s0HOJrlwjxWXf7wfIwlpJC/G1PQOX0e3LOFmr/yluab
zQMcySNJEeMxZSwdWy3OVcKOyKcZaCs1olDmEdYI2uouFzypT7eRZoRlv7Kd10YbyWyXcSUst6nB
rlKV/jfyeZOI3/OtR9vF9LjAuxRMT9PV+6OmpQt76iTbKyTLn/utQENGPm8AH2qmKSHcvFTJY+k2
Dc/DM3uQWCdKisBt3TnKkRwykcQeTyD7x7Qc1Yni46HpqxfnhEPrfk+sk2UTQUIC985xki8Vc5l4
IAaJM+rJWS1N6lZZVUfTKw4cejTc3qTOKeFV4WCnFsthFftpU+2cNCn3het+wpGQxIa7sCukrQoT
a/OPlbF+XH1B+FCKA2TRjZibowmgzrP5SbaLJtzrstYsdWrYqNnq3pCsYvZX/ozmbJWnKncoOkA+
0pNkYI0x6Fr+ckeHNP4/ws5rOW5lbbJPhAh4c9veGxqR1A2ClCjYQsEXgKf/F3rvGZ05EzFz08E2
bFFtgKr8Mle+lFF4NikjwFs25EcjT+ShM7V0aWT2Lm7c+qNwkJWn3n420bgPSLdiXQ39sCR8Oy6L
ps+fHi2TgpIgp7TpMh7Lao3zwcExwqnc/gknmCkMe+i1ha/nENXBoSNZcMfZr4/daxyo4hqyn9fH
+uybUu57rWFtXTfsoTEEVeFEowKLqaXXNvnZtSPynIMPHFyK9hqaOzyqHPxr6a+MhqIosNvt1WjG
z0maatd1GxXoJqIIPRyNm1/KFrmeAQAJpRQCNFWHw6LKWSpjoG7WXv8BWMF8mlwiKSIulyXVeUwG
pbPTNKaFTViAQ7FvJqUJOzDS+kKvZ4sE3jlvn2XJLdSoeIz7Wm2sRjMvBgsedhi2v0x0Kgcj+1zh
xT52wGYWfdvuk7DEw8cSbJX2Y7AtIo5XdDa3uPsXjePIXVGgP0hDgXEcwAA4Onam/tNOCuN1bNB5
2XzAvyN7bT1n+XuAM/dmi8il+aBBe4XZ2te6dYGXAJ5CONXGNcoSjH286xyqN4UTbQg1fmpUtl1J
5+hlOl5I2R4bD4CNrsUvGXmrqz6/pL5RHmOfzZpfiD0BxuEyKfMC6ck+VBld9ukkN6zXjJPy3FVe
0MXgaWpaZqR8dvReUsgUogEKW7doiQCUm8E6WiBRgeSLxQEKyzkJ+mCfcQgSVqWv25juJhN9GgKV
+d5MY7Kn/qxaU5NNcU+RcZqzMWwrfQrujX12SkYgjNfZCab2N6xcuZK0/zFYqPulq41oDkM+gue1
xQYv4Z42IFrk9HbvaByTM1m9EHbduJU58jnJXtOSRWXYC0EPR72UQftbz8cfQm/pGhgTtRsrml19
BA5mp7uEjq+bhwAcYbk/tmX3Kpy2ApnA4atM62bDumlLAHObMjjZkFGMcHQ0Ji2eRXJN6DnDKVTd
C87NrIian01rINRmEIEku9uc3M1arwaW69PoHsAdvtQ2wJGgToMFkfwLxqo1g6v4/+fSnT3W/6e3
n8ARFUX0PwU+cbv/8vYXurK8XkX2nY7h6ljW77UHMCmrN9PY/GQW35ztALACfOSVoTFFqIeC4410
j7EgctPgHP9/m6ERVf/bqEvqBeshqojJH4RV979SwEWZiWgIjPQ2negvL9ZjQ+47blOayU2OqfCJ
C7gU2R9V2LAmMfpMpW5se59oRJj0Ox2bHm5PZ7g4Oag4reP9CfzyC/mfTm1dbBJvtPdSyh/AFa71
aOR8ixEpm6LfpYCYNqDFOLnWfv2kWSzmYjbXMcSvrQWJ3SmZtRKCR0utUQ89spbLsipB7XNC7+dj
0DjQporirm3HvKsWBgaB0jMoVwQmAFaMgjVCIHvbQzqzL77qw6vQFNBUhgf0219dS2vYmAAccfuI
eWl58Cb1xl6zOOkxdd0NDpjBhEik2zXVw0ORXlAj+ZUqHRa+DR6msL4C5PBlXNXJZsKnhtcgWtJM
TkmQjV7mBtPe6DLw8qMYcVUmx9ps+IrlGGEj1ZwiuLHLQbHB8tN+A7Eivo304GqqbVB65i7EohmX
ph5/OtqIwTKse5A0zdY0KmRidL66STIESzTH3o+3SWbgJgRXY5hNe3aEMy1tFfEi1sbEYU29ZWUI
GCF8DnLR7bBKGuxxG2+tym/q0fAx2jQH2/6PIKZNV6MtZK311oW1CiY4pjynihF6q0l/Y5bpU11Y
aw9JlTdcvbNQ+eMSc7w64NIYD7kbUAhomgTBdBYsvpI05Ck80h1REMIhhn5zmKTVf2ybU6emfpHF
S4F5Mhll9/zGnrNchUn6Kyi9T16f+uTI1NxggqIzzwy/mZvfaQ8Mt77fsu5tLXEO6x+RBkTO0CPS
J44ocCjCBo48Cc5Fe3OZmFSmTbVWwwKt/xp8XmI/pgMUlyNALXKNeUmEQ/Vjt+Yc4vG2xD80GbOw
iNxNbrB2yUL5Eq0LGYRslAZjU7g/W4bOdxbrzMSG7GZ4YgugX707facvsloCUtVmatWqKNL+Uv2s
owpgSoQZX442yyJXTSTOBjDMS4tmlGsSGT+RlMx11Kp3FpDNvsowf4mp5hiQZofWN3na1zZ/MXWp
fhgOs/aQIsrEYPIZoTPuRJwxdUzkufW6+jVvtBOTMUxl+GDPVMQAdkjbr0CK++hoA3RlgHhmGHbH
wrS3OdOyuRvpMs4ReeZ5YWR8w2FVxxJdaTEZTBbsYmLD6gjjzVIxPYvFzhkoEJwTB3Fo7QrW1wvL
Fz90C4Th5FLBoQ/vfecx+mtfXTq9115DGFrCVV1COiExMa1lYF6mMv7Su/glN0+uD4XWZvq85Z2h
x21kWuUizsUK0x9f74NVTu1Bk2yMsCfsGzP9xcSMMk7KikHMIUzOPvfSPlOZ4a5MArfBBHoxNPiu
aRP7pGwwOJr9NkQWnkVGznUssayJOdFsCUFxpJeujPnTNciG2V62wnpo70lOtDs3GXGTdvYLs8qX
IgCJCwVuugg20ElopAeLcywfMatYAuP6ZQaqX7fBbWypxGyGja6PrNFVdYqGrR7j1es8DTA+3Q5G
x7yE/fYl1eRxoKYrSKtpyapYrQK/SxcUjXcwvtwrYym+cTVzL0+Ep95wBem3fp2ZtregA5gY88hm
+8RbGqz8qHkrlbsVot2IpHoG6EC0pRtRIw0Q+NI6DPr0hEC4cl3LQema3rIexzouRgfQu8DW2TP+
by24QwWxjWU7cIebKJdy6vY7o0Op9vt9b+IlHTw8Hkr1KVtU55uwebQoS1aCfjcPgh0fzuXY/BJd
azFH5c+Emcx4fwy/B2FOS+krCouTbBPWGabkFHorU9Z8leoUnFkiJgoas1NvTDzBdnR3TBUcdJqg
ENKJy3ZYhUe0vQ/EP1Zc1hb3Bt3Sjv/TTSWJ3gpEQQaQ2kL5iYPyzamcZ89tKSrinxY0xa/MaDc6
nGOhBBmrxNO19eByRsxhWYcmanWVFb8q/T3RoP1h9gk1QS9yPeUrpqOgB9Hcd4B9h2UrUeIIrqzY
hx2xOx8nuvNmizN6RuftUoF9ojLkvp2C4knwN6W+xUeoqLtLjnWJJENlrDw7uU9tTKOj6naNOjUJ
s/HA5rwBy/GT3TyfsE5+pg35PBoYpqem3w3KeClacWkKebHptmQY04GhmoppVTaa2sVsy1Ah8wWJ
fgciBO68roimtc6UsYIctGEN2m0nuus6YVR4UmrBhLhL12w+VoMzHqe5ocSXzS818LLHfPuw6kY3
peEbYke0qBF9Z3vVuPOkuQ4ylt0jr5TZDB/lsdSrTx9z3RaV6JKxRcYJG6ztMYVBHJPYSGuHOqV1
LHIJVo0tijl6G8L7lAc0zDA9/csrZARaK4wRfcK9isTXKMMfcZnfITV+wYSnGrx2IJXymvaxFR0I
QIZAYtjN14kJMhRtmdrDDrCjp12UVhsbW+kDGoScjmlSZ/DE/M/CDdJTVOAfH/B91Zr+1NL4umPF
07EyO1BwxYwVd14dJ7ckRfIR2WisCpFiy63bcel0/lolJfIXZRUrvF7RQtjVrTZa8m/RB4GgkEwG
Q8XEYxmhf8TWKLfw/5emT9zNzXw2H866lli9+wpXRFE52rZikAhrsNXXELgobEd6mHkDJxc/xaJr
M1pz60gtzAbId+LZ6uSVesdH1G2WRa/raJ0GOdjxYmYGPZ+gzy0jynZ5yciQxVurlR8yZuDuUEWP
3/OIfdN6iXrzXFVMTAkD7Esj0JdRTLFtmvv7LAp29FQmyyrw322zdk9VSZIU1RXJHw6354ZUq1E0
CwxNRQvXfktLcencWN/jpl9Lunh7gRPEDyJvl7ORxUd7ooY8OqqxfK/5QO0n5o+8Pbg6ijlkkELc
jDr3D+FzZ8vKZYNeXiz1oh83k+tvgpDeM3ton9mE4dXHXABwCYHDiGiGchBcRnxDTw2VQ8uBgwc7
X+d1JNW+HLu2JZQaxiiS5a0YBW5HdZA2oqRpi2rbqP5nI6dnposWam5iwLX6dhP2sJHBUarIIn1h
jW21mNMy9H1ny9zQEHLdaN2PposrwFlDPI6Pdc0BSvoTWJQCw5cTWTiV+3uvtWi4fsw5OQZIgc3b
WCoW0G2CaGw0SH6dPm3cxiPAUAtmnXqHm3Piu1q+tG4X7j2E190YllsKF4JliKbNxnu4tEHH2a9F
YIvGI9EWbdOb8BUFOTOs2tQgmeEPvEZoowzo9Wi2uFCdgmkLa+LD6glh/lefUUQ0UXZA8MDGS47P
3EN0h7GFaimzjJRNinxKczyTOJNRNh00bRpgnA9GLDs1bsNpXgRpY8hUKRVrStyLZWOGy5rdw1Kz
nHGJheo2YQa7siyDyvVulRYOvKLPFzn1t8JIaUbv51KMs6UDH7D09s1A34BLwBWtvRm69F9xCWQb
ZQ7p1XQoKaYHI9ySqNrM3rKV1oVibQ1scnnOkKS+A/16VXPa3DTF7GK0dKZfgHEHFrFnxaAuaPnq
i5hlXoL1MqpQvjTT+QHUeB9X/a8KJcXpp/SWvoEEiPeKPjkWJn9gz1JqwqYj6MeDKBu8oGND6mrY
yCQU18GSxbVgwr1vy/4HOz1ifX2hrRvZxCcnCbdxB83BTp0/+FbSG+JHCWJLvLt+uZ3dkyv0AuRV
s+D8NnU1h2a7OMW6qa8EyvwiEZhA+9Ta+hw9QThSyctURx2VG+0miPIrwxzLDejaUwsKloUipWp6
yVp70j1v0We70dQ0IigfA/FJ/KyUIQjLQdfy2iOZeYJYdLPNp2gO3S1Y3W4t4udMJONn3EK9cWPS
sXjaPd5bcRxF9azge+5oMHBSZV/bOleIYSGu8EkHcgs4oS5HbxUb6bWCznWu5vrlBBj3WofuGJYa
5QQ0q2hTbpPyy48P/2HfewO2svarIf6fRH3yqjLKfTWTfUFrP3XxPaphLQLgEfdcfsgyuIcNQ2Jj
hDbkMiUbmbmD4mTGlfeSZIQRj0uf8MmiiVS2jW1IVFHwJcam3JS5SbQDMcsU5dfAYYI0n4VaOjqc
uSVDo7j4iHuL5j5q55dopkxLuxE1HptvxwGhJtdP7k8ARTEZj06EmjcpXTbSww4icWQjmt3K0t2w
wI4vtJKRD4xt1iaGu8wwpeE2RihlrcV+p93F4UQiD7gzyZnq1RRWSal9/CFTlh4T5Wyr2DSAWfv5
nwhm2ljNZBo/ZA9o6BvOX6xuM2tt6OHvqAz5Rzr1Rzezdk/N59Yi0rSIWOtASA5QYGOLXWH5RxqW
2PQYvLwszBZBp977xvoo3ehgsvrMLcPesV3X2KqXZ0sp4oW8BN4shBHOKI/QZ+ulP2IfRyMY1k6f
gUwO7XszleFTW1hiSbxjOZH+30QkcmCSIg9G8SazU9C0Tnz1keU4BjSffWX/9GLffNFVtZ1Q+i02
1GYqv8w+Kk8K5ZQN7bfb9s/ITFQ6AyFauUxRF040BdsROheLM+sjpR0UQzcY5bb3al5ijGZBh5/r
icrOXzrDskWtQ3zTYnNnBpbaFZAQKUqwsYDQ/jKY5mJCuWAKcyxw3+ArxduS6wfP+onXLjqHXY5R
zCdS6bNiemsgTqwk4g6mf3cd2WiX2PmpenG6mr32Y6fJ+qJi4GeHT1LEEyMyzq9stS5N6h/i1O5O
jsm8khP4MtZpCkhNp0TRIL6UjWTHRstf6q4qr6YWr5n7Fbh1z4VTxEgVNh/rjnJuJJpRodhkRE75
II8RrljtFprD7zlEsQH5AxkTsJCM9H3nRQaijPdBwLLdTzG+3alaqMoNnsM/fuGrnULfXugGkdTG
mBtTAX5S0CcXbklNoG5Dx3IQXqhvlSvNtc66ljMGa82dP/rdwhkGoOy5wTOk+JShatKZY27CAQhS
NZ9/K9aGfL/vkOHZqgz4qJspeJEpNnqZY5IgdLsAg4390Yv8lRm7Lp2/5VtQ0PqAJ1kuqgHKcyKT
LzgZZAq1oznq9XroOvIcZvKecTCu4thdOcJ+TWuyIm3HWKL3KnEucpAqllu9YXzFBdEhD4QqdreO
1YQLOXccO/GkdsMmxVC8aCs3PuQQveHXwU9QWoq9hlilQ282B/ilr0OvNOl/WBhBhNBh32IT8x1Z
D7mxc/mW5DZJB9Yv7YyR8tKp3iZ+uB+a/p1+kHZptWW16szQ3LqZVbPum9J1/x7qcEA9VJcVLQPO
OsD0sRaVtYO0nF3LykbIbViVVCSqqjkVHQ7fZVfdY1c+m+ag0w1qbgAiDOfB/inisV8FWC8nm/30
UM6ewWxGLBXFnn4Ejo7TdMgtudQFPT1oWoCH1AlWoyCxC9q8mexvPEM7Tonlk7Chq2sF+mthxtZS
c8cn31XWro2tp9F8U+VwGJxOW9etXyzwxufLoBxhL+ri6A+c8rpKG5ay5ZBO3QFR/4F0UsFcjzXj
u+NUGhiX6RcsgYojaSg2bVNeGSesrDhssXSUgI2YYiNxSAz1uC3wonKAo7E4DIajofLukP/DFJj7
yCKSnx2j84Hlb2q2t9jV9UNSesOiLn11iGd+utCbGyMb1Dn5kgWY2hqt1pdtjS7eeIOFVwHLMSLH
Je6iBVXWvIDmEB4hAf5wsYij4pGI6awOqj5YmqGTL1NoXsdMe8HRRAFUnIi1aRLlKicaNAeML/ss
KSNQKcd6qPTNAMNplcv3sYdF0TJPSLqnmlT/pCe3zspeWokZEGs8qhR2WJOEZzS5K4I7yd5X+i33
7W3XBvo6loA9JpnOpbzULDgs5iwoOcuiJNTWBzPnQmHvCKIdNQUuBi5LX3qB8TRaQu1rHVRBIhjC
u7YAkNsTj84a111Os0sZ8Y7DpUF/kV/qS1viQSioGBD9CK+ge+298ZqFMKRCkW9Tom1aos60mZer
XK1VwNnTqZgGjJCyq5iZvGZE9Wmk38w2NHuXF1CkylZjmxmVG8SDlUq9APMhh2Dlj3c7t5+0JK6X
+CLYYaLnE++w/qg8y+5VMHzBLsaRYbeLxPKa7YTh8hUHqF8XGByFPHgjql8g6eiJg+rDpYNlZRaA
SOyKcm0NrPCO4CnzXMgOfcIMbIIDNLXfQT7wIRtJJ0iJaokKnkpqy5xzqU2MIHVizGEXHjKlKN8N
knejxVQ15WO86FxFfZsavH0v+CCxh+60fA6iWN7SgLS1Mg3vOAljdvHaZ68z8VOmZC+M9lJIw7yK
xvyjagZxRlDsGPdwWAHnvbHhu2dO4LHr01i9Fe1aliLYwQjmMJmmRzIu9qnvwJrWSGVzwmcx73O6
0uoP2C6PlRk/WQjfougTpPs8OUKNByt/auLOXItO03gTxCXpyj9mVwHHMAA/zQHeTPItLAP4+/hY
j1QKflekquvOiDmk9M2ab0S5dsKlQ6g3BTi0RQrGK4q0kAneFMPBsKGxTPeJxcW0NBIncDZjN8NB
GZhxum8WfVBPm14f9hbcJlxTDpgMjsmZ4D/XZOqi0u4FGX+V5Ir0DmlITlyQSsuX1KL/L0Z7pHOA
0YUiTKwFq7YTfwrirjtfS8nKcobhP2H4h0RBQwkDm52Z2/2B8LPB5FVgbs0cSj0JbiOgNG1cv9nC
TjF1uvIwhVWj//MjCrE8uCdwedkhj0x5SOcLcxj9jZt5aaeTwBuqpY8B/GDlc3qoyyvGeunPCnMG
Q/6kOLTzxeMnu689Gis1Kplrg9gwm9f58nGf7mCliLzW5zv7uPVxw+Oxj5/+PtV/3P3P4x93/cdT
/V/P/fcveDzV32f+55H/PMvfu/77n3r8+j8Pfdz134//z7/68diWhptNPuJDn18S0sz/vjihoCVZ
pqXJ4tpdCzrvcV0O6uopX12pkT4kfWEfA700YTVyEu4slV3+PgK7QUnh1OfjFoY62AVAHQXHts33
j9tIZs39asWwi8YxOOeYgUPD6186Q1cvtBAVkM5evOyYJwTFuwjxCUpxf3UDe2e1lOOmE1lfL5bu
K0k7kzGkIrQ5XyXlUe0YyNCxPl/lgMaeoW8J6MJOfXUdqW9TSjv+vbeLy+2EgwjEMA+2BpIuAkPg
+vFgbBj6xtAA/f5z74ianaLGbh5Xi4kGMSMsGjAPPLNt29Y677CPP+6VBv5PA5z9Ngx1nlk36CLg
s7t9PBh/crCyZ3Lk479AixWnmEaLQMXwZ+RmQGF5njW7x+/aVpOvQIlYtDKw7cCpQYKTxy2Ux0ia
TGD2FrjaboJf9oS1W3sONGf1z82xXZ5ThBgiCFPKeKBJdk4GIfNxL2HtcqXlKYvF+V6Rur87ancu
tizVOWjDi94PiEc+my4ZafVLNxKX8i3lLB9XpdUal0L4N20Y6xerq5uXnrrzKKVnJK21H3YQ+sch
wHFvy0wu+9YeiCYrgv7geA5Z4BbHJhW/ysDJnvC7h1vRD9o6Z0UFFwnSMLapaiaXOQYpcxEuJlPU
p8dVDCmYuzXtbmPK98NRvshoWHBIbZ9QVuWLo2cc1M3QPuTZ3P6VRQQ75OCemGNdxry27zmMrLtl
hhXlxFiGH7eBvbHuHvaTTRW5dKnNj3tcSEHvVpuhWf99HD4axS5Vz/ePp3rcYdbBtel7nVaENE6X
k/00Ee64QbAz28w7mF3Cxzl0ETPsgDYWhLE6Oz4uHnclvf7v1VYXnyM2EDs2w2syDcnaSauY5kub
US5+7B+k0UiqVn32k9auj15o/gLiAIuBRraMye1x03kXVp1Eyf/3hZk1DaSG+XobNv/eE/psJrHP
lBvkkPoS9b87fHjnJrU/hpp4GmB75zgloQ1ow1zFwVWn/o1wSD3dUkQqGt6I7o1NvfVkG92zygKs
pJX2Teb6pXgc+zWbzq7cPTAeCVclAcolxIZp15E8yO3Wu7t4lO+E4OTenMCaPG4zJBAEh0POoonH
9G4Y3hYq7XQWvMCDwmUovEKjSpWL2o6qreZFM5GConkP/tdmSDtGMVk6S4nznPKfH6UknFr2fbZu
O3BSHZ7E0+Onx2N8h1JTWqdZqMcw6o3yPMIsv7Lw1W+PWzrmnws/ir3t4+rjjjqgzyAL8Qs/brM9
A35GVmAVzYriNti/Ct8ML48rbj4WN7d1ST86qsDnygMeF48krOW9ZmmdXf35UYXF4q1xX/zMfklL
6V9w7tRUiuGWccimn7Umql9JX1ESR3UyMfuqWFAzLu/BTKxtCBeMqeaefYf9+1JzojNfuiczDsKn
EmzECilaW8UTJeJTORRoxyI52XGCDpdw7h/IrQCWcGELEoTy2xRP9eDfOz8Ydr1OG17I6OOj17L3
ttLUPR5JYzL9YFMWM57AGDoemFpToZuOn7YKybxpOtv2bhnbeL1ZGH8zdLilVVXjjyQo29eWeC4x
P1JXrjvsa9Li+XHbmLTn3sRwqIi1bfNMFjTEV9NJHzWgWAWKWBxsmFxbt66WciWY0PzwGkX2DL/E
mxsg13sKF45vqrWHne30uNAb/9+f/t4GxUfs0rZ7LqoOI+Pjjt6ZKQauhXufRqUNXb0NI3/wuKPf
NIsoAB/keUb+3iGgBplWLJ0U6TzDXPc6jVrK0LK0dpGtOfcw12AxRtOhxzQJcqEN5BpCO62mXfoK
64bOVtrDzXoY/jhj+2m5HSHGKJiR+nmyEyTaNwRg2CdeCddgZ/NSc2+37bAbRwz6Eh1pCYfOOEPG
Dw9jExyNyTxp+pQsbb98TnR7jdMswDrn/rR7Kz85YDrRuBrjCDKjOA9aFK9Vr6Y3rb2iL285k5h4
0gsruAFzcwb39vg5n2+oHOMmtcE9Pm4i3sJjUlhRfuDa27+3jbVXriPaSnFI8VuPO4x00mnaQ0z6
e5s31iXApuyj1EnXlHrivYZ5/p0nhM6dgBow2TW/NINIvEIZeeqSftwOhClYpRbRdaa7LG14NrFW
FB+FFf8uA7b2fZ4NNz/3vkffgIHVGTNjq1d7u+5zKCcthzP4IZPeF0+t59gvdYfewXb4h9eD2G5Z
VizIp2g/HJVUEN+ohX7cW4Q1QdSpMrcYQfKzWQ3QoixOAVgGerc/GKDzb3mnwpdJtoRLE2c4sePy
d7GCJ+fbnO4HpgnXIemyrc5eBdZp4O4nL8r37dDsDNXILat5gUAwk1NmQzYWt0NV9N1bltdsQ4Wt
9noh2M0rDo+PR6DNUp0MolknowWGqh13iVFGL53jfOWBO3dW9EyZkogiSLpJjobTuPfWx9usR1ny
JRr1HdjKe+p9vTrEsTOta92tPotyA3bdWBitjWdWjecoUMa74RQGLTwWwUOMw0difgUjyiR/neIa
KJWs8++SzS/mlewLjjc2dzRzyD0OnpQBeSlv5Wl0qc8te+piXcSipQMw6WOM3RtmAEImwj0zPE//
TE7zJd3YfJsYJZNW9cdbasLx8xqN/p2xvdhF0u3IdZAZ65C4I8voPggUX3onLf/0kDFqqes3fTYO
e6V4NvTa/XaYj9CNZnzKQFXL3qF0XnfTdKc7XrUvYYCvu7LD6hXyQTUxDmLhof8xqck1tgaGtTQf
9lNVed8s+c4iyOsP3ssE2Ttor51N4V7X82xQ4cW9qh1anfI7pEX9pZ34C4Mk0Z9UBazeGGlAMuUY
YnKRPpNNOyAizo6wEBIBpiX+iR/tVvIPH4lUe3SVNNW1ypxxEyQtrKLQpZsipF8R7YmWBXJex0Bm
9GXHMR2KZfLHdRsyDoN2KjhBnswR+7hVVvvHtcftjwsmrdrp78O62P0k2dzTh/2/fvPvw2KI7MyP
B06yjee8CDbm1STUUzFfA5D0STp/PCunc15kbNZLCzvi/nGVojBo6+XXxPTuIkni3noFuLaTwAYf
V3OtK2+5mVcUVho3MT/icdPjzmkm0McMjHYwKKqbygj7kOjtVxXsJ+QPgv4KB/Nrbz8PXdr8STRz
yQlJ/KqSD0P69WZk008QwOlv5O2/6O/Atx9Yvzs82J5ot+WYOmznxxs9fcEhUhcHXxqBWfdJznAR
EdoFbaquVRyjIdSYQc23/vMjpwroCqRjNlNgdHvHgrU3N6L8ML2g3IIBgNQ/Xw2Gol8PDdpjbKJq
eawq7jiR1d1PsnLRG864/3sbsfSvbvC8wzSG6v64PbPjuwOmAeMDJ+klqsUu93vr/LgTPuNvYCxi
O/nwIXvV9D9y2iUOA1kq2u5kcynz9FUBGbp24fgaEnJf+XHzMygCiu4DYZxSvlEzpJ7rjwugwdxY
zt7/2Pr9eMjj9tDnwXrb+WAKunOFK+jIfB9XXMixl1XNsHDMXl3gg2lP4ehe+U6LD9kxNO05FKKx
cTXAXxCyKsWmoLmCsKKfDuN+SqKnh204Dr6lQCfp5zna4NQ3Iy2bcxEZ3gVU2w/LN/RXvQ7yayfr
F0qayhdFEQUx5HfkLeMsHXBvMY3T63T2MHdRnN7DzHoqK904qvna4yIdc/5/fn+AbBPTAKaxjIrn
5GuJMEmpcHtQDma6lOghu19n5Tl848Ho3+piTL6MEnRK5BXttQi79y6x3M1YdAOfgdx+Aw7XLyCE
H0MnKdZVFR5sOxt2YNuDo3Qcb4vllRUpjDuoDbOX0Iek3osdUvUd/gYpn+ql1x0m5pEatj1j1V+D
z+Abt6x6c62euoKpSLcu/85at0B6GqHdfdmF+6bVG8cMZQhoQxYc2psa5k83fXo0eDQcIJ/8AO9H
5nCGZeiX+ViyMIf1crKvsO+qDcexca35uBM81LgrE9j6GMkQbTCpgvfJYhBgbgqZ9H+0Xq0L9p94
e+UnvRMB5aPAQLlQQ+Ieey3mQJRWUN1kfJtakPbQ0gTRImuFAGl+RG55dr2gvbs2DJDWKNn1maX3
Nnb0pmd9/YkbwFp5k47jqg6tpy4VX53zFJum/p0I6hJs+4+TPyeRvy2z3LkbOHCABc0EGwqnmLsy
g6lSsVMys5et0E8+5QWbPu3RUxE6dk7YfXqIR+cqhTA8FVtp+B2FudErMZfPnJLP9WTVLDPakOF6
4Mer3irxVursRAc/NX8N5oeXjRHf5oyPW2zEzzoDvDFt7T199fBKyJNeTBCrs/nDe9N6fjur02GD
F7qmk51xFbadVYNb43cOrN/xC+hIqsYKVMVvVd32r7BQ14HotR38cE4jWHdzmSIthIJpGivvHw2t
Ofu2J8XlkKklSFaCRiw1ntWwvEOaSucc+OPPqJcfvmPE70NOtA2xbKAQFfATlsN2YVMP/23mzzT2
OrBbpcYW/45pM/2yjV2j29rRS0SyJVeOl2Lqy1cXMWQFHZ0D9WBhQ2iTcSec1Hoe4uqdVYD/CUsB
Q+I41leiNOh8TYKIP4pTKC8AWRHQqLZ9SqbEPRRDzSnRRw+n/88gWpL7Z51mW8N8Exm/FlZm8ws0
HVBX9YLNrH+K7EStAyDJh8KLnlmWNadAMg4L8aHfNcF81ybqvrAJRR08nVEyLZzTJe+a7QDC7F1G
lY0Pg68WOr+5jdOpemHUstKqkPSvbLCxomZDTDTCVT78D0vntRy3ki3RL0IEgIKr1/ZoT0/pBUFJ
h3AFU/DA189q3vswHXM0cySK7Ebtyp25cuZNmdXWqsg74ywHsVEJi/cifjbkWB3iCNzZkjukm1Px
oSr9uSj4Z0XCAtPo01MdMLqmg01uJoJ7kGXLnyquvTPRQ+IqVcJHZxQ8TAvL2Rq1tFFZWe4VbFOP
k5yw4ffucvSTadX2MllVedN8SDs9mXShrHRHyssmC3QtOmIdrvPPsGb1tSBHkzKgDRPZ9UVLng2d
EwdPbhR9gXLhZ+mby9rHvdiIyd6SfWRCKijLHmPOqoY8C3h0eLLdd/oA1f28eLAUCJh0Z6Q/pCk5
X4VtYSBSYicrK2I5a0Av7TEsYgWQoe+/e2PQXH5esMXSXw+Pfq2U7i+WbcebbFnc489LJGINNq8c
h5Udl3iflf3PcFz914m+8okNaFT6T0IZ/lP9oN3PRnvhSNnOyyPqlaJteJUdbWfa3FbKyKHGU+DN
Lr7G6sc1YeW7EpzW0uPYb8Rcgiy0Kk4HsNu28uQvFvl/SIKsmz4x39K0BTLFpfc++hg6SZlsR3zK
Txmwzy0g4BKUkiOO1KFsSPMc7ULdaQV23lMXQueswOchk74q0wxeICtCkLaAdOgKZPDsjmewHKSf
FtLkNu/G98zqeYJlAX5rmYD6Mus33GMbPcBqYuf/Zkc4THI0kKwai2M9NO2jEJft7gOq2JvwHqLK
4nhqDkhiJL7tLngGmfKeWGBevVjfuhYWberjNMkjy2EqBnE1cPzgVK2cOyUz4i7c5WpU+UbY0nod
VVOwLMrtq8N9aBXkDHJ2/mHaQEboEFmNRq7uMA7hrjcd7xGcB9dlkaQbOzJfDeWRGxy6mEoDNVwp
Mv5licVkGLNWRvtl9m52cvvx/1/ahZOuhiksVvJRbq0XRNZ4ZlNSKRV/embwWuRTvXKNdFinwtL3
n5cxzgFv5tDCfWohjoo72hZsDqrA0Khzbrf/TQEhYi5P3r6xdfuqe+urv1UuSzIEhgwWvM0+D0c7
9VaxOT65uWxOIsU6VWgq0si0JKdCDi9CNdmXlVftCucqAKzZKg5NWqlDUrQEOOe6/NVPTBNe0D/T
3UbCy0T0dhCi66H27lTH5KEINOOi3f6zpqb5XZMcQ4c8VIlSV/146TMgSH3TvRTvKVH8cMi4dGB6
g8mZ3BofWiuB+HM+DPrNGTTdBPyEoUcXcJ1MwLV8HbhnbByrRbIqBuffoDAntxYC7ANA59nVdUaE
vVCnNEDRYkq4uNw+P2wr39WZUneBFmzOrM07vLz2wwZU5KxiMcATrm8sQkq+ZRCmK7Y5Dax35I9q
63FtPuY+KWCcfgefurafTzg3sXkbF5pBi0/93ZDa2dIlu9c1wA90PPU0ZNuce8MJ96x7ymb772yD
jK8V8ChkKvs4ymUzqH5n2P10DlABrvXDQyX9SwxtYp0N8MYMvG4wSpJ7W/OdzSY72hg/gygcSQgr
OHLato8uREzKGnu5mp3osijzT5ZmEoXRxn9BT0egzGRbCVaqLXW2z7rjU8k7g3qwmRxC2mk7zN3e
3PGwlCrL1tRbsoyWRn7Vbffyw8FgLEb3w+Q9SIzi6RBtzKbFL1DCMByloXHu68cBB0kOukG/d5T5
mpOD2tle5q0dZf1LqtnfkxVBwG0UPtNuuU+4Ri6JU/A2ilr62jsGvCiND+6MB3R5nLnks1m/lwD2
7eaLFDTfOoKBdy+g0CJP+J15B01HgZC2nbA4UBQpv9qktvkrR9PN0JRoCyMYVqLHEiuwhP9KM6hI
ThFA2sTi/py03U7Qrt3krv3uu0zKJJqjlRk19vvAwg0bkIsM0GAvDgwsuBaumn0j0njzqNgaMAeF
PlzdnQXM8QO49ymPBgqIgjoE+vqdt7SSzHKp3rqF2JBb+ZAeHAVTIaHdaCn9/wrlFC+lMU4hO1ma
27UbbQ0fPC9Gy9rX2S94HFY4S1y1Ku7PUnr+c+FX6hmjENIWwfZp6q/AN2fIthh82ghcxTATSkLG
2OQGX1lpe+elj4eDbSPu8mlJn9tuIkAnG+qg8eCtDJH5773NAUHtHVibEpsdc653cmTG9QUIrKlK
eSUxLq+JzTj0IIJ2cS1/Y4X/y7KIzgauZbpX7tFkPkIhTM8Sqy0RPLBFP9cOq2mzJ7yExOhq9S58
kq8VbwMDAn1NA/d2nnArJH5zjTp6p40MG3trdyRo6P/jSFBb+kP6PRYo7pGUKFwrFd0Xj6FOy2c+
ZfmLhGU0CclHiarBncOtw/YvDrZE1Ri/C8s23kiuyBCVfzVG+CF5OuN7xoW7IeBY70c+3cQj6HX/
eRkd52B5w72jLeaQPZjmeUqLjHLnOqwW9yUnUHdDv/o9x2574bwIs3aMD7hU8o0Oci4OLFwvE4+r
NW684wwSiASsd2xrQgc4j+JDYj1gdvmEUeJhpWtU/py2mXlshl8tXWRfWD2RyYhxcFWZN23WwqGt
7Zlppd+OFNftdOC5O/xjGqeS+DaR3Y8D1iVKDtk3DNgV/QrxmP6W9GTMrOfnJf0r2lmf29kApG9A
9HWd50iL5p52NcFJuHpRpdVptHLvmFREtfU8vXSLA+MAe+6NZDyq82SeVKC6X20OA4vvb7nKMbJi
+//m+UbMyux/jVp89qVUod/L7oyG05zxVJuH2pzvP4ueKU2KfU1uQAymszamEqizb41hrQA/mBCd
omL58ky/eKmCbN5BAGBmlHlzNCGUrTjl05AsAMZqYPQnYWblnW7dOvRHrpe+xCOJ86kL2NYE4jSK
Rq7EhiOSLD/5W9nChMUEUcyglKcMZ1s9EnkopXWqhY7OY0aVMLWCu0zKXxSwQlfF1LD9YR0ZBHI3
uoCVNNrQLO0c2tnP9o3YC58IJdNzwnM6pWnk1W6Co9943r7T7XD0VYs5fIZ+iaNna9u+2kHUh/ap
U/eJzMY/v+z9Y/lYyv38kin8bZ8ocf35pcmUE8+GxzQ8Unfc9m7yuzYUdM94Gc9ZVJgvnNR3forJ
75mSR3p0CCTIzqs+iEaRjoO0FHfJH5E0f7vMad9tNhZM53F3SdtOHrEjeBBPsYCIJL7DgHl0r8bG
3YOBxR7aAAyLa36ykvyjdYxmhVoa1k794cel+zG2QQPaQ5S3GHkohNJpH0yp7BsxZQUAb9GfBHGt
lkkKi983XBjYm53313hgUiJfGC+RWdFLWCTjoeuX4YnKx/EpppBB49J2MAvivY2vPNTGF1Nkl8JM
y1+qrwjUMQLzQ1Y3A4AMvpuI6LKqy/eC6sCVqgxcv8POaazynI/WFPpWaoe1MWD+AhhA7yA4nsdL
JVV36H2W2RvhgXd2R1BOQ9V9CFD6gN/EdNQ2np0ah49VaNT0vvqXqei/kSXvR7vQhOL1cwGdD8bX
qq2XbxE7+xGo7YvTtdZzBkw6n/qjbgOT5xspTi4Eon1yabAVXePcJ9dJbkXxWMsP0c6RGKEX1xsv
HSGRjVdZhrcKUi/CjSbmzzQwX+kApgoUyOZUj+ll9rpkU1WCKDgIr10vvWblosC8um1WczKJOtQF
GERs/BcxIe9Pyo3fsXPaW0A2OQzDqF6bUUmWxXD0M2TJ/ziR2MRO+UjFGhDJSHBcxfVUbYfYUhdS
yMFmghm9Daoy25Sjq89qEtNToYyLdhE25zT46xvJyZxr9UnGgEa41lB7vRhAhfQ04xqt0reGa9HZ
YisEnNBP8F8UUGol95/g4XbhCk3cH+phnPJfVdntKoylkIksTraYZYQkgABlWvY8PB1axZL57zLq
ZRdrkREuaZZnugJWZTFFiOrBbYqoeV1ynlF12o7LI5VAaqNr4Iyx96tja/4YuVHDKdH1ExCJneW1
Aw9RspxagCPMnGX63eMQqyNX/I2DBlpNDu8pmGi7QWM7l50DaVvJUGrDefKjOA7142cMYQKObkb5
jeWO3m4y22Rb+sa3qZN0j5ffBx7JTQ/Q3whjE/IthlG4ITevkBnVXa+9Ea2L0da/i+auBje+FVwf
KwODKUFY5ChnQH8XM5+HUjvHtOtL0jQOYPPHUnFY/pTyq8dkcTKL4hubqfcyjS5rL4ABYEPqnWnb
y2bRlQwNWo1XAU8K9thdcHSq7l3NWXNNtfvpMMasHcb9W28U9cF3xUPmrC8GWamjDHJ5mQ2uVoOf
/k4cEqATBJuNY3InlblZUFhqG+sWoPemd9lhA7dEclwJv3dC3EhGWJfqV4mr/1zQwRTViTzPKe46
lM5P8M4zR0crd4kD4zNLY5poue24D8SmW3bhz6w+K7qT4Ron95+XDA79KdDTg7njoTumFedKCpq3
s/o1fhDcyom3khQavky6jfcoEBgmcLps26YVa4BIYmuYuA2wiYOnzR0ytLbLmnkK/N3CxZLxaYrf
4OWv/w9+3eDFb0aYCiJyxKlOzzOr77PLOiPEIzEhuVbLIRNEyoTNvd+xbZRhhvOTH/XWjlIy5tA5
3ZbJEDzHRQLfbFzO7sh4XNmnZfZtJl+s9YLU6l4tFdV/Xds+DzX+synxplPepce8BSjnD8jbC8Fu
SKZEYSPjiJfYf1u20Kg3gtjmh4zMMBm5UDUtdywHr9xHreh6iSXuP386ZnZmHCVv0zUfuNvkBYRy
sE6slFqiUwpLZQW64oF/DpYwwt68yjf5ErtEMvW06dvOOxJdvQyGO36wgoeb7qyL3JS3EgbWK5Z+
okq2JG7YinMHoP9t+u7TsfzbdTkkQWynwE6w5hcWtWyp8qAy8PYtsqclyUS4UJy35vjUh6Ed90q+
x42NqTRZsHYisb9bVFzEyh6PkZEVZ4Tb/PygEi31hUDxHNKgFBxGdxKnwoFwoJ1iQ6V7/eW2dmhP
IDv7oWcp1FV/W6eo/g1ltUusomRiS/Nb3OtojxL+AIzGEKMqO75ISGi1crz3qipKNnOPa2Kx8AxW
3ftoFed5yk20MDBj+IkJ8PJAt/0ZCkcwvXYi/Q/z3IR7/RG7dv5Fvmze20C+9wPYnboXu6KhGaCK
vnPNTcRrkvciym+NGurNOExUFES5t89M39mC5ztod5HchJctKSM/tPEHHwARid1Q2+rkAAVT3d9e
EStXvgjBydICYflfpT3IT9KhIIoIdZdzoC7NLJwnOfr/IjRkZYPaa4a433oB8Sj0VHXW3tCtvSjX
G6PJlrMVkRAhRrE2B6O4JJ7yQ+39XpCQToySlBpVSf7l472BhW4BQSL9O1ZVfJ9UcWzG9FcWuPTA
gkxZ90EMPK/gUQPkiEk/kNm/ybL3bNHqAxD/hrB56FYe1A2PE8Bvip4n68IAWmfXbvS8c6++s8c2
gxhnvcYzgd+eyOMlaT5nbcE2aBHTOtPpdktvU88ZqH2M2+spH+r+GXgTiyuzep+MHMpkKtutcOS7
TSHnuxYqOC0ko5WO9Ns8uJ+W59lXVLU79KCaJTHt9Jjq2W0P9XxqE8wj9Xm2mRXjdklCM/Pzt1rn
/SpKradZ5/ThtI7/WSryWbGxPM/sMval8t1jToR7BYYYTLF2jOsUDW81sGq6vFrxPs1y5jrbzmfh
PYyHtQvVQCztOvK8bJeLRyWS7dENEJjr5ZPvZB4aszG85glIPOzDT+bIu9/nWXbiEqb3iQdah/DM
OevyaTM6NSS+EWbwvDjuvVzEZ/DAUndVbZ7wSLmxG71OxDUoYuh2AfCfYzvU7X2ZUJ2XVpJnK62j
pyLrMwNGiefijo2LmpXs7nhd/RVnpKyHmBVLRCrrqpeZTDqWYexAVCC5UvE+AOzRxkbAVJwf9Ah8
2SdBPMbgDVgRbfPMNkO/ZcuTaDICjS/fCd+SGDXNU+q6XJFL+uMNGECHWqmvjLalM5XXW4CvuPZ4
p70PGYl5HWg8/XYKoWuorxMSRJ4nwXNZevWeCcbZTF7+5Bee+0S+1ydj4GWnSNfJm9fRuWi/M8CZ
T4bfIkD2oPfKRuyyKJ9uqYXqQxnQtslNGhjJnl5n5sIValp3IX3HxQSjXpcnbDkSf1Np59WPjf5g
JZ2ghtr9o8dvNeUXK0nI/9RgE6wMa3fgU8nS84i+Z6BFd3U00WTuwVLzBslN8jF9LoVrgq7iRVpA
qWRT7wcjIlBKi9GLi0cex/dML2gcfUewZI4dtXpPfTvhmio6cHsYSWhDzv4radmiZ7YHAWjmNbQn
Y0R7BKW06rOuPkcqQw5TiD2p04LCNqhf28d2c2gyr0Nn5dK5Ni6mVyMwTLRZeqPlb5NZxrdENeOq
6gm0jlb7n2nkfwBMvRr0wn25d438jIlgqV5kRmOc7MiMzMsWpAaF2wuZDe9IIMy8O0zVTwsyLAGW
NYmV7l8+3B8Bdg/q9HdDQ8DQdzukyeTjh/ylHCJODciDGw6GLa4h8RVLL75K7gNVgwoorHLnCycP
B3ecj0adLscZDlOoJ/3ixXa6r1LLCx9OzzB2kZnQVf3VPBoakqvV/h47/TJMiBwtfpf9lLXWNRFg
w1rcYtww/SewfM3RjdV/bpsfh0L171KEj9TsKktr84mHvAeyQ7EJka+DG2V/JK3KhgNd186C7nVQ
iFlRPFx8v3RCnWGK4yO6KztVnX5e5tyx97nR3pB5y4u2J2NPaIy3WJ06vzHU/pcJ+afO4H1ZRWHf
Y05gs34Glife6o7nUtQQxotcsGOTLJ7pQC+eO9uBWM3azkHQXKV0cT0ZlMzSQJ2e+HP1Xhnzn9RK
CTc+XrTrqwv7JxSF5hPs1c5NBu9MiienXPvKU5JqzA4UZAahZMi4r1Sm+tMg9J1sNcD3IDf9q0l1
sNNDA08ZBsOt7eJ/uOrJj2dsehrJ2gq6gTpO89hTxF6hAFoZ+TAeVtjF0mPa2s+lgDKpqbc5/bwI
FMGKeAIw05A+wwqiGFkEatAZxaSFGVbOm6It+3Xfq0/xMOL1vlG9iMw4Y05annk+wRpMiBAuU7VP
SZLf4Y0ScynZBhETf+FiXb9MrRVvuMNG7MOivxMdmc+tmRGHlfMamUgS1mjHU9y552D2qufSmxEf
qBpd2MLthLKzfdt34EAjefNtj8XIsihk1i47RA1UjtyayBzmsvJPaoEUacQN8eeBcKthpb+8oT8U
+eBeo4Wcs8v9bBVHDDS42o9Oa3SnIICUJ9lmwJ4tjDNpO01srCFsAH1BEPjKengOoLcXL9qWEVI+
ol23V+oBWLUKjqQm+RgGwFtz7+4TRbGs5r2+i2285V5mWDRlpqhgE3vRVNAAMxZrF3OL0wEqddGi
1yqdEPUI4cCFbDc0hKb41KvucU2HWER/xLpXVEg6ZpQf7NR5GfAEnhGRGzjtZIKHxUtDGs5/Ex8t
35BPuOolRh2ig8tVIRuuT0amDykFehSFKedoNaRfMjYA5fAfrSndUxJV7maJ6KnuRvFUd3V1Fvaj
sVqQWmEXnt9ZWt8rfgcWCi5WN0ZbHBqRWEunUFsnSOS1mDxCQ6KZKBVjPeBaTbmJYunfkn3Pb30F
JJpc7XHZjj2fENa/30VS2rRCJeYpknqBt7uwiJhM3FnTzTIT7wjZLz4OdfdGYqu5GR0v3P/OmoHu
ZJhUXvTquXWluOe8Mek/0KdxGabjgGYPdZlYfDs3B9yL0wtTOzEiD+Gho6LtVBqJwizJc9ds+yvb
F574+bS89rY+mSVJorl4Y47STzypv0Whrqw4sMXSuXZwHJisvk9SO3euTuS7B4qSH0K9tTx1wOAc
5Buca/awbfQ4PkcChiof5dCM9WOFq+1dFnf1ZqhHwJti+C91HsuW4OThGVtpTdz9h2xmiNo7mhm7
y4o8LGZV560pHs1UmeZxHNv1sDWKvgYAknMM+PlNzESWzdq/tDyw6Q8fh3OLSYQpPb0YUXez8DBd
3bl3rkUaGTtk6Xn184+AAAkri3LZZ4xpT/k44WxUcwyqp8eNWiAL93V9L/glPpAR5O3HP+bWIm9R
fhaVg/RQNawto7HdN3GD2TId4zOOlS9fyP6M+SV6HvpfM9ivJ/oJGe0e7D3uC1PIdd/BgmN32xZi
yQMb8hUF9tEYuOo/SPUVWaNt7qQ2IlcVIpxH52WkVcouhxaLPw7boqlPeVu8cjVK77Y1DAfQpVz7
BDn4hA7xA6IEaSZLvrAN07sAsQ1zd9FeSB80R4uUiVjwWwFMZnVvcCxUgZh3RWlWG75eWLEWhac7
+njm0JhgnlRzT90pgyGHbtGsJb7FkU47ptntHIlfjeHLXTeVb4yUf3FqVPvCAHFhAg9RqPorh14y
ah4PWsd8MVys99Jy9yrwqlvTUQNhoH1sSjf/dAet7glRg42jKSWOWHIQt3WPvbLMS5SK6qlsFN3s
ldiZ1fSthKlOEn2scZbk2S5Uc4Azdg4y/7+cuPe7SZGJzVCzZRtOgtTyoHNpcXl8FFdc+5lPjAZz
WuUDMWHCcfsOM9Yy78gjsH2vPQQkEjUX0Q32MXVZ+cOywFCSsnJLwAVNNrkd2KK0XNbOtijx+ZvY
5eo0eg3AfQLBYmoHayyOhD+/2hZpyht1fpceAVd/kOdGRHQt0iAHMIDZMOBtt677ZDw2lM2qanBW
izm1Z0rFSas+vGcymNyQBdvOVjQFKY3vxjDS5dluZjsE9g/Hciz6bbtY5OcXnb9m0bARXENsLref
cD6PuOovXtsUJ1mzA7b8Tmznvm6xqnqhTiQIjrqxXyhef/YCn7Q+CaY13416VRq0MFGQcTUkaLk+
AZ5He0y9wTZVhjO9Cviy+P92LrCfUSEXs0ED9pCRL6pSelU7a2K9MzG7xKQLwx8bo+0XoaeY81RB
Bm+KxqN4vMx9YBG4F/16qQx1/rlVuilZoa71Z0jiTB9z2V48qzxU4G/slFKiOHLN0FTUVrPwyNjM
+fu86KHK0vgHQ9RbEf6l3KxoY4oPWbp0voOSChwex9rk2Cd2LYxW/M+g0rU82Xn2VVhNdHI84yN7
cDtHwV7A0LZ1AH8V8GlGB2+t8c/gIOCDvSWYkH+7HYzSuq2vWpsAsLMaPV6W50pZyb7xzJefP2ro
/MNsGSmXZCZlA4A0d0PVrEBNLRu6gF4DwPb7tMbAnbkJlmmP/FDueNdxPYP0ovJ0Z8LjQDUl8yeE
CzvAbDc18vSN7zmK5SKCVRyUz0QZVlbgEFuvXVQ03LIcznz2puhuT3l38lIuoMwNqDecc6AMnBte
9/NodMux6CMf4hc64pxyIUji9ksN1LOVCf4rbVT7VjdQluP4NMUM/cTLgfqU+hKxf1/D+t4ioaUb
Z1rejZ6zPvYa9WR0fdhkPc/diFnHNX06PRKYFn6Usml+kMyHrKDXt/JjEpIlrX4sTpaeJD72Hw7p
JvNXwpzNLZqcXybiM8LQQrD/q+xiLlU+BarL6JCZ4UGfLvalp/JwnQ7Uvna2x1EpzFs5Smb1GDhj
0JriYgjvD/VyzrpxcHREAd5GRAb8MqMLesg11lEGprhzkz5kFEQBabw3Fr8vuKWZzuP2rbOe9Ay+
b+CWtYn1xMoh66NdEjjpPtNVs85ArJlc8DjfxuwYw1fhm/Ix2agJ7UhdSTlAHEx8UsqujOhilzDE
YOP8gXvtIuPp9mRahP+bGMOOg/5EKYX5pLrILleFoLaDhQRtCUAKNtSW8ilraIako7OkdXBganYr
nB2PM5A14sVvXXBqKfYendePsQxkYVcrbsrSM3ZJx9glBd8oEfgsCSb4jnARSb3QPnEaiqDd5m6L
9Wg+Kzrdbm6Tz9sRM9NaLk504u49rYqWGQjfb4XIGVSnrKdWyCbIt7VH4VJnxMa+b7xLl5sUUmey
OsaJ/Ube092UEU1pbYyu46EAuZp5ryZoi0WuCRF4NmpBl6r90LGHbOf4ESIgt9aJs0GN9GcS98jX
k/cQq1N99XgrhHJahtXk0og9V8SdjamDUWdQ90UNLHyVKK72FRmAgLNkyU114Npt7SKL1Z3u7XLv
TVCR4L1Du0xzlLuFEGzSZcauW4ps5YJnBkvJboOCDLKaFw5pE88C8CcdY5pVnfs2JTHLrhTnhbcs
ISjAfEM/5jN1sey+nekvNSnQJRy1XziHzwltukwD6ySjTaBcYIw5ZQWtIl3okSBtkwXDE1jNfcAk
H+jeubgEuSEgWS8LFQSx+UrGIUVNSx+Fa3Z9YplxJnqzhFTXthtMX+UuZ/06R2gidLBsMkIfdITQ
oGVOp3S04Y6YOXH7tXH0zMQ8SENc6yiP3yVNmhSZ+4NTn6t0+Z1lhXVzAjQw9g1H151ADpgP7Jz5
48wERGSQjroUaRD6gfPFmB6EgBnsjeFA3DJk8M8D+nUKspqFUZ08eVaz771j7Ew7QTkeywHT3UY8
iDZlV2HV0djOyrZ7q/kPYxKkB2n/cmaPSi6MHKe0+FWw8KGqHouhl8d7mzrUg6zmbtfCq40TeOR0
o2+iOtU77r1/+r4eT+wKIUh7CQghiHX9bGInLfgpdxy8I5+koxM3fzKquq9Dyzs8wEMLZg4S9RJY
R2ENGOMGj2K+hG0ZkH/qkiMi3MfMMk6lk1mXdMio5+K0mucy2S+J/p6m9G+RUzJVTnyRke3IYybM
e0A07Aoxi0aAGqGurJv8nLnLmSx2dGBaSEK23Bbu2ibZj/zNqIZj6wx3DXG+UXpTgnU5DUP7LOq6
Oc0YHh9hL3utLJrz+LmBdk+1cUc0d4VDs1PwNeZUHsyMFHuuUtFhyRF4piKubsPfUaRJWAvW4XN1
CR4W8JxL9gNGYILVYwLvG3vaTYkvthIvBzF3yOKM23ov6/qj0d3fJFXJ1fHtT6QLWomh2+8njlus
YPV4VSOcRSv+RX/kvBk8XdxKk9bwarBOLD6rXT7hMkmHHMJpTqGN+7j3zeX0BtM8hvtXRockEeFs
eAC26tHcm978whFR38uP2KC3SUxv0VjVJEH8ctd1YljJx9+h1VDXl8kSh2Ik+mi48rc/7nN7Mc+9
OWJ9HuthPTnCuajSt/ZtwbTlkAm5ujh14YBspsf8YMdBdm3byNiKPhjvcCNx3gSsQeaePWDS8SDw
WFE4LN6JC0EQ+14UdY9T4ob1w5uJ6NiEyxj8FQmUbOWCPyVHk50ECfzDIJKr+kL6HOCnsOt3yh7O
8lBQcmFN+SYpaX+0q02C3SjBV3swu+bBU2+hjYj8hQJm/xQAgHLSZj4xwL/2E3TgGGZs5r0P/JQO
VVn8sR5PmTKTNxSRFWRK/5i7/rhbAOqtqNMdLoWuub5T54fnnv3TtHe9nNavrPusXDM5BimmDtWz
misSOGyppYx9z2VYJNU1mabhnLBkIyOw113tYMRwlpPjTk8uCcJLtKwsTq+jFr9LwrkgkpeXCOY7
sr/im+P4pRXq0T0MIFDuHaXHWDUYT6FPn2xrvmVydvbOwiWGrPEEnH5TeFyP5nz8Lyhc0A86aGGx
J9spwAaGEZS/TARY0TNGtQ9yg39RpRnCBzQKzyFesiAgzHYPJt/7HBocL5pAd+oBc6jtIt40jG8h
uHF05Xj4oh4CPoSZG6DTyxfmJXa3I93IoPLElkFFHEjinEyz/s8P0hi/U8M404Bo880hDJz+Fd8e
QGe/uDU9ba318pEYnG8wEU8qd8PJkC42lgItr539U9J0Ib0M3RkEB/6EaTdUfOOGmtuAxyG2xRKH
eSuKSw5H/HimwqrPhx+Ro0epnsf0m3sB2/U4p1LBwkrtLnvx+DmhPda7edP0Uc2VJvnt0iFxJWmw
NmMvDtdTjhLQJV7oeDX7QEPQEgTldgYFzBp+I7tmWi80GcDD56fZE4gAQA1xzlLZi+O1wUH6EHMS
T6ibOUD3siFBdfXEHznnqE2Imr7VdSfXmnGvjRrU1EKL/NI3yFMjejKg6B6wFEEB7vtKOpDSVLt3
h7zHnPdAxthx/NQn0b/EaXw+hBqCW1fmHKHVg5XuMSOklLNClB3WWkq5pbngxddggXJ3yXeZjag3
A+yk/BoHYaafLV09ULDy029Uf7HpP1pJu30uMox4FYLXulCEIvNEVteRurKgxmasH8+GrNnnc5mG
pmvLMFiM8tDFU3KzKsC8pHPhEPCuA8RM3V4Lr5WD5aUUgnCQTRIoc2mGbDL2BgBiR8Zkc+QvSgQi
yVxgC0FPnW80vEKz8w49MkfJlmiH4s/5XGQ87z36VRf7O8tJV5InDNSYhYaXDIchU39g+nke5XY4
H3HPUQXs2XQLpnG+davPIDfrEL6BvsR0O5LkT7DDsVu0KtavhPV39K+cO138N1txfWsyd69Hlb2W
/sHIz0VauFfu6pQQYMQ+gLh4JHPTcccWGXA10Cow21w3p3T/P8bOazlubMu2v3JCzxen4TZMR9d5
SO+TySQpSi8ISWTBe7MBfP0dgKqLdXSrO25EFQJIR2XC7b3WnGM6nGHLUNSXVNXUowQTlgSYTkgg
A2RYG1T0Iq9clnhgloBlNQPrGIguaGUIqpbIDUfGaqV76nrSLRU322d+ZC2ieLi57YON4nFplA1Z
cU6xiX3d3qOgiWkn/Bhpp9L+xNWs+E1GAJYiN6DtqL4O2qZV1YDYepU8nKHfiR7N64Dkc0WLiNOk
qg5eIX/HpVA+pAZugUqrTmCGsmfYT5Sd5bOfEbrU50AETIsgDWLWUdz0wV26MR1ranx0bo0nBNjk
bzpU94EHHhXFB50HR3moYnffRso+7cZiVROwcPCattsQYaZOI89cBOFKkuGuYWA4maFjrINC2zJ/
L+g5g8/kVTAaB8JpBBDvnvnximBZsQl0kPB+ml3RM5WrMIaC6kOhwcy+Co0QC25FbgruTxPHhFag
2KbJbyPLz1sYr7EH5ybX22NgGE/qSAXHGgkXYqjjLWKL0C2fvwihmVIIJinzkigKczk3PVZmfgs9
eFokKZGhMnbAHLzugPs+fFQB56CH6JeVTiYZ6Y8DdQAgAZUlHQI6sgIQ3LgB39ozjdaVtQw0FHWy
ehbwahgvBo9ulZk7X9Mod2nUqvFZEW9LKZ74tvHCbkOkqFL04A4L35c0pwzModoFZ7wb2FMZH4Vi
2GelfXO4QRdD+KIX8DBiNR8Y0wFUMoUY1snAiI1fT1sXmj7s3R8GesJlYTfWDnjpypejdtJK5XvO
71fo7XhxTDNcOtWAnygpnz0vps6gdOO6ZQp9SWkrMcLh9hNUNuxoAz0cgS3hZqALtqkCMicGYuK4
JPYGFvmAg98i5SiwUm4CY3Iy7JLahQ+KdsBJhURXNLtYxO+BuWoNVT3XQSqWtJjZxX5S7Ie+ec65
0PrDd+b1S4WBL79O7B64ke0IMDQe4Ebvp4n6MggV+XBuCTtEBYHT1wobHKPKubBq6wdkLvT1SMiH
/EDj6KXOZX/WHfWeauIh9PDftV2iHgNvlzSDfphjlRX5qtskh+uxMjB5p/5FOzx56DzzxQmld2jj
e5MKbe91+ffWLdpjWwSvcaLXp1Sfim7jroIJjn5ngNQimFcNQ/FZ1DkmbsRQNpjZMWBaXupgHUv1
ohSaXHXIKVe82N1UjvKUoqBdAID2H22cNevJF7zirsqYCcK/ZsJtRSsyJWHGw4aSkwNHHMaJO6rL
RBbx2lXIzrRrapzkAXE1Ti2J2D7sD600g22QB6+yst/Mxsv2gBMgkpuTs7UCg5gM41uouPmxNXAE
+LWhr5mpgFML/Pbg5rmF0BWHbYBtExK9vkyLnuppoD2SziiuQSOI5WkgCAiu2lKYI1PQtt+RyrzK
emFfbae9R9LadSGxCV079mvaDY/CaW38dT272WFABGnW3o3IjBa0U4j9apwvReMg/hUl3cYBTVEU
fR80UZ38VAkPmuXuLOYtSzp/8VH1ih9BNgC1qvPvUdHAAWSUTkpEqywh/wMF6QijI0HUYFTkE8QN
10+ngnBySONDZJa/RiYZg0Erhp/zFyVRs22vJk+5LO4cjx0lbO5DZr1qi9H76jQ6cYyMD/va/pIp
/VvlQOt2U5AIlKFNWn3tc10FEwkgQSnlOuGXXSeAHjCQ9vlhPJOuskuPoFc0JB/aPYSORa8elXWM
JXrVKc63UKPGLBQjWOKYyc9cHN59qe07lfqggdgeCqgEKKvSxgLK5CvWK6UDOHiF3+3jpL9LjwAE
O+Q0YNjdHdtEQVLSAspiJ1AkSkU/oVxIaTP0W+eYzkKF3kokfYNNhuz2o5Vx5R7gVyDO9Petmm7r
ql/VgVSeDBEcFduKT1KHTQJpY43hieJ+bJRYMVHd0PABZZCbhOS1jjjMC7dmyiHQeiOE6BGyz7GI
o/nMyCY4pATdUedzqyV3o6tfmepNcYBIRQ1xsdyXKCH1dwuMyqJFZbweFecVFcLnvPg+qIzV1Ywj
CFwJEw+iXwGalMG6GRBW96r+IgbAY3aiXgsbBi7nbY+7zB1781hCiVyRQZUwpMSoRjN2oeaWubOL
QZIxVBHgirN81SbmOeDgXaTgjLYVmYiLOEQYQDWOfklXnplLoPL14huYSTrEdXehpusuXOkgRZIZ
LxrV6m7a1Re8DU8w3XFHGDFRohpp83VRH/oRkLjvYU6C/UKmU9moFPC4GtSpS9faDfaW2QbrMjfr
DYQYPB2lEOtyyrIlj5BDoEdTjySGoUE63LppEYUUjOPqh1XU8TWmOrAAMuEsjQhBYRf3x5qxE5BO
UKNG1wEMTuVLXjwLV3G45gwx9dk82zKNqDElkBFRpurKta2EFAuIC5XjnJOEWRVxRkNUOlsMmvau
igFtEz2Psradhg5edaxk+gD/lpGi6BhPt4W5agzZbR3d91aeA8gkqpztYEIa7dCiL72+Sh9sbwd4
CF2L4UQL3dYeQCUVl0yrkfYgpd7F5jUn6YFcO+0dpIXcRhThrcod6PW0Mb08F4EIFrjUhtWRuwBR
gkeAFv4zw6l9AKjGa/Xwi1wlvvrNhM5ys3FG69PkyayjtRJk9wwZ3k4iHD7hXd1Q3upvjYqWMjHY
V2VQb2Mh3cfc4KfXB256mBOiVZtjVHabPADCoObLUA2GlUac07ms0GTXEcGmOXte0/1ynenDuICw
Vh1saT3ZtNRWLhabjVtqaxXSssstvW37g5D673odVQf6gwuEETXDq/FWGUAqXVistOaJVE1M5jkO
Ng4itRhkENfFBWhUzhpX352grqAXCU51t36JrOFd8x1CQxKUdXIcUXa7lBvK2noLHL86l2HwEpPS
svRtD1CFgSmAYPQaJs2g7Aaney1RtyxNo5yEoOLVI4r7PpCJ1eEUxFAR1Ez1Qlw7GyIUK7wyKWYA
L0cL1jG/NydeJ/23wmkZ3fu5PHETv9GxUbZubtH2dC3iBOkcXNswfsnlVGGhvb2xTBxifclc3ncp
MBm1gjzDytNtiYfx1m+cqpbXjPqkgdwj1PHuVp3oloZmB/sOitCXOh8uk3HTcSq0EHExrALVYoLU
frNk9rtFdOYtw5RjqVRy7Mi9wX8ednBb7aNekNwjqZynjFVoQO0EidEUAJT2psXxCxN+d4GKgB5q
ZrtMrYD960QRHzXBENX1vAOlsweha4+KJ4Kzkg8/2igie9p2H0kAHNdExr7YlqTC76krq2HCY/Tz
pRNMiOYTS8+cnWfvoacO68gLm62pQoxtPaI7UIAfZaog6TQjyG/Gc5PZmKkLtMfYUqJV0ARUlGR+
6PWYIYGjb1IuKE0rt14EsZVWt701qvrVA+9dekh+LEdLl7l0vxke80SN4eTSLSFJ+aq657a/DvRQ
nGl7r2GUjNt68N+DZuy2ZTd8pYE6Hnj6xdfyfBsgj1F1/DNNieiC93NjtsBFkQl8CgiYWWSuhRvE
6M+M9CYAQUjIJoxtuE8m3HIXBD1ACCaPAkqxriWfuWphJ42aBRYhBJ3jyhzM5JzH0loMVJJkk9ff
2a8rq/Sm20gTUQYZqCKtsL55xxJj8NpLB/QfpmJt4LnR3vc4yHsK0isjnsIiAhdppDMAnWmagfyy
KDhzUnxFL8xxG4Co17oSeRiTd/LVQ2Xb9PJZMJY+hsQzhy25fnnYf0W8/SqjJjkW2AoTAp73ZqTq
64g016bRxdU0C0INVO21zct3TXHVLfNwcpIBntO64Ucn4qubulzDhf2G43FZe1M4nQKmgIhPnh7w
RGAnPnDnnfhi+tbUq2TXtvrj0JO8G2mE+WplEu0C7Bz70rE/R7Lsr4XxXXWs4ihGk8tCBehWoF+r
qwoLYNnKA4NmKqexOq5gS+trqrbKOtSagpol/jBTr0vq7Jjak6iju6JG21GG7bYKm3TVDAk3q+6O
4Lw6DMD/mdAKmhJWheLAJcgitA1oY6mQiHDadtk35aamyP6Y0Z5aqgSNpSLA+DA1rbwO7Njg24fK
7be+5pwoN6Wyc7iPhNGyQDNFLJ+yyD2SrAv4KxtFQ4w9lW/QpWTEkYAjla1DqiKi9qa79ZZ7rXCT
IezPN2qTBpS2Le0qYWrjG1nVWjGFDdtfEQZQTIBjVI7AWczQkg/cQOrfKQq/WUYAP4jZ4cK3PGMR
S4oFVuAf2gLxF7FpjANaC8OEp5NTMLpv2mheh5AIMsYtuIKdmikawfLrQdTI/XJ/m/TeQeF8gTm1
QgdjreK+cdY5um8raewr2mWy1ywKA6lVPxS97A9OTuiVTdwgoSW4C/Akg6a+YgpBwK9SxzENsVO7
XD0QyKhcNRqdVDNOkQYEnBvqFxU4lUmyx1IXYM6qSiYH0gsIKU5xIPRpTawjY05PtPAKvQGErSx2
TPxQ2uEaPCIyctYZrWmAym31ah0rB47cCKZpGxfNmWJ5tIbB05PSZDr7jvjsjBN1qAywKrLnjxfB
PgJXQbEqE4ihLMtEN3+CDm+fREAeaq0rbxCYtQdFqbc0j1+Q1mY3phYOU210nqFBemngT+GzItgn
Wb71ON+YlwBRwgN2mBdRnjBcmldtlCiIQVl8PD0/9rE5r9GfyA69Zw9rksa/DgZtckTKfGDOHPbf
VuEHpZg9QjCwo4AAO2/PL53X5scUcPB4+b2sara6GxYHF5nnHvHvE+ZcArf+/PeESJKX1YAdr8FD
kPfK0dQ1f+sDnjvIYcxA1DrZwRrFW65N5co6EAtX+ORG6hjh5wWOKrhCH9tRbTUHk7byXuJXUEuM
faJSoY/VAWaI+UPlqEf1qzZ9NAwleF+0g7JDoaFZmqYlXVSuKzNo8x0jmR3MXMRDOdS+pRgzANUW
3axx6U0/2PzDzj/dvDYvfr4Irwu74Of6/PD8+o+X1lFk7Xru3TmBmukOs2yG5lSk6RS1zK+OZrC5
z7+qbG1DKwic4Wen3onBaJEZ5cOAviWEX/7Lzz/vzPmxn7vo4+mPZz4em9c+FvN++dj85XVkebPP
qRx7yMRa3CspIDZ28MfLuHfxinm7xbtFZuz0j05SdJZUk6mQwUFlcjs9+LH4OHTmx/y2BRnw8fT8
y3xszmu/vOWXzb988Y/3ad0EMiaHjDTEuH+KTMMZ1/MR0Ng6vZxOHU2KrmpYHhrRJ+t5dwWOkR0+
dvTH5vzYxx792FQUeqmLjx0+P/Pr+1zHXYHCiBbhhGZmMl6owLEaxibTooKuxPGcKjUt6ekB1xfN
H6tmKhxw5P4Tw55c7/ODCAveAXiNg3NanRceOOi/bqdhdU/aJt383D8fP9dfTvOfqz9/XdQPa8Zr
axtcAcPjuvMnhT8LMsE4I6e/83ebf/fY/I75ifltH5vzY+Wfn6xKsF6qIn/vYvf080ydz8l50U4X
gnmN+Q0n4Lw9n8h/95q/eywCJcahO53l8+LXvzA/OH/sz78wqQ1D0PooU6sBBwpf+2OfzifxvGN/
eexjc1775W1/99j/+FEfH//L2wLXZvRh+swNpmtkqALW+GN12u6mA2a+Zv7lGfw/6ALnpwZarH+8
ft7++SHzJ/359gFQHt6bPx+c1/SuZJSLOnD+8LINWvIY13Pq63/86P/Tf8+h3Q5+ntX/+i+2f+QI
OkKiuX7Z/NdTnvLff03v+fM1//6Of53DH1Sp8t+b//VV2/f88i19r3990b99Mn/9j3/d6lvz7d82
0ACEzXBr36vh8Z0v1sz/Cr7H9Mr/3yf/8T5/ytNQvP/26dtbGmYrvNRV+KP59MdT+7ffPumGrpLI
+x9//Qt/PD19hd8+Xd7JaWqzt+Rb9vaP6f/Tt+/Vt7e8+ptPef9WN799UoT+T0tnyg301DQF7Vjx
6R/yfX7Ksv/J8FOowoRVpANTIVoXvVgT/PbJUv9p2JYNwMoxDZu31DmtwN8+mdY/LdWltyaEq9Jh
NrRP//2P/bfd+rGb/5G1FDPwcNe/fdLcT3+NGxZQvoUrXF11DNN0TUZ+PP/j22PIwIlX/59saDtG
LaMgABdVtUO016OXVnJvGN+R6vRnwxxSPJHm59CrvpRFLl7sIhKHTLFWhZzm1CQWZaHnv1SNIF2Q
rNIXlOsoE9tcOfzlh/7j3/7Xf+svOcT8W3WsRy7zd2ZbfHNnik7+y781GDu91wYN/WgtvnTM2rdK
lpgg31gwKTKuwuw5FcAx9xFXcNTKD+TqOg9aWeJwJnVoExI/egqqkLjaBn0AZNDtQMlhQcdjPM4L
tB7q0S9rl+6Qra+K1mo3FuFK24AMwo0f0+mEI+WcB7I2YEAu//evyJeZwpQ/8p85POjVsR9sDhdT
aK79S/4zfg6KAYXQ4DGM7VGJuvpGrtr3srD2g8NII7XMo0so6R73ywG3wrNbKeYylKZgqOZlG0+Z
clDciGaOaffbQLFuGX+OsEhQ6dPudeNhPI/YmqLYIKuCAHvEG9UtQm2vpD0MbNc/02sNzrWDPzsY
/VPEnIXBDfJ7D1y0anYuSldkNUnSMZVOCB2sw7o7FpJMZqpJ0KITRPaBp3yv+K2WhV5b2w7iGSl+
DLQiaIrxGACQRD2MAJy+VFPo2iapjWAl6Nc8EjJFefubqUEuZ+ZNVI6k96Q7urO2hkLldqCDcG9H
d2l2o0OfpYKRoBrPZZlkWxiv0VJr7PrYYyCFqwsJVtIutpz0OddEvfez94oS9lUledIfqmSBYaL4
4jMx6o1KOwnRnBEVxjszNrWjMmpvsenEOw3MFlNAD/XtQNhO4juHMVK7u5nkP7S8+T3NgpD+WmG9
JNEoFipYk5KZ4C6uPfXR7pr6kuTtASus9lhB19l0nqQn1son4gDCG+McsDMEJ6Z5pHwm8QhDqKFX
9GE073NBmPuyQuu8orkSLS2y2lcOYRVLCXNpoyCoPKKflCLNVmBxV0xEnc81KgdccoVxKMbmjnS6
3AgsIVACCnOnW0W1gnRzG7Mwv6qe+8OfCPelw+CbIHG9ieOnQpIlUMuiJ8zva8wRCTyXoW4X1u/C
898EJsuL7NW7k6kmXo8ge0hbMzmkVKiWwCe1Zdr2Dbh5X5xGm2I8A3X9IQC+ts4hG1w9lztkow8W
dEh19GiW4jMmW2lb5SUEP5PkKFg14U56bnXDwQCfizEhlFfo7cd5YeCsOFIeegwwRC+9hJRDyDiY
RfysX1fsXjSzRpIdXeSFR2G22XHenBetaPyjBnqy68xHKgnmI1CobJ2SPL/ia+ISEv0DfwnKrwnY
ug0VrKnTYx9PJOHV7Ub1GgheZdtPaDqNfaPfjUzRr7JW9atKig6Kd+P48VCbUKiKyTfS/nxVpgU2
/BF6zHGf06pRrM9WHqlM0MnAO1oacWmaS3GlL7JqZyIpvSbIJDwZpWc/fWmCPjgWjWUfyxbbetnT
2op0P6UpCHQ12NAiKS9xaXR06EUvlwK+2xrtOd0zZJW+QhkRUm9xHoPmj8X8WOlRATLJZfa6MH7M
rRwYlAEgKU/ji2320c9FBPp5ZXQev76qWadKewcVhMCLFsTJKNSDUSfmIreQLULjra9+6fUrpvHx
JrWwWgbSN7ZGoOrPFpcuWVE6wrFWktQYMgJnlJdopXayuORsbJCQBPvEw1GE7XCc12TkGWu/M5hG
ZuW2r01jp9l6DVm4qY/GtDZv4hbH7Imu4VQFdbA04AdeGti/FCOUnlrQ4H0NcoTg4+hFJykUHK5d
du+JhqdNFKDuIwOUw3Hw9o2JxjTUMuKoIBGeIB+zlgx4V3XS4mgT0aezxnTbJt54zYsq5dTo7U0t
KCS1g0GEjKvfh0EJHjFQpXeiCDqymmlcBqDXDbNMEMhOexuKFKWeHh7AGq4OKX5FbZ8bR3BCyIaA
KVIKMS/ZsDMTUy3hEcTvtRWDtTfDEkeU8HGuRDABUnSBJ1tED6QwDXstybgicxndzGx2VLMmUYQT
pn1eUBjARA8fvaSz9aZqiMHA8YSnuvHOXeJqD5VqG5sSqNE6mVJYQ2AExghrqAGecXGLhogm4JAF
FFInONVat3eZ5LzwpnBP9S5cK03yPQWl2qJDquAPeGO1hhpmUCIlTGLAc7BMleY5IelnWSdDBaXy
m+0G8ilTvd/bQmvQWZKUGuUV3uS0jR+LQNMWGeh+lOns4twDNmmUZv/AZMRYOHo9HHS0e+vK0NOv
cMFQT3UYfrsNOI7oPEbI1IdRrd+w0GQr4Ij9dei5ble55S8bHH8MYFQX8WG2S4bEOAb+cxZzSMse
OGpf6NdO97SrSzpjlupr2ZgrXcSSHkxFN2WYyBY+AcMAu3ztQihChHEl0fdYjJUHTWI1MPuOvolL
2KAtE3IflSbELYQZ0jMotFKP745V5AJHRqa4nNzVSi2uYJfjHS1/42xqyUjmBOG7cgS8E8RJvHaK
4UumFt5DGnEL7ZL0igU9udJT81ZtTWDLvFlaGJubkAqnFCLCagDzBdGa++SP5YRTU4EzKtCg01Fk
J07WZOGGSXwitDLFDdmFqyCVsiQsLJMbwwrVlcaw+0Zvdyms4vsc0lnTAyOVyyXyi67MGrZnRBti
QrlVIfrQic0rWuyTCs1IsE+Bd6k0WjnZqKcU4P3nUDEQ7BswbGzPuISQfbYNbhuSAhNxH6FXIKXB
C+/bxSZFHLzVM8dArwl9oAvfRvQAhgeFPnSd8YD8WZ2StdIjqJuUBHWLhHvdls9cR87WRNXvWlKu
S0cpVqYuXzBY5ruUFJbzvGgIWYYgZFX8JdPFpeGHe1dN49OMWfAxdLRTSX4EwCBVLDhTKo7fjKQd
8BoE1khzvM9IeV8zwjwesLGLO/eMrUr12I1jalJGZe+kbbdnFTP7pHXr92YHadWmNtM3Guof0U6K
LB3/ox8HW3ym6FzQriA9c579wLUecD5aD9Kyh5VNjf0I308ufTMBVjDdOuPwR2L0wUNnW2KlOQUf
xOBsQp7FOIKduVEwFGQIhDXeP3IJjm6vlHv0S0SvoL+xRzho817tVaKSGwTr25pRn9kHzsluxBUV
YnAYRDZx03TVRdxnPpALAC7RuuJ+JXxDUTQQUiquDRJWIs/khzdBAKY4JXcQWpDE6s6PjNF77d2p
e8MNj4Z7TNSP3ZzmwWjNJWIRNKnNAWe7AIpYhEg2fi6CHGkBDDplQwCteshB65ws2hGnGMbtnhSn
g9K3Gj9w/xgqkTyraY/NpUFkcTR6ca+gfn3WBHf/ynBMdmTK6NQln0iP5UuUDVclUdwHL7fDp2F4
KPtIEGJoaGBpyvw8wsrMtEbeMj/1j30zJfAoRYV9iNBBTRVyrTaqe5gXJWHje5isl961BVRhk5iM
DIMFSo32GOeqjd5CBBs4ddoG+DumZYl2wNdKuZ6ghEcMO+lRsxQsKkavreH2KhfLVetFWqT9tgo0
YmVNBX4lXlU8Q1HugnrtELm7dEAZvuYlOiszWPoFuSW6wj2Ee3IuElrRFnSMZVvjxcBhVF/nhdPE
w6KyCSYAo30IEmB1TV5sHVJImA3gTwuqm9M4i1EZnEd8l2pGKcxXdbKoR8QqhrON64YTamSATm31
tYAEvOJUplhixtXRRG1OL0a1y6MZiQQZLmb6yLxrIgAV5mnG0pEW6gILVpEY0jvImODqhHQwgX0x
oszE3TAD8UBJhpuCYq/VMI3PmS6+GyQZXNqGnn1k6+VeL21l5yeoiQFA5k812tuooQfXm3H3uacz
gLMZIDfqJxWpPbkZNrZjEq2aeqcNvf1o2yq3BqPdkJCpnFpwb2BsGUi4RvoaKYyvE4W023nTDQkb
aovBob3Esy5WceRScBJMnIhRuG/gxD7mY62hBM/ZyQpUND3nPDL8ysGwplyNTE7iN/tKQCmGLK9a
1KF6oRRsHa2mI/5K8V4rUyrbulDJjupiYP/DJMGmf3X2Y7xauY3EetkltbmtKvsxcvPmQbGEcY48
HFx93ojd0BPn16bFPoqASSEJ6xqYjLZDxgQGN1l7F+ZCQPBCWW5iu6Vzm79kWdcFUHATBxMBzoBM
f+8gQP1MEmLslJ+BQtzpyG+CECAWY5h06zqgVHCCkhFKJ+WIVv8R/pt6VQnGNDvFfNDjZhVXkgl5
FHrHrG3da5Bpkzc+f9Rd7LutnyGVUcqKi25M1p7Z2DdBz1YybtkGZTleZTQ8lV3Wbu1I+46sxT93
6ptah2d05PEyCMxsRXuKZJk/F4Z+ScdoGeRNDVqrDJ9VrbuZk5FjXmS+RIKj+YePh2Ij25qh2X3G
hnULQTt/w0IhFw0c4xc1gY/UlLZxU7WcqmnpwwLoQ7Rq2M6fGo28MX3sSKnoB4gSuRZtRKUDSqj1
o0bdZc8UNMxU6zvY5wJugXrVPfSuSuAmR7sqTYhi0+q8cKbzf74I/M9Pux/viUYj3btdg2Lwvz9h
XrMa5//92LA0ma8GdlnvNfywCkB6dFQs/BbEwWJezaepR+6nq1j1v0AtotjZjgwfIvvsW5RQpE46
l9Fp7SXovMeksKkhTVsY0FrcYUp7MVzisXAN0jjPF2Mk0s+Y4A4Jhsdns95ZNQkcERlpt6YCUlxZ
E/VCZ+QgGuNLWJKLijQq2vpqra5gN6Tb1NXKWzUF03edcRGynMTNdY8VRY8vIIvLW9cX63aQw57q
YsWYNa6PsaMQ/fuxPa+V6jfcuwE8OytbRrFOboGtdDOhkuo7TnMY3gm383mhZmDRGXHqnjF8h2YG
Os4+8o12oEbl0ZR04yOrT9fciLoj7QJ5nJ/4WNDYRQGMh6Y7Wt1kkwudyCEbdHoAjj7j/FE1Nw3c
kXOMjPw8r3ExdDY+o65FDJlmBzLla5S1tKfhO/DLetQkImQSRIXwa1d9d1eF2t7GvnnJ40beNf2p
Gwikz6d08szqvwT4JE5e43WnnDSIpacYpAtMltpOesNKd2TNZbfoNyW6enTjLSqrsTDWzZiQ3B1o
1qKMVfXRgI3TW9/ayP5cQejtV9gjtUPjlpBSffcMXyLH79Ps9UojXAOL3BdqR+oyLqVzDArJl+nw
+gNf0J/NgmQivBY3aA7Gs+tYO3D87U2Mzc/nGsY6SLcjHXrHgNEz0gsaV5jNpZvFKzNLkkfwC+gS
TFC2So8/pq48rMAE+m2IP3VOjYp+vDftcAkUoP9udL8HTTJdhdEw97ZhPKQl1wBBkFGEJGBBSSP9
Ss3Q50bkU8r5goA+vSCWIPEbiuE4QaU6PY8Pk196yXS73RXE3J5cFZ464Lw3YD01/rux3vqwQO9T
vAOmT89Y9cUAAa9SkUzl6Xs7Hah6qtxgVxKgzT96ExNXfMrP5ga7uPPYU+jRzLx71nSIUT6pegsR
KMXNzpz2GDn9M4ccR76v4T8q7fZWBZF59AzDZXYsEMO2zknvAnXRxdhnvKBLXkmSmIKnZHQCOZ+8
ErcVdWP/OUDfI2qnu1oD4tnc+BxajfeQp+TcKOp2/ptqEDYXw5GocMfiNi8sis+bobCg8pJKvpVU
XxD0cbUOJ8x2Iip4+joKeGTV3bjlNsJUKCyaJ8eQn0mkPPpZhpiNJj6eJ4j+BXP5gpxBKBpfhjBb
WDTSvxki7dcSed5aQ8gIBMJSTyQTM+fN0vJCab3YAFCNHgb0qGsY9/4j4kaKZ1ml3Llw90tUYu0e
9Mh0N3Cqcz5hGSRX6PO8OZDNqESxzV2CJ4HYKGu8kyoFgKw9kwfanhOJUN7w/YNHHj0Mh+mJVqvF
WvEUZ+OOAsdDY78pXYOT1fLz5w4gwWVM9HtErMAzDtj+FmHwCuYtL6yfsDQGbe3KZVULxh2kjuQo
vkGLdP7ZJ79+zc1xou9VxpHSwiIYTQf4g2NVe92ENUFTpr45iUvw4IFI7uLA5KA8aLUGewzgrSxE
P7lk5K3GPU+rlYkOWUrKJnb0JxVh3aUf4f/6LXwQlVL4UrRhcyhVzO1VajWvY0fJQW30b6hr4WC0
0cUqu1fcoMz86bXjSBvHjbCBo2gTCK3LLSiGQ3MPR/cRwfJr7NjlVfGc8SXIUF7iplzYYY75FMeh
4qbiXFqOeabHjrSO8bEe9IKE9Q40pdffWxu50Ngs+yzoz1WkyENpaohuGqgQFI8JWMSi11qCmKJq
rdqNuSbmA0hp5smLkQbxJQO4xH5L+3MwUJdCN1y6xk1Epr5us0ojBDz2djapSavSHeyzNJPPfoOK
eq6EBEZ7BjICT9fP9J/FEby7LsrxJtjUEDAuZq+bpwBke2i38dlQ4niSh/2xlncxJ3jbH6Npmq5H
AS1ATzkVJdDCUcCENEbp3TxN3fejqe1TGZIbNRo/YqoXUd2+x77xApkquDlKhy84Va7QRr29tEZ5
QZ4tL/M/YXT04CRKZdX7Nibv+Yk0x4GpQHJcOE6PF4loYZZwGEC3K9w85hclEXfHhawkDPUsACrU
1091DrPS0Bf+tkCTeSSAwCBSCj7DvIbzyikXlMwOvdGecrVTz1w/lmnucP2bFFbzQ/PC65nFBwwI
EJaPKVmhZXqe19xpsxwruZISye3Hsy6xbctc1SGBTd/N5+Al2sTCszRtzo/Ni/nrG374LCoCUn9+
E45W7Eseo0Ejlwet7TEVTGvGn2u2jifJrgy5ibsAQRERPWmRxZsEcfpi/pBsqMB10pOd5kvjdV4o
urnz+jY8zVud+dV1gEAoRrrVhrG4U2MA4j0E+TuzSNXKyEYr/IvkiH+ws17dEZS59pXOPSRlXQsm
29xNhd3fesY8Mi+Vuz7d36IeK+JDGtDgsPQUs1vHJMJp1XiDzAUUUV4P4bJxuADO/ShXAxgDDe7V
Hmr3ZMMCriSZiHoTFQfbVJ1TQVmsJGf8gKmXMrABsXRlz1GVHanZWaPV50gG9floSAw4Y475j1wb
79JXjJdUn70TaLDr6e/tTFv9v1yd15LbTLpsnwgRBQ/c0vsm27duEFJLgil4X3j6swBNnNl73yBI
tuafNiSq6svMleZFuOWttElWOQUBdQCX6oemR99ZIa6Ux4F6MKx3V7cpCfRxeBVEYjze7yfyQlHO
VIGHbQ8fbKJ/B+dadLIJNxz4ab98rY9Z7krmvFKyQZ2fejPMLErxsA3DNXZ1YwfiLTnQChRsJZuA
7bJ7ZwtXoVShNpRtBBumCI7KrfHrky7dq4CJJU0mzJjYee4Mo7rMFVKfQ5efCupTNwD5QRP4ff5e
eyrCcFlB8knYRZIe0k6ZrzSGGDJEDws2kWSVG6R0DnnGN5X0GtRtk0jMhoqUZ8ckblsT93OZPPfi
zFiSQYJuPVF3886i/4cBjk9QNeO2bQ9ecJ5oC1k3HKe3zGyyu6ldGHa3c3SzIQBajbcxDyivzwqT
rD1QTmY3vyzolOxEh/IjTbOHrg4wWEPgGhfY82sFcw37/ZdGgnCtT8Vam3lqy6VPHstUU9nmj8LN
iseovRpSd0+iKS8OIMRbhiUwqek7YAen+WfaK/JVXzJVanEs9nSnS/NkzdIKqqI8G/H06TWko21/
eBiea19N9K6IqMZhbu+7Fi43MaLY7ORD8w2iHR26WbfXbW/ecIzFTzn427iiy3HKKJys7Lo5GHFH
kt8wjKP0ItqcJwtOgVPjgnZqdFw3D4FSlCc6d6gynhuIl8tEC8Oqy5KCGCoVLiAEUZKcBAsYEbpd
FQDF9qf7VLbNS5ib5iYhpf9pGsVT16buhh4kczdqI1tOuwMxz+A1YUaBNmhMqfPcSu3AckMuYTLs
IykDl5ounMqJnNqbEVqrchKet7LC/CNOLpiWulO2nIiT3Dt5IraOg1bfhthlSzyHSKuBqCje3z2B
jtgS0Us4X+B0UoqUN8ZrO8AlKv1KUAtJo0rqsqGWxXiGo1P+KkTAfGESLn2CRDSKNMQ+R/IDnPHk
P5aLb5cYiQ179hmmtG9w5A9ohTBL1Zzt+RJl5Uc7IIFpUVG+NOiNMovVOq3TaMeGt9xiNijfJg7n
dJraGetQUm8jiE58isrButh1todqSKLrslyqGdybudH/fLp8YXkttLCJQsGrAxuFUVDLNUQZznY3
ob+cSEDQbpL50xjaGl1C3WhtkcUo+XOz8PFvYOH4mrYOc+zzVdj+7nJBSM9NwNLZLmw12vhWU+Vt
vAG703JyqXyhjoHR6nMNR8wanlQN1XWzAmF3DPRHKX4OWuD8huW592HyLDdOraZ+KPRGQkMVolsW
n7NCM3dlCbL8VXkpG9nMg2vbiz/RZKfbjIkXk0LJX822BAH+2ZE96fqOpVV92wGYcq/3fjlgtREq
44Y2lrZ7n8yCFTmUa6cs9HMDw+yj9PIjBX5zC7zDJl+f69wY7uaVd1jEZ5mSYber0rpVRvpgBlmA
5I+HC/8VKgb0WOwST8q11akDc5zmlkRZdR38D5OW1dvySgNC4oaBlrOPDlcEz6LcgkKi/6bL9Heo
HU+V7psnhg5g5AKWLsiXDccHZ9N3TIeIt2Gztriz9TPUtFFZdHfiW5x6v2DW6a+15YmD1+J6T8YB
S7W3rdk+QoQ98Y6itqMXxSstJZTjkELcDbTCb2usxGeYN2d/SPxPTSPnr3mueWvtoiEVOVzsNjW2
dWJEm1h44z2smwfhj192omdvPhGgqphoFG07+Lbyl2hD8W149r51ZxcyZTeYY5nF+a0W/ZQOPTSe
xR0xGNBvDUyyLvSyc+pY+rZovPJLDgEIR92w2DQqbL46YUdJXct6abx2E2Nnhbp1jEIrOiimThfO
/5zlsFbgbkFB/x27mPYj2WezIyM7c7g3sZ0SKE7iFPKG5e4jXACvBkvbLS7I7y6vVyk2mY7dxNFw
lPGJ3kPfCyRznDXWxqO0EXnIpeiDifscHy99v/9oOF1wsiWImluZ+UV9xBd6o/Po2+esTlapkbcH
vcvGlyqjmK6Y2vGb7nXGLDL8mPSIrniJlwK5+Hli9q1MOz1n7nRbbkNIgdjngyHekujLCmzMF9wD
xlHTUEjsjuaGhNQx80b1Sk2ocRT0UxQTxAXXtTXs8xTzBJU+/bTYmNAIo3/7mXqHMNdv2HcD8MWz
/ZjcFs+A8NsDFcMC3aX6GpV/RM8Mv5nzVz5JKMDDPmnYmBqX6NlUiRfxsdUPfp7p34le/G5q2/3E
GcK7mZ6vV88nNYNTNQZnMExPoZdOdE/zyKqIgos2rXfumO9dy7wpeGto4vXPWIYQuSjrfFF2YW3T
uCqvUiu0I2J+fhB1QppPQYbqZHToknA81WaUv0Zy2HMoaj5tyhxxh+dMRUy3/ox9AQqi6pl3D9Sr
1GNefhikqrrKcl8Z3pcPMpxPZRp4r/OkUo+y/t6gvlFq4MZHw3e6+3IJU9iMyxJAqyBvhpbcXF/Z
RDxcX7zXdkIAoIyxZ4e1/o4FuV4FlDBcl6/ayjzjP5kYayXi/XN5rSL1Q9WEwx3V69KNz0mMdg7N
3VhkrAimZM56invk9XisX9qjMDJc5aTb7mYy8NaWyp6uRI6SRzWM5aH0MhOdVFAbl0fp2gRTCEeD
2b50bU7dtn1q+XM+5ww5kxHz4JhSUIXt+AwbEf1OVe3daCBE4YBNS4uNujGijPuNes1kyZnTTZ9p
cpluFNPUN30Q38S5xS8ikJuGTz10a0vcl0doJQDWwuTpv69Td2uhSWfeXq/ZOIV6aLIy2HRV1yrd
lVHQP4I5/+HECXBa0vbxmr2SszfClmGHQJyvWzc89EWlP5cuCXaQiHfG486lAry8iRlHfoalCU4h
/8tsojoEs07Zu90u88cty1eLzkBdHn3GKE398EDbjm4D3Nw1fAUFEVq+lijTWyNGoVx+PbKz1JNI
gR1oHJaEiy8Jyb7fa6ZlnOoExjd502iHGQz22oCVOy890nSpI9uzW1InDO/6wg8K5jTq3rKws7ee
PqE4eIN+H2pCa20ss+8mmGbAkXUutbTft8Skq/ojJ554GwwBHcOL+4/B8rV9XIzNdnkKtmWkcGHO
r89fzU1maVF7dxRc7p7fZDEZb13hSiqga/VqaupOOVP2E+FMX7fEUq/gMvT73LbG9r7Jf3rWUGMF
tsW9J1h5bUOGfLNw7cPTeuSTVPuqlBF91Mp5ZIzQMeOHv0Pmt6cQVuOufWHH4BAGY71v3rH+rdAB
1dGDjtJ3NAJmFvzPrGkMOi1oHYFVhSch//JkqG8lQ/W967GToEuhJk/rKcQuS93y3Hpp5w13F4/Z
XSW9WsXHMPbTZ1N6eCRUemecnSNcMYFx2d8cA/QGkqkFce4puWkevqyubPhmQqt9dEL97HuXo0bT
tyenDHetCO3fyvA+BICLa6FyoJqB18/JOPRVN4mfpJdQYpgLOqfwqDERJnzfZEFwhYvFRpSzIS1K
fkmJAOgbEcGcW542Rc+NXRq/sQZNLzDbOH83VfBbmX/NBEMrMKgZsDIad8Qjmpek7+212u6fmXcT
CnNteC28N2y3/+14BNsaWd4Rg/N9R6yKoG2JSoVawSwWL0paWH9LbBmp23a/Q8XBLJti+UY0tt7C
K1fXoRpugca2xRnwaGWVoX44Q/vWGbp8maxqpqjhv2rT3WCv/wn2Y2etYS35exTkfGu3qjrUbm9+
NF741WdWe3Zwxv07rem1TjlDBhFSt3KzJaOIBaCvsXckSXMSmffRNhTg+oCvxDxxzQkVkQT/Rajm
i5Qa0CW/2TulUjCCJT6MqujWWGDaJysynkWol6fWCO5eFUw330H78rqp25pOydZep84PvFL46HPm
YvQBHng3UCRVMZSzceEdOssvN742NCc6Zolk1Xm0qrEmYtxMAbqLe5g0sFL/5wNLIsMN5dOAAe7F
4G24NZEa2VWjmLlWeB0rAnsYKATqfll6aBu3kK7K76DxngDjtASosAJWwYNP9z4XSLNeO6gfBsiD
SsX6r6rJf8vaTG4CCv0DSwhZ62c4quO1saP00qDx6mN1K1xNHE3NdDlNt+7VTlg+lw2wb7t/oBoV
t1z6/SXG6gI+4cJMJf/h6uV3XrrmSwV56ZB2c7NCYN9HfAlfDRFAZB96wFTuPGK2Eq/GuagLrGG1
jopR6PBdmPGeOWCddFNrntNu3IaO2zx5cLw2dpQ5O4tR4JaJR7Lv9MR+l4Bm12WSu0TOBvtdC2ko
yO3+afliMmUrIGuEC6GXPgvrva28E8SX9IUFzLhV7C5WORDnstNf3cpqD4NJmWTf65cMS9eqllV8
MCLLegYDAKYz8AS7ohi/V6+lhOhzxqRTGK4J4XcXHV571KuWzR/RtqBrHXgJ1GWj40cvHCdfJTO5
s/JY7GGxvvQl911hp9UvliEqqBFs3b7/RDCmTGBycdUohQltPdoBLPw8v4ELVrDxvOa36Q/1BYAV
zraCgjhhbia0l4g/7UcYBKAPUodVVsK81CzWOg+aRKEwsbC9oDauCP9yXj3K0G2Lo03Sd2UmY/Y6
H/0pARZXnxrzJ6jDJ61q9gHxzp9xaSX0idYHfWrUVfT0riUNZYd0kzB7QqDhHuEpYMxpE6xQXCxw
40OwbsdwoEYvfm/RL59HMtWbQtTv5InqB9yyZKawgPxvQdAAnINoKq0PjSbDaOgBDtczVYEThazJ
hK6Wh4XRYunDEjrETY2FAZ1hXviwiTZ/0tFxzsslcxP3bPaWWPm+Bgbyf3/BKc2cX47WHDppHaqI
4q1cxzlcSyqnlh161dioArbbvJrmmMIIRg/J5qfB1CbbSrkCKhZR7WZqzFUfccidz6D8en67Mmle
Jx1QJy4Y98CdXH5YxKFXnW3vwlBBiOUPzvwz2OuYsy/snDPGDuW0cUyWcyMa3I3mTs5ZCzGGu4Ly
B7LiO92gejnTzYeP/rS3ZAGqJRHGpSigq7J9grLh9N0WNWN81ieynsxufwBdqNZRowzKxjx1n4QJ
KI5z8wnxM8CpzOh+Dsbf0rr9xo7EWucoc0Ve+A9AsQbXVvCjLO3gjI2zvpemWZ8Zr9wx4DbcBdH5
ZWy/6+jyITaZX73T+eumViVv3C5ml8ll/P+P4iiNsUFBMAxSIEJ6COJlec2UuMCNHPiFE4NKWk26
uEvNbnHwNUdhIct7oTTvlmtQ9VRUgdwAsHsZfWt8gVkI3WJ+KWoB6bnlRLuJSZol7dpbZtMV46oY
9lXgnbgrTTT+ogvSQuNV3PeL6LJcaE/UqHDoDglM1HVSVNNL21vzdjbP6OiIiWwNo5XC0+AyUN5S
rNCOUsYjucVnm0qW5R7rySFeVX4O1c8vBQTwVgO9H9kWRGSXigmgHbXlRC+aKYJTb+DSdMwuelle
GwZMgvP/JeSp+R7dXN0qZdLKalNdFeYn37zTUWfdoyLeayW/PpA4tBmZpntbLqFFQJ0CNyobZ5s5
Iqa1H/PkeSzhQ6iigkM+FdZVKOaRvTSxbUX5NGxd6SD+RMpdJylOXldj+me24ziuBtiAW8+EhlL2
zm+PEdiTyrRii2OoOBX17OPpqpbb9PwjxEG8A4QwbYwkG8geUzcRBel0NtAT38up/1CTUf0xNIbI
YkZyuwDjQF+O35z4V8z6wb6HcMrLsbZfyBhLflmMzWznLJDj7VDPn5cL90B376EgrEn7F/fK1GkQ
YLyAUS3Y07k9rpgjA72xC3oJp/gLCLN8GgAJhqAulvfs8jZeLn5cMxkbWDhl0v+hg37a9Sl1NLUM
rKfGiZKzIi8qbVederB6Jzec1Axb/M9leW152nZOeMjMvnjT+E2dcSHPk7WS4atfxgeLBbFbmy86
a9p1UaDGAjXHSkBSpuFvTt+cIDNtvC8XXeg32aXWUbRYWYUxIM76qn6uwaOeXF82W0/UqLQq2vYy
Vm+M5kLi+5xrYyem50SkcA1mk3qLFaqq7iXMsFU2RsF+LpS/c0dv7mE/UKlmQPUFOTo8DQN3ETI5
GzOnTK0YDSZIdnMhNNNc4mb4z0Uyg99YLcecEtMMzDMxZWcPZBPsqSLBtW3TC7JsIkRnOaBfq1lz
sWpsLGwsltfMMsU8MsdP/n1h/nfLa35VsaGLByDErASvRYvBGm7Cc5VM/atdDHL1Q0ze+Mkg6mcq
phShpFnTXVhA+7fqbTtifOQg97J4vzUb83QLowEL0NYNW3mQGtVkqjfyucSs/ci4LYPumWeRWEdL
/YlYT/lA/S0fA+UjsWuzM0y3DmPniztaw4eXM+DWSu21bUIwz0lUbhhsgUUvpcnesNCpXufC8WAm
MpTpxnaRjMCyeRasYP7H/543U1tfmxx/pjSqB8GLGqGQYbdZsP+G7NC9SsuH+C+Q/y9NGiRnGUNl
RJvYTgES3xAm4ZtIsk8zQJJcniVFDLs+bq2TjIa/skv+trEqXycKABrNftXN8nfKqQlZoaR5ymdU
oyFcfsCF4/Rd+cYlqcJv3xyhKVfiulzaJoVOaQ+cLHXxn9dMjXL7WGVy03pDMuA9csyTaoI/6FzF
Bam12BaQMzb/Dfosjwwljp3JxjGY9ypJNX1KrcPhTCUkgMvgznAjvqJsGM9Dbzjbf7vYTM+/cZJ8
54zmduDL8wuphepQ5TY/BjC5Z5ROzJlenDyiysA2PM/BZUhTdaXF0S1g3Pqo3WvttOLs0qx2CfPa
Pg8l1s4GwJLSdaxXnfsFdYNtVg4SUtKMSkc4+WWvs987bYJ5RPf2OEej2pQSkaZSVLakmIONdph2
RgUBwGqF/xGE9esM9x3n5hZdT578IEx2WHQBROGKOk+99M6aNL3zv6fEV8aJBNX/ed1uFPXtfaLu
Te0/CiEYIzS+BUbLLQ9jJvWH5TEsszUQ7bZDZMmaMS5Ac0Bhsl1EsU6on+Q4nOymsTfWy3x1iOYa
iKnKzmr+pFY9LeGTDdOjbIPDaJjtYxFYGKweDMDMj5qxdRpA8jWmind1CSITF8J4B5ZJj0s8wZKe
ny6XcvLAuDl2jashTj/cpnzpbAf5OmjoRfJG9YxJ5s3Ah/plGz9bwTA1KgrE4RguN4f9dJfLcG6n
h72INeulBemzbQlSnGG0pIlnv5f8iW6+0r9hV2xHLRqOua6FmFqncR2UWH8ahw6+2qDrz01k9JzH
NE9poVu/hebQksyD+ZNUEIH7OeMBwF5q65TSVF026tlR6TMtVvqvlr44JE/Mey5m5p0anAR/o3pS
wpGfGbaFgzAHTtlsK1dmPLym8/dA21G0AcNDbyAk0G3IErORjv7aBmsPt+hTLzjnr2rSz9tuyNAJ
Vclzesvd3YDxdRN7kHhW+IcEq/LcOGLY/VHIiiMitgKsX1TRY1K3DDooV/kU1cCQhneODhTYY1Z4
juZwkTH3MPKG6wdt4+JPee9lVq7EKNrvznO3nASNOd0xw+UGCxBP9ysh9nKNZ0cMkQn8FkhpgMCp
nO3NhIIx6r8+yTldTUXxi6WG3y4ZqxdD+1NYlAaVVNzAHekoP7d7jQyZyE5SaSzvVQ7ACsM0W1zx
uYpUJ0++E4xrfRZSfa97MnvAhOmsDNdxwobbjPWD0Yf9nWmqOMZD95fUR39PhiaDxGH/9WZbnD11
jDPMyHROHBJDFkreBiU1Z89qqs58YAucPoKPWmQfKiPwHkVQb0CQ6a+Ur9dE6/PGe7QCA0s2H5K5
Q80YJT7rEHufaGcyLi62n4feBatkdoEQQLKusWX9CMosBZtkIbR5oxGd8yzdLV9c/plkOjsaj2Dm
w/shXmfLsB5lznYmnarhUFWQrzEuGlsKTRtavbnUs4oS6FV4zJzs2/Sc/NmDCYGzLP/B5DKDvVQ+
IrPWvlRynogQ/WA6SzaA9+IBn1H04WWVedPHIWXF4CLq8eJ6pnGhLD19WPOFNugfuO2cUwnD00mL
ZGunnnsAgDVdGexUmKeQgQY2wG4modKPmM2orAElmHrku1Ia2Aky4XvGtTcsSJyaYQjzJtHffKJy
LVHBzhjftXYYz+y5ndlWoB0QIkDhd+lwEiknTXx0/YzuVBcmyP2hsQTI3L6/Lhc9s/vrNF8UxfeJ
NhIUGAeGc1J9MhBFzOhyRWscPTGm0xwSY2ieogx5qh52YqLT2aNTb6/8wLnJOMOZE2X1F+6Ud80b
+7+t/2qYklF+WSS3eDDxdmMTtq8jSZYPrdXiLZ/zEI/V2G+j2V6QpqDVRrfpcS4lL9L03VVQoiGK
mV2XJGZ/56VNSqwOuhUnswb306q0Mw/XMB5SRxjhiUCn/UJt2xOp+PKnRn0EalbnHkfVk0x1q984
Ub5snF9v+Iv3dm3WTzFDzX0tYnE2Dbs9ZsOdMbh4YROuUE0dI7cuZTtalx7a7o56945mF6c/ByEu
0LwbKaXz/Zew62eojOqepGiDfZin1AH2Op1aqgVAHU5PtFOkeF93kvq+rdIxKKSmbbDXw7Vb595w
dbvfo2ohQqd2/Mwt7ckJQ+2INc981mqmB6qJD6VeYlgydXp6lGi2Ob0G/zbuDhvmfGqaI4WQyc7L
UJZH3dAvlshfp8azN7FVZE/W1L7G9bxLSxJsgx0Qo6r18tt8rzppJO7sgFk487AO47n1p9Cz6R5r
GpP4Vt1za9Q2TVdH8OEwkpilQSE14/idhIlYVeOd20e28/Ag7n0UP1JLdn/7Zzaoi0jdA9f7k1fx
povEeG9TsPdRTjVzTneRX1r6prOhVQnSyWuM9MYmDOOaitXhYBPLJdAcEi2ewPV10bebxs6lw+Z2
5Vtd1V19KpO23geNnTEXspJDO9u9DG3v5buhNM75HGzCLtLc9axMdrkVz1XkTMaHGMAaMbJnbGYf
Ofe5Z000b4PrxB8TjYtunj5psECZJTS02lMz717CzhLPBqrKyhobdWkn7n4ixtCo4Z6anBH3VyWn
dwhfmCVnc4AEguZZX34eG5c+dH4StKGGTEBnC9JbYpF7G+PP0mIljA3oN8GE8tzYVg2ypbn2UZnt
gK3D0fzbU2pOv99yoUksW1sh2YWR9O5AMnLnxaU6mgYcwzSmEdabzJ92w610585nuaAsX4RMPU4Z
jgk+0yYhGssNu6NxtXyflYZBZbAyZpVkiI+01bnnRDNeNAtjc9mBDPxH8Vyeq9kB7ZNWOrIjgizO
MYmpR8eY1eYIuDSW+A1FlThtVnllJExcpc+uPw8I5mef1Ig0xHUxK+ixXRxiy2d2p+Vq54h2283R
0tHqxEUSuJuwOa1K8R7NAJTlEgDeW+cjbWvLHyXNaTbX8MJcgtwXl+VRR+vYprfcbB2AISfrgj/C
GPheKO9IDmUmprcisO4SfaFEt7WQfD/yAFFhdj+rTGiIvYTbu9ZjmhmkzROWlmbV23WLF6/GDMPb
dec4Q7yvZZPNkHSFWWWKLqYQ9U6MmEiV0RunPmvTbUkIK9Aqmi2W839oHHNYANTvauWu6lials9D
GpZ/bIZyO4ymRF+ohWE+Z5vbOIqhU5s2ObX5UnnGg2Ntd9TiD3vuFBpHynBsH+bVMLsoSfODGcZ8
c9GqX+Cbh+vysjk1pyGjF6jAln1bLlHl+De3pgoc8SXMy/bkzYFaPOjsrAymBmERPxdAg4+2Rckh
wZXo2ZUu4UXdDjeWOemMU1xGFmguTH31e6wiiiF01uFZT8PGaqztBCsVNF6Jd9CXV5s/6iHlJxjh
3BGgamR4cBKSWb5LPVEYa/WqFzFFtHnrnpx8oFPGnh/SLrcaOPqQ87fHuVeL+jTgKhsnwSeN8ll8
RGAsjTiK9kNK78uSvVep9T15wfcox+Ya+z1NuezSylHqRypYanAEJj50+NmrxdPVaQOcBWZWaW7D
d/bTfDfl9kfVl/yYjILPy4WpSbKyeF8AMMSUnbvZX8JJ3p3hVcivAphZVmBC6iqUHKLMbO21eEM6
b9y3laCUqE6qr1JgJoi7CBuL7OqHrXvBVrlOdYssCjTCwvoMFBnikED9AT8vyeQ4/O6ylnnSfNFy
Evw9HQb71EDNmaYBpDiw23WVGsWtU+GapE1/WTZ6dpBeywQjLCl79ItW6rD2yH2188VIBEtr4l0T
W3tfsmmt0fbnSjhnlWBDoA802bpEPI+5jQhOmx92MqjcBYDurQisgVA0ERluzOta5OJO5unBWQdQ
azWNr7nEuG434fM//XmS4UAwu1cMFpnSDZkklAfe7yKMcmOW1E8MX0hPyFvzmLvFW1uyYzhDBvOx
f+CmqgLhX5eLzmtrqZxm89+PRaLAgBNhQ/TUGO0ECuTqNPBW6Nsc0TAw7DvwRWjCmaG9kwyLmRue
G7Z0/yLmje9+J01gX2ra69+iuqbq1OmZydXcpfsUmyiDZ4rfRPnVl/I9idRbmMa7xJD53VKvqajD
a8MSeBlJXTdDvCn7UMfMoZB7g5j0OCavPdQ1682OdX6KpL27M8aiprTb8jwcBH/pL+paQGT4hz/Y
4uOgM4GArGsrfCmow3tYwUD4OKFZu5PMMBJXz1dQFNB1h5oKWd1uVyDwNlp+4r7CILUJSsJw9S9N
Z0QuK0dwMJjGZz8djBsQ7UMoa1x8Oc1Jkf3i8hPGMDh7kbbPDTSQO6LcP67D8lJrGRh4KoB9Nqv1
zTdBFndjs5nGDJPTZN97NSR7ugK/hpZDVUirMwzDmiL2lLPFMlXqdE3fYD/UqAZgq2KSLyUZ2uQ4
PR18nHFuY2ZnreVwHjFDBSnjMMq+SMwkCPjGwSip3fB09jZUmmOWaPFIUNGDpT6NjYdZIrgOvXrt
Jzok3QTXb9qBu2+JLBQNqQMXkGgM89msj1JX7WfKR0f9dTuN9TjVtuPcOCWhWXyoau6VnZ1jc/a/
HU1rVxOtOyWELh0YHSutIN9ve5SL+TOxbra3B7PRnQisfaVZKeD4dtcwQN0iiJC3oFPuTWkG0b1R
vClle+fGdN81/I136myKvauBaNOtMH6Jcp/4JjuBteuQBio9TGxGFb6xzWVmSZelTox011ljfUgs
ALceTg7gIbHHkKMOUTbfB4JXJy9gzpl1Q3dDxCfvhwZAUnHgPTJgBc3dKtoojKgrc27AkfBBjBwr
ms5Y+0HE6CufCMYJumZNhpB8NONpt4RmLD/MtqOeUhwo/V/JaFDSm0/1j06+tb2wf44RbbcMkteS
auJrwbRchsFBTN16SJL8aXEMudY0V9UQGGtJv664K3fo2X22xTjrrJdNcDAAtnACe/r3FKRggZkR
wLyPKenJg5v8RI79keOY2QgX3PumLXFQ2HaGTyzUSGpivssjfbrGpc4BEPLkjlaBeBf1tNJojUCw
YiK1r0cy6MAJ3XUj7Q40CpTVqMMRzppVQ9hmP17PyP5A2s/cLUMGWk14yCno3YxjvjXHVn7FhfjT
0RBzZ8vLJzS2f2YUdq5LHdB0gWL25JJ+fKocOO5ZYXG2TcO7UeNXATTQ0TWkaH4cB7c+/3u4JNSW
58UUMrlt6Rejjx3Ge17XO3Mg191LN7l25fifS6BFf8LQIKwLmPRSIlvHY0+jSzPqR/aeKZoh/vRF
Nq6QwCKh4s2iahil79wFcNXEAXzeb2So/DtnePVq+NxecD7Kc+6E4iE9uQZzgcwEIX+HDeePGqwa
1/jAK2mBfzfnLGlEBXWBfWdd7Xp0tzmOHtxUpsGByGgvDb3v/y5YT0h6z5dQ94ttMzqAeOenrpxo
TrQDhsaFXp/HeWRATQD51A5xLsqLHWCr4DZUUwcoQbRkKalaQgjNZnp0foqw2F4cS7xbHgNDdsjG
ISDAsF/+WRK6HO/cJ1KZ7i7TbIi52ClhBdUyXjcZgP7UnO5t3ZvXfhQUbBIT3sbtFCNs6yPGw2Sk
tIkLgux4C1xuPxq2LQ45vNaC27qa8cVSBOmVYyo0rAyTN57mawpOOBjbC78adGid84Gj++LD6FKW
bKpAuQNSvqMTrdFrSnnqnDLPPsd9ijS63Mg8TmkHwvT1mo/bkwsAbjNWSbGr5juCD2UWgTd+kWWE
D9swj+5g0iHVpwNmVSWehzG3dgT2zV2emOkJgwvRkMQ/i6x8pHr2HlR2/6xFyMYgdapD5zIq/s9q
rcX0Q89umijsRwjkN+mg1/RO+rs2sicRTf49iic+dvWYXokaPShiglSQpeFZcStbsSlEXDC7jxRf
/LbKk/7id4OxsX3w15mBVQIe/MAN6rJY+R0WaNzixaGgg41KeTaASJWOMQybNmp8YuLzO5Az88qK
OKu3YlR4eScHaAGlCimz8X3oNNaFOc4xMwx0Lqs33vyiNk+YlKO1Ssto51qFte/bNNwrzxYbftXh
67DjdBxQ35AT8H7ROuPFAnb4Q3RzFM/rsEdjkHq4mIAQVmBwcJ8qtlkZh3vdG3a669MTa7HsysJk
yOu099EnO6Z3rbtTmIXWDvZGCp91vlMJIkb4k7fOmNdtWi2ow41M/BJyBWri8rSN2EFDa/ybKLO+
5NiipaZFhyRphxPI/eFkDUJrD8tD15m6Q53He3NJ95vWPag079L95Lw4dY3zMhihuuuJm16U7aQ7
SiNoq8lZztIsfZowkG1yHx4LEcQXMZcBR/1LFHX9C2Z2glyBdPdMWnsKuagDIvNaJKBJuJ2oH9Qr
sY6Er71WlDcNXNhE0GBulCqasDrb5f8j6kyaI2WyLPqLMGN0YEsAMSs060ttMCkHcObRGX59n1At
eiPrsmrLSmUQ+PP77j2X+jmTkH3w8x/hHojIYUtMdxbvjQEiOJVwRM2VNvXA11UTVr7caD7nE+5a
ahJNutnuLKzBqx0Otk0eJ9pWbj/H8ZJIH+C4sx2sjf6iGdjh5wAonYLDenb+DNZ8sQGRhYVVqdjL
zbvAnTl6lACN3jULetBo1de0wb874uAOewvEsa2hV2LW5FYAMciHMWTNsHENlzEdA/U/t7FfWx8p
l0QTjO1+lHsMiyJsNOz3pTNdfgo7uTJtt2Ipqovqh7+W/w0HqHm1lFChqB2YT/dT8cca9PODCtuO
YknMwf//X8DxPmjJ/Ruk5c8jr/W4lhp3MYw7mZVpNBSCOrCzZrh2RgHzEJ/pbeDACXz8fZHpc9di
eBAHlEEvTmxf/je5W6x1GN56vpXhaNr2LR+6P025aAdbv/KO+5PRVPSH/EgMQnX77BBVCBFlJxbu
D2Iss19LZYoYUyR19tRo/O8xQZg4WZm7d2zjsTKG+hF3p+uxLk4frHvtwGK+i9ndrj8/LNPFkPfz
f1KT04YSvEjIr9ntPLWk19Z/cod0PLUw+E6bSZxa9g/9pDcP3TYa0f/kI3oZ2Hvd5XdDA7+S4kaL
dA9FxvwZI0eCCBE37/Y28pmzCG32LQ7uW3I39swDm5R1uDSF+0trnPFZsanielS+/VzJtGZ4hbOd
B8Y8Dl/tNM8M10bKLlAzXoXdFydpZMlNHSe0xiYR+V6buA1yz2FDqPKjserVe98Nxb0OrH7pzYEt
JgIQBelNeSSiC/82019Mp6Z1fKG3YdrG+t3H0hIaSV8cN5Jl77gzeMFgl/6Zkgalix3i4nqlECHO
WJl9qsyo70Z+Efj3u9EIPbnkNqFli7zNuruyYm0joyjXR81Lvr3VfuTZynETLhzU6v7Dg7W0qzIo
VFM+MifgcDxkqbtgRBqGbw5cAml9Ryd3P5q7gfssDozAFnn7vqk8BddQ6uBx6yxO1juILBfPrZDJ
IQFZi4+wnA5eGvGO6ELnfmNc/fQXl0af9ii8isbw1inQR2t1kf5aYQdiQCwJUVjA3/mD6e2p75Uz
3UoTYJkMO7PHyGOnLpUml3RemOXgI9hZwl9bAkGv6GG2rDK/bRMLYV5aMxPumhxyR75QxlLuBzEi
IlrKe+zR8B9HfQe8rTlBumt3jctdZnOs/TCN8rHfqO3z+IqBPKrHSOS5FkIK/Ntzn28KmnNV32Cb
y6C+09t7aPhVwfXwruvd/MbWTMq0+xyR8aVDhYyO2xFa+oesh+GUT23UqUSeMU/vsyEtjgM+fp56
9iCT3t0XJy6IFR0MA5zroByWtyqjiD7HLHJGu5V7m3BkYM//lYULJmAe5FkqW8SEyend6teLsYzf
U7J6UX5HGjsAVpxJDyc19jugTiWoHNZt01DfesrdQy4tDJXt+sGhfUtNOCl+YQyhd+8N9DMewC3x
O4oC+AZpi08qL5uudSLVpVbt9ecaUy6YGn3NNLm4Af7UwJocFiqlLmwtDr1dGHuaJ74sL7uOvf3k
pUkOcJ1/NNI/jyAJVkyDUTvZ28MkuPjIZmwi17GIr9BPufhoMqvKFv6e2MsoWn/D5DDv68XU7uOm
fkp7EY/JPRGZDzSOC68J7Q0YUd9hnufCCSGr5AS5P95ndNh910k6CCosV9X6Z7SSP55Zn8tqoR9W
R8NXeV6EjK+Y1VL7TFUA0muXzMHMuepn+bYbPOtpcFoYvjNNMQJvZeQ0YCMoiHNOfE1kNNQ01XYV
CuCI4ffJdj57w2njxXnaqLUdZhYvuGPaowClg2LqXtmKvElBSyJWID/MNT1eTPPdy/QuEnSyzdvs
UyK77mvuq68pPRwMLUtxnjHlEH1wzpWvn0zRdJELeCwwfE2cLHiHUcoybjfr5ZfNuyDwBbJ3k5Ne
BZPCArf93We6wndDr3TKiqdGONzbMPqvuIPe2J9MNHja2au41wqRqJYfA95zjSZ7lPQlbeioB6Fq
J/3v4m56Qp4dCXmvfix78eJnOFaFak+tbXHFHZ4hPnks9ekTSBSfjt5rkErLjOY1JJ6ccTKytNkn
LssvRus7KgZW80Rnx2QVrEvSSswPptTohG0M7FUpSv36BLGI0tEpkY+mxWeMN8D5hRKXJMAALUmR
eZOSr7BH28GY6FNiiJwaMAX9LVrczekgI1lYw3FRFBLOcMgCqD/qkLNRB+EJrGjuj4tgE283iGue
zGyYGG4FU6p8wWGyZyBpzoNUeGNrNv6zBI4y6ScnWcwgAxf6sCUGarE/7os5/XKpU3vaLICFK9Iu
sMv67+YU2Zku1sfUTP+xmyBYPD1lLQEGi8LPXyL3KAZBSR+ElzNY2G2geDXHypR/8L+boFpfaWdG
WZn1mi9VBz+VtPYc5y4Kvu/vNpbZ9GtCHtL18kybb2DKW6/DoOh1G8/2hAj0wx7izumcVvrkExeh
LrPHEyFB/DZyAy2C2wsnMF4WUES9m7wPfoEK2nf7eboXl9//h7ArQ5X37S9h9Pdg63RmeemQ7K5s
aHIUauaQrdbKJz6TNzkuahpeEo3X7jii8Q+W7SJBZBbfdK5AOJn4t+WbHzTj1O9Xc4D80ocaCZs9
4YmZ4jAgDE+yGaar1Gs8u7r7nIxaGflbAdREf0jJluJbXE5FZ9J0wiMPdhMZxXkBXYqlsCDcPY7p
CXk17qXL6qx6ZlU7AtNrfwmnGJCohX/sFAA+DapKqHxi/PcjkERF+WxkIy40yQhvfbhkWS2X9rLN
aRtcFqTth3HEOegj8OnUdR10p3+dUnfeLz3NfjYRmETWV82Wf1pXaoc2XQSYRTsaily/oTIYqEed
HWz6vBECAALgtHj3Ks04w/H/XbFpDDxHXVzhTmxzkub080N3+bIprFRs/B8xZeDQtWWYJjBELSeX
uw5aQ8QanGox2s4wMew0R0+O+aJ9V5M60C/XXqbV/2vYGheIvnze0r67/fzArI8pg51jZRndTVi8
diyvW8/3R8jUnF80MLm3zG6+sVnJXb+KaScMAjyi037bcyMCR3TZxaidWBjK3+PfbVCE20PRF/R8
Wr0Z6D3fA+IHbToXF6MqTkNF4STLB4c7Gu4AKhfMiWGQmO5jDfxpp5uAjiejdfauiVjwAzY0xfzf
CPGR6cp8WYjA35LxgoeWrbeCcFI6JPskq+9pcdp9a+Kw8iYux53/bCZ9eTZ9TmkPZ9Ge3oHHFin9
nS2dpPjIT7LQwOYS2GvdXgyZNBcdbUVpWpQNprXHjKnBlDzjmaR4rOvOdedkT6VbtYDbGFsArU1x
0zm/5eJRLpRn/HEmi8JJNVZcrL57VJkbpagY+/vX9Meyz0j64LH1pZPyZLfOelWd+4H02J7bArOk
wjezc3VKZPAr/q7LAqFOj6StuYSTXd4CVjaGGHnZn+nKOjY65mk8cE0MZsA4sU+8Jrl1EmVaXDqV
zSE96Swuspdkuf24U8eJi3bXolo5YpkCOphukyv0NxpdlyAhZPisO96LWYicZ5GuerfG5CUwV9ee
8V3ZmXZqq+nEsK3CzVRJNP0jsG6e59Fo8JzDibrzcoJamH0830E89kB2Q5uGExQxLLo6L0lRuW2E
uY43ZW+ugSmQa3Kidbnpz4EjodciWLytHIT7FYLopPXrySBZw2C8z0aJBUhbF2R3HMHzaK5RJwYv
aEtLC4yNT0aXHysAL04jZcYQMjvQlymWqLoJoU9Z4VqyArJ5imKZLvKcuHaIjbu7FvgZlqzlCpKo
dC9mahKFjj49KKZkWeJQqxaHOF03ohG+9tY8/NcYxS/Tte1j2INCw5x16nUHIgAyom/ct7cQAdxt
fG78gl+UF6t3zBm0G2tXEjXSAj+fHxYOzb1QGrnLqQPPoWp18Dsb2SDNqzDPPW+/WN0nfayka1yP
cvglfaqy8b9M26q4rVMCFYpA+En76/Vpeh4TDxtVic9QQkl9d/L13XOYxassjezVfbRJ8nPL4uXa
ARJfdXwOdYnpaqRON9ANUIyltcbzVpZYbu/73fLTm4wAo0Q05nBu3cn+rS2KT3zr/hDkuK5zbM4V
5spKmVG1kvRuTO9+MMiHYlASP838ZbFhfmXu5Phz9H/OkmpQ+vR7QDL/51Cnue9JLlV25R6cUTIa
lupq0S0TaGaJXdqVBtAsBEuRzk2oL8IPFmO19kVHNapfO4emr/7xa4PNqCjjshZv3iv4W3u3rah7
mdurxrCoJIhYaTTFUVM6MKB0/eg89WsshiMDkv9Q4lHFCdOeZ6W/mVzhj7KcTthIxbVeG+BB/nT0
XhVLYY5iDUCQfKqmCbiEKfUDI+mpwuX+0m9dpFnGv3qa1ZVK1lB2qgBiMLvBOPtu7Dc0Q5SjNoV2
9oBnoD/x/+SEujdwKN951qqUG2Y26I9kRo0rV+mpGL6QAvSjW9p4PnzfjFrLiXzbNc6bI+YrZv/l
qtsOD6zXEQdmVVD2tr3XZ1yp/lK6USEEayJ7DjuvXh+Q+L1DPaqXlka8s0lQAjWteFH9tl5hmldR
Z2bBNOMVgZcHg7Of5pN07nGzrjg1Lnf6zpztvQusN8BkRzJfA3FxAB5zTDbU+BTxAcly+pXofcXb
aWlYHwnu//YK/NznkL8DKIwBTGTTDzyoJQWvZrNMhy5xTixfYmdiNNExLuJXxAoymEjUM7WIczYT
Z6uSB8818ij1e/YduEigtWDw5uTBh5/QfEFvw4FXDbnmodBjaBGVNgEvy2YQ75rGbtmkIpVwhDhD
nrlV5MYxmzfika8NUgUit9LyBxzEQevMyfPMDR8mNLVl8D4e8lL8s/NF/SdMs9itpiGvLOOeJb2v
THPGXrnwWolb6rsGOsraIXg56+bsqIl19rox6ME2wFXBgM30vef2vvdhrNHAtx3qpU8fiARoV3+S
brB0uKM6ys9U+mI1OQiL2SD/U+P+SxTPx9Cv6Q0QPCk7EdGRp2KVFeehnvkasr0PygrP5yCmQGZO
ICtHg0ybfEooCcAft8iVuX5nVL3mHKJG8VnnHqinxSVMmJ/sniYAEzIn1hSGo3KYuYv7NvIFv5i/
+FOYGW5DrkGKeOitf9izA9sQ3dHS07841riQli1O9uLiGENPpAHXhQvOjPKw5Csp8Wa5wBTQV/ic
gbMgXIyQeGF+27syZUIwnfSTvJWJu8nkg2UpoVc+EZSSfjO3cXcYW5KzQZ11nGM632W8BY7dglFT
x/zCHzsRzaHP2CrxBA7JnXIyjL982z8ujl4ip8jugHaM0GlIEiZQigogXB3m+53c2JJJCEdnCh0a
3hWci66PwdmmWBk9P6E6HkuR12baxWd5xXRXLPGoWxeDrfhDjq1cG0ZE6s3HVtkiAgzMbyJfmYYR
t4LBEQDzSJpNOsdSOnlmMEI1UAYBA6aFMiwV1VNFSNgeZnWSQX21E2fPnedK/sDA8W5HhVaK3Yyc
tIMCzupiRQpXHTnmdeLMcOrmt2ipXmzz5TCxRgssxrOoMXhmaOO1TrMnX/FaQCACKIvcRdRXyfIF
qWHagY1SmBepZLN42h5Kg/Q9kXjMr2N7Iby0xp6FnsFuzIhE474xW1hhbXCnSpYWWcHIrtglnnyU
p6hUksUI5d/eMmo7rmGkeVn9vgx0ezw8DYv6wHXxB2Zus2c4Pf78wbq/6DvHcAGiZulzD/0jcO38
ry3G/Jp3+a/c9R7BbvJIbh5OsbG4N7bBs65tnnHz2fWn+8NBysxMH7CXLL3HzXYU5WHB56sTRwn8
YpqfOjnfLCmKEyuy3x0VlyYDyzQwSaPdi4PXEbTnK8BjtxVAHVItx8eU/TOSbtlrm6awnjG0U2ad
jihqjh1PlB+dONw+kSrXcymTY8OuQ2rumfT+etIrh2JdzY68zjywGXePRWvoMHnE08RRcUlSPn6r
fLC7VJJ1ZdfZNlIeLb5oReuP158ftFeGQ5WZB96qwvbNg+S+uGs1nOjsWGUkUu3GdyW5ZZgE/P98
a7MiKmpTHrAqMqVZRbOOYNeSaAn1slnZQuAJXO/Vb44n9sTen/wyxZu3Bkr4K0e8SsJ6ppa26Xrs
xVACVkDbGP4YuofiqgmNdjpNXcWmOSH9cjszKyP2bdU1l40W8lof8JDNEn8fCkC+yXLXN8D9/abG
vZkoTIomhH6LWmCjrkn8zaBup0/UgGmvKD/zR0jWSZpQKeD5f/vJ8cKBsNXeh5X9xnpoikrpYmjc
IBFtpvUBjeyRkyjk9FMAhojEWAubCFlN9Z5QSOC0jnm633FrSGZ9SsdLInRKO6nJivr7FcQUwOdI
7f+n8bWqXRY6emq5uGmM79Iy3/is9xkhzJOi7IDgBrwA6gK76E6V29UQFVfLCnYdOZxzYlAsLWez
oaNQ/zNOgxP/8P3tI6iXvyYYgzjbuK1yXT/UPtz93vWdh7YbH4YEcQ3zIO6MdDxUGXcRf4LhXhG6
ztao9pMzEfSVF+KifjGZf1cNT5s3Ib6laH+7de0A6dsetijeT4eipetMnwjvym3nmZSnFG5PIfhC
gN1FaU0CJlNF1SsDor+vaRBFfO12WPhDLjsbyxtyLz1nViqnIsIY8nvNMRNOQA3jZDCNA1yRlpZS
tk2YDO48EW+5eM2HLrPu6lAfFK9FjrtJSe+mebi2YKxUc5eeERJzQI55f8xwMjDmsFo86SPCAzAe
Wj/TKbboKBldBEMICx3cldW/OJL3MYFfSGK2HE7ZuvLu0HFsef6l9oonDEvLB10I2HVIw7K4HyRY
PP5m1FsknB195sYiLelSgbMY2gYz+6qIY9H1uTgAa/BkQ1BoGDD646xXFbUovIznwX9SGh2mJfU2
UPLKeOVI2NHJC5sUgaTOF+9ks1OaqTAHYVDrxA1QHlwCi3Vhnj0veaSZWN9VngOqlOVrZeRbkHwR
OoPw7cl3osQWxYvIeoMSvL107htcGoqwUQG1au6tzNsMsAx3kYYqgVle/Y6kA9H1f7lk3stxLunp
YMPhU/qxqYsvw8oJiP/5oSuiX2nksJo3ljG/zUnql3tMBpIZCEn2jFdvy9MIzGt6FK7Yl8jpp5GI
9ypmO8agMMacaP9VNvMoW5v/ErY1B/otQLUWFRYJf0KfGMmf5Q0XrcmuoLG5cBU3kN2KVlu15h+r
l/QnbwRiUpj1tZrp5dNBvOzhC7HX03HHkh7WeA++dU2VnH5+rHar75aynUPHaHD56IQfALOhdti+
B37DBBGbUrhcrtRM1NZZ9jnDWp/fiNaEqHvu63aCanAHuc99TGBRTaZ3XXoLOAVedtXowK19/XOQ
kFwqkNk4fEniK7zAvoecWHHW1w2GeJqtSWwtw9tWT191Zn+Q+pPUCbKAqY815oFCW9+qGedg3Y16
3GjVJ5pPusP6SGYs9SC3uUOc2m+9M7phYmU0dbq83pY2ph3gnFRJHloknwlYzi9+mXfHtOkeWb68
rYnJTcFOfifzmAZkFXFOCUlYxR9SYl7949RR74oJ6Sg3I6eJGXl7oGjDAQCBXmgElAsZZ3fR/wIO
DE0A+U+ppYMHEyKSKdUO8EcivxNhJ73m7L6RQwGe9EvT/P5iVXR1aJLu6fqeL3dz7bRtJndk3n3+
hrSsp22EnwFTg22jUfCHB1wa3lDv3KO0ifTk9UuVYsAFW/miEIXC1gEwk6RkBX3q4od5wvkk2jjv
wIvgxYS34mOPJcfGhRvvmTNmj20KVxqrcFAVZfKybE0WFnP17m90KCWW1xzY7fMyx4LDQQCHJc+w
IwiSIbKtn7qyAbZSocgMSRUNZFJC/MuR8EorSIbFPxVbL56NcqI0maMJi8nAXGiTmW2y7sijvCtS
NgPaNhlkHTT35F5+3m/cdwVgyWIKF5u6oQkI2KLg+KpxZSCl8TYb0Ra9O58bc8n92E0PWM5GTty/
o9f8c4ccyBbL17CcLcHSgOGhrDDEEXg762J70RGu9jmDKDDzXe3ZHYtnLSq78cNbst0ErMQe7GdL
QMaopMvemuQoBoL15OgGBRq5xUwn/BpdjAskdZVdPJJkIUa6fiq3kvHAwrtlSEMxesUsXZxHM71v
aKr3rpo2tmD8c9KNpYWyvLcvI0WJXvoMUOsN8gfXlor69Zbj3V8lRBPLfe5JG0UdttxyNFZc2cy1
BIJfV8wPjOdj/4AM18fGSB/Bev+qzQ5Z9mZkf9hB/lBefiy74TFjmqc3fn0hf4+/B5Wi1bjCEe2A
M0BXUa1T0kZReW7x/DXgsKDsv2J03nHNFtHqUDy0JNO1WjZ5yNVRafWZW/x6Rsmzt1VQnAQk076r
4yX0HVEk/w00JJxWm1FQ1kz5tLpNj+jQGzWLUbZZLC1n+CFuQSFOnwRjwV0Kyn4WlxC+AztN3vuM
92oBa4r6cJaN0Bh5UeFmHLyLyrCsjJNydyzB9gNW69MdXzCqOCXdyS2aDPVC/XIya7taI+CetuNe
YtezjIexh0Dis371V2ppGj+wkuW96Sh3wfpzHa3+s1PzsRwV2jaIo9ia+F3gQ/h2RV5lfcXojDK4
bfxK+gFl9W/mwpKyHBQ1y6lwGmRoMIIK8lw8+Iyoh840b3Y9Nvcbbsg+5Qk0qxMU/mZfO/SaQRq/
cup+MhfE5rIyBqfWEKxc7LiR31FVdNNEusVthijIyQ7dFpSBXj5yg2ZI5IYQJ+3AF8PzyaI5+oFy
qisuGvM6GZUKGpLQq1Xskw3VoS1Mrud3ir/d/7Kxm2D3b1ANPLkcOZKDhfX+4yL4JJiRWxYS6ltp
hr/TEEIjTh543+10WG3jNfWBQWaj/gcmNrdCaZ+8UqDR3Aabsb13ijd9qFPAYQ3rQXn4Zd1PRm0G
NCa9cj/Z7yMTY2zn3Ri5nUZNOguGvVwAZDiNpuF286oD3r2Zrpt3R2gqXidN7gxrZMtu/7F6+xsT
kncyubNfl5H520czqyFqmHL8KmxND6hsYBm3BEMrcTZyab1Ecz+fZ7M2Tp40Xvwua88arlDQJ5kf
G2tyMqD78E6AaV4kxPyldWHs/psIlEs3q/44qt0Ju0SVI116FtX6tAOR8ddbGICLDBlj5IoPxrZg
Yp+QFDOoK9100ep2iGydIOXMwsdoCCKUNB70FsKVaX9MXL8DAdjolLCXvwCtfyFqR4FERqtO1r91
mf9gCvutHnTtZBMbiI2E3mSDrrJiKKNebt8jinczIzj0OYslM8WiO2njrrsju3t0Cpoemj8EXO3Y
N4yW54i6eI/gFbk52GXL+DICUdsbEl1GNn22V1o2cOpoMwAJ5AdjU+PetbIJgljmBYYBzkywo5hV
zrWrKtk4+B61K4LVlxr173KULALmhGSIMHZFJr9bvXseZu/JLZ00BjL6j9j87yLH1c+yY6SKA8Bb
e4/WlPkSQniM5rqyGAJmmENY9O8ibM85IjajRXcHaKQG/yxN/bBlK3oLxmV+a1sGA+8BZRZ2RF8i
a890bY697rP/cjSeOaZZp9Xp5/F4LAgBkx91Vi00CpN/XOzS6eDQEgkAH8/oFGWwaI25Mk7tyoGc
1aHujCC5Hew5cLAKpmT1kWXqnyZ4JnNXx8lqGfsugbghhHrsKBQIUbuoiLDUX6j+NcwaLKzd+q9y
RHOcJusfD/h2gJ/OGtZCf8s1b4xgKPLA83FA5x+j3u1AkTuieFg6dm29RkrdZV2bdW4wx7MYjEs5
pJDM67Nl0BgIPBE+y+z8HokEUJW4nXn1cj2T7rUski/hHtem51cpMw71CZoN4SRMpi0f1/CN8oKp
wtO20JMmL1Ehjj3D0aGahP9isIER00NZkptPF8K8lfPh6DINlnuxh6SZep/Bj0cawRuJYhp0CGiv
d1Cr+eV642tJWQdbs4Fzv/lCgrmsq3iYHKSYBqzAPs2a73RYdHja5q3lG2f2GsVEjnsfpIr0IhQv
K1DLzjsdYq/SIE5Uc+3lNWkwFHO5CcG+HLN1oITIa0o4wCtg3m5hPeyxhcv7km/4he2wPMMnQSzS
ke8s6yAntNIuqamJaqmpPyUaKKG6frX0AvrdqvsAbbgh+clSkdTxITcQhWLyh7VavPeuwYGzDK8l
7XzRVGPB6f1v6W953NJZBLnh6uJh27Vd/8lOgZ1zUh35nRnp/DJ2Ba4sh7VEIPvsfdCb/yyinDvc
/F2cMABQKLccOTF1FQOMB+KxHpIeLppXIhHjqmFfutThiC0CYrn6XUKajWhNbveFMy6BIW1x8+pn
nNVhPdVjoGwaoQb6Gah+jOjE/I21+aMT5kF1xn5twZjqFlcLvNfnheJoyGKXAUNVL4byjP97n1o9
L/YcDp1V4jwo7oPQAItUA+FU6um+0JYvLdM5Wg1A2iC4IQBrrGUGm4CxkdHZl0t+u8T55sxvAr/k
yK5Uf5gLyibm8lQC9A9Ng0WBVlxMK/lwyjULJ2D8O1/L+GQEtWjzYB1s4EJbbzmcvfQk5G6qIo9H
CLePLEPy0jHZdudiUvGGhu8c122Is8r5jw10dSaF+6Fs3il1UcmoLfQ5zAGmla25xJucfumEZBDO
f5WOg6GosCHpZqUdjt4II6Zts9NYABBIODB5d5LyZ31IU5Kcn0gZ7rpa5m9Q9dxDx62KUcE9tJtF
QddgD6GZOrfUj1Yf2troCxaQgPN8R2BzmiSTT0/dXs9I+2Spe6eFCQRU/6zx6JhbEs4TSZ8kKz97
E4lly9KHZLCKQ1brf1IYUFFt5RV6fdmdunS9+AuezTZJqYA15vhujZBixtu4DvnONCzIj9UYKWxe
x9Y1TrZDklfYmJZGrJhTWEurBLtnMgczs65Vd6OleaSQdq2ie5P7XUTQX2ovfZ+YByfwvk8JqB3K
uehv8Twg+eCIESPag7aaW6inCapsb0zHpXJfy8Q+5cZEb4+9fmbG9HvTE9DqB4NXCpScv+wAWaDL
5qnJGW7Ywx5mAIrfZCQDBtSPdJm975pVamcqCj5G+7VifRdPyhlO7oZhUhmQitopud0NTFFTYYTu
UEAjXvbnxJNW7E/2+KxnjF1GsnPph41xx35hvwT+V9slRUSL93tg/CM3VCZN+uRUKR1ccHeirUdk
NiBjmDPK3DIZ5g2qGCAsf2dooN8WhIddP7NxWbyNJALpR9ZmWn6sjBlrwLRvlNHGcAjfOx3Wedvn
u85KkrNJYQ9TExWmKjk4bf/VG9A5e0/cGhIcqDk0vyOa3OYNz+mM0cLHW3kx4SjALrLYJAk8qo6O
w8AVJi2pvYTvpKh8sOond65emnr7R/icW+1afslFYXKyXvhZOuVz5qzOfp3aGYERL95Ue/VNleyd
+vnOzA84EfK3Ea14l9l+RcnS8obtG5+ih8BJjoKbTeKOXMqsP67D1mdyUAydpFhOldBovOvZ/BpH
zPHQG846EuMOJMC/wU7zncp+RrzR3VUkCQj+vldt+mg5pbYDjh8mhbftE4VtxLC0NF5KPPp10vym
EtncMTx+eZ6Jvb0T/80LOMMMl5JM7kQl8mp9xUV6q9f6ljy3rhj2ZmX179mgHpK17v/jiEofnGdj
lVDsXDZgOHi6EPfw47zc/06AhANbVsZ+KztaMtfi2+gpfEEJ6eMxU33QVqbO5saedqw/780eznp2
XSpvdBw19GtL+Cp69wC+bU+H6LibiYqGRl/5Lx6FbftKc7EPkCBcGPuvXcm/MNIpyzr/QVT5q+lW
jzR0lEduMWeKYS/eaOfBxn6NFyEXl4TCiBLr8mrxVt+G4V3rvPZrrOR3MdvHztuGx55Qt5luZEph
Wu01mxe63ZSKHBFR3KlIg8JKgRLOJJapzTzhQVHnLXFfDHPsDxmq7t50jOQ8z4VGBcwdqFsuu63E
LW4CzQQA5rOTrTuKPGY7qPL6sR4QDxnGE6DlIo+nhX40oQxMADq3WL+e4J45Pa/dqQf8v5Vg8Jri
sDY5ennO5Cybgi5j1HZPudG8FLd1NUeiV/Vz34COpTcqnNrUeibhdtZmVE+fFeY16XpM+CBcyanm
UOPr+mO5fxs37Q/+glgQsEbTY7eU4H+RUGWqhI0xUdaQdWGo2xh3Sd6zDPfW6klj52DfpwkSqw0y
v70jGYV279QPq34GD1AidJGomjvKYmhFrEOxEdjv+aBHTwtwF9QX5eeQueonM+tWkH/TyzY0WDy1
7Qnv2wacNnOOS00qgAeIU6VgNb1IOMTjeTaoS8Zbvrz0pfqd9S9+inVMDjyAbtfVIBJr+brN72QK
uM3kyrzIKRyrPHspzfJQi66PEA2mfTvCXtWc8qHFuWas0/swbD2JOmBn22wd9WG7kAHueE8xtVEA
q+1rhFL2tuIXIfL1sGr8xdhj3NZ2+xDJcJqm+TNftzez8q/WaE6PUACMgJDFvw0K7AUU+5MFEeRg
2RRJbBzIK6+YeOnoB9EnOJliRCcqXb68LhEtf8wuowB7n5pzEbX/x9iZNceNZFn6r5TV88AGgANw
x9j0PMS+cSdFUi8wipKwr47918+HyOxSp6qtqh8yLCJIJUkE4PB77znfERhqKCQczEFH8o+Q2Kbe
BI8atjUuNvSn2EtlzwSAGPSWdIdorGhsNdlXUuQx7fcuMHMDTTB+jc04My13NArHmOE16rnx2DPO
gTljkkNtkvpgcBszOrUaheecPOBVBzvLiEvyOJTCHMpzEs9PDCFQPrETvy1N/oaZxTmx4vqoMMLs
Wjxh61pClVRWcs/OCMIStYdZIAGcvY50BVZKL82bOwr0AnU9g4HK7k523o+3NFJ/9nV/q0cB1M/o
bpqi+tnDDftiNJKmFzekcazTg21LlLK4fBlPB/Mqg2KbTpg9sojdCnzvfQ1+/mFwfpAMzh5VPE+N
od6dyji0WxUmqMEKyE9+2Zd7Sml6SAZ3MC/N+NS6aR8x69m6aStXwvdoSuPLG/wBn3JUr4vXa/bh
pJKtr2cE3hluPoRH/HadJjulG5Va2+0h8CWUVwjinTUNz317J5x0WPcjQRVlDuKjq3569GXWGIA2
SELYRkDGnCFE0QYW3R3Vyq3KHWzAauH0zDMZDna8QhlZrvJeu6fITZ5iFVawgRHI2sQnrVKSPid9
a5W5v2Xr2a7NBnXZLAe5czOqfixFG0b5w9aVzsnt4F7rwfWhz1fHUPy0Ectz/xbJxqe7cW6nctpU
Vk1P06bvUw6gNISHP86YycKzi9C7GSzFqTViLdA1sB0z6Blid8nWYt9dxC6zsSnTGxQjUMNMdvC4
Y7skuG09Tsk5H4YDcpCU853+hzvEu9kZcpQ+6XS3ZHsfmh5hc4gHwWPkvgJ1EG7simetReUTJTCs
moDNCNIH8lesId3DKDob4NVWNpnrdGJbjHbmTKe+xck75GuVmq8AI/JdqtUtDV8k8Qh9GaQF7oG4
KLHrspGSrY2ooYcCiq1z8LvU3M4EmG2+S0RRgq7tq6SmXg9eDl/NZcOoRoIy2rfB5Y82xvwJ4hdG
uXJirjaN0JTT97w3FR4hsYpcuz+WLOMviV1i4Dd+NtImAyjFaTbrzN+F8M8IZ33MSjgag5vXq2lh
aiLjsZNHz2EoBoxvTuYSebQgky9Nfg6ddeuOltjQxK1ZYBNG3SUmiYk56pq8tWGzNIX2dYSwpLCm
c9V6e3/wu7PGWLiuTOtQl1WztzH6cTz1qzKakekFu7hBkjhdtBQabdhuXWrldQZoFmcVZgnTIWMm
wq4hAEtZejcERbg19GIAmKozBW60Ljs+IhgHSEF8Okw1qZSkYPA+GLkjCDhaDuEkKdBoSEvaUAx4
jXVj1DS8UJZI9kh9QRBkFNf+0VeQhjLh75HsIaC3NglCx4vrIUs3bVqvurPh+looIcb+K6D2SxE/
IWhfOUXzORpcmg4OcasmRYQQVDoBdX4J0Sp7MTFxxqfp1ZemtgkvASqxGqVDREAzsNBk76qh2iwc
kJ1QHr6lIvFeDPZDOEpUBCA2CdkTV77b4V7H5IfmJCOgbWX1XGTZrCFhozjmUljlRfrJAWUYbjVk
Z7A0hOmcHV3YhuzPKsESOZFY46K7Wqf0z9YqIcrLZLsUC8bDjJedrVPz4TYtXhM5s4nAyfKOXN5d
W6nBTJJ9tSNSslVy+NaDg3FVze+Arj4ICdSHwtb5djoYHh+Hh948EQBeImMXIrZACybLY1/NFzrj
JjoGFnErJmyFgAlOqRGBLT2MJ4+zfUzIdOvaYGmRbHAn6Ntc4rjvYPFlSCCKvCAOT6DR92z9tR4m
BP66SXeynJH/oPQduLDXgyoJ7Op9sGwuZuJZe7dkISf3hCOB+kdixSPKb44j0o9hxYz7BfccS0PF
QmHjml850kTTTaluet4EdGVEMYC2ktLQ31qT52/amqtYxnQa2yo6MLDHbdQnp3h2gKD6WkOPCw8a
SvQt//eLotSzs2VbMbYfVu48sH/09nPeDttItPmaa4d+l307Kg1UWYTz2s6dJwyXHPKhsjbSe4mq
JoUU4v5kfwH1AmDQHoQ1l/xAvxuCHMeU8rDgzmDwJUJ7H/zJFlBcQrRMmGk3kBAsIcmKI5gLwwBu
J8wMkW1TePTWIefmv59ZUYOUZHkyGA91yG04fZh67v7+CLQQ0bRnjNN2HBfJBWqndckeTBcjNGin
fBQF+u68mA+S5VKyCT6Q4JyHeXcLbvbIPF6RU64A+U7zRaULY95IvhZN962oPezr0QQ2kxsnjWiR
XBD5rSw3844zVmRp04k3TOsrwdrfyD9ymdxrdhM0goOqeHbyMQWulH7FDKbXkLbuJnpqJw/bCKNq
koOjW49BEjOh8UM19UOeRVs1VPo99NQPbr304QLyHWsKxWsV79NtDADnToktoanhc1A1Ln/YcHtT
lPQUld4In54bQgj2hVqTu1s0akWBTjAXWjX6rMa95VuHIDJ/NrSzd76L0szNqRMHp2b/Pwtc+lqs
if0+uG4LQ7CIgjPqsHLXlt0PY8jNXTWyo+6K8sOwX+J8kI/WchZmGdFMHdjWksFlQDIbG6t+hcaa
bqSZsbXskw2B1sSGyPGIPCe7cMOleWsXh6Rq21cg3ICh5Wtm9/KhwOO4xE/F7WvcYEHs8/RViP7W
piu4slqo9kbGiliKlU2/fhf22TcEQ9Fu1NA0Wm0igq/qB4mRHhSs85igxltVsu7oJM1Q1KwNbU+H
HU45r8eQlPh86hXu+/w7bT9CYtjMbwDhkR/kRfneqxXaMDrPalbOOu6aYAOZGW1Nk8P0jykloxyt
Yd6+G1idSIYEvZEt2U1jHxI4WtPBK/LKW3uuTVnr+eRwR7kgmngGfDO9A4RbapOpR//sPdOnp2qw
NRl+KfKOmeuQoeJO0iqGU5C/tGmD2jxliFxSlSfDc4w4YJvlVN92/11BTL7xR/3NZAK2maYMy91U
pqvaTbIbXD6RkOfchqfXuIDEJzR9xpwxF8yj57ZMyCsMRLiSYYdxAWG1VEZ+iBzGBSO2J/ppNXLv
cG9UUb6Sea4wFFUb5RLL3SMjaMlQ2TfGoU5ThwNkhucodfbI8o8zJRH/wA3WdpJRhwN237LwR0R3
wIyK3QpB25geHLhRW3A96zQO/NtIq72cypGbKRoC0FP65HIqYqTrUKPivEdWbVOibyQ11MYIk1Pe
mq8SP/TbCLUoCWgIZ4EH3WPySBgqxH72k5Eba3nPDCjdZmsHBtXK71CR2L1xW3XRe1tRY9D07zZ6
dCHh6OFNA/5fUeg9BckRu+KNh8517Q67rgtYcG0KF+QQiFpSGEyp6raxAc8otzX4Ja/UOxVAKSuq
DOF+NdKqDu49os7gkKp2V7ft96FJ9o5S97jASUFoePAEKPpkcB/QMe7mulMH9lebsMjdM84VyrSs
e+SehVtBPBRW9BE1+kV5urztvfF7F4b+sXGKL4EEao767ymbmgMG5QtgFIN9tI+y3av2rZ4IWR6z
7+3Saglr2q92Pr8WyrS3o29gIlpszHM/0yJm7C3mnFxMVCC3XeQcNZrp/SzA+TeVXM3YEnZZaK4D
wY4yqRAGD5l3qZn4xCSlISlUwaE2AeSWLVWeD7naN3aV6J3HFqF5D52FrUBxEKF1ksNIg7dCODKS
1bbGJfJRSSCvKKbMGXkkNil6BBiiUQR3T0SrsntGcbMBfW/SG+6Ts5FwdSUxKut8emqcEBDJaD7D
2XnigsgQ2GCcr20QPm0soPzC/1m7bqG3Gc5m0hH9J3PGvNPQFSPLwFaG3GFidl6CKPrS6Zn0bKd3
CKlCdY+3PaPnhkAZaGDumR9mld9OAmpTWRoHmWfkZNbOWtiTsYrbljQzKc6kChO9iFKGchdVBtOk
u7yXCKRxMLca/kJVYrZE6u5sEkkSakLsGTNAG9jrDk8r+w1/m+B8Prqj/jSr/o7ddnYXF+PbDDhu
O73irxcHWzopeyDzVpm63yB6nA6UQ9yoW0jPKEZxVGm6lzSU3UgdGs/j56BRg0pp7RMPYAO9NJd5
LyYH0tgkIFxlz4z9ksHflXDGsW0QtJBO6F4aM7EOI4U/FlcwL8aAwtO1Mthq0DunfGQNYfzV+hE3
pa65acv83taqBsoUvbD8xltgUOOdlkBQgV2ta0RvN4wMgm2vI7SbcFUZJ7xRRjz7mflkmpy2kyMB
UmGGXw+t7+459UB1ZhOQPBpukY7Yh0uGO36nPxlM6c9ZW6dByotlueZrbZD+5gHCMxFT1KDRRZfd
B4GEqt1FO6fXb73NSssu9Wg5TGpz06MRE8NR6jpN5EEKyRxf0NfWGN5id+rXQevcUajToPE3cIZj
etn1fWyjlFa2E2xNh18lcFSA5MH/kms/OHC3h7tjsTBAlCNzI+Cmj7ZxW9hJu5NIYjttAFpYXBhB
y95vFi4M2DnYB+69X8ofI1EvK9lwjLyaxt1U+m8xXc2dQKeUWmzZa2ATNkZyNCOHtqFiABK/MeLk
CY/FS00hv0/GeaD4vI3hnO4o1iKA3QpWWO2ynYioOVoqAuD1X5K2/KgFhhyaah8NYqw1LGqxcYj7
Xcd5cB8rdhu9T0nRxe2qagd4SZTITphbNDTtZ6/1wU4wXt24g/7ul/qTbwaRX1OTZLlxXEDERq/g
rARE0FdR+SDLGshs39iHji0XRbfH/NHpzpLmvHZcXIA2MA1mZA8Ku5WBGBeaJUrOZskhCKJ3YCNq
jdQ1OgYA/0z5npDFBuYYI+oXOP3FtiX8d02YEfV7+M0b8vAiBnR8Kmd9ftazx9guZ5MytOYB4M0n
lkDcKp4+VeVbPRTvses1bJHqV2Zml04Q8mS4FyHAN5exfKTvNa0dq9nVKuE3kNU6S1pG34yje1Ac
BUakfUCG7xG3tL+KCizSSmQfnAdL/Jf7E5XTOOQbaYKJYOClt241Qd8bUzIYJ7d6coQ+L/8FAsUu
MrqXRsH/CInXyqBPG01zY5jdk+9b0xrmlLdrssFYVcq+pdYp7wq3IVQ2885MbMsjjC3mnEhTioG5
gDkU4UZXY7XuXM/bod2MdlX0ZvOTp9Z+w0mHqsyAWd3m8o44IBrfDZbbpEayk3S9dzJy5g3aKk7u
yNAWP/R2iJB++Tm2j6WPO0XtuRr04yCCN6v1WXwIFtqlonU3Q9CfQI98HUqo7J6O9I4q7rY3IU8P
mGQtVa5zkWIznAbGXCm4ac67u6gudyIx7tvSbfBlsM+FO0V1l+4R0sX7oXJusdLkW0sw760nlEd2
B8TAwnfrSfKLleE+yPEe0Akt5RIJXdVHn0jsNLhr98mzDFwUkcXONk1vsVIN6w6gGram2vkkGWg5
OvHPKGxZD3p22zZkRjqrGcPcBB25/oqd6L3RLU1wU6P8JMlzbqHBlz6RvJYUux6J96DVgbie4eBr
i5RFL2GwqnqW1iII1nNluGvnMNv5e08nRElKwMIeXtFvkUrBznRV+opswCm5nebFQ1pc0hH1WK3l
SgJ/gOcAMDvLEN7Pk7+P8p59eeJh74EkfiLfhin0NLQb00A/5mjroBAUr1tJ3ETL7hkQ0ryhJ+Fs
JXpRyGDGlwppMNRUWJScDc4Kjj0DQKYIuoagzLDNF6XY57qOT3BD1jXbn1TH4LmzcN6S+a4ueLMx
ySrb20QB6Sq2E27DxD5nyOAK2UtsEWjI8fjl7nAacydkXw5Pt6YFbjRdvKHge28MwjVo4ETrpO2y
/cS8Z2X3AGRYU1gibWpCBQx0P88ltmcyUrRd4sAMcrbP4fgeZ2BfuORe/CQ7JymSsSowVwSi7Bz8
r7SBgGWMTXFDbBytO0ikes7XZJ6gq4gc6r1+647BwG4ORUBVwFcw/PuiS4tt3fkIN764cWhuFisl
8lmKMvLXZd/GGzrFw5A4uySa34J2oKU/qg+y3Z7yqp0PjLlJeJY63XnaPbb+oA8qH79PdXcfW494
IwDz5eNzPY44VPHKohAiXTqrjX3eBtyYZqLcbe8i3JLB6ZIO3DYsOsSzVSu8WzRn2+4jFSgv9eTT
dGUs5PCnL+Q6jr0ZGBvGM9+VVXLKYRRsKF8UbvITgDIUptzAOVfZhwuPZNUCVfIisJySvabzvFI+
gHS3+mHG7mfX1881cp51Yl7kZNUH+JVw4Z5rJtPLr8RmT/afPUOhLX0QbK7YDljB81fHSjL6LPG4
R+13LiO8rgNJXoRKgpUtGQL0kC9hHH8XxudUnEM3QVScqm3TDy+KxNR9Zu0mrAfs90N2KB0HJnaQ
mLieuHcWtxM9LdzwfMCI42SLomEVY64iHhWgVGEmG+hA5TmY1Rc6BOHRF+QFuUKRPh25GwQxP0il
u+1AjdB+jqdNPg4fkzX+zD2M5bCiQDL6a9xjPg5RWkyKyYmyaiwSxgirX3OHZHxysEYC49HrRatl
o0Ku2Py9VktaqkZr09Le7uTPovdftCaoiiYkEN8O7JvQkaT1HZ5UVMpT5SL4IqxxVUiNMSo08hOo
ceCo0X0DWyqPFTNH4DeMtLwXi1NvFVkBpWTvoBgMrYe+QJaYM6QQWpT7PBzeINagwXG5BaeROa9N
4cHuLOPhjFC6ZQQlzxbwXT6XLXov7vWtIpzRMzGNViaRIZBAyu0yYDwh8WO7FqyDHF5DPCgSIojj
WGG4iw95YukjCdmwNtfAHRhkAMzFD5S+5UlO+zMKv5RzHu7j+Z28kX5DLdptzGpnDVLzcxGtxeLG
qYenxvIDAqD1ZurLh6azTeKSOOHaSr6RukAvG5SylIiOFLjBmXhknWY3dgojxOqQqw2mSha4sLfB
ZIx0tSurA8w6phAScJToae8CnYuIfqQtjaWLUUq59V2cMigfVxlytnBUgha2tWNSmdP0zI2tRwHI
1e3PG6jzyCuJjaak0tzBMfu1m7u2Q1Vthj7d/Kq+g3QK8bJvdmUovjgkD6bFJy4Ul+5m3m1mAGeR
cPezSSyqqrnpmPsUSfRmGioauCnM5PZnZndMIZH9TGj+NoKJFdXkQPKi92oEBcRxm61o9zlmz1Ia
8hiStrzu21Gf4omGNC33daQKf5tDYdh3UYQvaeKlGejvURROKNiHcV2VAuhOvPUVrOUgE5/IlA8T
OUNhS3YDibBbaPk9HTVbreiNeslNCX9yrAUV9eh6dIJcbrojdxbTyp7LuNsZ48/eDg6jFTknhjen
llZQa9ENGxpv2+giP1m45vHXUIspRGUyCQ79RNKsf6QrEd0hqv5ejHW3Mmo2L4QG3OBgeewhW5yx
qZEYM980cBH3vUtWWD1bI7PlfCcQjwwOq5VbdYt5Kp3XXof0KByX9LEx/a48BnHNXHivseG+NI0w
N2MQvdIX/2qzUiN4PPURoYXgben4tPL7NA0Xayao04X/66JOxoYIRCShn++2DP0EFy6OPNpyJs0a
q2MjBjWnH7N+uUccyAs6UfIhNcJONUnxDrKH4hdKohdxq6aiLzazSKBiCTIH555BVkkGnJPezn1j
blMDgVpae+vJ62/8/tV04CACcQo3ihLAn+FlzD3d4ywhNDf4QFzF9jglp93L3wfbv2/ymvRl0/Bx
nA8XmjkUjOYGoRAe/QBgBkmW29akU64jZxfxTlT04U0wPxCnHRyMkegDf0q2pEHR6I7UOw6Kj6qW
9h1hnPdDFnx3Rm5PcTwsaUtvfHD4YkQ9bRE+fHNyvD4GZyKaiay6I9kMPU1XSI7Lyx8URxNpIRKm
g/Keaq2eOuGMB9G8e1PerufOZ/RW/Yj6Gp+0YdAJMpqtQIsOD0wSYm2ypKCN01toRM3KhjZCunLz
reAU4LTimmBjSYln+J9dRX0d0NA2+9x8GCgxXBooKzLeoq1rIZ/s6XxsZMk6OoT5LRLZABu8fhE/
wixo975CqDXOE4rncJ8l4pL2wT5x+FMpi+M1zYFky82yX7c4YoNckn5OfNEmy1DIWvZXxLbMrsMY
KG3qrwAggBFESH9vCoAsI1zauvDPLsnE6x52/Tp0b5Sdk50r7sq26de1oivbwuPZxG6X0bRE+GpV
RrKf4TYggbQ+2rhpzh7C+jNo5R9OMpwJZL4OwzwKbFwjyMHKjQHAwfVBRhhNguFqEZezOdoLsGXW
rJ8yJyeTAqN0PsYPiV/gsoLsFzm4rIyq+whVyJVOw4DNv7z0Megi32Be4IUO7DpRgUuKuTOhFK+b
EyiKvTWS9hTOpFLNKE8payhi6vrI7FkfB6WGNfxL7oO125wsVbF979I7dsXWBa+fdUkBYEGyGW8i
Z+mBjcGrEZY5dkT3wUjie+PaCTKXwC0mUziejHPgR1/qLDcvNV2GlcP5Y1bZQXfJzejqmPEx2ViL
+YCtDFh+JCqWRABqJrhfWOLUVkdgatMMOoJc0itKKg97soNdhWcWrWeTVsGrj1h7pltOy3dEZ9J3
TMBJ/2tU+tKEQ8uUheGJ7AYOgu6js57pkyPuaVfajrM93cVuZ4LydaJMnkmJIvWuOPr1Enws4q+V
t5CkgDqXZP80CmNHSERz4PlfnOhumEyOhx1ZNCrrR1jah1ozjREGeYSkLsaE2sluS283vXMr9OPI
YZgmkYfGoE2oZ9G9Y53pNvXAppBiCFDIWK4Z3wmuFAUvgT2xOXQFXfabihy/rk8uqWOKsz1+axNR
n7tmDpi4Zs6+Ama0swyG3ook2yK9K5hTAz5OSM6gyYXRiN3zq5V5+iJzZEqQMnCjLV58XW7BIOAZ
T8RZNWV1Ist3k83DuAFjBlZadSALKWQpTyymtdMjv8m8sSoW/4TRtFkYF2QteGRD2pg6u40ZWGHz
wS8P6R4PrKifgJPfjAThiLjrnxEZPHC1ODToqMGYLX5rPWe+hH5+7hxdnZVvfgtawYTX8gBZEllb
FOyIGmeItj0T1jV8+49JgaIryGVdVVPa71hbWbiJaTdUpNaVNmhQj/FX5lCoKWR+yUROq67J97lF
PEtt83uXWgoSllfDRNKkTPLbuRiTXTuHqIP4NMIIXjAB9NsRbMSuKdGj25HNwLz6NnpVc5PicMwY
LG5wNxurMpuPPlsm2vjzdz1VwUHIadjYIqbvB5YjLcDjhKC/7Vy/hXnzMVYWSB5syWxYf8zDAlOs
+fxzr3iXLrs4OzOr0/VZvMhFpUE9NE2cHDUwiVPXsNtKQPEVzroHP7Mi46k8wVEtTjh5/3z223u/
Xl6/7/oglogJEq5udU4MHbdSpn4JXgCRYYkOF4Bg1qUoakmAs8t6OpULzClV4rNmar/pFF62Fmch
ewge9LJm/Hr523t2i71KhYqTDjgKk7ERRwASZH4O8dtkHzCL5f4JCXzhPv16MIuCA/GP99KF+/fb
e9ev/g/ec//xf/n1//tv/xkOUK7+Z1HiuGhgMHU6Lk7XBwzm/PKtUf/5mrocFLNseTOfDrPw7WM3
zcXp+h0SXU1Ks+Q/X6PaJNs6imAb67Y8xcufAlWkPKVxg032+uavB434/+A0bPAMszkFCyjFcWg1
rT3f9HZ4LW8jS2jaIKh4r89+Pfz2XoP0m2lNcnT1VJ9sSsVtH5lfhhCvWrN8ctdnvx6u79EMpMXt
uK9YENpTSuOZ8hhC5HL6Yaf78+H68nrK2WEY0Yv665ev3/jre64vxyXIZHHkldScdrp3faYFBixW
ku374o+TOFrO5OvL68N/+fKvN3/7nuvp/eur12fXbxkTIuhVDS0l9pouu7ue29fDXnn6RzBZZIE7
DQbefzy01YKSrOoS3VEZTPSZ4VfYvVOdrs+QJ1Erzcubfzz97ev2csb++naV4vIHvM1ufaFAGSYf
GqNkPrnl5a/3JrmY8q6vK7OFAXGFRtVj/Vy1UKWGilFAjV1xWRiua8L12a8HR3Y4pq+v+9nnN7w+
vS4h7rKidPOIqdyxH2Jh16dZYiVL+iercKx5ez1Q14vxetzIMbPzA+f2qRoWSt0/ftGoqkpQolhv
T5i/rif5r4friT4sZ7uvqFxshRAwY8aY04820QM0fkaXiWtdLZ/z9VlhO1/IZVe0Pq38JJfVYBIj
MJDra1za8s+n19dBzD/+498t3359ef3C9SHNSOSLbVTV1wvLVKKa/3hatUSnMO3kSvt1zV1fRpJo
8T+/Ypb/+fR6DULo3QTI/om3plqAv3KLBMvdJxiV06bYRjQ7T21n1TCJiByr7P5M3g9XdpSZxA5H
0+n60CSsmr9eoqj92gCf2LIhJL4dMR8GkWGxog8nd3m4PpsC/eez63u/Xl6fGUbykZuVvSV0FckS
Ph+bJHZ6TWAw1rVT1afrZV6Tt3a6viRA8ebvf/vf/+//fo7/J/xR3pcYO8vib0WX35dx0er/+Ltj
/v1v1R9vH7//x99dYTue7zsOIGM+RY9eBF///HiMi5Dvtv4XRnwa9G6JcT9m8Dp1U4EKc0RBJh0m
rWl/Mr3cBTkb/rDT9MsgCvu+hP14GqX3hDP5W4Ie/B1VM0NEZwg38AZYZAvjBRX1S+OxX016VF7Q
uo3D1ACkg0z2YDoZBkc6GIQkoUmdO3DMOhYQIpPeurFisodoOG6r0A8vkgEzpqpXH9PEiQQkgHH2
4K2jKQKybFNa/evjYct/Oh5I9plDQaggj837/XgoMRSZnRREO7QOqhuTKeg8TeBs7fcAa/cGGrhz
zh3ctVXBwAP86mtHDuWq5zNbJQMghLYp22NikjtG4s+NnxDkMtlAVB1jZH+MT/49hlyJjQXFosAn
zfarh/r/lGLevY3NxFn96z/Jcf+bP0kyL2Eap3wLmfNvH3GRBSD0mnYfhezCzM4jC8mY7us2uYi5
tU4dGGszznua/E34aM/5sbbwaYmQOVVWr8nZK86Vm707nvFeld18QTlAlAiz4q3r1v1xQLuCGBQG
sktumLMg3ekKEROX+snGZneBkqi8zYuhPCa1q9ZkoyGtnFKHjqMXbWr2pkc6/1C03E7u7dHCODdE
8EMlZmrZQPfOrXDrZUO3KjunPAhriO5ajzb6vz5Q9nKu/+VakFJxHfqulKbl2PK3a8EwcnuJKtb7
NGnjaGVrfzoafu7e2BGfpFnL6KaTD0LN3bNl2XhsoB3vrkkvyO9w7MYQvlGam6527hwnqt4IlcF1
7OXBzrS+gPZLbn1Uns6qK0k06lpnYdOJO2hw4rFC5XX6N3/PP33w0leOMG1fmUIIV9p//eAVmgkR
DFa6B4fykpDg+jXu6SMFcJqzyhPHAQBHRuvm/vqQ93Sr0yp7G5O7aIbXfI1Vit0hW8dRicxM5JAi
ukreDi2qFoguTr5uxk7f1TaM2sglzk9HIvg3f4VcTs+/fiq+Dx5WCn+hFSBq/+tfMYQKw62O0r3I
i4/KMLxnQKaK9ptunyRe9Q2QFMuS3sXTPdbGpJLHdEx+ZFrecd+T22vGgOt2D39EoZfIcO6ihIml
LMaPkvV3QV/qu2CSJOLkNnCMtvkempl7O2MnJM7B+NCjtvYp8RZb0abhFhazeCZkZZfjH17lmB9u
+74VW+6up6ucW1t+Qd4fstWGi2ZnJAN1X7pMwzMk57EbD0eNUC4Gcd51KwILmeN1AfGH2gfzCOYQ
bV3Qwn2RJcw/ZFKJr5jrF+p9bOg/yE5iNiS1jnvHM6K2bG3EiMgCTwTnRcDFIuAcIlH9ULFsHoLl
oe06d2G3+WdqjMgiwwoxlWjNC1kb7k0UyeO/Pvf85VP5y6fmm67rCOGQdsjB/33RCRFm5aHTAaip
sBddU1yUBjQ8D3FDs28+t9W4TNepfRIqyO+RSg6dmYavLWqIg+sku9EwBwAyc0YmkWZOkFXWgSrp
dXCiR1cM8uINUNaSSly8knz5jhjGfbLgUxLtXgBDxluzTuRuyXRf21Nlneau+Gwbp9sVIeExQV7I
G8JAULNM2aouA+gbsWU+5uWhMKfkxsVozn3LVMdyIpmx8QMBFMaQ227KELVPTnph9goSzBkJ5bX7
W5UF9V3vyfeCUwa2DA8G1SlW19m+vOOMzj99FDNrTCbcXPNXy3XvdKvMXZuOzcFJjHIT2nV5oh5I
n1AFMs+3E5XjK8fjnrm2vUkUuUVcy869BLeuuj3ALvkFIvNzqQqwmMvsw+49+yXkatpMVfNCNkK8
8wi19QkFdnuTMwsOFu7lP0KuFshDJOW9NXrFpTMmC1tr47wXtvUiJ6Z7dsMIbHkgcbz9t7clV/zT
OULZ70kp0IIKJdVvV3bfiCyqA8imtrNkFoeEUY4w8pD20QrNrF7Q1KqmN1HX6SojfuAOw4e3Zt0O
1hGRNfD50Fo0oCFqAeZgrKbmFC1/eZ0n8j7mnCgXUm+DB3BzTQuvAeYfxaAuaRNPR8ccxvusKj7V
ILy3hIESknNCzHKnIG+50Dty6eR9jUngvqy2g+zrm3ounRvVWDh4M2jrQiObKSbXw/qjxNGqFxFf
FLdHxBJE7XDWILgAduEFSGxC372TCl9Bj7uGprB+TItJbr3RQn9eVum+64j2rXv1dA3f8As6Y2lZ
nZfAte9MpMdDaAv/xU4R8hSYfuSk/UtEOUCciN0/AZKcVkZ1x9Umjig2CepMH8kARz4fd88mOJht
u8SLLVrAwi6OXR12X3o46LNAOKkA8RMqg7SdSXb4bE3OcD84rEXIbGlVzeZKlZP33FmOByXHkCvb
nIvtpGnmVK0xVWgwI2oD/SNR83gwldU5TOjYJgpCztLcLy6EpK+HIMy217+nsjpsRrnziMaEFQrw
6baAG7+tUHJA/hokhitSpq7pFbbb+HdDgUxtsN+V74Z8Vu1Rw8JCJi9DXFn4rqAQuxz7aV22lfeB
zQB7LDFgroFueIlgN1YzbcAd5/Leoc94wT7d7hq2GhY/8pVBcvfotfpBBsiN0KgVe6dJQhCeHPvU
yep96IiBD33w9y4YQru9n/o7cAPRzezN54zB3i12+n1LCPG9WaTT2mf2dK8rpCJKXcqpjTHS/n+W
zmO5cWVbol+ECBQ8pvTeyvYEoT7djYL3pvD1b4H3DQ5D1ImWKBKo2rV35krXP2ioEaWCdRLUSEc5
cOHJwPe8sBttugQOmBFOhuMqdIpfOBH0VaSX+OlyrcBZYKjDUGR/OhgU5xwLbmVxFKw2ouu9h+ra
eus5JX7FvhpW8Fq0ncR6wJ7BZ20UjYdDoMWGOvJD3XQ0T1HZrBB79cRoz/RDo2nRsqjfaiDoBpv/
GVm1vjXypONoKXYYIsYGwyCAB/t9UNR1uHU8BrCWtTV1s9pS9ZXfHSd/ZUucJGnwWwTP0P6Ma/1c
kPD64Bx5K7PcOYox8TaGCy8+oth9lD5LpBNVwToVCeEBuaW912oiziDzr2HaD+gRouQs9atgdvcD
kyxcK4aJR8Sy4aZDKb6skwDB2PygoqWf99FCS0LtzOgovNpj9R7p3nhTFeiLAX8/H43jbzGsBcu0
G4NnaXr9TRbDpo0t5j4qwcDWl+kSc0Zz65m3M9wtwqvmA8NNwYMtx274XfQGkigBMY47PHy35vti
SAhFMrr2G6XHcJKhb11JuuH29/Tq99gwOoDPwrLW+CD3cgKLrATSkl2i2R287DZh2UPykbDLiDbG
IISr0OrFj4VI1oXNMFMGirkhHLcCly7uJIb2fxEIu89yKMsVKrxrOyCzIfPoXukmmYGl7I5pAqu+
Rxk6RXVwxvUiEGw3BQ7zYL7dOp3jHHJKIqyP/OCfKIOxocVQxJnBnukTexsb2TYuO/fdt8fs1hJd
BbpiZY2uebB0T2LsnMJ9EzQTgoGK76n0K6QbuespJuGoauYa8WBJjj2u+LCamFeFRnLqDWKSwuQT
63l9z/xqG6ksZa1RStvp2l+DCJG7IlXsGJQMk+vwhO0nO6qmQ+xsJXSA5gw1zUDHoUfoWDKU+Rti
cen2MkNbtSS5nb0q+SoNL2S5Ryw8pMOZGi/bwAhQMAHuqWPdXh8EZ9fQENBdWRLJlu6dlQpRE2ml
j1bWc97HAZfmK08PS96J92Xav8JpycvYZI3ZH11e/uuLnkHeMoyBRbx+sD0OJyB133VRRwzvPIRz
jDd49QQvmJDgIlzKBM9TQ1qT4W5i0M8o/0S8N6S+jEgZRCpSWmfhuf/Ax5aogzyI0FVTXUuUTpRA
WB0FPFFhbQYvDP/z85IBHMp92vUiu2Q2J/p06rJ786b1UfKwURzgmZ7npG8v2LLvKLFto/CH0Nbk
NNqqYcxfpYiokOjYryZ4l8SXoYu2Rj2Ia22iJhsmlDCVGOvfSkb7AdSNJnO0fNhihlriEdXSdDd4
CcxN30YlkDUK8VJWH+P0IApKO7fbChv8roNRt0794jThDCLlwDQORTUa9/0rqcvSEDZMMqInK6sr
KR8uFVnElDlZ2yl3lMvFaCA+eDAJVNDwI2MZ+7W5jQo/27fpIG6ZhdhDVsZDwvLYF6Um17BBgPmM
s5/DmtKPTnURuiGSPlBj/4/r31ZA6JEX6Hh4pFibcYjvMhDxxhZw87DJsa0QKxR3u7Af1AU2Ce/x
zOizzWA/51Zd07yQ6HTS6o6GgtDJIvjb59ZdEjvzhZT97rSU72Sr5aQciupiEBW2GKw0fuoRnzHN
GPYExedSmoZ/HXN9Czi33U+a9S82qoAQDrw1DH+2uchLQLTtf0q0oE8SbSDIh0YRY6JDF01HQwhF
6GBKjKVhPVQzAR6yZfHuanOJRfe5bPvmNOjmtOgMJOSMH3M4++Sf4A+6vR6wERq3bIp3RAenQBpN
CGcFhg1JkICxNBN/PFS2y0Tu9aUH2hFARocComE4CPuXuUJln6xWx6TuTdZKumF8In4wPiloOSeo
FjVmn/l5D4YKfWd7NZgp3KG5/aRpX4JFKVgw+viXID3Q7kB5BzKbTsQeS3znGVidzJ6ZNQRUl2Do
ssXry9c3I3GqozY75Iq6eDkO5OKalTXeDHRHwKBJ2TFGkpX6fj8if8DO59UngD8wYLXP3q9vM4Do
5vog5XFSxIg80ASXtv6hNwy2QoIzloi8Eyvpt44BnBXbJwErtqsOPZP8Ay49uqWvL1/f5HaD1x45
rPW6jFaUGCAZzewUD4F57hBj7znfyIUnab3RWTHes0jgNs/Nu6yG8s6As0xSRpDZUpcD1WreTOAQ
NW6FfnoyrmGfQS4RbUhFwQQ80wX7obm4RWpe8nmXI+aOnKlC7KRrhuu2jtvb68FXaXYubNwDym5v
OoRZxJViPZhlh45v6k5Aov7/qzrv1zThUhLqlPqRpK4sDD8037sYCoVRYQh7PXX6HMxCI55GlGUX
yky0hRMaxTTLSe0zi7e+csbbgNTHUpZ39QYMLy0dIRB+dvyIdDNEJBx3+PZC9LE+wcb7stI3JjLC
q8VtesljDKxDc21DdCzdqH+9asjBL46UrgkWbypKFP7vRTJna8bs8zku0rUn0mOdh9Zdp1kJbDlt
1n7rR19eRdeAYPTw3M4pYX1R3NoxG7e4iuplWEe4RmjfL0SMG7AJG84qkJTDYXCOvpHf+tA1HlbQ
f1m1HJ6WgQLNzw6NYApIFjRdRKEgKAe4Z4em6VaGn3YXawTS0zXOdQwxY0+dhbe9IYVj9Ku3nmbb
IcbHSMF+140BknIL4g6gaAO7uuzAMKjA3nh+TffASb1sTcNBxz8pOT8kf20SK49OIQQMwRSL5lQh
oWoHjeisbNpbhr7CTmUAYw1hOc81fyz1iEjJVDt69pvvYiZWeuetXE8fT2PBuYfgk/xU6JlaIbRe
T6oQb16phbuQifMaEpCLTN/Ct6JU+904zQaQn8GZSA5Hu0xKUs4lHn434Ta3QL8stBlZnonWOsoe
S6YeKBACXV5+v74KO785AmYLl1iBnC19gWDjK+0nSvRu16VdvkvyDEEtAIVlD/zlM+uaYT0SwbXV
jSzbNnWKvjFJAm1jdni4zZR4n08aN+lXPZbtyUdIu7QVNic2gngFvgkPZJAab+7r/fS8wpzXhfdE
5u53RFW/8lxtKSU8ylf4LoVpuh8QyR1d4i5Jp6d+FzT0VrJDqgy/uXkHxEnTs8VtPiQ59Zb1OyOy
iVBAMBwKSRVnUvdEWF36zS3wFYdWsHcZ0K21jt3Z9AmGHENJeOvcIx2pf3aokoK15uMESfPcv6W6
3p67OkEERfDeL+n1X5GyvUfo0Dpo0FbrESgXJKPedw+F3uoq6G5F/+6XuY2EDEWghXIjH1wCuZqO
dGdU2ThjadTIquL4MBcCSOHXauDTa4m3vUJNL9exiuyH1uQmJKXwyf5znYaZxpMb7gKqJ1UFEPeO
Q7DV1t4Hmp5/vqkPiLzH8Jnh8tDKBF6v18MBlPLmc2sffYIoXhEOSMxWvQqSU2q4674run1ThrP5
xB6QDYX+CdngTY9r66uewG8F/4GeR3IjZoNpX/bFpbATxm22Lg9ydJA84nxAxptmp1LSZ43HODri
4UFVb4r6LWhszFoJdmHhFIchAo8xwiFinsW5nFq9/CR5yM1GcAKSe3VuSrSN6+0YoVAV5/KrCsKG
lYRVpsqKalvB7yPumacCm0ZQTN4VjggCU9VN+4p0JF0E6lA7jf8mTdJdIaukh6ryl2FmapupF9mV
GoEBOkCwBRwEb2f7fQSOMWS9mxuTJZ3dvTcQxO651bIKbcmuoWs7pMmfYDDSsz3n2Nb85tXY0gGK
/2lTbF9qTaDwa4NqX9N5RihpBnfCg9ByW0Gy9o0aeG9j25Dq1aOaMyy0oCfUTJNgXiEV+652CHvC
InkhBRcOIlsWDlStMAZlVzzxJ8y0purDGnJWZxeeA4tGvRwkJS5DM+38elC5p52pWNXWGdVHoEOg
TBotXfm6v3EHnJerohx/gC5BB59/migVXWhOdZSMcfqW5z0xcrGky8M6Wre+v7C0et8a0/Ru1zso
BwySxgGe3Axufj1kk8KYppHCpyf9ym+V/t1YfxiCXbvJg7iWeOkRZy+uh/lKlCyFN80NJYtN9V+T
1gccZvRI6GgW5/kpgbzUnOle6H54j+mxb9JC/pjCSn7hfm12ugWEpW/MHwp0uE4hutIuDQ9GaNok
vDGjQq9zm0giXEVO2NzzMGDyQt7VO9xzbP/oRSWrphmRD5/U3g9DmX7JjDNi284MUtgpxBlzHZjj
xnegQjj48yFAkYlmpp9TeeEd8+YUTrQMyEZRdF4+qXWedNCCqxYBLJ8P9IMDUA+n4rBBMUe3eGjG
Xy0u021i9jdzGDVu9/nuifX83VYVx6w/qUG/wfIQPwnxbnqte285nC6BlFL4VL57dZpHnr9jBR4W
xhiOq9oOjUM2lQYShv6mjP4LDRZW1KHXTxCeb4HpQiIfi8/JKv2vTDN/0lib/jB4WquRw0Egzq0A
eaq71S2UXf/sHGiMqoDHgMAFt5Iv/8W9b95MBDScdhETaYGpHQrkN2LeRVkWR/+/pI3jfU/Qk8/d
eUIJWJwq18tPTbQ32oRDXUjYSNf/guji7zqIV8e+JvDs9ZXDFYIJEc0bba9ELWpMTHyGJtIO6Caa
wgVmyQnBPpEK7yx2xoGW17huYNOtXwtF6s7mgbAUtFX7f6OX2Tc3q8XVjgBOjqHLpaj6fpFqNXy0
kdtQGIV1yEca3YhoUmxTpIroUeusLWxPP02yh7P+I0TbXcK69y6hg3FTYwI/z8Efncnuy7kHgTMn
ihkam1KyXS3T9ram5nATj4xkWXpZVFtq3baPH+CL6o03NssI2eqmrBLxKCOhNn5QPQB/iK0rXfTK
5BlPKK9PDjorMVABVvSfzsX8YIy9s6vnxlhjRcWKkfQpDO3sUia18wjqatqTcSHIoW1ITBNYQJ1X
G7X2xR6D4bW15oiRXNF0dEHLM4HkmBsneGxLjzDORIjf0tLl0ygp3HCk+ysCO6AT+thr6o2uSeOo
Utu6CBcjVZLusqkbcODl98Ka1YW9Pzz8fiLWW5zcmgrftDvoM81S9rZ27E2CLCK9CigVl6MG7Bzo
lYlBM/E+WnbDhYER/1jpff7ANP5TD559tCFDfFF0oDc05jTrBPXvzE/hsL7ENOgZBKLQc4Xjw+ZX
aRkROEWzx916jB1l8GbUYA4GFOKTSOONi2u1rVPjOEUeLWvjZkyqI91ZMUCTXbnD8zTAW6izTzB2
HKUJ+2CiXkM46jmg+/qBkXy8BL9PTPm8XkKGy44pyRDL0nPLj3kxbSkVwWNkKUgSz3gfMTDtGtv6
zTZO7CYe27eiZLEuenkRc8KgJA8WMkqUyXgfSUc7Z7w+3AAO5AlcS2SmmmIdDM6Tbqi9UK6vf0iy
E3dOTPdbk5vOjKJ1T2DYJgRAvmKuhThk0H+kllaL18YYh+ad4dxPXdjZofRJRtOqwVzqZdOcI3Le
9yjG0CnGibPUAOevdD3aNV4qDwOSZfyenIlkobEoB5iL8jZcx+Qr3YI4yjZhntaXKQlBOM/3QDfo
+7TRqPy0MKRHpH84AMd3SGHkpfYQcFB6/sBr01aTH8k3SxSg6/gF2FlyY23Ng2XG45uxtMLdOJH8
1KJXvWWR7+0CAUBHr6d/QzXGxGLHGkw4Ll1p5PeBgmUrld0cyPei5jUMJgJOiZVnjrtynK8i/B3T
6YRS4Ip9ZRbBESIKrWBX7yGDg87GjPrMHHwHNEVwZ8XmuzTJCKwSlLzsJOGgESpQDApZFlY+zbGu
bjT9IcwXU61EYVAia+R8gFclT0YC01XDv25t8ZZUrfPAh+kLXo8wfIZhThd9IXxRJ0VHrfQ9mtu5
hix/HMaDyNoDelJ+B38cSIfRgY5GmFwIlQIuziw+1tErA8tjEFZe2KTtaJGmiNs7H8aayogaPeYp
TjDicFqImo69bsbxwAlPbl23sx8kUvKnuG7KXAqTETwe9xSUdB9BCmkhzvSBlFuEsyFSUIPWiF7n
5rtr6ulmiHJ7bbr/eWVtAFMwuVOZrW+quTQQ+tTh8bSjLUSH6mLFeAMInyLTpvdhK5bg6E6OsilW
GZedbV+Pad96nKHoVXlTVX0wHFnE/AeoOfsPHwfT/Zy+cxHUJi3fBMPOq3ugd7/BJZqfVWXthph4
ZaCZGAoSkm7yiQRVmgimK5yDzIV5ayILnQI9mZ5h8arMyw+80mobCrp3jT4eLKKw94M08NxNevPn
NW3wh3Zr0EmmX9XGF/S9e3QC+mnUIXzIqn62LUaIQrTN1UkQ0BJoDFupkvkbdJULDP/U0R6IWNJL
o+E81mRXX0I4p3EExi1mYfkudPuSqEj9dH1CFK5BWyGpbLVKNTh2yaQY1mZu/e6BypICrVSl27OB
lSVPhV0NWqsh129+T1Onyy4yIRWwDqitrI5IdYekdbMstoaTeZu+00CE5FN3RXvA/kdfENsVqCe8
24ilO+Nh/Men3ywGLR+OhkmVq7fkhxIxDD7FxgMOik84MJH09FcaRtbKivrxSOkTE+vFHMCqDe0N
kIpadnIaFz6uvtXEsOcDzZy7Juwam6V1NoX7wXV1S3xadaOEQ8bbNaCbhDdW2UxuDMvY9pUpn0LX
7bXmcje5lXcs0f3DkcfJ4KkZMFoBQQYivJimTOy9zKfnbf4ZeO0sNqU4Sd1nuBqScPsaWmIYWBnJ
bOczYusY6iYi1IxddcqjX4AuiRjswqUcXHr+M0+fMucv0gJ6HVN9iHMGIJGI/8gQvyTvVvZIkrhC
/eIbW801kPbOGfNuPny3soEqjBq5MNzkZoC5XehWP60du7M2ToBZqETnuqilqN73nqN+yoQ1pW3B
nVcTZmgkSv1GS2u6ToHWHUFT9keTs2YUaNO26simhGScX2mBMLhGGwXYmzC11htIBiUwnORs16up
SU2UmchqKuCKuVwRcmi/KQ64J6v5bGT6jXG1uTu1qO/1YP8K8qm/TTokZzEauH105BwE18XPDNcQ
16yWPTXdNXYOA6IfkMP6hpIoPVrC+8RjS+uuaYgTs+nR15X1C+rcN10vwgSAJ29LH3M3keHEQPsc
D6HTnrmT/mUeQhGrKawr44LyGmHBWDrugNJAa+0nFjyFOh/wJ5uXAGBgfgVGgYXFz2/Q7ehRWCiV
tvFk+Bt8bb8Z5U34ioIHINj0M0RXeOjNSizzLEo/O9O2yXISd3xL+0rXnUNNhXWAgAR1rAmnk03s
9HYCOHOZXZtCfy/Gul3oEvdx45XfbQxCnrbewgKeuYEuaF3ManIBFDOur1BxI0jIjyP0sYYm0B8z
tsAhtEBGFIxQFxbKptf72YJuAmyqHazT8CncKRFv7HnNEVM626n8Ipnjzg7XYHlDaUIqNMFWdre2
CW3doFvAwTVfY2Uj3lqXxmKAP331qkpjN987JYhSJkj7V3FmT227RCPDWXvWqUhVZm90ejFEFfZe
15rwFtci2pTU98QlkSevZHWX0Eh02aizJEriKID3MYCY3lRROUiLPELVU5/8rWQkbEA5+6AyGf4y
4AOF3dMeKdWOrc1eOrZfbxyHA/Eid21zkwk54uWZrBvG4+4Sxa26BDojloDQUVytcX1mbanOHucS
VgyPOPNs+qHrUa+V2/RvftG/eYF9Klsm1KpPPNwHzcyp0+FouRU2RSrW4D6Y6VGGRrn5Xy+CQ6MP
EMSl8FfRX6tw9Q2UxYyODuPwFCDmkWNythT0XbYE0afLdhzsQxo25VsS5Htbe4K/Vo98fgDuTulm
2tPaZv24eHhEibfJ211oql8+nfg7lQnkgDRrn6H1dGbkY2Z4wYbMz3rZUpCc8OsKSiajO8bzQ9b8
zcN0pwojw9TOKV7r5B3s1+8ubP7KxCsueRUYR7Dc3VxIxO8cftUldhim+Bb6xEq7RoXQCCnhwXSY
8Hax7RMbZc/NFhGtiD0NL3RCZwaM7u5MnzytMganSIOtwLgzjeus9306yklyHI3oSADv0uTmPImk
eEzkzlxtIuAmPq1FqPL+5sEaWug0LXdAWEGs6vRvfQRyvZVgBno1W5zfZHtEx7LJht1kAwKJ7B8w
/8nNC0z/YlEYaUF2B/1QH5uUzMWXdiOGm34mALTmdAcGvvxOI+ujtfad4yZ/s+Dscxh6q0tHXsZI
fdBXXDtx/j2Isb8nr2gDe2sjSdqOrdA+7BnJlWoHN8rSGxHK2rEhs2UlxmeGOAkyxlPFUQ9nP6UL
peltxoGhwYrXzK+/I1/tYPbtu/QDGHhl8+UaKjyMTVMzl+dpznlhyepRnFBEauTeRugf6IQtEu3c
dBlj74C6VVEwXyBtYUuvebcCGC/flfFNUpT6ZbedvqmDIdu5tSORbn4X87d9y906IBlSDA87j1Bq
HO1+fS/h693bCg1Q4FXNgvSWjw4vzb7Ng+FiG1mCrtc23RMtdHCQn5nOuVjvS+JoEpyWeS+DrZjr
UpxOFSe9noSnPt5rcRj+m7+wZQ9vp2b44I90GP7XWqrpLPFRAEcJ+tMI++jQeDZHNcSfoab/ykQX
r0rdJr69IBJLGQx8jMHNN4WVGveeMRUBUHTl2E/XlZVV8H7i+sNQBZbjQp5VAKI9clsXZHrknQ3s
EuRJMXfVff9P4Azinrj0/onUrHcjvwFzuvpn9jrUFK/hymGyNpdlCAGYEXVhcU6b7i8Aae0g0JJs
u969epbxNc4tREuAiXw9BFOyx1Y07UbYqj0gFF4aCV+sh+TQljUyGw0sJGC74mbJdqGZZrLH+Ayq
WBz9NkfrY2bQ/gL9v8TM+SfeNJwt4BiLph+LXeeKEoVbaX5CWFkKXIQ0tXXzXGottiUZB8gNEGt0
GBu2VWW7YB5rImjDwtqqWot31NzeefC/WkLG1zqI8I0byGTldPQxrCbp4XEU8smrLyIuk8xxtV1G
fxl5RQ5qzGzUt26Lk5na8Y/Z1PmzKtJ0X4OiXnu4+tfgQAxCi2iBIxbNoSbF/RXVAhS3gJSkxJy+
OcvxgglFBVK0h7EGD7olgSx0gnoLUa3ZTZVBEkgfiVVmjVAsQ4yEvl/F2yj8F0w1dreSlF1TdL+6
FUYX9csMDPQngA9WrWV/DXWrTlXhEEiupTArZKNdreo85gbJe/QPTxNT6xPIZbEO9bL66JzqO+zK
aZ23WbHPu2hc1pbrnD0RRddoRvq3osUnZNYKoIrlUTsPf+izsIs75jXuowb8ioHntKzfWKXNpdtq
0773L40xhB+cYMwbxMZHxN++z2qyJHCNO/SwZlb2uC48MT5clcjHpMxN3D+IFixYCQZyIQUxFpXj
kKSKwHTn9AhfO3KyYiUJjjE1CzUQ5mXRyt995GLYRyJLSyilud2q7sCE0t4RVXsBpmtuaf30BxLm
uX1hNqwtx+ueasAQj9KlPtfzgXSqSDu2dBrTWSf6Nw1sM1Ea9ofJ4flN0urdsYfDo/ebTWZZqPIm
uyR3LCuu5EsyWsh7MYe3lhvWYJKeeltuC67qDgY6AaWY4rDJvgVc3KuhV97d4UIIs3BcDkL8E7No
sTGTjXLwM8saIzCMs5+O6TqT9EY7F8fC9MZtSU2+yR23u8lmeJiFYiIVk0CeZKTPSeaQC46TzBGS
/JFNjvkhC5o4ym2XMhpKGgNlRa6Ana1eZcVQ/+19ammETsuWepDdVwerT85X4gYkir2EdFGVXyqr
3iCXyk+6rYkFXAt9z0nsZuBhR3cWfvJG+KcBg2zoTDoxF6cC8c8J0e+1btNkNxbkgRm+0V1sKBkJ
tw2wp+I3Spbw5PWIVj0nOoSdpT9AzRJ3ZFveVlm2d5j0iYic+aEgQ3UonOHdOHjojEF/Df+lQf0w
YXUSTBt9Acp0Fm7qjHAL4uSiEW67WI2jGG/YQmbfpk4s2RCdW5MItaiItEWVIwmP0VFVAHBJcm1v
Q9406zwp7UP5Ohl7RPItIwVmogGLmqqcDqquAFigGjmR22XumV1AdEuq4kJ58EVf31kGg9oHRWrf
yF6ECGOXv5rWDs5w4lGaQfiHEMWnVDGN2DpG8df2ej5qXc/Znu11XKJOs/1BHBGa6AvodvI7nigr
i5a7l+4uGQyEn9W1TVhER2IM68K28wkb73wFO8bOP3M17EarJYcMajtrWx0f9UCPj60RASqMMqKA
/a0Z1uqrMiGpTUocaWFf4VQYJyvVySU2ocubtmk/K89dOj0dlaBApSByDilmCe3Kj+rmyKB+MSY1
KzkYAiTB9dMeyuoxaj7xF9EyPEuDEXWXDaTrVvhUk1zjQy3woWrib5YKACslRqOkJJt1zAXCW6xn
OCXwjU3GqJ6VatUyqWhzJVhQV0mveSc6lJBRbJ24WbqdarxVPhMQVyNvRY4XWJ3jBS3ncEGX5h9z
raF2gRnmoW6HWTq+q94en0S+9VdnDm5K0qT6BukiVvpYMhprNDhsSDaJYAs0oHVKHx+QiHODoSzG
WxYzry2pY5zCuzqk7+C1EkRhoBR6phORHv4uburod1R/CCP3TzUteOaOwVFGkb1JW4HtpcwRJU12
cRElbz5thmbrNJD2WTYQHjlZe7FZ8/fIotwNUNsSFqfpb8oBcwXv4dod6wLKkaetAuVPS+5mrMbY
gRfZZPlvbgCdetKoBBk8HiL6tzB903ZBLPwcScwDKgCCv8mK3yUUqLQCxupSJTU0Asj2TjvRKCmW
0VinxGyYuFc5M83MzjO4yvFkWU60fl31owTrmtpsAWI2VZtxN35Im1aWF/M3Syfmb/eGs6LOJwOx
I+YYLNfZLtw3L0Q55ZMBR79CH29YqN88prh3AFIEnXy03ax96z+bhlC1Ma3Vll0DamsBIBJcA2VO
5OykUXPI7hvgdDWqAozSwaVywmFL8CEqFt39Fep691bS6oLS5C8o7dAykMK8Tnx7wyVLS5p8gpWa
AvsYxB62ccAT5D1wuU4tVoDCudhsOEAvEhoyfXwdSfY6ERWLTstPvX2vt+vWKUvSXIW5BWAH1chM
YctZMVT5mqFc6dxiNVb7omE801ZheGRRNQ4j8T66EX3ZPjqwZk43DodlOPf6i7Q5ErsATt4Q9TEd
7B7G6Yw1YKJ4DLqCoZCDWjXzepANVrYz7BbEMYpnOr826UElesQqqbClOF1JL1eoL830q1U3N3Va
RgYnBJIf8EfWnc7lX1VyO1RWynlGaYTwARlIouoHwUS677yjTjfsbYr6OY2agatGJtFi6j0qKSv8
7D0OuEjw64dR192immrt4vMmHFru0koM9jGXGRR0fzi6mIkuloDSXErlrl4n0XgaOt6gAdYCrXWA
08MRS0i3Yz6Ewsftzc9a5Rjaa8AyZn3q+RDYOElfsvKE6cakk+UhUWmrXmV4iLn8mJep56h10aky
OzTAw0QHzW3RlXC1rH1rlKekISDt9aDNT0t0cdgpLCgssWMteivgXmxSylu/+6NZVkG0rALzjCiF
6YWbwmOoydEWZwhy1nbk536OJB8gDUvfGT9jpDRAyCe9BXAH8cNRc/K1iyxRE98BmZWfRVqniHYC
oGkgQT6DJsh3QxmhCZifDpr7FeowXYw2gzPsy/FKqMFw7RJzuKqB/E5vgoX++h+v770ezBJ1IJE/
5EK7NBD1sfLfeo/cyyoOwI9iKHrLSV8+j9L8BkbvvxFISto3QcRHJrT+lHvPwp+8Zz9lxqInkfHw
+h5HvGiXBp6zdO0IWHmWdHyw4FuJ2RbaBEsHEJwpiu7+0nfSkHXJioee+3paiYlleMZhaJTUPVfv
ikYKVrcWk7Tlhe9JYezxzAffSYRLxyloS0VYC2WDpKMI0GG0o3aoDBZeuAzFfp650DdzdjF035WR
I7ydksNofzqMyjlpd/1HHPRnlKTRexpAxc8jOI6C/jcyPtDKIwgizTCrzeSXSz8dhg1wZrmvqkbf
TjFQqkxxNtTKiGW8oEmZTglzR6olVjSuPUVrjqldcIaNqjKfIDGf6PEAVdcxA2VCVyH/GwsrWqah
2X9G5kReWKoeLUbrRTPBkIESX3LiTZwVTgr8U0g7jnmbFseewFWKk+7ETIEbCgD0EEb5UuYWYdvO
RCSJ9qz0uoLhh17l9UDoCRohQijSxJvNoq52N9oGZbO0KX3ZWNdk7PQ7YEmkhUQK8jHZ6hBuifnu
5mZnNrc9XYM3KZDd2TXs8VfCwXWVBDWtIUCrpDZCXjEoNnccmylkvJqKxZcaLimnQr+D6UQLEp+d
LrsHHKOg26F5cOhYnuiB5oDs6Cx7xIltJs0zz+Zo+zsQK08uG7Jn2uE3tsDfSeH3CxSfZAUl8fyZ
QL0R2ngxkHeYTVWe+ckMVnaFwyCFOwLc9+APaA5ykx3FQA0WeKMzN+y/nUaofWbD7/dK4CrwhrWz
QR10Tpq97ui+JMbFYnYBH3ZRUMWoxEl/moGsgIz7WXTCPU7+V6qjqPGzKtiSAPgv020yVMkDfh+j
+gtitn1uG3/m2zvjCmEHTcF5pgT6LLjIvAmv0yTJwtWzNxEnpJDXQFHDujyLorxwdnKPehZ9+AXE
YELo/hsahBVxK9W5sgpOASOVNrASatX4YTRDsZFtbK+oMuAjMrudy1b3Ll2KL4DyzoHuK9YVLfqC
CoxoDHjUwac2rDls07L2r/Fc0JgTgWpB+X+MnVlv5Eh2hf/KoN85JoM74PFD7rtSS0mleiFUVSou
wT24/3p/ZPd40G3DNtBIKJVSVyozGRH33nO+sx85w78uCpAK8dnOygzehTpElYf36tkmrYpONuYv
x6Y3Y5A4DEkV+SXrdNB42Zc4GtNz5uBpLexIfhsj+ZW9KTrhqPwYI3O4O6JqYP/zoQRCvU8lLwhh
A8YNOSi1abqz60advLnQrcEZrQsrRGQOdm1Vo6wkoCvlnQEEeYDamaCpRRAJigfJHEeqtBWMJ0ez
Q3zs548mneokfHQci/TKIr+9c8IwXrDLQrx2+itRJ/qprQQ6Mce8Myes71nFJBMC0zgZ+RlVEzA6
LMBACLwXll3zi6wMCFIWubltg0FfC21YFvWcsmKr+jGNwKyGQMrg4Lwohu4/XPBKENgicbez+iAW
w1s9ZQ+1i31oKcGpeBv4Oe8RO+ZemPQG//lt14fzy3GLk2cJR6gVKvzaWmRSIk3MnxMJqBxuoHab
VPBhW9k3R6TMuSV61zDSgAxHqdjpwyh2iEerafIuyw0OqSM9/pAQz6w/1/UcOkrey1EamQPqJnop
fZwmUWXY5yohkhqh5FHhiThHk29y1OAraks8d2m/lTT5oVaN4wOR7+S7SIyDaQ9OuqyphXNSPztw
O+ekz5hA9N0fN2L+qkAmigEWCJ71Jfaj9t4P1RsJSsMahbHxsNwIQQ4JaNyBZort3rsiuY/ziApa
nnY2c3pb0lf+qXEd4vqmtoGq1zIlAc28Dyv9Ca9Wdaf+dVvjxQ37X23f23sBsBJDVV5ezPkmCDJz
HzQFYiBBXrifMh7rpqdWH/yzcPRoPeF0PVgMWW96Zu2G9qHDfP+zm0jWIJuXRAO77y4Csd/JMglq
Lr0BWvvkoP+THXIZxpTaucFfkmy81JuFRvVrHjkjz7xIOez639lNzJNm1dZpYi7HCGf+EmXD3fPz
/iGk1sfS5OcnK43i92PpVMm7SyTRCXLdHLmUt7eqKOf1UB6rzq2+62KmOHc+0I7S3komtaflRpOB
d8otcpr8Gmc68SOfnkb2gojq5MEwjOTBvZpmwwwFzXDRPJk6Lr02qdXWsML4GePPSXC9lYOkjmIm
n7MQrIaJSaEKxvBcmTQkkWoQCDXGPdCrcnoHjQxApC3v7qT6QyNJaDVC8FMtfbsLlNo3o/fUU+ty
fSc6gd7LSu1Ybbop6CmuHdMQF9nbc+/XNlEttgLyalGjquHXBBkzdKDDe5XFH07mY6iHUnLKewoy
i8bLozTuDc63nSED6i9avx3682j8Htb16ztv4vCOMg/wkBdBN/dgG+LrRF+W9u9LgRgwXl3XoR1v
YsNJN3lgpB+1ASvfbSMk+Nm0y4kuWZPVNOG/URaSX2FdYiAh69xkgBnQbcnKfSnK8K2m9j+koYvn
BXNZGwf11mo6qPQsRUeifKbjsh6FDhMb4tc2cKp39XyiVZTCuwCC4a6T43vYC5KHZ5lyoUIKUwGY
Du9rvrYSdzoaQXLRDU8dkqHvnkWfYHQOB//JmQ1WARsNkiXAEtYw1VsvFeuudMOr7rFSFu1b2FQY
ayLaHCPb9RtMVX2wredUNmwJ+vQ4xkR/EhLkHjwkwQiBc+2b0UD/Y/5/oH+dPVlyQhU8N/DotiRv
1qymKeSrOWG8NEBSmn1IfiGRcWc0VsA23Q6QYgqTzXS+mT2246nDeW3R51sHGhICA2/iJsD2uFla
43gMPskugXag2fxlmtFOa0Rh4UYqH8tp2jxl7dA8NS7wBKe3UN2aFPuDRaXD6CkDaSqicx9p0RkZ
T3y2E71Zd61Jbkzbc+7GlHHWYoBnbov7V0NJiDqrqa9FTN0OGS7eZ/P4S8+LNZ0Y88nnOLO2dMLJ
4Ls4lFBz2YpP830Qxiv7TzXXh+lDriXjGrkcseihLsEVBbiI2YJB8VhErhDVFl3ThMCcJrMYgZbs
gqVeH6berIkzT8Vt+ZbmufbBLRFhS97yRx1FPsL1qF8bI946y38eZiOdgGhcMbKhlc6mLS2HeMZ3
XdgxatLo2+Jt7kZkuSX3QCTiaBk5BVWjCJ9I9Zv7eFO+Z2QUPcVoLjmB+uhK/egobJ5Vq3tcJZbN
zkgW3wH0crdxzOTmMLe7TyWf2VQO+tWulTjr1MK8/FP3OmCxbgJBWJbVoBNIvOze0RRDsQzBJm7y
fSGdnLacXl3KwNzbaY4psKnddeR28ddwOBM4X2wmJOt7R8/1o8GXzDXHfaBX41fHSgKy77rngjHD
eZFDuyFxbEH6NR6Sca9NbfqkB1X36CZUiU76tHyHrrh59PAdrZa7fvY5drX3yAjpHEe691VZiFFc
hNXbqHzNcyAd1NjuNqpfqczq7y5Ot03vNQDkgD9vPCE5hoFdejE9tYa20L1abh3eS7N7Xu4hKccJ
whl85ZZafKhnMOYQ6s2dkrFjTmdwVO+KJ6OU/R6390YPAvxEUplXJQCxCW3aZXUD3KoZfy0LU+zh
+k7nVlAyDPEx0rMvHKH0p9Hrumvbziqyl+WAuNwA7djYNu3yDkUbVzASZWaGEkNZbe2bntAzjNug
Nb3+QWuxOpaztrFoEKugLn0yMrHuZ/VGqwxypM08ICCAw2E1xzFGBTNILRxeSzd5TJJCY3PglL2M
pzzdrc4WuU9g/iz8YG29kx7pdqC/iX6Rnrfv69QGNhF4lzAefdb58dz4XvH7t+iq+Zduvlm+Kosw
pV3WA2OtdJddGBcWm4h7043YvZ0jpzbUKqJCvURNi3rZQoURqObLlOgd0rs3xhb+bSplfEYp8eC3
I5bj0HdvLDQu2JgsZVDr1I8e4QtNw2QmiTz9asHZRGXWsO62aQoiM0wZf6MGmxUYaabedLdF/4Xx
eA+zwlpDgPHORTcRMUpL4EEX1VVv3faLKJlS17JLd+RJ5h/ynt+sx+FHkWnM2UMVPmZAwx4x6F5M
ZHDr2G/KtSzIqJo9PWblyDWsoxF6ohWcfSc8AF52Lk3jbzwo14+4mdemZrpXp2au9jubwM8JIIaW
FWw9SRc0SwtsZ51vAXHy1E+RuU8NpMBLzjuwqiq4XJ2H41DzXRuGtd7uqrlD23mW8d0hAtD3neCc
jhnt5TwbruGs/2qU5+5QtK3RlqQ/kCjBcseNtI9Y0BDMVBB7yylbKbeh6cICwHSuSDZ5AYtmHLHB
8ILneX9sFpBH2wKaT6YAsyDMgy1duuCMe9p/CcZ5V7GeK/OgKu4bs2UK18uspNSow+aRaVCh0zG8
7sGg1UhnNiyrS2r54bUfyhNOHMxCjIoMTWxJYlA3jvVcY0AoDAiybzRK9TOycV7w0CVgJzTiY4n0
4ZkIyrHgeeOU6XXU331zAq78s227p7J1WpaOdtJ3eTxRXwSWfBlGxrUT5jI90f09FzW4kiLG5MNs
66BXyudwwfUBrPgXw4CUWGVaWyzm4mIuhSqaTnknSi5ZCc20LgFl2srFe3Rdbnoc0Ku6wBqPYaL/
EkzqW9sOyY/c94d7VlivpEd7MAgFma9TEZ1L/MIEXlkabqKiI2V8lgGOZblzBC8Wihsc7XW0NqLQ
fJrcnhe2C76ESXY1cjyjttvTwxvhU5NVGx558uNLGzk/E0Qt1EeqJEQ57mlJJExtpGgvzRWwSnjS
jcI+w9LQ932OigplVfmGoRkCW9bSIkaToWREfGHlR8+1tFBxaX5wEjE+KTcs31JZQ1RBCLHS2+4N
WzbNVunKLXqlcD05Sf1mZklyCFQa7oxEPE45WPouRNEkyj9ueKbT2cm69CTBtPz+4FDxIbXTFnQI
8IKVY5QlYihulq9Sz7vSV42JuY2GK2ol74it9bzc09i1JQCcfZ9gU1huFvXxv+6GZp2CCCWPqzCd
epPVWe4d4xBOL9iNnQKAdQ1NAKPkUB+8J4zJ4gvBljYpjOSix3WS3ggtrP4oJeMqzKgzR/tathM8
hqmSTGYhtv3lXx5Yg44Q90i7Rvr0ZN97Dvwb5L39I9q3YgUsgwA6lU36mRQJkiid3j84UBGvVtq+
+bVdX1orNZmqooCvgDIv9zpJH6xOUHOY/qszZd3LyGiPCXz0tNxrfcbHOaG852UWyVHrmctNHrGG
nVAhN0ctstjOSFx3L8uNDQcBjblcCbsMzu4EVsOasD1KKjODTcH7Ggymc1guSrym2HjHSNvUY81K
2iVhcSR+e8swLX6yYzzaHv3wtYLyINeJTaJgYMbVIS3T+AkOfPzUMDoPhF1sPNXCMSg7LqRlLmol
+bUqR8Dvf777r0eXHzbmK0T91w9z7SMBIDJ77bY+fUkUkreEOcja70ls7PRiuP3rgeXRDJh8JKf4
8pfvWx3Gu844I2RU52X90mANonXEZ4C7lhVLOeEjhWS8mQjqO+AlSTnJZTgjvGHcUe10j1koN80g
u3Mrmg6FPfaVqBdyVcbK3+FN119dLUSb13vvKdzopXSPynxAGu7gwWihYWewbnF6WYToieDWWoG3
i+queHY6aDE5y+fPFJ2mIFr0jBHcZ1f7oTVu9L3ETrQxGpoeGEfsw5TIdqVCnOLohDjoBepMWqZ/
66eMRU+jKEuIVtGYTO7TPFLHKmeBdABJHd3esSCilMXVMmhXVrkL1lqkEE9N2oTlXKK3dpg/OH32
4GZ2/FK3ezplsE8ggmyMzK4fkeJ9+rHzVmLiuQArnk4mYLsdGCj10MeYbcTcc3KHnFQKbdLfZYX+
glH43Y/NDEsyoT96Vz9aMaEyhDsxipjNEZ3coSvKIugT6Ux70DR19BMpHlzIQhuK3HCbolwny6Dx
2MUBZRTSxqaNzneHnKvbipoIRC/qcW07MtxxlmlpLdKq/Nf6zVbwI9DUJ3Gc2TW1qYCHgXibgSHT
XtlQ/tPKDralIp+riAe1W1TLfjA6WOwy7wX0BWwiOTWPFiKOfUK/0/PN+p5M3mdTIysR6aNZeM3c
EaSnDij1IX7WclTbxBCh4hFx+JYVKNIAl2FlIWDm6hokCmRxGO+XUZCcCIgqRQKsUBA5FnskQzoP
rPLF3hKcKEnjyb5pLdfnRBzLGCYOUpKW/DIbZQv6gAghPnrxSISohPLReOZPefG0KXoPDOP36izh
NO9PHU08FKxMHWwoea2i5cI8SmzzQqWPRk1CZlfG6bOMHXfdNwUeKcNMqAc74xGwYvsSDsEvz8na
+zAR/BoNxsHO2p9pOYbvMVafrcYCCj4+unlAHa6srvY60NnMZ2NpyciKUs4g3Ukz4/tyg1V0eKjq
HWx9bJKhRTBgjJNpi9sXHmMQJ3dtvll+FurNwY41FDLzry/fr/W6PEwGU5TlZ9Hh6SDaiTu2TZAe
xUAUnV+P8VtskKNKYn10rgwtfiNIno00Tx5tpjdflPq6fDfQUKuyc79w5Pjg5SITqNG9U9KDObN7
ScqN0ooXtHDaRYum77Zdly/Lt1RyCSynfoaGARhmdOj+zrWq3VJzMfb93qAgHhi3Uc4u8s3KRvnP
VT4XnD/nhLYPopFCNLCosyAk9E9hbH6ykIsPTsWY+hMlH5KC1ofrne0+gBzumphwkoh2oFV6JHiQ
joubJA92xtzTxhRGJJOrXuImxpxVusFhqjr14nJ3O02CZjfng6XEMx2HuPPSRjeYVyekGROmirHd
Mg/tjqyFRNtiAtvEuY6Dwk6M+3JjL9RrBXF9bs2s8L+Ou3EuFpabsgXTTnPbKf2A8z6GJWJLOTqb
dbehw1Qxv0QQiicWvrJbp9Qri8sBPzKZ2LHLQGXQ3jhffeiTWT8BESLkK0ihZ/jCOQeyMJ8rg/rY
MMxtM6NSgsL1d15EkmTulMMVhRae44rAEQxBJylt8z7Y/dNEfudDZtXQX/D3bZIklgFul2E8yjx9
9SPk33lii201Ou5JMwZu4rA/cV5bBHhll867BjSy5bC/KPMo3dWWll+96zJ73yst+pA9Fsi+QDof
VnNiptmoM1AGde5CmyTh3HlYltposN+TltiZHO4MVjWsPMk5IgQLSy+EDN/qyoO0mz0R5/W2Mmmy
xVKbVsv/TrhCnduCQKyetlRpUYotTVmRAyih3vA2y11CJrVNeF7UQmLKswvJGDs12V/Jaso/TEpQ
dAldjX4Ax5WhSJXRDUHNG4bg/hIIdYPhyo1BFFNTALUb65I1OJHqvNwYuADmRDw0CqoElTGG3pXO
qAkTJfVPXhFyXPb8tzodn1PGDVuDg+/Otaf+q9/uza499H3nPo/07m4k7zI+HlL7aw4uceNgzTja
NZ7aOiY8DdA2RHwIHkiiw+EUmkZG/BBj3I7mrC8i432soCYjvI0uy83kwvWKUNMhAtBCGgWOAeeF
IqIMDEL1uuIrsiXme4lyTk0yVUjFNeMAAgAmhalDXJtvGB82xz4soU8RhpeVIxLBZCrzrT5CQUoQ
GJvIr4j0bKAP6b55aIRubQcxa/hzB5LzhCHIRAxww9XAyK4zaKnAyvqex/SM2Ve/FsQ67YaCyjSq
lHyxpugrXuDqlAw5BCAtIaonjHE9NcIWa04K1lpPyvibqTDPVaGw7gNhZEdvjC5aURFKUxv9jZj4
8cBg0T8COKdETWEMugSDPQUym9Zu6A9sm8jO1eyuRvAS0bzS1YpTKh1UPAIrqcLxnnZI63Rl/agK
y3ukWts1SyUaaBmAIVTaMYmOG5sUmUuU/zBcbdeGmNaWD13UgECTbf2cl0Z0MYxJ7JXXcQqHAhjY
jfVYF413cMfmGY8fsQ8VKkezh+6QOsR2KhszGLMi7xopugFjzfCHQFhDTN03usr6tsSFTAfeLd6w
RYCFkOH7vKPBepjdK7a6J8q7qLF3fr+J1PjNmYMinNS4JIN6G3SNWYJlhOcuGH/h4LWuHFdolRnq
CuuaYFcKV0gj2dxf1c0v7tzzCvznzjQZvCdojEyPKr6LEuL4NFccGRDbzD7jeiVHXe27KEu2HjSh
kzkQMtfM5idYwgZSufFsd/Ww632uZytmyJ01+aYaCQSDi1jvXa+pdzWpmJgh8lPXpe3TlBAI51Ba
dOVg7qy5arODHpFPLNN9G1bvfiWcoxfw8wUa8ZqIBVBfPeNqpLoJVi6kalVLxnRqGTSUCow0ZIM8
+FbFR3M0MbJOATtYXqIQhS8nr8sZHL4+DHlamQyeMuvomI15XObXUREbK1AL6d6sTee5K/LnGoFP
1Xj5bVGL2BK+UqKnyDTjWYzRqblZlQBHK4bARuUPYRkHqnWejAQneyB/SZMAj1ob3t0JHJRhpvJO
A37COoNWyqz1WxQUMAgi5FxHgohJi2AGj4MxXGX5eIsNd/hwo4IDsQcPJeitaOMwHp5BAeMuzjOE
EPN5c2qZserJzO9wxjP90uqLljtAMJ3yqs03iN+aTZklv5Ye8uT3+m5QE43+aGLRNKuLTRjlacys
92KWmTNo+TUYdnBenGsUcICpSgthqd08VW0svxhESVVDGn4Q46I2NNr1a55pHFM6wZwJ7lHpCe2b
rxffumY0n5JstM91CwWt6/qXCkDwTetJXXVaQg8lEoijw5H2oOU41RyLOsUpO/9x6vWTKBi5+Wk2
XBrdMV8U7T3+xIr4ZcI9+MjBQUvKV+Rm9AZCAl1zWxT0ChsgNUH+4vpS8rlj3ubGDemPzC4DjFhr
BLH5CvoWIiCLbVbNDYWugNwIAAQJl8ObvsynrLRfj5xxtvZcrSLV5vtBGJy6qSZkqqW9EG5+pzb2
rjd/TsejbbQjs0yj37I2dxxmM1Kku6be+x4RRi4WH8wi2rCLHae+EUH7jfD6Q5rBiggK5KGe107P
CTITVYXnsK0QjEJYuoGJ8PFDyeCWEAe2C1rHPZbCrOkAobZupNBIdIWTkjrjfaBJd+fFYlLSiZ5C
rHho0N5daYc85ZJma8mbZhFIRKMDBB1ZGSp6lWpggU+sb06L+TH3s/4Eb5Q/klkXk3gSOH5v+wGw
pvdYZz+ceURUpgS2dzL5Bt3xBfw24LtIa+ek4/weYEndZEXwJhJOrDS9h/uE/GJuoXpbWwzq4rAZ
rDlnIbOs4nblJjLeLZTbf/sTPl0tOPUfBfjQmHPvX+7+x0uR8d+/z7/zXz/z59/4j2v8oy5U8av5
X39q/1ncPrJP9dcf+tP/mX/9j2e3+Wg+/nQHhXrcjI/tZz0+fao2bf6JgZ9/8v/74N8+l//Ly1h+
/uO3j59ZnBPJ2JCZ1vz2x0MzNl5AYjaWl+r3V2r+F/54eP4T/vHbreg+/vb8gyC6j//h9z4/VPOP
35Bi/t3BswdTxTUx8FqO/9vf+s/lIcf5O3Z9H8OorQOGJQbjt7/lRd1EEOzdvwth6q5Plprps5PB
i1ZcpfND5t9h3bkWnxHb1l0e/+2fr8H9dzbx72/e/4zGF/8NPK17vsOA3DJ8k2ci/oKn5TA+1eNo
GfusDU9qIi8FzwvCOl9WZ7u59l0YXmXfczZyyC9zs9dOWdkmbeCUS78btqZ9HelsixJTM4cG92bl
/YtMiQ1yXMNaT5keXF074DRcfB+zdPo/ALvGf8N/C+Hbtm8bwkLxywv2Z3B22pM2MhCYuBcFEOWx
n4XjyWOuoOwob7yGqFJDyYA8TAdc9hQJW0T7QHM1sldHj2pTj5Jw08Wd9n89MzDQf0X/cuYyeM+F
xSvrwwr983OzMZoGkZox+44HDtcioHEMqEbcqilPCFKndaHHCuFLQ3mPi3GjXca4JaGeMNCdj0rC
d/A2VZZzCiIQtUVSy21Q+OvSYthM4p2x8pte8feV7a6xQYzaWqCYt7BxY7y3ieU1tsLM7KNh1Mwg
adLUBNJuXOyPm0Hm+R10WnfGEbhvczkRuoWxNKovKeUgXuopvk0phns7VrsC90cUl8fFOOOSwSkG
x9/CMTtEWVPgZlbnnDKFluZw1FwPWZbZmlsyBTgFj9iwaCsyb4q07qa84AZNDwhZ5URz6EZ/CMFj
ggwdPlB44jMuo5/ImetDnZTfjdhHOi5ttZpGEFtKj26J5R0J0BjX8OSggAcd2VeWtlmqHVMPr6bf
jxckcSRjCoQyaCKHlVOlMeyblCiDsplduLv0MkS4VqQoX+bp/B5UZUrSrmWvtES/On731bTxp7cC
grg9RR9dy+QSP+YqRufzhgRsQgGicwTAdxmbx8xr4EZSELipT3pSjyEqxU27tgdGwCbqrZV6ldrY
cCh4wR7pXVwHs72l+YRtJbW9Kp2u2qWiFafY8e6KMulUeAP5A8aYMpPDB5NM2afFfsoFR/GAmMXe
dTMkpaEvtM6NFr5AYnzYrZsRqWdfRlBuj1JDeSYGbAW9tPHNKSxPvVG6jxX/PAFrDUjGjlzU0S2f
DCdskHFh8l85GS7YWtnpZulIITGZ5GPVkNUe109qlM3aAgS6i4h88/LCf8Re526RlfMhHnCfpk6E
WtlosYWm8LxK5FR02p96/GRn0/zsp9RCwkg4TZk6VCwg7UyLLMXRqkzY0ZzDGv+C58E9FJ0B4cZu
8zm9EHdDwKekqxAsIs5GovfeVpO+r0b7M5o78nm/qzGQ8mmJaQG0XFfI/0jOBY+4gV41XOk6khGr
QigOnr8FhT7cWzQ2XdgcDTTIfFBpIc7RqFAdxQcqZG/Ta+ikYlLCPQ+HUksieMypV8WkaFV4Ffoi
zx7S0fnInPFTzAPW3g2YwKLgnpB3LMfhzDW7U1X0w7XT+OjB/KEwJjzbyP1qHQfTcEkHkGQqNn7V
RjUnnIYE+OrxbjJ6F5wOar6KRW3OQJNBWZzpz9CVNymAgCgMFB2nZDb/mbBpD5Dbq3SvZZy1Ok3e
xwFQTzLPCcAzydUQ6OR7Nu82guUHUkarwqcbI71ZjMgQpqJ37NDd41frB7MWDP6N+GFoEiZzDI0y
/UGffeyRZh/6cfCpkBVcvvBnb+E7TYDs7KWNhTguXXlqyT2ncJvQ7Fhf/Bqtryx/Ti5NXJU1T3B9
aScsvTkyqJxkLRJ/vAmnhuuWubzLYWSPJw/JCTz4eouPZSTpkAwVb+KjNSlsoTxP+zCW+XPTx+Mh
TOy7F1VgqJPy3JUSPL6b21yuSlv3OYJcMUtUIJ3t2+FrGfbyQn04G5XLaUNJuvEZXBydhCt6MqPp
2VRcHRjNfrmRaA+YfR/ShBmH6zCXLyoPw+/QEUddfHWK3L9KQbufiW+ntTX7DyCqsA3zC2W1S3gw
lqiMWYdFR0WBMKqYrWFLO9RVzfmc9IxXio51gNsUZ4d5y8p2W/qT+SId7Z4mY3AbhP8WIXg92iAW
biTVCdYKcXWCDIdkT41g+J17RXPzTn8o+6L71U2hp7/oaTqsB0zJG9DDtDkF3VSMVEAVQBSSdBd/
Y1kPV2kGOtVWziZ0w/glCdocLy3RU15nhmtHacAcHVQhEKR4LymythxqIV1l7hcS12Ywq0i+d9Mt
wlsytXXyQVUHRR1B1pXVvdlFpW1uKah5xRDCwZpMdskoCA8pL2niRCfYzdWuKQgobxzShOpg7E7d
lriKCvK1fTGTSK5gyiWPgK2jR6yvXvNDy7Xw+zjgyyP+ls5VTKmf9F+M8TpW2UFlFDjEX/qPo/sD
C8O+dZrmIWMkuhpYY1dLf7OMUQ4yBOkB5Tm0iMIWi5hf1caaWPBr3zO2bwnewA/+bqbje1+G8ls/
APNB21puRKr6c3SQMXAyjYCRCJ8RDfItxHgspObaqMr8SUKmEgJeIBJwcc4JA3wAz1NwQRwBciMe
mpsnticvHnBjlIzQGitPgduuWHtLxYMERJJEHI1vOC+52GnfgX5GD1hPaK6KCfhepiOiTJHDrBp1
bD0X08VYvPYiM85eKhn3ORVhR4bHu4vocD+9Iz/U3uzC6s4D2ncFt5gQTuPaNUZ4bBbcIGOhF2Em
40YkbrFVtRkfpowWWRjW75NXflDlDvfczKAOVaSyyRQAd/UZ1cOFYcJEmWd+43K9LMJYoCaCOSEd
T7fvzkhn3IfAZlLHZpA96FljrSzRvfZZWF2KTNJ4bUFgcrCJzdjj9DPq7xlJicrJg5PdtbMHzc8g
OeZ4FZsAqTeWtFzXzaMmSLDvbJrvbFw/GMn80vGinGOQ/ZdcmG8To1PYS85XPsik0PizifQn4c39
AdTji9R8+NcpgEpG/m7QDl8m5hxrO8O/MXXdMQ3XxTy9B9aHsP6pNH/lddZ+UHEx5KeXdUXlREOZ
nKBjgBrgJKL07vQ83aiEfdHR2gEBbZ+Fqj412EiZWUMBr3C9wwv0V5Fn4hmgkdnH3nT1BlNH25J4
2C/s6pAnifEIIZHvDQLapbvr26T76FzQQUxfXfJY6u7mV026VjSAL03iFBvlB/e61ssvDPnHg97D
TKWNWjx7fnWXnAl1NZbXKcwwWbZocWRCnG0Ei3WFElhcimLqL2ilyy0BOsHVS+OPrMLlQK2MFXDq
iwv1f7qnI/AaJw7Nd9zpMYe2hm1+YzPmudeIslZ6o/YD+PuP0CRQpMpG75YhAt/WNU1ajBc+PiPP
wLeh64ehialzR+3X4DrZHvGEtzJ87418Cp5Q9UzTkUVuLGmdThMrPLGbG5UDWI4g/aey5diKqXqq
KfLLJhNHPDSM+kDPyBKuD/OmdpWZob5FHgYDoNHKW+snzdGWipMOOZ1EbaSO/+45qCjMqL77kc4G
oI07J+yMtYWTFyeo90CDjUWq7qJLRkLuGiANZm/3rGL8b/nsNdAgcO7yKloXvMGwgK2jynBRkaH5
4La0WJKKrjRgQix5lo+dQZA3Ggt8Sliu6xCiOCtwe8LY/Z7H8S+zwm1b5Zjcx2gaIaRn2BMDB/Rx
nzH4mBJMkVn70vnBW4Crlj4UviKCqNudFycx+mKBQ2w2VkTTDQGKxQqEn9Bo7y1HWHQt9kGKRANu
lXoHgZ9LkViFrBrj+VDwwwa7l1/Ka1Ur6yAao1D48pDUx0fs7cO+6uvwYE+MPaHTQaRKAvMIG+EC
qD5cLTbnqZiOHEkYHLbVofTA3RQNiZOqPQjP/6ncwtvYBr5SK2+4etAtoTKrp4PE47fJO6K2rMhC
fzm30Wovg5We0UQZnIsVpBmCn6aC+NOcR8RqnkV+qGRdDGeUtdCBoWNz3pdYtl1pwXjgFJasxswg
XaJSt8gnqTwFVbUWDbsh3oMjZtNg7blOslIE856rUqEhtTR952py1iA7oDHJ+rTygzbht6gT90c4
uAg3ZkEV16UUp6YOmzc8+1STPiOAUufMqzw0q52gZS5JAVhp+Wjex5RNZJQMggYWxk0ImnTrzaiJ
pnHPfgrSzAP9F4CEuknJEwiCHTQ5+Buto3+Zm+sQENSdEz1j/ao4T7TZ93LwTVDNTOWKimIqo6u4
MsFmnWHkbySEzvXc7yFbArWmm3Ur4Ke0y4WXbNo6JIq+Af6NuACMENaRY+jFDUeUhKPdjKE0zBhm
DwpLJ5wtNBDZX4D422t0OuIgkreCtFF9mA8UGpwMSpoxtA6Kj83DEOFUzcjHnROv7U0dEtsoes57
Wmi82/ZTnuEOM3S6h3bDeh9Nbrfqevq/TgqhSCVpeeGsuBHMHCFh5PkhR3T6lXEPdmUbScXi3q48
PXqBdQbrlzEW3WqMqJ0x2M8MDaHBFqOP4ozkkR6txAkkNxtnrSMjUCwKqMd2JiiJGmnl3IuM98ye
rUsLdanCT7AzCoDuU5h0q2HU5IVOHReT9+ZpRQKp3P5orDiiud+i0Ef5uWyMvJ94diK2wdS7D+Bi
yOKAMlgD8yvsRy6t7mwJ+4yHO7j1Yo+C4Gp65TXrHpYFoxNBsW6EuJvoNPd4nR4kCYr7PiIQoVBA
ZRFWbIsZj1Ua7k/Xhl0Q4WCprPkgN1BEDH37n4Sd2W7b2pp1n4gA++ZWIqlebmM7+4bY2XEW+35x
kXz6GtSpAk6dH/jrxkiC2FEocfFr5hzzhUxnEa+OcK5gZE6EJc+7dEp6pEJPMEMqsVsAJDYy/2e0
Ov1c9D2L/nUeTnOlvHMFxWHXC4I8AvdHWjgbJqL5GsWcn10ygmIxFogcWWeSfF0hWTGBjBe2VpCU
Zqef4MaDvRVoUNPkUmAL5KQYCouKqPbdH37T9btS954MrYdgBD7zxjHlx9qi8vix+J1RLmteHlwH
MCZL1KqBwITE31gtDVvW7qQno/5EblN6sJvyvaOEQkSBBwg/LBzAdrn3dr1l2eW7CkfuXnmStzgJ
Fso6mNTBDFzM86oby9yf0BrGWNm0T8vEvRy4N7bkA4GP9KgugIu6c7GbeRM+PtbXe7s4pEzj4QsE
7TkliXyLsD1kpedxCOlU92P9ZzWKl6JHGkTTvzOSId9jUch2aL/KF5WzUNH7IGK3k2DzWagrEIhM
/iVh2/cmOwQI7pp0x0LygUplTs5aMH+Y0uKGRXkYGgvUOVtZMRRh7UsMy8e4sMwik8FBe2+MYV1b
X/Omrm1R0XzaKYPiWB+o1qQifWzR7CcQ/UQNasa7IW0ztCSPG+Rc6H7z9lnvSnx2G2vTWqDDDWRx
wgda41TK9mdXuu6+tvXuFtjsdhMje4EvooezMw2HZcOVkG6g88P415cxjRt8Vn8l82dVDtap1PDZ
u+h2dsNMLfCY7MyFxYpi5GPklz0u/0Q7JEmnkCJRnRkmCHaTZQiM0f4vszObpxwAKekLZDsIUfV3
xkRk/BB1LexeHEwf0s6I/cEhueicasDrWDf/ymyk4hqZimGhS3UzhuzYur1GCtWaX4IksfYujMAk
WbsvMkpstiqNzOpr6eVnn9zlS2oVNI9N/8/S1f0Rm+mr3kH+Tjz2ApAqnkFI/6m6PPvhVlynxiZd
Q4wvmRm6jEwvE5b7eLYG1L2Omm7uUgdQiBQOhdGFvzr9klbTIG9MAGgxtkxlinQE1+fOd4fi1Vvp
Vsa5Po8K+wdLOrlnGZnHgwOHVtnjnwEDXmvDSZZvE6Z60n5ALYCrw/SLjRN+174fAhwwZmLfUKH/
tEw6/CFLx88pNZ90/whvoXvNNZ+Ep8qN3GlUbx3ct53V+9nfQnMvukOIwMIjZ59b72VOMv2gGzzc
QbsBMrJ2zLI+vELJa+PiLe1Te7gP8xs2lpeq1fQ3WXPeTrQ/ZdCWeNq6+6JTvVjC3Bz1vRt3JZAJ
bXURAuA9kZ3FPnbQXrC/w0d0rSsmxWrfeP3RG8eXCYIZ0wWginAkEaSMhnUSrmKou8C5MP8nv01I
6hZ9e6gpoqv3TubDIBc+0HRYaDzcXZy/JaEzri7YY/t4H8qxjbHG4Sjajv4MGAOWj3Nv2BfXtyuK
ENo73We45C9zG7kbKyEpSiBlgfcK4x1lpyODCEpsP0FjCsY3Kv/nxHF/d9jI8m5VB4E9mXiQP01d
/sw24MLaoTAhU0XltQbhza/3jZPD9zYan6SBesWOVtaRoYObJyXi3dRqsrrmnjfc/jXiud2T8hfE
QqIInaBNhCBRX8AMrR/U9SDumib0+rZ8bUeftstlboeMa5cT8bSTGXhKUH57v8vAhQ0zZBuSZsGK
yCfdW2zkvzu2gogSpOojbdbzKzEkQBc5wsMJglZGwsOOfZxDBaaSfa6VIpQmKEL6QDhLSFd5DLni
3GbLV02oBLklyRI2CXm+1oy1Ff7x0YV1awgm0Yw46w/uRTTsUzSo7rp6CmglSAeSKhEvOl2mwYBd
hYHAndh5HGHNgShKc182WLtxdaP2CdbqWHxKwB7EeGJEWvR7NoJa9mhjQHah0p7nqkP0lwUvcs7M
Wz0acbD56x4mu4FZkz3gXU8QD7BavpA0CHcUS84xAAvJ0ijDRRYAjkOCollFyP+HQOeJWf6mmR7D
ih98SpDXRoYxz9z6xleio4DZqWq8e1jNj77TTqCs3F9NFejsWdX06cFEMA0qsWX0gx0NYP1/RLwa
/xFLyS7EMXXPNXzD8Tcp27aX+Le4Y6o/QvTSOTnUW2KiORdmNCbLXzZoxQzFyGEi127nFsZXtVUN
bqmh8ZLfJKnKz06sWxbEjBjT/SrBuWxx7cJq+/2/bcr+ew/175HMxn/sRniNrkdmDPQawzNMz/uP
2NYNxZF5pWlxhwzkzRVLeUjXD5BmCB9l5fysXJoKiDrEnMFBZR4wTrdp0sQ+2DTI5fTyf7weNnvt
v0V5bq/HN1xua4/jZcMP/e9rZhelliLfMImDg5awpvzr8/QsB03ESBvEaZ2MU+tMZoRq46CUfoPY
4B7//y+CXuf/vSycqYED8WpTUfGa/vfLcOe2Fp1V2/ASrBfhUHSvuvY0IeE+Eyv2K1EZ+g1DvdtD
0MIF4Hr4pKdHc6ZeH+Qh9AYEjjSHR+4Jw4fsmsjkh+sk77BlEyweNXMpbDXR5otJ0aqdiSX7o7XE
iQWCE7VzZ/1e7Y55oZPiYSWRlZU6gxJib2U+k9iS+Cl4rOQdyG9Luk4zgW4JgffZT1o/v68g7SLL
Hr+9rYuyCRbZ9ZnqD0C1LbSacxeh22AfAOYLFn52JNUh39mKUVvdWudAWmzDiXasURrFfouvm95n
yYyLIPOsGio7QoeUh5rkiAwKacSlQqUIUPfuQr8oxRyRvhHOnWU+OdPZTS0m/pnzj5H1FiBPxiTs
BY7NwKFkprCygeCCFhZnXuzK0G3fjmkJn5GhkDc/k6DihULCjiGu4o9bO82xsvQsMlcosVre/DDw
QD8jY33HZ4QYKvevLrXwvqqJzwO634+k3WGgzNGz7FTLS9GdDk3Pu5p1ONrDuGE07W8x86eEaekR
cLvxMPve79VgIzEY1Y9ywOvZW50Z+d7sHdkRtMSOW8Zx1RUFDsEeru5GMxRJOGrq7G0QpFVfglMP
4PXgpt4e3a9/3FqtK6NK5h0J9TO60Fr2zNsSlJCWvnThkGzlgfL9s2ETeLCCm8n47h2QEAvQUopu
ZaxuaeCsVzwU4BmAfgyrCk41UK/CK9FnZqXYecQJ8z3KetKRP5DUs6uCbDgMWzCc6MFQYJB4c8ch
wqzoHWuQEZZd/AZrXh9wb8EzHCWTNCqXSNMRSCS1oUITWfPPZm2Rm+h1cPE7wikDJVS0sBfM3fkd
GF8Bo3wFA4NbJ8DHu32AMOEa96m3eY7giQ7dbdvGjk6HXhaIY4YFbu90jn3D/Xxpe+M8VP1+sOwX
R+aEgXjL0UVCdiF+ysrJSvZVh0Advme6WBZyHzolLU/OzOVfZTWzE5Hm1TS0+m75aJ/y3GXK31lU
Kz1zHW9OkttQDBOADINwKd/sWK5t6s3ZIQNe+beNOJI36nURJhFiPdv0kQXQwXYNDmcfJsCcBaE2
sr4C9/GdelvH04GL5rGOXHC2TP/HlqOrm219Yuqw0EKnxrMz6LDXR+I1GXC82c3wRSJgAqdgpCVc
ZvRZfoFLtNQK9OPVuNfWbVFmNL+q0ee1FhhARPeFWormn0KPmb3+bBA/s9c4Jk+mSehS1/N9j01m
TZkRI54+FS0lk832lmOyicxGN9gzdbvcS7RTmvYOQCoz4wOk/PABxU8rnkCBlv1RLt2cNbdYiWdh
n3pnyg6dxgJH8PGlCTPVjonidM/eJjLDAJoEiF55V+eKbWoTiI/e15+4NUOv4raunPJPgDiLgtbK
UHnCZKvEeIW3hLR4e+jRBugUGozSH1siP7f/7hY+VXWSRxOWBXYP/RQzqgzTbC7PwvHq6PGuAHnU
doutnSHfQosuvGuwLasT723ddj+PLx1uNk6aFD/JGGVtS6tkJvVd1/y39PeUjpSMM1gOnEDmXkc7
DJc/uZuS+KgE4rbM+IQim9tVCjyatcxYMEfFBKDKDsw+qh2tHm9j33qg68u/Zu+3m9TFjo3Qd9dO
WjRUE4CPgnd5gpwTO9X6NZF1ccB1au6EIkrByUGB1Yb5nVnt34EvD7XbxEvVy33P1it3Viod4HSh
mYGTdt7tqevAtQOl4+lE9uJMn2XofUS/GOcuGcPN/EOOE0x1GmdfMvZwGECEi6GaS46paNunHtca
7IFnswshEFtYXn2bRPU8o0c8PuY0EyPCN3ed9+QD1Lvab96zTqY4A/ifbTOBRZXPvsrKmKlmyU1e
HInANqNpwa0j5W9DdDBXYZzT6UyUNIAbJlyaezBp9mGGWM8954NO1dPL4hOUy8j1SRW4rNhNegND
OUXCiNY7HxODyCOh3sdMZ9Y0Ae21M9jBAFPJ42uBqEr/9yAK0h3t8acaS/PWJvjKlt7iGeS1MQ9o
A2GARoyJS6JAM50eGPMZCCRltRlKzS2PuUWRWrcC25IJD2hlDcDBvtinAjsB/QqBAP5ba0FbVPzb
TI57ZoHFr2Gw1rj1rfIqGuzpCyXeF+bNkgnddbaygMp+CVmPyeeSMi7Ssj67Nb7OeGZtp0+Q894h
W2e1YXS891INe2H5yb5pJ5+hPI3M6EgiO7R3rRrg4tcZDYAbDOwGqWExry0HFw79CX5LHZZ6tvkB
KHqthaaXpLIG4TbRh/556Ux8HEnX/nRH1q6VI14TbFp7bbSoL5KVSOmMJFqR8H56jE6aubgoCIFg
w+drLp3mRlsddtqyz8aBBzkhhORN0w1uaxjN06ATa6iUAlEcNVxAu4W/thdlAY8Gm89d31wrjqPc
iBkBsUYplszGNsuvwPkrwEG1EceLJ6VemM9VN40drWiAI8KqPck0mKPVWrNYePYaavi/CrMYIx7G
dSQHlaGtRk2/ZJdApgv3CB8kDBzy7rpE5wxT+2o7rR/nq6Od8Ih8MLgx4n6G94j276u3iTJeupSk
UebdyxiXbkd/i/4IUQmBgE7gkfO6mbNmcL8NquNzYl+yGqF+Xg3d0XPGPzBZVaxnxheMxnZfjTPc
k8VhxIcSYtIcI3Z7a34DMX3maHvq5FxSX/ugtVdixKyx6eLOmO+lFTB39giO0U3XOGsMBmMiDOgz
Ry1OM0xDcL1eMNTB9lKSPGd0zth7XqcakJePsXunaygUetKVc2qevbcpwGwvIe4rD0gZwkuIFWWX
j0P3vvZo/O0xwRmXY/KZ9PHsri4/XbgoPOWMRBdsD4LTKkogg19Wx0Nm7Kk1zEbOqyypcZHW1VHn
tb0WUxY1uq1u3sIb7yiWL1j7R5JQGb2DqgejY+vPrgtikPzdD/cXXl7rwHURPBMpYzGg3h8TKNkn
LN8w2ewJrMCKqbTfbBaLUzCktJVul5wVO8R91ao51pvxi22IuOpjzhIlX58FGpQZR13Du05wjMme
1v5NtdK/T0wndzVAo5IpdjTr7UzYj70JdBgiiPYfaFroJCYQz4Q5FAf21MU+cxaoWzPhJI5tf/v9
0F6czMUOFvgqhlbxzqhIv9aNSeReYT4zSnxpAAthEwTapHqCK0Sbfjsb8B82/JFhLdwojvDByMbj
5EnONSqa/aMjYB9SSmE/W0G+Y2Coec1CTwCOCfJrXDcr+AYQuGs+vbXE6lYTt9LadSNQYJpxXVe7
Qpb2qWqKKvK2oQp6F+feQO1zC5ndTWedDrQA2I1oTSi4WvMaYOmP+4KnmVdZTwFD5MGV3+mAyNv2
2uwg0dQz4CVapOdJSxEzn7DyDihQuhvymPqAocqOrO4Fgnv+o0ax7E35MyFLPjX0oMIlISzL04wn
22DsClTpC0xrdwZqgWEIZmI0ovzE1G3+gr3pPHdj/RtPC3sBhyQpcHFXnkZtcBNimX83pnNrbMOI
Sq5EiCRhIWiG9QwULuZUs2lSqRDWLHvr9ZG1Yvc6P6hhbCupCyVqSNFa+sdoNXFTmTcO4gQ5VMG2
dlvwPR78nTY+d2S1girsWH9BD5gfRaJluARVL93JWcisMwygSEQL7afeYcGS4+FnLYw2AuNsytWn
V0PuniXBx4oFZIcqGvioOxx1Lwl5LG6uJSpcpUr3XKXx4/S0XSItZjy75rJ/sOVHct/SomsOmTIO
Nhl7p8XNvWiZmJyjtTcutoa42UdkwCuv5n/8DZJJKZdSzx8JTUgmKoxCFPa1nj9ru1xDoAOUEbRF
pxLoFrSz4Y+q6uswZowk5XCkenjNuhUljl8/s6I2D7ph4QFdtH/kY2GaA353ICI4cmqeK3PiVqyQ
zxDJ1oS6aSzsyjrCbpZsgNM2iZveNsdRt36WjvxM11Q7wbpClkqg1J6dbXLIJnOMpeuQyLJhAsuJ
dgypGbExJFukRdA9TS14ILhCaP+ygI6/XOfzwDia72xgMxXnvkCuYpKcEUJj2Lor71Uoe70beKDX
AYj3MgV/jx2phsrLIjdbvZseZOSXFcNWC/unlj2mLabm0GIK3kllf7iyNuJFJ8dXBZaC2lYzujKC
a7Ik7pGY3hkDJFbaOdlKVVaZU5L+seqfgW3/EJZq78iEP8zAck/sZZo7WU+IajLUmD6LYkaY4j0p
hi8IX/qeBWiDO5MQ4kRzQLqlzPjyXDDc6l6cbgg3YRkhufUBzg0hHH8/KuNAkBjhts+sj1AGzNOn
ZliQua1J7IvczyPuImw/WgPux57nG7gIhxbUIJ9gyL69npJDSIWgbWnao8IvG1ELctYOVnqZCPLi
wSaXYw9sJpxbjQv60m4DQg31a2FXf1Dv/VZzvgL/3D6vZXJxBniyjo/A0aybn6rJxhAkj48miVFm
N88CIFgApLTGqA0cj7VVmbIAI6XRWrAIDwz7/FJWd5K7UVpSZtRVBfAuZ3KSVOrN871nV5gBKjto
RSmTBf5z+WeKa+TQtmcnK2jrpsCnyqy/eDNncF/5E8wS+5BIB/p4onV4UBgrFzIJJ2J9aBxee8aF
h1yHMMQI4Gl2k5RdpytJ7yDsde0Za7l45+LHBTcBU7wU6bnGmn61eE8Jh/XfIPVNd790ytv83WJw
3CvLV2dND66mNYpQMDu6CuWZFwebCw7q7rgI9E2q4bfM7smfpQV6FLMWCUhDypwCn2G3phMOEZMR
blX98Uw2QuwSb1ppyzcbtry5+OfGtgXcKvneTzzuvbqlB1Ngdxu3PTa+uDs2oCzBfGOXQy2+mZUp
7smmfuhMRu9yMHePyYivbxvTHG1Uz4zC09lNmAb0zO+q6Rf+ZyosHtLQ1n1x6mGM5EggmtzAWfWq
O8ixqIv6tton3UaFFsF9ArgYc4d9Zg5m0DwgukRnVb6b0Z1cXfVOtszybKLPJLwtiZ1e/2ArflZa
+wLrtD5aTlkdFskyj+HoQUgrdhTjlcdTDcYQ0ZXMvkOV1P3BmPSZwrHpDhYZv08JwPcopzoBC5Ju
9fXE6AjIfQvBYjeaCBOdoOe4tZfm4vefnW1xSM3bnEx35rvqOez7zwAS+q70AidsC9Ik6XFRyOcI
v6U0volMdU6uZv3z4Fk02uzGrqUQnKyI6Kq84trKHlDMVpDpq3chnXM3asULjslXY/FZwrJs2Hdp
I8AXEz2j+whuyrILFxal5zUreaIF5DiCPsAUevCWsj+mgGiHoUIdRD8jiJzpp/Zg6Rbj1q5DldP2
R1Nn4KRgqokP4xmYCSVQl32x8BtCnq/AlfSp++BI0FxvOZuT555Lict4LvjI9O6r4fzGUpa/Kt+k
72/0S9sw2NdLen/GMOpY+cYR1cbLv9TeLCy6WZ+vskuqaPQGh3aEfThha6QKKr2/0oc/4SS1TqPl
lTu/UDr6w9w8NgQIJV3JhGimwMRW+jHXKAjmIkAhqIcJs7DXLh2mXe81sStd62a5mbez0XMeM2SG
W8Jm+VyoHpyAwT/oT8mTlY4o1sYoccopbjcuCpGvxiHI8u48uI0bS3PNonUkLiJb1Quzi48148Fd
jSLO8eXDy2oEJsByOGipO90nq+Z5sW0STd+icvXbU+OV3u+xHb5QK+Jj9Kod7h3TXV9yI19fJlcf
0PSLlhJ9QzfmphVLgFRwPiDzOJzkU+aOoTuTG1VZdgs7OcjRU5JOtD36B575+7xvxVkCDzjWXeSg
SgzbvLVi19Panyg+eCAiDAEV2wtKdTv5RkKWiT45dRb9gCXIT4TeBaBaRwndpyYwr5wJk7nAD0Ua
XF9Qo/k7qDhq7wxeduzUeM45tq5uvYpdk9jWEaIW9Dq+vR1BgdRfGCmTy8CaeacNdHQP+WQxFtb+
EXw+gNoSnKYFWNbHZ8hsxp/uMqq4berI7Ya/RKN193F2bpJFfATw8fAgCFlvc5eKp2GUex9F60lu
qy6WMctz5SvKtxXOobDcV4AkbmjkG5AEPByyUhOXt7XNroHBRSXo0n2xmPZFlcYLC0Ek+6ramUIb
jotTJXuS1Qo6mY9mm3IixSbTDk5k7djHOdOXSGkW4uluc/rmqPa7oaKaZkKP7MUaKTcKqLO9EzEJ
M3k6DvKQ1E077Ey9JY0CzuwuQGW547ZFxJcMcKxoRHcg6VO6TtoQQxDjIvnkEv0NGKOuEtL43GWD
9it1QdF6IHH3vfKYFAEducvxAfQp8jv+BtRc5a5rreGeUDwRZOBp0ZitXZgQHr3rAnryerBNZuoO
aRwI+XEpoeUZij8MurOD2Wdc9ZRBcnGrJIM5nIg46WKy1fSrqfwfKbGTYYOHZt800zcZXUk0tQCJ
21b6FP4JNTZuwahcMJ7YhDw+hAlCZ4opa9HGSTl+Aayw7iJdvhyUcchLMxFWa/Bi2JxDWsEbCNS1
2svZKhBHtht/gxYHOmEOS2AgnWVULpY65oVNtWk/UQHPeBRMyABxpfmIvdeJiAm7/G/K8OJZJ096
r12laxyufo/tSTJKsOvzsKQVAllwqI8vZhW0pJeL8PHnDzjq48+Js6Z/FhUVN7OWXlUXwOhkY6PX
pGPGTLCDQ/E39rwsJk9anTSBW4Oz6Pe41PkpEVNFeu+A+j6Q1U4MpAeRRvnXwt/HDMtM2zTz5dUZ
nfRm2dTBBsE9tf+KYtHC8dnAEZ4JGVMFEWpp0hHiICRTTVYTWwdlBsqmIae9QuDRHHA9wV4QxZPf
eRlzDzQITo5qLgCgISuZxlXdLqFtYFBYZsuJKRDechlo58Uu4ZSwLDgwY6rCPvenq9KYD/CkmY49
tsmdsM3pGYKVc4BzuoT6sn41okovQlAuj5qUF1a6Yj/LjgDxbahbj2tsSL0O85Lk4f4JMfYP1Lvz
a1LZXwmcd8Oc2mhoKRD9itMIy5fO7CjTQ5umf08HUESY09Nw2bprkg6yEGkgzSr9KOHI/U4OPgVv
9TQIQGWuwUQK+PJhzJBGU2/tA724rdxkhEc0z55TdCBIHDDB7DPilX0AvSKk+8fCpgB3VmI6i0bp
whvZ1D5FD22w5liwqYWBQyYLg2xFJBu6q+JMwNqplxNT6lWHheox+piSqkB6xI4VpGR7s5f8U6DB
fxsMFPaWXhOG2MngDCiP0tga0hOHwrRbHfqxzjfFO+jtMzYh6AMmCEGVz/i6GQdS8buHCq9vtMjr
0n9Ybrm+94F0DlnaqL2dFhqd6RINmv69LIMIU55Ae03kJHebPSyjDPpXa97WUVnnoloshCqte3QD
Tv6GgRK1zMQnPvcvnNzRtuJ5GN0JDa6PiejZDa7yT+DWoPlq32E45jPGX2lzRgOMu3DbKmqmeTk2
OSuKqQvaGzr4+mn7aLBWHNJfqbbemzYlupdK7tjObUiYSc+WZ3Tvjy8myE7C9xoy0msuflugjJ1I
tGikI68cfCbQos1E4eQ7S5DTnY2m9pbNBApjMBpOj9/azpY5XSVnpsD9tSvMvwMp0gOJCX5cePiE
nHbBIK4NCENF3M0EISkw4GHuZSZDw9J8qSW7/r6CpNyN3b5OivrQp1D2LQz9xyTNhmcDqdcx8xhM
5LgrYxNK7N7BfvPi5GYP0Kk/iNV+hVOoLoHKZDQxMYzWzCN4GE4ayiwG8lZDSc+yNIUr1o23Gk40
0nbosURdnzXNeUun7rfE+439pmpjRtnQBwr/DzDWYvDOw4B7kcl06nQsIpY30RFQPXA/74IFCZLI
chNlR40+Xy++3AWmjJ82Ueeg3qMROqwAqOEYOD9m1/5ZBNZvvzIoOTz2aCzYWAmuh6Fclud/feRF
xxWvWz0Nk0SD76SvFyOz7iM8m2Nqp7RdKynDRIdCJWg55DRL1j9gtYOopB7H9lc+BTnKlTlHd8fy
71J37XwRVlfTtWGl0P2FlCtzlm7swx7cZesEU4HJY/jIb1iVBN2Wukf00vk1274g2M+ugrjcFTpe
5sze+yoJZWLoXF6s2Zfh6JV9NPZtcS2soX72GcbdNMv6F+cUyS1rjLTIwzJFfubr8K71YMoJarQ/
zUS3njpj1bl7hR3TqISZ6Npb6iGTA/TU7HUCl1DCkhBbLHHSAx/QUSS/Ji2YpZV2+NgsXnB07PTW
gDtM2S30k3Hve6GOwjU+OreG4B8wkU5n9mKbqrdb7SdWP+oZyZGdTsQKefKFmycgnsXpQiOVS/wY
w1ldZV095UF7SueBYKGmvI29etckxqjBIbckyWJ0m/a9dEtrt1g1FJma4DrPI05lQ+kn3QyPRwGT
I9T4ijl8gr63LhEZTeLYsrNGkgsBwdRDfdYedA6qKXyGELR0MF4JIJrW5WGsM4HbL6NOj9H3RQjz
rj14xkAEzMwWeKqrJWRJ1uy51g4VqbLPnTfcsB7j9HMM/Wwnw2eST9aLMVy2eM68AKawfelWt73m
HL8xmCXazyXfW6n33akJqoRBfeDATDN6wr40o0TOz2ookcGH1lJ7JctKpGstrgFg1F1JymNUJgX7
SGF/czcMkVIBHDHYKdyow21oQT9ROSWhV6z6KZ/QAHQGyUqezyoBlJud3KoZ78wynovsH+Cf2DZb
cZQBwoKskP6T32JvRaZr6ZDSRJo1qFxDrJZU1HWB7UAsNGuFipvalPG8ZrfaDt5sy2lf7KIO7U3H
Znfi4LbsiiyBUK9xO48ftMz7vK66Y8cpdrJ68rEnyO+RA8d6V3ZTyZw2WC8yHZ1bYLYfyegtYdIg
pCFCGxQfWzoWksxNXQaKfibpUITpo3CFC98Nq38hFOnbSyvz2V79owA/u3d71nMukcOrwjjEQp1c
2cQmTr4F3BSrRqPurVgk1Cb8vtFrk4gQG/JsDKWfgFadqVrluSOmBF0UJCE/s/E6YF0qWsD8xQSQ
E0IUTrAkCrTpPOIcb6qamXr3V4DQGUbZUO+L0Wh/1qlFKimKr4McFhla9czkjYjvincbkv5Km8xG
StSHmWnoYWib7ryK/j4Br30iw0WL3MFyn6fOKC79aIDWy6Znr8vaD71jtpFpXnaqCUp8LRaffYXI
q3+2v8GmFO8ryoMzGjLOehcHw0MGuoWc1FY68OjEElYWnA8Lm2XW5+dRG5u3gT6RqcfDvJQ043RI
ayyTuAOIexfTRHgSNbeXjh28uqF/aWXCsG/rNTYY8AZd1pyGPDEyg5fBMQ4O9xYWPRIpbJwaV13a
5Rt8F3PvbyI3eyghhna3mn12tnNrbMQptoJdS0sK1ov1sAWiKjzUbWXc+cDvWR7tH84srueF+5a3
DprIZ4vEdgfNIkIES+JdOj4jS1Et+BPI8r+ZnO88Y3JeMR8u4paJQItHHb8QY7lnULKgqGT791q6
+jk1q/wl7btlr29PQl4CwR7QtyVxq+SnUF3k6XoqmD1oXpCxA8BvmX+4hAr+Xt0J5T07flKhjNvA
WF7vZHJ6jFTyRIEcHKywVkR/LW3ouNO76MoXOfmxsias/+woLpujMg843UyGNiGjMefiikrf29qX
nVXaWRvkPV816ybq8seazVvDjX8r1s3+j/Is67lX8k9SuX68bsDbbGNLy+UvaEYAab91VirIB8oX
pn/Y+Od2uclpeAMi7x24I69Gpj7GSTVRvR3vCZutiLCLdxKVUhfw1jhmM8maROlmJpED1navc/pY
OIJIOkAC+Aor/LMDySNskZySEiN6zkEfAonQLtl2ij1+pQZWgw6HV/ywu2g0aZ6IKvZod7dpnXu2
uaC35FVdIWhlUQ8UfNgXxrielwYvR1sBDymZaSLwKfwPQo2YSa7wzWwi7IXj3B0kGqJTAy+Mxcdj
luBO6t6r0TjLvF/xmxIXNXgWkcplxvwMOqnFqi74Z3br50qRFEv4YMxCTR7ZKWtnSSsST6331pAU
AOiUL/ZGdX38imUn77gFPFoZeCIRe94d8xP9xXLDeeKHa+YgWQ8W1BZaq52bNNVQ3eCr6XXMx1pd
44mY/YW+FSIl1/RNl+hP/YFbZHTggWvjlj0z4RpeFjyxHmF09tpgUPCEUBcUnww2bCiPE7SE69DY
mCa2X+UY2mF+jchRs+XJycblSR/5ma6mV1GaleldX9xobX1i3JipBX7ZvjlVPtwDh+ZJSrxIS3pj
nvzba6rrOrT9TenU4zRC7xbL8SWhQ2mG8WRvKcvm9kVTpXWEOMxrWcjMMBCNp7TQl2Wzezc59oDH
+eCBGnUwrRgBVsM1qbXbpH5AGkzupbaQSNVP47krORyRrzNFmzD+1EP1VaRoR0qGDxi3hzi1SSKA
ox+g3RlnDhhNf2ISdO2b/pRMLVMYbYFVXTtRRgrMpk92bgN0+mFbkeRJhqo7QTU3gXgmiffgDgZs
B9wo4eSVmIcKZd0wjRISOn+vCTXEf7F3JstxI9m2/SLUdcAdgGMafctgK1GawNSi73t8/VsIZd3M
VJlV2pvfCSwYDErBIOA4fs7ea9+z3bCqzWvPBolkt8NlaLPd/Ufu9mxEeyOZEhg1GryMbfQ6t/wn
CY2LVThN9coHkHEQJoHiAQI7rej8cvMLsV7DD1yisTqioE4AiEDOQ0WTTbFDElHdFMQdswYCocz0
hrPC2zrS2gS9O2yNPvoZIo1f+RGu+BL5ysayXSwLX9WMRccPsvFse18WGA++U8ZNqHdnx2fwxTiH
ePZrKi1AD1n13IQ90T/gokACwRATbunte6ymfVGWx6B0XkO6ocrj1G6oAHaipPVUleZswgJBVaBS
m3PYJ7QGobfOLXbrGv+AaE6eR7xdO+l2Z3ixz0bUr670sFdlQSyCWjJR7DrMV67BOGaxFg2EpjRT
L/F0lhq3Ccm+7biPmir+YkfuMrMxvVUjiwUIn3ZIo1J2rHnhcs1n2aPAB2+3JjuVuOowSPSfx7Gr
z0ZMTWkm8oZbLt4G8Gro1dkVqJHYZaeF42RrtmyA6IPEC3WhftFjhZ1w6I5R1yY7s7lEWOIoPuzm
GXO4vZcWooVmRhud4MakMZTbWLPED1X6yL40ZnF6bd/v6fbDSIO9EcAlBykImphLss+8hN2pRxpT
DsaffHf3yaJBeeitvjnQa111dl2c7Ta7jCDSnmvoDbBA3ujNqQOn5/hYhLm4kis68anhSVNM7Hfw
mXoi2IKQ9hsXT1AE35xpHF+h6PoQ/CcPbLPg5xmWbauAbl470tVJTO6HAGrPsoSYAxKr3nYpAZpY
FPWIWQ2RUFc19eOSgQuQP36thzSGjVO/9bAQr37g9CQmenR/wvrJT73ms6ZNYCUwMkTFyuLqAxax
/nnoHaCPGm/lXIOfSokS3rSl8vd9KF8VcTi3uZvHN7cyPlNRkHMmqh4KDoQxasct1lnzPa0BRjQB
xKp6IEHb0q1AM2x1K/R94YZKunnI947Vc3lPj/RVEUC2LaRx2361sp+GnX4K2JGdwkKd3LEwt+Mw
UfADVCE9BV1+bZBks9z4nA79/sDVuKo7Cs0pYnJdDF64t4xiPpQuXNewCR9ZQ7p1jI135yRE7ywb
6DEKjjmraqkn69Rw4hXNIQy7W5b3fbiWtrROQz18nexgpp77bvF5nEYDzW6PEsVwoD0ni0W+DtBx
1SjslYMCNI/Tj0USHW1kZEe3crx95QY/osQ/13R9j6lQ7iXVS7aq1b/UkvZF1UftqkLEdu7S4dVR
Ql9CAzz7XZl4H9dFhQVQovZwpgzGFWjceVrGe6NFa1ql7PoCLrZD1DLqqKTRX+KoQdA5ueM7t6uE
IkagTObar4P3xFDAz6z85b5skZgw86eAKB20pt4bhi8+Sg39riHRvk6Cj67I7FvCfCyL0o9RDfka
2xnmBDy8raU/ok6zFm9RfS0lTgesgQ/joF+qSJyaoH1pEhTfWdPccDw4X1G5k9NmZZ89nNArUfny
YzoknIqUkqVoEsCoyPLZEMR7J3Ay9lmjWpN90ryzWrxTl3o/+dg+VYHNWItN7Cu+fODu2v88z2o8
0R7B7VAn3nYibRXrl2e9TKE09mUL1sPIatxRwoggcecYXdRcvZu59b1WsAwY15fPTWPui1HnO6Xb
6Jwo+4egsZdK6i/D9ldqZG+ijP69tJFxZswEC08mz9Yp64kIwMg8XZVHikuLWn5waD6hTiyQAKWP
wxLAErkuwTRuv3WDpri6Rf5YBmF3nkyoTCHEW1wi2cOc8xsIYkxo82entLW++CkdaGOi097Ujnmr
lP+VKyo8dbZ39VrHw7BvXzKBYRVpNQMq+8UQ43nssn6TE0CzjyYeeM7RtjgjiIRn4u1m3aWZaRhr
86ccnOGNbudljkuy5i1ubhaZz5cMAp65aG9M1+lePfpwO6cHGIh6F9J7EXUPQg8GkJFt1HXyPQT2
OEcT44SoHh97xjYoDs9tTbcT30cMxqP74kmftOeRoMUsaFjx6ZomdicekXZ9Z/j4bJYxEWcTubbg
DJ6MML4xjY/wxGn+2Oxu93Va5MQKttlqzNGL2CKwNv6sGBbhO1nlAfswL/EeVTk7z8QjrbKR2EHI
EGS2wEehFcUkm9ahJkWiX8amWMkQRHaQW+5DYTEhtqdPjJe92Np5y6orcnNfNjJfN6IAQ51QthwU
ppp1E8YAP8tWAITWJOzKlLol6tc11tWN30TTpsVkksJoBdR9Zqawgi8iT/ZkvYJIBk/S8NEGDgaI
DBX1frkJRC/DUHO/bvvo1M06/+CGVzN4IrFoOLB5LLnv8/mZlYOjoEzdAzPZBbYFpFAYdPR9m3So
vON/Gpkh77jBeXBgUkBQfuit5qZAKmMKtlWLfjlb4tkY+iydF4lwh2JyNUbtx9xL1ROduxfNdqNm
eHdS1XfbSNah7NythdCFueQA7qE6CXbmO0PSqjTxSqzzsV7T+s53wg2fPNhIW5wfbEcq/fHekILG
0DHsStXGz6gIYWlc409NmCePjR6ps6RdnNtO7gmbGbR69HTybBfut3yuh/N9Wt6ocbpWBiJ8M18K
N2EMp8YgM22CM/+ets23CdftfuY63FAzZYdxWsorMMphOwxXxYioHkV/xKibHSplg89K4/pcDj5s
JatMj4aJ/FyFXnIOjP6rlxfJw1J41IVpP1Dc0ZXyaCxKGOJbkeU/IIktCnG5Zyo+eIfQTUN8oOF7
GgWkcegSA7Jkaxkod971OrzoTjKGKFBqjGLYhRrTdm2P1S5LfMqHrspXyPQOCWfi3uOKIKU2v1iG
/c1XGHgT5i4rZdJIz21j5YSV2sY2JLN8yscz47gfmYsRoM4D1uKcXy23xD4P5mKXN2VyiMq6vYSE
ipwckzWCLtqnXBgPbTXbp6Sv7FOgbcbA0xIOBtNiw6yVNEnf539bbq+20VE2ZjHoDOYpcI8mH+sb
9ncqu2Rg+WoHqERiKBGidf02lmSbMSEiUFRDsmxszR5KAncT2NUuWiFRwLFw9AxU3coZoIaRNPDf
LU3m4uP6m69Kck5QhOBrgIFqWeLvhibsgkYHJw2+L4Era6bRKTA4JH+dwL4jzfoLhUqApwCAaFp/
c9JOfpjR5xSt+fDf34n7H644pT2wiRLwqGULW/z2ToaYCf4IdxXLMrZcVVOkDB2NvzlmkMZ4G1de
zk0OB1N19NAk3CicvhW2eNdjb39IhPtqscivMgu0Thep9sVK9Kcegc8X2AZiBZ8leWQaoc4JBJvz
AG3xJZDylvdd8tlTBuKgwI5PNd77TVM53cklt9ILpw80A7JbnAt6LnVwrRp8OtNkJjfme+5+moOX
EmVOyRs6/3kgeSicKlS+JmCD+6GosubkN4y3qe+gcfFGe9qFcMGvfeJijM5nEnkFaLAIDqbjtrck
MqCIlNAFgx4qMHoKcz+6Tf+q0DtyWuXAi1CSEJ5W75NEj+dh9hEvLwc3MeJN4QCeoCodzqldf+kM
v90lq8Fyx/M93qU0p+p0/xP+H4n09R9IpOSuw738n39zPv+DRHrL2y91VPyNQvrrZ/6gkLrqX1x7
ngfm01VaqL9QSD37XyZwStuUwjFtSyosiX9QSG3nX9pRSmlbuVw2lsY0+W8Kqfkvkue01tJzLdNx
Pff/h0Jq/kbxRPRimrbjOizj2B+xWf59lYAJ6Nk+Xh0sV2jAk44JdZ+IcIuu1n2Yi0g/3B/VI/MR
e1WX0wyrQjRiM7NoX2fNtt4xbDICUygm/wTyXBCif1nCeHO29nCde55GFSyd3+y0LVq+lm06lmvJ
+HJjFL74KiyLNYzc+adhObQ9Oy1h+ajAYlqO/XB0VaF+ytjclbjcgRNisibElhhAei9/+VM//noj
f7XSqmXh+tv7UzYrq634+/EWyff7+4fnaogVBhl0Z9OnNF2cySksi33kKszlSQuWumNI7vmIXWaM
DQAFQ+xGcZteY7/Onq2YBl8kQqSMfFUk6Wru85GJNEE2Y+N258I3vgHzMvaF/C6I1KZuzvSpmgL7
Yli0VFfa6sWqmqS7VWjUbjNq91dJHqXyh5cMD9g+yrUDTTGoQYgYvXfKtfJO6XK4P9JdFh//4UMB
q/v3D4UTl/Madq7FA/f3M4oFV8MpMHs2iaQlM9JeRMBz9gE9KA6/koUc4GS7idyxutLJO8bItnZd
0zTEhJOxBofB2mk3zjfa6q5D0zvIHRhuOhExr/AEzMNYec5mNBIwCyn27ibBvBm14UWMqNZwYDmk
Vh/iIPLetf0NRiKEU118toqePMZSZqemyJ/iLmRCU/riIS2sZdkPiRmSHUnTOWAXo2bSp1R51Eg2
8GE2R/7J6eglzSWLw/ap+ThBW/yHs+n3GzawU0XWDgZLYduWyY3772eTZaq6tY2WIZfyjklChqLd
DUgYRBBczFFJPhBYAEZkQa0e6pOjcaT4vsOZR5/2H5zs8rd7Nm/GZpERwnJYnTz393s2hQXEiGhu
TmDH0PcwOr/a1jTv5jFvENM6AVwxYirxRTbbXB5Gd6huspBYSf0ejlkxLO684aLBqaiYNNiQDkHL
AHn2mqtbFYq4Ch9wHPim+eIIa76Ygr5aiFiDDJrPjmmuca78nCr5VhlkMRpF3tPF8JGP2gqyOAek
6iHjhv/9mvln/A+fgvVbDbV8Cq6NeQmMNKZw5fxWuXSV0TeFpNK3e/ty92+4Yfluxl8ghqxrH/WK
CMv0gBPUO2SNSwZuitGRUD82x2NHUBlxcnDzgbutx6jc5HE+fACNw56ke5hq1lLo+GcZ1MM/vPHf
QQTLG/ckiGsOnDdK/HYuoWpKufOohoEgnLCoS9CM5YvPcWqdK5zmcm+rARRwae4iORu7srZIBUrp
IbkjiSFhTOpyL81zVODkiyf4EEFjgImZhn9Y46X7H4soeRGEFvLhcrI5rv0bRzr0Wsv3Rz87Qccw
aaoOlM8AVI8w/fOVRuW+jU27fro/Isv5j0eDitHlOto9o8rHMosY/zsiywPxiv2xgzx4iNmuEFFg
fYjI5bp4pYXEhFH67KNxpvM/o0CTWDrbWT7X2WhsSDss1jFCCvbvbv202YeRQdehEZJBX8DH4xT2
Q4yMYQ2BsFiXS7/Sb5GIDA47bwZ6zSfmz7vK0+4q6gd4uIM/wc2Z6P3I5IQ2LwTMW5K5TR+jmOHb
sWUfdpDWHdJO8+KoAgbMhTmEz4UZv7omEHs+l5A0Tbd5q4BJ19L8GcpZ30QJ+N4vkdH0VhzsDSux
b2SNeqDCC7BKNpo3a2FHT2TB1aVM8LAYr9orm63y2Lg0NFEfPCF/5L3iph1yKu1FHhbHvgd9GTdB
/2rwul9m6MpFi3V3UtJ/ZEcrckAgDmivoCSz0nLZQ+khuGmC5AngDp7RqKPPMegaTzIkqcNQn+oQ
YBesAS4M3E40LiIFp+crAzSFPRoaTKuJw8zpxKSwgZ/bGneY7zG3Y8/4TeFoOmfS+uzO6TMCsJ94
r+03EeMBnkyuf/aIT3kKJgNzB7hVdz41puuBWCPfG9Aim0T8wJupsa4Ca+KOTvCLWdvOeo6RBDEl
OSNiJ48BT5akdI8q50PXGPEjhvZdgBR8bXfBTTp0Ujrfha9bMoCtKwBlBVyvnnECUrt53PiyLPau
x/mSpfhD2zh8GlLBnDPsUM0vXUq69H2cNlejGD4lSR6wZHYPyRiSwJZj+trChyGRgM3rMJHp0CtO
jbYPxNM9W5rNDnoESZ4jTdPxga4hqRITWiGG5ukxU+7NnouE4V/bfIFUoFHGz4jddmwBa4RKqOSC
2MLKN9ifkeTKUz7nwQnzMoFVIisWITa1gR/m3mnO8lvkxdORwQYxJ7ZgjRbhS+E3xhW9MFnxyyN2
/XQmrnVZ7WMlPYQ9WMU1oR2Lf7G4haE5bYiFt1+agebDlEw0g0zM6ZiZ8+9GJZ2nJPNQAsUYCivV
heta1ihrf52O+HF3fTBCakbDydBJ4sFi+nOaWRmarq8RebEao745OiSbGUzyuSf77zBsweONwys6
nfhKI24L5tqFO2CTyJKU81b2S3qE63nHZnK7R5qrBw0dj6aDqKE9BEwiTHapZ6k/BnIRbvYC747F
7Mco5NtsZxIDh5C7Jl80EE314JY5uUYBRs1oOXSD2BjlUIP5sOOzGpS34yM+yQiRTEDbdnkwM5qH
1zCi7ekc91ucmRINzhBeDITYxxk02Or+03NQmevByZxXyETRQeJ37HsCAXUj1GuPqWpDulB0aPtU
7GCFRs+Fzy+clsY+MEJgWR4832kI+1MOfvPkMgjcChQBq6Is3MfA7VaAp9KbwVjp8X6wbQTsVj/N
R3SG5iaay2KbBBqJZUlkL61VkBFVGWxlps5+4aCdtKO9KSvovrCF50sdW9BI7g+L+swZV8H10dTs
sf8TwI9+UpC8n0gJNrZwq8bNn89FGcYQUqs9+C+85P460WXPnfIepwxnhEg67zYtB9/tm5PllW+Z
m5ru6v4cpKCUZo1fIQ6NvVtjjKh7gyS4FBrrI72b9irLqUOBihEpD73HoDW6DwbCaDUa9msgMu/F
yJD9LC/ykjJ+lLX9fP/K94rg0DQzWBe/7HdMTr4Kpc0zFlnznPvMSWs5oMW35RXBv0EDXaHZcfE7
GJHzyvTdOtNxs84W3vJ/qBUt+R9FNjdNj/8NR5gtlPz9ptmOrQptkZ3GDtDQwL4nhHfAJFvl1aWX
1LXY9tdT3NqXVjvtzgNYsmor8JAJXFv8qt1jOenphJH3q6Wj4UlZDpB3rswXN0ucvcvQrtORcyuQ
y66c2nD+4b7/+2+gXApcKTzBBta2XLFsfv+KSoonF9eSS/2vYLDtGrrXN1U6SD/IRl4vbUALCeZT
oWfzbTBqbulgOzN7SsON7S/c52XzZ/bfbc8xH1yz4BQJI2D/s7k2wTxeCK+W8ObDowZh+JBTem7+
+z7H1r9XLvwKnqA0ZhR1r1/uBf1faE8wDzu/Nm37qNtRwefqutfJwJnh5VF2mJ052Dpt7z/0GmG5
EoQxtkiOgfpHiWifR4/hdLbg+HJYYDJaoJ2j793mhl68i1Zi7Sy/1f1w/4ZIw3crtiI6/XLY54K8
78D37Bcg1RsnCIOnpE3tF5WJdEPcLAC05Zv2oJuzJB5zNS50zqSJ45UrZHPomPGQBZXMn9njGqiF
xvJhJDlh33fIVXXqBmdnOdwflfkUnPO5RQ6VZu0u0mW+GnQScKtk6EdQDiBo+YaFrUEkWAWo8C0m
jXQFaHtspgjPalia2DPKESbxkKI2gKGJIz0cD3kzZVDcxGWQjgZATOjjo+9lzOlmsPIxtT9aVdP9
JNrs6NhD9ObqQp5FhyGtCINTWltfnDwKn++HoY/KXYXWc9N6bfjMyIfhSMAwqwNCGIHX+eINyAVs
jV4zdkf7FtGDWSVJ+OoHcv4QOgViJ9SXFlguS3xF8/2IMSr4QIKgV61sE5Ce1aMUqWZ8Xquihx8u
CHnNBYnqOU519peomoshOP1a/JwWnKuDVvniSWKG4bBR6/RWeBmW/Wq9PAIENx/NF72e5353X+ru
69iM5X3lO1aCvZix7P1Q5C5ztuWAvMeBPrF8J+47COm1v8lk9xxa+XS7H6Z+mm6O7ai9QzeB2NF/
f2MjFs5BQPRW7Q/B4/2r0eqZjJqLwmGs22fkCR/M1KMH7y9e2RiP+BbvMRMnarLT/cBM6o9HwnWB
Q9ppuG2KiQzNvKXYsVRI8ukim0CxAQlB6hYp/wyy9o8XxXVzABKC5g3DuVVaKGP9+kuzrE/3Q+3q
6cFTtFiLpVdBfIn361G2fOnMUAZmq8dB2f/MUCBnZXMWONfO90f1lFCFO+SRF71DsIEW28qpqquJ
iflaWIOLLrkxqwMaoLf7cxkWwXHlp7176ETQHByEoGuPacJHBAB7FpFnk+T6t2YgvtFkNrXvRQ/4
oqRsngY5PchRgvePoujVHHD2MFv41syRz0SMIIk8yedjO1fuJiGC8aleHrW+cJ+SdOC5bNktBM5w
uBsQx7jT5zjUGFFKAV4gw4rcs7c+O/U0nO+P2uXL+6MpCHNGJzB526zlTpvDzOlTCMauMJOHxDP+
ODAqdcC14AP78xtyGcICP4F0v/T4qjEc15gRiNJc+n5IRvSDayHFT5PBORS9bJ9UTHXc9vOTB0aI
UJwEIqHbgYEAPjHGMDHqJYUlLQss1uXcYr1GW2cj+L/Qqf44L9LsoBqdS2vQfc9s9h0lWtpzWJn2
Xw5mLeYVGpJya0yIkHzifTZ371pS9i4EjOwV4Yl6GJwSaZBgQUpBrJ9/HSqxDtpuOP75VLaI3qqk
+iGcut3DvQbkUPjDxrEy/NtE5CCbEbu6V+4OEaN8zMIKRV7EetwAOH5LXdJ2cU+Em05nn1G3GKc2
qvK9W9B7yrOuXKPCYvY3m4/R4ORbAwH+pmhr8ak3I043SovIxWySFfOXGbTLvlY2vZRwmLe8n/4w
jrhO2OVmZ+JbTmMmrmM7xgeRB841sP2YoQBj2lj37kPtybeiJi9It1WIRZcgGhPzVeOM9tYbGn0e
auK4ke9ejPw61CnyHbrSAKxSk3fE39CyuhkBUcykxO+SxxqXJJr89ux686hX9+co5Ot173UD6F5e
dz9YzUlM4wz2I6oYvrEomHcyZGlK5sp1Fe/uV1Dzv9cXPOGPYwch5v78/fDnxXd/WaR6vHiz4Faw
/FSX5eAM/nIdYqN2qvBb5bTy0bWyYa91OR1jIgaubEnKdRpnYEHjYcLLMaZQWbWxN4R4vH8loulS
h/BSw2ieOa2JVkk0og3PlZ8r9HnXqAL+zy3PuQrI24UdtDewV5t0qLKPMgqu8dw2bzO3w2MeK9qq
s0iPzkzuTBZjUwsCRYGEUn/X2ymg7zwdrhVEf7TO/GNOr9B4OgYSSKiBNnbLIx629uJZc7k3ScdB
KSknpEqpTVEw4/Sc9NpJxPhxgmnrRDq4TFzFpJSam6mKXBbSDvegLMyfkJOfKpVvGG8+sjPD2rJA
173Jyh5jwi4v4dida88PwHcBrHcXnEWKxUeRfXdiCSYUSSOjDOyiu8rkc8i89bvVaAaeyo5eUheu
pyjJMbQiuMXjTAWmdUuHXXKV9wiYyXBUb0M654gzGCH2TlC8R0OVbBt4lrLwKoKYKT5kjvrSs4NP
k4tASSW0eRl49GQihf2FdfGPR/fnnBLlUGGwv/zzG/io1T7zZwTntW8xCSYz9no3mt4PIknlboRL
gQqE8NWE1EEj7wh2nKpqwpFHky0Px+s9cwjXw3j9taYuz9EzCOjQ0yExo5u+B8XOJilpnbKutfIW
FLdTdiuzrKeLPfrIipdHv760uwrsNbsDk8jhRZ1L9BaOzaXRObbmV1FqVFYlvPnnGoVMptmraYE8
b2oWNpxZAH2nm/rr97j/Rncwa9vU6XGI/Uu7RCA1GdxtAeWDMIey/dw6qD4ttjzEgJVPQY1HtQ/D
YYs71b5qJCY48YEng/K8BcshHwE3WeP0FAaheZnTOd14hBSBkmJP1KVYrbPMwgZaI6D2jOBc0unZ
VgWlzJ/stHudArC1+YVSU5NVH8kHO2VJ4z+Eur+VKqKfGPUV0gl4tFVHXcdEn8/UI5xO9dYbYsFT
5CJPMmzjOhWR30Li9leUZc1zFc/962gQ5oAaDh1PsO4TyUAjzlyac3V3bsnA20109F68dASzlufj
x19l1DCA+nOaad7GbyVzlFtPSWPgH3m4V8f9PHs3s9PqQMsDHSi2RbgeVnJpQt2d6SkkG6Ax6RKt
M97uh3xRF7d8yCv2hzF8Nr6ReLFzqMqQsocwT7Wjc8NZ4UbhlguUAL5h0ZVh/hvIOiLpcSYLeIfy
LFtNaGBfCnKn1+Q7x2gr6gw04IDWjydPjUVCAjju5kOFmO9QVJG90Z0O3hSXNhO+Yj2b9vCqHczH
hYVeWg0wlrvcOjsMfvA10m9sbRl+tFLUEuzZ5mtHrOnHqGg2TWdHr9EQWc9xbR765VX51LWHPDQZ
jNlHb8zbl8B5aLjMNv6ilTZLVz8W2DrDYCpf7k9JmS6q7ow4zfsreqe6ilL9+ub9KUHEzkCG1qPd
F/WLmkCL+oGdH9HXyXM30YfNqIyuHSzTdTk4AZn3g94mHbrDweoB7bUWcT+Ks0gM2c01+Lux0RTT
eVqUlRGmlmtjpufJy+t1icAd3B+9kY3RKSDXxRJtXgbsQSsufjNCp3a/vu+Xdr2xsGgxhZydgU0P
13kscIJ4Qe9c7AnysWXUGUmj7vZPd+NIb4Jbj64gVAKx2DMdxQxQJxQ22oWrAwTwYaLPvTYtzT/a
mc4xqaZ0J3GufspocqS4KHnXDkHt0OYIs0fXZnbcvLsm/tqaffBm9UCa2NttUp22n5I52Y6dMt6G
Zq4ORIWgYf13RRcCSzpjbLWylvESgJSVWgyM0gP0Jh2kjraVHwkd4Yygj7WJZ6vCPyLftWF9EiQ8
PsfCiraaWOaN/zZP47TPHCa4UJmiT3FtPNVp2z/HEW3xSTkPApHeCnt1e8Jqhjtl4NTP5s1EtMW2
gju4QYIOR2SJk5VBIA5WZ8kNs9PkOAGa2LhDR+qy0OmRn3w2arM7qIldJHEsVBBo5L7Sr6TtnoEq
GsPh0iWVewOgts4MaFHm5P4g1OFJeXSExzReqyF5S3FAfmmMgTgzFGReV6dYU4MBa6tHQemNxpdC
G2efoJsPkOyLQ467aj+7CDx64IkeeNMcX9W3cg7FatR1/ySNmZynKR53UG6ND41RPCSDV12slJZZ
5ueKbOy+PmcYL98hB1AoYanLiNGIC/wENhrEDaacfVON+TnV7TVjVnVL2TavyJJAdMaQCB+gLG49
QAw4/GjlcZUMjSP3KFO8B8cS7x4T3k3Q1kQv69xB2CuIFg+s7y5bsVOLXiht1Ytu5MpNClqsMV4O
oxQBlSFSuUJKfVaCasvvSnFwjOykBnqBDW45L0qhhls5jv80nx9cJ0qJ9hqPsRhXRlutPEjvYK20
/7GrFo9R5rkv8TESaPFnYZ1nEicY8mcndsP5qRKa7Us8vUl0Vy/5kb31U9862Y6eWw6jo5ufwx5a
oJPUxooRkd7W7JM2k3VLF3eJLxu9GjOKNdRaX7JMEi/kxfoUi/rSUaxYTlzvHDgP6I2xaacf+pau
g1OXDC9BB9SVnrAcA+eCWQz/L27O92U8HOlGJ1yw48CnJnqze2D02D0QXwVV0ewZNqBp7wQ0IVy7
2FQyRkbgR4513XkPBZ/Zph6Ik+sjj7pNdUAfRtRYIFP6sPkR9jFeeotkKfSA1iqZ5pp8Ff86Emfw
6AZORY1jfmb/GD0EriH4YZQ52Q8Jm2jnBVCArCZu161pRKglzWr5WzDmxpa2myEDfKilfo3H73Uf
JF8WmMSI3rAQ2rgYAt441cMRTECwQkC+JZeeIHrHBLoZf8t0lDNjGfpkF9UtCx6o36dYDvYT1ll4
KXwSTV4bhKYYztP9AN0LC3w3zKjKKvdpTN3wwBgXunGecOaYxK3Jyr8Qc9E8tOXHzA3EszV6z6EH
28bq2mHtlzYTy6A609Fxd52w38w6Ah/o2tPRt3n52D52OSMlXMTf5KDrR+gnQpRnGTnTum9/qiRW
tK6VPPsa8N0AIXPbx2145kwMNxrsBF2eLCGeEm5xHrbtZUi7rahcUgwDwz3l7oTduSZOtZy7S7yM
hMd6OHluii9R1JuqlfWZ9Md5pQckqhBOcYHXxg/H6r33hVdACDnpSMxi+r1tzV/EEqsa0jIgkomm
Du4NWk2Fe+YTQfvem8POcM36RvZsxVQ7MfYqSKxLAhxvhSoDNWowRmcSe/F0NgVtXxO8hza4q9FH
nYlu2+dtD0crMW+D9bMAWnZN4mmbL7LnKAAh4E9JQueAZmUXX1rp0N/AsU/IIXIL8TkPiGSbrfIS
+ERild4E3FrNz/4g9N4azAss5/lskaD6OIKOopcIuFVVDaGEcDi2IQz+R90tEVgI3+cEa5OGKzLL
JNj75eydI/co7qUrJIgLvwyTce5RYRYQyCDYqGn9OYI0iAXavCohpjWbq3h9SaslPa+aWcFYPpwS
MXNnLhlJFYJ0CrNhK1z80RnCOQOm3irWaUBaEkEpjeNU4FCcB20H1apMQs4aBRMdtZEkmAVWlhV3
zw5TIfw52ckL0y2LV4fIc+4+QEtYo6hn/OwPzXvjiVs2UykjJD1PWQgHwigZsvbYdeK2JWPPrvwn
jAW+bXkgY8kSCkQtjt4Mko7/Dn1I3bwsGaJHBL8vlk9O1himmq6UzebXafU5TFlUhW1chG6B/k7w
5ohnWpk2YWpmRpKUCdBGIgIte/Oz8AmRlGPr7nAhLpldJTIbw7yUeAznWgItyVPyf0OHe4mSah3q
8DWMpXeojIPZ/TSTIj3GZDxuE2Mc103dfADoUxwIxXBPsY+q1AWGvDFiFzMHVMXjaDkJzkJGCUrZ
xyTy3OsQwD1qCeTc0kOHM0KPZKl/gcjQ7eqBUq7DJh45g52ldC7Ppk7f0CGFK7B1m5DRFOIQBma0
VltqTHTVTljw+emmgYsDiKekSU4T7blS47zuwh9g5StG7c0nzGPVunXSXWljH41oP3K1L56X4VOM
fJ1Wid52yF4JmSf83JLYzEdYcCAj16Xmz+FVe98o1e7/sXUeS5ICWZT9IszQYhtaZkakrtxgJcFx
pKP5+jmQPV01bbPBAkIrx/29e8+NO1YarV1+QEMiPadm9G5SnJLGznPppJPXRQ2uK/VVn/vecdD8
34jO442po0o2rYP0rQcfY+ypwm+98zXKxpKBy6hEs5993gSG6q+5/cikUqcIWGn7moDGxzHF/a2n
8lF5KAe6CMn9wNk59sFE6kF+INRs27Svfds253kgWjG7Wk3Vq0dddpNJ88OtO+zv/T0cMvBDhfmb
fn1Gzhi9sQlR9K0f85vF8vjoY1K9iNT/HU2sb5Sm8+d2wBCWtvVq9Nqw8o1E/2HJ7lFLQ0TwCoo+
onN/T3cftBB/qKdevFGWZ5QZcm8bZhXq/ATEgf0LNICz79siwCalHroKg25kTs7DBNGbsYUvYfhd
1bl9tzPt7GPp7qzSu5WdiQGE0NaJtc6eKkL53jnNoS1m8r2m7+kWRetRRcXeGQLU2qCutqPG/C4h
LLBWNswqwmUyChwrx237Q1eSOGTg8aZYaZ6DSLTrHALwvUMMVdGi2Ya9B/QfRNXcqOnWudsXj7Q7
H7rcHh/acHzuOQ8e7YzqUpHV28FpvdeWeIt76uMw8WPvlVpneo+pfDnhuQOh8WroAe+O2vhmahDJ
1IXLpCAvNiDv7O2EyvfZEcb3KvwTh9Djq1ifng3pQ1DCfbaFO1DglILgpL03CWvBNsHmkKh1gDh5
Cw/shfjIo5NhrQMBZGHFE6wnYppDVXjoXM8/p7J7FzUjSxOTaTh4eXlgwXwsu9y4KD/ub9Tw51+a
QQxwavc3MNt0zLToUtG1knG8Myu4/mFHRJ8sbdAiunYcBu0jxq170AUfRNok+VNgNiU51+TbmsOE
9tzlJC5gPLojocgZigNjXpdb5PNtOSsSsyRBWyR+xVdls7CAFHVnMl1SxwlmPpUNla1dg8LWD0EQ
XuERG/uqIO+1FdpeCpT9HgLEUwGXw0xDwpy7DDNlWgCxVOm5SBJoz27MhMDSMKwY4yOzyfwKF5LU
sK0eu0TpWRVDfK51B5KmAXCmck2QQrH1HNa8bRN3ezNzn1vXyvHKjb/cfuq3bmu569CzieKKumhf
duH8OX7aGT6WHP/5obaT71ZNmi+EznxLJNCvSselA+/5raugpmmUm4ckHja1lRBDncTlISiGciV0
71kFKRY0J9o5zIpvGN/GndmMkHb6X2pQCHJYJmDD682ZZ5quYyQOPzkxrgORvQ+xV1JESLtV2dnf
iipNtnFvEJ1ron/B+VGtGhnh+RTdcIgq3do4aW/tLaPCsMMQOXnbOIH8DVPiFrDuPJgQVzkPRPGx
pAcyWuWfGdwdDH2K98uA9h4J60CepcDssLNsVb24DfQtzah+e5o2kN0X0J7BU3usyx0z3IcxypIP
RK/oFXTvGjud2sRkCr1gd/IR37AiwAPaDfG71Mvx0XamG2p5/eSU74MC85OH2W5Ajrq1DE5BLUnL
KweHyJ46wkqzu/RgVr0GhYj8l8BpoUzaFfJ7AZcyVaLbZETlkuYaxBdi5NW+SML4kMFkpbt+j6vW
eRyJt7p6XvJoJvmwUZmT32rqY4MFlMOdfP1FSu2NCEXix4ritzFeiggUSp0hbAeuUWoeIAyhroM1
bElLGhHWDR6wc9K8ONOzOpH7sK7HLedYtCR+0l5cjEagIU9Z5QfrvCb4EJSobvrDxvZgpfBfVmum
O8GqK+FfVAnMrs5TJn6yhg9h8o5YkMm/QlF4bJ34F2dbjGcN45q0Y1pADQhHf7BRUuSXyI6zp1An
AKDII4RDZngcBGU2yF8rqQVoSCnk0PXAmldU7m9yUP3bwBx+cAmXdM1eQNpmImGWCnP92KY7vMzB
xmCOMIYpCY8TY13AhAQ9BhuEA+hIlv3lGk4Nj4ydzs6SukN9cbnhNDg6uFTRnhK3MmdYLs8nBWO5
WZCDCYDJgzaH5688VfOmiTObdtd8cTloDXFbHL6u6lV5iprCnNbNfLGZqehf9/96rL+3+nqU5QbL
TSPkexTo5nv98yx/H2U5mFArAYU5P/XXxa/H/nqa5WUsd/jnub4uLkf15d0sL5lSNo/z9eqXd/fP
Pf559r/v+es9/n01BZ493uP89v73Gb/u/993b7bQSXV/2v/zsfy9iWnU3b+f3T+fynKjfz+75Yn+
eZTl2Zdb4YVmPbFc/Of9ft30f4+6Q/EqXZk9xIXEU01MHOa20EbGEoyn1nTBcpX2RzJm5kElOKK/
diuyumtBznU1lnD1mvahLbRwLaMqf+jjCRVk7+d3pTdQmDrIbOYuZgzfpbHDPA+436s2Wc917VN5
S2GmfUzmvc1s+09luM8BDvXnYowPqAwowvllS5PVGQ7uDDdyac97G2cwH3HVr9FLp0+T0ZAKr1XJ
oUcH/uQ2IHDDznR+5PCEm/QVzFtzYrUbPPYznRO/+cKWEsJIt24ek3FZp8XVonG/dj1gG8R8ZC8m
aIy2tsy7nPdkYUM19sbw6E9QltHbOlvkYgMBjBEB823r8D4Np95HLNdh4nq16f5qwo1fGXMQujEd
jEp65+UdOIT+baHZsygOCmufU0XGVW8L5q3IeIM49q6z0mAIkteabDrKuvatmj+yeU+NrFepzX8b
Rku8DnH0LYqt+GEg5+eVojBRfSz2zsuu7AhPwru2J+VmeiGNsYhYe8TRoJ4YBA5W0g5v+Efik5NS
LXAKNOuTSZika5b7qpphUkLa702MFsdhInFZrs36+1CbBNsNto6AySH/2tJgLkhTp3anIOJFEci+
SJbM+B0Rw1VLQP8qEiGjIaQq4yev5Pc+i3nJ4SbJax92zqEJRo88bNWskSYYnEKt8pgERXPrTZeR
H1ynoAxJLxjxG1Bb0iiJZr8DGDO+NQaOytDqxNFu0mgngzSk2WXF2P1iuV0UO8zcoyM6PMCbV+AT
JEHbXUF3LrHuoeNVKxl6Z8fqqdzpvbhUiSJsXeuTY+N5zgYWYLIF+Dwd47ExP+jG6GPWHmESoEE3
gKWBLciYioHYty2KnmJuhowma21Rh8G2lKV+jbJJRxxoQQ4d3R3/mnUFIubkj+0zJDJ0vBPfgrLd
+FnXhvLS5eIzTIf4MdLwUYTKv3XMyA9pXKIkBuJ7sYL6HMdErZgisW+DZ1k3y2Itl6jwMExV9b0Y
+uhgJ563zaMcGA7WfWbS9PbQsOiPcDmy57ASLDitaOORmnD2wBSz5gjUue3t7GkYKBnlJZWkdNLO
RMC093n6e/PV6zjvJHM4F6GgMPtczCZUavSjxAH6njvlr9bzQzyOYKMH55NUyOGV9Si9fIWv00vi
d63uxrNZFWK93KV0JaHlWqhtl2sjzIvrxhqz03Kt8o0POwMkTrS3fszwa17D0S2vvS80/IXEEX7t
Ijc9ETSIFLvH5D/l7xkl8HJt+5MEvFyUZ9EW5bNbl+5xQMKy8v+E5ASdA4pdh2ikbJrpSX0ZBNbe
vJYpQD7ia8NGZ32AM7yekuyG4ia71Ybr71vA0rg5oSVrWfKrzaIXkaXwYyEaM/tpUSBWTrcvtfQN
kYh3tRqTvzRhEzvkVIQSu+VwRf/UX3WESxhLeYKiifcB7nLSb4Jwx+PLQ20134Az1o/10NaPhmnj
XSS1DFer2/FREkNoP0whRlkYTZhMAhHddImWAvXDc6IS8WxVQsCKI5w1RSGgpaOz8iyxAYYbXU3d
TzD/DOJYMplAjMrusjHyqeCfawGiZk2MIgYYQeNbSEjEau4tPsO3iU86pYBNtM1L20xWFWt9I0vI
985xoQKyULvcmdQu9UKL1ZDhnwhR5g+WlFvluyVwn7TESdhoP+tqRfKocVUpiRVB7TGlG7F7Cz8v
SCn1ya/B57SxE7TlUKCDN5gXUDEAmT6MfIypU52ouHrbjkTMD82vdyp2kp8RA/2qEl19w+YVEyrX
r1pYC2vY2NFrnCMumOpWo0cKCylJtKchcpoHTkQvCVLiF7+ksVb7H1ozHKa2jFBLZ/Udsg79gYDy
yrynysa5kc3jDr57TRvtgHvbuPvK1e+5botzatTfx7LUxZq2rM6ikAmcTlf74unEf/HDv/Kv3zrM
3Z+dKoif86qKDkXckGruRvWdVBm+5jEr9nQ6ECnY5beigArX0NZ9niJmu1M/fqpauzTT5Dx7M2FN
snTYNzlhVcNEjpIgCjuavOpXlJcZC0cF4VUv9X3W1OUmTP2ZTID7Wc3mo4m+w50wXL7IUg7AutLp
0Qi9PyMNuUNNnW7npaV9akl9eRwLIiUqXOv4X10y/TxprtUE/YBWw00jQb7QgnsvgC/LsQp3tYU7
ZdkttNZ78klSgbY/PCyHXDUgVRCg5p0o8ShNcC8F7W+Y0v5MQCXqL+dsxdG7D9by+WsTq19kzghq
iH14sgv9m6mUxuqyCWn/onnivEXoEIVo1rArFDD+myCrbI6i8x7x4DOjyIj36gLqWBW+nmkKnbMx
b8SsCCpHEtidqflhjp5LCTimlB9nrIuhi3fnvw65jGSLgngCevv/z3EqQMWOtuAPTuYxfdPZxCtn
dPRAGWtTVRqjWGLn6C3YuEIVX5dMugg7cKxwacSVyPsaNR3t9WTeQLFLzv897hXxKZTSvmp1VNxt
cfNllz+hlyuevNISeMUsE+QK0K/Gw+8c2K12ia3AZJQW7SPwla2DGeKOXil79CPodbOelXha9XWI
tRk/ssHeZSWTItdGbL+cmIF9UgKYYGKHOLfvWarKx8nWVzHykrubtyAhcpuAU368j/58i7HzL5oX
A5SYBSN+FWokSFF/9Aqnf2CdBylBi8+1ztCN6ZiL0giTo0MohBXo48WdtRAdTHD6nvw411CbC+oQ
aevsMmEPl5sh0/I8zZvlUk1k19elaAS8BQnitzN0EtoQFSkGAB/NVNVoNDcb1tx0CPfLp/w1JPoZ
S9vl4Nf+ctXfg+D23qEmFcWjH5My5pRA88w+W02kB1udejRNFcKrQ7JHOGsBfEhnHlCzXoq9VqL3
ZGNr8j+XQI4aZ7R8BORxXMb2cMRnc83dXL/JaNJvcRq/Q3sGu+OrnrRoeB/bxE3szXKTZRNXjTr5
xc4znG7ljsX4gyC0fYg+iMABI1gHVVv8ijVmc7Pf6K3LUAe6QbXxiao9jAjFX5KGfKsEONKun3cr
ovTQQwP5Xa6llSvXodEwfvf2Q01SB3xVc3oJHnRndFDCIfrIk7beZXUMw8yStGGg/T8uG0dNRE62
VJFS2kYsTxN9N/GTWPlWg1pS0+rzcolhqTnl/U8kkMnVnD+f5ZJS5zylaYOFPbn6btEydM+3WPYZ
9lHCeb9xU1aHRBsFbKU+PYaS4n1iquSlZty9U8pHxqSJF7PvKwTmOOaytlkB9YmOJgWSO7lb6T2b
PKIw0pIq0n+PoarG5Y4FaEejGgGdTkAJsexw6Za7eEmYknkYjoAVOa/N6J8+s0pEaswhN50dZFug
lRZlgWk4T6FxCBwtR5lTNt8Lx2U2I1EBAhUL5sjhBqdnA5K5iopjBkeLiUcJHL6YL4a+x0Wmc+mO
d5muSgpCFycmMiw2KOREqV5ulmOZXlmX5VJMdUwLFBHGzdQBgwA4TSejeSC74nEpTiGxdZ6TRLzU
CeV4pwXTNvRT8Z423hHg2fg0sFoydBGewNGN22EwIWIuM+4S9caJ3h3JsEhiS0t/8xAoXUnXLFdZ
K403pcR0pK0LDABJLzqVWB6V7Ic3SaVqZToOWNcoGd5GrX2W4wi0jEr0updRfCK6KcNni01azgF3
dks4GYjtz7EYjiP4DqQ9zAWT3PgugEA+Iwm52ViUv5WJVm1tVzZHGRN4kZmVvza1BL5P2P3oo4Ym
b0SOC2arGY9XbGuh/H0TZR4Ddi3e6mx6YFg33u3e+i6FvGURLccF5K1y2RPvRq5cb3NCoEK2tgLy
NyYiRzx/uOQjjajVsk+k5EDXC967KYgTJU9mTbWtfbacxnqd9/gzNs9mEP2zF6HMP2QoYMHVMJJz
+n7MShU+6zbCmtFlYGqDRHsehsY/OZHVrqwqGec0Jb5O+lS6x+/L6cvqGzNzyslE1SlbbsZIZ6E0
bxCqeA+kPPHLjN2d6YIIcQK0+BHWk43dt8a3eh67XF/eJ5+mEEL3kaQPZ7gliYXL1zGcreOOgko9
GFnsLmRPLataviN9Q7PkvZSq+lY3zDNTw/7G+W6OFyjeUYvMPn4zvLc2XYO+0jZda/r8q2v/CtQi
+LpERBmmOEPhoQYdWzpV8a37E4pc+9ALFPwEW5kUo+3iW9TBys4iEd9iyqbMqsrvy3H6fsW2n1CD
LLtDdLUiO/uoiwAteebVX/cWJFqgb+aUl4rEIZwtel+eCzUxQkicDIfUyMpvYI9WOtPAd5IaET1l
QbJZbpblGIw02/aQMwfNE5Lyp+XZPN8Ptryw6iDn16gjURxlY73ROOvOjpF5QOk5Xk7gQXwrKzEr
o3ME3fO4HGcdByIYSNZ+2TVHCy9mEr3ZvYbaxEWasLwqIqi9FWsF60qKhv0c++VleVVxYjDNS6p+
v+yGmbmDm1u+4mHrL8TuqfXyqjok4awRxhQgJdaQIWiPy8OmfAv7lLCRr7tHqXZg7jW9ODgart0I
3e/rVZU9GhjHny5e58nXbkz2y93zMqz3lUPGwnIzofQzI2rwXOrAEXVpsX6a3zu9gmGtsFTxd4qY
MqC+01PnMulJ/tlXGAQFDYRjlWXBW1Dc6qZfCRxen2Wo4JDNn1sxfz75/O1Mzrip7VC8qdH2z+Cd
9DUS5eFQ5HCGoxJBaJ8QauJmiGniPlaPZPQMK4siwmdrDO4MuB8egHNZYO3uM+YWmad+T4T6GKBc
bbsaplhuJ8DavApwfgGALiNXwqg+RZKbezIctN2ya0CFFZX9URJTvYlrVJFpyD0UVYwP0nJbPf0Z
IHS8yRb/pWkyMzcA8vVRVB/7IpebpI4FqWhZ8wTY8wfNDaBpNWri0kD81A4kC01m4cEFDb8xIHjf
HA+xOK1uHbVCPrylILld+HfIl1IY6YTk7eG90CkUgMys6qdLc+mjICmFckUG6WmU2reac2Ysyuyl
BTlnOmhgfHQKUkf4V4hseBfWxXSy11G46XNLlpWW6N4hbFOsurZASBtZvz1P9HtsL+16soDK+0NE
WVAAy1++ML0rHqPUedM6u79qumOc3Zy/T4Rs5tPg75YYrfkk09y6GE084X3hWxGp+JP7NJMaA4Ys
lnz3lib+N+pqY1GXPwMEWXrdH4GAOU822mZKBMBT6zwIPhM3vmZENL620ubPgYGWgJ6pBMmOkks4
xJHqNOByzaRTUYfOzg8n65M1fCri722HLqsPyU/uCvJO0P/Ld0dXO4qO6fdaIrY3ofcRNS2K57E1
yD8b0+8N+Ou1kXXiYUQ0ZpiGddU7JFMEPpffAfz/8ZNMPAkTJ/jQ1WqzHM+akDI8A8LoSbltxvTJ
CGqoZoXTfOLi7Z0Qw+0YyxO8DbWLophGTjxo72VHM2d+xb7UaClCQCScCs4euC3nzeyqnRnlzACb
GmtfPavwgLvnUn80I92+6mAd1+C42+9Vldx6PDovdU8AVIuezp0CKotFPXwfdxBf6u+t4UW7tHLb
4zj5v2Hu4sQYiJJygp45aZu3n0lAzFTdnvC+mFsC7UusO6CS6qnId5aOlVWzE/17Y4izEaTyrTST
E2eDcSMjfDw1VhUrj8vHqFZvRezd8qRfq7i33jUsp2u9dduTSRAd8XU94cIga/0WjDP2nO5TOt0r
DWn7CeZ20PT5uWL4R4kQFHdZ8WevLkPrxT8iet/bMYW4lFFBvadRX61MCwZ1YjMQqRrod5ynw93p
qeZYFjKC7fLdQDw+2apmURZJ1Eld0qEiiC8lGcInafTlk9IDgPyyEj+M1o2xiZTtkx6a6NJtcydt
v9v6Wae+T8besNvsR8mtNq10prMSSrt1CPxW1nyF2etvueE8Gl7rPtDOpkWXKHMX2kP1kql6D1N+
O7CK+aG1ccHip84e6by0BGciUksnPN4C88eZAQTPzo8CcP4GYgbWwj4zH/C54D8aHO/HwG9GEQ71
WfPIWxJ9NSKBTn4H1U8k0llpcRf9TNPmAKws/ah7Tj0jmDZIGCmyFg2cRsstcPHG6tTiUIiMlkXj
6Fknfs7VLZXjm224zbtT/DJSzdvns+5+pBf9oWIb/YDqO87rxadb2f6DZBwvE6umUMd5uK4MgWlS
Nh+1CBUUSRLM8As1H6CoGHt679CEjQtbbmzWsSn7j3Jilm4R7H0qNLP76MNrWTfNu6Hmr9DprnUn
3hOdkCNHh2ndEG5IY5/RqS/6bG8jtNypIvzuVeZIVKvy73GnnhcMqmOPwQ4FJatrpnv4mcFh0dV/
6kfcVUx281ukRb+XfkbUQASw4yg/8P/Ptyg07UPvB6fBD7JnRHRM5wZCE3NN/HQsT334tqfvQvDT
+0ow/kbS+qhM3eYFGO1T2zkPy+Gip0rax3LnjZODWIB3lxkFrTNXpY+JP4TPExpqgTH8IyFp9dBV
MIIpd2V3CNxvnpO3q0KX6mGUpv5ic8YvY2v8qAIAuGXO38edV6NhABKZOXn3YJswaKJEhGtrbPbz
S/zIKuCupo2mS0T7fGiLj0qKP54yyhuSrPY+Nsa7O4/55dLQ8XBI9WaMR30W8yIT3BL4Zbw6uYnC
a0rRjfe1fDB4KfDGEHOlhB4hK7Cmm0MwMNSdJ+F47ivOrCMAQND4MzMflGNLUYD673TCqY9EKPMT
urg+0YG+KE9Yu4tTLYAcrqZ5H80FF78OLNfpkD13CMJe+5g1IDaHfzd/j5HdvENdVRHGbJCy0bUt
NbApPVfCPgH7qPapZhSnfN6YqvnPBi2QSDEV/d9936ROtl1uBHVGbK3OwBHz36vdMfz33ssVy40h
hibHWqBG8j1gzvOmZ3b4den/t7sc0zp01yY+7+Wl/d0sT7Pstsvr+/u0hriXFe7NYRQosuQEkyeb
N/7oRKc83SxH1Ny7TgpHUUPnumWXIsq0LZvpewfIM12lyG8oBfOCkVTDzf/7SIzn7lrzpb/qZ91u
Put2y3mzXFqOLRupVdh85pv8z+3+Z3e5W2DLQ8lAc2hcAVDA1sl8cjtqwW5n6NvAb9OTcR1SNz4T
yBKfDb37BAzjb724gpAJzrk7BfOGzO7261Imi6Nn9tFaDIOH+RNvKAMidtKkeG8TyuJJCTavNRN4
K4ZtGTPByjwtl/5u3DJVa022OpUtO8IulT1pEqi9dCJvk7OCWCmGyCNPvVGyiwzoH2IlVEomjWnE
Zx9v0FYU6S8hShgonpWfTFMT+aE1zA/kRMYOWJdDfsNkrp0iqhE2K5JKbeVWexd8+raZifyI2qle
TkjILN+Vj+1kwVIw+ltUtdOZyeiEvE38UiFgK/Qw2iaoyuYaEf60MqQHixt91UtfY7eBcvif3RIX
6oHCgoVMFJGFa6UnhE+UPy2LlLpQZOD8sTRRILXu5DWUq6EQ9nHZLRP5jjJDEaZGxb9Nw9s0viD6
9B5RRwS3LO3qjR5khKfaCF46beQBXVzrO5hiJiv8P3UeOijDSvfmNC0ThlS1OyMUpL/6IngjWogk
WgS06FsJLKoJ1o0qtC89XTVEI9GLL5vxkiiHShBeej0/SdMiHRy2yzoSzgM2qoAXuhHBEG+nFjpG
pJLP0n6frFjfj+BsqfZqTwbquoOm9U+5VW/yvLTe3fhbp9Sxboj1lXKXeJJUdr8PyYFSf2rOJA12
jbPs1B8UdCnhajPQ0KwFynv0+Z1vRNiKkmozjTtDmtOJjsmbaGfn5MykS+pBX6lklq7bdnLpDM5o
Q2Jfc6pgMcqLhxzXSTmCZKKfiBPESZo9eEpvkyYAS2MV5cd8Ml54PdYJSY19AsnOyNjsirBDWY4l
l20Amo1plhNomwGk6sqFYMfoywbQRLKpZneyOz/C8jDecmu/+YWaLV9FvUhfg+L7gHJxNQa99yrq
6s1BwnQaMYw/NkAZgLBO/oOL4HBtC6cmIUIWjGJEkhnI9ad1xnIJPTHAsxa9oteWtPoVtZyIDyGw
wWTPX6nVouyNvDjdWKmfn6DC0XZ1LdS/JMw/pLFBFZmWOn6kmSlj6TdzysszQtKjllVokl2y4ysK
GZwHsfHQivNougC0VQJslJmfXUzY27Ha03NZpT5e4CaQ7SErcZkkYpCwuSAte5M6JCTMfkHDFnLY
smkhsJ2CPEPExbdb2WV16qoD9dD6ShkP2Cr28VWnwWdP8gTn2mCdYFEZnAzX8E5JYfXde0CWwhl0
SDj3jUmjm23i/A8Jj27vIfX6rTZL07P8AXmGPetX2GCEwY9X3JLUJDLCFoSHMHKEDfqlys+O0pPj
tYg8HS+TSplSaPGDX0bNfYLOdq9JEOu6ZnxY9gjFMS5ZD0W3VGgO5g1CfHlR420q6CvYAUlASfS7
sa38PnP3VeFhm5fG9rdDFaiDyXhMzA4TlWYTMjRji8EsgozVsQWnBD2yqg52o88PiqQ8tbHDEqNH
RVXHUd3e9bL6qGaJ++gO3nm59HdThuKlpxSIEs+7UgNEkjo4/S1kD/e5vVGeUxDK678UhgdIy0uJ
0KBwwRir9g59PUQSOkzTAdEWZu3oFFtI9Upf+ynJs/VjpG4ulAXyL36G2UoGL62qgo9iJJw5SZK9
VRRIr53W/8Ar92wUSM5wPpDOB5EsqLxuV/UEgRfxgAQYu0C7J8ayQOOPKUFvkKDmCYSjBhUWFUWA
VYzpCScpDd5DS4Mjnz4pB1CTp/pHMh9pbRUgKUeVL0QEYZQMqAaWfI0Zk0I8HMgtyrb97MLC3w+p
/NRUQhdmqGg2c841cHzxtoMLmuTvtijIXpUkV4czEcl1/ZMr8PAMqIXX/ESLo8zAT1YpVoqseRzb
EYmtaWesgd36Mub9E4pl71nTglWCaQDBs65Rm9Wm1VS0lCw0xmmUnfragefUSNRw0uWwoH7IdHlV
Nb8BoK8N4bK0zjETw17YN0RjzlYKvCEM1lAnsvzgVzP5hOy5YEJogYWm2jYSsSI09VWQzAvWlpno
8mP0lA1TqCEE0jUBAE1V9EQVc6TF3aiVW5jxo4lHXOboK+KIj8/Is9dq4OTtzRIfZ9NksqGONNxx
bg5E916pBJG8VEOJ67RIYDN3hrVjR/6hzq4eneW3WGt+GvTVziH79ivyFV6r3FGJ9NZVyGCmGq1d
Ndi+Tlbbx+vIjMItsB6Ntkmu2SwpLIWJdd60CIMu3XgrWhOFi1Q1plF7TWhbuWn7rjjSmWXIloW3
xn34zH8VXEJKccDWDedmRO57ENjOSasr5wYI/U+HsAAFut2eCmJWmIweVFbiwCL5vMrzdeJl727V
q4Mz3jLYOyAgMW+inuRvSntmFcMvOZUmM4hGv6WQz9cMh4hxWuOH6Ea19zA+bSo8ulsi15JXdwoh
nhmUWYDodGtAOuXFwOdJcdE/YitpKdSN0cnTkX/ohlatxxqFhNENuHLtI7FQIjWNp1Eju7tt1cNQ
VMYTJDp1Cm2yCZK7gVVqkCQRta72YGTfK7rer0mTjsc4K+g0GVq/l4ZOnbrpXDSPbHK7vau2Aiwa
m8daxaRRSXNcI5b4QaKadxylYW3bPCBKjbWRrpg1V7Jpzk6NqdnRyBMwlUAxU7br1CKzziryOb89
AC3muN9jBxxnGKUof3JjGxg+JIGkOeCsLmB2oaiQFApWyUgKl48y8pipcl8ryn4sGmk5FAeNHLxL
O04hXaTxlrpDcylD2V4GywhwR89O09prLh7/RNwW7mvTVdXdjQkaJ4Fik5ay22q9Xq2nxnyXvpo4
s40Ec9sYOS1Fy5XfgTr1dNUOUW5tzRiadzRLLVOTkKQOA046IjVxBp1qRrISYWFechXWNKK1nl8Y
yIK07OOTZ/4aixjwnYP4Pyz0bjdIfeAs0L13rlWdcfKfotly8neT+OWkVsv+GHjljschvXZ6ycVb
SFzVygLSvcug0OBbBWxejz2MA3lF3BHcpu5eopK6whS5kXQHWX0EN91VfEPTYLWk2tGdHBt6CfSS
fGIsd4SensbMMU5pF/vPPnPXQsMZLeo+2ZnWa9oBcW+73j+WzDhBqXoaP+IU76H+oClPbVC1Ixv2
7De+neggYFkq/nYT4UCzHuXs6DGZVSG43Qosjo5Jel9Y0WtbF8MJgPafHvbVbnEJyhAQnCH8hNjp
eZgFQrfKgk/VJuuajKB1KLBFZTRG1zqaPKa+6jg7Snvh/vKZHSE4J/IwdYpno07GTTaxfA+qH8ns
vbQxm66CsqPm2V2UFRYX263eU9SveEbSi5rbHb0U/tUPWIzGtZxW+hhRwqlR5wzIXmwRyG+BS+mv
tiJjC265eK9InIautM7IXoUjQVDjOJvAvi5Z9T2HsbUySFN+hwH+06vb7jGnFP82lY/LUXReB8x8
uNssKbEpkh3C74d+OotQoozIQZxG97pAjsDTB/u2sSb6G/F0+dIqlU0b3XlDIcXWGjNvZOePrlLp
qik8zqoNnvFuTPVrYjr6lR+eTr+AXT9nmKyKt2EAafB/qDuP5diRLcv+yrOcIwtalHXWILRkBMWl
uBPYFUxorRz4+l5w8iWZ194rqzLrSU9gQAARZAgA7ufsvXZsqc4qc0NE7REpXsekqnAfROIi6mey
dvXr2KTgmSxHBwUyfje9NjvIh+ROywUVR/wu0U3UW26suD+XooFzL4gFRq02HtGYtFGS/UCLGayg
SHJSOv2w6iw9vkOrlp7FSOOuS4y1a3QlINveXqpGXsBaSz+vcedz8ZoQ0SM6hD5jQF4adDqx47LU
HaFXWMkZOJLVbBhnepu6j4u7CRfLxdIqGHx9cTcYRo7eVak3JDQMWh9iQByrl9rXfih9Psd+hKTe
O5jCqhpRRKoM+mFoAvtegMpYu2SzFmldEYOKmqgdS/uF9IoVJVTgHFV6yphxuWjJJ1SJ+dDuIk6m
6xjR4UhjRhllelArlRTDlPx6NOaM/JXSWHM2QPXBbbPICG4iI4YfFEPuY+pk/k1gqCcArNZeCBdX
YqZkAzOgiSFQ3d0Xav5M+TR7sjSwe24SGvy8h4miQEOFtBi0FUJ2zl+RcHUmhhc7h2Z8yRW4aBjm
s1u63/MHgQDdUYovIDHKK1LikIKxSguna8wVQwd/X/uq8lyBmS+7J5P7+hcmiSAVU7MmA77q9pRA
xcqIhbLD/gWLy80v7jTktx6aLVQynihfQtodWtgqx56J3pppgvOoNdaDpIqYJTifRO2/9FFB55XR
ULoYKr051h2KA7nWcOs8mvwe8b3RmMa67xKipQ4lwWqNZW4GI7CPLsXco5VV68CmS+AwMAG0GD3T
TjH2wUgFtDaFfafr+ffOr4ynUNeILGt6XOfzZgPmrI+1aDeojHmYVoI+S4pVZnbJrQKS9H4chnhl
TPiWmPDahkImcFiQHA3B5ORNkX4GkVhbsXZVUlu7kmP3KPrYO8iHVLIgroKEDvSgaQSwQX12cPNd
kWtaqxnZcxj6PvpCMOoxssimFRVBtXKnrcb01a0o+pKqxnFIaWq0Unedd/GTKRXWXa29gqvudtY8
/Gr4QPADKODbekI55ILyMwHpf21OjAnDxEBR4yfLwTSya9YO/WGAQb6h7688BoZ5QfytbGjEe8ei
WAJOQZKCiju/jH5JQLFJ1pJehO4JEvH7ooOAYcDjPrgwTVYZrQY6R0iJmEeDe4lPQHTdU495A5U0
irzV4BA65amTt0vsjrgRp4+eNQpjVGnIge9NcVcEiYsl2uzUU6jhoklGw96G/AoZKavRLiCEY9cy
5vKVpLiJ9OiFgRY/oIzIFMXUBd0VfllpBlDaShP1cVLEvUJgzDjzVj84L3Eh6oNZziOZzrtInlo6
puPRKoNrpGZbWM7ptSyt7KgE6Pjg5C0UElBnQB8+Mt9yV3kYAytNvGxfGVF4D/X9z7A2cemGFzjb
ztmatVihib8Na/Befkv5rDNxa3P7/hVGxUqeJzQyS7pPzNXKVC9u/L56Kqo8PEhsT9BgmUeP6L4F
SkbuJlJG+wYMaHNxfMqqJcEPLYcvKPAne8n7GYFLHTQGN/FYuvjqGPjeNP2cSJiFDI5gbxCRQ1Jh
dfTmhdmXDxWa+K2ZmNpxakL92KYATkzb/2GJyWGEnIbHacwfMTU6V/nQxDApG9zsStO3PE9q9qXz
4dM6XNgZAETVpq0rWB9lk247jdgX1dSiQ40osRhjprSlqaw7x0Re1xlugSCRUIHcXdOcnG4QI3HG
568Gaot7kJ1iFZBkSR8O3KuatndyYQxPnXb79iWk1goCerRHklZuoxaTqxo4zzrj7R91pj8wbXK/
lHnkMU6nWDjBc0B+a9z3ffwN6GT9nctltohcP7mL+2hAxoGpqo4t8+vov0AsaSBfMqu2y0icUGqS
y+Sn5KKFxhJSa3Spiqa5tSkIMsKkyakXMbdithqv35Nwm++bJs3BvuEGiMizPZVF9L6JgN89yb1g
ffQvclPuLZzmXhV9gXAnuTOKKnpOvVGjKFhFN7ZI1UNJWPKm6Zr43nvp6glnU9bo17ZkdgVHptgN
3BBuNfqVy6BQxQ/de6mMMl8pDtjjzkub49ioHpyIHBddP9V7r018znc1f1TTYNxynqAenPcGFcj4
3JuuI8VUCh8Uafx2OOOipnxBGY+ud9svi9lQ0XYYKkYVgXuDQtONR7pTvR/uFVXZyePlUXJBzjjU
nXI6qqWDqHBszIOlR7eu3+kXf154caJfOOG4GTPmDpw82sCu78EvTvQdRtiZJGczfSOKjsKF2lFG
p8gs1z4tZkSARZwrkcB/7f51W+1z7jwf++XTExQD+hFrYlYshzrK+RQn8Dq+uAyM5VeOFoeHQdf8
p4n2tVl30z25GdpVpesFq8N/srbe3qcbiBS1YfxF1vEhqomBLei93Zm21zLvDo3nugNPJazaOzJQ
cmmfOO3KsnL/ZOZxckPWXkvZj/toigB5TQ2vfxhSf1jip/R39GyjTdObyd7oMQ7GgfHCuL9jeAWX
hh4KpUvFMNfVmNO3Lo3pQehU5QMRd6+F92BPzX2V2CY99Ky+Tq2oCTa2vmBr1g9ySy6yZEi3hX9s
PDPYaUaabQYKXi9hSNBYFlr39UhkKeddzFR0l1huCQJgZt6UgINMqs5LeQFz8ej0vmHcJR7Cw5j4
mfVbCEiRYAOmK34qg875aShPZMaRxMR6yYNxbcfIaAjkwzZOTbpNqDSC2b9L3Phrb/nEAgfw9pM+
OVklmOw+Aw+Ll5Akj6C8DFm/VNGq3aCvpsBelNHi7Y9WQ/hU+C8NAJjXwFZ+qk1fPrXJDQT/ZWAW
tx+kqFhvzB2kWZW8Ym7+yNPhiIy6vsm5ZO0dRDLIZ6to02kDcrn2Fp9U/NjXarp1dEfZuXht6tDo
jqScq6cmd+7kdzm6ZC1alWfsjajgTaBh+NIr3oMVFuMTuRYEqU3qdHRHz7upaDLhBaQIH4HoQau1
zxOrwVjISDXUO2WZtOFrPSn2MfVa7jjO0gyZX3ZGfZsURryBAkWoaN8dFRF5C9sp58BpeedOn3x+
LNuh7cQFHytvrIZjrgtGlKJ39SOlY/1IxpexG3u83wr/75PLXL3rCRL09V67mkXyqBukqALv0lfv
l2wiLIOS3mGuIDJvme4/5DiTgKQyS2qbDkeXVb82c/oxQhrwdxSaNglkgALlcntMCVhd5aY5PtMg
XNfEpj6oFCOWpR4M21CzsmsyjzTd74UzKhf5AELpdD14MclfSAMwFoQnZ17YSMUXVZ8ZFzA5yaLi
Gn3flfHLWCqYsmG47jMbIJ1XQY30wL7niaveJBBEqMSHtaIvBXOvjaqY9cK0Mr7MepkLnS9Em7Zm
HXk7577ruEQqX/M8My86lSik2wipcGYUjw25HBD0go3jK9XCSTvkI9qd45LiAvEztfwTfUbIjKbD
WRq6t3nPuyAXC6kDurud+kSv3wKshPDOie6VNtjUIGXJRd2OU6LfdfC3V3GFZbR2PGwpU6Wtk9Fy
lz3hgW4It6+HxrkZ6piCPnKmRWwxjqJCthiaila+CDGdR8V3o45eh05XD0Hp/HCb5DgVHvqNaRo2
Axb1p8Deqq5O9aSmp8EYd+nFlcoNwlE2jH2cddllyaWNlJ+OFvmbtorOsQk0dwp/qH6tPxa+uJpd
9cXUsvGhaFJlXzXV9xJ85T6JDXGkYhsv1RpVoeYQdjqViGjcjITMOEniaz5RB5hU1f/m0yusw21U
KP0178ImWLb4NzxtqAmGtOtdR3gd6vRsvPG7YbwB+1PbPkmLhEumxVEuIjp4lr0un10t1Q+EbjN/
SxA+nWVeSTW4YhkXibYqFa/bGhTMocYZ97HSiifKLMEawR7EYtFo+1JTiWdu9XxZAme5qD34XLmw
nOLPWh+7TV5k/sGlIP+28II4XGnolehOReGZhJo1hg7CkRwzOCfzQq59LORhilKufbBDb4dVQJIG
PoP+/WAF6f2WPM0fuhIqx6ro/WNr9pTnJQHVKitiJ+Wut1UGEquMDOC9fEweI5/DZERZRWSQIIOh
2SpbrLl+cWqqB11e7SytUMObBE/GqbfFRMwlgoLEPTqz1j+h5gAphzJHnoG5U2wiJJjdLvKRyssy
JhIVO6mOcKpH3e15eC99205pSFreOmKOBc9CWVsqQwa95SzIfPVSgwNGGVT023ZWkNfKDxotynGq
+m3U9+mhNGBau662l7u7WXD+tkZ351w7nXoUBEWqhb/rzMzuCV5vN/o2yHPnkrWqf4nqweD34OzG
MEdwwfiwXgVGHC0hSylIYbUN+q4rIEIgHwgMz4knxMGkdxIK86a10Qn0mPMA5gROXN6EKUG7brkg
chRDDZKJVTmp4QmC310yv2ebcTvj+YapduAcygr0ckrdcKmHdXyJez69qq+ORtU+ci3Ir33MWNq+
zzVmSllRg8aY6sPUcfVPbX26yYpQvXlbc71pbY2uurRJI7/6mgl23UETnBT3jQaaKbFp+fVM9Q6m
0yAOmtcM17m1K+3iB2O8H0SP5IRWUB9BKGBWfiCfMAigBXkdqcxuPnCT8RogcVgxQVrUMRhRt/9O
kMRxJvFc/MgobgO/OYoZeDjGryKB/WEAoLjPPcZyyGPhqtDov89gtt91hgIRTcQYuGr30cozca5y
Fytd7LpHl1mgM6C0jMsQcnSNptMw1HalK4ZzDsBVIBsuxbVVSHHGzugtA+F5zwZFUpEaFPZSKz/q
yeQ91sJFCEAOUiG8g17Am8IeviuTij5elvXJOdL514N54VHIgddQWW9kTDmVkjto9DACm3fIxzqB
kJ5i5ckmJeqchcm2U3A0OszTTxGa+pNck4teGATWWqQT+H2vPtSaczTi2F25Pe7B3EfOIhfpX2uB
BRew7MK9M9ssptlmUU3BiFxAVSiDwd4WUQ/BKPRWk6C7mccOQVRWqD9pardCIbbF3bnoBCa3PsmO
Ua+O+Ij/GdMg3NZf1sh9Ng7KdIK0jHDXJqG2KIUItqVbPE0EUYJdz5ObvmnCNa5kZWFNIzmGRp9f
i+zBVdx6HwH/GxZ2j0cJwn6GYY65xgBe5xtSFfgRhf9qVcnVsmi5tR5QdJtK7zmp3OjM4EWEmnbR
fc04MvvBFUPaDuyZcqENafhDN2Pi5om5vTG8H0FNrNdUlxmyKLnMwxtdu5P/iz8W+cUpkW5y85eL
HsP1WkXjugqn6h6qbP3Tq8xbYxjDpwCD3xwBeg9eabxaFLkH5Ci3imY5t7B7V+FIZ3pJgwqWn2MO
KaLmyQIC5KKQ0Jy7VO3v5ARYToXbZgbDq026kqWhxtG2wQx8ByOBUjPrHwhm0pLqYUgcQKRN00Oe
RugRUeA5EN65DhulOcuH/Plx4YiXAnPXMjGTbmMx2lgQeendEEsiTiKcbvTOKVcNdZ/vJszd3Fwo
MeRo0OCMfz/WAu9n5IzxYxpP94kaVF8F6kWa+FWJL5/RdRRVxi7mLW5Q9hMSFtVg5dGSIcPoj6bV
0Q4JEEUwgXgWE0BfJID32ty0KSjYL0mia+/MnImcZVc9TEb9q5zOFtOoXNV8XzvwYuu0H7+2EWgu
D4n1RUkmcXFrmse/7EjM3NhHIF8hlVGMnQFd8Ww5sLum2xbqKbfx1U519BOy2nDOEkp17n01zrjM
2MAjbuprCyILwSa6gxF6nLa4d5UVeifcDHkrHiY0I3NxDwughYvJd5BZuH9OYui5QFTuQ2ZwSe+d
6GKKdvhCfJO6K2IU1IASFp0V5GsagB3hzVV1bWsMYW3aLo2ui3fjoLhPLc21NIu4nY27FgjadTTL
7kFdqKW571Md1M7o1AWkm+AaZDq/qIHspJMxCWdXqthjGk1XT62jwDXrm3M3x/o4efVtJMppSw+y
OcvHbZvqq4KJdW20unsbK5qywhberUcMK/EyYijbpDDoGnfkDMZZWyxCtVE4tdvwKBIsJQMTh0XS
FnfkRNCCn69xJQUaaiHtxP2DO/gSz1u/0VKKAK0rJhi3JU4naNb6gZ4+swEMJWOb62eyQvBZplgb
MvpodAgryGVTVd1UWfKQaQ3XhoQgPIPRJOmq5S01iAwnC4lhw+DcApnN96imQYT6/kortPpeL1zM
0l3aqzt06+JqOHCzYitfjNzEDoGRGNu+oGTnR6m3Dykv74mJak8+hPitGxjZpUrDbu2ORXU3ZTlF
2IxqNgwac5FNTbvxC01siMGwXgrdPHDt2voRep9YSacH5IT5fqpI1+06a3xI9JCLZZPeNxABt9jh
M0wtrnpyFer0BkCckwfnbKGphY31yHHQqOYdjRNdbHrPRaHpCR85iy52g8MoJg/xV0ymKG59x12n
1VhhxfTaDWLT6Ha0Om3HrdGkmVYbx9Z10mtQNoyQXfu5cnXykJJsQirU2c8Qfh8GR4H07zW4jBRt
nTGheOo7d1aFjJh/CbFhChXSm2VBQCH1s5gkAKMI71uz9KDWGue+mLlcc/dALrpQIyuegc657KCX
eanhfUFieGWKr+D9Ks01iT93Y9TER4MW9tEO8BoS9kGTYcJ+aDHeR6tfikObI8xk3HAltxbkeAEj
KrSzuSc7J9lMMIwSHWWFkTT7kDSwrR9mCBnbXgXloURLGt95jcWMRrUoB0gTWb9RFKta9W2kg53v
uVrPV4TASN0NH8wdY/qWyKmoe6Pf6JVyNxV+tk2FUjxo3qyGcrdThXPOExNE9hqfHSTBYto0Q/d1
HJz6SFwJFa55TS5SC/SCowc7+fgUzz5Wa6kxR8GNmbbeSS5CIyxOQcWPxkle6I4Ag2Y+iY+uu3GF
99LbXbQOg8R+7LRkwT1BbDIn4SJTetFNFE3RzduayOObgixw7Os7d3CDc5whX8t1t7rkyRqKXbPz
3VGJFpplIHmNUMV43a0cD/ExfG/GQDlZXZbtCs9CLZUg8+A7tRjGifHqEYbV+TM2br451/QNVwki
5H3aauVL4kFGIppkuAwFjnyDSyvyBQZigcrZhSDOtOAXFLp9GwjTpttU0eRpQGJEfDQFRJC16kGB
K30/2bR5kBzRUNeblmLsg1agAHVcTLoj0R21u/ZDZREhMDvwZYEAm4zg7KaoJsvBOlq+l+ygYEMg
hhZ5bPW+2/ETYzoJLr7SYu/Ws6iBJCZgfGpQAsE47NfANuG1VdcakBFhrdpX9JBEVgG/3GeZ6e9p
mz42VZRtAahN2z5qr5gRjBvM5NDYzap/qXqxaUwQufhQXtyE6gYJDsqGolr2JZuqvU9WR8U06QUY
ZrcZ6xb5Hn/4IULhD+a+gDLZT3t6FnT8Mr18if3yzsjuQ4uhSOsRKOGV+gGhHT0xUd1A9LdvYqei
zUdxgThAr7ghNRccrFr+VF1tnjYlS2LMuUJHVn/79heqGKin7UzJydapOsQMCpCGZh6WwjY7TxoD
GvLZ5m77yVT9mDbNPEzxAZLuIVxQBs9Dcgy4jSwS1xarskRyA64TO7LqBWhzfJOiV5U+OnQBVmqG
bDPBRrg0HUbuDI6+a7JN6teWQDkiOCuMYNjQ/H152yqhH8zfYKQRCzDYvM6AM80dJh0NqOIu4njK
n7DRmOAYLfMJ5vhc74HeWHgIdYqZv8EoHixPnCvYm/daBzwQnIa96SxqCGoHPCJL6mhfpIV/xRdX
3oydtdJRpa5QZIH5H7hqEtxB8I/H/cKonXRbY258iog/a7WeLjTMMYKH6aIShrbqdHx4lf8N7BSE
3FlZr0Af4M5V2CdDg+5KVTzeOQqWMTyR7Vc6/zcGJ0nVtk9Gm+ZbJfKIgAAqUs+T6Fr0yj5lClD6
U3CWi9Qsx6Mfugtq08m1YX6xCL2IgrZiJdewa25II0oXkUIe4mSpKHEQIUd9eR+TlrFqwsm4m2Or
4H2psyBwrHdOEVA7yEy0WdN4SpE87PQetdHYE0ZhMIa6GmVBvHk3UrYicvU6hkgsLdGcDUhqDwks
9MMg+DLkJomh+i1OW5yAUN/JnC02Qk31ZYGeA+Nbl24JpGGsgcMtrqMfQZrI1Lnm6tGqBC2iJksr
dko+ZOXRJYdixbXf2QRo/FdtYLe7xiIUssM2R84C49PGDcqtmU/gdOfNj0Xf08mZVO8ZpQchgK3C
b7/SnK3WpfyAg8ni78yV2mxI3E3ificoD+0zaViXTAnavWGHztaYYGaXXh2sLdMUB62oxoOnMcTN
tXCLdlqDe4tlqTPICLJLzz9WrjZtLMV/ld8UdGFKFNpqMipja9uoBDaiRuhiuNgGF4FmDHsNiHli
6T8iu/W5nVn+tQww64J+WOmOHXGXDh4CwzfOXglYya+SS6NZJHa5amxskxp/q18C5ekwgQQzSls0
TPdan9o62KOeIv23OIFaUqTApo2kTZZOqrQne9JaMLe1w7/miKVCaeHSIjlnKFE/OTYnv79VW6sJ
l6ixW4RJfnST5+2Fn5H5lXCsHAHQPGzrTe4aQcYN42PKKNeYA3A9g5WYACu5yxBthF7zfXD0eq9P
FNsIDj8AviJci69zCTGdAL7JpKxvaDhswE43ihZe0gRQDGLaPVozhstuaK24lACVC+dYKpCAxCCX
6ioNGmuHCO1L3Xn04Yn0TayaO3yejWczi55zzHyHuMm6I7WPcNsNbbSQ3b0Wu9fKR+L6NOYeoKL0
+b/PWdOJOv+cJz2nrGmOpluOaxGmBbvt70Fxuip0rU+FtYcKsBNYJB2yIx/9ujUPkzU0q9LSmFa0
CgjWdvSOY1TS5R4rzqRpFzL/pGmv+KscT9JXRYsPpklRUq3ikjsOEKeYaejZyN7T4f7jh/jP4LV4
zwZvZCz8j6Ica1BS7S+b//XAbLrI/s/8nL+O+fsz/usc/aDyUfzZ/rdHbV+Lm2/Za/PrQX97Zf76
+383h9T/bWOdM7cbb7vXerx75eLQfo6z/5/u/MerfJWHsXz947dvP2lwUkNsubi0v73v2v/84zfd
duas4f/4/Bfed89v4Y/frrTVfrz+Y/1z+Fb//Me+wfr581+8wOu3pv3jN8XWfjdMvnW+f1PVKVcS
Uz28vu0yf7d007BVUswcw9VdfjcEx7ThH7+Zzu8owOYMclQfDon3TdHJx63fXctV2WE7DtJTXu2f
/+ffvtGPb/gfORwp+rZt88dvNu/r8w/TAMLk6fwNx+DVNEsmHH6K/6tsooq1pNa3nj2203NCywvS
+dRbZkOUXqiPf5ptpjnZysRHwk2rbMMY5k+Cln0GK6AfuHZiGnZV1ZBOWGARNOiy6ky/fpRKgHwr
rmBCbpnSKvEyLBWfar+dMxlve1w4iykGpbwAME7bue4LI1/2SGxIxW2IKlg3uR1USw8OlqkwenQt
Zg1RhlakKrK6X1pI2rK9WgecKyJyv7Ud16nUUSkxFvSgUXXkXjii4BJJs0IMZEK2zZH7HBRTGXPw
Xk5zRqDwSryDdgczjRGKS4/QXAOT0uwF763eJKOehKsoa0g1KZOp0HcBomObaD9EJZCPXacqRLgk
ujJlhBKV1SD/yVybuVrML7QH8puQfhyoM7rDLnNClGHMOClILdqyFtPOCMWQHOXP8f/1mfv/0znJ
b5R80H9/Tt5jrv7W/ghfh2/5387Ftye+n4uaysloeRZxo2iYHHMOS38/FzWNi/L7yWerv6ugGoj3
9Mj+00yX0+af55/7u+e5jucaREzamqH/r84/7e83BibUHsFMCAw91VQty/j1xhBpZHORyWRfVdsc
zsxxsnXGHTyKkfJ0ydfUAW0mBuPSG5CQKRnEFPCoWH36pN6vCp+vApo1v6FP1wET1IRtAqTkIgWI
xFK1Oav103WgixNTJW4UPhkYrRQR6zmIiTP3tCynjMhCxHaw6GrYR7qS7vNByw7yCJ9Z4tuafKyL
oO2j6FfjndLXayRWKN1DsYtdzGxDVIy7wMS8Vk3+VtNSKiQENKOcY7JWGmT3Ri7NM/4a3Jm3A+Tf
Tgvij/jqpsW//bv/6n8JO0/ZqE50IvFvmDA62+oGZd1FWpAQB/Qbcxqu8iXlu7ChYIE0e3878hUd
0RBel6ri4Hahf8hRgqyIEPMXXFAjZe0oAvWdSu6AUcPNi/XTiOlAH4D+TEob7lW/gZdGLvcIBb77
vPj1sY4kphlbZnU+z5AH4wQimakfxZG4GoEaayDmRYnUjaJP1GHwODSHiH66uhxHQiZ9t2tQLrP2
tl+gd4RlYK1Kk5AULm+wWEqlOhh/X6i+iTT348GPY8hgiZfA3TAtzE/xkIG+Hxgw8o3UP21UFYc5
AaJP0VQJI8H6T05PcQj/WphdgOVLE8VBrskdH48hpAtSRPMcY47KA7MVwYRoSraUf+nyzMZcuchq
VDSy7CI3bTN38fuG3DLgK+Lv//uBH5ufnqygSJn4eS0rooi3I/JKa/YPO/NimE3EclOuESdk7fJJ
4f7CTrrJW05hVJjzUWbRNvgK5x0m7HEAry2vCVxJ3/pqdEga6ilFm/ITj/IB4kbRYUMsKAMtkY9a
cIQs9YCb1Hrfjx2I/fJReXxlhdoBCYK5U1oQZfPRYwcw4UHukNtKXsV72wTUbgb6ulNxYAyxdQdv
Ot4jkP/n5yk/c/lxv33I8nt5W5WP/vKdAAuM1lOiQRPtChr1Y3yPFLc4GLNTWUjPcDYbnZugxt4s
d8ntj8W/eixHg7Ek0auhRDrWe62fvsazyxfUF0h3uTrCuMqwrGMKLDV6fku5Snc5R89dnVLTP3dV
156HnH5My1lgen6za3ykvSM3XDxWxIPPC9ca+4M/L/7tY5Yot0ApkHXUQCTjziBTV74f+S7lWynm
NynXUqYIhE3O71+N5yGJXP10pEZ2kGuQhOSX6mmyVW+l5khSjdk5rCY+qj25KhdlwYea0W1aFkMt
Dk1oDwe7bCyNDMj4yAcByGHeIQ8e4bL0dlmvx9m4GfgZwHg7D5gHY+H8WDREUxzsZgSdbagxGO1q
fkDuf9v+ONRCELQjiD3a+lWwJc7CWzKPUnaVoBf3LH8avTx75a8iCEni0vJWo5JrPtSl7zyRJCpW
iY9Xi+xGb0OKGXykEAJ8G5D2NG/Jh8QcUcfbNrUN9U+61ewIjN7nftJ1/UFLQgXz9Uwq4k4IMH+e
KC8KJbgSoVUfUi/kgja7zDMz6Kkvzg/K7Y/dJfx06jnT7pfH5aZcYMwH25QNxa4Uk7If5yuMMl8g
NNEy4JSr8lLysfh4bOro9DeusZE7Px7/OHaIJjSjw10ycF1ukkAcfb+dc2sI35kt3HKh92G7S/Me
OY7qLsaaITHF8kUG1fVohWigrah/X0Ma42H6CRFF5AEaJCRVB6RL4GU+tkvIxQd6Azwo98ttuTDl
ke3U4dgQYKQ/XmJea6AMvz8FJgM4ctud8/3YI59czy/7sdmo9ivCrmot7yFyMYSwXxYf23Lt030m
Hr9pdj9io0mrmVTLZT4sgS9gT+Eq8WlV7nKIGVLX8lG5/bH4dKTuRuXh7ciP/XLt44le0LQYn+c/
92n1l4PkpovgcRWZdrzAEgsE4tfnfLym3CMXCgrh9yM//R+/HPn2juWDFaXMiakN7/vtb368+V93
/fr6n/6pTx+ZPOrXN/b2X1V1jwpjyDZ5NnjvV9BUrsorZhXAWXi7rr4d8HExlRfbj4U8XG7KQ+Ta
x2Mfx+Wz5/pj818d9+li/um/kkcqYx+v47LSvTiba5frxtEJaswQ6K5J+SF2bR4VNkmdUj2S69Bi
Mfa+rdeZw13CTOfQhzqCbTXfOuSi+Wutn0EStvwEXLl8Wye2SpvWnvw4+vleQmkvoKMv7ztvD78d
+Hn98yPyzwCnA6kUCbIY58/109+Su+W2fHW59umvyW15zNtrfmx//Odvh4PJ8FfIs+KFlwmG2/Mi
ZIZNrs1Mwoh0FZKxXJ2M2Wry6wFh19ENxVfD0+SqPODtWPm0tyf8y6M+PUG+wMfxn16P+EQEGFzQ
FkPDrbAKGm+dheqjLycGlsmv0Mk9OAEonjr1ymed5Fys6hR/T6/vq4yZNibAfV0N6AAJNp170vQg
botKtF/Q0nPHzKtyNWn3rZuMR7Uo9d0AsQgu0HgUQXFFpvxY0FazrImGt9spKzRx+bqqo2zd0wrc
JnELF95tNOWIiEFbgwtHqunW9bUHm71SqTUuayyXR7kgsbE7ZjUpmbFuFps5l4Zopi9QUn9AUq4w
LjVibXmjgR0QYb9V1tV6qPUCj9OIzSNxuytW1QrelHPriByJmG+AS27F0nE6Y02cVbioaw2lfsao
L6jwomqKbSL6fVU04qu10Ml3te3gn/JyxJvxY9sPw96v2gfDHOoVshdni5T5Sz6U5l1WFdaRxPPv
ZHiUS/mZxbp4dQgmOJlj1m9hXwNVjggK0Cvz3JslyCFH8dfS4VAwlt70IOrpvSLmoyklVlOVzSxJ
8nPzecEMuFx3EWQn/P+vwOQeFUOUp8Gm3yNmOEoSAQN995P0mb00EMwuhiLC1pKUFSxjT9O2jVHC
aFKJIAA6GW1I6wq26Bi/h4pwz/TDf7TQDsgmAsQf4FM3vTs1CxHrQDDaTtp435AF0Zsb2Crp2oro
A1D9Sb5WkENSc0nmVLQN+nH3hihPMepMkXnMfdU7u9T0zymduO2UQ1Gbt7Q8egKbixIu8LCmW2m7
HkFn3EUB8WxZFl9y7MQIzFFjhW7jHSwzLB8Hn7INir7qTIBB+Qh36g7bp3Lp7K587AKAfonw7uS+
6UBcpXVfJC7U+dlrhIPEPXXIf8oHY7Jrf1HowXRFbBll/TWbx8t0k4M3K7oMfi9hPi4FWcs0H5yC
gQLoBtVh9DovQtto92HYDUeyrZ2To47OSZ3XIJuLlWv6gLvnAXEgWn3TYZDDeMdmr7j2FkdHT13f
Qxbn5kfSrIvjED+Hml4jmvHjB8qAW13vkX00wZay2EDaWPPVMjPaD00RrKhRizVSCeZ6IrgzI7X4
EkFIz0IEK87gJkvq6+P/5e48liNHti37RXgG7cA0tCBDUGSSOYFVsrKgNRzq63vBma9Y99q73daD
nvQEBiDAYCgA7ufsvTbgabxfUeZnJ88MMFKTXT1OunGpxmob5464JUBNobMUf1LJpwE6FN29cBuH
zyV3numybMIMYHRjh9MuEFw7PHLa0CV6tKkqhLUo6ejV9b51mwLEdr7LjCsp2/hEIfIZN/kvs4uM
n3bn/ZTgt5mXlXx1izepL43okNXB81j15cXK6mOxoQ+pBw/eml6bDrWC6mOykC8IySDKBkSbk6PM
UCV4AieXSI65P9pthCzfIWjCl0MBTQM+75gh821towC508HXwxBK8ED6zUCpogWe+71DWocDEX7c
pI/aek4TJpFk4SKvBQ08DPlRTARPOR1yUE78O8XF/pABscbpRhx8+DZNpfFSjcFCUaOvMtpkUVqi
K9ZjYjgbhNpLzy6vrnhyLlgqtJvVY5B3LFe+Nnz8KxyWw490sJ+tAF4BIE1UQO4bJVAAwX7f71Cj
G8iLuze/MTvYZ1F3GZ3s5yydel268jmMvOyDsI3HsvqzHPPtqNfNiyfjH47Txw9OhqmRj5TgjGb4
sHWED01D5O2Mkkh3cAkCGtkAZdePmtSuM6STj7iGh8rANqI/j/4n/FkHTYOViaFxTqgGIxzU3a6u
n9CfMAvGMncUkV9wEZ+NqxLdAqH+K/Ty6Ki2BkvS7pwBqTWZflaLwKppL1mDsZsrv982vnXFwNps
B2OYjhlRnXM/eWcJa/fcZJn/ufZvmzS2po3m6fUGbRNdNIDbo0zHpyZ6HsT8K824nsuseRhJHSSG
DFW+ZzDoQBhLAKu7NWZEGrGrWdcx0K0rkZI4Q6ryqLZw8g6r3pCkHyy2eLWw5CEBPTNo9TmrR/QZ
gKt2fvHhhDEQlkWDSVHcOsULp0GtuUwAhxydbii8nMSTnIQrzR23woZo5IZGTp6EiTCTjDJshtEc
cAOwf9EPqE8p1egNJoxo3znmS5gQRj3MRbGj7Ng/WHo17eY6A28frfJF7AaWC09tv4Q+Jf28Fksi
dqLlEZHtqO2m9BJ6UKODxMTtzA9lvksqbN2x9rkoKVGqWhSN58Al0D+m0quOEwq/QpiYE4t8wyus
z2ohSiSBq8qsieldrpkU3PsI9E/p74pEL2HvmMVzI/pqpwfijUJtvaYdnl9hy/TbMUB0qiVVsEVW
g9RgIqXXJ2Gt1cTALNwIXxo51is7KcW+djvjsV0W0FkNUsEnmvoVgya1qR6g4Mk0CU0F8Z9Zd2oK
CBZxrCdPaqEHxMwHZtlt6UIkT3lpEuSqBdUuDUJIALNmGVh+c+NEXgBYkIQ8+NYUV3Irygec+RIS
Shk94QNhJqUN1QkPINfWG256LhpAQ2Q2+/uRRJUOqkoUrdsv+nwhq7PaJMfvozLAXbgTr1wfE7xI
tN43ZdMUGxvH14NapJJZJi32cp8IPDcSbDJuMXn2G3LffH+Opg2xpR9oE39E0zRcaz9MvzeouLts
IDIZkwH1XWODUA9yvhvDYk4RUQrPx9zSJw9RIbhu5MXWQkO7lJ66Jy8e5L6TYp2MAKngU4iT2Qv3
5BadoBpjQ7rK4U4TDP06NVnxB5GSfJGy93dZP0c74jEzirDtxl6E15M78GWieFiFZvEI9nd4rBtx
0mbHOHSFB+5lnDRcZ1W2bogC2lff0qkKnrSsdI+tB2yrIcdT713ztU91gGJOMu08w/2ZzJqPvBC3
ZwkubhUvtxYSi7wNZC6Tsi3de60SJumh5lq201qQjncF6NM+xQPZ872s93UZeP7zaE7EiNNml5yb
ZZ5XF2eJmB4THNGFRumD5lKfg3dBuhALXR7oIMxPePx2doWyG55sjiWZe+y4VLx1weQnh/yUYqIH
EULRnb0d7cC1nmHggsVdEnDGQq3BTaLxb/i9VxY/umG+eggymREsA3Ea8TyLWo3KfpnpLHu/FqrC
LkLKubm1ddvO3jlLiZasyRITImtfi699JhZNJsJrf5mJFG2ETR4d3MLtW1a9qE8PNvrhvTZiRsXG
O68V4As4uDZvMY1TPVwOD3z5MkT2gx233lqV81Vl/fPVq9W2N7RprVazMuM9qaMYrADHV6vEt9NU
+Ny7vDHa+Nx0pXtQtft2JLVHmwsSkr8+EfWO1QfwufMf23+3HIbp0Wrm8aj+s1p8NTPUpnr6r5es
NtUDat9/3PyPT5Xh2ls19cauANqoF6cO7dLyLfTJouyDesOgi0/dqgVQ9xA9kUVFf5P2KIJL55cK
PceO/Dv+vFnmwV+bZZTD8MyNv0LL5Novs/o0IoQ7BRSIDzCny+GxJ80dKQeTJANCoLXCr57ME7+9
bnmqQM2PUTLzM1y2VaNkLJN0XiPb46JoTTFWsv7j64NRa2rROvZ9ggu1a82rTBoS3dXkvqe4TyfI
YjgsL+pAbSTSODJCbDYKA/fZjkmo/bexux4cYwHXpvs4dp/q1j9ikifHZ5l8zs1Ski1HqPI9H5n6
pbbL8xM0QpVvdl0L31f4ri21GEaR6HHa1tmoQ4y2BR6jXtLnwm74/91obNRnqhYT0Z2eLf7R3PK9
mB/eNDKNkrX3rL6tOsGvOA3+zXWmP6M68o783b99MRlBTsfO+FO1tzJgJEbSd7wQwk5H86ROEy7E
h1TSLpjx3RfNklk/mac8L38aZgLYPEuhXizVja/Xpxnc9V1y2bvOfo09X9viD8Wo0CEoPiaAp4DB
cJfxLNLcfB/GwAKly+kFbvkBvH3+cNVJpVZlEHF+/WPv56mm9n79vofWI4tdluNGfWzWcrH4+hQN
kW5sODMHdXqp5/q66Kgn+dpUh3ye32rnv/3J0mLSooowUKPZTHIpINbq8hQUu9K2YfTMYWlAoTL1
jWVj1MDgj1RyBJvErJeKgzwTB3NwhvwOKx++DWSqMMAdk67zubu7i0RiydBdzv60lFAX8FG7mYUB
GcczvyB+LHzac09v33GqaZ2aB61sJQUoe4kzITNzOe/IzKQMQz2C34XaoS4Zau1r8bXP6hsOVNuf
q//T3xjqoK8/V1+7OlU+/0ZtJ12y0yln7tuYFHjgajCUqfqox9Sfqk21pva5VnMUsmj3nxdai48x
e0N54uy/fqsF8d9T7Q8HtYuJPddedU35XFV71bZaUwtXlcKItLz5oh52wCLEtgY/arfO9uvCoa4e
n3/098XELN3m+P9E5vD/n0BJ6C4iov8shkAm9fPXx7/IID7/5LcMwhH/pfuuZ1A5cl1cJC7t/t8y
COH/lyDaQBiWbpiuj9D7SxVh/hcKAVLOUFF4uuvaPPTfqggbVQTR7sK0bQ9ppi3+b1RJlrPo4fA8
hWWxCLD4p4wqbSpzro3YybcMpB//lCNU5H5VVVSFB0hgOoD2xr5HjLTvna09Jh1unbEm1WfQmaUK
Yp7iIf3JlKY9fjnkG4ycqyC0D2UdtXs98t2nfujaS9QU53kprZFMlxygGAOMZXq5L9vkjxkw4h+j
G36uLHsAVNR3kWfkmBvwC8y8+KO3HG1jhJENDNkyn+uEIknXXTMKNS+ErIuVhRzvKYA4sjc6lyvT
YGUPTh0XO0Ic6RCT8QOZyqapX4KJy6NbYEfiat5ooBL845NidR6JWa6NKY/hvJtMsoM5OMc5NTXQ
IIRZBjaIJqHFR5G5xVvJtdC3agIxbBunc54b+3r08h8BgMi2n9+H8iGpw+oqjNK/1tWEnTLS4gtS
X5BtFQOEjSDYgCinKnj1oH4H+IR+Ji5EXuLCg6tP6bcfDKqeUNPwfLXzAWPFdI8JX7/3ZRwy6hKY
Iv7ep6eIjyNdPswBTckSK+4R73F+D/z5nlS9f1Zb5Lrmd7+tf+VoB+ARcoDaD7IQ44OtuQe1qVt1
/9iUEBS4GWyGEvNOu3ibU3+arwUWpGvRAD0dwzjbq031gDpEGsWrYwQEJUxJ50Lj5GAzQ0eGzvPx
c19mphjiQoF6lOckD2NJ+iEMNF7S29QiU/rRr0i30pnyvTsUryrqTR1iDUWJQowEbwohFMsVYkih
hcw09x6cDgtx6FrBzsjdsNmonZpj8uGD59S3NljnlVklbOPo05iwdOVK/S5wIw6nNE9eqympmdwO
slknUMaYQIzRzTUtsdETvVuLsgrPQx2GZ5ugtXL1tV0W0+9H1L5u9G+2QO5czgYZtdUfZptOybYi
u2vXVnqxzoduvnbEB7irdHbCzTiLGpAOO4vanq9D1nibOnFgLhDtYYjBf1GLMfirwcfyrDbMyLw7
Wh6SWMDj/ozJC5ltAcfH91+KEfNxV2shunI228Edd2TIyK10kgh9f6nvpZM1V5uMtXMTwvuJRX21
xp7qYRpYJIzG1v5zUz0iGOg1WVjhiIsfFSgpWmJ51WLuI7GRMxW2rwcsjVGn3y3niRlelG9SLQzP
eaUgJh+bkeBinAsvbTfq66rrkrPUzfhtaCJ0iJH1Og32dAFBw3e07LcrECYZdsu92myC/KOjgLKt
HTwwERTVAvkkESyttmUmVxzUpu8QDNZm1loyaNu6ZkYTIWNyB8NNf+grMyLIFk+vWhudotrnjvOn
2rX4fcMw1i+6A7mVsD5gNHXwYgBJeNbiW9i62aUw+tfCy4NzJb1fYWN1z6m3xkzhHaSZDDc+ZIrP
UW4+5JHRrSpntvcuiGt+RtJ6tpE47k1ZkOW4lJBtV48OiEbXlDoOksvIt6C2ixs2fYb4bDmO++7G
pnnsRVcf2lD/cOdRGvuhqvVdQlN4FXoiRjkf6/Wly8hHnjC+r8ZEbDnPqZp/wrcWDhesdO9B7TT0
sNlTeYBsxCFq16zOj89H/z6uLMdVaBMnKfL8rNBSajE2JEUKA8s/+W0Eu3cyv8AmxlCbFqBMSbnH
hhl6kHlt52HQIvdBrcm/1+zAIUuXcU24QMrycCR9WqHKQD+k6yQnsC7BPEFEvevV63/cpv8nJZ7B
ffxf7nwmQj/f8jxEuazoyAv/5c6XB5bhhK6AwxVHOGHKpufd2MDN+qr0H8w5STDPJH+RQfu9l471
OP69MOlyPBZmDZjEvzV54Z6rZSGNmnDTIhebqbnMIu9efVxCj0Izf+FtZH4ZDdcmtXBmNS1rvtWu
PZvB5ufm8oCwoLHoSb3KNPQMZLOgdWEKN9myedaB+1Ebq19jJ29eI+5OiR+8qD32HG6kEehkOPCQ
73RnXyuGm3psKuR3K3LH1WgG7lYPdW7tmZPccgG0IEM/t84Zl/P7KO96mgSHQGDRzTCCoZptU2cD
J9HhRpinZzPwcQkua9j/vI2UVbSFbmbc8Hc6mAOt5COypj0nQv+G/inaNXnzo+oZ+daUbe6tRv0z
TT0w+IM+U0oUznvgYiTp4nAXSqs9jHkUH3oB65oyTPZRxi246al6RgJgc6837KNDTxtGrHdBj5zc
UzNP7oSdXys5xwt/8/euqqPKSP/rHo+5cSNhsN/qejbSS8MoWTrRNYW79Lmw/GTYRpO8NoPEROUF
1hPF53njzz6JaNzENjKAim6ZEQkVMHvA34VcSf8PP0XTc5dh1j+GYchTdc8TtoNuXbiGaf6bbcHO
g66PrDI5QkHvdmo+phamj0rja1NNuP1l1q32hWoa+h8f5oYPWaAaVpYzeCeCgP0Tv4sJ5M2y3Rbl
z8j5KeAcGESXr7NQmtTaQKPMdkSTrpQBqe+vaVcFmKOqH/qMXIBPI1upgoc/jf68Vqtmar6SdFXt
FPJ4WIrqYrKHjU13i2stSY9M5MuIEqAGLhnMmraPHcrdRG7wDGVDDGQiL41PKKeNE6MtE41ISz1b
+wV93N6gI8xkeLSYrUdjfncHfeNE+K+XImHTuIWxhkD9TeSi/HwFpL25YO6OU0d7phjRrgzjSVsW
PtaVpZCgJqeqZqBmyGqt0XScKlOFkIi5l7EZhojU22SQdAphQKs1GIYfVVO+4G51VzW0yJmuHCx6
Kxsc+OgN40YdouBAOsEcp5d8AK3bTF7wuQgWXrgGTp6ISuho7XRU1UD1/eFe/OaYI/3kv+tBot1L
DXhZaxZMjPFKF66RU2oRbUz9UxI4gxf+ZHjZdCr9/IdVMjMs9AR7WVGSu8JQ5ltooFJNs+5SLh+s
PWpnUkAPEqB3KnyxV2+MPqixLmiVUj8nHiEmpOTkdDUBWpq7E4vyNF4KXDEyvL1Ao9npBaPrYBpW
uH/l58f0+4n4mNRaVqATVGsphHgioOn2BANcmLYxczBqKF1zvcGr65LwBt8NPxE0NLon7Ukt6BG1
JwmpYj81XA0HZyJNsyxXhP20pzwOfnAFujc1pocqrGHqmMZGi2qgihTAA++MXeuEfeEpqZcLB16F
Yx82p7qw+pXBVQebG7kPEJyp5xT3MskhJ9rGT/yw0Hrb4UzSE6Z9RrprDBTk4wkv2rjyATBe91RT
5t+AsMlWzUJ1iZsROXIqjB1MN2C68Q5RYvQNA1W+6zPAeEy/GuIYiEfU4iHc8D/IHag44exsVwTe
H6nmEVPqds9TSYzUCLqPP/GhdphmhK+6y3Y4klmxh+dIaAhEpv6dGnS4NXMKNalDxbshcnblT/oW
ywfoYpOJ0STdckcjamtABdm1KUY2RMU2nAJ4fwl+ioPoO33X+l2Ix9trtpGPaMDL73npxhtLH/q1
FkJzc53kiqVUa2DEBybnhBEAjIV8ZvGvRxODCe+HWzQ0rdFYhaVlEWNj8i5ldHcawh0CAqmAzCeZ
r+2ZOdzGxKGE5WKHC+CVYak6JnOO+iYAS54nTJjSXqxdtI0M9WwLf2Gbb5u5nLeaqVUPhYZqPs6r
ddo0+rYKK3dLNwMwpMi+ORCmty7GU0z/+HGnMXTvpMpsB9+sYOTk4RZh0jeQru1uKGFrw6+4DK17
5Rwiuzbqd1L0tA2hbQjpv+sM/DdxV/vrwiMtqUknouJ0AaHMMH70Ho3AriMI1AsWb4w7bTDBZgcw
rulWYBXf+GHNLQrab2R5XAXtK5pCoHdkcBMchzHTa9t3n9S+PednTSekvJtl9YI7sEX+UDHv83Jn
T8LOdhzMdt+OAMgAffGjzl1kjTHfq5YkT4tNaG1aR3rA8S5srYtFGfKhjedhlU1jeTSs/iGIeizN
Hs6BdJ4mouJGZ73IeQd0lHtcjcM50+O/kknm5JIGwQnazGmGGL8hDz1ALEH+rVfSm5IpmTL+cA3T
SYB2n0dCEpoEDvitnUnf1SF8Hrop/RPWVLE1PM161BynXjV5/JdvJ94DXf1X4gbAiuJCcpw22A6e
fiXYllgUf96bmv9oZ+SqpUaHUMRIIdAY1XRJE4yivpbivX4cQ7yxvRnFz6QrBhhQM+fgab3YUNSD
3dJ0N7AK9sbNwVxg9joZuJbJsIvWjJOCR8C82oo7r7zUdUPf3JmqFXHz5uIv1TIJ0E2rfpBDQVSg
Fza3YXilV7noCbJqb0zC2NZjQSZe48AJiKh+ilmuNaP5ADtW4/xtgzN3o0uSOfVhGq9pojFq6oZ6
3zgiObuZTtEOcoNPBk8RAM3sK+8ajQjw0Dkn+24wuxWBqPxGglQ81rPOVX8mqA6VgbHNyhCPVI/r
MPShTHXSoupqOQyLK3/lRLV4irXaWBt5SUgI1QRu3M4aMBY++x7cbVg3zrqnJ0zKJKkgGTNzk1kg
Lyq5RFB+mC2jLwbktDVMYkKZ18OappiFToCag1YLdyvnk1Z6vP3SXc+1R/7sbIMUieZiZXp2AjSs
38yVD8PK5Bat9/M+JH0eadMPM56tTTCjAofdXh7LKs6uQHcTwindNfbZjv9XSEDKTkUqBpSkDtkY
rYkeMd4gxtPACM4MZbPLuT1fc/Qcq8Ih3YmbQHRDQ/EKi+GhLwBlYcG9zPQtD9p88Y1q2AVe799t
p99nE/efOq9pyOl0Kxv4AddJmwBmj3J5P1mH39Oddo1ePmdtj4bequWG4Ps/0iLvdq5Xjbs49421
FbbQusn8WVskCFAXdwe+CEHTegY51sV4/ZsqHlbtYJN/470S66K9+Il2S6v+bFaZ+5iNXb8z9cTZ
JC7MJrDYOy+tjHO0bMHcAYWeW8NFJ2gA2TqGCTR+RIcyBO+5Qqyz4W2ec21TcFW7xNFsXjBOA8LR
dX+tNrlon8YpaW8O4ZErY57rt9BmdtNVdftWIY7BOC3l20hpewVovH8rQ1DnExf7t5B79qrTs/mN
moBEPSL1N6NAiUdAnPHmz6kEnNxbb+2CK11+0IQG5t0q7hrxZqQerEJ8x28MP/CTVMDTxs4Yj8IG
3lppXvlWBLAVtKYzvlPYclaBZUff+zgndijI+29VFGU4dQfvtYnBhaQ60hOggW6BJrTDFv0SyYJk
ijGsXuKcq/LkRsZa+EFxGNu22GSD6zyFBKcwVbLDe2g8mkkeb42mh1NsTMZ2bgQ4WXeod6HpY1kP
u3A/xs306CcxGTRZNz2UohkOdjnMZ5qkSyZraxBa1ucnreqdo9eHCXoKLzhoUwbG0k0ySiH1wiPg
FpUj16NcI45jA13TsGxeks5lcShI9+hifUUNUd6zSd+TJZbf2iZrDoAxCSLCLHTRuuKlAWiBxqf6
XoYxkOEJ8FJp04UubPIh7IceDcIKVdYHadLf+q75q3C1VZDTg9LN+pgyfhhNN9+MdeyeRhTvkpb8
eY6G34s+1U4FrwWhBkAbD97LxWawhUSSDIxg2XQsyTg7ij1t3QBq2oSeQfSUb8q9wCUDksot11Qf
lzQl+2ZdnaS3Fto/i2dv1OaT3yToa6bpXs/Ed7iFAxTWqT9MGdgnoLfjXbj9eG+L6NbTMHpQW2o/
gT27TlgNZAo0BEn5njABg0/jPnVarj/H5D+e8awWmxyC6o8hd+4MkuGz+/NwTqmcr6Ez2jQ2MVdA
6Ld8RCejqM+RpwmgfO30gNjrR47o9GD0BvF5dtmCrtGT5hRKN9tqyUiITdAO3PVYEM/6ew2Fh0O3
BoNrNc3nKLAJl4eQosw3puz45AlWjjEUUMnEsH/Ca9ydMPj+Xvvapx6IKnx1nHU0IXOXwayrifYU
jtGwrWX108k859SS1PS5AEnUrb14fsx081YXGjKzLaftuz87KKEmpGjTZJ+RKL1J06cobJfXkSAp
UszGeK3HSYduN4rhQKToMGP3bkyE6pWW+2qPTQtIr3YfBzPfa8OExRA74s4eMcnkMnkig+kppZb5
wFx9pP8VIpjrCTPRgq7YpFNBrbxutjWX+103tYDogo3X9UfPTd8r6gbrDt+yLn/hkqB96sV/pon9
7unVmcyt7+Uw3jLsZess0g9+4utrP/GuMpLMMRoyg+S7Lf1jNTFdTfqkW5lgJKT3wU86XCX2gLKN
AOqhyo/GrN1yAzeMUZUH4ehPCtZsx/eBkjy1wxmNjG5XKy+T6DYN5ycZpto2S8djVTOmj8eKQqnj
gMqy4TlU7XMhBzKps4gZiE5xsN3WldVehlj8VYCuh4m35kaIWKcv9/4wfGcKmh3SwN96mvatlS2i
sMTCl1hU4Iya+LtnVjtZOPO+id3v0iT0NM+4PfsIrip+w6tEmKjMCnM9kVO1ynL6oeNE3Grdtnut
a5dOSflc5aN3H9zq0p6DlpRY3iPxPPYOQoxFZayHV9CFH14xvSdtt+24cHblEbRYdM4R3K4CH9rT
ZBj9ZpjqaJ3HJoZsIhMoihPaEpAda1b2QaYE3M5xv0u8uT94Le9Ud+qWIAA/o2zdPMQNiWsTyTAt
cT97ToDTMEg41YvCD18TglUk36t08JGRGjieTugWvmP+wRFTnMOSoOi40KMTQ3wAuNOtJW/8wvCF
J9BKgDbOvEt4HU86gA4wyMU2KuCAzcLXv/nMPWXAwJNZ1E8XI9Wae8r3ITSBOlgkK2eSCsUiYCg9
wzx25nM3lvpVipUcxA87dutdH2jhuqcTdKey9iidlliucblz5NpJd6GpTYUtvgsqlYEXtX+65FKv
POmdiqa/9n5V7GunGu7wzhCJx1VFPlYo4wfA1L8XQYCNDNnNug0QvJap/WACDl14tufJ5JNEg2Sd
jaAPv3PxRHGlnUN7DN+haZHeKdq/tGS+DW2ePHOzD6mWGlAp4/A7zTgJgqQAneJfZOjbKLAmIGJ+
SEncgkEY2+TjgCLp6d07+rufbD3AS+8I/Lsjo9pyS5iJ8d6E4UvOV7KqY85Y3qAuV16XzYRW1lW4
zUVngT6Nf/QNX2rG1PKmFmHjk8LBpIHaP0OtVm/qvZxFeIMSknC9HW9qC5HQrwBY+b6KwoT02mqn
ith6NRdnJOM098MPtfG5u6YxY4lkYNprPsdMOKJNOESAsS1kd4mt7dw5I1IdOLH5aBAijPprBf5Q
XinB0KKwTMLfaoAcAdIa1DmEddRTfyzyPA+ZkNXjujRSYvqwbt4Jlpj3wvWWQZifv1i5e6stl3NV
9s9140kw2mFp78MsezEQEneQi3DL5Ahh16MxOs9hXn6EbT8+oOl2nidGfbvC9p2NH+lPQHeyhyrz
zCdIixsXzgM67tSjngngqzTse2aF42EqUIWNCtlErny2mxaqoIgDTnU+tmMzadVNLRKyFo+woygl
/L2PWpvcJx2zAT8rILSRVUzuNUkYvq0VG2JYQ+zOYb8LnMrZUdnuvxc9lbBsnKLHKa5RdzZEUlu0
HAiW/9aXnvPIxJkhWNCEb4iy451XVHKv01llnmOTfJnO7Q2hM9/kkLTgepynlOwut0xfs7zpd/lo
WfiGqnZTpnm9Fq24awHSZrdGup8Imr5mBr+6ZJJPlDIZq+Pw32tEvP/epx515Fvt9cVTYcl47ya6
3I/Ci38M81s1xdNb3s71viTHKqyy+cCrDxgUi1WNfHAr6HK8d3wpNJqs516rjEdfJ22n7K36vSon
7lLmmEEflvExLkuATmlBIlXVZxcKbVSJ6snJLjhWsyP4nGf1wOeu5ZA6yjL0l+mfhTa8G8wvMUD7
6VNjL6zf0bZ/yih9nkTYveadRbqJNebHfuwiVNoawUCByFqCbqpfSDUtBgkpuHabeXXtjNMDz29v
ndkKXmAbFas0H6ZfWkDV1Kx/ucnWgB1EJFjUneNSlN8yndt2TzDbo9rk9L7Sxe5vM+OXb4GoNz5g
ymdRmcErU0V1TNMm4qkkYCs1Rcr8aL5HelTcbK4pZMKAggsmk4yXpT+jHihFf3MqIj/VLvXg17Gf
R/i1w8wW0o+mFRqO9J4Bx9IfCg2aR03djQfk1zfVd1X7I8AiXESX1tLnqtMF1GkFWP7lz7QaW4uX
kHLi1mVSEF/uEJJKS69YtcvqHJnZJkhsJuv0aTJih+bkhGaBxl1Aeu9QMueaAwd+7uKySHtZntXa
16Jxm6ha1UQ6rfTBTSmFILtnhCcZ1YbyIkYhVoFBcVgPy2Gbo16jDGi2Z2tZeAt4N42+MTbSzl/E
L7WW1EhwqaeRrzowqFaLIGuwKKlVRELGLo38V6+YG/mQLE2sfxxjQT1ZdxWh5NQiyX9gRKXpaYwf
i+vUAi245w9xJLzb117pUfsJ4/YxX45RB9bd8CfATnnkQjFJEAOmt3WCLrmBE0ig32WP0NlMcHvs
UouQueFBH/DymbhDIP8vx+UF2Ko5mKLjPw7UuPrqo3X9PE49kIUMoeaai8vXcaOWl5dQ4r92xZtF
E+XRgdvx0vfixSWp8IL5tbpHgK1Hx9QPVQM6ZKgTbx8GzR+EGKAvmB3rQgC6vQ+cUa4U+b+eCPLD
8XXNix45+t+b6sHCaZv7smsm/Qhs+IzsD2L3pbcscemWRRaUv7rCGQ/G4PyKkHMc1R/mLTm+qVcw
XhI5iQOpHtDA0ed7Tu7AtiRJaDNhhrirfYajk0gWunLX96F+JwYO8JmBwrWaSbN2HNrXZr/tEkEx
cvRrlO65ecIRTT0tGen9xSTWT6FOvjwPRvlw0biCwnKLoHdUrv8OgdwhhihY+3p3TzUZ7wyQbcC4
ghpv0OQ+zWbFsFHY5bFYTGNqUesChlhrPuKFeYbObF7sxtReBoPcr6TQS+agSfiKliTZzGCrDupR
crCTXQbEaisachoqrQy25WLLE5Hr0/Yq273a1AITq96oJ/s+RXhAYgo9uiA7laTH3eLcZLxE5v1T
F4bfWwjBxAZA3ijooN7VYp5Qd4R5MhyqbkzOU9/9oCae3l0nHcGw8rMjM3gK11Nf9OsK/SMZUjxs
9RrH+FLfCMmdHChossJ+AIwuHG8jMMQXQ1IEr9ugBV4vMbJaEbnmhCmjjqFu1ndW+4Zg396ZBoka
sjW6l7BsvsnUZOrktN3Kaaby3o1xeS77OOF6K+3tOOYOEYV/5UOVvZMuCAIeXvl+9sPwhzYfSa30
fwReSjXYDeCfUXuiGBtk28jRXjvcQL/qrCfdRw//GBe0eyrb8GbTZjmGMdaMwQzte6c54VrUfvlh
6MVK/RGFCEDNvkhfIyJ88BcF+lnn1Hx0ClUZC2mQWB7KEWJhDgCO3c0UBw4Xnwyf7lQHe18Mzjci
KM/c/kHIZfU5+f6+TJaKqaH8Cd9kZ1MF/EsL+lNTDs6fRjxduWV2H0Hy2nkwGZaBkuTz3TD0ns4w
qO3nmfZr5qf3qO1zeKxGzY2ZdiyTYSa70yYqo3pGA9qApY6ng3pbZdtW//u31bmzs53nkmuLE15k
HZrnviFWk34hzV3eQJIjqolnTsM5n/8Q/vM0Pps+cTnCdMYf/4uwM1tuVNm26BcRQd+8CtRL7tt6
IVx2FX2bQAJffwdUne0TO07EfdgEYG1bJUGSudacYw7N7ABtVLA9xK120ymKRtnrGPdzeRc16f04
hjE3geYPQ5rfhraZ3fLIeKnJ6OETUNECE7S6Ix4iey7N6qfTF9WXxXvIx5yaV6c3W9sqniV1k73k
+XlB+D5ucaOWL4pef6xflqlywztR9JNFrfCrTDPv2tzQDlOYjIeYG/l2dnCaea4Ou2523pXJSbks
zfnQuuJMRqdxU8bEhGdWlyA6MVmeSCrlYUWHjer4m4shF5at8gOAyLg1IhZiugB+Cbh8vCXxUN66
mTlTprFOeg4FstDz2/V+njVlHy8N7BQezFPfOV9gcv2mmeXRFl56v25AcVRkXBTtkcc5N9jyg2pI
S3+K7XavDsW4jwckxfVMuxidU1ycm1Y1d3RPwzs9Yf2POuJ1VnarARAPYR+2/W2jwtjfALxrNwOT
94Onei7cTjPfIk92t7o0UbmnkXuPsgOLWZcZP8NkeugaozjZDXhLzUl/pIM+fzQxaoi6MQmrL+xH
QphCeCxmeIIoFp7Ww3VT0JlrvSjcQe1yCCdV3FvdnSKMG0r9SMld+rqckj22MeeapxPLqrq+ZJZH
qrlC0+G+sFF2ZxWV2IKQM+g7s3e7ahMrhU+ZouF6sJ5mLGbm4YavwIntjeJVuOJSa6ktpiG+NKJx
MZJCayW6qXEsaM+Z8YvW8cNoJ8lbljZ0nWuS04XKXdy3ZbrXwIdHAEwv4Nzro0wK81DAyL2dpa0y
21HGGyL8Uh/EKArphHAGGkQPCZCXMyGrr+uRK8cQ32Fn0H+yjU0CbPoZW26HKyg07op6IXrUVMTd
SbUPTtP3TwxarymyzmNTJ4iK48I6rZtWNeptqTMF1xhXaBVZn6ZlZycq+fFj6Ryi0LMezbBJ/clM
+IVVnF7JNsxOpH75rAvBe3obmmi4IxYRTAJS7ZItm9hGbiBV8zMWzs9iCeYBM1DvjNrO/WHMHmM7
HSFbsizLIivezrmyXYiicTkVn8SGO5skGvQHNHXJvmgQZs6gvq6sVqNtKRLrZYyTD81UlF8GNrVC
eNbnEFJc71EWPKahtHahWkTnFI3eNZmoEZSCe1hXui+6lNHvqnnpUPx/KRUSFyc3tUdycQgSNs32
DJGa5XKeo68sMuWs5mg9JnyKrxbBQVI48ova8aNFKPFL35HTxHRX3UwA7jcGsSpbOzbhQxcN6Rql
RuCQOr3TCs5O6ym78faEnGKbkR3IfFW9iZ2H1kiaZ6d90jI1RSqmGg9jpwQ2wh2ybfqnboZdzd28
EY7Zv1gNzTPkR3dYmXBQF9arggBh19AiOohJabfZmAKOaXO/R2r0orapdtHw9Po2hcI3ClgOVG0B
n7mb5JvxGS8g8VSq+mWuMLuzUvgd5fW5qquCsZYHiNnYKrhTpTykpWyPAjnFbQmTvYh1ncVyDU49
rtVjbdAXR3yk/9dhjcUvnfT+R5XMJxYVGCZ0/YR0mCTERtKLRjIy94991c1XzZLZU6NV9LENRpLI
VZ6nur9lwt//UDObClMy9o+0ssFqukEHZGgrswz1h+x7yLLm372hUe6EbaM8SWblyhPm0QF4/KqM
FAGhCMTBelgD8QpGGp6H9VBzp9+WIZSbOSWj1VBbHhXOfDNVvX1TkcP6RBVrSalnPtQsh5ZSAid0
QLeX5aMWcb2KvD62NA7fYFMXO0+8oXjDd4kVH9kFDjaHKJCZfAF8ZM7wzNIexcCS5jfkw/A8W5Qd
cIiQQ2hQmKUA4hekbv+2PO2G5Fj7nbb1iCcvlftJRw7aLLThNY2nzczfrA3b3RrLAxn6qOh0782c
eoUGoe6uRF5wq4uHlmL8PZ0FcW9CdBY143I5dNbW0SvlvtbyT68H9Ju2deO7S/gQl+nfBKK5Uz0o
WYy9leMSGzQNxI1Q/LJAvJMCwSiybrI5/1Hk2UMRzqhj3bBNz+umcJl9kGCXZYcp7W/7KdFUyqxJ
i0zDxYju9tolDoF9t4NxMNrYhpJKF9JoWY/lphddqR7H16jnWWoQWHpwWmfYp1VnbsLRCtttSmyB
ADJJdgXWW2hJRBlES7zBaKDhAGo13Zf5gIIFJZzSJe2j05gjUVdYt7F2GpeqUY2LElF37mkTB8ak
xui6YnNfGmr1UhssiSxTBzbm/bVCOwSSIx/451iJ0t+x4B4yEEX4aR1FnwkeUcRF+i+qOR9eYooX
RDT4si07vDAbQ1VKWgehgaNxMyBK9zEzFp+x97MBmA12OXHwu7n2FYVHtmEMnZ/t8TDjV7qsGxpE
8cVJcGzG2oNTd1CbXFFtOqscL26X8OBKPKJwOo06js2TGHHHTy/v4hunJVZSH/Roq8k8p1hN1X/E
9o/AmZhfDDPxT0dXX8wSWnkujWTLOHmUlRvex5I7gjHM9plrJLc03SefuBRShuv+h9kAY/YcrFL4
4jasI05VkfRPua0O/BvNDZes+oLHybhV3OIF2kn05CWWX1slOXXjFDLGKerL2GUUx9vKI7vCfdNd
I4S3pdZ36wbP/jnNHcKS/zlFyqy6A9jW+k0EAp2eKi+2IhRhx3Iwi3aDl8U7kRloHLyuw3uvRsk2
Y2X90RePLlNEIrIlkQO1ykreG5qNJ435rNhIlFR6Bmu1slfjiIzY1l+PcLC555jc+6CvaaqpFmNS
hz5tXngpHZ7nSJm1c1mHEWrx1PhSoxQBGpS46+CGkmJ3TYVhdCATLKszl8GFCSBNOE/L7SdHDH3Q
MEHvNmiwsv0gbGx/cvohPXN8NNv5mSkhqIMv0ap8YlqQdj29xiieNpDSkgeGxfQByQGZyobq+H/u
DWkPHxFkZZg0obrvxppWZjs+mVPuXGhqvcLzrF6Fq14qtavflxguCZ1kY+vvPbW/30laP6e1xdGs
0dc1x2elJk+onru/yWdr/JnTIogYGtU+UiRhSSipry2t1sCMKToDj+3P64YSz9+9ahrRkHZ45QJ3
pnOvNEV1aRy3vORx5NCMiHalbiYQ1Cu8+XDAt6qJGG9y+gTxLD9Y9zw4bXLjzMK88KgLZcJaqev0
Q61Ft4k+GGcmy8Tn0QMzzutxr6p3AnL4gbjn4ZqV0d9Nl48a3ckIFXqh/vcP1pes5zwjD4PQJmRI
702XNau0y2XeL4LBNsrzuun+2fuvcx1/kAtkn02VcUIMWJ4LysjnMGUN5ap08YyiCkGyLD+pjbw8
r3t/TpJZVjEz0ooj0h+AO177MRYK1TARJxe+1reiGizCkTOCvlSwCOmSgxEvmywhdbUZsGOs59zB
+iynMDo4C6lk3eTSOWsTnsSVW/J9ft3DvPA65YaDOiMiE0am+ym2rJv1yJMsFJiMeYEbNcDyErd8
jLoJjx43/3noMrw6cSZo2oxLTAbKv5Yojlwv5U7zMto8KuINXhnObNY9RW+Jc0Mu0++KuHCRB8HA
0Fr4RYgV9j0VCz8dRH0KYxHfUaJ6Usjku3RWPD40FtN4qSbMHcorkFaPllcoA6Q9TJ48Q98h9nR9
ECW4YjTaFWo3OaQmJAkZRyRuaBXxmi0ZQevRsCRxIIxJblQtv58T9DizNFvKkKiFpKodv7XtZY2n
o58z5wabRrrpXNlQMYSDAxRvONqdaPZGbvycRNjC4GORSoAq7wOuPTdPpN3QJnRIE+mKfWXP5sWK
WrSAqICeHDD+gOhy/YyfcnqrZftF07G44wqFbRUBeIiAaXbaxGDTqik30RzVZ67aj7FWkqATQ04g
RCXeLSIrNrNOi1oJtXcGZmdr0Cx/bmT2pTqjJErWRf+0/N/rr9AKh17hult1unR9Au3iNj//OU9w
TQlDlTArW52UQxklz24XOxpZZ2ZyU7fptguF94IIyuXZO08sBrErZ21JzaIJT3VjDIjHLOisajLJ
v7vrcYcUDecDT+71cH25CtMtkETDs3aJEMxZ3ALqBsfordYK7YiklFTBfmDSSs+XzEJVazfowfny
lw09mPA0Nm/2hCG4PinOzOzbI7McsVvzmNp8S6jIwUFPHR+fIKHQLknItsMGoJeaF+d1U6UJUaZk
v8OHDbODAWkFUcyk22jxwCO0buNsiXFOgpY2EoJCEd2jF9MhCN/lUK7uKIlF92M/kmIuxGU9qvSh
3ISmqp0Gxjwr1+b7SpHjo93Onl8LfU+9G6p2pZsXuWxSJngobJbdJKXXuslGAvgSczrEE2PeiKhu
E+bYydOk84h0IvL7PC19NEQTGJnB/G8w5U/BhILnpfTaX1ks7AcvUxR0B4q6b2MGV28yCV0uSAnK
VfFUMY95UHQ9eqzHE/d9+WC63DuW1UZ7LUOkwdOdNOQKye8+LI2LvpQg9Ti8H8ZiAWcvACvKkHaf
JxfXpZvALbw3DN159qYlxUNRjSMcm+I+TZQ7ykbRS0uzPFDV0doQ4KP9bLG+rdkC63SW6IXf9TA1
x6TDGObmtr+OboQKOptsmJnZ0Ek6MDi0fiYwMZiwUBAhgPMgToSsCVI+DVpMYWsi12n6/2wcDCnS
k+NmPafadcM0fbpEQ92QTTk157Gj5Bi3hHSmpkFwfTUKwly9mKVVqVh74UQkBGYkBJeJm92Dy5O0
hF3lipHg74bOzt6NJDV0dPesyKuCfOT4lqk8NgTLsMCmaPVD3/+2JGhGzCsWNOtN4ijZzuERfLNu
dM95ReZDQpJMfxNjH73jamu21qiEB61GuqvUo3ZTgT4BxFI+11XjBNz7g79ikuoh0t5jIvx8fZoj
5lL1R1JjMNxYja3hYXR9Ez3Mk1soMpiTWvJoNKydk2gSSqT6S6fg9uRBXm88J7yMSazsi9glOdLL
iNdszTelAbreG+5mVNUBSZky3Kx7clL2nUmDIEWHrPeTcbfmrWet85I2fXHRYrB/s9cyjJj2Fmtz
T3Rz9DOhdPXWxvHfBYLmtvGmVnvJKmtI3nTISpFs+rMZlmEwGJTr1MEgTrKwbjE4ARyVRC3RGnpL
DfSrCbqKwM2VSxa6ys60yC3qaf6BELFH9HXXaci6a5jiOppIYnNc7FaJhEDJWsnYl4zYNw7P9n1B
htImT9XwJuU3cCdETyoCGVK0q+skt8oXKVqVnxupOFZmyuq9N3Ii4EotoA7SPqELi/1JQwYwm5Nf
Q4rA0UN8TFZF6uktHsLkpXFK95ElA5DcYccXEJSD66U7wA/ExMziVi8GuU+1fLyI4rcZIjofqkZ7
mD/dvEgviYlWfiQ9bJNo72PWKPQfLQuPvQvkJnFJfyR8wyfzK9nZ9US0LaKBvWLlA2KOhs5MEh6S
aLn1PVS5haEoV/jVfzdY9vZeKXAN1EvpuNeMTw0wfhHACiGX3HVV9CJOddMCpAFRlZefNiw6ASWJ
d7D41SmV3OsNNoceDdmZikf47IxMDpKofW+QDTP3HU750GYPGbrPE+pVGpPqCGQSVOAB+954bbVG
9+kPVZTOudqXLKINU8lDFsvppyCEYFPThaD+VA/ky2T9Zd3E3ZidhoQkG12MmKXS3i8zPoJ5OeyZ
FN7agzHekkYmNgPEcNpNg4VJI3o1otqjeBEQ1dO99KqRPbB6PGhNGZLK2zRbxAIN2gg8w+jL1oNE
gP8uSqruLiDM/TxZLOt6lhBCC2dIXi6QMdR8InmKEulepKWC2yka7Zc9ZETLtc10Z1IGAHZoXzHF
TXd9oaCUWDYswG8xzahnW2rTHbXYYluToLpVqunSTzK/c1tu+sadPtXOnWlr28VzEhOr1/ZDTTQr
2XZlGKm7SVffmp5elTKjx2pm8L5J3SmEdXf88wwL+BeT0b3Xey9rWeHPOYsGBG4t5zYXRnazKjel
xr81ywd4TX8Kw2AKz5OcPnUYqQcGk/yq2qTc5VOdBqWlLcMwmsYWvO9uHZ5jm86QYmR6sJYIKcXf
zRrceTPuaAPPWkOwWJrSwUeHJsWkvciiuZsSK2jKpv2iIYRYXipwdXIAZuIr7FyXlYD2ZiQ0kHIr
Ny4xUX97u11ixG/UzvwpPY9WxQwOUwLEyhP6+JtSrfUtabUfq2zP1MBArnv2svd9uO59nxO1vFiy
ifcr0rmcRoOCYP4DKf90WjciRQ7+fTjFRN/Emdf6ea0PZxcRf4/LD5EB7OS8LVmJpnwMs7XnEXIT
Vr13UCx7PqijCKYFpJIucB4oW4Bm1t3Esf6z++dHkf73RU1nQFZJl2PNNSgdrbuY14jeokgM2/8/
1NJpoWOshys99PtwPReuIJU/u1kNQUNZYgPW46gv3C3r45f1/3MXvs+6V09GviXlONpYI0UDtLlG
BhuQPzouTIkVvLoyVr83OQxuT6D3qmtC5ma+SIw7bBrKvPuBCRvxdFpxCJe/Ea/xBgsNxHI0dYZL
/FjOtoRXBjGHlvE9bEfcdblaY6Nio48tdO1W4Glfd+Xs/Wd3PV43KxF/3dOyJD5Vua9hLdozOXwa
1zeiLrbiP2/M6cd8iX76+x7Xk8Q/IMD859zYEpHnZQPEMmfgfSygE6MseTP/HK57wlj430xt69Of
3X/9HGzIRKMGBnlfL8B8Vh796XujTBrySVv8Wr98SGQgf22Yd2QRa+nWKw3gYcsHtX5u35tk4ft8
H/6vlzgrIPZfr1H++V1/ftxm6IHNgUf/wvLRVurUupstf8BciDPr4fdmPReu0J//9Zr1x00cMTQO
pCwvElijNV4dnIZb/gROuBbYzPfm+xwP+BdjAevYeFZOuujTo+BJQMIbZPL1a2kiIN3/HP7rHFrG
G2SC9s4yh0r1wboTy7BY76wWB52ax4f19vve5MmCB/2+59af5DFo1KF0K3+9stcL3V3hxt/HquEB
1+0PycpsEYs57xsy7KyMlvX4z8nWXoLr28eplTj27b07g/b/3mjLJfV9uO7Z//9L/tf/tp7Ll+Hi
+/f9r9fhL6FlYCLnWe/19WakOkH4K9HIFCbV3qaZZZV7CMAtDzxI8Ove9+Zf53rBisV2eo3FifZp
8tikK7iOn8m56LOCziVj3nptN6kNh7/UeLj3Ut9ppbhplytvvS6/N+vlvV5e67n1cN3717l24UHZ
LV0vzNlhzERvuWKbpqtY1aJmX8eE7yFk3evb/N1r4nGrqIuvJPvldTar1Fpjala0H0Yh3uKy8fPS
jVH60PkxkiEgKVEG3VSHh7TVv8ZJN306PMesr5XNKMCqosQIJMEBVwpsPxE1MmFX8VRJxdxNHX9r
SeDuPahfYo4uUzmmOzstbmRLKItoN3Ik5LBGibvNGbyoabfkWRrFcR6ryzRRdszH5EcjUMBFXgzJ
LUNXbNFzQREz7KplLWSbqF+RA30QxUiHvAeGMYMApHc5goaLmF5gudyShvNzMEV9jr0CIKc5X1CN
/sTcTkJsaJrbNkruTRCBT5Nw70G0XpGG02YButITP7dpOoweY1HejFH+5TQtItRSuciU962D3ew0
aw7IoHqIGOr9xtMmv3f7a+2wyi/mhS/YZ4HXVvWpThHC9ghYJiHoLnbqpiT/8GTgylFzW1ykmb8C
6sQF5Fq5Tzp3RdOwLLPbCqlFoCubxiC1WFKE3iNXDTc9cuuzMf7MTdU4F3Z88dSZNfR1ln0JaXhx
LtFkaxIQJpXBxWFbAEsl3wbrj554rXcEs+6TUACRhvrIxVwTERWpeUY/3um3qmYlWxMcziZR6I2I
1D50I7HDeqwF40RJhCVgHNreSzRHaODdC9LJY4NdokvtISBj+0fYTOTSlkdTIR+QBz5FOh2SIlwR
aBgLP0UBzdDNDSGqYojPZUUSmBAtZFbd6A5wvZ9RQ1JN0HHfUEDaGc5gbGgxbxVND1+hdnUxEqLB
g3TSs+ocvH4PldHyyUTTaACgEFOzJg+sQZkuSVLfudSOG0vJgiaH5NkRUfCYFflVKcb8UE0AFFtY
jfagwlbOXuyqilCQxpvchaTmlBNK7TS5cxXrvk0Gal1h9EajrSQabL66CqRx26j0S50o2sVsiluL
7sd+XKy8fC26LwVC37QcMB5YBJNgqzmXOa2tFtMI5jxBFK2xb4mfAMNoT8NBnyf71LiRfaqh1/t9
UpHg0jvEM1M8kwAfN60rPyKzTLYRROPVyd6P2b3WRy0CeaqsliIeAc0y3rMoaBSK91Z2zNHFUpyY
tpWRVkGbzkxVe7QbA6uQwErlubOHX45pZ+c+adtzW2sfqokZQK+VdM/dkvqp1dOKDUMTdGc3+Ca2
JR8WracXzSG2cFQQwASoDll1U1K/moyDZrSBKlEgY+kudlaekVka8UmmuOji/GOc8h51SToy50ia
Q0/okmm7/GZPTbcZ8dE0pD0zEBZr9tS4SCfa05zehm7kbeM87Pbmr94Tz0LY4W6MiptSwFqby4aI
X21cYtzDmAGmBqmRAs8dCvVeIUV+qC0TLKLz2VKIZVjSPRStM85BWf0Mc9qWXCgYi6dMbEcvNTZ5
r1r72YXH4bLK2DZNeNa0rNjqQ/HLKAlrLhLAON6bHsrxYC9KD/tRUAc/4LsKLDih1yl+Bo/mUHTB
gFRPeX0bScLjzRSkdSzSn5Ge8bX0k0kyZvPWYA3amxLRZO98xWl9lw9Svw1n5yOZrHeuyWYjio6w
A7pVWWF7h766T8ohuia4ZBZRbq/WLmKstN6K5Uw6VEFGQz7oLJbmPT0SxeM3NCiVde8ON8B7GIX6
DspcoI7Oh6ZET4JIrA2V7R1hRDuen0umLmG0IwG0SX81BRUsIWL0b5iQNTO7mVuyuEt41r5razeK
SHAJuQVtoEXazbhtzCbBO0J71/Jqz8qrOFuKc6pZLKSTApGnoM0lMsa/uJ6e7XBEumx4fGPUyVPc
tl2Gjye3mKBW6L/9sbpr3P6S6+ZXyxPRd1gtBCkI0LCjO9VUP2QYvzYkoQSxYj03c2kTL5qXvhyz
L0Va+YnZHHnkOahJs+6H7WBO6V6fK6Q+xa6etfHcW0Cim6GneUp++tVIuc4scS7S9oHMrGvY2NWx
GBucgV75ZTZdfGvX7rEtHgvX8Q61p0YHova22MMCxUJemDS5DQ3cxZlobBOhHCX29xMdjkM4/o6o
NqhD+pRIc9zOlYblNp9IXtfRWRIr7XtJcqWZNk2UqAhEOSSeu5VVV27GxZWAI4vH7KdLA+ri4Pir
KuO2U+iyw8WffFaEXxU5o1wXcRPkYNr2kcshV7fmx/zGvhvFSRENMyRHcY4yf5qUnyWe7XZGDG85
xqvtdvIOHxI3llCDSkURr/ewiLvfDdfULIlkFWkaB2KHeFH6tOfdTaYN1n4og4F1bBDPDlyA8tOA
zW9q6kvfNLusSccj0xaKoZYN2ABB8Sl15g6jfcFVN6V+6TOBUg+D9ObAopEA3atQtvh3iyDRNRp8
rvGMuWorcUrw0MQeDg4iKZM9zM5hozhZvDMHmW4j10KiHDm0Y/uqPow06zDXwnEbVVwkOs95X4/I
i1RFelXU4S1Pbcc32mhTG9a5dUEAiNp5AwGM/KzXVeg81X2RiKDRPAbXon9MumuBGstXpSO2eH5h
d/QBVICBf/g7ZSgqFKb3rFOc2MRm/CZB8G94jIR+7TPOEsiTauI4g6s4GIhYN7Ek/sgrevUU5mno
Q5EIGxeyW15tS7nNa/W+tRln+84N/VyRzISycotlZm8N1rlO9S6oUms4q5RjAiwfRNHVOp+oUrs7
fSKAqZHkzukQI0h82zTKdL90/+gf4G60BpSktmY+twuzkppw7wtcvZUDOE4Mhwgk3QmDJmZvCyhE
PtbPlCaZOzfK0Rk99GQF9vVE6HhNZnzdaeE8F6r5e/xNXUkjZlOVvhjl19gN/UWhJb2pddvZmbV1
YMTASaWMLPK1pt/SQaUlMLobmRneXgJARQJ30oHKb7k7f5cjuYxDMgVDUoqNFlk3oIswE5DUaxvu
bWgItB89LX9ldl9itIHnSk2pg6ckc4pOv4Ob79ZOd2j1EKJ13mLnn/Ff2baBf97SaNw1PHBCwqcw
5ZCdTcJU1M57MchnJXO3Zuk1uyk8mcpn6VhfEr0vzVgD6kKJd4PatVxEfsZI0ylJxr2lpflu7rJX
9HvDSXpUUJB/Qtoruk9K3cXGZhGyjR/KMARzMWnNIVEvNYU+v6irJ1fon1Vc/nIz7xde7BB+SLKf
pKvBHt/xsDzIoRoJNnc7ZBsZMaSe47CGUbYq6akbT6v8SsRfhRpimWYFcrYWS2RJTMKmmzxKvswJ
C6f9iLJxjRkFk+5hlimIy+KjTmtQHVhvaZvvyy7ctDkfTBoXVzcJq207jhLI8/jUASzC/fYwN/2d
681fI7X+Q+PaR88R2a4cWrgtdTcfCAZ/7Ef3Q+mkuc3i+W3kk9r1xoZpVoJYKqctmO/tBPZNjpwk
6IvXtvd+Vz1X+KB4GEHnGy2PAMzblLgUtd+msJ419KsBfsDCR+Tp2LoeaHN+bcIcQatr8hRNnd2g
MSXmIXKhX32mB/6c5iEIu2h8H7AQB51ejbdM8R7VuWKlpnUduVsENhRWHe71VBt2jUyXBDIt33eM
LL5QaJJJO3mPRE/rLDG35eRawUSYmF9avLfsKTQrI3AULq7aTM5mT4oAs+VtV4RfmIrtwM5iyBnl
6F7cPJq3uUiUgOjjXTybfknKyik0KgM3pPnUNcW1nWYnCGv9pUUmQKQrhC14jOBFWvLKVUZvluXm
Njcn5ud541tSJUOtY9UmI5UEOx4sXoOkcswSyK61UE5FxqoCqRRNsbz1QKDxpKbZsXW9qbgs7UHE
rvgzifq92NUtVvUbVszi3nWR6vE7823b9K+qrpCLSIyGqgOeO6i1YrGODEN/cAfMbGGZ+pZuy2BQ
kBNLyzu0gxLIPoFLvizBBIqso9EzEVLFpxBdc5V58k6m2g+vTrYxFS29TOxN3KMx6BaVSV4pv0Tv
RDs4o59JmZ/6IFF55iCfuzFjDfmjphR0pq1HTUVR1Qzx51iNSE8d3dnW4i5fpvCOI3d6aD0b/YB0
SPbIS6cMHaf0yKGozRuX2v0eyfW+7dH1zYx0cS7bs5N6d8hYdwRb3/aj6QXDJCvU6FmKiIX6yWg9
S1Wi/pXmjSNisTN724I1EL5XXX9yi8oKSgOrb6xh5Klq962R4mGOO8Zs8BAFQsExDnkHLpS+scN6
ITSUeUwa6RDbp6wpkRa08CJriyKpVVm3qEDp7DZk0M+d/mZwW3v929S58a5QY2enTlrtq4SvBG2u
6D6qUiRytLVLfOxHL7fPFHAB8eVTdYtC+0aAkcaT69k7upKgmjVCOkR7Fb1ubCrjlwJ/FAv/+Bwa
9nBFYXhe/rMnq350Rv40bZk8KNoacoTKA9wdZRG4iGet35PJTJdb7iMh52WfFKO3AVRUHKu2cfey
p7gsvHOsMejoKZgax4mOJpACwkgmVhjmg8mSeFsp1kUvCD0b2wv39CuK5xYwSfleVW+1a1Mwk+K1
rvrPTHYq9mFW9rOdvTw6RT3y6EgQUJBqcamnj4FqO0Vd6vuO6hTb5IkJOre8rR815O1IQurQiI91
goiA8fjdySlUEFBNRIunB6wGTnan3g9dilLApOWwGN4qy+zPDkmbFPzS7YAFAEQ1t2QTV/fge1Sy
NXkCTzJ9qHXviA632nCtzUFYiU9biq9SUm9waH0Heqs/RT2dKJR2467qJDdN3m3SGayqu5jAoQkh
vct8NaqBk850wOk0fLSGovmknnwwV30BQV9v9dg7jg09nHxJImod1KJUvHDxcCtHBuv9omr2edc+
p2X+CFORBJhcC7oung/TlNzODZZaWE06rlX8M8lurLw3qxlT324Xbo2NTtmtnF+edZeqpOvSfTkV
fOX0HXmeDUKZDm7T7Ss97XZ0m2k4sRCbRrPjBg1L9H6Gzr81Vw5O5r0oposOzKRz4ukAd1K9cnyv
be4wTiUs5UO6zs0ZjuZtjH1xGXnfLGH8aCa7p+wjUgKlJPI81TYD5llZ0Dro0HUlZe0v3sZFTxyO
4UfalXeTVdymCLD25CC1yqLgxf/0ijWOzCO0DLYnPsNefA5oVwB2MzqHitkDTprOSP5Ah1mZve9d
wkGBhaBLMOHSxK3+WOj6kwcifmb2A9c7Pi0oHECnsrvqSC781ul/J4SIYjKrkq1dxs9gxJo7QSsd
i8RVeLilSgLX0NEza3fQOTalSyrKKO9D+H6byei4fdVUO9A1I1VBqPibNBEyzZAeSTtzjGVmjjZN
SR2C0KmdrD3oLPDAKkujSwoMCNHOVVixe6BPs6EvRmvGw79L+wwlivusK9rE2kdQunHVG+xYGTbl
xjjMr2rd69u0HN/UaspvuUlv7VF84pkXR7LZ3AYhCMNxCYbffMXemDh9RoOa5XVV4dgVAm+nYBw/
suRjCAxxk1A6LOWQ+vAseqCX1nni3mcmxtNoyC3fLfIygHOmHBZdq1YXN1Fpq3x9CMlnbDr/R9J5
LbetbEH0i1A1CIPwSgRmKkuWXlCWbSHnQfz6u3jui8tVJ1gmEfb07l7dlA8atDTfsCbLnwZ4fFqa
0qjF0GrCuyAqzAuYM8KLvn3nm/dSKbEebFkPRKKcFC3FVGHWES5eWrM9o16VKCbFS96vryysk12f
zuh/NEPHuenr+pSftbkRgd5kReBij+SdNb40mKED5RXk/ssGAabflXO7Biwjv9BQHB8fdeOzPGJ9
nugnu8vrw5w3jyMNTRiIrOdURljsO38eG5dFZh0qQ8SHzvRqRhjsMXNpX7JW56kJkKTl+5sw++On
wMZvGtDAhMtKfzV4irf6rb/jb8BBsaGftodhtZJgZtr3K1cYIS/fD2oDMHpaFHI4dvYXKg7a6NLQ
MkIuZd2UdibPeJFIOIa7qBfNEbfBqt8nGs2Os738pRKruWX98Lbl2pdmzOYT749pK8fnnG9fw7hw
nvmup6FyD+3gRt5cyCdpNiyFnZGFEr/cteCkYGw1ur9CMqli7158XFSPWcHzWdRteQJkA3KJ+ac2
BnHAQk75VeEiRRaGr5cGBXGuQRcKRurQmiNM74x7W36NnQOKB0xLB7RVrH71i3R3jiQmOrTTRH1r
/CvevJv0ytWX412X9U0iOyEc5UeB8BRCbNvzLKnOVWwXV/bUjMEJsbXOMH/VSnwkaX7ClGzgp86M
QNnQJNIZWnU1RlhPzk7bDyfLbfsIGyzOdmyCZRZ7t3xMGcIkMLRmKQ5A60OSZxOwPC7Czpyp38lL
nqGVjH3RwSUkxYoyKPeJLZJzXxSIXuT8pgV70oQ06g7Fr6VqIXvhK+xrIjFoORwL3B26TnJQCVKQ
2aKxkB3Dz8ygO2e41bEu6HeS44uzgWNQFm0vNTgswhTmLTOdc6uDVsjLq7dSuLGhS0VILryYluHb
60oaS6a/VeVVuIdyPSzm17xpZ98skDL6TCfBVLy5E0/arM6Jfc9hW8AcoXek4dU8gJOL7Ve7sib6
JaoMYVd8xqnOvwfnYJvvwR3PhisXK9v3RsRUvampirHWZdd4DnXn0PA4v0yfGl7qwIuzYqfnxdtG
+x9karK23ubiuCuxSXY9xCE4gPtqopOo35B5dXu04OVUfwGPY1hMuhZRkdaYfhytHfNOQKnNviNN
FBUcfTnrl9az69GN1XZP8EzGXWnVgy/MLIrSqfw2jVrnYG/u8jneS9tRfqWYkS1zus1V8ZH2Vhd6
mfqoofjxDdFg5Dxpmv3hVm4EcF59bGl74BDS72xVVhfChsdBOVbo9kWg2FQc4QjnvGHAMzL2Q+LN
OJaNFhZB/FcClTytZuc5Nt5U3fxuFqwPDhdnREvfP6OgWTKr0/hsSUTZPBYH906KypPN9CeLZqrK
NKm9wyn4H7UGjMOP8HiZUDn4aLeDTaxNe20LeCq1O804nqloh7mKAOIOgdi88TGtY2NfuCQkS2LB
S244R0/EJ64M/VQ6eVh13FhiLMU+AwSYbNo/xv/hsy7TkBf5k1uI3/YKZ2Vt0ttc7h3PdsMNsMdJ
9/KHbAGjA/XgqyEfGuDueiXC3/odUgQFbTIoivg7r6wv1zCHHV/IxZClfcwhQ7mdCX7PZeaCmVJD
X0vzfa7N30Q8vwaYug/Vul2k4SroMrkbUGN5rBFsbi6WKqhyfEzMDfV2sGqNXjmL9IVBdHguWTv0
3kyB6z3vkVprWEpP8xm4spEzYVw8tcn2Mpimd/CK4e9KCilOvWWPF1Y/FINn7EsgcQGZfgAr/jIR
Fk7lc9nwx25GiRxmuSaibPaEFx/E4YDaZE3KJ6mmDhk3EbGK3VBm9t4c2DAajvzJ2h4Tg3pj8aQH
rqKVa4Qispb8ZgVZAwDrlvFWpDJHVb6o1BxSrGLvjcp6Ghb1m2t7ecGPT1XYdFFtXt80yg42DxN4
FrOfqO0qP0kpIsdL04PGfZSiJ+G2s71gmHnPz/YGhp2rULeh1m9YmwCdcYEuWCjHgiOgHBj7NEXH
qlXOu1nFlBt6iqq/eyVdrm5JpZHWH+zbLI12Pydy8pMNGMqsmZ6fLh4w2o2eg6Evon5e6X80hq/M
TDs0v3o8Vha7ITRtdmb1rrVZod7FehU7xzWPUd6lSUIoeZmXmsRiTFDLyFYM44wIEch5sZtbLoPU
aY44xngTphpQ+/jHYbAnzISsCcADgFnelBQx5tZviLyfHOLA3+GPkGYBAhjbqm8UnI+SRvpVKT41
8uVBXcL5stiH3LdOFnL8dM+j4F/IdXEE3ln6A9gosHDgaQPKq9gkEDcJGuzIR6ZUeNW9AwEE7YRN
35+pZv8jJwDsG67nqeVKuMs9qg+oJka772O2g7ZFaB1aBs7pOrv2xwLawxvnj+/GwkYppkZDLc4/
8YHM4IOtXwXz727oOBHodkenmvZnEHZ2ToO06KpLZzgno5N1AIMXAp7DCOqpP0lPhCZ7QdK9jMv0
RfZjidRo7HSDtJBtk9cpYLtfYFEGg7HycSDR4U48ZFnHxACueOdiVKIPLXlAlIiAYGq+62BYGrzm
h5gHUDJt9PatZiTHrYKkqLqYL9lbOJXwdbAUQE1pQfRPa3tOFGWA1kZSst2irXL+kGBs3xMMelCs
ilDC0OUjYgOcZhQwOk154QMdd7g/3Z2HCh4Qqf8widiHrGH7vZ6Yh4LyWV/q1XQmGbDvic1QHokW
y/tmT/58DuxxXP2ZXPNuy/lAZ0cnU5M4Jjsj80bX5k+yIWfSN9aclXGhtBQx2Cqfy2DTyxyEY9eh
GOhxNCcrODH86s3gRRmuE1KPBmKF9lMYFKC2wBLfMmlMxxKYbD2RBWTF8UkujZGINXnWpJ5PIu9l
FrQHrc6vxXPLR9FwuS929erS18wBeVg+XMv1/4mU+Ri/nwjp+zg421xfasVnWC6oQYZDrKGu7EM3
MFHOFcf0cnBvuexJ+BXiw9OhzuilOlem2B40yettBbSWSwblZJjOrWEW+3ThednRWshBha9o0G09
jIvB2eUr9Q2Zye80m2OMNjtPjSziQ0XQ9AHbOpBrkUdeViHP1SxL12qeD4MtK+DD8S0dqyhdoQe4
HLBtqxsIpNOlKyXK9sQaEEDqDH0dCjb7zyyYmGH0OrGv8cYRObdZ8yVQZ4EfT8D8rJF4uqcI9C95
RhjfzXGI5luY1Almge7o5prH9wuhn9jpyWGcCRlQGkTggvtldqKNPsldzsaLr6BiyVisw+1OhWYs
j2PBK8klmJXI/KWcBnlSZNp2S0fhZLFtLAvGeudU1sZxF1Nql00PmgDqbLfFuzOn9Xs8xUGHHZZF
QvvTVtjjl344WJgB/Vk9TPo6v8JWiTTvv4fDwei5ACp6OnjSOhD6qn0LBmDg5bi4eZh5jXqsPjqF
3GcYAJxXsV175R5Lolm7ZJRumFvbfpUN7Ja0qoMkpht1Ad2yX2gm3rnjUFyWKDGTYzcpD+3jrVQj
cnHzA0JRPi1ttk97OQcFEy+w8fQfQyQYR1XOAWMrBZNLVxw4n1PUy5NjFqP1PtTtT6yNV7WYy8vc
TTcstz9mNS03rzXgPmzEQQWLOKeo+oeW+IHgXgv12pl9t2SPd0cE0wiUP/ZO8sPDhz7A6f4U17Pu
KIw8IK0CdllzeaP0QxqCVnixxNycOdiA6igJmTtZ4x5WnpOnhIGGeJ8C1CpgZDU9LwL8BSxHliPp
SVjNclif1g15RHODWGNVzgaFdXteVr7bl196TPcuzBUqTNgXULgLko9GRzbXG3bkHfyQ9dYXHDLm
PAbzyf5D96yoGe+UC5r+qEo208umWNZqGsc8WwHXG43LjM1xt2TLFK11vzPYjJyJItxRGMsTt8Fw
gar2M7UG0TtljKBpPULf25vhqS9b9SfCEh+N6h9QNqxAxMN6mAz7s6q1ZUfrsrbvZlYnHEE6fxu2
y7TN5lHj0doPW38V6/jeuOgvvAhvpGN2vPjGPexbktZGecBUnb6wrxvyybgMzbAE6/w+yTp7RdbB
VjIQ9XUTCkGS/gU0yJ9uZa6YdE3tBnVmoA+HAmtPafCDQf20/dxJ5THTYA2W2va0cojaYUx8QVpY
d+ScnkYvx24x1RcG0F3e09ohtylKEeGCiTMRSczaCCpRlNEizoAfb5WsUGAgy1ZeeS981DFq3il6
LoU+QLjYSVqTc9gIs7Wbi25UxUWU3llBHueehcCAhgK1zVUkNu2vF0PCW9sPmAXcvi0jNQq5BVFs
Ga6UGHKAt4kUtYn5nNK6jr2JPd7cPmNMVzt6VkA0TE4IDyJviiTgZMJzq0HJBeSHh3jZSr8ZEY0l
LcRxPSIEryVJcazy59FbFU/KpIgMZ4uxUoCOoTmA1RM7sxiuztWetFNsTRBvNdR7KCUcLOMerlih
HU1qhs5ZVo0AdFR/oLD2RRrZdE7a9ZTP+QLxM7Gfqvb+wEvgxTZEhhOJcjfXJnU2CWsEmg8vvQv0
rJw5YVTZN8Xi7W8xDO+byV4oKxs+gTQeuCl2QqIxCoWlXWXZBaLN2WbGO3JSf7SH8pWz5a3V+pon
U854SoBtZkQt79W4DpUXe9FX3gu3MF7ZsmaTPRp7MQ63pMEGryut3LsOA1PFuv2cdA0KAL4Jv6t4
s8Gd7TkH0XhDuiYN27X4FiUXoMzwrbc1YDUS0tWh1LNH/jS4YD30A8EZfW89NzmFOxq3169smG5m
ZfbkE2zQks+iXuuHoeIl5FD7kceuPOJUbelMUnu7s385rpEFrev8Bqpv+P3W/1Ha6voGwY5Im8Bj
sv/b9iTaA04hbKna5HHL3stKk8/1phx+an4mysZzjCviZxuo4+YzPevOs+cdqXdi1tZw6cXFcpok
U5IrW/ucKfNvHuOHsma72ZO/8cKxTAAHZMtbZnH8Hlk+oSZn+dv/oX4XSJ0kVWu3fjCJ8QbbyLE8
k6tkmqyfexVqxku6THiz1/I3OnrCzGn8uHOFLcWsn4pmuqbdBMiWbZnvSRxa7ma7kcM5kWexE7rt
OF+yuRhIl1sP9MH3DzM1xWwNjTNrvYdOX+8ts/1vSXyfv+7yQY1k0JpxfPaGu7YHAB917N3SnDZa
k3Ff6vOzzhngyDjDY9jd+nM3AxOY6fXyheaAPyxyzx+a4zzqxoM+a9NV3J8/PWNclnRLaFUJ+NW4
SZ6gjQX9fJR8/X9k66CEbDgIKBD6bVdcLSL20TpA+42WeqZS04zWLkHosMA4VVlzmMquxWoTP4w6
Bzh7E0B9JzmcSnMpImGxbsPm7tNC/6zNs/tNIvFjhSY6LXX1vU3moQZPfleImqe2Uw/1P5EsdL+t
zWEVccjW5E/cgseXIC7b2QYs4r0SVh+PWxJzc68UROlTexB3Zy9AKXyO+LVCj9IjVaj1ScXjlVjt
O6VQ4oWHFdBHyspChynCb9eqe5iN5t3iPkYfKMMxnGIOmq5tJbt5Vn9LZZ7GdY2PDWc9nXUqmtSQ
0+Awm7suT9kaunNU6ghTJQhu29hIQ+E/zxGVdtr9HJ/U4q9HTILJjbh4Z9SI9+XX3GCwQ0QLei87
t5v4moyzMWnzgQVW/DQDbtix0uPsgokK/fSe2K+tP1w+0OHdkO38gxjIfjUgAF+I7R5auuEYkxJ+
V3NJgynxtXR+SgGgHOyuLCOvczPcQKIOGs6hJ3x91KClpRWownJI28gm6obxc2NFjYH+E0/MEplr
/AEQlccO7thwS3m10jL+ITOjAu/v/LItBcXVlke9ERGrIXmBORRlsNjRTmk8yJwEH5DHf7b2pjw0
C+5WhPZD5a1hKzv9xBXBvZKzSKGU45faOGmwg0016BtuwqKuraOqmvpDXOL2dMgB17H8zogHctRA
fy0G2i46zT3GMO5B8VXwPzPa38Uifps5vjZzzBT2VnQRRCLd6pewI3RPpNhmB5LuccyXZ3pe3lVt
KhyovrQyed5MDyHbUHtnM/ZIbQcBz0gN1Z++JHouxNdmCLbYI0/1FBWbh4PILPuBBgoUJdG0VKCk
RYhQ+gdkBOfrBBllYvCGjAKpLpGQ9u0DK6yJ+4vi+HfRTcsxpsOUipwOZO7KuyHtf+V9+m4nqMET
mPtwTesIip8IgU4RDWIo82z1hYFzwNwB2M+rMEvZeeRo2ndcsJN2KfWYzfF1YmscKa96t+T0kgit
8htNe01TswrGDBrTPay9M0AO+lX9GsfQdhQsJf3Jdsd0n46kYA3z0DNS7kw7dSmHcrOzACqV94Ax
HQ2NDadrVrDdiXlq+p4H+1TL5TGFhxgs92miIp66S3XXjvRYfyXYId/lhCJspkVyqaUzEbHQIN1y
8mmk8cD5UuxpefuuuYT2SrK1ZbN4o3XskifN78reBtw3WJfz+bUwfiOOt7jHXoe7x6RKOyNSTA1p
sm37WTC1WQLRrZQf2lxwZsMX6KeJuklU72L0XsykSrg/5BFqjwo492+B02ISmebhG5/Cu5X2IYXE
HrtM6jW6fq6Drji1ZvJtZc61wpKJBX07D2ZGkcMs/5AbZ+Wqp0y0ZnNu3fQE9Bz/6t4DG77aXJud
xiqhW3idYAq9IZbyU5elCi2cNsjSyXvGJB4m1V3yyad2Zw3NdphG86cGnsqnvf6QMXwUFhNnYk7/
Ri2/r7CXibKX6REkQnrBrLvPHFGHvc7BMUunn9yaPsRaFpFpaIROx7vjlSJMkn0P+Ej1U2JT3aSZ
Y8g2idVYQodQNVQEXa03VH80pK3j3Ehdwc5q8aODJBM7CErMxQJaEXuZY2ZROMeQboViYKGcQYu6
x3zBSK0Ec8A34u5nmq1LX246vVcTgetKitNEsU4x5wE1EiaKp0sUi6JivTMIiIMPSqZRcVaVON3y
9k9eJT92KRPkLPepEd1znmbfdUwWYJrjN4KB3fuoxDdsx+3GsX7ifJFIzhkwlxitbApAu2ekGxdj
cTr6YpvUPh+sGRkYuxrtcQPuiD7di4wejIE6Qxxd04ummTvRxRPElLbYtx5i/ApnKZrs7m832OO+
narhitzsjxZGDRjHnN3u9C/A+Se++2/lLWW4xCeOjFqYLGke9Z2nncB/vmVefBtb9eY0Ka+6bvYn
O33xrDS+SIkPQ1X4x+9LwJX5gaKWhuMPopNFiIvxgiULigOGkYvjpFgN1vGczKxqR6felzAWAhiz
+EhW51/kVOuTuRjm2UFJjOyp9Ucnrf5q3HFmWv4z88y8QLBo3K4/I/DdVcoYOG/qcZDlm4+7tD17
mf6yINifln4+XxfM4Kie2RIgYOIeJgKDKR3FUP3u+p7DnVB/FdbBuLX066Qv7gkq8fdc/0vXuyWK
IJ9v29oU1es7yAPOVhsjns2TKcgXxT/D1bg3JRoFwUgVyjQxI6P8KPOcKJYnqb2S+oWFP51TRDl3
UGiTY53Wb+6q0xMaPww9Vd+yxwxKpiRR4q/mZvl+sfRXBpXxMDoena2GCEdN93y7mr5r7OxnGIuS
G2MdAOOydS/65bjdS8ZNYmWUDxJMVcOugQ7pxwKET8ekbSGy0aPIpdal5rUt8qslxYFm7/EBihzc
WIjOkT0z3SwrrYuFcWtQIEdYE4O5S/rWDNNuQcLG8bdLUrR4tawLdy88B1QadzE/bXa4gjnnCvZL
7qySWa20A1krwrUGBuaxXA8Fj0fbU1FDzpp9RxVxQM1CLwHfy9L+3+IeGtfAl1jDxjVWTFSw4d2V
q99LPhsXKOvS62xwOXCnDTAuKzevCaVJeSvewZ972N/WGw6Yoe/Ixqxsue4m5BYrgpYAf6V5Ukze
A3SafbN17PBX3KwU96UVAaxU3y81xBn0ZNvPivjC5K+d5t5oLxPFL2LEoGmNzZvVJx88tPku7SaN
Wq9g9OEvw0sfR26hH7B2DH49D0mI41PKaXxcaSxA3FyLE8Bp7bgazq+0THhe4j0qkZXCxGrtE7N4
Xo7redZqGL/HetkoymUgpBzV3PPF2eFS2X6caS/W7Al01eUhA2aEIRebFgjEGs9UpxXI+PcnnGOK
i/DWF1TSIqq64bHgNwgflT93fdCUuXbOcpAfUpWJTzi7J/BMywX18zyj0vx14+S7a1PiEx3Tselg
UIf18XwPIO+61iAt4lVTOOOm0OX6QHzC8/VB+7NOGM+apePuKASvoXXb8MI279Kqm/0qBLC28RWG
aHoSpor6mpK2zBNfHIPsi75Bte8EcIZsLJsDaguTEDGIR2cQOOqUdSHlM0dO3BlhM9vPk8PLir13
1amPSmohbj/gSo3i02dj6hXlXujLixU78znt2co3BFuluZI86MjluEPOs95tfkbt34rjivg/1b8L
1g0v9UoOZVgsi7vkaUxqjTi9vslO1OzcqbNzYsaWarJ3ruMuFwDPBUp6nlBxUCacaPLR8lFvO0Ar
lndSBxzB3oOEX1COx3Lr7WdtWDwAz3gv2RdRd2f17M8xf5XVjMeyUbu1bZ86Bx9dnPFxL0QP6o6P
s9hYNlWwyA+Awanjkg1XvUqDalziF8YxFCjKcj3LSh/XtAqMO2e10DDlYg+1/KITj65tt4SY55EW
jSctsTDJsUTEZ8si0k3Fi0HiAUTYS5ZLQul47Y6Ll7zlFSa6TadgrW8w21hwwUOa+h54Z94XU6av
WVgKZTExfWisLqFWRQnw40sprE+HTckvHHbtuf3PGzuFfPy4JuqEYlbNeBs3t37qvQrRB5+ZmvUz
fF7MD0v+XDgkerxe93O8qKzS4uPUNSAgrP5Rkr3liR6zgWkqBzs4ViVpxX+22BiDGpNN2nSPOKi7
o16uLz2HE0x2eUGFB9Y1hte4w5igmRwvpGKOtyhZdrDhg/WsXLJkqsgTv9Wqr36rBA4idnmltr5t
kDNarPdHTqYhNV+bsj9EPf5O1uFNx46F+77GllyBx6vLpGOOKj6Syvo2Mm41N8/zoxzNrw1287VZ
TKTaBOTRlnjXMT846BRYtPFh12xmCve1hLJD3UP+gMYLM3M2zy129zTPjqKSeH3uHdvJosck6S0d
5A3Yz3IaZ07NuOrsO230v18M9SbsRbtMAiOBtG0OBqpv9+W8QVoy6qvLBj5AL+tP85p/WFNOSdcm
v6UiJcKVTMoubzhg9sDwmtIbTxTTVmTbl32MM+TQK/GrMqS4Cm35RV+V4nQ1Y+p1hgeka3VyiIBq
Paseb8uT0NHn61qhbZJKzwPOPOKSL+JPkTVvOUvCU6or62r/xcFpX4lI/KYkhNDhUllB2nFTY06J
UIJ+4k7FvkYNc7tcaPVLd2k6poxqrftAbyHbuIIGvxppYLKTUANz4jcZwYvBzd5NlNK99rtGecBv
1h/GWYuRCztBxjx52kBsFR5203KtgJCRcVxsYlaUF9Ja07gnnUQ4d3P53G1rx8kafbFr+bziPD1a
nUM8DJ+QtTnsaVQHlRZsuMN86Nyr9ErCPhvoeR2CZD0tLI26bkakbKgjivEoUIp2Q2QzaLZY6rDR
85PdR7WXrB9MHE8Wy8BLq1AMHIwLCtfJYMOF8lbUQ9N2vIsoOCINjlkQTVzIVmJQgWmHaSG24dgu
5Wnj7JO/z3XeH9cthWxAjffZnKgz9qgDmjL3gd0WUcEsTiI9S7ur13z893zjJzNDY5lAFzER76p1
1Im1x0O0MTwySxp/WL4V4bANB+yXadhLPCQpz6ccHElTNvW1TnnjiklwvN0ZvtnpV26t+ySyJVQh
Fuq8tMBsTc0FsNWeUi+eDxwbADIXsxM0OpY7b4yJhDRZfHTuedNqmT5tJ1/9xqMkYUrXO2F5r+fL
a1wkUT6MB27/5FigThyaTnF48eSt8trk3Am8nFuRXXRYBZE5rv8wX6Bv43QdZCRK8TdFZGFLnLFh
LGB8I3Q55m5rn+YY5JeJPz9s6laLek3nmxXbwHGfGtFEviWb9S1WaFSYkRJ6HCHcWPYv00Z1GMCJ
PeIA4mq0Bc2aSY4+nIMvbYlmMNOe8u7e/6LXewpSil01Oc2u6i2mAEzklNk/5pthfvTqToDIHII7
+hjGmp68KdRaUA7SDZjk/lFh5wRM81TN9JxyMcrt2Y98ae5yNer6YGXMJAZRGScm5h/jt9lxeZhh
saFTrjYpi2aciR2wft9xS8I4sfXqytwdDng0eITbQW1BM3Hxik9k1q6L604hb+lVUrqVxEt/2Fzj
MKeYNvMUKGIak80p8Ro45pOULk+Chbx/mmuE+9gyo0fht5CqC0YXL27r1CG+RaZ4czPDefZ+ZfSy
uPEDGfMHHDW0mdVEn9gxEsURpYnPd9fDbuViXIMBXNL1v182ZwpU22VHsHpMOimZKKu8acmKnk4E
4qIK+wnjnGA7pGNk6YyDqjQr1CuGhmpcT4lq3LM1XWAgHbV4W89OZ34ZjkPPrBbNNWN7XCAZawPU
N23aGzGtBnma/rSkiKIBhmRIFBt5odOcAO+PfaiMVCOw5fUUoez1Vv+ziaw8wUZ+kELOT4OD4UY3
dNZKGYJ2VVqn+5fX3bgzUvz4I2VOxjMF4hywZH1RdYuBuS8WUrI9dcJ2/Gha5aelm/nVnKt/tVWx
rhIqeVaLd9O9hZYpc8C/wOQZAyPex2X9Vy3Tx7PS6vL26hKFiShPYVhi2c128gJE2g3aypkJIPZP
su7Tq8mqFA4SrrQE75StWW9za4vwv/+xAouJi6ol5d2iuukLF/GsDzes5cWhTZaJ87MGK3KBZox5
Y5f2ZnmyFvSIOStf03YBs5lYuNhtZwoNryJxmvYLVhgz8tzuD3mlitVKo8K1MayLprddiClv8Auz
s1naSqBlOC1tvbwmJfuhaeG+Fg5aTIOdaEKcTB3ojS47mJYS2Nm0DE4smC68zsZFZ9O3qFCZ1w5X
7MAgfsrb4gjKXxydZCFHbboHrucaOJy8DHigI2p869BjNL7gUogwNDs79GoyyPcSyTwpWcG4XnO0
eaigckOUtmMafwcQyK2CZ9TK4qWvCvtMyqg7eLYkpdxoRGWmT2GbzsnJPN5nRkZ/gcbFQYKLB0Nh
7lQ7y2OtU7C4eMUSufQqn12s0jA32Yhz/j4OLtCSutQP89gZR6ONP1sFvGU2C4u4WN9Gpeci8sUT
Vsl73glP5HRnYfEybOH88c69I/d6DMvnkXd8oM9z7+ee91diHjnSZo3TwvxZiWREGV0i+3jxRoQo
ILiexUc2EJgXA15lM8ZrluTIs7F9lJOo95sc84/F+NRIVNSliXchpzTC2UIw6nygRfyVM8DzzGBP
hlCxW7btN4wojHQ5sz6E+7OedFPEJ4zk3Uaqx1uiTWLYafWon0uutr3V5DSYJS/9xNqgc4ZDPGZ8
MYWpMWn1yf1gs2HqdT6Se2yvuSel+yHQioML8nnXcQAl2TNKfMldE5C+or6bv9nMbY/pU9/ny6gR
+ZNk4PXs6hhG4Uv6k3/xTPwZNsg3+V3LW4Yt6OQcP3foMgpr5A23gMuWKBjgsz8S4aRpLslw6bb2
eTFK8g4awQ9JRhnzuqmftvlXgfIN8NvkRKlJ40A+6ZVtD2ZqKm5JFOMRTpmId54DLqVyqvhGhR6l
L7Gg9QPvZOnYB0qgB0Qtvue44ZAVy5PZLOMB7qyBtY2VrzEglvaQz88awL2BTfWxb427UWRpAhgi
PFfn8TPFSxxVbd4f2lE7btyQB5FPWIWmmlg4bHBrb2kWTc4MISfqcy9xZs73zmts8Auqg31frFp2
FW6Dt16bmHTsnAz7Mm6bc04Tgp447oHgyHqbW2w3w+CeWtnDSO0qeycNzdpnnL4jbsybO0DopGtp
uWo0bVyJwBjE1e0Q+doMJ3J191tQHA0DHgS3t6P0a1Lfnyk1xcn/4UjvbOmdVRQSJxakFDO9UbE7
BW13P6T3hRvZkmLUztSBNac8L0ZiLvlq/ZgA/aumrF74MU6LkYkDTRqsZzNkKjK9mN37wHmFnzCi
eHZXh5Hz2hkTi5jUAKaGY5NDaZtVcAQ66szkqjg7rJ8uY10yi/6ac0fDzV+niAUokbu5vbptdSLV
5zELuFAHaWQGzQ+Yo+0pvcASeaBL76iTb4atck+rc9MGrag93NSugCWZGIFTFLhuPGe82ooOZqty
SLESzjcWbT93OaEcMUT2wp4MEejHIPiBR8TqXjHl/ab/NfvMPUrNcoKLLEwdtIvJCHm58Cifo9VN
r5aZ9X+dcjmbhfMnRRx6Ge/YCD77Atfa18D7DjB4wNsEv6/Cli9p/atKG/1GLNal5UMn3oSwXlVN
aK7OY81CiLR6RaudeF95WL+bXIL7IXaxrdPkdnYI9t9lWF0uGIp0ZVeRMU6/0jV7srW83zu6UmeO
zl/anONHS3lpuB3GKA2HwQFkAV2/C9VLpWvZexkvN874owZXztdUD3p2df/H1nkt16lFWfSLqCKH
15NzVLD8Qlm2TM57k76+B/je666ufqF0AEuyDgfWXmvOMfdmaGElNvT2UVCvni27fybleFYcPnIa
hPUDuuYpq8bcl1ry0Rhd8w2bH2lQ57y34nuczgsOFiMOneqj0+HJkXTJt0NYEmCckVuJHI5vR1x4
0EdHqzJIMkvhxzd4q1axn+P/4bGU9kTWKW1LLGGCUL3R3kozKNdVyh2htht8KEgk19GA0tkk0GMT
iYi4WTW2t716lnk8HKo+XFdmlWxVP3vVUhfoW0Y4hNFJkjItjOWEZwJwshgIZU5JwrXBI3fUCYyZ
sFFYj2BTeM3vkfppkxnEFVm4DrbdhMEwvZHh38+ckLZ16kCrS7XmAFfFP8TF+CkGni+Ap0sU+Mqa
QDryEFT7qTuafKgJ5OgskOqrbwdXTUi5AOJvLMucycEcbZTlVwT/4XOIftYtSAonDZKTguNK17Oz
M4w0/3NZbErVALyhtgYPw3yKkuajpTLHWtHWdQB5qusiTe4WvShXtb1rh91pWQH6WfFgpXFaOe8E
xw3n1Dqgw0h3ozAuAx3usxomR1KbmMWEDkE0nrNv24JeLlrHhUF9R7sXQE5ZWT/tUJebPPWxxyu8
M3OOlczD6sjU5FxPEg9aedigja3X0hLQyi1P8+JkUR+d9Bh9GcYyJlpdvO9RhLTVG/KmG+2qYmt4
iGUMH1wt6PpH4UoDU4DYUpWW2yge4oWh9uHON8twbXs9k8iTZjTBNXfHp6V32t6wu2+KbadXV4fC
1GqltQWXkm+KDgVMNa1BDCkOo2bx4CmpNwdr2Vg0C9QsoQbrklMjf43wGo6OUZMCbuTQR5tq1yIx
vzta6211JLYUNvhFOqYUTqX8jHzc1G1AgYfEImI+Vn/2beVeZet+NKRLxTERPPD4eq69oL6aXXCw
W3c45oZWXeeNIRhLmookPN374tosiVRvd1HPdNBS/b2GWLh0fH8ddREtS+KYdAvmg+JB/CXGY0U+
entvAL3cNLGk9i8PqGqKPxvUqpJ+bnsiwnVgWhj+7DJFO5pkA+RJi5FLpSqrgGUuDKvX1sQUqdem
s9Yai7aTZ1cKhtX0V2c3+dlIH12dqkcROKSQBvLFZa6+y9Op2NZ5tCh1i7Gi7IqN6UiIVNJfNgbS
gci56+hGel1NH2ZNddR5BShQmos14+aVHdve3rGQWvRj+aHVTNuq7AE4XyVSttoUQgSH3mS5anNr
wDNrPWPrPE0bEtN39zzTesBvqHiUS5/J9pTxC60V1XnEKnfXuGjkubZ6cIS4R7ttQOz0tqTzECli
iz2p3uoyYODpjeXWRoW7iHwKzWR0iXoQHtWR4pfLBkP5VgUWzP3XI3AwtsINCLhN0fBno3ywllaA
lrYKxS7tnB+mi3gW/o2/LEo6D1N6Jk4pHGKO/6bFiMfIRHg1pxrUZ/YVO0zcuRHKg9R6JC4IVrFV
HhyT+JW+U1PEpEjvGxUBlhFdNSaJUlXTo6/TAxsQC1vTDzJYVWMwptXhhqtCr0HP6ZbNQSKojE4/
ICv8xdrF3pjY2heNHcI5qQd0oJNVSOj+R5pmmJpxLUUKIzY9+J05zk2FN3WshvxrlLhuVYCAYCas
5J52wQ/0koK7K4m2oZJB30YdHXWHPgqyVZNrTEE6eJGS+eJRQW4Z5vFTtGO2Vz3boOWpVABNfMwZ
Sl6DKDBpXOlk9CTtrlM9b5G2dMkJC2v2Zo3GsRE1LmTjC5UidRVYB3oeJDwHuLGB3CLMUnzTIJFi
QfyJ9WEYWDNz6Uc30WrteRjuSRu01H8IliMmN8T+dBcTlOcJGtj0lmpLk4E9nb0+OZr8tZdJ0PaM
7rsPJaWFrNVKjvKpt1fAmZHSucQZDn3zSDGvVJLVUqnS5ezcZ06WEqtfJLIxK+IzN7GfsXDwvAMv
shqT9ua14Z7r1kP0bne0qlI/fkljTKnwD9LXQLe6cxzU3XY6NghzvLaV1eJL/cksFgPwwJSZYq3Y
UKYN9OrTH6FKX8+Es8OiEQqFO6BMN+yiWvsMrbirWce+RtkEwuhYNCZaYSW3X/gIb/uxA2CrIfgL
1WqdhtYbOKZNYXpcEgNp5Y096a6kc6YLv9FSr9y7ZFqy0k6WafpouHtuLOu7lElyrxk+4wEmwKiu
ScDqJSnWZgFS37Jiay27AH2fVcLAcY27SzgGigaqEZs4+kHJi12gWcdEpb+N0JzFaqTLRUaqxDap
IJa14ZeeDb9wTD/qKop3NHG3SFDDY89kcMGTHiBIyB/LGnl3HHvyW8ZYmaTf8SCr7Y0ake7kGI1y
itKyQ/QrX32ra1djG7JEInIMH5i+zwcvQcMoinVrj7gCpTleRgWuukq0IkXZLc3rHeFU4Bxr8w6q
/ZxF6o+KS2jrm8muG0Pj5Cttsksb5EquwigcvLe9wdLlXLK2PDtd054Gqz2PcZrsIg3b1OB79MY8
RnL4rsURGEuzCoZEwV3cX81yePctl44OYXWMRfJrlOAByCeWpLT7etllqsrN8xgFkP+EP7jrPu0+
dQ+phz4Ub3ZJbrLValRYHhKfzv8WVDVOHE2PtrgNic4Mua9kTf8KWJpOQKYAFtaKja/DeyJ5aFyK
rCEjuwkYl5ETY0/fSoHahtS8OQxd/w54dUTBa4UHaV5i5Gnf0TyVtRNfKShonIzgMdHMgV0Ix0vR
1gU0Dws/YrAa6/TLiWMFXn0ukH0pPKRjLjKmM9Etjy3WU+402+K2G0wIQQNzThI1Nx467g3ifIGF
C8dq7iVPBBPAs70Rn8fEMdCNNL4qaQEEt40yFOwMLKqJs+dAKDt3YUYCajzGdMIoW2Q1+Es3T6sV
Xhamnn7H35/9NMXPcZGf6EpGa97d70FUoqRP+ITXwrgZo35l8ZPcUS+acAM2Ja4u2vDYBmO3QHXT
cj8QkfW0Q4U5biePGmObo5lijqnR2YE5AyGi9Euh4sdoKvHDJj/R71WEEwNDJAOl4cmtsh5etjey
LFCLk0SlsxFTrhdPH/Ng1jjUcjIr1k0XplvZVu+06dZVb73Ubc7fIgif6Ugjt853KpHtizyiL4JO
BWkohsrA7T57NLKGzryuxTJ1CczhVpVkSHGTJ4ox20bagFCEqu9kjnq+trF8rWrdOzUVpgWX6TFa
lVQ99xbZPUPz4ThPzNBca9J8TwlayKg35OjfZMq4kvygN+JvICKa9aEcbOcQNjU0IyN2l4ZRvjeT
dJAbObSrzii3rpd7TzdmoB/4ykPXFErfCXzVI+VcYRPammX8HeLGMlh7XYKxh6zJQx2Y6bmNEZyl
jm9ctKafUE/Gt0RgKPRzQ3nWKR8aBPk/uzG/KnkZ/qrGCb8SFdcmZ1jX+V59x1lGShu22j0sRvFM
nfeBxetF1Qai2qmGh82otS2ZZf0P1GxpxBRU9MrC6Vh3BCE4MGHW6socwJwURm/tgSC3u5SmDKub
NDjQfXnRWFUd6ygftjgU+GFZ4i+RG/grvSDbQvOD9gWLyC2hlRbZGn4+2jqrcgBcG3Ob2/SNI3mc
6NEaq0y7IlUuO4ZSTVeGR7SikTBR84v0TOy7QKMfdXdW9ayBRd3ucCv7JzP2Xi91lOmYojSUeTnd
fyKSVjWgvmPd4YLAUPqUVSQubqVc51dhYh1AxNKHQjqGfaHoDqaQmDiHDDMX1iLUQJb53Yjbs5mE
9otJCvVBAVe0MsBTfU9HY1eaZvCW0GbED42dOWBR+h0ICwlzefHeN0Gwd9tMWcfoD4ziG531z7E8
QVsWWkzuVJ6cVb9HltFm+56cwGMvHVo3RQubyFNc/GVWvtOYvm4y+l1b1jrVsg+ztZFjUVGGQ6Qy
uA0dxbwYFsAwVr/egfznd7rRsKR0Ot5c6Q+NVs4DON9XZnUB8pmfcVG0C7voWYwoJto65H1aCXVe
e2fKNO47htUr7E9yP6TZFzkZ0U2FRZqhY/xRZioyhFSjLafG7tUCpLDUSwwiIi3p2Ce9clEsFKR5
wDBSoTcDeS0VDoHKwGI0PnBxYewjp3pQD+WrzpanJKk/GxdcmFvS+rVGXxwaP3U2TcoMNmoS55A8
MRhT79XYkKtwVBncdJ9IHAqkEJ671VpnX4fAzaQbBjuo4aZg8MXUhq8kGA1QoyMk9btnGACIIzfD
lcGEM3CCNUkp+sLMu+QcY7AANxZthBWlmzCXBgnvlHM6sk1Wsy0PEQX6qKpWW7N15Z1pGO2N2LPR
SHgPRA3iqRWxvcxDN31Num5lSi059Crz3kUC5GkdtSYheEC1ZXqSXZLdoaxm904MzboxmftlurcV
eReRrBuqJ2gfzaPF0MmcpNVWhn9zjdjcjmm/QjqDLWfMPweUxJXqwP/puSxKprvnvOyx+VYJwsfa
6ugR68XTzKYWCp4vleDUgxBefQnHyQCFrDf1b5pqD4eEOufDNXmyZGJsSCQogTwSvH13jUK9elSS
bouLyW4qnHNe9sO2+uxh1AltOKFuw4Qpo24Qa2vpDYVUwOO/kDZcd1crjjWTEriHyQbgYk1UAVKM
OZG6NJi8ysryn8rk/fRYwnhqcUZhHoT0hPDHEmRwVuaXpaWf8zoa+OSQHUjBDSAu6hc94s1N5MY8
diLLA6HIWlhTy3Y5v8zR0joLp2x+GQ0Sbbjrv7rW8KhrcaoFafdmMZddRcQgIGzN4LLmZgIEsw+R
ZVm2fKCRdYhRfvgKcmpTY/LOAN9JI/fVxmexQ19b8ugYBJkFpjjY6k3qsf2FBPQXf7mUKpgIpCiv
/WtCxMeuK7SzgzXjqkrensqIOE051lKPkFGaX6ZQ6dQmNLbd0IxffN0uUXtV4qgBR3zRGelvMlKH
1/NRRcQpJizWBCYSQmGuw0CVFAR6MN5S1XjnMaYDwWndi5p911OdwbUF1pCs3e+pbetvzNTXLuyy
lTIahGAUzT4t9GwfYhd/pHTDEYf2hU/Hz0iMhxGN7ZE0i2lJ59XVUlQMk3LBtzavEjDGCaUV/6P5
y1LLytO8UaoRsk1leOE+0Edaav8emM+TundxrFJdz02TDmUexEaJPbcv//RRyKctT9Ku1H0W8WHq
VcpwutrnWJcp7ZZaXyelHi7zdnC/U2Bsy1FfhIELlWws9iyB9R3uIj4UYVNs7NBV3phTI9zxNUnO
ES9NJUSrlzpvQK2drZ8VPs6ucvguEjzknfbRYD1gBej88GutoffXAtVI8DHAmcsM3aYAr5++J6z7
vNEyKXZmjCMN/OQ/++reRsgWpgrz3X/P0yMnW4I9tLbedN58cqOlH9EoxXE+bd5vouFHNmBe511d
ZPgXX6TriGHEPz8PXem6Y2xEumvvHE0KjmMpbIAP0yaao0eQ3qDhSrm9gW2C4Sp+BUM6HmBXgqgY
CoiFSTgcRaPIe+KN8u7W1oVEv+FUyNxCO8hQpiiScG9nZDargd0+smS4urm965h8E/bZvwnmh+i8
IM0IKgEShPBmI/ThU0rGXEP4yLXtSJkyw9ZZuT3DOdXPBUNMnYVf4DJNVXU0TaPXi3P/34bRyc+W
2QoVVPYuu4oJcu1i0LWjF0+oGZHQTXOv4/ZNC3QU52CtXttKoIIvnP6steRmtaDdlhgKuCZLjXxf
aKB3u7oNla7c5w03KRodeVRcStvlAySJ/UF/SSdvFMskCb4nVbIp4Ra84U8iWQAx3UpTi+J7jgJQ
/AhHVo6Fd6KT6/7ZdNPLPHHUdmrvohfLxBtPX2/7v86bj86vO3wcmj6UL1qK7U7Wg3KhmR6wqEAS
gQvEwMJFg3sBx5Oblpc8mIqbS4o/KtME12/bnFwnbU4aUQ5bQ3W//XnloR6iLnjmg+mfGzMl9rik
1dx0iPWhi7JTuJE3LnhjH5kTDr9lpLz4reEeMn7plTp4+Vat+BzVeKevfzYqA0jyIZklhDULbJ3k
A7wqazUDvtiiE4edm1aHbrKZSC1iIZz6I9t83v7fY4CEMo3LlpPnQ3838z5CzuKVnXX6qvRs8xUb
o3DsV0XpHxgf1QMKNDAIkgw5WCW4aJvG2k314SVFL6iiZOJLASzlnNafIPLSy6DldP9dvEQwOicb
gsYJhqrAWlNgmY6J/6LnNIZazdQPoUGbtO+0qbXKU9nld+w1qSOgSAOoUoHY2S1qFKIZfxkZGnC/
IH6QGGyKhMZY1Z5v0VaQrBMbVdEPmiREjyV4ty9CwCRj59+D4EfhdMNX3I1kSak/vS5qTz0/QHEa
91F4gfuITKJTsjHjqrYEdTqEllUiHe3sN6QI+NUmV0mKWQxRn6KRJhxkwE395yXpL26KVBK/srmo
DYGxXkvohtdIv9pWNZd8CLOn7RC5iYToiu7PIoSsCLnQzPL7UFhHpQ6TWzV9tgrKuV3Ygu0j/L25
2zVZnMrYOzs5PXGAZGHhLzFc9No2oUG7Gc1nbjT+p0sk1TJjoHN1IlzDIWmX13nTBXV1tYsMP5OY
BH+IjK5JSquOwcLkca3HEwqkboGBqEBTZDa3qondXQcIUu/Ld0H86vuArnNjpzaQgEq5FwW/ndqB
pGv0pPyW554ElAbvPbHkS65q5TmPiMfBn7IYkq3D+o7eSZu96ZasN0aLRQ+d68c4WtjKlVuSuDRw
ucoftHcVsGsSzJS6K9vEg3HbyLc6h1NvBPU35GGs9XSmsJomXvq2nO7CCOoFKmYWUV++H0v6w7Fg
7s9oD05m8OaW1S2nMbDs7RIUhbD2vluKNdyQ9jTWuGIw+W5xbgBO91Cg+VbwZdr+O7k85Fvl4H6S
vmufHUFhMAvXQ9cwj0xZM4xmR9ps4xDCNIES6eNfszz7rVd1/0Ksn16OzXZgRLJIREdAR5EddIVM
Exac5YIIKW9tmx+2ayhHw/F+tz1ODSt1fhGul+/j1KYQtG2YpS79SDnUJggB87dCR+ZXVb0ZdpMc
Kj8niV4tnswj5HZQGsb6apwd4LXoFK3Yqq2OYacfhHScg/IHULawcZNPwgEpujoaPDF+vbuSo2RX
MMl+Von+kZuq+cwaEU0xPaxVQXAhsaCdlZEtPlKeDgNiD3x2tDuQ2t9cbJ6bHGHOerCD4hvh8Bfb
yH0+4k4DTTIgW06Ow76RY3qXhWJvnSx5JSYgOf/d0IxIzmQW7nnA03KPTbs90JBbM6Ny7oTtiWsS
JHT6bfE2OGoGuWsgQ3t6qeioMgzLVpZaKMQbecvBFvHSRUXZqwNfO5WG+cofr33MGy21MJQE9IOS
0vRT4A6ovYy6uc5HrWtT9uhrQtSAyx5txiJlbL3HVm3Qje2Ktac1wx5nlX3iH4tdReY5KAb37Nf9
P5v5ZQVgTYwDD0ATIViTpbzlGWmvprKpKkMAw+j0dY0dfytt2Z+rWA13TOC+z4N3b/TBeTqmHtA/
wnemBxnzwGlThaivF8ZsZ59e2xqhJja+gvmoRMe1sK02OtXdl51fojxIryyWoXEJoh1bdN37AK0b
c/W2oxcw0cRtXT/Mm/S/rwZiEWCoTbdQRon/HB4qREVj1yRrdfrBbkd2bV9u4zaRGxYkLMBIWka9
WyqHeNrQPlV2pe3QQrfMIwg2eqi4KIq1K/BlKd6YwcrLzROE28w8M+aifKo+PL1f56irdyR4EeEW
DME6EUzVUpKod9wbH01qqMem7p5D3GiYDhoP45tPTtGAvV4/4vZzXprYW+HbkUBCaDqQX76CcnVm
9XjtsY2e1IDwxKQN6xW9H+dsY2e0yGr8CDZBiaRuRMP6QRel5vsqyK29APQOIhgZCjQQpDWHfvB0
i/hUC7C/AUn06MScYU3WrbtS7Aeu1B436llVnX7FVL65Nob+M8FefvAahdthGhBcnAE6sfSAcjJA
fuZIFikJri1kRNbvdoQ4LhCXBCNrk8F0P2VUaet2kPZaVQ1/oxg2MUSRsLddW5o8MJV62dQ23WSJ
EGoYEms3h+hF9WgvNUHP2sygFxcFAjce968+lEGpl6xxpHfG6rCMmzg5kwwE8MA3qz8bJW63RkTc
IxrZ+iq8gXHp5BrgV/2iUP8WMEqf0i61pV8ykQmmYCMM/RQpGuNAO3L6I7L9/qjFw6oGUssExR3f
9AhjsEUBsEX052w7I8DpNiwR96DIaEBgYG7EQgWQlMAXoCcngGRkGTBEpHG8J4eZODUG0ovWa3G9
6gqeWmaMTJ2duz11BM1p01Y8vchGLNPCv80bYfr+DbUPvghoVWEzLBXAzqiQUIlOKHQm2+hVazgD
g4PAiSws34q81wBYlM47fOiBuDOzsW5AJLKT7nnKPqGLs9A7vftuNga82Uw9x53u3roIm7Oj+E/a
bNVBUZj+5qliInYLIXcF9km2NdJIXR9fDNEthaL7L1lS4s6Caj7YtbxlAxj1cGAViMCSPL3wR1Aq
/sUBX3jJQuSxbmFMXNahvgNyHTHMRTrwqxiflju9VmJyYCJTuXMlf/mOSSsp1Zxr1VN4VHKMDzCB
DjU+1sSs4h9BrRTLMAz6rSBTdROMqrgUqV1Rgo/iRBYkBhWrU88Cbetrptdr0x70bz2Nvl0f5jlx
oqn+LS4Zm02d54ttE3YXRvqBsFjjm0TitzXN+uHwrL7CqMZ37Pe7zvUMxnAZ6QKxZa9BZygLHfHh
pe/NLb+9/CJ95smV2W5GvBQJ/YpA20KJ1W62opGZWu4tF8nq/ALuA5EsdXRr1c+EcIzvislgBRwa
piqt/xkajIx1ExVrz3rrZxQ5OzBu9jddFvV6RDl1HPPc34sKGHTjloRDoMg6YHkkNNTtas7uywu3
nubPWEjRuo0ImeciTiu3JiDne0zS6X2scOMpsKf388v5gNSDT6/0Sf+cTpt3NbI+GZB0zvNZ834c
Ectw0MV13oUeP7s75VKTHh16xcACEiZb2RA8S1Se1W3dwiWeI/cOJQR8bTUfyXCsUCdO6WUVbVHX
kqQ3WqqyEYavndOqGbd2Ylvc+rDQTxfTMY9Mfzd+wljyD/O4S0Z6eGynG6YnKzozZI90NiRP9jbT
xsNUtdYKgDHTq79n//3HpjiPbW8uG38YEXVp+T4sR1QaHZyCnobTNzMtLn1SZ19xopzRaolHZcfY
Q0BRHSI3moPRTAIJdE3fSteXcP95OkTwzomuFDxLS+UlGFSLgRGSKaOlSYfJQK95MoNXPEWecc+m
qegAPnujYimAV1ug/Yr8O0V9s6/bpWOgj7HMoDoiRG7PHVFg58bwNELniQzlKeAuGEEXK4xU+rq3
WEhQpTIHhzum2iwLWzJI+gaH7DhtCvSrB0KTr70eIhFqlG00uW9RwEyXHk2viKkUbiOUCV1vnLtJ
HR5OHlzVjcyPjuwH6FsO13gYv476wIqlDFASMEwnY4k8PYzKYuxzmnEkiLY4b0+DdwUT2L9Y2r0b
Wb/7KcQFCgoeKAO0xbD/Po5k7LpOQyJNnt1LwAb3zHb3FlKFfcKn8aigojsyNC83dYNJu9P64O7l
6UYvXNjk8FRXStnex5a+U1MhkeavkQSZtSzHYjjHrvYLuP++MFP9nla9fidWTjvgWfxy5UR4agtm
Xk7aHjIfMHYaj3Lv0qTFjVff0yB3d00lxZnCs9g6bZEtfSf/crLwZJpmT7Aa1K3R7QlXA23iF+PR
ybWnYTIFSDtQK1XvncbIgDuFx2Sv5z4dw5YpGalsS+QuBGtNsy3iUs9BXfa7ioADqDeds8bGjtqL
y/rk+ubBJmRl47cCiralpad5A501Qs9d6acqG9+VPq9X/A6UgJZp7RjkvbKA17ZNHSXLLHHrV7tr
OtrYwQ6poHNBjcHGa17GJNEgAbHr736aCvVGgJFe+PNp0+bvKbVx5WpQztwdinXRlMlSNj5yDW30
raMBFpcZvlJiIAMhuqzjlwq75LOYNq7FjELpoHw4eac8xxECf6kA5DSLLtghJiC+jPymo+HBxImH
MuM2jwlNNI2/LRj2fqNeiJzhI/SowqaLoq1sgMCsEMYSgyYp8OXRR5gbMXQsw3Y4YmX/7KaWLD9F
PjBwlMsh2mkIio6GSl8pcWxn3dVG9hRmeQEhFl9K1JTPgtQK1IDMHiPUMOjpRmeDiD05mZqqrM0W
TEKUdelVZZVgcs9j2JLqBEraSPOvRpIA7CmqODjVQ70VfZpe5wPzxqFJtwgcXbmZebwayF/qIz46
cdqpO+pnVoB54R+iulIQ+zY7J+BRQfzILxoun11Yi61RBp+ZqJg1gEFbtTTJl5laIveo4mjRVkZ1
66xo2Fr10B25RytQrb3ftHFABLlyi/MERedg/KqA7kIWIDbVGWhcV0HrPHSikTw9fo5AVZ+pwuUp
JaaffnrZlpOcCnH+fJCVxDq3yvFu9/mSiPf+QWorKopEfGCVs87j5A0uyb8bJ0Y/t0Zs6xUqnTB3
fuPUbYgvsX7no/LQApDEo7SQm1hFha+cqGon56o3Mvg/iy8j1q2zmjUnIyq1A/JSi+Zm81kmV43c
0d18L583LONTtPaTDsIN+HwnbrVNIgBwatSbuyzCsgUXHqeJZYlX3ny5ro1JdupH9rpK8MnENpFV
uYKETDKb2yRwhYZorTjKQHBb3r/TfADITnfNwn1iJdaN+GvrZsXZbzp83t6eXs37hQbNhcijEj4o
p80H2hiojEycCvRuk1I6KHgwEkFwT2Z2N/5EY0u0WJ0rXxbr8ydX8yxfXfe9HvxEIvQSu4F4pStq
bMeRtBp1VCU+QO8DQC4nRMrngCP/6Y1i2A25KrfEOwOsQDBkQktsAGcO0QlWDW1IooBjHGIxd77p
SF7xsIXg39Aact6SxA7pa7BpETLudI9B9PwSrVoOXisCduVlSG9ZdxxVK+txSEISwIQ7la9sRmd4
r8u0O9S+OXh0fUhZlsCmlmUi7VUBvRW7JjS1uITNZLf4IYY+t08ilNdYF97dELp7t7h30jPrg7Uq
VAyxlecd+GVMzNDzjnlTFBlRK4avTw2/f8/6e3j+R//vYXyyAChDlU5zwDKcjI+9VYbi3EZtiF9U
zx/EkY34dCq5FxI4YMJEdS/DgXBggS62zqr87PTRyRmd/hFXE1cbWEQ2Dl9E3R41LyjufWpYZ81n
JY15pnsn4TmHgZtEm/klfEllETKIP80vSafClmi1L8KyqP6VmIkg/0iXWbvXO5++DaKck5b0v6vC
0E/aIHSeCoa5KUkoXzAaIr9t3vl38/dEin7CxkazWv7fE9OSSx+NDZjSUkWtptAtRwWmvCtBUtO4
NZMto2zlHd7P7zYFWjiMvfuSsEakjlMgFzOyKz0l3Na528EmU+NhgQ24P4dGRPzGII7zAQyKWMPm
U/77KhuBQ/93hienJZMKoqvTa/VSjIEGgjJ+dhZqR0f0to0wMbL30jfuDvXynzPmc+eXtVYSz+CC
IYkN+XNwRu2KCPSfTQY0hELTVnd/D6jTKdOSBZlhTMLyv/+A+Xt4tgjd+btr/kYDC4udM93gu6yy
UL6oYJTdojppgW8xgKXpM79sPYd9Ho8v2v6EDg2jW699dOJokpJoZWWi+5AdMujY9XpIfWl6Lxr3
c94fl5lNg4oIsARFyzE2uvKfN3UM713Z1Lv53TWEwAeTGxnvuV4FW3Aw3gH+rXKeNw2qlzN5kntX
F92f/fMuUO/KufTEeKAhdsi9uLzhvSpvNtmWF1iKS7MXIzcsWwA8zTxjI2w8vQsE5uHJz6JTzojv
9vefmZYGtLQd8t38Xf5sKtqJblrvG1VbZeKQsdZ9xRHSI11plqNeKuQb9NFDlkDqp2OM6LUbBP7z
fGyEp3DtpXidj6k+v2+uya/52KAimlHHplrMLzuGPwMV0QHD7XjMps38Fe0/Y412MkWM+u+BqEOn
PqnxaDy56X6sDHcN9MP8PqXThGLMv+UmMzgJSX4z74/Hq0+Z+WGEw2vua/qeKJbyrHioWCJuAbu+
Uu1lts+GoHvr9WHbMhuhw1qi6Ir1zxTunVoh/uGn2QetRc3ujLn7BPgBjXoghHOILAgdNHff4XwR
ujB91U37IhOTbRINsLXrj1ItH5bnuS9m5btXl0R0ta65BdpqsdWYztxidLXrPiffrsjH6kYZhvV9
rNVr3e/nPSLVazwggcQf4xOVKoCWUXv6D6ulV00Lsb6pI0piGcTBJUgHlmhdYB/BSWn7PNLsPYAT
2mdWQ/5laY8H0fUjNKt/v4r6zNg2EAcmK013hUmhH5IaTWjpDfIN8duLBz0DeS0aB/01HnH1xA4j
zalqmzc1H4OBjOC95dfxETpAfBQjz5gYY+caOZS7cobUx64e2iwjg2KJan2nyNZ8lO0Ix32AlBsU
zrBEnTPNm7PxpKakahiQsU4V8Y0Bc9hKq4gOkvI+byCy0fcn5KfR1a054PYJkKX6edRSrJBrCMwd
8gdD1sqDlQeConrLzAvzlGA/kP1nxkl1Sp0B8AL4zP2opN/byEp3aGm6E1RXlOia+t6qlXevfBZC
IYUCMuDuauGqvLb+EBybMLtk5E2A9wJDk0+1Vi/DcpUL1sGgdRERFBlLpUOBahZNofM/ZJ3HcuNK
tkW/CBHwZkrvRIryqgmiLHwiYRLu698CdLvrRr8JgzCiKAgm85y9167PzQBdciXAdO4EKfKcpP6j
63vVXtnA3EOQkHs/obMEsPxb4k+/ptC46+1QU1fCGGImmY6DvDV2A2hXa56yoIestwGuWC4VHvxJ
UVzoQJk7QGoZ6BEQO1NbUR4R7WXqOrIgnN/Z1N38sJlbU1iesXDpR7+ndmjTzd2GiGI2VOqBf5Gc
eyQkBXmhzURUFiaY2UyIx6hOTLIEnBjPi7LWFKqrV0pK9qnAUboyM1e+4ny54uD5JSp1UzbwzhJT
9tY2MBcGdrLGBNEjTTPqdeVDGmJuWz6EY2ec9dBOHx3Au5cocMgnc3XjW4gVzcLE+zErLcAnVNMO
zoz7TlDLsR0L5zafaG89XXkVF+2TGiPxNkI2LXTxWudT+ZLzSctazW17vP/NafmJqqdapOOpXbY1
otDRr6Iq+/q4XvV0U+KKtsf8eXU/oa/JW2rq8y/T1GNm9gzOYv/YkcdJ4bnVw1tVcKL7iUNIyBAG
N3SxqD7mF2p4lx5k8HlZv+w7xi60KVk/L3v9Xc+7aGNnHKD/2VC43Raqbf6wrP/amBvgzsvqTz2J
A96xHV6d8iEuZ9ZHOM/Zl2W8N9EeaTM6EYwshOSJjWm05r6QWOeEWwnSgKN/XhiGVSfd7e/L+qkz
iq+NgicTbaZkXRaOZ6+WH1h2sQKgc4kyHpZVTkN1iZnmRnYJMc5e90KRABhrFg1bF0suoOqovOmD
ApNIY6/ZO0l2tghfjW3jzWga/RiOA0xWvWpOpmPfTZSyxyKcAzRLhMGuYuAV0/da2cwAdrYGw9cs
Z4NGVoM3N9QP128ZVRb4SOZ6MGQAxkrg5ekmaVF0+upHVM41HI3u0oRVP3vWPU514lzqFK1rEBjG
6q7TKDq0djSXu2v7gzunKx6nuhDnRpHmuRF0YhHLKrHz0KKhyVA6rYgkGpHEiRwuMCmMFsD0F5M/
aS/R9lESS8OXxAyY9fQUYJZFLEjyKv1+PmVe1RgmT0PZEyxht3fVYDPTAkv+LrtHWxfxoe2lBI5F
mxTkXfaiig9ESdaLCl5KyihkEOqb3Gq/+2M3vBV1sf3SRs+qZqXVpDEkMlgl4y/IgAWpiqLfTMw1
LoJM1G0TgyYLiUZAkYtawfMLpiy8YZagHax6eIz8+hJ3hnGwa1It48pCR6gfo7wxntDKSbyJBLua
UVQQcat/AkV3nr3S2EqIthCg3FuYiW+uR4xgH6A6MYY+v9uBl98hmKwYRXTHZk76swoIrcXwQeJa
dsSVI0H2BcnWF8MZN+46LQ3/VLVRs+sHE1QuYmcMdIBA7IS+dztAkRYItjtESDXelteSwdVmouER
lDio4g4inc3R26Cf6e7EX9KI9CJo7/18o1ZDjg+JlMkwcH5ECqxxC2PtqHQz+WhyuaebHL1YPfDQ
RnN+FmNs7bs+S6iBduG5nl9cP//npYjJ/tHdi5+q8DINmXkQGknV9LspgDiyulS+FpGM2dV7yrrE
SuDvRNyQKyIVHLUzmtg8ewnpdH2Fl8+3vf6E9O5PaiSnIXOZdlskU6M47T7V4L3FopEkwXb30mFQ
B5z1Db5j9x4UUX5MWlS8g2jJcyPuDOWkFsB1hKxKO6t+GNMaVkKHFL0xRuBA5LQ+pFZNkItoDnqG
L6ad59+okmjvlWm4t2wcu8ye230TqeqsjfEZm6d1oLSHQnCMt40UBsBifqluFE80MAq0MvjFYdZo
z9HAnd4K45hii58ydks7IDMUdlEDbYUgAbVLMSsGpO5u/bxKd0IMLgS5AdpcXKD2Cl4R1QkiQ4Zy
997bVClcKBJNrYW3tCMWjKN3JBKJIA/bfLGmgvNA0yNoaJguQrybhzqP+nWq44yeHIYrUiYXfX5J
OzQTeoK8rAvQavISdDWMhmwktGNqmMk3uMj447bCYrhNktTM7oz7vSZSDo2XATRw3W7leFiq97kW
NldtsKcXZj3rYJ6qyyz73iWRdkxN6zWB4v1U0u2HbGQqJz3P48jMj1/pj5W4lUL3synVnrbgXkLL
tc0wvy4vU8vQIpF0GtW4heKlHrWypO+XUlinZgv4BtU8fhNtUwwMPnEC6zsQMt6lGGlvKqsP34tn
PIDu1QCZv0ptAyuGkW3M5NMd31O/JbVQr8vdBGa4p5N0LKeaEIDOuGVu9GD3QbTvEltfN7mZXcHk
gODu9GM1JMUOVNOF4R8qfVfuR4JM9iqIfnoM9KGEoUFuaGVuuemXO5WMJj4YB8cMKYp13CPNpg++
p4xyYHBq21V27CIsp4GFgiRAlxsRKmeVVgCIFRu8sI621h2dUuBa6lKkALn/odmJftZNl9sWKipo
vO2mR6ayTjouOQ2vwi4OqZS5dVPAWqp046Qn/TULq+xWBu6rTnbszhLFYUJyceioV8DTQ/k/OTGy
fN/bzdizkhiUS2eU17hW/hycWO09+u6I4VuNeBQdgHEKsryOmLcyitBU/aciBB6Dhb2rS5RmVa3j
I5lCHcRluM3mcmQvYd4hUv2YVGatxzCHh8JxXhse6Xd2RfIyUaIQkMMjPRPvYM/1SDvIxoNH33Il
RCRvrrLO1DzQcQ9vVjRoJ6Sc3sYl7Pei9faroRMz7M1WGtoY1zmYJ0OhoTW62hiVT7G7Jf23QAm1
JXh21GhSDqnxbYwDZ6eMvj6N3Lhc7r5ENnhqM2IhWVdcSVarS9SxJuEKZFPsvSrbWoxEL5kd/xko
3++8TPpnGorckO3RmfO7pKq5Wk3b9A5J/DngSMBz4a5lF0ebThXOsfBBfTZuau6FZHo91tb3CMfR
eQEYjJZ55LnpgSYoyPcMR2ZADHDzWtBld7uKeVOWnoPZFKNHsM3d727if2u78WflgPUF7RznPrX1
GNAEPSbyV9s5eUIm3iZxI/Im+H+RdZJ+DlN2Fbodr3PqiRdT4YVs3YwGYNsjEq3oYqvaPeAZRlHT
+feKrL5TXIT1rvKL9DDkBMbDjSFWgptUq0WYAc2zMmX8pNkh/HQF29w0LGLRTP+5LpPqvcI0te5V
hObHsLRLmeSfvfJoUejezU9QDDek0V8r1SAZ1TSiw7iy1lXri6uXtOCmpEeNA0dZnFD/QZdJ5zYu
sCUW5tbUmJ0FBMlyN8YX2OVEoRQoY+hzTp56oypOG1p0MWSh9tg5VvyeJ5a84AAkOEPjSe93rkOO
D+k9daTPyomp5JqkOViqrj8gKMQGk3rd1YPeQqfC+d4ncjpXINoheD7a0XhSRY2azzZ9ENjPoQFV
iYgq0jUjkEFGH16G0uceM8nu3Spmy4uW9+dwzAD6GJ1/bOLPDJiTCdUWOadbgxzXn3pkWmnOYdVl
jubOobqFKxe1RGOGl37i8U3o+RFNuIkZgahulCyZAlcPt7ohhTtEiG/gGJAzEZhoz9gC9JkWD6lH
DIdSeQ29q167aK5ooYF7QC0nTlYyrPMGzpkRoSCpJlrnY0LVoJ0u3pg9hSXxQQ4UunVtp++B9Yzs
Lt92Vi9AzSXOGR56cGoS/QHcfrYXtKhvvZdylK2a4loXWZCRu1xQkSbG0KmycGub8WNrVtp3+rUP
ZiLad/AuGRBFBwMGBXQ6W4Dma4u7B0ghVwcvQnIFrNpt62f7IOKfxyPpDVNrCGyJBnwr6r3mdjez
nbSTJv29HshgI8qc7hJjgFXcA3IotZiOuEQo2iah9prpMlwPIMOfWtMwiFHC1+tLx9k3RCtPhDCs
QglrOHMZ68MuRmfktH9sW8P9WscdwUfGttB8vE8RitkqRmCtTycKDFDsylox6POhdxoYWjQI7p9p
bpy5rdvPGQ4K/MPhZtTNh0RzQC0EE337hgaE0RQAdsI/lQ2YVqX2i1a55AT2Q/VW6SGuyM5/JiSP
G/+wdfAYPBO72z0G9D6qLG+fdbNRDIjAflvz9L8InGIPBxSSwTF1MtJGC43WT5WvNS/Vd37eTXc5
kQKZVTGTL2Byd0A+4hZDtatrjKKT67QHq3OGp0krDYI8H6Ct0VX0MhD/s9JsvWxk1OttIzMc1qER
1RepDXAkwePR8DIopSPTqvRPlZT9hQ9GKfAHZkhMu/J3Si3Dop25ozFgrQkKRyw62L8laZirTqX+
imNS3wtPxDu9g77uu8Gjx/3nra9jRAMBuh/NSt7aLpsuPITa1bJYaikOishHvk4gjyWIsnDrvrr5
cRecqYKf46YYDmBIC4Qz7vQaNVZ4UBi911MdTa+NQwPW0Ulxbz/jeVCekB6dtC1UDUH1faJWT+l2
brwTcJMU4fgyIWcCdSWA1z/IPkI1hGzctKM/TJsoCjEfPHgCn+0QmGIN8IcMBwxXpCiI6EkH+tv2
qXEtUgJ/RqgyEJuau1FkHhKKmuF9kno3I0SCMqF6ORDH292SSaPS0Rn1x0gDl9ix6g827HUzeO1P
mAcGTrypf84Sv9klrk+qXRuFe+r4csW11d2FT7AmzY7vMvUfaWG7DGOHp9iqvGdNZflZfhlXY++b
ihCzBfHwaoYG6HGC5LeVVYyfOJJWevISW3F5RaIMNx9hkLnNYdQOsUn0Nk7svZ/yDKI6b6ymWbCi
UBuHEcmX+DTBFcmrkdV/Er909/lgABgeXQJMa+85yKsP4BH5Q4bV+9m383RXCSzOy8a+0Igy0uzb
sn9M0X1X6IRDUbEPLn6tBhR9Sm3sVKBcn9e1aFhgfc7L9A+DS5Aq/MGV+3PZ+nf98o5qLzuPU2Vc
DNjb//2Q5Z1mOvkOdANqSysSwCX+8xL8992yzg8FYp3lrUbeU2ODwf2fXXTTKkiulv98imk45CzT
XCSVDppRGcrnFNfvhqwJy6YBmvg7k1yML5U2ogF3NwGn2gzOWF/MiskrxTX6K2H4qwgYGK5AOvtH
IcVzIw0KrDL3HmxICFseaOrFVAgtgF62PyyAMwZChWgFzo36mkx/xpMBIJzaKiWuPtu2HdqcNM6L
YxVS0K2HYCIoBdSkhTj2lcQS4lzcZvjZmMbm65OaWD9kctRgXpIzmTtt8uJJi8IBM76Higf8scid
+qAVSUuGs0Z3JuzrtwYu4orL1vyVq7m6afOdPBLcGR8E3/Cs4ZCHRvPge9DFRgHjFX7qdTBD/6Dp
rnv2avmb+aKLamrqV6rzgndrSn8wRaLK6lrnQsMIEmI8XJW9o1+WRdoiszemnB6WRScuvlG4hl5u
VzUueng4I5fyBmSc8cO0fxGSTqRA/b3FJrWRWvuDYT9ETXhVeAGiY1HZwTot0Kl3Tf7W8O+4d6I4
LkuRbNob1Z7XZSk2W4E4J6IPmIVMyzw92TMz4QyTrwJz/skmJQz3ETpno66eYVnAiG7OSkbZN8yZ
nHwdnFNGgxvDADQBeFw+qcZvzlZp/2imkAz47Chrt13pjuM/DdE0d5EBe+bU/u+qK5I1PoiPIi0V
hHTMO3D9YOxj1NkO2Cm4yvxhP/Q+J64qrTv32d+Ba5knS5IKug5ttY+prFyXjVFY5fcp3C4Ly4s0
PlM6Kuup9fTXqKvVKsEh7rndwRcOE4LQTXYKVMoL7A7qYGErj4AMxUtZU0gyTR1k5bx1CJ3qGndg
CualZZWg5mcyjU/7qIc2kFNZqjysLf99AZBKUSNMDhXpd6se/+5DHkOUDqlUUKd97IIGYxPNyTW5
FOpm/ffFtUlzRqyebt3eVNQy6e4uW4lQYFhkZ97277rl3URIJ/kslOiW/ex62OUzrTVcBK2RpcER
c9XWzEP7yxszpSLbEelH9OegcQPrsMidXfDBi1Pmax308we/Q9S7rKMrHTIVVmmNE5sWVRoRJGFI
pHYpxVlFmfYVPXF+183gMKEifm3G1nmCcAAjj21+3vQvCdK7eROWW/VKJXew0ullWePxL7LS+fSY
N5XUlwpvKO/LNrcNbhmcphuVaA11pjdsQxHoFzIpYaAFLaOieZGK1lsQpHNvydgArLEupP0Ut8Vc
0rpVcbOC4bNSYXVcVrmjsmEUNgT4Nh0Sv2Xnr5UT3dJNqOOKWPZ0DDE9JBMV3jQzb5ZGuBSkfhIm
pGPc3G6e6Jo0Eii66BjMnJLlZVOpzL2ZNg2Yc+/TCExCb7zq7qYEhU6AEYoeOeeyyne77gqrZrss
pXgXUYtK+1qiwK+HXt6SJG8/qosgkGiDWgRacRHXmI449/2p/aChvcWI6J/r2uzu9s3oM3kYeoHr
wNez99xm8slfQ1YwxaFVCemgyPE9tXGu09vz4l1X6yEiIqKZ3IjMwUA38HVkZvSYaNz0TWGjWkUb
GAxhfbQYOANeowodyO40lQ6nttWkR3uccyeD5LsiL+gwwFlDiSVRu1LIJ7EQK9QUMZTuxMljMJYV
rrZH1AqrCSdyUz+2WGn9lgPtt42/bpq8AzxF+qtJDBhldGPjKCH3EQlicCV5BNGAe0hlop3yTIC/
dJuDMDIUO9MzWQWfiEyqvVA8GUVpD9cKu8mmHDFVjbYFMl4j5JOcpijN6ntjod8oDcbCdWs/FL34
oBOOLwWJEQGyOcxr/XchbNinNgkPg9CJNnAKgnTLzrlofvEpChu4fFj3G9i9zQbt60oOlCcaY0BL
MzA+9gabe06bWcdK5vpNhuSUx2QHjX6ylrrVMVUfuyfa8IcRqZzm6I9IQWpCuUOQ3xJ1EVFBqHkG
fiuyXg8mhlaRmcPJ0KPdfY/q7leND+Mg6I7sRmvYBqofr424Dy2C/1igutWb5CFxUdLb+tyzKz20
874NtN4hVTPolLsnHpCsxll3RA/oEb5fTaSF8zQXaIRp0c+MzFVF1hXeoFBenVKlm4CAjLbnaan1
lBMUrv6VMpz+OnWEbtd1frdK58UvG/MeZNG0DVuBX8RsIESjH1/XAn8keW4Ubb0XTpx92vZXs0Yi
xHwLiYxPIF1v/JlRg4dYj1C1Sp32e5/t3dL7hvcg33TedMzK36jl4D9lhvUsQnFKKtr0ywsT/RC6
YTv/p6U6046GLGw9jQctjZyNpSUwOqzotWcAf3RU9eKx2zbIOu+gNcZrlRLMPEjhXyZ3/G3kGtO1
McR7lb7YBsNmJgffi6BGjUBWOPoLqWZFN5RFIGg+NUxZBemaCDN9C4WGviIDgcENELr2zXQYk+mh
6QnURi3whxaugyRopE1OwQ1/PQ9Ri7JFb6XbIKSK4UxFfI487buKqvGM7tu6+sDjKHMlBUExaX4I
E4BZ1GP12wB5Zh30ZN1OJAf5PKVvjiaqfSmMH7bZjbjeU0D4PXTpIvc25KC9Tn0sj7WZqDtnw3CZ
pHsNocQ9ynL8qabqhxKvJg+J8/LShf5nNHk/dFs+oz4A3ZZU2bq1en0Xd02JLSB+K+L0wXMHmPrE
IGwSUEsrOjFz3mZ/diO/gHyAtSpm7mc12FkIjPznZRL6tMqa2Nj0GtVaGn1cTOkUo0gwvZVutg9q
mpMxiHIjRG4gmx23VzB5BNZ2W2Yka8zJQK39njx5t1k5RJMB1GywEBCbc0qnaGJagNo0pZrGcIkn
IPaCGB0r9RMwlZjNXwvbgjgdFu9eQmm1tGn/FNgtjpit0wPSHJ8JG3czqpTZY54QgaAMnEEBtB86
zd6aIBTILEC6h9TdDZHinqXp5S7Co3rpa+IBRG2eyor2V2RbD3HbJIeQJwtQYzxzbUL2NUBP4LPX
8iPCp3DxfAB90s9eesvT1zDvn+JRxduOfwEeqw3RlBPYa5oDFBZJtXY6mtBjPeFnHJITxWW5lmnP
zKFx3gJQit9iOb6OlOk2phm9hLMQG8QboSDBpIOBwXm50Suwv1qd0kc2e9CJdfamE/gbK47uiKUo
8R6JQtrZOiE1liOPFFzal8JCJlSngljFKUEsHWCZ16F5xwbOP2XJFpZKc9ZdjZl/uCSrggtWrc1j
WwCRZLT9pKb4t6WM+JhK771S4kbBcC1A/zwilyU2TFkGuRBRDO25wBIKQ1U3RXYsc8I6XNK6jgZR
04xBCZJKQ/nh8cjHSPJh4uCzyX/wOwC1VeZ1JIL2+lWfX5rpgedyMbN4UnBmJqJMg8ruaOkU8mN3
NcGZO4OqOLuQv7ZM3MjABlB8muYwvtDz1rQCeA5yH4EYbAFVUt95tpyWHsdAvtK6H/oaTq5nYLvC
nSIUTjK9QHmRYEYZ9IZGWNhCK54BQ4Ok7VlYZLbGNOQfYUdtRKo5lxhZzi7Ust+aTbKGPhawdQlH
gqIcb4BKvEyy+M3f5pzcIHiJWkoDUYkznxanf80qaNKloxjrZa774doDhDPjV2kZOJ5UtNHSNt+5
FfdcElH2gihnQJkTFVWbrmpXI9rprcE/Ly9FElx612suXPRwozACndLCeJW5WV6DgqdY3xBZ0I/a
oaurDy8Nn2SibxEE0q9mnIfGocSShYXCG0hGNIBUz27QbpUGU3Li0Sm3syx6h+q9eUUoWOyMtIN3
Civ+OW/idE1ZxsMbBnu0w5DNeVZihKoVaT9OC/6OVk7jnYC+EEjjWzr69/ZPTzgsx7rUGIFYnG8w
k095TZ0Sf6baV0jSbnNfimHZpg9PRAnTFsfel8t5ztkkYNIslPejQZl8LIsDjcGt8t1pa9bpwcAO
TPkLVprrEntiBwyMTY+qYwu1NwlDkPDGpx0DVvdTyXiiYLYonjjJ3F9krpJenOBGbR1JFHkFNM9y
OfS6ZBbWugxJbcQZ36UvX9wMqDtO0lWMOeGnEafYsfryO241nd5Nn91HiBorLtIeBhwvy7uc+GC0
vN0zsoNp7VZpz+Ea9FPgwdt1fni1cM6do9tnqjLfbQenJrPxP61DG0oa1gFGRrCCu9HhMYv/6OZk
E82iRoDbjnNGThOuwLkwMa0B7IgFT63gP4Vkz1FkD7ac3PJuuFCCqgJxpMXNJpvMByV9Aw8HQoSO
HLO9wDKg60ANu4FZsD2+l3b6XGXZfCjRCOWdmZ3aVME4AhFC4c4YOT8rvIIVVC6SqdZZbNmXts+7
c1Gho1K5KL9Zeflo02Y/UgOItiHAkvPyQnU1OadBkx7I8X2MKa09Yzcsn0Xcrmvs1vdlCXI0FlpI
RNtl0eEspFBlOrsitYZzHrTDOZvfYaiE0tYnNzdOf5A/H+1MhlUIbaZjPMyhxqljrtyKciVXAb1b
lxnBoCIYK7Rfwd1ABF0lqCWYn4/1W39RnFxvxJ95T5mcifZa/dYBor/hU3lddgEJWZwaqnOrKvee
vck59fANH23K6RdHNdewqR6K0TfujT6cgF3iOxeR+syDkFs2fZSkLOpzEUvaj/N6R2o03iEU3Sjj
P+cDHfLW9KptohRaV91wHqO2ch41QkeMWnxa4x440vhOKd5+ICIEL56s/X2p0N6UOfHZqUn7MGlN
DWNsnd1cj5o2/jJiTvviJkx/uhZJF73YAe0DN+v9nc6VlgOn8xodOmE7qiuGE6Jr6r77AUESYHHT
U3HzBoL9SJoJR884wCr7FZTp9DD40zehO/ZLOo9Pa8rTSRNEHVI3AlG9THuUNdmfhQW+0te4Sopu
jHdB66AXE+nLIAMc0nnVHs3BS17oTyUHaVTBetlqB6F7U6jTlo110SUvIyP2gKndFXaPpGtq+1wf
/aNChPXbJV0i1am66RrQCyrVz7D/7XUU09prvOTZ0q16o40xSSTl+FxwywaUkuvHLlDkupDhBUPy
FRRY82D5BFJS189gvdDpkdBnVq0f0KGF/tfRMQPpbm/H9Oc0RjyXAtf8RV6jYOD9yxtRCcVJdjGp
5R/zipSNyQWW6YmOpi7w+gvmtfvUOqCuFLHdgcWQzK4fZDhwDxzkY2jY/g6rs7kKUjAmxKQTr6X1
WHTl8NA7RMssiyoQRDB4GIQ85QcreFDBPXMxnqB/zfBvE11cBdSoo9wyviMIJawaNU2g01JxrOiN
2QHNVhOrMl4N56IwI28pS0XvmUjfpCHk79wj18+6GYAqkHJ4yc2a4XvLO4o3OKqgTe7/rqssho+i
rp96wiaJDTciQBud9d6UkLm65IN+Vn9B2qOBTmaxm/xkS/fAQoXCoiX6q0zb8mkqbP0+JMY9F8Y3
Lwp6DKkgaxDrEiA3CP8ueywq81Jjh/LsDCXOoFqejBKP90rSsjlBMTSpTv3P2qA1yfFZdmhsX56W
7f9vV8oZ2Bf+tVfM90Faz29YVhpG05WHv8v/+hRTnzOTlTj8/fjlR75+bvl6y97LZmHo+lz6/c8X
wcSm/vl29fw3IK3k9/7vz399u2WHaFDGtF7eTn8/+19H4evt8hu/Pnz5ZV+fQEgFP7x8+r/e/v02
//rtX38gDyd1/vvtv7Yvy//6674++++n/OvgLnt9fY3lKy/L//oty8qvn//63mkyjzbpoK073DQE
slOJPHWjhfwinob2VLeDjX+fmRqkVO1aBmULuI4NETIplGMjb5flZQskTo07lr3W8oGMbjDZO7qt
ZHT4Wr/n4kvIcW4IJ47ozGW+94hZ8LdF8sAejyqkYEx131zO5dWM0k/M8IjywN5C6cJTbcXFE+qY
S+rjy7EmsspTOz64bUY6vOkyxHLiX6ZrAK028mRnTjTa0GlvFTSOE705GziP455EHBPqRz10bXnA
2yYT1YJwnWpbNO955dN/ZqJympO3EVVdpMjRs9QFKhgHsIfrYCobo9fcFh6uGOx7DBC3XpIw1tUY
FPdrpykAsIso2c0aBVQzOED1Iy7QN2fydeYy0lnVCDqqwhGPRiqGDalDt6EJhoeoUs4tEnccE+aW
VGgoCcqq904RxOCmwfNkNQMzIzEd2twAW32HfmbtmtbeqHocd3aXH9JGYDrzqWNzX6H9nzTb3ggn
RE+Q8PtaAEN95xmunyyHCCBdjjeCFd4drdIZVuviQHxZRKjIS+R09cbUvQcrd6btwEz7I0yMK5Ef
0VDGxwlPOsUkDR+jUf12WsX0wK6rl9gHZYtw3IkS64A+pVj7KPAAC5BkYck/ZR5vYzuKj0aOmMKf
/OnQBtEjCXeMMwsULOqXaVSgQHtrr1Ef2mRJNxyajFKqnwOD8My4PEY9STuYj9Jt2dmfZZRj7ETd
+IqY+V2Px3WkF+VPG4Tp2se3R7QEt9tqqJ3nqP+FgS/atI437uwGCVtPnmoVQJOE/EvrDmxmmsby
UFup2PYMWJhkBitVwS6rDfGG4gdKpGn+iowERHDTQX2z0+9F3HDcCNlelZ34hj7vKCNUsIFnp+tK
+O4alihoxMn4xT7luWj857aNO84lPV33elRu9TxDcgi8uhTAfJVFYWqiGbrGyVlvge2i+X4gkeim
IkFSlyz6tUhTQAIRWPcpL48N8XAHA/zxWTAmcAOC1zAC8xhNtL0s63Q2ujNRC0KAlhXwPkshi+rt
Y8pxTWYawVB4hE8YgL4r8pMUqXKrZI7FMxGO48lGu2cSUzb6U48qrIvWKWTfU2Oi63cCxZwMn0PW
puJpSgaf1FICkPpB+4DCiQxN2lRPxuighhILZ0f7mMwigEjRBeQIozpcbDVqDRoKlbav+Jc9chiN
S1bbx94T8oAwmmjppia1LevelesBHgsPelx6VxEzP6QGSXOrsupz6ohj06gXB7zO1hTkzkRlfqUv
SeC09i7MQW1ybV9oMVpb7O4YPfXpOYKNwwf+sRPjO8OV7JnoB3urqL3NXTT3PNIQqnrkL7oeqJ1S
8cwaP0fc8xLl57RvY+818409fmT/3jvKexVFs7UKDkRXw6wCJ/yskL5eHRJ/MEmVNwOl9JryJRDk
noK+rONqq4zmWHiac/ejROEqR3GCCGODn5Cyjav6A7l+RIrXLUKZnnDEsvo+cuekCkqaODzFeEUi
Tbm3mD+vpa3pEPb4UAQDiVDyfcSXj48enkHZmd+oSXiPXkfDpNDOkq7+HUdzqOAIjTqQQ2Nyrqpy
QQUN9bVTcwIqJzBxZPYvjZt3UdUXzkePCJaZYpi8uYVKn/QeS7Hr9v5eq7Awh9Rv92bW3bix6z/0
HtJlSXHJImpwa7WuiVKPqRRTxd++7uMWGD2YfYzHCJbMH3HHgxE3VLGxSvO3xvRxhUjcazraAJn5
gfjboVLzapQzvVCj2z3CmJHea6TTRgC6B5O34mxz5cbrIi5BykvalGe3AfdkTQXmVhqcaYHd6Gt4
ggkR9a+1Y+50OK37lN6ipw0WCjsLwnwMw8iPzCvxIdYhbA5FRyigUbi/I5eni+PRRahkqjYQDpk+
GABEh6vVNPbWjRNF2Vx+8JyxyUxu7R2uUjKG0T1bEA1D08h5wKwjl+J/i1QAZYwPsDMEBOW2n4lP
BCd06B1aRn8dm9kubKdq7bXNZ4holf4FPdZhWuPT1550yf02JmnJR8zgxFxlcQTaH41Yu3IYfZ8i
p6lO2cDdrDExkEAL9WUtzxZ8jqhJB8QjJYleeLWoRjZXaTgoTi0KfQD2YRJFAIjTJOBJYDu0Oqz+
zMMWP5vo+iPpRwaaPVyr1ITitZ343kkrk/JQ180bvWJkkeBaudrK/KirPxJe8mxnjfz4JbYZIxCv
Sa6pXxrkHIQQHAa5bRppXlxqE1ZEdgrTJGYQbSUubWR/83BG6b4iIzhtYLal4g22pLNiAHNE19zz
N8YPASDbMwNxAtcIZtjAdPZRWlv8DKC6bCyg8tbNs04ew8GHY8GpwZ3FZaK6ChwsR8gyiOQCojBr
TLxOlOtewyM4MIVErNVY53wi5yjQbzn6xI85PwZFOj1iaFpv8P/QUJNth6W/ODlFeTbMVD0NKrig
abLOgU2IH4DD/2PsvJbj1tIs/SondD3oht/YHXXqIoH0ycykNzcIWnjv8fT9Qaemp6uio2NuFJJI
UWQmgP2btb41Ec9AkmeMOtZJ2GeEA8mPvd0Fx7lJMGSmeBxxMV+MLAS93ObZys9Got6QfYAJAtjE
Tt4b2cSvX6ZRxC4+CTBoiXETQUbfZZ3yZiK45fZaDKZ1wmjNX2tljRNs0U1OMQY7Bwe8VgfbXAFY
1UdL0tIcnpMkPkEYDq9spZeo7Ql7lN3qO0qAGit2MV6R7czHLjdOui/og4V2146g8ExuonWPIWPu
uLnL1ngDLww1jwq9TAB3t2bMtPNJJ4lqxyjFRxCckwORAjMbGnkzMLmKA8S/HLlHJRnMrZ9wf4Rd
FpyTUAcDrBY7IclQxuxzLEMCBmMUulwiCX7WaBcFTnPgOoCMd9F5sm9aM8foxxj+aPdw0oAUs7JL
GlRWBFG3pf4Ot6rfIlhu2Gzui/dplPKlTqIfEsMrV0WYuUoGwIX0eM2xUcnFFcxshnpgu1KYO7Bq
3Ulk9bCpJ+0rkLlzgDWMVDPt1hlcrpMSY9DjIkjWLFa429uKeJZF4M4VREHqQDsdoJIQzFwT093+
6BHyyFFVASKjLXfqq48dtc0xhw/tVVqBeqdBxNirIBkIiOQECkhA8ruyQq9o77QOtg7tG/nRo4Tc
xac35XPUO815Mir/JLVqFeQw12cbXXWqzSHkUMW+bXSEh2bNlhHLkX37+xc4lMrGtBDLDimJs0lq
3UbGYN1WzGlRNJbJJq4c6/avD9jBZ0odX5pZzroAF5vCsk4dxd5XaZNz1VFO7O88LFhe1QfJezR+
4aJ8mPDWPA0GylhHz3vS8bTKazSFMMYmbl0ncIYDzNV8k37bPnWLaVjqOq9tBMXq9IaitHrkJQmu
1FY3iUaWRcfjm+QBZodt66deXZbfSld1nuEM68ho17Oipvu+kVDQbQC6hhXLMyka9h65tgZzSEfF
joXVIugNm2jVnyXR5DTu3VmN6w6CIysLZ7LXCCJZVmlk5Pp9dawJn9jnnUzZlRoUY314msKEtbXR
N7vf8hIcOB2ScLbPU4aEE+F1d9LZZHDJ+d8d1BgOGFHRf/ILxsHUQ+O5mqCHsSQs20OFNh48jdxx
0SY7S0HbbcKKWNtJ1aFltl9VPkHoOQqR8P7XH//+97/9++f4H8F3cS3SKSjy5u9/48+fRTnVUcC6
5Z//+PcH/IJF9vvf/Nfn/Mun3JCbVDTFT/u/ftb2uzi/Z9/Nv37S8t3811fmf//Hd+e9t+//9IfF
L9lOt913Pd19E2De/v4u+DmWz/z//eAf37+/ysNUfv/56/0LasPv5Vv02f76x4f2X3/+MoRhOr9f
qr9eqeV/+MeHlx/hz1+vXVLkfzx813WEbnT6H/7t93vT/vlL0XTz31ROEWHwLjM3tI1ffwzff33I
1H79QfXZhn/+suW/2aYpQFfZmm6opi1//YHj4veH1F//9wf9pzfs/72Bf+Rddi0Q5DZ8IfvXH+Vf
7+vyg5i2ozu6dIQJ/0eTjnRUPv75foftjM/W/g+J0yzDQtV49c22uBeslyhgMC6N2mjd0/iZd01x
naLO38xTwVFiVYXGrNAnpXRxpZqcwKXOijpLp+sUTBs1x5XUpdawCcs28DSe1zu/98PVX9AS31yw
iDOxGBr/DDpY1JFBTHzlyM+/D9hWm4u99vfKsApN6BxyOk6kCVDU1sqOs2itS7u7QoRCQ5uZH2zY
g8Pvv8orcHq5JpByk+saheBnGViZO2zGcGFbFkIkVz3lQRhcMscmAMlhledPdQBF3JnWAD2DXT1R
CAai3HNqo6vvF7RfNxNTT8jYpRcDZ73Mpu3vP/KdzZfKd//bdfKPN+i/vyGmpf/LWyIMC3WVYBOi
Qbl0pCb++S1hz2MScWsMz3FltQRwLr5u9aOI7J/SB3qrQkBXVaJypPOq1B2pFBEmmy73fBprK2e8
oDr9PTv0xAugkbMyNW78LHxDln7BgIkTXynfwQNipx3HS6kH9RL16nhTcZe26Do4HeHr5DphPSHC
s3KC4mLkZNcrmiSFeFrR8wfbMKtcraozxhK5sxYtlZtVeHV6kxaQ7du4CKmIxzth26Rt29imJWJz
zySYaBSoS+s6uQ+cttwwLmV42Cg2IX0TOx/JhIHBcbnWLOcn44JwR2BJXlAmmO4DAEMk9SAHE0oN
46B8bX2a/CbuukNQjZdFkDNY9xC+szU/CslreX8n1BQMuYk0BMMoKMM8YlGmfcp8ghnSqGt0fe2m
y+poZanRaq5IjR9HfuicKyaSTEecGFuHXS7LirLHSTnnXto6KI8Jq2x6shlB8Y1WCCukvlhVI/Yh
fDXSwj3MpXRtyExsuYth1PmFY+yskJjopRQoPitcoMSfQCqUhbnScT0IPXogfEZbdV1MclN/ay+9
g6rZ06qy6+NsYuNvZ16/HnCvXQsdQ6azqTJz2OM0xPaJe1GaxCWBTiLzznwn9G8XCYTInd9oG1qS
tVrQ/ihhexyEliK8oEIJpmkvdaQ2g0JzgjNBMuF1SzvsXLLctWM2UBkmhrozGRLuDB0JgGLpW6sY
KCxwC4ZTSI2O7GYSHWlfE0nkZcFWVdXRKfXKASzdDO5MbFIbpXnj1+wnQxxD9YvavdfFaB2ZT29L
rTb2CrQCNyYCejPyVFqxhPyWbLtWkRppG6IHSzdpP4hzZM2uIqxUdC4c388+51geqiBbJ4QWbaSp
4RmCfRPoeYduufieKrKtZaO5Qyop7LFmhJrNLGFhHwO2K8uHqScYu21aXJZMn3jPRXZsCWQwC5eM
auvgl/N9mxn2piv6aE3p18L2OCgj3WZ4mTooukZTvjohZprC4B0VZvfF7e21zOpQ+rxFMkipS+er
Hufv8lagr8HgwBUyF9G57KCnWEwevHYITvROPZEEw56MUWy+OuUhe6pTYUzOJoi3DTYWnh9bdKOw
kqgOMqs0VhL64DbNw2dhpcBhmnuIiVszRK46lt3XYD7BmKEtNyHyhXc6k1NGVQpupUIhSjFfQCsR
ZYRBPykpY1irp6xlrPc6AFNVon5osP+v46o88Uzc6KnJTItenl4HX3zSvbEmpzA0ENkFYlWrSuMt
FYje4axaAu4XAoNhBmuRlcNBLYClNszBjESOAD2crVkKImUDonRq9SVEXuSZgTwPCmGq+XjhiaKs
26T8THmUebTedFYhDxtmSuAAZcltmLIbHxOIiSkhOpBarGFli4T7ny5GJdErQaa8MBMTbanbBQIZ
aZEYlCF+KWo736Jg2KoRanmsQBtaaLlqJKm5OotjxP6mF7E2ZbTIhDItgdn1WrzL/c4r4RCtOrSk
8CRKYAUJOuPZ5Guii2YF5aDUzWbwyEhc19Wwahw4yZLoeZdVNVBFA30Ey7GnjBn4TgV3aqAARKMf
yLXlxCcfReoWqpFYNeM4rFDm0xWpUb1XCLVI4FJq2SD3OYKzMgifg6q6mW3kqsLSH8pYnHuVmYCS
dd8oYIjVG3uY2uKpnXDdJFp/rbVIAGHRH8hYA++ZKtOaNeMd0EEHPyKqA990ECfMjb92OlQjUYkJ
oJw3jUiRg6RJda8az5XTk5CGsQ5cCsMKRFqzmStHG8JikI62a+shPHtLuc8CB09dFMBfM7wcW/w5
YMMZG9am5TRc+yhb6Q5ZqnNBLSRB88NfEglQbyAAC9caq4WNokb5JqZ0FtrUsPuzQ5ce/RkD2Qm/
K69/Kw26ZR6YqF2ZbxWfcUUYX9XnOOMdkhFrIDvYHVjTOzPgJSY/AbGtndmhph9lvKHfwKcHtUet
zW8Y5wfb5ydzMP+swlYEK+xoRDk6hDPXduCC72QJ0iN9yPGSS3a6K1PvTohHie4qQqLCA7HPmMcz
QIu/8ahl3tAse7g0t1Yk+AqGDkxMa0kDGbdgBuQE1L25jwbSA0wtuqs0lvag90APja99iVi5S6BQ
Vhl5NXGgXaMBEySbSzhcMWtLXeUJ68OeH9uuhqrcEg2IGU4AvR7NTmXRp+QeLIElS44ACgNivVc0
l5TqakOa1zZq4+c+1WAgTzm9OcGQ5it8QAQ4kaF6kBkOsNQ5FsMljc9CoYgQxGuL+bUCHb5SikPc
Jeamo4J1pVJslUj90BWsbUpPXVabPUdg+xEYPjS0ELi9b6MEgfYQYJVgmakiVyvKW6jEJ7NtM+7c
ZCm20OZKx7ooRpe5jGV1A4luF0jkin3nodAcc+Qeqf1kLS8eFHpkWgx4cJOEDKR4jGXz2s6cDx5j
zjqz2dZgpt9XqQS0TPI1PNZ5lcoeESKzQdLjTnj8O9J2OPpLAFyrZGIoLPw70x+/sx6x6RgziGEC
FjEuypgdMnJpkM3kybWgYj5wuO1IjxrXmuN7luIjHBbp0+BHe81uXnACulQPcqVbEJ7VgsBn4sVM
JRvXqU9vqnclHD0Q8Ui7bB0pWUyc61gT1inNjLNt7int8sAN9BDViwDmmHtJzghHGarNBPpoXZdd
tuoaBpiF9kVQGtqNRklcPRPULsjo26RA8xerF10Jz7WteWOFJHwG32eOL4TN7+KYitai1nanMbmi
yj2n7fiiqEJ7JElOgELwqwkooKXVO3L3XBMZJS8M7rwyvsVNiwtdbntMZCs9Lj8EyLFMLkbAGKOX
aldeqoZb9Gf3fZ7ADip4KKqwqMMweQ+ylm9dtT8VpnO+yN7LKUQPieaF27W/m8EmHsbcutXZma3l
bW+UPF4AmOdJc2Pb0XvUxD8An58Y2PeSoKO0eKoKDuPQBFIzjPj/2ZdWYbw11OSjr3ocEP63Xsl7
YjEWlTs+qx+9MF7NhpGm0SDtkWFxYDJHXnqbrw2nJw0r1zB/c6bk9fhO5N8abW+CjDlDcKChI0vJ
L02qBhzY4ulUqlx44NhJe+q8goXRSjlPdXONI96EzpiOQQwenk0LgW6s6YgrV5garUsds2oWy+fZ
iB9aJuc9fFCcyRV5qWMAfL2/NoaBjjLXFmZ+4GVwBr2B/yLr32SUPRFW/I5x97Nno4OXRF+uObFy
8o84clx2ik+DbZ+RWH8GeRR7iVTxDnPJ5AaFu6a1BzVUX8g7J32vwzfO9xqm4QdeJk9vGjhrPW9x
ez9nxpHQB44r5RtDGw1XgMg1C+WubspPh9mUErIPU2frxxpB9+gSfOnooMUc+w1RAnd9x6BTfMxT
i9x8am/93IZ2AJQXrfxKU6jrzDK610NjkzZFcWMTIkbib+YVZn6rUTyhG/RXhZ/GDNCGW0Yxp0AJ
KWHUvsHDFD74FXsc3N5PTU1YZB99kz6OXWEX6Oy+siLiSjWQETO2dXmjUorz4GqO3F1h4xpF0N9I
xETwX6yNKLpHel9Eepqie13YHYRlqS5jt8/IlD/lEh4LJO0zxVYbxpnu+sPEex204FLn0nVAdPAV
n40U3GnR44ZWmeGERIG71TzE7ratIkiFk0aSSjFuuVAEUu22X9UE81UZ1Jl9ygnMKgjHZhQyrO8N
6gwWOZSczLBn/5GFATuChJlVmzWr0hmAZoE/twKD887fTya8r5nxdAL5AzuhSZ+VogAy8+BqpRFi
VaaKVvCEhhrc7Ry/+wNbZHwZxJ0flUps27bZpFB0V3kMV1+MDfH1rfI1VjFRl0dzVJG1F+xQBit6
0gQwNrJgP9WOGz8OeRiyFXlnJatRDCsv+GMwmFOlJxoVwEy5ZsQZPVKenC144ROG422fIU0epe9l
IW1fXVjFDr0/6vpovsexkkHJ08EkorMjrW5e96Km80+meqUWYYLMZGWMYOb6gXB20qtQ5KITCB3U
RM4yeAg0WKMdoq20RPsOR8GqnjtkcQ1GiXVJK7sWTnOvMCc0DOXDkuO74RtUFgYhTukcAQxKXwnb
ilaioIFpGAgCxoHsjR2OSAkQ7oKSKMagHa4VJfmIdPOlG53UC3Bkx8J4JIMh11G+sxxVVkPJaoA9
76MtxXEs5EED8LwC1MMgwhrpgGbacoOSsRzJMJLSOlY5PSlrlCUBvXGZgLIrYoU8LYpG3IU2HcU6
RHvEJQA5OvUDLB1IFwJbEriomhtYCSPmv109ELIdPtkmsTiJGJ+zDnO2qL7npDoPDbtJLEOI+976
cFry++yvTq6Fpt7YWkbeyXCCE/7IkggEMVGI8YRpUNNAeOhceQq4IYrWzJ2qZh1OEeLelDRL6RuE
jRwBXVwjEZx9CZid0EUsyFnzKMM5WrVjClO+AljRtvMW3dqYwBgYCG3MOyfyGk4Q3LCPmtlbBART
jSCAfSGmGduRKyr2xBBh8VDFz+GooNJI78kT5Iguj7Kur6LLr2MXHfQ0vImT/qvSjlqRt+zWu58J
d0XeUD5MuuFKtnqYBngffQ9LCNgXVbp4TzM3C5prwlG9rmt46ok4lV0L4ip+yKssxIfXQ4JnLaxY
xuITE3RAAFBBnZyaOfX0MMtdiBuw5Rh5oQ8p2bNrPFFHtOJjxzEzH/1C4rWJbNslz8PpELOqs3jR
7OptorKLe3jIhuSEC0IGI2V1EEGy1aBslYIOMmZLypedGWGhCkCwKEHkvoXGmK3CST0FSPZHqzgj
hXYBS21F6CS7zI8RJFSCp3opg7eQz426QRCIxWrHSXnqAu94aPN7yATIGkX3bDP1r2dOAi15p+G/
an1K+2mi+MnNY9uSZMFCh8UfmLOwBSCgxqzt2t5yYauVVjtwK6J8yXTk8DOsC7ut99jSn2KgxRPL
68HIupVtFvgs05S9zLiEmxf3iUMV32pWw91uHR2UlKT0BmRPocpV6iOFD8Qeqd2xrLttsRtaffdY
G3wfM1cEJ2q7AgFS2YD9ANqpGyXft6hA18EUgokS2Q1JxGxz5OjkK5FpmlfM9iGa5EPFMHYV8QKt
agtvQkqpOw/p7VTkxIrcZ8lwZzBFJwJ1frd1+2Bx6kBqILOB/2ojDf2hKIdnBbGkC13+aCZd7WZ2
x2CFEsm2yYm1kZR75JWdWtqQoOu3eDF5kPkEgvsDmQYsNNd+Yz/lhSDc2dh1ndQ8TiIYFQYBDYpO
JZBxrJqoSa2IUnssuu+oJt16VtdYMt60WnnR5vGNFdc+hcbcj3iW054WNxvEtsuPY8VY0ehgfhSo
bICVELni4J5rJ/aNYkV8ImmBjGdXAx2ZTuiba2HzVxQY1Fowv2VDzw6f4Icr2QcM0BTGwXWOgshp
wlVcTaBatfgW3LjX6sGT0fFkX1ScUU6bOtq30iYirU7qgtbqIR1/BrXGp80PBN4kWoLZHZdvKl8i
1di3fSnEEanq9Ch17DwRBsIVwgwu0u7QMw0rgbPoCqHpqU8iQcgVUX7y/LrVTXbMwD12nSnua3vY
Y8+70xTtM2ZX5gnnI1D7GBpq8EUS8QYzyT4CtLDuMG5CfdlYSf6cWOmx6KyjodMGGE78UkTJky3O
viPo0modP7sEwSe8IjnmDLFqXMUe1Mgfcj4Wyc+urMYfy8rsrf6V1Xq77S3/U/ebh2pksogDBYia
IPBjJJZraB9omnY0kIS29AfsaUfkokdUUXRDb7Iy3GCUH1Ycc0HiWy/79HPIMLvZ2bCdZHADOPus
1tpj1I77wSj2GvZlFExnhLS3hY9mFijKStTZ09Qzz62TjVmqL1bFzjGXd0VHBLKjEKALDbAhy5ax
VZigZkWdF5cjoabsZMtpEZAlB2jeN9IMvTjEKx0meDcRbIWO9j3Z12YQz0uWs4YYW83ZSSswcnKt
35uVca8qdUlJbiFvmnq3Sj+mMqxWWg3UWrPbk0mO3mYWJh5MHERDSV0GoIlSrQCODi5IS/DM44wm
adO2DlFgrTNhMvtMsDM4+EQr2SL7cMh/JpAAmEFVXwJm+ZYSo8UmYzrvfwxbZxLiRAdTkhQxwZhQ
NFTEGGGZDpn9dyLLytNb6wdO2Y/t1GhTZueuFuUhjwd8LSxhfd6bZv4K1fi7pipiqk2Okz/5u9IY
Xxt9up1KAgRUn0SvtrnH6biNopjQqfhxspwLe+gblox3aeA/+Pk3aZZ0r0RBVCimuIvRzC37RYfN
e1uRt4M/bFnxQexTKJDqR+njATQ6+znpYxT1afVQOCQcq8EurrOrKu1XhEXPBDs8FX5yHEbqCNhW
Hor832CoVWZB1aipF+FknueCgtMmDCYZ2q10eqJlB+6OJD8vY+mWdXPX7zJN3kF0uJCfeES0leM5
W7NArWHvqBlk2eQ24DEvVPWzmkpSPrV3P28+E1v/CNPyFdj+zmSBsxMNVk0rfI3r5DM1DM7bBl63
Y3qjOJiCzbSBk60l6AjklXgG3Wlzva6CgbLHJvM2lbQT1ZIiX5chxk8IuGQJ3/jFZ1kNH5M/32vB
I5NPSqvi2jf2O67mWx8WvU/iD+Jxguo6n3la1MWPrKgYvN2ZDo8vtFrPUdAfCx7q6OosOJvjQVHA
hncROC/jsSFZTR0wr+UT9t76vfeVldWYr4afXudJP0q1DTjsm68yMWxmF14J38i1xhEKXeKfQxMZ
id+rLhjeGH9ITnWlLFh4riyyv99rxFdwRq6Frt4u/IVVm4X4EaeNzSRAu0RxelZJhlwZqXkIwS0u
QNnG3KqCgaOWBjwbxnI3DLm9Yp/MYxwAdEw8nLQ+Y+52LNkzjkkCxnZBmt1nGYPqXCWuAHoI4y1N
7Dqd0gNjxlqkyqdexRc/rACt2jYLmelSLckcyoI/IM/4JSXObsX4EjsBSXZmkT7HenPREH0a666U
t5idbmqCyNHtKSwrcpr43klQ8o1LvOY6zbTzw1DrD0arv5SWDwF1aFdNq60dkV3ALOYYhKEeJEX9
Nkai8To9O7R+nlA4P80kuK0xOU00l/wtCT1uYraPKoPdCeiCUtzlJUdlih7TNahloYwrOjS3ov9p
kuKJoOIXgf5KNeOUbL3sTvREMBpI2HvboVCK/S+f7JM5IwsrNRRXGMU5a/IHpjSBm7bZIR1IRKmS
wHF1W274FqOdxNIdowWJEMgpdE1ifhRS6elXylNJxU/TfAe29ztAS6b3HbrOmPEvVzyp2F6GU5gv
oz1B0eUZ09N26rxLpOShChzan0nwcpDpcUtcDclhOjONLvwsdXnP9fWFgZf1XI3eI4MIVhJLkWXP
gyKOlq+/GZUhsIa/zrJ71CK8vUiV3SnVWlZ3nLpTPOJsddycu6GK9AuE1MeAVoIr9cS8d+vow2Mn
kmM16BholgZ4tN+ZHF30PrhmQXiTK4wNgualcgRJZoKDRiFXAxyTa/kp+66AFVhHSZCjmJg612yG
vROzFBnCZqTwiW8Sv3BLAoQLjGmogN6cAKsfQwk0gccMfKBOn4Lj+2LDFHLVsH8bW+tejz7HaL6g
svCSnhhZ/Bw8OAUld87gsK2oFAwyKxxoy+5sFbpLp8mFrOKCKktXbYl8csTFslWocwjrQDLGT3oe
nwWLBhf15sRGKTxUht1vxtiHREFksQRwCFbY5EAMuF04cwgP2KoZmWMWpAcneC17Bxf8zP6UGSVN
yspxOA6zEIQmRzey9ktRtnfMFx8gjbjgwe6YdL9OWY8rWSqPBs/8SKsyNhi8YpOr11xusV1S35TD
qVWqg8OiFaF8dcnGZQmLo2c1m/b9KE10PuIUCKZY0bBWyosqmzN3Vu5NUfEpYu25LnEDN/UZVpfK
CpeUbCiJrGAhvPcWL+zU35P7xbKL1aZMCFacDO04a8FlLPpu23baSVeYZPRt/KYXeFoZ2+ZqeIqg
mOdcM100PSUagTNBc2rNSnDvuT0q25Uh+wtzDhhwxavGSTdEWBxK9QHG2M+QTpuysDFbWzyU80d0
D4FHVkzgdaPCiB79HB201zi2JIpL5erR03PfTC8R7xxRMNVRZsmRsQaaNeNq2eJiE1IXkKrBDnzN
lGAjZtAb45B9ixypqoFgmDl8n5IW3YafI3RQVpVZvQmMPc9JgJE+yLqMeQRpzhO/iWIUy7skkVzA
rXNns4xJbBTeAvU8MIpQv45GdYdmkdapR7Uf/PDAHrkWcAdpaoKfDU8iiOw1slqeDRrVLK11zvoJ
UpZpovxKYyqE0CGaWGVqGfjEvjL/qY0vHvHjSoA4mXv1i1iY93ye90RZnZJoIKXH+JjgE1cFZFKk
QrQCyy4cmyWb+6VWCGGFYp+csNwRTjywZ2RFAPW3dZsC3LcKLskqYzg5XQfUjlUI5r0PYgnf4Gp6
dln/cNBOkbnPdQo7NUzvzEzuBRORzv5S7Pg+aJw3dR/WA4pzfA6Do9ZundF5cAwzAGAnpRftXobK
W5Lz0GiS+oaj4Ox8VY7+gbCLx26p2y5lS8stdWuUGsLsvL9g1jNwapPd62i8OlGsu3kwXZkl8mL2
5p547KOP+NxS/S3CnQ1L8zuWXVeDDlxjdd/YlGAWWNyVF/rVZ0NIArutdz+NblAIHjJLP5d67U2U
D34KtlAMcts2tIilCeA5DroH2ZMBmdlYcfWgdEVfslAMY9tLAxX/H+FBHAopJbenpNpbYYoCQDAT
Yez4oFYUk2mEhZ7QpO+Ia2XVs3uDjfTo2/RzIOyoV1S5MnBv8cRGHZ+VtLtTSDEQVpmxmpQO/6te
einBol5qE+VG2kCglj9WHd9WOuyjKI85GQ392or6Xbt3HFX35Iywkho3AcWfMb+KzRITPN95xpvR
DPOM6ZqdbJtskry6cMTAEM/2Szth192d1Y0vmEQuzahts05eAyN57BLlbSoUNIwQUUveQQf6Ds/s
S1PTfjsVgJFQZRedZPW9Jjn3ehswkNXixgnwSfcGi/uhYL2r1ydbjV/1UXuzevQzZv+hzg5FevDh
G82Hw55jhSQ7Et/OyKzQD5n49YRXYqx1Q4NbQM/kV5wwoIDO+6GXP2PbPJB58hMX1gkj8G1tFIgP
m4EvfSrpSwVHhw0LmuNSfx4Gasr8Wxv4isu+Ku+QeOTOua3lRzclncdI/bFoLHYSCZzRGeVCyYNn
+SZiUAI7ipb7JpgOeoTzxNQ55IJLYik3WdtsW+NBc4yzEcxbHP1XyUjMV6C2K5uoezbVRT9jPMha
LOMbGiXR8n7o46bu59FVTbi+nc6wq+Zq6/whdfHsbwfZ3lgppkYD5AbNdhKzWiiCu6hPLmE6Q1oy
rkHDOKkK1duOr1d9V1N1r4vinWd9yDFf6LTb2r1JNtXv4900w6OWhXsCFiHPdUzj7VeRl+qW/pso
K9TrNsMFCusdpOMvtgxs08OZv5DDXeVbJ+kn34w/SCzPtGDdKV9Sm6N1AtHI9bEQRgm5ArNPi1bE
T9EY/8gp8ZTCCVm7pd+tHrPN1HUUGRHAM+OtVJHy69V4CPT0NS0Yk+QRp6Wjfy5Xdjyy78j827BM
8VRjgZj6hOcu2dmrUrE4zEnFopapCTnbhkj40OnmWJKm7wQI19ISwPfEwbzzs3Sr9sNrqffv2hhz
ktEx2E2SewpxCrC8Z+YZ4zNOx52RMP8V4K7hc1grgePWLWKCSoYM2CSO500TCfpckkJxY2b8Tr+1
JCWtHWsp8A0LVI7mPPuGXqGH65Db8JO6PBNMl3V8TsptbRxrK+SXSkUPXgbv+dIajsNAaNokSEuc
gnKP+t2Fu4MwKcm+IvizDJ8tqJ/4oF2FfdNJq/XrPBNnkEw/bCLIDNd5yRW6q40MiTcjoxa24RzV
a23hC1Uq+/sytPJ1YwTMZcXwxTJf3XcaEUc5iyh2Ix0mOipbpQM3R/gp+cuB3q/Kgll2rgfmU9+L
O32JcZEELp4zkVYr+ovoqPniRZYW7NHMosuocJmR51uvfEMETL/GBzLiQjR6VBHcmBZrqoiDXMNe
Uk2UmG0dUThb+9nE9I4OlkBFfVCgb+DMCnsn3sU5m3EL8xqSwBxQlEjYg5XOYebRuMw1SdU1QtPT
mdLdEOYDXH7ApRGlwZ3omCyrVs2jL6i34dTDHHIsWpqGAD3tZmQY+QyFv9HL+skhJc8wtpj8xCUX
hyAfzCPjaGJVl18EDuFG65huwjgvBZ0NgsaTDybMZU42M9qW6VGfFLQHzlR6Cl5r7nZtPo9D1x01
zcdPY6cI6tvprR2qcaejYGbkaVQbM5cGsrZaXrpC3eUl4HKTES5ht9WBKtqiCRiGVVKXYsskGRFO
3bYHYnOQf6fzRonYMjrIfi9WTcpDoIgDXhsGQHl0X/cAANJovrNnO19r0mpO3Wg6CNrQVjQa06gU
b4nXZ4OJCqKpEHPR4deoOL04QqRlyfnbIpR6W/dovoK64xrWYT6HhMHQrdaMpyz/aHXFy7gIZRDM
7UNzeG/xqb2U8wC6h+SVOhxT13ZCeTYKFWaG2pgowU0GR0N2M/Id0j216tWqK6+LeBuZgtqXoi5Y
s2BNyzzWMSNYFMtZL71HQ4rMjWIm0zUbup+ONC9oVSG9/mCP82myRb/OfDagRR1MNxZJhFArEQYS
cgdlJQCCa0JlOFVR8cwZiL+DyF22sqgA8hqv1JSp9j5txR0MtR1rlvxoLsMpJEMWtTtpPwL2CyoJ
LBGZ7zWye4vhaHrT8GrJ4D0OSC7qseSX49McpKjdYgsHFYN3Iq3INCIGkxPzJ4IZjVyCsjbqbwWS
TtdOmlMd+9RfDVTCZDw69fQ2OKzcK6O7QaoBh2meayTJqVeaN1oGxacx2O2RmzeH1AiqNjJUXKpL
TjeyTnMgK8PFjNn8Oc6mn9WbrtcOMTLuFfqgNorpuxIl3E8DUF+lWxJQaFn0OH70kTtttbB/KFiV
HMMwrW7nFA2PqF8LI/pP9s5ru3Ek27ZfhB7w5lX0njIplfSCkRbeBvzXn4lQVjNLXXm6z+3Xmw8Y
cASZFAlG7L3WXNU+dMTOpk9pO8x3iloV66SPCPZQrFWqiFeFIhY4mfrRqIB8KLMMLaw1RpJJcxwc
CGLUe70VU1sKSWXvLtui3SoafJrA8l9Q/013xQC8L5/moDauGXoxLtyIsVxDsdYKl+FQUjhmTuKW
wbNpPbXIdL1kuust8wv+kKM9OgdD4caq5t2ZuRI+twS/o+ocXQ3D2Rj1qOcH+9SIylmSxbYIuFsp
g8atqYohuhrueO73NlSe+yLySM3jS7uo9UjHBST49e19PjBC4WNER8AqXu3UAxffoieeVFqPFhk9
en/umH1DPSO8LZ6lfO3jQHNRzZ3kjEDwPEAFBaSSEG7afdEYWs19G1Re9BAguhQMGcBH6NnnIFXe
EHx+d/khx/CRoTGIsh1VHLwJlfO58sz7WEPDVYvgMUbpctctkxh3QVM81xCC7kyKsFlaMGRWL8Wc
uuhS4OLPPZDjijElIanyEg3MmtKEOaJf8Reufqi2pQMezF/VZNyWuX3N0hAcmikWQr/XB4oaHp+q
vv2UKqhZVZS3dEGJ97PfEFR+IqeH1GM1+M5taYf+M1wYavdHZ0bfwkr/ZNVatdVsakEkvW7pG0VV
l+1KGpteqgF9KsrPfcuI1AzMH8DyH/R5qpKhclt49n1scdNwsZctOpp3AzFgyvCt1kZ8nTgnCUkB
UIHw0moWhZhFwfa4Hiv/1OH8pQah0swkW0pkgO8gbj13bXumuGVgAFlAp7QXbuIUC1pVS9so40Vr
JzUuPO+Uhcjc0a7x3qlkflCf0VoakoB879LxgelJsILJqqBFOY1ESIaZS02tUzAIg+rJistAtXit
RVO8SrXkBUG9vo67WS/d++tOa+5zRrcLNQ6zO28c/Tu7M1cu6olxtCOauWQih/SbU5LhtBSPWSsm
MQvd8YwDwfCQyCJF2pQYtmlWU+IeSSklLQLdcssgzFGgfFbHwkRrOPaFD1DL3MfM9ffRtKu1gv9r
RV3TF0entYO1m6TXzEzO08RdEyPpuu4zb2WTvInXHJtoVDqLpK+ByK6xJxAZVuXfQU9divAZyOu1
UMu1ol/DyLkvLdEuChL6aNYb34UFu9Uirs+qISjjR0ClRRGjA5Zlusyvx/a77iDICzLr2qTEpyRF
uSTKe0tR0YQcS1AY0RWpODCBN+H4EW1UEq7jOxMwPWQotWueCk35ZBfImZqBLxLTHmzH/VN4NNqK
7/us6Na5X5WxEq787wHWjDtXsfxF343PftiuJyt7Tq95Tu5rG1tzLTl/IT6Tb6LLSJGZp2H2e2Lc
1loOwEr0Df0ASC/gddGcjWr8BU1ExcDJejYb31sGnvFVSalEeg3+wkxrvpmZIPKw2YSu/n3yeHeC
SvPhS4kK3yWRVQRZ0JIUeHP9TtBldV1UesjS4gbAZk7rham5SqAItj3Ad+XOMPInl8pvTOoZEyoo
/Xafb0E+OtwjIhAmFZKNqDA/E/3I1D/4wiRvXGom8iWlY1SbPg0VwgTaZ18NpTqOPsmpVvWaqNYf
dTFs28hOt4moikXmgG1ER7BOuGvej7bPR8t9JQvmUHZtt85jqrCd3uCdynlvQ4UPM9/4RRXZb45P
3cCLVRg5AVMfP1QfI7N7zBinAmi33zDAPVKvoVloj6vCUbbORPM8QnjI9LK6dnp5zkh5XpkFrc7c
5LcHTN6y0poLhb2lkom1aAwuGUeoqDYNny4g9Vp7lQuEHl/BIG+9yr7PQ4YWLbc10bhAHcf4ThTh
G7PXr3pUXL2KQreXinUc2pAOTYVhL9HFk4OMoAhHPp9EEeLHTRaqjjzeysoN8qGlrRjTEcmNDQgU
tICh6D9a00jXBQWtO8ZR9nZ00+iSpMwwsbVvhkH51pGhwOR2YZoDM1pbHQFIooWher5uw0ZHlUuj
lE7/U1W5Kh9jsdNbi5ta7zEQqJGOunlI17P+nvCbz++grieAoPV5bh2Zm9T6Jjqj2o2+eU0qcrh7
23+YECAw3ss8QqBq5th4wVCoAolIhs/BMBm7Sm++8C3L5z8JXtBVFfHTYFF/rawk2CQKYpDW7kjY
NuyDx6DeiuwXjG/1Yz2OtNKopqz1Wa8tzPbS++NXM01fAvrRA+zBVJnxd7RDJtOpdzRWvqUJQ1k/
69/Csd1qHfV/Eq1XCSIfoPAXwxWnZpZwN8OldpCymEyFFjWCXC2kBVd01WvK7xh3T11d4h4kqZkJ
FZDGZa1P4B9FQrqMcdb94BISD7YGZv7Y+AXh6KVYOP1cTseHSxjSq2nieSR8vd9POAxGQkiL7FwJ
G01s4vGpD0yGhbmLusex9iXfqKVRO29dlNQbQcYKb5GCi06rXUJIKXBpdDXbgphZKx4JSSivtpdO
UCooGsLUXYWO99VEdLAGKN/1WkkOLi0FP0iJRY+9XS20H1VdH4VSfUHbrjO977QnXXG+w9xFbFxv
DRM5fkBcEUYFRT00oYJsjd5f0+bZums+iSZv90jKoaX72bn09NfRaHyYeNPcGh5hvebkgTQ+ZV6P
YHtUP2oBjFjvlthPokCDlNTOmASVMavj3zuNu0WjwJ3FsQ92rPa0rCoEMYFAdDHW6J0CfT+FjDCa
kTLAlJJqCNltESuk1PR8NAtIYGOe6wvXDa+6Slkh6XV+olqasxVCGNLCzpVqk/VNHcKtkXwYrZet
bGyc6AyUneirV3qFeNsTvMJBlAIwSDZjAVcDcOd05zbx3KiDU6Dm44KoSP4DBS1iB+LuUTAc7BJd
BfvCXdTT0wO849ecDyNFB0gEjPViHQ0poShi5VD83YiWYswwAsZAhpCuEsXtF5EW5Kux176Qg6Cu
Qn533QGfSDKh1PYn1iITAWdHcUsI3VuFSfSQTQH6Pr0Fn1XyvQ4SBuXd6F3pB5PBqnZ3KU7ru8qs
ng3GXktoOYvUSR+IUqC2fwb7edES+y1pxnRltPpzH9TO1pqYqk7U0Uw+F57z5CR0UTonWqa893fV
0LlMj6dtQr34DoXdtDRJAivfED+kd1XjuqvB6N7IRndWahYsLAwZnnWkTvaHbTgWWteTKHTwEMNR
VW2ibiiuWTnFFV9zasiH7sUsSKsc3RCUsNvsqNnSDVAwVFg8M3eTjloqP0WGTwS4yyxMSeOT2SBp
NU39SMxYQCOOqSNSsGHRV6ZNdnh7gSZGFbSvARUyXp9e+NLYu0wbX3vw0fs4TvFRoeKosGGspiJE
P5t4Z1gNEZz9kLZhDVs8xi2uGoq9rmpGdIqf1SRhPqdkPoYQWucJJi8PMUfb+ycVps5Cx9ICQ+1r
2jL4RgKrLzMq5OupibOLMwe32OWh7pINkteTEtFf6XNwY7E3HGKaRmXvvIFCdtaMu+aBFe2oAHoO
jKLHHFHSLjH1XY38cw3F8iUSebM0bcckhZrwQpEpNEwcd6c6/YEJZLouB6LYqTlEW+H1UPS7fDPZ
+g/XpEjRuwBrS8qAQzVte5VpMFmfDE+1k0dEyiJJRuJCWsGQpAwWuWMxuZr4ZHs5/TjIcXzoGaqX
g7cuGp4ES7m6VCI4Q8wewjB6icaW9ljtbXowFKlIH/O0DnY0d+I7mKbQiRL10Jr4dLIMOwg+R8+f
fmRps+I3TCAe4TY6aQd8HlvYv9m+1pgFl+kSEtq3aawOgUpvOLbR+gXcZpnLn4qmr1do5rmxV+I+
Lwn8FDaV+9IMYWGolLnIj0ecmNmHJoDM5mVksSKUBSEDlT8uIfI45Hy2c4k76Dv8TZnVnTqcVbtQ
t6/uXIoKnsu5i9hYC2zxGmAMpaczR5Ndo0ZDtLCz05vyj7wjUg8mMu9oWz0kgLC3/KrMIWAw6LSC
BDXUkytL5DVBrW9uOiHU7Y3mzjH4cdSVZycem5UeYemyHWsnKgjMqpe9qlCfFk2qW6s2h/eQ6tq1
Aji6LRGmxhYbIQg3e1oD0abbTdGnwElFSxYnLK50lORAhjJjrUemSTMu++F1jEeiqGsQ/4kvTkmJ
10eI0qZuwwdHZ+Crza5LE9o+eltiaFDOqWeTgLllwN1mXfuWccCp/0bZQ2/ApZc28sAu8861HtM6
7RocRBjlVLdSl2j9vsF9+uEgmSgG/Snv2ntfyVQMuuQ+RdqqNyj6oFHnQ+fxGYR1n5QRiqJgmyEV
h1KhfI3d6iGO+wez/2SYF7qHR9MmrHpoKKEK27MYN1HlA0hP1w1JHDG7jGap3y0rhZGmNcQnBEJl
hyx/llROlOUd/vsVtcw4WIV4u7E2IiVMexpoXoym1uE2azYEVgtSuFHYvpZ0BB+RQW9y3dH3PemI
ZG3mBNIN94ZGy7WzswPWXjKvhItjZc6Dx/5wVxjdHzDM0WXZwSUIUNZorskHUMU9ZXYXDW372miw
oKie9VkNDXufqJ+ZK/q7SQ3QsJOXR90iKfZpJrZpRGCmWuBRI5XbQ+5GYpkgJNCZmC/zOnepAKGK
lrBxgf+4htruLMVYVBU3+MFvMn6YexJzyd/jTb1aHul5zF0I/vIx4jborfZcVQUYsq98W1m6dUF+
2FioKtOiJYwBb0cpD7NNoBd7uSYX/bwvcSxmA7fD5Af9ufPD6fLIh323xzFH6VdN137tw8TYN7Zh
rAiP+WxT/keNrQ/FPvQS1BNyFRqCm2/90i727yfIVXkI4xdhKu+rDbW/lVztKaU0B7naJvqfl5n8
Ci+u3PvrxecnK+Rj3/f+8hS/vJxSvgZlsolQ8ZY+Mos9jHh1r1XlKfYnCEpYwIFg49zqV6PRVdu6
bChe95gM4F4yixqWInGbMzyOfeVW5trW3rh5levMnvhYmvpjbjGSqhhO3nUxdy89pFNEKmTmob2y
mDjaZVxthzE+l4EN/StDZ1pziywzvKAK8UuY0L64wiDVCE5O4zOuVVPrrRvb18pL3noaAnjXqQmh
an1yRQqtYUDPXTH4d8sp2aGxZxBRO1/03AGF4yibmIrlphvNNZbWcBM2jEGr0LoiNtiX1dzualwG
0Jq7ZXZQnjoKVkoWKBs7a/jgGsG1UdpjPCQ7xnmf4zZkANFyL0DCibkVEloWVOMuGrpzXDgbpIt/
1DbMsdzlroqOaOEryODwD5HvelB5+4nO7TEOKSlFGYp7Fjhro/Be0bLH/EJY0crs20fdcne4emBu
FirwcKjzDj80upW5SKmRwiq2dXB6dN7W5G/MPuWiOcgejfZk4mC01NsXdRxfvXEYVxNgHQSKfLsH
qFY0Meaw7+ZBVzEawSKlkzpQXamsaMafzcYiS7kTP0aUCib6v7Vl9ycxjejA0V2CzackdIpVEy+C
mGg7MbbVyVdaZnm+rZTCfzYRCtQ5zLOAIB80N0utt++TLjl51UYRnbksASPuiNFE52KgRVfcdWHN
ErDMb6kTWV+FxZi2zAymoF3PYAnTmKAow+joBzPJT6YT0j11aOXWjfdlRB96xy3bQNUzNJhL6SZ/
r+EvIotgyNH5+oMLonORlwDH6JERWFlCj4Rzww2xe7L8hFgyGndRoZ4NraDRN/Ax5k557Xywo2HB
kzUloTcGf7Oud5lSYEi/LTr0OVSD5p3Mdvqfq3hrwTA5BcNkpRp/yMOuzrxqbEoInymCjy4ZeDsa
PmaaxpQLSO0+ZXAImWveZk76c+eHTXmimDqqY3JVLqjD/jxbbvJDgoUvtv7wm54JCZjkRWKZHs58
uMH799URJNz+320bAx86PySGk6TvbklpG+HKnOqYMMNeahZWG/yjhKe4dbMbBrGTW1mCT8GzUmXh
x2V3qExj2FGAAMYaI3nozAfLaMPHUps9s6Vbr7qqvMDlODBodE5OUX1Hq2xv5JaLlwlfBlXArh4c
5LOYST1+jehKeM3SN/2WCgi45qmzT9yeHBK4iqMRicPEhJQqqqNvGjiGzvw7TXr2xqM8spdbnW5V
Sy1hpk1gYvBQJMVh6j3tJLdqevBr4eaQW7VVkiDkuQsNMF3or79TF1agfH4LfT5pQqeWBDLTWvoF
9YSC0NlVhGTrNLW1ONFlxZ1ZMM0chNMeDJSVe2bu8yQkP4O5adeBbSLKSqllkS+WLxwbwUUMQ6FG
vYeNKS2jgxL693xiihOoHkLrzYocHpOWVI+KYht4ynJyyjXU3+4pFkH3FNYFqJymvw4DptXRG40l
b+es2UkMZhgtxN3cs77ZwiPUVNMmf1aYGGurCHwQEH28DEsn5Jc/y4DjmfmwiwvIf2SwgsZpzwji
FdCgpVauKFQQmcB/4uwCWzsHNSP2OKQa0kVTfXZIcSGJCKid3GzmfXJNNYr6TNWIdr/ovCV/M8y7
o/dYu5N6GT2drI/MeySF13v01fwZYjXIcgHponWU4hEF9LRJVA9YwryZWBEWkGIcCEjriivyOOgo
gV3Qf5vKdcIMtiM7imofbWpA6M4PakzaqKZnaPmHtiVZWNPm4fo4RsO6IzAczn6w42cjOGVaBPls
iNt9E4PkLrwIq1RPeyawbcZ8lCOWte1FV0IwCsIiCEtk/jTkSOnOMLe9e7rS9OPVKSR0pgZ5Z+cg
PWgTl89qNddjGtz1pqM5u8YZ3QcC4TYW88tLCgnkaNXtK3zFcm11pO8GiaY94QIr99goGUXhXoI0
7YqL0UdkwrrqU+co/Vorh5ASKmMLdYD3K9f0hjpqnSsAOBqo9B5aDDGLVGPDK+i9MZ6GYQcUdh63
gx9FeJ/U9oMbdHtHAT434Rlc88bWjzaIiY1NYan3SrFBCGfvpiE2HzQ/DM4oYo+1U34pfcZZs5Ue
H7vRE1JU0HibzYC1cBjF9JEHb0AvARJ3pgLbkCC0hUNs7tonaWuLzFl5noXLMsyV4QNVxJR6rGWW
8anW/ZXDsOLYCG7efp/rSyM0vCMYDEQClPyVwUez7zwVSjpad5XinfOOP6UqEH7eDUNMHyrPHL55
g3kc5c7WVtyVR8mfNEGMe+A71ARJrE8Fz60gdhjkgye4leGSUAkUsHFP2mDUp2leyDW58Hln7hxS
iMydQU4L4lR3H5gu+nS5imP91MTo43Dh6fGyYIZ8VPPhycHAvKECZB4UJzMPplWFG8Mfn+Uuf95v
RqTGQL9ZY0PtAyzv9mIkdRS2VRectDwNTm2Nj5BCSISgHz/nndw56WVM/E7WLiO8mvt4nAixmdf+
bvO/2ffhyv/7pcLfvQzCGFD83V7g/36ZBIrDz7M/PP2HzdtlPB0zkz2OV7nr/eneL0Mu2F+e+tdj
f3e5jy/11/N/OSYf+v4Mv+yVz/7+jKVZ4x6RO/7lNf3nz/vrs8vLyIcCOzR/vfbtyMfn+7j9/or/
i+fPUjcnieuvf6Bftn95M35ZlS/j77epXwOUoeWwyEWUwwtgIdd6y8o+bv7dKfK8ZP7sy7XfPvZ2
yu28D8/220v9B4/9cKnbK709228v/+Gx/8Gz/d8v9dv3pVWUe9KkqrV8Fb99tbcD//WrVVSCkEBc
/eUv/R/8p3/7nqo2gcoIIfjA3C7z2//w7TK3U/7usf+P78dvL/XbZ/vb9+P2Km/v/G8v/dtTbgc+
vN23S80VqyhBzRa3s5oQ31ddnEfoLgurF94qKX3Mx+q8E1UDXtkWFmvCMHglT5T7bkf7DpWePHo7
8H4FcrY5YiBmkkdkBJBck4sA5B7JJ1g5GNIhcRf1smJawmg+H/i1DShg98746lbuuskj/ZMMkR98
1bh088KLbJeMCGcld8lFRJuS2DzYdHnAGC3RBQAFeSSgr41BptXez5YnygOJH3yiEFtSleKacr+t
9AHxjTu557bbM9AkKaSyrv3BC56F0IgU6idwGmjbnqeYGj6yXZtyQoWf3B2/Gu5QnOVWHqsPDAjN
i9zSdVpiaifu5VZpTMsxbqJHedUgfVR7tPaFwdC/rEk3XSWWM+5/WTUpkQFEGZLp597utirPTdQG
Bbwaj/UGtRzi9t4C8xAilHdtX9n4fwSgCJ6zAqOmOZWPDI6Cl4HmCfMtoAV+bVD89cdxjWO6Wcuj
ohy6RZQoGrFBHEUX82kQRXa1fXsPs4WQo8KwcHaE1HZLq/ucasNXRem1BzyBKbIqDM4pM5DPTk79
28qjjaQF/n8A578BcJo6/sVfwIr/AuA8t/nnrv0LtPPnY36CN23tH4bGrAb25czTdB3rBt7U1X/Y
LlA9V7MwGlgmAMafHE7X+IdmqB4wJ9X8E9f5k8Npaf/wdMs2VU21dVXTHP3/wuXUTQ2k569kTvCP
DvMB1dQdzTJ1lDF/xUDGVaHVIL+Mxyw08Qkg6copgVlkm8/0QMOibCMXhLEEmOvn7feT5F65fTup
lw+X23VbVis/wVRG7AQz1rrzgLSHOuZ0U3tffNiUB367D6sN/Q5V81a/vcBvH3t7xG9fy989ORJN
eytUY2O1dXJg1g/TuAP8BJR93pF6drLT/GYpD+NASw7EuP/znPfz5TF5+vsj5Wly8b5TDe5qD9ND
7xjGNSvTajnYpAa2DnXXuyHpvK1eQeSQh/sGglOcx/dQkaBV+I+l02pPnlCfBRTFsykc7clF2ogx
qil28mBml0drQoKD0hCamdVUydF2puSoaoG3bOE60Fb4yx/l9kYE5LIhycagxhTRI/85T7FN/ZvT
bw+XD1TRXdxFo/rHaCrxg1wkg98vQ6HG69s+J7RfRh2tpdyVGRp+HEGPYX5Q2tXJQ5BV3W5s4eDl
VBN2Q+R8uz2TXLst5CsMiLta48d/7gczPaieVi8tkKt3AgULLmX2WWIyMWPMqyTVslqPYYaAvqN4
2syrrtz7cVVuh34rdiPaQbk1lIqGVGx+jLycXJNP9H41J8mgpSn+FVbUkJcvfSSiCzGv3yl/li+K
jQICLae2dHMqVpV6AIwNCtwc0picvwKyKeApd4v6efe++csRyuvxEah59HMhwqXrWsle7nq/Du/f
w+SPFOcBtawEDWs6pkHxqSo9WJc9iCowNsWnoXLKbeRmOfgTjsaAKmlsoLWWR4k2zY5ajLxKHqWh
jd4RXIHcCsiEufJbu5NbmSOKBx9Gi6ap4s5oVAh08/3EVVO83M0UeQT8zSZ00dfeHqIFq/W89331
l3M/rv7LufIK8iz8BDAsndbBKsClVLPexaoodmOhm8dwFFQu5rV+Xsg1ubBsBf0BXfV1Sm3u/TxA
h+gDbw9RXbVDUYH4iDM+XC7CEEFK5XxRWjbhOuwdqFD/vJRKHARc7vxlmoylJUT3jbAL7IpUyh4d
JICYevwCTZYZ3Duw6kgSrvtvykUxNWJqZ5BnbQ76FbJJv4vcoiIyRSWpoEPah2MeZy8teYwEWhB/
tmqQq3Ezwg6zSJcqOth6Rtdpxyl1VVioaDOaDNElUwS7R+uRvQoI6Fsrz4YTwEdQ/7l1jHJQcYpj
G8fYstt9FU9YEas0uSKCBtUXOPGLCNMfkTmpd6Qh+jt7ho8PI64Bb1YTys1s8L2LXMtN/SoEALiI
kvATTD1YhqLyd9FcatXarFrXajwn/HG0zwRf0ipAhTMfpbo13idQOOXBYS7Qtm2117MsuBpVg4JR
lMnK1ONtHxTjW9w7i4IWwUs+xcGuAJq7UmLjiV4WHQE1a1bJENuvZEny4bCzr45Z0LMwBuVSx1p5
4KIX3KEI3cDZwD3EDXCQi87vNUzLEVFtPnV7uc9QwvR9zZoqdUdYDzPsGRDlTHF0MHDH8MOeg6d+
nnRBZZY8tXVrEfGudbb+qbDbn5tjQkGvUT3QELqlbzGHT/R+4w6O6hAa/7Ltzcd1xw1XboAm0psb
B3KB5kw9xp0f7DojOA2jq+wyXSUsxXPUJVJcBfbPrEAZu2MzIJ+RW0bmJcveDNLhHuTyrPAZbRpG
UZYdggToZ8oH5HDbjHljkBCE/Aw5iY/IGiVXq6bNg2Nb4iFGG4RYwgG4MG/KA0H4MIV6dS/3WPOt
OzVHOpkueqUEts1GJCq5LErn+OvMEIB7EuGfszH8uXAGYJXw+mnzfRkNv3+UgUlTTamVBPB0Z1iG
9ag2RH5k/MUXY1Jm5Ge9xgN8Bf7yyTbV/YpCM7DCO7mK1ts7OBgk5VY8H5VrchFVgM7iiW4Jytbg
UAgDgVvbki6rhoji5HZsZ9tQTNlWniKPavJoNp8NPwylbRWHKzXs3/q09w/8h9SHchDa0W+cJ7Po
ZwtCQuKsD6ZzM2AuWocBPdqMOLhTavjqKRiyDZGlxl5u3RbxfDCqhXXIQBvd9lN5R/EpH+/Hhbqp
HPs7TgjaMEHy1axapIQwCI+dhiJgRMJgVw0jgGkKknWoOsMdESuYnyzgWEQ506gds/Aq1yIV66Vw
CYW+7QOd1+Cv80GXc1pgD+Dnavwg7zd1eQt+v7Pf7vQf796zaTWzHLoi8pYv1KfG7OPpGWTpF/nd
ynLMIElCfIyS//lFNG6rt+/fyA8HHDr0OfCdlZPtZfGeqvhRbt0WqUPUGDSV8ARKyd919sjACQGx
gG+GlNi1ivaklbYPH6acXsxEfbSqeubYehv0xpCMbATgKDe0S6NxCzZqsdEtHNE6ibHHSktpAXea
yTLqC6R5VmExTnORxskTchdMLPnM0Z6GEB4vux2WdKe1V8VMv7k4oDaZic4QF9S4QcGQ0kDWm3AB
LF3fRAk98ow03HtifOt7YSXOhpQO3A9EEp0NmzjnUeBk1rkDJYXxSK1bfwxb84cXe9GxUEyokTnp
1hkz+1hT+51SaQ6QbzJPCYYdvgqtQOCsBHAB4n5V9rU46EbTXixlrwXCvkAny69WAdYmMEYwcprI
r4qBuFmuRXSPOxS78qmNTqdBnPvlztI6XoQizJ3n4aG8vTDhv+SK6q+1kX6xURilAdHYeWgwLO+i
ufoxzXUQuSYXbeM8amZRvB9M9JJSiTwlMxnfNgrUpPlRcgF3kKMJ8cf4wFysC63f7LKo1u47iJN3
JgDQE6pX42UM9xkBsU99np69KDZhxnXiaWLUeB789hq6kSAujoVfITZLmtfU6CLg1zo6V3wLT4oW
G8dBx6thxEMDSX1Q0M2p7b43a0iN81qROwUknXnVwYbP5/i2V54gT30//s9HkqZkS5a3taT/ZBFQ
pxRP/cxaof3/aQCW+hBPOv1itojxgNkCn8fM9GZLkkazCJvBvjRelRE2sBkR4V300uUPOK8pPmbH
ROHzHs9nyVPlGsFaOAaSNlt/OFBOmLWStl9NDsLIluiFa5Mpw1WrU2CotTZjKdk3kuF+1Rp7SVe+
3Yx6/BUtR78us9w+0PCxD4QPk088L5TB1NaIANtFBLSTQOh+fKyEB/3FUrLTBEiRXJ4m29aFOl4i
yyXpGXV9VBNmI/JyKMhJGvsTWPB53UI7licq8IjWdR7auAd0GWr656YLtraFyacmGR6EEh/bRAPV
h6Xbv/Cmp18Js9lOYdHfM6wyPoli2oph6kkbzR7dqXSOTRPYyzjOjBUsi/AhnNvaaQkKte7A7SaA
T5KFIi5gecN7eRAvRHQclfLT+zEqUjawt8Rf1B4y+4HAWiTIuXVC9L0lfGG8l4uw9FRwpO2mxjhh
8muwq2Y6tNJ5e7kgGejn2m1fPyP/5Wbeh4++0optReL2SdO++2o7HOPeJ3iBWepJ7pabUdf3m9AG
MC8PpIQZLEqcKMnJjnp+A5jNbR2MrguNSG2I462DAEOoZ3sWF4yqc4DAi785ysGt5PZjUlHpagoQ
tTJ4Wi4yy59D0hGfm13pMrxxurVSecYLNND+jiDo/gTtz3hxrTvbNOoXvLV0XD10eB3Yvk+4MuBd
QQIJfjhzkxTkaoxnmPGQ3EQc58HojK4qwXSPclfWJNxeMxPVnHCrR/jsHhj/CuBefNbzxHtCSTpd
bPq6cqtsouyJqA25IRdxkG9HW3OvE0SGpwk9KeyKwjwS9/ip10znDMH1Tr7mSVO6o+L62Ijn/4KC
e2pV2uU8r86mReKl9cb0vOJNwZXUBNZbbWjOOkkIMqpwrPyh4bUywtF8K2uyA0qr+DwV44tdNPGx
baLmIU/L5JwFKir6tnmIlXLrKmXBJ9hN70uVl1Wn3fjGgAlRQ1HoJ3nAHfByVK0TzvF9O2tIoppb
7OwpNoNpOcV0t515U+6Da/xzTe67bco1v7HMQwuIDqC2fzTnZCEslmgREG1sTXX6XAb6YxE01tHA
UXQBufFDsZNp6Q86uZlREn0qop6cJOXF6W1xDVUxPgWqvcz0wXgpbX5M4mjmAvKx0Xd0ihd45/Rt
YA19vURIUeHUa8nUchAl+41dniLyHT3XZxxfoTKJkurZIx9zFwYd8uN5fzfY6y4Ku+fBaNy1YjGy
0SvAGlNgEnivDyvdnboHTOEmsokMm0HSV6sYYXuT2O2TPWXdkxPHx8EF0S935R15XnmhTDvcGeo+
ieAMIKMTF1+pnju3cHbJHN4ldzXz/lAv3veXMGwck7Axa45gr7T+14Xc1+LcWIeWh6bUT8XFJHvw
kPbdtwTDvDHWRMfnLphVqu/HAbc3ITjigg9QOZBAtWWcuyxgdzmCdPqgtLcxWZSvleu2SxhC/klx
KoRwmIpWRWEnzOj5fwRlD/MFnwmarKC4tL463ePDDe87QtrQKN7LPXFfaQvEBPDta74Dild7V+Dn
d7njNBe5y1cDjwGg8RloRruXW3J/TnVj0fsm9rX5DLkvBZG79rxcXdhDqipkb4thDyLs7f2U+eJh
T6ZCRrLURCEL/lG07hBdn6h0xyd18iI012ziOIlPIyVItHVWtb4dCLoQhqc8R+6EcXaswCnvbqfI
tQ/Xs5H0oECRjyPIHcOYEpAg1hnGWQXTPSCnLlZ5yCex4N8qbOxiTcBtuVECixzqMPmqG3hJ5Rau
kOEs19J80E9j9L5hqTQ5Cq1Bjj7fLqe2+g4bDf6CaYeP/BBMe88lMlXrU8Ic0EF+t+aj8txfjsob
76jn34uQGL8PR2tVrY9tMv7Br15xDZJ4YZL6CslpQmieuxYJHClQ9HmfXFRNANhFqxFwzvuG+bx6
ZQ1e9v4YMWZikeQpZkOULvlBqnRGMC9wAGatjtRF6JHzEiqhu+kVL1vn+Yj4o7WMk1yAC1AwOabJ
WQM7TX75nwcIaTZOOFX6/f/wdR47kiNbmn6VQa+HALUYoDeuZQgPlREbIlJRa82n78/Ms8qzsu/U
xkAT9BBOmjjnF8EwJOOjgqmo8oSVNqfuzMpYQGbfOl4vo0qzjrIOduqvRoyVII1aS9kJhavmwGVj
GoaPBjDRMHuVV/PfV0Gopq/Y7H507Lebd7IkH8Ogti+N7zbgbv9xVRj8m3ojb1/AiEA4+g+9qm83
L3JcEVT+Fha8sjAgGncl/xodIzXLOaIeHd95hA1gs+nas+A+LiK3Gr82Sr7tzaEOFnrdrVPH+hqi
G34niwJd4IUJtvxtwmt2l6U4BOui2iNUobnYqhVqZd6llVYDcC/NlaoN7Wc4fo9GK/sWQcrlvKj9
GlDW2K+iZpQcA6ZijJ2RLjSxaxXEPOcwuwgJJ4UfQXLKNnKSyVBIbILqAzfI6kMtgy+xlrcozsGs
Smzhz+qvdGfEesDsh1Vm1tYPM1UfS4wjP0vBvwYdqL/1BoBVXGniZ5wwZihHpAaGwBNWkMaqKB3l
3XZsbaN7Pe4tSUs1uTPC2flij0G075wSvD9qnO9lUB0HK1GfESByjgPf1LIOTLJlUzHsW6VArhO9
xINpRsRGCQQ4ld8/6rjXP7eJoGvAHy5qAKApaEq03Kbi3A0BZ5mImQ3IuAVrWTQqTZQm10FBWG5a
GIUHeYva6wh3Fw6iIWRDCLvEBXGuwXmI29x9iMksbpVOy8Fd1h3U67GyjmNpsMMNzIfuJ9YkJXah
afLazgqURiN1EJEz41fXgMxY1Jjby2pRmN+0xCnvZM0J6wfP8TDVFkOnMYZoMpQXWWvZ+dRQ8J6j
qO1e6mkjW1N1zJ5MsHHyZzWuEz2WqX+UfZ0RJ/DdWISbFiN06O3zZ4rqoglX7KW20SCZUDPbDJMV
fjT6u+yHHJave8uY0VGp8ic9rT9cM1Y/B8NGSHkeSOQiC3eWH1gM4NQKy9zGmFNBRS/CaI18Q43A
SgAHuE588z5UYLr2Q2ftENJELK0rQyBwWfPY+hgXIDfjE6fGrQcGJUJgrTOYyTkZa7whcnc4a0OB
00bZgMyLXVDWvzWaIgop6wrqt4hEek9JQf58asf6QRWFH5T1ne7iUOLBKlrIthFQ40IBwbrVDUFo
Vq1sQuTEfpW9sphqpCY7DvuwYfzihH9zsgtR0TSmnKyIKGS7mkYpzgFiiGy81nPN3cwGc92tQ7N7
yOYqgDdTpMFGEesYIBCiy1nZq06x7V1SRK2/tvsERo3VI6wIw0UWhBGioy2KW5sWjWh13hrlmFu3
7Li1GbBusWAGsn1r++Neo0PlzbKNZhMl5qAB2TO702g3S2WKGow4kN9aRH7T3LmGk+6LoH65jqtL
o7mTY5jLUGEYdUiXcnQiRssePQZD4IszBfxwaDdwTF48MipHA+rar+qQk4/3qy+yM8wH9yHQ8v21
NqXWk9J9FnmYvciWFE6WM5TTk6whbHcYYsLdslZM6nszD28TyCgMdT3nPAeth3dnlOtrNEIxro0Q
XLl2yf7roBLKVgaZPJ1xZdCMplgpSgoaV+9RnSFLoaGLRrLtVkwh1tIetlC3pkCAeGUVN9HjaOjh
UdZu7VaHwKOXsAuTHbi1Rmdd93C97ZgxwlwzHtJYtTeNx6KTiDbZ4evhfKr9iCWwLbdd7KCijPPs
KeZkesoLQ0HDXdSNpIcSbVXXXtlkR3UBcbXmjOSPxU/VR0wj8bVoMXBUCdeG0Uw7j69pkST55K0c
48NVJ461TKKLAoWOtaymXuHw6TM2s26MUFswg4iGaZbvCid9kkMQD+KQTz4M1k3E0TBPXIwkZjcL
V0MOA/UReiZODp3uP9aVQLkm/r2shYo5nXsfGRDRF4kiQX1wm42Hysv9hWzmj/IfDQOD5g4Q9Vq2
yaLzIOj0upofPMjRj43ifQRDaO1LBT5ubZbW+vqH3uoIaDe7Qml+SFiqJOpi5Uc2ZgaHdxigLmsK
ujOQWB0T7UJxKUcWAsXaO9YxaNro4JioIBPE1JK73oSaP87n2FOSO9miZWhfVkBHBJhWPSZ+S2qu
UcmBGVAWUGAUmtWmMkOnxnZVaUsvRz06eAQ6350toDEXHGWavWbqiDZY0GzsJjQPaoyQmJYqz3o5
KSQ+YKU3TnWRTVZUvKq6xlwn+oqYCGLvIUMiq1Ye1CvcFZWtrHYG7tyVzukHo5dlRCD0JWgTpInU
0Dlhwla8thHhcoJeX3r2tnun1q1V3Tr6l4anFjpon9+NVgeNw1S3sr1NMf72nGDGToy7bAP9s8YP
9Ps+D+2LA0lHDqvdst1OBM02slqU1ptPluWxzZHK81z9zZwKf5epGFz0ZkqMKa/drZ9Zwfs8pYQ2
CaZhXlGcI/zK4O7TniomemhD1B9HgmEHzJ7Kpe27w0LBm5czu208yMLTA2Xd1Mh13tqKuYYZIixW
IGeuUUzwz2NmJId6xOCjs93qsXS8dolhyfyhRM2BXEfzM+mKXZONxWfqwxxo6r57dNHhUA1lh6B+
Bdcpjj+7t7jV68/CSeKNTgZk3+jt/NK3zcn3kuYztHFPAHjjnhrvvYmtpRJNLnz5gmWdb/WU4MOw
0EVVmUztUpdkdEXNQrd25cZlvjGS6b7l//ENEWgEiFCM4inQsr2lVpiPK4H7GNfRcsLPw/uSBfNP
a+7Tiwh7YxWOKTWKI+ZT0PoQQ7Q2/j521a4Eg/DiJTbsbmY5WdSVxwrZIfN/a5M0Bb3P3JNQ5bq1
NxOsTVfTN5XCNhdBwsMYOOo7EAe059C33AVRSfyaJEsFWeXNTaJpkyiYYk8xgn3zMH0QP99zNtTQ
9/VBtP7djhn8PhbtuBP83i7GY2BRbDPs6LZ+wYY7sj3l2Q/QZvQaLXtBghwim5U3L1mB6oKNKvZL
mBUVcHrNfMkGhbxjkSgvZOjgPCpNAu4KhyC7H6rXUSFLRviyEfGUJmc/HuqT/aCbTXCnx8jyRJG/
GX2+/ZGFf+PwliP/XGn3utmjG4jB2bZI+nBnYwU1NSF64hDqtn1VNF99dmAYJzBtDBZUdDX8mJWA
mVfpPP2OsL5K7JAgevxcIxqAaDRBnViNn3H+IecSRzA2O+M78X7tq9643+KcsGhgB9mejI256ZXG
equnASX0MTliQVtqR9UlTVYNpXnpMT8vvfYiK+44KBs21PFKVr3JMy5kok9N36s/OkFSCzrtWxBU
XwpUK06pWIwarWaVqueHMjb0oz7AVDdNhL7toHkcugk11yAytsGIWNLQQxUuSq8+heZcn6a5Sped
6dVYxLk4r4vCHlSCevKyzKBkxEZxwNRkrRJuecQIzHoM2DAcyBf+MBUVLwEv8tstFhCcx/rnNuuw
pKxqY5tlVvqk61geTgN861pwcKskq+4Hpo8+IyFi22a5QbEPL+3Cn7NzhuJGCyVQ7Z1dKfIkg+/V
j7KN9cDZgSxsF3mOOm+Eh9xTmiLPhf3EzmDKYn7KknPtVRwginR6RvCgZ/HEdtUadyjGEgk0Pfe+
m2cy3Do+giqsi9ubIt8gE1DVNogcjGv/ft0IUtUaK2TW6cMSYJiyqSb2TMu8x3GmZdLdOJX+gZsp
BJR0M9Qq9sVwNEulbddm7RcbpCuU+psCl7CMXRS9yEngm6uvEj51rc2Qlxy4xHYSf7YFYjEWsBEd
bchlmY6fMzvXZRi0Lzk4U+Klb733dYiFZ5HyEGHfubdTd92ms70irvkz6KNqFxTqF7buBoKokBGD
GXEFwviwlopdzFmqLo4EKlZ27txPpTh4NtUPzSAONXJO933cNCw/esrq9qf5zQ/1FjeiYaOY3dPU
5ic1roZdNxXTQlcCzJ1bFqj5HV0Mbxn3TymqwOzItoXmZPsWnnrnviGEA6WKsL6WePEJXWCCfXxG
4ufENbFwdirlDpBTeed2JKM75xG+2KfWFcahr6Zga+jmsq+rZeMgX1lHZ4W4xA5QNKz1O286QZdA
743IfOx0w8owyy9sqGBSJjuOfT58LO+tUZV91GL253Z1u8EWaBlrkfXYxCjM0ho6CIb0yBqwZCC5
NhLkxh2yNLS960bCRgqwrwNbiA0crn0EmmJieboOiBbIRlRwKnLVh3EotoLhCJGfg8lsnfs33U0+
XM3wVghQo642OAA89lbNFOsa3zUsZ7zBCYEyhJ9ZLPwz4ZKO4YVdH/Lo9k8iJ4feVT+FWTDZnx2S
Nt8ns98MWqWsfL185tm1VmWNWaXS1ydMSF/iIjvjfLAb9ewSzLB+mjRC/Tlh+5xgJKlx2qys/MfU
Kc2ujV9IwrzHffNhht+jGTyEFeFU5M7K/TyVx9i0f+hK81gMzmsHzdUttPvwpxawptWk/ZfT7O7g
Ii6zlKXK76u9rjqX2s1fDa9jCk6wmPFd3cXZjac3A1vgN7CeMyzjcSrhteDzYOtgbzEr8yPhaWwV
22OqDzNi0XF+bxgmReYSf4zN+yzC1BAlynxh57rG0h5aL5pbL9q+9p9CjFVeGutjwqDrORaV1jnN
UWNfKxZCYOjzvsibfLiSpIrSqG1f4EzK0VEyKM8NBxpxq9/V4/PgXm/NkRp5VmHjI/tmvYDYQx+3
sXlM+PG5nxdPbv7rl4kybzjrg4FxTN0AshScp0QUsqonLEQLeWnZXr+vYeq27aCybclV9sbeiPK2
qMNSVA94wuwVxeUID/Gtz6cVDqnenZrmv4raGL0719F/miP8NFm7dWIjA4Wt5wW4tcn748Gr7xA3
ks3yJmxGvLtZxK1QYbq0bQRabDafcNFC0HvGGabp/egyK05ysIHmLKzAO48aG3zbAieA7K13rybd
r6KdiDBPKfomIFJ50JsqOgeRvc7Bi2aEEWZcrwJ8B+VtrRwTht4Xu+LV1EmOOyRga+PkRglKneIW
NbGAsHkpYo45coXXMW3avGYenLrbTwdm2ZzMdN5db0MCu+TeeZM58w+1xHVAzdPTEI3pCVuf5JR5
JpnTW112y8Kpq2DvWvX+1iSHtUHGHbePcdBxwNI9I8MnFk+3mDN337Q8TerQNuuu1avs2tWElqNt
OtEl/G8QSREs1QLR2yMhKs+uNt3U+pvIaR2sXJCzG/BXXQ0VVM3FtVExnLO80h+x2zPOZZj+1cff
+abmZnEFxUxEHnvUZHDfJbF+vGJkasyyfyFl2Pkik5S7iKbJxt9ANF4dFjtDH17xFEVrXYBoKtio
exCFL2Hfmxd8VE640MBqFLXAqOND2SBlIKtKR9tge/ieIiB8ICJGNSniuwRFtwL11Y072NleZSE6
dLr65ns40aBWX7cPOItfgj7Jj7LWhkb7oLmYukf1pC5DZ0J2ytZ4eX3vq9xP91b55kPMf5kztltA
PqpdkST109RxpvCSzEHdW7NW2jiP910QGtvehyysj3hFpjWHGz/CsVAxMPMMwyLaemkBtUHHVs9D
n28XqEb6HObN+zTa41c4k+wV2qK/oNc4riNLA3bD63J922qm5ImQ+/rWJq9iAvgoVHsgfnljZZN8
9+TVmDcnCwlFAAt03trDdJxXZYWPlxzmciYG7GBq2fTsIu67cUe7Xytu4Z5+g7Q/sLthKv0/kMQf
CsQSm//+L83+AyPuqrZnWratgf3TPNVx3X9ixHsfuRek8eOnfhyf4HQjZyzA4fLKDyxnn1Vfiwz3
9cCz4kOK0SMMShKkuldemtxqn0YzrE6RO5qorw1fR9RxNuGsRiBPo/k9S+sNlHf7m81uEElVv76Q
8cXLPoTmX7XW+FyP6jc5IvTje/7hh0nN3INTazU7dz995KttiBew+END1h1ywnUWPGahozwYkaOt
UYKuWZ2pymI0mQ4tjJAW+d/jphmEmOK21xGyfTJCvDfw5oJua1oHWZRuYF+v2rRHyu3v6n8acmsz
xQeovMtYHAZYcIRKMmwyAavJK1K/UY+kZog0+IPZF5fJiPJdp83A1bBG849Gk+F7EkTsitMGOE7V
6+wjZVeQTauG6fE8YCIPdoo8pue4Hl964T/Yeoo9jmmgcE3Trd1REMPykbtQp9F7QMOmWTKj1crT
WPfKMiMUfpCFZhrawRDFrc0ui+fUAbzGthctZjXo75DkOM5eUl2LJuiqI2fOEt1S0ahE7l+Xsn70
bac8dmKUrP85XtZLR73M+VRtI5T+CLeEtXFUBlM/VkLo3GqtYptWztOtnSWByKcc8tstQHyGeqMl
2MeU5FlXyoAYsUUG+2VGd81Z5UhBbEuL7rbTXvLRzT6qKEb4AgTdvhhwP4l8/9SoFnYOZV8m6NGb
yupal12x7+BoWPTYRPYm0oIAWDtlI7ug4ygnP445YCoNwlmj7VxJOd/G/xf8IL/1v15LV/8nc8MF
GWjiOOFpLOFsTk31n29lZJTenNRx+sJ6eI/9XnWIOAn8VtzakMvj9HurjxFw2tzKa1Q9xT2/Xd4+
4zb82iY/49Ytr25jJlSBFpmCL61upfnezyJc/+qov5TM94shwxQFLZo8+hH6JCsz8JYXpTWxdtK9
bO/0WffQqNiLq6WLfTeiEWrtWu85Tj/LSkP9jvWeSGRoki5GyWZZJSNOkKLQUEDAiUEb3gVsdS87
nDFT7uSVOqNziRWCgnaXGCcbXf6lB9cpTrfBk5376F6jiZFZgF9lx7WtKpDHAoeVr6+/wkQGYjca
5dfMSy1lG3LGnIaoOzu6o9zVcfhGogWtgeW/z8GW+DKvz8D++3//l8mXzdfNt204nspXrf/xZRMC
teuJ2NcLSbPHoTTKo4qxwDFkM3MtFJz5fqsmzpyWC9ld4XCMaHSFUXlZoXUf6NUrsU3loIqsUh3F
9SubQW0XBwOSv8lQv6q+qm7IJYU8vBYikGzNt1Glm2DOGiAgrdW84uCMWzV7RcQnCY7KIvz7ypw6
9TiEoXYEdmQunBqhYzlEdsS60Gm9Xopb/rjv9lm9az227Hrn13//b3r/a0XTNN00oFhpvDwu8Vnx
bn37vLCwiwXw/6a6nXa93bTCi+UdtMDw0PSIanaNR26bWo6l0NDN6Z7oqHtyZBGTtsNuHi+EKZiF
MgKihQsbD4rAztCf+Q+YacM3251OSAk8ha3Cnen0+mJACl27djSvZdXOo+ZSoZUM0DxGT4gaqMyc
Xfn8HJsT8HlcMuH2sPMPSvYvKOn3HGes7A4hOnNbEPPOd+BZNGx/QtLzZdmDz2RrvrJ6FdNO2SiK
wFZRYiRNSPTW8pgNRKOuxNPGdcD9ZdUYPg0vZEoeOkNFOmJOzoYo5BWqfH9d2b66qgmrLP/ocBO7
RVmsxpOO+7qFhKb7bgYJoTXwDDb1cA2OHVxM48+vZXK0FNX+hukAkqyEmTDyDMxDRgxyY9Z5crn+
27BqqBZqX07HW6Fo079UwWiaa6IvBdJUhPrLvwtbiHnaIh0gr+Ko9g8pZCnDmvTDCNU1qL+3PdG6
xjamh9TPnxvyPG+KX259Fe3DrnKEXX09rOQfhSq+vhrh/OA/VgwnKBbDrkTRBYDkcPLwPDjJ9sEt
3XWQ6uqm1SGwRl2ZHoMpKy+orqxdcKY6ek8vZlcKqAl61sMDIXSwoJYD7ScN7bte061rYSgiy5nC
5M+BvjnVdG+TyplmiCdRjQZdZjR7ohNpQch9Konpd18CfWjubUUl+puOIwBRofcxkKZZ6sqYoX0B
VgbPWUerjJOsEO4Iz/JKFjaR7mMJWDyYZ+uAliQFYcpcRKtnNmjYNxuVdZCFJq4IJoCtzRIhlYPC
M0YfdrJyMxOkuFl5Z9Dn3tn++0rzOHLpxCVyX/XOjWXnqwTuyFEH7bXU83w46Mne0PJhrbUOwkSi
wKgE23OzxITPUzFFCm1rf+MqSP6CH0NikFcRk/cuLb2NZjveKcJp97fi1tajKHjC5UEOuDVXkfJB
fkfdBH1ZHd00rZBsF5eycMYJczBRyGoPAmJFbhjFbDFEdpSF5y9ywlD1cmji/qAB3zr38WSuCq0Y
hehgc/Y7HwmWyuOvFk+Cgysznid/VeuhzRaKeldWRXtB4bW6IB7rj9k5IYvGO9WMhINc7Z1j3QNJ
rvSp6xuS6S7/09ZCuDZw3QmXiKC4hC67niF6lBWLvfOhYmpdyKpJmvYyIHGq6vXZwULeSC+ZACdi
PYF0LxJncXwxVBGWMc3pC5OBv6oyVHQJVjOVYpFoje3ngHp0qYVfB3edpt681aw66VeofsPCqFLx
CFgRyA8VGLvhRV8KF/eAKunADKdW/VgDfF5oEAE/PWNEY5qk6GWOnZj40qCsSOK82ihDVneI/Lzq
iKV94kAasVv8iIzIQGze7HecBcK30oH3J/qzwh1WZpdNxzRS+oumdN9kO4hBaICYUt+X2tDDOrHQ
pkzQ3Abq0O57F276DFfmDmxe7wT3skEWnajWwokojYN+d+vowTbfo2WTrP0aG7k/OrSxqg6oKz/I
9gLMCGDJ9tB603zkeNwwv+nlfPytLi/xCA22eJq/mFaFNPwkxsiBHD0tTOfMN6kQRiapP8orBWzw
9eqPNtnRl8qXApr85v87zMltdYd599ltzfoR6a8FAkdA2JoMLTcB992EIoxem+33KdIHjmwlG+fJ
Gb+0YVSv0HBPDmZZTl8qC8R5gASe42DQNnTB0mxz8w5k3LSLtfg7umTmXRnNJFObfMNs1K57slqf
6huIofCrYST52ulJe2JDB2c0KRFfm813s+onQWmqt2pVWi+j61/g32XfABSGC9Ij7VNoErMOHJwm
oXJuEEVXXqzJfNeTKlnVaRMf+k7lqNnr9naYnPIdlT1sUZPw1ck99zgUCsKNoj0znGMWxofM9vSv
2OOsidab6F+Vx4oM24pYzNdkysNzamKCbI4J9Ab5iivmMyhd8wgt0TzKq1vRWuqvtiAeTSLfeBD9
Ma4Tt8k2N0Ti3CdJNNR/BfyusT8ZBpQBwGuXrJdBhivIJLQ8u7Imgs68tRZMrWSax4sswAwiyqYh
HXprKxsSBZrWn4oyTR+Y55ZNYwz3ATrcExY4aINjxnnv1LBYBgftRh9XSvwxH+ECXJtzq6kf00Lv
17PfBxvTFhZccfk1ruPoqauM8CmetIUfeewt9Olj9CxjCStuOjmahj+jMT+4RuMu48jPtoj5jRdZ
xOElRZHpEa2z6RLa40i8DopJzO54U8VDtJKTVTbz8PnswHayKmcxY4bUlDjdgzrAQOX+AahXiBt8
te2Qm+cgUtuXqU2SjTqwXsqq7Mhjex35pX4vm6SYV1t175MDbK8zhi0zySVMDRed4r8Ktw+8azVB
OLNe3Hrkleyes2OEsC3bfDLU0MSCjYKIJJQICq9Kq73H1iBxDfyccFrAniPsMcy1+yeiZ3czf8Od
aZYfeWolGxnqGNJZOdZ2dKkMI8UOABvRPq0feq8zvoxOhYEY1mgHjSWzdY3p3nOq/F54JSF5ey9b
5FWd4y3s/kz0DOdUo+t2JQeapyEwzP1UQauarOjAVlE94CPg71yt85co0wWvVR2/lkEw7MMOT6wQ
DtdRtecPA3W2i5v0+aVxCKiia1GtNdEmO0wduzonPRDr9La3YEtlqdbCDb1wJ+MxssPNWYC1rqrX
ss3X7Pc47KcjKsjkGgot2mogZC4wM9bX1w1iG4KkqAZ+mYv92Hj6GxZl4UnFlJHjYbbudYAgoeRU
IlUSB1Ox0jOA4XKZjTr8dojzIl7e9UQG9DbeDm5moaoY+6uoa9VU0HFftEHBBEgQGznu2ecyLk69
oD5m3dhexo2yDlGUXuHU1GwnQVM19UnbVY0wX2Bduth2yt4/1thuKxohk00Baw4+vODTop569PDM
2YCha5800PULh8DqN36XJctntkgC7TKw5bmXQHInCvS70thfVdqKGC1hMjkl6fZGW1Y5+oahEhCo
nJIEwJLnR2yA6yrbuHq/Vb022kF8L6FPsqqPwnYxNIVRXaSfIYK5r0NXs5QPfoe7SVJCOegBrwqu
azqKmFAUEvxwKxQObWdtCssUdc6jj9o23oZZqS55P/TnrOdpk+1tq3yktX5CwOKhU9JwBzeiOEWi
IOybXwvZNk8i3B1r1SpI55eyb9pHB7UXZA6M4XucY1aD85B6EiBFyBPianA/NAK8W1lro0g7jWb3
qxOZb7iU5bQLu7hfdnPlfEXjb1n5ofs+YTO2DnEeOgTk5R97t995FpAGIckZmWAMtSnD0YZaKRjA
Y4Yhw5ylj51qaU9BtGpwonguGyt5thPE8OM6d4+YMn/OjqOOdwDxXXaI5PnNINFNDFHt9N4Zea1d
s8MVOPOPEYiQpZupwzsqtORp67I84ylsPAFBO8t2NXOiTWG2hOrx+HgvC1ADLs4C9diO23HQ0ntZ
GKMPU4CJYNHaEL8IWb/pkMSxnXRq52lQR+UkQ1DDwB+5yDOEEs0a98XAJ98I03ahNc6nNWrtLpxg
DcwuNiZ+pPPikWNbclZTeBKr0ryzRKFjmwph2D+Yw4xtWBKdhtaITrlQ4xuisoTwLi5lXRah3/zI
YlQVb+Nya2l3DvH+3EPuMGjf1L9pPYnm/kRR1zpaPTQgdi5bx8T3fCq+B1WYvzY4Ha79acjOxgzc
c6qUh7TDn1iwqQ3dVy8xNV3UNFFTEQBIonJp2LF1h+FZ5gPQtZhHu36VeU29aJDUYKulFlgDisu0
BkMaRQ8N36yAz3Cy6Lr2wRZFW8ftAwfybeiM6Tk0HDyXWN0dPSvuKiFDGuhIX5rTA1jeUGiKkpa0
9faI+IZRXuukLh9NzZ6wtmMmMlGKdDm4dxq4amK43SOSsw4Yk2cytYTueb4vgFe0S+7/NPo8e5Qt
c+Sd03KY/RO0fhNcpuIcNWXqtknePMkabmmYDimeOuLvECA0Wqj3JhPZNndtm9Aj1ShwRnuhjyTd
0XxXVn2dUg9S3OdDNtWept43djcdI68g3yIKm7TFpofhs5RVSO7nQQ8ASqZlcw90q7kvOeMsiOU0
J4mVwIYOWopFIEJW1Zx9n49BpNuG4Tkci+CIehOysVVxF8TGuMW3anQuBP0ytv16czREUfB7lgtV
UZqja7S/Ctkjx8i2eQKV20AZqC1jjSFDtK8bRDJRAmiRzojN8iqaKeuyxxyS7ghfSS+RnygfU1WH
QCsSGKlIZUSY/uWoOuN0KOtq7iPbDiz/mYRKsvVIwBynfsIUGJovFrviUtarLLmEIJVhy/x7eEqT
odt/RPt0IlOmqaoW6kCapZv/DE/hw8EmNbWrp4KJuM5X82TMPFyt+MnJ74Vs0zMFIVbAbov87yF/
DP6jKj/l1qb1FboDc3r4o/32cVPRZgdA9lvDM7BZ0YgeWqZtnBy3PWH8i8y9oQV3kw8azO9sGMLN
kDh7K3XOrqzK7tztxEoc2utKcerjdaAjbpTdZQWiu1Ex6/ZUqxm2DcdYSJXgA2KId9pKfrqRE5LX
9Td5B8tSsgmgbxMGAHxSCidLWfxRbfUZEbRb938aM2hJe/jjvtDS8eNMmHnkI6TJh+v6iF2vp1j/
63GTT9q1rqoDtj1RKdQ/eDDlvbZ4BmXVHwZj1xaYbdUIsKDP5K89LS9eZ8+P13UdadseOVfcJU1k
OcqgXXUIxO7kHKcPrLyDqMoJUPYahGmXxNCBLgZq+zCKAltdcllKepKvrmwfMqBOam0mq9srrk2j
CqM3SVYO/osrxy/dZQeeAnyNq9Vr1Ue/RFUxgIT7L2NmDpoTeKmJkJoMrtmO22FFnCKzIYJrqgTg
yks0Xxf//lIY+p9ZSE1HjcDSbNO2PMLC2h8xW1OPpmjutQEYufZNRdt5UQjhdPRt7XWLnM7adu3k
fgyRwc9Nk/inazPdoDSxAKmQ3stetllLHfnds2zqw6GFmOyQtxWMciNr3bWC7vDyRjCvUv0X1Vz2
opb9qxdUJv6NPilxr8G6D584FVotXk+I0a9x3TTXPLT2oa7Kb5znHaJeKHSbwGtXFVSclazKjlr0
yqs25eezuqiLHMLPqRLyDfIqc8LkNFSetYnU+kdu9dV5cNLqzIEOe7sxK9dJ7+fE6LWyOJhumD+P
ejGs48qY9104qq92VW56tFJWs5WQyZyGFThv7TE0ov4ZhRrIyqmeH9UiCvmTeneHAVh+bIwSa/jO
Ut9doE4LBTT5g9Hh7TuQqNjqo7OBIQPaUZClh77NwT2qO1mbBYm6UmwQ2jNa9bJNFkYe4IUAhnrR
okg/6IkyI+YikO8jhkyREZYEeHwMCxWrXXjtXNy7sV/cJ6gB3Mtqnt5D2XT3vgursO8JgEdDrr1H
LQuj6tdvs5507FRI3QeivVDHbzbB8MesHMv7FE7Dgmiodsw7H+3wzFfv+4q1WifgvpPVyZm1e3mV
4w6bYcl68oJSw9KHovRbk/ksXsoBsl2OBzlZ7Cs3+34bKq8GLzUwGzIMVD5sHKF01YAQpTXYrdsm
4thpPTY7pCW6Q2rBrCAVd/G8daTnGueZ0fHXaqt6B41oqrVMQL5ivwOrnU1Z/OjVROfLqYNZFKpn
AAu4GGRp9zra8NXTLIAKJ6qzg+8kEAeONVl4rL2U/5dPaqMxRnuF4r71bKHJTAAqUfZaPZXLwiId
rWFoAHyeQBvOl+Y61mDc6nE3vraeZODrDmL1YX8OeSUXU2t2q2b0ouUQ+wBN8u41tKChCf7mBjx3
+4oyVL3yxtHeyV5z8NyF2/jjUQ3b9lXQQub/YezMluO2tTX8RKwiwfm251Z3a7Zl54ZlxwnneebT
nw9ob7eiZGefC6OABZCSJTUJrPUPLU6jgTbtu4atJOo/EAtyihOhl0CQ4z/Nx6VfJwtPNHmqn0yM
tuC7vVVU2tZOp0FnFkbw5mTlSuhB/Nmu3fsg5/Qu89sqpV0UnGCSmJ/EpGiPtzz3GDX4gMId2Mo3
+SUtN5Hkm9jy48rDsF6ljj+xzUCrapK/DtXDVE+QBC+R98F/R/ZVuLYND55ljLS0VhmcpfHQmDBE
14Ki+Ipl4zcXAyIp51EhqSBtOSMn/0qOACt4vFd2ej/vKjMrTp7h5Sc2rT97Ktbl2e+ulyc73Z+A
XKmYoZE/M9jDWIlGXl02lcykd9TO19HCcyE09Uc/pGIEiXfehz0J0iZ0SZvjPHkuzCZ+c8bxQBUI
7Lk719hmYXtYScv1NpSW5OqHv4T1dpxxY47l9tZZJoMXruy2ZLEwH/UtON1wq6nqfZ0zNzzbMnfT
NkF6CW3v0bB7DqcO+MmgKZw9vCh7XYxpV62N9Hvid9qTIvgn5Os2fLo4gghUjPjbOOccLc6qly2C
oYyhhtGd1TCbjK9jlZb7W+h61X+7FLI61m7LqcZQ838U4ykfsiX7y5YNaAw2mpave7ZALuCDjmI6
9oiP5Iv2DLUK+9Ri6i+mbArMe89xs7tFVE81LdngC7Ih/WUxtR2vX0Tul9qe8NAgdlvSGvHvRp+Y
exVXV6nJ27DiDIah3tIgBDtOd2Ka9/joNeB62yzbhwUo4MjxMdZz+K3skxFi7hBOJbDmBf2UvHbL
ezXzbuXtSk5rKbh3eSd15eiKr6Pdvr7bV183Rdc9dlxKz4RrZKhKd93OuNNYE0VzVKRwiA6N3Fyb
LQASg5Lkmidicm96IrmPVInSoxC4Tync81fauxN/tXVJ6nvZqYWqSQcrEhsyLKvc76Ej2F2+03ka
nNtM5xOsukKObSOaz4th7gPepkfATTMpSr3sV/XiVP1KTauFo8BNAtWQdqtiptc9cLzRDkFddRdP
NqoXtVp7cf1HoaXT2a+W7qJpAda8aoWa1FwN54WsRC6KpWqJ6qmGfaiGIlOe3XH6XNXCDJqjwrTg
RGde0S0KxHLFs6iZEG/BTb10usQ9AnJRwSKnOoBMSm9t/n2XZbh/AxqYlmd6umW7ni1BXx+wXpNR
Fya8x/IlA2rB50/c8VEXd6qnmrZd7Fwe+n8Gb9MllYLrQhUTosELGhvnnRFYyaM2VluUC9qLHiTp
owohYtTum6Z0ccNmxW2irLtPmc8fsgr18YAJmBHhxAmVCid4BwyIbr4gE3HO7RrX7MESu3Fpu722
kL6zOt7/ue9m9PLhqHU89bJZ++EHs3ePH3r0FvlfowY2zzgn0KkcC4+fzvrDcMP5t1LyJdPKqi6c
GWxggIeQ5OpqmEX+vePhAYFvjlZHCzkLyg6ww7MilMoAOCzJJJzP8+9kxCbKoR6yinclhSVwihug
//HX2Gqr3TTo+tGN2/wlysY/imAp30ow4iEblHJOsh+yk7hz9iOqnHXp6sO9Ok+rBkzHsvFJq22k
bXhTl7Dzw/KSN3yYoXro0nFoNldNiRpiFRT1PrIc4569gykA6dZYffbJHom6jNxnjqOoTJRbvcFb
TeANhpNu+WzLWiAsKXtjdpO7bacJIcIkFc/5Mi/nPsnLp3QiXekM4KAB9ClloqIl6Zb3M+qlotIQ
xRFUDZNvDhkXu6vmt0lASismXjwDuoP7RPQCPrR1SKxu+e6b5KRmbfAodZGLRVo1efQyrd8jEFWe
/C7vTn5uAgZjF/s4Uu0e3D46VkZWP8A3rinj0XP9P3z0tu9RBq0fMsdo7vCqeojdHpWMNvNPBVy+
GdfqbmNqKTEBO1n1RGNgcjfzdpqTBRqaz0v7o+rYO2VAJQB40wOc4rJ1gbbH0/94obh/O+14Ag08
shqmJUwOXR8+h7hf9rozVOHzjBXcveYczMTNHslbQ1EfseOby365m/zOhWGeeo/F2DvrwTeqnRiL
9hjjOHWXd35xSj38YgD6cTSZA1iWZWZGV70JNY2GLa5iJkIWqrktUXIWcQ9ttu/H4ziZJYwLpwp2
uLMhqiqHo5fOJzsmbaR6UVBV/wlOS6qtgSx9wVtUO2h2iSXJYol83S0RToWVbTzk6SLdjn39qYaY
e6diqrFyq9/WArupSkMCUkIYTCmlosAMXQRSow0w0sHrJNr+GqoVhXIwwQvxukTF1PW3S+Utr8tM
EnKXmsewpccIOIJn4m/DMn1ULoRXQRylsOrLpkcG6d+fsmoz8JfNApA9B56DqeumzpbhA5prxtak
KbgA2uEhD4zqSMFmXmVS6XaWmrdJw0E/iTBqU8N6CBG+NNk4XnBXhCkkFjB0pJHN+37BEzm3MWQS
LfAEKuufhlaYnyor/JEhMnNRBLQZr+QyFtjXy7k8Dn4X5tNSbc1IF5/6GSvIcrH963DIkv46BJlh
fho04+fsdShnsWFc5a07rF0Ui3HNrZGSQmM6JMFw7MLwk55W5lPSOaRPm/AHBSbnS+I61rbi6SHr
Tc6XCTmvoC6FtKZGJcvETnQEyvGFLFyzAWiI1ZblOWAEjuWieW/DVPenmXIs1q/gZiI3CHeLkaHi
ps0FwPdRo1DJRqYZvOWbF9bfq8n02YkNzh2VIeN/vSTVS/D974+Pps1b0gKMh6Cq533Iz4EqQMo9
TEKO/Zy4bUnr91GyIYlNLxCd5YDShemtxqopfw2xzcGAVQURBtPu/IO61LRmk+f9r2WREccrveuS
XRim+RkOWH5WPdVA3sjPrmygUz30vJQOXsGebHWbvV52C5pWlJ9y/au66sOygKPh2g6pkKS6az9g
C8WHr9cpzEshuW7yChxDnfExiYrgTsUmOWGVdn5pm3CrRrc40nnarhozbfVhAhIaBuW+jRO4/Dqh
1KVTvRY1OR9DQBLFWrzvkYeNNtMA79uHr8Y+bXruvdg+BVL41KvynWtY2UGTPmwCjdl01eT4x/Lr
x6MtCkR7XMbf4M+J81L48zFHfgqIu9tLTp04ZzjkQqHoZqalaq9h1+1KqHkVxAzP61eqe10/FQfP
njPIHY0zPVf8u9UAermLVtUAYwF/1fvLsxrZskpwW6YmjVBcJ29xdXlV8MT+NQl9OjJWaom66tfX
Q/vgWxr69R5hy+rs1W11bsFKdCs1ngdBVahI7sdGQ91C4C3ArvSva9TCRF7dJlD3oixE5Jolt3hv
1z8mHHhXgyw8Oklfn63K2V2BY+opOulmfc4oP354MKu4XPvuSfzrehVTt1S91vrt3x+olsz9/fUD
ibY+lTZLBwltO/aH3GAyxKTM/dB/KjV+mXANi0ubIdNUQhQg42xGjygfG5vCDADK3YKcI5CJCKyT
F2X4KMQGGatiNNeVlYknoJPWJoOGtcaO65TWk3hCunTeZJOG+dlsYvrg9z7mmxGvizgHqDWmdcgJ
fPnZjGYu3d4jfJ3lBrZBwJ6EnfE6wK87sa0fdwW4pXVb4MuFTRsHANmoXoGo6e5//IyMv/+MoHHw
uiEjYLC9//DSMSDgtGm8eE9ByDs5TIL8TjWukRfXHomf9CjaeLNQ+ChsQ/scedGMgKGr7wJtXhCl
21ICK78ltaDM76P0qXXPkICAEybpIcak1m+5rWiRlHe8RZxMvf7Z3GJGUwYbL/TgD3hThtiMFz9x
AM0uVMShC0ZO8Jsom0/+smiHqMDm1qLMSWJmeM0993/gqg3H/NtPxdVtXFp19Ch90/6Ios+7uTYN
UuxPOi+ZQ1l51YC9njWui27oIOrjbx7IxufYc148gL/5iJWBGoZRyeEGFMEBjDJKG20gtiVkXlx2
RbuN2e9QYS/zoy9AsKPZHWOb0qWIaof9Ru+yxy6mPlb6jtiBUWx4WAWfwjBDy7nD2FNovLi8zE/v
S/bpK8+p4y+B2/4oWkeDvRJid1i7XnEmJ/FNE0jMRwiA389GPN8HrffZRwvF6PD+DCtT/1w0IdwS
y3ws5kjfo2oq1onjRYdggliqLjRqT9/aFZt9hPSmS4nl2qULt/kYcNSwh04cgPB/NVs/eVriJt4Y
FQr+MDWTJ9VMFca7mQlaXA2xg9Q2oR6yL8Bt/iEvs8M06ePZ7DRn3WqHTMt1dDjN5KXtxq2QmUwU
gsA/t/iQY0DdIN00uMmaE++0zpC+31lZX97xl/OwoLNwHzs8G1eq25nVUw+RiIJUG11mE39Dv4te
kX8F6orE+J2ORPprlY3gGKzS2LEJBhuFxEMOKKzQt3GhI7IEWxMyYbjrs2H4xNE3RKMa+mhVGyt7
Hr4go24eDJUsCeukWGN+iQFjIkgoLxapwQFpLNQRkH9PF6/GBj6WrDApNZJEwREF2f1VgySZzRCh
1Dpel7qRHIoWAT9gSdmztvTZ87wgMlnplc/jwHnhKeZDUYJIcqmR97h4QUNps6v5K5IxBCqNfTYu
31xQOafS6tEdMlr+HjV73MHe1e6gngeXIIJg3uhzuh7QSt2FzRzcLzMqkxObS8AeSFBE/sHOEFoA
kp99AruBX6BByre2ew2RK+/Pf38O/S3DIMiQub5tIXJmmMK0P2TKIrec2rZynCeStsY5jrThXjWh
7EHJ9w+NJ74g2fo+rlZ0iBBtKjvNNmrW6KrxXjyxde4vVtUOUuWj/Rb7SLBAjXld5jw4wpdbIMr5
zTchXh24QF+NGLVOtyrbgx+GydvQxPvEKH+zfeuus+KoWkHqKk+ed8n6gjNUUPHsl40Kv1uhxujl
7CJYgpe6E/EpNLKvbm2BnVPDmGFO/g9lf0izp9sQtv918XVWDe2k/KoQdZEYpIDaN+X0moXzLql0
ahJSXbD1nZ50WIwHs5JHkDEQY//jmWjKX8BfXqYGeQsHlJZw4fqRC2L+HTmiI30SCPCHT1asLKdn
76kvYVmORXNUKDXdrcIthTpk1MIe0BpCmhYSzxcS+itj0cWDUmKwCpC1qA3ZhzIeQnb641FrcvtB
Qyz+FeGDZGN4SEchszF90uJ8G/Ytdq1BhspYAKNyRekpOV27QQ5TqakidzuXdXKO3PB9UznL8d//
Rk28dz78CMiM8V7jpQBVxP74rmzjqtN0eCNPrU/eWz0ROTlVJ8MdNmHZTJdYNioeg5fdoRoyH8Iu
fE6lZoyXtN26nCLnYpODfSikb5OaCDT/j1wDLJeA6Dt1aExv9BI33ggBpvZrH5djsk7qptjBPoPb
2DTBSVj9sxoNUt1ChVyjff5pFiBX5Kg9klhqn+D5PP/7z4FfvMwzvP9jMDzEw32L8w44BF6UH/IQ
M97PhjdowbMoSoSLBxGBgLOLPTJbn1sbaeejirUNINndGHRvYe5k+06uKxsziN+6X6uvS2LkSSa0
bvUjSoVvcPU33sgpZ3ZESRlI4mqh6aJM6VvRn4hkaVvRd2eIn3gDgC4lt/pbLoVmsSgTCCe6r1S8
H/RIM75x6jyVEZ42q6X7Yix+9qcfR1+R1TG+mF48rnkcApCRlPTRNqrNTN4IQUfbf6Ai9LNJbe0Y
dFFyvsU9F5v3vKhf1Kpb/HaPRXLbDdmoJb/uoeKU5vBrEG2/NzP9DRQriCp5rPYm8VamCECqkZy7
jeScWllBd7DN4lEUi3vOdPI9Yxw8Lr8ajGw1OwvR4+9+hoFlvpbLUmHIzMohSuCaVuaIbJAF/7dO
gTU2IHMPiu0DiLC/RO38hCk9vj72puskzE5i6lTT/uqpoZoNHO3zEuVin2e12AxhkqJmkKDsjSbC
IU717hnlB8lS4GVZbe0ieFC1dMNtcLmboea2mFvv1PBDkR3X5A7uBABDk/OPWYmMIrcnRpmJoaU8
aBxyZ3nyuja7XGM6plAXYVcJ2UZgKdZAmcMudPOTP6LgrIagvoJ5VYQwp6R3cz9jXzBIvwM0UaNH
XFWwJ7JgmqqYany0Lu8dqUcml6nGDKpHs8w5q2c+KiQp8K2cfH66nVzdW5lxH+/nxkY40Zt0MvQL
TgHUMwbMdlGWU0gVsBQ/4TGqN/aDvjeaKF6p2S6roysGpuQjdRA1zMdhCfhfUtFTDVKSbDI4+5WN
kQ57iEkBAh7N98Vt0oNISe4VWTBsSjQ/T57kpKjerfkQ61q2Z2AkUHBTlCB0X4C55VRCrzprfr7s
O0iNrS4AFnnmF7fRxM4WbnAYy958TWq0jDA9+G7YoBWQnhgex1LHeqDQp82C4cF3TB3Mdh5+Izfr
g2yD1AIb19xFhU26Ok2qS1ANnPblMNL9fFvOZbLW8K+4aIYe81f714WNma9yBzK0iqt112vlMjVM
0qTdCMe01mpC3f7DF3JlNjg4f7j6tlJdGFetvsbFAVnUD9/mry/lR77BMc26fpO369995x6gBpR6
IEjdvs0ZReSjXUSPvtzrpRabRYNSy9Gh7JWu5/FUZFr1FHhx9mz6i3Y3u+IPdGWyZxXCUKQCKFQB
h5QxNTFb858Yafl3EZJn+LDn3VOUHNXtVYQCvX0M0hQUavFQJcvwardZ/tKKz0oUWzVQfp47tubI
pvf2U5FQ/pUHWL3E+qRbes6ochijJbyHy0mKFOFtSYcYnf4LbH/3LfXSAip1ZD1oo9n8zN2M2Xdk
Ieet62DS4i2l/XkswU8O/vzbP8SVQJcr1y9kXmDnV598C4ZiNlivtWbbL1nkrTXdHT6D0h3OYcCZ
Rf42ktixkT0o8+twifTmECzB6+1XonpqLSS0uxqb7eMtpOK3vwZuBPTME2J1u14tUUNfb6SYe5Ls
phAvltIkHVUXttgWIXv/qYuAkqqgam5r/mvMphi2d6v4Xq2Netu63vR2Pd7isMmH4lNPEpfsQoQ5
jGqqwhV3ttv+HH6I+RpSVn1nH+fBT09UbLOTGIcM6OBfhmri/xHLautH5Lr+Vl3w77fLYqCtqw9f
7Z8uQdYx0+FBgGFpTzmngVWDR85m9KYJ+Ce5J0oKv7phzotQNbZcrq5RQ6BrcAHVWM1Ec/bzRmpa
3efaayRpUHWvDanUWrtro8lpzo3MufJjTk5mPyYnNSzrL20UJugkNNUh6QCpWNMyHrMFRHomh15q
Wy/6761DMUwFJlat7dHlcawS9UORiVWHsOp3Dr4rU+TuD08jQ6+XiDROJGkOnazfqYbCyTdogea+
LfXyEqQJ4sbDmH1t2GAuaHR3hbMzEA01/5wMg0yAYW/ZU/4+ehkyMSp1cFWQKWQWIWt7f6fjd9ch
hPgc+o6kcoh0O4KJ/wZuWKqV1V/HOo33wDGywwC04w007K6XC8YwQK8mtKJzbhXzU4Zu80pdOVR4
0jXFYj6ihGCBiiowvRI2ynSFgFBloWmErngw3s95e4mG3q/WKDbkqxrLmlMfFMNLVzbBoR4hP0ap
U3/HGpJdwhRrPPu0bN+gKX6/yArkUmvzuZ6DZ0XtuZJ5ROVvRUY+TsUqXc+B+kbF9DTzqCY35bn3
Yei7900LbmiKT0DfBpJR/fwzjpSzvyq9oUdALv7PDPW1PzCiD1f9ZF3atu9OqsjqGtiauS7s+lw3
rsVXxI+yAyB+9jm5Od4VJQ9sBcFsh368c1orRXzfEZ/AdL8f4lX1frgUaDe3eSl47hfLOrDBLCbK
3uZm3MvBYDVO0WAivmdiNgQopjupJkyq/tQpbLl02alWAQaiKSa6LLAycs+TmDZqEdV3/ivsB6A5
Bq9J1jnbzPP7g5eL6mtQ6KsZmNybFfYpWc0+2uSD85bh5LmN8GM5pfMAjkp1Jx0Xn5UHxuykxiWg
sGtPxd5NX7tqHo062I35uyv8AcXGlZrUbNPZkqOKMKDYx7ENHb4txdMYktXw5dfx1FrVzdQ3Agg7
Ol27Hxe48gIVfDcTyv+DGiP5MxxApe/frSshAtShebD1Ab3AYrD3VZTEMER0TulqjFI8mEIQGrZd
utdGb4oOMbJfY+Frzl1gTD+nMWk1rPVtWs2oNSp2na5LTGoKx+AAwm0/LLkO1Ve53dvJQx+EGBzF
WRarVZPMcXZJWiquNduPD/FMTmZskcdVlZvxzvdwUFDB27Wqd4v5rYs6XzIH20Jd908LF9JdaDVE
RwjPh8kfHxE+FfcIeQOQhzyLV0XfHRaOva/lhAtc2pvRRs3OkNzuM8N7MRc8dNeccJEdh+bnZY12
p+UF57QIlWRh+5KiI38BWzcJ8zMyrO2zXyfaJWmakyhsDi31BDTWRtp2o2ZVAxnms6llCA3KC8Kp
u15QoTn+fL1HF3yyU+zg9A4nnIAzwMaWWuOqWeIkPAfWsqqlPPktXpfjzxVJi+yM4RaAubhIn8ds
Xl1bWCnwDUAyqRl3iV6yqbBIUTq/ZXk6PheyMZH62iAXa+78UgvztV2a67CpDxIUkUSd99YaEQv0
DslBOGlPo0dGatGtu6imbKB6qvF6MlMofpC7Ez3K/cZkv1TsplamF7rHMPDtl8V03UM/avU6le+m
yLfiF+wd1Rwk/WLt+Xa3naVqSCFPCEVdF9VKdTM5jqsFi4+xGTAzZDgOHtNq+T9e8y/zY4FO2eDH
r+q+6m5ASHMeVmi1nSr1ddU9P85rVZfuRj3+0YsOho7k5gAXoQJP1WRt8XPefJhQS9xao/aiFqrx
hzV5AIkW+kmJwILT7DMz8bcDghlvhZ/iLWjG4qSGgz7vBifB9cb3nCczok4uV3HeqO4gpFAFcH/g
0dIDPEj7syiX3rtUWKJ5oX6qbPLBGzWRxbwlytn4fdbbflvkOK0aktN/G6qXxLLMP2evKP5fw0TY
7hoy+bJKy2U6W3CAIczY5TlHEO/Q2CPyWGrmXXfSq+nsGJD0OHra62gIeGZF38zCHfZIi0TPqglE
/DA4FKfUiA+O9uAjxapGKLFGz3bTmEceyy2KoyFmV6Rhsm1T2c1WrcHmtDlqI2bFKA83SMqjr91z
wOf4yNBMWs/YqW4+xiNn/LnqN4UYfs47Udye1bQL6AEZotjcLjr0WISecZb8566LAO3GEhXYOgmp
cp2RkqVQvMb3/UnSHa/hkd1G4fRxZPOCk/pSeSEuU/Ajl2z+zM2De6gClrmKTD9dtdgVSjzy5G+6
xml2I2VsODDF6COFGn/OhNsc4hJCStIluObqozbe38ZXEHGDEPTWrLR6M6PveIayFYExKo3Xxs/L
ZyPHiz0xjFcVyjJz7wnXRn23Mvmswhpt4nKreSJ8Q8exOZYzQmWNVCquiDtZGr2L6xKZ1ibVtsbL
4xrPRIRSolwv76NT9EVZl0K37Y7zK1KZR1H15aMaJVlorTLLXTgzMKkjsbc1Wq3cqSEQquXYATte
160/v5LRCO7xJntcbLira828r3skWjjjy/9r1bD9/k8TdggUqmH8q3eLqYnC6HBSUV106r7h3VLv
PizhhPjy71lL2/5Y1DMkQcSkNmGAYQSV+6HUOSezh/SO1zwb7MW3lsSWKrkbnoPge+YeGXHbH/SV
mrk2Eo7a9LBF1cJEAUydyTb3yEJDx6+krI6aWmbjfsz1kk9665Bn40W4KtJkA9fcOyZJnwOXkTO4
64j+6OucvMwBsTN4cBs1ETd2x84a0dODRnL53W1Ut54TM7uobuo0yy6tyu+5bfr6ZxUL/VZ+wRIV
X8PdY1GZrCOqmg868vTXBtFuDwkWbPxU7DYb9YD65jk/J3o/3iPcN9670uOIjwzswyjvkbIh5lRe
IlZqTWk46cqPMAq9rWYnCc03q827WCzOekHp/kJON3tA2zVee3ghfZ958Tt9sDGbUODq4BnSAcs6
DHMPQAXA9xrZ94CcEkK3ztTndxrNfaDXGVX6L0rK2Zb57EnX0sdx/nIlcav5Jvyq5k0LHZ/ebe4m
6T+UiXw++/2Pvhl++hWpsIBsfFGxslu87bQEkgJJLIxSip75Grv6+uvii8eutz1y6FZ7z/F/4cBD
PB8ab4Vm9KfcQGzzn2z2VMwznHMMyOt4s9+z+1JbN64FnSuI2ks/ITpBfvgRJF13baqFalupCf1w
mwAl1h90SXyZAqc65Gks7nTg/GcNrjH4gnD4BM6JksJU/b60S/+pdN34oQ60FzUKmqB9nM3hPCPq
sI0zqwBnbXtnPBU9CiY+hWuBXi4HDlI8aqava4LvupNOWqEpp827mcgRGEFVXeKf1copCp7GDmaP
Gqn4dcltXE5DvpkqSIHv7t0jRjM5ZnOZZyN9cEeB/kIFFieo04dbY3Z5uIrtYUH/0J54aKlpf7TW
mkFFPbIhfssDPAdRNm2WP3HInNJki6RLY99NOpyCWY5b5RdZxzCeIyOjui7txX81c4eTSmGgn6SE
qqJE6rhN/osFtRPHkHnRz9cZBTf6Nf0uptZoUttKLVHDfg7DA+S8FxW/4pZUV82qddfF8c8v9y4k
v+Ttdtdr1f3kt/Xfb+VJONSv7+/2rfzTl/3r2nf/FzHUg7NTdwEG8eJHUHJhWvMdIZwG9kpdqO79
6yvdQrev+e66X+v+6/dxvTOy1Nr+108sJKO6G6MWe4yyxV1OW9I1dj8CH1MaMOMYUbhsUZcwSrAj
+E9MzaZCf3W6trpTcRzFfV6NjbeN2nEXQmz9I650uFWB8a1aUGnWjFacUmSGdmZrIcMEcUwfc7yl
EMe4Dv2lxBOuyIOtEU3NW+Xg+NLPUXNSi0FaH2Ocn5+dqkleSIUcVBgzajgGNeQCDZ0ZMTbTKRoX
69xwpNguiaF/0gXOKhiXcQIY/PL62UsC+6lHJPX6iVIf19tn6frZEgX+wnUR2evbB5FCjLcNkkas
XWgA23EaUYToEekw6hZQU1NNG7f0Ojw7igYLwBTwZdW+qsat23MXzsNDIUO+h0eTuwzJUU0Oblrv
7QVhUQcN59epysw7QU5I19NoBcgu+VwveJ+2vnQ5CKbkM/pjZESKqFqr2aAtomNnRAl8UhajOST2
geaESIMwDF0pXSo8GDIienAL20IrYcjyB0tP0UbVnPighqnwfSQetPwwaRa+mX1N5tzNXKTkHQsi
39ztAGahHJf27mVIS+0s0Ai6ZxcjLn31pgZLHVh4iaFhMNnZdID89QWR++WEwATKG7IJ6/5n7xbT
/PGbptt6/0eCdv5a1XkFxgWrBvvxfe6SJ9kYpTGBNCFFw6vy3rEG7YFcbXNf9OgtYM/8oEKqwVYV
LwSgpOsPE62TvGQeGd1bfLDLmPPE8qhCFDSco93M2QXF5yncjGGVra141taZZIcqYuit+RCzwqA+
9mm7v5FIfZAO+Gx61pYkW4wMjc3bu7AdNpXYt6wmvP9OakY1Qca+4xq8dlV0KuaS3FBIhu3afbdM
LbhOyVvhyjBsGhvWGd9a8JLXWnrQRrQ0y8UMXkygDI9+iWmenOz8RHvJdft7PPa8E2QI1GO4Q2Nv
uK7ok2y+YF/wCSxshsq7tsPlOj0pT3CFxlfNDZx/Q+jf1qFKU+x7L3u8hbDhPgwtTHVXFhUXWU50
VLVRyPJjAbiKEsh5upYh5ZKxDXlSi5ijPF4bj9rsWTtOEah7a2jvDOBDD/Y4Vfe+z/bLYNdBLXr6
fcmFeJxS7/e6q+I7sHkOcLAWMuKAXOJGzeL10/8PHAd73b/BGHQdVJtlm4ZjmDiNfNgHB5rreDos
m+fSc6o5enVJk69NKRULbaS5U72ZLFy2UuO/ddUCxLli/XqV39RttlLRd92/XfbuZmrtSGH8X+/w
zzerlEDt/+8OahW4JrYHj3oVGXd6Hu8mA9WKEKbXpSQHgSY9Q9W4k2eDNQCNDvEqPrg9Mr52uYi7
UIowd71UcdMTe6uGmdRpHhH8udcMRLscU8PZSC7BOeXnEn9pNPZcUbhpRgSpj3ColzUMAG/XSMms
eZ7WQTducDJvzihVBysIjOYbVqVQgStb7J3ets+6FXkrGGJvMAiHpwlfi0cjNf/MgIx9hd9dbgG1
h0c1xFF05Sej87kMXOy2o2A3T7nxABW8fWpLaPsV2KgDEjEjCWtP3HdjlGMMNzvPSd7x7eV6uB+i
pftcG/5DJ/j7RZEv5w3nIpYST5ts7ppliwF2se0FqEEP8ky9RF+BXTlHZ5ld4AJL87VPxj+MojYe
4eE3j5bgDYHlQfuVdK/UxpzjOz4qBvpMO7Uckv7XWaYylDRoKzqy9yW/AieYfsqFLnjblpskqPQz
GO0vxgQnA3DGHWnB8YRMWfhF8iRmTrCfutGa7/2e2puKpy2oNx8FsV08zMklGvEhqIuhfE54ZR7D
jKpeMyQlcuTE4BCaazeqS/As/4npA8IL2WLcIzf5OdJkelWKb2fUE0+JbG5D1WuVQHfWI1AceTgl
3haqnlqj21jlJAAWNqjxps+B9YghWPIEkT95zvMFXpM3fFOjquEIBhvU2/PjMREI/T2QhytAJtn9
Ylc+mSe939gOOCqRd5zNEyTtu+K7YQVoumZ++5rpPhvkCbEY3r3Dcel78+AnJurEAHLanT6jjddX
8Sqq2yVaGWwekN0tfmC4IK2j2i8oUjbraXGyl7F2u21pzvq9hi3bYbC6AWsmSk52GT7mRg6s0ra6
vRP66d7UB+Rko9HemsMcbyI7nR/LYJgf5xyyii7svQrd4p2bvWVjLe601IyB6bf5pgwHU+YcBWn+
cjzpMHJCQJSraAxp3QRfFByQodA1Vna2KfBg3exHX/ibxnFSD4ND0HnuPigwEfalvKvupPZ5lg17
UnKKaXoHVjUdVip27aqF+B8NeyOMf7tdpnqIKbH6dpu6RwHVNYS+KYplkxllhBNlYegrpyF1gpqE
9QzUCdCIa19HS4vYUZlPbMFs2DPxMFjPS296h2iAbZWiEFWsgqjw76zO+aq5It3Bk4FKrmJxCwtq
rbphOIkA9jj+8O+iasrP840/9PnTgmbaWpuzZl8JJ9+q4r216MWuckDCdwpKdcOlX8dR4hY7aygk
SZDi/oQn3SFOWv959K3DbIv4z6J2DqPszEQKBIn//MtUEfTeg5U2Ag+lHoeosao2RZ+a3z0fpbUk
/73Dk2sNx9wlh+/kl/9j7Dy23Eaydf0ud4614M3gTuhtkkwjpWqCpZRU8N7j6c8XQVVRra7ucyax
wgFkMslAxN6/4TmNpVtqXyzk5Y6pmv9adGCVjjoyVOtpIFWatBO6r8bwRRtN04fvqmgAoIh8enia
oV2vX2XXpCb6AhfIaHefZ9V4W7Pn75ZyWBapAocV9ugOV3VuVYhbWal5SosI8W/R6jQ8uO0ic3Ab
I/86qugnokDLoiicn3pRVLMLOUkfhq0N6no9GJW+9YYhwdQmAHM0Ns6X0tO2lpINb7latcfWdqPV
2Pn2lzm3cMrUoJH2kPHBcHKcCmtlaQSKu0+VKD6C6Y2PtiiwtALzKDs1X/058mjCxseOftC9jY3+
NiQ8lRcKQvg/LSIAxlDW4uRm8xXqyw8ycJsiAaRR8jo1WgdfNUO4N3Ve/Wxl7ecxIpvTWakFRb2f
uWMVgK6ZuhYGQxStVQvI1KSMyCLZXewe6sl2DnXd/Kz9xz7z78lyigPkeYPV9Ne6wkK9ZA+OII49
vgVjOm+UJH1KgDFdiT4WVw/0+b6pho/UQv9prcX2H+Cow0Pe+MW1FIVtoldmVPBa5QXyUjlQWniO
ejOBeDFN9scZ1PE+AX3i4MuHqCNYnLj1vL3VE17AhtNUFi7qfk/kkVfSKuHhkNBkzUqJwu7Jsean
yVWeWgG7jMfYOjb68CJBmI+u2pleJDhzgMR85cxDXLA+w0GZt4HafbtbqMg+8twRvisg27wJF+x7
k/NOJZ6YU/fDKwpv0c0+et911C1i7N43Lku3eu/sBEIsIwu2rnhmLutGDZ/uw3ErYl5apVUfUOa7
ZS32xdOUvFst2W5TyWe87UWfLatS1C9GDIK8rhD5K7M4WY3A8a8hz5NT2KCFLVq8K5LP9RSstHlw
byx6DbKISboxc9e96aJgwYffYLjxQfbJeaOPyaQjznNixlQQPgb7f7/Ic3LvBnbO3KsOBum+Uqnx
MsO5Yo0+wIy3bJkvJ90fD7WHWqRWcvjuU8J/Nh6R8K9r8zJgzfqiluYJxN30nsD42fpT46/Hf5iG
qjfyR970XhjCllvga13PLi6DkEOThZt9beOse4pJ8QBPMwiM5kpFCEdIozn1rF5mJal3UrtFXuD1
eroirA+REYb3LQgOpd0rV9mIhrR/Yv+w6VDwj5ZN24MWLNUPOWgRwb4V8RDsrKyJlrLPzp3k0nvu
qrHiCCYCUjaZOPgEvCbijBaqDKIJ4ILD09Ihmv0iO+q+NQhgxPmhE6cmN3OIAtusYverIe1drdre
jMWo4qUYWDuVNfc1DyxolZZzaxvFeh1H7YeeG+FZjllqMy9zwgv7Rqnt1xan7LWC6jS5K2ISfYjJ
ZFgtWGvi74mhrBkP/phby1iVs+Kf+qzxV0gtRxuFK9aTSVxVBlllCFZGXx/NunT+QDIp2cl+OAfZ
mu2awcYTMGYTdtUuNnCWK6e4yteWjfpKZxFrtBsvYWvcpsl57MlVI6HLKt2o61HXEckSRfGtskr7
IOuyN0Vwk9ySGHvMks3O6JUNiegA2ZfUfk0/KbE/vhZDwwdjRhez1qsLoSnrdZodjUiY7x3koG47
xsosfBJjhof8MxlCgADuwp7a8iSbGT+SxsXYO6uRmBwLD5lJZhV5a+7xXkjBHA+4vXWJuiJ6geJ2
kI63KDOK2yQUkxKzLjacHOpVYtQk4VwfdKnZeuOOdHHwLAu1NbcejuhPsuUjd/uk29pWtuRNAguL
bUxgzzz0s6WmafFFD+ufRVjbycEv4ucaz1Nskf8ewD0KOcUnQ0wfagJpiOARGvHDLxZs6INWs201
RFFFWLzxIQw72QwMI2Y1yKyllYz9RvbJYlB76MWlapIE4DL82uNbGSvxFgBLvZSXyQE9Kot92MJH
8TJOlq5efsqRmdmyxQx2thdZCDu6F6Me+o8xwZtSH3TtCrppRBe8UEAjVohlce6wY7JtGOkeFFOf
mkU2ZcmpDIbkpLoxbVl9FOZfsx9d93lY1NqCBrKUYrMVCLB40txrJTAFwzRZey0ZuoUhMQnYUfbL
WkVLRk7++4rACbyrbD2u6NnIXwvC0514nIRIHGwCzHHZMMfgHjqjijcOLrA/20rFuGzLZIfC3mTn
NzNwNCn+6GhDjRrIe1777kF2lVIB0hFShbItC9XIt4lpvUNkAHIlcPFDOK6xdNC/KXMOnhYE76eh
sQvswLrmmmNRu42DkqwYgfDlHWRvEA/Xcvu1Kqf0Ck7/S10rZBdw2UNoNnJudlG9OJ2bnRrLauMl
dLiKL/EtNVvn1uHSdPYi5SRbqtOSQojqPZiiiq0LCVpZ60UNonYNA7ZY9bGfb8h8fI0U3VnjRfJD
FywQWWi4295rjyYZy560sJjz2/D/tc8akxtHp3grL3gU8nbInf36kqZ79opXmVVTkgrvsaB21vwv
1QsOxj+zb15p/jmTat9XqNyQAUKSR0hknCB5TTbn/so4d3a8lDe598Um0jSFG/yRJzk5I20mtZeR
bRw7s1hDs4/f2jIPcDtESCzXu/hNS8zhWOkZkh8xy3AHCX499ml+KWw7u+SGeqpwKjvKluxHaCS7
GKw2/MjQ93r0ySkGHu9LL+A56g+dYy5kp9OHhO/iahGb2rjEPhF7QcdztXMREGJVIIgS/U2yreyb
29qcFrJaieEIgC6YcEwYvB9mkwL8AauewY1rCgSau76NITaGnPxN7VxnJuN548YLUC3GOhpxuAN5
XGVH3Z0Q9Q85l4sW4ffsOAnYgGyShWSebMsR2SkLee0/XZI7U7IvM2WjpD08AoLEt1k8j9069YkE
JOFW88Ma0AFulK4f+ltH6jKq3ocW8FTlcLEn/pF/8hNCvxCwopOcgP37t2HQ+id+O6TKLLbxRY96
N//Nk4p9agGjEmk1ND66nSR1hToqmXo/7g29tk+xqX/MZl5uZSvoyCfKmjJOUFErzf8ovOjzrCAN
hym2sZoN3EMaxS6eo8H4gaRkuPYj5ZvuweRM0Vp7GSbT3jUpviV55TpveBw+N0OV3WfomVe9BGZh
72Dcoqniei+tPdtCPnLiWwTZBdnfycG6E2RBYdc1YZM6vU6N+SWOcKmUDDldJRi9uNc7sxuXpjJN
S8mS+3XoXpc8uQeDTjZlEXVIPIG4ddcVkh1HB8fjI/Hu4eirARB8Ufw2IJuPohsdfgfi2keBdVJU
LdIaHw7N5vMr0VEBQdIgCom5gNj3N+YuKVGq0dsy2I4eMTfEEJKX2O7bje5V7lG3kCN2e+GgaqLn
NeqDtzAUPfggCoHxQrnQckQf+tj0D1E9+guzs6JVC7ud41IK/mbSgj9aIsPrbHADbVlEMfY/bmih
vfJbVbbtpHkZ8hlVVbPuDrJLGwbg77Kd1cKWQFYDT9xDVu8Tfr9dL27wyysJOenaHOrX2XW/B6pt
3NpCY0keyfRLRInoN8Ca3rw9IjZkso+PIs2Un0294VCMvR5pVjHlMfBPk/+pz3OqLXCbeP9/uFQL
3GRpmBjCk+IeUG9u3FegDCl7ibB6GpEc2/fZEO4NYEtPMLjitRp68aIr/WnVOqO1xPPJWKm5C0GW
ZPLT0E27ezqH2KC6zqBRPGVqrSHBSC6xb3wLMzLRqaAOdapdvCRHsvc2EQ44KVZ7rUShRbWzVKMi
ANpBUybyse9Uj2NVXGRL9udt4Wz7CeVjz+798TKirB1Ok/piIii/LjNTW/OrVl8g+ThPmlXCkMvU
FzmDPMOPGfz6zy4z7bdDMCYrOSOxB/9W4KMnp8qu2eIbzudJ/EnIbxdiq5OKTQ9QhuTe/KVP1Tco
QA572SWLKLKAn/D7yWIkMQpRRHgCgpHLvsrWo78XShmxlRqQmQ2bCAaqfyufsMbyl87fJyXG5BIz
89K1nOSFXVOu5I3lTN2fvmt6/qfh68W2CA2OaSP857EOnrEuNK4NND9LmokY7rDRGztctEanLfp4
VRbj9CzX0djy0dcUeqv3ZXbwIYmQXuzr9lMYGPOmxHiavzmwXzNLeeZnGuGHPZtYLSAYU7e1eupb
O1sRTAk//EJDWDLziCMY2holAvtgiCJA04LzWIql8KOt9gbtIVBLaN9iAtmun1Nl02qrYOWlq5iD
zWoUij5RpMbPrU4oCecTZRfHeg/KTsUEPfTdy300LFvcmdsX2ZLFbKGWJG9iBkAmPICI66pvOBfN
vaEdZTH4ibaIIX81SP6e9Th/CRFQfMFFMnglI7RHy8K8yFbcg0iNifhsx7Eo4J95MZomw6Sy7OBP
ceBNB8e065R7U9b+Y5+8Ym70p7DCjjHCb6WcR0iv/KogI41HW6zkQVCyhejFOi3bsnbvfLSRGRuO
ckQWVrsMnI4zTOZ/iWFCkPLwoV/32NPj7OJrxbJQMeEaCQsMqx50rjITYJQg3sTHxsoEDoQ17T32
gr3Yk4bw7f6XUMy9mkL1Xinz7C6R+PgDvra1kejR8pubAv2Pc408Dk/RfjGgx7zWyK/l9xm2ikLK
An7BvOQIMC879bVCGuXQzOAZ785UpuCp/NJWW2+PAm240zKHBGpVlJSFLO/1amiiYy/g9TiFj3F0
bFV7UahOuHQM3VlWSBb6+94ou5MRjDbauFZydDvd301NWhrYWyHmluvPIGHzXVJN2roUv6mu1QE7
jHp5UVENfbGc/gCQYcIthGlOy3Ik/Xum3k0WjhKkTwAcQgHlMwXG71EMA3Ldjya7CTCe0CvXj8lo
T/ycIvuComxZrkSnHJk7K99ZtfmSpgWqInoUfC58j1SbOr1OLUIjUZOYB6SRuiVPY/up85H55mi1
tlXHus5CwQFlWm1p1WW3q0GsvvaIBe/jvsmWcjRQhuDZQx7QJT+C3cm4lSncXqZu8VBBBSgKjvfk
7r1TpnzlpDZS4pUJHghAl7M1GydF2ZkA2IWM3rQsjW5ey+ajsNuw21o+ikJmYE2oKk/WzkNbb1hM
/thiI+F9sZMZToti7aT58y+FEbSHwcb3I8rz/H0oL1jPkDITBI2Y3yrbwIxF0CgiXAzUFoZlAwGg
zXb/HSNpaNZvxG5dAyTnebqDuLdhO85vkjmDo7aE/Ev1ZjvuuMzqcnpJVdxO1Mn7aHSnqJa2lXDo
9/0zdl7jCyH/YTMXAXs2B9kWJXO7L8UQ8+wNvOxqRzFKs970p+yP6kpbkU3PQLDN+Xuk32Q3qTBj
5+qJTnyJq/Vwwn2+058JKpRPWgTqUPYPpTkBndU5vCsIRE51/9UvOu88+ZYLghn4YVPElyS6zlni
n6PQ9s7VgEEFPI2DbKGSbeCMLQYyZ8KyFTTBMlWUvzrlyNSZ1inUvspGURgtAEHERtRh7nfEe1je
hcSVawzWvcisnLXCt+f1o0/W0swhyClcdcTclC8snGeBtY7UdSxaj/lVn5NRmcaNLiAYGOmER4m7
kM2sDFgVHm1ZU6ou54Arpnuw5jejCUGuNBOi1GQnABA0/aI3RyQMkQ47lqLQUGNcs2lF1NJN/+or
/aK/z6mAKmy9EWcT8fLyzvKVHgVY37/eSC+gHL+8sV+G7m+v+RHErrKXjfu83+4om/Kl/nFYXpg8
/vK6iy/ZwGmoUf3JJqTzIxL3f9xFXiCb9/vd35Gml5sEO/CdfKV73y9vW86/f5RDij1LMmnVOjWH
doZEEztnXcE/PTHtD7I2wQ71ZfKbXua1O1jn748ZdoI26krM68HM7uQAESOTvoH0hJjMN3YIcTbz
7re6v0ZrNLcacM+SnGewQBii/+B58n0EzvgykNHe910IBH0Ilfc+RqBKTKhGHLm6UvlWBoSSVcGf
10GF4y7eYUIhmlnpI3k3iapm+zEQ3QmVXyFkL4sHp0xex/YJP+nHdfIW89/XySZuqUu7N2wOyRyq
TPEEl7WhbJ5KZwTBLqRmHv2PaXJANh99j+bjMtWI3J0GJ+sxmIvXks2qV9R9htny2NgNNnRDc67g
fU/BFJ6cKp2gAog+vR1HqhrhjGFuEJojBH2ffZ/kj6RBfB8v8MJvK7AW9nS182o6uoM2EcSi6Cfk
ewp74Jz/d1/ppLOQG7nmejDfp+WVj+TFwL4TI8KMI4JjqYuQO5/CLPu1Tw67YL+fIjywREZG9jy6
fTE28aeRfAdPIO4mp8t+2UyG4FTpenGw8/JL6NnTJp899ZCjHslH0GTaQRayk/iFdpC1Ug6TRf91
WE589P3WlNfJPnmbKW14gcdt5UhsKtb/Ippo/5v8mGaBN3aEkgiH8H/DIuECWSFy7483QO3TF8wp
2a13Y3ICXkBSZ/LfJDtc9ldGYJPVj750g26vpceXqw1ozfvldNHKmtXNJxtq9ZzihKg1LpfqsSpv
Lt6S9WwZT7LQi0DdhA2p/HqY63aRpCjXObPVtIui46DVD5gfGagGBYr/ZTekQQ5MqEF3c9bbu9Y4
xnMrO5raw0N5vIlqvV3IdgJygNCMsS8ibIlGr1PZXMOYiRFXuIJjuRme1Rwmfco3ldsNJ8szjINK
JpZAl69Dp4v4spctREnXxTaWIkkBEf7357zm/tvnrqtwfFVTx0NaFYpL/6rmk7LZSg3UE2+KgUq2
IYXDlCorTp4opIRYzAFok2QcZmSTo9Nf4mK/TJdDstDz/tiQOlvrfoBqcKeN9RG+vv1aA2T4zSU1
EGao+K/Em7lC2/hv99Rf5uEoy9HWJSkIAX5O8DUD+J+tTQjih0bRyIyP/gu+fcO5jzp/wQJbfYmr
pFt6VlZzXm67twa8bTgIWvMEH8LOx4tR4KZbIwJ9kF+fuDr4uPh+bn0rAmjVII+f4hynt44HpjJz
D9DNp/chPITYRnxWPLPfeqG2UpoUeQlR1PDDz9rzo0OKArhCxOLRN8FHW9qJl/y8cNKPgxB9kDOc
sIXWPale9Nd9Hlf72Bx3K6O3c3YYxboDR7A0mgwu8AN19Hu7LFtQlvkb9CikdhyrWQoM4krGWGUh
Bx7NX0KwslNJCLz7CJibY3i6R2k9UZXt+w1UZTfMRn2UCfx4xGXItuNhlcxBc5EFKuzNpYpRVnwM
yD45+hhoBQJA3kUOtOiOJLDF1R0BAvMzGrLDYbZHG5CcaXxGN2wiChMV6LXLUfNaB0V1MYd4baro
kAC3Gp4eNTdtMYD9177HqKxpgzY85W32z/PUwYYGmlrkoOowgxqEZsUwjs67hWUyjHs2qt60cwgq
rSdph5KrZ9Io9ks0ZsF5gJi2lP2VjuUPD4nkKYcO/7+gOd1/268TdlZ11YbVZHiu97sklY6sUpO1
WXdLlXSDLY3/XFpOi0KemrwbVfSnMsXB9wojsM5zUCi3249Ca1MMwst5M7vkwOe0+RqM7kcsKgAg
P4JEbb6y871X5BwrCdalHdlrW0hC64Z68arOPMsWHHp7B5IrXmoyqi1G28Q20G2ccPtF42zZ4H59
NfHRWFtBU68wJMSBzZoS52R0AVY0jMLQC7fs/ifkPfzkFKhYQEeikM0Id8VF7c7RJrPGAAaikz2V
w1AcnNwpFl0btc/erDfPg9IZy6qultC4pjNywPZq6Iz6k1mBFSiNwv8R6zjY++EnQKSQkCOUAXV0
rHVVP2Q9OoGySxbE6kO8C//qgwig7NS5fHp0PeY++rQp73dRX+HVVn/770v23X2+wDW+yPff////
g2+mG7bt6NLoSCzevwmwlYMVIQBo5DfSvuQyzVg7ozGQLxsMs/n3tBohDks9y4HMDXsg03/EwzRC
s/qrwBACu/H/3J7id7UO5kOCve/SKTtwbXO9c03f34dhGp0TpS2GxS9VHZAwOQveTtiiSSQ0X3LD
u6aiwEGv2pcumknl+xCbLXBqE5kkvgiCOEd0ssKlcqG12OXZehrhzK4156mrm3Oc6AUrnRLyy6Ip
BwrN2tjkU7ahaiqv9TCo8I+S7KhhRP3mhFm6auL44g+2vUryZH6p2mY6EhBJUGEZ5pey9GI21LwZ
iTOT6DI18+Y153N7qSY4DUc33TWCDwzrivWsGN0Kq6ZwDcmix6pYid+rGkcazAYtHu1Fs+lQdlzo
FUgCGG/WNgi0d4dk9MVNpmjRlN5I8HJyiC3bPxwtOhOxd1etl6gHDejRxTe7P4gZD5qRPcd+nT17
ZfcFd4xgYQ3WzhjC9AV52PBZr+Yz6jNXG8TcGhzitzFOUui7RbLxjWlbJZgaEDzWL2H3py5y6lhR
4X/hTrA1MY8ZHcO46lFsXvm6xrsmaPSFKZp5P85XEz/VRenk42eNvM/GIMO8tTUcFQMzW/iG3gWH
QTCJYwD8J782q7XalAapjZuFpseLV5XBm0k2HBvj+iVQOTeljRHvtb5xN8gHNMi2Djg9TUBWjsCl
L33FiR1O4bDAqCq5qI3/FhESJw7lWuRPOnDYmRl9gum4HJVsfEf/1dv3EXp4stlFFmZ2Fan2IBQp
aJCgDqGW0NuYIceo0rX8S2cnykXWWpITC4QAYLCIgQKxttK3kBQpEXAMQmwkZOEHf9W6qGX//hjR
EufVTTt7i6ENvuzIElbnxojapcWjgah18ooKer7N2xRhyMZIk42sJn1XHFu7RjOyhX8DOQdJNKc3
xouqY52M58HNr5XhIFsg/XKbYKtNnqytz3nDgr5Ap2xh1dV4U4MhfZoi84YiQ36J3QTey2hPCMna
7TIsGyS2gWad57+L+7ASWkejBjsnBxLwugu7Ssqt16gG+xIKIw6LQxC47EFoPfplMxp84zyDg0d7
G2VFB0vFiFzYFsRAeQSY86QiHjMos3UkOmZcooRTiVPg8jW7mMUjjxDtC9RLn2MFnZXSUsAk0xrF
YFmDUXi8iF51OxB8qKEMJJOmth42LQ8BXGEwDZ7lEVYUiVRDmdSgX3phVSNqpuEdWwdbtUu/9FZH
pjgknRzjridUBEVRw15ZIKwSbVoyLrHr2J+VWE32s6HhEDOoh1DnScAp+y6NOzV4CLl4Nrh246rY
VeguiMAgINAoorqhMqZru3BUPiol2ZKQLrZZlm8f7gSJUn/V/HrcS0bawooH8xIUhNjzaVHxjLkY
efGd5Eiy0ZLKhW2hWNvK+pj7CBuBcLbzlRd1GQCxxGs2nNiDbZRVOJyj5XOOmuISg/R+5tQyberK
wYey6LKVpZuYU0axBTcdkRdggF9NG+pW7PXocHbqAF03yd5RPhGYL7R7+F9+GwKPNDN6u3hriWAW
brrEDcrtlJTKjWQ0ahw5++4U/7W3VmutFd+haDHno/lkucnXUfPLc1QGxgadz3QD9uU1cfXueVQM
qLSTxo2UjuNNRThT1trEcFZKbXrLVhv1DdxLbVNbwYuHQNldQbNXx3SndwT20eLzxisqgMQbnDk5
JbVprZ0OJNiY9cT6CxsiLv8yDoIIwWcw+XeuEBHICmM8thMSiGZ9qlpzhcupfVWiJK/XfUnirzMC
HVmBHim4IA2XRUDmJQzMi+vNyZ8zGn5wuFlARoFdSQRIpXH8DzPqsMTIADLHPj+JTZyVLjDNGiC6
5aXJGnwYkCzYIVNWcVCR9hBN1Ywb1/W+SnEDXavNVYuCooHNSFLk0aJTLAGwUuz4MhdVdA5TsuSj
93nye14BSeHsNkJRv+RefJjhwb0A3MUXBY0Q00IgxhPqMrhs2od4JNWeJBDo7gO6hhFSgUIeuHFl
XbuIp5SG7uEd4yzCrnRWk3AIlc6dD4PP1rTmRR+ZylpGhRwmHzSdfY740Y0lK1+uKTzuEyd7TTUH
4FfWXRqjy15JmomHJgvsaCKhsCgURdlUZPcWnaXHzzlL79q0MQZ1tMq8xJOC2YhiGghLp+UmK8uA
rTEPdn2e/J2l6VfZYlX8+awvkbhxnfLIv2BCiwM/kQwl6MCvt7qBLRpR6eCz+YwzgrWvW/QDxjF2
F0oJ388J1ZVThlCDR7RHt6Uz7NXQsA8O6/gBQdN+AaJdW8kP0jJSzVuPrt6u//tWTQbJ/3WnZnFg
RyHWJGDH/vy3nZo6Tiz/tdncjAoNM7iB7mEUTrKyiFws9kiC9uDUHPuiyvXAwwn0pjXm1gRwCyJL
zXaOIBDKQrfrANRxDt6TrkpQCbNqOrdaHB97QHI7O0OZJRaWKHmZahvbwuC3cSdgxYjQv/VaYWzU
ULX65zGEe4YGV2hUNfqxpfms8x3aJqGC/1YNVxTjbXsz1Jm2zIo2uFk4zFSevXKIMV4EEr1vSu3K
9l29mpOqgYCzPohgwudQ2MTB4Lj2cVpdO/b6WxZSl4em/qHWRbabA7BlMzmlDabi/Of5A9a2Pcbs
YnYtQZZgUc/JM7bi+BNkQbEOe3s+NPo4cwavB30pq5ZXzAfPKpL/LQr1uzKEzidtmkRCPNvDXud3
OdsxMX03DYD/AKjfO8E8HR6FPlVo/Ml2YjnTIRLFY/gf+0K3OSRWCO7OdTBztBMOMubQ79Ixi05p
7Y9EkzXMv61Y26V2il0UJ6ZdNSnGsWELu9OQ3EV/J/B2VeJCJZqJ8ceqmWAgPQfo2ZpTebTZ0UAj
UPO17DPNKsWfRivL4+9t2WmJkRSXnmJukk3Pjmbjm+SIB4IVT50o3CTlGyNHjHEZJJZ/VTwhd56F
Fxf/09uo+OFtDrVn6MvqEZhveBvIXZz++69H4/P+PQnFYdbAy9XA58hRvd9djioFccAc4YObB/nT
m/D7mFt/ETkt5otJ5GLtQs0Q0XlNFKhnkjqx0uNv/XKGPmTWupyCj6y0t3pQu6do9N2TY6ruaRyt
EYqfqOaKCwK95UAvWiY5yh6lTqqAP7JdEUxQNgzEK4LRmrYIMxlvSVz6K6uYfjYfo1pv62+y+RhV
dK4FMB9H3ZuO3XZhmtO7g2/AHiTfwUCtmye9vYmTuVpDAc3fDAzVdsMA0r4v1eytqVsE+3KINHLU
JyBwwggzWsjRbBrby8izUw6W4KKfMw87b3GlDof6bbxfNk1ptk0n30e7pIe9tpUpgVquFF4OpIAQ
9SNBIB8DcgZjSOabZ9nIZ3Xt6Uq25wunDW+hYra7yHG3SjEaBzP10KSs7c7LFve67Fa7wji0svfX
sXv9XkIpYr9jGM1G6meDPFf2PTv1wlAb6xA5HEFls/AwCXKBtyz4RZs7Bf+KZwVRdraAfEShIFVF
dYmihK2BT4NxBXGKyLCpHbXUsc4YABT7CPBuTJxYbTFIw9TY3QYYft18jWIqsW13ywTMcBDrEYJ+
82nim7SKgmxvqa4DOdOf+oPOdlR5cVSy554oinSlT7BXhkZ5GW1TeSn5fA10J66yC7tS8PzTaG7l
oI0i5qHyEvyaxAW+zbM+e5ZDRjzpLzEgvX3sd45DyAOMDXEo40TCxdzZrXPsUG852FXBDk5WYfQr
xhIElHnIiD1vgm6od8jog++W0O1m0Iguj9FWNvGr1s6W+idrXXVKWBzuhd7hadLpc7qqpX+MHLlX
+d6RwJhrTgR2pm3thn17DMcOyFLzHb3u7JuKxIAduPnbYwK2Jd4LCi//NCFoppRda/bJd9DHDFgb
MegprTeEquBAb4e4DU6lZ/4xCRZdWoT9onBmoDfkYLbVTMKEdad5NUK7P9tFTJo8al5loeZH7HOH
F9lIijZZtG4kXJLF9GhI1hGc040cZScbHFTLAqrXBjbPVi1f4y+X7joXNEED4fU5N1gFijzIv1uY
TOEVk36N3RkJFaUJnrgxaVSFDQfPqkXHaedS+IEDU25wdtlATqJpXKIS7di8673xgttW8ydMqmU1
BUiEZtq8yIrCfPGSPF6Fnr+anAaOQMWBHoRrvXUaxODhk7ew/qxubWAJfnEtDSC0hwDZFDYH3alQ
wgvKZlUJXGafZ1fcRr+xI0g2yoyfQehb8Se9yV9i9Sm2mmIZoDm3RWS+vtVF09xY1UbCPGawxay4
uY1OuuQkBLuOJ/xBrdC5Q7sbqSPgi02duljvgalx8+kJwjjHQHjr+CW/x5xc7z1yLOhg9eVh8REH
oXaKSbd0KE5iFW4gWw+yyDBIU2n8Y8+DUOkBpwSvTLew4K7ywiVgR2crJHtkLQnhn2kqmE3pfRSZ
zrs5tfpO2ik9bJbkINygd1wM9Z3sv/tyyHn8Vr88rkJc7znxelY/EmogWUV2XObEfaTVjk5n7zGU
TBaz62icwMdol2Rauk8JcV7ttNY4m1jxVwxiNs3gtj8wtf00aHP02Z0vlg8zyBSudPMwwGtDs+vF
tMEfyD5SrfZedxNnaSZXzFbmT7YSaXyMLHyKCHFHaVeti7hborifPVUezDFPt62vPA55SOnR98LN
kZdOo+nWp1a2J7HWLQevvvaq4gJYrSb2TYpZr0K71TdhgUBXKJjrmaCqT8aTyJFcAAg4mB+loMgV
X8wVM2ThT3p2jSNmMM3piCk1JUineRWgwv9WdPEa+HPxomhZ/zbEJ3gp3Se7joZbMVdH2XJa1T83
0HAXCkj2T4qROockQWlQNnPdUogdecCYGhunOogGkG2MsdwpaWQ+sR/ua77tsZ79dI8pLNLpfYwe
lHSPkUUd99Vh0NvvTkt4aum0rndq/eAorzKED42des5lGv+YwlIZ1nXnCTV1qGc6QDSOSeXOcAFx
V5rSrjIjTN7qwsphpPvRUjY7AGUnXR8JoolRZyjcSx9pZ9nyOaa+8Ly8j8mupIwXqlVmT0mU7fEI
GU6+KLzW709Etn/WRjboSJZmGFf+S/8/zS3cYl5lDiC2f5r820vIG5gWCsKWmR4ft5M1ObcMrH75
P4SdV3PbyLZGfxGqkMMrc5AoilSyX1C2x0bOGb/+rm56TB+fOXeqplDoAMgjkUD33t9eH0KZpF8S
2wqvCcZti6rn8yJqtyj11xY6L99n31HCPeujYZuPffailcTMCyOfDuC89aU0MbAbyEoV+hnZkoch
7KN9nQOw0SInXad+m+ypqi1ONXTqQ5OOC7W3zKMvckh1OVP8ZKPu2lCh9FcsdP/UAmL7jp/Bsmmq
H4E6UA1DxOKDqJX1oI9dfc1xi9u1/PGXs1N05bINzUVk281ziS57a8ZhtfLVwdsRJunXlHVWn0gz
v/PC1PFDn7uncVa/6bG+ak2q+oxQ1V/BbXwmcEqNlPBcoOL3kxy7twbqp37NlGODG4/I0iA3yMCe
g6oSLcp4vEf80nROkk0VAiPNAw06pUZhckhp4pNSKX9p6PEIddF178ftVV1RCd6gMmMAYCSPdLt7
BgDan+02G7cE8Slww97lLPvkWZkfxwajzHt3Bw8FiaWHfkhMlYcx0cpD0vqfZMsQd0zwA1yasVeu
YlAnBLV4HK3TmcC77XqkRWNBEr4NNRXZbKqPsrXWl9ORdC8Wnk0ZTEfZnkWnbEZt/8onCOsG0XXv
D9T+UviUz6iyJmAga3GUh1tbT+t242YWSk5+ZigOkwAWy4NWUaEHXqJbywGUgeIfK+bcTuWk27/z
t3+yPJVDRZ6SqBqKaJGo4ZvTAgerhSMWAoP8wZSJbnkqD6UYkcNNo5q8xfUItlNfrBwB59HNcwz3
8YwGITpPVLaePfSB69KgJstn88DWy/c2kUYN033e4MP0nQbcg2WfvMyxsRdRx2KPzQtZTrzS3+AY
eNu50uO1bFaRG69HdXS3smnAGFmS52yOt9G6eLeIsT7JVmNYADmV4SU2vfZqKikUJ8tfJxSJrCVk
ACNy1AwFLlcSMpBqpiCUWPXWjxLzhDsHh1bV2cIF2y7zeRbf9RFV04K8RF+2+W0k1zz9GOBUJuc1
ahPjMxFsh7AMt66vRG+RnV9As9Xfhqn9QfzBvE4eXkoNGItt4tpYqDnatZUe0WWGH3QWYBR9a8tT
2ZmIzn8c1s0Qd2k5Lqe7SvPhtUG8kbNTYUUtz+6HKkhtyPziZ/3v4UrLnS3AV+MarDqgPl94Mjhr
0mvmHmeO/kVprYvs13sdpyzi5KfR6YdTqSMwlQNJ7T9Tl4rWt1PVfexglzonvvIZu7Wg99pHuVAy
ehO696BW9tZKWFncFk46xjdrD+u/ZVQyM8zx8+xTXp3SP1wcZH8iBu99Tl9TxB8Yh3tXLfzi701k
aj+KQm+28nLZf78H5moCPEUQdIo/22REL63pehd8nIo1uzl93dp6tcQTtln6utZd+2H6Aheme5At
LgDlrCbGMmwsu+SFyctU0S+OE/aUD/XVqisrJGfiSvFieYyn4jYouzA4o2Q77Zzj7QKl73cav6Ul
6MDyXAzz8ralNHCZWvh2R6YX11T44wiLM8cMHisdocECKEqAgpO2PHgRy0lfH/Y3/Krs0+KCottM
RI9EfhfWQfiIAqHe9gWiZrUN+ycruOjisaiKgzyjGho7YpIb23ufas7TqqsLde/WJm6qKPof6jTQ
t0bRNo+BNZcw7nXvESoXeP0p7E+k53i9oep4yhQnI1yv9ZuOlMfOC0efcNuEE0nfvra1ob1k9jYJ
3PZV9gDZSeu6ebG7ftzlWUwhRTpDcQwbMDvaMpoH60el2B+VPpYfFqrXZZ9OHfX+/SozbQX/wMLf
hZ0RPWcjRZdA3PrH0guLbdWJt4igx/Shv1a1Mv0UGL62jrXSPZRp3p//c4ZZqyOfcxxBxBP//lAv
6g57Z9m2TXfAmyQyl/5kFovIw2aua7EJaiNsgkazwzBINOWhEWdp7I77lviK7MJvoCR1eqyTcY5W
ct0dKLwjbErTm03m2ki0HLUHcazbRwNqvGj4cukkzjyxwrr3GTgcLFurqh9bpTzK/WjSQUWurcx9
VlsNOJGS9Js8jP29i/BpQchZPUWefuOyyGckO+0RWGvRAiUiaCDxLRZF1a4e/Wx0TbYlW6MsK6Nu
1x6lJOt6rK0rWsQqt/urbGgu5J9MUZJ9UCrmFSrhtLewrFzIUR4s7PK8cDe6boStw6hdSkr1FzzQ
s2+jTc0hzLrvg1t+eEmSvQdp5KyILiuPvle1B6WhdFfHz/6S9wSCylhxv2LwNO3UcTOVhQfszvEe
Imd0AD+Jtu/MlxYcyW5WqrqmzJy+sSgNQl693lK+yWc7jqafF2pmZfsb6t3UTZmnAJllO9Iiirqt
sKDQifBMnH6FUAMMxFUScoyR+kytBICSQEu+5n7xNejcGmYbHre5uZQB5kpEmVlL7LuZ147VajBw
gqiHWIW7sxwEmWZclIxgRuXV2qHTC22vRxH5JPL1R3scKirf05BC2OCzY/TKM1e5j27mKgvZPxDv
YfOzVYXZ1iQOM55SB8+dn0MwUU9lZHlPVQcqI5wD0BJejqYqqdeVl4kvRjfHwBo2aoM+7GeXNyrr
XBAI5KA8zJ0fny0oWYkRdFTSikvbpIp3QWHBUBU3kYdJLIXNgv0XqecCM4xKRXPuuPwhZYbI95Xu
OJfqCOnCV5+nr52tzN9FsPU7Kddo08/83SAnPUDAINg3UKFZaUC3SId8mlR/XltYVh7QsjRnXiu/
zahLfdyleid+7VP9HPGEWHrU9mw0t8F60FIN3MyxfSQhSq25JJbIOfg4VYvWd75WDfh6Y0i6YzWA
yID7TPvWOY5GiduyOCr59HMWviDzBrPxDzlH9lPNOy2rwXZWw6ywsqjwRk3ynG3zlJ9nkDSLuZuD
o0RfO/B1Fjq2m5BsNe1FUUsUvjDjtnLUchEPBdRDrIZe5Q1ZwFaQ9H7LDVdwxr0n2bKdbthlVGbN
JrCam/udlXs5hjjto+GT+ROElFZwUeSZRKlgKJsfnZzfxH/238gp+KlgIa0bh6R3f4wDBE6gMIJH
WQDlQ9VerPyEumnftmEbiwMliPmW3NXMmxu4DdGgMjsA+73cmgB/zcfaOKXBgQBd/SIPkxm8FUHh
PraiSwsGsrl4OmzlIM8pDUp/o4mIHnYKwxg8zap+ki1C0lgqQN6Mpkx9LsyYCR2rC/zpZmodGBwq
P93YbTqs5SjAp/mYGjY1SGKUIijvoo7f5M1St3d2SQSZJMmydycums+U5PHRpPD6xfG6A0LwfRTN
0akvvehk2EV0ks3c7bqlpmKkYKAjUxwlumohnKGQmOzXuh9WUxM7XzMTaVXlQoa3pvqBNepXomfJ
KjTC9qhAbllT81C/15P7lChOsAxiL93lQ6BQRg1KcxclzedcafJTFGv0yVP4d+gJsvQNj6wzFsnV
zrSGeVF6HiwoEy7uNoR4srCzrE+3poclU24Nn+RnRTpA+KTWVl42Jpt7nxZ3+w7nz5PsqskXYmcG
9izqlYToWaRt2l73RCI6ecs1VGxuUmZUUQd/FRNvrwaM4yvxlC+t9pGmB4r/vXe18n8kHasBzMXa
jaHF/QZ/PVbtvuZjHWtbPb9MDmHTB0s8Wqt/yUDa/2XWaao2/5FBsdB8mdLM8zezTg1M5xAOXfNc
dH2+iLPZOzaj6x0rcZBn8gAoLd1YI3ulzGiMetHa+bAxh45KfL9DLgS/FEV05vMBGFncEcB/TwE4
O2bzYZUJ2RBAH9d++taNY/c1zotixTtKWyV6SAGQ+Hb14vuHaR3P3gGsix9QZCwH7EATFCMxR0Nc
01fha9TX6ltZF1uqpUDLyOrt22kQ+NHBqyg/WlRqnVzyGaTinHnnXjgIOeUcryPPJqslmjpyzaei
Uw9q5BbQkjKHIrVMm94KC4iMLnhCY64b21Yiefrc/D60uXYoBLxHHho/2s3FFPOFc+t/KbCy/vsP
Y1m25uFe4oCVN9Q/2JtdKxYC0D+fUW+xDs7Rarb25G0t4ogXw1WRUmwMcU5h8kg+tLW24FwHlCE0
5YBqQmw1c0qbblMaX9kMRrD1rEo9Z3XTH+1EVHj70Xqy8N62U7anLKS9BygxGrL3Fmq3bNeAXg7x
BODATcSAmJPFpeFv6nnYxl4SHCI1m7YIe68TXsesLTpyIGzSDMpDH2SXEfdrmBMjUhNUAhHW4YfR
qNj7imbuZdHV8i9Tr2rbTu26feSW33SRMCAe9E41WfkveliSh3/mDk0He1rTUUm/a1BO//gFF+ps
NqwtS/gzTveIpOAHQr1hK5NKf3i0ymZi9T80EIq3GVGBgavsB7KXLTqjTA4uqoFa0+vLUIX5S5aR
tGn1ojsA389ewo6seW1ROCKbaagUj13gfpIteYG4fOqi5pK5ZGXKsEWsqS8MU9W+pToGpI7fjk/Q
gswD/hApD9PcfAvH+JJobfyXEkZvQPNOKOFU1oqhtY6nlo131Q9vZYxgKZ5rfd9ShPcW9Fm7cNzK
E9mO4S0b0nOVd/NZDtpkQvTMsV5C9k2XjhTEsfaCiepzH8hvp/iEJ+eE0lxrVMqFXdreKlFFJkBY
THuhPQBKnj6kw/TdevrezHoDiTmV77KrNrClCbvKW5gzJeqjn+x81DMn2UrGIMPs113JFvsx/zlT
WfG1pofVtJhf2PFE7tIx11YX8laFJP2Kgr8h6RPN51jtnE0ajPWDgizt4GJpt3PS3OZVCtrbCL3y
AsRNW/KKHQ/JHJvLmA8AS37b+Va7ztodkwLZiqqIR1773baKzx1cz49Jc6qlh5nXpRkNfT2oRrNV
TKrslCHm5dN4/vv/PFN6U7mNDv/yvLA1oRX5Dy2JZYpCDaoyNQoy3T+f5FOmWYqfmd059VWydmF7
Gg1qSlpbjWBkNu2J7JCGzCgnijPqaGmpFRv0bYD6xM5DnZSluKRWVW1Riek2OsQmpyK26Ozj0DrJ
YZiwpJmbvHjxJnbHedipr2yfS8zhAE4t53iKF1E+uzshSnYWiu+np6HmSyA4iCmuBuvEcNm2UXbl
LHhSQ6zzBuKQkeIddF2k1iKmCAsiLLn9fT7bFtMwKEJclR08z4IrojZB9hwCUA/ByD6lSepfI5YY
1FvPfB5M75q3BIDDELMpOZjUzbhP7DJcyqZlF+HVbh46kin10skgrphRZB/kYIVkaevjsLXqDeKa
Q6SjFMzTeNPCT7sEk9kto2oK34l1AJMkToykQhKgUn08J3OkbG8UKH2CQ957HX7EY5Iuqig2Xi1+
zKMx5b8376PZ3ESPoCU35L5ex9y0/qKWfmFbgfmjrbRrh3n0RzCr7lKN+RNO2kTUtSxwzSnzKkJ+
bPu7dKjLbOVmvb70FR3Kt2w7ckMVlec2V/vrPJ8TASuTh962z0UdOyfqVqcXiuSrZd0G7R70zQSk
CHLA0CTVWs71hrnd5pFDfU4bQC/uitfKpRBK5UH3jVLltccrE3efJoJf4c5fMeYZ2fU4xks2+/na
VODQWmFX7MvA9XbY+k4neafa40+cNPEPTXhwmSHUlVkjiC1avdMmh9wF9adgeh+oFV9kab7XtIV9
rOdwGwrLPl+Y9CXSr2+chpgvLNZVUd3b7kr9ZIMGf5a26LWju+sCvsBq6kK2ObLdRlQZ/DRRx0m1
jFve7gkZMvLBuHhpCWapY7c1kR3tbzKpqfJcoF2xuZKqU6pBK2PlWoDbFetJ/qEzqISxmg/5w9iQ
A2v4+PX5/Fc5qDokEoy9Gj1cylYuusx63I7p4J4HP9dfkFOj8rTxQrTnudsYelOsJyqbnkalOQ4C
2FcAlbzqdv6spWF5cvIBaUEVKavAcaaNJZq9EyEO4qm+kKOFhmdRSXxh64lQoV+VPw8j1t2I3/i0
F6adPsQJpAVw+/up5lkm5eAhtRsUz1fGk47kQAjE5QF3nPqsFSsjpyLeTc3nBCnkm3fBKVp9awa/
frYVSqNFKxtd5SEK6nYhm0ZYlftaM1nai9FuQHheU7mzybpEe5vH5BPUsoehC7IrYa8Z1xRrYutS
NGsX09ZzB1kSq/RWPaVQ/Uk358VjldbxzgbEcmytEG1r4We8Gfnbt4H1NElX5agt2m3b+SCc4z7G
+GzUTHaFiITzEdrvqLR7102fp2zSl9RLucfEy81XgTGMcq37FM5hvY2CluLpPO8+GWm/C8vRe7Ga
sX/II6zaZT+mqlAgG7Zqoa2kV7DhT4m4PMqJuIMnaHayOejpwpqj+d0zMhSgceajx63bS5RYxXlo
Qe6Jz748pFVRQxhqjd/6+sog5zF2xcF3tBe8hvODWmbBkzJmyukyiVPZvh/QCCcsK7J0d++jql9B
txlO64ZnCQSLCBaykpjFUbdRm1i4Sw4G8BkKAPTmELiZt0ziOl5NZPIwwhYRVYCT2Ppag7HL+uoU
eJ2QIHAwEgQ096Y8qy0TBmHRvYSV+S1y2ZAJu9TnGUiL3/vBJ28oDUhleruryQJ98vnLR+jwXi0l
mh7sakStjCawJNWx780em0yj5x/YmvO+UV39NU1rmsS2vNkxnjpvRM4slkQOpEvPj9UviOWBlNpx
fDJNRTnC/kG1SPitjbEJfR3rixu114oSDooQ6kOiVdpDKCQJlF/gjyLPRN+9aWfxOleJcUZKC9XZ
9NjsD7GPUKBEeO2Gyrqr+K04lcmTxv+7aRgsXGov6oEKhvoyi3WQFej93/up3bqpol5Hrc2eKau6
yO6id4I9wgtjlcZ+dkGEs9EFJ4Z3LdaROZsR0q6zai6zJs83alqgHvl7uK87TCXlTHkokyxfOeFQ
LSVXM6qGdS8Ia7qQV3RCRCH75cGLXV6eVvkm+9O51Hc2BSMLB2r9KuHdu4syu3hv8xi/siTTT7Vh
Lqwo6w9hOeG7J5aHHQIJQ08GkGj1/NCwHnuYf53JPqMAKhsKCN2vfjXplWPfI1geecYfooByZnmm
WxPkqpx44AywqDDV98rQn0Yk28/2mLZXSpF2tYV2OEDFAW2TsJZaBf0u8VMD/RphrHtfJvruoa3C
x89Im2p3x7eqvhpjRWqjGfq1KZrqbATPCXoAfxb5Znb2FHV0KcUIYrSlbGNTDm2xNNWmWs0ajiIE
FZIHPjcJux7q06qgq48zQVKKzEkNYMy9sasyfQ/z+SEcCeb2JtxxFfnkJc3Dfkk4s1v2VLisJLuW
UiB34SpqRIJEK9+y1l5Idm04eArVM3igolghKKFUzb7sdcxRgL1Dna8xMkKf8pqQO/Mm/aOZID3x
QaQCknL0T71jvlZU9l3szi1ORusbCx11guMqP/A1cb+45fiRWbFxjWIi4djX22tDzfIvvVjpMQ5v
t1jnQ2YcClWfL7ht/YgzPgQGDjvrRjNqdekpan0INK8+yDPk7iQSfJU2bmqwD7McQV2rtGclC4Od
H5YDvNJ0zpeo389ZgF1H50zuJa5JsU2Qr5EK+u7FUnkTGy16VsUGVuUiQ51TB5s+cZBnbjT+PMP2
qtm0HQHUPwbuk8ceCHg0e/GmKVLj8X6tPJN9EXIjNciUZUOkallJ2qArNApAR9T2sQekU7uRupMa
BXnIYq3ynitlBkCpejlV564SvWM+Ez7IcXZXe6XsbaJTAl1oRer0L3sB87+2to6JM4epG65rW7r6
51aA7Ek66bOqPWmT+9E7/g+lr7WtD0VvXnS5bh+oEBzXtVEYu9rM9h7If6xfHY3vuaM8pVm3JQ1g
PxtWa7wCt9zOvm4/S9WDGAPGWi4Kz9zIff1tcy+2+bOdare9fkWwKgUGjGadAKyMrU9F0iyVkT9J
5lAiwIODEeD5xJublVuy8/ME0V4eYkm4r80u2f//imHXUUW5+u+7JJA1rm2gazeIqRj/tevvJszq
Ih4jp7Z0qBmxih6eZu9uzbz6ktl+9ygPsl+esRvo+fI5+aHozd19xn2anOFC03iw7c29+4+pEzUb
j7FtrAyUFMd/muYSmKbQsFoM3aBq2cFlbToPqXZWQr8iJ2Xax7HwowdtZPNPuYB3nadiogCntYEX
I3Vp6uaHEmovuZHlH4WSFqvUibonHDz8XVPrxi7IXKqwVIJ2o5fOH9pgXvLc4SKjXXa93nzzg1Fb
JE41XTMcFNZWZCGnb5OdZenle6oFvHDaITo1gNdhF3+pLZSYuVkO6GeNFxJ3xbvTm/7ea2e+L2LS
aFV4CrCm3lEteCgcbP5C0xtQlwzRa1JYP88U4+++/zladnH0KgpXliT3lUtifWgKVk4Z8QGFAiX0
3bRUJ7WeWp6Ix9xj3VmTe0IqQbwPhXK/vLUBw+tI49jP3C/5dStNT7apMi7MBkOSEpfCB9WJgTIL
9FuSeouRTNgn03OajR7axX7WovYlSqtXOSHr8XTAdtTe8VZ2V1FhWk9OhXIe8mr9Je2MH/OQJxeW
IAaWjm1HCJR+s7I2Xphm7zmQEdKyDgL+0nQ/uf6bHK+HaCL7ryn7jLXAS5Y2zwnfmS9hW3dLg1DA
Yw6r+rHEIOYoMVFNaDnaBrrUt2zG3DzOFPaJcsQBGEP+gBG99J1bH3QTdJPqqGbUbpSoKqleP/cO
r01RLJ3lHYd46rdWPqlL2Xcb8B2Y3nEaH2SzHCoKNHOMWgRgtRO8VRsMzjGUNFbZKdty5B/nyOE0
mEpeEtCDbhfer8mSatjZPL+2lj5uo84dDwrIaOwAA3sQ8ebxkV8AHhbzCB2Llhz1sGzEtJkr6gpa
RgHv2M7bCQ2cozdHpUrhlqWFtu57hc7bkGO0DUBhf/Rgp3F6G5On4L4xXRuDcN8SQOZDBAIiwI9n
3VEbsZNN14n25Ib9a9LNBOMqoJ73aaEVMk1Vpo8WP2w5zXAK5VSLu1FmGPVADKxVO1OkV4qEjUO5
80NmWPFiEAkeHwnsdRq3cswSSZrJNz/76VA8yvGkGYeVp2DbJWfEvpHs8WtolnIUURQWPw2ItrKi
1n7AfSLgCXmWN9L6hhRhgeWOnGuNEVX/WZus5WhV6Dg8aAOuoxEG0xgJHSaeZYe80yC939uyE93f
yoPEvYuTiZjhbY4ckRPlLRIr5sLbdHEjeSYPVLr8PfKPnfLydIw0A9QF/5j7pDRxmzUWYSYqQRvx
FPUw77oLpOLWtIb41qxbX1lZYzVsszJ+MAZ7+jam7gfcY+NzVlHSqKtaCMtjUhYQZodXFAE2Ht4T
+QtAYCv2+s55NF0EEpVjnMKyFARKNrxermg7Fu5Y3AdOvSX5v5KvvxHD1ZWiOeDuRJJZvvjkABpy
8rPe98w0cfGCsbKY0VcQWMC3Wh54cHY+YkbamW8Tbi0AOBxKQk++Whvb2FBjdISA+my9++47UXSO
Ut+49HF+kt1ylg0eaOMo8MWy1iMmIOolIwoKHuy2Sh5kMx2wQVhkSvPGuwE9uZhyn5fmib20a3Xe
VTji8cttBf7A0d/Z1Tc414JnMwYg3WgXeui5H2GoRusejM5OjvKkOw2GX1z8dlKfy8x+VsMy+khQ
KuzMXG3W8iJ566RIzoAfjLVeD/GTmlOisUDMHiy8keytIYoh5Yg8NDnUPcSZPqoQas7uA74b1Fuz
ox5RXtHLSsoOEcGxsMY/7yKntEm+VHNo4/Img2NhXTkdZJGoPNxcqcPUa+Epw5iWNZtyZCgm76d1
tWynAJkW44BBdYWVTLv47fKOsgHkOfgzBXU6XbpSWSYWakGjt8ZLQ4h9r1t4IspB2WeTi12YCb4K
sunlg3UOdf6vxAXy4HhYXjoedqn3q9QM4+e2KB9kV6QN7sOgkDD6dZHnOgMlKnmN8r/Is2VquMvY
15L57af5tROHHW+S5lA6nfYCzhBD6hR4hqeCDBFdxph+g2qUP8qxrCNwiz/OvLsNovfa2Ijh13K0
a0k/8aWAwSAutQeSDb7RHBwSilB3g/zkEXS92Opnqq6xnk84oKRhWT925UH2qZlPEUlTT0soTxUI
byqstKzKz5rtAtR1C5Nghc0+SXYCz1oGeRGeMHTKz746T1R38zRocGPYOnPgLbI6C57T0FEQwHrp
cYrdV9mS/YOVpk9AGRdQcoPn+9SkGlckc7vTfWo3p19sBCQH2SXnexOFEUGPfKwmJwweAYrWOq00
a3W/k/yHuDr/3rQb+5WGXe2qKdTikcXB3raoXmrrqkAcT5c8w/cS8A/yq3iD6SxhVTF8P9wnyr5f
d7F8ncs6cZv7FB8Iw293uQ/8cT+YRns+MdYyrcwRGrHpXnxtVp6j4NFVrClHRKXr6yAitntrl80g
Xh8xdZGNe2Gzm29H5K2rNIqYXZIEc/V8PlFc6V68rPZ3AI+VxW201tNPWh5UD/Ja3bLdQ2/Ccfl5
Z79nfdIPOXEobq0kU0iEbbzermVTiEt8XNY7eesuD9snpYi2P+/s281Kaygnl9fK/wWlfPRrtVwW
Smbg6oY5NTbfQ77kK/9NalDuh8yh7mAulHp/7/OLxNy30fBNSlVwLMLpXChXFKVj+d7lzf6mYRF9
1BcYci6Vw+FDpFsfcWw0j17FAj5veBJGoe0s9d5yCbXg6dUTO/uaFukBROAYkoxfZt0QEmRx+0fK
nPUvmQWNHPJt9FbrVrrKNLBcUzNNmykwzYcsC7V9TNB+H4ofg8LuC6RNfAab1CZkWfQvXRO84wTY
f53Vplw0Vuk8z1FFMdw8TmvFdrTPZvFDTrBrL1vpZuA9dGTun0KS6Es5QFZtp3aB9g5jnHSyuLUb
D8tQqQ+db5kimEm+ZiJmPDT+Tml5Pjsx4BSCD29Wo9t/+UF5SCs9/2SJiqgICfwjqy3tOMSeta7S
tn8TUx0xtYtbBBrgsCm4JU4vuGp5iqhKnt2bfTXiUyfbQCrOteOmO9my2E7pm/LXJVZHeKoL3+Z+
drPb/Wyd4js1c550a5wzFr0QH7S2p45BzSyVxS3t34YijRfJgvoH7fDbaRZpyLaxrPt5Qe+r5X4E
csIuvbHXsJoXNizdfcyH2pgx6lo0fdw+VOKAAqD57SD7cLQrd54Kq04M3q74Y15mEH2ABzF5a6xQ
K/ZlYgUvJ/3TbXNXD1bk47SlnGLJf8R94m8/opnKaWFZCfaj4off5+iR2S4sFwbR3CnmpgEWtsbw
2HgZ8Jk5ZDlLg9yy9RcFC+Inil/R4CpUHfWg0hMzfpFTiZReTSvtTxjcGC+OCztIHbGplYOBYulr
wzSSTRY58zNp1kPsIViqE935S4NZXJXF91aF6o5/T36Fhpdvi7xHehBPKbkXpB7UW5aftSTeZSka
a8Wx906MCPiACQ9fZKulrlFJEvBDslOtl60ZsgBJEdAJtcVVNVkEqIP+Hse40y1jWyVFPnknFEG8
m/DMW1c4WWzuc9tEfZcteRDzLTP3TqZl/D7fiO3kWM4UgoFdoaTfEkZnlXBFk2eGaKpZwEhV45Im
R/5sNyNhy4BNwUoOy4lg8aLlbFi7Aermi609NgTSX/9uUFaj/2rMarVJirJbROR4tm6V1cjsxvo8
6BrlwlOODTOt+6EPvQ9VwQ/nPtWPSqDycQu5hUr73+aaAO8zH+VOmbAFC6e84FERdc96RZrNrcZr
FhnjNdBjxK2O2kJSpqkDcTmwWEfRY/pZtSxSQEmelp7lKBpqTFJBePFZYPI0FM5JLb3jbW7iYB8y
GV13lKOoubodvKB+GRfxdJ27kVi9W76xkd9kmto/JnauntUOjlGbAIH2Q3wd01Hr/QXZ6XjvVE7G
o5thfmUz234OusnzUzOeTBbpFJoGrESJiBMmku3ag7bhsTO8XXa7dYwhF4aXC3n9bZ7lQVLDf3Xa
y055e561waZSNbaXTdzs45E95YhG9aJW9rQsvAQYhdI5lxoaIBjIaCVbrmc7l5Itxkqx8Iq1ZVNM
s7tNpFBTISdEE1AHRcH1FHlEmy/7xAAzjZ2a/AFsF9TdGE3JsquR0QeijIUQPRZ3oooTywAfEbxo
jxGw4oXslY4UURy1a93GxDoHW2gt5VQ50iMMwtJrUBWKYQIMNJvKOgdKG+/GkTTMjLcJv6Oqi05J
E+FV63oIotv6wXSL9kHvckZ17MSXiuq5G8ubzXNFau/sO3pGLU6YLadG5WOja4jFvStOxMfIVMOr
ZgbR1XCCdqnMbrGTfSwghlMfjMeILBhQsF+jcnIpRinivl0vL0BD88/X//oJ1L7xT/v1EwodhhoL
we7ctAMkdWSgxnuQV3h9akm2puQWcdiMB2vuJqDt9F5daRMSCWUu20WgldrXIkl3+BNgpVRRWpkO
4bzNc8vbVEMdPREuWubseUKEsTQrmpMWN8/mqP1I+E0e0wZxYZWDXZdyoWEsggc/R6+j9JHTLJsf
3Mq/yrGqxdYopSbhKJsJqd7blW4fhVAZbAp8KjjGaVJ9Yp2miT+Ac6QMOibopK9kf0lx0BbSbIFP
UXamGt7YsF4fFumYxyd5MCK9VbF6scoDqcrjnwO3OSwkScU83gflmW2O3KR0LoEKXf8+eOsXP4EQ
HLJtBaPZ24+5z1G7TBgbYX5w77vN8Yqo3Q2m+fk+cL8hNN76UFZmgS+Mzfe5Vq3miMYtfvbm4smK
iWUSP4RM7o7594HnqVmYP1C1vRIraD7sSgnAPbFQaPJsHyTkzpAxsXyTp37f4SaEi8+HZhfdBlYf
32o/ZlLYG6QAyfiSTv0/us5qOXZkWcNPpAgx3DZztxluFJ4FYsbS059PZc947dn73ChUILndUMrK
/KG1Zue41mmO2nwIOhFs4Zk9Srl/NW2Ex+MwaUEhIv+fDNix2nYVL0u+MrfMCZOVmDQfCR6a8sA8
j/AGZGD+Tx9/fjoog3j/nAGO+TbFNQjkcH6SRs1NbR5I81bgwZgk2iJgE2+1d/kAC0QOACnD+z3K
hg0AKOxflrWmKUs8gvyNk1fdjaRIt8vmZ4lsJkj93dQa1EYYlCurDMKL7JKD1EvgnCPfuZZNeeAR
j5pAFR/ToLG8z5vgV/UTUo21t+a/IKfVqQEwtwTT/ce8HEVNvTx63VQep7nCr8+1fASceKoY3Q/Z
kv2pEatUGlhlkXnaq5MjbrHuKo9KP8tYeYZ3asKBZomzEgIPxl6OFpEXwnapQ6SUmGyKvtzGFkRN
VwrYGXl40EsIXrkuhgcigYVoW3/bAEHZFnyJXjIx7KbZDUSxR2qGahRcUAVBOrRCMbYexugvKgkH
xODEc+mqX1fCb6CYmpEZzIMVAgrFTyXIVVKTYwYzX8S5v+zABF+twesPZjaQb0hU87GrKb+GiW//
7HtvpfVJ+iHnRkkUXtPAWoZOoKyz2E+vQHjSa81+9dr1mliYWElsZVMOZPyOAoVt8my9Zc8eXVZh
INAk25WOqpmIYmeDWy8aBWnVLa1ZIknqJCUVdnfykLou8r//PpVtOVNe8+9hYiwuyqn5RbgCpIl2
pDI/3MmDDpagp3CKlEjAShaN23SCbYoqUyvmfFKwn6ro1ciVjGyjHZ+o7v+IEgQelXp8d3O07/gp
Bc+YewQr0FPuXe1gtiaqArVzVU12xjiFx9gS7mHKIBlNPanyYRaQQl4CDiveZHH52ZEK3gLozfad
lZRosuTqL3JUy7pPsSmzkRfBo2T4nSX9HXYf0anT+3AlX2Uwv1RNhbaLJaoG/1ELtKvvdw++0iD6
5jd/STI/X+NgB6ilX4cd3P6QHNKyi6JNVQmQ5vOXnL2bPjNHuq2ErnziV+aBKQBNqaMh/N0PZaZC
ldNdWJq5k+X87+q+LPbLvtQJ8Dvyanv53fc9OY5UZQ/i+JxrJAz1Ibq6fZn7BDtmsXTw2NsolkIb
1zZzkfXx6G/wXSKazVhbUSI22FCW/YtioT0UwkLC3Tp+8F0wIHO3xTR0jbFxlM2mNifimdzYymbk
wfboy0nbjL6Tfm68u1DJYIjHb3KnnRRjfCy1/Bm3sf5RM/WN6kU+0CRaXoJsZaKB0o5qq38cKACu
VcX014MbhQ+R9mTMBGq1qYNljZsEgHuaipJmJmg/cEi9q2DWNXd+H1zgFhQE1K3ssn4ORtY8Je6k
r0XGy9RmajjlAX0NaNBe9XC7g7DrH0bTG09J77zLFu5qwO8A31LciFlnmTA1abdNxgxND8Kug+Pl
5KwnREOzNupWXt3kr1jLAjqwJ/doGn72amkbnDSGF6PO3VM6oDKnzLOqFtVdSm4e6kN2/qoMDoX3
KX2wOo2YnAflhxVtVARFfoReg36QbU4Xq5/sY5JF1ToEyPOmpsoWmIH9o0kcONRG4gBBQrS4JAe5
tZzK2ipxO7FODBAf05RfWFjcwf5rg0WEc0LcsKrmaYslha18hIXfQUZ3jKcsntqVaEsBfg0UxMQj
hXLcpbCtgTep+jqb5j5MnbEHGbIAeEvx4BuZse7QaLuHFjEuEdiwX5RIQZvXqvUfLMnb2o+Ire34
2fF7d29rKYpoQf+uaJp4Yf0sVyHAyauXUHGZ4r7f10VdXdBoVlaAKd2nLEJLw7bHEm32yFwhTais
chIcR3emqjUO4RMpx+ivsat/AmkLHjzP+fBbFb25ahsmrvLMyl9fYujPVPAT88XClHxbxUG10XwX
NGA8FufcHgKCs2Z6l2d5UqrvBMe8Z7b9T1/ggigW1+kmWtc5SQLqJz81RdACf2T8TXuU+pLeE+/k
Yse1MRWoRwah+WwKfy2N9kbXGdcV/J99Z2BmqhV9tdOCuN92kAEORG3JmbUWNabcGh9rHZUcl7Tp
D0M0y8lS1xN1Cftgwk+0qhLqXayYzqo2lX0L5uE4WqQu9ALfEF2thkPnqMmWFwJjMLWdhapDPBsa
II06nu6TAaBCBZOwM20295Vphw+WlII21Ys+DN5ZtsQ8Q6H+tozD+Nno0/YAFtYEpOtULXsl9YK1
XAxddXZikoc4zc1jrhkLHyRPukWw82ugxZZHce48uE/3IiuVkwn9bNmkyNzUpvWX7PcUoaApwRdJ
egRgFRl8tAOKLrkdhEcJOM5dy94KyvLLURstJGr1/k4hwpQteZAXxF4XHCUkuTGhR8cFXKKpT94V
jB4QPbN/4mDwkVWa9mRO75UzTXOMYDjm5jtRiN9YfVAb98UscvSD8TXLF40S2zu5uAlrGlYFGQH8
W9t3NRntD48Tp4/sD979d9SNLHni/d0jh+Y5RV0rK7M3IF5XrXJ2eTZ4kzXe3M+1Oml/uQJdGUiC
09Gs/J9dWFS41/Xhh1XVEWQrJyU4xDe4NJfsvOPnIZvYu4Oty2AvPYOXnu7KYaIMTSsRwrwKxb8n
in4EMjutcruGoYJ6IPY6GduEItW0vTqDGXWEOpeja4QbJ+53QCeDeqlk6m9tzJOT5U7OrdD9Db9P
5SnWsmdUElAbmdJ7F/XQZx/rxU1q9zqFyR5L7USHT+ahdxzOkZw1J1parVb3xFmQECJU1WWfNjvv
EqQVEeX4XPXNHZKv+QpdVH2NwIHrL7y4Dfc+vwNQyzFtM4uDW5MdcBkPKEwhq3IPjEssTce0CABD
tcMqEDCQ1ebmpSXfSQU1s3ba0I5rt7X8rXS8bcv6h+ul2hVuYwNeYYtgW4LnEUx8vOPHSj0jilP+
pUGcXQSuYr6Yhlct1c7X+Dcqb2WmrnL1PZSKKePrJ/xeS/Jtnr230Lg5JVSBt16Ul1d+4eXarrHD
VbMEDjbY3OBcJoS5YLsUfzEHFdDXCWzlmD4rOQNkDNZuhCA6JTav16znBuLkCl7nsHfmppG1KdKq
k3Mm1UbTGTZ5NkUP8zv5OKjB0odK/NSNWwlPjW1xBVqbnyV+Ve9C/2Q47Z0ck13ONKOXh7hbR/70
hWmtEH0P5otalKjghHfgLTCUPA6kSkHl9caTbGINTnPmy303EVu0H8w0WUVwwI5i8MozP6F8TT2r
fob+/6MaB/9XU/yqsBL+2YDBWPgIcDzo1mRskvka1p8SGTCuIZj4ibKebe50GHdTkNTgij3jJQ/n
wDGZmFZHxotCkTdJo5dBhZRC9FeQwAKv6fQTQliiqjdyVjV5YtEE/rCYwhAAdO1v0qhPDrbldddM
dSlItcL4KBWSyi0SBBW5mkMTgSfOEIMilt1ajZU3q9T0+AyHJBkI/b9GYttvKNfiLW/OZq9hh72r
PJOHzqxLkgftrNHyHwNyVJ+v+J48OugwN326/+6SZ9+XanWQrQZd5bkaVdj3tlgDTEn64BWB8itF
2RhfwuivfBpZt33lPNYReJHZ4clyo2rpzOqzsikPwPwQq5anDZyMkBARE6qGwHNtesA5JRZOqv1I
OJ1sihkQ5wAxxAQFyZ/vge95hvQDlm2wP/Gi12Igz5bj7PGjUBZhZUAuA1F6R9i60uIhf6x6dPPS
dljrs6QP9A7kiwMi1jluky3Up/9o4T9D/bIRq0DFaCyFPtSgyfTSOjYU8yZqlvEMfrV7zDxFhEGC
HE10hPOyMDE/Jw8dzkCjHz9OsYEZG/eo5nuAziVyxQBoOejGXis6fr6zHA5atWw5bDItCMHHy6mm
wjqLLnEs9IL3qhAVij+4pPFB/6PTJVW4iHQQy1ZEs/0esFBrOZklWkqzTpfst3gYgPaLL7CvjVtS
dpcpI3tUqi1rRTKBRq6ztOVX4hm3aD6Q6OnXThnoZym5xT5tn7tFcVSRnr18qnBpqn1UXNRWpNhe
rZT1Y0IRZ1dXgLnUVq8fFaOur2EQnNFhqx9lVzMW60IUJWoLdCHVh95MVdYHeXlujM2mLCrU4+fR
wk7uCgc9mayHtpR12vn7KTo6XUGkVeyMgjBPipx5xgRSsehbkPnZb96++Gcf2AfR5d1rNMEh8BPV
Pfa1cV+YMJbldge4L8XzaqSWVvMuLmQnuZwvOPTktidKyPb+GyatZvaFzToKrVNYnOL5IGIzP4XJ
2K6bPgKQV/DQA9tCp5wjz+RE2QxD6A9JMKv1zSpyCKNboMILpOVk+1tkTp65yPtsUPxJ/lCf+57s
DC2s81Lnd2f/jXmSwCfLmCry3HG+7QYve0RSA8X9sYGPGY8odtnxtInHMgK4xKg6UaDyh8LcmYMr
tnlSRQs0mZQzktzKWZ6BevCAjs5Vz8g+/dElp+B4CjNLT4LN5zxwJz7Fr/lmyLNGEIG4z+dQCii2
S9Wj/Gl//papm/bCtv/skj/vIO3MYSNxtGBMKRbUOuvvXNSgUomZbDr92ZSj6D0YT0qhettMC+Gx
LIpJvwVZ2RzDJAHhVehVrp/mImALhEmN1KNgxkLkNtyzDB8ZXi/kfdIhrFwYSf7Z/uT/6I11zou8
3BWR0KuFZroYDMnTWjfRvfBGf+0Ok3bMRy3mAc1TOnKwGMG/UlvlSPe8IXR8kNXNMKmeTRw/fbeL
Py1+vH/sgqTjTzI4+RkPSWAuqFrgEUdTDkjjn++mPKP+PvSOcvq+Up5937I27HLF+8h/Kp2E5FVk
5dMjpnVLAD2IJSco5HiUknddhwuwpLZhsDLo0LbwB5adWGR8TlEVKK+rbPYMnmx91KH/a4fGUwDJ
zn0NEpcH1Q7XbF4a+DPkSgYf/1F1RmrHPk/EldEP3a7sqxdvxmx/zvNaUnaTHYJ/l9e1My478HH6
1ItiX2UK17H2RkdB8Thr7PaQz6bYjdkaVF7m0ylT0TSXQ5+nPCS7g2wXnffL1/qa5PHfF8qzz6vl
PJHYrrqU9yST6n/d6HOC7P2c8O+5nxPkzeTQf70I+dJKrK6WA5LN68xARknjsEUcA/xJg20fOBqb
+hpNkHYN2Rmv3clRggdl2bEb3jtp5D65s0y/KCp9LyeLEQsUy7DrwxS6OGpmxqIhf7/qVL15h/e1
DfxR+UkM+15YnvdklJayDkYV8nfvGOesjNSV7fvOizeYD3iEKB/YH7+FTvx5InvgJ70p6Jo8ax3I
7yFw1Lcx7+KFnrrlzZp0RCqbEDe9ecApsVdI/Lw48oVLnsFFrwcxOE/oYC87spS4HJDL80Q2HsJa
b/bYKbYLpQqSPZRP56IFHrrsuWo8l37+qx+i9jemFHFlOs86rh/hbE/oN8GH7vvYbEZabaxk3+RH
H5qeofEhXQ3LQWkI113kwE3XWXpq3R+r0FKfB79bKqlXvoG/QK25UMJNrgzJQzkq1FE8WKdRnCuv
mNU0k1q+KYBH9q7vBWvZDHXvhwVrSbEBgRSWrjzVFLztpnhJCCsvgdmli2QOD/zGz1GsQm6g0ZHD
iYwq3GvKhN9iAhRuWcXNuNYmlQUmyPj4ZJs6T3MWbNqDdCC2SNTshvh5fnNbgfQBTvCmGuenHMbZ
sh2seun2Qr2XB0O1frk+RluyVSpAfnp3uMmW9IPIlLxaVXHYLMrWis/kSbcG8jSzuHp+IzmZ3ZrI
1DbC/hUVg7FIk1G9umX2dTCEai/H0hSI2DnqtXCxEAaYhnJDYir6Ts6O/7nE16uNH/Ta6fsutj7w
sB6ms4Gg/TKKJ2gvSrPU3aR+x/IOxwzDhxFOvffaQS9e9jgT39uG8Q528LlxQdLowo+eu+pOvtfW
mFYXAxV4ivZEVU3nlAQdLDXyrXfTMl4VvWvsJUvJTOv/vIVIEjAhWmdujGxyEJrlSSxdjQeS2UvN
FN5qcvEpclsPlKJJOpEy4BMA9/ZiDD0BGBvuV1FHBYF3WG2LIoqA88Z/JXYb3ZQiDXZpmlqskY2+
A3BcLyLVHW/yEIMivTniuerK7tqiab7rTT3ExcUNzvJAsT08961+G1tP3bWB+uYlSEZtVDWg7u9E
5cpXkuJiiajfdQU2Z6Cf3mWuI9UUDdqpo52a2KvvA698l7kO2W/6VMTLEFlfvx87Fmq8xC2DCNfF
b0S2Kh6BmMBRJAGskiyrKGtW1ih2gKKslTpmxaMZu+kZe8B3xxfFo+wCw+N7g3ffsNVdWHiY7KsZ
pKrHqfYzMn+hxCd+o0r8ZCCj8ypa3OgrgDV7px1YyeC8njJNI1Vexe2HPpn7VNHLZ8wcbejjZr+h
7isefVffhqEi5spy4R5LsnPQnfVC34X8mhc6CoxrI/W116Bg62pNWXUNraF6MGvvKPt9Lbe3ca6u
jEG1WCa7r3wUxSvdV3gX6EAEjaxaPfXryiBLbDj5VqiAWAbMoMXXnF7oOYw9qODlQJIw6sKzphJT
Wq6nPOWD+WvUMA0z64dpJIxMETM+tgo2LUqVk9rkByZ/an4u3HWdxdcSE/FmEfzMqSD+lYRJtjIX
1ayX7EFfvMgzrXZXeI1AIZv71apFCyKsJmfnOPqb7MsasnQYIeylJvEfGsVAvfyjjBLLtH2anOni
WyjZuomFgbYLvE5x0naRzkT7ppr0U+gF1rtkVvZZRpGkKMQFJLS2tSxo/Z8sRm8atG3m8+UgBVNf
gUizqqL6AkmEIJk67YMdkhXVo/YFuTfnKltqvDI6pXsGu6bfuty9M+c5bqXER9Ml3Q0w30/Q96jg
H2wM0TUbpfXDF4Rq2mVRh85BjqbRdO85vnrTtbJ+Zp2SvW2f91etbt4z1MVeBhMDKD8CtC8H1cjW
116Sosww3zCi4r1wRZue5KjuF4e4rcr7IM6GR6MdPi8qMXw7WwoeDmHHRQL92B0S2Ro6TrzGICYp
6o8ltc/5D+KnVkH3JbSTo2zRV2Wh/kAL2r/Py8Zf2IBXH8sKLqsAWc1jskX+I3C1UwGSd8+3r9sH
c4qnDAJrU4GqvlH1nVCrKbVHawCR5LlW+4ZC3JtXu9pPdxJsivln0Cm/w5OLqFkJFYDYrf+RjSpF
Oif3ESEKwMVnQ3fvh6O6ttWsvwyImO9yipggxOtbZfivgWmI91bo5lJRpgEPA0vcQyd/K7vyqx9o
YLvXkH218tq59WO4F3GRnLNBd26yi/BOI/uuZzgm8xEvyKQ3JNZysbL4jD/naFUx4x6i8PBHfqPN
4M+oyjEROTDyOeMhD5NfPUH5LtcYuCLImLqDc3RTlN2Q0Vz5aeKhOFT37kl6vBTxGB3t9t7jWXNz
iwzBXzXrPrKAn3FVd7/UIntN68h6riwEDHrPIXGSR96xCBIPhFk7PKVt+9uZnOtoOYj8pB27eigc
IC+0ttiGXYohGbwOUMMFHLGcGnkVRz6M1+HXUKn9T7cWoIFJUSzyRlmOhmH9TGLjR90p2SsIwYGs
ek76ELWCFX5FS7eusp3R2/1KblBMeJ+7CfjQqqcy+WT449eoUucXK5gg087VnrrO330U7W/B0BOg
sKIEDdWeEc7GboiqYF3O1Z7Q9dDS4Ed94oPoX0S8lRerKZ4iqZdXy9JWzUunA2lgm7evyshYVDNw
yJEQomb8rWkAqby51ZmBe/Qq9S85QR702YwrGXpkAWaMEgjP8eIG/eF7htpDDDeA+GzlPVzDH+66
/OP7b+B4Na3DAL+K774oY3/ojgE0SV5KVNvNlieCu5QvSvYFvoV4HlpisoWBwfDHa5d9GSnkhM/u
KC8KY4j7rj5+vnbZFWcuMoLOPnKQL12MnrgiDlO+aVAeN3lkBjvZbPxwNVA1XX4a33TUBDCR0F8h
jqY7Twzl7Cmhk0Hwsq2tl+sO8OtDHFnTLiHnvJ1qZ4BL2zy2UZL9EIjaTrmqPkClAs3jD7eKWoqA
OEUoWOdTvc0N69dUacaZBUF/mls6lgzfLYMIDQvhyFoRpRLd5uQPX90sfDbRmH3Q2ZvfkMLcgiqx
HmRXnva/eyTFT7IV5ugMtxD4V9/zR274gavyba7R3yvNxKvSHITpnfF1yutmAX3afcUSaigD/3eV
pq8VgjevYQS1XKvU7M6K82TrpUOFlXtprMRQV0BNoclVXaY969rg7zS9r1dAaNRn3RPBRi0He4Ms
m/rM2mEuVegyezmqdGwUDNW0zrKJKMqmSi+iqcQ1Hof+Ie5KZ20jnraWzQkW6Y3VahZQ6B8q3e0f
sHqyFl6CFUEZTe5uAIZ1cWaXAXlmCCEWQweaLHbrWl/IkXz2HUDaB3vKaJXhwn4UiouhQNw1JNeR
uZlbskse6hbGxAJ2hDeLmfMrpR5HmaTWbmVVNkTC8XgvAkGJpjDD89B3zh7ZNARLFUO9FLWVrGOI
O48VGj0LKwvKj9DQTyQTgX2lw1nDWul3nCrPolLDty5HOaCtLaRJBpfnYevf1Znl35FyH5ciN2ES
zE05kJvJY0xodkpazdlmCLiiEKuRzstAa3j+VO16gdfOIsYzc5OhYfo5DJAw3c3AvpWIxTp1BGFH
D3akxW7qpS6hTyQkpO9cguANIsPBWY0s0LOAeHYDTrYmicHVJAV9esKaEyvtoULx4GpphXe12LSs
CtikpySKftqtOl7DLBqfOhJ7OrLULwPIOEdR+s8MdSAEBg0y4/x5mglyyKKK0qXua97WrMS08iph
frp2j/kYL6YWbXb2ls1D1xZHyaZrnDLZ5f2lju81R0GuZ15HkRUZduB7y89VFpOrYef1iotGYLoq
pzRMz4DawTwmXrfOpx5mYK6aPoh1wHOWPY3nWHUTbDLAgGRKfHKjyNsEVANvuaplq3GKq+eGmhlf
r0T9C1OQ/VfdWyWOcGygm3m/z6oxfBiM8krFxT7LFhkzawfaP15GrIQHn9z6CgtswJRWln/iEYku
o2Neo6kkkYlFj4SbUq1SUokGMkB9jJprkF/RXtz7KYo9g6+ygM80ihqxzAXAK+dezH3RUH7EUxKi
WkFX4iI+4GN7CgedQXlVSuJgoefxW9Lrxl2d+Id8GNnAZxGSX3HeL6DWoTtqddYjGq7Dqq7rHyEl
Lq0XrJ89rKp0SLWtbEJ+AaM+H3I4PFnb9wfZqkrWWnkGixzp1sA+f89HLQi55yxZ/msqSY6dAP+4
UxLfPXjzAbCuezDUukN62zrJVmBiq4JFHgNyXulXtG1ybEu+CPlMPwgujqEFF7wcgktFIMfnBXhD
9slRNO4jdRFVCLuOHQ9IVR1DdSGHcGBhiywqBcndSl0UcaxsvRkrrc7o6LovTCwLxp+yJQ/tjITm
j98lBe6qlBk3xgD5iE2NZpFkjMtw5TY4wxhOj+IZiimO0oL+L410k8xS063nDmujDfWTjMk01ciu
RpppCy/MpnejxRVBC6izCaX5GiCDh7vOoISwetLAfk1VfVp95/6zJEVSJwNJ3NoG5eU58T/kvONy
SkKkuMndNMKTEFEvQsR+FU7Z9JFMFIt9N32lSD5sjSmztqqR6y8pOtByAhdi0xjtggpWG9qQCL7W
iXikDBqutQRDKtls+ebuxokCPLVD8QgqpLxAIyZFYoyPcgZSjkR+FGXmq6ukeSUEN86y5Qh2aE6T
il3fl6zXXWBue93CEW8+IOQsKJRPkXcwCY8/O6em1KjTaMvCzoEGjJNzZ1eufYdUVrt2ipAYyc+d
u3o+NIBVltDRsp2Z8sks7T6/D82+RuGQUWRosx38XA3SYPaQxZFLnTv0L/KQJw1nrTODryvgZMDv
5iQJnZozrK3ace5j03B3doslD1S+5CUxSCOjST3uZLNuscmtzFg5y6Zqewt4J84j+iQmwpveiZp8
/IL8c39UyKMvq/keamBrGzPAQDgIxXbsi+Qpzs3Hone6e7PNkwvpLwudXEt9CwUkK82EmFmKyXyo
G+cs+31hI27toNrZimJVklG/STS0baP8XHDL1Tec2jIxbUIJ8Sa75AyjrYqVvED2CQ1Do2T4c4aj
ql/3kDMGZkTzjO+/Iu8hB93UiRfQxqKjE7+PLEPYt/bu0XJc+2rOLMO2RIcEYK1+sOcmXNZ8bSSd
ukkSAxfcDPhTWanGKVMrg8oL0stZPbb4/NL3PdAF/tcUPdAAIo2wxhYA69Ah+Odiefav62Sfb0/7
0my6feW7SOUEBcog5Grv8tz/zSsW75WhUFgZi+7s6HV/Byrudzb3KyF8EepKu7zM9VXcqQiwCQhc
ZM3KYz4f5FmK4Xmykadj1GflYpJH3u3y2BmW5vI3FXtnBtTB5os+59sajnxyztf0f9qf4+QmT4Vg
Dxiw1N4HIaAreUah7X+fhV1j38OH+d+jQYnZkK+k08Im/MPPyFmKPh39pwK1uQU65OrR8ZdtkYTv
Ymi1rQMEYSuzUDBBG7KV7042m3+pSryVSai/Z0Og+Zotu9FebEWAw4rnq1tQH8lWozpMggnMLjf5
nu2gOPIat0N6HWaggzaDGQQu0VoGMs6YW7I/gQW3bCyr2qQtaGUArEqwwzTcWMhhecBPqLzUNvHr
P5fJfqUor+RS+kNuZt66iKp0rbtZ9ZRi3rbTJkp2ZJ3rJ7NqlH2XhSXJS0YhMFD+MVqEkOdRNYu7
M2I1v+Sgg7/YVXXrO0udmBph2GJ2/VaOJYqGdduA2uQ8Jrs8NOQ7Tzwac49Q8OqtrOpeDlmJcgpj
Pb21BggqgluizFlh/1+y+zXgCGWpBRioU4fZm2PjvI3gHhZU+oxbM471tRFk20cKPm9FWPXLoazV
kxtE7gNv9kX2x0hxrEfKLvsk6pRXnlZ+ThzZlS9GZ5Kf6qnnjQNYZzIYs6J2AmbFCcoXlTrrKkaM
Zk3ikwBQG3EVDhxqATwx7lwVmLtDiXTpVZaz05Q4fJRnNpJXSznaOlF7N18gW8Y8o7BcAFyVeTIn
pObbwAN374oHxdYPepKrr4HmRDig9/ZaNlk5Q6rJoXUt28m9H6niGo01vY4YSG47Jck2X1eFPzLV
b256aWZkSvM7db4ZqirFtgwLsRnS4BX9KuMUKSDVvch81Fw7R3OXg+Um5loZsR+TTTmgpupvyqrK
wU14pqiKot0mgLPfF+GHou9ch500aJ3iXk7DKGR2/AY5/nnVPBCBHbXLLLrKe5tOqB/YYCAPIF4b
CrXoiETxtaXK9MD2Yy/7x8FsUE1LxTqxlInUKEr9CTK8VzvIls7gdOdBQClZz81qHP+rWQAIWCQt
v+JM45k7JxiKzG4py0UNn+Scb2hQNSnrcjiXVCieY/UvmWBg982aFCli6c8Y1Fwf4tVg5M9lghCQ
PnhrMyrsq9tWX2fa3FdnHmhmq/wYW+Sm5AbUAE5tKDrQKwgp9/AiL7LbVoRB5QrOMznPnxoi7yRu
tNkdQvdWsLHGt2FMt06uxz81g4erESrtQ5EXYksu+jMGSzILMcVp8i2STTqZueGSkF7eOlUdvhfZ
Sq7ndhIn2w4y2Gc38VoAAXk1jJVNCTdYmGZUvjha5p+dtC4+m1jWhbsW4UTcdLTL2FKOK3B1fwuG
J3lPvBtRtR2HahOwRWsghZ/bwlXXGHWRUZqbGOV1E2EU0BlT69Yse4P/JO40ZCEX6tSh5gvLcfTB
/E0GhruwGfOLMDIXH1gDHEML2XcSEZ9oO2wkTNXyFZY+pNzPQWSGV8cxYiAYZLvGrLWwR7K6k5d5
lBqEAki6G7OHcCTeyGjMPbNmsVYg/OpS+thO5dC/vKpR0b0gtaVeABmzC5s7U3/w8faz27Vs5j16
01R3lYNsUqWAC0/dwK6etFkIxUICiOdnFOJyvaSu2n3g+e6u/c4X+6islEcHK7yeGueHiUZhgqGk
nadHrWqc5yadEOGLO7GI0a7YafBOt/jogMoVXn3WlWAkIWKdcJov7mSrCQ6Am7UnaObWfWXpGyPu
xueiqvULFqM/xmgQh9FBWb3TtOgOxK5HhtZ2tn1VRXeyzwisegVsxEDBjClyYOCt2vguT3MHiFOA
qtnY7irLRJB8niMn5gH234U+voQ8BE6xh2qxa7jlxk6dcAMqG314kI5rnZ/muHNn6rAJj+dQ2u1k
r0ur0tC+/WcoLSdgYjmWUUA6omJZJ3DWyMWPOKBwZrpkgBa2PCZzrxzKx4TeeBBfs4ClvuaAnTby
mu/+/9WUfRY5jZ2OlaYymPpRd5omQOhPW8Q6Mnxm0etHOUCJ+O9R2RmICeqx7JXjdZVkO8i+Jzla
WKFx1MKQKX/cVs6W40OOlL8BdB8ee1yfy6mtz/IsNazqXPZ9tg1raPByoCHFNiJB8x8Tu+iliN3q
1Gfu34N/zDAFD/45hy3vJweoPluTh09LlBULaJnZjzYRl6gAZxpBYNh41Gv2BkSs/zXDSqDjdCKv
91loinvsU/99Dzlj3lPsqyogpf7ff+X/nTGUw4WtofEsZzTzX5GvQ/4VD7TsOdaGnoC5nxYoJc/u
mqr+Ql6pLk3t2Rxt40KMC5eLWsGPonLvAlW4z0FBLs5CEOWY2mN0FXm3jz3RbVtkQShUR+0qakV9
HAenPkKA+TqTTTnwf3yd15LbupaGn4hVTGC4pVIrd7S7fcNyOGbOmU8/HyFvy8ezZ25QXABItS2R
BNb6Q64VP4OUWhouG16JJO1bS1XjChTjezZQMMf0NX2FV3e0KoDKqLkPnl5301u/ZJtaLWPFUg7V
zsnEeBRJo1B16cTiTFNclYfaarWzCeHxXL+zR4GQkpmxhtCBoZ0LDXPOeqo3Xe5XVxTTnGuEac21
siqQgzGlVRk6WnSqYvLG3cQ/Qx2fB83OTrLxW4SQ1vx9+UlbGnd0/4P8R3Wa9DQ6hGD7YQiwwxXh
0K5La+r3CE1rn5McMXReOeQ8Q+Ng8D/t9bNzQh+9+4DWWm2jwQSvyT3/kRf9CtaP+NSHIzIiDXhD
OW2Y4torucgV/bD5KTSrDzk/0M10U7lFC8mN09N9MEXVB6vaae8ItuSyt6isL67TN0/4/oxX0lcY
GSyfrbdqurZZ1h2qwAw/z2UAx1ptDuCyWDOMdntJMXO6JCD9hZ+jsLBE8dLIoxIIGa4VlGn+mTlZ
2a8xP5kEypTzozYjh5Lp6dafVfOgdK55iKpM3I7ufUEBymGCjr4xgjZuPGvSglOt+MEJMGFwGmwK
vFDkKVvHY/VVh4wbr/91jo8qtNeQpthEKFDOezlJNhUw2pujKN5twaEfTchYeWyMNzPBP2wGm7r6
CExcoG5zLDd6zcOmuua6i/hJ2otLBzoLF9TpQwwoX0LIxZylbMKD4w/K57D8YYb6D7g3ULDsDgXT
tgHHYrgNtlJxuh10c9xqC0qC5E16ZOnwJHVlCt19ykozWuW4b1/uDQkyaFIRGgGUFf4cSBCauGgu
RXwruc2XPfJMq5kFOXuotDK8D8hr6DhDw8tAvaY2y06/zWmcQTvNWr2SkycHvKQnD8uux8QaBBok
7vlTnNn+zmz1gaJjnMBVWA7jMBhP4dJoULpXOqzrNSs2hItk56zWIl/LmX7bKQ+t1RxlNKjleLpf
4e8rBlHzZmoaNK7l0rcL3j8qite2ZacHrOj7gzGCxmXFZHpa42YvwoZEh1pXe5AhNrD+gUdGfhuV
fcE0fNbUSl/3ahGfqP99npN4ONq1hbUNcPunKbeBUzvVZe7D1zbtMOGrKgRw49n90Cu0sEM7KR/B
j6lXW9S1Jwcqh7Rh66vqSdUxl5tHs9/0pdEf7k0TBMMfoRz4//u65Yz/f4q8isCcZuUWVY9ZrtM+
hcPYPunt8CPVZn8dowhRLu6q3x29MR6W0ME6A+EsAHr6FJ2KxIlO8kg2Kin/v/vkFGUEJpenaDIu
Z/3btL8u11e1tgHe8llz51M0K8bTmNbmEyCMeZ9QxEMulT7ZuGOlb7EpdFckGJVohTdes4DGo60c
Bt2Un5IA/UNrcFus9XL9bSYhDeok+5oI9gtdFBcniyzmE6ofIVVMBgYN1eaomEDOK1V1oWSTrAw4
IF+dOflQexu4RgQCI9XBU0Z2wv6gjHowq36Xo3RTkTxLem3vmqij4Gi2qRqtnciL6DMZseZXg+QN
1Da7fIv7khXmfUDO832EOjSnRDf29xly4HYt4DX9OshAjP511XtoVNiHJaiUbOQVCsVrGy04JOQI
5804zflBNrcYEB22z0sjO+eRjHBGcR4TBh/F7SDod3XsO7tQKWPUVHRxmZK2PFYgsqu0ERcbFUZn
HTQzIjNjle9uMXUrbT+V/oucMy6nRXUENtDQ8x9+FoBRCcp23UjGhRlHYAvMdtcsjAuzAxis8upA
xArjgvT3KBhG4zZah1W7EybgpngufW+2I/NUYqNQQhAWxknlYeOJ0Z+2jQMpz5Od7NXNkzzKTQQe
/VZ5zDI0KwcVKQKvLtn/LTui4Sh7tVr/dTSqabzWnB4fzWkSWwz6PlL+HbWWLkA6obsrrbDGXQbm
8KWJanOFrPmpdwMb8SqlVA73prTtXyE585fSqjEayWbleebJDloyek/zMd8PucANbAlVMs6r3K39
YzzG87nVXVBhKWmXxWvNd+aOFF8eXAt0609JiuKnYavR13+ZAYhrgYW3NpWpNN8qJP5ex5b/Pbcw
yv/E3VokuPkhWxd7hdLWbzDGuAdddTz1NVqhTj6/Vb7m7KM8Gk7UrPpTbNW/jmSfY4jOK9zSRLH+
nykI4WYI52URO2jU/qBuJCeUybqHKnNO1iLxJ/vxEwHsdo/lvCgc0OTpzX3dVoiIGVFSnF3SosCl
y9Wtz6nUa18H6kFxg/TSL8g4yaCpDTQJYkVpt5Iqk0Uzaqpd1d4INTjljdmUf/63k4op67bIJbC3
DcMEaRYKw239rUbq5lqKdBQs/Piof7rapV+mOshyIJJQFjM1/n6gZuvWn9IutHdjagb8jxDGFTpM
WTk4WxlWqZ3AsqvxLFtGC4SLvLAV2lGGmup+C8NivkyWCnFyrk3Pcbv0AQB185oo1Vf5A0hb8x0i
0FImM9zdWOfpQ1XqzWvYFgjO52jNRO271ACvFzVw2WQl4uD3PtEX4Ybqo+nd++S8PEl4uilk0Lox
so7QNsUR9YBfR75pGgv35IvsGq1uTbIfHi9+l9L5UpAvNbfOYoLZmQo5e2dGoGsZ1oYAcO044rbs
/MCNtso3KM7bnmuLamc1buJ4LdT/i4WMTT/bwaOJkt+RnsPdCNmvMh7ai0Vy3zbdgxI057+9kuvF
K7nvp61miurSxKgUK2kN6MkSzTOFveJJcV46NW2fZQ9OZ3gA9hMUomUCcB1xFEEH5BBWZTalJbqS
xXjBc3O8yCMoFIiGhVdt4G81Sp06vzwk4/Ncu0W/M3mRN9mI3MfgkwhIUXbM7fQsj7QlTFL7BysC
f4VFO/6FqhJ50zerwUsCL+gJbCD3JSram0hvn6YwiciHodUVNkPDww1ZLNlMy1HXWe91AEky53FK
Ib/+nOKJue9HYVE566jquNHBbvXxKYTjdc5neO+SswtJ6afqVr/6bbbSgHOd0vxaZ8m6YU+V1nny
njWaTWInQKxwMIqdUJPkaCpTcLINa96ii0Cl3FK1Y4zIxmJWou+4EcSnTrdRLxXhfJShW4vnuSfl
KSN2ZJZbQzZSS7GLEx1wTJC1qPl15lkyRq3GsfaRXhWemjfz+FEpxpaFH2Y8QrSelhuhSZ5ykT6w
Y7YynuH7DwK+DewMxNKRGQXoGWgfftu+9y7kXBFMKqIg8+wVS3+JtuNKE/3I6yBLd2oH5BfXoRpf
v254cxE4WsW1UT1B1owhVWWrug6Q6QohRHu85+t9F6rjI1YpeKKLclMtlJBpSsI1Jj7OA2YrwaWM
MKB3n6wyT74KhWTMAMZlr4Zj8Amg8qFHl/6rqTrKCp3L6QQbFuFCA9dJ0NHz1R5RmQ7G7tCmivXM
20l5Kq3mgskP6gxVZWxyVCSAnZbNtSePTMGWIww2YLb45ilw5+YaT0EMXLi+qI2565Y7qZ2y8FEe
gf0GCNaM4UaGt2Ycw8dhSPgFIcIhuzIDapKV1MpOL3CnHPr3BQ0A/bpJ1wmaUh+gQFQE67DcG0fL
eclHm98ZKL6qtJUten7oNNgbiTKqTRVbwTpxML+bZoBCfXrQMmuGRWA5Wwqr9c0fQfaJZnb+sP6U
fdHYONsO0aaVaVIcnxrbfK5rZ5eRo76GfU8Uh8hh2ypuPloR5qtaJ6On54pzkJP9AQsDNJeflTna
T6GbF1cWCSiPob2A9u2yxXHhoO8SqfGhV1H7oI2U7gtyqVuzRDr+xmIuYl9ceoP6+J3ZXPFywAY+
T/eyM/X76RFXxgBl1IBUMIqcwMm1K9R2nvJgnkDnOVW4lZ2yqcdSv+rx/AkETISrLJPNHrr5OET7
OQ2yc01Z8NAjJaGXenqWjfr7yG6bFOsBpiV4aUCjjtqV7JsCW9/ycxm9qK5huGnWZxsNF4eHPXhg
rcG+w6x18SA3lHKP6epZSAE0hyFb5uuuUZIHqUPTdhT1ZxD+SAkiSxMYhXjoeKOtZOgbijhqA4uT
WzjbJZWx5FFq1iANdjYKu1u10dnFU/6xKxXN9Mq8BwNDMgVv5oE3q+Gn/I5VtdnKzlu49EXAaK5D
BDL3PoBbRnESwEsTf/aP0nAi8wPo9KQs2o2p6h3Yopl4nHiMyXE58zZJbzK75j7m1AZo0W2+nISw
aLZDPv17AG133QZ1tLlJtkeF/15nlORLReDfM/b4NjYQaX9LvsujQSTmQxr5eJDVi/C7EU84UQqD
JcC1xCAbmrP5EzCK18Ol/uGmSHPbdde+qS2vQQERDHMvnR+t4i+7Gnz6WtFEr8bc2edJqK9WIqJb
g+TzNsD171FOsGoUUgezwzxhmYGCvHhQO9GvZFiHsQ2j0tzIqEut2fPnINq2QxMdh97nhygPSxTz
jjrql1ujSz7LLtkoemta8D2Ybfbaf51yPw9wa7XOMxhQCVIxsKum4iyPtKzBZNoy4s29r6ESs0t0
XWw6rIgi0iPv1WwUB2vExEaajlB3D9Ha1YyTHvTxWwfMPKk181CIDsm4adISCgwBjhz+hM20XaVX
2cerIL0WKpZ8lRUPa9SM0ms6COCsea5XOwXQsueIqNpOlJT4BbK82XfVnlznV4mQlw2AP+4No7o2
edwd78j5qRA2BmTkSAzAal5sOBTYyM4dDdRdtpZvRM8dXu6rdrSNL9EQH2Mb8f6gqhVP3ozypjXS
+Gfc4xsqb1fZdR+Ud7Q94J4SodAhB2N436s2xchVW5CDStqzKguV/jKqan+JEjgXniqmzyDxwr0c
uPVlMJl2thIcoWo9SlO6bHGm0wHiC3fQWC03iNkNir9OhYtG4TLYJy47eBdIsd8IHW0cka07fSye
5OSs8Y1VmUEqkpNtJVf2IuF5JkeR0aNSDGvJmUjaDxZSRpZSA68QynAG+BluUHWqVjf6lezMrXI8
g6D3wGKLz3pofpmMsXwerRFkBUS+VdUBBf/d3y/9SOrS37TWQ6901hZMd/wwCJIYpStitAlpjG7U
VqPP/7CFJvezEQTNKnRR6IXFygMt1PLtkFnak2ycqhaow1vDQ5caFMo0P/1igLI93kIe+FtoW7go
qZ32BClteHLPuZnqT5nZ4iJG4sHD7Qepc62oH5JB+3aLli5bz2DJLE2zDCr2dBu898sjRQn+GNQr
/4NKT7kbUMHYahraGCx67LO+NLzifx3Vk/vVgY13UqpIPKFoihluupi8TUGC85upHMfRKc+FqQPt
WZqdtiRQ5KFJ/vo8COsoI3kBFUHjvWrNtcdDP2aHP/CuRuYzWt/iOrAiSuJBv5XnhIaRnfI4+ByK
6CqmLn7UkFJ9C9zgFum9pctIn0T8qP5X9HuMrEe1am29W7eVEy0ecNMGtTv77Mi6ZLuUKGsdmmzs
WPAQiW4DlKURte0rlN55VblrTClGZeXiywWHVOuLJ38w5qMoomBfhs5WRpPGvnDuv/AAQd2SxcGj
licIb4BjfejgTzy1rh2jKJn639IUibrBaf9T5KqXptZ/2iyrEWs2oIyELm8bt3spCr1/yWxrAxpT
+QTjHspcSoVpSsAzobYML6LAyooGTHHVrY2oKLYTC05vWZtN7fwhF999GGF3NOoRa1NhngGxZuSN
UNihog0oYxlokhgN2774c8BxwviPM+6XkmfwHv7pOoqxx6ei2ltN9xYuCmDTskuJTfYpnsnXtyrj
YbECCPJ92Alz17pQ0tcYr5xJzUQHoeX9zs4Ewq7FlHiFOfuXCuWJt8WmnZcBaYkxEYfc8gUVXsKh
x1oauDBKRqr6HXGJaCO3UdgGDw/poqlz32kVorQ8O5l91LLZaaGWGaEz6skgT/RnzYysHfJQKuI5
ywspcZtw7YaKeasJZ9gMqHqdXWHvGZ8a7dbbaGNAlh3jBFkF1jVl2KVKIG414khgIMfKdnyaRzI8
aW4MZ9kMeTieVQuQH16c3+/9FSRm1ofBKdGz+Cl0Vn3Ya4+5gW4SecYJBVZLPcsx2cAxeWelqBxk
pECSexp1MOBVE4DQXy4hGywnDURqcT2twyl+wr9TXGMLYkftCPyHFt6dZOChJL5I5z/KNZreac5D
EUMI6ozfAvNTNbyTIShYQVMWiDsoUJVrt1tJt5YNG4uvuT1rO6dEmu3ej1wYG1VHtVd2zksd77Z4
X5Noe3NUkHg62qggOQi7EdBm6/vmToZWYGRwVkuv7huDTFnc62tT9PUKMvtDgrHX0WgtHlZWUvkX
O1H91ZAm0cbVVf+Ss83atkqr8RYMw7OT1+FZHvl1vdN0Fdmx3/2YgQTnXjUWsE5zcgagNUE9vY/B
oD1UnVpT7iEcLKQq8m40LlXs5HjORw/FAlBp6+DXNIlL+Wuaz7SmRFekbNkRD362a6g37vwqGN9L
YHI2mou4mI3BRulFeDH5395g/uijnkUom8iIo9tRmobFoS77Y5kUhfrHlGSZgirJqk3i8nQ/VZ8c
5jUddSvLsN9bezCTswpUCS1343kGVvMcpe45nXXjc0QxZd+iKoXWbXq2FznEP5qFqO6Hrn9I+5z9
xT+DxSKdeA/7HBFrKsuLkS4DWuf8rBDkeZApFbtzIKoEi7oh20LZdMveMMVydQ1ABmO+ZUD2yaPc
P1bQZ4t5eLIWuqLmg3ATPnuNCRunYlWCkU9Lp/9jNOtKc63K0S6APp0nLoIgDTkZNX1G2rPfz5ST
QUUWhEsD+KdcDzWKePc+SoVPGE2aJJGWaSXyxoGmbsblGvJCCHWg82sp6WqOLFA3QQVKS3qaKYtB
WrJIuKhd3yJwR47X06E5bt3fI3/PkXFXO549Q+YIWoSEUYnPD72IvstIdQLrsRu6lptzJVQNoeFl
UkRmByO4ahdbQ4HYXJRvMidwr7JBW8O9AtJD6KlKTwGpr2PdaE9sFtPnCUnsZskd2D8L4a4VXEAQ
I22RiXAW3x9wXA2MMRvdM5i6zVFbGjVzUPRZlI7SpER9yhmPrdFlrxrPi00xDupGhnXebqD5m+hZ
Ds7OV8cf8i0q37G3t+vyUg2cT35v+V/iKduEOLZjseMCde+r7luGcjSK9skMJp8Uh+960DFGCL6W
W65EjkICfulSWBARagopY9juZDg0+QEg92PUQvZGvNZ5ndyk38RR25zjNkfPG2j6LrGa8FoqyNZH
fAp5D63pSMm7Y+4NsWmRyyfTL0MWv9YpWrdJ0r9jMe4NKeAcGCzaCR4NN5ozcusXfb62dLc6tL0V
oWJp4A2rQDbLNdVcyx2Gm+mgSUBqI1EejG+tU922GhGIyH2UWn9OMzPYv6NhTjtlhIO/BiFgnFAl
0hfo5GcZpUtX2obC3sqYrQ/i71Zlr6ql/kA12QX3nD9CCk6Xcp41LBQsnYRKBcF802fKTO4dY7R9
SHoXUmGKx0TciGYDJXz2bKcuxVkOyUaO+ALWQJAGuGLdO+X0X52B4iIG3OKj9Xv1KVekJnalx1pl
SSkJ/0ofDEd2KNvEyPAOlqtUOWXpu035fYY5FSzo7+vaJGgQklefnHJaBdGoVCg468hum75pHO/N
351gNs0jaw/00qgPbOXEW99yHsQWLoFWwX9d6HYNoxXdlhX199vwuFzodnj7eNkR+nBb1Hlq1mHj
KLUnWqEcu6QPYDhbUUDpgZj0nmYhlnLvuc3418lNqbc7N+hfywxI1R9XpX5hbdsMjcnlexvl95aV
bn2KcHpY9zgPreTI7RuVh8UyLOfAiljIC3FhrHuI5CvZ+feFZCwbOaypEf7Ofh+t5HXuA7eLxRFi
err+ArqoPJej/ZAtvjL3Jq1w6MybP3p0GLkmJgGn+6SymeBENaXxkEvTmeUSsYudQ+4HzqZc+uSA
WnTTlnsW89rfn5IP07wnuZmQKP3nk0cUN+UfE9Q90LwxcSCxpN8qDD0XFKp2ydtOu8ijIEXxLvfz
q1Kb/QotouFQuH60QuOg/hbm4qCyof7E637YlYqdPJAIMd6ieLjKCZlCCX+0wrPpNPFG6uyo7BvA
oS+SOwI+81EeGcuRDF3/NAu0rKIxjo5ujYEzMvMl5cCoMjhOrOqT7RbjVo4rXPpoYIR+UMgPSslH
80fudMm5afx69HDgBTH2WyJy0NPOywJsze4DYYitEXDYXZTa9hG7T8ydHdZOCItzCxkR0HbZKYfv
c+7h0LTg9XlzUX+x7TUGcEg7NE3yWtfGk9ba/pcJs/sV6zn1JJqKxZPWBB5cOuWLjmOpZ4yuerHb
SF8Jk+Wa7Vto92lphejsu5ul6UX23Lsx+t0UVaKfZNdQDL+m53jqjmnyI2+NaHs/RyzXq4T2OhaL
ZO8S3a/VF+PPjkqaEpKERqWyEJ4cnDO0u80U0L1dU5/daIHB1sQ62ck0bPXFesv4bbWFTDTCthZJ
U4PsybW9mWm1YtqzVfgUxC5JDMusVao8m9sgWK344hfl66xDgrfT7pyGpj56sRPEG145yS7vH9N5
kY5FaO+iRaX2NbdmFLPwXeGFCIU/HjLnSQyKshniyDqzl1QfgpgdDiI026BMQjOkfP1RFDgkUPSE
FAehzbPMuHI9AU31kf3fozsb+PgtkWxM9BGA85DQuffJC1hQf0N+wJd7P+xXZZ1Wkb42YhiQczn+
lPSprsC/DYxbpjX5TVdNdoeKrq6L3sFCew7/GciwN/2vqbB/d1Oi9RDTUGAwTfyv8Fosn9MwKZ8L
1J3XLpzNbTP7SbqiuHMBu1Pwf8co0A102MwS6A6R7Kpqo8YnsoYqL2cIil3CaT/Le+Z2S82OrgNE
WfvTGB5lv7yrbnfaPdY6dObTMIpWLkD5p6lFnihKxLjWtJjH6ZRgNIR1V7G1l2E5Jw5mx4siZFfU
oAGAE8faE/z4H1HrgmsdtAksiB8c8W9uznJGarANRdrUhH6qladiQI7GjqnzyNCpmvI0oAB3kkdC
B7RM+fefOHHT+EHow6Oc3BhJ3npyoozj5YK3UxS00cE3YKanjNq8w17hnPZqcpTN0Lu/jiBF/q++
v+bdp/x17l8hpMw/Pkd+RKeQffXu8/7tUqGiwgcA6j4o+E6jhik2A0ojHwgYHeI0dV4710UPZwjx
z5oS5aNMhp+21YVPudGhlAzWwJP9g82jWmNncE7qrIVXID45re5/iEad14mmTofIGdtPsVbdrh/H
FWi2Lld28vQaY9fBTj7ufwW3q+I1SoNHXdir21jXsj3a2NZLF7tf4sTqvrFoTjy22+1zXvjpwQF7
sgkdCk1uFBn4SfL7h20xrfS5LrZoUIyQCwpzh50UZZBITLtZb0aeUXVOEjfIPxdz5ezzMpquhgBU
Q/l53tplOp5kn5wcfUpntdqr/KQeR60MH0c4I8dR7y/3LnnUAwRZJblrbWR4azxxVZEVRHwMeNIq
IW+1Ku26REXFHp6Hyc2eWSo6ZcYmFJMRZ2fk2Cm4y2AQDsMzqrC5FwunP8i+pCD74WC4JSN5DW2O
w7USGj3EsT58M8p6P5qF8wE4HuU+G5JMgtvbBzzKuIzehhC0KW42oFwU69YENr4PioHJYuSYGRpJ
AW40LZrBttJlZ9nIgXvYK9N0TGrb+6v/HjrUBbckn1DIc6sfSu3qD6WuQ2KUTMalif3K3kCwqFd9
45M9kCMFRb2Tb6r8V/DiWsu+SG1/jOB4cIat3jXTbCwUkcz5uqiI19W0QN+jmUR/O19lv6KdtKwT
F9kjm7hLOzQDU+5IJslGntO7+KXbAOY3Ca5E3pj61gbBr/CEXrwffc5nq9+p2UYFG1NWUfSWhfr0
aMcRJh5ERjpWrx2ug0sgG6zvNhNlsicZUdR/08ibXiyli94cX0we6fgGP9f4PCV9/TLx1M5t7o+S
mh2Gh1O2bidH+8CfJ/Z826gfbSeOH3UDMTA9cndTMCPbmgr/1P1u2qb3T1kiuv3cGgcZyUG4G8rJ
DmqrB/rFFBn7bwHqa6f7rPvFblOr3DgpmZ3s71OcIgMEkhfxPjXtl6FHX8KiKl5J9fMRSk3bxOkP
F600URfFuxOhqwVRVXn2wRysVWDCeTghdoz35odDDW3lYAx0DlqreHEXqLOs0zfajHj97D4I2CmH
uZhLA8rPZNvbwu8HiKvYykAs9l/meouqUvkieyZFB0QO0Gp/G0vN7EEt4aHga+i/4Jvu4rmUblg8
/jrbSofvzTwpq0hAiuB+NJXFIe2bFpT1AfaV/+jajsuGnoJaDL6Ym4zQXhrU+5NtOLXKCr1o/1zp
7cbhu2NBU7afUjSe97dQ4oECtf/EixZbsYUI5c7RvNEbRAz0FtNnB7mZ1WQU4YtsSHVttSg1rrdo
mQEnFyThMsPIAa0EPrLzFdgh0KbTcKzx8vHnBJ3oJdLKhKSmWA7/iLvRHo73U+7D+IvwKwwnoAKN
cazjTHtweSKd/K7NTspyZMc6qRR56KQxh+DcnYcgKA63UM6kQJXfzjFhpsCpqY9tPU9nU7PCvVCd
x7FUxnNXldMZcdXpnIkKCE4UtGLXVOl31/IJ5bCcGLQh0Htt0yd+tNVadLBQhkhedb8FATooP/TU
TV5ll9+Rwsvd6VlGTmtRSdY7UqHL/B7I9q5vs+2EpvKm0UNSlkDvyyOPQxSO4hB5+RxN3Hrixd8W
MX/qEnY6Dk6xr6POtYQICznL++E2KLuyurv4TuRcEpcySWhoyXZRhnlL++fC6tyXfMZvturdrUw1
qOKLZoNftQCTnBSlTFayOxBRCs5u6A8yrOsv3YTIEwn5X7Nk6XMwYHrKWWM6TO9cqy3RfqpAwf1x
LX4gaGV2eX9IOixetI6VGeLaJwqnJFQNF7UbItklj2STgOw6JVqlnTozF1ie5M6qLprwlOrk+TMd
j4ZFD+0k+4zINAYkAohlp4843b600GANKzXdy5qPWdX2ym+cdC9BHvfwPionW2ZQHyILwGo0I6kV
TbOydjHK+OqqM9439fCOC9i80/k7UErLx/c2nFYOeZKv8HtwSs47aha1pe1MfwhPsmmcCmnWQh/A
uU9T5AWQKhqyEIwPjuusEdVDvaRtSa20LgjBSHe9ITTaR1LjqKA3Q7+37ImNTOibKxbG1WOZi/Ih
AqjgxTztXC9Cp+IxqIHcO3520l0LPtVA4luqmslGipyRjAZnYFJe8Erf5+GmTihq9OMRXqm/ZT9L
fWnkfZYKVHQoBHwiSZk8dTz+ljw6WAIQLBOYjV6sb7Ex4idUD+Kbg7/ZvtL9+JgFIDXaOTEg3gz1
V0urTwP+awFUouvcVv3PIW4+h4XlvwNEgcyqk2cxc6e9lA7y9cE8nNVcC15zC2Q+1L18209h+OpY
MSLNir1Q8wllXxkgURuM/SnXaiAdOQnJsVPjoxFsnQJrGrJUE0pNMdRfeSg7lWJ+RXFP7KYwM6/T
rH5IGcQmG5o9WOAKiThEEvGaK1fGpPXnyqhraJTI9aB/G36LQCdXnTF+IF2LBKMJZRKA17paMoBZ
MRbHPAh/KbPnGQLQ7K1/KbPnlfVrtFkmu6FabtvOVeC3dPlxSDvAeMhW7HvXV7YUtbtPoWlcJetK
6fLMGyoL104KQMdU63FoNWACc3/iK5MGpn7xJxx9G66ZDIiCICEJ0Ewz3XTntunXXhX96dbX5fFw
kjGyzGDoIH1upzrMd4C6LLIioGg2mZXWK6GTN59qEdlsg+NgM+QBValpQbkCpPxWlDN+E4P2Hqeu
BUahNB+CQqXya6j8uOxTs3xN3dK4AsF1ze6ao+zzp0DnO4UIPS/fc1NaCBrVFNbcNnyluFCDSGZV
O7okaZoFOmy67iO6LdknBZbzLhR9uM9NkV1wtj2ZEFeQzcWsLqcevuYN1H7x7ZlydGchOzZ8L2er
edMAh22pu1rLnq1G3TwUh7tchVSmQLF3F1aaebz3TyYkgU4pDlL3yk/A/fFGhX4Vmz580PlY9Eb1
MST98t3EKosGa94JMNofqMaDRM8HhPzcHE6fEq51wEQfHd+PN1NoxHO3yp9spfwm+0N1steBiySf
GMCXmOOhapsGrczC3VXcHxstA/lf8QvH/rkO1zNAoG+q8pxnsf09t4wUrVMNBJORjAd7rrNtPWT6
vkbbhxR4l2Ol2ymHEDdVGbGrQUxRazVrt6jYUHw1ztHgG2dbI6WkpzWiyCoqwgVbM68WusmuCpXP
Kj6FVhK82Fngvvi9TiG8Lbu9DCFjwLpowSl2C1ZDsLl/gq7myUHZWGqTg1kLefEv5yt6qWyTUcxr
GQalXl1xtLoNGmYMh13zX/oMKGJvKYgQBWNxkYnde7Y40LVyC5la/JHxvc9rSpTAwRRPnhXWxhE9
MuMIdMyvvBZdi2O9NPIoFzmJYTnpNl6hdmJ2Ca8mJ97HfeQ/VNEp1BM0XBYWiTnEkJ7sMY1PMkZe
NT7dQ/QbY4gg/ovZqOOi0hZDPBrQyblPkUfyNHkBGZZ6yN6U5d5aXkCTp9znWMvF/NF8a90yOddL
g/1NwZuEEi36Lk1/uI0U6YpfE+lD2SewpNs3jXOSZ3SihbIFjZMdhMru7n4ttyqyaGe+sI9hzT45
FOyGVLkdyfD/7Es6flpytAD3kS9qR3+e91f412WQKZpXfYrdyV8DMvyr74/r3w7vH32fPmOrO0aK
A0GPmtStPCUrUTBeE/C4PbRyWbMSsr1XquR8Gd5GbrPgp/1T3zJwd/BCvVQ395P+vNSfJ9zKYH+f
LD9d/jG3uf9D2pctyY0j2f5KWz9f2iUBrmPT9yH2LTMjl8qU9EKTVBK47/vXz4EzKhEVnaqptvsC
A9wdDpLBIEHA/Zyr6r+PObsYsDga6mG0rafo0YziErxtKArPj4xNNdnFqUI43mnQY2Q3IS1BKlPH
DI0NVUmpFzpwJTXm3+mx1ey0sHGTFWniApvCSfcK1DbvwW0QqzLwlm+nGGtxJBtZCeK1O0MKlBSB
I/22rOTm/J8V5ILVoCZDqM+fXZC7CBiix7RFquoAYtlxY+vdwc0KDcBRYb2NB0AsmW3Kd1Sr8Jbd
NVli46+KGsma9xrZAUfFPLIlFkq7J19r14QWiWd9++QE/dqxagAQSLRVXdKCtnrqgy9MJlqEI7AG
g7ZftVOZImgncJzlpE/pEV9ymOlQlVQi1cWGg358YRrI23GsCHC0wajdUTFm7qWWAztjK7mOFkpR
ehFfBD7m96HTOHdc4ygQb80qazhQi+R9aQHawGJ6tsFSmLG4EuKd/ZOVDdu0MbAIkHSrOUcq7Lhw
j7rwuz0wCNZKpCyyUKZI9pjrYQo2HkSLWMJBEjUReZPXlAs9QSwLMTNx3WPLwgSeE1kAitvC/jg/
e6FTPSaGGd/j03hjI4MGeJ9BEuw7M2h32GctkQspMOsZk/igmi0iOucml/whVtRea4EycN38u30L
ywF2qBfwkxUGHULCii/CAUYWnvHBi4klIgmPZZXV8BIhNhD4L+U9tUzdHrBvpfk7Mo9MxGWneLGt
qDkFOoJBDKQ3UtMGfccjBxSk8tZYIELCPXMmbx2bXvrEeUs0L8GuIMJ9IxnuSzWtZMUyHABURjIR
Or0FnHYIyXpuk0oPwKFJwt7QADXSITxvbpOjXEtGYAFKI+VuoKhjEqrBsfRxB8BTkIDKwIrCylGA
SQL3Ku6KK5lU9M5o3LWy0Gt2aljK99RByamZTsjYKBHSRS2yJwvVDCfEMWlm90PJswQHtuoM7MDZ
kdxdl8MwbJ4vchc85G7U8HswP2FFEQsQoSfD/ZN1JMHWBsw9uypu8O3dNndUq2WNmgxYiavCw1Y0
NUmhjGe7CYgUvRcCgx9OEARjgB5bVqd0r7vIbxeg3FrqoHt7Dlpg/VBNH459U4rjhNnYsz7pmPf1
RoScIDSZ14snE/gorWHqYMaGyBeGuwBrjKTMio3nPgdNVwsK9Nmklna5i/ceEvSAi4EWIt2zZT+6
HXbU3f5uHMCSOVep7bqOWLmpma2MHh8pswb8WcOdUmvRhAgBKVMKozai44RcSmLdtMJ2PM61AXNz
rOIN2KyGrCXY34tmwjljw3xRBEl+0HJEKAKF19hGSC/xIzz7XVlQTcPzc659JAODhFcslM3E7R9u
aLH4rgvMF/DX7Uebs5MvkwyoGEeAEtcdB3s1saklyFo81Nx/Ia1mxuNsJ7sammOvdAtBiZ2LeXmX
9uahDSxzrnnCxooyCXMXyK/LK/27+azxjA4kMRlCeboA5LtZC9ZKemtlDug6FpONaLCoTkswx+F9
Ru+uqsy8+2p8otdTzRyYRV7eg3TCAQ51uLXGrDiV+TTi00JWqc1CH/H8skmy3DIQAomlsw0pqEDg
XHGiWj64xspwEEoRxH19cIHOj7TNqnkyOKjebHyILSuT4evrXYYgUaTZ+IhUlRbUKwnAzUJNKkzZ
q/lfew2dDRzQcq1iaQZLN6eVrYP7pOHl6Sp8lUJtgJYSyJcoYvFldOvFWlaNHGi3sssAJpidMbRP
LfaZ8S7H5E/XA0TEFDVHsqgFUIglSalNNbJ0/QiaTBr1UYzniyHTdmV3Uht4o1n4n8On6kg16nIj
uxrRJr/K0nAKfYOf9nNtA2UDIaF72vBWO9xq/ztJ3XAVZjxczdvjTT5KVBS5P04dpYeSNs5vt8/f
fQOdEJ8To52/eJoGuFyBAMm4C0/pmHtfkEsVLA0QMj9POMpNWWj6yesS/ZDbvY6tzTTfDIy9tHqG
BCtQwh8aWVCTFeVnQ8RfAfaSHnrLSg+I9fPN79TGrh2EgZ2nO2oPfLCxaV04SM2bdc4ABGnSJaUN
HUlH6kHOEuTMXDrP1bmbHId6ZYKV0QMJ/82tzacn7DQUeEMAt2tAAvS5i9zHYuLt0cX77mxTgegE
7NsAxInMSFGmZbnXgBKxoCYVpBUeFonXpCmCsNyTU9IEJSLEbMAHrhy/RXSj3gJ6O0/8RzXS7NoF
KO5QBvdX8ikKlgjnbrbqCLAqXmyN1IqWZEcFAkcIbXVNo7LBNH3EqU3nfDT149zUGyyFagVHUoo8
N+qW6jzeM+CjzSdDCmSLduf029yJJK0ZI9awQWjXfPx+OvRrQE9VK3UAbWXm+FApn+d+80GBGZyl
dX4/y4B3hEWeIBu36gCSEGshEZf783RpuqBCmC+W/eh01SVMwuah9Qf7qOTC0gGz6lnuWh2F8BmQ
SEHUtJiHHE2enW1g9MtfmcyolueAx4ur2MDs4Q+FaSIODJxo3eVHsmxb0g2ZL2pEqnUGx3W323sl
HyeAsZex4CDTxZWlow79WsNsE3MiNazFw/aOO+HVb0lOEBR/Pxpgb7tcc46Y79DH8p86/1rL7B1G
rbCIJW+hiffinHSILJGteYi+/VlOoPpUBxanZr42WzbOPxQpIj/zDs2YvV4Gk0ccNekSYOhsPify
VmuY+Bk+Jibq+J20dDZYSa2X6gf0UrA6VqU7myn5ZIk7s3TTkzoaxnJnmVZxsiGXZGvw0NgxD7AN
ZEcKr2DWQ9xc7hoStSCKd1xX26uDQQ5oskY+AVupQXvsuR5q23xTF446NMjlZuXoYlPwjzu/SYGI
X4leAJsLMlJ0E8CzdCCrL+drk9c4iSK2Z5P5UmcgjxmiuLn8VhrIsZdDXF9uWPKl+Wm/K2yju/xW
ui6hksNXNRDV8BX1TeaPH9TBWhy4ulizt+YblhSWEw2Ihq0+U6f5IMKiWtiAhH4gGV05C6ElC2Dl
Jbv52LF+P25ACQoWZXl+ZOPkNeheKvPyNybF0DiHDBM1RB7JO6k2awM8WF1z9QecGq/cJTwcL38q
YDRUD4n/4+oGSqfka2PEyLx+/z9Flo2tZK3wrh4SkWZUh8T3vqhTns/K+9kgcQsbQPIY2gqrXQ1C
7Hfq5/Kwsr6pgBh6eU6AO0eXIFjzgHM/PAr22IOy5luOHHtjPSI2ABTfHrnGBgh2K13kk6mrotlJ
/CCR1GYvdAYI8PiMffT+MMuQTWqvagZgEepGhxWGQXoIPPZNnTLJzeKtQv7q5VzKVPSgAu66+R6i
7lliFZtQopbOV7BE1jtQGUzAq8rTJ38hQL4Reqed1CUY47ZblhVWndXVi/s02AHGAIj31FdvMBHM
QYauTo+Mwcb4iTMAS5KcisAYGfBizXg9H4VbMYH3cfe7Oh+qWcgQHQTANd9/WUDaNwszr/SdOpBJ
xydjjsTpJdmRIi267MQm53JrzUPnYpdhDeNuPt4WwEvI0zXs+ZFAffF2QfB0XeDrkV5jIBtg9y2Q
w+cu5AZUJ68RMpvn86FuzZBiJb8H96y6ZHmDjHY9Sn9Sp7m/n+4b29bm86HjTFoDgJF5b82/EXnr
Aei+cUWB5Bs6CIGdGqxPifnVTCbkExGWW93Gpxq1SA46+GIJGiPkJ74/bXjM+HYQo3P1nrViu7sf
U2MJSi1Nx249OLDSEXAIFViv9gJJQkcv7s0j1fD3s+YayUzHsjbglfis5KrDjYwUPpYA5v7U5KCY
PzTOqxrgo1H+WgY+5SMWi4rdRwOorh8NQbI69RmAZBqg2MhzVUdNWtUk7Udj1KDUXGMBHDC8fz47
5U8NrvwpGYJKjF3hYrNfHgAVf3dscjd7mrAqqYNYUI2qPN3IlEIdjvCi75njdZuPhr4a5v0Qb2RA
zLUAoVBPS+VTnaKS0dgfXags7jgW7dIvZKGKm3FIodypow08A/gE+lcyUGLliGofjaxkOkCvIyAR
zvfSzchq0F8OURmGsUCABVJr3/8o6gDUOCRTJuo6ARk4XNuFA9CoX/3xlEI5IBm5T8BxuLOTYL4N
1DhqCCVTnm5kJhY5cqTGHm5GILObs1Bd1RD2CI7xSowb6q/kN+5I8ZHMbhukyyWRsSTvqvgbY5O/
Ifb1DaJuvv5HY6vTqwNDP0zuz49OTsmo9tEIJAOg+gEY962cslyemWoAqqmCTJQnUrQTpgchVsHX
NwrlTymU7GqMHBOFzpR5I+9/2r9xAcl49hdjviCa/vaRQhY09s2wV2O/j4iIuoXBgGBxM7Tq+suz
IIUVNl8x09M36iQ+GprcKU/qJAbkti5bTE2WSvvLsemVFzXIlDGbIzAtEEa0lHlaHSKgqOBhkQO+
MwFUVK+dvS4asl1XA6a2aLhIFrMARPfArnEKtnItxOosEOaGACqq+khWOlCbaoEofWyDuTw7AJ/U
nNYkzRF7jTBXaXolvelKTT1qvnMBslEE5mP4EEheh7mKWX12uGoXaTpuu77amV5YHJgsqDZEiaTo
GCIg6AEJaaVjsR8Bh1QCSRPBh1Y9lgcquiipjfUs1YfisRBVsxHIGTj4tLIS6g4SJeR6SpQnLvYH
pQoUKP64/Dcp2ZKB5gJIb+EYaXa4qva3zsiDw8D/eO2MpOSGCvJCslhGkOamwFEMOZuWLNGLAzC7
UpzcTbUCWANO03JxXUiF8IHdVHkLQ15DZLhkhwZEinONZKpJ2laaUE0Z39jdNP+6m/Ly13Z+HeA+
+egof3lEN65vDuumSadJsnkk6nxj89ERqtHVhfob3dRwN92uRleu1ZmQa9WkWjSNuDQfHZwa5ddd
fmlzcxY3zb/bTR1WQoepTurmxFVTdaGaOvSbQ7hpftTt6tIo/+oQblz/skkKv8cOyj//8X//339/
H/5L/MjPeTKKPPtH1qZnhBg29b/+yUxm/fMfxazY//6vf2Jz1maMcdMFx66lWyDLg/77V+waCNgb
/ydv7M6PhXDPvO+C+8kr20WZu+4WSMTGQx+Nhg0WLWxJ6QjWLlpXRyy/DtgN7gEYGJnFD3WLOHJE
UD5xO0lWHnavv45JsuuQW/o6TWkLxI/A2biTa31OvG9gEe2+ak1brcOhrA51OOn3VRj87midtyzH
0VzafeCDC6eowA095s6uK6ZNZwA2fyFD/p06HH4HOyHQ+rEI9eZnmrbkeiYesXGobVzAJRzD1DGW
rOJgaB9N49jzdo0lrPzeplRNyrJE7CwjRe+Il7Yr8Qls+AcrAGGp0KLncgz7Mz7Y2WvwA1vc2mtS
ZsF5iqJXLk0sA/GVjZ1pKyA4IsFlrB4736sexdC7JymiFsk1EwCMndEhTRUGoNS9M802X3LL+akL
bXpxqp49uYCN4qBzeyFRMLoHwPhoDwKsLC+IF7UQueEMh75Jpidr7Oo9/TJ07VsLiQX9VByo5RUI
7h1DLwBfXNnt9TyYsA4EaAoA6EwHHUkXyykV7W957FhHYCP3C2pqhhXeWTJ3fG4mkv04HT8ha6BE
eH31HfCDYCjIteoV4W7eHnHt+HxNx+oVILz6FksQyZq0eugzhMN+C9nRc8vmGDtYIUNU7/hiA6ob
cB9i/FEVB3AZ97/XFZKEXZN7T32kp9ueO1i/N0L9PjX9CvToiAQq+/Zp4gOyX8XoveRpPwDto7PS
pe1kwMkrdPs0+T24bUcWbCzh2yeSqcJLeNmBhLtGrEHg76cMTChNFu3zcMTRgAIyAS6DYS8nQNNt
dblhZZWli01HDfy5+Wi/gKxVhDx+EZFlvXh2+thHXLt3jMR+iQoEfdSOtwGBwVmbgKZAhSsRFqaJ
+2uwm5VgqkAmGxYcEX7FEUCSbiYAcB6DHPEYYZTiPF27RrLh2ap5cecPVXp2ZREHvF2BbgjkgoNI
z6Ro+9AFJc5CSagGcGh7NXLLXFEzKAfLxf93heBGMOMg7dEAvy/9rmNpB4vSsVJsMOMmGD2Q8xXg
wJU46ciV1xHW+tlhInsF4nr6AITDnyQ18tjbZkjkWVNTRACoqMyMgzEDfeoB2AN13b+MUcrOSVb9
hlBJ480fIqxkuVCSFRsQvVi6SX/wNV9/C40I81PDAQQROCoZGFupk27owcFpA6DhCE1/cyKQpsYG
r/bUKU+sR9PJi8cujpAcoY+A5YIV8gwy3Ghag7sEzVRk2VqPommd5kBQy5JYrMB9JDdPjcwtN4Mz
FmDcBIaoUeMRYMZ4QEyyJkqHlSA6/6NNtbmPEGaxMrsywo3yR5/ZMxnNPa9MyT2pZid0EFSdj+RK
qlyTMNG6elVysCwWfWE+2Uw3DiLDFvLY1CGYecA4gmhj/LURnmg+BZNl3ldmvJ9GpGIhoj7WV0bq
lYBvlFqsVCKVpavBipTXWy6xDsA31txPEULs8bwHsF7GcA/GyNpbkWYWkr6twgI3S9VsuzyDJQkB
/dne52207UveSPIyOAPOmrFgpoPsASSGk9ncg4z7CnPgqUt+pxbiwxfBYC6RCl++jEFlbsICQefU
LDJ9ODHH+kmtWFrs29YvXvCrlS96kiA8SSAwn5pOFuNbC2818NtBy1kiDsLrwAJFxsiJOY9usFGu
mmY4eTxtHsigSLBLDfA0e0fjZB1SZqMaKHykjSowQ9dF/Ru1yEePa4cogvEpA1jTCxCHFjnHgyzS
TERp8RYIZFXXITP4UgWYjugyhHJLzWwUII91rTvAQsvSsF6KtNa35tSD+xPMho+20z76YNs9dTli
T3twRT3m7EQqMmJdnxyLnwZ+UCzpFvKFQ0WT6hliqS6iXr5iACKZHbXJe7NwCrPVu4gM2nerd18k
r6Qv2TGwIpAjUyfpmpQ0GolkJ3JBIsMyzsDMcXaIc0DINiHSah5ijhZAeLaxTB/NWLSzzBN5f3Jy
0EqtyLI0vGAJNDB7bhKILeKIoaZq5+pf0s60NmlVI9REonf0ruUCICUZF51kAY2zDJxgFhJcKHrO
wvv3aMhm3RcX7U1fMg7tskUseP27F4CTnrhjhtIEnglyUjaI+Rpehe62K4aQrR1peS0w64kS50ja
ogjehh6B0KS022Tlhow9Yx2cvbi4VUgM4pv6nOMXIcYaIO/oyAUZ+lkZ91O1D4UNBiKwGj+22bC1
DEBZ60U1nqgmwD0513jihYugY8OGRUAFWHBpyAseAXhDVjV5Ae0c2aGzCzKaTZVPA8/nPe9SQE6h
C4BHkRVOQyAYHflYQwgoljwJgCoZZ0CnAU8f8vrD7ykePDuPd0+mnazKIBxP8WQChhy0vPehrA2Z
EyODGI93krHUAVz3XC2ApocnjbKlrhUH8GnuIi5bKagG+KnsToBylFpJmkrc79j1ToON510FeFlL
b911rCGsnJrIrngAaEDzZNstP4PmATlvEoQ2Eu6mC7i9ISugP38WU2WcQU3WL7sm/hlZDiCOAejE
kBDzy2oLSuEUtNVTBgAnd0BSCUxdMY0HyxeVjNv8X6rUgQbAhz7AhQV4ldrGxF0gi/q9lhV9tahA
57gZzFY/NQDem01UMx/s5Zg4n8ymWRfGBAZbu7cfXaCC3rNoSF/cNi0BdhKMW4AiJVu30hGZJsAX
aSAx7ySmAmROrb60bdN+CXhvnVlrPSeCd28CNOp73opyRVYpkmNWVgN0V9KCY+q1ZVFyV4xGeOhk
tuYgCy1OalA8tOy11a1si9dGXC9Ijfh+IACN3AMoLfe/szyN76ngQAW7N0YACILKQV/fKCyp5U0F
LgTHwNxddgMj96gvqCpMK992wCWfm2TdIN0YiLhAbAA6FP4p0gMZzwpt9LZhPR3SBNCjZsNfwZqU
InaMO9WCZAgxB9T7xMaj4X1FFCVQ8CW2XjIhKZCaTDbNpr40rUy/bpIWNwKwUFJgWdRZliN6KwzX
gB4aB2RT9DXw5NL6jmopZswbcJLi0dAMSJMmzVjbFxvbbfVjlcTLubMrSgDrRdnyxqzxgb5dT/X+
wzHoEDocw3oegwaeLYdhvAwPgp6TVeT+tirxPNCRjUHYAIIAOUIqryE6ZjmZRDmQCsYCu20TRf7F
AwIK8Phde04McmUK/6Ogv1AqGJjgZlEHjNBFlfeXCMGk7b2DHzlrZpQICjPx5UJsk0Fhm9shLl37
kFS1J0nu693EQwCPFrlztofJOY/hBDYw398i/LfVZkVY96vC9Mt7siBbEScIAda/AYE23wu78c9T
H/pnoTvJKpIgK5jQeGdStDwQW2Dl18vZRBo3ILoASRdSg2Uvsp0qt0UOn/wX5kwspjE3XqochI0Y
eEktEF8YL0Ypdn7Y8DOJBszhcRz4DNIMz7lvcv5U6hk4M6vB3NM7wRXAJqlAI3BHb5Wga+6tKPLP
pCz5Mz53i9/qqoufPSRskjSNwUEgBDIVues+Zjq2qidsSI/TKED4XfC3LG7rlT8U4x73Nn+b4HMs
Ww3AopHzBCqWgw02tDfVKXEs7zUz9znyq5Y1M4L7zHcQ5TKV1ZJSxvx0POC5b7yWpeVue+1JAwT5
kviM66ATdyzKES2ZSbrjvuXAcHN4vp6FpK8Y8GHByvyHiixnIVWpIHdWh0Ah6j4iorFfkPDK/MZH
T0akn+0LALTM/ZVj5Z0OhprkJ+Zevr6xA+WGA8CEmTMHaKAX9pzIbMGJiYzvifXRhVZn5sMhxhti
ygEYsrFEhFa0ItkVXQ4i6cHFQzQ5rLX9PUCqNrMj6njlk7cIE6+r2joXILFb+FZnAREREPB9WIfr
zHCDbz1b1aUWPSZI5QHrMjDKKPODCl1CmKmmyvMgmTI2ZLdcd5cA0xrmTBMSzWkd/7kr6jFg8Yal
2bAnV0zgcWcZ0TeDNa+G73dvU1DzFa9Zch8EOpbvO15uBWiuHtsU2QC56GPkkoKCKWuQN0dNRFDE
J6pRASqx+JSM6bWMTG66fdT3IxnYV2N8J7WX0dRA2D+IbD2twGztVhsXESd3ER/FXRg6D0M2mTsr
ZuVBE8WPrix3vc7YXYoriXA9NAsu+F1m1dXjpIlgW/TI18Mag9l6OxUkPkd6xy7o16umLjcqQLz3
Orx/jRDRTWGNEBaKBqcCnxsWNA4A5kZuflFx5tYIRAvHatjW6p1+D5DYYNHaAfg8kfew5AMoGRj4
IkEjwBEGCPIyBLEnfX8SIy625iChDBFoyBPgbfJ1/hvN/6vKr5q9LpDzKf/Z8/+1AnsFyO6cA6At
m1NTDhwAWw3ifdxOfnoliGeRu/sI6pLVWU+mVOBOL7BN44mNkpEhdbxySdUCAVbBiD3RWAM7bqMZ
MRALd04gwye7UX/yIrCWV2aJQCfZ7PPSAKxj9c3GW/tIoq4wHSRcZM9R7etPJNL9MQITqOVtqEkK
L5q9JtKKvLK8A7EBCzywpY/2KQJ4dpYXAOyrmblhJWPfPAs8KWmQ2S9O3qfrmBfZvV836d7Wz6WW
Rqa+8hmOndHLnvv5KmZTdhzkC3+WAUcbswS3CDELl/zPrpwv2LKg2myUsLpExk4PHAcQRy7w9/Lw
nMYcrmRYQZQ8vLYWlHcNHm2LXrL0AqJ63AbYvVsbARZIPfwYayfqD5OTWc9UYFr8ZfLBpRl0mndO
GvuTNcg4+znk/j0sP0iQkb2YelbsfM279wfkkTqi/uSPLD13uua6ix6TzoXVcgeopAXaVpIXB6xE
foqcLLpnCJekD0TEVE8PmH8s5q9KE7wQDybIpvG/csCBZJwBx+Eixj9zGOLmYw4iLNSo6GVTyTQm
DUmobJT6oy7KznLqa9fUbTSSA75ejK3y+f/jTh0A1W5cpVV1XwABdQHs9+o+K/GFPCMVtHGyDg3u
7QiDAJvQm9bH9ILMTA8hV6M5ITo7byLJFpzBTrejfcGGVZBWg/4FPC49MsXYBNRg0NuYezyD0gDE
9FzbK2Q2LcKvtAhiWeqVRG3r3QFgl0CuBQB1an1W+G3UabaZ7QnQTbm60s9e8wxA9gNzPms6Eu1r
a1lrU/MGVKLuCHrzbG4moe6uW5dVW9ds2zdjRMIf1m6nOzLurS9RV/i/uUOPZW9D+0TSFmGie+CL
jCtq+iDxWgHWvN9HddC+eQ4SMkD1d3brLP+Ng1cnkGIHzFd3AoADIBt0xnPpYyvCrSfEBpeSY51n
AapONeDxD8RJA3PJ8Y40ng1adqqBu644qiYwNctZoewMcqNsUgRCg5jS/dmBQ/ZADuYxqAsV5GZI
e+6C+eZPA5C6lkcHcNrguZSF6bVYWHXxerAkDKwuAWEbrNBTi4pEwr5OzVRuStMOnpGD0D3mQIcl
JYmQhmGuBmmhfJhdiAsBey8BIbmeWBqC7pL8DovB+R0+YjykkIzdepZlFkC1qZrorX0QyHqiFj66
8QCcSxKMMabsjpd26wwM6k0kiuhnVuUClGOt4650gUX8Omy6tdeOzn0EjEy+iGJzPBQALJltSANq
00+5yZP96OHx2Yfg2pgEgOB18MBUCNaPhgFrnGAHALuM0fEvPhiCdgFIYJD8KQ3JutM9rOYPCKoZ
UuQMb1uAjtyZo7cLaxe0wCSLeVmvNWxjLamL6jw707wD8raxUC6dDqLmGxeIL0tmFT7y5mMx7uPO
sdYmWwZWZR4wmTAPVPMnkGlS4b7XlELJNLNfR7oJiuAPzOxOCzPgzsCVcm/LO9yIWqeq9w0wrWn2
CzDJveYabE9vaXChgST0zzIzjFh9aL1+j4Attk/k23yWSTt/aC59GdndyNTUnvq9a+fBswAfSqFZ
7VJT0x65BVrUxtBegbWYnJIeeZjULCtj2EaT3a+paeRlsupCG9y0dYMlJ7z/JN18G1Y7AARqT31R
Rc9aDWgu+X4DDLp/bDkegF0FQnuTD+eRvj4FKDwLH+F3gPVOYAtOOJqq2UXQAzVFBBskLQV3zCuQ
swoOjFUMaJsgdtKXSBZO9wjoyOiZGm5tdaCOCQT+fkD3dYug3oRgIVxTs3Qy42Rl4Q9q/dE7Cfil
9+QgV67Tgb1JBpaTXXpH2Mk5F3XPy2951ZdLQCGIHR+R0qn+w45j7f0eX4ckwsNB7ETILhbz3xQW
joY/jbIgH6QMWlFgdT+VZIDI1KeikRn8HzXHGtn0vGLbj8z+Wob8TfDJI6Ljr83UqIWEGnBy8DmP
AStBWfvH0f0NB1OHSZpTGWCx+fOp/LKvKd1XvpFvo857VYPd9L9pkl2AKfWxDveZ1brgYO/AIJYU
IRBpJOhSLAvTb916UQATcWHnob8mYduxcdpQtXKLi+XgjvZB61qZ6ou3WyVcp77UyVKZF3iRrzji
h5dXjuZeyrILjW0wsmrP6Ajm45iN5rJEEvTWzvzPtl4J0ES9HzLVZhvClgIe1OXg6WCvPc1dWwBz
IZUNaRZ+9QJgle5F5+UhApbqmVqYjIul30f4epVKsBaUG5+V7RqQYw96ZABIHFRTx7ZK9GMTu9Nc
YPH2UvtIxjs/2iLX94WU1JWcKNvCRZRxC1z2HEk1czFV4PJE5uYnJaJaE/OLBaUf9Egl9ZFMDAqy
967gYmxA21ana2WstG7sjjtMx2fHFYvFRmSgqsg53h1iAE6iEfMHq+84uIhQ07Swx7q4hSnwu4xq
dukPK19ESBz4cw+L5yESOB1np3ogMQNODYQydLwGe8kfQ0R9K466NcwDApC226WT/61DLu7RlJP0
buCYn6t2NFXFBlgi30nUuKkHqjekEzfF5N4BeLfbJwDH2E2F7tx7o+mswCkz/oYkHDC81sP0fURU
Wtb0gEnBmxXZmlqUYtW0GpK7TAOTxaDXeNnJpoFs1Luap7wHcBCqJByC3wDJnp0mKSExFQy84VGY
bAbfqpGNZUYrE7sOb3Ye/W5qk/Ujin/LBgsYEXjuPXC3Fud6mgIgRBVDvmVl7MnsYn2t0wO/szRv
UdeRs0nKdDoDTxUfLs6ZCi5rQhjPIGKswJWK9cLS9rFe6JsNkkF9B+mLUtY5DgjK4q+BGItnp3WQ
kzBM+tKzrPzZd5Pi2W3A8lnU4pFaDlKA15mVN6Dag9I2hP6YgfiCWtTJrZkrOyAGQlo4pe/j638C
o1e4nidBBnhWvbApz0MJIDu5g0Wt6U+tcHCvdGks7oFHFx1dB4TNwMPACzsFMVrb5liboNU0EoIA
CQtvpPIAcor97TAAtAOW5AaaG1BbdScbajZsSndBJZq7CjO/fddh8wbMj1n7MHXGp2wqGKLrStza
VKUiBkUtkmJkbjlVlUapkTXFDkhkQMcrc9IXLAOpRS5zjKT3KnVh5BWRsdCmGllPfWQtHUCmYW1U
bh8MVguAMdpPwHY86zfNIjB1UO3IvQem4T9XG62/8bE9twDyUXzCTve4ysDhsrQLDmiOyHaBOI9H
mB12E4CkOqvYeoEGvhfZZAmAVTd22AIacKj8JejfZhKVVpJUggjS3rShEa6IKIWKEoR9WI6MPMzs
waQSpbyTpHFzr7oNxMPQmxMImhhPGUgsna9Jk2CHRRZj5O4tTHgfgljPwXaE8BMw2lZLp2wq4O+x
Llm7YbztuIdNIYfZD5Zf2Q9IxU+OFQ8ehGkAVtFOWLUecZ1WzMxLZ0GGepj+xMcfVh3S7MTjyT0S
IismSohkar0nalHhyc92R6/bRZFixqAUQI39UeVms2lq1zjY43Rd3MhS7pk2ECj/MAwcN+TLmz68
BMIRwq7gqG4BErv0GvE8aYG7o+mZL5fTqNZVhWR38bXdqFkhNsnD6JjIgpr/uSzE82U3TcVe9a8R
TJEvlCuqqTFoSGVNir+WVXWP3Yr0qfer4rmVRYC4ksqux0dEHOTPhVk1a2zK8TUpY4GY5drGPEYq
qUhdf1qWJihGcxuL3eFQldsiHrT7wQElieheB7zPQe4ypBqi1RztXgDVGzFXw45Es7bFPH9dNdG4
pK7K2Borfuw1ewtMXo8vMuk4LMESyl38aRRqSxuH7t0M1YJ3zhpcVs3S0IDwEoPl4YC4sP1VhApV
qaDgF9cAiKzbl2J1o7hEwVCsS1BYfGOVwfdUgrYnMildFWWtfZr0TuyUiGrKlrdjvPYqcDkqGZkU
lNDeYfH1mESAS353fGNHCs1zP7WxnHN7boqdK08sGWKrT5GbX4pRok4rGTWt6gmoW+2RxCRR9jcy
aqZeeq7B3bFTZsH7AB/JXAY67s7xWvCuY/jBjUqwUcguudMDbpSqpAqGqFiBt7ZZArM5WoA0HQvG
78SiWPkYHproQiuKB9TMN4rAeMCKN8gLat9lLVHM8OQx1BxxVC4Sr8oOmTG8kQHJibhUAxjKEqst
wO6hntJRXmc0HBmQadT4ywaZavtJro9QUUW8BIEwz4ETJ4Xa/1B2Xkty40q3fiJGgJ68Le+rvVq6
YYzM0HvPpz8fURqVprf2/uPcIJAJgNUqsUggc+VaUX2qusre/ubznXDj1Gl3kP9Jlfwf1cshOrfp
4k//obcZZVkWi6iizARBQG2poiJFxtpSAd1HbgORMOSkvT605Qqphicd4GQ7s+Xq/jIMJ2SCCje8
2KMFDwVylttANSqxuLXwLPEWzSiSl5PkdFKY0W3NrKw7Qk95AIU5rlNfh2DJT7VjPRRGCewJjQtp
q7PzT6b0EVHW2Jf0xcoWfbS8+ea1kN1zmdrgRW/bRb6q4gnBJdEV41E2Vg6zs+VGb6owgl079f0y
7Zpul3ij/db6NgDOqrehIsXUbHevQYT0pMRa9poW/qJNfOctoUjsGnnRl0DJ81Nmt2QpnEHMyKtp
Lxo1eTLaseLLA7FbACPcjaFvXGyHN6puc/oey854cCoEhKYQBkmkzN4R+UNnVK/NGMb6vNjWQ5Jc
e6PqV2bBMtOx4qsWx8hHFhrfdg/ZzkLOsRsoPBbARoxDQmBFTpQD5XyFJLbDa7S8zRxNQtdqke9h
Gy8QOIXnso/3vab367rqrc++rl0IUmrP1HLbJ8WFhU0AW/ncVKTXDUSbLpWrbnM3ay6G470ks4au
qQ7JxiWkAyM6puaF27QvvZda598zEE9cWM0sqTslxjIK0/4YRUX5KVT+ltOJHpR7SHPDtTQbBXaE
XiUrxJ4ZnoTOjNe1yOszhdwoz+il8jW56mOVfst6GBQNRSCH89/HtaHcpm5kG7t8QIszdZJH3zCc
T2EPSs2dBm/lAeH+BA8HdEtNiLTKPKpblE1AVf2aw7GI1ASaPdKfQFG2zURabqTphimnUruAcWmI
0k9hd3NTNE0iwKksMgWV8wkAMHxcMVleLXqRAY5cz5tN4EUopkJW8BKkzNf74dstMDIHS2Ltr7yZ
THCzjHuVMS2gAFEPMtKS1bWKNLEHq+w8KhKd80JRf5GDN1fYLwg+l0/lfC0yedwcCuXkcrAkbb4J
ldjky2RUC4fhrBrDJzkom4nse9qTB5eWD1PAIkpb/2CmyuJ/o+RV1fgPkLypGpoQmolQmm46zr9B
8mniaP3glsaD6oBtaWfNQQ5p+bmG8307ed03V0fjFAUQLTtndTLBeNBZq0CxVBLx6bRUeFK+chAi
DjehDyJNxzGqfaNrxs0EW5oS5UQCvA9cJusi2BeZ5t1Ge5icdllpBCs56mqevoOHlEi/jkJ77m/j
0gp3QKQAKP1qvBo1d7+h+eCTZuG5j0GXxFvJjSQZltxEc5DE+sWs9Jt963pRde41x9r2tngqFZCQ
ZQtdPG989eohL36VPddB5SWC+GcnTQoMDGuBPOtKd8PoLH2yUQZHO6Vavbm7ZI+YYbArixZybA25
+LBt2r2UlkYP5rMb+yn5K3SonVzVj24ffJNjI4rMTxP1VEtXaP3uZtpO8JDCiiat2yIdal7N4HF+
E6+eIOvIPfApqhtuNaDCr40NUCcrPXHSZhK4FjqkRakKcZpmxrj7qDqbcrTzKyb/e63KOeD/uA01
zdY+3oe2bVi6sBAdhNbBFuLf96EDt1MKA553VVTC4b53LMra2ENNOJ77mQe8mnt3M0yLTWvH9uHu
r/PEP6oOwkBQCyz9ui1fi7mHnEn5aih5u4wdUbxyDnovUqd7ztXR2erW6IO1VdR3Jy6/R6GdP4QQ
wC5TjZzcxLMfUbawPnUcV6gX6/yV3nSobMkRDuX1SfbSPgSuL7uAzsdl0qcxcCJWzxnrk5leGz0T
SbqKfD95yIoOJkx0tm8QG3AD9iW0s8dIdwkOVp+qNmtfJNTGyfTncQJ8Ubd+vRvLwXrMx/SqlK7+
qajCbq/2XbuKOHa+GflBCmezn/HQb4LtWppJMihHG4mZm6x2krj9FTahixxMCUk+u/HXOuiVF+kB
X7MaMit6krLbZR58ItGF2plqdU+mqq+iugq/+lH/nleF8xxpuQBQ10FqX1vJlwkdNlCJxZYgNlBG
u51pQwAQyAKEYqiaJ7ABFjEYiP+mXpuIRCFRW2lhmi/BG2SAq9oNdBpZ9aMkIr7wYg2JeVRENUS4
o9bfN2DrF21oXNw4AGWqJhC1BU3CC73rHeoyE2TGQh+ZjLqyA7DcE8wjNiqSVAPM0lfziXpyorG+
ATEk6MJCHWKr5va8rUx+lIWOAlnpBs+Km48HA+3txe3vm0cDOC6OcGju4JmbEoQHmx+QUhbrOlbt
z7mvENMQYI78sj0EQ6Ku4Aay0WEY31W3C56gck0uaZ5wyJ3nh5mFqLOvGmekl/qTiJNw2UbcWm6Z
ulcvrGfSs75wF6OvxShf4ZTNEMQ5oNjs4Eh4WuZ9Hx2/IplvV+ipet+HpqxO5Uxx53k1YmL8/5NY
8XSz2+uJEgQbWIeCYzQrV5U9etyy5wXBU0IgYSOtKRlGa9mhXrZIa1VZFWU7ENewhYYwVXMoi8p6
cyhp2I9RU608KBXf/LlAxhtEtp1Cz3yjSidfGo3pH+WoNbWfOriPr0R/akQJTJdMj55ta/D7G7+u
s/fQaaKFYtjJddLd8cVTlbWpe+m7EWbOPvfYyUrTt1t4qOvGPEqzV3a9U9Wf4KZL1zD8GEtKKB6i
cmLbDoL6wUrG7KGqKHrpXZS+naLc6VBirYQOH6NUh/dnpkjZm1/SkMTA2y3NTPI9NpGr35xy4k1l
/u4Err6tajN97pC4o/imclc+9+R7nKgjWJHiMKVhtndS0fQXpYbINZQf18FEqPhUEN0+5CZT/8sp
PylvxnCVeiYxo8RM2n1i1J+qBEzfOHnmkVqW98qvlf2tQisomwMImx9QR/NrG2bTVccfReNvie11
58SfxENqZeJBQTNHkoXA/+Hx3oKYJjE4caDy8iTTBoqTPkSGo2wRx/6ZbZG9tDH+hxn1mb6I657g
4LxMrrhfoCE4CgnunMuQzqZCb22yQb94M72hK9/Jc8+UfIbSNkQIV4nsEiLizZ3zYl9TMoC+44ep
0kaFt9g7iLOQKNEfqEf8jipZeABPYjzcXMNorlqTP1GaujsZ6HToYp+mFA9Jn2wckk4P0FKVolG8
m3++mqk24UFOCPRKJVqWPRhpOvNoIv0db0FgPphIMR5qbfjZBB216tIniJDvsjzdSJc+Dh3Z1Xn0
PlnOgyeGoyI3dK8BWOQ6tlLiGKWjnB2udMixHKWPtSiNYeM45lXRqKqThQOz1aqh/yCrCn5Zsmzg
lyVrCmaroeiRh0kMa9T8npIvK/na0hf1fHK/v8JkT066+0a9aYDgoDHOQz1tqnXjmZ+msiGwDopz
vFjFOF7qoOTZ2tfFWvpuw5CtZwuBqhP48GBrGlr4nRB1xj1UVM+9ofg7E8A8P9YUkY5pRvQHafR9
StWV0/vWFgEzqqIQi+7Ah1TWKWhV66Q7wQsyF2i5yuOyHCBq6xNf6Oqt76Xm2XNpKsvhmRvA02P5
7lG65KD035qqsTeiMucQGHNl82F9kpZ/Z46nbuWgDvoMMB2xI3QIvDUSUFC3j/Yz9yuM/bEhrkqT
1xcCmOazRfQOjRLLWUvT92ztzDPvWVeBkOio1kDbwdcmm7DMqnUUI2RRONlPnxyQX6WeNO+6Vvp7
v/LGlRE0JgrQCEfnBlTGrup/9WbLVbrwMdCb/qxATXh3dV5jP3hf5Iq7N59FoYLAPd/9kW2/h8KC
m+jX5VCY0haCz172TQ2edUaYVaWRPxXssWbj1uiEf30VtZtuBrFJXyDS106M06kq28swtt02GxF9
gRYRVuMUqO7Fc+s1qsFf6lFsKVjqXpAqpdIq65zlSOLipbcs9xwWNXxJDEa1370MxVptUpcsCZEW
Lzb3PAGnA+Gn6VBmIT+hXLbSQQEjP7/BmHBLxzjE0+Fm3yZLhxZqEyBw4a9iJbN/v4BcJJv7pyRu
Uu2Jb6Ei34LBU4fSfQksIuaAG/uVNNEGcw5xNOkLaXaOBTudPTxLK8zU+BmCMGAruvsiXaQ612b2
uUOwp0668YuWiWrVNQZFlTzTX9ygfeA7MR4K0T5RSUk1aO4p5aZ3pnyRRqNVXMhEEUpyGoRqh2GN
VJWrLqsiGw5TmUCaKLvBZCcUjM5eZAf/6f42y/P74YCkq2h3H73W4PUHS65SItdeU59nniiEcLbg
oIy1j7bme6uzQ6MWT5yj3vfe3OlBukPqw9CSFRnFJlX0jmo2Gw8XNZ0cALlePVZt111qbWzNVWfD
Skwyhd13kjv6ts0pSmj0pN82blquVQU5yDJx28O9Gbmt/rvp2kl3sOfmvuLu04vSSW4XvM/547Cj
2f/MlBeS0+VMaX4cls7/r7/s9qd8+CtEG+wiW58otwjMRdpkubo0TQQlMiNOVoExEDzUl4YSkGSB
z/fWAKZMwMn+y3cbnaVp7vP+5JPL4qLsF0pNPa68lJz34Xr/+zMsJeO+lEvuV/hwmaAGJd4Eobq+
D9zWfbj25EMEu/jTde6+2xx5IeksXfOtAPG/+W2Ad8CM6/v1NVXzt3H7ROn8OH7/F98/R6/7sxop
w/bDZX4z5fX/8EX/129Dlf++AkYEnvzBUU+j/nxvokxna9/E7crsCwozf41aSJz8Ni/WdZeqEILs
ZtMG40JOvHU7gknrHvKC2+oPC+XEJLGVdVCi2nb/ANlLSX6Ni7wW4cIlnnR7jBTysWJ5zYYi7Gf5
YOgSg5Au58PnkCd34LX5E29q+4WT6Rdi2tpZWrEZpsvMLe09dWL2i640BYI2ibaRJiTq4U43zHUz
oEyWWkNzilCB2mVReUXAu0G8G5dsstmUvppQF5Xzsx0lRUf2v+I0/2tiD1vErNfzz8K54JssLIwC
EBVG40aOaCY74DxWneccsN8BOhroeu02rjaE1p0FccN3UvPTrqlFcDF9NRXo49FF5iZctVXdImHg
BZc2gftWDsieyEmPFVb6/e6He/vbYA0+lyTCpFtDSZSa3J7zK+AkBzqPqsJRjeA9/feAXVCfpiVm
sLsP+ClK9SGC91kzIJVop94ld4OvrQdWX1rSX8yDAv35daj5aCZ3k8OP2+5W4OWMB4B0bI9jns+q
opHD0/UH6U/hfZ/LRSkimH2OGyvXW22T4rZwd5PMVUbwokC1fxLwR3PvPnCj0ZeM+g4B2rVjTA6b
CLu+mlHwqbK75NDNqZl8oKA0Vnx/x14geJC+IS7UcwrAqJvzNtIlG/Z4wbr2+Nvrea6uxuNZRMNS
77M8QBCLJEcVuJzWoyLgGOm0G9Udv5tlQyDAqgBgJk65VbomJ2SDPmukhfr+LjeUULuXV0g//uZi
K3NJQ8D0fhmPayNEGcqGerH8inCKWKGulCIvjoaFbICppsdwoD4X+a1fXTlpFKhb1FEEBeakv0He
QKE+N5h6dPrp90bMSRjpyyKb/aihHkY/+sswSVKRjBU2/BYUW0WOvr5LfKTBwKGM0C40boR/kA5D
XKCf3Mdqbhwh1oCmoVmfrRQlMHre2neynxPG1lX3HIIreBmoeAEiSuKCoioDVMM/FyEL4QFOXrqH
QE/st8iKvkbQMl/TOW1D1moxVMJ6cZCGReczcILzaFLjoxKUXFGTu1RUfqQ/5eSpp/aNSjlqFJcb
SONq2lzbVRbGvsv8YRNFZncYKCekdNB8IkrR/ujiaqfWZvUlVjN3CWFFfxWdNe4zEWnbRCmLJ9BK
iIumtfLNrJ7jAXCpUFHnspw4XJGmzjcVYY3NmGjgM4a2vjZNt7SdvjrnftxcpatuzWofeEN2tiz4
MvXxctN8kLe1YZ189Gou8naWN7HsTTEc7eFIiI1b//5LwG3239yi0h6EmuXPoLu7NU84FAuNKX8W
bpU/okexkIPN7Ap7qupGdMzIe7OAWgfvrFrjVVqyQT0UVa+kTw5ywVAjoKDMrPSjUAsoug1qCNsw
uhjPidcVl9GxiX7AHxOdQ+NbTeGjyoaZgVQkxUVFofikBvHKzS3wJzEYjusMHyQpaRN0nlCinJE4
EpHLw4jowh8G7pVncnKHlGCTOFC365QXhmI8lF5mP8pmQJ2ZQurs6gJzetSKCtra1loR7kDpKdIR
qx0bESyEp9XRslJDczOWwJLuF9AmzhaUcWRrn1cmcEI3OsqGwqz41pMmgaTfTXM2P/g+LEsjPySk
8v3Dcrnyg89RqtcOZdNd6G+iKgqf21IPkKfIQdFM/b7LFX0PEYivL0dF53dbp+qBYk3AJErSkVBK
aaRT9gI5cnfKNR/M29XkaoPczcIZ2SrcLyGXxFUHp4J0/m7f/wJSavryfuFbbx52OuFwSa9ddbk3
jRvKsjc5IOV9Hw7JKYBO+lQrYO72siudxH91ZdKOzQD161M5keQti1Kp1jYousMQawU5E38Ij6Gq
fdVILiBx2fGuXPQSIVOZVvNAPT65aHK2kwsLv9U9CntSr8hAq9dubkbHTFdhCnGMNO8DqY34IAlk
Y0fqWrvKZaFFgaxnB6+qGfskFBv/2OZ+kC/CuSttOaKHOXrFspskI+Oym8nub6vKgcBhNcXuoxIJ
8xkSaJB9Svgk5uoj8oDUzDv5dzY1m4RKFogEUCsK+Km82r07EF1ULtIaTFE9s01fxE4d90v0XZdF
qE5PcjDQlCeE5ZyLIliYKrBtV2owHeVgrTX20oJgZCfNxOGhgTQHCoFlqmx0o6452UEgbZl60y4q
CKpWfhkmNyd4uOmkhlVLhafQpp+T8hzIQQWx/+K2yJqHJjlLLpB2OnrubmyTE/8seIhLxV64efMt
dLN6q4x1TXnsmAXnsh54LMy9IbdfWsp0dtJKEAsE7W9Ua8sogCigZuYdWmT6Dhy/fm8++KQpJ9/n
SZ8GU/cK6PCbrcaP5szZ4vPVXMTM+yJNjcrmtR2j3C4kfYt0ygZiQnaaqaqv5RLpa7rE5AGopM86
XFh74aYUccb21tU4QC+FXVorlx/SYkAp8NhkECBtND8Pj7fxwvNhUChQfEVKVjnIJvnV4yb5H77W
KNk8zWn6P0zzUqrpuymL/q5rv12Th6M0LSIwa3XZ30Y2dvtw8KCxCNNM7Ou6/z7OsW45I+p6bQ2g
IHqw9ejsG6n/jGytdU3h+VjofjW++5qjUMXsO9vcMMb3eZqiW8oTN6J1TRzAFdIvyAjBY5aM8Meb
T2GNGOwsiq6w4XIWoiT8hsJdt5FOWTuHpHiJHomzTtU6g4AfRKoXOI9yw9koTbd3w+nNclMUC6Uv
gsUpHnrlKC3Pr78FfVHsQyOwyZUV+wCSyFMzwwatGTZoZJ04AqY4Ub0MsDB02LgGpG2AoP0zRfay
MYQ6sshNzg05eEJI8vtrgAw0z4EsKPYFsH0w8dSxyqYjK4H4c6Ht7dJog2VKrSOS0cypknC4BnrK
idS01Y0e6PWRTY3tVIV5LvVIrBM37amPMLsT/5O8IE3vWM8inm6PeOhC6nkWatWzXbXq/qQbJehj
VWsX7nzO7SXOWUoDmSAhSB5kaGKMuvoytKZ+ju1+gGwispdt1eln6dPIAt960hfx0KQUM9/f/VWZ
aHzPBhwqWnIWiY8Me2o+B4hNEErF5SA93qxkN68pf+9Uf9PbAAAWTlMn5zDws70fhaewVM3jbfs8
qaYza2e9Z2aVVTCDpvF6EjDKjpGRnZIpyE+yF829u0mcj7Ikqzr8aZqFEgxAI7RRh+AoORjCOR0l
ezAg8NuT3SzXICaQpA6aGx/uE2OrfCPp2GzbX1wjd9YR6ZMMIwSRBOpIBL/uPp6Pylq1EeitqxLS
tRnpIJumQocuclzQUr98sifnFaW3ElHQ7StX5B701HBYwILDcSKYpmyjJ2W/g3XN7J6KZOxIsQv9
VMxNMDUxp4TaXqWi1E+t7wGBmXty9D5P+jr+68Kh9UBDsLQTnJoXH+aNBSoecKve/IGbUyUm8keg
jWQ9yYIBJGnrXdDPhxkrU791uY9GiVJRbARqchnP8KAirZJl6Bd8mFDsh1T3zuzQUZTIwA9QDAPn
iO0MnHfcpAUh/48te5mo423cxF+lRXQT/E2cT8Ppt64cSiDBmyotOErLmAwvW8munC17TeWDhB+B
lEuTMO+wSprW2DixaTxzjH3p9VA7S7CxZRbu2i3YU7he53xtUbmFKkD/rPles26cIKNoL4DtzUdV
O/N8+5iKtD3FGSeiBlHCV3im4kUx9N6PWQZYsdof9nzYmuKieRkbO97kQreOTT/FC810z2MXO8d4
qCGwSazGOUr73iRUbZN5CJS19GW/pnyYHIZevB0j9uMyw+704z4sc8ER01FeAp9K5hBJLHK3mCXQ
kmUsTGMv5/LGDdZBn4Xb2yjxsy3HNXslzdyAFyx2IZ0JtWALwivZ9+l07qbJveoGUIoF2sQET4tO
Xfki1exFEPbfHCvUj7nKLmToQa0rxrNu6tRPK5ziWmUSe+krqyzc6+iCL+WonA+xF39jsvSSaTgr
qLJcW0XlZxU2T0nWoprlePrGmMx4lQEeWPbobPMr6yDCzTKyoHOv7uDO5B7DhuFpps+du3KSHB8y
arMXkR5sSJvX59p3nLOTTVtfknZJMxrE9s5JKV22N2xvac/KpthgXnAzfcgANpktdpMWRwdz4sjH
+cb4VIq+XGl+qu4RsdY/JZZ5zkVJteQtjdW0trKqJzMIPk0ZCth212Y7mXJpLV2dOXBKoPjkZ8Yk
hLJOdrPQ/5Yp/riTWRklG6yFZ1Xe+gbwJOD4Vg5ldkMF11LN6g4HrcyR/Lo7oAj8C/NrdmALky4p
a/7zfR/agxDmpIG846mZH3hqlxcb1zWy20A9j8optqwCkBOlLSfCWIH+9rxY+uQVJhi9F14CFWqh
ad4FIfh0m+jVANYBk809nMds7QIiRL2q/YRPdoDPhtxPnyhkIH0Kkjav/XALt46/Uvi7nmQTq9ML
X7l2ktYEcyE4AHhVgI/9EKMK0iNISHRkIzWyt3rgAqiT8OIf1DokFEKWnDEAPjoWYSwJzDTDYjUA
IHz3YdPeeBXEqZRYhZusd5sV8NZ+CRaIipu5Rwn3z57SOdHNJ3sjVH3LsqR4iCJJoN7BzIsKqm42
kTu0Hod0WEr0X91E2QVpyjf047cicKuXOd5+aUIobbqkBzuUlMU6J6l7K2xvy2lbTX31kukQzVTc
FdsgIt7iTHaKdg067LaKXOvUoDnSNPkCnp0CKSD8tyY20P5V0DicXUUyLEPAmVuzjkNtUQbCHh9J
f59NPynXVuBl+9jOzTPE4WKtGEbzXOhlCG7SCr6wh30UwuGc7SzywTD/Zp9smdPGnBrtlZrt8Enh
OKchvvVqqUn4NI/dLeefmX0d1QerTg5u7HqbQc1a4hOd9hqGsbLhmdcCBp2rfX6N1kaxdjIVmkQH
ds9FpoS8SlIDotsmg8WxzWzS/pMHLW5OlY38/VpZdurh0jp5xszIh/jeqZ3NqUAVZ2TruzKjNL4a
irqrKwcGN80xk4U99KshDDswoZl+tkDRLCTaAnWlzChQg2ybWXGtb9VXxY9zlKK6ivNHsb3BNrLe
46dUBqiWzQdSl8DXIVEV66lRhHuqIvfZ0SbrSboq4beA7YZwJ33klx+Dycs3eW3UwJrnmsAJ9t4C
wpsCwXHpjSKKJJpSoK8pbTkEnwna77IL8jWgCBbRplkX1M/0botmerCQppnrOpkyP9PO0tbI6IMO
S8WqmH1yIMgbQMiOI0gadtaOI1Sxy5vimyyCSeZttxMQDpoUJ9h5cqNeKwGRNzihEslkEQoAUGlm
Q4xWoAG6CUFWo0z5PnTA7gwzsi+thWw3XJzjF8OgirlvVG/GPVoXq+5+DgxTCYcIuj5VbmXbfqZ1
bCW3o52/+i51TNJF0b3+OH27jczDcWCqxzpI32s1PysUgGe5he4tgmSXVOnPhtKYz9LVBt1bPKLY
5+j21opa4zUTZ95y5tukxvFDZBUv0srEVCMfjt755LTm2yCUfgvspiWePc91ErHUq37N8TxAYHq+
zewgig4QZQeL221X2XG05pjlWod4GKY1BUc++Kz0YGmZgaKzzUbaFdZ6qIhF11bpFCui5sZJKCoF
C6Oe+QvLdoON6mVrK9bEpdMqcaG2VL1Ic2z0ZmWIpl5JUw7IKbfRvFvrvuafjHmpdN0aV9G2fcxP
pUzbz70V65vS8a2DbDoBSVhTmDthebNi5TygD33+szvevfc1/zEehSFYxdv7Dmom9YZyqYPsWalA
Tt0xM3E5QqOGXua6nnE0cmCaJrQcyqlfuF6+m9Are7UqN6V8y3dPra5H16Ca0mWHrACx4HYnWl+F
o09RNvCImqBm8+6lrf1PkWvEy7Jyg3U/9NSvUn77FeLejZ6p1fsYV2Kjw0Oz1+Eme1by6C+r8ruv
jZPEi5h38hPFqN4mVpPqDEE/vKuouX6Oc/URhUzjb4JSFKwF9XdXAcMRaFH4GphDvXbTaDibCti5
WhTGNqx080H1G2PZCNC3fmU+FgYH4Kp3q21glatilssOZhVu2bQK/9mQwExLMSuVSp9OociycfTn
ni9L2wsjDTZA1tM5k/+ladN9ARXMPgUb8Mlu/U9JkcYPTa+mb1F5CeDL/uSFcXNRNDsijDsdnF67
xk5gnmVjK5XJ30vTmHa1a4X6Ll1ykCj3z2nSJHQkSHF42UYu+LDeHblvtfbtvrzc3eo4475ytzAz
/7AAyc/3e/oydip0GL5XbfoyyF6mwCWSwbe+8Gyd3Hhq8dw1R//qEImF0Nil6ol0vZO4+o9CTfYK
5d9f8lz9P/jcHVv/D6g6dcdwuRu25tqOaxjz+G987m6iWlRY5sGVXfJfpdeElxzYlyCETZx76kzA
uYkRXiI9+mcEroV0B/Thmz46uWA3l5RiJnCNCXo81fMV5ArZ690S8kC32Fueyek3VDnuTlUZ7O10
gCs44ngwN7+Nyq7oQibeh+RMdPyCPVRM27tfTpbN3Rf3nQ0Egj2lqxc/f+Lyh2tCDHn44Pvtd+yq
wlsWHHiWRvhptBL10s+N7MnG1YxonetUn95993lCIToaZtBa/FqVFL16GaI+3akVe0M5UBIY2juT
dhYDLN9GMda3RiT16C5VknbHSTatmq2CjDI06bPb8gJxjXmUYf1ArTkFxNzfMm4PM439WAfKSP1E
xPFZxvpTgLqwFofORi6Rc6ra+JtqjrJoTo1qh69FrlZLY/CRuCxDfs9a662azEu3htKGr1kH7Cbs
DQpKZ7MqvWLfOtMAEgIT3sbwhHReyamZtQIdtCt0bg9TMLqgaOYXQKZQrAZAKjt5DXAzCYDXyyn9
zTRMJz25FrWmEjwvR+/mh7VoDJ5UTdPOlZspjyrholINlIt8N+aF6C95l2/lmD5zJVvahG4pR+OF
nOGm/veuy8Ql2cfplL1DCE8pRFDHkNNjiqJUV61WtLdRoQHXHBLv2Y5S4wq/6Y9wnjX2k74Z+8Ih
N5lk763qfqsbfR2E5iwHA0hLTHYABZ8fLqogZzs/DEQ1egM2MjlcOGn0qCOpIldYQh92Nw5d1WuO
xJGu1P4SduyEdXSi4bNutPpKGZ32ooIM25Mo93eGGRuoejbqsrYK53NK9mgqpvrvSss2lZP7X83E
8UGMOe2TimQO4URTORCUEGzkvc8yeyobmTe9m52uISifkw8S5E/v6VZfJlnlPNXt2dyP9hG+lpmm
07Dbo216S8/keAynZ1UfPL28RGSm10NfwIrfuOF708WvVFiEjxk0PSQyOC3nYfgeh3UMCNk1KVoE
1JTGgBYIH5CK6ox2MWrkZLW5ylT2Iruxz1O4nxSiMdJdJ33De6A7l2pvHusGPuBNEsVoBBbdZ+kb
+5hToOecRoLR0JAZ+bUNHr1MzR5g880e+sGvlpU3uJtUN8tzn7jaDp7Wp3i2YIKZxCFMw21cmS1b
WgpZbtMIyUH60cBINGcihV0nJ1dQ1APribmQqcr/6nPcYRvAqMRvnYy0Hz6HhgieK5esbWXw6dJ0
DMU9F5p6gb0oyWHVbIgQOBwY5Qo5mtrTRc6VDWfjnzPu6+cZcn6nuW99TqJeiYp4IQvMKnhKlcFO
32o7f3I78+tvyVeva5+trkgPH7Kvv/w3qIHt1MgOtu62AgV9kI0xA3VlTxYQ/cl3n1IPdrNRQvNZ
zr3775eD6u/n5f6r777sT5+IOEm0GAgoHJym2TdaXjyqM0UvwH1uG6V4lCe4ecyKxM+xfChvY/IE
N48Z85i0fq1TTO7VXvsRuVN9HTyN/3Wk7a1dEdjWWnSjwzcDSeUoEH8O68RbN5btUJ/JQEs5XouE
H8MEa8NwRWmUvmkK/6/biJyZxJofrmTXsBuQAqUzbPImKPfyGrIBIIHswcdurLZwC3WgBu9h2CrK
q5ZCUbfZpX5EHHwuQvsVpKXqzB9uQds+Hn5AUl5t5RQ3jqDsug1nY93uRuFR0zI7fxuX3cCdfuR1
VW0tT/tn+P4x//5kOAkPtt+by9xEQiOH1vMzWFPK0GL3JREUMiIyky+BYJWftR7wQkNm7uwVTYde
BLnS0S4+57rhbf4fZ1/WJCfOdP2LiGAH3VL71ovb2+Mbwu3xsO8gll//HSXlFmbaE/N+N4pUZipR
U9WUkDLPCdwJHCCiK4YXeKXcB7bPNiZKM+0dCxr1nOLI8wyC9EFAo6rqmZTUuA1L99jE/Ez62SWw
4eI6KF7xpKOdToDsIi8QokDMe+zdamUusPWwW5Ub2Ta3U5QjiR7tU1FGcai2OnCWhu9Sb6O0Zasg
K34zZ+YGoITZAhL+BWUm1S1U9PKWFGV/VkJrn9RTPiCPG4Y20axu25j8Z6EE7SEjCw2ZxQzr4H1n
IH9/oVyIOCPCHhzOBUq7ul+GrkXByS8H7+3Gsv1qSzqyzlel+TDMZ77UwtKU2k8HWPS2jwVqHiqe
bTeoO+SD0+O0Gg1JsmupegT4md/Ndj32Fxs/KG0dIdHibdgiVgBcuPu4OYT0CswKL4Di2u+FJZ1R
F4a/adKfSFw3ThyZ+5nHQ2BEmgLckSTZ5DroKWU3CFCoP3tLJY0b3CDeVqkZ7Iw+yz7bWhhsBpQ3
4GAH3bTLcpSjtPmtHya8jhTqJ6MwukfqRcw+tkXtPk8pWCBKVC+XncGPQw30pw4FCk+yAQMcqOBi
dnWBBca8TFCpjw6OulAFxwq8aNbhqAC95VczotZu7vZnVobDTZ88FAs2F1U02ByIgNaB47NMa9nT
kJu462oVgOInPjOgRgZeUGK9ksX2T721v1WtW39VCj5tWmQdPg8s65CCaIFMI8pMZB+FxZFg/GTj
JkF0i16lgiQV7wX7tul6bNwFJo4gsO5Bda+aBQ+KiWpok/chcGfL/gB4rNjTGx0rJQ2os7soHAsw
RL71WW8We2QQ5NjQxY9uGfv9sbCT9MT9pt5YuBGfepTCbYqsGz8VTffRSpsDQVZI8AoCtAiT3Nzj
duBevKFa8CCxpm1S4CCpqdxTj1NrZAKLpUeV+FdAyhS7wMqQ7C12cEYz2ZcuNgELPJtPpNe4g11w
IBwlaYkKKTQkUdNEbnFBkR2OgAJe4iUJ3dmgh+m9nzrTL1GOETB3QBr73Z3METPVnVUDClYt++7B
xU+pINfq5qYF5BU+SdvarwzkbCHzS0kFrhH2YbQ5gGVUPvaVG4+C9OP4kxmYD60lcmSR7qM8BC/P
FAKy3rBQTxZE/fMAFoLXvDfZPgcg8IUacEogpw/Aif5UhBc8CWM8lnQ9uPSWBZF8ZpG01Ee64hmJ
KvZBx7k9MjRTIE4gsS64kFTmIxJLlAA8XiQOSYLAYYV1E5iNSbUaMYdZRSAfx+4xCRlGXoCkEGjD
TcuGcyd+rcEhEe+aVEF9uujWKPDElh4klHbiZ/x33aqrFcArMJu/yZVGWpOCLylAKLZN0w4Hn0Ug
VhI1MAYLkmkWqe/kDBDJZqjtqUsNE9U1JIVVql6Z9TqPKgy8OTZgOxm0wXrxy02N3JEXLjpp2OSb
pMVyWQVdx5abWbozx858GPU2OyfIAKqczsKhlw+clxlFwEFm23aFjdYZA+oFqxAb3wIWbYWDFoap
dfW7vwreVZekifZATMmORtD+nRQVfwhChT+QRA2Lp3I79civ5qp6Nwxvkt+wH22PVT+2gFASYUfZ
gYGg5EOZhOmGW87w3fC7Q5o7eMkxK9x/UJHhuAuQgSW+XVUQoBYXkiWa/7uuEN8yFKQb+ym2XuR4
0svoJP0HHc0iidXcMx2OdNCmCK/U4HsWXjtXBSuPWBauDLJLEvAms8YjsdUr9QicePE/cQ+1dqH+
yqwoyLNAgg7bzQa3G3a6BpartKj5tYxAcO/lQuzxXw4CHjz09Ai13qQjH5JGbMtefVvlV5JIh22V
aM+BEOLNY//oOA+Zwu9IEs4OMgBJtoYUbddPtL3bZZiR63bXIez5FVuIOHlmwHcng6MyTJXMOq8g
kpPa+e65qGxvNZj81uOQYJbhyLYZNra41Bxm4TSN/Se9iJMT6pb9Bzq+0wu33PcAFtjwBu+3Hln4
xMabg9+uwTb6Q691GWhZefCFseCnO2CrP9Kj4AsOaz27s4tPjRsBk3+or4NAOvUVDcDqvXvx9REL
noRfBkfnIr+PXzq9vUsrHTKxOMrvTaSQV362t1KVeSBCnA6o/dOeqBnDsD7kaRNtysxXZ90QVdUD
CLC2HbkNhQb4KK597iIO6Ma3odxJ7W2Ll4BdpwBpRmlKtm1CPL860XBUAM+SXRVgFSPle2aOzdV/
eMvR742jIUqvd3gqlJMnnf9DfHKmAHKa704BuEYfO5Htmrph/4z0lKDGB0JN0/MIyTzNzWHtXVW4
WX0ycw0A+W86K4ir/cSx0KdRZNByzd+4WJJ4k1oDxdr3d/i9BQJdDtakB5YDmY2UbYqF3WCAyOdM
Sn+ckEzoJ8rsrvGK23s88vFQf2toYC0G+mpQHhTN/gGQsWzbM+TQxL1v3ELRVN2koGRAiENdX7FE
cU7Ukw1+0c3jhLc27KkoV1SXtOKtrytUvP+JhrrUULcAAw4ImPCHWkjsUGust5hqHXqRN6WJHCmS
8FUxZgnLJW3bqGACXxnIWS2qn1imsMcmA79ebWbTJUi5+tjlYAM0gjH7kRUTEN+74luNI5KdH9Xg
hXQ/T4EJ7IER1RooPdiofZk8+WYyPhktGx8Ntar+1+FcedOPev7cZVFwjLseLAaOGz8CBbLY5kim
D6evftXUZ52Dh7DSjAP1mKICKCY3O9BAC5GU7/cd8nKEF7m6WP/inPStT0N9ZJbPZurGrdFtHJ69
lk3rPqt96vVWjR/lvsEeE1LRtKPjoAKlCvHJRoXmntu6cc99qQfWhkRqWBQVPk50YZ9F0vr4hQcS
lWLkpzJtZ/fFSD9Sxl0MukFPczSk1lQoOLlQ44iNBpJU1DNh3z0FKkMRJh9JR9sQ0oV0QY6MVHyL
zQUFT89rrNI1E9Q1BK1JrD1E1kPNkA5380zgk2eARhHwW4CDMvc28fnIENxsW+ss+7N9Grd+qaB+
0WuDujhWUWx8sgzAICVd6BxbnxufTL3wvaFB+Qwe+ziTcs8gwrtLgQnaLSRMQbkQyU7uJJlA5Mo9
5DSxeXjOka5jl8Cys8WxwESHfCSaok8SCLxxHliK88BZ/LOdLLIBhgNGUn8RmfoUjqQmAbBmAOia
P/sZjYM3yvUM1iFpxosZLuyLiayunvhhD6iDgL3wLkxfjK7C/ikgT4CvIlK1lAR7CjgCVlW850yo
I9qStQVdw94ChsJeG3sLI6yx0C56+CUOOv0c+MAT3BVZ+kvkAv+R+qiMwnpkIQJM4ztrK2dHPpkY
w8mH+hSOpBR+RROWSD623ZfaDT433J2+K6HqA78ACQ1aV4cPNo4iN9xtp++tFT/GDiqia1ePPay0
HgEMgsQ9AiohDhiN0EoyC1tDVjKAYERAmJDZN/URpV9Z4x+wt/5UOLFzoQa5GneJuhMKoYBXHaEK
o73r+ZtEuj92KxBoHJBW8FmGBHFvi8OutwB/HKuVyO0bm1ADveiv+bSTicFypjTY90VEGUfMV7Ws
6LzyW12TuvNsyJHmiiORzzIS6eXVqbuYAjlSGLMBvpZhAVwAsHL2Hqgy17a3oy9ZUp7rIeSvSdeH
mzz3+SOAVKfrqKMUOzLG7jVMP9ZqFX4PjfbcKI1+0ziya6wUGZ9t9Qk79MYnjXm9ja2TDJnRE8hl
FmQyC5FMKK66pEnuABIZjrJpiY9G9sNREIlMxUaqFqF8G2QFcQ2KXiThgWUmbrFXVyd3iXSyS9LK
L7fGCMUpb0N0sCMiSfotjgxhkiUSFjK/50M6GlK7PLzHkUPkZZRkGrbIggmRAIWaqklDBdUs9ai6
0rrg71DLy6NUkcSQDHEAcKI3ao35RSmi76g58R9ZmUSfkklHBepgfAF0tbZ3XGMbanZ8f0G3shL1
HthcQKtSm4uXq2bEShRw1cHGFq9oTa+hQIREMpNEzQAo5MJbRiE1vbWrTp8F+9nDz3L7OPkoxhLx
VkHIm3RzIOmjiZ/fwgfbr6pq/MxQHI1KMPyJQ2IP23JSypOVKsYXy4mPgAgwQr15bKoaZZRC6jrF
2lkpcCMYsn0sjyy2U+OBFzNBaPDSxwqgEd2i2/mxESHL1YisizMkEIPOMi9FXzaA5iERea5bswGm
MTB5zQt54mOrGxwPoE8+0jJLPWpNc8dH7moZ1/M48vNbxCYpUxplG8XqsGUmyleVSpt2BAbQYO3p
ISOpvY0oIvkCNlGCDFBsB9VHgEoE8C5O6gYX6a1R47vAd8KrZixeXWUjdUaT4gSL+o6jdqccRQvk
55tDeHVF4w+vES9QLTyhFLSZoscwNhVQQcVRuS+VDsXOKldv+CiyCgu0km2wn9BuZycbQJ1e26k+
8ofhhJQM9VY4ETsCB8K/cXffNzz8ZAiwNV27dwSYGjolyFA+6QJo7VfHuFt+GzPFbvWs2MHOrkrz
IXV846HCkndT1zjDAUiX+SANaeCUALhClb7Qg5hO0T1yKcSIcQwdFHAiAOlIsvlQXgHnv6VekwAf
UsCzsXqjD/pPk2sRcqIBEiWbMYxrFLIKpa3+xKtjcJ47wleLhupulEqK4scKcu5ICQKgZcB5jP12
KXLPtQDb1jV38OcMKCEbO3WvF43zMa44KlQsHZhqgMecP5rQCKrDiDN+DynGuP/ik8gyyxi2mm9p
WyUGdBtY21Nkf4rPh/ngGzEmx99xFoO/iZSz2HflhxipVce5y0rkjDSTneKfhGeXIPnVxGOAEi/q
syi7W9LUzC6gAAVuhxm3s1WOayrVdjY0BCeUqAUmdxqdUjRyrYxvaj91V6QPNxtFLGcpG5DS/ygR
UHYNxh6qsGlPi9RBcmFxGF+bGo/EtsY7Co2QTWL7/l4HhhgAxnP9tvYpzQjIOnYagu8GZnlNimCA
T/6KRHCAgjabsuvzR5mO3en1Bjlz+SMXNMykf0f1NrAVXuQqvCiWPeXjXisBpGprLs71RbE08NWy
SzGVuN0kUkMW8kEi79UP8PZHKtfWrJM5oIDVD1CiB+r1Cz5I5UVLTGdvjSh9NQFZ+hLggP1hCKxd
xScBH7eLi9wGQ/dghzvTLDcBRt6Uvm4fpyDsHs1Ch6T9nSCv6GH2UuNjAqBF0IcNOs5UXa1+7DdI
PwV1p6Fmu1Ap1YtvBCogHI1pllY62ZV+ra+5WxyXah7ppIGcUeXvnLQR+fyKXj8NIRCnnBcHqE1P
pKCm7S1j06HSA4iGdT0b8PaXgJTXvax8iw6lTyaLlGMHeDbmcc3yt0mMoghxlkCHCniRc24kyQOK
IDfxXtg7OCIR1hlsm84htHhwTmKsdK5QLXNicWE3LqbtJzcco1QbOp2o8D8EVm2neW6QcnIDsQNS
4EGU840MOBJFFVKQcQGZyAAuBnId+wNnOH3G2+kmmdhr0ynulRLUQD4Z7wK7HOZ8tQ4Zfeew0UeP
rDQya16pMwBUF4hqBvdasTgyBYQNSbKhtYrskoufJzEqwX4fQisbqfvvPv/hqjIswOmdjaFaDKUR
/BtXS5CN0buHI6DoC9SfjMeOXl1IJC01uXhNKYzWt3fUn0dZqmlvOctQ8ZEMdrZL7ekD4GWrg2sw
LBnpO+eKb+7cV8CoWHkOsEgqlCsLeXKVaR8Z6TdynXXvfcttijdHITt9icXlmLgcjV76kGJ0/Wyj
G9jf6XXLPeNcgCEnokusuY9yHHbGGRReocleCzuAwpxzAvq8CGrykGO301j5F5QO+RfHeOoTK7kM
b5rEB4EyNf+uQxZUmvTJxWHNz8732S53TUxDNCQFCmfn3gp9pPFD+g866UJSFOUg+XHTjyj+fsX5
OpYFHQsPXcqnU2vG4TOI3/BxaW38V6V8sRu1f83wQsjj5w5wZ7fA8PMN0m3ZliPN7ka6BFClwKcU
ZmoGrDlCzU+O5IIFGOAxZ6t97VtWX6kDouaw3epKkoDcuapPmhVfTYBCVXbpIfuieACWVAH4/qx4
oK5m2iEOIfVP1Itrd9yErhtbJgrh25c4CpKbn+nx3ISi6xRKDuYgY9yTQakzTFM6kk8Y6fswG7Dx
9ftY6pJv2uKwkY3thvylm44S73OZu19jlICBBdbK/mqBgKn49l9tMqJaR0/LD27dJkcVT7tjoJTl
c1JEeOPIKnIdkbCRKkjSisDnPXooSRpu1Ogs7HcOABU3QVEPNywbgGtFIplNYbaEORLmkMwZZZ45
LO93VTXg7F1Ey0vUF/U9ktMLJ+wN5E6AJqSyFECPFCgNUExQs3hait8j31Q3yKd2HvREAetHU6J+
Ox+RvDIIx9ASjmadFsfMV1BEYDXu3dMAZarTcmx10EC6Qo4T6O3cR53pZcxj99i32Q788cEjNZ04
O0VCQACKGD87k84ff1mRl5dsG2T6bKWOXGpAHoBdSf3mpHrwqLhDYHpk0NO/UaNv3DDS3oejWWBN
z/DvJ5qgz9JLwtVlV1rfc8FRyMUcmxSHq4EBnpq2fkCtAegmUVw3N4rWdFi7osyEdGSVfk6BcyMV
3w/AzWEE9k3vw8gPsA5f8NTxj3KADGK42LsNfcz69wtSjLi/qEAcuK0uB3BSfs1MFJy/XQ20uRFy
lCt9h+Os6hLx9sdg8fJDgNSgD1oWgEuwmKwd6ZIwKT80ivqcAPD3Siq3L7MHFrkn8p8dYqbtUcqY
gFbmVyCbgaFAicfkTC5azptnd7ph5RBNuOf3x7t40i8e8vRknp/xi4d6rWXfxwA/qkwdVWWjo8Bk
GxZI8jV808BaGOnAp0jnBpA00DdcfIOH1jpRD3Wa4N/t8si8jL0PEYgr4REYJo+2WSE5vy2AFAzk
4vAgN/irWKR/pYZjIUsqeKb9flPX+IjnAJb2nfCe+28+FqVxkSeSm4C6JOPOnoka2xRN0UDfcZAH
CTIkq77ysYvKH6Vq5H9prL3iAK4/mlofovLFCR9JclSgtVsty7crg+og2y0J2FepR5kDCsGRV8Xx
Y3tx6ty6kESNGvkmdgEm9WLcpOKPnqNwl37UpRAMXFmjBliKfx9KvuSiD2mCfTYxJRW8vF6MPIwd
mRcWGR80cXhxl5Mnz6QTqNaox0PxP+Ylgy+uQMrVtMnMrHrah7r5XQ5bXFkqV6GpW1guymI5aCQU
/EOBt+K3u0LhV8MoXkneVcKBGWMF5/eGyb9w8TeQSBFsZOgyG5nGKz/ZXcxI/g0UAPNN8SMEqhPq
yqB/nMfipluWCrJ5oLLMH9l8p1YXkJNYxTbAoXMsg3T+hi3uMvnJYTKevHv03Qyu73m+N2/SzfeA
oonv5YBy1/l7+eebs5rEHLoDXEjg1vfvJU1BTmwRiywZqtuDTqAKpX5xs6OivAHRKx48I885fgkq
wDx3do9T2ze7zcz0MrBkq+VZgkI5YSgzc8CDQ5DBdUPi7Ei5GBgAiuHkKOyyGCMjziFUEODhrCk+
0CwWYWPXRhK8Xn0lHTUG0GiTQ5aYL2oH0IC5S5YKcEB7cGRhm6QbE/uhM8GPkbnhmawytOzi/Qz7
d0boe2XvBPZDGKMWBrStl/lK9EfKcdjQBR+MCZDsxZ9H5jqIlWsRbmjY4u+c72em1/f7SfYeiCPJ
IWQ8vUR2uryVcmIkdcCP8tIK7x//COmqwBPyK2QvxagOUW11T9UlDdBvS4/EubqE+Jw1aqnShLRk
p6Ye9Z+tP4X7YKZ/HlCm4lpdfkkjz82QRk1NBZpYVsU53jF/qaYxeexMAB6jiPDuBRSfj+DiGS/k
RXq9K78jf9o6l8KLVFaJmnCu40ORwUKOwhKAylYnlnBgKgYcKY1uaKhHGoKflJuajP6Jdw3Oth0c
vZ4SfXxUsrG/zbpCoLVTP4jH6QSKhKtUzXoOC4B9/OA8GdF5oSORmtQACqqFvRCArNzDkZ5CsTrd
1n2mnhZ3Fy/fl/nmsjIrd6CmqLe2Dvy6YnS/oKopPnJehIe4tNn/nPCDFfvZ9zbFqVlgNcOpdSeO
UpryWk1N/j3vsmDblTq/Ak+RP4OpDQU/wgDKPk/FDskHbMKUL3px1tsk+eiEZvxRdVCuO2b4GqhC
NwEHcV+N2rCbrT5gi6LQ/isX5dkRXtmTARUSZgT6bc/BSmqfhMAFJ6Uy8QkcrhnwYdLyNiFVCMWB
wls22Dp+xeqmOWDfLKm3i1jaUDrbKAA8kGOqLtKNkF2CNJaTbeKbZIoGpXZMnBWIlrTUzP3Z1tpG
ftEC5u6twUdNdppfyIf0JP1R1/FqlxVcvQ5O2GKDF6UPpWs/YiuydjwNuyEogi1Ba9AOv5SNUSeb
SfP1PcAJhnQH5scdXikypDuIMaDRAIqXM3yIwcaAbc9vUzMCuSAtmpOGQ9QvmVbtGKvCzyCQ3Chj
2OIFX2xTgbZgAlFwyXd1ARp1H4/D8kQWHxB5JWqxYO8CFf4msEu9ItKAtWQ0XNnkcTrhDVuIDuCi
ttjRT7Y1cDgfzMD2NA3YFl4nEIwA6sA2EwPpJkHzE0g/9nXbh1a3Zw+pVwKTbdwYi2Iaavb+ByTv
4K220dWNAr6Mr1bef1e1TvtZlBlyWnVkB1sTqi2NKn1VcVyNnbki+6Rpmb1NBWonjpVonxsIPPEN
0Fse0A0i9+COGgqOJrPCRomPZMPQsM3DEE/YaK7Tkw5QztP7wD6omLZ3lt8iJU0A/5QDaw+5bXzE
FpVxLkSetq0ayM6WfZKoMcmyti/6lggi/Smc7JI0lYC09YAYl28Anq6CXQc547NyDrQaRF1ykoFm
93Ufh9/DETy9u8pVw1Kc6hdIk0WT+OVdWuk0LFj2qpp9Jz3+ZZstn7J+g0QOYGUKKAlqJoDlboA/
GO5WBtfygdudmS8TkPQ40h+cKHYPANVUgSCWu/vBMvWT1o4OIAOnyCN2FLDJxh8G15lpVEjVqtmh
HCz/KUg07aNhNchMdKrpkpaher1nboyqGZ8BewgUC1S70r4gAM1fUp5ED7XR5h+1NuFboBnUoBBB
AWyODcUTnq7BBugB+ccapO3PQ9TNwx1ua89FB4IKoBSOIPtEMXcv6sALUQdO3QhEp13JgTotjGBt
xVYE07PgpCvuV9JZwkASNVU62R42P/geaeQVSE0v+F/kAAAFS+UQxSfqAY0Nj7+hQWFbAXR/f7MW
W5GPR8pUdXYut6N54AxhJK0UbT14ji4G0hUX5kZMJdPb9uJvbW52l5o5ON2cxvDbVCubCJCaP6pm
xBOKN9aj9EC9ZOTpSleCKjwvrxy3u/WQ6FJetazGcas7mVvqot68uKpplLZICxBOsyzgPg7IJfu8
sHc44vXSQA2OYOIUSG5jcUYiJPKKNbc7BkDwAPmPzp97Eyi4XhIgolGgpnP08QQBDOlGRZHYlXSt
MFC3diZscVOfLLNPmX4KtAao48JvdiHDyo+6pYv8a6ClvBcdj9XXhOXFwQUWFPd0hgQBn+Pnl6Go
SNkzo1GueJIqqNQTVJQNMOVTGyB0D1btVLsYEKheNCoNfzBA0btXzSi693M8pI9dGD8FZB5x8H12
uL5l+AWuX76EhaUAcsdCZrf4AFGj8+vbQ9+EuT9/6ku5bOtkaw48AT0Ohv3Tgb4ZZKO4Cy+y0PgS
1a3z11N+61bjltdcynrb369PA/55/aXzLNM1ohavqrm47mpusw/NVU4B+PHZDqiJI35RG/ZguyF7
MACk2DpAZhAdUlOTOVhu523AZ9dgRN6eB4y84YgysJ9Wh+JXkOQY9yC6g31BM0PxrojSagqcy9jF
ZwrW1C0FbMUVSQJm6HB2Y5AEifFzKBrXm82zDriBM/VGGzUaRoGV5qimNWiaxSOZmiSYiksmGi0z
tEPPi5vUS7fFMBohLSShDvseTxrI778G7eIsRwYK6gVsB/kXHgOh0tFUk2e/nNqbKxow/iFPuOzD
5pYAoQUahkpv8KdhseziiJqjvFl98odROc5d8LyqR3UM1EMgcLi9BlhentGxbDe0YYqsIpG/UAAv
ttnPYoB7M2tNlHwB6bTQN3EeIDlsCBrrshDJf6IormpkO2SD9l4Qu3CdQ4nQ81UmMXSeAEVxNCU8
FKX2+V3H5cxEjECg6pEnSp+LU5O1+8WMKSBdYFbqff5JyaZ6X4dOdW5/byI9rhe6okt8ZGoJRJff
9DSKdDYIYucBKxeAXDUpQA5/u8ZCSQNXY1ZdeRW/7et7MHnVWbkaI7vvmt+7qryMnK0MI3X/4X69
F0rq/nivpIu8mtSlYYmq7FZHgm8wgrtDNT6p1tB+ED1KBRsmNvdUqu791aOcsTcbXt6+pi0296Ku
wo4VGqvS2/IxUGxrE7U6MKvAuwK8bTTSh7pBMoB4p8TSO2DRcHLyH0TZYZjmcCYpJrYPPwClB/WD
EFJIShJJSWbZXYWgrtTN9B/kvQr7XqwOT+U728g6hOyTRM17Yf/DVWisLe5U2uBt44/xyCBvDrh2
sCuK6tBtJ8h+eRbUF9up9qoBcE9FHevSw044WjKDyXnAekp4BuApSfdqCdzGCqCppNPLsr7kvdFF
p0EEmkeO6hgxkLxhEH79EaoPQLrKUxTIzRcgUw12dCQZKaN6AsLSJm1CHMH5teNomxGf67lxRigS
xhOw3ZAx1QCzTLaFA4mxsERTxbujdHIKve+OLAFOf8lqpGmKqDhWvMdYXGoRTveB+7KRXvP1KX5O
kyCxTENMcz2r3m9Vc0cOFJGaxWVkVLLM810pF+FJlNOfL78IR/bFpOQ154nMN5C081+hgU/FYe54
IjTeXgdWJQ4pgenb2hlECepr5ezV1zpUUShA960cRzmTNPtRfxZp9Bzo/+rauMrr1CC5ni470mRI
fD+yhB2eXdd/gpw8Wayxwgms+DsGcQ0avR6yuAFkkpf4/3F/u9Yi7EL84xXoWv9yi+UfJmcl7p38
fN7/VOS4xeezcJXRSNKnxjokSoLiFNQlGBW2A7mf85fK8XHwA5I47Aup/AUn6t1LwkE3MWXsCTBM
/KUZQWJuatUDWMNRohKD5DEwVJw999NSUgp3qSsqbNu4msbuKNQL7GkSGWFT16g43iLBEsAHZQBG
WjIRNnUH+LNLo/oA0SXlbJcmUhb+aO2BAPaBnoFqmuNRIlLVzR0xuRCBC4i5oR2LDv/QUksmGkW6
eSj1J/InOzX0pCYpM1XUSpI/eZKS1+1Bb/DM/HMpCNV5UCNrP/wQhfwtD46jKG+VHusoq2Ftgiqh
IYiCf1SerOK47Q37SP0lrY1RxVIyDq9YRxp2VAKGKMXLaK+ZaGuSSa1XVnHF0WXq8dZO95pwJZ06
DS8d0BhOCVZ1j8zCUX5mAiAQSbpm1feWh7QOHOSPs4qcamFU7p6zk55pX6wYtbh5rjgNuCgB269V
k7bRClBJvJYJSN0arbsWYgtOLSxjD1q9r9TLhIok2bynA9IH4AxdZ5ydqVuEOGcPIhAgrw1vQckw
O/+rropUz+VTepazIGl12X/Xvf1l703nvZlQOPprowQwCE2lnHF86ezN2E08QJc77dZVuuxGTewC
qyfvuhApHzjGMQqGsl2kQKMlO3BvAMZgcmx3atiBXNpbC6hCrfo/B2kAp2bElgcI7KaNb5vpa10o
ICdPnb9AXJZ7oY+iEMN2gAhsg/8XUA/WIwhw8TapKclzgZOGD6PZAnjMDh+UoO8/+NmE3ZWB/SAb
NRGgWjc20OIOgHMJkSsl4Jm0yX8KQwyI9Bp1oQYSKKlLQahLBtKR81QBRc/Fu22g1PqPsSnHz4rZ
VqGnGSAnyvyThRNx4GcBuQloCBOyg1DYi7pCIaZYMlxbXTmNQxadSMV885ejY1nl3VH4UBw5LLXH
DtRMIkIvg9e/HGfzOuQ8jbdZkXnW5SLQYpZkepva+jKLqXVZeJZTW0QkkZrezprrbPl1P6hHUWcP
+guoP0989Xcoup4ecobaKqUDozfQaQEVNZrhmQi7o1wJH8ZmuIZYA4IN1m+KbeQ3FjhC4UwjSCJn
F1XAWw2Zjx4oj9tjkkQIjOWJ/CmTP1ryF/OPOjkWeVSnEoTWp77UQ+xRoiFJVxqkFFWgmy15E6KQ
s897b/ZxXKDeN7r1KbHK+LjQkUjuFshTAEgRoYQFyRFhXmIE6WaRHH1kH8TpOInCwvC2vgr1m/Z/
SRAH18VQEmmEU4Puwje21OloUiTOUw1bll76gW8Abv/7xSmCWydIpQWpDQ1Zh6C+M9XTkWvl8+xC
Yeb7Q2JY292hN/VX0Nh3jTj4ut+5tgn+LkrA50RPbdEZB5TGB9c6RQpM2HTaDkd7YQPQCygnpMfc
ReqbowZPchdNYSHFv9KQ9fSbetVdBJkaFgN8Cegk74V7T7eIJSYIFgJQ74lrLwxv8yEdKlajI4vV
L0jnAZTwADha2+iAC4ZEwBdLR+aab8TPpCIPQHiOWzKSLkDiPQ4F42dSrWIYqdpd8XmhauK3Eu22
iB4ijv+llf69Um0W2Cj+XlVoM2D63CvCZQgtcT40gZEcfHH05VKa9lvDRAJsKI67FBRpgICVDR75
SQN1VzqX0mRXPtQ1HQAaoGQdxKQIKofJKGQg3z/qmJhLKuZSOSz2JmtUQZQKqrEFtxjrUpQWEAKe
xMab7RzcD7uh67FNPljpsbfHAaX/XfvU1nH7BMrO9qnImq1mT/6N9KTCSeoICnagSZIbGcpODW6x
aSCfCiOlftBwbuNEEztKw6BjfcJKPngUzh8AkeAZcbtVGHJUgrwAbLxVOGeNKTYYW3Xd3LwvkpeK
ZZ65YdrgnFmPZEtQjxHxgwqOIjvX/ROIu9xiK+keWsJGF6Dpk6Pusyr1T2TsC3OIH4QOP3z+ySbg
9NUwsJGPHXBysQzEmf2x7FCPmzu5cqWmVwflqkQx457L9GCrZ64PEnso3/UJ3arfCSYDb+UzB9N0
xMmtHHX0dfiXvMAiFrmwcQQmXI69BTGRVShAtSNKXNbGBZX4WHn8NlfZJQmZdd2+6vxgxo5yVbxQ
dKOKH/wVoJT5DgbVrCOcKluYVz4LM2FSrcxrHcVZ+Sy60owCY307+eBrXEFd0SRWOuqOiRNsShAS
oagvi5GboSR4FtADAptwd9wIwnGgbl0COwhcDb8QJaRPKwAm7maj2gIBxjnKMIuwUinDRnRVCrEy
U3cOuzI79NSSEyAJCb0e6LyaMz2mG6U9caY7R/m8nn9fZJ/85DOdNwOWD3hfkfrFLwgpF30KowIm
foMfORdVQdH9B2rhsxBlTDGxxsG2GalQp4AVuLTyLMI5phonAInGa3LQATqyq13rOL9XF1VzcRrU
dFN3fq8O84dp6OoHTUcG8sw3WcQ9P6gCVkqp2/Zq1urGHX7hS5GeQKJMCxSSSZmHM2ZU7XBL88gR
9fXadsKvy1Z6a4BJv0T4VVPdGNXVZQBGoj4wDraRddkPPxnKE97dZ26muno1NeR2J1ZVZnsQDzQo
NADQUWL3A9ukhY5CjQxsQo0As8gACnoFrt4CxZCAB+f+/6Psyrrj1JXuL2ItRgGv0HO7PSSOM7yw
kpMcJjFIgBh+/bcpHNOnr3O+e1+0pKpSSY3dNJSq9p4GDQzycQHOgCLeao1uXajx33o0xK1/m8UO
P9/Ilwldcl+U/XiYYhRy2oZxkK5XopBsKu/qtx7JUIat4cljFuI8O9v1EaKyZNONUbpxLMMIWxO8
RpYMr7jUV6Z16vGIOyGQfLMNznl/pGZv7sBKMG3EMMeo58RgalIpwFNmzjnCvHN8sahAxIInDvys
hHIsshNZNogdhlEyjTgL5qCHrlR0BnnYa2+V4XfM2ZogdMEPGRB+HdXwrTvXJAAMrrzv5hIF6tmJ
jdL3WUtDZzZZ7NRYhAXQt4H43pTbETwkYVQLULaDvH1EcRPS1mmMs/avkZT1ga7wKp8qD294PLXr
fGuz9qPo9TNCi8kPJORWiJGOxj1YpN2LynR8dwwv+WF77l5ZdQZihtY8Op7ygKSi/WxMlu9BdOjd
kcjMi9depDveHQ2ZOwInfhjtgEzIWDlqUAGohVCr5mZqM6SA3bcNxCqoUfNwcDoUvhbWKBDfrc3t
Ipw1ceyBNLZR5qt5LYEH4lbtsRrmqr7EGr8ID38KWdjxGQkXwxdQ2qsEOWHc9/1zCTDRkMSZUdxY
abYyHjWtr5AmDZ4FWw7xJgJwwWVyWH8RwDZGpCoGK/kMjYeX1f4ewKRa4iIYUg5OezC96RfecOML
mAfjC/XyEbRyRR83G2vkCC3PWpJRr+hxQrggOGeeKwOcdWd9ULjIuCgHnLYBnn8ZkUiYDNpBQ3Ct
cu3vLtVGpzht3YgWTMFUOj15Eb+Pu+/WGKcPamTA0LPxol1NPQAFSViaOB9Nig4V/0byQCLqUTPm
MRA3fXyzto3NjHtVRAikVJUqtqWTAmleQ25JMNgM8HsgbfPwJLy1EtcL17yn1G9RgmmgOEsvE3Zq
AaRIpC1ek+qgrQITCPjbkM80zMxMxKZETSr4fEetbOADgo+JGjIhMqd1SL0OtL57M3I/rU7IjBda
fqzN7JtXgp+tq/P8XChWXPQpqUEHnZQvg9n/NDiqyPEU9jOZU6qo0VL0LAdUjDVKCsGA8lsxztX7
mumWlwHPJCDzVSdhdEdrRi4Bsb2Dh77itUeydmTZMfIU4DChpKbQkE8HeIzfxjdzb4Zkh1xapG22
OgqbZVLu6KaglbW207KpDda7hT1WyBtZNct41QveaztA6OKJg5W1tblxRDcWEFX5JxDe7rlSgIWd
m8Lh1p3gjnUX9/ID6udBiPhPOVmssj4pojMrHtoISZwByd/zJu083mus+jU95QxL8AwHFDugOeN2
INgYGCN+gEDzh3tHlXggZkuqaIfgYRrk5osDhIsDY8bEww4YtCgZcVE19MFxkFeSTxFD7KvdiTkV
VVT9cFl689CagXJQ8O2cZgtnHpGS5NQjGdJbAU4Di5HAd0iR82mT6LXWf8pMqwEsjy3vqPFQuApE
czQmgPTAJYFb1KolxWpHPcMXn5JJ6oCvhpN1FtkK6SGytDpdXa3WeQZuRAQ7EKsi4brIzdAdhusd
3ditxrTc6p8+w3vG5SSb5VOvc9f9k4yaG7vVmHpxsV3SmFDilABs5IIq/haMwuYLvq/1gUSAJ0D+
BGVSzBY0tBkToQOasY0/51mQHTXrEAnY2pabc+HxmwPqrcYayrWOoNo9r+tQjxZbbY3hoU2N8e5m
D6vVvF+ElcFaN29w3cLqogR187JfaaR/eaCay0Cliico3NONrEKiHWfZdOB69kSyKwUZkrbXOVL0
5t+CfJ4Xmzjc3bQtKNvf5i1qmiITFS8LkEmsJ095eagG1Mn3JZB35gN0kUzVazcTLDVDkr7fvbK9
6t5OuFVFXIw7z5TPkeHjfUUg9XejgEUULGNZoAALGEZyl+r4Vw4kKDhCHHjxbVnU4uRF4ydgTvyV
pEN1xFOf/qCG6rVBwv5GJpq4pDGK3IPR5tWlsiR+n/9hVuZgwFHc+rnO1ArlHZQPFAwDeUvgOp+S
pvJ3zdijblSpjwpMagdspxOo3NJ2XoKSBof4aDQgLy4MFtQDam/9SlLjVXZn4DiaZwcECQ/EcrHI
iPoCGHAZqP7m6TSThEsvVtIOqauNeW8cSFVOdWOHqxVSNnP8qS03WJySPaM1qetGsjUO1F02ddV9
16E5jSAIcktwDbJsl1Re6m9vnV7t/2pri5TmswnV2v3Tcm1Isu74asaVd9KvlsvHvPoEq0qY2BFv
4x80JZG4R1q+jWfBZLzT8BC89Mx5eCNLOaI7SFKpwlUx1fJ6GjkgmSss/Ygkxf1/YUuzuii9m/d2
oKXXnawur2T4nwjt3gLn25/WX431FAGslOlP604iN67Ab/zOR45TkDD1fQfA8j9cinXFGDUpSG4f
s+3NHt+bC9Icd1e0zi9adb28iZZ3d3XrTA+ssgBlY/jyO7LL/wb/U/6h6Zl1Bs5Kt7FzJb/niQuC
XSP/bPmJBLg8yDoAM+V99euXzs+bXZnp3SbXh/7OZjke6ube2gyaE7giwcnWm1yW7qtF+9YjWcKF
EaoxyxZ3pF2NycEqAz4eP/Gm2JKczFZ3q2ydBd6fFBBa2bhbfa4zSAbkO+S5JC5ILGQ0/qS5a/PH
NXqe7vXWtY437miqV4MgLKCu8EANzVzWgkPzD5frag0ed+fY+06mV+J5Jg1JUWclvGcpTgHtihvL
xSDNH5dgaRLtIxz8rmbU++MaUexdik5Nh/XiI8loCPD4bW08x6tP1DRGWvOAulYzVK/deCjBwZV1
HLf/N1MbKOlTSONJqxXSxv971epqcU1TSei7Gbze6texS3r+thVljlp1oPnK9RLUn8y7IH3Uz7um
7pWqn1PdyiZtFOIE+EBXH9Muy2fQpQBj980H9ZLCyw6ANtLPdmbMWbi89O8bqRg4CKWxoyE1Nfgs
70ukMxwyo8wWO2AaAEG2j4YQ0D4e8s0xN689/36Z4fdTiMdn1MLMc8kBKUDwah67XD3zUuC8g2Rk
UpgmXgKM7NzGMfZCMjaB0VZoDW5A6wY7B/lgRa+OZEIOTNK2efMyOWDDlUnzKXHj7E6P8MK6AY1c
+tpFSVO8t9Pua1KVTRMsbav7tXF05Jxc6gL0B9YjskjuZON0w44cIRqFk5e41VC+j3O5GGyouKF0
P6o+s3f+DKCFLwQokube2qyyqM0qhAxYlu1q5FMHqw258kj9nh9S63jjcOaoJVkk8/11c+OBtkWy
yGsuyLoQDyyWxovlB7lVVi8tc/ynyKxPndnrL0bJ1GWIwE0wub7+MsrMwjHm4IFAAsOBxQCLygdg
6QAFwhBOAogeV6D2HMnYtYVfNxpRkw1G9aCz/gkESxKQg7Dis4jkHcjgAaygycPNBKn4TMCMZVZF
XoJUKuMW8ovtmXtrdkUNuULRabOdfIsB9gEKklGP+Zq/c53xdYurImvBspNE/t83ExqXWSevs+7X
fZKFo0R8cXm2WV2QnJqUB0kJfAaas4rfuSCktEA6Shck1jJcPPpoNxcjAgZaaJqWJ9pNpXOFCA+e
583W3gKmaKi3RVKkoTsgmaK1QRWKcnOUvJuTuNf1EsO6iarHQRPgrNZBEkjDvKvrxxLo4Semye9g
sszwx59lqXK/l1UXHReZN4yoz0cuQmCSL7IxlHUPHPnxvNiUI4iXE6NOwsWGFuA83rUR/s7OOO67
dADT0lyTVhWW3GkGapXGOSRDMtL6qtoOU4YqzdnsxrZ9k5Fith0nR13IB01f/daTDoTJN5+rHU01
9F7uBJd9SBbrJmafgJXdlLHNv2Z1XQdGUuZfSk/4QCVL2ac2kXhoytT0McqSX2A6P7mprO4G4X8Q
nuXsy6JP2sDmWYqYx6yhZhl3zHDAEwGC1CvhrdHiIMNBegWCxsX7agNciH+4JI0CnH4oWWmENGyA
eynAfNoBjAoA5Y7Zqx2hSxOQtKwjtRdS+7KKIq8wUKAz6QizjzjLM1H5SSY0gRRkwkByXW2oSyaa
530hE5CnbO0p9Q4DGDdwHlm27ilFTtfJQDWERBoSSVwNt8Twtkt2i3CehgilC6rIzLLD97tX8x1v
8b6sGgNCbZ85xb01I0w1M3BUX0lr5kH7Zxfloj0YPN8xqgiGs6pLZPzeTHIJjoqmqnQwjZC6ZEUN
+SPZ4sTxo201ON8jleYfqFE96N+6Ybij0YTC+AcNZIE0itlgPthKO3nKfSGsrha/00AYGnBuNDje
B4f5L7gNaye9xm9tpMtoCjLcJkN9iqvtysDQ4U1pCtLI71HHPn1ZDD13x3UZL1FDs8/d/TTiF4UC
huOM+ZlPDYi1fQ23/ikaqh1pTHAPa/GkHkCU1oSpTNpPmvIc1D4hNBePjgokV+M3vbHMQNOK9MFs
DfNhVaACCXh4jQfqyNrOj1bTJmFOxxEEUkI4JtRMadSiTjYvmpB3Kt6smhoPQCmIaHGw0dPpBXUX
pBODIFDmhoS6ysZXUwAixsAThTu9Qmn+7mrq61IgtuASCKpXMwlD5WqlqWHmJmtrho+L5ZXRG687
u1opk/YWQX15HF1df1VfrZbQOUxmuWorek8E6xqLj3VMa9BlAXD6WXRzcIkmX+3QwDvTTkj759Uu
lw9IgsW+suNnnub1fvU9to26ho0ha7p6qGYE6XmUPpPIH3WAX3sf80nm+ilX6GlOD3xtJ9UB0lzK
LR49k3AZI2FuRK7RpcJv4KWYm8gyC76PEwDkVxnIERY7bjgSqFribyBG1wPYgdyNOZoFHmn0CjzV
aMxcVPeAqK/PzpTu7SRHjTDJyIQUXZPsBfLvHB47dxLZsfoG+CAc6Njyh0zAcsRdA98H6i4NB3qC
BWwlnEdtbd12z54Rix34afWPLWpEgxrJo39ZfR0OXdb83fnaB+kaw5cm46hgk9J8UP5gg3up9w+8
wldAenm5KXMdz6Yom98rZPI94qAAKX3D1B0jt3cfqWEWAxWD6wAi4k1WgXv0UBUAniIZL0x1As0f
spPivLhDSAaEk850YAgs4/FylhXCRzUkoqsom5wbEtIQvD8I7nKWhiS7mkPj1fBqnqf+MvCQALaM
3660snde/d9Mc4B9dodTh3kXqzPqXU1a9pcBNXGnMf/n6ljpiDwArHbGbG4/pLlbH4bWy8MlAh67
ABXsNNR3UxDcZqb9BExDGtxMsOz8b6sfy70HLtRzBu7FM/XeG64y11f7vBHR4b+wfc9kslDwxv3q
uLoEq8B/tfTqzlRgZkVNHA9X2f/urxjlZ3MCgdLq5L2r8MftmTZg+orxcV15dfSejJzfeLNT4HXK
HvzD/z733/1V+EqAuacutu/ZvSezhAIl2LrmDECMTC6QlM3/DKv85oK854pkBchr9mDoWy7GOv9/
clfMh+SmQCrUH9f5sz9buYFuJF0YNewh7iJ5Asxu/NB5/WvjICMKlWYi266yqS5ivD8hJ1JPir9J
LkA4A/KFeW7dhzoK9e9JTqYkrkqHI98ebPTL9NhLMSEFKTvToynUWIExzXE0ECM1wM1aJy/uc8fY
O3hSPZtuwiP8Gtdl2OgixWvtPJnMe560SOPDserVvtwB9B/K/4+tRobxRc2YXTSVJtBeh7YAsRoO
0jdX29JGNh0n2/nEaOvrx2NA152QwXChuctW26adgsoHzNjk2N8aJecwvCatDdIhmF5GyKxVSEBQ
sbGfqvZnpE+gjfZLUE13Q8rOrz35XDO73tMo8Qo7XLJd9DiOgglwqk/KK454hrEvVY6n3FBzTrkx
uY+k0xxePhgAMM9K3P1CJQEHzd32KfYq42mxyEvrCAa4Kng1KWq153gNCAW5MzUcM5nl3ZS27UbN
TH96O8hH7rvavdvGeO0om0VESjvzi9BLEn/XzrYkYxUeHYG79HEVkY/aVd9Lifzn1cekmfq+sXUn
IIt1ghrbDXAdvAvJaUKfTNomt5EARquQ7VQU3T1IBEMSAeUTMLZmV840h2OFqCF2viyduf2pHMVn
SSYk8/zmM+Kt/YnmkkhLknrfgao+WGWkQOZlSGvRiJS8ALKk2yCisu5aK3r/MuBchczWj4mfbyfI
2gqf9e3yeR4oGVxTfCfb1cek4alA6dFp9eHjtWaX+UATXLdFE+woCUq70O5XH6nAlUOsrt6SbFE4
eXtBQuCORqsPFyf8vI/BYmbj/KhpRm2ac1fEyRg9BBupjBbfIhOYQBPQb9xW8OBWfzW256k6WV05
JC+LQ7JdliGDK49XUiPXsM6VB5r2vi2pyJSW+Y+PQFvSOhs3m9t9XO32X6yWZWmFq33dfpAr1dUW
rrZ85eZfPs1y7Wg3V25ocaBJReFYRtaRaQrUGFn+bZqZosdcf21qwP0Gdu5Hh1VhTWN50rgB9DHY
DnNjgIV1D0R8ADj68XZwG/WcSgdNA4RIbcoe0yZWz4BC1AKkvMUnUrogbgAqb+PkF5nq7mnQWjP0
tLK7T5Sm3+lpiqwvffK+G+zRHCXgP/TRRPb6pEITUTygc1SKVyenVvzeYs5d4ub5MhqMGPgupKic
/FcO1oaDGB1+TyKR8NeebSIMVft4GyTFop3tyATBeQ+P2C0A3wrjtz+yKTQdSAQ2CI9Wr6sHaVg4
wHHMDmRHv1da7cyhsg+mZX+OkasRgJhnuFMpSnaYAjBQ2qXjFyTAoRJ0iv09DUfLveurLPkoClQB
eR9iM34ZezBYU5NZXv/QoMKIRiDzsbVAdOAGBV3yZTXrwX4bpIWVHsvS8peptUC+b+F/qdlknsys
G176bgYn6hm/t+dhyrDTpik+eIMnXpxH8FwOL62euk+sLU80KpPIvRQglgQ7E5S+P9OBlV9dUSQX
r/eQccVY2gdK4BwHpseVv5bN7LdEUwuU3wNiLaiLWClwZ2Vh5cN5NaPejezGXY6A0NYAOk2k+mgX
odhsJ2ZudGoABPTas4HaD2B/9tFODfxY3pjonipehTTF6Ab8w9aIYswcZdR4b7116A7AVCgZAJRJ
ps2hJm0OOlHvZu5qPFVZvEFC38dBxnyTTMX03fO0Xa8p/KwoU9sXRgIU7aEevxgFcKu4MX03gAO/
yb1kPNcv7L72newDaKJxkOSBtwJhDqCq5MICFUCSpKdlPFpAUPUOdsSmA875mzPyquR56F259G5k
pFCzNkehGqhQ/zlFgAxpb+njxxs5Ob2RJdkI2ter5f7pihSJ4UWnwt+g3OVrMYl4V87U1eCMnYqA
uryzxiLom8I4EU81NT4eo4pgHa/qnmYS//XSJSMa37rjZvM5jkW+i3AmCmZu8GZTL8cZBttSt2C1
ARLsWb8aDSDPOmnnVUA94EsD/X71AuRAJCWTampQ15Rq2T5RbDo15jCdnJkwXoHa2AxdTXTI6Z2l
q4os/VUjZvUyvrWvG5AbbW9cJwyRoYq7f2uRAHeYCw7Di2XWe7POsmbrDuIrGKK70yDF+NgV2vDY
2IWzTREM2UyzjBRvs8iCGpL7mB4lQ3fyEHqH89b4q2yUvUVJor1R4Ef61HUNA/47ho3uXQ/FPMxS
/qpVdqKerHEcg8lkdxLPeCe/8wfkupYj7tggFm8SvTmBgOiiI6HSBPwaFK2vW4cadKXDXNeTA7uu
DKirWv93t53Y6G3/RWpaAtlnswNqfOUndog0lvGIvw0Kb988jRk3dNy2YY6w/m//VwZX3cWAbBeH
5LtJbORpUvfKAMD1n5tJlLtFBlIBDZQvLq5nKTyUmVmAl58bLpV+HnHnNtLMfgTQmb3IHXsMOw3h
TZKTqTHDdYqclYfOtbUI2PVWDpLF3+7IELEP/aws7RFAMPsoabZpkQ144hdBiQNXsC53COBfdYuB
sXNrxo0MqEsNzqPynWpdpMLO6lubK/Mrf72v0tD0h3bz7qQa9e+B8NxuEzttf06pyfFiFUxT/joG
n8606Ts83iP6Ag0ZLWoao1Rplr6ry/1xjk1re3L/ajkvsi63LvSujW0qHByY6vH/XXGKTDAoGZV1
0Dy2770cp0hRXQPUsxie8dOMYB94ESsUxELTD1aFWrnFSOT1zmqnxYhkBQhC8hfuCfxRmXvIPYOd
URWAq/7Wu5EBFw24Go6ywlVBM5CL+zrX7LVaomIXvlY3ZDOw6Rf+yeTu39e48by6H0YgWueKHUlE
zXvLrPNpfRpWnoNM9kHfrFNvd7yOVxuaOzZdtctz++91xdViXWKVUU/YOf7b1+u1Tr65KjcfIRJ+
eTCqog3CVlTAAEhU9TV3zehzUeXJxnW75hGIsGyfZhryLWwjvyQ43N8CzEj7iHoRHCnYXPxQBg4z
af5UJPt01CGalSOftNAe/HhnlkXJA0vZ9ek/uhVzipMGgjgv/uQUqLqaD7Ijg/PHpJPIo8OoLjMN
jGPSWZQsM4DS4mvGZrGtwJClu2a1p6Hshy5sUM93qlkRJuPgb1zWVYGG54Ut0wacFurJKM5uVAmQ
HqJnIVeQg7Ul8QMxvxI5A+IGyBS0Q6WXzU7UlftIsgQgA+AjzURozSYkA94qChcThgw2iOq07R+R
JMu7ohMBAYMSnvwypi4J/bmkshm9Rx3cIXvPtWFNMtI6VC+5zF5VixUA29ODKfu7pql6LVwnUY9Q
Sam3Kq420Jo2CzTPnjYkvLFZd0Y9E0xWuVe2R0KH96OhvetLVDXiN3gFp6chNV2BLGLHKv+Wmvir
Eub4LYqdPhR+lVxKZGs+vSOPUz96qkT1FxHc3NjPcvLj9P6rH3fucV2Vu6xCGRJVkHBD+4ZnAvWx
0nXvqEW9v63GVP/mWM+kz/BGsXGyTD+DWIo/Cb9D/dJceqJn/jfPNa4npgCUuK+QeXRTXmOYKjAG
MZ6o9oYaKrshM1ajkAc3ITPZRKKTG8q7tSan2oP0++dSWkGyGTn4tQbjTU1ptlfFGUj63+EdpDxy
vx2AiYYXCGqyeWikMRcBjcG5NJx1IOTqDGC0q2id8Z6MnE69yaKQugKUs+FQyxKAbliJZLQSDUsj
QfWTyJ+NDgVDUdMVJyvi6kXoKZBPJ6u8NPjvfOElePXiwnwkZYv0g0JY4zMKrvmzm2dhZsvuBSXA
4hEE1U80JVOq26AaqAtaT++3U+Wan1LdjwOB+qdfojrHALT+qVeZCgrb8T92Pm93mm7jxUhV7I4m
gS/Z/FTb7HUSLs/NpH6exBQSvZyqOnE58KOeu9GjI/T5LaNyGXiVjOrc1rrcC6WKHRBg0y+lBJlP
Xw/i3u95/CLlGJT6kH7xWF+f9aQcQhoCQ+Iie/6Mw3YDNHkimLPTvrWOUFtmxd6J8b58aoq6R6AX
FvHkPijZR58mJq19OWl4n88T8alx44/MsowfnYxlkIHseZNWehkSJiwhwQrdaA9N1MUByfCeiTva
YKDsyW9QO9JYvb9JIl6AKqxMd2TjK+AMghjbDhG+0O9rA5mQoCU+YTfGPS97HUFaxo37llkjcGgn
ub0SDrOGCeRFm2rrMEAdoOyt/mB1CsU9WvFT95KCh0DrcDYauEy3yxhnco88tpILGaMYuTu0TIW+
llf3eidQHWEJC5cVkV4ztZGKIZFqYnl6/XlMzBMTrPnQ9pX1sYijbTOU9efeUt0duMacwOJREuqj
DaAQHFzeZXNDPWoQynGPo8HxmqUBf0EHTDiCNM0HU3D+1MVfaUCNr5c+kHVylHINsv1AsnUSyWKg
14QFAwCZZcV4zhkrpoHZ1wR9eD2eGwDWXTU3smVGOX8vV0OyefNSF8gC1xNdA2huBFLEuaEeNcpp
PaDGt31YOJVxKQxdv8gumkDEB3rCvGZbE3GO7YScqOfStvojgE5kSEOtkzpCwua3rtGcZ8tyhg9u
lIfNPCJRhH/LflDT09gxO8ATXY7f6ZnJpxcN39ealS2cPgtBD3H1ECsPYlWv6sRAyOu0jJX1UOPX
NwOMG+oIARk7OqaLSGiRlGetFOW5nBn/aHgjqz0gTwf9bPhntUiSI6/76rCakENy/a6Mlv+zel7O
i4dv09C3R2C9A7C4cPuNxwvjHrf88omauARl98TTC2KHXhyKrHu2ffw1lwkoAYhRpcXyk8HV64yu
5X2gW5l7KFsfU5AjloWinfQ9ObRmw94xHUAS9cNuXQk4ydNG1fGwXeY5ZdVv/TzXN6vv3kr6nUps
FgpNs4MoyYeHzE/0AEmU5UPnFNaDMDyU4ZuT+jaWHaoXIs/APUvWj6aHgAWXkRmCxrIE8hKQInzk
Kmmxnt25sVHogeEAE99Pm2cAI43PI3c/oYi5+dGleBhUhSOfgMyfnc3BxamHZoCbpN8or2t+gHUT
RYFp4SGfTAHjwAOyIs30Kv7YWUz/5MQDgJfirN9bCG4hUdE/kQGTaYp/lFqeOmkcx7n6rbbqFkTi
6WVJcplFiEni/Rjl9s0mTe1mQ3ax5cmLVkpxHpWTbVntjZ9dQEbiy5H/MoEmbttV87VEJARbK+v7
XvgosajEsMviYXpWLdIVyVYoA0WfuNtyAVY9AP3aj0OS+4eklPygxbX7JMC3BxaeJv/Ze0dEl8UD
gKQmMBWD9NAYh9AbkWAW9ppUd0ZcP+KGOqYhLDyAWSGW8zqe/Aln3GYV6gjHPPmDBcaiIjK2jlYb
m8UFR9X4ph8GkMXOanduUDnMAjw0vOBXtts4uuE8UtPIpttWTodKzDcZQKIAR5Rrv1aRQibjo8AJ
CcjOH+NWvM7mIHDw8FN1JjmZ67lmh1zVYrcM5wl2l5XhkBZfIgm6Ayov7zUX2EnRhQZUdT4XvITG
YJYHAnfrOws0k6L4pbvqwys/qlOhJFXNLHW204OqzuWABaQuKCG9kyI6OuqCYazF3X7mqstaFDuP
ZYa/WyG+9XOBDjUIP5kgSHTxujzLcM76qlDSQ4ygmwA282ZcFZH+oIkWmPlZdgbgKkp6wK2jP3gb
yTz3TpXFxusn4+wMuYWz67l7Na7SERyPZQ2w0kS3D4bt/UO9mqOswdnbBbPFj9rWy40PVrWHqqif
AX48IA7NGQ6SERw/Jy07c7CmhUbngKuVTf19PMoPCLTrRxo1ZdTfU0/Yo7hTdbpZ5XnkG9vRL82d
60mcziOH9aVO/BTw8Un7hByTetcZdn3Jizg7Tol0jowN6m5MpLvLbLN7THEuu+k1M/5k1SliDb33
w69L9aEao09m2bTojN4lr3GCqqqUfbUUIEjcZPAvqhrkh8ouXxrZs6+tDnB5XjT4CyVj/7mFL7I3
Var2iTtEOxqOubnhLaLuem1ZJxmnaiPBUHw3etavJsY3HRQc+J2m7tpwc2hPwAH8raHxjZqGi82N
mjRXfvtYmq9L5Nx7yNSL7WvOwY1Y/eDMDfWYw7sAhy44Qn+T9UA1ewDjehyayh1BN/PbmGagotgI
UYI2bbFR8UDGpDBLnCsaDEcsNKPswVLe2sMLU2D9LWTRJruFGNifMsZC4vnVwAW3AWMJYGZmK9ur
C3lHXWQ9/eYQXroW0uRArTGbgd4E5VUNSlZRBuaAldV8cvJeHmTnNfV9nXG1dxzxjZSpW7A76o16
ikPoiPc/EiHrvVc69zkHNTE4vUArPcU6ngAGE5jqpXnnFZ3TLWPkToGMLm+egVmAh95BfOYmbqfw
GwNZKv9KNazDWB9QsoC04bnydS16JSU1zBcHyyua0yqiHtnSLAUfOL+Tp5vp1y6rKx+r3PX7owkg
iqBQHT96SEgduYfk2H4Epg2eYe86sOwdTdV8S2Jf37R2Z36euuYTstijX96UIzvbGX7UGeh9Is//
aPcu20SR1p39rAanHt5xovC2i/Njtegbs9a3A1M8oDlWFsGcugDQro5OWg3bvlOoHLWEznbcLVE5
WxR4+7aYdR+lafI4YjcAuq3Gb3EioOjx7O87oAZyst5+oAaMoMiMjSXIBpDZ6i4a25weHPA7nReZ
7WddiBoOjrSGLAuysS6qUM04IYmcZrhcUIDwmVKwnxkGqbc2JHOiZsRZyzs2dd7UW4SoAeWDJ3dg
b6A+khoaDoXVnDutDVc5mFqSIVjHWWFxUK0jZYZkaYWng8VXMxT6RjbutFUCTw2V9UvOj/22EUWX
RgcUq8aa6jP+OiiErKJyi0fidgMeMH23pIsnwOBktUQR5pxvTrnhUwuWS01XX0i0yv032zWPHJf8
ytZ0P4HRYbrjxEzZdBl4cnm/K12AGm4cZzCPvd6eyxofO+C6xwI54tXbsac8forN4WMamx8Nbc5Z
pDr4BWUD+z/OCiqaX+rnSaFF4P6V3P5II9LiJb7ZMiWjsJJtc58NDkARGvnUgI7xKTfAyTiLJiNr
nkj+JpLZWIVuW4+n0rKiu6wE44qou3vdqmNnI4emPeCx/y+SdbOCetSMgx1tklpzcEI8G7NJGw68
5vvlG8o6FMbkLZLU50r3wkOustGN34m+2s9UuwOnC/7jkWSf4Gvye6yyRO59iTAHKgYRA0ZJzogz
0jkyrObIsBTg7uBlFDlfjLhgIU5ZyiNwjPD6X+ssBGBjeRR9bS1DIMNdD0m7GtNcu5R71bCDLj3r
o0CUKZv68VuBh5WNljfTuXbN5mlSw1NmaRreuOYmRh1MgBBEEpg2ty70kfAezoPOkOxI/Nu16r4I
pLPtjUKUj9SAj2LXllV6UUktLhb9/Jd26hy1rGpRJ5E1/0fYly1JqmNb/sq1em6skZBAtPXtB8fn
KdzDY8jMFyyHcwSIGcT09b2QZ6VnRZ1b50UmbUm4hwcIae+110qRjOFWSFGL8/w4ZLmzkoNcSJwm
3koHeIA0GuJAUpIgLuVfDPNHSPisl4pneJMlYXikJU1PRRJMdPTuDU2mqV16bZOehCOm9YB8zoU9
DzNjf+uuHATsPWRvrM3oKZXZfYxpdp6g/QLnE3Ppe6uAYsDpzQhfmcKHY9W/JG1eLYfCDxe6Akx9
rFyOXYlzLWM/3+C4BxIfz2kRgO2jGhjhBJkK+LN5boGssQM4Fru4J6QjxKs2HJul8lLi3Y28Us9d
4YPZQva2twCfI7LmkU0AdpoiWyUCGV5milf54xP4g/XkyYspppIduJbiAFKc6NLOBQ+V3tme+uNh
MkOz2MFamncANA9DhD1QFm0rtwJZNQUsbRpwMI3SfCkUjtd7Y+v9+hNLAbDI7KI+1Q32v9CGP/R0
sq59HVsQIKHxSpl1lTXHytHpM2EyvvFIhPfOmNnRzRR5cmy1mz6bxocBZtI/r2AG1BSBejiyh08j
6Amdbs7p96EVg9ilPsOHTg5WxqCv60g1Y1UO3YibrOq9o2icVxUik8Vz2KSh+4owvUnyMEVS+895
3ekN+IgKgLzVBF9Giz/dCgbgVVeW6GZQdApERQnF63Jtz+6Nu2EKVRHg6CWRmkDanYCE32qM3Owz
lIv/ADHKeIm6FjG9Vv2IrDz/zHymVgX2LSDbOo1cyYM9F3kHHAxedu2/VO3ID6zMgyNuHtPKRsp1
XUCceAEWd6RNzFZa6/kO/1B99N9nmSuDCIlsGkoOH3t/u6YZCOfOVovwkENMCTTCeIvVkArpXfAd
rdLMBwFd6shlFurwyQwxNS8ubp3LyL4SIfcWeSOGQ4JnynSCOQ+7/FgN/bJ1QY1vjKYIixRMzLkf
NEnn/iBUHBNicVMxlt5ykcHjDV/v7DyeG77VlkWudmuTa9SCkMttonaPNC6A69w+mz0Xzamch5hx
rjoN0N67qKGmVx0L61xYDMg6zDb9kH9HvqNVvuZOzGIokHXhNoXLdhF7BATMhoV5LryqKY98LuBM
VO1v3VkU9Ny2DmYEIzX0hh7T7m2op/OdAr1LAzDNe8iGYYM4Eg5zczMqGrqIeIhzfdp770UTQF6n
eWdhzE+TaPRC0+qIg0gMrL323z0gVuGo4NkRUVP/3Ym/Uuyb3ybGWuSmNrgXsL9e+JOQy0iKYWWR
sPykBd03WKq/gzg2XkiQeCDEUG5tr4a/cS7KlBbgkI6KM6IxLcs+WjNwX55/mFFmvJDquwbuaP3b
/fe4rcxd9GiaWhlrCvR2YG5VYzGj7rd2lr1NUyMPwN/vQKxcHJMJ5xGwW4unwrfCfVXbF8cCKnZl
9b67hILYBBCv6z1ZdFg5tv9ccsAtXafKv8B9DraOUtRPbBTyorDVXJSDyBBfaYqgZnlzavEHPntW
/dnYJ+xLlkTauF1rq3+h2BUbe+2SdOVX1Nt5lbDeWt0vzQdEId5frJuKjWNdzdeXobiODRIwqwYp
EJWr4tVvD7T5W0PXtUA2Nn4zEx4P/odfw4z97XE03Y8p96ua9m+/+29VM1932HJxaRfLx9WTIk73
EnA60pT0xR2LeD3VxD9ou9dH1/HpiqZTvrJax98WRYnzU0ls3JWD94K89fyJavHE0tR7yUSvXsZh
o0CxuZCNr9Z9qUn/NdVvCZFgu7apeJWRkwey7/3XAVJcQTIm/t326H3UzDgz42F71KJ57pQNn0DZ
smuVY4HTq7FO9yQwj+DzhYKP1hgfKWOm1mmw6crx2S2sr14ZMRCmAqBmUGqmgOApXPlIImbGweHN
Do571c2x7e7zcm9s9uzacCNVLajovfUj3xrhtWRd8yoNHvnbpsZwuj159J2KRK4k4YjrmtRsPiVL
yvCKIAzLDFZIcgMl1Q8Qn3jf/Kb4StsmeVFVTbZ92JWb0mbtWwSNLjMAjylUfCMWLmIQc0EReH5l
PO4Nxy22nIWgUfnwLrgPNLccng28LP7q7oumCOEAX3tL6JlCqe+u4GRE+0y1i3D766FnUD+DLpSx
GYWou6KTzoMQUb+ZOa0CMTnPg8JvmpuFtfbmKPR2TRfvqqHmN10n9q4WXQgOOzSN7Z/jw0Gl675R
/iayVnirt59TnLe3jpWrdd5p9QW52uvRl/lbBh/PvkoGZ2ns2A09l7UubgUEj4/FiABcX0r1BQsI
CCAhlHAhXhQ95c3snJw7Inew4LwprVOpO3KlnHxjlt0iVm/RJYtw9MtjCJ3bll2u//Ff//v//d/v
w/+RfxSXIh1lkf8XZEovRZy3zX//A4wB//iv8m7f/fjvf3BKbMqZT8CG5HHhI2qD/u9fn+NczsP/
l4YvQ4ZT7Jwdg4UtohoxFk+TlxyJ+PsQRPCII6Lpc4mkcmmdTYs1Hnmx2k2cVtbNWJBQtIFGlryk
mdvdBAWwUPV6RL6a7m5cav+YlN57Yrtw3opKf3aB3dndP9MaoF3a5+oSupReMq3Imzcc4Vsir2Xb
6Wcm821UOvYb+Pb8E2ciWZhm347xvgTzXWCBk+QNGVmQxOrh1A49ZFMKS61CeK93FPpYoC5AUGWV
lrxbTn3kL4nlsic3TsqAh3YKUJqDFMJ4sHdAZ05vnQ/XbpRNX2iFdYiW0NOL8FI/FjM5u6llc012
UY3AFg5axvboeIxDkvS0duIGUnHKEVenb9+ayS4/Z3IYV45M+XYa4uozqb6n0Mu79SRbYsvRI4gF
IMjhXq3h3T+Yds2Gz0XndndmzrxCerff+NhhpFm2bqISucOVplcXoLgla/sMLp46fcK2eNkVIryy
qQ+voFq1dxyhNDgC/2mjZd+tgIK2lgkwwdcuaUA7kmUiIAD94K6u9XiFuHSy+M93n+d+vPmo4yE5
kNlcuAwPg/jXmy/PLD5lSRaem564cG5CMjLwfRpt7c6u1kPikM8Qu9+1OGS+dJFfHvFDjsEgPftz
ieUPe4cJMnN5r68MrBUVVDhN0A65hzi0mnDePbIHp0Rg9/14BPgieXIsN3mCfAWUYjSicK3FcV7m
sxE55bgpVffyGGdqJBnFOf1mxniaU9CQAlJs5aNzsWadWjeTZ9OKO9+5IJiMiI7NXayZLTBwfmt3
6ziv7KAdyufUTzy2ZZN7ZIoRaLalSi7BmwpQsKpvxvYokrz4NHURFtOYuCtAELDbysrU3ogSKq2m
3cK75yzVu440gDGzk0ukFDKISdmQTdnS82824xPzeRn+zTICerWP/0nH9RANs0HUwBzisw/LSExx
YMfRUJ07B9no0vfiFRx5yDAJY5BHD9Q6mloZJRzP+iCjTYMTxIKUXHS41+cyEw2Ynm2LVDu4LQ73
ofcuMWtHAhEYHbvo1VwI3iS3XlZOionm8giqBWBnifCgzBcT0D3cgm/zaqaaKaZghbXvc5sFUuD1
UmLfu0fchOdIWEX1UbC0+9mUxXdh1/7uL8c+hoG/wL/Pf9g+TsGZvAsEHNCBlEN8iOeiq4EyCRxZ
xAc44UtgncaijNbGEDU4uxQgLlvmWAMjECcBV7MYiSrgmTaD7/bO4jEYEnGJ+9UmHoH22slASAnb
bx8jslivXcd6A3EF20teM3DstCCPNu2PxlBDIMS593nzhMcA3lmYZS5gjH/TbQb+z3PMJe5f5HFJ
of2fX/Fjd1r079AngXTEuEhHR37uZVIsq76a9mCOJJ88OE1nc5jwdB+GGbbKbRp9Tik8bLKx2Dlu
rfiW9C3yo/EiEoMF3dFBnSV8ykhgpq9U5fcWos3Oo0XnliNEch/J29/6zDxzFTjzvzlz36+RZl4E
V8VphFOgVj/MKw74cbrvAOAIzMssiXtoBw1TtzIvM9eWLjAaBdLU5zefq0uxaOAGOJjm6IUvLmvs
oJmAVewM0rbPunNRUgnJbUB2TVH5CQ2aeHbwGRivF5InOX2KbWEvB4fWG6MnDGkesEm7Xro0YsPc
drujF4Y/5YjTpoieaYrc+1l7mJVWtbShlr1yQ2hVlrU9fO+ZE2SZZH8Kpz77tSM+83bEi8mx7Scl
3mQ98TNCu83esfqzpn0GDZ7ZxpFifpZDCmc3Eja2EfVSZ2GMToslFkns3+9Dfg0uPR8hkKF4wfJi
7+4TjM1LmmxDkTtxv3JY/br8PDcsnW2dpQ0cipj/uKYPrPOqqVmBWwkdv32BCnvHHBCf02OwuSbD
5nupqgapDGEBkgh9dBR3NrYNNeNi1kf3icgOJWuBqHi0Tbfp+WAj/gBExYduOSggJDuQZ89XfUy7
X/XRfnQbmzd/sqn9VdPY+u4w1UDyzS5J0gRaienQ+eN08PGMVItH+16rU/tgaqZo5tHShp5eGH7/
YH40H0NNTfSAuS3M1McYVpcqsHyAdM2H38d086eZ9mOgsTVw1C1FrclC4U48miKeGD1MdmDrrgX1
22y32PCz059reQFFjmUa5Z/yFoxYjEUrbhQZjNaCqYJ7voVo3Gz92AXWEHTRWb0BGpeoIoYHqoqB
rPO8GTjQWyM95ynyiXTzhHUECiNWPQSszdk5DYVzRt5ptOjrJNua5qOjifpyp6vw7WFCNtPPWSS0
/kj6qtyo2rGPwMP/xEqZZtNWfcDKAYpcjSCgi0jhwJgLNnrpuDXGe9VYuyF0skXCpnQNXoH3e9MM
giowXpUWNsp7cnORCtl/DX3lrBOedE9thchclMeIXM2O/UfTZE2Y5ojsmKCe/fyPXpNxYZrUzcDI
15Fu47ZY0OIK2URSel86loLPEjpVTz3I03ejHfobVvniCkektfCdovuOfGloWCX6Dy+Jk4WL3LSt
oCIGy1afgu/A+oQtsH7jTeYfqK5x3m8t/Rb1VrTTKbbNpreqmI38zyFem94xicnSF3WzNb2RLOFD
Ly0ADDK4CHz9GZrZ9h6IkGIVShypG4k9lJ6LyVfYTTVhFO+MEZgTgI9N1XQ9Bhmbo7Ji5RU5mOAt
7UO+WKq/2WKJf9thMeyRXWyWXdfzhEs/7JUH4XY+KUHc5CYgf6YgUahmsnvqdsXR1EzhV9Bltubi
YTNDLGSIIeEPhAOmA6fCMNBuFy/HXFinB7MHT+0UWwScrQWtEKWV6eXRacZi+xqfmH0d4945KFwG
1DpgQ+cO8Mk6t+O1z6Ep1lnkaNMeHGBNBf23XzbTQiixffJpeKsi/UbkgA1sl0Zk22Xkc2cir2nG
/5wsf0BUlJZpu5RekQbNCGxOliP6E3gEQVPT9iqmEQZ2f/UnHWjE4ZtZR3kpHcQioW3d9qCjKpAh
5C0LrYcDk3xTQDpPbPLmeQDMtCx4f7MBNz5gZw2KkhkDjQ3jzUf44tJYuNjspYq6hsCknMUAwM63
WLQIJBbszy5MD50oKSL4+d/834njfdxa443LHVs42DAwz2Mf/vFkAqmdAJz2VA1fcgXq3vvZltRO
tiyQlwT6t/lsK0G42Y5tvDdHWyRE2oHyQPr5QHkjdX6pJ+xr/woCnmqW72OXPOXhV7d1x88ezo+b
pJr8jQtE4KfeR4BzanL41uIEQsAZMshYGt7SMLwZu1ROG1R1SxGkU8kFWo0IWc0T/BbfmdZpUGST
f8Sp3npz5FeLZcNrKNRwnaQ+kbCT77y22KHHFgOMQLF8j5Axuiz8mKlTl7EmkBk845+SUMPPCVCA
NYjV2Mg+CirZnOH+uGmi2n2Fz9x7UBW814ztf2yajlpkYK9o1apkPHiEbpHrFT2NPlatOZBrormu
AH0+vlBgWmXOxw21onyVJvTPtI/zp9ryxSvi2YscQvXvFq/aY+hTaAMRa8/rMT1NKeLleOtMLYUP
Miev7xa8J9WCyW5cinyCQ4iy7Iervrhchn8wL/0R1Tp/yy1aw2chOdsmyJtJvvQMUhEjzoBmYXZK
8MSKJMmPZiUe4YQFQ1qfHRE9tb8o/BEfwupcnKGIUUILAPzLDaBrS5PI6ZPuqDzEjE0rrAk9h3a0
sXkEhhCv4ck2U9f/7ANw/80BxQlj8I5D5sglHiP0X30Avq7LGuo35aloxtchJf2O0SR/0a4/bLp6
qpZR5WQvVZk2Zz35116N6UsRAFFobRAKSz7lTbYc6zT/OkIddzXEBdnjxOPe5DS8AEcGOx9w88Sc
nfDEyIsHiM8iETT7OpRtiqjqUF1Lracj5XGGROIZWvXegGURuhbjeyJ0lCx89bMCS2osv49hcbr0
smY1pP34ibattUZGOV+b/OnSwrsecegrvI/9NSbixYxKavvjqNwNs8eobr5W+muUFTri5T//8HD0
fVhYZt+fcGwHSFjXRchrfuP85vqLqjHhOcLoIPFQNd7X+XRCctt4gujaeML68QppmGGLlQcw+gha
6uOCd/Cku3I6mOCrKRokcwwLXkXfbYDfN/em6bEzZLCTSgAXOPK6XmJx74sNEC/+gqfcXt3xyop3
WOhJhCC8zW9T7lyAwM7PkUKLFf0E8InmqyF5RjbkJ1YX7rmeN+vuXDNNeLUhVVfZR2O/F2J0zxnO
1WCHF/HywwQIm0TnPr+Pr3ywnrQeINZxjNgZ4rM4nkUrrTdxWW1cqwXSBBFYvpcCCcxzkxD4/rHO
vgO60S8hIaE3yATuXoQtp63fhE7QKle/RGLMz4j8v5jOyVL+cxZ/zeV1yBP2DSzLLEDgXZwzkEYe
oCmIv5HZw3uelGB7teIfUUe+gP20PjWRIgtgWyz8+l76PUorhJ1y/dmW8ThTdseH0NfFpbXgaYoG
nn0XIMr4MGKUog7+8+3j+v9+9/jYjPjYlPg+Z+4Hj09Wi7rUgOGeAAXIz0mMwyhUe790ss1XNctw
WAAq6Qn8dhm8G2P2/T+O6PLi2A3jDlQtyPxvK6gFd408m+Zsh5KSdTWtZ+5N/VshhHzWqb5PEBWJ
zq7AnjuE+skbddm4b3DaRE7GEGQK4oRD2LC9ETDWWVfvwJGCTaeCmyxwLQUwPPcuBiMbD0qtsEeH
Pygr3U+02LZNGf6RZDwCX5I9vk69Pa7KmtMjcMmyHfF8sKm5gXQrWiQyyb5LWzx7JeGvkPupQFYJ
D69r99HZ8xq6qiymDlEkgc9EDjvtpsz500GE5G/8qsT5uKhSIrCUOh7xHGwePOfDolqlkFPVlaeP
PJ1cvPSr7ECw/hbAZaA6zSfLe6HidBv29u5hKqYS4xDF7dZ3r6woIdhuvvkoXZCmmGo/1s4KK4Fc
IPcuPRjbo3jYACtRhyrveJCULF9NcWcvI+GL9UAGfvMrG7Q8WvwhQ5/fIp4th4krhOgcHMCBQA4P
HK7GGIjmCH4rhPi3odDdoojtbGt1kwf+0VBFB9YVz9lYgo40QpLPBbrQHdLEvAxYYDRNYcbVbfYM
wYH8wmrXP+V4kbdwlUXvWPDarS+YXJRzOM/iSbqqEVAOaOEARWOMeo72tQiKA4oNrRrTYWyAza7d
gVXYOPbpIpk5NLB9tlcMt9G2n5fxoUXiwYjwGgI1+ZMZZuy+Xdmrkjol2K4xax4GZ255jovmyc0i
eKJ1OSyNKtGkCXgSmZOfOB3iN+jo4CwIVgYHDyaYm9WwHOEdXd6Bzcgopep0R2TXyIsKSuY12MqU
ywS4yqspwCTsAv2EVOWGVz9tvQqnVdj43lLEsXVtuar31IGYHgN8KCiKWq4TRZHL30Z2srea5ps/
8eESMjVeZGJ/58VYbVqCLKnFBKJL5PU1e1wyPDwKbAPsv7vZCSUfliKXOnimETqyfU5dm35YikIG
7bDM7voT4YAk+UjWsJE/7sqzgpwEolKAhqexbvuNiivQvZTX0e7l2YzAaS0jyxRs9mM0ldt70/TU
kIqC06vlQdTNY5AfciJE1nu/q481cpdfkLRTv1SNs/IBvwQGBK2saTw8Y32+NyN8BL/gqQUE0vSS
1AIyg9ugAprn4xnWN7c5mj7kLlyHMrOWfTzUN2QB8bUbEyBUMr++Iconb727iLTflMEo4TtJ2iTb
mLGC1UBI5PYZsCrM7IZs04KyGf6cWJxiaLQh7LxyOtLcGw+zr6x+D1b8TSHGdDgJAqHEoaDqGEaF
WsfUmnbw64obJDw+Se1F3/wcbCqWiNyLTkKIZtVqWnqqir9BBWqhmxywhl8zddhMa6WRT2AUYIYk
z/cVGZeWl07Oe0+7fI90q6WLcyxiiNlRDcgNieuTnzf1ydQGJ1fdMtfgEnUGwdf3tulC3ihdJJCS
vYaeU/CTLjKQtZSqXKrJWrARy3sa1DZcRPDfOK9pOG0Y4H5X09I52YC977eW6Ut1gpdxEe/62APB
mRwn99JZFhS1EcJaafChvcV+90aIdn8UjQb+zEk/08LFSQRMGqdeFc5hijy26hEzfh7lFC+wPOPB
VNp/Am4KSDqIjVxybjz9sBmwnW3XRZAh+2dd4KcWC4mDLZjOkF5EMqBJkaOzqH4JFzkSPArugPya
D0hs0zTFiLMi8rb/OcRArq1ykBBQh8sPhwYEUHl+UqSI8iANuwz0GI1YG0VmpKDYz3x3F29Oy9hZ
iyatlvexoAQ6lkXzWoksCcyeJh5zDtYmqEGY5ogM2Ssdk7UNDvo2IDGUzxAA31se/yMEpvAch6OF
s1pLv07zP4nU9kElg7d2VdGcgd1A1iPS/iCcpK4Wkf7F++Fxjudqtpra6HmBnU3uuVMlCL6QAQap
upTgBWCgGGnohEC5q/o3/MUdmWEAGJOzaCxBTvexSuilVw/d0vwXpG7Spc3HalVT/NPukMepcra6
tBHwnVGR9vxvFNmM7mrT1zsy0tgec6XK3H1RtOcSjvqjS3MGxYy5Bo/J0RfIpQcdIUirgfMrl6Zn
aMq4W5iRYOgAxwyA0mvT49WMbkg3Z8jWDtvAO1EHKqEg19GZqwMH2q6bkVkJ1NVRgHx+j80keFq7
WgE+WORnPKY702dMj4s8Js1SeizS5ZIWI26D2UtjxOJMDcQ5Em85dBgbyGDh9xyZ89NoxpDR9oIB
5IC4V4G09WPwY3PwSYDNhvwE3vbxSWj5ZrMxRo5bM64U1GWRvl8nBz4XpmYK08H8FNn+fzVGOiC3
JQQnrTAuk0sxpU8mOAMIa3yBM+bJBGB+9ZkAjOnLMNIEYH71mXm/Wv86b8hqvAwZ3hQDcU+2aMsF
82T5joTOcJNIq1oN/VS84+f0Ai3yFCKx6M0dCwguzS6A23WvJc/uk/ym/nmNKNfl+5C1P69hJk2g
uA0oo2pveudrIEOLXeDt6l4ZXCbGbK7hJEO5AJxwWlSp4EDk6WJHcWTeF3SKDsobxm3kEXlywFq4
qf0ofRqdkUDaLuV4VkCq1cjqgHsJHswIiWMH0wazUnWIPP/r5ObFGvoC6DU2kLGpg/U1NKHkuTA1
a06v6Eq2mUJGtzhj/G43I1if0XVlIdk5xDbhSeNFklDZI2LFyZOYTXhNNGcv/fNhMbXM0/UuiYvv
Zp7PCzgSE4SjrNEJN4S4xzR3+lOfR8PJ1CCe+LNWQJZrxxpxHxEPIwDZZohqIRoqoL910pUT3cK6
3KVQSX8yLaJtf9NabAqGNurHRRc3T0bncBq615SUdPdB/7B2QJrtKztafegYE09t3Rz5GgKn6YPy
ycHsaxXIrzbSDnske2ObOyLR+RLCpKCVfDOmHD/4ou2Qgne3IVliM2bI7QdHRA7mOicCFlf6C3Oz
qrk5zk1zJ5veRxMb0OhAKAQIzL1sek3TDDa9Nf0KSQZQ24U5PLFJu/epHZ7tEmJ+i9iCM435dbU0
RldV4XkUpVyCLjMJchk7oI6wi/tHm+bUgt7LfLGM1j97zUeb5jD3mo/+q7nAPRT37/mY+xj8mNtT
390AH4M3Yq+LgzgSJAMcclKIZCdmBHtiEOw8b0dgZea+u3V0igMwurOhkB4eGzv2G6Czw36L1Eh+
i1XyNSxHCElxBw4Gr+7XiVuHS1kCHJbnQ/OkrBrZj+g0Jp+kXyWFfrJPXb72dJS+CsmiwKFtva8g
6vJqx22xdLwm296boANdObFbQf0AvaHv9RuScAeMLG76ysFVuEstENWaS3G78w+pmF8Kc69su/6M
XIQ3M5XlXnwgLQhKbbCP4rgaAdBU+zggKIV0bkLjJTDiLh4y1gYcW9gnK2RbL6fJj6xEBKUinrh5
ZKSbyGXe1kmj+BkYmQnsThjClA6SNegv3X04S4+bGFg34XQEaTa0cVwEFe9Hq2Oszq+gmSxCufV8
pIr6owcwJEjigPXFoWVuuqzwTgLpsNOcDpCD/WtrTHHse1irXFDLmraZBrgRdoPzDE2tLUT9QP/X
SeWD825wtlzl4PGTUXLtqiq+9q5sD9Y0ATvKKxmMLWDbJAGnzNz5GCa9o+PgBPgwjyVQDHEdHu+m
eTjoTv+cdBnvEz4CBgRI7m5yOqw0LuRI5ue1l3m5kmWk1rVkw1NTe1cvdj1Q6VvJy9Qhl4n5/qUl
EK7rq+y77dIyYBqQXx5N0Jitwx957YJr0gXSb4y7a1H7ePatofWwUsr6WmW++uLlI4QkJKhQBHTf
V/YQLenkHbQP5BLOfoh4uHrOVOGAb35s96FfX/OIfE2isVzGrmyusoh6bPvrnTuNiI4UBelPXlLt
iriEBBDSrp9GhribM1XDHVEAvqY3MdnkyeALWuYtiJ3rF0Cdp5tIKJKNgEIASxokhxz1rYdI/c3N
IV4NuoomqP1OrEmsJO7SfAJvscejIJmhUBUt2AX5ihpJN/kG5C/1Ks5d4J/ICIyKkUaoCbi04C7v
7qIIJp38kVPegBOYtwzICdCMtWCkWA9hMqxsimdpyvWnWAE91Vptfml4r7YCqT3wH9dw8DlWvCrj
8YdfpNM+U014Hqp2xxkkraGPap2NyRTwoCAMFuUzBSANzyWPqzVLUr4CB6e+JsAycKvlN1OMU1cv
wjiPDgXIj24gEXU3pEb+DHL++Y3OEwD/CkqrGzcD8nyP6uTGir1XFCwPkws+5zEpnfeuJiOCyS1f
m6ZbiHpRF2l4KiEr+i4uyUQRP8BOcTmCtAuSHgSUTrXsvmkHpCQ+kOVaOGxVdWkNGDsA5Kmfgvpv
HuF3+jOUIeMX/CfGbToKNygLpxkX9uzW9WYvLyIy0wlJYnrhFrJbt0yA/U8z9ziyVw+P1CXzlHXF
Q84BJhFPdcbDK+CYwA5yx93UEtJ6Sdog1uI2OuihW7cEhpKscLYHF1+Hv3qf2M67juzhMoSrCoLi
1z5+qwseXiq8fp5lHOG4xvQX09K8Lq7a3SYWVAbWYE5TO7cBSTRnMguqwnWe8VM7z5AwPnrDE1WT
XuNkC93ijuiz8MqML3MHnjzJbCQkOtj0LE3XSMILwi1sZ1ouNmhnU9NhS6DbezQWmtQ/zaYPvJbD
lkL1AEFWKBRPTF6Aa6MgKOHtwU27/rWY8DyNTT4BG1sMrz1WqqCyB3dneqc6h3o0MPc7hJb6V9rY
85G0qrd8blpZAuIVBbZa05tQXoII0ZaIsOHK0CTwANXnzdr0jiCGwG2YuyvTW4/Yn9EkizGY6oNg
iMalUXoCcUhi2Y46tV1KV16bessK6+vWRKA66d/oBKY9Da/OzRoc5O/VG13CbbTtYtIcTPRIZiPg
PHn7bGL+YTquxNz61Zenonk2EX8Pj9705o/E/pE5+Qu85eGbzIBk9SFVePTHWiy6MSmggQ4CuUVb
D96JAtkIHS8O8im0wiz3Tq0bWfBt0YY+Ze2hszIFMqJIrKQI2xugm0BMTiT+mnjeYWgioARrBFxz
VvAfQyUAu3To+IYkXb10taRPYxipbSz8ZP9XV+qi1F61Fug9x7RKzxFkEM6IzoCTsFHeIgXHzfnR
YWpxO/obiaBu3FJkHShTxm1u7fLSPZkhNuLdFPc8L452XwX3IebSjwta4y6vEK1PworCGwW1OBuZ
ONMG+f9A+s3f5d7jgE9kxaTzh1BJDKIqgIGhFkWXcelH+0xW7FOFyN9sLnvW7MBXrFZx31efXU9+
gxcluUYqkhcBbMV9tgfR1GWcOtk+B8j4U0s2ZjaYnqAgquSxUcR+bmJQU0IuOcS5r7UzrOBy7yOQ
DuLxPxtbhWtM7eA+raZn7ZYayZa2+pESDSKRmH4Bb69eIi8JIlJgUTk2pD2nGaiAxHzQdX54Ckhb
EgFHu8CKx48gMP3/tJ3XjuNGtK6fiABzuFVWK3ac6b4hJjJnshie/nysHlvjtrd9sIENwwRrVVEa
tcRi1Vp/iLBHx2tnHWbJLnTFygbCEtoeQNa+RV5BD6w7e7ayR423OAeZB/e6bR1AyEMx4dKqGk28
lFSfeKYDdQgqQBN6R75KMtCLDIxzlIkQ5x4tGjYStzCEiIzaIrj7aGEisQyF314cyCZ7124Axckr
zIC6Thy6CuLUbKntLvzD+gThnvfXuiEiUFcFiIYLFerQ+bYZKNPgtJtf5cGfONP7/k6OSGWGeuhF
jtszD1/ND78mkk6rCsuF/hTqFxVYHofhrLDeOLyHZBx+0TlCb2K+aWR4ms+8qtf3uuO9ynjvZP2m
RFB7pc0w57G0Nxkq78dIcQNlpVKlh4pEjQ6hnORSw4TAuKAuUD9Q1Wqlz/hneZ05n6XWsPv3gpH+
t4oRzB3ksBzDsk3XMvWP9cY2he0fIu9xEgbpQkmKD8iZ7NVY+fGOYUgHxHV6P7RW7916kOc720En
0g+0N7fXrb2YJu9ia4V3gYcanlLbXcuWjPO22qHvyAbMC3gc9cw7NTC6xTv1Y445urXweRLNlVZY
3JZmU0pWgt3tAnJn35N8XHRjVOC2a/c7WMA6qiDxoJ71/Pvt3XBe9i5BVVoYjDskxeZ/VDb4v/55
t+t/63DML1mQglxRMUWttWR6Y2WYwkj4Uieh2AD7Q+fVgUuf1/paxpXAVVa1a6sYB7vpE3qG9zLu
TlQaSy2CotiQB02bKlnIjqIg06XZenXRmkw/915I5dAz693oVhVpUdOKl0FRA9jBFnsZjIW/KgpU
yFmusK3ujbZddp0RAC4YgqVrxuqXJsq21mAXn7o2DneiSDE/Clz1c80fTw5QlERbZRU5WMtQkFv2
cHLyzah/HGAWrdLJrzbapItHXCjMsxGnx96qfWggFujHcFTDA1xxZ5n0CUi9rNce9HZ2R8PwKuhM
9SGdKFWwfOwXYepSTeQL1VBS0rq9A3SfpPn2Xdi0RKX0IPVK/WJsD9NDgDSWsrRmGjs7o4WfVP0B
s6HTzQ9HlLm6TrI6WstYM6Cl4LUkY40Zmt/bBZUDJ0HMKYzirzIWeJ2GzDyHwZ3ExhAwQX+2MeAh
n8zhwnET7WQY0/CMvcB76QYYYL+vfIoJsmKDv4i2cKnHnxLy+HKYjGuxI/YglEayl+XnINgX/jyl
h8U+Dm0kvgpwefIkLvagwGGJ9vXFNrrwEQfeYelg1YvngR0+Zi6Q18QBB9SnaQELtRhwqKNXDq4z
9NUVb+IrEOWDW5jFA/sVbz0ljQleMikf4vngheWPQDTJQY5g/Q6gZ6iWsk+OCsY2WAoEfpQMkHgV
DsadPGvYaGd9XDwOma0sQLQwp/vVcB11MPZFV45vTeb/3jELEi1C0xjf5BU8S8Zj36p3WkwyRBJW
5KFQffareDJub6yVpnMfKDrUx3gmrWgOogvRuBFDGG76OEHzoI+ntTO24VUpXAVfQBShclbFG+Se
VVQZOmeDypp/Eo5dbodxqE5gSZBIYlW7AKq01GrDflCVRjxrprWdAgAcYRaI55y9bIPY6xVGEyXN
cJrQXZg2qTf27LeH8SGZWSQyMZhnSCjYUbrU5mbl1+GyzN1VNBr1UR6Yw+ps1av8iv99utXcjzVg
AB3kqrWZYGNTqf8IrKEejhQxMoRHBzmwxXgHAtomu1j474e6dS5h3CgH13G99xCeirYk8e3Mbvo1
TJSkvUaQdniXdBY0NRJFWRkGC6dp7W+sfuzGrr75AFSW/ki+ERFy7TAOosVZWLXwddR3cmQk4Da0
XRQ9sq7FHBMq2bZpRp/HpV8dkZjd6Z6l3ksBibnVNt1vrRDBn3spHzH3UQb8rU9oU7VIIBntxq4S
j33VWatWJMNGNjNM0s+mycpt7pTTkDc4KZayTcVsEF5gHqXs9IR+EGyOFmbVaeusx/FG09wXuI3l
XdC0xZMwqweDm+mL6AyxLHWLvZSokitv3C9kh5nj8ZGjoXnvFV1/dBSAKXB1XyH+4Ffg899CEclX
2N7j7r1ZY04PB0GIM38ZjvJ0NCpFgwwz62YFtnLUZvs2fQisZe81qGENY7qwmlw5kLDfDaRiKGgW
aN7OErburL7tY1y/M+emjClQotYiMEjy/RlTlQrADfCSHRBQ9MBcYZ31rsrWQ4c6sB91ygLRMeXV
GsxHVEqsn55+X/gx/PZmbPfBOPjbpKJA7UXeVnEoSPud4e/HPCnW76I4ZLo/xHnwDm/zeLgL0Uvf
8JME/gDOg2rbPXmw+r7Uqh12gvqp8lXyHXPTN3ptZWkiW7ZUXQGJBn6/r1EEeZfnyQTgNScw7zIf
Z58IayYkDdqdoWfO9zZyXqNpUJ6zegw3MGmqQwJk5uzoRbtSSQgfgBN+GfuClHEyeo9tOGq7Oi95
EAogJiuWy9c8wI9OMfPptzNFUf4Wu41D+XL/7/exM8M7fydo2g55V0fnf822VHCg9P+G0kJAMPBs
t0yOduaS/1HqfcEf+pMw0u+FA0QxdtXkkwOoE1DHi5/p47Xq0F4u7PiTji8wCh3ptJTNURTBBt8C
tlBhUi8V11PfwGUFvRW+leNcUOqMbFsXofoWPrWa27zxtR5DVWhL+IEOQA3f3Idj4+xgpAXnrG+0
deV4ARntsFoGjTo8x/CT/FHoJ7tFzkkf0XZngRZZpnoBu6heoJWkd8nIjOq36uUWr0XJet3D003G
ZC/6HfB10tFcTWrEihAG7osFKghOu6L8cJt1FZvmz8ZLX6uo0D8pmV2sah2HejOKAMSHOTDzaJrO
8uopT9sXY77aS9180wW+udLnqlUN1nSTdXgsSC+ZMcF8xk7z/wApmObHb9FTHbB2fIWObrv6R/S2
ieMyIDhoC2P3RZbgcEbguRlDTc37FnSlEG29NkotW7+3e9DzXfIDAII4YCghVqnis2EtdazElVgc
ZIc8+xAbnGxmh/nDhpnChF4q+k0LF/DNGNdmIuov6uS567pwWVB4ef4cx/5p0ABAOJ7QcTt10xMe
A+1Vn5dyCM/guZ247MkjfYhXSLKY61B1h2ti5Xg0DOr0H88t3ZuxSX/5wc9wRFbqzNhwDGzZ/9sP
PrFqt4vn3FMt6mBbel47HNMmXweIUEIcSGt32cWWs4fNv/AnGH+jrqNUAjr2/ay3LFIQt7Ycc2vK
MwAEvy6pI1/ddcO4JfGFzn8ZKRtUaQPWGY6qbxWqlws7VjxQ9xzasvRPJICMiSJlsM2qNDgwISvd
Vp03jehsKUuA6cUS3TQN4Coeb1mf22T3C/NX06oxfeEzcgRVhoQMUzNs4w/DMKp0EIZo34yqYe03
E32lyo/WOs1hmg+ymYwNG+smddYlAsprHGDNvZaJ8mVM+m3ocX8n5pive7JZd4j7Os8lolt9zo/B
D0W4hudW3Y1d2z1HdgMtknjaaQ5gVtDdLeo1F9O01o2WRWswDuZ8m4inwLSaPfWUcimbjhdVFyp2
J9ky/EI8gW1bGpvurQyc6GhHOdlbdzROk+L+cQAIvIXb/O0Wl8PkCBkLzQEor+Ida0P3LrpVU3t3
RbjRMPJcsrRCcyg36u/NOdPNaj8E1CUAxxQCJjRfw5/XyKsVhPu4ufOEtEvhJasuG7Njrmfxvo6o
kd9i76cDwLGjmA/ZQPKdH+JEzZ1LZEc0mt6endhGPnSDaYyudnSQD9rb49V0MGgwG4uqXE7lphrT
fBlWUNTkuGaEJuKTAdqEiUDRaD6wF6Au5kfZr7Ye9ybaWrAX4j+GyHFyRFQm8To2YhLtmWbtIy14
bGEKsjZLQaTXglXaezuuS/2YWN6dlrD0e481gMFjyxvOdmPYVytH69/CF3kE2JPH0R4LcvImenlx
xag+tIaY5RG40WQzbnz1QTZlh4zJwd44bvqi0h5kyLGidu3NBwMAbzYz7BEAD3695hia6r6cX1On
LFn5jnuN0iBa16oq+JFO4invvUvh6spbkUb+srXd9hiktnff2tYPoK7KW2CnwdJEyvucWe1wEQB9
FrIDnFDOxrVzro6SACOaIniI8xWTV7zY7H8f1UStyKt0w0rG9abfZ6Fbr8qR4oAoJvNSA6RbNGmr
7HyHjSuiVxFqgE24Lyc2EWGQG29I6JJJUavPWWs2O6rWw0bGM+0a67V4rUfT3BpOHm9Hzzc+oXSy
UHUfaQRk1d2FJpJqmRkdEzRe7lfZg4aVffG/3gKqqoZXpGiLTZGHmLhHfbRVenaDfOxTTpb7NRzh
dbaxam7F6JSvuo/OlR15z6yWqCq006vgIUDSLBjf3C59sZs6eHSsNj3KeALX7p/i5ew4/Q/jHZUy
6r+vbOyPz0R2JvBabE9DfwIo+sd80GCGVmFndXOMcDZnV4VyQ+vp0QVqu36pSweg50zD6QZ+o7Ij
CfrfO5zcwsUi5gtVMIG4GIMN8s0Z/WVo1MZDphrGQ8LiMumK/CRDE/qod52mxAvZWcwjnKx1uRtF
uJexxoNsH/RBiAtmtp+GWn0a5oPBnJaq5Q+3gzcnkhT3QhGLYgUbAXFRP22rlRbaYh/1VnDqwI0s
rTxUtxRDjPtCi4x7xawo+Pdjf2fO6pS5G6sb2Wsl9i5rwGW181ifCfueLNftuiHXyZi7v4V0I/gP
kpH396/CokoLftI04GKQoPuwyFRrsu0dMhf9BPJv8N0jT2f3SCXEPVZhgWF5ZVVMFMTssB3FQvYg
PzJR0AoT55hA3eMqGZaXjtQmSKUIfzN1P+tEOY4OvnzygJjbzA5OH+LZl8/qBgTOBJZAcW3xeFFG
Etw+U4YcWwrRM0cj2iJ7TSXrsGwNTrJTXl8a9RLwSvqQ683erfxwL2YCnzoT+ErJ2pPt9s+gO2GB
ZbanW3i0pr1fKtGEInhkvqT9TiEdEC4CD4tqO4yB1DsJOeVwhvqU6AwUfvKgxhkiSqOvnZQ08HZG
Y7r7aRbxbbum30COTtsISH7X/YgAU19ubkrjgOGLNgpnd7NNylmar0p7XOIfIzYlbLQXI3GNZeRR
mJZN26l/Yo7VnxGUtV5Ct0Jju3PJ9pT6I+nzlTIj4v/9BtW0j8Bah9Kn5bBkNS1KNtrHvQcmCpkS
tFF1fNc7Yy3XLhPgk0Om+FdHS+0nNaP+3QAHOoKUsJ8GFYwfNJt2J3uR7Bs3FczDdRBb1hOqgwEU
/SleFlEnlY5cYHcIrlAOb5yqXFha6X6zhupHyE75JAFQTaQvW12fniytGu4dWz1L9FStKMZdTpFr
KZsZub41Xp/dVpeJFpNNeWdbyUn2zq/B9wglwa2ek2yohmOClsIazedywU8nTTb8UMJlFs2AwFno
paeyui+HZl8aVM0+ySbsj/04lDvP6s27XqpugIpjqxNttbnwkDgd4L2OmaAKxTXRRPDUKS5ai2WO
5MWsFUvl9FpDaV2HnUYpegQpAnO1OrTW5JyHtkbO06+Nr07+gGNt/D13Z8dKTYWbMPcBb0K6SMs7
VuHAxYGNeIs6raOTo4nqJZuVnWe0OUIDyl4OC4uxvjZpwxc0Wo+J0PPXieLL0kbwnonG1TcK7UNa
98UhD8x024EvvI/wLl+mP4wUoS1cQRqk0ym5NOab0JR5zVh2ssW/o7j799+b9ZHi6mgUHiEuuKZu
aLarfpiFUM0fItTx1cOUDthU6KJfgmvDtkdSPmXbtNy/tO25TVkUGuBtfD0z9tgVWKAssnCE/Ua9
mD3E+xwiZw2/LD6pJFTfJxIlY0puhgAk/jwlYdjQLx2+yh1wovAR9ni3lYK8spkabvBYRNymjdAv
5AHzs5WZ4SaBrLaWz9UeaQV97IoXq0/Zp+TWr3jeVdsS2N9z+3rDPObKpLmoXIOGRJ8pw0Ylq9Yh
WFZ7KYGQ3cCT/d//0DxcP+yxyAjaLok9zTBRbfHkN/HbHivw7U4DeYyvHeqRj3AsnI2jj+kaoxzv
iR2Ls9esMUNJzPCe8tgWpy6avspOt69NUjX1LC2siSX6eAsWaMWj08b4jxuI5efdJxZHQBmcTnsy
qHct7VzlbpqbnQ8Pt+qifi2bdmhWd4rluwsgMWJTtUG6tamXHupSe7Ltmm/VnJu4yD15c6IIxuk3
w0RwqZ1mJFb3WkM4exlZAF6tNLsGBfSfvjH1o+khBiE7Q62q9pEexivZqyPfxhMO6S7Z2yCjslIb
wWpP8Q+N7mpgUdJxpcV6dCcQZryr1OCx4uUu8uDMRZ4gGaElosOyljHURTClaIMYppmNjnDmAM2H
81BxpuTn91xVqC6dtojXYWyrVxFP3TopU+06zGdKREyeyZjs/adxcdn/VIT6M1djd6XEmnU/ZuWv
s/7Ps1vv7UyJ2/9YvbEs+PAbcjV0fkhpGLo6L+L0D3drgF9UPBSFOGRGba4cQ1SCiaa3j79OG32Z
Ar9ajI0xvQ6hc1VKk7xxaf7MMPz7oYykACG/FS9m0JDaKzvv7AvV3WGXmezNVB3PRht5K98S9nPK
QnExxcX0vYGG+P5CtnCwp7HDt9H3QMl3oByKscTlzklLtlJdBtr1t/NUKV67MafINpobM5m8F3sy
61PF+gGPYZrK5Gs7vVVUXEwD/yUTE8rXuhXuZO+QAnSfcms4In8C6sEo79BPTh/KPoqABP56DZhL
/lmDHCZsSJFOot07ipvs02TotkIbq6doTp2rUxd/j/zmbnTc4bM1RGR+0BI9tLqRUOKF61yXvvbI
5qlau4Ybn1ovzw58CdNGRxzssXPUkdQM8iposmyCLp09eYS2raIovlhi+EIx2vwSFeGb4onga+ao
n0F0lF8xi/pksrLhTkYCsXDtr6Sx8ZdwWkA9kJ/7MQ3v4wwEPRZu0R5CfxQsNbi7y14fKny77ODe
9bqAXHDvr9FGTlZo0sTBUkmraWflPcTaeQzfFofEsxBuLO9lyAisbuvaQX8OryIfbeQx8nKvaCqM
xgg10amrnE8eqYglVdvoEe/QZp0qnXN2Eggq1P8zNO0V764PRbwbkvpbhcDfyspV47lIqCD502Af
wctj7VlSaTLc3D7KXra2v3rVFBITMByUZUawbCIHazLhHu0o6ktV/lSjIXquvZG7HeNSGRVJ0p6d
cvopW5iRCQxtC7FMTeioFQbKZu/a8RL9nE3DhHv2ZtoUSljquUssyC+QrdAZ9e+ZNPK9livDojd8
4+hqxZvdm97KwlCDrGoTXUQKeZ6nVL5xxrTeBbFWrVpqiXsJD9Nq5xRaXfwQt6r+EBfBIZ3xYW2E
rYOl+OFKQsxuFw2UZLZ9U1CPnHG+Q1na27bDneCG8JUwX9m0+mvat/AnZ+Bva0DDwSNj6Yf+4Tbr
dXOlG9ILBldu3K9uHSMQ9w1Iu4NUMeHPqayqNPaXhktaC91G1zhLpROzeWIuMUgLI3aiyc5YAZQg
B0duEv4aLK8orffB8korAPqB0U2tXxwtY5510/jc2WWjLkzTXCl+aRzem7LHUJ3oPIZdslD9sd86
cR+fZezW21FEXrVtUa9uHYlilasawPLqnYRUm9U7CcmO3YODStO+88pYAJEudmPL7GuYfBONV0MC
zVX7q5NNz0HtKU+KCgrRmBxz26v29Byr2YMcwBqgnMu+8YND0enOic1ko6aD+Rmjy40cESZ5inGR
10FsYJfeeRPIDIB4XyP4FY2W35msBJdw+8oLadxFV5ausugRIrpW6IVlBplJZ67a5WiuXP08WMY9
P/wh7MGAwqvUI7tcTPKoa0N3SIeiO7S2DahfCctFizL2KjW94FRSrzokyAO+t/okQedJHgv01E5j
ncdrtQTn4hZT5u4zW40xJxIUcXkMGosuC370Sk/1VWvMs59G5rnSumRtV22+NGw25Atgb/4B7WmI
nVlilhsvmtYB4hRrFOaqLSSa4pPiYsiLI7xylM3cS1dN5DZPdRvHZyBmW81N7qWQYqp2lHtdtA6l
kGKHRZjfmhoT9MSHtNIKcciXEl7wfT0fGugAi861ujszBc6wtAQkP19LLnbl2qxdkEtUwHbdLiip
Ad3Nb7LovUUzrexGt7/bqn3JdfSRXcNJUZl0tGNBImzRh3G8vwFLcYJ/7Qc13zdFCdK+ntGlajri
El5CTbuNk7DTqvTyI7f8+n2wjMkh86tYbYOafkA6P0H6Hl9upUpfgxbYIUsuexWnSfUaDP5PzR+6
K3ZT2nVSiq9DtpoSzfgRaJTurZBJN/X5spLR/QEk9Gmc6vKN+wsOQK3lzxV76hWXmlfs29WNidD1
MRZluyfdZS27dny8Qfii3nFOaSQ8tBnbo4yLGd9Xd21+/I/FqvVRAIVyCbVs29JcGwgkEoN/TU74
JGPrKsniQ1LCgBG6cS4TEzmRKHW/wNJjhnHEc22WFiqJFUJG6VS8Fmwy41Z3vhRY1K/qMfYPPS4s
95OvwA+brwTGsurH5Fz7jf0wqNF0B1OqXsu+rlhi+NF86cLGXNs16DE/69THpolegyREiVfAvU9i
gO1J4VUzp2+ExzGioGZM7hc19Fe5XtSfNTIqW0U0/gKNG/OOH8zGhXNxhCnnXarI8i6d1QZ3fKzP
MnSLA2v2l72JZ03MOmtHymJQtQ2Qk6MfheE1dXuYVHrOfDomZBThbO+SAJ677HXnIWGCoZTGzhC2
LhsZENqxu0hhX528Boke2ZSjVSt3cYE4O2EabcClsLbxw/ui1KARxNknhOGs5yqr1U0gwFh29VBd
XewJlnIEyqJd47Tf+r4Y4cn2czGiBC0DwF+XAH/kcZyTBUVpndt9vPwtKAfJbg+4I/MX6KF58C0O
Xtk5qbE2rNP5WtmUQ0b0/pYZKLKNNBCwFO8Mu64+uKDG3AW4RG+fZM2b9BqAeRD8MiLwFDaJoeJv
ZEz2OoGTXISBsgijbuPNmi2GbgCylbFwGPjjzW/ToNd3uL2kfCt+KG9JOAQXtf8e5H766mFQxQ4p
R8whKqkPIdppuWD9WwvVZyfDDmFIIrwDkt48yIMM3rplzHhibRis/v1e+tsO24Upraqeq82YENuW
Zcrf9n1ggYLetMzwQDVFPUkWn+T3WXrrL9DgMTe3mBHqmIOapb8AcCz4ZvUIxR4nS5jD+mjRhNBT
IiHMB93L3KMHuWbCIPRhGmJCAUquTUUG9FdTa+7b4ZtsyGvQt8c+QGnxxBumfYCC6iKNU/MQVIi9
UEW110VZmmtrloLRwsg5FDNoI1KL/DDkBaWOIopXfVo7R6HoxkW3OxB6QRJ9NfPxvlP06HmIQ2c3
miz2tQ4phwIIqhwA2gnztvnKwAnNi1EZ/1HBNP+2MWJHzZSl2YAGgaI48+b7tz9yqTQa2SnbvhMS
aA3dZNVWne2smhwYjVOSIgv6Kna3vnpv65Z9ajOfJ6dXFcpaUesXo27Ha44Lpy9insdKT/U1gQK+
6hATXo9ZNF6jMUawr7OTVZjgbrEwZrXgIJu5Db1NctkZ9gkrjmyDmHK7Y731rfcrfc+EYtxNU6Tv
WzS37mQsMcJfZ9zaxp0298pxH3o/jCsR/fqPX6dnWx9ERZCEJCthuZbBN0y24OOeMuzzOveUKr9T
hSHAS3nNyiqVDOJ9KE466ZdVEqT5V9e6xp7Wf8vUrFu23VBcKNCNB9twyTQaU/1aq/nGtLL+W5VY
6mIAeHrvtY29z032UHk6QnZpg/fXED3m2ehQ2Y/zPQt/Kg93/TgkT1Nmf0+o2K1UYf5RpsXnJV55
tQ0Jf/IxiZsrvObACjVLlWcE7IoR1j6mtYOn7hxnSo5RV3327FY5TeUYHdJYc9+5cVVVRgdXMd13
MpzsvTW1vw7+H6+VJLwPL3W7VpJgZe8/ve+HayUJ7zb4f7xWc2GpS7bf7X3ltf/0j7y974cP+P9x
rfxrfPhHyvf9P/6A//S+/3cfUH6iD3+c/+UH/F/+cULNePYosyzRTynXrR6wyWpROyIlTlDIthGy
A5oGiiDv7SH3zaM+Yxtlt1ea3bXtUSAHELEsRz28HzBOm4rsS63FK2PShjvD02C62/n0KFRnfGyY
/lnqVVfZ0koDgc5KKTbmPGJQRHqmeHS5jXdd/2vcJu1RjidFglmRXo7HSvEWgBEGqK11e5WHjhrN
Kvb0jizqHzFMCsQxR+GORQ4L5D/jZhHcI4M1kccM8r1QqugFzgX+AUM43Q1zs2J3Ak0xnWH0RvTC
RidaJKqmniKWSS8Zfzz4aNVFdloAkI0pTu7llTjHrMrQCPg4vE5qnmvo0M9Ti4R1G5/lBdgLho+4
KKzkkELpkns37w+yr4OLftHj6Vm+UWlPAIt1P4Svyz8DyD48cAt1zIm63tIvwwmldLNCncPtLllB
Hr9Qy28yLipPA0LVoL9hRc6nEplNGQcfnO1aVtIb2Ywa72CVzHuWPzlH7NLK95fNRGAvzApKndYF
xkPqho9xOY2vpSW6teWJmNIZ7+7jQx2L1xa+xV6j+L6W0dIsnirfFw+qHeckIgITXXIubgHAkulJ
SdTmCbIpXXyQcefq9mH/CDcR+wBSj7+d1WkSvsfaP88+jFM0OPGlOcFHckLxmGXCXYZRam79oBOP
esw2LTTtV9kpfQmyRP1kxJp/lC29xwoHan+wks06MstH+yzPP7ye9DioccY2ehPNPTcoWZ12Nj/h
0jxTyDIpBvnGOUKS/RgqxopUgEluxUe1RHa8X0G2eC2b8iAvk1dEYNNu8VilUuxSH11IgY+eNMzJ
QpQksUnEzP5ut7C9fgcw3iLuWnozZrrxoumK8qBjNr7IgWw/5XmK2VhojQffzoITqsMlwlf99JJ0
0VvciemHq3qoO5j116KxYAjFSn0PJIjshhdkSEsg5eqqFklDv+veSI7u1L5tllOjgPIr6nyhVZb6
oOVRSWG98DZB700vTeWepUZZ23Y565dWffD6kRGu7b6PcMPg0sw02g8jZoptowQYFqtTeF9WRXjf
CgTedCPL1mwZmXfcNoF0byNzIrsNM9J2w4AKmPAA01TAThdgEBioeIaDK3gaLkOyFWcpBiTP+lkW
qCGxCIhLaKtfHdTxwRYx0MhdaHOjeLkNlkPst1yr7W049Q1gmaa9WP2sF2wXzWs8sd8qVeNNteDY
kIgBnYR01n03U3b1MEND68+Y1ZTNveIq+nssRZETcyAffgKyJZvG9eO9Vmp7DGVL66R7KrNLjS6T
Xk7cnxawhRAFX3jGc9ue24o0+GMWtxcT4B8IAKxborrujgNqNYva46YIC9/Yepbh7zIjme4937QW
FQnQ71r9mLuuh5Q5s2MuPHEhS4j4swHqJBXCeTa6/DM0d8x3Kqi9huj7BZrgOrvxcHxoSlDwc1KC
kqq3BqVc7wTQsqPfdi/VjHq2bEucqxn03MOtcdk4HFkTive47LSzGMqdql7keDn0dhHp/a3pDfbF
8NTsKbOT+8pQxLmrwhwNphQ1+DzSth56nY8sKDED1ZTwkz4UX8Yubn5iU9B6TfJDS1DxDrtBeZoU
pK96PuaxaLLwYLvC2yiZGB4QIg2WkSvir4EF+mcQT2WJDBx73gkiohM+eomTbRHvSO5SXBDPwijz
VQs55dWHpRnPcsaoX54LVkKfqfpiYjwtpTyKYH2fl5F+lNopMmQoXb2OlcLg7rGdTiwTM3sycrv+
3kU2oFQ7/5Sq1LnJBQACTdTmbOfsZbxBbb5U8bgkFVF/Rwy+XVD2sx+qdEh2QSiwrGkn91Qp1mfh
lzYF7iwvln39vRdNswlcByOqTsV1az7oM9rcrBCYKhu3Wd06Glnakj0VHMaVHPiu1VsGI+YpzfSq
wIi86kJ/QxUx+oy1TLs1+gHePFyvz0mWYsiTGQUpfdyQDcC9Mq4VCoIbybdAtNOurYJyE882kFGv
syofy89GoU3A1LPf4iCFkmuLDvMqdPT1OBbakzzkXrjOkxFp4jkUhyJb8PtLkOrTtCdMtYB5ORPI
rMiIH3NwB/tugGX0Zjdg4w1VvOToxmlkYD+nQ4ywnzvUm2BmpvwZR0eh37mD46xA86w8rdDBNivZ
xo0064l7zIGsFhhLAyjQEwQ7CNWYPAFxp9eMs+k+mfo17nuUEJI4XeaZD0E7rNSN6sZjA/qhQGMX
JbVliZPGkS1Ncuw6KznCihyahQwiI1UkODxa3/rZBhu127spo9JswiNZVEXnHaPCIeHJuqT2XXGR
rTrDalttqwfZcoo7RBPaZ0qx/mOiJEsZFWWvXHEZZ6NSlC8D3m1ntig/ZJ+ZlPbBROIfTxUd4FML
OhNgYnM/JslLSQXzICvufw2ps+OpjKdd9hIV7q9RMuQbxYvulx1GlNYl1dVjBBv0lKg1yFo9KROI
n8yXMigPCKfR0zFH7XwvRecRGN7Vm/1XLLIB2CZlCHgTusVF15ynrAiOt/isJYzeo6g2t9j/o+vM
ltvGuXZ9RaziDPJU8yxbtmM7J6ykk3CeZ179fgilW+ne33+CIhZAxpEoEljrHYzAjXaVZVD2bRC+
7lO/WfvtCroOt6A2RNsydrStysrtq5Uj2tTqm7Foo02kolhZ5mG45HHrvnsqMNvadVqKhbn37gTq
SxNa6fPQFjGPCDA886y2Tq29rRm8CeZZTYuTez2BA1dGcN+4n/lL1G+Ka5S4LnkRHffwuSubsJ+w
we7xWkjcFNPDSq9Ig2oNBGiyifYhyIcWE+OYlwKJwLWuRuj+CEPdj1hXPUkuvsrPMaz0J6kXoQ11
zpJNc1f314Yx9+2pc1d3eQnZl+NxJ6aDn2NZP8VZ9hRXLgQCs0r2moaA+8IGmL5Xm+KbHLUTpG4e
85CtRTfTTN8RszmE6WxnGwzVIkyn5lZVbrIP8Tjj3gzNNzfUXuUMw0AhLEsmzO8ANqMIZR3B/1j7
0rKcra/7JHFV8BlmY3dfUZY8+MiB/QpGb0cd3vs6IKWwDNumec553m7tNAwPdoleZwOgCKDhJTYS
92zcTDsPL7LpSQhdplwU6qLFCrREFG0vZ5q++itWDeuqKgp6cDMizOxJWNmZ/6setDco8MFCQ2cZ
geRBdVZeu7c0K7nceyhZ6cvRrtEUQyKM9I6bCewvQPgOubePG+qFmAlolO+TMmAzkxW7e79vxmmW
ykBL3sond5vj1JpotX9S5ivIE512FBcgNBYVohi1cnmdxMrsXdG77yX433/0V6TYitRVuccge6wo
pFbAx0jSyoG7REtU9gMvibski5xLMRQ1luAv22ZNk6q2Yn5Nitzeu41QtmWq2Nskx3AUm2fYrxaq
vStviFgTz0oR3On4SI3JTzMp3YPskVnqV6rev02zlNqQIaDjoIANqBNDWRnTihZr74gkTjiyA8xE
Z6xqJ/wehka9Gaa8P94bz/77aI7hYNkffYsmbT0faPXcb4IayA4FHiy8rRsKtdTD8nb61lrFTpqV
tAIFePS20H1EtsSxDfR51bjbsJwVx0rLzWOKrAMKeLl1s+fTVXZXWoo7zITS0Ip/KdvfwWVt841H
+nC1LMv9UjWABPzmRnI/QNC7ClDcCP5slO6jQE99rxapD0WbRh5xY+HyV8MNd3WhoPvX/x5oZ4Pi
FMmr5X8G1LhkIYfP0mOunCEv5xvZsyv89CB7cE/qHRBqA10aijZffBD9txzN5ukUkrxd2YqKTuHM
jytUPbrF3fc7QTdW2mbpUWzYSd4cGyvjqKbla5GaiKLOJC2kept9VfCpD8pQP0uMjowJC9kRKuEH
3UvjY+s2fQ7h3Y2Osi+PHo3rIRIruwix/j0R98DfQVNvgE7HUJNc0f2+zOSSFr1f8X6OnA73pl1T
xDRWPVScRapM+SvqzSk/wRzytoV9n6Xnyr40E9K/SVTwddv9Oqtqe+kLvV6oKECe3H4a30aVFR6c
D+3YpM30hkoDNpZZHh/lqN+S1Hd7kgSyix0nBKgyCO9dHaDKEoE2fa1V4S1SxvC1rYtkq7qzHmSp
oM1Cjp+aRfcke3KGqjg7D8DQFQh59AoJ0F6iBZIii8Lpns8uyYXTtJQnlIbHLiv57ivKvkVU7VdS
TbsgwH60LoGhZpj2ACEprOccR2TcqZUWqIkYzsjl85oSuf0W1ehTDkCYfgUUobgC8ra/SuxCvrRj
G8KVLcW5N0VKwUcftwFU971BzXFjzST61tCTFTYAw1Z2Sd4UM1ggX9RhbL+Uc+P0oO4guTzLGb3q
eMtpRNJLDopGdw45+LqFntpZtYxqc+FWobhPzhqsQuq2TXZyst6I/uDa4Xi/urye5v3kMf2t8WxU
dBwTWIgN1WIRJ9a0FZYCuXkWN0y0MoSCAKy8dpTg1IdNcMrZMfHaBQ3oOCnvnPZoGHb9lCOW/6Zp
1fc0r8yzHKuCUAXxbFVHOThmxRc90nelrz95XlJ96hbGg6HCqgmMG6IKEJMObexV55kYvu5L9lWe
aCDAJQ7ep7DR1gDT/HztKlutHzpMTKfoSTajA4Ak6nR9CcPud0wOoMGx1+usPg1u3yJu3LL8UcdZ
VuPf8/pQ/QsFFlSc53hnuD9DW/f37QgqXvyQIE5f7+trODcyGn9/BOT47yimjPUd9fmIih9yrgz8
Ge37Hk1Iec20/VnFubJKvLzZ+lPRvachj8vCLsQZvl37jpKz6qHbHfJwv7qAfOUkyBHdDtimvwY5
0L07LoICgm3CwQCaCLZO8MF5en8c50YePbrQpnFmaJ19YDX9sbIVzG7lqOw/5v2fsbqKv0PZ8XcB
YtkXFyude4MQw7g0eOyuLS2EYOBpnX7Rsdm9dGBSJ2MOGY3J7gTdvbVvki0QcqK8hLxY2uXcd2F8
AhSeCxZ7Anhllc9CqfPpciJKXHBzYvtQilF7SaCM7PvA8jd9NTVfp+KbKLTge2bkMOz7AY1Cxz1r
bq9eBHTljcUjd1mTE7rImGymedTKmzcnhCMqQ3KGXwv1onZeeAgmjdzKABvlMZqjkLpEMUVdy3n/
uWYJ+zYoEFyRZ90vFwcpfyRplMdF5JE8v/erN568NVoH5rgfajeEBeBWYl+H0CzSd9BQ2rUaCv3a
zI3TQo22kujtP/FM51HTOuja/WdAjVXIddkQbGrzm9fUIfv+KXjq8wq9u7gqP4ENqquy7OKDB0Dz
g9VXkU0+qJ6qnIuJn1LiSPP98TL3pMSR7Al6pmLk/GbTfjFkIZaNDQJLK5zrkVvVbNd6LtpZLrdq
63WVfK+nNP40VFJhqoETua4lzYuuxz9QeUcwX3x1nH7aCFHXuzA1w4+kHJb2HG/LSuXOqqZ9oNVk
my3YtG0nvha26S5sNigJNOaDqgyfvdIEz4EWBqx37QJtYnDjcy9wzBj6U/W9RBHoKkNyKoI5V8fi
GVegyRdSfNukjoFd2WyFV4cYTyv8yVdWUPoN250nGWfxOm0cMjtb2U2b4NBYvJ8qbVJ3k9A0i9xS
1/GKz13KwC4Vd2cMNBSZxLoepv4Z/GFXk9HWLRzvGvL3gRO8abNR3t8j09wB3CtH9IAFFCNqiZkD
uKDDXW/X1SB9TDpbPqmWLHV1pequU4pb5FinrAD7NFb5FgitfbQ9yzqqXQiHUvPrZa1Y+qbIq/GS
/dN0vjZtbKCn6BSUOQJe84ipaeMlx7B1gVxZtpUxH20Uqg5VBOStYu0zLbpUTAmQpnjYjVqJKl+t
Tme9Sl8U3/W2gRqLDfv4ETvfM0JQ3WcQEPba6nd4Ss9DERmnyGZvFXbkOSM4lT90/6dcd2au+xL5
g/ZBtpBXUaTUT0EYVIdu1nmRfCcjCQ+oM3dvFjtoiAYGBgqw6XY53ysS0h6mw06iHFN0VY53jfye
x6uMhQoiYVrt6puYjCAqKV22yniQnFwUSbVFkQX1ofK07Dl2o3oFKLo7O83gnLyo1vEpFwCy7Nj+
q/ITPjFVH55RW0KVJEqCbRqq0ESF+54Urnfx4GADzQ72yRC430K+/EVLWp5cv9uvRatqZ0tx1L2T
ziZe3hBesx4FFn7QO3lvgPoVbDbHfiPvjkdX3h9V30JoVZDmlHfVxP5i3TrtX14AUeRhgp2F4yzP
Mhtlq/jyHeWRbEqQf6gdNRfNJAFYVHt4SMUtNNndFRnk54b0ylqOpXlcIPI8PHcAXrdtq1ogcWc8
aFoOq4k3/E5CP5EW0BeVr2dkExrty3xCNkzdHTtqVK8TogJvUz2O7L8mddWiJnWcqAsf+eIWsT65
+0cIdNCnVU/TDo2qyts0SZasSi+xlmTPnJPpdGAp5iO9NhV+Dka0wmIoOqpBHx079urHR1efYyTi
G1xD5zlyWE7UVdxNA5HgpzrPicNpmfcKzzUkfh5NOKbJCIYQgyzkyQDhzbJAboLJltN1w8JLK+3F
5CckZdOdf/VMzJluCM4lw6TypcBoqtqs/Ik+wQ8obN27jmfWMvMK8dSjzb8dIZgfk6wfj/Aogm1R
WRFIYq3CtCh90QNgMjlKnh+NiVZzn2IT7YqTh2U7m6ms+qiACa4KS1R72R1yZWOOffXakyG7Cs+O
F/LsIKvCTWh7KlJGnKXX1q1Jax3qXTA+a3aPuwzhOmBB60ZVvJHd2LaihWGK7FqAq4UIsQbOyxNC
GqlJq7QgUPJFCudrjZkwIzL4xyTptlZM3gsktvRqJ2WxDzs8ZNhbux99i6z3AF0L5RnTuA22epVx
bih3gzYV2n9R43w0jX0RyJPf2nhIr2LMcjZYtvMB+AnwiF802w5xaJTQQFul67hPT1WjtTdX0avb
6Ksnt3SN9yJBkiNV0mxVsnN+dyo1WQELd/dyVLPjE9vI7obqUsR3oX1TW1NsAC6FXz0Y0iJVm/eq
E9Y+NbATk/GmcC6xajsvHYirUwmLeynjQ4LgP9Lv+lOYjQoLo3JapDqFI8Ov2aiWBpL8VFpuonI/
Q+B9SyNJ/Xrt1tfGgDC+hLGLpjkWYEvJjZRsxyBkzVeh37+SMdm4fdwv4RgUW2+MOa80VFSuEtwn
cJP+TayE8HlIXdjdaM2RrQNHPXkeLH1VT6/IuiImmGjTNyG6L2Vi2C85guW84xDYl9JVbbwrTTNZ
w+MrsAAKvZMalN1ymKLia8IOEZ1j136qpr67AB+1kfAbiq+lOWf/y4Gbr0EChsVhwRcDqnvKqZSx
XhvOwodjpSvON3klcLfussum4MRqwngB3P8k4wH5u1WvIXdUGDZu53azu8djG7EGf8IJWQj9ndtp
CRuh+DpEAEx6Bx8uDxmOTyEW/fydNOyfd5Xtiacmhj2lu9MzuBXx9GCkJ86m4DHxJFnrcqZRFp+G
a2oHkcKPCRQsx6UaJxUGJP/67iR7GEPaVwSOlpq0AMtTxd1lfvAmUuvYG0s9VrM3UDPGG0Kg5Bvy
N32G4Itxqcwdde646Gi2gbYcnAHpZvLh56hVgh0Y0y8C39fzPYSw9tkMQrDGsm925Y8QJdDLIBZu
OJDQHDKTBHA3J4AnTEd43fsbC0aIC1u5eQ1jxzuFsdrcYA2R9CnyZkcVsLnJJgjXJZXPWUB/fMKq
E+dRA7Mmbf7zwnD43W2cN2F9HZsMNV7QhjMRWhh9sm06ZBtlGEWrZOZNQ/5Itlo26kvf07/5rZYs
fMj6B2Ps9VvVeNM5jfSL7Pl6zHIrLwucLhpjYzfQRYWubDy+s1Mg1A53gMxvAQfSt+tpPMT9nEtO
WkesSZP2ywwmV/IcDNmwGHHQ2te8aJ8zUuQT/OcX2Wj8pBc+qaqj7NrkPbZWkESksZnShWEyuyis
DFJuK7324iNUh/FaNtrCKk3kTP/pSve7PATgg45u+T3Wyyu6YLMNCp+s/CjJg7xryhCdZE9zRh1x
kTHBbnNMnlMN9pMxVulfdtGhcTQUH2U2hpsYibVDYLn/c4brOpRx25IEfJTsKk9kG7cZ1c+52ugO
df9KfZFEV+R1S6tvtU+Ye2yHtM68pJBW+CTyz0hHfhW45l3bctSTDmuiqFprfqDdpN6lOoRbU2uS
q+zFvmfsLWxCF+2UuNuax8feZSGWRUF0dWYeaxMMCMzC9T3kfW292imqGKEyJVvZrQYsGdoOW0rZ
hTndHetJaRfTwEJa0UV3G6Zp5cRpGWMXrPpIivQAHDMfCUbq1yYCIDOPhWd9/Ty40yqAn3jpxbhr
cDs81bOt7JQgiYvcxa/cj5urDOXgMBcsVeNlnzveMyWrdAPdtQbNmM937BjFy6rJw13lZsqznNMl
DixsNT73tlEe+pYFh2zsyp5FJxL8CaF+byKwQy+i0rDIGGKVbee0zsrhglgs6fsY36ZRpOOzbIqp
cFn5wet9xNwJjcEiaKNdwBroPo+vNV0AYrf2rcrqX0AHWrBO7MnzsZmXR2XsD8dxnN1Mxl3Y+Qg8
zdp7zsiDrrWMs2xQnTGxpeuMc1hZzS4zzPf/xB9dvWqrJXJK+sKsakAXTbdIese4tpXpX20fkolU
oBtqmGrRPMCuOLhmpYs+Q+ZoT41XYUGboDsrm8Gvzzl48N0jdI93sXOf8Z8uYuB/D2R2vFE8XMNs
T2nWmDxdKX+bG0wY8o9Wj34iaGNfE+w+X0RQ7ATyJB/U7Zq9gajp6t4tgbA7qVueeAwwunA0J/lI
oqlBGKcNKRxZ9opyTraMTaPgv5xS+I0iVEbCqBkvsvHnoxGFhEsfLWRE9Ha7Lera2sn6XOyJTwVc
z1HW7mRprmmtz1Y1/gylzJKhR5nvn1ky9M+15KzYj+pLOYuMmxRkjagdvgivT69gHj51xR++uFU3
HvFswrFgHhySvtuhdKwiQsooqV13nZmR2MhRY+TdaWdi2iu9ecnKylkLlsaXJq/hx9eZ+73SztIy
zy3ZrSFUoT/NwhJ7g0foRmhIk4AzcjHZaYZFZaj5SyuiaJskRXGggKheHKWEbAUC+VNv61Mwl+zV
UD93E+syW0C3tqJa3VlqhEmEoj1nPopW6Kf1K9mVzWwJuQrIncHDCc1wmcWGvgjI9eySodKfecFr
z0aWfQRj2x5lT8YR/9uYVThdZMhz1ewZWjxELWgVtvXjLpEvSzF9aPT7qMyuj8IOiAv3EGIgs2jD
DJu7yMGXJAYzjWBBu43nrt977OqmMOZ9RDfJzWWqhMnCU/Kiv3rF22hH4aWsO2xxQYkNCwHPZeuE
CfCCSNSLFi3RlWG6vNvn97Yzv67lUdr3z4ZW2Cdo8HjzVg657flVk8KoOg6pFi780DeOTYTh8i+4
K7/I59XPPGCAEE3eV7sxHbSNVTzOC09Z2uwoeQ6U3hGjJhqK2+hHg6Sd45nn4ycmB2ppLSYP5ZA8
cu2p35qN+mlFZENUxTav8kiBYbcoqQdteaFHYiGDAQ4/OSWQs+y5MD5XlVFrR3N0SWd05hcrCYa9
PuawO+YtftU56zxOvnYWa2xJ2EgxiJlFMQ+Sq3GvWs3lLBvV+HU+5OyqZ3LHY6Dv8tsorD9PoFh4
v4Ze6f0S0+h9lCdlyt7bbFe1ngLSkfqQwJE2QwwvCWnmulpldvGq4Hn0ZM/01NM4G+nyqWdPNYQ5
2fNASB9AXLRLv/VGzOtJyeMq1T13ZXYKCoN9LTIxZ7YpoCfnbmcBCwqbZOUaeB/AKaR2Oze+GeIo
6dbHtlSjE3d0fo/n/Dq2iLEHy8dcOVp7KAJmtX1aIMVY5PrhvliAanttw2Ele7LpwmSAtDcNKCUG
10eBzOeJg5hv458p0hfrYqaaZXMjj3RK99zJMz0tnQyxqJCGu8+xayS3rFEz1tKrYQBkbaAafJW9
FKja2laqZuPElvkSeKN7qnvrUw5Gs7dDmyBxStV3DZU32PNE7c/IXfibsKz0heymprVKAamBeQ6C
FegaND2UFBZI2bm3QRjG0z2WRNDDDMqymdH2OyNumk0GFOdSmmjOeaK3vuTeoOwnf7KWsluVNlPQ
4dpM6Hp86ZXBXLYwIQ+uQe3b6RpEw8tyWQhBBWdeKMjVQj2mv2Oy1iarbnKep6vVlmxKdAB+28Ky
EyTc7EMTppcAmN/CrHUXTbP5z9e6vNnUboQoxvz362EE5avQ/ZNVNSy4//kvIZq70hzAUvfTcnCJ
i0C47lbOkc39UgFquMHI634WupENLGV7ptUPa6qiv2Nty5NxUi2FqtHfsWq0vuuD6x3kWTKuGvrG
BbFykaHWHPznyNihJaayYI+cJXA0my/2W+Am4dqxy/oYoFfwhC/kuPCtjNqli+4/3gNvExrvuzEK
qAk59kR2NriaWv9n41g8YZowZm34r3hQiOCaG8quR0LyKAcbBKaPUUMpdMZyml0E8MrkP8n20xIr
rQ38i6keVZB/zrZqc4ikuH6skHCrMfOY+IXVoYmraJ56B5yRkNgwE5y4Zd8pXfd+hLjYDy1GL15H
I+pg+qhXpo579bAIufamVmKnmB1r7LnTRRvExqFrkVReZJnQD2kz6gcjQ/0orDpvIbtQmgUQqHnk
j8Pin+nyGv/f5ZKmSXa4uSGBV+vGW9pZz3GUaldkG5MECnFr7Au/TVE3KOFsTSBb9qPRImktkt+x
rh89bymH01mUWR6hTTIce08HjScPQXtDCNfFTvZkI+fdry3790MVStAGQ6Vxwe4JalELfqaqBzYe
VWDBvy/Mm3d2Ta+/QC89uY0bfoTlsgwU9d0amugcOQnlRRm20nZdjqT8ZNcfkpsfTONzlZvd0Uzs
k1kZw7MZ5eaix6vhhzp0sFxL+5tfmCHEHSu7QLF3jnBe63VB/uNpaLS9ZVXl1q25Lyco9zcKHf5t
8FGmSeKp3iaIKbIs7+xrFZHUkqO2rsZPZsUT958TyMLa+6JGCul+AlpT2XpQsPKVZ7jpBJwzvtaw
tKHSJto5z/II555ebGPHUp9aa6KEbVneRxqPt9FGXtxuYmuF15x6sgxzahdZYPxIkB8glzL9HZPD
shHzRHk0mtaPloLa5hH64yryUF7hMa9uX6qIUp5bJiOLCNm2sWuQUI2/O8jvne8xvRmGYU6cROfB
WBRYx5zvIQjr9TmivLqMkVpGojwXZHhoXGlF5CqYFEXWrM47Bx2kBtcUWX8+prR346LHHDmkzSfK
S4DU/In6FYnIGeLbi/JrGHT1rtdiBHNlzAuS4GLUAiUKMVhYplBUXZSRhiF6mHdUXgrQOyD/1nUP
AskfKMyV09i8xIXQlmxfvTc8XwDejgA9x6COF+aY99+UrnuFjDb8wDBuhxRNuBFda66oCkRntjN1
v7DSbNwgYpsv/gj6XdCAW55nBRnWhMibOUtjdv9cqZMbnuuCj1Ae+XrSslF1k83/HLaT6txUWbKX
k9NKXZZTmR2xk02bFTRK/9Qqf0WJhrJBJFrWiViUbiYHtz7ZRR4Iw5GODca6UW2olU5G4awYx4vb
IiHoBKhjAMoLFjImRx/N1AUYausUFgq72qHr2uNJm85fLDcnharwxWsx9uBRb/0FUm/h5r7yM5j0
b149qF90fl9r3tqYukbd75NyfdzgAbT2URx4rT3+MlUPP7IgVvY9rmOrZu42Wa6CS1FIh8/dCLXx
GF+CtxJdv3OHN+sCTS3tNTOd6dKGANDnng65/vUkD2WjDtnNaoV2yQWqNdyet84enYWiBMaS0lis
Im/M4hFpTPYgRlriF9o7ISRIc/zmZNGJ3173NRoEqJDKd57HxkK+r8Wsr3WK6VQ33zEQcagbq8MX
kz3YGrtXd6OT46HbiyVwQn0vR9MBJj7aIP5ZjmLzBYC+FU9ysC++IGCfvXm65x7UBtEDUknhyRMa
tRc+kfDkT3F4qrupopSCvXFkIrbzLIMuzjn1IrfAZtXedoJ62QG3PZqzWr48+qM7GHm5+KM/T5Td
fH66IyTgQiFpvzxO+8/cAqvROi0uPrIgKgvA11YgrJOGzS2r9fYDrHUklOQTUM64x9fCW8lunYQA
Pe0Wjd4iS579yvoq4xkK3/Amemdn5Gm5Yp+GMRuy68shNvqbATVpHSeNT6FPZdvm9clBD4P05E6C
R1qoUm+rjA5SUlC8OWaGKLcQ3i3QKGF07a9aaMXNn83gGuzsl63fVDtzxrzkrlkfTHQVF9JHTsaY
j/ppcZuwIz8LS3viVZuTtYPM5Du59jyVrvpsTb65rGKMTmVXDhSzFojwM39fxuYULr1Wf6+SqTvK
KbJpG38rBq24PELFO24dzfP9CrWvX2xVXQseOzt0bkg+4TB2Gutk/b9+jKOI67XRBwN6mPxy5a+U
rLS/9z3r3dKxXqmp4i+6QcCXlTd40Zk/MLEKYmqIVBTL89ANxjnGYnLVTDY+Z+8Fl/ouxyelLs9R
lP8Eq2PGZxM6vPwZISng7CI7USmiCg3oPO4Lau99ykHEQuqX0nmTPzEZSezihPrPqyma7haBmF3k
Te18wcLcRdtUEV+QOMAS0RvEl8HVZy0Au6cm0nvNotFjaAklOoGT8KZVqg71JvQLcfMdS7+F+8lT
xW2YG48C+ybW8WO4zxd9vk5jz7nK6VbJmtFFLHopJ8vTjNG7oaIeQvnighH07kPbsSkNMDpEl3wf
9QVQuMCzjD1AwZTUkuxbfr838Za4NpFzLgKq+n3I620RZn5ydYQP0jkM8m3ba8lVxmTDsmhcxcbU
s5FknmwMXp9X5CbLbVqxS3/EskH7DhPE2CkVII/zrKJ4CSTeYwaD9HaizXQWdw05O1mq/8QeU0x7
uBUk3vZyrpwhB3WNXyocPlaXDRCAu82FQvJkLShbhnvpICqboMNGVPqGyi6cAuwtMkzn3TC4oYXT
bXXPNI4h251qE+mdgXNF5YFtnQ9LeRj244QWZvHt3nWNoltDZYF2F5OJXJV6g4NO4+8D0SA6Yfb8
BnW4F+cRRteZ4hhVMbWlKj53HwNBGdanTthnMymS+hR7KFgCmJsC7TWPwnqreZaGQ0einu1eTOex
DuxD7qgbg/TtuLBkK0f0pHG2Wad9V6ds3mPYLG9xY+Uc2+Mv9e0gXN5Puk/AiVw9e4YxYo6Ck809
eJ9wvx6otMo0UWNBpZBSnZOdZAlRHsmy46P7iPnQKQ58SPfyo4zrdkdRbj7/Me0/p0Lq44sPMSJ9
zJNT5L/TZmGwK1ow2kFCDYMacPwzTt4pUJq/Gjd9G8jpfvRa5a8oKWUwO/BOGYe/hAdhY5ZZ7GdN
RaO3SUjPrriF4VebxletjRytFEtQFxkrZFOCm2GW/TYMrWk3Oab24pnlL5JP2V9m275aCU5qlIf6
LTUkcCf/mtBo/SseIc1OBZuwrE3VPjuw5YeEbR81yHG4iixVDhZqM4PjDFcZmuYjJfapQih18ufk
BBToJnY6cMvzuY/G1wBnWm5orHIUO1C8Npt4OaIWuXnMkUfJbO0d41uy86cqtRfyX61wOraUKTvK
Kfc/To+wmejQS3hcIFFL+xyz8peh+/nyz09z+49p8pJBwp/PkzW5T84zoK2kiMrvpZ9daiQST9wA
tzBUo9tgKtGt5bPexAqaALHOympZeWTA2g7F73s/iUwMb0mSydn/voC8ijuNx6jzxDbVm2M1Wcbl
0Rhjy+ebIbRc+iHq1/OojMkjOybVMIT1/axHXA5ibqAu6vksDyfE+zXxVuMXmNgtT1Kju+bCfLJ8
u3yrLeoHbHS2et6Ub5Y9WC+B8VMOiXk8cIDYK92rHGZ3sRZTkd3kkFCaM4Wp6H6hNki/IjiFrMl8
mhFNPHFaKBvyUpqGeU1SD8NBXifEYAHOYKXs5GhnjdaqyrVhCy5hiRrjUtK/tS4pWD272UESrbEC
/92Vo+1gnV0Up47D/DiXjQdN9eTrxbZGLuXazo2My2407bsYxtpjemOX6dUy9LPflfbhP9MVH5W6
SbOMrTzBrHrtEqXrogmjC6BoZT+M+bnxmhDvcULyyPCsUl0U1pFFA7uAedBOzPAyNm2lksMSX9A3
s3b3aeY8YmSk/U1V3ynQOXqMiBGBV4Y7eaRpHHedBJjySC6JHHDViDV9XW5kSEj7x/nUKVQADs/2
jyG+Jaeszrd1Y6qnqUaEQ6lYhLRzdzBb9dSEoXZqSmMRVEN4dy00oTZqkT++klKunjrHeU/wB30H
FtTu6sHB833uKujoLvURBK+exsZ7gAzS/3WSYuoIUCUKkmlRu4GAuVUakYCTLlnthKXQro3Zi0Xe
UBKqgl6cWMREwBCc4Lvoy1Vf9faH7TnmRrCT2Pl+Gb1V+fQsJ8gz0ZCmmNSif9P1bLbCMcgvsul5
TC7tiDyY7LLVoMhljQ76QmEBWluC6TSwoffpCjl014kWU+DiH1BBG5/uGDz4WJWCmROc/IVQQJZK
SA6ZTSpcWra3ysrfy3K2DD1myBPspv59guw6c/cxWY4+uvJcqZz3n39Mdj2jbFZpX4FfgLPECmjo
LjgZh7dUy98HcnSfWtP7a9R1rT3o7ObDsZ9k2Axcf1XpzS4RUNgWmav/6nJoENqcPJcpc5clNftP
9lNzAl0Bac1jCNaC4i31uVCvlkL5o6v/07WmBkxhGbGWnSejoOxc1EC1uluL886SnGH61CsbLqte
EX0XDhT69DJK1tSkuDwyFrzH+j0rfHvRQD/f8JSlfuPNkGBg6OrJG7UlxHHtIkPyyJGDuoMITd8b
cCoZtbUZLywPyaGTQbPOf4RI3RvrqEKQTJ4rpynGDCTm2XjwCz84ysuX7eAckPgvd2VfAKNs4Cyk
43B3P0KvcdebCmjREdOk2dRWNm1hbPIuVI5SNUzqjMm468MwaxQ7pwKJ9lgtZchQi+/2bDC//BGT
h0mkA7rNrGP3112vBiHvaV23CjZxUq9GQxCpC2t+r1KwxqqKfhulroJ4aZypiA3m5AczHrVB6xlP
AenFc1+5Gve6yL71efKEfaf2KlolPJC4xCNgjocFSm9273/iDcPlJnxoUIy2PiizLQDxMcFw/1Ls
Egl3H1xLVk9oFxffsXT0DjIE76FZ94ETXpUsXmp22r+lNrJOAt/uRV6k7nswpDHMsancyK5pDs3C
cpFcH0ESv+sgHOdZCC+qpyxBoUV2tWlAZGusZ+Dl/+PrvJbc1qE1/USsIph5q9wKnd3t9g3L3tsm
CeYcnn4+Qr0tH5+Z8QWKWABJyS1RwFp/YDSZjfeJ5fJ6jDUf3AcwTzuqskuU5u6wqoacuhHFPTVw
jQ3N7Cy5Dx/5miavwEAV3ibSNfszqKbeGg+JGieszyoCuic6292/Tp6NF2tp6oXqb/UIDkrLlPu6
gK2lYrdGzXOWKaEVMGU543ra7wtcr/f7Krcr/3Wjui/+vErj5Txo/NjfxmUJbQObyoWy1YTbErOW
doXz5L0DsOpiJlnI9smyd8bMd6GRLSKdIr4o2AzQBB5qWusdPTc3XyHCXlIxuZvPL6Hn5e5m6Oc3
Nyu6D62skrWEM/ASt1O79cK5ve9nczjMTZYcEXjuzo07i13kF9lT5HroRcj6u8c3MLn0EW5XeQ4T
+8ptxOIm2hlJAhjWmat5GwjXuORJ2KxEEcL6G/zsdRKTeHaiaHFidxrcjPzvnTMCVvJGthudjwFR
bzt7TYiSt0UFE2VuIR/M2uOLODtbA/Tww60Ry6DHZnzW3eGs4iqkjtxJ2/u+v0EhcWVjNPoWN+DL
CpGQSFu62jDXdxPmhCDZy/A9NEuUNqD8AOphFKFYIAovuN3Kfx27vJita7/rTi+2RtB3pwH8wz0P
NHfdxFr/I8i+VknQP3hpHV2xVQpgBRIk3g8JJFHVxfrnIx+r9wox2mMXNK/WovwtF75ItDS/4yqk
BmurtOEJSZ6zrZG4j2G/VuiK2YXRORq6DtenBFrY8eiEQ63CVdsu4Ewz/jZX19l1FfAcaNDhA9Su
sVI1ujuD7cAFRVQbu3tLvoxIk691IzQ/yBS8jJ0zf83c7mcHuP6prfE5Mqd5PmdpHB57C/9M4AM5
hA14XWlVV/jBAaBGFCr7KAzvne9EdG8MolqxLeTN+XPz0JbjSxY32RENDBTOf3dxwEEOfnDFIQ8W
f7HWiO7TPq5PeBdE5Fvj9snAXbgmpfzhDNUls6rqBUXj6X7q+GFW8SlDVBGUVXW8TlslTR187auw
O/pRjC68qIqNNRvGXq+T9ACLEt3bZXkTIKZK1sS0Tqo7tSa58TH8EopIA2Tqf1Ph0faS60l+awf7
bmrjjdGP5bw15AjXLCglsm5x8lzEF2kVxZPqICVbnWxt+BHh+4L1lDWYW0qM1bqzhrPVltq3tqmP
moG9FiyJXZJ57Q/NrZFTL/wO9ZcY5ZDWLc78VtYnQ+CjWMNRfiZFkkHL5XR+Yo61DJJfyy+59u0G
LskSnCS77rtCjUwLQ/y/yFXjPfkcB7w2YCFg9cfRjNDadO1HtczG8cx+QG/zUa3B1djSU2PZMlYy
k/TksRK4V2Vy0YNZsLCjWAy6be25MlPnqZyyh9gHB2eTFl+HYxfvIpQY78j9BK8s8x+jOZu/Z4FV
rg3Bh6kZWVJA1CfJswyMxvTapeQct+D4ky98ePsd6U3rGODjfC8CL97UuNTDq7D9rfquRDB4pN9a
lzCmEryKcpAiWPg5m0Iv3fcCVwXlD+DLIt4ZBQZrWmL+EXfA+1zjv+d7ZU5pqGitAzuD/khajtrJ
opwa2cG4RTBA7OOlW8VDu3LqoL2UUvYkcYtsB6IsO2nN4G5yMjXf68VwO46SDyDw0X6K2vLQFNJ+
Y49xUBPSQF/3fI9LPlOUWMEEj9gIQ03Jv6m1HYrt1MjnRB6rIPfftYGCd1SKDw31V0jZebWbLH0f
iiGAJVxOX7284/8v0p/GJJDQtOf3IjKnr1rpmDutMKK9mgUc5hGq/cGp5/ysGkvBr/8+VP2sZOUZ
U8idrVYjrT3PDwEmLugT+uYjbmNyk7aWs9UWxQDV8ExCbSITeAP/jtm5Me+xKqlXXe7I8RJJSJWu
/2qXfbhCmK54FcCI9zH447vO940nY8aZBg4+SpnWwmAEZwxQGGqkLaOtxbd1lSEUcr41ZZB01y4J
f/041d1aDd7iPUzk9u/TAD/JXe4j4KxmN1bOnNs5t+tndlisIb1+MzTRbLQ+CD/whsStxShH2G1u
/SLC/KLik2Nquxa1XNvuw80QZdljHY/ZI8KQxj0IVLRsCckys+FtubLckFutt+0yRY3kmjkhALRX
HT495mpyugndTcPes90WW3vZb7kFamKQaHOKEK37WoTpiY8BFn3LD1lUID/lZG9aIgPEffrHevm1
Q+6oxI4ChVFnmaSL7leIWN/4ZdA7/jIkds7lQVtKmEBGEMD2VIWzmJcwHz8qmz2obbX+1+zkMPT+
AvGok1NZ4CeR2CaF2V5PTmpAHd0aFbODBhtgFbQRnDwgfQBaZRyHFIYMSClfohwi0Fq+pJVjwOxo
DA3WuVEn59E2UNUEmHWIrSHfO5MVvvmN85TBzvlHL2PJ6kJPX2I79A7kcTtUMa2an77ljbpTLU6z
7Ybr2u60t242030zwYRRowEOBCS/QIb1bfAgbeB0dcMCAXyBi6Um1joUFoHPYsu7UV2Wu+LCyuGr
6smFO9BMdbP3tJptSeWjcjEkJ9S87IsKqSOwMval8BL87DRE2bsIPD6KKIYNJfa/iZaR56vYiYHQ
/Y7dTobIGW4iYIBr9KlGny/8f8KUSp1SByN31alUXdLo8V3Q5u9O1gG8SbJ/kNshU+Pp1TPQnOFO
bwFNpySl3ixmoO8VfQDjJH0GZegltFnR3Y5kJD5j0e8jNSpbPM9waemUZws2Li6ceQmCUu2+qdyH
G+Tns436UKmPUAC5+RjBdvsjtHy01GftOmPpXkf/m6vitxM0LxNnst5I0FjWBcCre4JFjadEDbtC
Y6W24+mNjG3ULBVNbfBWfTlgUtFm9R157+Gimn5h7KijcabWiPxtuaGK6p31pWTe1gkP9sKm6m44
/NWC2f9Juhp0lRqGTE+FfTKG82xeGqs101XHwvmYgfk4Xvt5LD/7KtgmGpPUoRVBt4us5qR6/+95
f5zHB5yL5SOQybKlalDW5b6r3O/Yt5jnzE7NszqqUvvPLmpS5hm1O+zM4aNvbvOGqg5wYv59npqY
dNkXaVf+/hZvTXfcD6X8lpl2dSntvmJfIWuOxucoEOKgQmqw6vR6XKlDA1ORzTzryPkvk1Wsn0KG
J68xD4FIPwaE/tGry4yj69jNs8VK4mF2B3RYU+DwJQWOblndWjwcG9RV1UrDruZLRf3/mUyteI6c
FKWmetq7Q1ZvnUURNKr8hEcX7DCwNGO9T0T1Bk6zv7Pzpju6lDb9ZjgjB6GdQ3ywziTrLMB/bg6t
vQgOPRncu3TpQf4xWUD+nqg39o9gnpr936ep2aYNlYL6JctLc7RrqNr8lq3U2Z6HtuzcdNZanalu
5cfSZ8unJoXkVbYaOsarSpR3QSK859m1uksBaGqV9+hhpzX7W/I3bbeqw3Y+3xow+TFkEh7Un9E5
rrv/NUva2Z0hJFISv88mDfl5hhwTrqv6YzL+qrrO2f017zpFBdU8v8foPsh8Y6Ni6u63C97mTUIP
t1EFdCcETmFkj3o71ihZevVjllf4jBas4FSMekn9SGUX8HVTUWtn2q3xPdgzVjqah1sMbZHgAH4k
W6lYY9fIEptYWSy+ZI00Px3KVPf/FsOr1r2zQdypuXaePdsIkBlVIlZ4U2oPociLi9FEFiY9/fwd
m9wjNFOElgRgZR1nO5afvfmB4PdqSdZsBwSQL8PUvECEq1/rQDp3VVvZECvb+bv/CLyt+S7zRttW
fTSxBfMsCB//hsIo/oUAPWiB86+v8ytPESh7bkTZgjoBvsKep2TrR94tDufha6Lprzk441+m8UEO
KPypDzn8t956uVo4AOs6C/Tf0CaIo93cGOV3wMJoH8zfJzu2tqUtSctmeV9t5tiM16Fn3nl6kJBh
8ObVAOM5QlqBb00hxIwcdOVsMxTCD0WErxXS/sGHVmT33MD6NUh3bThF/4+HVAif/Nk9Yo/yXcnv
FWEYLOoX0eGaIFB9EIygWRZhPiWQdJ1T6j8w1ZTrRNcuTt0aB5XIVulr1TQyCvaAZH52OeDwdhV4
kbu9rj4yBI7Re++LCzWczwa9onAvWCqv/hrAE0sePM+I14PbVy3GkYcp9fBQHib9rI6y2QDERTlj
vShFWGUcfx0Ge9oUJaav7eSOX7XlaWTbP6Uc6rNiZVXTzmy88MrKiuydZfbhla/FiBeV0ReVPA3g
U/45YlgjUkZmUd8ZPoy5opeXnv/cl84f6gUw4MBFYJO+thhtU1Ee8FVzdmPjdqduTPrT3smnz8Nb
EGZJfx1Wsb0BcukxhKm48haCnpHGvyTKAc9DnecnsPMI1S2bLQ+lAztO5Efb9dEekHAx3IXjYN5F
Rm0c57T4PFIxpFOMI95O5p06+mseQkN/jhaT+OI0fQU+M2lPSMyzXLlZ6/7ltJuB7ienhSMX4qnf
p2CK3u0hHs/wQxJgu+P0Ne4KgFrS7I7k+KavvYu3tsdSPrKPKherUqx5kOf3EsLi79StCquuveAn
Hb019kaGjWkzDrhkGPNwAmuareWymyv5t4NY7e6aMS/fZbH8KRIoIpYsH72wlRsd2uPBsJJHnIjq
s2riOWQPSA6IL2Ie8bwr2J3AYohQ3WizJ2+OsqdBRsku9Au5UV014KYFuMbZKdaQDJxwPZNVO0xg
sFbXvmOhKQGMLlyp6djjZNgrWOIUZ+WLuoxqukA0l8lM7m5XHlsQ2mYQrlFE+XwBwfIqVmrK9eph
gQyxJfIHFVMTZR/yMEg/ZGff96P9MQ8hpT1vRnNwIm9hzeUX053H59bONrqqH7Iyf2XXpIbEMrtL
2euWUfqiQqEON9YznUfV8/3oLZszca9mxjnGhoaU4nphLe9xAIhq56jmJjGFCjRtkzt1I6NCwxcw
x4y0C3fJ0sHfTnaX79RLHHsn3zf9sidcXuOotyY1bnDr6ty5huU/4s+yVqONTLEaBjeyUueK3gB/
zZtVFxb/480Cg7u+WXWivbxZiu1qooosb7Yiq0gJlfpH1aM2qqO1OHe2/qGHbr3LZYlSxJCLDwmv
drRy553kfHIszJK3s8RJI37TtLHdGkOXb5QouJs5WIjU8kWlYKzIvfaiQqvuPeRfUN0RMNhHYOqI
9mxSKDfnGCLeWQ2EQmeJ0KM22ZvGAzk6tBGzx8rs88fcTa1d2ZT/qIzj6FdY+SJZcVAZlEJLJ5u1
IHsPFZyV+Mxt5twsUkm/85Vy0b9xkXtbiXE4jtjJARxp3ScZWubjgMPf0pkSJIeMSdonEPdvcgmp
eAKDfR9oQARUl9IobKURrRv5wmN3+GWk0798f523tgeeMhgFeghFGN/5aekcwCRFcGb69GDkDfXl
yn4b9VAjmc9a9toNK/tgT+biF27ab9C6hy1peqwrl8leyQMFDd5qm+ddswl6EW6bhYuqB/ZdVDnj
l86Jq2NP/eMWt/p2/GJ2dYWf35/zb/EsrVDZWciry3XCYBDP/F5VLHPcX9lkp6fAyFktJ0O1i6eK
3HFUdMa2E0l7RGOyOYqxntOVMKve2Nqa2xzdpblGZxVVATXX8rzfc1VADV2vqA6vE9SQugPIjiml
rskVY6PQccpbDq+z+iqT9UHd8nq3a0CdV9ctdKeOTB9y3XItur7ZxwgGauwgnWiHDLK2nlCre4yQ
WXksKpQv+Wb+SNSUsQAKMYvXrvZ3+TRnd8mESsZOoZgS5InKlTqEscdhgLmMhubrnaKj+IkfQvbA
nV5RUoakCi91aYLYu404Det5ihCZOMROdt/OVXbqfzfdFGUnbAs/YzgCF5umxAdRTblN9rvUhtob
YCeFhoHdWfp7584rxBndj9Ao+30eVMEuFI77MU/dRvdG8WaOiIJqiTduhi5wPoA9fjTQy58mRMbv
56DIWEt3GoiqdtF3ZaFcZ4gL3hprEp9dR+h4ytz6ak5Rk+kVs9hPM+jpjRq9TlTDIWuvQ2ymRyVX
GgPe2pvO9OWqcHrTNUVjpWBR12MKJxOEgHJwtSOb3qi0xYMPHvLBxpaUn9fskCWz6axULGo8Y2+Z
yQh9iXmqkUHoLqmIR8kqC21DajUbPk+IHHkY0LV1tajExK25GZ2suOhu89wXQD9910QJ0E27/ZRK
5w31gpPLg+mHLJOAhSaqj/DTeAETafQ5Ccq9HljYQmozFGdDdwzeeIRnaFtLfa/6wvT8ddV6pItz
/W1seni4ixsi+sAQC5yCyv0cNRcLMONBxVSjpgRmngKEGLo1yQmcWvEbfeRRtxuiLqspF0dv/rDP
LJ19Ld7JFywvm3GlDq2w3A/51B4nz8OeTMWQ2wbuIfJ5bYa4V6iYaigQx/0GtVj+QHHwpOapgT8u
qPrLVTMStBuSnliI/E+sxl9diZrXFqW3jt8P4BxqVGE6bt3rQnm5ippcVtRzZ1aPVbaLbCBTeJ4E
1NgK059XJJyndZwG2gZsOMKuQfPZqG44oXJbT/m8L7HetVdFJp372UKPJ2yw8Rm8TVmKed2z9UHB
wxmjc5MjPLD0pFOOq3EGv0K6ftjACWne0CVIVhOX+7fxg5VnW9B/jTI58WQovhsDv/huZjTogBv6
BqOX5jwtTUFVPNtYY4Dmgm4+4nM/2e+1OcQ7VPMKBCP+mximaetcUBmsNwmGBetJD6fuuexlex7z
Xlv1jeliLmLr9nubyF+d7yAuu5yNrfzE/srNxGYU6bSz2ctMZP/KrZkY3wpAqetu1LW1OeXl2V6a
Pu2TRdUoToHCqmPf8sZDkvufQ2qqEQcgoJb515m3vqmXd/xmyrvbJdXgdd716mrIzaS43vyPk5cr
3rrqKIjHz5gzJtNBw0vsjwv+ffvrS7Z5EeEic367lrrn9fYq6PeVXAlctnb4mZVrpRSthwgCO1ZW
PUX6MF28KPscAPv+OeCF1Q4ND+fe8HPW7FZ370cBwgdlFQxnD4703Ej54MbxJkZX/6yZ1tda1/xy
Mbb7GqE/dI7HoX/J+V/fl5YVUArx+pc4D4zj1POjW2nZJinYNyscZB8kX4dx0DDyG5q3oDiq6Dx5
ZHDYEnaiPAWa596Hoe/ee3ncI540JD/KpncPfgeFUA2oKUaOjFflpOYqUPNu5w3trwF3o8ttrjq1
WjAaftbn2+uF1fBU6rDOuG1U9463UbHmvzuqnrShkeiDXdz1mEccSoH7Q2U50YttdtFLItxz4Zn4
HC+9sAeXSNkWi/ulq5qyQTn994zbNdSgutD/5Rr/37uoa9zuAmR4LXr7FFe5v1Kybelgh9dukU8v
OQuyrZ/2r2Ytukcvrz6bok6eU8SaTyqkBpsiQGbPJz1g5/GCLPdT+eC3v9Sg+H36NKdI4WMmslcx
NZrx5eXTSSVAXe422Ta9ncaG6XK7SFKyiLZ6L0AG9r9XI9FmPAutOog6HU5eUPTscrrSf9YCrTsF
suxPWKn31yMVAw3en26j6iiUEeYflYfqsxYBRvEi5wDXFP7s0qgj1SSoxV27bZB5B9uAl1KE+6xy
4oMFHyDDPjxE2rk1p+O1rw5V8No3sXEG94XScWPvWjQN1iPF7kckMv5rnP57PkVoBll9xOMywA9p
GEMc7gKZbyMbwTxnCqpthZT2wcWDE6gPeJheQWPUodH9i9gdQEkFjFEhzQdcoxrAdclu7OWwKnCk
aTe5yCYU+gQaGdGzY4zjq8pfkI21/uyIDI6JbtjxxUnEu58a9SYyEWwPysokGaN/NvEQmLDOPBYX
6K5uJ2ReSg8qZtj7PHkxEA7v6wH8tBllWNC5QSo2meuE91CB8r3eNtA5yxIbiwLWXjIM8YNu8klS
R1EFs9sGmYRWEwO2dOMHd2kKHxPAujOslereBqDTTnycg8Mt5DjavYjM6GLIBOYs5goHcEHWs7BD
+8FD3yRa3NemxW/N98t0Oybs8P6IATOONeCICe3dmGr4Y/fNcDIm/171ZOiEeA5XVPjjB2Hxh+W1
Bo/T0jjz/JrPc3nS7PYzhJSNXJcQlvdqhhqoSxLWrk1OXMWCRVAIoZ4nJch2FWhDCA6d/jzN1+zH
knCjhvyeZVjNpWaP3fhF1pBIuzzb2ODvw7Q6XcN1MxTAAPV3fAy77dxjNgGFxH5rdZjESUZtwuuF
/WYN2Su4o/RRDeb9Zeoi+wswQO/Jiv2jbSOtbMMrvHMDVnCD1zzzO90+R1mt7Ty31NYqVur4HDsB
QpLo7QSnuuj/a5Jxxs6DWl3SWXI7O5WzzvoSrxGQJa/s+eTRRJa3ay8zfLhhk8fWR5sW4UEWWLUU
Vpnke1DOARvXeNxaRdxdZoHgBxVxDzxU6OCcuMy8Bl3sc1GREK9Tyoabncq9N7rtfe32Nto6dulv
Cj4haxXUy6FD3sO1xMrqeZOpy4cLt/afemcgmg6i9iXtf8aiiIGN0MTIfNm1J55VqAv1J1+4klQy
Y96EGpsWieB0nd84mCKhk3ynRrsZYhOJZkydNDf64ngJXJSQYqiaXCKIcOd4uIuoUS+o9HOPi/dK
dWUsvYeiri9qroYUyAs1XQQwimGN5Mmasqx4VnfBihDhKk1uyoT8tS+i/tTnUuCZXjjvRZBfwgjM
kxZVP6Bea6/S6+K9nUzTnRfDyRQTgiJqxhx9UNTuf2RJ5K0d1wCa6VR/XqvOsktTIefFTwFmvEEm
nss4/En+oDvZS6+pe8BsRfU0YNWarbvKKjaxLcEnJFl3jPl/AXSW+9/aotj1rpn/K6pmU0SdG8IZ
DbZ1Fgz/IAOewzsO6jeEB8hn8xYfm8zq9hCYxUbUnYsdhn7J8tZ8NFFOf6vrftv2tfOsemb8YLUo
a8KXcl9n+apjPfcmjUQ8A5ndqin6OEyPkI3uVa+UMRrXqfyueqjl2OdpcYVQ3aCAEGkLV7t23ZTF
it9l9lqNelaRHOSAGJmx3KXL+UNnZW1tc69Pt6FM4XV4M8vPMah20fKxB1gRAf0BUiLwGX7Fgjt7
8bEq6LJFZXBY9nDL5juslvccIAxUhs5danshErWd3JK9Nr6A5d5UY6uxQi8iSqIVQBQnr9AI9Pj1
VmhyWNvmNm+WJLG+EIJ0of8bp0fPE+InSkg4Qo6p91q2boy0jmZh3GJaeElAldALPXujfPMjn1Lj
pwu010+c+B/y8+EaD9jwGUq0sZcWdbvOM9IH/na4TlhG84GiMZcI2xe7xkncIVuKBvDQPdpgsB8n
PKJXrDX7D1Elw0ZroTCIfrbfs/yXCo9O2h2kboD8WWb1rfaQuGn2UnuJeykB3VzPBh1Vr8t0Aa7F
nfnaGqjJL/OraWaFWI1omizdkc2sY2kJZhn8v4xzgAP0Ejc6kCv4YobgmDSSWGBoLA8SKMAcd9Vo
InoQedYeUOKOrt1iHhBt1xuzwZ/qTs1QjWunOaoOVvCeV0N7HUCLLUbrhotYYZBu9BKn9eu825Vl
DusXFa4eecKovV30j3lWEn29XfR2S3XR3tXdTTha7Z1BHmNlGl307Nvih1JAbaQ/rrUS9+cYg7Tn
rLN+9FgrflPxtLaadT+M8BR/Y8e7KKqopsoGxaz/8OSkc5z7rri6DZBbBHU+U7/fSVEjX7JMu801
bZ90T4DJrG67dtvvhJ8ZfBfNqls1OUL7q+txiNfJ3gitrzBCp7O5NIakpHWdE4M+PWFzpqANqtHk
Ys6pDqkRjJ+Hgzo0fyMjctx2BFDwuzoOkQztxAAobfHy7HiW+4jZAaG4nvP3RUMyidL12oNWZgC7
rreTiG8g9qtu/ccLuIa7tHiwp2DY/68L/n3z2+u7nqn6uZjeU78TO/VKVHN9vdezl1fqSue5QGbm
mHoJTs35hEXGKPwVmZL2cTBKOPJRo+/hfbWPKlYPLtpGKTIpBkaC1RYZMziCWomtNGeoeWk1jVsW
pxmZ1eVaA3pg90B+AG/VdgWsi2cDjBpyufHeqOwI0dVRFA+jb+rrAsewbelWxUO2xNSA0Y4Weg6s
C9WAatRAq4Vyhx5SuW6Rs7RXaqSW4MK0krL1baI6CpMO6US/+vZXHFHc4pQEwwkBe/l5EemaNRxu
crvLq1AnqAZNyrOetXi35E51yKvWf0cXelN5hvZt8FogV64eHfFRS76Euscmi7gxy2wDajM4dbo3
PPd29x1ig/YtnzVE0SUPWV2DCDVWXrdSA4mB2xIvtnyEV+legB5CQFnOCPTiW290BthN1z5lmVZs
VBzJxTNQuupLn7WI17pNt1V3tl197bmW/BqnYX6YJ9Pe4f/ufRs2atiMamOn3kjIsk+9ERUX/J22
Vu3/8UbUG2xF8flGGkP3T7llOdahqdt8o82U+m5NBNbrMnunsLEvse/vbsB1MRTJtFJ9y+jFkfX8
ToHeRQYOc0b2cZWOqOdkffPTHYf26MVu/RQsTULI/x2y9b5+avP+pzn7rOdFapEQqBvo3l17jBbt
YM/q0P4YxD/40EYvKqSBoFsVGqWJySmawzia09Z00J6xRj9aGUMU/OxwcJmt8OeIo7PGL5aosvDF
ayuBUmBX3k1pMz1WsiDXgIbvP/r0LqkXASgEQexU0+fUDgf3QJL3UaXgGWLvH5VhzKqivaYhFrLJ
s7lfu7Pj7kl+D5e07r7OFjWUABcM+yj/69q9LinjYUxzrgXoG0WddXN5VxRef1Q8W3kj24a6W+zY
h4iVCqrJ6ug2cTm3RhGZEjuvO5mKEQ+zJGynDQJWYqvSmlVZyXtRNE+OSnLWIj60jg7aq5TexgA7
zR5lmL7mgb8xjbb8An/fhfQB21fFGxf6BB4yqGW12rSiFJ1sY7f9Ch0CMWxzaCAyi/zex6Rcrefh
xdoo37btyvJRqbRhPa5TqdlyPQ5lt3YnRKLtUAueWiQDntp2etbICYJUmYOnMhmic9cM3zERhHWf
p/2uHlqxU91pxtB9avTorLooXu+TDAlwb84TnAzDdGVYQY2uqg222jZX2uRZT6Vvy+eqgfvQp/qv
AQjxJiwR6xE2iL+d3XgIYFyPXXV8jbRIdKNPRANpfWWGictvBL1Sm3pnrQ4rr8XxuZNtdJLeULtI
SDKhizSaJai610m9XvzqkFLeqtHrfa73VDNV9M/XkKu75H7+3epMfQdDMD/EQXqv9CMGmCDNalhE
JiBHmN0Fvd+DoJxwp4avMbDgS34jSU5O5xtbnv4DngdQEo2OnytwlPWrO7Y1ajtgqAR2Pae8gb5h
UJdLqql8xZJlE+Zd+W5Fo3d2OiRgVS6N8sObRFJl7baDvS39MHmXqWeiuxeWR32e5bvWiC81C9XH
Nq30N9de18ukqPBwwfCq76pnZLp+F+iA7lQXZiEQrTR196pLle2LjNqfmtHGW6GS0+2Ski6WlLQ3
kESncPuGfCa5axVTTVhayXYB323ASTZ7vy6fndbTT9bSlOmI+ViL28LpFlRHZtdAmyontLqlBDPN
ZDVNNaVIxcluk7h6UocqmDUgiMam4P98OVWdYnS2Vr6p4b4we9IaEFDUiNN0MQJAlbVGio56iOfk
z8gL5s9FBoZSo6y440uBFxzZ63NB5vyiRvUa6CKsndN1sDJ1Y5d2/IdBYZwOn2sldyY5NMeTd98M
FuCb4qg6fzRpTsYhR4V/6hAiVgP8lnn38dLoVV8eektEqCFxDTWgjtRombZbpL4L8kPMvcX9xfeq
q3AAvQ1kbrQVFl91d5he6yn6x8jM9HLtVRCEIJ9kB9VNWkpn9CB8L3NlluVnPNeSVdP402vkZ8Uz
LoxrNaga042Po6Ynj9UyAQ1oHvg9vjTCd1xkmqD5K5ph35UbTU+di+qhfJc9OhBCEa1hIVIixUeB
b6Ej4li+MUfsQ9C7TO+1PnGC5wTEpBOY8c6noLPX6gaHBCd8G6IauSE36J8dVK0tEz5PGlokYCOt
2qpu63VihdBVh+h0Z70l0UeBRdnX2qzqk0XFjb9pmo7LDw+KkNL5V2VJHC2Jdn2YocSzpFBKlAzW
GjqsRzUa4WkVAqp7UL05dld4ec6vASYvAP7wVS1TY/EHfK/yKrs4WZnqe9N4x3ruj94o9QwpEER0
N2BaJTYobbpqHLddjQteuSDh9+SNmBkuvX5p0qY+1RrJLRUCciNJZQOBK4deR8k1zFGoZ/uWLjqA
qrFVkVUdLi6k1+Gpn+q9iUHTCmOKY6a5uLRJ71yREsA/wfSf0ZtIv81ora2cLEhebcDAW7IRwX1U
lslhhIN+DGMHkwvPrA9BIqNx1RR6cemSykDUFRk3qop0l5ga6Kd4JDEC3IK1SHVw8rhZJyiPIgSK
S02q13m0UX7xMrMBdqhDio0TnA6kLpfqiVgqM+XYn3XpzodbSB0Zywx1hH7KlG5QGQ5goqCWpYKg
A6j9dKpNG1Efi7x84yFX7RSBFC3vCJdPus3CJx2RANv5CI1R9M67nTnj+KdVdvmEJPBKS8b2IWnH
LFp+XDYBZkcYzi3dvE73udsFF2GIaZ0YLfJ+fTnhwkEDSrysVq0V3eleevIcEb2YHVvyrqnt81D1
7bEkAb1HoiF6LOExb2xjCN+93v1lDVa4NcyQ99MCHV+lVuGs29aX26Zx6IMnjNaNYzi7yTS+Obkh
/43Qqmn9YnpvK8vaRjFlDXv4P6yd15LbSLauX2Wirw9iw5sTe+aC3hSLZDmZG4RaUsN7j6c/Xyal
prqm98S+OBGKDOTKBEixSCBzrd/ASSGJhbKiVpm/1+OVZdIEJDpS9zfPWGE52+vBcLDt+AEALNpk
Ee9zbZDYWcopd/dZbSiD9dRHwFzcHhHUqC+3lVl2+iJrmvkxUwFV9/630QWqdQtROZtxEMTvq3L9
comf0Izu459nhEnzlkxmvpcDcrK8kge++UDm5XAPNbez5rxYBYU+rn55kYz10CPyL2g15Ss3TFa6
2jvbBkzmo2wMiguPSqM3sMCS75By60OXNZQq5GGAAcMBkdHmgCp3/yMo+3LkPgfkBMMy6KucI4/u
c34Zfjfnb1/x7+b83avK2P1NyKO/myffUirf4rt3d3tj90u8e+Xb//rdy7zrvv8fRH3sw2SaqAqq
SYOyg1MjZZiwuW71QMAGSRrEMTxNDOEZT+SQnFWPOrPk4S0qJ8i+bOT15mAs962CQ8//fPbt8pbR
NqwLxCu9v7xn+9tYmdHPlhf5832qHZK2aRlByxH1gXIas40xzDDVka/Ll5Wa7ox5VB5DUUKoIrvc
GzNFCVlfuJ3ho15iBKFzuHXxoT2ZVXQrN9zOMviJFCkmv7euhtKx0V9vL3B/QXm6nJEr2e1Fs3xe
UV/FC7WzgawOQwWmTydF0OvjSQta73kaXVY3UfXJ1WN34Rdo/OTTwGLQ96zn2MmHS1uFm1EbrWfZ
oGkTL4KAPazs4muCvY84gWeO9Wz7HRXzqFJWo2ADtYoPwWfgnnQglSND9yYYsvQou4lgCd27mV41
i6oEA4mst74fI5+bpNHmL5YW4uU96fCtIqdZ6k393Mz5QmnJJdfkMzqkCB7cwVO4SdtA+2W/zePh
oZYNIsVwTViVi3kyXk7d57wz3H0hvMIT0EFLXdfajey2AqHsoFi1nLF02ATS9Bsb0B/9Xgzfz1PF
ebc59+soag9gKS6OnrBSyF2eRFrbDkvZ9c1kuuSJDSFZr28hz0BRNNKSaIeu1nxpg2+NVflX/mb+
lfukeZjH7g83ipSrjFOiKTeWWpcrGcOoulslJHxXvsBBGymLNpRgcBwR2GgULYqTHJCNjDWB42CI
VK2T9lJYECFYdDmnSjTyCBaMc1LsUUN3obIEKcY5BdqXLG6qj0HSn7O4yF8MDFePqsJr1wI+99f4
bKDrXf6MVyk7zaJIg1U3RvZRj8xuYcclWtFwdTp82YrPPIiM5NSEkQ1kPp6traaFAC4Q1Zs3iMKN
D6rMQ7iOdm1R49u54AiGVeKa2LpVIaaA8eBcm6Tdtpmuv8qeh7BvE8XGq98ntzFl9N0jibB4eQft
3LA5Q41ZrVoU+/uAhO/U+DvCZ/FxyssLGGIR2dwjO9KFmQDElU3v+fMu8Yr9PSSPZoxwbjPuA/fY
bLX4S98vYJXxukr6ld5l+sdm0vDzKq1mrzvO/Fxbw+842XW/99g0LtipzU9a0keHWnH9tTkhaZzW
Fa6HDjInc4aHZex487oSS8gcTyttIbVR5MgcVOpNKuU2W5wiR23oVEs52sUmrAI+SaPoUTA2mmol
QXmyscOhCW4j4HqEOCBbSFYfCEn7c4UfrwhimEpFuRzTCVQ1Tpa1wL+9Q7nF/tKEUHaU4RvSTU57
D4mbeSBgqdDG6Fj++1VkzCClF3Zpucci0z2TSMaI1C0oxhTeWYbmwUBvydRPjgiVlduwV0DitCPH
8DgMarMxxpjiHwjYYdsgSXhEiZkFEqPeFGQqoEE/FCY84SN4lr0amNOhH77WVOSek87KjuQNcK4R
Pmw9pmlHoIqQs4QTGwmDH105KifLUdltxWRcWH5M/s/nFvg47rmTHChXPA921j5OfzZx72IIkPjZ
ZgSnBt2D7n1UTjaG3hLEBn8lB+SUOBvbR3lUopwHArA2kRv5GZPzjJRtoEJJdpl5k3KoHUc5xKaJ
ckAef5c92ZQiLo/u0/5zLKbQOqF4COQWSINcscuje9ejNImmVBJQEGOKOvv/Nu8++bbwv/flyeS8
fpx8H5BHfpyQy7CseflOjlPqagZ+yWpbHnpTnC1HD0d4ORHA2b8Ldf4yvTBjWOlanS1uN1SfGqcT
2fv7TfV+o4U7bKOTho2qvL3eB+6TSz2/nd823XSqh8XQWcZJNp048khk7mwvfHkXv3fxdp+W4PGd
lTxhiq86PjhPqJephybrBgreSG9WY209l0W3mNhKbWLkrVGjzCfNx9VvMrZ9jewMyooKu2BV7R+j
EF0tSJ1U6Q0N427RlbHbnKioYY5Ww35uNczQnBJD+2L8IbJdc489+RmGwQg5ZWuvsBXUG7YxlZiH
1rLhV0RqiPZMuqJO7XwMI+rUfVy4O9hL6MGZrQWlrsbLTfP6K48hfQM1IIP2mKrwUkJvmzrlfEY8
DZNKNZxR94EzpGNlwUYyDeyPs9+dQzXML6U9Xqw0K46ylyEgc+FBGex4tE4LGfMn+GpyYLDmC7mb
bu9kLQCNvyAmZbcr0+2MtMTx1vsrsHIy2EimbuasjAwgSzgrMdWnQik/jrVHDg1wj8x7aU5nkqAY
0s0tGXbLfFmuxYZDxYLt1ldigAL1aPWrGrushzAbvnb80pqlbX3U/cR7Mjw1e2HpPC48h+xzYn6v
UPlZ1EIlEgBDhqJRO/qPSblOTLt7lBHZ6IMxHIva3Ifd9MVnQ3sYHKTqZZPambrqtaxY32OjNTf7
2DCShSEE7pGeA/+JePMpUbXNpFj920zhYz84iKvIFYKIgzvv3/TQ0IHIe+06EYD5P+cPagYwZTQf
LBKri1zxw32tO9QVlbDf1aFQis/4dEw05TsNMdoFqF/rUXV52I1R1i21ykc5XsTkURYZSPPJdYVp
elxas+vnwcctKFendA0Hq35O80ZFZKQBK2o25bKpMdJqgEvt5GSDDfqpNfo3pY2g9lc+sm5qaT8G
pXpygVK9VVpibkYDD8coKpunsVMRrxmq7KsX6ieSm95b7noGooHdrzPKvNtXZfTWTW6wR8VI/WAa
wwtEGesyBU39EswxXsaEPcyvj423t8BZBlb/uwGL5xxNfnhWRpAOixjUlD1syNFGy0hP8otsVKMC
3DFbxbIUtI9QEEDkAMSt7VCEyoOMz0kY7inIw1oSy/wS5AN1AahPsmuUbYnc8vg9UxL+12Xbn71Z
HVhaRANwK3SNoSEnG01zrbeo9q5SpQFG25sF1PfVT8KXyUfjBFiaebtjyZsS4JRq5eMUBHT+561M
HsnbkzzyWYlZuTXtG7c7+1MKujNz+L8WuTpsK0cFtyu8BIISBwF5hHBUekILcHkPybimCnpNQbXE
iuIrjzVsy+LB+2oWu6Iw7G9z9VrZFXeWwawfeqX7tXkXG1xgTnWHdemf05yp6PatmedvhXK0G93+
5voOpdjWUp80yOe4E6r5OhFoUEsLDskcFg+RaPhA8gfZlUfvYk1SxVRzKpBlYnIS6sjJ1+q3//EZ
EUaec3Iayzs4hbrJBECRpC3LLzQ8n6okanfCsmiJi6C/o0yjPY42POOcyvunvK+xkISGc5x61UcY
21v4VTUcHK1M4GxzR6Tw1myVrHQXgbhncj4Qt1k/VzEueCp5V1xNxxP8AoAlasAuCjkdUKJi08PO
NkBKatYXSoBYtmaY4eJ+73CGoL+omCw4wi9DxiO1/Oa5KLVB9dnVBZWYOFNwq1LVYOYNvs1j8VST
YjwVUHSf7A5l1CBVv/ZNAn5IzzvcyyzT3VZitIpG8zqMD5aJ+01YTvXZtrXvlT1731y0jgCkgiNy
dBUWaOz8Po5uLVKgFsXYfFrVbWOeVXNPmbvY2GWQ/KI6FZils0IyOVtJnSnZSJmqKTbrndMY0eI+
II/4qwSnaNawOEawagqeIlA4FykHmuBTprUTv1ohMWpqqA5Wav9KHS2+qY5GevAcdXW0G1wEwa0R
duRSHoa+WKHIw7JJv+A3qW5msT6CImzspipF27zieVUkCkQODQ9TvYYj8WdD5ozdfG5pm3tsDMC9
LLQ+U3YjAoirqYQebBZq/DI7iXX1rfbWkyHY5p9BU0cgAUmrWljzJDEpcepLU4jPE4W0Zl/qQwzo
KM8/dYn9zR+BuiVD3ELlQrNhAvf50ihOAX6TGAhQc5dGk7bPqqbgGxUr68CJrCe2hgClXY8io266
qOSw+fZDwz5bWbaQu3Bu2809dN+dU1N37rPKGEOEscrGbVPVzdlr6gelN/H6EL1740ftQ9X1v8YL
K2jPkVH+Eic90ZydahVEnXrGLM9P2uaCqUVzkUcdynZLvg/tRnZlU/AUPOpKcQnFtNKYz5orbNAE
b2rq4y2iW9NJ9ljTUG5ng76BTDqe1MI+uZnV7WVPNiyw0M4ZJ8ryYhQ0yo/Rm92sgS2x7ZYnpWo/
smbvX6Df9y/jx3bKCuC8Wf8SFuOXBIuqkxzxHZWlT4NRbpFsJ+TtFg2QM7T42dkt2hJ/ZVnBqNO4
3nsQaVYooVlvPipga79qlY0sYVDLxUu8tbSDHFXs8rMyJuZJw8xTFMrh11PyEk3Tat6yFc+B2xYe
UUiIPHPwSeb8LV+nGiAP+VPChoeAvx6xvUeKg5KAbNAyuli6Y+1mUEenrjHcY8/6SBM9GdKdZG5X
KkTPE1/qaW1WlH7ksFmP6UkOeJ2BmRWQxNzPjqxK4RcMqfMpQg0XZEJwtdUwOle4gi1Aozuf4qao
edeK+zBTdn528ZuT88Hi1uvEGKwN2wnnmrmzvp4yZPN0sf2bA1sHMNzQZbv/KkeVjq40ab6PSpPm
+7mTiv86UFRUE4ACHQ2RapBHg13oODJ7zrh3IVzdRptUx5yGdbFAcPl5yPM8nY2L21jRo9pkEN7F
QJkC1LgPTFgKwFHa4NN9pL4xfTYKx1qFva4e9KSMXv8mbv6MS5ZjZmrWCjGTZKGin7GQaN4WkdTM
5JGKEtBPbK848mfTR5QG7BDghZg9VxKudK2eMNbKx20aj9ahNaDUD4CUYG8IbfppKpa9XfifkOBY
o2iYvwp04AOSkWSMW9P4MOiWsVbYFG9tu65QhB0pmBTKg6tm1mc3cIPlWAbZ8wySnnpl5z10vV0e
wHAo23ROvDO51T+ssgbgo7Bj7qw6PYZmfr094sTDTj4A2wFpg2mO4p18ALqhYjzeTNd0Nfe3aVgW
Jy2pIkQCnHAluwm5z5M86hDI4rucVN5migz8zjB3yqpLrdraxgvz6aj0VQiENK9xBCjS59nmQVtb
TvKxK9D09OfP4xTo2EcF0ZOTmFeJ0jCitNraftVvegHmELNmMQuR+mGtddW0cNoxJEnA7kqyd9K5
2XlB7b/OXRQd7GFYIrvWb01LYHspPX20XH3NdyX6fY5A86L+USKmYxSHBF8ePUi/y+8q1Uz7pA/V
d/m9ln7iiZdb1NVmfwNybVpOTTCES/azf+nL8c5sf47f55t6azwY6I4vhkLD61wwLr1CEIphZF1q
/KfPVoGP2ig4lkbRjmhDJwjtxFH4kqG3LE9Q6mlep5oRgjEd+q2i59oyFr9EwDy9yMvQxFNgQ/EU
h16UZfzFgRItTD/E5BfkEVCIW/o264UCyV96Y39tNRvvATlGT1PMYYMYrGXuWk0j5z07wSWLjYj1
fI6ek+h24xhe5NHgVxr4MEfbcu8NL7VoinqOHjUvWcqQnFYhC7+w7EDd1nOlntpCzXEQHHwYVXQT
TVVP8qhAsQol4vajVcfpizc0rPIpza50RU/Qe1OnU254b6zs5mbZwo1t66y9anPFoGZ+M+Yq+uhp
6KXYHcZKWdYrmARNCRUGU/2s8yVfTLqaXbtxYkmn5b+TdQ+3zRifTcdCkF++j8lbmeCBxi14ICoG
oWIhS1JMT3OGmy4IEZBF8GKfZNP23inB/xHNUkKIz01HI46+TmpaZMsynKhDemW5vZ9Qp4+dj+5d
N6IrO892s43zMr7MdfFBglIGJ9H2PLQx2hXi+GWLlbUfxC1mcHW65IePdkAd5MYfxezstMou15pv
fw77qoKCitSHKhp55NgCyTBb4bZUmyC7Zoh/PkMGResvWYRBrqa4WYbGtorDgacaPiqyGcdPeDW+
Qipi6yGAS+33UvGUt9ma+3M3al8ialcfej3M9gPGNVSG1CF9ACKqvihx18TLwpnQbsYOiKw76G1l
qM0PceN/6as2/QPfUQwvYEh6fnA1vNG+Fm39IBOY1GqflbieDvecJg/z9MECXyMn+AkcX+81H3xg
Z+wGipWdTSwWM9B71FZ5Vqpx/Y0nSsqnoyTJjpvp195r3YfUbV/9sg6fZdNXj0lkvdZNErz4pdns
kkbXt9jdJK9kft9uCmKF8/XdBMTMktewmd5S1UxeYh+TtRzCD0bKyuLm3uMIBxQZLIFBIRqAZGQ3
xke59K1dNtw1IJFljGtFIhLD6tKuseOQw3OF4WI6hA0mEblK6iI2vWWDQu1VwXpzWxgaKn8IX4Uo
8/3ss4zx+bjRTy6EwZBy6lQWPp6wIprG9nk2yVlZjaO9mAMS1lqhzHs5GAH53kSoVuErhHp9BbFr
xLm9HB+H0ThKl0OsebNlDQaKPzL7ZgVk297S+U9J10PZBPqiboz2WXb+F/NrXC/GuHs/X75cHfg/
rl8JehA3kYUKYvXJb9xhG9hdcPBAIj+CUhpW2anO0mWueydq/8pBVQw/XzhOqeQLayR9a4uoHAJx
bRgklG/gGwVNnTHO/LVE3xiZQsFM69GFEeAdXA+GczNHJweEbcctj1SUF/lPcnDO1T90zJUfZC/G
UQvhK7ENI4v5AtTC3CbRXC9FGTIIu/7ZYnNIXatYxCq8t6Vjw2lR2WrsPCfsn8PB7Y+xrrA5EZNl
rMncxziPikc/IISrgrapI09byUF5uRoIuOyxXkBfIAO/XBXYoapuvdTiOT9HA7Kzy1prbt2yrOFy
uYKWlbTTzuOxslQKHIkUK1CfqvgFc5gU6fsMjfKZXe7hlh/11GmnJ8B9qEzlW2eew31M6nM1sL88
lGlafVTyoyZqqiVKs3sFbdR1rPCEKT0TrQ5RabS9uN/ooLVuXamF9C4mpZEgx+DDmEYsYgX4EJuG
fGlBVUI1Eb2pY+HPbUGqsI6PsEDwVtB8FfKJHxKtYeNnWjgBDy2CLIR5ALA2Ibmz6CY9OkpkLXRr
HoNFE99GZSwv+Lsq7PxYBnHGSBL7qOUoPeaDlRRLeQVPDEeUuo4KkJXJXDZ+qd/ckGctmh67WV2r
GH4f2YVOj4l0TdbxP99rPHrkjFJRoQAYZrFufSRb8A//2LXYSzVGHu79polf4jj/ZAudABUR2UXW
aCl0HKU+4IdgrD2NrG1qsPHBG7xDFBfl2S5IxwXL8+4ku3G1RNArOLeKg+xjVugPlWJ6h7TbuKLI
jzA1DIBbQ3K+n/P4j3rg005ErTUN1PEBCMhVH1w7XvZjoW6RmgNsJEY9UYDlSRFSdi3njZ0q3k7x
BbvR0syj1qBZEfQd3+rcNi+mqiF/Hqv9s48TBOA/C+8CPxccZw2TnzQrV+AK0S+/C5QHZqRsS6/+
OGDS3q5uIudymJ8wVuo2DHgpiS5jvwy32ZDgxPPpFiohkx7xIMDAmuWDbPCkU0/9iPyxY/QHGUI8
VUXFj7WF7AatyWIuPN8jcoIck7HQ1iPEgeKrDMlGXvXeBTAY4QQNClGe0Pk4DA81kloUIbxTqigG
GgS8hIeWyF7GZorqZItrBiakRtjxtzlsjLlV0frhnL4UEOsC/IaYImcrhfOUJQOaH4PSPhV4qZRT
Ob4lXd9QoLO/V6wD3xDCcZHH4EfT6fr41mKVvoUqG67l6DwoUCpVHIrkqBsPIzIT405Lye+J/MKM
kMlGTUZ1KXMLMssgY47Bku+OEZCxQAFs2+vKJagVE0n4FOmZuU+f+NKNCxefm2/joC+NJgq/eCMm
w3ob6yfTbY9gf5W91NathcNQFrtU0ICvy5BsfpHjlVNKMU+OWE1dYj8zGQsVuSYNxryCFbNWnR2E
Uj3H9S6yKVJSTTYsLFtP+9M9bvYCntG62V7GpsrmniKFxquc9Jhtu9wADOcws2f7WFtTsQ8omK0c
m59xACR26YSae5SjtvrkmqP9pmCtt+lbRLo7vlioDE3hypwH/yqbhvzC0rCQlejTwonZkRrX2CrQ
lBJTEh2VdNtXo2U7FOy20vJrngfhkqeVcQ10M9j1Rpjv7dYLLiyVKTKDTfniWT3WIkn33arit8Id
sC5w6j/SufsoExKOqrsH3UE2UXbbvk22tQAzIwRlv0Eb52sFImEvR2FMgTFq0/bkNvgN5Wp7QXK9
2jqg0JcSWS6bxkbMJc1wLJibinWKPdfbqOrXVQhSNUSp6dw4un2GvU3SOnJfZUgJBCjWQlpXDnqZ
aq7qcVSBVvw8wfJr+zxZJtrSACorcQ05t1VS7+R08VL25PzaUVbclrIOmcm5c46t3Ty1Vd98mj3X
WltTNu6guzefVNCZbjjMH/wUxTayQFTlxbTKT3L80yr9nIRlvvUx3GSpGxigNw8xqkgPsiMbrJQI
uzYcF3kYpNita239aOfOZxesjs2C+tTVIySCwcEZrDaBQPNH2hhAfVlxRMBaI76zK29iE63XwbmT
TuFGOigr1hctpCzcxO8NDFk2Idns7qLaRbTVAzSdo2R2O21m/bE33fTzrStPG2wKkGqLZ0oygj6y
bataIQxpr+cGJwm9GjVr4bhDC5u77dcYFvAwFV0ZS9KsPWvqlKz1MkPA2kZaeSGDFuptK9ttjmWo
YEG3KeumfJhFnaCSdgz5XDe3/sjtDfne6ne8rp7LqhutDCf0IF1OuUE5RSS8ZP7r3tRdharjlNVC
Pmn4ZVROlnmyTMmGhRNg9vXuAvcs2n3Ku/Ta/aK/TBFeFjdKyv2Ccvj+Pu4D9wvKt4oP4CVFeXUp
awu/FBjkIRRz0tulgnRzyMpMxmyr9te9xcMiXpQxmal71REecb/DdxJJO1GJhAMNf0MeWqCFeSyT
weuRWbKS4UNXz29B22cvIRnUPTiUclN0kf0pxdqxR43iaDnTDJtqmB7Z+5/jNo4Osseze8I/lXhY
dNahdh0ERACnLOZam9bdIP7WQ5zvYjZANxEOB6zTKaawZ6c5xrVJd3CVSr/YoqlNRGSGtlVW+ogy
ycJV9OKA+MsXOaW0FKx6gBxdVPNzH1GyMmw7OjaB8jXyDDg7JibVNV/7jxCk06U+1TH4ND362NkH
hcT6h1zgyucBIykZbsdEXfdDh1CmmDUbxQuF+Pw6qLDKNbO/nZyxFasHZQsOvb6w1kS6oDqWEkvV
6F28iODqrjWlLnY9opTSUfid17DsUk+AMaBf02oMn2VTmtMpc/z4se+nVVgifa0aSvPUWejkZnZ5
lT3ZeIlfrH1VKNflFvvl3FDPpQogXY5OWlUeWVuhoMEXaxG5iAZJnknpuuq6y4NpK/fwmZ3APE5I
OclR4P1LVQPI1hdRuR9LH/VeRSRXsj5+Yl3GDyeLna9ON6yrdvY+xfbogx3t2ofZ6n0QayXyxiyo
f++LL0laeh/HqvS3g5oGPLYb6wWYUv/IRulF9uBeDM9l+cb92v4RqbRdptlsz8VsTDJ5HPHk27ZW
PKxjG4f7XCN1kni+v+hKcEFqF5xlTLGjdDOburMNY7N70PNEqAvU7kOUafpugGn/8MuAPJRNbdgI
h8TqEYsTu13ImJwNPALiCBiBOE5ucEOKbmizjtBffDNmP3Pv3+sgtmEHaw/l+rWMyeWMnNeJ8255
rvt5mksWGBG8aos02qxcIOkGGBoEL46oZw5d81C7g/YxQsZvlWHjibiXGz6QXMV1/ufUwkmdb7OJ
Qqbq/5iKu+kCIraBGyRg8KGjbiNvXPLG8u4+Yycx+k9iyrsB2ZWnmd03ar/GdRaL6XxkL1sJBqvs
ZgW7MNOtyWJZGcjwgcWFh6Xfg4acNA7TyiouJ303xqXxIXSHV8MCqQAIP3lJJp8tL2Ge+MnRzMth
Kbv3k2w9TF9B2O/qEfmXya6OOcwqZ1VRiMaeo4YH7iRwicZq2Pm9BVas6MPHkBzXI4ZOXdzop3dh
OcE0o2/6iHiZK865z3BrOK1501tvJSp0JMiKgn3vWJ361o5WbRBYv6NB2gNS/tJAIF+TvVePFhDq
i2tn3qKLR/N3P8XBy/SMD2xpwVpkRrVvAjt9RlYnuM3oi/aTU9TNMupB0/NN2c9BEZ8aTYuuJMoi
Mpz2d7th0yt7Mj45RrhMe/ZCKpCMq4yRUxpXbZ4OazlPNpHY3caRfQ0r94NrkDnTa+XYhgnreaAT
rOfRb1lYynPcxP2TWXSQu9vmRfaUwOmfkKKYBNYQ0yeqbpBC+O6sQiXtluiE5snWj5DBKIEXFGV3
9eeie2yFs5DRR+VqLlS8JUS3Sfpu39QsZCvdb/eU25sNwuDh0orzAdFIcbcC0tCndfTUeho6kg7+
yV5MgRxZWHB8csb9jBSk6okk7gUv+OTR75rnItZxMJrAS1hNXl/dIQcNq/AhVSnpAZdmwSK4vfSi
QVCen0vEjznyihazNmL4y+uPpoXAsgglqC14C1wLee0p1baaDm59MrxiMY8eKsDGXLdP4H7C8bV2
1qFwb5PNJDj2JYovEaKf+Jj/jJuWVe6Rz/xuGMoOk7gGSV+SD/rsukcr1J5uKW3ZVQ2VXXu/rrUR
c9a5sLEsqTV3g5amKj6I9KHxJ383J3l+kU0Z1c5yMnV3Xdhw6XuMX+XjxTKQe1hEHxDB7bFzwzzC
hYTeLdyWZepCTsmU/Bk3SX2bh86HbJrJ3EVItZ7Yu4cPVWYCwskmhPG0ANafCT+aIn25584/+hsc
fl3swMbmXKP3FPslSkmpMUf4VAxkDf06exo0I3vyC69aQoW0t7c55HkxxRzDs5zSsR7ECjFCtJ4T
ZKjqAE2Getivin6ysOqBuLNQE8ffm4UuEsBxBBwDbZ2CvelFiebsMKEDtolAkrz64fgm9VCyRL06
XuW8wXyJ0fOzlo4ORKVHrQ67kvyc23Z2DlI8JXIrMQ6Brj7+EhKDRgGMI8ASYsgsG6uTAWTEgmfH
Muid+CQn32KTOjwHuRkeZCwV58ojpRdPx0mzNwOKa0npHm3RlLbi/NLcY3MWDzXC4aD8h3ZgoSYm
qo5GUB7G6M4fUCCHleAlZr6RlYoxG6KlM7reRtYyZMwt+G+pyUl27rWPrM28tZKlJmJ2P+shoQbN
2UP3BthN+gp967uhZ863HN31YlC1z23axNwpQv3RqR3k1uOx29ynzpQuxhR6sj2nyRN2QMWaTGHJ
Ul/sxcIuiRaFq6mk22ACy0ZOlEfYbs8w76oIRHkIa/h+9n32313hfpn/n1e4veNarKDk/8AWlQNQ
Gok/s6rlBnccp8q/dd/FUF8f9knrr9/FZffvYvJyckCeOpbeL6fK+P219CZz+E78+doIYkV77le7
3sn6dWor3DVj2BgHr8ZtAJDA9KCNgPSiFnAdbEgUU0RMVaayWOlNXu5CHSqFO1WHEC1KaX4Q3xwP
hPHCzWShUP2bD8NA1cTCn0+G5Vzvz7H71Ij0YmoMxV4Ovpt7nxYY/Re9PsaBW++Aic7nRDTyiFw9
tIVUPZKgauM1NaBulJSG+Rx7E9Y5GSkdvwgPcnY/xcJpo9YHng4Z1h3iOkGCcVbUNM8pCgMXTNjr
pY/T2ab0/dQDOaykDynsDzmaeTy2s9AuwfbF2Ii4fbK7Dww+u4nUD9nVcCXZkDMuL6WZfS3aDCE7
dANn3LwORTmHQDGQVDvIvmy0OSR473cJ9a31bb7fB4icZ4PJh98984D1lqPSUjNIvfRKFmZezl6t
fgrL9txGgfUHK6ulF1TzUwHH4r7ZC0uqpePAo/0ew6YnYJ/wswGe2R9++8d//eu/v47/N/heXIp0
Cor8H3mXXYoob5t//qZZ9m//KG/x/bd//gZAVwX5YfGDNWwTdJarMv71yxPe62L6/+mmOcadAfWo
xHyhItx/IMPcrIcS/0OffMYHI8bYwI8m/dGfrfqDsZGT/FwfHoEJAwcR5wxp4G6hO/br22jgdEu3
/O5N1AnCuV8Zre6cUIJxTt0UuLejII/qkzGgz0TYDZRm9UNHUEUZGaqUru9MDWFts27CT04VfKXC
YVwQzw+u/Bj41hE2qklbU74bdtILaiyaVRyycDGmNsPsvRHW66N27Tpk9FrKkAq4kSfZLDJ4iU+u
pehPPb6l28Hvw5Uc8UUscuor9WLk+8QZoeaIVEfm8LvstgPeP2cp5i0bl+fWg0sV9V1cy8vsgVXB
NhRq3nrIHb6jlLrGfCx7KTtN2TRRaq5kNwy98YTEzIfMK/MXPyqzJW+o3xvJsZE8m7SzX0TH741X
+MzpAspUuHknAegWJcgiJ8gWcqDsZvQl7lqBPCu1heq12SbrKK0NQYfCBNaNj209IzwyJadKclVl
rMqvRl7v51wLXmTTu+HGCZD4kj00DvSlZ9TNDgXo8MVP6nqfhpSH5ajfdvGTwtJG9lq+tgvF54aK
MLgKEA3NCLlSks1cD7/GbplhEbOScVpNQFipymZv1EngHsfZcLQqu3716mSnCSiDmVgF/OA6391E
olGrG1LMlZIiwdvdGdcy7JDg69Cblj+e//rLr6eRv6avBdUl1N3bd91/vRQZ//5bnPPnnL+e8a9T
9LUumuKP9v2sv5zEhX+88OpL++UvnXVO6Xu6dt/r6el706Xtfx69vUV+/+JC8of/UvzbJf5Xk37e
SP7+Qv/4Lt/Xy1R+/+dvX4sub8X7C6Ii/+3/MXd1vW2DUPSvWH0fAsyHeVildZq0SVv30P0BYnuL
1dSRiNOo/37HxnYhSdNOVJNR+xKcc7kX7rkXAmas6hkmNwEjzUCDMpcANhY67ysgK06kFhy3inI6
FHaV4S0hf8bqD0YRRbXBNmPl6/OwF2eJZ2xwWb3J1H40nMeJNLDVQ4PZBV6V3ZRdaAKe4/fVt1nh
CCOwQk5koY3CTx+zlqEVsAGcMG5YUUixPP059Y06suXpKHhRf8kJglNuuAFSqLiihOc4i4ATibhq
FqVYnvpUp6ovFJGG4ex+Qb2W8KrICoowXeRKq7FeLs0KjOpUH5CSMIVXneFuQW8EdHVoBMYEkYxp
I8fhFhDqSzz43ziAMobUas7NZj75Fx8QBNpLzPFx5rcvOtbfaCLADwzbkXy9N/iCrIA1sVRPkOhj
xTG8o57nGBpMSSn44nTmeSEQspJ6XkhCac6UGkMgRYwL9Vc5YqDqGRBDApIW1OUc77rzZJRA/pSA
QhXSAHE2+BWSFLzQ/SFKX88XZwWlk0MgYgA2exsQifbufRwDckJxTC+n+BvK8hIhXCacHAQErIAo
wHqa68uRKzCKwWBoIQaSeKsvvMFh5oz587rZVENC3dS7ICt/9YEp1pwCxPly9FyfXnvk53T7OkqT
Bm8PKifvH8SMXx/1O5UcyZqUmj782tTOunL9NFQ8ja28tQ9Iyz9tVrXrbJjn+hD/3JKPV1E7Aw68
BHzjmq7ZrTNsiN4/rJpIgo8fqRJ+2LbptqsImfv4nAp9Wx+yG7dvd4emvA9tw5G2IPS9A/5vzLSq
jW2rrP//blfOVls3QfdTLo7jo+8ha+u69aHeddmv2qFTtg7jPZYzzGuSddo+2uwOy2xxX49xMxX9
Z9tZ12yjdvuQlIqMe8Tbss6+VAfrquwbDgC2VSTGc36qGDDMqi4jYE0VUt9U4Du7u7ddua4PNpqx
c8/SqfA4boi1x2noPE3tHdYEdC7eQYHbfWsf912ILDg1iDCX236ODOec6ZQip4WAc1+L6b9/otzU
1l3/BQAA//8=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'2023_analysis'!$A$15:$A$24</cx:f>
        <cx:nf>'2023_analysis'!$A$14</cx:nf>
        <cx:lvl ptCount="10" name="Province">
          <cx:pt idx="0">Alberta</cx:pt>
          <cx:pt idx="1">British Columbia</cx:pt>
          <cx:pt idx="2">Manitoba</cx:pt>
          <cx:pt idx="3">New Brunswick</cx:pt>
          <cx:pt idx="4">Newfoundland and Labrador</cx:pt>
          <cx:pt idx="5">Northwest Territories</cx:pt>
          <cx:pt idx="6">Nova Scotia</cx:pt>
          <cx:pt idx="7">Ontario</cx:pt>
          <cx:pt idx="8">Prince Edward Island</cx:pt>
          <cx:pt idx="9">Saskatchewan</cx:pt>
        </cx:lvl>
      </cx:strDim>
      <cx:numDim type="colorVal">
        <cx:f>'2023_analysis'!$B$15:$B$24</cx:f>
        <cx:nf>'2023_analysis'!$B$14</cx:nf>
        <cx:lvl ptCount="10" formatCode="General" name="Net sale">
          <cx:pt idx="0">660887.66999982717</cx:pt>
          <cx:pt idx="1">335084.96999995649</cx:pt>
          <cx:pt idx="2">153197.85000000341</cx:pt>
          <cx:pt idx="3">134047.08000000464</cx:pt>
          <cx:pt idx="4">1911512.639999293</cx:pt>
          <cx:pt idx="5">13344.299999999903</cx:pt>
          <cx:pt idx="6">296004.86999998038</cx:pt>
          <cx:pt idx="7">2523611.7300011734</cx:pt>
          <cx:pt idx="8">49077.030000000188</cx:pt>
          <cx:pt idx="9">59812.769999999742</cx:pt>
        </cx:lvl>
      </cx:numDim>
    </cx:data>
  </cx:chartData>
  <cx:chart>
    <cx:plotArea>
      <cx:plotAreaRegion>
        <cx:series layoutId="regionMap" uniqueId="{078C4E27-97B8-4686-8F59-92E8D57B140E}">
          <cx:tx>
            <cx:txData>
              <cx:f>'2023_analysis'!$B$14</cx:f>
              <cx:v>Net sale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1Hvpc+Wosue/UlGfR9VCAiG9eP0innRWn8XHW9fyReGyXQgtIAm0/vWTQi4f27f6Tt95dyKmT3TR
ZOYvEyREApn4Px/6/3jIn+7rD32RC/UfD/3vHxOty//47Tf1kDwV9+pTwR9qqeQP/elBFr/JHz/4
w9Nvj/V9xwX7zbER/u0hua/1U//xv/4TrLEnuZcP95pLcdU81cP1k2pyrf6J7JeiD/ePBRcLrnTN
HzT6/ePhXnAtv99//PAkNNfD7VA+/f7xDerjh9/e2/qHdj/k0DXdPIIuwZ8C1ybExW5gfvTjh1wK
9iy2AvoJu8hGxLZnufez7eN9Afp/pUemP/ePj/WTUvBI5v+vNd/0HwThxw8PshF6em8MXuHvH6N7
cf8IT82VjGZJJKfeR/9tHve3t6/8v/7zHQNewDvOq1F5/7b+T6J/GJT/zr8/1frfOSbkE/JgVCh9
fuf+2zFBCH8iCNGA2PjtaPyFrvx6MF4U343Ff//NxuIo2/sPNw9S83/jeGDyybZd5HmOPf/ct+Ph
uZ8826MoCGDyzBNznhx/sTe/HpI3yu+G5Xjz95oiN/cqu9fgS7t78fMV/Vt8F54mCpq80/R7Ny7I
Jp/8wPax55Cfrc4D81f78+uReav9bmhudn+voQlrrrlKPkQyb4rv/85pA0sLMW/+9XqCHHBuyCME
O+9Wkn+lI78el3+08G5swujvNTbHp+5DWDdCdfwh+/kF/8/nDfY+kQC5HvGf15fgnT/zPiHqux71
nuXvZs9f7tavh+md+rsxOv7dVpyn7gdsSR7ze/H4Yfq3v/9e3z/K+t83XsT55CHfDZwAlvvXk8mz
PzkuwoE/rT3TDzYKb9af/5u+/emg/dljvh/A/d9rkl0KfV9z+fPN/c+nF7E/2RR7hGL8y2XJh1XJ
8alL3Odly/nZ9rw4/YUO/XqMXhTfjcjl8e81IkdZ66R7UvrD7VMNy5Os+ZP6+Y7+5+MD2zXi08CD
Y80vxwch/xNyAuT75N32+l/u2K/H6U/MvBu14+3fa9RONRcPTx+Wj919/fhhqyaH+O8bNFizMCKB
PR175t87V+h+sh2KXBv+Mz/YC752hf9q7349cr+28m7gTsv/vwfuT87W89uap9cbyL8YUfCcT+D6
HITQ83EJvR2pwIPTEg0gpuD9cqR+nvX/vD+/Hpufem/6/v86dPDnYYWXoMviXt8vTbTmVWThn0vN
A0IM6Z3q8wf9yyGa39b28fePLuzmXkJAk4U38+DnW3qLf7pX+veP1rTRcAJCYVyo68AYgqnJD4MI
YRhGMTnm3z/67ieEbd+fQkYYah7MNSWbSYTRJ9g2uhBR8jwQwLnr57OcZD4wKV4e/Jn+IJriJLnQ
6vePyIX9SznjpifBPnLhH4XV1A6o52MCK2X5cH8NQbcJ/r/GQdaZzMbypkxxs0eZv7FrV20DHbf7
mMlu75Uea0JD01RAVeKBLBNcPTMNyIgTu+/2M8afNGd119vUeau2hjrz3zdgrOo4bcL3rRqzZ7ip
vfSz7Hx3wwhP7xLf/0FlHNzmNhpWBanGC9sK/KPLM7YQ2Rh/U3m1JMrxHlOAYrsPbnnlDyvC+DPU
tiRbFG4Wf0NFveziwnu00oiTwl4Mo6ILa0zEKbGhyNo4PQVLUz9zBUnxjDSCAilxytvxBdnalu+H
Z1RsBUeCW2vowrZM8qUl0jIaXJncmII4yUH6Y3E0lEfGdjM6npwRCbaTm8qy9u8Q0opllA5lIaNf
SE0LoiOZjH5h3ehK3BaHzvOzJbPuMO1YFjGUDReBy3hoWwm7prZm11nB6DKt3TFMArEc28Hf5WOX
rWIueGhIPyv9nezZWM/0q6qdNZwvap1GOM3lhYH3XhyjK1OdC96rKMg0XxiygUPNy5z8xZfvwtL1
/tOHIxqxnYA6cGRGPoatyOtPv8t9qbIiKG8wkv5FTCT2Qj2gRZZocQjSzLk0RYPkuBeBt0o84lzO
MFRa8VoWow7dtJXZsqdpt2hJSRdGJY6bZ2WVpiLsqGo2Z4NGOjU0Zuk/NMQyf+W/qBsl05gdEx0a
sva+p03d7nuR9Acm6/7QlIncZZ2zMCxT8KHIh9BUkcDCSA3WsNJ+yIbQ0C/SVxrumI6L3nXSiDBM
Lty+kyI01cpn3oWcClPzPVLiGVTYg722E/+VdEy1EGHglt6FlpbEkVGcuUZ98GIAnG1mo7xjaeqt
u4bJgymGPqhDMmK9iu3ESmeJdHp2IYdgYyCNAffU6kJDlzZ76rCM157VrjtO8l3LennUU2FqnlPI
4yTUKS92hu/IuFu4WopVJ9pxSeNgXKtelJ/dvG7CrlfqYMjCT6OcVMFtrwN55cr05Pp2+Vl3fX9R
dAmKDMrYsDplzzZSlb22MY5ZlGk3uC2pdeiZldR64fZ1H9aune1NMeRxti/zpF4mRAyzwPCKss72
XqUHFZ5po4JIjKM4ViRiXNTLoaph+BuvV7N2+WL73IAxZkijkk5NvbOKTVMG86qo8ZLmrh2WnlVv
zROXQ/yVt7l7yYjl/AGu0ryWlLXkyGrFQgMa7RhtbIXJoqyd4tLSiQq15X9jYyu+kjhnkSpLfWsT
x11o1WWnJLWslU1TtVe2S7YJ8rNtZ9fZIVdJuyprza7cVlaLfBT6DpeNAx98Vn/LEL3VMvWemK4j
P8+CJOyDOPTdhv8IKuemkumeM1vuiqbX10XK1CarKTj6Rtt51BYahzDB0m1r5/qa0Mq/aoqlIYwC
b1u10cJNI8MzhaDeQ2bZbnZIeyrXrRyGhSoc5y7BPt9UgRoWJU/du9LRr0nh1HTlBLxYt3GnbuNS
QFYpKx5i4X9xa4lviaziNer9bPMW0JVf+7Z2d7U/JCi0aS2PhAT84KbfX7GSIZHHfuAqxI1Vrkj6
vWUss9eDLdLDMHw38tQpB3g3rloZfwB+IVCVPMxeZPIuiXEWhv4pnH1F0cXpsxcBQVzaz1pnP2OU
Sh7gbdeNF62TWeOKj4ncF9K1VNinWOwJr+Xe41VYiS64yIwgmzBGKmybLUs39WAHEoh8QZKiX4ix
yiOjN+rWtw+m6mtfRrGNVxRbMG8sz74T8GrDQvrixzLwVPGj7cs0JIMY79LWVUvhFsUhJ6V/4Vep
tUIFHq4RvPBwVG5ymdWqWrlO7e2dOlIOafdsxCJYsQZ5e8OvwSEtalSRCPW2rhZt2S1RweS2tFK7
DB3qqN25GC3rmRwrewy5yr1F5fbjM/CXOq/kr6rGptfUP5RLu7Ci+Q/XEqMMKwtnOztXDV+5VpLv
rLjNdoZpCsNTia5pZKqVqeohufQxqsGzBsmqrJofogzq/WAF3FmJzOp06NsZ32sRWVLpArZSE28G
JQqqqi/ZbloKB0PO8lnf97m1Lep+OXiF2r+WBLIcLzqRR0E/VLuUjWUZ5qb8x7oa/cCPWFtWu6B2
Lyzk8I1v02rXeQzU/DyvytCI81SsVcrbCx/xAL5q6ReLDKFswQRzDz54kUNXeRQ+2om2m/Ja2jzZ
qkD19VpIt93lrFnkXeMPIS0r9zBXk5K6Sx6QIJzp1ACCCRCUlghjD8Ey1idJ5A5Jd9nUqrs0NZtk
djiSTK8NGcDS5IVWI34wf4g3Bjfg2CKwJxxO7VCjixli0Irq1Vjm/f5sz/Ct4SSbYTie2bqApa0q
H7jntK9ad+pA7Hs6riuvZyHSWRXWfU1u0jwpj5jLE4b42Q0rLXzTJMUNSmvvYAC8Q95S2MmwNKSk
jjzWSXUyUKP0gjes3KXeMh5ovzRCg5/se2OX15Gby5vBYs+2sxfbBls7SsJOG3vVd8dKnWhAQxsl
gdWvq4Ck16boWHsx6i44zFRZl0evdsGrAoCOeXZtSeGtrbKrorPSnxmqZBEcjFb30xBsZ72F28T9
sonZBvU9OQii6itTTKxYC3KoBK6v1FRMrLIK8MEa8CM4O+gdStVValtrf0Ia0Ivy2Z47VMvGbYbD
fDAoM9jf5l6/MocFU1TKLg5+XM2seHCK+bjh2VJFirJhZbUj9UMk4+KQIbkyls76+WSzmnDFUMJR
w9izSLnSnmvJpT+ZMU2e9QxkMmWszCcUY+ZXuMnUGLO7TuJjkJbtjmbNsmpEsY3l0O783PHLkLQy
KMM4tpqdm8ZlDLsSqM5co2ToSbPv22I7C14pPVtB/tbOLb4jiaMu4dOsQxTn/rrDbZfAweMnbTvd
QEJV1eoyQ7BXlH1M1zMzIc2+L/C4i8vsLndIczGUlXVZaDu+rIcW7Tp/3Ne1FV+WU2FquQ8beZjP
1uKdIEX1hinU7s9Yn3B36zb03kDxgCgNG8fRUWD51co04wgbjkRlaoWNDSuIFmm3N7XGUx10TqiV
39pZaATE6eB4bcRzFUtwbDh1+cowVdMdMu3Zm3oyc7Zlau94A9ZqFU+meRzZbROlnd19xbTol25O
050vguJEKYKOJYl44F22zN8iPBnrzThUyd4eURe6TkEfS3YTp7F6cDNXREykLniisti6rMDrYvDp
dZ2SLpTS9V6glaIictqVDuqiC8JEV3ShyCodlP7eV1QtYo3YIeA5Pwal9COXDcXDGwARFjs4HrqU
VWMXeZi21AFvkY1fEjzWe1YnjxKXdFW6Vu9+LpPssQw4XfmElMXCpa5aDNKuIgOOY9zq8EXPAA1V
TIte7+c/pe25OlkscjqsunQ5pnQ48bIYT6ZWsEeU0fLSEKZgvcuigdZqzSbUDA3abNMlKSwFk/rY
9ONp8AJ1ItdnUwaOeNOFST6qzRnpc5qthY4zOHjkKg5tLuKjatrQ6FZNW8dhm2se+sppty3v+9Dt
Gm9JUVnuTAGhlefaGPh5GZ4l78TtiE7TTn39jm/I97pnq2d7hhcH+bBwMokiS9AD+Jd038KeLA4h
GmZHSVe1MDc40Kgf6TogwgtnGpI9yTGmCZymJ3hPXfekEnD7kwlDmeJsZjZrZ+rZTONa3qZQmoR2
wNy7lg1R7aTixpko/Ybyiz7ycCtu3MR27jLvGWmoSY+26qZXbbtJFAaHrfl4MLW4Av+d1nkJk4v2
U8fHg+EZqSmsGjSy3gsWWldNdDbwDidYQSLc025x1j0baP3yZI3is5cpPxxi4WwUkcU16eziutUs
Il6QnwwrbUt3lzboUCYkLFNvmTvYv6yxl9zYOKvWxQhRLc9tkpva5ckN7HeXHtb+pWGdEUbB8F5s
nBGi0882XhDGxq9aMYh/2krZaDd0ZFeGZWPLI22SrzjBzsZQbdPCkaaeBOSnoEYUbf3G8VdybOzI
62y0eHUsmY8jSud2pGOCFvPBhKRtKH2eFvw41qm/ZoleJw4tvH4jcboYYxIvrYKwr7T3Vpnvsjtv
4LD8CmxNkyz5GieVG/Ui7nft4InPMk1DZ+J3LC23Vs7SWR2NIw/rugsu3RF7V9Rv7ozZosuzFcmb
eG20XlqhDs4PSPhWaGCt27jR+KYVwzetwOF56QTBNpHF17Fosuu45dk1gw3SsoEj7MKQs2BMmpDZ
vb01PGfIT7hLgr32H5w4ISfD7ZvM2U22Eog5Qlzvxc5M9yxvwqQq7a3XaW8JNxf9TaaSU2FRdCt0
wy88v2iW4F3FfYp6cCQx+zr0druGmOm4bmIXf1FFHBqArbtqGYxEXOSyaW5JUFyRNC7uIRA0RkVT
lgeLoR6+8UaFRjBYbRWOvo1PPEjTA26zpSshylCNSty/7QaCgNrS8KduTDHufdF13Qr77CLNu/GS
wrDdkKDTC5FiuZ7Jzk52PCMqNKRPxxj2pTcJTcm14dQpTqOsqPTWkCrDaAMhni4yZJlxfAUnxpky
rIHQNIRA/1EhEpKuy47uVJia1TwOAYv3hoD97TPbkUV2tPr00hs6vD3zDcwUqrWrcPC6dG2w7/Qt
1DsRV22wOAvOOKuAPftg+UV0ttwmfW+HFmqCNfWcH+eGzhAL5uPFoPLt3LvEG+z5cay8So58fUby
Km4PKr6Yt7iDUFurKKuQVrhJIvFCY/wgYqlRf5ClBbs1K6do1VpNDdstv9GwReyTCKEaLwzTFDhV
PloFcObOZLrs2qyHJITn/mGxeNkxOXyLKYaD5MSnb/jMB77BKxfC9f0AkZ1JSVTO8I16Qw/JCtVv
faFnY4Z/VnppRMDZbZeToVrzQOoTdsutIh7at8zW8EkCq49VtYQTo17wzHrmdUlVHXsGfj4dnSA0
OF4OKHRrJ5gtGTAtOtglDzwLM99HQWisTm0kWY/2s9pkVHFRLTUV0MbUpCmC2q6ONmkiQxE2jvD5
SLJI7M774ibtE9YWJCZIG1w1nncjPe59KRM6rtySlmtrBFQhm0PSYRQ6/YgOPdeHIOuzo/Hfqij6
TdMLGaEBQd5AVvWBa5odjSd/L02G8r20JbWMIJ+Sy+jFcqWCPRYy3wddo5doLMSiTf3iNGRCnEyN
i686Zsllw/tndtXar6EGxSDntcxHSqMm0HYX5gPPD66dwJYUfP0Vhm3VxtMqPwS6GPm6RxCM8DHE
BCfcKzDl41fdCG+Vw35hhyjEZiSjfRm2EFfYEoYWROgBogmuVrtX1dZKH9sevkwIKLX7hEJhVxKt
bK9hsNOFOLwR9IOO9Uz7caHFIvPwH2lRDWuj0nOu9mxb0obQRYEftHa7Qz0S9+gODT4iOqhdl+fg
LRwZZirwN7AX6056Knr4wtaJ7bHIkEYAqSwBm8vwzDG1ACK+IcoSZ30WgNluEyBYHTxwrmudYQ5r
Z75AgtIkFDwNYTapNEyyheZ+koXCWaFR5cAhEDDIkZ2ENcQvfdnlLMwKuq497TzVWbnvg0A+5iW+
qlrL/y578QULu7+XNX3CXS2+eagXoW7dAL7GBuLbbFBRbGXxqgt0euv3SWiCooYakyRUcevevchM
/PRMvcgm5F/TqzkPPSXUDtJNbvV9TAZ7oSAkdeVaxQMkJYdvCRy0oqrw2GEUbmz4WRs880uWJX/K
94d6xhs7BFvv7Rg+YkEbtn26tjC/dFrPuSNDk8JU5Zf2RNGJeitjAbtEtXBn5ESd9TKUXZJRO3fO
QNLTJMv7zt0jv2+isbZRNFgo+1xnnQhVMtTfwV3vspxnCZzylo0YvCQcew/C0wV6KALxQ+Gx+gKr
XhlZFuluLK4gNJark9vxaxdp/0tW90FkFXl5cnEtNq4Yhq3O/ebYQWptkep0/EPG4smDdeeHjHic
tD+ILn7ASb35o40DunDqvDiyK/jcYfPVE/dkc25FhXS8z8ob7idn/UMNsPgkkCXIs+ZqJI37lXak
iqjFq+uxrdtVioNiX7Mshv2H+9oOwSn9HIjuxQ5qe7BTQTQG0cZZjVyPm6TReThqSr+yrsvDfqql
E4/1pf/1LD3X/jnunfRP7RkcyxxvqVuvXvrYb8JUBvm+6kr3jsXoNXmW1rbv3NU1eZYa8iy1qsEJ
g8yPIz6mub+FuH19UdX5Yj79KsjFejqDzx7S/usca3plCgj434lOWDtDDRmnV15zYH1mgUOeCM9p
DlSPu5mqCb0qKotvFcdD+EqHIbRktQVZ7knLCKRN88g0501qRtC2+V2TxfErc5zuTXNGp/ZYe8Ck
n7ujA49s0SCz0O0RvrS/MvjOLn1U4UvD8L283dYd+V6nbUpnUCPg+4Nk/rAoEmVlS+7LH8NoZdte
13G2fLZBx5TT8EV/hp5VO8tdeN6ot/BE2c4UeAqceyacziwInxv6LB6ZB4H2uJfgIqW7MYIzDq5g
+BfKDQ17hr5DnC2Z2tm6MfKO13a4hvCIbk9eUi1MAAY+ah6mNetveUfJKmjT6oJhX1xCboVG+djr
+8SqFiYCU2jCw4yO3a3MeLeAXHMkWZftIT0ms4Wp5kOR7SvBIHOIa28WG56R6oZke1NrWA+JxDOd
cHQhIMVhMQt9EVXRzDXmls81PtU62aMvpmZwRjpMvHe4sxXBy4uu9R+pn4OTgPwZbMctWHtNdCY2
AR3MEitqOsuZAzpzlAeSJzKUDBKuFMngctBWGcoC1xsykYaHS+wdOb8znAou/M5su6qDVTHmSWQE
HWTlK4LUwegEOYQzE996tmO0eo/TyY4heCtu4SZAf2tdeYTFT11O87DqOnbHK8tbtr1b7otUWzu7
QMkqZ3i4LQWkLNoAoSfrquy71zp1n9NlLJC6EN0YmksfZd2OIeUe3RpyhEV4P/rgs4fpgkf9VupL
N9IZzS+7OKjhqNLewnqOdpCvapOo0fDNTGTZDfWVKYQ9vmIZJQUoZGN7R1SpzqhKt69Zb21RleWr
KkFokTfp0ZmWrjFn1amCaI6hYMM9U2ha8nxRzxQR9nvki56RvSAh4+MvUkeyo6rLkz02/JZqUu+S
uFCLICnGbxNfS85vA8H/SPwkX/fSFUdpqediaCApDdFYEsmOWXZ4lnjEE0sROG105p2VLcXR0iZp
MUuNgNVuACeqEuKyucqC8IwGn/DcXltb3WoI3rQks1RtRWzfFLSIj8JBKuJ9SpYzqfv4aGqYd2QT
M/Xwjm/IEtbjBOJee0ZYGfZl0G/ikfSnFGvYw3NLh4YEfzacTC3nl0E72peGkxBgDy58DmqAyNAZ
Olh5v1GTuoG8EsAOlWX50g5cHNRRqfO71OnUZd91PZkiiUdJRHCRTLzR8Ajwaj+GiyBWDpF5HOfq
8oXn1YW/LVP0jThWcOCs31GPqGtTaPjjr2XQtXRx5rlY/uHnQkLQfMrFv1EyLAe5z0oKvoOdEh5c
WVhISEZHooRbAjA4Dt7PVZpaelEVoo1eMfnA3WUXNLDxGRTe85fCGrMrB/6WdWPAiPJn4TsSodba
sjJYGb5Rn1t7Z+7cOHcs6JdBvuqHaQDSP1cBnAJXeUl6z14yuCJ4UVSELCzXC1YYgpm3EtnyoswV
vNqJdBDJrrPAhwcVFJI/qv7SWEFzQGknbl0yksVAx9eqQ9w+q2ZNM56yRj222IaML1XtrU8HZ5H1
ebE2ZGO3cB8QqwFC2iB148Q+6sS5MpQpbHEfWzG/gStOIId9bXg2Jir8bCxVrL39lTHkjRAGtiw4
3o1wIWdEBG4pwJdhNwncLKtiOzgYOseQwSR+jNYBriAi/CIwNWkF1mqowOm/Uh4JAhNUQbiEsmA3
WzTyBsFlm47qYhXTmkGIp/yMh0GhY0m4H+WWKOASnw+X8jw8ZgfXl1DFUxVzfM0d3m1UB3dwFkas
gzI7wEKNdySuQkOxDrnthadrvaKJU4WlHWQHAy6TouZrbDsQ0k1Zs5ybmVsYq27sQjgNrupe1hdj
kTntRW3beNswsj23NbcNW6FiyRsUh6mI1QbV5NIp62HvpLZsQhTYw56g5LkwEnsS0+KxgRT3rq0F
LNCGZYQGeybhKkcSshqOudXoAfBsqqHjNZNUXrSuLNZpV1ohZhRijVORsi4/xY2/L22P7M4sC3KR
684bxtAgzgqx8q+xToOLM0tmrb1JE1+GbVIUr+xSn30r05xfxLnn+qFsOr3tnOGHM7XMiolXD00S
YuKLbSs67Ic5bHkvGqG/GPPGnumAz1gd+j3cpzSkERSlw3eDP1yNWQamDM/XFOI4kKdenw0UTFm7
ICU7rT0ejUPerk2qt+xq8LQcR3MsLE4dftnAggzuBtytkU6kwZp0seezWWFGGHII8IwwMGPjbPLF
BumG28yJ7T86F2KnrcLJH7TNyoXCjX1SordWEO5me7gp3F5wuxUbknb46GRaLDvl0xvIxUMswbbw
V5KyO8sOum9ZkcnQ81W/QjzFp25KvSQlJ2vEBkhqmnxMIyEFT0SzrKvE1Uu7Kw+UDsV+liJfjJGx
0Bm0JUG7tMoc0rZw6nKH3l1B4lVdvioc2M0PTR6vWDBC+nbov3h+1UUjSlq4IQShFehLszekqRle
7QUH6bBhkwfM13C9B3Bz1QD7SbmVPNnYlbg+q72CFKrsdhLuhyjI00KgCO6X2cqWJzvTKEwamny3
a3Kb4hF8VhYU27TWzarVVfsVsSSqbLmoKh5ctVUibrsm2VMfks84sItbXmAPQmBIboywGLS7GXQy
RGkvi1s8JMnJLcCgoSaFF3WDd/XoRUGVlZsEQu8QhIdLuFVKd77F/WvIEPinNHX/cEaUfUl0itZ1
k1pLQ3IH7tJlohLH1unjO9q6IZ5gEm5x7FwKUWuzXU8lhLNDJ4EW3IzUe/gbq10LnvbU1lUL954y
/8Asj+0NTwpun7KEQSRSQdTfkEYwWOCfnAR9KyZEb1XJts7Tb9Z00dNc5mQlL+HCqLk26oyDdwHu
v8aRuQlqUCzvariuBLEwMZYKR4ZpxLPSAHdBguVsxlg8A0zNFJUx+utWxOBC3IIJuJDXm8tNFoHZ
PRUp6/mueyHzlnqL2BEtuCYQpBZPd1UqKxnOaO79rGYQdV7XffmZ+qm/kTSDi8KFJz87zGsWTQXR
cz6RkMm516NqLksZsM/iD8tT8jNrEw7njfTJaFjMpq8MiNJqFmoyYKSDTWcDDOt6GWcji8YggztS
/5u1L+uSE1e2/kWsxSjBK5BzZo22y+0XVts+DWKSmIdf/22CalOd16e/+3BftBSTSFemQYrYsdE6
oKC00cwPs8efu7irLs0ykJWGO90aQRb8gHDs2DxX5bJWDUD3pl9DeGafO6dxD4nVtyxwcTOUvjeN
ycWxkPWc1WjsVmUlUTfb51Ofvzt8jFjnFLd6uCNLLrrNzYNTWZd33bY4mT9q19WB1EwutMoq8+WD
bJ+maS3kJBafD/FkJpksayApKTqii67/hI7pDQsKJMKSFNnPvtDGpy7Rxyd3MtllisYHNHOUETJo
0EVOjK2vYV9WXTMlXig0nYftEkax/y1sKBv7Qh7kO2rcRR6W8ZAWpsFzNXYZnflhU5HvclUKd/pE
v2QqWe+JdOujFDTd+Vq3Oli6pp/u9GSkJDXNKMBRzrx3uEjWlPVmoNhN3GLTtvsTicLsMJel937b
3a69LZ/hTnYCvBmYqL/v4msEOd99tIx1LqqgSE5uC/xuUdLZXuteOna8+3RRw/B5tii6RM2rJlSo
EK4Pk0iN+wZwqmu7lCDmWIyPLjuu9QXghVyfe1EXAgSc7dSMPbc/ldaAp/nJ6ySsVLPYXChO2akW
OI1jB/TwSsYSaAA3Gw8k0kBPuohbnZ95GVLyy9NPcodf+rLivsGGR+bF87lkrHjcBldLAdFI9Oiw
6Wg2sWYEemuydpth6PPy0ZjTcjeKLArw/7BclyKD6nDI89gw+XcROVArgFOXn+/0s24717mcQtLT
GtqA57vP0md7jtUDqWZxsdSQP9qxqm8Dj8I86qLHwnWiR5pFXTvtUCjUgkkf5mJXaPor/sXzefNT
TTVf6sq7JtabnbfzyM9VgywgS9pk9KMml7dtMDon9Q0j11Clx+7sQBbD69xjDJBEVDjvzol0YhSl
Vf8ux735HkcR7tz9UIMTHwyjEa2vS2unkpifdCbUtcdt3DnZrJdXklnRagHgi0YAfK+8bobO0BC8
yWT2GrM925YeqHju8hCYqDJ0mCqCvveQQ4yaCVUdgLEu3SwN70hTGjxh6ae0QTlwcWy1CI403Vxo
Bnza30tYfVbxYLNv7vagwZIKHceQ2j6Ry+r9IZy0M54bYk9TCl+9xuUzkHKa9acpYXjSkON2CQ1w
Uu9I8vqvirGlMYCXOxQcGxVNrwYcXkfGLjRoeuqec/ONjLXoarQC4T9l7ZO1MeO/p6st1yO5jy3z
LzI7/TQnIU1n194NJb4gK82qq7MMy8FkHTpsGV2hhvOdvgIm+4PbGrDoRsBo/Zi5HZ1urndrMje/
dV2UHV1e2Jem0q2LVxo42yWzZ13QO4KTdjycyUDD5kdiAbxaBUAi4u7Mdi7RzDTVVUAGWm9d+s5x
CyafTazxe86RNEmXj/LhU31YhSLITmEFAAPhbORXOwbYus+H6aswWRqiXXA8i05MX83qrdFk/pYm
dXf18jpHHwTUSE+9e3H8t73Omj0EjYv9slM3yR9xpgY/toz+ISp4/colarKL3u7KaC/LTBzIrSjk
1eFqes3ioXrIkZTy4wGYkXzKZZhlxXzmSad/zcxVXdWaOPdONIbkxSur9oVrq2CM+iowPKe5TtPw
eY5KdNb0aXutloH0NOSgHPsgkk6PsCNfzuOb23/1ZZWZXOq2wfkZl6KBrkDX+p2uL8f02M3p839d
8u4jyVE3dkga9v5m0O20DIsc29/5VUVorYr7Mr3QUPcR7rXdkF5oVoyNdWR5sidj1P3tRmIXVa0E
DB7KuzDS/S5k80s1u3kPHo3MOjpKrBe5W28T0wnAVq2fjnqre+d+qL0zzaZFpFmNu2Lpk7xO7+wU
wyvvY7SONJKfGpUV3hnI2bSwU/e3C5LPnbhe6r+7f7DzUSrkQOJyB3w/2yGHgIp+E1eXnvoKRhq1
Dm0HpE0AFFhnq/23crms1FZW7K9OGfU0xEaHS1EArefJ3jkP7JhrHBlsro+nrlHmiTVOiW1LNMe3
1h1wUvtlWR3JYkpP4AyXzmsM6WjQyZCXUXYQYkr9tB2nfYynqo/OS+EeDE2eqha9gK3XW2hmtaP/
YeZV/tImEXBM2YTezLrp92I5mm97GqAJRDCl7rie2TdDqQ9xgDZbfTWAqg/JX2G7Ee60lbWXsWwu
LE2SME3ir5VTRc/IdwGvkhd4oFeaEZBIBg4QSxAp5u6dTPNWPzwBvkXVXF/IjfTNeI3aSjyTkGaT
fTWr6HGsNXRmzWWqHXI15+uy5AJyqzY0Iy9dlxW9kkB0T2WQ2vpj1MrmYeETecWX0O+GjLm7ammW
sOPCuuE0+apJ9EmQ6pe/XBycRvvojyS2eUsm/kqL/fLnIqofSCJ/08KXnQ/rJSQfTbrElKmiDrg3
PKbO1CDT2kXoKGnd0B4zCyirYTYuNMxxYV6QiB2CVitYsBk+ODa1lcYhmT5otyAdfeEXq/fQvSSm
OMxrpU3Ixab2ra1769b32HTZuafQGORYt81AIqq87BqpVxLIf/OiWZSMyR6/EwtPiejHXM/ansqH
VF2koaGa4laGLJbaJI/Gs/I0+7hVIVe/LU4m3UHnEz92ZosGhEpDjY4BfAQwzJj1lw/T0RqrMMk8
zcf2rL/oYsqdK0Xpah4DJP4zZFyVaWI7Fc3RxVFedEECYBYhTY3kiWciv5DRzjXoNz+aoXcJAItf
sQhQDf5sbZkVe2RYR3moShegfV09FGXdnGZWOKjEegX6M6d2N1hWfi1N1h412X2cgU+sW3Xxr9md
3/TP2MHocKQo+z+rWVehVlgRduA6Mo9e16tQH7x/yDVbEkd5CdAe+YveCtBx5/Gkf1UcKdYaVUSS
tGpElStNit0qcgfZwbkNU515QI2IGGhP0J6d4qTrX0stMc8di1ufRIqY6uycWzgtRDE8hIZ9Jy1H
HoPercvlBetf5Twmu4Hjr1M1qXYCqOhrja5u7idl6j12Xu0FRV7puynrvEd9GcgwVvoefSvsinzl
u+pXPDls+m0NMrQzdh5zLweUWryx6s9bR2xexnPjK1l8SQanPlDz611vLIlk2MJIt0RNetwc7vQf
2nHJD+SUtx4gqyMt4vHqi1lP9YFsqy9Nt1XMGFujohmR9P/QMJfn5oLtiU/UAkfDh6Y6kt37brm1
c26z0WxZqCyr+LR21K0+fOnPy9Fq6qGbV3v99yZ8DhqLf7JPuKYOblfUS7luOp5514Jf5ZUxACWY
vKhmAEILeMFpF3vGX6oe7W/LBKlP+1tq2X8ho+t8yvRxCp3JKU84O1gvyWgXPmDGxY+2rh/jMRm/
zC2r9tpQH6pKqaDkdnyjocamdwAoqn+XmahZ2Ca5CjJDJKvP5r3pNr8onuTOwF076D3e+U3rufuq
dcsHe5IArNOU26L3baN/twA2gb68xYcvLeei1jo8EkcgDJI+TDNefMpwm72y0fmRLBKpZPVWg6fs
hQSzQDuHGVf8TCI6aLo94HX5Thq15stexsd8YZmoFG/27YTeOSADkL+IF5IKVQ8707RblMvc+vbv
3xwDQd3dN8cdEz3F4CdxQfTkLrwiH3hDKsFliiJ3/6xJ070OGgoz1qDUvqgt/qYKDU1BaOSxsmb0
Ddc00F4mWXZzuAs4cMNfEqDzgRiOQBEBJOtLRxgFc47dS+80z0lmxk9eAug5zcx6RkcGtVIJnDfd
ZSCDA9yTLWZUuJGT9aMc1xl4XQZkZO2U4S9RiTcHLCeoxy2ixRLtXLHuOVoW4V2D1NGM7TiA6uMT
+ELaA+97zXcdDSk/xRP+mPYnMkZLST1eCui6dHp0vYr2uLpRWDPgCwFnhIz8RDTskWtr2BZrLmFO
WbVH3iusXrfS+/+QWhj8/msx0UNjgvXHwIAee1P/59fijXrRCdtKnnOgJPyu6VrmN1mZnkF0+1ll
qf646lzdTQ5jJVGAEUBV7dok00OeMiMsDTGc3Az3pXQv7HwKHGAgntD5zh4FMHNlZJQ7rx/cnaaN
zmokD6lZ4smKBhTRejxLlyAarKiKjnlaZT6JcwLSFX/SgScqJlEdN8daFdY1sqxDVCzXYPh1+zIz
cXozsyBKZfkljgVm0pVfsHdIgwLgnS9J4olg5GPzZZyyn55Vh4RtITQL2gtV6MSThg5TIGLIQDp0
SGo7zV5+gmghU6Ft1miooN/gUCfvMeROOJhNd7dOXNvajvxyiWaenhXVjpXFeKsk84KOR1VYLxuA
D4McxlUkl8R0qtBeIsiFYudB4pzctsb7Ch7P2PBhHQpE2u0fgb2OVvx6WTxqtDjQPKNoxKEqao69
PDbltofWscGSSA+KCNwLzVxiGL2j3VQ/SU8D6RMlJ9zy9VNuaq7tu1Eprobh/Scx7ASEDSo92pmp
o9JU6w9SAhLgSmFdonTe3+lJjGz8E4Gh6kMKoKFdQmkWmwae9np00Qc39YFcFz7agSLU/pNJQxuu
dPeJWzV+yUuIy1Cg62Re4K3abdXS9IOpJqya4HxPyiE1J18O6J/TWlt/aSpgklHcGM9WMRgvvdvn
D/2EiniTzUVQt4AVNh42KavM8ipo7bh/othhlM6xAszQr6rMeMHzsj7/+22Vg6H1H7dV0zRRG9ct
j9suM917OibkbHC2KgvnyZmmEdiFHo0KV+rC9qK2CU0jKdFZiJOIrE0HDfBluvZ0k663432ptdl5
tK0JwenYn4wR+05q96V24tayLKTnxx/U7kt6muEhhcKOHiXo3JuZlfgTANxAGuHIa6COtq/S4fuH
U+x6uKVjsbtsEGhGw3rg3eTNp8zbAsX7BiVmLX2al548oWkPpqiyJ2ORYkhkM53W+qyx5NEUerra
Fqmxbefg8nQOtIx5uEdpA+hEauuBFXW6q5k9fipLbvq4A7Z/Sqe6IhfLARtJn0Dx1P+Fs8WbVQKM
HulDG7RV1r1oRpTt51FpV0PU6fHfv0sbVF733yVzXcY8ImHj/I5aC2dLZGTAo/Vcsg67Fz8Z0Wk8
9sYuctMO8Necn4rYq9HOW9aPubLm0HCK/IvnaLnveY36abhd0ANJH6OjszzLUUx/JlIy36xH9goo
rrEzJv075+gM0d0Up1DPs1DETTvcdqaBXfHfp6nCrEzwq4jl2WZS9UCEFuy6OgHe2KN0BgioNnh/
SmHv8iyXf8Sdpe/ytI3Onqk1T7239O1q4xiqbOzDUaD72K+XnZRbzeO1Svarqlg2Wxb/8u9/RWsh
kr77M9ocuXML/w6uW/o9TZMXLxRStS2eG3BFoVCKYnvHx5dIFtUZGf/2ER0m46XJ5x8Ta384zLb+
AtpGYstYpD9aN07fVIRTV2Q32eNQ6d6RFXp0HN0mfdRdNYYM/fxvA0Lx5/Z8jmzFMdLdH6By6/4w
Eg/bxDbxTlXNza+9t++Y7P7IB5mcvL7qduSV5ePndjDzlzw10RhvojelGNn4ENuJ9HWpzwe7Fyos
PVV+KtBW/aBU99wMXvHJSsfiU+Xqu3bUQGazSCwHCc1UW92pWzw83JIPfC4B71hEbZYA38vmmRaj
AO7MO0MibwZMO+7bPLIedEfWD0UaOthRWT6pgLRCn0miynCQrh6SbjNoyB4uAa44TBNud8xxsmfs
DLLnLNfDEU9/9Li5YxxUWfaU5ra4kjHvuuy5iIFJ1k2DA9uYw0Xz0sg3mXIP6WImH8b7JLQjL9tb
zTzFQezOzU5E7oIZhQ9dznSRJHA9q8O2cFnHnXt+jBKJXOniQxec9Do64+z5df00ydyqW1PUp37s
xqd3IFkGDjtbVSAIqCV2Ip0JjBfYkR7UIpFqG36nW2N/hUWzHV1QFIgultD1vWQa99Pc9D4L2Qe2
Usigj6510pH7CltwYHwVU42Um9PVN3JTCbI0iz4pdOsE+DB+EsV47vAwurZCGNcRsB3ArDNXhjYv
5cHUhj/JCmhDy/Y8EtlJm9SbFOZP8Elbz+D7K26GLbuA+uIWvYWm49/pizb+rT7iQNQaYBAKqMBM
9WbdEsAux9njWttGBgypsV7hO6mwI0MRtPaO8wLMWmUqZWuF8CMbXSmrjieJDIakFmGTmT/REKR9
LdGfgl5X+R9Nmx8Auhm+FmkO6ITTuqBxcpOLMJx2X4pK/xSPZuYDTtJ8aUzzWweE+2cv76RfR733
Y3BFOFKXSNUk6NcS3p+xhzbiuZiyT3lmD7s6kuat1RsUwPtoPILKWTymOSD+7sDkCWWKr0U5sgtI
UdglXUpUNCMdaAndsBp0y98MrAAyDpgahKxT8iT5wzoTmIjYxBTusr8c60qkZ1Q1g7RwihoNtYZz
qZuofJ+S3JZoyswkQ2+bXpdJ2Oj2G2r3LeiRZuc8dq5zFlXOziSCoBE8aZucagbkfnFaPX/FJGQh
5WYmsXXa0jeaPxqj9I4Gj9UbQL4/srooH61F+inyqHgD0lw9eh4ObovOHCyQ44hmDIdhlm9W5k6h
3Vrakawu4pGdKd7jJ2aXb046qsdIZj8U+jsY+lyAgzQFkOqxas802Lpj5L5exe9yZo7tuVQSSrKr
O88t8s68GWgJErdlZxlNwb8/ifD8vNudcRAhWRxqQP48ZnDr7oleTDWATWgyftO0fvCFg10iWgEI
5G7WH4S/LQR4h5BZRvIZ37P1uZ7e3cbM3DU8qXy3y+VTW2DbaYoF02+2OZ5VWXoowCj0CpRhSVaS
wDyXvEpDfvTImn71ICO5DdaUhwX+8OsadAVZWNgY7UHZxi/jwtaoIpV3eyJpXKdJFR+EZRWnouAj
8JHuyIMeWKXT1Ef2sfdmoCJTs8sDGfVgBgRd0bEludceUlCcPefeUF8sRy7FGzSHxGWn3gYVeYfJ
qeod/WZErHhgxE5+JitQzC+TBoR9mdZOUPaJi1KiVwRuIvNTXBj8VVVxARRGAwDbYh2QR3/R0Lm0
2EjjSaStlUyG8wBSg1dX4Hqmg7NT0SKHOaVqb9VadQZHYH3WaqCs0Ji7yGgh/59TMtXGUJ9pNgmn
xs9ykdcp7rf12aNVaEqrohmrCrJm8sJ+0ArADmcdCWdpP1XLMGX6gEePhVupZz3RUBRoYKxsvstz
KZG1zD3cz9zkJHMhb56ckMmxItQUwcqDZFc5fpbeYPi4VvdtqLtPaky8/6DoDBLBGr3sygaioesf
BYubZ14bIClqYiAa6/GRJLx0CbsFbtakAvTz3cvyVHO1EHin+hVom62F+vnUoj217Hd6UxVX5HrA
HGcbXtjMQ//V6ABsXhhVM6a9oN5UvG2u1eJa5oMXJsCCoOdH4PyW859oi35JSxc1JnN+Un3R3IBz
rG+mUwBel7d/krTpG1m2fQiY8cBmsbrqsxpGv1xCyc/Ox7/G0qsP4+DB0DuTFo59l+17sE4GrLS9
B6YGkOMpLw2H2ey/t+DVaUTdfkNOytw5E+vOZVGIFy+dS3RAlP13ltRftbKUn8BtFR1d2fG93bbe
m1TGgRy2tfuM4YMBD/Tva1daj4NnLsr9jNdg7dsUvDi9XeSPnZvNV+Q0uzBGtf47GwJQBeffCw8Z
yjkdvItbMO8xywZg0PRIPJTRBGIuJzbPxazMM7h732eko6GfKqfwf+czosfyNNfDo1tE5k7npfOa
gwbwoRqc56GJ2SupmtZ4rnsQZ4DIznnVDSSGW2GbOxIrViYP3siRpYNRKjD7DSx6cBuhdz7SGEE1
5Sa6P2JPhqB5xQbHqo0rF/28movCMs+rSGYjtzqGcomLji9YSLea1zWGBeCuCS3+bsg2nPHZvoHF
HOmE1kAXu+6BwwlpmTDrjOEPZchDAxTBTy0aCt+RYwe2Myc6CD2ZjzgAdy+dWyB5t7j8czW90dpb
E+vzNc6yKIw7p/+jQfUrq/oBxblEHUBifJyx0HdscKcAD9/opmP2AFZYFdTDKL6n2M70HbLQAiRR
h7lwxoM3m1fWesatsYBNmCz9oQKyKA76Gm34WSSOESqjz6mrl8/tXMSPdmEE3KjfValVNk9Im5Id
CUfcz7rh+GFboZbNDG0oaNCQEgvGOEnRwBA5HwwkOh7/YSZiOAje8lvWAaSUggMxNDSL36xlAAlx
h4aMZXqbgc6+kSeZNicKjLKpCLtMuO8x5OiUJTAv7dvkgNHO7tX31JFToHLmPia565yGSZQHbdJt
1IEY4AasZD/znq2+MbJeH3wFM5o98GuPZSLPxCNJA27AIzg2F/rayQIL7GIlHVnFxlfZlyw+T0Ox
xq4MMSsvDFmiUa0WcEeebX0AJBXH9XOV8OocdXY0BzTNNU0ZII2GiQY906rcX11xTlj9N/MH99Uz
1rxq13TKxrMXXKPEFaoXoATmTt6eScwkWsAF0z+widZ5Ux7cKmZBV08ot1toebQSwR7NBs/V3DXd
P3IAAAKbZ+3VzUrxCQRQt9Eosj8s8P2MkQQ/K8p4FtqXPqdcXSxDY99sZCLDKBnkZTaE9Wq21Svp
jRTPZHC0gFIs7tOXttJ/OIu/DmrDgAOSeovcAZyDIIbyTTWyb8MgLKChsHMcUzd9LHCH9dXIX1Qp
T25fgfNEi9VJn8xLaoEBBdid6MqlHl03kWaky+wD80AOSV4UTTMaNq+KTS9ZrNdH0nsS9ShWzDtU
iscgbWrxHVCUY1V38k10bDo49gj6X92bvvAkOosC7JaxdWBW0RU/0reoQp0XVBDpiKdOsst6JFI0
jTlALrjdN1PuR8/J/zT1Mdunwk5P2MUVX7KqPoGrsPiTucmr1lY3ng0/yqbEB2kN+wVYd1BdjP0f
fZ04L+0yxBOSh5Pqkj1K66goLydStH5pF205UdIAAh4oaZpoTborKqajFPG3+d5RkDurUCTM7epH
mqB7qjdnQNUIoVxmhon/2y5DtqZCHaICIQuyN0CioCKxI2/AWf/2nvvCPGhGzH2pEhX51qPzIBbC
WHwIL8iwZQlJNBZy2cZdeGY71JHvLfNiJp8a7CbYIdaPFMsLlevYf/5jrRL4JsOnENVjj0aeqxK3
fcvH49s7RU27Zz3Pf+gamredcVraEwznXJSatbOAN/8Dd8U9lf3II+JOgSK8vAJe0b6oXjm+m2rx
yQDF7IvutNozeJmt0kFaBU+F7lhUgwjI+LuAaQlIQeRca/ptRIIcfFHttQQZ53WeQZJbeVbqk0gG
Gqoo666bH83yJcLI0SPEgAnCbvzvVciwiYPLLMCpF7PhyIsB4tLjtt7mR2Gt2YHpBgQstaM/ucod
3nHoPMLv2JKxtYLJ0cUHCrQZ95R6nvsdy9L06BW1++ZE6ByRSf9k4OD+KXaHfWR4/K2wMx31McDg
+eLlVg6qKK5nnMgqkvYSJZn9Us+x+ax585PdWPoXw3EL9Lw5zgU13PdB9e1P0K22+w70y6ted3uc
gcmvLDVUKckbHxjZa7v6mfCx3etT9FqYHVhOgKXrTuQxzypq9l4i311oGcti6NkCdDieJqQyufVN
idK+JCjdXBNi50UlB9nN3BzCcUg6PAuLqkcLd/c9FXiYkxWwECRIB/VN1sN77LrcaqWITrqPaPBN
D3Y3DmdDmPGpN0RAEg2DJ8YzzdKCDevsd7pksZLLjLNL4Te4B4WG2Q4+KdFynBZ+LCqY1nkmAYXu
anYEzeF8BT2+fnWN5AszY/tA0qY3F+Odro7B8WGJ3thvhn5JMG1hNCMdm9AICQ4rc/e/cJYZyJW4
aTkhOd9dfGoVaFZqc59EaY2HHfqBUEyo8JaBOb8Vna6/DIb3GYXv7NtUsR75n56fkTm0n1Q+Bzrn
+cnK7e9Gg/0TtqXvonJydBnXS8rX/Ftno78eDawLK6hjz2vY73RonEGz2RIKBhTsqXF03zM+NLtM
5u36/2SqqwmnNPwV9USc1xQW5cPQIPaJ63l82RoxKLTu0fa56SINObwRuxAKklXrHLKknwOJQ+ku
dVl7UOjEepvtUeAma7sPIPZXX7rma72oXaB0rsICPo/VwnrbgkhEneguCHGmVxnnDxUW1ygTceor
++eoGGChBDPcKi5bFQYFL4D4vXYM78o1m/MaTPBEKvuswbandm2R9oHllHag7Mw5yqFxPpUGKGO9
ttR3Seo4nywRTSfbAlSXRCUS68Zj9w/yNRrTeKnzCFU4RK4OeIVIVIjheV0MzGw+s/HnIPH/4lLg
1EN3oLGWDKkOuBYUqYzYJw8yAyn5B9Wv8qKF/GPYG20aUtQ2kLOTYb9ZuPFl04OkEPVIkoVK14U3
K80o9EcB6vJAlWilY6WumWiJBPNTPEvvymuBOzXIoLoiQr6epvPsjsEg0SRMfmsIUtveVfNioAIR
S340xGlmPzBAS8CXAWa8O0NfTx+uQb7IKb/Hb9chQ9y232KzTR9QoeR+gzb06/pjNf+KQAP+Bc1+
6SPvvXj90YKdZjzYEXrwyQsPk98FxagenoD0+089YicrlmZwY7LtG7fHN1E7/aeRo3ucW35n1ekq
1EPzvSus/EYmvMtChilyMAcSTSTFjrTWau27dS2SaEGslYPX6BNdq8j6770L/uAEjGzRrCrnjFrG
Qbdwa3b5Ulx3wrwxtU/odMGNIhmak2q77DOaM+Odoc35obCS7HMPipS940xqlydG+pnjjHfsB3Qv
kqi7XX8x0gR0OYtVS7h66MrujULRCN8/I6u4JwklqfjzuCc/uhDKg/tR1fJWM3Ge8cqVJ7vDCx5a
3XhGvt14TjnQbZ7MHoB1Np5JD/B3cjZ5jFTqLzfcDPQDqILAxbboMkcOt3KO8KYMZLdnYFl2atkh
6cu+aDLNi1KgwiZV10p1NeL0C9looCBXSL4jEb/x5iVBl7sAfd1tQmnqJjqk6D0/deUc9KWBMz2L
RUDMXCTik6DxWaQgYl2srpuJgDi9otTA6/T+7WUuqJL/s0iIzCw3mAnaFts2HNu6r7XWWeuwPB3q
LyKuJ9CQ9z4e/91XlA3HoyzHei8XNkCFsz+3ePc10tgAcpiq3qd6Nn9j8O9++W/6f/pXyzr9QkXY
4vl950/r/7oure/Z1rv/sj5XPFteizGeZFGX1yRVQJKxWH5VS+VoyL0R/Z9z+XV01CEFE/GngqFN
rfb0hXQN+ggv4dmnBVorKMqc1Z98MKunXjH5mqCbA3h1+dUCMOSIRuN4R6LmoFo1DsrDMVF2byg2
U3CSTNh+xWON+wWWVtNYh9jg6/vJMdwzNl7ajYZKSXbJGqCsfqk0VOBmn+Rhyr4lQ9ocSfpgMPFF
7GajVUGXWe9LAclmBE6JM0Gs69isOrM6zr1VvDk6MjV11IkHJOPKNxx2cQKax885a9hTb4Cif1Gb
fdqcJ6QrUPufyjcwks3gfIrnA62B9C/aUYoku5G1zrIws39mdW9cPqDzVrSezzVZPBizjhdh2MAk
QVjReVaBtgPbF1aUP4AgvrbC3wWoDtmoqrb/Qnd9C/KDDKVlNoC3UKBWBWCIheOYjGzTzw3Bn5LC
4dioR/HNrNsTqdLOhR/AAeDqKYyHVZw6mftDrePAPSWaP3ktfyJvWl/1rN1tuu0atDz5ARma3ERf
nTYVBSzXEfNgPKwfb73OAOqE7eNx3k0BXhX/kCIJlS882PHCq01veOiIBpvknE1g7kxRAjkmcNx8
thDSrc6/lumSTBx1Xa0BH9bb/EqgHs5uj7fgJHJ2A7OphxCvO8KGZaGwjkFRDMYkdB9eaCgXNutV
7AtYPsiLz+pOkeRkL2uMpb73tN4+3unJY8YRJPz3+5Fh371WjbsOx38VvKnGcR28Bdi7qxQJJ2lN
b0QrfqN7DMQ5rky/O3PNsa1HGYAqA2LS9J2yIzzZfpUGPGV450kbv2wqminzPx5+QQAj/l1EYGhx
wYuRlhUdD6msd5RQitbzg416YUiIoKKrXHCIeuH6KgbBZOFHg9tfUOHCiyB+4wxYa2jTextyMLZ/
cC7Lk90BFPb/KPuOJrlxJsr/sndGkCDoDnspb9uopZG5MGRG9BYE3a/fh2SrUVOj+RR7QQDpwOou
A5P5Hg4QcX3xBiKVNCw74TfzVUYJci1HDpLMO8AOqry7OxkNSUG+ZEfxfifTvjQH8i7A4YaE4Y1E
PvzZivl6UueUFR1cpupck8ZIbyzXLi5ItjQETAcHo1UgFpcb65wP3QyGE5gHSMPZ4jQNeTixCvTP
GSj24ng3wxKChEydnJIfwqzJpQ/NLyyU32yUWKFMvBSXrkeWfKbSNKgxVWJGNbvGzgvsCek5UOSs
iu2lK8dm8XCnEHgJXFbRPlUlvfhQo6hHBQQCL0Pxo4ofDHG013GWYO0gHxJVCd2KQ94E2JQpMHBq
AIx/cZq6faARWTCDv1o0CkK8x8HKnUUhxR/ywO37vDd8XvA3di3uchdAUjjBxO/7TTrx7A9JKmvh
fXCD8G+ncLoedbmjd25q3EEDJaJCoYblVlsj87xzO1TemdSARLBxfqAtTW8ddtNw5kEs2xUpJqVd
xuRIIZYxjlBwqYETrNUyD6kSF5AtwBv8NQeSC35OvgTzRWOyeKOfoJ3MX3NoazPGHUZrAVkVhyHt
Cmuk5DhV7pLV/7tqAS0LjalbdW01b3Xef9knzW7usQjAwZd5Dt8a1gtQOtEYtctYPyobraYeN9hs
rGOjNs9YrQJd28iHAXVE1I+r5ho7YbhfhMFgz0t4so+HOT/x0N94dsav+Vj7KwfbwM9tgQolq2rN
S9Ga9vuOJcexLOXnGRdFu9zO5Z6GaSm2A/ODD21s2OeyTS441Hkazbk4AyTjqbJltZdzA/a1KS7O
xoBb45Urc7QkBeIS99aemPmr4EZHBkL5OjUDlHTkGRsWtFmK/HfEojlw441Qeqynoh7ZkJaGNxEF
bqGccC7X/9tOu93NQQqSLS+BZiJhVGe48PXETxotWuouL+1GsBh4YbEuehnu0gzwIm7nfUUuTr3p
w6K9sBnHf5zlw2rsfe8rbiu+spqVL1NRNifhguMD28Pi0kRxuzfG7JsrgbpGaZ7EVWkYVXVMbCTz
kkwrZF5+S+MQ0ACqfICSQ30PfFa5CaRgzUZDChU3qJx8xSYfCAAKaZSgP/FyAIeWGlcapWndPTUh
COAcB2yPOF0ES0wSfCJ7YNZ5zwEO0vao7RZrciBFHWIF4OIKfqvj2n3Z4Q68HI59X3SPFtAs7Zrl
V19hP1udtPeJNX+xlEjLcYRT3AxRkw3Y8bIut9qOjAfPZ8OKQqG2fI3vGCQyqFDajpTgXcq2/TDh
a3bT/sxQZok7XAc4Xv3kPcY+0KwaKaJD0uLAqSAttiNPZZAOV9/l/rsJNXBHJgE9RMbUIBk4WpW+
BJyhChDOo3Oe++47OQBDxn/HkBQJEEgujmQBaCDjmtr9VccQc8CwnEysveEhRjJxYPh64Vpb8DLy
N9gWpqA0s83nyLoUMTALcjvsTiLBB3elx9TTzR9sSE3WSxw9vguhh9T7TzvLzj9ZeR9sf2cG0r/X
p56N5JvRenxXGQa/UGNYtYN0uigH8YMSjkb3UcaTvb8zidoOJR8xg7WYDXFEAQTuq39F0aHuZGY2
NWs+SXOjFTSlHmpf3nwaGPbLNIsWL1PTGJ9ffxu39uvDasPMkGINrqZqXxoiB55/Vu9ZD+hMgPG+
DoG3b+G0oJlWRRrmj62cAcdhG95FttWGRiRvmtz5Q4a6dZ/WjPsjMwBjMFaIJniIPf+uxAS5NRwn
nfX0oaxS/whcyce2cNhnJM5OIE8sq+ewKfq9WQDWWXo2iBxi01QfmvG9j8v0FTab9ncAiK1BOMx/
8pyvzeh7kfPizO2NI5DzFiZFcY6zHrc6U4R7YuqSkMzuhkYv8V1PQlJrb5IZAMpTkUH1M6+FjPp1
o1KgqOnB/hpvPMVTWxtOLHeRb827Ro7fkAWG5TVptPlio4UTn5+rvDf3ZDIXQGrqrBZ3iVX7EgMG
+7ScPqtzaDrCVnIG5kukbEBEDR1jv9lrEfXe5BSHQrzJdZySzsinrntJ1ZxkQbbkpeSggi1OqPIZ
18wF1xx++EuQgKAxABi29O5kaQJ601WWG2inIoYRt3GPODOgNpAwM1wkgk71/Or/+/FiS7EpCtn7
QR8cOVY6t+HfHolMlimVLCjqehuOAVIXowq4XbERLw0KHqsKZzwYp3X0q6v1ZQAqzR58xFrUASTt
fBeGtHcySUETVv4pfzBw/7Ur9CwsSEEAjkRCZtr35Y5Fa3EZz4pppnDlFL6fZobENheUjRtRgT6z
a8G82ff9BxlO9cGwyjzbkyzrhmFftcH3WTTNq3GYpQorxx4/GGCyO1CA2It93PyAkqMXoYNDUCQe
rnPsgXctY8CXzQTyoFWvtpL8EOOyZiWqGoYkJLXHU/ynA5AeKeP7MGS3uATOmB+6GOYWCsxPDZCW
0yG0UYAEmkXLRAHtyrC/Z5k1XW5EZOLjWnKf4KoH5C4Vv5JM+5IsEhnyrEHvvdWKJSiNi/JH5QPf
chFVckYWIHJ6X6NiDVqv3bCozyF233vfxO1EwEX8OBi83nRNPn8aw/CpUfjL1tDskI03fQVUXrNm
Ydc+tyIJ93PLpqObJ69OGTJxP7HQfwLc2Pcst7Ojra4akb4QApD1ollBB7peJKUfz0D2AEb2moZk
MxixezFGdX3Z+yBqKcq43fT+CCYKXoMFIgSSwWsXxKziTEIjx+0a9bQMiUNbNzJLMBFBCXx7cabe
EovG/+remVJETzYPwgZ5842LnqqZomg1Rn2zR1lCjURGt8aRFW4gktLHL3TY1w9Ygs4g7I0btuKF
2e8an+fWisxJj9cGqtduxMFl5D13kdGCDbbLTNyZuNEDixx3g7MZex0CGxy5ST4QzELk/SzDKMnj
B+Hmm6mYvDONFmejAwxFA7omOsAfJPeBEhO0qJNTZffJ1JSHOImaJtoWfXQsCYUz6NSBQJsBdpDG
0Ygdf+qG7oalYG9e6/FgZS3eNsLcRP34JR3z9l1iSAacSGatidlh6MQXJNu27/o6Z8BUxz/ZRFnh
lzKUN/bYndzYm3Pz9yvhs4lTRNdusDRxPCTz8OQ6efK1AXVOAyRYNR6MwdsmFQMcuBreGeoh8zoU
iLS4oruzy2oLSD1kOHZAOcdpWLFdhDfTkN4cW1SM9l2404+iZ9AynHMi/Y9/CGez2JV+2z5FBmux
ys+qY1BHKcDLErHISJvk+UMIGFNgt80osBF53u3aDHdhZAf40S5ASsix9gHDsZh0QYZ/+MRQC64i
hyGaDrndVwNkppGVegdgLAFHR9bOupb19CUQ9ifUWpvvwsIGaiiwLdcRSuBIbpg+IGtLyLW9B3uw
Sc+LvcTndI10yqbm4qE03PCvKjsESPT4OGcD3mFJDhIqdWMLkIJ6h3cVqJnchn9E8il+l0AH9OZE
Vm7kvjqVqGM71AbrDoooahY8xTaeO4+1nfifgbUm1hVQ5Z4zQFPtTLOd8HMXOWfsuNlOpkbxrgnM
Goxmof85bMajY3RIt6xcULZW0RfA5PtItIIoL3AEgqv3aOupoT0E5WOTJuc8do2N26EOpzSr9lqw
sLn2nd3vvIm3qyExkn5DQidtkDMwNNYBTGHfZl/6x2JSVeS0+UvV5k9vFJfdIjZ/ZKc3hWTbjOGt
LWnVppK/bUAXd5uXR7Kl/agO/rZZxXcg5jfe7IDvgPFbPNqk6uJFbUcWbYO6uQ4YbFuqdaMmstz8
AtA7qosjyVINtxTCCYUXbuBvtdEeZY3qOJzBoVruf0agiG6IgxT85bHUwlYXBN728AGct+OZzjTp
dFOLqM5YDT3HHs5LJbwaDspBD8l/KVL+L1/LGtKVnXcZ7uGqyj8kXt5fQY6HTZCRvktQPfnOwgXP
HkXS1pqGpEAqcrbmLm4qSEYNyER2xYhb4UX0K5B2+s9AY438qi61/8YNo3mqgGTwgENtHJQFqf8F
EO9b05Luj0B0P0sJZgQbSV67xEutxTSOsxtTIw0XU8Co3Jrmk/QeAAoSAWl1uotKpiGyQYG2jQdI
kqQ94DdgAAoAlv60HZiLGETgAthbtEXISsfx1rQzuNk93Gw2ft+leFWNt7gOtWxLaJtC8QrdFaic
Wdk1vugchr9rWM1I0RydF2qwLv9LIjMfhK6581L4brqbbVwtk7IoXfvBicHT9WY/p+1fQZ2Ia3r0
j1wV52Rt+gHlkt0TIAF8bA0/4ja4/ugiJ/Qh9HHMT0a+yItD5/FsG6tqjHawo40je/84qoIe3y0/
5CZOaGLUWYO04RP5zAOIwSiEBGvcUVhhu+8itvfsgf/sgu6Ao8bxK5K/ozVoW/k7UfXTjhWdjQvl
1seZ/Ch3ZlkZ7wyBmvNZes7XFu7BL/cwTlHH+k9325+tXSkB1WPg/AJoceHJshqg2pfCrw4tmDNR
1wrisEX4ZiMVnKebI82R7EQrwZqTrOpuRZSfJd69D6NnIW8G5cUov5sfhpqDMQ2Un6RTo8Wy6BYd
jWyG6/CIxY+5C/R4lRN5kwQ5Rn5xUQqSUS6jNmEA4Lz4WAs0OMJf0inJjCxICRQqANLbHLnjxKjg
dfjxQfKBDd5Y5KOhpJd99sceaUJYZxKpSN5+N+Mg/ZFX+B1C/XD70tuc7fBHiM+SG9U1D6ZyizyO
G5+6+5Y3IvuRKh/ZV7ijXchzhySen0ClBDwfHpe7XL37BrcvwItuffQzh7+QCGegyInqgodBvQPB
OJsjaaV6te/CfLFPkAO/GcKZbW0TGcJGk72nQjEwGEUn2YD6map8AtaXKLLwkgNpHbztQGHEjStp
5fDDaUr24S0ESR1s1U9YaYRr8rFar9zGo8BVYlm9gI/NOGroqRJXQZshQ0K0HAPsA+7wqARqHFDA
4h1ITkBW5EtNYYGpokG63J1c2yZsQAkwA7q5nnGZh8YqOgpGvEPPJ/MQ1VPz3hT+OsOhTbxSvajN
AKb/z55hKoB9JcOl+2vPtFFtIgf5BckNrwR1uNsQZ1ABYkNgKeHSJenQoyR0Iasz6mHtVCYIUpU5
NTrE713IyDQMcc4TUNk2TdEcIjaIR7xY8di44Iqsgqxd4SpcPPbYWjxSTyvIjjy0oi+qVw8dCgnS
wZ4U2vhuDm2sQ9Hkel7bAswBS7k4T9aWqU9vLr30w3A76PstwQagpJY0hChQcJl+gA+BDVRqAB+t
UT5FCmI6FA8ACWzqBvsUGFn1kM9O9RC6hXWcuulJAlH2QcupB6zUH6Wo+2OGPXq0iQJpnamx+xqw
azzk5raqRbnC9cmr5t5mMf+nepLtO15ZANr4Xo1ueoybbj6lb800ZvPJGQQw0sS4R5ZrV6xIS3bL
mCXs1YWstfouDNn9PsTIZ1mstDuZ0hDozskWdYMSvM0R4DJwCbXPvcx4FoUTPvsse6hqM0VJNkbx
aIknIUvUn8OgVA2S4H9EKFjKv4Ie4QFfHAKnsHjHEUkM8cpUKYuwNh3tAylIRlqtuOGV8UL+aj0S
9wxZkrAOuX2goY5tZ8kTgHPwpdcCKRvpmTOAcifv2qrGjjj4Od0ZaVqVdyU5ch9QDUNjEFpkgIoE
nDIZ36hFAA575UeyuvsJ+onhi2VaOyetg08FcqO3vSltlTXInsw2cxfEKqB/7Ira828snET8wYJi
2DkgIJIRq8yW44SnnuNTGpT+iTuDf+qZ89qbZQikEz0mNRneycJymErQZsCbGvbWiyqlofHSJT0q
i/ja7+JifTNtnKBy7mb89hg3MrKhEDdT3jzmzXT6aahHTxw2fbPLc5C10Au9m1Hb3UQ0263RIfMV
TDcVCgOHrLl24CYYV4Hh9qcm8HYkC1HAjSRl2VxxFuCteq+c1oM3WVcn8EGr7VQWtOm66fPgTHKp
lAMOBKZVAjzbE9aTpzhLcX1Pxks3AiL21gEuArhm/hGLhtQUFSCgKtxQAPZORVQNRaCJ7dJYN6ZR
HJ1ZNuXKz6V7okbOU78dC9A6WrHt4n9e9HxNXW2TIXPIOpDQVkY348r3Qc/gA5gA/0cVdInfJ9gb
gtWyzZ+91m0Xjt+m5O1zWCgimcy7LLS/jmjxbp8vspMeMEYwIrmyEv8WkSMxniykJrDSjm/hFxEq
kY59hTQFlGWaD1kIUi4sj3qAskfWg+mhdnOFwkwQ9aRb1JHnDzPPTbYqlRbQ60iAnjIQAJOQXCiM
3xZgzHY4wMXhukSZrWI4WoF4T75LGDI2sfFGAVxW7W6mQz2Ye0WO6SIiFwovga24leAqWzfWLME6
YjugyCzrU2eY2Ah2/ZTjfhRoXydTNcvY7vmvLqloTF40pAa5EgXyNYYJZV/433n0/2+Re1WuMpCM
b7zJ7Jb//dRGEC6qW7PbPsWgBlAysF58THwGlreT1pPsZkoaj4E1bWwBuAmd+e7GcXnxwG5HoojK
jThQ1VjhYwlCeBElIL+2BXPMTUDVSdZkFxeAHF8WeAlUYeSXPsdyDbi1A1JqPeOpaIvoWWZGuHMz
QPSQjBreIzHWatKfNKqUGXinvWuO40Zy0qaMfylBwfOoLbsyemc7AEzVlo0RsVXol/WBzEhh4vOw
oWeh+KSY48L4z2dpk95Aql47L88hWB5FyzPjGbgVjZew8O2DmXYAa6h9ADtL1CPzNY+4c3JVM7sh
VNQFBWbN110OXOAbB1It4xIlqEjPLD6SbKKgi+Y+1KIjqW5upqL5l0ehpyKjm0npIdq2zQCrln0U
YVxurDFpPncTKjtCfNk8glMDv/hd8IHkedPPWwlE8oMA9ujnsvw5NvX8MWpa9xREZbmZlXevvB3w
vy3eFjM+kPkgrBlrunfWFJbrzgXnKwqwu+HcUtcMmTohwbjOcDhS9B30kxJqTZBzti8m8+HGpUsA
7bTWNvfeS6A8iP/GD3S+IzVNsyj02J2SFt8FakY97duMN0/aTLHYhtKqcStm495BAjlr6vEWW7EG
m3lc0u1JViqAaW1CQ91ok7pp4KvHdzZNGoyAS0txlK0CUhOYEijTS0szaJWO4wB9ZZtGsdiDPVIi
AbbAJVJcMtSNBiI2FPp0uBltO90setuyUvBUgPTMh9cqjnGAj+Ip7BgZFoAsbqEFUfKjSN2Ooyh/
OswMK97FOUeOc4DCviOwv+oK1wMebuo4KqnOTeHIjWugDGIRomIPBr3fAN28JuPFZWlNRxbxbrHs
BpGczWz4YRfM32YjTjqpWSIsNv/2WiIscorQu5us963T7fS3zstDLA9ET5xhe7EBw+yMEqAO33A7
QnacDa+8JjMuC5JRvQFE9rlPQ3ki5YL9mI58O7YtwJUIVLItqlJVNezjaUJZpvLwhi7B3zRH9ecW
7OS41+nSYhtlKBueQS13ocbHqfpFVXJemtZHJi51F42yNtocRcZDMnQ3PqS2ur7vVou7sowFLH8f
SEUnnyW4GeTLUwByxN4uALBJBdAdyitEViB/8FRDw3jwdi5uIJCYh4RGElHDmF3sAGEfgxntly0p
yE7U7g47f35GBcvfgT+HqN3F+jtOAu9KPddtLHx7gnFXKxit3VkDzgeWxkecVWKdLtQqfumSzyTw
wSVhozSjXxwaIxmMFzGm6bW10gOhs8ymaz2XUYwrBdCRgqrbemZNciBMlxB1dM8cI4JuiVKMlE77
vVm++fmFc0blKzhPanDBISHNOVHj+PK1NxYBv5HVsZmVKxKSjfQyaytwSbVmng3SdBPoCdcyRIUl
9g/Yk2FEonbuXntahu+8j77lpwejjwXo5WFxZybBxbpBUvCIeiNob6aY6+pTW6E+zlq1HX/HAdO+
AmxL8D6xjAmHTeBqAMlh8DDavoHfKdv4Ypv1crSrbfO2mHGTEUyLbWkNIMDzzkXSi6emS41TX0tz
G4Zl/dkfbJSOzcV3wMwGq/9pUflTsAKKwH/H0BZJ52IRTmDCAyossCUxGP5y4ERpFK82DSPsUVc9
79kHCdS9e21n4shMG7dqqI1Jq4cUuQXO0QfXREWN9s1+zEHBdvpjQO92VOEJ/PQXy8fj7gPkJIoW
tKnK/d0nSCRxB7TK7AHQkCDYTY6uQhOOivSbnRXdwaRSBjUsvK47xG6AIgtnAlyG0vYKg9ilcgZl
0qjyhTsZuTmEYjwU/bhygSG5I1CFCaeTOzucQYsHgETnJCdUGZo10GgWHIY83Yy+CF5wHulvqjFz
D3QDhuyh9wHz/CeRptH71EHRr7o+awH/f7ZnpAnR8L+cgITnbHEQBg4R3pcvHg7Q6cimAd3pi4im
NW5DUONd9cjhshwjXg+ui580ngAbdOLhtclcb15V1tgdLHP4TDJqtAkA7IzrOPWgwHGy8+Kg7QD+
jizQppg3WqZ9zWIKj+boXRa32TbyoyiCRxvFX5ekBnse4CfjCw0XWY6LTKC9gVZEmWgF9bTx73yR
S/JcGSXf/6creemYFA6J4v5+tOXTb0OqhyCz37lmDrCtU3zzbLVWP6LRuWLjmpXYp43gG9tN3b2p
MtO4M/KNlL6zJKqRloaWAr3SQ0pj08b/X755mbinwsj/Lm0vE3+XLmOnYmz9AmnNLTLHZudwIxMo
sUR6I34KZtxBVPap71Gf2iHbBm5xUkfrCYUQa0AwdfPnCecEc5Jew8hj46azsYwqkKm+K83evKYu
ktdWw5SbVxr7GdCCOE5dSOQN3rzIaVgEOc4YnMVcBkAqWbqknHNvONqVe/2dJwVqk6nbKbwk8N6A
aCO2O3dDtfI3ZfRUHq8bXYJfg44OxfMSNVEJwOZ+Z7KEiceRHcsGpw5snK9mVOL+HanGm0y08WMK
bE0k5canch4KHJ0o2ZwBiyQAH8q2Naz4kWTUgMfE3YOsvcIm/M3asPEniXucIOahGx0y3r+LZBuf
tBtF8YUHNm5W1FtR9tamx0EKkp0Bg15PYM+Y6uSBRgSWHjdIZaZh5Vb8iA9dtBa2BKfmaHfPRd9v
LF+C/tgXuAD/p2s99e2ebHsZ3bqi3lGSKynfZp5aI37wh7J8j2MmublzB1kPyLPVzLZyb0dU87/N
HMjG22VG8aX3s+lMDU/ka4+GFfPG852MhtbIvjszr3f/6RqFtUrreousw7dh0vwhV82+T1XzTQC7
B74bBCYDYOm/oO7mpGYOuLHbD3MDjsN58uxjHIWopIrHKzUWvmGXHg2jcl4sFqgdbUe/FKTFSuK8
QPCQjEwShdjTg+npqFJ1XrkYZIxXSuobc7IMcK6yVakGax1CxyEZ+ELzrQ2o2PWdYomlI9y/APUk
5EIm2Ce9RvjdTGSiJyG3jm5AI/x0ThV77rspxHmZfQ1Skz17qrGBKX+0AJ+0qqV4nzSuKjPMkOXh
4K4ev3IVSlMfaQSSOHkBts4LQNdwVS9jZ9gJJy822iHHdIA2tsMDeZDiP4KQAbi1/AO+2Ic9ssr6
/SjAReCojRtTGzxqmij3z/jx3Xv/lJMZkJMBYYccHG2fhE32WKJmeTWnvD1oBTmgLr7cxLwGnftb
OFLo+e0akBIpr+odKcjOs1Dgox6iByw/B1KX2qQWWEvnanKy0xPpyQFwkBhYggDTiubUNtQDfXa/
x2WFRPELXjPSD9PTjO3yHhDcAmvUSLLTUFVeAaZE9bOixrjjZSBnRDNazhSccRSLrj+XR1T+rTqT
uahbpZaMtLkFput1PAHIbVL8MFFpOPvWtJ5oVGDbjGNWpUhK6bQr6lKDsjv7ANi8440iVeQy2iQt
4/BMsoychyRkxwngL4MKqO1y8Ii9hr53AYIYP6UgByCXJQw5Utgc7M2/HN+mbgfmnb2bOcqonEBl
x6IR3MATjioJc7qfIrka7TLCsvdX1gxORaoA51bTcJxAWRUbXZ++AElErqIujnZ9lpfBYk55NMjg
wLksaqTt0bXrhxHwi75vROfZBqiMlwMmwuKdAWIWzy8vho10mw11F6ll9A9CuvXBbefyMhV9mW9u
ulUDRnac/v8jSKsikREFop6WoXYMrFDIxb0R6bDcjiJst9+ejZwLt3nyZzc6BjEQkZDPgGxY8CRH
ALM/34gSSpWtG/sKIopil0e1tSrHiE0b8qBmYG6+AsJsvg+VoZVxsJR1wInyWmkDFiazLylWLEsP
0HXvQkMW4DT/JcpC5Gdu6rIEU57/2fftrWlkPk73He95mHCkWlh5saLhPA/+s8lRUjbNQbkhGTXB
4I7rsO3rvZb5pfjSZHF75r0BKNCpB/6zP4knsnBzIIbVnnPU9rJzqqM1jyA0U1NT4wwdw1FEzTf6
mXAynq1bUE4fyCRywQgVRvzSAEvpXMyGPKSuf6BRpUTOONr1yh4yiVT2qTuThhqbNNSd3JTXK+qS
kV/ZSD/AlcmWHLVCD+9D0Jiam2nxrugO6tLwZi6vLuM//BKjBPKf0Aa+xRxAyHu+HfgB8J3NO46c
0cFFU80a9iKBY7TFVvap76fwBzZYh6SJANvfzzhURrFxgtT+Y8RSM12N8sHz7CpZZU25AQR9+NNN
gYvst+xHXbJn4G8O3+y2/2ZxVj8ARebvaujKBxPgS9iOgypBsD7aVyGqsf2sL9/hsrR814b1vAqa
pjmaZlG9I4Uc9zEKsJ+XAZJRTszHkbZ2cn2skJI6r3YZ0qVXjqztQyZZ+Nzy5mvu+PWZDUh+WmfR
IcKa43nRMVdcUmN6Z+E7ACiWCcAK4WL1JpLgq0Kua3f20nXsOca6Dzu26xSfHA4ajeemqL66Xt6c
h7Ytd+ZQt5tE+f47Pq4e3i1z+8x7jeuyl4bN3hO56PA0O82hnrpUUNQZ8IFBkFKGKaisj6GjbiRc
G5hrJu9RwO3FHyrJxQZEs+E+tiqABEdTuWttXAnSEJDx8jD44FuYGiv5MDY2oCNDl2GjDeNIYg1q
zsYnw1SjMe+fzQkcOkpHjf/Qgf7lPfXD5qXjVXGSY31OpmHcA3yOnzrVOE0FrME5x2rZafHPlAW+
+0lTtXNor3EpAX029K15IB1SYZ0TqwvhgxEGAZZuNvdfkYMdbJd4i+Wv2bTfzZS+yRIwwNP0JEaW
ef6nTwaz//XJcDnQmB3LNk0PvBn3RcMtYOGGuRlePPeDl+ReCiZ39TuBipBVnfnJhZoR9ff4xVDj
m6475umlL/3qPAVPnAYK5h5XAb/xs6P6ZaoAGNEZMl2i/tZuic/TBlAXiL0mIwoOCHKwri56ZjR4
ICCWAF3UHf8SWCkeBiu0L5QsakizvXTO9EhZo1T/HvwSLcmhNBT+8EjkNGRGIgDfPup803/GIVM/
aJbQTltx4AhZiiMG53kPXYbPMJKw/BOYqb7RyJ3F9JwmJXaUk4HayDYFSNHoZGIfJJ1AsaHyqMbq
2Argd4jMRC7CbDne0TaKFxesica+8uYDMvSG8yiQGoscmTzaAJXZwLFKHD6khphQ453iJ9qPzMfY
bs3Hxk7FtoyjaJFpRcXGYl3beb8jGUorR7ytJ7Vyw2+EJgeknpZVXf416rHC0CJtq2VEQrjwDEqG
L1QAcEmQ2hevkQF7U5z/ABBhW/967wagz3LxpuUO5//6Vs8axrFSaOqX5bASi8tzPAl+wd6BX6gH
MNHbISlQQPpVSuA/LiNlq/gKUcz45lsZwOXLG9R5vYnuwqVAoQQGruUWW3NwQcakwphRj1OdqOJY
fOfhNW7KT50wnPfSYME7B4yjJnjX3mMJ7bxHpdvOTUT1TKKAIwc5sZrxQsMcpbDrFon6BxriFKPb
ATdi2Aqjdd+b5ciPUQOIb4rUO3ay60JzNIqtxxIXaLs4ME9UQz1qDIkDc9RcOCcU3OOsnLpaQz2S
kaH2ozD4YszLlQ6h/e7CAGuy2eLaIVni61iMIpCf1XlAuwIL75WoDfMSR08jFjTLaAKthhtLtqNh
N2TFg90ATV+RKkaKHrHjXYqzqng8E91hh6901HgBsZe0Qd289J07H12VdGL19ldRgN5tnAw+rfyo
z6dN9pGVwHQiA2rAXcuuWIyDcdQaqgMXxieST10LJ5NaPpQV6J7xm6X9qEd+1MNJ5p++m13v/v1t
mzb3GQf6seNwds/agqp1gKC6tniZnNlbgW8yQOpNHV7LIZ/PZY+CzNAMrlpOPWrMERzbte+Uey3T
dkGt+D8NN11iaoU29mJzOxd5e6YJtZxmnNug3ri8xteOeqY7/5DJ+SwGtii1v37Y2gKyduZO/+Pp
RmS+37xi7UuTqadza5R76/n1Q/TJXG8MBxzyJCNX/RQA9pjP82htSDQ2BtY2WPHlcfD1iGtd76vn
1uMWKb8NNq9e9tJX/be5n/yvZl7IVekaHgjawN3ic4CNe7PoN67XjlvPi7pxhyJRvkEiU7DKeFUl
34MZSKTGPB4H+l0M2JRcFstG/UTKOt42UeQdXZNb+UeSGYkYVmHti603gEPr+5QAF8lDEdgKuRWt
8Yz7qXZrTrWLTY3THETUfhsN4C+Jai4epGpoOMXYAGJV9KxFJO/GoHjowsw7CeEcSIRDWiDmUjfI
g/Jihf2aRnchhcD+KRJb0umw2ioaPsZIWAEcGirKy7YdwJzMp2vQyOka4sN0TWoDyNh9k++aam7r
PWnGqPvbHJ15HxoDarFFUoBPKGPTow+e5SOZ5F0yo0itLkdQ3UxbY0ARqhf49S9rXmOdDeKkNMlb
oL+w0tv+4adm+ayBKTOqyuOP//t/uOd7WCcFXC2RuIPC07sdROyGpkB+ePeX1SOFbugz/wzYyY8o
nI72cY7zlpABC/bbZI3uPkriJ18wZ40cj3abcDN+AWVA9uD145VGo10BFabD6RgIRMYDyXxlgdKr
xcLiUfKC1wgwK3CzgcLHrM6vMEjTGist/yFsvJ8CeNIf8ZVoHwqBuwQa4pZYgJhaNkego6I+IRu+
oFLQerQy3/mr8dckdVnnP0zMWiJkYBc9eB6uH0hJEfy5aI55DdBBgbqf5a6qD3F936SFh5RrdZVF
48LqveWYUDLgGw8ysrctqtRWQpGK4l9yLmxj+GgnDZgyYonFTZp6zyjGfbUoLBSq2yx5toV5koUx
PvEJx6Csbn6yOsVaBivpTR0BTtH4f5x9WXfcuM7tL9JaEqmBfK15dJWHxHZetJJ0WvM869d/m5Bt
OdU5fc69L1wkAIIqu0oSQWBvVyEyW4PPlpZUkC4KerRXTZ6WfJ+H9e0MliDmN4FHjbUstlpqaJdW
avlJj5J9WWruhRqS10D7Bba3piNrA4ohL7RJ66r3+TDzTrNcIPf2gJjAi66smrZlSxEmCYrfi3jb
WqG9TJlTPPAoKh508PQgYUO39shzLR6KYFgwNzPuhlhLrqjUdFCQEDZbNzVQm5EU6RWFDAC4tv0T
WczyOuodUEEXzZbM4qbnQFi3wJWO1PpVWDEgEWY5OJBrPwUvhrRfyq7et1KEfw3Ar14MYx08gbph
3Namwl0MQnmPTROOZpVJJMOl59rVd/LGkgo3djbEJ0BQpetUecvhLQKq51+8koCqyvzgKbY0gKkn
xV8Gr761Whpf+nE0vgb4iiRBoj1mFfeeRsNcZk1ifPXkiVU9ItQOShODAd9A1XSqSTsFPh2gtJRG
fSrutFG8WUQsCoFb0sS7SYsyP3BiezjdzAMkv5ED0gSa/4REVHEIFcYXQ5aO3gNen0bU5EGLd7Wo
5EB4tz1tAUBrgBVYYOg0gkiNNSs7DYl7moYfbmRlOudJ5salWDS2xbez2zJ1cd5ta1sG2Pl7z0XJ
IXJF9e9BlG4czdN+jX54n7bF8FJ1YbEq2tq71HgQ7XEnlgqK6nZSkvXuL9uP72tzQFlnaRv2NhzS
v6ucl3uCwfdawGHi4Uv499T0DorR+go3laDBIfrSwXduESEyhi9kvJFpbF7wDzIvVZrGR9cc7wAx
aF6KyuaTvAeBwqZmXr2cFaQFBqW7SGNX++SEFHVt7YZWpSR+OEd6sHVC1tWGDGZHXQEkX63t2WK2
JRMjMw3Ae/fO+kbhGvWDAHIofnrvl4n7WX9nie83vnUft68wQB0+eI+AxU5qv2z6FUAQVV3y+3z6
+GMhfpW8jPc3cj3cIekKYfwP81wL4oNRJV9nEXkAp1S39hwhP/2hSNHagNhqzcLezjOmDynaVRB3
xXn+jKC3YMcsRMG5+tvNcl56Oqq4vPiTc/IBjJ94WWTVePtfGBP9KPLEOM5OEqlSXLJyNf+lgMke
bopYREtAM7CzcOV3vUFEJyl9vOaSzO8MdMsX1Lt0Z5J0fsXOk4VVAh8BMAcvJENImp0Zzo2H1Zjr
2YpZbbCa5tNE0v/HhWYX7hdajATTNaiLox4tWHLnZXbY541ifvdx25N5dC4CnCovUuOrLxX/ohJx
FI6Afq8FpnVu1+cIOUDgWQ+86Jy0PmKnzMLbkwFG5sUnFempcfA7X5SRpa9ReACE61lDvdbxjqiy
w4sVrYyAOSAzScONhOMpVk2j2JVLJKH8sqUZb+mmTw+CsRdrA7kpoGHHcyBts+xoXotyLA55kb+G
kVZfQ5m9Nbo1XlOR10jqepf3LY9QV+7gEInMlCKWGr8kAHRXks5DKeOgGjcH25MMkAU8K2ilzCpf
50Voglqp8Uas9LG4J8Ey2KmVyBspfJA3bvwMWXM+EMpsmY0PcSCHByRw92vueiD2thA+J5nn93uJ
oOsdjVKc5RyAEJcsaEhN71kJXo+aYkezBHO7+9y5nw2QDOttASXmrWYZ0o2ejSbITiTSSoAJJBmY
69Rl0AXlATCOETxFfYqSURMKZGunyIymUWtZbIeiDmQZf8zqChRdydRPDiSLXMe79Kzb0oia+TPO
n9tph30Qt58/Y4Kjg0+f0bX0ZMmlUexolpYU/T1u2vPCucG8rRb5/qfP2If6p8/IfJOdinYPepzC
acC8+NNyHm2GfE2iVEQ+OE6/SkXKOFMs0rCM+jFYJdmTAbbuI2qXcZQ1WZNhA387xisrOlvG+FQh
W2jA+cTVpz02fmcoVUTRDQ2lPeqXWAt2CWr3H121FcfTEJTk3MoPNJQI8+7j2jYXyNiT+VJPnLWR
R/lV87Bl10G4A5wBBrRyNZfciTzakZJWIHdN+3ZBVYd8CILg8WxwMDh+7G0Jh2dC6Qk+hN3Qtv7a
8No3ownpPmqsYpFNlZpGOwBM6K4Tpr8lZnon7eS+1uvdzGJP8uh3AnsyE6j4vJHHip6VJlCD+BO8
yeKTGdh5wOxK02iJqDkjA0sbOkCVB9g/ChEeiIo4C/VxZ9p5u6QhIp3GA76yhDhKkhg4AwsXXMaH
vC+BMyoRDrqxD9IHMqUmMHNA0Cj/f7J3CxA1w95UmKWTfx9sdnQ9wvbDkwjDhyY0XcS7Y8Na2maO
ClMgWThIrv/UR3Koe6CmU8aR1QyLImhGFQ7444RJnvqgjKdpn+1mZ9NCvu7AR0gt0Dx/4DGImmUH
cQpEeNjRUnV+rPLZ1OgfPZKRluxuhlxmxSLkBgoV1Yw/2ZHi39cATOXDUET1lpatrMEsFjTtf7gM
sssroIvEOdvPH+NPK/5JRkvUOnK26/DwP3yI2aTMY/wapo8c8nEXSxwi/ve/pedlG6bXxX5UuJ+G
aqoOWJ6e2ugiVfNQu3zYkYiUN2akqAaF7DnPBVNtsQUKydOk/XA3e6EeLTGbzO7dUNaLtGTVetKS
+3+fTL5MHanyenKZr+TmauclqGeiDHU1jJXYBIa/BcUqgJ4U5DvQV4ojM/K/PuG7s7ZY4eih28wy
XnvbCOkKf5qUFYm21KzQWcQIMp1T1ZiW1p2zGqDihgkWLTUCqkR/Zt1odituVruOjV8A9hReQz0L
r8AJzZOuwDlzVNxHMtWvAepj1IDE+dDF98Wx/DAhad0tZcbllex4PhYbq8WzyeSNvW58c1wQ7zQ1
kbrFeaxIq9Wf1AWz35mrnZCHG2/EOZFtB2IjqqR/Hv1qbziZ8aMOBxc896O4jEOoHSs/s1Z1leY/
6nhBBp0O0O9Uihrkjby8ICUa2dqapf8YbERzjCJ5yfG8BCSrVe/7xE0eURX+N80MouRHzFzrEWeO
3p7WTjWzo7Vtzv+xdtoH1gpYAvPaAKF9WxukIeWlQrbT0qir4OI4qNDywOjrIVfgu1YYOBwp6/YS
g6v+YBopYH2qNHuyO5DsehFgNoyOTbYArOHAHQ/ebDXHKpet7j5QsqbbAn93DCJnR8MYJ4SrzKsA
wTPW7Atp5+FQ+UgL+TCe5yKRvr0Dx7ULMqIMJN4y9b71OjC3BGdABrdj0EvHAjn8kHPgai+qVC/v
hBDtfaslPwslx+0cvKcguDhi3598AfoYghKQF7IW6zb0rV2MA+hXZNeQ2AQn5RYZEzjSs4E/APC6
YhmOpnUnAVm0AnsyuFCCxrqr0i7lC2TNl+cMeZ/TkDSxsjY5Cl0jTdeQpagMSdMAneCYSuNADslu
0romEGtdgxtbsCPlAlwxjtghtvR98lWmYGIY7PKpqBkC/R62fX1ueMd8KQyEXJo6qB+MOrB2bZXL
BQ2pAcSYu2i9iO2kXpirJHTYqpY+21etPyzpH5OBgGDfqCEl1c5D+j/RsPaSz8a9C4aReS5pZ2Ny
RdpSLfQ/zK28eNW1vnnPkGiz6ywRbhFSql7a3l0loCX7DoiWaGX5vX4a/QzhI8DfI7MLCs3Kn53e
lo+9FZv7HPh0axZnzrdgQOkA9FnHg7Ubdx4ip2nyEPZ8nQXeHUAJh2+65eBlfKg4AGdZdO+kFWhz
FCZUlkYpTmGDNwWLkaVCitrz0mmG8BCF4ijdBD8bz7kPkgidgwUPR7HUo4bVZb/K6wxnnh8KRNj/
YTcZR/3fQWHIyROZ/cnnZCuPgez9E1m5VYbkNJLPDWDQtC1wqJ7MQNaolsCxmYnUXQdl6x1gv11j
l9ZIhl7oUSMvQTYka6sr81UZWPJCTYQf+mXU+H035s5hllduYRxbvT2RiKZTL051fLuMluFAL7zU
ZYcbm1MU+kIDsfee2amMllZzLgDkiShomD4A2gLsnwwngNNQyWyv4Ti+GOV6lnV4C3S6ojlZKp3E
ypPggvq+zWzgaQEQZsIWnOY4u9wjMc5bmlbRH3H1LopVQvZa2z54Ez1woVYZa652VSPtqDeM1yA3
khUCfOExNIz8a+pqK5LroxluBz9Pt7maX2IDrnlp9zUJUu0QtxxIqUruoJgVNfngNQOFhQmoTj1b
ZCFq7HkJypV4BOB1lgzZxWhSefRAnb1GGIZ/sywL2Mdl8vP/z8JQPvhvPur+vi6QxkRUnpFVIoc7
JnJwYu80vfFVOJa10RW1py7iv//LOcE/jux07Om5owOYknMbAK83xwR5YnKA+lnRY1PxTYIc6yXr
0/6rrXnmxo8zf2MhM+9rVuGMwwWe/o60rQmGkTI28HKqtK5bvGSANLyQMhvZyh287jEbO/fJTrzF
JO4qbNvD/EpTRjxOT6nWgx02F92DwL4H1Rcguo4KE5Hm3jjgYeo/UlOYRbt0cysCix9k0gwYkDnG
yYImOUgGX2q40+wGT/ar1shBDfv7DqlR7OnIFB02s4I2PAiUZ9VqVpf0wkDbpW70kvXoYVujy6g4
1l5THFvV0DCXeQ6OisG6mtzIt7MJ9WY7mkayrrGDnTaww2x7Y4ZzSvgktRj4FQ+SN8ez3duy6jJM
p9gIp3F2AA9G9cq8EF1zpNvBJmfBeEFd9XjxDTwLAe6fbWw9aMK1r2W/urgMceuFyWw39gB2Msvh
xGLXWdad7q5B6FpiK6gZyWnAYcPYdNamAO7ZiRrTFw/Y+CjSAM9aBgqVAntncdCkpW95lB6HrNFM
cIkBawIRp8QFawpsOoKqIGlq4CBocWuAo66E70hKE3pE16s2sR9LXgVnJLx9T1EK9WQWZvwkQcHU
617+QKKswU8MB9UJDnzK+MkrBJjGAAvGO+FfDdXkjl8jdFzWy67v/Ss1XpcGVy0Q99kYuIAhMlIB
xtbWPyA59vXGDOUFGngumsu//xxBVHx7gi4kMMF1lMsJRyK0c/NzFPmoayjI8x7TOmx3QatHR6cp
0VSoU11OXTWeNVYY4qQfMIyknOU0NCWydRbzNNRmYIzoDtqpP+umJTJjjJYh193l7OrzLLK31CX8
2QsXMg42ZAA4FnsbaOX0CYpcN/cCh3DJyFxUDrfJfRS036M4Kl6brkvWrOT5noZ+ux1dnD0AuCw9
6J2GJAhlhXzIaKEYwC5eacbz7LBgSGpRs0un1oD+6nUHL5fgHPU98NCr8OIUN6w9AKcOIkSBIIKP
swInJKCbT43TLM+4WayzWlYrklGjlSNeTwHTXRiJAQ4s5WRaRwI7abaLe5zRJqOFdT5CoaRN9Wov
QGN9muWFWgc34Wo1x0JbgDbSOqEQWIeusx8tYzEgq2laBzS+yCkv7jyjcBZ02h8w59FH2AZ421G1
T0wkX+qGSL5V4U/S16ABXRrucA+O6+n81lPHvFWZsCUTurWlM93IY+AmhwUd55KoUBb4yr5ZaLqH
rWnd7PoxGheRJXDOT4mZvPmFJYbrlJbZWdiUyeHOpERPEQ/a1gpbKgzXpnxPM/GwF021bDPlaqqE
zVpjf4eDxg+UfEnyd7eThLfq0Ly/o7RPEqWoBpxcz/mgs+vZz++uSe4GeHdAQqAglnKbWvCpDA0O
CFHMVwd74EoZp0k0qRuU9J2oAQChf+qKPQ1yEB0sNCdhawfAoaeuyxd+gJcvgIVFp0mkehYp/yBz
E4DMyApn0e9W8ySSmU2LUkLqUjOUeX1IkJKH1AIJCIZO/1b2/QGEjOW3vAEbZZto/BqDYXSH5K16
L3RAGnvY7K4yPYhfAD/2ZAy5s9VTZGrhWDbedh1IdnCWbH8Zq8zeJE2krxPhO0C0ZM0GaRHupK0s
bKJr4JBtNBfGTAutdZmb+obmghwTx5VW168sQF0AHOONiaEG7DsiijnYFUg41oDurRoUt3AfeL6z
YVFGMKRxI9wtMhuiAxE6zCZTT03rHGRj88R6nJXkrkZNxZuTSgJUhZfL5ueAjNd1jfT5ix5WLhIE
UuM5G1Ntb3ctv1ATgSv+EmWLyYBsmxRpKaNjfuc4rbYXZDbGJmq9O1S6fBLWDbDjNb+KdmQD7/Ic
83QFuHlUyaZef4idNP3CW+3QKTY5YEaKVaHk2aCnXxIpD1w3xTEp6mwlq2pcATpFHjPfta9VxJC6
p8jmvX580fFa/4hET31vAocbPDFN8k22/mRAM0d86mmmNoCErraC4EcZ9i/IyxPTTB/Id5uA4f6g
ZpIBzcybsNmY2DugwDcSgLzU/ra6PN83QGe/UsPzVDs6eJiWFQjL15zrPvbVOFGZTaiXAufbA47E
HW6s8FRVfrodUBaCZPIRm/7JJtN/lODt3bfqIUyiuIi7Y227ZxJNVxGDbHRZSyTJzHYo2owusjUB
MrmzM2y9S5ApaUu7FvqxNGJQwAFstFjgxUIvQCIEAUlJbwNJKGJds59Fk/XteJpNUnIRp/FDo0Kq
JAKku7eObY6DBYXTx1VT2LlYDkjxAFDku4xw96j5k4wA+epQHkvPcbcTch/Z0YzZKYo1i+Us+3d/
pJ2Nb/zREMiJLxGeSqc8D5H7MtqxgfQNoZ8A5RoekkSCjwgjkvNu0CclyXSloF5jhNEBfApr1+oX
gb8RMQ4c83Twjn0U+VOPZLZSUI9JN8gWN+o/TbmROXYXZkDaEgXAOQ1jSWrySL5GRw9XlqrEABB+
faRGqvIQxJkAzzKPqRxkHs7WHjD9lrYIoxXNs2yDH3Lsvb4ZXP7kvt89VtzFL8EYRwRaEe5DzQqI
Rc3yWEgTJRpx3KvEDvvBLjVzG45RjJIJl19NAdaaMOvan70GKFOg4pJpHSWfTR0nNyfTKPZvTVlU
4RMgdT9hirOFuwHu6ijJ5YMXXKgHIuBwrfWZtrxRID8VGFiF80S22JGhupdMmHxG8MU9T6Ih6O6Q
xjoeeoTlPq1ApvMKSVO/rTAraIV4kE+zaL4urMKwdT2TzrHiFGV9v3+GpPK9pZuibmJT5DgurjVx
RhmBf/AVBKvugGh+UA313NiZlLNoNkOt46Qk01lOtr+7JSUg3LM76n0oS6EY7+epHy5nEfVoqpo1
DgCCa/VUHozCSk546OVH5M/UKwo6daZzsesqeqqcoDgK08HjV0WpUiYvOcDxz4NvyyXt9rxQvG/8
bse0rfu0MaSxcB19bSKUgQjh+4Z03v+RbNooCruJ9qYVAtOlZfoXmleWLFzggDUMQN/s//CQaQCa
1jpw+xW9zvSKO9wztGVcBcZhev+hV6FZ61SB3iyElJPN9ApVfbwdkYdI1NoW0JgCyWR+tenDnD+n
GSU2BwXwcxiw1tt1Z4zhcyAq/C+QmLEgK4FS/e2fJpEWiM5/muSqSUytNJp4b29E163nY4IKJVIH
283WPR14ksI11KkBaSyZrkMVMYiQwAk2PRBj70H9sosrGy9aoKk7UI+aKtLwM5zH1AuVITgQofHC
EUiqobOleZPsU5fMb1wmrAcl043faTy1k5d5alUJBtTxmxmzPvJFACSaVK6I0aPk7KrlYKGZqD1I
hn2whVsmTyYTkk2K2IqPfdYfZlFfHbQEx6e6adXucnRYe8xy5uaLOge/AHASkV7ted2xICHpe2UU
gyXWXZLK8FNrxQa/veNJt039DFgzOJ3CJksDVRgQLZf4pSBNzwRlHXOZEyBKfhV+BhB9C/k+EXAn
Frlnu3s3cJPDaFmfmz/JAMWdHtLOeLOj4TyNFDcyibcfFDZW8fJGQdNu1phNpjUydnI1S9sg+l0e
QhaWB+6NFUpZ1XjqVr5THDK8QACiRhnMpjScZcD0j/QlqXVfD9+6kxOyunXyyYq1cttlmnVsRse7
Anwu29fISFg09I6lZKSIeIgnAc6VtiW92ymF0PLiTg+MhU3vbLVSJNxCdU6NUxhyABSJUCy6cTx4
PpLKvVjrF44QxSUc8gt29sarVbIBsTgtua/rvt2WSdwf9CGKz5nmjmsjG4an0LFx70hT6yeOrfBQ
c5xXU+8eWev9XUVc7Poa4MMR8DatRVJbP8e4DffTkDTI6vgepkPxWYZa9NfSSvt9KLvRWhDcsBTV
s0DR055mkSjAzu5Sx9WX0Sq1t/kkk23zWAHF4EC21CCVoEIaCb8vgZUzycFO9F+YtUwiufyUp40d
vM0N5lgIw0r02Q2zVmgnnYVIf/ngtGaziAA0fNfjLfiucjScaKLEf9WqodXnNVsBNDveOD1yBk1U
tyMJXqlIXyABDBBQxg/yYBZZw1YyMUzgDfr7SAByevLdpSYwaRIZyHDdddYvUJuZdzozrw4wPw5M
jTTFE0/yOkuAOCwGQFAQST1pyCZn9pUJAIZMCpK5bd1v7RG/38xpFG3pu+sm+9oEXIbJ2SjBem0b
0esgc3udleV4KEUQ3mfRoC9GkOL99ILw4AQBewZbCPLxTdfYO6ZdPKDqIJssssG74t6SfS1tnm5d
Mw6xGWP1Ns7N/eBgvwjgeOTvfzSayuTX8ggNC5Zh39tHUpJcUFY+jkDas1ybZpn0K5KTRRtK4+gA
4WzUKiTT8h6Uur3lLsRQNYisglGpIh4lBwhT21Z6qGBRwvm2ST0ZfKva2J6olWZGJvKUJmOzubEv
ALyyI2/TkqS29dfZCc4bv+iG+yQUtlrsgDvW8S9F14uzrSSzOG5HsfKz2lt9kil7shuqaRJ5oMZQ
KG6DqMUqVJNIZvLopR7SeE9KEmEiCm3FmQbIdBeHKMiONKIVvTLzVmTecBdof6Qp+e1qdE20mvq9
TKuRKSneLxF8Vd3O9ZIoinbCQwz0Az4jSsWPBDj3eAEHmIb0mvweSaUT8IWSdB7g5MO+QCG4GlKT
19JZGQbQ6/+TnyBzsksZYBOeb7XREWfwD7V3lmE3d4istHdFqdd7VjuPDYpxgYmltNQYJTgmIxOY
8WSHB/C72tAl7ne+5aPQ4t2XX1eIUAoRAyQ/F0dkuSr+7VqG5crwomoaghEeKH6J4tUmNXLUsM8H
rOSGhi2pM6WeuiSlxo7Tz5afHBl62++FCShCtSA1tAD5bpuq33icxVtR82/0FoctVYJzginqRZKb
V0F6KSRZifv1hymJ5zfCzItEtkokmEt++WNo4IWzz2r95MTRmoPM6uLJEVD0qgHujHUK42Dduay3
FjIvUYgBKLQlKSr83lugAPrroSr+csSoH1vFCFHoaXrIbOeFRrLJHLHgkr1mxTNCN89mUfZPmhib
p3hJfaYEQeY/G/Egzobtdk9ulVhLsBEOu7SIdjl2nBcTPMlnPUyuLANh/NLBkS3SESJzYyXIT6tC
JMEN2YEzACmQZEAh29ZHLuOShoUyABXbK2ggghOJmAH2Zpb4z44/ctS3mo25bNnYbEnbB4ax5qjb
WSZC87fcxQG2ixT5swQe/dlRDQ1tvwaEJ6g9FVKYtUO2iocH8YeabGYPN4pPHkw9vjcCDyhaMvjO
hSKpVmmmTodEaRBr5hsaBkpWWgDIBvn6tU96ZNG2gHeQUc8XpCRZUiAzpw6zfq8hsLbwYqBuxE2M
wjTVdEHz1rOqXjHff4xnm/DDep7SGIASmPzcqGeb2QM4p/PD2IdsPTgoxxKZG+MNR6+XHuLP/tIv
4uTzuCqrZNvEAB52TaWfx4BBL+/NKq/uZx+tYjaveBFtQGAl1lrc7kawV31B8g2CBa0YV6Nrpt+C
ETROZlw/JrFRnsyk4UuS47L+1pBJde+lMrwrpQamFGWPRFTQdSFsdOHM0S5O0RRgzEqzbwP+D0vR
yu6sxzZwDpj33fS79PTvp07Aob/hKBQMB062jUMnoYPd07w9BTbsous8O24e+rJCPNdxtEOump6Z
Lopvadx4ww4QRZtEDtqBROZQaOnidjzNmXRTf7Ai7zibUS9uBeZOelqqAaHg7P9myuSNFqXZt2PS
0Jx/rk7ekYbwvbH7eqPxEUlgbuktNAH6Bjd3GCiyqZukOdjGVJeaRmYoIDHNr0HJEEo0VTKnAXBC
70zd2s4w009CuR0T1HqpeXHeeOX9NDvHechgt5sey1aLttiLhPfHOkmG5Of7qOSoA8BO/pvVBMml
dRJjXUuZ7bhXDi99Ux7yMtMfa5tnl9bHj4DkZFZ+mA1adWCRGB/xOvTZjDPQPek6YhR0F41Mb2vI
Ij+Z6mYbqvusrxqt0zYkR/JYBS4w4JrTNz+LkF7Ogbq1qA0bPwwaA2kRfOP0Q5nHZE6/DIPlb3No
SAqSBb7lLei3NPsmXzQkRZEg2WXofjEGhEYLu8rHoGyye6BQLFpuJ9nS72p9BbYEgH+rLIBIaQHo
vqhYAG2otDTXcxD2jQoAxbDCe+Tgf9gNPfIJaegy5uGYrDpmtY2HurLoB7/ZOR3Ll6QkmdMGd4nF
tTOJZGlaOzy9wskHKI2WfYgs08RIl7mT9s+B2bO114TG1suN/hlZwoihxWFzZ9pV+YAvzzobvT1P
9ejFT7J4w8I+PcgyAKJ+Mo74r+Ir8b9ZxJ7t74ZK008pTv8iwDC9gDPOX7O8lSc/FNWpa2PgGoqi
fQ4y/d5kifOXiLPJNDAqf5328WdT3LMn0zzjNpk2LdIoePNcatzY2HYJjsQgHUzU9/8+9vsMgBZ+
ftDwcrYEqD+7ZyDC2nrMGcEGLqJLkyXJKg7T6BURsnNuO+avlrX7gjXFNzaY5hK0B8E11LjcNZXV
7IzA4lfdE+2y4lnyPRZiU5Z1srMNgEh4wFA++czya5Q+GDlYOpMdySy7BRWn0nLVo6FuAIRlQUJq
7Nb7wQdNbsiERAALihej1bY7ZBCoekct3BOQBqFv9C7A9icZff3nManJkGROn0ZIlBPiHDgNdr3r
1tIBGdK56itQxxdkTfFH7th7pn7TXugUu0zLR5yZyf4Fp1vJou+CT2amMnOBS/DJLAAk/aIegrWH
B+du0HWkWXDH+eKYmbWzGfbmow4ur6DT1Z+k71fgFxJfai02tng3dFfFALIwvdbCbZNn1Zrm6lGk
b6yqtdc0NwVj0cZt8cAnbZLhNaQCJMOG5lo2Xm1BqppvSWuOnr0ausqZhiXAQQAQWtTI1gY3As+B
0FOHNeL/ZqBO09RRADP0926OMv1sIdWJQKYZSDF3tR2Zk+E053Y6jUPPtvZhXS0Qg0d1yARdpvDK
YtUEnKcbBP5QNqpg0UiGbBPnDdiMxtSUdVUtbGts8S1HVTNPuw2oRowLjZDE0myLrpHLqO9Rmai0
9Ye2V1qkm8klGfvqBD0LwH7aR+zTfKQDySUCIrgvfXiPufAeq6j7PP/39clbYAbWJs9Ousj0rV/5
zbPfAhIeGDAaguhj/VzEZ8tzq69JMQ6XpNe+k7Q2O2vHQhsl1cqI61q4ynlo76c5wfjQA+vzOqaV
/WQCTZc8RxJ10bVXZdE+QTk7EmyjU5qXb01WhQgHOwwUKB8K7APxLKOx1tZZtCLznmVvlonjo67t
w5yGZDLLvMICIEyMV6KhNF+DJhheEoZ83TBx0y0NhWgesqZ075H6Y12VVRt3w4v09M9Wvl1NVoMv
rCtYZSdfZCVCBAYCKYeXD6sPX73yRSuSFQ3/aUWTU+Ff+qHb2rl8+z7R94e+Xn+StYnfrngJNpL5
y0Zf0un7SkIQH+CrO+uB/tWs3AbPFnI7WQYxjzdDCNagTneGR5AqPwA8hJ8zXx8fnRp/LaDHgf1M
KevRsa5tOq78Jq+KZe41+gIlTcmBtJ2PlBNst7xl56tTSR4VSG6IkeOkXFmRk69QcZpsybiILOuU
2N3r5EotW+WRebbs9D8vOymVRYNo4qelnVRUe3cAW8Z0Jepi1fJthhROK4+aA0390zW0+fhKk1Bd
M84fX3SAh808ZDz3UQt8IdSXUa9Sw3+XdX6DqJfZp2ua9v80909r5BV+B3kEttGbxe1CEzlirbii
AsDdixDoycfKAQes69TBFXEy/wFBgMfEFPbLqKc64sVjvu0zYW7KIo2wtZUc2Ii4herYnD5Q48Z4
lwNdcLirgxCnlFXhH/hg45EKROKH0pfizkRibalGJEIUCHvCyDUXND8GacnOjvNgJb1dGtoorbdA
7gwMH+dn3ta/Mt+uX4akyhC3FcOjJnEdaZwWF15bwHoby/HYGXV/6Ee73tU4wL0TNh4cTVwnD5WF
PXOTlM7XsNfBXQGA3R9jL0+lGwtv8d/Wy0CQ+RgkQbQGxwdQ26ymXw8q19KtRtz2qBuL8KdlhqgI
t538SA3JqcdT/91uVlPP+bCefFU86Nc5kLqZhTcPI/Pjq81QPwAIRQNwxV1+bVLOlk2RVd9iEOvh
aSd/ZcUI5gWzfwVmirb0AdV4wSeM9vrYAcRN971t2aUbnCghFVs1AHqVl9bS2BpQOA7em35TjFHw
rRsMB1if7/Kyc93T7z5cFYT0JXhpO4W7G6e8Ow+qJ2I5bvPG/Ask7yi1IRmZgOh13Oqx81fcueGA
4tH3aRVgIA9W5e1pqrIgXdMWMJu9SyT7kGNaa5YH/RDh6OXDu7oSMkkdYLCtPq6HZqS09uzhY1rk
lvnCwrZ3QJIdFlKXIQeguYOI6O0DTf4iHeghKHBxlgAmkQfgmjzndaRd9dByr07b5RfPaZCcgxHJ
8a11rwwoudLw7P9j7Eu65MSBrf/LW3+cgxCDWLxNzmMNWXNtOHbZBoQYxCjx699F6Xamq7vd34Yj
hQKRlUWCFHHj3qNjhYE1w44lBdjEcbbGzxx8PNfm1C6aFQp64AMKJ7nChiGYX3zSQY9bNVp8pqf5
zYAD2P0xjMLVuWfmd1BeSLhqb83FzceAesmLx8d4f3Zjjd64dliDYQ/cztAVi8RN4Z5Q6iFwj8TX
B0sV246BfOiTnWV4hlScYn01nVB4nQ3xjgD0RWUfhkB7/jWLmRRwA39Vxyn04X4NdKk1rNs8co8j
AXxvLFx+I2wXVfJlZs15m9GvtvstdOvoHVQNJbhFo3xvBcxBgQZ3ZnogzldgyQ686b1noWi+jhgq
D7oSxUQ27d+SaQZwxSTAY4r4IVKgXbGjcli5bS9euZgIh+UPbEpONOXuHahU3Dveg1R0bJxxFU9d
Y1OK6LUYEQjplefeGWeLyP4oebY2PeoBUQZJiWLpT5WcVZn/POiQepBYmvpmxP01bLpOrWMowrtQ
iv3tNCDR/mWWMc0xoZnmqnmeDCUSBSJbv51qRpQ5yTRzFd9z4LtWxs+m5Xc2CrWMI93vQmiB7YLp
MJTQVZ2ZJnTW0TTj3DSNl+mbcdO6nH72uQxfvK9GznNeXelyZXPm5wtdpjMtn47fwzbyo6myHcSz
EAaKj+bQsgF1dEMLGRmvhLaBMRa/hp0yBF1c5obx8eJzZUxI9cfxy4VMy8xBf13nMkpGRlZuzd25
bIEGrjTuPqDVk60oCV9TbufPICG64zFHAdmfPLQ1irOHruonF6+gjczCcpHppn8nQXhyWN8/8LiN
9mEcxgvkLPt3OjbPjWuzEyDlzQElc97c2KtMvOuGgz+nL9mh8S01N/OMfvOt9AJ6n0USgi4EVSXn
+UsvmXV5Ie41Gd8skeYQJ7TrnTkEv1r/ZAsKt8P9M/lkWfXxH5FA8pl3FjxRPgOZFCNQRsEnc4BP
//iCQuu4+d//If+PNyoNI92F91gNtAdwaPJjMB1MK1bpzxYq60+CAqFu7P/q5pQfQtfW3jgIm4Ip
jOUOP5qJSlE3uxYlk6Z3sX+ajVSjWJcN+XF2q+p2mBmXy2kEPLeLoij6+aeBS9e0yHT35sloL68+
S1sAnwW0RrVgyqnWVEIt21Yh9n4oZ1hyNb3QnVadBAdFBvH25kBia9hC7mdJprocYxKmdsc0s9zL
69n4awh1a+0+JQvIPYPjvqlivRdtMeBOmZrmAJ4KVPwT63Hsq58mY5eRu048ku5qrEsUkFkelCZQ
mAiEW3nuGZOyUC6wqLCqO2Z2/R1v+W4tCK+PZrTp7FrNTJ+CmWziM0L5jplQlRk0FiBedYh09aHb
vLrtRV6+bKiRG8fr7pZHzofRY3YhqrcFBySEAadBSSGbAV7sZGu6NX34883ofmYTdOzARjAa9GUB
GJDtzwxmpfRHaDvm7J7xQIzPfcusnVHBMVI2tYVlBbZh5fpii/NwYvQCufx55KfmTVyCS5g5R5SQ
EQTWe/2OYOcw89xovFUQF5hqy/42AOLResPrusKmCZHfKyHfqQtqV0R/TZ36p2Enxg5eus7rxS6p
ipeyqZLtMKkKG2nhCqkUlBAoe226Q0jq1Z+/P+8zUy6+P+o5JAyDIHQ9O/z0W/aqwU8Hd3Tv/Ti8
z3BPQPQ2yfd+3SHJ5QH5JKbHtTl0BN9bmkUCTNwouyTMJc9D0H2xSnBBRViNMBK7YAfs6QxM+8mD
1URs5fQ2dEi9VB2DvEUu07XczRWO7bpQiU7qKgafdoGrGZxbgEKcTVpQyBNNBU0Xv9F1YuCrqQc9
lFIBvgYMQBTzYs+Sih/LypJLzxH8uejS72nrRt+t6inhbvOtzUHKh5ijRp1QNa4Yx+biz18sNgSf
qnQcQgMSTrdmSJnNPnMQiyQtVA0QzL0vn3vOsxssD+QuTQIEyCqEfLMaxeQBKtu+Wr2eG0ItEUfP
jay6F6YQ8wvsDIhloA5mGSpyD25qI84dFVKvM0+8G5s5XPmcm9J+67zxIULhBfJr4IBMugjbCYs8
o0wj2ZS+36yRSGIvXZ8DGj7RQCrsXLAsiQ6F2wa3LHCg2JfTiUivXGcZeGDn3Av0jsWj3tFS6t0k
A9Jv/KlvjOaAjStbYdGLLAUtfp5Spp7MQVMKxy6Pajwtp4mCpqmceThAkQO3H4qnu67ZF3V7I6lv
3RIoygH+3dIU+4eih66HF+XLOidIkUFwFRxgSIAh3nvXhUO5ASiymZ1doFwwzGSMQhIzj/EhMkI1
LEoBu7yFDm88cTHZERS+K67TOWEUnKrTwQycfUo7HGaujJrVZfjiY1o1REnSASTRn+ymG6o239WD
vzVzGpM5CENLZfuxvaykgpzsr+tefEwLi5pxhsBhef4AdT+QLXhjvzEUZy7yofWOLa9B2zSCnhNJ
/PIRCizljINx73vtboM0775xwAzB/AYu/pKowhLz0QZ8EelEW806EYNqrhwYGD4j2i+SBtiVSFbt
sTIp9bEt52E1tsc4Q0E9GC0hDSZc9RQNoNHbWWBHOyRkd+6NWfktTZM3GaYZKnkc0EaEXN82FSQL
o16l96ktg0VILfuUqCZDHMurHtPQ6+eCRPEztGHDWVKH49Hyen+lrahdd4VDDzUleqOQ1t2XOvS3
4OYJt2CLz/fc59MmQ3yPnR6qHWNUQgb3rwPy+9VuSHJlA7vxlxG3Py83l75poYAFCXjTNCd9Gr7Y
XAtaFOfrFG7Exewy9HmiK9er5tVZ5+bn0y4TXn3yc/MydPV5Lx/16ipXTW7+XnPq1QWvHK6aZq7L
VbJ6TH9+VRfj1aWvzrz6s/7xA11mRoEb2/758Yp30+fHKwUDRODZNCTITDufX1yhqxMkZnh/n6Tx
pBAk/R77MiHBokEWUg3RdwiOPLZ5EL6MMtMLPnrWNmiddTzWMcqccHCZfIfIVwadSOenydi9BijU
xhmgdvH7gOgqSHpH4+mTnblxcltH2UKBau1g5mhTe0kTZ4PcrI0cF7CVURFVrw6rutWA9DyYMdHN
AvUSkgY885R3pyKwb5Kwlq99goTWKPJxabqQuIJMJ/4xN04X908gxpobe1PIfKe7rABvuidfpUIN
U1ZV/t6Menxe0TB4abukOyQUhIk8HcdikTIF+nbO18rRWQieIzDt8bwH7XpX3eUhiq/NoaOQe/FJ
N2ykXwoIMZIh3Pai+GpGz7YkcN9ZXaW7czdzebMB+LOdiWmuy4QC1ACBLLMNYfZj2vtAECTWKfXd
+thmUILlgwjerBRBhSpAPSDCMPo+494X6iTsLQbQFZzEnrcDo3/zzFAFKscxeBMUFcYsmlSV8mF+
Wd+1sSpvzKIuFnjz+GQS+JlslwHjbEZ7BCnXZuDTBHh757Ocp4iQYJ2zTZ3xpp2Q6/iOCUTyUPJn
uudWD+LiLLRLcJZOpX/TqDk0v1qmq4RSG8ctn5tllpDiNPBRnqwB7EXRtCRloG8Xc9UNYM+yc2d9
7nt5P2dFx++MN6BY/QYUGR1yrmIByFh5cAOKdCf4TPckrr3Nudu3bnmoWYYR42T6phVGAu9cJikQ
GxL5T2M8eyakGzeySiDmQYm1jBIxvILFfG1yz9lInJlM+uReSt7vRm7XoFhFQSmqmfAf5FZwA6Zc
gs1E5sxpnKVfmRIgEQZKEyF5CK0hz7sJVSGeoTBxMA5jH+co1LGvz4QeDn8AHpjPyjhG1SpNfpCm
eS16Eb1Goq/nCL3RUx34bIl8Wn+kLau3NrhuttjyukcX7ATLFvWLD32gwfIxSPmWquZZ9mn/g4aP
EIrX6zLhbAv8zMLrxuIV1JT2eqxqvQbSvHnNEFX3mN196fGahew3iHztpCbI0CMUUOfdF1WOqPUH
lmmegxp/DsFfcDNOgIKWV4mzYC6kOMO6GnaA+u3SHuTTeyz5QJmB4Ow0ljYyBkmLq+4CBpSdl6BM
b8ZrK0SALc0RYrVuxwREPX0eFvOBOt1N40TqpskBBMPizPkSWPquiBzrEXxB1bYfy2LlWaH9HvCD
5TXOF86QnYwgaAgECyq48bva8+kQ9Dxe1o5oZgmKLLs7MyL6mKh3P6r5PksgjDvri8Lf0JFgeaR8
fz600W7wSLMmClV4iCkEzU63qdV8sxPfm1m9F807krWoXOyE/2DGfYagFthk87tmBLNDjqC9r1Lk
NLjngeh//FYJJo5YnPmPwKSoeRWzbHseRBJiiQRouGSl9h8JZfm2aGoQPU3OXmqVR7Ccf5hTUXGf
nXyUYpkzjQmpyz9fiYV42pu57H+7kpktjavq3650dgCP5uVvGofhmwfINFQl7ZUDGbO9Ox0soGjO
rYhnugLDP/rmcO5fnEbAyK/cSz3vNIjRLhOY1pUXRHjnYM/2syOvvUcfcJ8laH70e59WAMBm8XMr
g3j3u12k1IKeTJP8k73xOfJFFViRSR1/4Ba1Zokv3bnFIswaWa8lJA5OYZOqA5/s2Tjo96hJ31DH
rv/JnuhenRqAEc7+Hc/uCeL5QH7YiRvPofJdz1Ib2KeuK3wURjuxWBGwUc3OfTJ03aEbQNWzMM2Y
u90By12BugPIwhkbLSASdh4Wo49JvDp19w0o6C/nnQeMuznUFFypUkPM2MxobGcfxKD/umI+Jl9o
FmXr82cxnrUnOS4Wt2xdNNHpnMXGmwlc9Qn0J6act7GZg5gy5JfulU2k63iwmi0osU+WBOq75PW2
iMLmlUGDbPScEYht6d7gyQfpzMnutjldMkfyTW7X7WtYB0dAAcmpbZv+DkmiLwjmtK+lg5RgRNwI
ykM4Sfbjq1Dah9CrU52I9m+hLJgCmtoWq5JDaMEcGB/0ZsBPwvQSiSwDRAgBLFTgQwDirYLBWFEV
jj4boDJwcS1kiFr93soW55OMJ6NNb82NE97i1aTUO/FEFky8k5FUUKYZCHa2Zb5GWRWNl31flXNh
F/nKDF8ORTaG81Y3UBaFomy8jEtIgfK26lF+1njxcsAeel5Web2IppB5BoDRWkKxjSGF6i7DOht2
1JKJuzTDqJMA8t76bO1FFT8aB3MCU4EFSM7YLqM29NZ20PT3duD+IFinvQsR12CHstqjqc/rirpc
DEjaLvyE1bdaBe/S66xngEvSHWsaf266LSqXlsiEAaabMOu5oyi5ikoXVVCTszcKMLcX+b2GpsKT
m956k5OZsIi9d9MzE3p24c9N10Hq6Tyh6VoViC86MKOYSY1pmrQEmPteqT58Ktwbc+XfP+UQYtVm
Jv30KU239mN+9SltCowzEDnnCV1s0mUVv/z+KdNkjOZZmvcznwkoERbtx5CBhtwQsxryVmO/sLr+
u03Jz6defPHMdeeh51lLKyw16u0AuuyIRCC2U8CM69iFwg2Qf5dRSwxWO4tybi3mbtFXbwM0Ebay
iYKFzGr5xrvqBzK1eBunWt/xCkEiEVZvVSfCBRaGdGu6Gzwaf57aRxxF+dOp2A78gCKHukPp/rBN
ocO6wRdAdpfDCDgceJChhbs0RvwkIWFimkkLKuvHiyvENsUqahVwOaAmQ3FZMw8hX7xtUpAkgO23
JFA7ZFol+6zBz+CAp3+yr5VN4lUsgJSWOizWqgjqWxS7FJtYgRMrSoLBmyGB1NxWMpebQaAeMHGG
BoT2AiOl8toNIMzZT6M523hz1FPgYQwWOuNoplAQNEbZVQLtuEHofZU596Ko5MsA+iwTME1B6L7k
tiu2TDtXdj4CCIDMotj6k31sAD4LYv0uJrvxB+eR3CFLy84ksy2ge6lj0e2ZbfYXSdMVD+0vF0PC
BKHF9kBFi5XDDIDySOK5rAuyBtjRXzBO2AJrofauTWh7hwqd5jhRikRhCoF5M8DaBozDObE3gjag
U0kJhKODBvRmqaoObV7meENNzR5c7Lve58uzzdUFhkHDKBZXnkmkDwifgNl2Ggbna3Uwo5+9eyY6
sC2VxSIuEB2dmfGrpjnJnE5KBOS089W1Wg9QCK3n7qi7jemOga4QAfHsmekWpe89xOzdD7z29Mkf
q2nvwe6Dn/4Ik6Rz4FAlxL5Gv4u3ItTjbZy5IEGjyS24NcdbYzIH5gL/xQBNnl1sxmV0fOSbaYtY
8XT+5TQ8HaMZbluQ3v2aKp9aqiBPXQ9S38tMrSrtWwclf9oi8c1lojr1GcTT++XFZFpxQMW2FfTb
ZWpjh2JithoJSJtMd0wBQpk5CR7HWnn6PIsZMRek/ZRVa91uY2xmLvMJK51ug8yJD5fpmZ1bNwl2
X7//LQLcd7vU1VfflJnaiiqUxZX5iCJGlBPZdRzueC6QNwf29Ys/km0/pApbnCGfd008foOOTDqj
FqK0JLAkhDZRwpZAh289NBaIQXp3ODROK1eJkwH7xgY5L2U6vtkdPclGD/EM1XEAp6eok/UR6eWV
/4riGY1AHvHue146K38IrL1d9ck+VBWEC5AxvVN1li4KbLVI5ap13sfVjQvWPvAvTs1G5SBFF6B0
v9iyaUCHYFOqCndv3OqpSt7Yu1ZUEFfke+xMx3nIEvXseK1GeVJjvRHhvUeqJR8jb3ZloMcYzPJ8
ZmO9k854/KNFuBH1vmDTivzc+4j64j3Exu29BRMJAJuJc1OjLMae6s8CqwChagPy6dZUjxljNlWt
2cS+sTLQzwcAON1406Erbe8/SjKDzyptjosiCNcl+Bk5Dv0bJZ7vJfHoBll7z6T11BpwmdP2+2Y6
dNNBpDGkG2ztLc2oqXS++P2T7XJu6Gb1PsqBrCy/1cjBPilWR8dfvX7qWVn+TQ4VPY9Nvbxu9Myd
pMTiynIfHABCFpr1dGWYsUGq2x0AoPgYMyyapjKpTdkReutync1bkkN7SkeKHWItg2UzffirTOQl
B3k2piS25xmprCWP/G6uIis7JkPg3Y9u+a2wB3JfFkE2w2qnOmjEWJYtHZKn3sHrp23wik3eOzCn
fq/yrppxiWpf263TVcMdiCLnOfsPzTH/M2Ga4waBh2SM7UEFgUBY7/eENUpnU4gK9tV9c5bNAaTO
fmh68p7wEWo+zH4DXR159PB3rIei5xuSJ8PjnxywV+A32qbyANkyfH8UuoDmxcqnt6t5XVK3BeI9
Y+3qYpMI4G8r2d3lPoCbRQ6xBJly+lRgKzeDPEqJ2g/HOXcvo6A8AOck0VM4rr2zrINyLQiDpzY/
MWgMbPPEq1Bhha4ZgAqKv4AuJl1ebNZQfqWtlHtjitoahdxg8EwSUEmG0PbaDyr1obWBVmSPMHa/
+pfhumlPSZEA7Jq07X/oHrr0b/kyD4ky3/cCcFyE5G+/qKR1OSej7O8yG1FaZ6oLrjqkYKJSghCo
szOGxEC6SVra71vZ+cHiMhyJMaGzNm3IAaGLhccHBq2WalhAeKB/SAZfnDR5Q8yqf+iiAoJ7+Cbn
Xp31G9MlRHl7pwlRAD+N+pB9fAAXGrixkvBozsrKiq14Yz+nZc+hao6JyiLPT473ajrmOrpR17Mm
eLUuBEGhbCJwo5RtK9tZg40VZJnj+mBafBoJ8+zEvSxam97Zz5xi+sYvGKr3MulrPGUtvaoE2GMq
RG7eHAppDymaF5JU3a7Jbb1oNSNvsaU/PFKLeyoTeatHBCfcoSNvXA10XnuNtUfpmHjKaLEx85hp
bUAG11EP9RIwt2bWuOKg4z1o7kJR24IiOoQRtw0oGcjR2MyhwAYPb4KpNm1yPp9nRszJRUkhyj2d
XWRhtz0PV7wINmNQ4WUv1BugkulXXbbdDOE16w4CGN6+jPFfNAMs/xqPQFs6aZOsaOHRbehy+vAP
JzaQbth7ukX0v6LDezh8oH4dSrNjemOglHIiv0V+KdxAAyQFDu4veKUZALkaqJMEfq2fBn6fxAz6
YQdd1t8nqamX7UuWvVNs1BSqKl66EYBaLKYR0JrQBJO9n+zDZGe/2S/+SAVf+TuDa79UI7U2ViCs
pejD8zwXfzO/n7sJPnY+LCLPq/JF7BZrPBM0OB3wVFyZ2l/2ayRxB701Jb1Z24ONrKMIpccHMHRW
L41K9EoJ6myLpEpOeQzxl1R5oLL9yyMMgCw3HhECOaeCjD89QHVxQFTxD3OUlC+gWHzgURhszSMS
8MqfD8tcFc8AFAbbgViQv5i60JsJtmoYUN1rnD/ZzEP112mlJUAEwbATX0ZYR40AbnhJtgBTJmNY
gEE7kQMHuYxVhIpfYcn8VronUwSss6K461KV30WTWzK5iVZ5RzBDxJiRhxrZ5Vbf6DJsrQdZ+PEG
ZVkhdldjZe3Y7weXQVFLxM36YncLJF7B5RGjXBKlTztfCrAwNbvEVAwaljCDG4mm4kDfMJIZo+mb
FiuPUAXxj4pvIkqym3r06A3HWo/OrDB2F4FTZ2BchdEckGbHSMrWXl9nNzEHUYOxRxNlgzlB0H7T
d6k8i6xc9uRnLZW/6arkngUFmGAIln/ew+sK3FJ1j3q7hIgJFAxG2MVIbX/O+1R6YGtCX1q9P8db
y5oB5QZePVYfUa/WQ7WXWWzpZKUzO/fNUK91fTQtPAu7PQvVPDXeZgDEkT9HTReQ5VPtR0B/ZCCu
S6cf/nQoaD8VHUSDPQdkNVoYI/XL9KavQhz4bMAyEc9/T8xSjqUXhJhQRpUheiYV6KnJ6BYolCnb
tenaDcinHfwEZ0mUqFNEj1Ek2hp8Fqj3uxwQnJeLIvKyeWz9Gm5Fi5pAOWK3aTxN/9wa3WmOIn+0
+rheh+C62WmHDKREjD3YZ/iXHmzdOlhvpGDyNk0E88pFKck4d9oWW6er8bqkkNgBLG5WRb29vBoH
7uCv80uRnoJEF5urYXPiVR9ZyNkAIsm98AywevoIqAJ0zh/GXBGE3t0uDl1kXX9Nff6UPVjj1sHg
v306w3Qr84cgoRkvnQKk3rqR6Qr8084MLJ/k1hyo3UWIcLuzVlXO2WTsWeDEW5ljr3MZqCcXv23K
5ViisomB5NsH8hjGAIT8s1T3QBZMMwPQLGd/TkcHf4Oh+cwOKXU9x/ehvfEZEqmEnzlNVXV3qLkF
uB6PnVvqQWoHZPcDNpJ+fSOLEXzTbsOfoWOW4m1Z2N/jYG8BZ/lD990Lthrxq0MmqvwOT8CYJtlc
ZEgNuboVRz4RYSkKFs8mfLYVa286FeBHOZm9AWzmCF6VK9M1J6XffxJ2NVs5bSB0AGpqCKHfQeeE
XnpmLOmb81jJSLLCogogRGQqbs0hbJw3LAv6bUpLfxe1udoj3AwqUFSPImfTgaDXB9lPNikoluV3
wHGrr0S54TwoKn2TjqEGcJ3qZRdE1gvu54ORZbTi+iOxLf+xo/pRg75d3QNXPmw9osG1lbJuHrGc
AG442pDhC+3Dpy4oYsbNn/+FzudNgusHDHsDBoZzh7mO4eC5QrVGROEWx7riUaH+CpyV5JAMAwiF
6aBWXTiiJkGl8s1u6TIubPLkd1ocKMru51YPtwAaujMhuHPUoY1iTpzuVeM2ULkjv9pxjbWsAlQ/
UHTRu73zlLsHEL41b8A47JBGqZ5ClQ47Ufhs4Y6E/cf9SZzP+1XsgIBECzwXBfwkpPYnBqHB8vy4
jLr4MajqJe3Sx47RFLXRRfsQ23SDIGnw0oFDYed0booCQRW8xGCAW7TgmN6Z0ZSl27TW8kE1wCTb
qMkxXvXYjhsdgXDjsQMJx11Dx/wQe9ARtlM7+UqDcVbmrvsWlLFcAc3bbFUMwJKVymfjUNoIkVAA
w+9AlpsvIB/rryrIQdh2Xp4o84tTI5J4E5R2Ob/YEFjgc9/uq41xMQO65/PQJeLOEUm9ToKGzHu0
9mCt/TAOpSg0il1LMguTtDmETKbQ5OaVWoFuENqfQzq0M18OL+DkyyEOyfw3EOYssexFCswG123g
iG7r1Zo9+zaqcyd70bvjkoVtBz0XT+xkolAtp3bZ9MPUY8lxOyCYYroBqYtVqCuxNgx1Mm7ABeSj
xBx68/4zwEoeXtAvGgC4vYM/NlLZV2A242qZUDeZRRNJV+pHH0OYFdiGNXcpAf2KB3KIWVVl9mMz
WmzRg4X9tgY4f20lQbjrxnTcxwgTrAMol96RzNrHDu13cS35YdCLzvb6Q+c3w8G0AHP+2TI2FNgg
dO46YNIM8xaFYSAf/fOPDkrDn2A8Loi/GJ3w5DYenIEZv/rVNUq0uizz5BEwj3xfCM85BrTbQN8a
fAKmqzmofZKoS8AAyekxb9pNrvLmPgOo7xaaTvM4Tvu7MmcQuC7d/i7O8D8zLWO7Gm38ZMHrHiT4
Th4+iLJduhNGGey5+jBqwOUgvYP1K8rH101a85UZ7RpdzWUABiEzCoGmfZ67+QmIcwAItOuto5zs
mtQhNzWY8x9ENmSbquz6uU+75CGpC33wJfsayWImoE/0FHW1fy9IfEACxXrO7Co5ZJYHJfSpK7ym
WzugSFmabo10EdB5KSRhptEkHb5LyAKBhhO9aUYQYbPdGfo8VIjn3ldWF7XbMpqoeyB4Z94IUIXN
5swb2d43d9jQzAe/yJ8GnQbQ8vChQYO7FQwU2F1PJ3mkhUCZtNptEwxudgR45aFwQQ4WR2BsyzSX
O+yj0hW0HcpXgp8/1VC7KG0HICdEMymDqvVrOQKUZUdDs7JZD6S7h73JHohqb0/6FAGGZiwr1KCD
Ry8iYZ4sLuNlQT4cXvFZTcIeWu2xt3anhV82/dfDNKjvg4x9IXkAmvhfpkh5X1CfgeW1ISMoLOfc
NScZt18mrVygVE3yXBcMZHZVr7dVGZfA2eIKxnmMC1Si6Rw16NMFS9f1Vh34BlYQ6gGJMuu/hZYn
Z7rJ4icbaKdliYzBsYuTbocMmlqDtrq4ryOI7nA3ZW9ZJ25YXpEfqB4CACspPrI8GmdBbkXgWkYY
zcU+B9giJfYFHtOrEcCJkxdIwGNw/36ZhE8y7gYviV/s8F92j0krvGNXBWhNXWUXEFEGDc/S2KDL
LbHVGggWzGzpj5S8+opDW5pwOpHfDSf1o4qQSwe1uvcNBDLzkQ7+l1p6DugWXHULaaN0hw9nrTLk
2B+Nb5FwOZOBA6qMwa0P9nSoagbpzN7qEM7Aw6iG4MLa9M4uI1ANQxFn6j5iFCDQuHNWKqfdwvxS
zO/DaSHSU0t2h1JMed+a+w1E8uPPrRoqxJbRKPrjZa8GJoh6hVqcYW52bVLf8MGjk+JX/JJIcIlP
N6ObITHohFYJLuYKVEMNJJcc3K7FmsWyXp2v43mpvQ36DLT6MWoOWzAsLWIpxlOO3J5ryUfzphbu
W8XySwdF9fLRLJzgZkaKgDYHP8+nH0waBu+hdQLxAWgqmwQc4GqUP1wXG+wRlbRhUDx7edd98WoH
pE0ZF28ieobkJ21Hfx7KrNr4EWrqVV5HKyLhM3R8fC5J2i1KKLjfDlAe2xAoWOys0kqPyAWwZdpH
7UNXNtEMIgfplwah8enuqnqR3VdTeDEROZiH/uppO9uVeWiDqHzE22EKWDognFmyKE4W6dSlUw7w
MjAykSzwPkHGsJ927Bdv42hOEah1SblUywFZwF1RJuDZm1qx7Guo6YKSzIQh8omHzAQfzOEclejs
vZ/lzv5sEk4xxx8I2c0Bj/S+G+LtEAf224+QDeObsod068h8WFpJRd4yIe9HWqYPDUvtI8jeUEk+
OYs6TuaeLtURgTHxgAfDXTj50w4vByaqbBZksbcQHVIgiZNU83FEHVKjni2v8L9BB7ifERnHDwOk
tdZ9r8utj71WUdrt3uKuAEt5HBxjDoSbaRnbMNnSyWZaxpYyD3IScXn//+H75zmtQV5f0cxnces5
zxOoUE3cdX6qh9t0bH/2Jgo8N5HOJis6qLFPHuYApo1kQaYK8osNceM7mmn3MEC2aUGKtAJ7HbIv
ylWPEbaJm5Za8cbJ6PiYt+FbM8j84z8dBACrKM+c+YXDvyFiu00kclKgMwHGiATZwUFZ5tGOZbHQ
nLdfLM0RIMv5t6BGLnPEKuu+KAfUpEMTaK3yMn0Mc1TENTRxb9vI9makbj1sPJCtTPOifCqSmOJx
6WZb07WF8hcCxBtrJCuqp1xEHA9vEa/MqJv749rzQmdhRv0I/PU9grjzIkXRdpn7EbKpeBVWWFPj
N6c0EvKq/ArGylkf5f63NulAWhJl/kMJrO4aKuP+1viGGZhNA2B1P/lWhfIf5OTbT75hKIP/KOX5
m0oTwufUA1WoRxjzoZsz8XddLaW6lqR2mHTOw/ndhmz2uuJZsLK9LoGuHHiTwZibfdf8Q/Kh/gAB
Mr7wwi3vVRapDcAiw8aWSt5z2fJ50AXtB6vfz6dMdfbMy6wHL29R06O8Zkf/j7Qv25ITV6L9ItZi
Hl7JeazZZfcLy0MbgZhBYvj6uxWUi3Ie9z197n3RUoRCApczSaSIvTd+Oq62P/F10jXpX75s9xSr
jcXdiC/ttyGBaoDf+M2TMRgOVLY1KMoaIJMGq58OCsivoD9/loZRPEcVCw4Btokb8psg5YGwztde
jAy/hIU8iMA7gxSRnfposDdgNUrvNbt56yFrZW96yITdF9y2N6PqxdGX0rRQjtGZ6YYIQ/DZhYwU
4DZIHTr2s5m3kBQBr0jS43SVwiami//yehv8vqd0jMD2bJDA69haWjq2YDfoKhNpZJBpl8O9YbED
UvbuEbA690g94723+DrcAoiHiv2fYpewZf7/5ENxNdIGoNqNZVWfUqhcVmEwjPWJbE/1RJo9j0UX
bW/8FEG+eRrZPsrtq5C6yzgt07sooAzVYpLrEchof10ko4uSnYn4mxOkXQeCu0KP1wWS48fq94bj
jeHYtz6KaNRA104O9kzvMTQCMKZ7GLqXxX0ziwbIRz1UNdt5uNj/OG8J8YEWDNMOold0kMp93m5S
sHKtyiHGOatbOyHzAJ0rmvy/0O6ZJuHEFu5fB/si08TLj4WzCdNw9VscmT1Mpl/ajXdfGBaOc4d1
IZ38R1pEMd7p4xqEf5mztwKd74fIKR9NF3XaQHLhGYWHW17nP8ZJgufMvlCBaAwhPlQbC/0+x9g1
iRho21TlKFB8KDLK0reBTANnNw2wCgMMUub3SBVMLRK2OdcPoLlowcCRtzrSLaV37wyTd29D2nzP
GsCxFl/ddNolGacNqt+FFlIcxF+2tplZF7Ko8aBoEJpjbQBuEHn3ND8DZnszMeGvKcRSl7CE5s2X
IB/FSU8+xIr/ccqMLdcM/ymOmXYfNAwl0oP1Krnh7XsNMCQyU41Nq8IboiOZ/zlpTFKI8mb+94V5
DkpJo8ed+yztsnPpyc/gtEZ5M1hJcDyL458a72br2kYNLUAK3mderyBdVn8ZQVMA5N2QbOjwyIrq
76g5Cu7LKM+RyC2VTiEOlWi24lMA5suy101Qj5fS0VCoWlTpi4UXzjB3UXLdQ4QDsHb7p98ED27H
0y+TAdU0FC7Z91C1sneyzvOj8OO36Tj3fJs+ec1jyvMLK5ChAfHEA+hm44ch8bKXlEPNQLmTTo4X
5J+acN74WomzqyfA72i08WIbJK9mc6TRLuoeLLWG/LUGqoDCKOkDC8QxLmCrltAhsidRH2nm5RXv
YoA45LVXXvu6wofGruO1g+qKHbB+UnvSjAKsQ6Di5V7+zFQzoOAyHEarO7eWyJ+tQFOwiazYUkiG
o/JTjkcV9LMQDJh892Ric6MMiq/jEqfDZqMfIrpAa/v9VqQDn8/xPAkquaBF7XSdeWdTK6D8qf4r
PAeyuRBs0c791E/P+Jcc6D8YaL54l6U139GpoJpu69K+snI4En5kxhunKtOEEor1gjhhUVJAc+KV
/gyNCrBqv57/KjMQhQDJfmG/Te0bQAPdqZUHzeEDcHFoTJsVx3rKD8IVby7y98rkLMHf2+2AnrVx
tg+407SjP4RR5BJJQKBK6E/SNBp7sMGeQxZF2NHwoPtDdyWLpudJMM7TcynkocF2Igx8uZn84JiL
Elr3ou3ueA3O/ZpZ4+dKQ6UBqsGzvVNV42eooJyKyhdPJWApd6yGki3KWabPObRS/jEsrhkH3xOm
N2o1bDeyMYrwSWJWnG9LPy5Pjqhrf5VGFSCXeh9X4MdC99Zu7YRVIU2Yu3i1eOFitOZFZh/N5JWE
DA91P0wi2y3ABuKCmWd03MvkgtkcIFx/63XIwTmqoZ5Zga/b7Ur/OBgcktq//OAohTBTN8bdKm+j
dENxyFkjF0PzgBIZLpZKSGD1wUvgpxCybYCu1wI5HdRmYEu4TjgrQSs/DLsoyn8sdNR1giMi0PiB
t0+92NNAL/QirFuTH8lHTTvsrDyTD7MRRenpn9YR8Y9uippXz5zwPdd048T9qvnURmyN4oP6iyox
2/NgyLeOMnHOfGd3WvIEOGZx7Qtg4/vRq74s0328JT5BT2AXi+LvnHsjKv2hXFbFPUrjx5xDM81E
anWxqUcxagbUaqYtxZGfG64bgnpwXPcmsgtci6In6nVVo8295r1XMc4OU+SCsynmBQD6bb3DG4r1
ig/OjjSy3MA0V0C96JehmvyrmKYMXFo4r3Zq+2yJlqOO28/nmeBGtV4Zfx4GcImou7/5dywmjZoj
BDwHAFqzqTKPKFU3j0EC2qhV2RR48cg4MoeTjBKczWF8djqRjSGKNVTJ8Gy/TXhfxrdSEHgN3Q+i
OiFelQZZ+xBUoe12oT8hgpUbU7D03vYg2aYBoTIIkB1Q04LgYe6RKcwWEpGjvNz4b2JthStiADZu
gbT6ON9vWnvv1LK779uxXHGnt8BnzaNnq4129BjtRJTv/EZEW3raBoWJmmBXPIMvPb3kkKqZn8LL
9MSDPizATjsWQRPcGB6p5s3De4FWZS+tymb9MqhSDgZHmdnLrzBUYX0eKn+D0hEdpN7+p8wb8wcD
VSmPOAYYIdUEPDSZ1FTa2Kz8LotUrrd7JB8mDS6ON1BWjbxcb0crWSU4+U/Zp1Lv2RNQSfwMFDv8
nomj8szq1jHe4kF8imqZcwOdxRbPQAg6I4tbrWMzrlaaMvUxUfVm/h20HRFCPoqz2+w3OzdfI2yA
TxRBi87LqeVvfPPVQBZTgaUm4OFUutoeeZLxRE3DJ7CLLLZJbCOLrRnjW+SIUs5t4k5/0+Din1cI
onKFY+mvyM1CcaoQ3aPsIFE+AtkRBqlTHskUulfe20m5IosaaDjUu5tZltv+xRlq8PWwxw85SjV4
wncukmUbFO16YV0k3LkaVr9NtKE/al3TjUdk4DegdKkeUrfwnxRoBekV6+XdMqVrzhYIkfEv/mgt
Y//bvFLUOrJOWrASupl89iCnxSz52qVGfsmYh8y1crcomd8APwBZRWU6U/AIgSXxgJ2TfHR5d6Eo
vLT6e93pNCRhEAXalASVAqxBJmZe2tYr+Wpr0dvSgDNmT6Y2DqfRzbtrrxqIMkahjrqabRbXuoE3
c/VLLv32WkL5oTbi8qC0lMxd0CG91XjphSLm4CjOxGkMgm0xobp8Pc+tJw+H7UYCBS6mm6hfHsAb
bGjmKhOTgQuoten6Re+9XXq+wvsFKSTvG9Qz1pa2w2vfLo5jFwd0efJQs/7JgVwKQM9+sA+MyFmP
Rmu/9pbUVxWEKI4QObJeK3Dm0SQIuCUPhTTBoPjZxb5gb3Te3vMzYE918FacJDbec4NvDFTTi2kC
KlU5Y+q6tXlGhQwQ7TRnCb9dY7aLiAUrOxmGFUXSmtSzshxl0sv0ZeT9ruYLLiHU+3DZebyRXnfS
AdgMsmsQ2dpuIQBKFHEQUQXd+Gjgxvc+vw4Kd+YWojCUfz/GfgoaRs+y7v2hqla+COIdmSaqW+7L
2C2RHEVtKvmoMdKxuARBskeWDzRr5It982CauX8ePHwIw6DM3paiVWoIIpyAtnlwgtLaCgYqBRmz
9EHWdQJ0OU47kMVHFalhJA+taoLctU+oFJgjyK+Y5q92hj+2mkQN+ZPkez3Fzt3ilol2tvtgOC+u
Soc8GQoJgRFRy9PAKArwVqSs2i3X1avaWUO3qNwEflLHK0vdrzOhZmZZi+4X3zrFwP7rTnifOqc0
cR+Wf5YsPUD1OsAn0+41qvrsiykAzTOZhQSlMl1RrXTWT5+MqrRPHeq7Vr7yV13nh8gKDRcH+4zn
CkuQn08d39Vg19jSdFb1oLSEbieARB42Yq4dkh84XXdlx3Z/qGQUatbQ32k4TrwDFrtZMb/Ot1Hv
w/c+0IHsLDRkre1owFej1Kt668UpoJu3xJI/cZEXgdbF+cYPYR+wZATXxR1PibgIW4k34Tbm66p7
wSMlPgV1dzUHU1xMKwg9x8hAi9l+bMjnKYFbGvCttSh6+/Sn0PIPM/0RFRXCr7fLsksYkNpGe3vV
HvmQXcMmbOt+u5sbc6S5tGqOlNgaulcuqlFx78PUQpAc4JvBzpsDKnrTUDB9uKemy7XhfgJ/AbQ3
xuvi1xtA+AG0nfDFQCxkdod7jrTv7fzcRqYH5BgFeHkN98xQZwaozMjjbW9kIozHscKZiNm4Z/u9
GeK8lqiZNw4DuBkONECz5+jZljUAYF3/jbijtSmwHnFOQQbxR7eN02xMIIY25GuHyn7MsjmAPIWY
wA9vavqG4m08kx9rQMkVPXWldy426rwLy26AjpEf8X0yQC/b1psMzzOAWGqjxdsvSiigO4QmV3H1
1CCB32vVlnyti3JF7NMwOVaTIZABG6epCahETezywxbVl3aU89PSmL+bNBBEkp/q1v0sRNxuF9cy
y4gCwFFU2OKj3j8uRzOWYJrLOsiteAJ1o61e4I1Hojwhslu5Ex4ISbFrQH2C1EA1AT7PYlU4bfPQ
FjbI+999ZNIA+bpmm2blvkm8ywT1y6OhmjKywNtOXWqsgYNLNLHq6Dh3l6E5tPBiF5u+0X9b4EPU
OIlmp5anOXiKm3uht9vcsQFWw28qPrWOdUahFw7eqFsliVut60R7wHt4tTe8BDVKvh0jFUZdFR6P
IDhxkSg9puBzd2SG0RR7kK3Z4/iBsHjUdMyHRpTw943pghKSfFzh+AjR93sI+cnlQdhiZyTuY6Ax
bILGyUA2vTZAeQiTeqUyqfcn819Ms4bcyMHF0r+KqHyShWXsO2zWrr7fa+vG0KsXVPnhOQJhj++m
1eBXo8QHUab5bqrG4Zvmo651dKTx3DteuTEEOFMDkVfQkGn9/agV+rwSwJjVC8SdAArPSigoSvy4
gITfPlfd8NaAqsLcJK03huSjUQ/FbtWa7EIFdmC5CZsxc7Y6tFyBrU09G/U6tV+twTkIwvH2brZo
gJYY2ipB4O+Lz04Noqd7VAOBaB21Faa+7qpYP7M8liet/VkUQAiE5KJG78oUnLFsa2h4YCdRpZ/J
P8dxZUcBuOpDhgx6MMTTkXwO5JySI0VyHKNEGD1AM9duxDHpGPa+ALb3R2zGwSHiFF23b6EJeUR1
SmRBPWBUAWrsP7zkEJPwjBMFLMss8T3U8YwVRYKSl69GHxltYRctuFuCZm5kb167CSjOGz+ZGY6h
CijWXZZ48jtO2p19W6xu/GRCmA8pqsR6nC0QuIWltEHfvsIrfnFh2tQNoAJDJddBK0d5AjLvDrWP
/S5KK3nyVUM9qwEOHorpmvho0zgI7u9aAUChoydVtKJwCqQFY6Q/o9WyEI1A5iIAOfaviUEG6qGQ
YuYuzaRI3/C6beFl3fwLEEHWvgGM/0o/BZNgzX5yexCvWBBCoN8Dx9ZOrTXmqz6C7mMUC/kUVznf
aWNdo0iMyaeMVdPjiM8nZBifZk+GV8TEbsEBowKgk5meUQ3/gyyUzSCsqpFux0vSbKGGd16QTJz9
DycAIT/LCLopKGNiu7rw+4tT5DhMUw2Z1PQx2Ed8FTIARthDQB2BdQn+FRoZON6Hxx5qgthY/lpi
mbisvYwuF1hWGAb1KJjXVstQzKguvazAdePz0EF4nFiD/CGJ9gPesogMiJobgiCiD6JYNoC1TsUu
LppAJvUojMz32GVJjq/d8e0I1RXgXS6T9hmnPqhjnHyGQpwoOA12VD15XvVcEHHIu780xgqCFe2z
ZzpghhkY8KEuEvLuVK66yt41LbYwWKqDujt6ds8FPtKaWYWLTb3ZSePLHDKn0apBxKeD2+F9MRpw
Ibjytk6lRmh4di42OSmcW4Ox9zVzvqfFf3s7dLfzMs6Ab4UeWHbQrFKjNtAHkzwRSy7SyORDHd0q
0mv9QNbSfGCvJGebWr9IKRd7CV8ILdWCrejdlaZ/1vBg/xSMwSbXC+eLJyNrW2u5sSMzgdRMXtrW
a6vl8dHpwERA/tHMPk14D31s9TSG9id2FeQvihKEKtBJufieYT6yMn42ndT94vkokGjVb0VvGFcf
LEbXaoqNa9LpPyqnkPsYz0EP9daFcbQgPeeqiNknXLsDcrgYsft3dRP6M79WSFdGxKa3MLsw9c3k
ajgzU3NxdIgcFnU74ASa1IA+cI/zuJCui2q7ETo94vuEtMxV6J1fDciTeWepOckpAVfvaeRmBQ6i
d5ucRVri7ZO61NDwHEk2dhT1Kk1GVf7xb9dYFrJinKxZOornC+jPikkbQ45TsQ0K38oVqkMicN/2
QHm4rvmlL/DKFrW6deE8sEZQCzD9lEAzgSLqqbQv1KMQ6skxf1uKTGqK6iExPxESs5PttWJjdiHk
ZtWa7A7Yow2NUVPj12tfjEO8WnztKNxVxxjbLb7fFwLZcX8xCneHijcwjHGkrlDAfOplwE+uRO5m
RV2hRWMZUpfGfdHw0xSgdM4Z82A95o6Og7z+Y/M/+ZCQeJtL07rjOEb47X9f8V8sVkFhJEfZGW6C
VtN97L+bQl46rxPbkiWAjPHIfegiIcIkBZy3bjn4rpz+NS8LsXUj3QRHl4HzLxNyg5CVZsekjeUz
j6JiG0PVb5M0DswyToA9roeQRnXQDz0EkL8dwAHzTA0IZA/IOqT3FK8bDUrNTOyladDBa8K8GvSp
u0OcR2CeKzqQPnkgRjhNGuTEqLeYKCAQkPVKkg35TM9sT7pqCvGc8Tq5tKMDhV/VuFAZQg79sfI7
5ObI1aRZiF2re559kjcHQF2sY2BVeLvzCwCxPCM5EaPvBwrfARq04Lw5kr9UzOzLICt8kIu2gbFK
NHzBhce+tXyEHGLcFnd+NtSXAiC6FZ6XyTcwXW0KiM1+FkWB32mXgwvWx/Er4+OVArwEGyKaGaGS
Nwn0+lIploBSQkyr7bOveBeFmvvIyuuoep5Vjoe3VDCqfxwt7IQA0wjxOqn/jTNe/UHABPpecQ6y
MdhNNn8iS0vg6ohF6kNgP/rVKrYmuf4wFHVDvU/L9LFUiWhq0hiFmkPruDtKTi8D1JNG87fvN3w/
W4pGcJ6lZ9XVar2vncbFPJgql1NzAypkSN237jjiRzMNjoXjtc/SsTzFtupuxlq2zyi5j5AWYmNI
oxn4gx/wqIEaezZ1K9RgXv3KTO+iouyeoWw8rKzB8/cUqzuZ3NWoOV4jKYkzl5odYpTl1uHUMvNE
soO3Nmu87ICD/y2NLnGT0+GHmJxzE1RgiXA5O0elzvG72sny2eS1QoxA4lVB2i5Lk4PAZjYFDltP
LoSTaXDx38ZKsNpJbu9yGx+HP4X9i2vZHTKSYBuCBOHkDKE91clmYdH+IwM3OW9iyKzVCqZagUK0
iv6MoJRCfeEAmbZEb1450hlgFnW94Ny2EgTJhYOMf5tvQO5sQ3dwyqLz3AVVTnQmmxtQ5tGS4Bj4
eHNe0+S3cH/6G+KKfDebtOI8rCZTz/CZtarjulzTgl5kVGcd3D2B2ZchkDv81GHbVYIHDQ9rUzjp
iZyGGhkpiJw0nDnT30bJPYX4weP/j0t8WG3uUmwS42EAPHO2hRLfJ4K61MwMAJGu8zPrCu2xattP
XCGSZT780f+HeFqnfF8ns6bmUIOhEzpfw1plHF4ANXKQS+rXUxBbi2UoKx+neQyUIm/W7/NQOXGz
yjJPjWU7rYmnZdXlimp0iVXXX6z3Mbo3D4Ui0iyKOGRVvba4JsK0rb0I0Lw6PwnVGE6RpttuBI/6
oE/5iXq+yBxAB96DoAk5gkhhurg04LWgzgiXcB2URoDJDuXa7/r2UlpSbDlqClDVnbcX8lFvaN32
Qr12jJuT1mAjqCa4qqGeV0M1dp6m19PJgkzCYfYtq1CvgfotTrYAoLwZWK5Bt+HlAdL26jaWAZpB
13y/jSYAZZysBKBLk24fjdap9T11LeoGIrCPQM5Wb14acqWWoNrMaeyjlw0oVaOuM+kN+D5BnbAa
Sn9Y0VS/0RyoRqhV5gV13+AhELUOaFdYcS99nu/zZpRQza2AAicnUL+g7tPAgAMirnty4XH8Fkcm
NTTKGtAy+CY7LX5aM/AF1jTaYp5Poyo2R5btFE24NLmwP/x1fRUbSeiEg+n6LW6Z71ZBtjccQ4Z0
1WXgPXbxL2tyPLA3plIt0kKTm82mJ6S84XT4ABRetZEzkD5SJwMf7FGlTYYsWqNsZIN/zniyEzGe
qDebwwT1n2VEM3po69SQtB6E7xx5nbnHRDVk/slHIb09vuiaDjqF99ibqWTSfArhsSt24FALRHrg
VZyFGqjGsPdyL37RMJTcsI/NB18fxAdm+XOEnU7QyoCUE57N+HY6lvNU5qV+D+bjDaG3qfHNkodN
Upin2ddLaHrgFQUIZuC9NdLDAy6z9rVc4debCxKLJlSSUBpuKnQJf0Kxb/RtGa8qqIK9kcuMkWav
e1aUdwWktXbu0Iizb6bNIeFNdPClZp2MtLN3owHSZQmG400ZlP2DKU3UBhS598wSH+Sefi8/lzZP
wBKTim+j5Ndu7M2fHbTyTG8YUHfYf3I1pZ+mx/nR6PXhe60N33Tf679Aq9sKC/BagFLQC1YM9/DI
qrHbLLeFqj9FB+TV820ZNjJWrZ293VYbFT6KD01gmMDVdMh54z7ahsLS9+YZaiDuY5dY7mOtdFCM
CojGLMdj20lj8yFPn2mMolKcj2w4SOs2FEADdj2swRqb3lNEDKTUXrPLdkUXIR9z+hezBSiG4vEu
6x8nD7UMtAZFCCDkQneAgheZnYDoX4LT1eUqTuHH66hMIAujbnc0GvMhMJ+QDB8BNxjBjQHSYPZq
jhH24an+wBTLhc7AOywjJNrxmw+KDw263+8RtpDZCsizYNv7mUSNuj01OD4HnoV6JYTAUNZRaysy
kZ9v54ElTgCW91+ojQzUk/+GoER9sIeif1QJWzYGXRQu/V72j0+d4+vYINw3TgrdVwDMTT/rQ8my
7CtEPe4niOj+dGsQKk+pz1AnOK3NIE/+jjz9s6wz/QuyjX5YB8J69ho5rcVkN/c5mIpQIA9QGmcj
ck0QNT2Y/orXKdtTASTqVMO0ypJXL0nzU8bceE3+poFehcFd+zo2TD5mSfZElT56GXkbozUh5IHD
pNyFNKU95eOXAADODseF3wSY59caCqrxfR/LuyF1klWjBnJzOqFcbPpUgBEQeyX9aGQg+0EhiYtU
alfceZp1l2qF++wPdfcs81WmDPJIm51xnBvdla3nPAdJ+yj6KexrVjy7epxds7J6Iksolzmaa+R2
mwc8C/LnnieoyHCZeWisrniesqzb6cC5r2mCx5txm45Ncsomp7xmttWjptjJNy5e/q11oPHyGoOl
bZUpp5VPX0u/+Nlym+UizEHgFcpRaqHeNfrepNok51ADCvtYqbojO7LcfVpXfqirSiVqKN4pJn3f
6Qy1TPWpMvLyMZ9wqDIiBejk3gqowxSlxhzHcoqAmBoyY64IiFE9gb1oY6JbyPGnKAWQhypwUgM0
ejPvH815KZpG6wEL/TPQ/xaGYpODap7plN7RCDT3Q7P4kDN3wff4fwuhuf8i7l+E+GBu2WEDe/4X
sctl2wk/2+Fs/36nN8vU/RnCl9bRM8CKBark7kQ9arhrQtVJNdQjXzXawTZr85fFdTN1GbiZSnH4
ucdh67KyE4PuxTN+yCRligwX0A7FH8dUQ73/H19TBWvL8PJD7XX/sZyTZy7outN+Y3h6v2oEC/6S
Em895RD9LVx2LYOm/OIDe76Wgxju7MHID3i8VvtMT9z7YhTXvG/P3JHbxjNBv5VUqHyuNUXPxPbB
pLngsmP4vAvlwdgcZUX9tqrBDG9l7gl8ZMUPEJk+ZjGT32pn/DrigfdXULAsRJ0hf8Rby7CNkKK/
LI0HiaWLz+PkMny58S4m9YSWaasej7G1zzo2hDSTlU48hG/zQYYGvw3G2xXvWsNFYqJn7gbElYDZ
geXuSDgjWTy62DC8gsexPut4P12Rm6J82/+JN1x3xqIZXuyvIgtICq6AawArR2uJ//Gd03bVizaA
RIDbebBB1rJ8MTzP2AmwTcxz29J9w7HRXNBgpyfIsUCOT801ApwqRbaH8w41F0QYCR6M7l/FVATf
bcO5g9xd8sodlm0ngCiPOO3y8XS1K3Cz2P53Y9yOccG/CzlAlb2TzrVqdeiQgbx1jbOuFX44B/ys
gk020PG7g4PT4B75wfzKfLZZXFEAv3I1Bc+vFEWDkS64+vEdDotPEygHDDK8REAzNLinuLzGr7Jr
usWK4mg5xZV/Ckr3eZnqp251z9Kdw/3vnY8TTxPHLdi2DNNFBraNF76pbzd4P4JMhnJSI7SiH9Zd
7YCAt4zwplDneEb5sscLv5eJ7W0k+FWfmRsY+zkQ8Ih1A0zOieJs8OVezEq399JxXHW03vXl2mFr
BqT2ZzuV+PCanYBYQqPUpqFilSWCn8h083XgluyzbjHvNJaVQLVlBf2PxgXLSCL5se0BEMbveQl8
ZsRBmQTYqo3bjrvR+lqA93rlOoG4W2IhK/UWC9I/47VlxmEmWQCIK123GSRqAwV1N1ENfxxQgMwv
+lidB7//mnC8DHPVeEX31shY+2jSKMVRyJ9MGqAQV+POIQEGdxAgHQAJXMTP0sVG2S8+5Yo5PcOh
LzLnqtsooXCKyIoBzOsoEx68AExPoeYH6QOLvHQd9H58ocbl4IpbG5ZebW1fov6sHbt4V9U8OjDZ
+qioKnMHZZMcFIJmJ08ABNYR6CDQ9RdR5g92VfrmRvdwrzRpDqLxDzbA2QKp1QlJMsNsJGAR3DsL
BnyYlQPp8cEZ2J13pmFNmh30+pjp7nwvMg+GGTxRtTG2IN1j7QH51ETC2Aj6rUcl/kUAfXuhkDjo
x7OaYNGLwxJMo6OGN9SiMY5LHXjPaxz0cpBspUYZfRDspCpxiptlOKu0HMJaop608d0V8vnlqVLg
i6Uhn0kAjD8NA9/3Fh15wgrTcgI4Wa2wBCPbcerxer278d8umqurf5iW6Pk263t+X3Tg0Jel/bNC
R+tt66cN2gH8z88dNsDzHqOGes81XnPwann11pe2H84VlbL5mXIbrEmLKCMN3JRU3lRevs+NoWWL
3e2vos0PqyC5j/I7bDmMqz1p9REHA8OJmsriwylLrTdzhIQ9Nrtsc+MnkyZQ7I25rNRAE6QOaRg6
hatBavqBRpGDeLsEmX/yLSFuNa5i0y2PrfqupQKUY6mHknkyC/UlHGUChjmy5+5QGz/NupNb8umD
uffbpN8zCVypJOwnqmbqE9nUA8lFffpHnwlOm5P38qfIZWJjBWIzuE6HxwbwCwtEgUNkYtMpucqb
ATIXH4h4Nm0aWzi5+G2+xlP8gCdqlRrwo3mVZS5SRs1+8PMOgmZ+nxkrlLJB15Ub7XmsInNrRdHf
5Foa0Iy158WknqMmtJXGNoALoKZdLbIMLObN3AnVGiDsjAGWUwvQZZdg8pG5DMTYSYWgpxOboqi1
dSom79gAV3owei63JqslXkKakyO97HuTYzcCdkX/QRQQWYv8QGyxEZSvJlTUW4XypwgU1vf7ty+Q
UUBX571gmEqF56rhfywYllRAfFN3TFXEVIbcctZsQHfqnyIZB9Bur4ITmR5EkZpwGYlw/nfowda0
hNAMalDQXOzKAFKCOK51V6YBDY0uDfDePRrGBpgc5xX/lItlm8mPNhi+dZDJeGYAp+xsq+gPI3bQ
D5mdoU5XRdja3wJFiN9w9BCt3A4HNUnfRkczlnJdFix/GStP25uBYa/ITEHLeGpTxwSdt569mBx6
l2MV/6DBZuyz+9ZHBkvNDOIueRKWC+rGLn8hVwk258wCi4AGDnXuRs8OzisviYIy2tWAt5A+y3ed
AkH6eaAdmMHBUK9G+xxUQu4kV/gZhHKTqkyE7F68lUhTr+caxV6KN5tKD8EA0yL57P/1xpIZ+Cj+
IvQYkonDfkQ2EEcBvxBlWguog+ZF3pZ81LiDfYfSkehMVsLy+q70tQ8wtJuFKIyXPPqwUI+3P2cW
BgELTYHi8mIKE5MX9xAJCLDpdaO7XqbNaTZxihShzrJ+i2lMieNcFeMEOWj8K+L7bKR8HbN+/NwD
94860+y5bHTnOvEBVVDK35Z6u9HGdoIMAszxVxgEOZ0rE8NfOM2Wp0roeM3idXlN7Aj7+jy1jtng
HMhvM55AOIYHr22bZifhFhwkiyUEDBV+NnU8c5tL2c3EUZB5TFcc9OEzcVST8kMFkrbHYOD1U2Hk
O8LRSkAEQT7VBjPoltZgidlth34qX62Ap6s0sNnRAPgMb7llvl4oVFyj7XdFIz5FkY0DKaJPmSlf
qWtU4LMZUV/PMki/RMh13VMDTU9Q8INI2ubjPXPQkNt2aogcdDhN+BAKNOUOAJ4EJ1u/4kzkoO9s
e55EbscB920T9FevmsS5hTCZlozdEfx34kwu/Jfg0+/jK5D6AR7gZONEYtrpXfGJrJu4xUcDtBTX
ZLIqOgenq2o9Ox4g+UPDc3eZEwg+38J/xCyXoctrafaJ1p7vi25xWYZ5zyAJrlmEWueq0LdGUtwn
es0vuRi6xy4d2WV07HupZ4A/qSaK+3pTJk27IdN1nfYxZ9W9Y8dvk0zUu12Ya86TmhQM0W4gg7BX
J/HUOOo4nnoVznlPBnTVrF4zd+SPNSuFPBmFDNBhnecxsJf81n2ftKwY+S0Lxz7C259a9sMUilkC
e1qXLsG5iyqj3Np98M1dCgdAFzezzBRIpCPjHyFpz7sDtvNAY1ncWhnYfM4m1HwsKEdh1FK5PjKX
UQr+f5wLSiIPWLdyb6JUZzNQLiRVVEaANoAeVTlnimCiEv4/pH3Zktu4su0XMYIESYB8FUXNqtF2
2X5hdHt3c55nfv1dSJYLstq9zzlxH4wAMhMgJatIIIe1srZF/QdK13yFQKwUZB3JyST7V0UlKyna
BaBoMUJ1DSrQRiRi+lRGml8Zil0A3MVbv9FS/WT3xfBiwnWIItY4/jN0tGSDbGe4J1q8n+0m+pg4
ZYb4Iy7Dbp1Yolj8yWydT7q2T8q2v1olSjDGRITjlsbDHO3nLgclrx4inI1S3B4Z5bLL2ug/Mchm
UWMoZZmrgepVLpFMOWoh46HwV8NV+LG4sQAld2hF49G11FWVXYFsVlTu4+OUi45LSR/Pno/uXz0Y
3c7UmG6AbP8kHSo/TRAxbHiqI7AEipCzTSrqsgjYO7sOAOFxB2judUjzUXC0aJ5aj486Tn16WVU+
RzruhjSrUBkNyKE93yzixjEmwSe1L+EMOpDhzXXJnIR6nQy7cVq+TxGig0zmhFGvjxEAVDKGFJRF
sPRIIiVXw0HOV8PfmZDsf2FHdyGvWNr9P66YV2GJgLG8mg3yBK+3o8RHHal+5fm3BtUUK+izKXH0
aWgALQVMIy44AKVWKWiSa31VEl7oGgN7UOuBoQ21nFEHJIfEOhJ8HzWE1ic+IP2U7M6Ehihx2bJK
mOv8HmnlKxCgsk0ruwfT+OAeUPENhlBjeWkQMLjqOl6Mmamxb2CSizygRc5Xp160l7aPX0i+5Hbt
p2PTHOc81ADGvyexU4/DQXSAe8qRK/ANIGznGCeGT2kohgt+ifDL06pNP27gUQsfHfiInpfERGYT
rgbnKipzuBhRid3Ebyh6Wu2dKej2IIJHmY5cVgdOHaJfyZd0CTLUy7fZdinx56zZFeAf0ybfzVWs
bZ1ZFK+B1SBD3FoHk1GUr1YXjdtGq60dGUTYIj6iRO3QWkv5SqKUgVui6DXnQEMjSceLMPk3GlFT
SLoPB+U6Z1pyWUznWNpAHCVtOY31U1ViB5m53woHkNILgbBELcDowcZS7daxiFGIlrMGCKusQFSi
q7BrgevpmTBWOuAvp5OIHglsJZQgxABZVTAtcnGuz8uJ9CRPUxDuyETiHclWhBd5EYasH0/J6EJ4
PG4zOEvtChUNabAEZ8AFBWcadsbCwcxELalWPXdTX2v0BZgRP+fcTaQhM7t5r9vhp6GbEU2UDfjn
bDhrkMYCOI3W5wAsfpeFVgIM7VVvyqTtXuveaKIeuRbKsUgP/pN542q9u23z0To5eLOszYLq/lOO
s0gB7DJ0SUM2bgnYzFV4o7/pxuCnMT21lAOyLtQB8LdIt5wtj5CW2uSPVjNlyOkU2XWRDfXUUMc1
AXiH3CWyqwZugsJcTomAdOboQX5aFVpwGGqQhqjl1CLUQ6If+Ab69FFPsny9TOy8stAtLneWd9ck
e7Us9RIg7E5Fg6OTw7tl07qzQNbIaB0Q9/1MI9sqxXW0dQuRx3z6O+DY64hs6N+NSe0Af5NmrMZN
Ol+xCwRMQ/eCVJJqQ8HbTLevfZ05X4rItnZ61PdHsqhCkMzQWfbDwipmaydKdmtB52FsB65JYon7
NXQN8VN72pPPPhOMb0Wjt0caggdta1hL+7kOE/vKJWQ3ycH/xFGD7wDwWJ439AyMFr+aDVLuWnD8
/5uZJVej6bTarxcdp7BbLwpswPeLqnujxeVFyazREFQwHfAipG02bQKjnJ+T2YgA5Frhj9SuxZuw
3WMXpzm85XACTpkLmugPC54Bu6nOQ2dLicoNK4BEweHcUxnIE4OXHHTawIGUVDTUBEA61wtzeaJZ
8wSalVFPviqDHF/V/7DQxDLUhneA/rOZsxxzXZfYfOBB47LpUy8aRPtKkmHKC0/TgBBJLGjKnojP
yMQoV/uhM85RmC2HdOk7SW9iblt8gj+G8g/6rXBkkngxCH0f/sVAy7XZi6zm3YDjwF0CB8atRyQO
ICTwYtoAzukAz/qjdJYTbxvtzQkXzU/t0jjpRdk8LTmIUMkC1APe3KfBC5iLnzIzSS6VCfQjumP6
KFpS7gdskJ9IhAxcEJojw2cXBaBUChH/90WKStpA5NY56gGvDnzLn2MSUmPaYwAE5N7YKBn1tE5O
oe7v5oEWxMZuEsSSABQAdycyUNjf7tQ2B6LcWnm3JC2Xm2vJMefjVxIh31cG6gVYuYRh/42TQnMg
oq6VsyusipSMWQYqGGxxwh09tUFfgWe+erLfjMsGNNdJ/EAviPUR3+biny+IkYEuyx7dU2WYHpDH
oweV1sXnNEIRqjAB4qD9zAuTdsDIClGVIGVNCSZDhNxqvP29Hm9K/aENwGuR8DHeGU1UAUJb9Om1
cKddOA7taZUlHSrvWzAyjimwFlYZ8rGznYajMFLGzKf/Dp+NGKgEdfwFHc41HUPXTeEKpuvuPa67
FXUAsJq68HEYkJhYCG3YpCVywnLGc7+Tfv/cDDVtx4FmiheHyzyhzYCgAt3fiEQwpl3WLulty0Ia
ZGQP3ip0Gbbtk+YUJZUl7ylNgFICVK7Av6YO9KMdbxHLTT01426BNRXhbi23AT2u5UTXELX7eFMv
+be7nmUOxbeoheu7AHXAvbati9cpLrId0yLtrC1WgPSRqhl2dTkEZxJWWoX0gzTckFbJaUiNZUyP
bZ2zJzaDoTJdvo+1G+2tjpt7W3Odb8Ly4f2xN3PU4hhmVahllqljlD8WFS8AdTFeSGJybAUBCgz3
nDTIHbAeplFubig3bZTEI1bf/2XPYQzYzKwC7O2kC09DANgnYZ038SMwP+NHhA+NfYSUWTyIIVut
syaLr3rbeySbXBfOqCwFHBCyaB6oQU215S2A8feRHlOxDdz97xoUXsJlKvrzQgqy1t12PqZl87rK
8F83P9AM+NACD4VgYnu/jANYhCxNkQkT1WAS1ar2ADjl8GFwq/emwcEu6FsEXiGJQxxJEYFGV55L
N9Kxt62q6BilyJXHxvhz0tXjCYEVZ4tY+PzdmsRJb/XyM3DNxlM8Ag+QmJCkfHCxQ24R/t8TyZ1j
odgYHlT9hFgomDL1EqiIIwCtSFuFTfBcsnGj24H2wlCwoRcjOwadmLci1GOPV6hC2CUxAEM4NkAU
HYuMKh43ZtGYAMzoUJwriyY6Z8SFqjgAA3qotYds6XNPy3L7GEmO86mPR+BCtN2OhrMRLgcm8N9a
jq39ienzeEEtMDKy5BBwisXzpOmrrRZjfjb3mxZx3RcyGFnydaj04EqL0aXyqgPvly6uxB5HzeyG
S7LtEfDl9jZF/a3XAsHgEZkK3aPDEHECxsqJRDobwZWkASXwDAK+VWZHDLDPsinBx3dGqOFEoqLH
E27q4vwQuLpHdHl5ihQrfc6Mxyo0ZlQCLoUPBFkOMlhQN3Bh6RtjzFA7hbS6t2AwlwuXQPiiAIj5
UgBF3kDmY+k55nSjtaWW5uoT+CaBnT+94eteLoQUruY6Ixvx1rXYRjOKLN2jyhbAY4MrfDtgiOJ0
EtCKGrh7y2tZziUyj+E9I21YWfE+5jZgM5Jo2YsiBiyVluhfgtw+CVnXoqOYz4tYPT7owYQau7iZ
PKqEmVvjwKe5eOu7PEcW/LDs1rNJLA8s9Cqixso05LG1oH3xzU4+PunoYprzgwCN9cFGIO2INMOr
KsyZOUPMmspwdJA1HZGIuGpVeU41pikI1iw3vNYyQrtE+PH0PYAYWpSFP5ry4UG9qo4RSg+HnbCz
wlq1pOhRgRw4yPRStiQPjAZAMBx1xzRUTVQWFgDbcAnpdT5GJXD8gmXoWOlpDOBlLVFFyGYs9R1w
i/hxQFHLZSBGCSmvjGYsAPCBbi7ywbdzbdkoG5fIJdQYeW8gzGVaB9YHAw8ZUPK9mnYMVzPTgXWB
ETWW3f3Zts5yQaYwtoCBveyKuPlP1OefRTzgLcvbWMcBj1oqr4VMMxGP09sUGG99EVwcDb+AxCym
zwbKuOBV0KfPiCu99xYp65C0eupS5uxUYZyqk8vCaQEchiypU+rB7IFJPWn4v5SKm9o6OwAa2ru5
molid/wULOYvRgymnAQUY0scDX5SgP4mW9qaoZ5NCqW6XtLvwMLkBxKllokHOaqps0sUWFtlRr0A
VQJGggvK3ws1bd68VmPZHBIp6unhRQr1K/wwWX9r6rdHdiPqXZp+AIpzIdgJlB3slMte32s8B2sV
uq3qkr6LUhNxx+43+iUm7iK5yk13XetmWbVMmRePYcy13f2VbqaTNbC9TwMWOgS/0gcRhxBooPRL
L+bPSP3neyWiHjXEN0RTV+083ttGM2BA7ChfdpUGKGIkuCcgyS0Q/Em/twAI+szGsX/Cd/aJpAio
uuD7zEPAa/HyrV6szI+dOjuQVhcgAx9RoA5vLlLLXfeFgY1uE2G7gPMtjsV0QF4Pw0Auf5pEAoYB
eYQmrbJj9oKTB4pSwKJbpH6UNHgE5eSbDR4Lwiqpfx2Cjk56boNHlqAi0pPGneDZBuypdnqtEmRJ
8yAunWOI5wAiSzzz3xkEQXMRLRKhzRtnUC0TbgeBehCMB3F4R1bU+iwp8Vgj9TsGCBAVsRJUJKRG
QX8omW6PzmY0itZf6b7V4usYJce366xCWgj7XJS42Yh8z3YaIuNi1k6NEBoSMNAjWZPEb1pldcg3
hBzxuHeLiVlBAWCPf06z5lorkHgIy5uuWlutMXRNhL9yotPGewmVU3LDiSQ6PzHm8VgUnY4MZ7kf
Vc0qZCl/0cO02ZtR327MaK58Bcl3h7+nFAqT73cmY4vUqhS+xbgHMGGr2Z80YyguUzrn4ODFME8i
96mKxb4CC9TgZcNfyKCvXnV7Rqa0FX6JG+D3k2U7WzHi3BqYz+VEEO/UPsCKF7wzGv7JTNL2YFtJ
uM2SZX5MeXSMpxnYCEjZG6+xniJpMo6r3VwA93SUDbK3khmBCnSbFK8zUpM1NbwdEpSNG59D0Nye
hQ43KsD1jM+BMP8QLQNmhD3utclOvrOkrbZItK8e3BKOgNrp3mowZssiWI7qDfRUcyMzZ9cbUzv0
7NCy741v7D4WAJ7s7VK/u8bMA/z5qcv9zkYtDU68H+/lIk2Jel18H+DClucMRPgrLxn78Zo7Xf4c
n1ZunSoEBMASfQ96VvkTEF7OQ9nZj5YB8mbTbFARqaWV1/UAWM0ktipKVdhhbnMwqUq4VdlQj5rF
SeZ2o8Y0jRk20hh/zvjdtDtZlYRPKfCmHsN8LM41CAg9xmvrDThHoR+IQj9oIJl4a+b8izmmBtwa
WvkJDGu4/TZ67EEfsE8lgKWTCSBjyh41LZCVtpPJhhUjc4XCJLhLhXSp5q3qXtuzSSCH72OpG0RN
PeMxfCKok4nG+cmJzz1SRp+rcW6ef0poYLdV+9whDittSDJKw/l9Fg1I7OZC2fyyjps4n93BakIm
Tx14s6e9+0iUseOwVOdZzA+GFCk5CHjZNigqa9vjlI3qgdC9lizsQJuzcCDdW+bRxW4ZKeQAVKSg
KQ1dVDjgBIkqyG7Wi1VLAVfS8gzk0qRNUOdVuYCtkazSyVRlR25EjrceGJDhcqzbGSB1iciWLxoA
vLcAhLAf2WRYa2Ox6BmVxqAt+JC7YB+8WlXkkZWST13h7tM5BWKZnK4USR/Z3hy3pt86BT+wUvva
BSaLdiJokrOTl3b+eeKs8QCliHuhcZVlhTeLoEjTA8gBahS76v1pciyRbYwYoIZjFpT+FHKkjdlB
uAH8FkCLJy06Bo2NhGMbkGJBOkVvYweyXTM0h60jhwyPGr8sGEqORBK9JRXgi5wyyq801CY8qpHu
9WqCO/p1BBVuAwqL2PgUGaj5BwzcwLZlgrTOJkf58TCIyHOl/7+ZDHc5dDIeIF3i2IE0ieNTFzfG
zdWK9KspqRLy+lPXCkW+cSwr9mc5v4cvzPFpaVJHQKtBRleV+AEfsbGrizk8R2CV4d591yEDNxPh
ee3WSOw6CsT+f2/JLO3NnWNRmi9aOBXAfYiQulSEcH4u+qB52IqX6bYTzPRQqmmeK/1lbiMgYi0m
f+Rg8vo+YksN32W9wOmh1zvwsXQXBqaSE2qHl32A8+iTnoNSMA+X8U1Lhx86Erz+wjo8r5HiKrZd
DOqqGHSChswYkKMRyZNqNLMU5W+AKNFlKUyMqM0B9wigYDmkahkwjVgb1KLFR5JZyJ56dkC22VbG
4wL/U4YdIaLjEd7jZWtqJ2rWMaluxr2FDPTNqrMYZ96Q4tdGVh08aGdlr2Q0XSlK0C8fnTQCXMGu
CIB6menGrpVcgcxJet+MwK68aPbw5TfyMRiCRxGm9T6lpNRIppfOS2CfgQ5nn2l4o6HxUuy6HBA0
ZBYHxetshahU+rAn+W9n/pzewzFycwHbGF9akBhzARboSN8A+ZtfQrOkP2DQSrm6XQGXAkLbXvZg
zXGPbEosMJOlPDwZWrGjKuiqGvr9XJsP3HDeC6MBdJefqSmXipcbsiM1CWlIPZJFEyhU8X+BOVQX
TT1qnMGOPDHVRbRtpgLIwRu3mZNtMiXxmZp6bN97d7Jg4tEZ1HEInddlhfbOnPQZ05F9bgcAV5fr
3BiuM90m+VqiIlaSD8yOCw6HHDt6lMfdUYcb6ZTtImcaV4V69I9V8necTOBzlCTkqNN0H/N8Ma5y
jVzrT13SYAck0RbgbW+ubRs0Ezy6GAMIb2u1eKHdyMiGtObolN4Sg1G3K0FGv+nGGhNJP2hOdhBm
9kaGMwPHMAIBf6j02onSdpe+mAAO8hQafYm4msznVSaUn+vA975m8tJQydYp+HvZdV0eH4FNfJef
RII18aipAuc0ufcZT5RLxALxJ8B1fqDk1TlTk/HuvXcvizUb0A2oGFd2xa/G/z6XlteHE57gKKCT
oztbe3YzPwzKfn1q0F/4+mRYnxL0d5/LB4pBzxYyaHajNrgn9TggAzK9fbas/btHigjBR9VkiJMC
ARa+byrCXrvcYqhFLKwjydw0T1DhQIXb9K06A9JxCs5+gBt03js52CcVuVei67VnwOmx5ws4wUgR
Zfxggg/vgUTRwt1rETQneB2G1KNFQJbqVSa42ExJiokCaLCnp06wH2VeIhDnZdTV4FfSAvsM1DHd
8NnReuspN7WXUCZEGha4CObUQV2iUyd+mZhh2D9qNohByBE5ROOPuobLixyPLihZbKDvdDcyMiNH
pJR3LZxnSkS9DzlZkYgaubayV5MKBgdZ3JxMPtg7imffBbUpbF3OYrm4Yn8XaSedCnPXvIt2ONsB
QP7XsLyyI4WLGucNXTA04vhoteIL/hmfkrS0fGwl4h2XwxCl24CIHSuPtG1ktQ/GDLxg0RufBtAW
fppBzSItSTJx/gQyV/eBJuf9HHszaDmPkdPpT60BDqk6whuo10efClgTpAdfnCQEpSDOrK3XtcBb
DPRXKmdt+wRRtLoGX6OshIVzLNnZeXNKeKX7a07pyt/HgQu/ySN7BqAhittxf/ZVZaRG1rgqKAHV
re3qmOmmjOcHIGmLas3vshFlOU4XbEkY6QL4pdTtEysA6AMsaxDDrb0FIUPNV5qbhUgIdPjpODbO
ysugyBkUb8SdrORus60cQNKTopAHI+pRo9PBSI2J2QFJGLdTSCv6jG8dADpsRdIUztEKeqS6hQx4
+5IWs5DJ/VXMcvuKKG21w2Yg3dTElUl6bnO4VgY8YleVDoAzIA3IqWM5u8aOZpXanG7WMZd8xVaI
cMOcIqkX55zwLGirB4g2bPXUmLlw22xWHYnJYALp31n/jrQ7fgpp46jmcTl5nUYTQOn2F5Iw4l0Y
gI5yRw+cgZ4ycfJs5LZ1cinx80Zh6UHlNZXId4lrDueoCwEHPPXNKzVuGn/O7CG/0qidHWffNoHp
0ZBJswHeKMNcxDOJQIAc+W2NKkStixGIAsPzIwgYdqRcDA5fJnILN33EqiPJ6KI63MRsmHchPI7w
+EbWdJkDl1s7e+CoN7XgletSx4KrGpoiKrRiG3YJaB50wHpJ2Y2i7nsUCxvRfCmqoAdxR9RsSdZk
IaJlibMRSFv/Co7aJ7d045duaobn3BpeUftSfsX7hO87DXhPab4U2CmY+NMKhvpBmzr9cxmN2Lpg
dlm7M6h7AbZBQ5zwcFCIlui8DqNmE8dO9SXNZvsaTKjdotVCa0asPwyLAw3lLSBTHly5Yl52ocVR
ZSibohpRfDSg1B6cb3xVaHAeIG6SoRC65YjlSZOEWybbrNZmUm3LMphwFE0gVOssrbGx9Sm6ijxj
69KkzMNi2IGGSmz6TiRii6J146HX8td5GQ08H+SIlrLbtjguZfxGFyIFLcXAuzmz/rG0er8O4uRq
Vvi/NmQToOT0NGXaM4lGUIuDw9JBimOHd8lW2VHP6ss/h8aYjzGQVh97+JAfAeM9PDDkUJCBkmud
u+zHqEW+jLRVCyUg7vScIDJ2ypi0HzcXBdPDhErggxmw5gz4xfcGPnyZYfQxpp6yMSY4/xwQCyiR
siUZglO3693ZkfZORguEtYP/OpQAgjv55wK/s7NseziWDdgVZfGH1tq2nw4yJZNcv2q8OooBgGiD
cTwFSa/Er6Y54Mn6h4zsOuy2tloytM9kTGupufPH9ZTsv6+XICfSQwQTZV7ghubshkaLCLW4bVbn
cAp2RJxFgG0rsRgpEkvbrWaScUwxcA3g/FWz1FTq/aqkJQ0nPEyNW51UNLEsRhCHFTrc5L9GGLFj
qnvgkYGPrTLYQWnXiCONURB+O5lVA8qOSCPnIf+IHRDWa/otyXgo/gajbVsDrDBxr2MsahCUDQFw
fCTAQCLBBKgXVzq4B/GQAuj3rZyU1OROAqSAu2lKTUvRZJIFKGDaBEGH1KKPayhjLi+uhiaBEND4
Xy+PMiVtRChMWd3MUkvd3cbvLt45k4vKaYZE819vQxmLZTLATfjrnd8N1Z0abvq0pGW/V+uRrfo2
SEGykr7Ff1Wn8r/Bwn8DzViAgIGjW7uxBsAvdvL8aMYT4EtprLHOAnSnlFJzMzbIarXVml738tls
PWYh6IcC9eB9wjrmcu0g0QCVuk4jgZh4Fe2oqy6ObV09ScpROWVdfZ0yWzXOpfMk/CDHj1cUy0Od
LMMn03BmD0CDAr9JDOcUhWmM1WA3lMM0Y+0FHC0xwKq04ZMVu8krHPGko0Yu1gwdyKwA3QSM3XGW
sA19aT5Ts/DgTUfS8VmJEsm6bYfJozZr5vPI6/opYX8rvcA+CPvW7EmJmk5rjkvndsA+0t9XZsCe
3eHYhYI1uQ4ZAwts2Oaj4yJ4iTsgheU4fAPogeFAMpAf1KB2JE+jC0bSGSUyNXx+MbjmHLyq13Ff
xNbZDCw4wICwVm/UmIQxG8yzG00aNNm2Kqv2fCMiE2oMuQL1VmMyWubQ2r/7iwzXNTdh+cVuFhcb
vBL7DuRTgINlsickV5ajseHgZvNxfHcuVsrL6uQAF2MHSI0QVVXMyF8zY52tL8C/1EB0sQVcHUDl
Z5D8XCK8VS9Oxxw/7yWmgaa9y5S2GPNk2JBhGC7AchAmUmKQNjVsyChBbkO1tdyhvCBznVZYtQ3K
4jemNXG/pz3s4OCz6OEAYnG5e6XdLQAQapkjy80NChVz3+hQLrfumUkfdHF0xE7jocrK4MnoEHVs
qnwdWf0SPM0tHsG1zlCQJy2oMQ1k1hgu9tlKlroMdaK1ZXg0zRGO+yS0KT2xMfmLRGRrDfjZ20zz
1pG8AvXCLvX5kLOfv2LwLjkb9Z7LJ+Dx9h02svTao/ecmIzQMzQ8C9R70/6QxTMIF4bUtRFWtW0Q
V7YchFxx0WxobMYGupOtXdxCbjBoSJpBVktoDTM3LnIIdzybi6cBzK0oo+rEDiFcZCta1QAY/12R
MOObbY61x2OjfeGj0e6WuWwvrt2bp6qq9L3etPoRGbizxyd9T3k5a3JOndvekps6qmGRqwPGyfbR
KJcbixgecG+SFjThwyJseep1C5CsVSoHZ2OIvC6Z+UHpIK4exMj6Sccd2bxnfshEkRvLxAwADGvN
D2odnGImUGtT5TWAI5hngJrq7IzLe2NPKeBL1XgWrD8jUZvMzA/bm1kmou1aTBylE7J1/b6zwGoQ
x8als0GuqefTiUTUgMgA+QKy0SyBjCyyq0AoeKyM4XQjW7vA8sz3Y4WE32cc2v6gE3BeguwsD+ej
wO/YvpLsV0WYhXH3Mkm0MGkMVA9wXPb4P2t1FKfZY+SDRAAEraLpjjRzPYwbyN4cXDCG3NR7IjkH
p8i4QwaoAB/IWi3au+D7LHJ3Qr3xoqFIVOjDxUWN43k0ol9kYTleSBt0wYCHBBrqLaCoRHWRNW5p
CLpH/Ocqwzr6PJdNeakmUfVbF7ujTRKDh1eTiDsZDpOgOBpBRGaE+jUobLlZqvQdUNU4qKiN+IEJ
U+Bd52Q/qmaPv43mT5RBd+DAnO19yboYCwFuu8J2cwYdUg3kbaPaJ8ilQiYgULlJG5YAst7MKAk+
gGfqJaYhvsF3NdmgLtsAQldobUnhggDj8J7IgCML0o0lDJZAisWRuqMzwcUFx9S0iRiwsNcxqVIk
beY4uHcggGv7XTgUCRi00QT4yQN62mpLkGKj2/d1wBEbyfVjr/MNqYMgQ+irkS/0tatmzo+BDXgQ
SjAsajFessB/TzSUOYe8tQskVEjFnOLBK/L2Nhnxp4Kmr5AeU5C1wC+szX2EDBXuZMHZAIDKjoV5
sokiF1nWJGxknsL9OFiQqECaNIQziObQUCnU5DvZutZoWvM2sllTLa8ouZIsMk356kZsZ4s0P8Xx
7F5so6sbFBGga6wQu5JqoGLMv9GApIUNm97gi6/rHQOXohnX6/zQxHarb1E9KJegJocjeiNEX/rk
zF+996vjnpz9a/cfOs0Igj2+ndM/jORuzcimGdE22V0a8yTziQ8qi8OV35Ua4ihqAWAdLltSYJOP
b5oSj+2qRpcsabxmiMjZZcwtsM4tzLtTKONcABnBfk9wI64HgEH+aaU4XGjMQNLbbQIc6VM9/jGl
QBu+1ZOmAK0vfEkIO9ITWgiEjMzZ+Lo+kNen9l2CHj3Pa7t9wwl63KuntHrO38nc1PBGMSAYliGC
3LIR2Ay1UW3HJmyKDQmp+b+OdYkqp6b/T2sYEmuOjOgW0rE6wP+Ho0mg9WfFgnLHqULa/4Wsz9vZ
q9LEWElZiGBFTaPe/0mG9/f7eis3i2SHybMcft/OPpL7UzlL5wBwlZVjd75SANnqp0P1t85T8q3e
a6ypBu1U0887pxiyo5tWzlnIpuaauGl+J4tj5AaiCg+4Qf9m/N/XG5x4NzSiBRD0z4tNICaZclb/
ORbpSy2JkErZUE8w4HxSr3IZyMUtJjwlQ0k52I/uDPUM2Z9DEB5JTg2tZxCnEo1Bc1IfwWJ4UktR
LwMW/a7psx4F5oBqb9k2liHZwm6wX7tBBnLw/hmbNPEz0pDR2iVGxzSHM/3WXi4Sf0xSC90svM5B
ijyqLyPkcvF4yfBaBA57CziTX1jBYkkQVmXu8s4dRmMiBRvKt2LKAR8h2cXWeTfd384jPU22l2K2
PUUuBoyo/gSGJRSwz9vYRRY/gY4T3PgKHd64EpmcBNSMhDiOlMUBNBPUJzFNA2Sb5o8T/0EiAh0n
+Wqt7NaVUT4YxTsl/ceaPEsenBIhZ3VPtKaaMsmX7pMmI8A4oiH2S92wNov3Lo2pQX4BCElIEwC9
9kzjcNI1v5jiH3d2RcmAOKOEObBG9++oJIZpPQkghDz2Xew8tGA/lYPacgGsRz0nD3bjgKMDKQyX
62KTZAj+iQzESyTMA3ABGd1it/g74VYF1PcSuD5hNWzp5pJKhNFu/Uhugyz8Dd2uuiH1kah384nX
j0jmaT4xpI9iUTLKkbb4vvUWORzI2pCeB3AsgAo+blG1bKV4J6IKe9XoUzt1F5KSpaVF2XmOgbrq
kRCENUgkB7vc0qDgGfTI4zm3ghmsydjCuVGDvx7apPEw6PdlBuL3Vai2eLT1q/OJA/4ucf37iTSu
nT+6tlwuWpnV3oISx22MOq/zJGO7qWMP8Kh/jKlHjdk34N5xAYQslaqhaYuceydTw4JPhQ+CUJRL
ftiBixsRLtEhtZfrw+Bnic5zpPnWSDoVmfMGwIhieKINIAqJOuQhVJKkB+dyKstPassCIRy4tbFn
A64nCZ04SM9pwgAg09vws8cp4HURuFgNEzIkIdyGQGKZzXfDHrTafjCDoNABQOwBDMpPN+Uro6wO
UyBxv5ooOc3QEeYYN6gBbvdJul3qLv+2FMOpLE3+H+RmfmGFMX4ZjNT2B4uzM0DM9Ws0zPp2dgFw
jVrSYj1rlYghlyiYmuEja/KjOn9NVq9fDLhW9KxoLlHI2NZC1dyXLMr+Zkgg+buqgU0PZDd8j99b
bRze8r5otmnfDY/dVBjY+ANbtFnyCERH5TacBrDu/YYcDIDU47VG/NobIkMS8+EwjOqenwRiNKVm
fFzV94oPoq8q10aPLkIL/vZK8iLqPtYLfyxAQ1qF7oOGKynZegvSsJAXUep1BcljptZS90G3quaS
CcmUidLefS66UCy/MqW4v9rHd6JWVuutxh8fmIZKS4sC3t84LhwHxY9PpS62/jfU9Nk+LnTzf6PW
Urd6822phdSHBTI0aIwaCXb6gcgRIrcElWjIoJWiVCForGAahLexdlfd2h+AR/2OtEHz7sBBgNSC
iB5HhhxgU67LAEpTZH+j6FCCGNQDq4cdjW2qDPrV5h9qsgxd52rIddYpJEP9J0oYac1fbZBNF5wF
CI1AYeKu5SFrPciImqNsfpkYDt6qQmSR4jao2D7nfb65rzPJmhwAeKmA54jmm+CJ1vUZGBZm7U4A
DagybHGAob3ez80Hoy41ZFTnSGOhewuTBBVR1CV1n6cvOvhrdoGBAj5bQiszuaOn3p1MS+wOSYnS
BsCy/b6zOySdYaTsaIhEsfelaPj/I7NAyblt4HnCMXN6z0kGNK12iuY/SbKmHGtSqSwagKi0NzPC
DJkzaQtKgTBsciTif+Q3I8YeXW7WMBMwVIwVvldTkj81cVPv3Sl6doZA0qpI9qi1S+ob6TigkBfv
yUDzXUAVb+LBt5D2/RhVgOoIwzy3NqKsvlWoNz+SjLTUBAErtxzFpts7RbJ00yGHT2qjjKmnmbJG
6f0KBuCNE4fXVfQ85fHiEx6qFoLObZOV7g8d3qwdyaZW9Odeoq1S704GoGfMWOc5FaiQp9lCSMKd
4X9vRmQazUgF92ksbDPYL+3QR/6SgeroXn8/Htq+2C0tCz8HSxv4wujrgzVW9TcgCINCZAZIRKlX
5wKFYV4xmPU3MISMqGMy9YdmBnUlYFJfEFh0HoRTT+O808YSGdLwAop9kVn5ObHdrQ5H+ZFGBbCD
kGkjFXOOAvXRZqLcrCopHP8fZVe2HDeuZL+IEeBOvta+SmXLi9wvDHe3mwR3gju+fg6SslCucd+5
84IAcgFLUgkEkJnnKCFpSIZgR4R9kcemQx/3+2VIGqNsyrNhZT+9yfFudgNQsT7q4zCndGrwmjc+
AJ8eZs8NXPHQ05aZSc/pmYspfTpZYXmUbVxsl4eoOe+mX1z1Zyaj5ZMtP6J6qP4J1e8jxfb6uEyR
2Bzx9RYbFGPokD+8gIgS2G+u8ETDLORI6U6qHWmoIQWI7XDSKfwEuHoKjFSr28Ljqxp8WLvFhjQi
jV4bYfs7fQdMPbrxRZI5lqmoxdr1fmOsr4Lv7o4rPuMrpVVkrr0fFPoBv5s2Al/ZqmbxtGEheCU1
+SOw/X80tm1sSf7IIantSP3gq4fUI7JK6qlJpVoAHuSayVLbkgxB7RqgFHHfABYcn0/7kSxk6YsY
q/gSZK7zAoaDBqkFot6PVH5ZuObZLkpAIYssFypXZYt/0/A0ROYHE9niV5Y0W1TIG9W27YGwFMYJ
TiyEp+DJZlEnipmHmkKR4mg7Y0A21Qq5ygMoxcTanBNpiu8Z8CdDgHSdlrUgDeTL3RBEUi/gqEAw
y+AgWAdc8OAAsHClQYMXTGEQEkP6iC+8jMEvdAzKsDxoiGPqOUX1x4AKN9TloR61R4XBzyMbYNKi
DQ/ScfNwlnMddsstaZy0HGgg9jlKsA9Q7g1vxM4akE0TFwgRmnTbbKuLZ6sYp5NIX0jOiFABpete
CrhTZFcXMTgtxkjVTFmZscnBxrOmSqmkEtOVektJVSIU4KtSU7HVXZ3VUnz1qzcVYJE3aRM/L9Zv
x1ZDDPXOsMEv2sjpCQAF3c1TjWVU9Wao535rOih6WMUWqPcAdIVMibS7UUPGEQcWYGsO7VErMn9w
kJaeOypICF8yjHkAiAcG5BkPFyJ0K6KayXGAhp4CpY9kxjS3OAHbf4bcbE4BEKQPSYNcaSQlzUhQ
68BPWhdyhfsPQFx6XXXjoGdRwJaBa5QRQFhSthoAiwVKAVjk0QDIy36y9jwFDivJptiMtzZDErmN
xK0r9zv/GoCHYOsrbIUZuKgSvB8uUIkE/nxtmtaXOskxZJ1XrUfghFyNNFvNQAHnKxTiv/WUbARX
2A1/6xSHRMAcd8S5GY9FjoMpxroJJ0/4AHGGkNQSRS4rKw6KjZb91jrgWE4BKStOc24ZG2SBjnsL
mL2faYjd27g3Bw94i0qLstXpbkhae5bic/2XnjxTFcz0IQo/KtayLYPlgyX4VWIvrD4j2Tx8soLK
m8nxtz/n2IFYFdQX03Lk0tt6OjGMAd6oAHi+/e78QLIyAjsU2M9vv2df/um/nBx84ADJMTz2Rec/
DbbtPzmEkQdqhXWnhiQjbRik4op8ixXJtQMNQyCNqVt3Y0eK2G0HG3A1hXlwXf73gzHNOcYISmQj
EGLVo+cKVz8hsL73w8wbrEMgfnMKpEjiuip5Qmw3Z6tIdVmI6uy6+pLwPHly7dAZkYCM7MhaZkeS
hah7eHPAvthZO83sbkjoh7IzN3rqAtuzNXY35Zp+x3RAWn4rY1wD3WIIvz788pfjFGkDaOnXrc9V
2thskwpw2MZiQWa1Ag1OausCliD/DI4cULUxQCYnSMGLVUO9wezYrrQ4/lmV1uzq8UnbMSDmrPOu
DpETAAV5aG2YVCcbW84TyfXEfdbKnZkWA8qjbBQXgwyRKLGJHHsJkaj47YIJQON3uzvZXXfx/jkX
TZPKCtUY5Nw2bw+pshERqnmeWmvdlX52ELUBfN40KG6daqgHeK5vUZzmJxqhsru8Oci4PlgNB8n9
uxkpxqn5Zsx40fV8Km4kqkMOiGllK836UzR78XFZxXUJ7SSQe9lWvr3VbwJa0Kmh9Z1MzC5xFIPG
uLwsSFEuL5QxRvWVLN/Ub0L1BDLXD6AhPQVv9WdZB8+ZYWCDZQUA4Y/GsFot4wR0GNesti25qgxw
QtWVd06ZgCXKUgFhotSB1SSAqbO7DQ1JsbjY/Zid3bLb3U9Gz+E2wtVzIuT+brbZH1C3EP7D6z9o
J3O3rappp0PbH8e2Uctyt/8hWxrHfoQv1vDXnYmb4hKqQR4o6pPyjuEmd6q9VRbg7reiFT9V74ZE
NeMEDoy0q/Yg1QNu3LuceiRjdvzMEC5nSA4NLmHaWWuugGVj1fQDcGYyRxSAvsbQRrT2TiF8HM9J
Rs0AqqVn4Y/VQStoFvLVitJAvvDi9zA/WQOS8XWMMhDIAhY+3nSjcJCJhgbc9A5wWe3y3LL/pewB
z3duVUO2OD0iO5nGpGGIBayAdpPtSK0N9dCvfLjoMfWoMXzRb6UTt8uEWqGNF+c4nP8GF467Hf1I
nqjB737E1aoaA/B7KACJA8Lp0bfQtbkl1R/np8GbCqYOa9rVIFDMeadenPplauVPs2onmk4P7x5P
msX98fEP9j19MHKlxo92QDuvT5HisPQX5ksk4pxCxZd5N3atfNqDvu+8yIIHc3InH+qRmnpa4WQg
SUM0GvNiUwOMCeouUu2EPHdUKjrWJ53UllZhvC4rZAPPlBj372lsi54S40bpilPZjPheIy+OXHTC
3G8T6EaavHL9HuCi+RnAE1/nGi9M5KgMF6bYn4npmRqie6YeKSLAypxEM68f5L+zpemGxAo2oMAx
Vv8654Pv+8cBKUR5QRVpZ/RA6MsCfsHN9jjtqOtMeXppC/sC1qTu4PFy5KrWla9ZK+eNRDIkWFOV
z2yOLcJ5ytxHLCHdjGacA7ArTAFMZUvjg57ODfF9Bo/IihdmYx6d0TZXSHONgO0y4n4NSXz2xq9R
OLCMH5agxPyUW7Z/uVu3aFUiN5Sp2Wu9cFEPBHv+dekln+9ctRm5tqywkaYA2+WxtBguz357ov4g
iwUij7iowIvDwGK6bpLZuJZ+ed+MY+qcPCkOWu72SSRXNBbu+AGnhPr4O1fRGeZGcOkhveeXOckY
iCa2njh/t5g58hhWts8+GCjROWrX5bGdmpQ3/f2kF4H6B1xEWsC0yT3LOqHizjpNJgoFUTuI7qIq
4h4YOa7d+tsZR42D3xRbK3BbG/BpMCI19e58gqln4VmrFntU0K7ipk3CBgzUpo06ixgE5DEOTOfG
HbaAj6mQvYim6YLyiYbvSjLVcuqREohe2wc5zUFKvEgW5YO7ATaz1RT0Almm/iqzQ35LuiD+WIKR
/uK58zPjVfJxEcmq289GC94BZUGNwSeJAwQQFREUfLPjnnmbE9MGmzTM2iyrb6E5rrRTZs7RcUwz
HOhtkWVr4LTVW6udCwDD/JzE6vG2RpmPeyQ/UpiJv/KtKr0Nw8CwlmTlOIC2WyU9IoXyMijyAAN3
WYeSlR9oNLd5be9IaxOrQOO07XpM0hb31j9dXGMYgqsdTDsbhYrHxXDx6QJebmbhNrs2isFSUbj+
zUQN/63qUE4DCq12S7JF0YzFwXCxD9ayyrFSgCqkRy2aws4HvoaLQs5JPpGcRBYgWkE9Z4tjrB7j
A/HKHIGzp74ZbJxyLArdtI8LkKesdKmDpTQIlk17MrxTuzP7xYcZMka5z7u0UxM/VFWQVs9Gj1mm
JI1Z4Ih5V36hZiAbPetP6wqfkj61a7IJrG6/1m0ox/sZ624VGHGLTKV3wDNc0YDUG2syQZdpBZCv
7Wtp4RbiV4Q0GqKo+gWFR9GRRpUccVcOCDvkIQLBf0vCzCjloV1y2K28dwEDG2Pf61RPYecFJ0dB
5SGDfgTZtGwWWemCKGSFfLbFzmnS8ERe1PxGTqL3ecmeRHpeki1DeiLgEoGidMbtWHUG7yJ7piZE
Nvlzv6O+GXVvUhscWOcgnJ60ISmtIen3wNvGNcb7DFJ5eWMv8TYxrc2DokWlGtahdN7r2cnDwKVf
DeDRMyLczVV0wWa2q+RFGjXy3ap+PNGwZYD9LYbx78RhyQuJgEaJNDjDurfIC/k3KUEFFL+0FhJm
aA7ySkTlnt8tyExUya1DtWgNEJABGHBHN8daRE0TWW89LeODSIDZgRQdkrXvJg/GVROVu5pXQKB9
n09PKjtHEXVzIFr7yO0kXz2VttO+CJXffTw5TV/fcv1zHvdHAM3jXUEvDNWkqgEjBKDFSAgebLxr
ohpJjuCVX0akcJHGhrf+u6Oep1LvKFKQ7G6yVs+LOGJjrx9MyenOaHlQ4T9zAUo5UPPaJ4YyilNS
/+xpmQmIkY0we/DyKBOtEF4fFouQNA/q/5dMz0pu2RBH/9XUJpgERiNBEnENEA6OfOiER1+cwuuO
1cDYtnDbp65u6gt4Uy6EjeMH43R7HwHMcRkRjE4SY53OC+TJWXysquNSBwvcoLM3WPwYgmSORHfl
s3Vrf89AEdlkZ46TMZLMsM7FDOBTtVEdaaTfyPQyNp3BRSp6g5S1n292/aJ/V5Lowf1fp2WRPOL/
1OiOURy2e0fOqApSjTmgPkiqhoZpPP2Yktzc0ojhimGR05DMyIGG/4UsdvIGiCpq+rcH2RiTo55H
P91ysT2RQAYCwdOE3B1QhoR5HgHXxzGTzaxkHbPBj4Q4hX+mZvb6ah+2xWctQj6jlWyWGairVVmJ
giQZ9/NGy+7MRzGb3Y6eg7T1TWMHuJtmgHjPOBJzFtgSwiDR2CV3OCUPUCfaRrtQbwijQ2n71YEs
SPTgSjKCPWkeoFK0y29t3qcm7cMnEL2Hil3b+U7wLb49YGNJXWpKYE/5M7/QoKqDekD1rOddlm5v
C7GZSlSHaQ/qPU7DQVNZ4ZyjzR4tzAk8Bb+bih7XuPKlUqR7bVhn17kfEHSV8bcaxTp8bzsyA/wh
GiuZk401sHhT4ULnGubmBGTfoJpH0AzAsfCnb8JCKh5Zaz9SatkrL7H3IuHdPDSOZD+DwQs7iXXl
O81pFNzwvuag062yUF54grVjdrv+s7QRnESgOPoB1D+cRPIfOQ/alZuE+adaBtWuBYAzMuxZt48n
LoGdaOQo4QE41BY8PTmQrgsLsEcduMaBgfvdqxxAgSFdHowOsfC3y1hZR26KPF2nSjdF1kZPyJOP
nqjHjRTFVkhg25GsrWoX7Js19mFlBUhBbbhoegBdFaJ/EmqCRUQzGIjH7JYxTTuP2DHSDItQz8Pn
LZj1wN+sPgc9iM8AS9/UItx7rOUXUKW1oDBHsZoJxJHLxL8+HkPpBJmhtBBRp8kBAu6II60+gvbW
XOLMmMwrX8Qoo1A7C9oL9FW7z7CJeSYRLrPkPmO+u9bbiwToNnnZgv5WbSXIQs9BXmqOVFnQSAQl
0IDVU0xb8QtKRNAeEuDSnpsnCygmJKfUOUqMo0bb/mqmLXBizgCGhAKOPhyArQVW5x1SN3pUO3NX
orJ3CnbMsBuAVbnTeMiBG7Iva/fgzdI8UdNOMpyWMbNrZBd2bWACgJVzICm8W2l7Ut9ZLl3Sk0pb
Ui+0xzo4a6Hd4L0CjKTY38eWdyAXWzreymuA6qtjP8Fczt1Fj3VgC4BGSP8kzRI1auc62+Ym0juW
MNFQgOd6ENEGIIK40fCL6Ek3NUIJ13R+Jclclqj/nSfkwVtdY+xJ2HqgMVr1KSgrgR4XraK4eOqj
8uQpUEdqEMj17oYPsi7HK/Y/m5DHnHZAdtSzPkxDQ+f9mUOUi6NR+4vDv06fxygsElMFliF14wc+
Geck1AeioYWdWbnSGuqRmgxpSA1XznpIWiS1wFkbPvixATfZg8v+0BYPU4mZ4YZQfxq3/e7auIKj
DF1dVeWZ1iqfkc2xVF8tRVft1Hh7y2/+pnzdRbboW4EkZyF7MCZRLVcH2ARQBCGeXBMwymD0Ald9
VQKYoQpXDCMKPzckdFJ803eIT4FFXFGnpkbumztfFZUuVuQFnDp/dWe/zNc38y6zsJ0ea+A+AJG6
QJkYok951QxPiYpN0dC0GKizsUfckoy02s5m3UfeWhIsoT9dqTcXADXpzXiZUitpDv3AXngxMhGr
Yg8mUO8yZHkZ7kTqB2BknfcyS/tmg0oc77J0vTqTq2bm9tacPLt+GhXAGgP5dZTME/IzsFatzA60
1ORDUwreoQR9Hj7e/en6VJrBVv+R775Tdyo35N88KZG91OC9tqY/+jLJw5fizmf5glUuIKjNeA43
QqGlOHkJ2BVvFj/cwPN3y5A0npdNF+pFCmaFhnlc4GVW5SAieZeRiShw/FpmjDmgZBr+B1mYwNPt
UUeOJ2mPpkOdVRexySjwOmPlkSkEnQSrTpca3Wn5ntD3AHDYKI1MoWmRhHa6+5rMyoXGGT7ONgHR
dgTeRhQysi5eIxeG7+c5ateIAWNsIJxwBOYR2MdpbHFhqgj+x9EM23g9mGP/VEbuJrbt9IMt2vTD
GCfpB5HiR6rN28hFHwMNku0Bhs6upCNTFoyv0cSi02LRD2zGO5vNB5qDGiS1I+AbttNueZbAGWIr
kCyxPMzAX+IpSsKVVVtgiEKtA25OfYF0uRhchErmdy0Uakg9ktUNLj5mez4/mJGSKa8ud6b9mLE/
/3UOUmSjjFacsSc3LXr8Hgxk7tkTrzZGNoFL8GE859nfAe/lZfKa/tbK+mopLFOpRpMQ2NqBHbKN
zEXniYRdMvxGQV1p9vssx79zH+ILu/cDKcLnvDWRyhaDLMCYpSrndS5IGA8O2OcC+z1SqN/UIM2H
XWSU5rtoBE8wKCHEym5q+xBSlgigofO9DTibtUFjwHZ3z4X91ecTMKs9D3efQ+J8KqpAbDUd7tRM
qEGahmcSuRb3LjkuNmlEvLqlNTk7u+9wllC8utR4rutjRfCQQWCZ2HTMeb3rkVd361TKFB9Zhz02
hiRDYlR8Kwb/pUhGvPCVnES9A87H2DM/kekiUsoK+Qpr2xjwWmzDLFjJwI2eszUZDNOU3AyD59eU
i21nW9XJ7+srq/G9tcP8vonSWOwGgMKuHhSmsjNDAPRyYHlttZYUNAT9zVfbtqIDTRxMfnc3e+dc
hcvY9VGsPgyoX662BwrHHMXnc8Z9cDJ3/gegJO0G1P4+0YgVUj5H4LUFKk2XrnkUIwrbG3+TvSdc
/0NvDvEeBz0VF4E7KboOpLB1Nva7Elf/Kf61wZw05yw9kQv4EnBu8Hx3G6UD3p+O3bgnaqYgAfar
lC7wZ9EjmaiDf5DlNW0tbYY6JWC3KzvtRr0H34chmehptO+/ThWwPMAZvsgAjhs2gFqkEhvdjOOw
BmlCf+RZhfppUoSl64QHKsvxcLNZrUjqULdqkYxt9eWXeES+ctlyFDOp4u2lWpu61AhcMaYR4ltU
xU0iHBGrKw74zaZHFcqqQfFROO/tGIXLeHvx5pvfT0CCYsAhbiWrv4VF/QOIMOZNYqW8jUX0D4lN
5nqbuB+9o1vZ+bdhGwasOCKbBbkTIJXZVKJUNC2O/RXA9Fd3kNnHsJnNj3ZXnbuosb9mmeCgWAXM
rOtXzecQpIjSy83LnAfsgopKtvRI5mfWiMTHv7TOikSzDUPTBEVTW96s+ivSosG3o3IVI4nGst12
O0ksZySjBuebH7Yc3X0NMK5jMg9guXBinDrRoIAE9DB6PJXjYgJeIiiyd8PfmGgR9VKTJ1eRDG8z
00wjastlDRATACx0qukVloJLqAs0XrreKP4RQtFLUiVvr+g5yFL7kKxErFJxPt8W3xjA00gpqba2
JYD7Kh3sVtoQ5Q0W/mOA8T579VMWAq8ACMxkYio7D/GXLU6K1tZQOYsAyyjMl7Lp2LAtqhNt2AEL
M+FSVRb7opvu9/oJiAb3cmTTatno323vqUvmQ12uWDh9MIBQAW5KYP8afgh+YmvcEwgwiTiqxnd1
KtsNDUnR5tlfPS6+tnM7J9vBrtpdn5XmV2DcnaxZFH/l44DwmvTtD0WSRsf/2wIgM9XaYabcO5lj
nqmRbWItvf8s6yV/QdC/uXM1I+MvxwgY4HD5W9XUrwVWOMZ/sYZh+jIPkbMFl7R9jgPzx1IiG0Yu
P42NqkK2AFSIs5R30Q3KvvA3nGdc5UyoKrjIFlTnED1YADn7XmaPHPk6cVvu+4RNwBsxptsMOJR9
G7veqlNDUoBuo7wBnYIGsdFUETIwEFUtkzA9AG38E6KCL9Y7mvjgVh5SPQzUuL/LqJeMDgJ/luEC
xv0n9Dj1+rJbV6ByuoI7C8DQfhMCRzLnt4GGMkpWtkDiOpdJdZkAQXwp3a5CRCDZZEpEcqQhlfnm
rotjlr9iIKXchF0IFZmmdWYAtMkzBdgaBiQCJgA67BWk99JTS//dUCmaPEo2fusEi3ElJEANydpt
qhRZAr9OIdSQZAGzAFnbqykHzwlBRKe6d9KGptIOrACqxhtIkRcBu5Pu9pZ7x3+FT9b3hA9Xi/pO
0Kiwgc6MqFn/zngU1jro8+a1TRGZCFvza5g73ripOE92RRyNQBaq5/MDDYXIJKpXS1AWo2bIDVfL
mCxlg0rwHWI/Ety6bD5ZXv53WMzRCxLwuwObHXPfBknxeYiqL2mcFn+hrv5vPkX/boASA6AN5+6+
jIb94PaowXHMNLm0g4UiG9WL4yBDatH7mIRMgM818+1++6CYeJcAHhYN2U00I42HDOcLZA7vh7bt
D0MSnIKR4W6uAVPyEtJfxhTYX6L3FM03GtbZa+oiWAC8Beou2QFLV0WAOqZyCha3oUN+x2iyCFuU
d4el25udeeiLCNufuB9egIcIXA6Q0oNUHtiTrRxAcp45W1J6U2M/h7a7J2WcwL7MHHDX4jt/IlkZ
mv6xagMbVyfQethyWXWyvTtTRylO4tJDxskFC64J4psg+ZwMO+IWoEFf7Yh34KeGKQz3nwPSeBJY
CyUH56JfdihYQnYf2to3bcCEIwoThwBToTInKnDKcXWcHoehzbaVtKOViRogEMGBxLdeSf9lkIiD
uSibWbkKn5uGs0II7+cEcTalpaZ772kF2YV9DlDx/+xC83MnOYqyGpDhGc+vaZDhQlZUTxyh16c2
QOICYEpK56wUAAlFyLwB3eWiHnGoPOdQZGB22NdhnK18IM2e7fwHlbnqqtcFOUijDf00uwMXIiW5
Ef4QDXE5MKjZbH9dY+t0fUzW6OV8Nebj78JDhtI1/l3QSTvHiI9d/fREMSeQA/4luxSAqQonQ0Na
lGm3dZldHLVIo1yEuaVKuqp5AO/NL24kE6HL1iy0HQDDNeOUKEQF8UEqmEi7r7+PPTJ8fdxzJ2sv
bu+Hqey/m7P0wDqF78P63bgpAVEJwhGh/Wsr4x+iHFVe3DoOIcCV566v/rDsH0nvJ3/OEmzTFm/8
c4+El1vPkDtc2W3y5xjF3xJgLrw4uKs/hh8aMfTIzALvWNGl6c3ChXGOleaFRIY0/3GrFmQrStSh
LGs3IliAhEIMDYApa3uy4L1zZ98aLNq5EbLCAvAoncdmbrf+FH8dB19c2sxkH6XflhdeZK+VG87F
urdrdx0hKWVvxon5MQH+wkfEJEg3OhywUarSnjypAST6V9sLp3UVNAdfVT+BSNo8U08P2RyjatAx
3e2DQg+18cjz6pSAwYkywXEPMiNS+im1fBBj/ByJsp4qpJ6of4u4XhOWJqV06LyONHZWng1wbZ1R
os1iYa+GNmeKbGAGyQMQvKUMnwfVWABSAPSxcfIUbALJJ9z/niPLOJNIy5uYReBg68cNycLZY3sJ
otDpQ8ZC64R6MX/LzZydAuCx3SYrclad9Iq/Ii/ZC1a116DHkr3QLIDnuNtEHlhgiSyBuBR+R61A
Wm0yl6ZcdxmyxzQqUEwwQDTuHPylcbmuYJcsw9/0rQV+3Xe6Uo0KpGULcpAeB6n35qcBgqgHjFyV
Rziwoyvc9BaH3U6mbHjB1fjwIgHHpJCZo+OkZF6AjHM38+Rq0SoZn7q9AyLZZxIVFhLdsR+atjTM
O+FiGRb1oUtwQd1G7CM1Qyi6HTjjxk2XVKxYl2bzVKPC8TpUjfmxd2wgTDuC33k0oVWsTSBaHWgC
HKSSD2rO2ZXmug3YtzgYrY2f2MaZR2N2c6fCW40ok/jTiBKE65z2i1Gk2DDImh8ASW9+TqvuRgag
AZSrhDXOrXTC/tzmMt6WLEj+bFFoq2agqeeJh5up7SV+T38aOee3ZW2Jw+//OuLh9ybv+G3uE6xR
8DPt7s8AaA27tgabJiBcK9xEqU0Rjanx5mgKLgBVeZKFa+9J1vQdpXCKbRs55dd8/EQc37GdyFPi
2RzgKuH86vt+vu5Lv71MYJT/6gR3VtwNYNXz+dVKUB2mrbr6M4mRdTufaidJFytZZm9WRQj2Ip8V
u8mUAyiQOcrVmyl5iSzbeqr7+cT8OE82jUK2x9GTDqHLsXVgxbxnff5dH1EfD7pkIuPqzoTOriDT
xv7OiC+JIrxAfAZ3GPkzDWrFfmHWIGpFiBX4dMpAK1jdosoMdx37zM9NfxWlzSpF2eNcIXXGHLY6
N/gh/Veijhcl7tO3hxRicshQpYlHpSheo7FfFCEAKacY6NJANF49zHVnbshkjUs270R+em4EYsoN
iuGwHc3rceXGPb8BTCxA+Lpv1rPnpN9Bd/S1lUX9EhVg2SpNz0Q6A+TZXO3TIXC/BEi1OFjA5Nnl
YMb+Lvt1IAf2B5D33F3H/PoAGiL7K25JNqQHIyDfGrgkPg2lyD6NQfeR5nPiAuCxQ1FcS+F4N2M0
sN9RD7JYixrn2OU3FM+eymIAyJNE4Nqt6/m16FpvC8RRfgidTL76DTtbMqpfms6ZnlEXjfh2Yr+Z
zWLkBxr+asZy94Mjig32ADtcSrqf+impn3Bh0C8c9jxC/DQey/hIX1EHZqAVNZGEO1Qbh9vGi1eK
L0kp3e+1D3Ll0Mnt57Edi+scYiklhZvkh0506degkeG+AKb5fgbQ7Nd4crZkkNY8Qw1kLS8AVmlv
ToUA8jxn7ndk+X7nKLB+sey0PbUewukk91CKiOSc73FheNvarf1j5zTGizt1XyIE2pMSb/MJTHQf
O0dO6zpAWjp/J7ifs+zMRnAgkKgrk/6pxoKUphZ4NEqBYPiAv+86A/1xhsA9JihAYHw3AW7J/psJ
aPqo69on7uS7VmFQ8w776iKYz8hKr669EpGchtSkDcpBO3+q1lpGPW03y1xcJgbuXrEJomg86U0m
qNb9akP7TWreTXziVvWIbVXvTt9tcI83nSon+SfOPFzbvm/EaUvOidOH9uS0Bye1HlJvsdE7+DiP
+Hrwp2SjDcnP8SLQbi3xH8sApIFfol44Dtpmm6iKGkdV1KSq5yqFb4BxihQkI61WjKrAhmRagSSO
N4+Y+yrVM81wKmudCol/VCBk2Zm/TkF3eMoMEdxEm6G6Vd0pWRNueEbDfM2qJNz+ziLxxL5GIeyr
bXioYOaG2ESRY+3BAXMc20yCZHiIjE0WJP42AY5mgT1xvSn8ILmJJjM/DlXJj3PbIG+ErJEK2SCX
p69Oce+wj7GRTk9qrnguEceqy3YXqMtafZ273Ommlr0zJ9xcR+9aP+mAaKQNZ7d88nrku5EocMZ0
XU64EPUchOi5IiulnoMvT4eIkRaDuAEZHW1RzJseu+31hAoiiWjJTzd4oIIOMSZFaQpKZZTTknKY
xJuHUBpSk8Ir5Ovb8QH7dnODv4fzRAhJyLmxN4lrZBscj3/CJhEkEqIvggNDmMwWTKVMGQdulm9I
eOcB49mN8sXYHHn69FYQXTTHrrX6PU7g2Lil8hYUTvhPN373g9hVScbDFtXW099Ae/ruBqbxKlD4
vC66Mf4UY5sHenFPPrs5xyGir13Ue2ftiYHK4SCtGmUQhQi2Q1YNO7cpEDzNTNCHKA4RAFkFx9qI
tlpEcmomx5+61d24GyReosVViwh5mXwThrIwZLxNKClHln2cM/6ET55/7o0MbFHu+DoZaXv0HeFt
+kmMrwxoz4CBTuWVgXfoczAh1KrMCt8FC1EagCbCKKbXKghRgmg4Avd3qHQ7Rl4VrSugLlzTCkmy
jGOx61sTqFTI/Q3yMjtGTKCsg0yoMdIYl/9NZq9br3WGPfkBX1Mt7h7bJKP1VDnhlybBeh/0eGta
qpY5l1hbaWiqSmc9JG2ljCNlzJTxgy9pkyzbALMFkdzaB/zD0ibIevnZH73qvV+AvcNjFnJhwt48
U2Orq1891LJ7P5K+Oy/P+F96MkoFjjxzkp2TMrav5jTg/pDFyT40AYCCXRGE1AQKAjdHcmRnLgIt
pZSLrAapSY7gPah8f+PZjT7uPlFpjpflzykppaPA4XtGdj1o211AntFjtAmqifk2dlD2M7pRtfaB
noeoApg78joZnlPVjD2i+WEMDGNSUIOKn+G5zIAintRBf3jw4HP6muK1f3xwiBEaD0ocjPUc1DNG
sYv4PF5o1KYIbK64n608XAk8advSMpEhhAycjivUfNXgjgwQvdjPLkOSRXmhcHqVkNR31tjAdT7o
6N/ZsmIWliCQROyQyLNI0VvhSz8k4kIiVF+nm5DHwKcRnr+1HQSTAMpTXREXwWJKXd2YPdubuVGd
tIh6vlqDF1nK7mchRai0WXnguMP5GEYD/vcNgYiwOtjh/DIciwJ7GdBpgownDIeNiXLOG539GC7v
t17igx0AJK4vjhmXz4UMj8nQg232YSpWN8NxqKxw1U349ygyy9sXbXRADlDyApLF5MXpPFzjgK9n
3zge0v3bgj/nRrBYzPE3VMJ5ObCnoghAfjU4w0B+EwG3iXlIna9YdKFxmePv14fxsKWhBYZUY0fq
GZvgDa52mzUNgzKBo68ctbdfTX85jiEOOiWRkhlDy8JfL6uqPV6mSE4pOpbuRx9VOXOVGEu6YhuD
Nasa81fe5XhXDLntPOHM5zy5YfEPEsraA420vBgmfsR/wzdmts6TpZoIvLDXuPGLL5Xff8kQ9EIa
0GoibswqsD8L7Axeo86Qa8vi8wcAZ4T44SJ57lN3BFdAaewEPD+gzBjn3bmyX8up/TIlSaPmGcTk
fZOG9UJXCshH+No4Y7SjkW40syPJ6rD0ForIB5OmCx/9PWSn9oBUpaOch8DTuFqOeyI1VqVAaglp
9BEQl3T+OgIRjKLhaJ8tB+mQLu7FNLMailPNC6iJ94UFyApDFMF+oYWYUR8fg6V1A4j14ZM3Z+Y1
LeZXVvGoW+MNknvlJ2KTQHYHEF+q+kp+obR/P80QKC4pEeZHP2vHAzcTuUfsSXy2egH+0AxxAyP9
YWaO97IYeANeIx6u+Jid/g9nX7bcuK5k+ysnznMzmiA4AB3d90HUbEmey3a9MGo6nOeZX38Xkt6m
t/Y+1TfuCwpIJCCWJZIAcuVaOyarH6Tz7hA8hEThSe2dCur58CNTDXDYekorC2+DMi8DSG5E5h1X
RcbGXyYIeA69w/kd2b02F+sinLT1YhtzvDIlxzeLwwPNW+mpp98J5DFjUO+YsJgN+zSRsMCzOWAF
AWVoY3I2zRTKY29Y4ki16m+aiwv5gYLyfcQyLI/qVRVw/bD4On31grhtucV2XAfY9s8fsfjRJy5N
ql1dBY298hsgALfiXZW7tiJYbGpEsdJM2FtTNaGb1s8F9ZJtccF3Br6bSjECLo7hCL5MmoGG1M1U
H/DFQoxkENN+1IrxoFcW8CWy6Ta11CFkZ2IVw3kSfHciY986PqRrTQm8nWDWD0gnQ7dpcPhziStd
y0RqF5oJ1KHjIekiSFXIrNsYAL9dZJCke3ry256MAP6enunJT0VujsXWyr1qPSsoOgrKDJlyQNKs
oI/dIeArroX5HXnzOouXCVgEujUNPMOWBoIru4H8Hf7TQTb25zXRa1DxifDEL5yvRps4l1jz2QOk
29uSB49UFNgGbqzINDYR4EyPWIPWt0X2Lc8SG6tRrHvWjQdW+bk9WiBlH0DXdIRuKPrBnbgaY9u7
FWGo3Y8OrkI0E/L+S+8+ag3vXuTQ3s04ojLUpA45pdM6qS25oVFm5US3yJHUAclD3DU4edJJbrAd
PvHcqm/roX0vcmElG5nGW7/N2ckpxbjuZCS+Df193ZfpDwmid1xx1l6k6UGGwcC1pwGwgcxJyu3g
CDzmbYkNqudUtrvA10AvhlgyYdKoyADMkNNYHcqp5+8d0LZNZySc0Y9si6/ji14aWEcYzg3yPRTQ
K2mcGxsX1R0yG6zU1DahPbIeW1a7eQ0kctchrdPxvhY8xpnHpHCEJNNHtQoyqwfwmJ39JPoJYeXq
uey8aqtNo8BxeQEuvb5M1rbj91+zpNtqkWf/VK6WaZeza9jlEzBikXVEZKu79BE4CWwQv74Ugx7v
ZDxm22Qy+MskcYIyTXl0pl58m2km7S/LoFi38rtpKgIkIivCPfDOyWLVGk13g3OgUwpGTSD2P2yN
ouub25/95/oABoObIIUmHheVdepxj7lhNKU/yvjZGYXxzZiwZM/DbDj1ERsuCTix3BI09Vs9DkBX
rGJCUlGaW12Oi6C2p6JFVIO8KATABza4S4egiNLSptr1FEXpj1s2lT/wVwmQlA4anaUgm1QkuH6d
iDXewe+91BHp4X3QNcGeiWhE2L+1ENQBI8mpHQtITpVAHZAN66b3DqpN5E3VfMRbJbViKI53IYjC
ygzxS6UcjxhJda+QqLPNVPryiw1L4+jQMBvhrMWHunORahcr84Fq8oZHcDaN26L3ENiM4+islaKE
YpMWfons6Felck4046kztfpngRy0FbBY4yMEecatMWTZTRwjrgxs/7Oh9fV5ROBvubQkyGbTcmVk
KmxxkFi2Xf75j//8P//9Y/gv/1d+lyejn2f/yNr0Dl9vU//PP5ku/vmPYrYffv7PPwFlhC6PKR2B
fzkkwE3V/+PbQ5j5yv0/gqSqsqzJ+SUF8nVHVDtEq8N4stUZchwXEzHvLM2ZfSeETgue5VsnbsKZ
kIc8rsh+OilB8MpMA+g+Lz5ZNngOQkQWXbxO4xPOmPE1UxUiDjFwYfChJhWQuojdNtbvw9E03Rzx
ym/QKHfx57d/jtAPWqWFVjxpiEFt9dpKjkY6NrfcjPFMMED/RtI/moXTfez1/P2sqEdt7Cz9fULR
y6U9K/BhJeOtfDsM9iSON3qbSa7n91/kx9G20HQdmhEFAInUrlR7tFOrXwMsrZ1iPNyQdHmfCWHc
hwGk0KvRuaUWT8Phtmta1/ERMHA7ULrdIG38afHnfWztobOIlG9ySesg3aa2l69pAiqgMRStjWGo
t/XH5+gQNF8ZgeMf5qnDzHwAyVlyoql1ZoaXXoZgqJLBI8UXujK/JFjJnqkVFTqD2g9CF47X5+7v
f2mO/pcfGtClAngBW5oOM7j95x9alVj+GPtyuuiO4d+QjpJdDUUwiy/N6ko5svvCEMcrczeUZ27A
pJu1czvoWB6s/+yjT4VXb5GTiacbURjqeL0emrHxV95opHfEaEgdcTP8AHUYPyBcALmmMWSbET+q
reav0mh0vmfqRWY0ZnEOIF1/lozjWgC8BLzR2s4c31bQhhe7POQDUrJ2PgcznV8Lc92APXzLwWuE
bK8y0lyKNoEVFJB0Ci1VZgJF0TG9tROEWeYW+ISnXeUn5QnCoeWlMQAWpM2c2r3lPCtdiIw28/bt
w0MfWZq7SVCj1wzfe33r6++/Ktz6198VBH7wMOAAfEgwjzqq/9NDoeu0IU9NMVwAy/TcYRInRxra
o1HW4jQJs3CLzmdv2ITyFVJ3i0vL4+LBNrRnsnuBFm2mnE8HnBIar4F2NPuWvSGlr9+PoeFtyMvG
9tMuE2fjt3WzN5Oivs2AO9moQKtLzUhO9W2gijbmnzsKZOad2wkR5IpFbqTeuB6U7zaZX/j7MSr4
Sx+Cl1ACbJPVdvGst+BqVF5jNWjQisEgr51emV83SA2OAZ/S8dxZa7ySLi15cylwAhvIdF0zcfKY
3r+1rea5tdPz21BUwQGKc/jzYzd7x1iJ3LFymr7mQXgo1MM/z6yTOWabSAvQ34v6QdpBvMpFw47U
ZHI0b4e0w8Eo8OhuJVJ/h2QWD5JOhXbQIgcn5qHxOhZe9F1VwMcbfw9R6ZVFVcjy0ZXp0+KDrh3L
kvKGdotLQftGnEQ4ayj35C51cDxqtr//9ZiOef3r4bYNhAJkFLiBtwq9cj79ekYjdmI/sKKLBsSd
W9rCPFvGiFtKQnu54eznoBKSyESdZKdmFunpDQ/0zZWdmlQEfdesnTbX5nn/zq9h8WHQkVGSq09e
htInjANEgpyYvVzZ6RqcTHTHqPB3VhuJI1eFniI2hswf2zkO2oAqdc1VslKbauCYEMfFdu1D0y3d
VEOy4d5Hdu8+6YNH3E7G9v3z/u1Uny5imetq6utPJke6unl2cl+uOwXBbKo+e7F/8ls+ZZlmsQ1a
+Gx3Tb318NUdZRxDEI6qVETQTjpie6cfFxvVrmyIrg9gVFBTUPGpTVPMbacMwdDU4Bjq7+b4Oxt9
DMCAWKVfdQcgqVuVWpVtmQS+geXeL2DuEI6U05cmqcBHYRb92R4m5wg4JjT9HC18RBgAPIlADPxQ
0ilJY3q/WMG+gTd1+mKL/o9BapFSFkO3bQrnjDV8Ai5SlmSuk9UT8l9wYKdlWnCJe+vM6Hk+qt68
jd97064IqReR4uCRBkxt8Hk8eYQYryMgt+1FHG4HwCpOjsETN+9AnV2FeIsPRgz5LdYaT23LATkq
yjesD8NdzJGz3Y9O8WZk9t4eGHui4aMAtsFSbstwif8zDUcUK4DIMvZ1M9COabpcQ1Qc/9cPjN2M
uaMewYxt6WTtujPz5FWvu4tTG/ZPBFrvmRb3LyaIeTZ9ZjbglM7EKeU82KS1kbzKoVlcywiSFU0g
nkVZmBdZOyDkacD7qVqJ43EQLU04LLRHprsAxZcb8qMeKpA+hpx0jLiyT9Aad/WxmjZGDyy+NvrN
HOVaImdLgKu3LaxIUyxKVJBsjp+RX8eBxGu96H0sjbgKjqmxeMNAgEMLdiQVGKcaEiep2iG81qyY
5W/qJoyOZMsLidQ36iicSTvgvWFDm2WSBYA3KqO4tEp2pJqlmlRbOlqVf9xR/jFVyduktGFyQio1
MoiXkW2ZFKtR1gBYy6nbOmnzw1KrrpL178XUhVBVoraOM75q1Srxy6V/yBMgG1LgYzKVQUFFrVIj
Ksq3oPYAyNrK8HR7Eyv4yuKIDELt4OPgff4f038+FFjc2HhwzFqJqfqDzH80Fr330F8KeBTmRo1C
hXVtfpM1yXtRehLM0kubukdDgVXJSG2IuxgbLATD1dzz/zPHPJtdV9tI03l8FmmR4NgYRLSalPIO
Z6X9kWF9uhkZwBxAauwIQE0eJe6VO0OAjoc8dBBorooqS9dABlgnUK4eetm1B2pRIZV9aSKZsD2W
fgWcKzIFC9PPkR+iD5uRt2W5Iq4TO2zHm7lN1aC0smJLVSpSxLn1MudbkMe2+YFsNBvVQq9QkHE1
uwVyXxyz2s0pq7Epj2pgZe6pZ/kcGoNj6goAv16L3Kpn+YFgliMoBA6lAw1xQmmSrd/Wlqc/Ut3S
sbsjd6EIzpED9dndr7vatb2kcEEbLW1j1Xbdz4lxfBLW6ztKUQwn0I9RkymkM6/NdNOo3kk1qdeI
knxHGYxj6qXgJjd+M3ZxprHCMo65n4hVhTTfm1j9zkycyEM9GlF8ZPwoq15MGUJjyEN0qZ0guxL5
XKqLishIu03vWwgSKk+y9Vnox1tq06SL9zzE67v175dmTGfXSzNTIAvQMGzoNjLJbbV0+7Q0c/RA
s3EsYZwB34qag3jTo1fulO6CLr0CpS5g03/rgtiwdlCTBAbu2saDdrDX3eJsKT93etIg/1nIUyz7
+7QdmgcytUaRb6y2bjfUpI6/GZR54z05UFGrQY4atEz0Mag3u3KFBXsyb/sKE+xzeSK+0/4vhZIE
aNOnIFjhOVweyMgMPPSjoeuQHJcKzd/8RcYDbxuJ5+WxJ1EPgsNnhISnqgFdta1jRgVeaBnidbH4
aRYOVgT5+JL7oFEwwAlyz0HyvY391j/V4CSEPmZj7qKJW7cd9u4AsTL72R/GCiG4XnxvbZBL4xDZ
B8JerGS/k9hh3CBNEAKtSywyiWK5NmvsEIPc8ofVEqCc242BmK8aGEJ8+/c/IPmXjaEpbNMWuq0z
B7kvxtVpUeTlTYlbtzv7EqQ/PkeG76qcSuS85onLuY+mVqZQoXZEBtovZJyA6buAkFqSmmsyUqHh
ztRxvDR5awi31q6XM75xLD5hkQQevxUFsKIWHMptNk0uNSH7CsyQKsh76cAfobkll6WD/GjEMlWg
pLv0wsq+enWOoCcyUR77UIO8sgghNGbbSKBCUpbr6Rbyz9JXMCIUewthO7dWx6/th2QK1ciGPJN4
Z2v5I0mpLPa/8/3kknjGtuu7aRWNY+iOdaqfCtsUX2r+y1a4vwTapMfMQcSuGZ3hlbyqoNdPSMSR
X6zsl6m8yhGQOd9CQI68sBVTtKaYi7wwF5kXLxpEczFwbZ1+/8tgpnX9aEGo2GacOaYjoEfPrs4M
DBBGtoE027M51cKdFLM2FUHEIClogyNnsVEtHQcXFCzRJRg8yEyQH8Nb7pMfdmDpnVONOJCqo0sr
Qv/Qt2a9yoskfcS9TmF2Cp8L7KTd0IjsHdmAzddPThd9nSPvk129aBXXTuTbMFDwJPj61+RbZWX5
mJ1mzz7wpdtWFZ/nabHEO9VR8yZiACjdMUxfhQPWaJpHb41pVxqNBpYbp1rno1kfatClA9jM5GF0
tPgLzll2eWmMX/s2+GwvkB5Fdllkn+3KP9Lj6auXjG+aVT82lnlB6nnzgH2odydY/hLiuOjVrp18
p9gHtwlrylfum+d3UFTETcDG/J85SBvOhLtRrcn3vTOBcj76rKkxnj9aBMn5aH2MA4Xgp1lozo9x
YFvwztTK/Gj+hDQGsNP3AWJVU/27wQncf3d5dLEfl0CeH5c3idodshYJYYljKdl5o3AgGCu0W63r
UygxW8Wjj10Vju6a4jHT7Xfb0rvUyE/rav6/3Avy+qhTHaoLy3EYHpU4/rCuboW2BzjfT/vkXDjI
GGNNh2U+RaDmsBSoy3aG2UwQQvgjPsVliSi5NZy0qUIEAtknLkiz7CdN8+Mz7qxffmRZT+YovPvG
HtYOS+wnqQqkdUOTY0wfyEE65Y9It8vz3BqQdN61TX4gV4Q+gWkMmL+lJjPicWOY/Rt4SpIV2Az5
fZu1/L6q63Q3BBpgtcpGRROUch1XTrtZbFrrxe4YOM7Osqx3P0B8fxqttI4td3DQDEjrLvH84kKj
0jpL73Msg9SnkAUnceUZoM2bZQbeJf5xuaLYsgJAFPzsOOlIBc3r2rpDql2vzkojnIZn07exBX6v
9pIXGYXhvurCfFcWuvGaeLpLDlDJNtaDhayDAUctD1zgZ0MdNKUjXE0LcBC9yrzEOfwvT0V+/VQ0
mGHrumFy0zSRG6Crn8qnBVfZhf4AESbtFFhgU1+SSCxE+SzEembB6sW+JJNc2SDP3ayF8JHCgiy2
VZD60yc61yWZJ8ghTqBLc5x7lw7ijDVSSCLQ2KWDA4TDVtRjhUmDNND6riHkcq4D+RRHwErVqmoC
3bqVpj+uqFvDIWO8oyrkpg+e4ftHXFt31CXWA2muFa8FOKDcPLSybd52lxyP7p++VV1VVNcQFfXP
aWquugZYJtX1Jx/ERJIVt4ZyX21sWRa3RNcqaOVQrskyN8hebRiW6bd/sgCxFq1qXQEXctm4mUp9
TxXXFRXZZLNTBKajhtiscC4LZpLYMb6XuebsP/mpYQ5AzpuOBa07CaCRWVWxTR8iCYqPh4XHJiyK
tlkRPRLx2iyFyu6c+mLbKbyAV1TBo9VDTw/LO8BcVQuKFXsP5zy4k1sb6ahQZk4SSBn2wPBXK6pS
kSkj1YSYQHoRtfbmuqMbH3//A7f51VvfYA4ecJaNzDXGuXUdKbDrCWx+DsAAmZ/jhAgJ7c99br4W
kWHX7gNUqJKnEJxIT23GkEtrRdZNw9v0KY4KoB2j0gLfCZq6BkUKYDBTAJ5sJFa0UjFiNjhUiBJd
Ag4SlzsK4lABWfb4FJTRDa3jKcxDdr3ID0hkiId7PYm8nRW2WlMoKp1NoP0cGjyW8PT75lsRwrtA
HyNx8aNJvdiwf2s+gsTxHx5zPJg8wEJ8H2LPN8dhwAvEgM5ESIkiN4Jn7NTL5GWgM7+OtwyqY917
b9QM7NSit5RIufn9t4CT9b98DRL3tDQYkwz8x38JrtncEljy46Ski80JaYhgJp9cP+7qALyIeokM
Hd8afpSjHl0qbKkfjSTdgKsVsj6AID1qRcCxFWs7RF9KLF1CNm1y6YuHKEPO/JA5HBIFtXiIC607
xVhMgf6yy9xJlhHUEKWxJ+dMB+0gmH72XVwOmVt1Y7ouMt/bTp7uPBQJt7aAajv6tynM9Htz6pot
CPDa/RR6WM2CPKNG/PJrEBQNjqIHnIxX/fiKXLJVgj3abF/8E5zxLPY/+9M8WRv/7AUENCifVYfW
8M7EyZBrUS7r0qbuLAVjn9UZHnR8h+LkRyisMYOg1GSjiLT+kOfJjkzUubgZCR6aQHzDzwiRvC1a
Ed/kvaUDzYiCI5nm0ub6U1Hl3aFPomJnZRzbVN+fmpVM9PokqDo0SbRrx+rb3ITG030+lf52TEDt
v9JwonDMJqkfsV1AzZQwUvtT9ZPrXP3kMA9TEyxTzUOpJ6hbCLyUQE0WJbsJw/atGwO+baIGPE7G
qKGkHoAh2c2n9uyuxlCt4qBp6PHg2sxNGj5PAoFS0HIVq9//9O3rFywY7UxLIDzhYMll6sbVCxbQ
ho5ZCfIdqiELJiAmkYMH1bQCKr/MfI4+avkYvNuW2r/1y00T303odfeZ94R9Q/I2pcjJk2FnbOOp
H7+K8jm3h+SNKXOIcPdWC3h57uIMjO6570FnTWC3UZjNF7PTAc1CUqDXBeGRYZOwjlQmoVGJ7yK0
jPic6OV4a014fLq+B8lLR/Ors59CoFqylt954KC/dOAUQKQTHy3zAkTUIKe/a5Go9amDRkCL633E
aILSlEYAVZ2u/A4dE1h/5hEedO6/JlGEqRDe+P13wtn1AtiWuOnxvXCb4aRTOFexft0DEkErJ8hn
8x6pWwt6iRBOYcxiaJVG7Qx4qg2gnmYoE3XPOCcaxBjXMwDLAHCiNo0UAKABBv2BiAJSI3QbHMKs
Pe7rN0IVsufTDTWx0MLJEFXJSN0xbtq1nUEljmw2l/Ch6jLwap5lsDS1EsDBxAceZHzKJyAxVrSh
bUOOg5ww7vbURAJPdjfEI5Qu4FeSn52M2R359SBY3M9G8gGg9WneCIc4g3FFX0CkwBv/RbvBgdeV
azC/OSNFE6+3uJ/tYzi82ycGNQ7lT7tKUFJ8tit/bFO/Bl4a7+0iY2etGtiZagprew7ajRzG9JMZ
NNATsCSh7A5BWl3I1dc8sIpy5w5ruPvBDgcHC/JG3KbYSK0dwIzW1KSiaOt072vjDUQUsqfB7qZ1
nrfJjkU9mobpHSLpyVVQ8hTKNiUHJstybeVLA7CQfk6D3D4vw+NSJDvyH5NAOyAx8H04C7xxIxCb
OLRVB1aaFtQ0yKhYp0lb3+g4dhuBk4nMc1hZDZCS5gu5dYPUIHAfM8jcc1AOuQ4HvQUNpuKTEzTO
5snIRnMtfjSrKI0XsjPdqQ+ab570LmeQt9Q06Eh+FDwqmk9Ni5r6UB4Kz1gvblQj39lDjb8aSi7X
n0E+Qe2LjZXFwarLDL1YLQMbatdaBCtNTF1jCOk4UN/cZWHRPsSx4Dg31btVKfT2oVYFOMJyV3em
eE9N6shbUNQ0wQMNUpQp+4Jb3moy/G62gQbIxKMFInnkr1mgk7DquU+UOH6JHH7hte6A5Kmuv8UG
P3qWWfkroccuy2T709exzWnBUfPFN6wBmIWwuw1Lme+nAFs8XPbetxt5wWJInb/k2lcdiIuJtfbP
vPD+JQ1PPKVVOm2zuFaUfHDtudBcu7S9r4BmbphyhUbIqhHRsQJz/zNgZONFr8RrZ3bGsx0jPbzv
+OvSN0jrtdSF8awZBXBMf3j+zTjlqeUagkB1sPMdczhzJxzPEfIQETFELgvZlg5L9VJTII8aLKIe
EOkI+eA0RQ1ufU1syqqqNhpLxRYLT+dYQswJsU3EqnXAJ7/UDfvW1IX3qw2LVRCb5g+JNB6cxubh
o8ft26zrnwOBlLzVqLX1kQoIvdTHcBjGZHVdpX5EtepjTP3zoNJv5pHL8E8+VA2Bs/v968S6fps4
umnaBs6dpc0cQEuughbdaEMyPhL1qQEHIzBmwTFjbbiagXzUzqfhj3aZ6sGxUP2jojAh9B5PwmGP
+POqMrg/h+CFNkJrsnJA95ogQG+CXB7cGBL6jGEvkSGjIdbsNqa1JfaQOVCFnfAqhgjeDQWqUi8K
kUwR92vq9c0pv0NC3jZp7DOPqsOcMnSVbgRGkRE60LyYT+3Fkoi0nOJ74MoEHWR9qCNTv/n939KR
VxsFR7ccbnHObEcHlRC7ejMbgKIyZLukp/fkCRYDZD2/w4SPWy+TqbcFpEkq3V9AOwW0kj69ukCM
fbR7Bxi2W0I2eyLwTjFeaBCtB77KN+J4OxZ1vqPeWnKAM0HLcxlBsP3lr4NSIGAh6TPke2gWV/ee
AYRHr/n5oVAwXbJZtQZ9I2WzFFaXOnz+J79WjV1sDU4dgLeHLmIG9IFoto4zvDjSTx+wgfIvWTmI
lY+/zxtkk7FQ4wICQrIpH/py+kL2Nk2sdQDWwaNVp/mLbAu3bz37jdXqP2b0yY6auj65bW6FLzLQ
y2OIhdeahquP01OWPHRxEMwfR/5VAio2+rjUwyb391+slOqb+wzktQ3OpC4cxGYsZgv7KjTTWHrX
czsfz2MCRLUxdNBoqkKR31AxxkkBFVAUSSMj7GBVdWTtZsigYUkuWtoWNzZ0Nd/HfWrP3moIeS7N
2vOarelpwSpVnOchsHSb3Cnz22hg+S3VGgfyyHngJeurjgl8w9ugQNSCOmJ1SkM1kEYjOQnhD4S0
/5gqUfMFoxceIz48LrOTh7Ss/JTxaftpDjXSRsDi0qa7xZ2moTFVn7kp5GrW/hCzmygbhktZpCGQ
PjlOB+wUOHllS4w6MVZY4JRImkMaQMoA/cnTkf8crHBVRaYJocvsUe87+7WwgEqGJNxwN/RIda0h
v7xhvncDjF3N11WVf436Hhw6NnZ9u79pAtUy7qFwj9M4gH1dbYTiZ5AWbDdIQ8frwMbbcqbVaXoI
BUHWetdyAySKWN0D6H87e4Ctje3aYtJX6eDJ23mA4uex1ahJtNOuAQXsZZopnzj/4RBrAESyEH4b
WbYmADc0PxC5JIw3tZfuGR6e8NbeajgJb1fgIZ9AGg8KetD6yXwtiItgHiWc8qYAIO2tTjvpGsir
OjsGIPNA/VTrLpyG762xpvywVjnoyiFNsTxkkS9uKMsG0t7OFtmxOIgYFJp+yb+Zk3ImaM0jeRAo
PZW8RMUnx+CjexHOBTc55onMBJREEKp1M4Ux8f3gRQsmyDBRy5xgUkVLYJzZBQQYe8NPbuXAnYek
ykLIAiKRdMxwGIK3aLkZyn7ajH0kHsjFmF44jkxWoWXu8VS2Hj1haus6R9JqCfbExwAAs1Nf1F9B
Wgr19qwD3CwL23VU2jaiWSBJCBMQHoMGazpiDX1HpkBCy3FVpE5zNCW7x3ZzAnbKAVNv1MqHZRTV
xharmy6Jn67sbQ0dN1AuPH+aEgRPSLBtxBf60IJESys8cA5tkr2SbZ5EXRfEIbuDHptvVuCDwbOu
AYs2WfmtU4wNixuyt5KDML3vspT+LoFY1MpSKKpacQhAwQpcBZoHkLdmu1d28iBbHI6Z20nwZjtE
R0DGQFEcdAyy5GosOX/qnQfbzfs4cqZhgKc7WELkGfhZwqONZ/x37lsQ8Epb/bkJumENKI122w/t
sBu6KL0Zc8QNQOda7iKgzu4Gf6jXZuP5X0rRQ241K9j3xDb2IF4Mg1VbRqs46bVfMuOvcR/K1zHD
Bs2O0/IC8glQZUPZI/eM6tCO/IVUOqggO9VGmW51QDNO1OpqD2oKFYheXS1rqs2SLTt3m211cDzr
ZfYj28csWdu9z2LF26Lc2Qp4qGPXD9YOx5ubjiXkZUI+FXWaBE0s7c8edpV5Fz9uDwsWUfvwINuf
56hUKnJhFD8tqLchXhTfIOcK0AdkmOkxB9tB6iSzjVLPnG7gOEVssAvoRgFicsUV3nNjgyzl5KiJ
lJ1kk0zte7enyMJVdzqArzSBKovupGdWdy0YElMjxC4JMTdSfEsraK5HtX0iCpHcg3p0r4URjgBB
P0IFdUQGhGMCH6DIqe8BPHhnIvnDmNM9YGTQJVLk9TNj/XJ23+veC69HcIYsagl/CCMgsicz8RIO
VoVNbw6mexo389+PGMjUwNkb6VTpCmK/oNjrwuChicGEXQbZU6sKp2QvQWRgB4Ejv6fGBJBC03tk
KvMme6pYkh511oCGS/k2SRs8lE2ItBp00oA/D9dCpK+GPlIisYzZeCB63LdiGF/BULlN2kF/8lq9
vuAt0IAKFXam3IRy61WzrqxtKGP9CSw2bsqT/gS+c5A26dr4irhLoph85T5I4nnGSM1Y2N77jGSn
DyY3LQXCPQHvPkKS3VMUBorWp3hhmuWfY0RoVqbjFy+G71U7p+3sDTWdkneuFwGXS00RyzOW+cY9
zZGn/prMI5Z/51TNYXzMEeYIOVSavS6TXEOONaI9FPdpc7Ck4aU/mxY7gp/cZR7oacg2x4KGFCkD
lpW8zM0psDel3UPzAtHe24IfUs/qLlnl6Noakl0XEU/G0ddbxOQ1205uxwa/ZRBqDDujBrpzneR9
BIKczt9gXQElvKAFD3Ln+LdUGOCV2Re1lqxKnIV4a5GO+Esa+0707x6yTkFuk8X2NzDu+oe5SWMh
Z8vWwGPjJau8uzAN5kkjre0PHR7y5LbYqTk1/4pNHJWwEdrhFfJldxC7xHLEdwJwhNTaUwe6g4un
xfll7pBRV7idIQAURN5WQslbrT0gkR3AYK8twDK92JB6GQPui4SvkXyoiwZ+eFPLqMubSnjiKDcc
LPyfKIPo9ny34uVV3w5010rIVvTF7cwHRPe1vYbSL/j0Q+vZr3NtXTU2EgyRLjgGq7A2W4CWB74X
LGzPY6ZQaBoO8SiIxKO2c23Q7WxjQo1lrJ59lmATyJ6nHYJekHBSeYuxSm28Eh/KRX8DAsoKJzvw
WIoGMHGVI3scyuEemfs4PwTnw0PUxhBMRatrrfGpt6Kzl8T9LZnsxvBdfah84HrR6SEjZ4Olmr2h
3imqgA1rsp+FFeegGIy7t7obsda2dP8GJ27yS2flbmON3VuE84hdA7Teltwi4Z/wTPafYrtNzgAj
xrObJuvQHZquwIm6Zz/GGXjEcWqGUJbjHOMkah/8kj13ow5aTOTDP2DDaZwd3TkleOg8ZKrQylLf
5J0VbhabYdQPhm9ZJ/JIBDJ2szodkG9z0xu69Tw4evMk2Bs1OtA4PwZI0qSWhe/kEXk8UKoJ7Ocw
YN4DsPTr2VPU3QOeSLizPfsJJ+9lDD61EHmfhRYiHIDDYgjLGGDXoXP7WAc4zscj7LZxtOl2TCFM
5uVcPGNX8UxsWVTkfoy3ERG89g6UUrw9UXBBBarBopeVfAcw6rQC8/cdcI7ZlyhnESAdyAsqR0t7
sJomXhHWN/bsO46kli8+GHRnj2JM/MeyKf+fPdSneJYub4xYLzYj6AJWUNvQd2FUQ9qxa0C9GAz9
1ooHHwwReImvAdoZN10wRHdmkIIOIhDRXXsY6ka7JSsVeSb5Rjew6H6fSPmPEVTowxKCOKo1+0We
tdOg/7BqcffkmzGy35I2CY407exnR/mxZ/bL7FGECV+lvQb5LjCgvF9iX3WgeFcTgM7t/RLntnbM
2/D/UnZey20jURp+IlQhh1tmiqIoigqWb1AOM8g54+n366bHtDWzM7s3KJwOoMQAdJ/zB+V0uxxY
UWNdjypALDlBsdttIf4oPR2DVdA71VYp+s+OxqOqjGLjRURqVf0SJaHSPDSZrr+Y1njta/zeeCnM
5p/m/exDKbNYRLGy7yyH71w7fI29nj2AiHRAPTvXR29HhqNVvGYu8Jx6Wuc+xdFJKHX2TYGnjV+X
215IwEzWxO/IU549iR+rw/lr0mT1fSs64yD9ccFr72CuI8/kQqU6LHOEuLd2yX0ksaersvtN491t
YhbOZXQvVeBle2Wgn6UWarjuhDy8bJv7dDwo9vAoh93af05PfQXhh6wcNu44JAsTyOP7MOs/zm5t
H87KOQw+z6j2Xme4dXNysubQzqV5HMZJf4UfjR+YMj4VKXvmgvRLneqv4tH/WIbqpRNjEHU0Dik6
awvbjvNjSsJlDZ+ufir08R7bEvMNC2BnP4UBO1LhJ6HMbrrSfKDxMiS6t+Oxe8rqHukTPFFMNSr9
JdmNHvufdPRfgr4Fzhm6/vLKWK+NPNlNDkLmlAVh5Krt0RZ/2KB6wN/t8Mk2S+Ul7rayNQ5rC/U4
5SSjBl+V+9BAT0mGpMjVXckNeSXDNsi0NW8++SFxwdwqQZVEpXrnWLW7U2w2megX6sYC0igLigZh
rRHzFA9FnXlEFJFajwxrY/QeQt37I0q8ccc9D747RnJ3vYeU6VA3w8lA4+YUI5mxLdUA83HRduuY
+AjXI0zf5a1NnqXV0Kw0hNdXHzpcdaiXk9umG9lx6zXMXrhikEyQLyk75KuBlvrqJV21l+2R7cxH
15vntTW9+4Dj+W47+b08a3DVbRfyNOjoCT3ALAuTKtRSm70JdxEaZbc8xLJbnvaZRTE075WVoRZQ
eDAmadzK2skoGKYEHU1x75axMTreIZiDRSQ6ZG9qzdp/gOf1v+VOKQOy23VVy/IsD676hwyb43qh
OZRTdFTrYlxckesDXuIs8PLNDafeFtgcVerwIGHqExIXwh31821A9r9MAr5tb1oAiZg2BdnKTxFM
uXmbkCsBbRR+u7XIs9tQHzchdyGHeeE3pymX5HlX+qSHp6B1gufSRf5/HlFh8ow8fAYfpFIXmSgx
iN7Z9PwLQFvRJRsQ3Ce1oTTmnRyuuk3KPS3m3xXDcTfzHipS3TKSs5QuPvbenIKcNbTFEMQB5lF8
5a0h9+9q3H9eGnzjV2yQo10rQuzfUbkxETOWgzXqbDsjn6ylDEcVZGck1pJycNno1WnO48fr2AbM
boZxHDeQYFh2KU8xcGtP8mVmLXuxFH94kEN7jd8sj/3kIK9jh/aiQSUPqPTs73ShU8cjNVhNv4ey
F+y+fu1VaufXwcgA/Rr+09yK2k2f9MWu9lWW9lguXoKhsg5e5FA8VcbmLJqsLLQOCbuKs2wvVf3a
5LXNKi8T+OO6g8IuUmneaQj0ZeSK1XnSeadZHKiEYX02un/KAbd29mo91jB+tpEd14v8nH8bHFKA
w0NH7a41DMsF2pwM8edb0QM2/53S1MVJ1jwopUFWS62WKgei6nI8ENXPMqrqWDsbLUIOIg9nS60g
yaaWukB+D0cvpRaAKovIvslBeat5m569D4n0MDtZXSm+OMX0uUFfmrevm06oWGenNo20RS5w1C1J
0WuHnBFhKPTLjMg3J+gBmU0OLlS30uuA9AaLLe/ZCPEva/Nfgr965LBK2clhf80Zm+gJXKeHpyH0
u8kajDctnoq7KiEBJM0P2RAUO91orOQYz+on+fiXKwMUWDaKrfonGeVQvNfyIEPZIUbIJYBcJMAG
1cjyULeSoTxD1AgWh1w0/LycfAWkm39cTg6O+KKfXJ/7hsUv2Q57fpWh5u671k6pas3usxNX8zEz
xi8yMvoM3W5TnXFKcPx9pEzRc6/0KgssAZoWoZlk5SlkcZGXHdyMZI6OKdXLkwEG5lkJ9HI1Zdmw
7Sslep5rvLpiBE0WcqqRZPn9NI0r5H+LQxAC067KAdc5JS5lOPk6WRYlz7Ptv9c/NIk0/K3+4diO
5oFERMZPB33yAQhklHGpkb3gIR0o5Z2hs3VxS+W75ysbhTJuuECnfuzgegjtGER8TBSeZgOWPBvi
b9wevpiKF3w2Tb5f4Ims10aNyTTkinWZemVe5WDbz2XVB5vSbbqHePRnLJPsmId31e2Dag7uNM/s
D7hxxbt+VE12n3m3mRSleIR0FKyNOmyX0MBAc7LcXDr12L+5UMbAIuvlVysNjmjRT8Gi6J7UtozQ
dh6CdeVlOFrZ8GUNseTSfCG44DQvwAyLVeJPxXlq+3wTVeV8pN6s7cJRo7jbDGjazaO2NYNYQYaR
QoSesOpOWyPY25alH9DV8RaaX+uv5uhEO8doFdZWhKMKmS7pRmsrw7wARYR/anOQoecZr2ZZ6ScZ
xW63QOHdfLbrPrnUYbyRzYFRlw8zeh/XFxgK7Q5fd7P6alkmknOLVkdHGpgfdaYuQRpLEBE6L7YW
hT1XBwn8b36GQ0jalSTjxfezczdm41s6DlCHuxnqsBO59zp2kGtYMMknigMPsqpPgusM1HR489kV
rHvk9u/RDXPu7SjVVoag3Az1sNWzKn+cEjV7NKAgQ2md7nvDJg+A8kr2qHho2xt4021lKAf/HBcb
VbdVFT/CbDUe10oOhkq3cEuUoYl8GbxyuIe3XklFdNUazUQlSu7lcyc0laURlOFFRh3L1Ftkz8Gq
xLmQWrNqwohJrnYIicnTjg2wi93JkN+PjWGvxjHLv6ja/3lEXLo9YiSl90/XiFVQW//x01SdD6VJ
apLIWnquZhkQWP6mMZT0lW06EMvvvXpYzJ65/KG5E+vRaSSUCj2yUu/9L03UxJdXYR45QlxDlvfl
TIr68UmMkNFQgQunBH3goy3u0CJPNjrVx0/Iue9sfpPfDBVvBdsNqnM81owoGqHplX+yQ/U8h1Vz
HsoIywU93MmaNsxrFUDBzCvGJVLv2EhgoGkmexmiovbLJC2Id4WhKAvY8u0m9gUi+/dDo8FFWshG
zKOzndUOx38ad2ur1PwIONO0P5MQGRaR8LqJbdPYVfn8SUY3Ar7m4IYTik7gYJ/whCgeZNNtmJw5
03lt943zSMFi4XYP0m7DnTuBg1XqBzI9xr1aGuOqQhHj65xcBzTAnZehXdUPoQNx5t8G2H5V7mfP
W0VQI9Rs9+/fqr/Vux1DQ07IkjojpmlYH5AMOWuJdnK18IDxDrmdxRD1d1mXaK+t6SzcWO2enaSY
L36sr8LSUF+HCTNWvcq/+nGlvrb16JE4z9FBEXO8DBao6yQ1ZrOMnarMX/EK8e56RQtms2rNI5Y7
zBU3QdX31dPPl1N9Z2WMmJ3eQOpRMc4rDx3l9a0t9XT7hDqbbLnh1lNV/3Wo7JBDm2Eps479gEij
ZUJD5edTYo2Sm7g79qXawLslR25X5nvbA6+IB/4XkkSyFZUJ8yHo2RcNeHG8AeXWdrOGrrPsTX+/
ROlo10t02igvoYkLR6b64xJyjto46vUSgcjU3/6KxK3/nFU/2N9qc9DlHnXXpkAli3a3cl7o6Sm4
GRMjc1H/u3XoYfIfiwL3IybCATLkgoY3PM3WVaDC3Jh+Yd/YVWjaczk3d6x94IGI5XwnHj7o+/Cg
EWv/5vcQbMSPXitXjV8GN7X51VMRA4pLM1+3qppuAt+zLp7iI/FvJm9QuK0LMnmsitkHOVaLFKRo
wmbzx3jZmQDfPcZt9Cajn+NzEFAP1wtW9YBF0IRed2F3Gv4EfrSTRBY9VSgcjsbnFi2XUy0Ost2o
80a2y2iw0vLB66Ol0br5xhn05FLNIC2TWIcrRfUAULL/ZzahG6Jiu+L3wnwmS5yLriTuOrF7HpOd
o96RLOy2GU4I4naIqIs9xe9GNj3lGAr+2aSfwyLO/hi5CS8so4lfU/izq9RD3gtrt2Af2o7yiNXF
p7ZUHFQG/HijRqqzLfrR+ZTCSFPyMXkOYlv5j4/c+EhIcTUYqKZjWrqte3/HgyfjYGpzTrbE7V2W
JJNy7DRYCmnYquspdxV8O2m7HfxOaLyZ0fdbkzxT2H6udIgTq6GYXgd8jf7oPR/fXZLQC69sVm1s
+9+nWvvsB234ro+Ap8DSmJc5wmSs6ZrkVCuute27MT2EbRkfptDI2IhSvi/+417IEvfDExa6raE6
fAEN6Lfguj580RPL6FmeF/XBhDV4D1XD2XUgLPZtUAQPo2sJ4KDWPiseuwo0euKvKqZ1VVV2rNHK
eEX+RvmWZ9CG9Ibatm4o6krtmuqU22W9mybXxZDHqY5w6kwy7d18GbljLqJMZ9k8s3aSVwo7cI24
c/8xF1mIUo/lvk6BVa4M3uJHVR+crd7H/R0LQx3uW5Rt7KaznvwEYzAfcMZn19FOVmYh3aYrj73r
h396afY1DFXrDZsxfykvEaHLX5/4JfbYO4zTtoDtvLxZjil69S9tjXAlk4PluDLKAH9Y2J1B83eX
VR2S3R+H+ol6uTXX+tk3k/rJ5la+T1R8UmVfOE7uQzqyIuOjLF9Ddt3Adab+C+/BqeqpQS4078XX
IofvyURKt3H776gNf/ErvicgfaOlS87iAa38eBlm0ecbrq1oepLhevJZotwkrO33pjyhDlog578N
wnpZVCrfxd/PYiOB3jgWFeQfjbNfetdASqnL6PXQPEmEq4gQ/P4lkn0S75oX89oUIyXe9ee8RqBf
RZ+cJ/tKov/bvJ9X+TlPXgUqg7f3OmNc19E0HRxNGQ9lrqaLuSv1a1sAGRZ71b8OctwtlGeyrU8R
9GaPsRsw2KmAv3G9Ih1TpDp6fX0dN1XfXdWZ9qoz5k8OxLNtFIbNUob97OVPCSqDy9Cd251sa0Ub
P4GFp2flo2wCul4eIrP5JqMuiEGlqZq6ReEOpHaAnYYA1cuDLnH08rQh3bXt2LOA/RQQ/HRWj6rs
lnGnhUCnpibCS0Fg72/XkGdBAjsOgaZoa0I727PNg+kALuVoQ3I6oHFu3Vl1eOUDFn0STPu2K9VN
OaFfkHgGLk1OW+4no0BoLHDTY5eXl9DE/yE13OByGyHbMjECcMtFjpcH7jv/eI3YKR4A5L90VhR9
NYxm5cSj+Qn7b2szuKa1K2steSn9/CwHhDikLUaNDWQeO2gJKm20wmA3/Fpp7Qqamvkpi3QbuCXq
MSw+YEQGnb+BDVCwiiTUzCC6ZNQB3DoDDiWauCv+GCE7ZdvvI+Q1JtMqVgCh6odatS/gF1DX0CLY
DXFbP8bUdpbmaLhfcecCPY3wr9vAN4anU2K+Nv4YW06hdT+22S5K63E5OazJzbTdKUWg/FGaJqgF
v3pvvTZcjbk1nRpwknsyUtVO90qc8sSkQUxqIbfhA9k+2YBv+GCS5LlQsr2a29an3k79bWKN4aaG
/4B44vx5mhUHbXO7PLuK+SabocYp1NexfsBY6uSlwzI1Kuesx4p9bgvLuSsL63uN8mCMeEUNdgwt
Ud+N3X0IA+09wSlFR/0rM+e9poGUSTGneFdr/XuRlsajUvYNUOYeML4Yhvy6tTKQftzDLIyYnM9J
//bvq3nN/AjydhGlsfhteo6lI03zUTTQt3x8CnUtPrRebyDtoA3CiSJM15ibIYhCCmXthqP7zU78
ZFGbjf6qthD+Ay0ZHw0vhFVnmM3Bn3sO4Ku3woj7sTVTbANmUj561ryYHckqlOPzJYDH5sXp5/5A
LlRdJCKsHGAhtTXECy8P2pdW7cYH1t1vcqqbt/lj4QZHOVMxLeXstx4MSiZ2auhe8uF7S2Zh1YSh
sypHowD1yKGbg/LQRwOY/FusZxEY21usWO29aidDjaBF2GvLXqhedNGYPba2nm1BpSkL2XY76El9
Z7RxSV6DsfLwy1hM1x+qVHnHPctbxHUE3DRr9XATJrG/IIOmTiwrJ2V1tZBDGNw4VNxvpSuclIW8
WQzIUB5mSF8HBXL5rUlO+DBWDrNwV11ZY6oqC7/W3MdJM45NoRX3LmsHBbM4HJKAxrlop4jYJt29
5r4x/Zjj+J2yq5QE/5qOv3MRFKV2hC60kRe7zmFzuAwcY3rw1MB7lB2oPEcLNcoNCoRPZgu2TZWZ
8gFySWsPT1e3OtmWg+xcWRmafb80dsMAJdhWyByI3LrIuQMju869Ncn2yhe23rGj/4dKrtyR/JrF
dFnHsYBFFVgnnfk3gaYBdHZgtFN8cLIMDnQFzwV2S8Y+NazQQs2jp04QxQtF2D3nSMeF3ry6kp6x
U2fGv/8uzY87KJiVGvqvqkd2VcUD9sPCMo4sqwS7j3KRo6b3E+l2vqoc5NktzIpKGF2VoP9FL3ea
buO5ZU2qd8JPARL5Q41FtoxuB9fuzlkUYlctRslDDGV1WcekEqPMgAQzKHa5y8G/LqIe55Sk8kgm
pkKHrm5HfeclEDVLiJobifuVPqjy7Ab2NU31ryFCw1/2/nIQbUNoPP37+ybenA9Lcs9BIcmGbKG5
FsvRj+9c0/gjmNe2ustt1r8W91Jr7dvqcGwEZIHdSbCQYStQCkaNDLFhw+hpBUwhx1p5kcAFXdUw
7BeIp4XHIm5JGhvZwc3r8Cib4AaCJpKxnSlPajK657D0ve2k9/m6tjrlVVcnFB2wkt/LUHHUZJGY
Eyxw0Zvic1J6bv1cNeX8hJ72zg5dBaKGCs6y4M4oQzf6pmLltzPDOl3GDWA9G6noU0GJYHIaoHu1
1T/zI1tGYaec5YCgLxvMXar+IDuhAaOGm7bjRvbOWqKBFs7QlciVBWD54g2MuL+pSTRvJIDP8e18
2cXczGUve4e7qEzrpyDJzYuZO2uJ6+N2hlmkSIjgBmwcQsD6S/QqFPMbnMzv8VDidOFhijZJQn79
Fqe1/SSxrgYiIuveR+S36oyV3aahwLS8BrahU5fLw8ewGFhMTUbwXuTgGicKsnuK5OG7Av1f77P4
rekj7VDWuraU08kchMsiqyMWZF36Ah5ig9+h2Bgqwa4ffH6uA8URc8AJYVYyf9dFQ4qCOFrUV3ky
rUne3anM7q64MyQ/o0Vsu/GiVrxyC1ByIsFtnlUsW5/UKdAflXb8LJuxLOs3ZpSCURY84z6zz0YU
RCxaGRV24+dBTHYys9/Ia3XhtPXhw7DHEkjgJjWXijAbD4Ufud6uTJMvkwxQyU5X5tDXWxkqzZQf
gVy8JKqNR9HYKV+GwWjvfWF13mnq2rJR1Z6nmN2xkHWoyqh4sGPtCaFDfv2+q6x6mKTnRChCqF4h
9z/z3htyoKtN2W+nAceTyJ0eFEvJ0WuPRhMV3+HVn63xUR4UbCEfi8Te4avk3l+HZZEBWKsNp3U6
4n9UGJEVBSz+q1eH/e4m9zGKwl7Xfh/q6I/Ci5Mzxiq4ioDDXJhj47ybKsqSgQljuzXS9uJGzSNO
gs575GuIM9V+t8/GqEeO+UVeJooLb6sY9riRYWDw7nua+9JS2DwkjokfxgSKOuRGuSB54Glkgitv
M3j5t2sYtGWI5yTSMcWiDVptr3Uh6PA0nHhEa9qz0fXeLvL9eYmnqvbsNqF61AvvXUbm6LWXsHxR
YkbKFn529zhi6Cc52TJTa5Hm1Xx3HZ5ZNZZ6/dKE/7lWsYx/KgVsTwMQWaNaf5RNqh2M97laPJMO
UxGkTrRgLSd4doXdpGO+BpPVL8ga8CpBHp1KfYZOl6LXIDucIjBOE9STk9oYv3boYoaiYEb1Ycat
oxaXSoTEQxOXa92rw26PEdQ2TBx3E5Rx8VAU6t/O4p+9o532vNmFnRwnIEBLlvDk+P3mFRQcDluV
jhxSUgcHcvaAnElr8gEnGjulMvzuKH9ALPL/CKkL9H3yY45RQMCHNBiwiKtN/FAb5liuimWYeZuT
tMm3fmr8u8EnPdy6MM1g1Tt7xa1t8MgYrDbCNKV1QwQT7PHtNsIsA/usRv7HEbU192uwWn/WI75E
gF0x8bBMp910DUkRR5suVI+1UwIA89jZNc4wnaW+N0HDnacrh+PEruhi+POj0uforfv5tLbxktmF
A6G3wllnfNcVI967GtASOZnN1xmd9OAyKOPjAEl8kzZGB/bVsy+BxkdeOZbx3U6P8m1KG4qmrBWs
l8wL8QgbRvZwodoe4MmtpnHa1Xx72N+RBe3FocHiDONW61E2eV1VrICENFuZ6aQgOh0mBy0Ma9C+
OZ4Tr00q2YsrF6YwdqMNZUHyZFSNdIdDbnJ3pc346GxAd9tZHmqAgMZQhvppBXKNu2AUyBHhHIKb
JehaY0g3bTs3/D1DPL+C+4eZLUp2iv+kYbL6LNVBc+Oid9OPIKov/lALZzRVr76WzWBUOBY56fwa
dUX5mmdgSa3OCI+gvI23ukBCLjBf+9waH+weqU/Z7KC0gghWkm0GYxj5q0O8RQxucXY5TQ9Zrukr
INfxSoamaJNn8tCa0+OQeN5eTSPhhSN6Qzfz7+oguru21cCr9xZ8lZ3mWxqrX/bSUag/t9QKnjtl
yKgQeN1GbWMAwDYCgWJAgxX4yoGpc1+A3Hzs4ZeMY8zTWKm6y5AN3RrMNBvlzh93mu5EQt1xuAcI
qeJV1xbnqlGwM8AX6RX54IznPEbtswCLx02OuRylSNfM4j+DVHlVEO1+N9M4XWZpweprGn30HFg0
REk5sB5UlB0M+v5ZbeBgDEpirWQvepE5jvNRspC9iVJ5T0FPYktM7cUhdIzHPqDCgUbUgL8sWdyO
29YxSa1D2tfJ0yTsgU0FkkXVwGyT4bXDxeVcTpBt8qDP6GVRA3qQ0ZjiQuhqQ7SgbomaLtxqkvlB
9ZxqJjpEkB38ctZ3Tl7gRCvIDqbW/lFYb1po+Rc3t711hkLQPYko/46NAz7ZtWadqf3XS7Moms9x
3t3j/2L+qYHZ7Oos/DYAGFsoZmDeaZH9zVJa6+J8LVjiXuS5FwzpEvhZtndEVx+Nwz5qC3Q1RVgO
ardUO2VEWQYPr8HR+2VZsg+9LYLlgtesO5zZXJRsgxyuTVBCWcJ7+cdZRNsA/AHucwzEQ57dxv3e
G5m1uTDDvtk6VWPu2lQ53bx95Jn08ZG2PqgZGvvasXZBhm1aVNfgCcYa/HJiZL/Fvd8468bgtT3s
Vmfv6EJ7OHoDu26oQ8HRTuaiWUUo0Oxr2zniJfJN8+P6bbTmZ6NVi0vB+31IWLitrsJAfEvUgdv9
3GrUYTMtXGEJG+8HGNJL+PaBx9egCD+bHeSNl7HSv8yO37YXhLJxdfK6DCEbiMVGMLW7uXSNBZYG
ILk6AxkJnGgM1CfpvqZqb23SPEjOkWPkJdwIE7RAGJFXsQ0sTCCcvIoqtGEBajNcK9zZuNCtaj8z
D1m7yoTXUSnuaJ24gX0IZcetrRyBVORav2/wckcPfFBePIBJUgPJahA77iMjuBuQu7i1+xMSybd2
N8x38i27jfcsaLkNt2Y0Jk9SSDXwIXG61bCXTVJW9Wf7SAF2L5t0xJA2qsgpoRwWk3xoAwx49OSs
WfqXPp6qd0z70nWdBvU+kVmnZjOk2FewJs7uXEWdV6MYxSY5XowgUOsa3X2r1krS3Vry2KXxFzJh
CLnWbC5UCbIYW2OhZWF/kNgt2StDPhTkn8XgW28qBk9iriHwYDIc/Lpd+nweS7kwjZsGMdokpBom
1qkz9ZaDXJjKsFBBQdn7q8AZwrHposgz75AGJOPqAjJuVEFKRNnWOsziIEN5KPOqXLSTN69T4Ab1
4tYjB8opacAjN84Kk5WhUao1ey4MZ98sRAmOiqcsHIRqVnbGklFiE2AbHM0ojqFkBMaTbVMMFxiF
PmriO6FPsJKjYPJWqzKuHnHbycbzdamUqK6w55rzY0mafA2OXn9GW6JdqErvfevCdGnzNPvTQDpC
Lc3xve2wzRwbKz5Tdh+3QCg7jKKLL3glWyTK8TxA2wKLuOneVqfoaxVNw4pqhdAsj0o8f/4a0JT3
UTzEX2ez+W2AnjyNs81dxfNyCJdF/hwm/Ul+K1UDH4F/aNd6qLJ8b4oDAMdMjpffek1pulXo8qQp
fHdudODNbnQ/KMOB7DPy86LgIytBoslIC6hi0gPqZzgL5YjEaryHqxJdl3X5cfQztjDUUr8i+71Q
hXoIJJkWwZKuuHSKMmxhNXV7rwzy3RRkNkwuq7ax3Gs107or3fzXJ7ueDpu8UfXD7WEvn/0JGyDk
qYtX2W4Exl+PfWgd+pJHebqWV8qdtOIGbE4Lef9x557lHY6l61vl6EObvBHZP8fJUA7+2MYSE44z
3JsCXYb9XClfWIg2pys/MhNtk+H+Y9sguL83gmVcFerWNy59zjend734a8tCFRkO+7s1jdC1x9m7
BHabbM1EgPpt3TzhETAvLbfcW71lPGbgeFb5VLWP8HF4itoJdF+0bu+A8ChsSafkpKSg5Apwis8Q
0h2Ux6f2c1vo5zoSS2jN+rEmyZvg0Jl9/LWb+M/CcHBexjl9HX0Tca4x7bYSrhW2uFA0OPts5cpQ
hrJXrg1voQRzNbH3Y/D/a+7tyvKFbnPD3/8M+bq8he7DdeHZkDQExNjAHBewCaAVuFma+pgfgTF/
QFJcIRcjmZ0lAlHjSqIyPLAvh8lsd02jWM+zRsqs6srzbE3WM+ztGByiN953ojOeoZ/37azuZIiW
NzfpsRzXcrDXB+be9Ev0/8Rcbci8Y9pyBxdRG+fuU+qPCzlTvpSwaB7givzwHradZ09s5wOLnbw8
c1P7S9mb6Z3Tl+z6LbVW1kmleEtfZgFsI5mOmOttml617sAtWcvMasChi5VX5hg2BJK8OCp2E70O
/FU96OdPpOTsfZrYq+u7x8P+3EyDDR414GZoOI59F/q8QqLP8SUv2mA5uE60Lkq37ElkMjL1jqYN
xa8Mxi12F8kj5ifNCuvQ/JUqXSFYl9U31J43AyAUQI1dtHLQx/leeCOai6GevMWVgr8ufrWPo9OH
W1G0OAyaER3kNd0eX+9G8Zz73E/g+9hknUa30/daRSaHSvt8QSetgi7KD0bDJjPUi+GcebO/tFrt
4EAbfTArnNx0vSzRoCP3JV3c5EEzMVgVyGQlLKsXL7H3dR/kZ8mIGlRECkH7niXradDMax8C2tUm
asEXolQZrFPbyg5zYOpn2zbyhSzS1Z77HSyt/2Q0QXnnOAPVZLctvygafg6U/9QGsCgM77NRtNr1
JwW7kXWoCOUXX4bTpBKKx+8tlD8pFBDdlRq21aaIMc0WGjDSGbGK7LNvIJt580nk2QQadArvr+6M
Yqho0kC5QkDxfkwUTXIiKcPyVGvRS6cANrftegiXelPEW/Zkv8URd4mF0lM9U+Jt3kzk3/Lpx8nP
ll9PlEL1YpbMUNLM+UgKFicaHSSYogYP8s+Vf41sIg/8EMg1pK8xQoS3/xEtPxJebuBR90MRY67Q
ByaT6awwsLTXbYAw/Txo2M7p6bwiJWMN18mmUMVp4no9B/1wfUV5UdFUw4+6jvrZJCfe3qAwqtay
KRQfU6WoCPFU45LtlvHGIwLLQ7KDOxkimPBCFs9+9HF6hEySbmQzdhPRYZWi5ndqbU38tcnTDDDu
aeLeugMM5AoLzuRJHlKEXZcdwoGbWxtqYI9RmDsoEjErD+PipI2kQfgZoMsU6spypJCwzaoxvHjY
457QTxVpMtTfZM6nK9IzbB++8HPZ7DLBpZCEis4Zf7TdKBdGXJOcGqVQZMNSx1Aw/5lJ0FLiqN/b
+FGmoeoxs67N2ZjW73CPZLMcTTLPlSkAFWpNpGnfG8G56UosjNW6OSiBkn1BDMAjVTaNyH00fHbs
wo+l54V3XhFlOzOy51PlqP3KRB32tREQql6x7AddTf4EG2w+TAjEkBDzna0M+8zHuCBQFHWvD+7F
nKjuyQ55mH0zXaWJ+uwW3nz26mSJgn3CRhO9aJgRlXd33UFqg7ftLcu9bhmRnQxW10wI+5mNBM5q
iePtbCx54WYAk5EHO51/tEm4rcTohnn9o02G5LzRuE+6cFerpgU+kaJ/5Vnxkzz4arxCqEY9XSMF
AYcmNM8ywvoueWoHUrTjgGrnrc3I4TJX/AxSqqKbKG6x5hUHqFQ/znoIYEFkHSMT5A6ETTp1ANxb
18MI5zY29SK6+5JCQC4uZZnxuEyHVKxkhbRGnqfjfYx6oVTgmBpjwJy+Kb/EZhXspZRGU5SMy8Jc
XTsRyDzZmCSTvemtStt5ThTvzJJFizar9cXti/oy4ttulPC7U7ZLFyNiC+aTrFvLzsrxYdmqylp2
ykkAkKOl1RjRXo5AQMhAC1msXn5eMnP9V31EassWL6CIF+XjuS+qHH6KHqkLB+Laqgrb2llWpMgP
ThN07b2hhOnBzfF/pZpKqzzIRjnJKEqA4I6fJ8kOJIm6T9GLz0Dkp9GmjrJ2HZkYqc4mtcfE8v8o
M+vNMlWQpNZor5QyDh7aQEUVo3fIcLlK/+RmIUDDlnyGPZTLTqjRmZPzprd58VZVQNXlpNzc2SRH
JwPByAZntMd4pBYhD2rH765QUY+iRfaZ7CrXWQob2yVp8MtQDSlZv6i1h9slwjTw1qEzoJ4pxvqB
BUhay/AMAsx8KXrEmQQCdEzHX6KffRIOOunmd5ZBrOo7fj5N0uvP8GpmZMan+Dhid3g3KwWyHaYy
nK0i6pZaVuefM02/L9RA+1P9H8bOazluJEjXT4QIeHPb3rFpRInU3CCk0Qy893j68yFbo+bozG7s
DQKVVQWKVDeqKvM3oBQgCVjfVYQqV3BgAMpFabqbq7jAjqLvzkE3GLu4A0g51m649kx9+NZY5cF3
7PkzjjRvTu9266Jm70Xu2fpkFnF8QrUXGZilKZc2eXY9RX+Rxn18UCrmJ30ZH2lkJ6R3NrxPja5m
D6Cpt3OT+I/movJiFQAmtDTEfHVpipBLRf1mwBD7UUJ+CsisibOQWsbiOfofvdXSe/O3W57ezD2V
/KL5lpK23dUJoNCsnt69bNZ/4LVzKslmfy0AtqxcIDQrg7LnoXZ6dHDy+nOS+cZToFTJax3gD7qE
G+zPz4rfD2u7jow3N7T9Dbk+i+UA3g21poqtChDkN4gFZBW0euBNm7sHMbaz0veiHJy3Wsm1E18m
UJyL3101YC6ftW7zyNvSfAYD/WZb5Tse7G+emczvhQ0hAb+Rl84HVgFF6EeFbde7NzoZPrEwfvoi
bFZpZrS7ub9memi/yNuVYi98X7PWD9LMnCDEsGA2V4MRWp+KwrY+MT4fdtS0q4dEZw97avo02yRN
E6/0FAyu/JJqCVtBAQi2lz9BSUJ0VXW5erWsQf0SzVcJU8X04cIzCXXBncMCOkw7b75won6q9B4G
CyIp+ZNpVtPK4Rh0SNFoQM/PhYS1jFk4EWsMVaybgHqkxDY6keqwv0PS+WO45y78CWgP9LE83goz
tV3ziQBngbpD9H2OFXQWA6V4KT1KdZlJGUsyzMFK8fPge6rw7UV/XD+RyqxfZGKgU2908jw6NrVb
v7yQ0acatdSlANIYB6hioGylCmVWg7dq2VcdbGu2nq1wZy2bndIsSab5/cMtH7c0C3MaHuQ0O9ud
uSnneUKQNivwB+QidxyWk3VkRMb2HquASH/otZyCxM8y494hg2Wus/RKh1woMPwcd++9P1m1w6PR
k0SJiuHd1Tu+QX6MCV5gAqOK6zj61PjVcElKc23WWrdSMrO+AdKz2TRXCP9QnVjw6U7toh2z9Mq7
S5r3Xhn8f5iLFBT4snsVNeTl3qUg1lw5cYWwaNcDMOmdlFdlXOe6ynHAM1lauCYluMw1z3G+uCiV
eYZy4OyO65sVsqvCcE2w+apny7jmBWWftFNwhGoy5x+2ixBfxo4Sn1tQ+VdGyx+PY+HU0HaKnizN
GCdfBMnUZHOLeTuYRWl6XcGnt2zds4bW2Q3x1OgZxr9pOx10rUZ3uy2/lnqONwz+Rivb1coXKSoj
MW+swOqgYrqk8tDDt3fewFZXevnaHKOGUorITjmG3m1ybGPWojslMX8RnJKLu9xFthkfGsd4nqbK
J3Xjoe1X2o+dn3kc2CD73ONVr1f9ToK+Oha7xNeS+cuoF49dXvnIAmJQYAS8H0tfu+gcBT65NZ7A
2LbBADRNSgqBYsFp8aMHYYsgOJvtnQUsJYyQO4OkbKrT8v28WE6VH0y3j1a/JYglhyyxwnXfqW7F
+3tu+T52bC0ghSQvN2C7+8chdH4mvH224481/xu375vDFsna2XHnkBNA3N8q8aKqS/XzlJTdc1ur
5XMztF8kXJLQ3sCFOMTdhHSL2hrZp8YN+ievSHe2aN7FITqKxeTYS62V9Y634r62o3ajdZwSESxz
LOf4nkFW/1wXMXsc3sdR5o24JGcGupI024xX4Yj49YNG2QOVNbRlkqKKHkq1WJfaiBKxWmbBo6c7
yrX0p88ucJ7jPYQoT/DoO06/4Ys6bGSY9EqHMcxsvLXhswlkB6TJMliGDDDs5cfIWJAbAZlSLhwa
rFVnpxZKqDRv05qlXSw9H4K//pHy0JyPXgfZ205K91zainOe09Y5P8vtPSjN/4r9NsS0bJ0vJUoT
9w7316Pvsd+exw59PHCqv0S9469QuTN/yu7dMk6pamaItXtbySndYrd0k4wPI8O8dd2Cwu6ROdTr
t6LDd5tzz1jdfw6p7mmHmKS6avpRYxczBHsIB/YLr0hYOWXd/QlajcwS+0obOqxazXim+ehotUVu
PESNloGdZF9YV2XwBjXsoGizBeyvTF8zPd4I5GnOUv/B5BW0kmY9Gd4hzshFS3Os2mRb9R6HmQUf
lffZRKInti9JHTqnAD/jbYBQx1kuroq4ZeBkCeL6dAx2AKVVgrfb26A0Je0vt844VWd01n9Ov3W7
nbbTxyLYsPiaUKL+OTg5bZdsIArNOzkmSUenNy8NstAXCYVJYAL9tdf3Se3ABkgeNJvhcwQU5SKr
YhCTxEDBI1sr5lLDurc7qVdJu0wLCmKY3Vw5vGwkQRzW3bSX+D1fLGNRQsrW8ujfni81MbeOyYFT
rt+TmdU4PVT1LlQgDqG3bmnHWfH+HutqerrFGgdZl1BJUWoFgyCXyZqv4WK5G9clKu2pXC1rTNZJ
5rXbobOMh1uQlxtq78tFz9p1SAr6LK3bxNtAHdPSXnO/SSuIAIUYWR+s25z0yEODte6qDlxrm9lO
FG6j3h5ta2OqqOP9G1ggYIKcFfw0qDVSBtToPgzJdaU4FJb2NzDnaY8tmb+veWl/wSDhFHRO+F2F
NLwO9Wq4qv4YXI2pH9deUkXfqYsfUCbP34qsiMnZeE+25ofsgRAtwMbFezKUiArL4L1KaOoPbeEl
rxJxkuwKQGB6lC7A4N2qHzL1LJ2Wyqk6S3AxlN7GsusdorvzVnq1BrucCk2etfRWvKAuWF2Hq9uD
jSOQidJ3nudxVLajnTUXWC6YGAXmU9mX4xkCMVz7RSF1dBcfY2n3FY+rl8Ily+E+URJgK7jiqmiC
0HZVTrVWYZQG0nTk7gxY56ua1P5xcjvrS45O5krhQw6QhWbcd4c8UMcXhf+Yz/xnsYMlXEfx9OiM
xTvJQutL4jXeqYtBo0lnGGbpvqxaayvNqOvKTRCpydENkTVJ4pjjoprsEtxjtoJJabEtuKLtCL4F
vEqwUPr8cPpSt91iwVF1ZzNq8ItMiwcH6bsHuZMLp8Q1QMr6fI/boUimLIOrLEy2M8hr9tn/zM16
qzwa6njuQYZTvYm66edtD3OdQuHYHoCRHaXVwlQujrcx7FLPtzS2MXfjLrCD5tl3k3jflj0H+CYg
mXlvg44wrr5nrJWlci7lc7lkRhqfMFrf38vqEu9Sy1+XfeBvZhIOjy2YZnPg7LWOcC09BSa6u0mn
+89ycXXf2BZNaW6iX7EwJQXfN7V6kCHS0VbhKe5nqvTLsDgu7EOXtX+hn7ANOlN9kYsScLLGqDcD
ROHO2XpS/P1I2e4qvX5leUdHS/rVfUabAi5Dmh1dvSrRXoYJEu5QdNs40ONzFGufZU92p1x/YFtL
kPfSxcni5vDbOKuz3C14j2qlFh7pG90dq02tpPr6rvAHAI+eTnfeb0DrArPTY2V67qOzqCvXUcg5
fzaHtbU0JSa9rhv+DUUQ/fJfcRJ38H9iby0DWGwpb6jjFVUNjXNqXl5zpUlPQ622HMHb5MVOkAAc
y27+rk7hJi9G/y8vmz57Wm49Dv1krOXgJhtDHWjZJjZ7BMxVoKX3jmNIefZpqryLBuCEBJVnHcx2
MK+4rnmbyc37zykF59WIhsifGpodAHexY0DLZ0+VvfneKToe3l02vipdhO10DbHQjK0Gs8JwRs+H
bVeMio4gba2SvybaDLdUAlL7yM8iIbIGwTNSIQBlPhx1v1Tzk6sa3drV2Hp16ALmJyysWGsHKujq
+C6NkBXqMjSRs6oyUjkoKektIHPcZ/Oybzlc5H63ztoYQNISHCsYlhv1flsPhXOWiwThWRz8KlIO
Ero9TW5vE2+3AQkxPZofbESP6tWHh1kZ9qTdGNYbfcnCIibSrwNWsq2kYiUmd1GGbag+jutWcre3
lG2d/qnHOrqFVjdsnbGZvrpdgFpbmP/J+hCsy9RNn0D/Jef/GDE6abDWkzF9WkiXZ1+f7bVetfl1
RHDhqa5ThUXNCEBP0ZSLOnYNJybjRY9i8xaS+Nz7K13zyDf/ipN0H1cwJLqDjKiK5Koni13aIpI6
Jg+WOiQ3sVSJyMVNZ3tVKbW2s/ksehvEzIw9pZtyNef56G3abPzjduiJEayEFVOywzK5kwKIEvxH
2+4nf3vbkHQc4TZJ63+eWA5uSwu29GW2ua0ymYfK3tj9CFXMuHsED1aayv4SqNGRr65xYn9UGxs5
p/NOO6pLTFPmQFvdswI6g3lzGaf7YX+WIcsMeUpkZJVxyyP8evL92P/vJ91+hKHAItX50UWZ4WvP
qq+DzEH1JUyvxoDzIbJxzW3Vh+N0Uqve+hKi9b1X+07fe30avfVOcuwmF+MavXo2fFu/Rkn2fktO
9oN+jY34QytnHZyo6h0ML+jh+FboYsZm2GxVzD5XtW7DD0hKo7pM+eMN9zA61tqPZraV4oOW8r64
tbGfwoCq+9V/w0SgFfNzvCAmIDwVT75+dQ1zUbKVq5yP5bhshrm3R1byVUJdV89byiM5fxJkwCJA
p2hWUFmQf8g9Jk2BXEgMDWNsen5hNKzWNlYSk3/Afa7TdNhAiVPgjMPVqcVBbp+k0bCTMyLI+D+y
2QUAzy/2EpTeczalYJRvyIxC55hdAz0QPkJF2vMAEXDh9AEa02ZNv4Iqfh6WloQm5Ufg+sqLNHjJ
g02ai/JGf0jDxNyEdZbslcUyotb6izvHpO/RcPqwQCD4Yz3EeB7LOnBfOAIPiyt74C32W0fbvMTI
ew2sOy+FmdrPo2s+hU4fvdPCHc+fSKW0XvRuFxYLcN64l0WV7S3Dqi6K3iul0S5Rq1MnW+b0UQuN
IQrUg/RS0mfl5Ml++Xqro7XOYCYPTvOOpayyx3lZe7WM/itQtuxPviZ/DABFXmcorgeMzGbUn7tv
+bID0/y0WI0tp2/ZkHVUYRJHM18AgTmv3USif9m1WT6s7SRyv8qciPfMaXDm5rZr06sw3But5952
bWTWkKIq9fLI6zdg+9fBtUKJjg81CINuYF8wBqQw2wWrkEV5ckVL8ku/tPwUISI9SVEsVvJlb1Tt
I7MIn6UzRaZsVRR1fZFmQjp8PWCzepAHGY4yLFYWMNHyAvvdFFSIvA51tturYHTwYfj1coW8pu4U
l2rS/S1qVGF9ifjfB5FlPt3jTuFSY22sBwnJW7rpDWfDGl88hHP1LYtzYw/uoHhgG5QknHnRfR51
801G+LLvFA/4kYPihl2Vsw779JvP4WDvS4cMlEufcOwNYucN2TKUrG5PkDFBWHwLnbQhJZwBZw4y
yP66OeXHygesDt51ObT5Zv48QJPErnY5J45m+lyD3GE7T0nd9ShKe5V7RnET3/lm8Yi93QIYKLfK
ODKjCwosuLh0YiF7HzPpWDE7EWuX26fn2lXnRzTLvb2XZdmhaNL61XOmbwiAZn+GxvxeTy3uxqDu
F+DAhwEiU4Ng5rufpvnL4GXJNndMxJ2Xi9xNcDp562lR+ACjMJ6y/gK5KkAJ9wf1AzLR+fiu5Uq1
dX3woqbG56dwymSjaKn+zYMZUJZa/ANndhCeXqk9kxxIjnahIguaKyWZBOVv3ev8p8gHWeg5wZcA
Va1PQI7Ti9UiQKrGOop4nFoT7DAb5Jt4fw3WeKIQeJUYjjg4zf66ON1wiboKO9JfIRnWekqz8QoE
JqXDQKYHMsXeNrsKw4M8+TONvvWoHv/QquVbNvrxJ0WjRhEg8XzUKH88oYCMoZELzrqy+wccH8pP
MO6P3vLSyBEbP+ooCGykSdq9xnTO18/SrPpvcdxPX3I0Dh58buGgMQmSAerbCLfvZRQuVW+20WtP
YWKzgXDmN38RX1V8pUMphzsqDv3tDuGHt0F1jZ3ELVFqvQ/xUMAvV0ox9ecsHJJzF+F9GGTloRLx
REU1rBUM8X+1c9IKm6gHetwNJjT/3tNWgukMjXA+W9aChl/gofemwENlsPRWWWCwz4k+C789RqQ3
ZrvGkRZSeTIgDugX5N6lUy7hPyOkZWIUhW+C+nNEmLbdIRlj4EfB/N1NquHs2FbzooS9eVUja9+p
afsiIaAA9a4q7XZzjy2Tys7e9M2bvkjf9mb3lRRO+gSx337NmhyreiRwUyXH2xBx9rXSmsabCXNu
q4cjDMlQc/ZxMTY7vpkFSjJtuNNUrLhudjIBdA10r5fokpkAgcwgMYSWuxiegY0s9b6OcRYZ8VL8
gvzPvMfRd9hKs1heyVVmtUdp2hV4BwymputtsDutQrLhr7AeopepU06a3wdvNSeQC68va+X580Gr
+j99I1HQl4b/2E2eulEKz98L4bFXIlS1pLnQIaU5zpqxmnUVV5JzWaUv9w2X3CGuiQL3YM072cCZ
4ptz74lIHVAbp5iT1mG+64pcO2PCMM/B8M32/XHLW6U9FTEKJF4a/S2bNdNAjk+NAvcZs9rojDFF
vM17Nuo16tcuWQc1Vr90VqZdFUxeqZl5xptNSX4/uDl1OwHNlAny3NPgX6TJJLsv3V3kN1AFlhOZ
EirGNUb9SFr3Q5q/uB0XFlumW2wprMXaCGuECqKPtN/RDizWcgF3DMnGREj4Rg6wPSVf63YQHrvq
W4mV1b5Eqv9BUWt/RqGeW/Ll7bqv+3TbJYaCHD0xvTBQMC+p+x3QGHj72Vx67mMUJ9naWTecsW8K
dq4T9NDVOsT5vZJMp9yqpLCAYXPpl57/ig0dFYfUnF5+G1vKUyToZ5eyql2g+fiFI3pMWWRSya5n
cXKxdVx0Yv2ERTEMSKvC/aN3rEusJ/lTmQ+rKh+mq7RSCSmFvrWtMthIrPWmJYvUsxR25G2LJqjO
oyRq720JJsHM7yS3t0FRbax5u7TA4JkTaFB+ViALfz5DglWyq7JpfCw7R1mVRZN9qKDqelJdKMmc
5Fgu53ASaQPCoI63ksUeA6oc36LLffGW8L3ZBV2+CdCqWt87but9iPDSP+Bmz8yjbVep4++A8mgB
ot8vN9D5DWUu+POkLvlALBPB+po5dbM+jLcpB2ynWDmDNSHVl0TbjxtW2bX2CTjIOnWjrTTvFwcN
EsXp/bOK4oCzypLcOqll/DKHSf2AOD5nXZTJOeGOT57W/tAmxz3eNc1bBQ3q1MEGVIaB0Z+eksZ0
kOj+OXMe7P5oAvPy9lrhJl8DuyBhOEfFNgnYxjh++JZnrrYHQmDv/cExvyh+ehLkYsYGbA3oAVF4
e0yu04jJgwiSqElyZOM7b5UwTvZu3LfnzpjVdTs543vYsNGFlDecB0Xv3xEOtpTiFX3ofalHw5M3
wn9dqLWJQmY1H8ANCx939rSnociLl8UjgqU6nXkf4kf5RfHa7wiStXtUD+q9CN1eTLsb/rCXoF41
9V5Ebr9KMBuRga98+LXaYLUPMKIVmHJgHZBGatj8AvAJx7b+bLfq7gZ6QJh0P6iRcWtWeXF2ujr+
BP/mVkPIOPWguWWepGIQ25X/7Fzv5YWxMfsTW4wY3DSr8BrmAd5ihVtvZXxjmCOe9GKrEFEBQljZ
Ps0kfO8FUrm7nwelkCrNaknxhNgtCkbs/iN1PnIbwEUqqGYqH9Kx4MP8BSgmIdL82qMVhJv7JIGY
yYN6VH43ugBdE5czURUOTfIFa+3gBcrHbe0O52kXgxd8lGW7roxu7wSBt76t6ctiH/8PI2QnUI1F
emHTcLnBjXP8uUtveuomPX2ZkuxZwjYVpH2LYcpuKNC8WNjrGxHwmBYPYKguRodMex8DKpHIvAib
KA26yxLLWLxzV1MfkmD8EixkTdePom1eZfpRBbr53vUPcwfVs1bC7lBik7qTZmH1lyrJo1d9wljD
yyxYzMvsDjQwnBe1vnbsol6Wp5bh17xuMyzReUXvSqUuD23gsL+E7bcX76DO6VV8F5GnkqY5FuWz
3qIXXzpwt4EZvbgISl/FWai12vMgZBKsDA3kxdHTtj13PBYxh0RLZ+lN9SndVksTfY7prHdxvZJe
rVLjl5LDmXTKpY6R1eHk/igtPgjgaRHO0mdDu3RtOp1TxzeublWScgsr2FdF/LeELH0GjWBLh5V9
xYkrPE5ozKM1rLwGQVRUn+FxV2t/X3bl9Afg62o/dGa3NxKj+8PfB6yif1DLqvazitydREloBf1f
M567dul4za5oI+cZNi8+lX4dPMVpUR6sqABWqPLn7zhrXFB2Ygs/JsGuaVT4gktHbzfDRe4AHMA5
kPbttrLrU+ro8dHWhwAT7GX2fQ6qFka2qOUOYew8q53xQxA1TuLnK9cNECVz6/zMezbYCgbHcneG
OxTfAE9r29gyilMDgPTUW1gAY2mM0+gCIO9iTiFRVX8fW32EqJT6j5M5mkcfGeo9rBnjk4wtu6vf
4WfkqxbKuknmXrTMxi4qG9bISI8XC92Ki7Fc7Bnb2V3j+u0KaB/QnNYKm2vq4USihWxveqsfezQs
IKapHv4pypzqF/bsNpILCkgApzmzwcc0QjqMcmrO1nLxa+MUkZ/cRz7Zr7Xr1/G5UGbNxXqDW8sP
W7Qw66Q+ND0KrXh6nclRI24jt5aXdixec90eKYV+yN4bmtPhd6mvbmn8ZPHsCbWSjL7c/ur+3apH
2imcxSyYkSDzzPAAHOI9M6wKUe1/Lpxym3El7cmjbJv2VGys/uMQjAbr24yqnbK1G7O3/DDt/iw4
WNkuo47QOSn6bTGAYETgAIIbFeZYZlIcBWTTSWY59bL8IAMl6C/w4RtEZxmtqm5+NJZMtfTKZRi6
/FAjH7OSDj20jjVA79Okqv11WC5uYMRk1EtvmyLgcb13yJ0fFqek4bQqnWGoYK+zDGtVxT5bChoM
S0viMl6ancYaNQeIUElTOtwq5GsZQvOrQbw9wvH/gtYxSntNHT7KReK5BTm6RMserNy/O1S1OFhJ
ieXe0iGD5c6Iy+xq5dcc/xDz1ilxZ8oP8D0xykmNw295XDlCpJ36nlKROEhLLvczRxdM71iyuPux
JIPwanpRtr5lUvAqe3YbJ9kEsxVdlaQMLonrl1tSYvM7X/OT2/jRD63jyARYtHiliIrJTtzE+JVP
+nPnjfpKhiACShZGm7/J00jE1ut29ot9ETjaBvUl5bM2x7hgNl38owqtNdRoKjQtMCq814xvZgYI
vrIN5ROaEziiF/VEQkQ1jsrosTSWRvaYqsW8wBePQch+L8419yyUkHYSqGD0sdm5NTCU5awmg6Hx
fWzOtTauqtTqT0hjaevAgieGhcla2CoADznfWF34avtBtA+AwZx4PUQnPaC6OI0Z5aCuO1s2ZmnG
cpE7V+uzczpzyM+T4Vp1/c+4dNadke5qldqFNO+9Mj/Q0A1oqEXv7r33p/z6gTXHzY59+SfbRu68
cdrumCwSL3WNikUyvGUs42e/a+y1hC3eFewhvPoBRrD1Ctxkby0SMN6IOjpAcFBdy2w3RRa/VcOX
pkLrwnTw8nKWYVaBWII7hY+SD5Hkxj0z8n+IyZBcn5WjU9ooGpNKueVJhu45nGONSho0EqvhA12M
Jyo6iz1szJ6RPUC6+y2ZrBfuOkk77eEez1NE9pbqpOzgA0vZUbyrTnMSd9XGTWrnUITuQ5+kgMzh
o8KLqhdeVN6hp2il5bi7jdQtGw27EQkM1DKnp8pun0nmtGehdsklz/Nkq+Mjt7lzvqghZxfTRztm
mXQjehVMNZepErtP1fCd38QJ7wDOZz+nSe993PJTW7U8lEjOnIVTV/oh0rRxUj5Is/7VFOJR4iU/
e6X5oXfhDIuy+32uDFYzu3gQltJ9cKKV3XZWJ367xafOZUus9OHWW8zorM2HRrjHQwCTSjemREfi
geN7Ymrn+2VuQv1jk38FCIFfY7KClBFWpH/O0qHOfbTJm8qBEKhSo3gO9dE/mTCYN+iATH/EwfCg
dghNN3Fd7+Wo+tvJVQ6/4YJkkl652E2WbtvWQ3XtV0cvR+V7WwbK5LY2kIgBbYtQJaID9eL5gYWK
f+AQAXeElsTFAESa9xG90T5PI5iH1b1Dximz7h96a3z+YB4iQ6oJ87AwdY5kg14FrW4vuHWWO74Y
TdKSiKNJxhYrNKd6lZZckGakNDJj2iiz2qINH5Zn3EfIM9AF+fkMGbE84/5T7s+4/5TlGZBTnPNU
mn+puRa8eqn72QYE8YBDSfgaVRDsp36udtIZgZU9azpyFtIrMQWkZkFt40VCHqfc9ZxG87Ff5teo
35ExA5YrvVVYNE/VYsCzdMp0uCH7xoIeuLC0cR72rTz8G5kI6k7YaX5RY82kSN2q10KZSo5d3gTI
qJwf+TJSifUy7S2e568eKcOTiRRI9b0JIBmmVLsN580tTNJbmMX+URlU8ecpwfETzdN2jlETmwek
eog7ik88bTAWRxaEjzSaAZrh5zvBhKUxvE9D03BxE4wZebB/taXftQdvLdgyMw9eQtOJN6BZsAjx
q2w8TWXwbPoFX5w+6nnFlf4Tv4P6eXBSTsq1bazTpo6+257Fe7+33xRsvfbp0BWHLLbCL5xkH2RA
C7h/zUkYK4xRmx5MPTg6LQwVl/+mhy7ELANxLGebul79xY3nt2FqnR+dYR9js2i+Oko3bfxlqGZn
83nCjvo+VLRC/z2UJTM6deQ+Cj6UF7doy63ql9r7AAki0dr4h+sYAazjLn9FfG7Yu/4cHWEZmc8g
dFBCWoaUibtKQ2f8ls9WyvZnCK9sBENyRe+Nmedr6jiA9ay++ENpQu+MWPf4kqlu+RBWyqPFyv8i
IQU7hk3p2NHunwn5Fgie+ii9IBeRlimAnxe9mnOCGy1lRfXVOEi3adg5549vt6mKp4Ugq1xlLZ1B
i6ZKQ416h8p+dOhmPQNVoMWPTd3zTkjSXr20DQraSwzzh968dasYHJM8yLHUayKFdyEf4dDozX2P
qOjPMVGmquz2Kj5S94nyY5QeaQ7FKw4hwnQXV1WhC5NhOtpTgmz5oHEuX7JLSWuWmyrHi17xF9Rh
rrJfdYGX+1WQP/olZjaxV7RPKD6FfF287ijNCTbTEyI5+h5VV8DX0lzGSUeC76IClwZXqWXYEg/U
CF3aDOZJ7LoQElU+QJfcsU4y4Taub0A3NrkLuL7vvHRXTa5/0tTZP3WoQsGCX9ropj8Mad2wO/kV
i4zq50AZLeM+dFdUDpWtdN0vhW+o1tprknz5AqVwciJ29mXiqLgw6pZ7sgO9Ty4hTDKfD/melz02
qKQwSESw0K8nPYZarhjOg9xFmu2jwjR/usdTE1dYKsqt89DimLfK0mzc20luzJt4CWradJsirQ8d
g+KGK8vzh730yBOHjpOQXVDHJnkWI4yyzoqxw4sU4/tbJM2N4dYG4pE7HW6t9KUyWvrk0gNhpE/m
3aPu3JWcF71t66YInioWRVZsS19apQoQBtoZBYwkgHPIB/uBEsFSXtqK2n8q69G+yFgVhaFzMTrf
mhDhjzUHjQncaNPu42EjmRzJ3+Bd5e4NO8Eic1FtLWfkB1cogjxObdeeZUi75H6srnX3WR6qH+Rc
5SnL2LZMf46FxH7md/EexjZpVoZuJyf5x+jWoF2p5BzjxldfJDRYMM5YdUzYhfxqAxopL6Y1bhK7
xBZqCQUOgBIXSOvqPosy7J+N+SNvZwo4euo/10347rWT+pXkhr+xBhsVs6kr3rP4c9EH2te+0Xin
NpCTMEDSvpLkQGwxrV7zsZwvGCW3a5ntGwV1Erhy1zztHkcXNQbMbkWWlFwtH8zAcU8coZWVtnBb
oFH+bIrnz70pvffBYhDkRPjxpPUMGbOcjX2Wtiql6Q7EN9yxb4rZbFkJ/b+UeELcfM7fyyBANGRI
qb4lvXUcUUlZFzNAiZmzyqnHlvshSuAZB73lvNpp0awS3Yt/IBmwcszC/DuOtSdnUKqvueZp66oL
FAhVjrp3PLTxHauBj+8E3YmVTzkGqdn+fpeA1zv1daAc//dxbJeK3YDMFM6RWv2MCjLsvu+jgDpb
XIBphGU5PrDfN9jxB41lIF6FUjGYr9Ot6HW7Nq176bDf+4Bnsn6xn7TEv5TLjPuB9oaHWjpSVpyd
l3rL/5Zfhp/hLe5CvHr/TkPMvahwf7PQJl73Vle9tEVk79TQas6QZfNLXinZTiO39Wn2XWulmmSY
lukO2OctFad8p9qQPn7g8Pli40dRzJ51tHN/gtBHM0XgcpVSCLiyu6uR1V7wxUuV7H7Rhu5T0GI9
LKEyNf1d5pnu2glAeVhA+W6b8ntTtvvSrJIwehDZgXvzQy9F6AfZ/UtvX6h//+TCNo5CvdvJPH+b
u6Z3clJoLAe5TZf2MI1oUMitn8Xuz1EBujmnpOSwFBvz84AZSQ5pm9hghf4J0Ia9K4bhkzPMiDcs
F3NM2OTLrWq6P4P3bokNivFVL1sdI49/prV2BEvfDNLxuWZXckIHBA8tb27PY9Laj5WSQgEfrezP
yOGQoFbm1XP078BwtUfXVJCAdCGd2ZATbcCsBIeBo1uQ2O6uHkv9UWJysebg6tqcya2q5HtTj4p+
te1nGdX+GooSMcRhc/7jPls6W8uhvFjZL0WHUfQv2FfS4qGSJy0W4AvcTJrLiAyLwbZA/AaeFgjQ
5SKnzdvB009zCml9vJPYfUheUhlb3dtIQ8P3gsmzlYEVItiUiCcPSTAfXKSbFuZJV2EaunmRbYfE
r5GVT+Lt3TkR7Ij32M/zKS9z5YyuEISc2ONYYmqBCc2S1+9fGQ5Og2C4Q78sq9WwwLfl8qH94Va6
nEIvTuMi+zQC2/GGYVOYfvx98ZHoFaAplgueEuuDClZq0hwx58v3o6Zrr2bf/5ARjgMjCLH49xxE
yjYvC53MZ95dHU1T1prOVl+xFIBpTpqv4biVF8jt9ZudLA5PMLSMQTvFGX8Jaf7/oyJoBO9Ipf4c
FS1SsjKKulx1AXMsz5KwP1jaCbeREEF9Hn0fVf0/ys5jSXIkSdOvMtLnhSw4GdnZg3MP4kEzoiov
kGQFzjmefj8ootOzcnpaZC9ImJoZ0iMCDpip/qR7TKGxnZNoiJ8VAFZYHWjhVzcHgGNTXWeNGs03
KIi0+z5prS/1JzVIoq+GkSAPrBvujTnv6ojdPvRbaHFO3MHXW5h3coiUFmJ2qnj7a4wcGwy9ZbTE
kOgFlygD4z718YVPnONY+J/+R23zvFeBevvwD6+65nKGkGtwvyqkRxWaMTImXlBF3RDUtway6Yg7
pcYATIj8dHjA7j1e7L7IT5uSpZZAKGnsqATHbsUsiFUUEW5byVgnS/J6neDoGpTaWNeBUVe5foeI
4FHpO/Wk1foEpHZJlyMQRY68A3WGVlKNRmNt2SfYZaxvxukPXkTxeUZdEstYBAq9xQc9avP0gh7s
eBkbjxyF0R/DAfl70QwRSZBr7KpV0lr+xzgZIoOv4yQmgyU2sUkg+7eAxa5jrte/Xise7HFbZq1O
MRH9IiGGCYdsTrR41+ZQtKUpHSt5rNJV9T76eh1qVn62Ga0gO3QT211oX7F962LEgU+t1e5tIMK3
EpMzOaj4ZTUHOTUija/fdXig50W9kS7NC9NukVT7wTKlOoRL5VwOiVTK5RQROqZPi6YbiM9XXhrV
8fcxdeMz5jpdzmSKnP2ct16WTcDHf+Nk47di5NXBLpD7V25lRLGcmwV/ILe4hNZeZ0XdLjc+DArn
JoP4tN73az9frIYsPH41jtE2t31PAuDX09E2nsrIy486mkG3MsYIs0K/k1MttLObYIxmFhuTU3v8
VsIMT9deD++GqEVd5+eZyzpYgUp3/i0ey4zruOvc2OO+rYYllfjzKtdxSkDOETmWv4lV5DNSIIt4
hZo2XXSIFcc76I3yXPwUtPhF6wK9KIazERy3vbwhQ74Ru98ZOh0GUbfkvldujhB0EgFedhp+GQOA
170EXewo9h/q7VDXy22jQDNogz4/SaEStULrGGJBjUUedc6hmNJ7EpFfrTnrX4PSj1/ZE0qXHJRK
e/eG2byXllwr8pVX1dWMfdfHyrtdFdsYpPlnWNPxYcRzdpeCx8SIQj9CNrU20bLpDOMZTG/MbpSH
lnqRWL9sSRWQELtw2Y1Gshudl91oxm40QbAXx8xls1t2Wgd4ltEyb/p5aY83OJYE1lkfNfNBDvwA
9qbse26UJeZolfkwt4H14Pnm3vQqNAh+jk2R2bhtzfH2GpIzIyUF5vRdvZUmEJkS4yyr38HCAyIJ
4kvfogM37dDkGe/l0MaBhfWs1rMj1qONyMFTpe5PBsBkMgLY0vUZXrWxPU5nacam9z52WfAYOXHz
phQ34eJOV7tZB/LOqaLPthuRa8zQZp4Sirm90YNp9zpWambr8L7lMNXxX0OUGjfSkng5edskd9nF
LZNQA3QuZBz2jWW1+InpsFdCrUDWbJkuE6gZj4dIR3ZRZrhtT9EyCS22/mkfVuc6Rx9sM8awMuWw
tg345JYCgxxIZZ7upGc9TeawYIVdmQerCr8nGEuySVliEYMOZpnrvLXQlgAEsORbRe010K1q18SI
p11jV7cD0YeVIdUyZLYz7jF3fA7Jnt3ELixUkfQGl/gJnEr6EhRzeJdhYoiUI/rcP+Opg8zWv4ij
shXehW1yKccAVTUHsm7n6nsRg70KxDYY0g783ijBYjqOzXHJe08BAR8cryNlts8ifAd5wCUXpLKX
Fk6mB25Sb7dmzveGmWBsRaMHtgEVi9T8KjHR6elF5Kf2wfaak35n15W+i8vJvMFG4FsReOWX0CrX
k/ifJz+7lhO8wKovEtGt/LPlfC794b5dEIppXbePS0vQjPnfWj/7MuiZW5/f03kFKhj5+JeCOj4+
pIuyVxGjRjvF5h+CZYhcG4/N/CRqi7GO5CLQmq5eGOTY7z4MP8UV/xmWMTJaBpDul9HjMJA//e8X
kJHNCD7BKfK/6mRm5WpCQXTNMj2pfYkLhzZNt3JmYkSLfZaMwW0iVbYSbvLEPBWDAl2F4TqTyZSk
uK1it/dxwV8myqDr4Xp1iUGwQ4w0+2Py2/omQg10J8W0NtIBGVZIaHd4NL7oankv8XDMFDBCScgt
Qs3NNJy7xkcIn91/f6ntkTr+Ek+Cvt4Zc9XeIJSs/PFdgkbIJ6bIfUQZPoa4yMKWtTRWFhb7kAXU
8l7onyScT1BCEujP688rH3T9weR0/bVcf5D1V6Mh3L91DH4gGdSjzLTXqibfZEM0tJt5MOs7I25c
7WB41SdlqtWjG0bNXVqyO7FRzmedf0AFxXoxLMN6UQ3P2YCesc4YOpsvUw1BPXfsciu9bQTBoSv3
JPRtr94iSIUA+N2EwPidZvnm1vcba1sbKqrBPzuuzTQP5maDs8p8cgLtJlCCwt6W+RTc/rtTF9F8
0MxDXGzA+c83c7eXkL3E5UwuIWeVjvApGp1IA81ocn/wX5roAIJOuZNKo1QgI6O3z2iJY7g9sMWS
jt5wkZ0MSmO/BoskfjTLFkNb0LjVDoXeTR5jxI1P04wUhrkJEW5+iOfxKz96cG7GNH2oloPFV+lB
U2v0FKzA3UvTaS2w2gU+JvsEMB+FCoca8BQbuAKb/rffJlNWsMHkoPeYAODfSK9cphq9rXwCCZGy
OaNnod4Znh7eGoW92Fhoj/1YaP7G9c1dp/jhpZVmms/ptkzK9FhkvvpoIoL4iIQUPtsFO79+mSeT
09z1L8jpfIRkblm2X1JnKG9kmBxc8h97eCTa7hqjnrp+ClAyC2fKexubGq1ez8iP8VK1qdFNSMvP
EsVw5WfUsPXic6Ki6yvRroyWsbPeK0953tebpkDgpRkH/XPZ1/etE4BlKBDux002+9FHoBBAofpv
eYc5fBy7ykNk9x5ed119E9aqc+foNbgLnAde5Epmw4oy7dOqiUDMgqQOl5JJgk3NwVTc9JXtTbpY
w1jf22Le5t1sfRkUVgpeFo8PzSK6G8X913Zko1jbOoqopg2Kz4jKp7ToED+KULhaCoK4riDttoyQ
5s8R0pJJQ2KouyaPHhtMUdZHQ6n4b2Y7Z098/YanKAnXR4Pe4o1QR6p1kI3yWNpvJgbiTxHw0N9G
oVxl4X6E+0IWp6zGlmd5mAXPWpI3aLXQkpCxPNYpnjx3vV//Es96FLCaAbOBYTEVnKbAHnaD3Y33
6AuP916Ghmse2SQ8UZzc4zI0hhjsOU9dYBTr/uS6AfllQxJnFq5JshlZT7NkMWuhrL3xEiyrJ7jv
j7VL3k6FQLcXGVEz6ckg865ddEZN3NoRSQjnIw6q4z43NOs0LFrd8fhFG0fjPXJn48butQIAFH5y
oc07xE3akgKi5jxFJgCfxU+uTSxQAoPyatjgKwzyRE+Jvij5uKQAtSzwn1R+5FX3NEWhyJ+/I7rw
MTL20o+RKAsBXzXJOgrmBIcKt1W/N/NOJ91wv/IeVoqD9jbYTX6PlxrMCGFCrPwH7S30oxwXFBzy
EN27F0yBan6OC6d6cNlL+JvSrXhPsN46rhAFpQss8FZL3m7Vqo1j5YjcJygMz07vhL0EHh93KpIX
z5GZaufMHuYDjLLsnWTNnV1a7DklJY6qAXnBonjPIBTfQehQn7kRiru+cN4DIcRjxmJtkUdojtJr
W+r8/F1O5UDCtgJBlTjbvkkoXSRq9U6aBiZkrdzFJoCLTTLM+RbXnnnvKUlx6b3O2Q5qvwhrUOvN
SeQ8wnYML5phRltZ+yXt/NGhU+24DKydt2ZtRpjCLnqyRYX6fu5rL1Rqyg0y1M73diDpX6TtVwUG
3baPMiqQQWieC20ujhFrvR2szHmn5cNwa6pjuZPHi5lUT3pgOC8Sb9nfkPSh4PwzDsbyHmWx+ptr
pvl7WfRKfm4dilSO2ub3gKURTlvk/MjE5fdjDQ5Mygb9tLEQjrkAFPFvFZa3guP6He61dAYurPOF
CHNFekWDV96gKJGhcLUfFm6V2lCSNXKvxAg1j09jmdqnxmjgBSM9h4YMtZ6X2i+R9xpG7eK4tn1f
GpRGlRbyL0aMR6srunfsLPpjjQbScu80b44BpLWY80dwB8Omn9JiB7fdBKpua+9a9a2ZVbTqvMY6
ZcE4UcWjaaCpRMLYfSoWEana76uNNkaAwZfZTYQwkQUV5oO0G0FCgaLSndYsq2rlH+2V9Mvj+6P9
y3jdULuTng3GdmzLCUHIGCwGkPRdr6M953RFcEic2j5MGG6+GbFGGYI38Vl6yTEkKLfn1r30OrF5
MvqkfM4Gx0Zo+ySDIF05j1pVPUjLsKMJTHVI1W+5ftbX5FhTtHdzeBGd5XTYNnjZi/oNgGr/0i8H
M0feUken6ijNvnZnkNnFZ2nJFLeJ3h1TDXBRYzwQpv4YI7O4iwrPOOH+RRV0qcNVRgF9IgmrrdTr
JCZ1uMGzgSygEX+NK0qoHZYU6GrLKGOlN08A3i5jJZSnPpjbamLzz+98C3L+U5WPE8as4BnwGI7X
ph3hCUXlYASRn/sXq2zepARBhdK/uEr5JuUKN/Q86ZNqhbWMdBgp6KN/MW+5ioz0C4irFvWxQ6Rm
R1k+yqLRV1Csd+wwvpNlZuiHwdHLx3EnvaxK08fZeB90LIUXIWU5lMha3/vacLwm/Gz0+CS05vvw
gvCwMu+Pfu2hYJMU6SnVi3d/YaaloTmc+naMQUHCW7NCIORNqNVkPmlCkN2bTdS/5mbUP1pYSlTR
nyx+/B/u8CMBuvE9U3BbCmerfMEOzzhE4Nhv2QCh9BZYi3NF2rz5dvnNi6d55wZ2s0UWvAC+intr
rGv20RHRGfDjf2tLf7r0d6nOV7iCLvJP+utc98VGCHlV2DXPeKjw9CmnewnVSoG8Yqy/CIFPDsFS
eSUNiS7swvNbD/+fk8qQYuMobFw1fPCKmY+Txc4+bjr37Iregd657e6DodsD4j44scfurmgrgCuT
8smCQy35X9u1zTOqOtOumVizYMYQzW91CDowJTG0E/kTkadbhff6aUeNFrdl27COMOlfbLNw7qPI
g2+znMGb4lDx8A/Ldtr/1iFDBuos+Dc5O2nlGS516YhISDqZ9j5Enm0vBArxF/bMA4IjDQgf+BZa
qZ0ayoU3GoZp0+YKERtz/+wFZXQjoK9ZeuVUoGSkAQD3j3/rXa+w9Mg8udTgxOrexPaV1b7DS0pV
wPI7VZ/pd0b/beTljog8mU9WFizmDTldEqWtViAFyCajAbSpbZoAenjWT/puvZmkPXqGvisAcKvH
a/96Mw1Jf1kFL7LRg3uiIeQR9K1yG8+aeugSM3hW8R6Fi2s0fw6G+xyLajS/v6Sw1L98p/9TRZr4
jzTM4XfXUfCUYp93HAdnOI2W/m0eu5dWkFSN3WAuQnP9Hlqxbt12+vASlcp2bvVVR2DFg478vjb8
LXm2yj7LVeLognPtuuFaY2mCZQurnRqBcQPwZdC8DuOovnc7np/GO8U6Hc+MvANS4hnvmOCqh8ho
jIP01i42W2ZoARuxOjDaZommQudFKMeZ2A0sdtOmNoW3dotzrPz1JdbXcbwxbGDy0jRU52OINOUg
VzkCJR5O2qwm6rEO7c+zNxYfqFd+Eo38V7KtkmzcVSlCVmhUt8FRSOByuPZcY3I2CEVcTrUOgwTE
jqExRdqNPjjnOISL5bjGD11R75LKDr7nCRAYGJwgzZKvfaron+0qR2Ogz5M/6wAq/NyCGtMaoEYw
xuK3wEfKbySx/TqUure1uxSqps5yI03ZUc0hj8WsHC+aZ2UXCmCUX+vA/JL27jHNFjQfRPyoq9Uv
vce6XM8a+xng0nio+MC3xcQz3q4pCYvlWat0yVnRx5PokUlIDtniHnQ1RVvHLmZCMm4wjezcp8lJ
NM0kVCnTWzi4PdSZrn+ZoMp2CbbT3mLtCOEp2fuhD0pgacIojx/SsL/xKSMgvAVqmlKyQu40s/sX
9Pzqs68tReXlSiVZEPaJxuLyAeRV+wl0vUJeg8rRq00MBu9guvmfV9irnP0yLuG+ahHfmN/ImBjL
Ds8LHUCkSvgkW7qkRy4Pvhq3w7IjlJiOcKXuzuGThLhRkRjMePVJ54Sg+h0E2zckVfPXyMln0k7w
5vuI95Wr42Y7sWYRPlSOM8sWjER1Njw1e43Avx7H2ch2ijooB72yi22hBF4B7yvS7pDYPfhzENys
MT+tX/J+MB6cTWmYBcI/mYWFhk05cFnD2Yb2V14VA+hGY34cLOuHhKmWeTylHf1s5EX42lfV8Tcb
YivSYNoEMxzepW4tB+Rw+ssYJtjiWh8hiWdloB+62ki3/PF7IGqLRY1DzuhOZMBWdy1XrXGYIc22
FZWwwIp4itt5vukQd6B+DrO+LOr7bnaCR56C4WO9HMwi8ramBbhAOiQmvRHYenVBdyzj5RJ2oPKA
MMDx/3aNpFC/joWnnWWidBr68AlJPuOk9eSLCxcHP6nLrIfM+lWOLbEbB2CJc/5lxE/ltWtssPS/
av8ZynB+Wnd4WpjMxzwY3c2KMNfGKXrMzZ2N0VizRyMGAchldO80xw/LToMNDLjr3HoZmsB+icI/
2sYfniWS5sMIuqIZTtIXlFN+o5QuifAAhOW6hwL7PB+ukI88mrj9r22BevwCDmmb/I2iU3C8DtFH
7JaxvknPYoiHDqQFFP0FMVv0aoIiwJIvVO+kL/edcTeVc3OU3shFtT4KJ+R2AY6/KpZaXaZIW6fW
k1ZvsmbBQo+BuUVHIqd4s3iy2OQ0zpmb/AjRxWj2pHIA5MfK/fo7xDhzn85om9aFZlN/BsCTgnl8
LIOyvsSw1q9wHomr/CRw0BjroQryy1gyIb+M9Rdz3OvYqRz/AuIN/BiJKaO4wMUej8qkFCwPSelq
fvatCcbqsTbj7hkc5YOEozr+GCW4B30ufx1l6A8SDqlS+Ije7cKqMZD1Gb0b3ceDlOWtAX6ibLZk
vMvPQWPeZQnGfW0/7Axdib+FhTvz5YjC1yzp3D1ehMW2nlCXRM22fbZRbTyHndcsVhPNsxxGXq6s
Onr1CGcEr9XYhRiJ8vVjvKDZO9s213qbHbMRj815PknRTepnUoPrAK6O6Hddw7PpB/gj9+8y6Bov
Iifda5hX7a4dPVbb/yxqVo0PIa4s3J0PqmKLAhIGiAMeC+uZFk0XHGKfUwu53GtcOnX2Ibc+t3lo
Lg4MEpND7MIZ7Rz9L/a23UPugFQsbVhd5JneR7Wfb0nPJFs8OMr3akQX1FYizDbspniHIedunNTM
7qQ3mM2Dp03xU5eiyWnt0sJP9pKimYfwuxVW/ln4H8IpmWFfHizHs7brHekGin0Pb2OdIEPSEedl
BdlizI4xk8pt37mXs0gp3Psh0NBvimf3flrOSDy4v/bG5hv5pmCLSb35B0okO/G78Vmr7oJ6dO9G
rdIfXJ/MvdDNRwVjwFpLPg0ubhh+01qHAIj21u5b5wyOztwGSuMf/YAXJK+F9m7ASlnerfLOjKL5
E0p0+b20jMV/WRvhFcr71VjcmfkE0icHF8Mr4FniajIkpN9rKzz2eWc8tcvBdr0cg2zVPgczb9Bt
k5l3DXDf+7XpKWfKgP6jjLUKXh6+NRxkegG082kuw+DW0savH8Ojxc+atOVW61q2B+Skpr1WIxvt
T8vVU8VXt/IJZLZd9e+ToWNAsZQoMxJkW6ctg/21Oik1yWvzOsR1EhKf0gPUhkqA1DtdrdF201zp
S5KtN6r3MB2eWCOQka6nG0y0y79mrf3SliMaSJXpI8ufmIiAlQtWAT/OyK4yyq8QSvLcKJ+h+Fbb
snNASXnFnTYPNU6DpHltFlXWcZ6c3yva01BEuyTgISjfqesB7sor28TqRkLyTXUCfpuG/10iFHgQ
MQxqTP302Ss2EqwdZTd4PmJYxgjrKp9979Sn9b2x6CAi51r1m/V07TYwpey5H1AFWYbDIKdKF6OY
HZRO+GDMYb1RlFI/Ggg4Pgzo9JmbeULRKjYU3OOW4DpwOTOo/t4oev70y2A5bSyEHuekvb+OdVzF
OjWu80kgTQJhirPA3Q7UnLe5QJ4Q+IpvpVsOK6xJEE7XOb/Aoq7D16BcU4ZnDfLd/GBfcBD+bss+
PiLri4Lv+F1ddvkxGpeINJFruIzYh0jHOi755zi3mqOToY7fh5/ywC03y71G4fxeiYzvJpDGo3TG
oi0sp1Okp3dtq26uY3+b74RYXllljlvYzwtPcXjW0Nm7a5xeecDBRJ5RV35aF1bjprT88nTtaFhd
HEtwCxuJdY43P1TJvdzrBWwS7LymZ58KrXVj1ApNrXuucW8ujnaYa3f/+I///X//z7fxP4MfxWOR
8sLP/yPvsscC8frmv/5hW//4j3INn7//1z8s3XPZzjiWrqOm5ZqmrtL/7cszCjmM1v4XoOixiII8
vQHbne2tKIFC5/IlX3KjkkGXzLkBQ5d0tf4y4vTS6On4qvP2PuMa5u6xWZ+/yIFypbsnRaGd47ye
Xj2rRl5nobRqWorCfzldNB98eD2MSOOasfoF9dPncez0k57MNny2AVrDDfp55g2CdrelQ14P+/LF
VQCf8A3W9P7BzlVFx+ovD+5QhzxQ0qaMhDvumqELRh+7gAoGuJZHPViJpRmlyC2pOEU4hRVvSUXE
OFZwSCb00YGVpUfgDskai6bo3la4/2VEUc32ZcT5+DoJBGl2kgulKc7z//6v4ep//2sYquohzU62
xnItQ+Pv8fe/RpoYpF3AXdykCTifyQrqx9StawqGWrPDbbfcS0wO+Edo92UTryF05GBtdcCvdbOJ
d1Rc0XdJq+EBPk2/HjDkyMGKFrx3AVYj7pKGAyjlTjtO0dBE+7apvqPbu/uQ+Sjdxr0o7RhsQ5Xs
MqJY0BuvbQoNVLDmoHmolzPp0CvyAxJzcwcgQtfirSfBdXZptTqKAcfUMnyoyGwY1y1mjmLGXHxs
OJWWd32qGR8bTuQCY1BH9Y0MlUmT2bDpDDvjRl6BcCqa8/WSa4xLprVnP0pLLtkVY3yQJnp+8QOK
ReueVa4rlwQrbaz/jVzS0xUfjTc2vTpfoNO//1MbqvHb31rzHIevHGliwwI5rv72zVMU18BsLA9P
UalqN2PqkrdvcIfQUzSAcTBwd204gefxC9J10p661IYb86JPsXXpzBLDvAb/3C2SVvV+bXuR0tx5
CLs5UffPMXXDX2GM0cs18tK5hKC/T7WWDWTSE+918pLP2OTN34w5e8VEyfs0IVJ2MJSuP89VYD/x
rOcZ5nbqt6Bt4QaEzZ9+SKVwJiN5i5WOj/BDg3HnPMzfkJtrhyn6Zvu2t83qLr/o/ojTOPc7FBur
hlIIyc/kf0uCxt541qA8zkmeIkqPtIfppS9IowY3BmS4BzmoNemGME8axElnFw4t9C2JSe+oR92h
64xgW/d9u9geMi8syEbga3e/xvJxYV72un4OhrHfJUMS8fZP0bj29ZY8FLc+/HTUcOSgk1NobLa1
0pqdYby3rfH2KnhtIZ2HvzJP7/Uio0uZuWERsb9exCrQwACCEK8XTquqOpMDy3ATjDWSgzgd8HjX
KCPFWnnJUnyJhkQvsT2pyku5xFrY6LzmXPtH2EbxaR0tPWYbv/tOByxE5i4zZJo0YeQ+KANAPgmt
F5FTrXDOWt8aEFUMLiwxuYqnG2+FHR2tPo5v+xnAwvjzoNsFkgYoyoMlpoz+W4c0w6CFRVMBK5am
zLiOM23FOGfo1v4WvzY7lM4cDzezfzV9sCdYYxkASJngdPq8C0Mka680L7V2dq4SZrcBcrQUyoUg
ttDGlg5/6biGVlKZdZ+5bCHVz0qRjV+6qLI2TVOOD5qZmvd15fZb6Ziz+YI4ff7JsebqHLdpgp5c
mX1BOFP6MYjvNlppnFRERy4kIduLMzocAL/vTVD5W2tpugAiTEToKWmrACcOVgCyfCdz1Cp/MPDK
Ppuuq2sbGW5F7MhBOS2Xk8Da51e1fTbt9nEdJNfAiyA/wOZ0NzK6h799YmNM9p+MbvxS9idHx3iv
7PS7hhwzSv6u+ZQYCAhp0dqIydrfG116lq5uGWT3fPko9GW4n9GUmMn+i9IibGRpSoe5KDrjpZGS
2macxHSyH7jYD/l6PbloqQUs0xbIzvK/y9ghBqkWtE+1MVsgkY35vgwQnrKBgExkLUNFR82hg2qH
3+yMhW1cGQ+9rxoPclZl5ryxdXc6RsjS2UBB6PbU4tBMjnm3xhwlbu9SFvDSucaGhgIFpFtgQ/If
SFdjjTokYtwfpPnL/5KSHBmT+mZc/mOJZ/MAb7RffNk8ADtLvCwm8oF9+H2NAe+8//evCN31fntF
6HAFPfzaHMvj1LSW5cIvizOe97oDgNk4YvyxIL5SW0sPY2N25R/+OR6r4QYZLv/RVBAjbYcq+2aq
6rHC2uiP2uRVUhXzryNI9Yx/lBkmZnmteTwPKKBX/YgGu9vABV5YeXPYdlvpFdFp6Z07mMJWrhq/
DPYcFH35aj26s9IemmiIeBO5UMCTqVyesS76MdWoP8XLYTQARMV4dZ8kFkb1WzTU+u3o2l8T6Jw3
SBrrT+tBVY44sMcXaclwOZPraElLByMQ3LEfWeWWt9qi9W54YVdv5hit6ErRlnciqu/NpBJcT5d2
kMKg+Zc9qDR6s/7rgGW8XHleLi+TpClnEpNmx9pz7/sBljU//weUMnjP/vKf/U/XsvThiRKCerxe
b/10y4RfP/z15yjCvDm1hnZ7/VjrlOsQ+VxpFp/1DIhf7Nn+PdskYzNqTvanixfdFrbNcAsi0Xmb
PJDkLOxRl5nGg7ZQU0Rl6RftpVV1iSccCsHLFu96QNbP2E6WW7Hnh8giHddLjB7qFIffeqy+wX+z
C5xtB7//0e6Nb6ha+OdJL3F9gwRTY5Slq1tHWVzgZjMlH5W1G2T/+qJ1/yAnUp6mWB0PKFYh3NX/
SDrFWcPukOQ7u7L9Y6YNRr+ZswQn33BUvLtoqIpDv5A/pBkvMTlbR9pl6d+1GvXCzq7NW3mzNE6F
uHyoHdf3jPCNrU4HRh7p+g9/UsePnuVFI2Miy2i2dWch2ce662i0Dn6rRpy+265z7KbC/GJ7jrvF
9jC4x0o3eKxissIlLqRffFimA+o3L601YomAVd5e4nxLg26ov1iYYO3DKrfOqWEmr4mS4Zc4B/u5
pjzENnghpidY5alB14DRQCptDbp8s257NG8khrO6eWkNn63TFKnehkdhAzuToHRXsQfGxAOWvzHX
f8aoS45lrfi3rtHEN0lVkJvo1ZpKX14fgJgmTzzwyx24j+ZT0WUG9hB68tnOqjcwS5h9jOkOm7/x
dgzxR+0URbvYuU69fCxYynmqflljGVvSTTT055in/23bVR8d9XJm5pjIQ27k7pNxEpR5VJK+BRGu
I1UXBpc4vhOH2gAlcdW3wou+cN3AzCoHaQJjhKJUF9Fx5nl9EefakDf12Y+DXnlZE/OaZ7ZAeppH
AUuOiVLvkjhvbg2mvC5xQS5JPG6Kx3//qNdcb9na/bIRJw2m2aoDqE+z2AxY9m9bP3UoUjbpvX4Y
OwrFPnC/s9Y2ARUhEEU2ResvCFntmj5Of9hW/CMx2+5TbIawsqsMQb4i1e5d0PI7xZ2GP+Y0v/BG
/D7PLEfQE2x3E+Wcd3w5oj3qqtlJmqbDPiqkuEHek14jNHc5zn8vpTZozyaIegmHjVndmYNtImPH
X7Ucs/ncTJ8DrbM/ae7YP3aRgVi3Wr5jvOqfjQGZiHjJ+IZKidtSqiYn6S376F1XXjoE417EBVFT
HtpxCJ8l0lYlqsUjdzYCcnlBGWXtVMcqO4UBGG9PTxPApP88jOX4XvHFProJqgZB6cZrp9G6A9+d
n23plmm4jiBcawTOvrIKa2Nq3nzJvcbcNm5YfBqmLNtms+W+kVPQ0U5OZ0xIwIWUWO58VtrhmwqQ
8GuRqS8dZqrfeXDchqof/QV67aCrY4weggMYjnVZvIkB5I1q9taqab3Br2N4d5Ggg5LawckvlGcE
rc4SxlIhBLysvKlWc9f3/VAcLXtG5cDPtPMSy+eeRKiOANTGSoqE3c5RKTX/G/rl5F/TOX6CWOad
YhScT6pLqsitDBVdiw5pcA058Oy/DXXHLN7YmgnOfRkPO+G38U4IXV4urUMmOulh+3Hpvw1Fzch6
DTr3WzTX6l2YddNeBeD2ScmNvwqvsn9YwxuOF/n3oiNjF6dq+gJlqt+Uc/RpDA2yX47unVkKJq+F
hSpjNBvAzcw0fe3xormAGH9QTUy4sAsNT40SlI8lcLqtDvLu2IwdpAhluFtSV7fScrRwsjZl2d/Z
WWscqW3+maaK+gY49YuFM/cPG6svtw7Nb3ldsNGuu+jFjCv30KmZcxMWuIFZNtCkfJmE7dUXZ5kE
tHBTjsPHpCHo7V3aoicsIIUEWUxk4PP7tQWr7uyFM16rC/Dh7yP0BGOrSKkeJ0PRWJz29yv47mdz
xeaFbQlTBZyvirA3+PNSV/pLEWnlk0kxSjt2Sp/BB6ocvhuq/eAjHXvbO9mdhFKjrylBpM20ByPi
baNOsclycJDBucMdmmYpIplD2jibQamDG72DQQ3h+0k2uINb3KhWQPFkCSkKBPGQh89182sG6Lg1
LiXh6yRt8sx9HXTGTmJqm+6S0UDCvenuVdO3HvTlIGeV3tp89xpjS55KO40aDAl5EkRtwCZ6dHCA
LuvwxdXD6smIUMdcnhVySO1U23keGVaZELhV+eQjXnMdIdfIisLa9xlsNk97ddGuu6lGG8sbabZt
9tCPzUPDLdptvXDfVVbyKn2mnXzq0Ja5SMupkc7HCezc+lr12MWlv1eDStvlQ4syLjpDvCjItJ/X
dpv/ac2J+ziZSgyux5xv4976c+27zpXeFKOA5+t8iQHQmh7Q99mokHimiTXxUPCRY3jGz20SVccW
E7ebeTYWFx5q0zlWpe9zZb3JDYqS+lb9OSkz1OrZT0Hfown2UOlZdrFLBXVu33yWQ+bGxW5Wcpbn
VldftC5N3kKXLRkWBC/NWIVvYK+7KXnLQkV9GbR2ywYxecuDqX2aMb+TCer/o+y8lttWtjT8RKhC
DrckmEWKlCxZ8g3KEbGR89PPh6aP5b1n6lTNTRc6gRRForvX+gM4gUebdQICHwLDiGjhdV8iKTgj
ciSrJbHmU12mP2RtXEYMViFQIanCU2KRN8NLedu6oExHVONvRB2TNYaKzncrOchn15ijum7UVv+U
z7qyk0Ptzo7uQ4uidL97875rYdCbgfPcLFKFsPYjqPFut5MsrRzoESB8rbuLzsvej6pAO+nvwctc
9KXOGWf1U91zYBfkTd4NI0jXPIKLsxuX9TNn5qtsV7Rx2NRuDh0brO47xq3opSYbtSiQ5ERtal1N
Uf11LJQ9xtz6rwpbQNwgrK9NWimrfKycp9Grp601JvrJWYBi3Yj/Xxxm+ziwsr08bplu0Ptka8Re
HsYgGA3+WE+/ezNy0X5OSgBWuZ76U45vI+xa42XMRbpXxv7vqrdUa9XVXwqr/d37UZVzS3xlnouS
xXGIXHY9goyJHcEQxJjiPe6rXVgN0w/w6T+nIHM+BV5kb+OiIHFQ12BbOjKcArGEb8nwU47UM2Ql
54J8QY4y0c5r2P3XZlkdCdphKd7F7bpcqrItBI97v/rvbSVp8TnkyMouw8Z/HQSuil5suJuXS9ey
q/WQj1jLN2NEAjWLz/JKFgLYzsaZWt1Xh0UGQkfRQs2Lt6HCJBGv0H7Tllrx5oA1WSUVKWAh6vjV
MNAYXoaF6KIds6Z31/2UvnNyaZXnoSq1rYW2PMcXa/zSxmQbFDBBF71UCxR/6JBC3yo4SLTqlN8d
UACqlRT7lh0fM2SHZxHTmU1xiwjAP0EgPbA5cy+yFsA12gdhn6xlVRZK076ydXydeMyv6kj8kpLI
PCDNi+QWymJwI0DlXXz4aG/i9Fo4IChUxVQ2iuron1CqKlaZahN29CetCH5aViBWcW+6n1SlHzdG
vDVFYV+93jORQoqUN/x4nrRucH55448Ka7Uftu1mq5rP6kUZHRzOXGLAhWGNBx0bO+iG3dESuTjH
YeSyJxXzG9y4hzvafihBlxXpZxyqqrUW20cjKhGRKMr8+9wX+3YClcMKdi7NAZSLmQ7XqcyCL72m
qasAO92XAgdkf2I/chUjDAe91T836PlcZVH3FZ4QWVWvP9rk1YyhwiyAM3+0j1anbXLgqn71Z77s
NeMTDjPDIybXibeCPeEtPPIVu319rSklikSel30T6mCc0AKdn4IYWrhiEnEz7PlJNqkjyt+WHvZb
WZUdVayvOrz8rtoyrE4ae2+ZBE0aI+qRC+Y5JDogh2WiXlXOZycvAG6ZAFn7Fn2KrLz/Fo+x5SuG
65yisSqvg4ma7ACF65s62OcxsNVjnTXV1kwCPGqktuj9En5bsq8npLL+Zcoi7Vk+FEvv3VLG9C5D
amRhug+V/NQhA7nJgeKdlahy1lOGFsOclkuq6E8d9CmwIQfMfwXEYyU8chRdYSef0VbGnjTznnJv
Up8b7B1Y+5LPqGWGZ6fHwkhWnVQjX9tkzSaf8vQzvuIk4aHz4o7FYN0wvmCY2T/KTsciRz4q7G6S
6JbD8FqpGKG+5I06wgNWimvK5mw3jTr+rbmWHRHjUPdZX+J8kdjWRlOn9knMkYo7oxg/9ypIVXVq
yu+Kme+T0SEgnWWkiMphkVoUj/qklV9tkY2rMYrNl7hRCn8oeuc6Wx7MgWFQH+YZFd4hdKMD/7nu
nBRs4qHC27cksp31aHiHqqsa5NGj5iEUKsmS5eqjcAKn2qLZWK0ar8ddDoO3luxOkvs95y1117Pf
vdfLTi2AMC6DZGOVFblfL42cGNqHps4+hWrJZxOozpMaefZTj7hZLAYOMqT7n2bH6E+plf6SNVm0
TW3B0gL4KMcnedxeAiO7j1eUwnkaMFaFZjfGO0jbaFG45Xhskmry1Uotjrlq9m9Ws08XTlhj6cXB
G9t800vmWBF/RYIyvzmJKNbtaE3bAD+mFWeH4l0b2e91NszAEdblW4xz1dI8I4SPXyw6Zfeq2v4K
+6C/9rNi8FSqfxDjKt/tTpDdbJL+ELZN8d5bG0DZ6ltu1MhXw0LyZXMdtGJl9o5G3l6dbkU6vKWd
inv46A4PLgLZmznqtb3gKP4WBHjhkIR/4eeFYWdKDNiuZuttcFzh6w4SvAgs2G8Tog1uWLxVvVqc
XIhsCJTR3AQwlzoTxkqcQi8acyXbBJhsvI4s9q8l+mI3e65wIaeJ0HryoHO2WsmqOwfJPo+K8D4h
bmKU31n697JXjrPJDu2IWbVgtOe3OIrGUzLqfL+WIq3yVR52xZW0l3OzO0wjI/TVPwaUNagkp4Q9
+NEWEMPcTm4v/Cwli7XW4B4h5AkKUd5FDoTd/qtA+fEoa7I9Mms/1/Fra00z843IHnI/CIsB3puN
1D1cZm0zZdmwMm19zLGeCvoHLSfqsEVFea9Z84g7FW2zFkzK/VLOCRKIUrJH3k1eDYBOE8EJJnbH
7hoK6MmTEg1fDEsQhK7y6BIOWnDNNRPn4KXDifmSOZoCqaOJ+htRpV8GklxfXFF2az1Q0nPtlsqt
jvVv9xstErqqeMalM4vc+dLnEBucBK8DMY/khkDc6St5mZTt6wIQPvzVFirCOupuiFoMc9GrGW0f
D+jItxzd9OW00OjdrVfDbZQSqBrGblojokepn/qnSbWc8NFqyuYm21Wip3KUbJqtRiO9DtEJ8ZuC
7XijrfRmhg/hZuVzrVrZydARbHYdLQHYZBWvmmKh/igHOwSTYfG3ayfq0hKpWR2pStFfZa8onRCN
xCrdREZbPIsoyZ5M8+k+FLz8t3gaPqNNWN5fWRh1dzFjbCiWF5Z3qIvy95u531CLxf3NyKosiqT+
6w3VWdjsIWRg5L28pLzTP99U53QPYRue58hLr0jRZ9dENdk8EM4C+w2N6U9712gkokVQbj86XJLp
l7gg+bcMk+1Zpibw5d0FT8IjsdJ1rBrgIHOIoQo6R5yJej8VsJUATtRsO4kHxXvZC9MseMR6Frp6
eyryoT6Sx8WyCi/SjYW2mHkQVT1uoiQiAgyW1Q+KKN5KLTRZjGTP/Ao7jL/aMk/DPwC/0G0R2UAK
MdGozbHetkbdvNqt/lw5YfzDjDVwvnFOdAU3D8F25+i5SXwFLM2+ehkx8AeVhfpda4hIW3rbPXo6
QQ7SufE2tnXltUiMa50MCNNb7meLqORLj/XP1hZ1vdVj41ohlQwJtsQ/Gz+etzy2rqjQBj9ro94q
eTt+HWz4czpbipuWVcFuysR0kJOSANPtTJ/nt4xJ0q24b8st7K3pr0nCiIPdsEzK0dR6HGIV6vgy
6c8rOROqAX47mdk7ElDaRldStPh0fusV9BncLFLxfQiR9/yvIyZGIEn2f98Dfnj2HQnf+z3gn/uz
HWbnoHofM0VcZaHD8r5WEIX9ApryRmgp4p5m30WPDEvmjv2+HCci4a0dBKbShMxtN7q+WbTZq5KJ
eJUrmvYzyY4iN41fluZ+bq0i+GzNKnovJkhlDZDeXlOq/iBnO39me8tsVc30P7M9FzrdRNiDxx++
y53trCRvNi9jsNuzkV210JovskOGsctR5TuLq4mE0ildYm0ihxRsKylw+lMTo6iZ6tvIatK9qrXp
u+u+yCNLPbKBKfKFJjI56bv9d/M/RstzjBydDJq9GprqvQtbyzzwPM0f2qUwi0Wo1HPYkzbFQvP2
ODCFPD7Y36XZk5Y0xo7sh7WrlhPqrBXfHZUneG/2+guikn/VdGopfEAwZJx0l5GyFtXd+D1Xnj2O
IuBGtPLFQ3Vo5gzxOQxTHTO3qbhXuyFLNyQLxr3sRUeKfPkA8gjN5me9y3e97tmfY0ObjoixkfPO
EuKWo62th+X9SgK/5O7LQm3jdt9qBjJ+2iL+Xho2Gbql/sH018u8QaOH3asVdgnhw8wiwOUlEN0L
lPYt81k22dNUrOpClCfABtazKnoMB/45AfajP0ineiuqkcxrUr8qkH03I3V+CIOoh8mNXKn8Xrfi
eTAy6yvg2dlvscdFS6jpL3wBWDEi8Y7D1wLfhpBH2ALaoOGNWxmy1NFZuOHCtEqmkhXzo9dV9Xhj
Q/7aaaR/OEl1465rjfKt6oZPwNrq2yhU5eY6wXU0y/INzDFJMEWxNnKUzvFo1cO6uzRmCk8QLYnT
MBm+7LRzSzmojgvaabljmikkAEj0nGSvc/O42bHSluFECY8lOdJ7UbF5ylcfda2wf/fUMMdX8DzF
hsO/c/yYlzeRS0RovOg5gqMoK9sHFMLrp54T0M0TTwG6P0+yJYNNtM+dIlnLquyYoxBhgDzW97JN
FnmxhYyPMU0K/1y43bQeRFWE6xmV0wOGKOUKVHl8k8XgItYy5NVj4oZlSJSoGR51nc2XrKJGXWyB
/hVr1Wws34gttEr02BxXSem1Z1lURd6d5yUJCVbrh2wKyrk9/zXOCZL4VFQArZexckhGLOeQQI5O
Cs09clKcUYlOA/coC/fP1b975PDInrI1KqMIZy0DZZu8uo+e4s7Yhaj7GmERn6DExSd59X9V/19t
XtIjTeFYif9xPxjiUE0hFihiGs6yICQxnIsFYl6CqeQ5624+Or0/w2TbpGIzmgFmkePlTNg1yE/L
S3WokgeBMKAcK6cOVvgHX09O3diMRq0BFDbVh9CYAx+oCsbZMbQvu4nVbuXEPSJ+iq5xLQcQHwzv
A8yK1PRvQas8aM8cbMRTrCrpzWyeQlTEU6T8VHEIVFtd6Saq5gnrfokJ4C6eGmPjdk70hlg1uera
QxmbQOpnTGwbfphvdaglD4W+BCujMn7rC7CBKgCNg6wG3fiQKWhMdEBCb0OqPVuiFa+NCfJvBCKa
k5exa4BWsmphgWuvgk55Q41TO8g2Z3CHR7hiDDbKg0Ka4yRrsh3CmbgY+IBK28s4rqLTPCKWLatd
7bp+qbrWno2qQQpS/eQBSb4WeBwUjuprU+Zeur5AShPjowCBieapxrGE8BDUGj9G/FVfFHL/IkUJ
21BPt7TuP3e9YsEiHcKnWQ2gArTA4t3wKY+z8Al7zwgJcPFD9g/LoKpLs23vwqqWI2RHlFw87VYm
zgsRy/Lq6kP4WozPkrOiY7V7adQiI7pLQnNS22I/YYuzkVVvCUSAg7DuBJflFo6twi2A+LPBe7Hw
zc7U3pR0vO+e0HsAVjn1X8fGqNZWPBe3YAwV0uzteIh1I35M/0zCy/o+qQCbIScZhHVydl7LAiBX
DIG6oe5F4iZrRgYGp4WkRj6UNcVyodeqZgaycJkg2/I6/mvCBLa4xf0wPXemeGnD5LtY5AfrNOjX
NsjIc2h21o1Q1o+y0qcvSF9jI6qgvtE3pnrrIuOnHK+3Wr0ODdJbM06bt8rF/Fx2RComnuXYjGct
LsvFRC2CHxOY5yh3va0m7cWWIh9DRIo78oyLs9hHu6w2VjH0iGTkrY8XGYbb/xwTg9BFG2qA1W0L
FyVf7idwqDz8poqNrvZtmttXdTTFWzfYS9yInXKloWju9oN6ELEiLqETccjTkuBFdFAn3dltfrYq
G2TT/PXP2U5tRvfZkW3+Pbtvw3rFqWPyZRAGm6HiEuNecYFVp68VzCL9vushlstwTNVG9gYgz/cW
HcL1VAXOI/I50LQFdG82TKTUjYh1Wm/KT95oXSbM9UB1EY6d64cs8rT3epk4tzOJQMf5PTHqpv7q
JRxbR9crTgU+0utastmjKeKdILUzEII+3Pd+kk2xtHVL231/yCd8r8pO/Ia9Q2gmw8bON8CRnatt
18AqErw/P2qd6wMrd6/pKJobmm7NjZbJ6D43Q1w+AsVNHjlbiJUR1tMboTkUTeyBg95S7QJMB4m8
P8thQUHWsDBNhIhxE1mHCGJKiJol+GwjYxoeZBrE+GdV9uKPNDyMaR5udKNjBRDm66SW6Qv5XnaW
oMX3aZ5En8rc+C4txMU4vxqV/nuArtiQ92Jjo1hhc6vIZV2n9tmuUWT/aOmj57uch+ynJrsarQt2
xjApKzd2GG4TGIr7KN9nyydhqf3vtjIu872sBn/GyTY9VoleVReEuN2nuMuOQ0nyW9YwyVH29Riz
BLbIra+twX2fAyEeZK/uNCUyWTrhXLuf4Mywc+7VSTvIqtxIy2rk0PtRlb25vb1jXgxDv1qRDo6f
lzk5NcjmBcsvm+RV5NXKSYTtnkhtu8izVDyqk2hfssjsYzsYP3la8aWLIiQVM/c9b735kxygDlGM
ggwsEI559wGZFrxX7vB7gLxDNOjpanEhfPjfo0alivacOn/fxuF1DNRZv/+5zccA+UYaUX/RDVE+
c7Kyt3WjWDWx2jk44c3AyUy3wGvYbL9OsjEd9W2ZW9XhX+2yU7bdp8l64Oq7OUchddcJTbtpAnA5
RGtlZYyN8156ULuEjrOs12MExtbybSAk/98BQrrquf+i6piO52kODB3DgiSi2rr7TzQouK3ctrXS
OrDWzfsIc4Z57WkiPzacPqb7Zca/gZzJ0krgtD+UsGo0vQu3JuYOG22svE9NFCy5kRmEgGqbBPdo
i9q8eGjGMl+RkfI+CdwRiRhax87BEmMtVmC73E9yZDzHJ0fD2FRfBjatm6O0AW1TdiKuZ5GZcs29
rJI7UTYEpZSNHByPWLu4ofvuoOm7htZgf7LsiaNLS5RdVg2LtBecp23V16QYlxEab7YtogwbbGpx
nr7iEVVcZA179Ggd62Zy7LoJTiKh8qMZeuNhJLDlR8jp7rsBlJKXFJXPR4SWRosmkahZt4s58e69
eujZsP668iAHz6Wx1lxM1wr0yg5dO7cvPaLrvh2XgoQzVU/FGpv3lUHiFe0L+IxwGw0dwtRLr551
wbYQQ8W5h6piKMFuDNPRTzQ1hpGHZiZRv+TsLAV75eQ826p3nLzOlzVk0n63y2EfbRwOgfmlHCdc
p/jZFWpxloUdF+X96qNN0/TrGDvO/qOJgBMeZksh25CKhNPDM4gAxj86ZK8yBTHKFnF9JIxhHe5t
AeKjXgi8dbbS5xiO9znPwgDQN0zirZEAjZeNf/V81AeI8p5jh7DZmPdR3O9giEX82eyu2qj/7p0L
FzmjENcRfRbq04SOUmUWT7KS8rDbTZE5rWVVXQZkdvVdw/zjJJtk3q2w0pu12KDIphylCh+SJEn3
pa1to+ha9KVf8gUj2vloQ5d4CKNheCIcBShewCeRVVmkpg66qHbiA+qhw5Ntc6ATAkflZYIskNVC
dom1HP0n2iD/DE9xXP60xhkH8aVJxxb6UuGaKGvyPiPCDxvHSYqNbENchhBxaXlbUcxnB4Gjs4jL
7imqrfoB8YgXWStdFZgX9tjwYxHmkm2yQCzq0CMDcJG1FnLuyUvrb3K8bMLOBNx+7bwa6UDSSHWb
L735Qxk6421UwhnPPwC3AnY133YdnnPlqi+ZMxr+qOmR37nii1UXyhEv2XznFOm4zkVXIkAXdWtt
1q7xwE5BMWaiZW2tvvdafNZc4T3HeF7h7jN/BQPe7GoYcLzIMG9QMun349hECDfk2D+O7ZEYAs43
Y7JX89A+h1aQ7EY21Xgs9c6l9oyXokaLwW05Yni8CU9rskODd9XGG2AMDrXYVbbZPCj5GdcSsRy3
vB7TA413NNh7LUu2qVGm+6SyEmDkGWoc4bQqpxkaSh7ZNzXA9dpQlfGYRzEZSVd7rZyx/YpEM8+X
0lQvpVJZgGpC9kFuGe5Mp9Y27ZiZj6By1+Wkh0+yQCRBPcyAHLj5f9pAWqaburRqIJj/aRs8nOUj
JQsOOLlH97lhYxBiyLKrHKYCZXsgu/34MUmtlIFnT9Chg/yfSSnky7WmOclOtk2ojj0EkXfqTTAa
K6OZqiMpUcxvZL1YkBeyLgtbASobTrhuoyiXre6ljlncUUMC4pgqvaZuZF3vzfIor6CcM3Re+hs5
S7b+nqqW4yoQ5H/kSiQXqTAJ0JZfCtn2Uf1o+9e4RK5lsvt++dH/cQt+rM7vBe9+KUSPMB2EGtxT
j2PT/i7iEAuOdCkSx4qylazLbtkorz7aPjrSuEa86KP737f4mP17JHrnuwpm3zqo4tUQWu5NQT70
Oc76AyoRP4APzo9qjz+M2Ye63wDyAZ4uguc5E+VKIYrz0zJ/luEI6GHAZpaneHTjOWjuS68pYYJF
5q0fBG6YcZv+yN19YmjJz0qMPVpXgXhW2rLZFVpmHgwl0yFootXnAvT9mkyOP6vYp1keEPUQQQPf
QhvyZMxl9oK70MHCXeI9yvp464Y1qL8BCzUmkC8Ok/BF6/hldk3yrSUP+KL3YuOYwiDdmbXv6Zxu
xs5UXoZmrvaxYq3a0RlONj4sJ0T4s1NtbnTRTgcvy5eUKxEPApW5b9i1t7f0/BDPiXHoQoQewJBV
p9I23hbQg3ywJ0vc0eUg6AcvrJ7TTtgtymmKFr8nNQk7PtCnJC73EcpjF8KmmKCYGY5M87TLyyHZ
uWL2J6VtNpVYEuNli7gR4LKdEYYqCTAQ03xv0sOkIMjjQItF1MDN8EJPnpRa6/bmxA4nSAj0g8G2
vyG2v08KkvHRGA0PXQoUk3VlLRQswbTJ+TmHyc30FJMcQrI2h/QlQ7DiK0esTRK6zYqwdHYpynC4
BMhKrtHOU74WrnIK4i5/tdEW3ufo+O1mhyN8D5DNq8mru3H3vQSTsBrdur9B1XQP2ZSM2yTQlFcQ
Bxfw/9UDpOzcF0FurnEsqU8A4LM3ddrwFNTWs+ALg26c51sRBN9KL3ZNNeanzCWZ7VTFI2dFrJjb
MFs3umH6Gqmkx14zPX9Eg9SzS39obGPXxaZ3sXX1DdwfGhQtkooVZiWHhHTZOgr1H449pkcExqCg
mc8ujzEnLfJjn4CnVkp1wdSF5aEwDBct0LgixFSqe1sRR3OotHVjlysvzlrf0/PKL5BMvjh2nB1t
NnTQPlZKW6081QY3NrrB565C9LMVnvOcHGL2lciEEeevPTYnliDcGwP9VF1jNyXTi9FV+XN+sIb4
1rc2BtvI2uAtAD4nIu60tdOarfysuJtasAub9EcMipVjYDRkd8QItG8h/gnEkxIvIfyp1g9dMt50
O4FJfVNwxVpNYop53KfdAwSWMEgOwc8umbRtg5voURaVV2f+hH3eVLjJCnGc9liVaLxXwkO+K0/3
lmJuazPT7Y2dVt267O13lQGOjhXQED2zE2q3lT4WR1noXlzer2RVKe3i6C2FrIY43PIY/zP6X90Z
ETpy/sPK4Ex5rBefQI52U36vN3nxLbK+OZXF9yBy1vjT6cdCZPpxNiOLIzr72wyaYVsGKwDLX3CT
wuqdpwigYCyEIRN581pegnp+sfWo3EblaByHxDaOzgRNE9LICP7tEKSxtyqingjJgAFYIpRdbJFi
X3kudyjqcp0kHat+DYa4chGixoFjcpDN8ZCFXvOMB2jE491ISFOP4mYPKt9vdaXqU3qoazvX1mMm
Xh3hYGm2vANYabanloepfanKfDx64TAelaXwVD+rInQXiz4/Bksh1xp5hQpOBImHEObKDhXNHwbU
z9Rk6I4EgTCBW656q/9e1sUnHDjsVaWmfALVssQSlbN2EysCxnE1X/Mh2M5xekG6XDnWi/mjLIIY
WRElMwn7p6j7NdPBivnD5P9PM6tXCzTvpiXMchymOT+yAeqUrD82em4eTAuAh60JzmgO2bze6PKN
qXaooSAreiw88cUoGmuTq8lEMqNocVGp8tdQ8+ojv1J4dnyw5qic7AQjz26CLuQ5O/mHRSiTrfNS
gP+I9fkYV+18tFoUowifox3mlkfiFdWRvby7c5KYDUmuHtPFR07UZXf/mH7fiI9JXmV51d+vUvSe
D63BuS9AxgM4vi7WYeGCIVXredvY1s0oBJp5oYeIvhI1R1m4atUcuxRqFpYdYCshaazKolhBTG+O
Ig6+4PZ0qyvwgGVYtetE13xQaCe37lZq4J40azyGsXhKKlBoBjiQQx/WxyonLK851nttK8E5Gft5
3Sb5rUjEiKuJ9g3VeMTOm+EkSNeiBh8ii2nnLmwPxGVtIAmp2j5VaRP6ts2OqC6zZhsjK72Gp0vm
tTIR0wI3CXjxddIDsUXiJfERB6g3oYUnhRIPISc/WMJKyQ/OzLZ54H5NFQLglt0+T0U5+mMZukzx
gnWt69HKnttsG3Gyh8A1PEcO2dVx6kGhLwGwJbmaWjaG6Q7iUuDq8EF1Ft5+4qymRR+itfSNhnXC
Frkc0FYcq3x+VHAB3drag0VWt43Xsjmw3HoTeRGLhLgB+sQjUx1gR4ejtYeA9OiFvlKXIewWfhNa
kI879IYMXnrUUY3j70mimXjnqK1CnvgYB+v8lR17GaJMIrhmaYg8a+YpuzDOrmNitXvXbh/sQLFP
aVQeEtasYxzEu04kLR9l7yBzgIVqhpXYCjsusannYt5AE8HrTAkvaSzKdVrX6oZnq73BlhqYl5O9
4gupbuwEclGiVLgajSgaxFG2GTwdw3okFzepG74KE/bcQOIndNrxwmL3yG+oPuUR1tNO/7AsqytI
9+8qSnh+TEpnnbsG2BF23b6rOmQrNe1L70KVb9s6OgLcXlu1PWGL3KBR08fpxunazvfC6lJH8SGP
DBACnvmIQSxkocIzYdlk+tptgJJ3WbPj94k+cVPc9KKEoVA3G/5Z8952hbXL7H4zDnoDC8asVySR
+FIL+2RFMf9XJUmeZoOvnG4cZoKHWw4Tl2X3/9DEaKdl01gcNKPnaNCr5CrZjafzBHS/Y6Ens7Ee
SqQNLdSyTpka/0qmToDVX5STehSqictiKmjirKYiHwRUF8/TlMXPGx7DdHJWljKjFAH6/SHrrs2M
tZda8ve3U/rDKqt8o7mKcVYsXH+JwPzyzATtrKx+4TB1mhsd7W4L0vLgqo9JglhC6c07XfHOZhYV
61RrvaOlAXkvNXRk0sTdpqiaX1rvPIZaiI50FD87+Rhw/Mmsvav0jk8MyYLy014T00XTj/OZbnve
UYtRO4+WQLYXBGco1RhxECK7VFWtPM4WfllAe/Wimo5K1s07yNVfikLTVy7b4uswvBRZhpfDgNs0
Gz5twz5qWNe19WBnkbVH0B6VV63+Pk5sVxDjCE6sRpcks6r9ND4im2etLKjau9pykpOdqaTHo7Pj
9Y2fkxmu+9J9jEZcJ4y6TXbtACLJIAa/SoLUOVezylN/7mwY1qaGzRc7qqEXrh96Ql+3nVGuNABw
27H0VmikOU8wjjRQ8oXfe8JZFm4LEr9Trase/6WwwsiS0BYSt2D2IF4hN9pZy5tKLlGfX0m4oDMY
Bg2SJCi+ph7fE2GTmlTSOCTV59ibbj6ilcafD7F4rtxorczw8xGKzFe6S1hOM3t/Lr3XKdVZohGA
24VzucUe84sO3csPZtK1sQYqtCjj7LEYwRqCh16H6tjyejkw/9wq10MEHAHpz3Q9ELpZT4MzHgeh
XfWwq7eC5flReDmsCgvGEItAdA3D4gVTywfk7i4d4eULyrET5mIk+sphG7i9dzOtfpdNrD+VqIyN
rapIiVaxeJyUyVh5Y7f8PWxF88qetrVaPAP8bzauUXV+oXRf01y0W9stcXwSIC6MEG+/NEIizjBH
UIGcnPhHcNgPZnUAq1SgeVfGAzRxuIap+zIXpvLJS5QrOOmTjqr8mdBHv9XVhAOQ3QwXLWq3blpq
p2ipdW08XGxhDBdVCa2jjQsLfGdGxBFoZ54Q6wzG5ywUCEqefomjWb8I2Gt+g9zQWlZ5aB/HKWkw
HWlGcOtz9Raa4KvbsmreynIYVp3RdW8jTP6VZxv9GzHdHuBkOL6FrNkreIywITmRrGKEYN60fOqA
O5Dc9Oa0A9DaG29NZ0PW5gv9ZmJKh2RI7bwBl2pWCAi6b2w/OP3AbPbHVkMA3SQ2U4L2f+O8wzeq
brXPSTMDejXM6PNiI7AyAtG/llGE5j96Ai91rADsxPy07qoXG2bxulVb61PU5QZSG2H5KRY8lSeb
vJnjBfl+bBoUgNBCeYICxwnQNEMQGGeYwTGKdSC0LQ1Y2Vw7+qNnD9U21GGDwkbEkCeup7OXxOYu
ydrpoXDqYW9iD30iyl4dWqfRjh2wfJQ9sRZ2AQ/Ar3KDvTJl+OPZSbafhso4toApN0LY6yqxnAM8
QsfHZ4G3BPsYnZIm27SxyjE27m7ZpO6KsBFXENr1vkUSbuF/WGgv5Z/qFFPHZC4/F9CdfUBC6row
8R3LzZMdmw84i2mcgrTvfWO8gtr9ldsKgRc2///D2Xl1uY1z6foXcS3mcKucpYqu8g2X7baZc+av
Pw+gale3v5k5c86FaWIDYKlUEgns/QZVr/YJ6wdAwNlqrGBTjGzEu5Av+BwOH4c+UQ45r2VhTK63
onJ6srxw3NbO9Ipi4bCyfFvc90ZzEw0IvZRpVh3ZnSziHHqF5mjjLkdgbDmiA7hwDX1cTtj+Lh2x
lYgtY9ibQ/Zoeu+uo+ovuTL9DHt25iaf11DZdUoQX+s0ZzPhOW8+9MRFaVndixvA/IIVD3iorjZx
QEpXqXVg54rBZrxpL300uJvAy/WFY0/YppK/7fUT1Ho0iIQYQ+wmbxr48VXlZXvLI7du9NxQoywM
NxnSoUhyRo8T5faFloavpdNAPFgYwwzepjuUkaLtQiV64MG1Gsx4XGoTKkG6Wv9Celmz6wJsSPuL
hOzA07wF5aZG0cIKTOuQzVq/nvMux4O9Poa6k2wLX3sjeoM13iCd1T5ZinJKnXRjleAnFRaB96rN
IHaNafFCAoAtJZKQJARdUqD5pu7TaKub73qRGRvuj89Vn+dLPYuHc8cHnrKjEawQKt86XZ0cMwOg
6lAOsCTt4WVMK3sb+H6LdU3/VW0KUgpmtp7tkHvf6PfniNSA7Tco7sF6XVOlf8+sFj6Q0b0E/hSB
8FikMzy/rkalQYl4MilluS5azVmnDg/+qkODIcQXBsLOGkJH+Ny4myrFPLJQew97G4SdPPMylx11
XRRe4tCbbwUraTvufyg6EmSam6BM6SOlYztPmf59dEiaUQtnxTl27w9OmLp/eXDSYkwMQLJCnMiD
g99oCUSnEU/vYfYe0HS0D60+/ayn3Ngmg3hDIre+Tg5qf8smIumJru818CJ9M+Rzc2jwKgQ0h9zt
IHIFWdUMpIpIUWT1sk3ssb6qusoHPPLYd5QTW468xBUcQHW3ZyHcbyfZLXtqSE/4tjYx42XgfoF/
9Mmr6Jl6MKNs2trOr6Ty633fKdRNanepQkM5GDjb484DNU0rVXuHQc6yhJ2+LJF21cLY3hrTOqGI
9YjmzSVFQ3QZtR0wrhxt2pHy4wvUVTxyejhLebIeWqjhSpJzswQtRP5mq+S28yOIqf1jUcqDoJhX
9lyQw/dx2oiQeVZJQi2SxmCfXw7HMmxXXd/dKK+VC0wt4aBqAExto3vo5swAHlKaEMnadRjswwCd
HCPFNXZKzAoZCuEPmSXZegIThIxa+FikPK/QNFPwBp48u0WCyDLQ46v9le+Hz12G+qzuHNq+1166
9FkFlYPyQlBfumL4aVLz3fZzFe8qNaR8pvF8m4E24W+2hqppLIsRmIOiTBffQ+KnrJuXyK+pzPm/
/CHPn1W//8b+rkOAvNlMgS8UrfkulmVysbFy2WOSGyw9214j6fPOPhzt66yb153js9lt3K+4haa7
WcHbxoh7SkeGPy+yygkWWO/wuapfE9MO2D81P+sB+yknnp+tMtkk+VtVhOY3v2rPdl1hZ4HubTZ9
CbKsWKA5jrXlVDzimNVtnMh5NMb0S5HjAh8178movfhd+zNPWad2wTc1mn65UZ2zovA6KgdBQF0u
Uo+uhvKRFe2bqtuqdjd/qyJ02XwMfvW0xwG1WhQtqRQl16qNVhntOrZyePjRXy0uaxSuivY89KhT
ZmoaAxas0PL0hrUWNc1K0Q/UEbIEp+bM8n81AptlORAJkH1Wb31H5o1PbuRghpyCQUX1Fw4yq48e
yIY3Ow57a/+r2g7GqrQmd9Fl89eUNwa7efYj3a2oDG8zZmV480fTAjF3KTx7FbFxfnOacW/Zg78w
Ic5t0T9+Udwsugoa6Tb2FR5RrbcjHe1tefB+UxC1KVQj2Oe+XzwGdfIDvcdx4Wp43euGcvzucINg
+eAUh4BS3wJpfuyUvT5duiM3+B2r7mSfJOZlcFl5FaTUlgWWlaQUcsCxqsFXApOIyijzVYQOGrd/
NlQR+JvNTMplpeomEm6FOV7kmdGSbnVgpKlDAa/Er3soPHX0gH/5PmhKZ2fbtrIs4lK5GAW/qoPf
jIUtDR/h1LhU0WSdKUvlCxZIyqs3AZiz0mQW6yXl1ZhV6OqBne50qwlvSlzEEE1DG5liL9WuwKIb
8ioeae0gnuu1PbX8JKzK2yeQBGh5p92pDXxqPMncIm1RgET6sMHKEqDtfXhWe+7C5pymJze2ofBA
ZV0Wzuyf4eyvWjtE87Ya4p8qRDFW6yG5Pw3pUZzOIhNCYYX7QThRkCJ/oeA5EVsLCdapg6w+Tgls
JsloLjy3OnY4Wy0kskeNSVR/Dpa9ssmCcmnF2L+lJHJFYbjHeiios1WkhsMmG33vamvFx2Hw0TsA
tfIZ1g0N08cZ5Fg7z9LR/WNorWB8H0/QVlBMR5e70ykVkinkBgkfHb7D9NYgx09pzb1ONbzEekIW
QoTlKNtlCYE/2n2UyzbrOjeW+6hb/VmGEZK6OB6VvwSOHFaQ9YPUmukG9F3TJDmy+mTf6dQqXlqg
ZGWnVK6RITGCdBEOQrIprmEk+h7Kfsij2nJu8qBnPytMya4ojvMMUfmbgBiIDp8DMgeNxZlt15ol
FyAVM3XHbThqAUIOYgqFVXzGEJmQU/JyLld2nFBIsuM3VlXTU9lO9UEl7XKXdtX8c42q+VcnnJpN
hc7wXrOCCY/Y/sxnb/4WTupAWkg1z7nWtFenHZyF7IBE8uaWzbkbAXRMHq4SaZNQnwTgvFW8+Evf
e+F2jlWKRCOIST8P81cjqt+k+V8cgeKbzf690FlqwSDuTqn/hRsffBxUBZa23cHIjPU+oRzQbtLU
dC6yNyi6+mylzTnR/S6BTOQnW81TcbYS+gwmkv8XUDzPvWqvFOCZj5VAThVIWMuW5BWI1lQn+qNk
IPwe+YGxslemm0yruDWuqEujxiVcLe42FrPV4g6XIdE16Vq++wiK/j+sL+LRjvbCT1A6kIPWtY93
h3L8zJotKfQn2QH/sCDHCFvqeDcsL+YIOvjdoLsaXOd018nWnHwZNrVx/JAN/ruJXjUeO7azaeqd
47jezcehYGPos7b0RFMeoKklh6nIfn6GggiZXnjjS5Q4TAWlFsbi7Lt26jIDrPn3zLFRw4Wbd9ae
Srp/U8n832aXTB3+0uVGjpMdKPu57IVJw3yLDUggZZiND0kW6edh7ttVRgZ1pYd1fNU0Lb7KszEy
kMJ3p2rxR8dkz/kpsdKNjA9z0pv3IQ178CoHTiQv0tZ9Zy78fkZ0Uw0i0mtc/vOg2Gq7KuGPLLpu
/CkV6PNxttal2zfILwq5+kkfFxUMnLPsrUJ/aTtK/1zMjfrgdvElEqMS8v2HoK8BxoDYZRfnTesC
fv6mGpC3l+ZmbU7qNLIU1nzC6wyjCBzrTSs6yybvz0nv1O5BtiYej/bwqqW99lABG5HBpq2Lc9yg
JSD91dgQDXujCYNVN8bqazjlPUk+Kmyma//QPexJsqav+IOCX0FoKntOwikDP4MauF5iljWExltR
gNeVY1V3JpvURe5GjrWM7GNqL0xR5FS2lh9T+966T43HInt2WsumhOw4m/tYsiYQ4WuKkKJoXDmd
9ow1QXL13PFaiJZXRtrznK1RnI/ujSxXX7hFpRfZxaFZIqBX7+VkvQNSNQ2tupa9UR4mBziNyiLs
YOIFpAivjtFchmpI37JMC4H/ti5fiKA9AWes19M89l9KPmkukh5//Xuo7eofQ3vVrf4YOkzdBQ3W
KtlFYQl8rguqGzg6G7hQ8ZcqPFuseQrW7IGn/dBBBOt+ISYXvJc98lc5a5qVHCQn+5hI3+C42jfL
TP8xGZ7ptJfDavahFl4pn7PlNXUY4As526rJ2PVVoiz9EZBag6rpTot87+aGSrccfOrL1axvbTLd
P0fduHhzEb3XqDsIbk1zVTHbW+AdTx1FuJao/UByZB70pWxOmRI9WtiAyhb3EeupT4YRA6wZHneg
UMKNnXR+TdIrlLMGqUSj2pmBmsJa1VF4lkFoJrC6sMxYGLhl3AdOtYl129DyDIfkuAi6PDrVg5c9
K0Oqrtu4VdaymTcafOUAFIwej9kzYjTukwv9QTTkALMkS0e97zTlTXOwVJx4YN3Mb23AwrupTf0g
H9A2FOembb/wJKkA4rX6TWV3n2uzcgGwb7zEffzK00qBuUtL9GFaq1wifC33FYbhqyCxFvzzf1bz
/K6Pms/S3vDJ7vcmT7BUPUzNHG7xpjMfrQmzjlTpmh8GNxktb25lIy1b4/FmOquAu26yyPVVOFCa
pNBMuja7nyioAmLOQynkP8aoWJdtytbD0ckZ1F3fkHpvBMsNc0h1p1Zltpq8vDzef5RpC11E/GwM
kkTSo2g2g++w5oKzDOWo4q5Jl4DxE19k3ZYS0/YMC5sJgsD0iFoPZqShEA1vv0aaoMVnTX7ykja4
oSaLc1IRNt/HzkVIJUxfC6tztxTYra3deuVrnuVncprN98YBBpCbintt0ro6tWyQV5Xpdce8hwog
iTJYaPW7Rksf+y4jQ+6UvwYr3xV6Xf1SyZf9+0SMkZGRk8GBLq4EyOA5ONSuMgTE90geTuiOTKuq
RAKvVakpJEDEFvJjMPWxvYqHsNvL5r+HQT/7GDY2b3rkfRlaawjX6phgUKXMqIKNA7kShR2wUE2Q
KH555rSBszI1FckZJB1WVA/qPcLxHuamuf7wxxkv7yNm5EN5dL0wvQVKsJnZdz02ma6/iFZjqMUj
1BIdermOt2oHwCZknaNg1mw6zyx6LOTJQdgUgn0R1tMpC8HdGHxez63rKztppqPp+FxHCEBueNSB
Uekg255JCW2k6U6koqibKKqRnHM1xCoHgcdp0cIv2zYT9x2UH2A+5WUbAbIA0wdco1V3yjCy1Qld
SuyoMmcnhKPiBWVpu5wmNCTdCfgbZ/LAvmbc2CVqI+bv2Gfv2MBpVNmSbWWsxBX5fgFj7O2zEZ2w
sNZRJhlQhYiC6DGby+nY2juzaskW1wPFavDO/YKvJ67Yuu7jSJBbB+A1sDwIyUPfIKMJvCS+1OY8
HT7HyjN1nsfVJJ72sgmUydt1ToHVQOH6D7nRbLSBDWAnWhEV7wuWixQCackDhJVyb9gkwj5jYKty
ZA05yFmywyVls1DzrEKThLlIP6RXp8/X7lCQ4+qNKy9XfZyR2dq36PmSvSrUbNl0HXuuelBQOK20
x9RE5gdBnl0re0MY4utMV/AzZBubLcX1Ej3srwnw7VRxkMLqnBOY2qsyzg68hdx5SDUFXnASAUIQ
TdkxYlHLRD9eW2nXxksl9D1c+2DbB9iEU8Q0feRKzPEkR3viWvZDygb3fskoj4wlrIlkA0VUKVrn
Mpg93xor+e9brH0AL5BLkc+OSJmiU1Hg3rdNFCdcNQWiGQ1rwpUzotSwchCpoa6ItVim+9X9MGbt
kqdsf/yMD1QA+lVZCltKzyh4axjcFhMFjc95vlk72zLTv36G5Nn9MvHaNjdhXQe3Vv/5uT+TEczM
79uzrgmCW5b9SqVq6JxjZ2HZASbPoDeUdq1raP1Y4aCspDMG6ol7co7+DlO/mby9jsNp0labxpwQ
8hbNJPKx4Im06lJqevBlcjdYYRhfDFgzJwS96+3UIuohpbt4YD/fbwR3W+nAGlv04d2XrNDt093X
zrKmfZ+OaB0Lq3MQB3z3yVatNDOInmZS16s4GLJtJLi9UW1GN5w81pEk89pCqwVW0kevUcXxzecT
KsemKao3vWd0/2A4ArfqN1oASUMyHBtBc5Rn8iDv7XX2ngWTs1bIdR9GzdDPbeoq8KwQ0syy8Kvk
LbVgdVin9T+SoSczEPn2Y0zebItE3LFtYn8VcHd/MhGK3I8BULVEUKBHQVxrjWUOTPBJRsjj50ub
3e8eBdxDVATGKwm9IZjG77ExIo7K73ducsR8aor1lOUEXYR1oRNM/xjQt7NyNgOqRWo9tY8NuhPL
3DLJmwZBn+yzSwcd+Tq7JptHUAg/EhLKcD/Cr6gqlmtyTv0RMkW4UkaMen3EglidaPVTyKJ+5802
pd1Js1+mznos5zE5uS178FgfmqvudL1QFlO3pnB/l4f/qkPGMguVRSrk9sbNPfQ1DbVdhOoktsk0
ZUyeyYMyzeopDUwVoHnO3Z5i1mss8OiO/bc9baJqS6WMopv0tB37rj1EDmguOULGHMwelpaAlSuO
/x6YxvTV79NL3YTDsxJk0RHW2riCcDh/RY/4HncFQCRplI+4y/hWjLdFPBPxGPXUfea0SFl4QbwA
BOZcSsR1X830C6QZ40s4RBYKAQiyOqkCP1Tv8ZpGnW9riaY6eg9qGeTzKzkPe4U9N3Q0af6oV8ET
VoleinZQTea87WAo7kHTeABjlLENqOq69glS3ExWr0Sw1tK/FXiIP9ZN5vwj3mbqPR6pzB96cOl2
bmNo4nlLvKHUd1fBul2srvWhBesYDF8zo0IcRi+Gm9mp/W6ya2WHoT2mY47FTzdQiUnsuLmC8LIP
mWtdUDkecMgbkS01ED6QMQpvLKCNpkTpQk2wYDBL5S+DT1b77Bit9agPLNK6rr2zSwFmqMdJVeKl
3J6mmV9v6rkzea/Yh1L6Q3kuT7OTbDqZu9Gs2jtjFf+k8V08NaUXr6QvOZIOrJwoyeYJJSUEFCk0
FUPwohbOg5tU0XdVH4VbwWhdtbSIPphiMLymXaC3xppNEKY8Dh5iSzU1ywWaMMpeU934UR5q72Sp
BvCpukgeO88vj7bWf5ddMmQ5rSh1QDmR1tmhjnAOTqchd5gxu8mYdOOGVPNd0yoX7gmSK16CEG80
TmQzUFkZzi6liFLF2fYemwu4AmEUHQoV3nOQaNbD59mcle4qHEvrIWAJu8JWYD7EU3aJNCtDNMVD
cFt34hXk7PwW68nHwYMSUCqBfZFxIUm71L3aR7CLFWkUJ9rD1CNaEKZGtfFNz/jiCWC8uON8jkiD
8WOEUdTml6Qo7iN0iiyLolGPfZaDtpaMcfsfR3bSw0bzsgQoc6eeMP1pHJWslY9z+2xMwT7o+vd6
towLyprmJc5LOnB6/ol0TLerohabB7f/iT5Mf26wZ2xtQynWqaL0S5ddFGoFOjKWwqSx1TAk0TK0
D+MaxphjGDf8uc2bLg6Tj3liXPJYbiOccNArAjjT6TWMDMbJQ9RW/iZ3TcRgxAwZ85XRhLmeH1LT
BwaJHAXbS59U79YVmoRkn3i1iqMsskn1TzImJQqlbGHZjO2a1PS0lDEdnxUzs83qe9K339wIVz0l
4v1IsTgI0A5D4CvzV7KpULEmGWVyb7dCBGpnpTg0OmbnNcJwSwgOOFk22OVcIx8/dGnwScGCokDV
u7t7dz0i8Y4UXwY/Gy617q3lGkGJ++bhM/aZtS3EuKYXsFKZtsXl4qP9ubaQ8/qyxs1H1dybvHdp
nnKxptk5m+JOVniDCZey5Psk72aTFV5lrxwbhqW5a/0W3VlgCuBTKMCWXn0KTbjA8pCJZgICb4kQ
5rD67BjtrLkP0fpxXvcd6gCDPnRIY03rzvfqhzBRKCHcb5lhFVE7blhLG5g6HYCn589zYdgbOJTO
yhD7ccoK1Xmqm/dObOQbcciqeWE1TYmCH+NDDa8BUEnbWO8U2Dvg/kOECW7znH6cyVgsYqOIxYNV
bEYgiD+qBkxw443hwaq88Akb0eoEAP09q8bwybHay2CpOFwPA/dMHImns0qhoR+UgI+aDwIUVvGm
Elt7zXFtpFZCfAL+3ZSisFD8nfU0Utf0WvgWvZIsqE70D51QGmY3hdgSIjsr2Yzhij8hGUClI0Vg
TVDlP5zVTVAXXpvOHY6+fKksMG8rClVY/4oHsXwk40dDN3X/nyw9nQV5tm+RNrvXSgmTFwBOd3EE
yy4xGZywR/OEv3ZH4W9tKRrVTqGVgP/FfVKrdf9Pk6Yg1459LX7BCsEXubYMgBLtZVMKv+Jv8tGU
veH0r2aCEc59cKIrIKOC+DWrzWpVumgmosU/vdlFs0ijen5VFcuBnwTuRBmjbGNqc7DPFHaXXmnU
j8VIgkbzUF41cUT+XrDF5BGD/2YJJ1Qxkc2zikdvYmXgiQ4P8qqCJ458iTN6zxd8GN7kKyz6Wb04
MyRyKAov6IH/2TcxMqxH/BAjh2Km1VB9KSElmmUOVV8u5ocwAOQ+9+peanDJMT2O2/9lzBWFHDkk
7O122w/gHMPVHGmoMWfVlRyHe7VEFUqeJRFJ7DwGm/dHBw7r5w5xkuNnvABpdjSneJehmSFzqTKD
ahnNAcVdygoibRsnIMtQ+R52MlEb6263A8djLOWESem0azYZhzlPygOK3sNSSxPk0e0g3FtKaz3l
vq7t2begL0fB+akobOsJpdNSzSqkgYjw3P4eA9wL0CX4HtkYd2EgEw4IhKpR7p0pcKfnNB6qlZNT
R2nl57/VeY/FWtYuq+hMZRPZLlpyKSvjbaLe4zI0yq/rv2NymJz1+xpy7ACy6n4hZHTW4HBuoGtB
7kb5j4Ft+GK02prC5xAc+WzO68zEOEOM6F3jes+J1Vq7hpU2nuUhKurxHIiDbJL73sYW8PMRDOjC
BESOCOKhbDIQKcNUP/TifuiDkguH6WYKwT0ZJuJmznRrRfffEaNyt4gzkCaG5sQKCUOj5T3/opal
sXOgZS5kekZmYeRhtHyoOnF38CfvizZM4bE0SejlkXe3o5BVQN1JVz7F8Yt8fMhDBE0qtZqPkHz0
/J54366KZqM3h1avAaZlyngb62q66U0BPRBMxUbG7EGbbtAOoN8kLds5Me5etnVA1hhIwF30+vs4
4R0RhSzYK1XDZyQqDuyrorXMQYm41uUf8cRJozUM6/nrv8fLeMYq/wZGLl4koXpq09B8GoNeOysT
uHmZ9bYVE4U+z0lPCMDpLyoLy3vSvKaGjdjNuJFZ8Lki76VgcdfmwCnbCsWzVd8cAGuFl3vLakVe
0EZTXBFrIbdKH++36kZtX1A9Vh+QzMRn9fOMTDjC5tV6xJWSjOQ0LOdRU9+iNH/XYj3+ZffvapcK
iAcwuTyNjW+DDoIjHS37uekKZVVgq3JRFLB64+zFAmlgUE8NKrDpPUASF6brL36ZhP1aYSfnZp6B
qvWa9Rp6sb/BxgJSvGziorLyOrfZy15zcNBazlz9XJWF9Sqw72VWe4+9G+rPPcaJchJI1eyaBdZX
OQf+03xQy75bWvA2Ll6IVqOT+Re2stWqH3DLbXQfwLwMqi0K7nFSX2VLHtDyI40mZrjGeKziXjl8
xs0x0ylIg5OowcpbwMY3kXCaryLLu8qzAPeZaGLT9xm3WsPZ4Q0aL2QMeKh31cRBXqRya2oZQXQj
PT1VLAMF9kRJ092n1HCmHpPJVY+jq1Vb9Pzf6tpFqGsazPoUKymUil7p6lMXePfuZKAouZIxM4aw
uwlAc6ymqS+RD1kNumoeOsUnERn3anK8n6bidOi95CjP5MEagDQv7+1gnPkGi0H3KO4EmlObB3+2
ebmzd6xEbV8+Q4DBYaYUPfxn5P7IKX/10RQ/TNhVhksGy5Z8qvxfpisU63dR0mLQ0NTh1UsRpI1n
KreyWStaSFKRDkg05SE2weWYsxXsKIss5gwh+3wecAC+zy2SBtCQPm8/p8mOVEWX0g6zJXaqI0B0
dbzJgxGSfR5QiGrFfeIzbnXBnuKHcwoUgfgIAhQiP6fKwXKqEyevctYkbkXy7PdUhwoOEmoJOpFy
qttq077gG8eyzjNIiSsOVYM43t+bilZcfZx7ZMtqNfORV46glKcGFFlL87EQB1wTupJVuhzlAp3D
ASHUl7JPjgLB9wRFwD3JlooG/VHVOyCMYraclVjTrwyGJKkHcz9Imb3agZvXImMk5ZNISaZP6EfJ
PhnBrAIa0P/P+LQffBi20bhzAOys7WGwNrrwY7N9d4LUUv6z+dkrB8teVQx2xeDP3s+5mvByU1wd
PFJlWBtrbvWXP+Z+Nj9/bhiAlK50ZxuLbHWVquwBW23RyHS0Mzn5pm2hWhaDOWVA8/1T4zXu2RVy
CmZsWQesxZKFIZPVpVfFS+R3pt2A+u6D6Xw3jDzfaS4VKakYqU1f0ThS3rok+Gc4Cr91mA2+fY6W
apRB+O2P0TI89t9gXvj30WboGms0DPlEC53n2C2+wNF5rEpPqBNF1UsAP0CG7S7Rz8i+Vou2K8sv
YMOd7eR7DdZDXfFFyUJ7eb9G9tWpcXg2EbWKkdLg096aMC2s1owv2HXgGDFo1os5s2pF7L74aaVP
UuUz1/SXPgjrtypKyHeXQ3JTyMDuahLCe+f3bO33bLsc85/u+JSnhflLzI4RI3uLA9KMc+kktwza
2m7onY/ZgQbN0W/LJ80a8MvxQzCMjj++OxomTKau/mxg7XGrRS9/xDRq1mrvL+5kXxV0Q9/aEaOj
QQXoM1gUMRoSXRfNzJUtKujeoTXBZDmxMW9D02ivKtusVdMm6XMyffGAmS1irY3/QkVgAehV+eZE
SrASWc9L3uvmERPDbp2UYfFmuu3RbXzghphVoVE1PiNpU24rvLBhL2MnEoMmAAqZxHsbmDU1uzI8
xgl2JALplGqRcwMTrN/GQ4T/HBpIXktYL59DZy6O9xiyvP1ybviyyN77TBNdk2JAPCSR86oRdpEd
oGepnF0lMr8GnvZLnuCndj8Bk/JLU1Xjqzj5X48R02cx61/X+c/pv8eoU7bujTB4tHynR10tfNPi
gT0zGpXPDbssJLzjR9myE1hCsWPnB1OP82cyyCwboIutXH/szwDOk5WRYNEkPBkLt++efAeSprgj
xJTtnn73UWy+90ksnuzTmCdbv+chvwE+ZYyKo5VVyTb3SSGBpjBf7Lm5yE3ZXPrhssRZ4ppQXjkX
yJQtA7QIv6uoj5CbaV6RLFvMgn2YFiN4i4LkayzOQM9+nMmY7JXjkD34H3o/r0JSB/JSOLX7CdI4
mhzae+85JEz1qN6Z0aC9N8ZDFavtWxgq5t6f+MlyVDV1X/Bqj8hL6P0lSKEhyjiFmwYVy1o/6Thm
P7fwswbPi1CKqrVHb8B02y665mbptYLsYK5ibaCW70GpoQqCv1NT9Moamd557XVlvZM1Zuod+6Em
0drjKnCt+iq7l6JDoHX3YbJiLYaxzDaeZhv7nBrBk/uw2UMcOnGzpaqEhoBhFtsCref//ux/Huem
mno0fX/pNEaxJZfxv79So2LfHiJShGxgc23wFVk2qK1tirbBWiuFobhoJvwsJMQiCLN+K39/PWxv
Sq9Uj+mQdjfEFb+7mtuejIo6p6E22gmu7ndZ4JFFnEC196FmQBkUNZ9SMFsNECYbWe5BvLFbhICt
tlAVgGqaar6RZTaJVpVnoK+LCzQfGz+M7p+90q1ejtMacz31qAsLKy1Ps8gaK1YynmXbUcgBqPDE
NqlTkBDFv2qHnXNwlofCn4MzqZKlGngo0vyODyS4d5pRU9mImtMsFqOVXJcW8a5XNPsoQ/KgtX3f
Yn2uBiunwM7RcYCaYtJWP5ka7xlpDPT2Kr28aV3YQi+pne8K5Jde8e2/+ulJz/VH+b7CHiY35sXT
/W2OLO3Kdq57LHogRZAFflS6Pi9yuxM0MPDS3uazBt/EuvAh0n7Jwrss2quw/vWFr9bJsrILMLPl
30X8zzGYCuNRXXgnWarHyK9Z+Wpiby2/f9E7x3id61pfg3HET7XkVjREjUFhXVfegKEdcbbMvmku
0qElzB1kHrOlVVjN1R0iZ3pun61qQBUl9FkIm7YabBskR5dSMlCKB8pYWuXjsp/CDTT/7qROc2Gd
k76CRCrLO6giQHljR7Az5qxmSe8ZN3kY/Lq7zuaPbISjf4+ji/qa66MLj74w76NUseo0CiBln7Gm
jd1dQbG7qH5JzTtVH/i4G4kV7sKwKWFSIpBniIPslh2RgJOrcKyWJVKZW+nr1XS6ttMN4O+TQJrK
WOn1PB4jjTKNhKqCP75ljmed5JAIy7br4CAdIibgKAT0XAKJUKdrr/ft/TTXQDbMIZ5fq2hft4nX
bPCNnfZzk69xGeqRbJzZqLTaKYMUcaoRZz5NKVxSrfOeccwatrAZx2YhY3KILeEVWe1Hu7FzniaZ
pNEVRz+4xoTsh1Cy9qzEOFj2cO1FWqbSscKJtQSZmOXoeOFSvhPiHfMRmr2LBsqQfK9E3KsQH/sM
/R7/ZzwCvWiTDl7iicG77vfNfEl8QbXjRfxuidcwjkq8wAdoQA0KKI52kxmbOKI+O2LXrtlYfP7d
ogrQrKNCZOdZslxtGz0CpcvwhRLNLEvbI8CS4/03V/0JwkXo76VmN+ZotztsIdP7s8zBdBqcgJBU
2O5uJOr5eJZmrdPvPgADor/VwDjJ/Ax/KqT0+zoU1kDF2Q5biJbydIznZOUaPUg+0eOUfXGWZ58H
GQN4rHqk0cQgFc7z5uNL3oTeuwzer4miCurWLh4GMvjH5WTTEz9C7cxlSML0+Dls6qp6H0F/iLaa
8ISNNfUw2Pqo74VBxTovdCrdtxztK/Kxv/8feBCI9vTx/+9+F/03xHF4PfqOVLV7R6r3GSjJKMu9
1R2ITlLA2fWB1pDlYI0nByK775291lzf4eyB6AiA4EyUPc6xXMF5symklDWMr1DXXeKCaa+A1OjD
N1tPv0a6M2w6ve2P7Zj0R9ialY9UXFZCDypxjRlmDR1c9IPl2edB8Sms2s60+wz9V8NkDABQDy5s
iu9IJIkk0gufWzsA2aVsfh7yfGp5NkTrz5CELqHc4F/SpoAKU8dIQYFf6gLT3iNpAcrB568Qm561
NCsIdfbkW85Kb6nftd6vu6Hv/2HtvJYbx7U1/ESsYg63ytGhneeG1e7AnDOf/nyAPC13z5ywq84N
iwAWKMmWSGCtP4RzHa7dTFFXWTdiUoR0nWqM9m2vpu2X2SjUg5rPyUIOyj4vMSGvuG64lc1qUl/x
sHKpT89eN1wwqnrgry0fmo1lqDmmQ+gWyDRcFwImy1AJP+cGzoCBW57CYahIjClglA3c7Pxg8heW
7Vhb+UAOUITeVXPycn1QX5/Hvw9e+6uh3vgUvg495MwLQ8RAtO2s45XxwR8hpXaWo9KenDT359FO
NK9z5SgaRg9zULZfdSwyoE/COZfLL1bfpM2C6cuoIF4ZRPH3eMKotu6H8RiMbB1O/RAnNxZugktW
inuvwP5TbXyIpdH41gn4ras7Br6HECCCxm93atzOd5hvzaRPQ/UvMckf+qOmkYGW+dXBd+bzGCqw
jEUW5FdqNnTT99FHKUl2yUMQi6V0NmNqY5TDTeINq6jEX5UK5QctZaCsYln4jci1wagrmEA0bnFj
OM0lTH7KYIgDpILnf4Qp5ajdVAJw6aNL6Yz38pETj4kwNPO/y5Y8JKRc110pFJGFWaXsq3FZXTiq
nh0+HC/NdWliH+NDUb+kkuWHiMP8JYsz/RDK7FCGwNJ6dklgXz9nHBnKqTBR/RN/ErOevJWvOO5K
PsNhwN0CkcB8kJ/85YGde9CLXPKvGxkhn9qFGYU7UDjG5TEv+waNRWGNwON1RaC3bok2oqZTfa61
ZN72yJXcgM+gniUMxP0YWFYy9d42rdwf8sHQ9dOupsx+lK3LOqCNx099chkA+7NeDiabivsaYiEE
iIVh1i6eQoO9n2yeaDxr+xe3wDxaAAL+LQIPu/4F4sqniKYROqJWi1KXWNZEseKeCk3dG1HCkkZ+
zHyOd02KBvf1Y5YZOCWvA9J57YMbE24tx8cORix9Ep51+9mN4Q0r7fsw5PWTPpFhh2lOOaRr6ltq
t2D8sH4gizYt4GeN36fG5Rtmt7CbMHAl/ebaO/6k433LP+wSIhwz1dz7Ji896LooOrhwEww7WBRJ
9JrpCDriZdcean6QB7sKmo2DgyjSfFn/2If9eMzw5FpU8dw/1mhvf5kDLFCLyG+XftqeGq2dbhsr
8SDnq9PKNvm2BbGZ3tdw3A6dBjglj9UKpmW7k3UiZOg/IloR0fzfIpIuq9Ax6D5dw5vLdq3iFLcE
c5FsXS1Ol7kNxwWwrF/fKvFbNzkw4pIJWqwfxubuMtrBpl6ZVbLJ9II0XmsaLwpKocs4sKOT7qXm
i0nxKZuK7mkCmn5LNu2bjCqC0ttaRsckPgIfbTrikMiSrgjwEZCndq/wtcfmCY6L8BZAO2PTR4Kb
LsTG1ULxVl1QIvwimlf8slQhTzXLQ+AqMZfXgboD4myRNFv5jpetvAGGcJoae8caPADdoEggO+cB
60bMcCApC0EQzHCwXERyMDefDK3r92hkoHLvBOXLkIO8KaZ02oV5V76oMbg4LTLUGzkaWtA35+EZ
3qJ725v2a+dG+NRgfrBQK3xCbSX0vlq+fjCtDC/VbHibvDT92WjzKyZz1uvcRh0rT7P9ErKB2QCk
Dc9urtl7N1fVXdQPAxQSI12psAxifC430i1LmmTpac5dVfShfcAaMQ+aj/YganoyUPbZ2E1c5sk+
3x7Qk9D1biOhEm0KJkVvLRbSjuuf5mj2T1OlByvotMoSoQi7Z7ebKSc5nOmoiSM9upxU9y+U4Jzb
66G26mRlD1i4yD63Y2cFfiE8YQyvHa9xqJjPxzxuEZtjfpra4aLw3bnRl36MKkmg9vG5s8t1RVbm
FtEj61aeDUOdbNnFukJk7qPPK/X+UMfW9ymyljoS0k9kM3ARmSMTvSpvfO0mJFLN3lL3phBm91AR
RPjr4QO8IyrFsn4sC8tGrG/5KQR3smVpkbrCK8bbyKJyPYIYz5T4pyxJY+H4leqYc9bEQZ6prfrq
Z167C8n/tVt26OFObbz3yGk/Ilq1mjZIdbH39Jphl7CFZME4QLKwi4lq9qBtIzCZ50sTbXnytkVR
r2RMXjrNnV23OOtkWGfnvsMTGIG6MbSzt3zKLAQP5vFYJ4P9XI6oaCZN9gaJdtrNA2I+po6hBuWn
cQFdp9nNBlOnJoC0iQxpfWmTqeRr5OvGg+lrb5Np6c9jPj85jY7leh8f+QEGb0ni66sEcMjZGlPn
OPu5TvUGlS3VM0wPD1K7UsCSjV21GkMsmYvWOHR5bQDCgtZ74jaRrIPOoOwtY0y9tk8wZ4Ytt8IZ
moCKHJJuRhC9i0fWjR/Zi2u+gpRzgr4fYOmTrz5OFsphTrxGYavf2ym/o+3sqBFIiQTbGrNwzpdO
6BCYihOzSaAILUqsfc7SxGPgJ2oa9Quwg+gm6cicy+5ShTim9U6/kU05KdSaemn1o7uUm6fcqRTX
W4z8TzZk27r9nGoPKbf4h7TmD1OYyKEIgO5fdmU8TLhDfupvxHP69/iZnfAq7b1L/4RaUZxv9cSH
3C93uanYA+e/Dqh/i62vPMLcgPCC2cYGfhpyu3b/1EFZOfhojq3kS2mtvx+ceXhCobL61C/iQ2oi
AjvdnPOaTbvhm/eW44YPpTnt5Z29NT2oc50DaJQa/gv60T17TnYZdpkm9x8gK7TiQRFpVgo3CweZ
NgJQrZgOajppQ0FrACx7wfzJYXmw09wCKJ/p1btfOv6+Qvtg5WTZsPWEwMEc4lM+1Ra40MSBP1W6
6X2Cv2RrdFD/RFeqVRTJWPvIeBWtZr0uDymJgtOfzxjZRphNIwFUo7bpK/FG1RtlOUS1foN+KJKL
Wkxa2jIAmCjdsINOi63zWFsPqdWOX3yXXxWNGeL8IVH1b7ljBueoK5rlVOMwKJvXQ0Lx/yyb+Nui
6QG2cYuy0wBRwOUvYbE131RUkvbUZF6cMUr5oVTx1hawuVwJ8zvVc9jICAxwoejvnd2p6OID+ZAg
0euhTlsQG7Xz9dolzzDIGc9ob4xn20hRMTTNSwRKIA+haePnVmb7VmumtxFW3AposXtuup5tpoaa
fpSr2bNvqq+YyNnfqVhR2AhPutK8aIbSfKnGuqW0GPwsgjg9yq4CS7fbdsw3swiQXbblq5s4UbJV
HnYGknVDsw7GMsFVwgqWEg9bziquc/Fk7/Goak4RIgfuwsi/K4iFa7Xm3LP1cPZV5HSbeWzwZUzL
o0SuAyfrFrYoDiDhxh02CG+SvIEkGhhPtaojmkfLoGJ/aSHv9M0IkeoZ/QnBLQn4adjNLkY1Poah
rn+ZImC+bq4LXDFoNdQw9zUCWgCLaUZjF6201I0O8gcgJlmThVqF6aI3PIQA92bPLo5sqE4Xh2Cy
XrzTMDwhy5PddjLDN2gbpCKFrh1/PfkX0h1/WhqeMm6vf1arHIEou/Od7ELsJzgECXKHUxNXpG5B
7eQ4j4Cctqr1MDnlm9LMb55itPdhrem3Dk+ChexHOxF9cD9sD21s569Nf3aGsnpz3Mdex+M6TJPp
NTV46wokkTN0X/8JeaxLv5VU5p4aAxoNsbMaC7W+yUfwsc/ythIgTiHRD0pUOGzTkL8ABSF7JDIi
1jRvM09xuPxjIC9RWOprtd7JAd3zg51v+eZBR19tDKonWb+x0mU40ZD7YkbQu6yekKScbzQNuIvI
fNvmvRa4+FTx0yu2g4FLSaNV2l1TValQ081+1Fg9ZIH5U1WGJ5tv3uuI3gqyk3p656HVtGsN09jj
ERDfDCm2L5h0KLdjjiaVhTLGmcJqcyqH6ontIaKsihn6q7mprXWPLd4XedDIKthJbJ+zvEMk0/XD
nRtZenIGyaFtzcy9h66h3spvZJza93z9VHKtfAfFmGwBefO+zNq8DoZsU1vc+SdHwXJ4ZG2pJbl9
yFGH2uhmmD9BWvo++Jn9XYQOZpMtizCxq3cMfpJ9TyrsptDiZ6sqg0sL19fiRvaPYtCqw2efeuFe
9ifAiLWFnXyvDfOl9iaHVAwHg2coLEpxOgBanAKVvzMPUDnopn03A3BSq5WOZ+qqQKtmc4EjXWh4
TlI/46ZerSKPJZD8Rzrt9Ll5HZUFPQM7vmU/Bic9T/i4v32DUOk2VoB3UQ36fSDXy5veC+rjtb/J
3fooruFNdbGpZkzt+s4yzqM4ZHWpoGwaU7BI4ZB86rvENE62CyblTQ7IQyJnyFNkIfJlHjvluqv7
jwtGW8zJQQWFhjW/O51l7nyhcBT2DQqT4ucYhQ7mUJ4Ka6Vxwyc1nLayn/Q9RSs8vDayiVLXIc6T
+hEPgvQsp9dO8HwREPDK4KwOeui8TaH34AFRKvFePiZ+WRzZogdIF7kqQN++A4rASj0Cvcp4S/qg
XMjTT+3LhE9jnqvqC8Moix2Smu6to7R38nuZhJ17C+TtTsOE8TTGQ4Z4H2J2WVaW52bM2QnV9dKt
LOsRZ83mvnRmFMKhaExVoB5sUmpLw1XLFx9F4HWLxcNWTup+6h3ggvkoMcyx7ll3VQIZ0u8p8XaT
dfdrLPAL+9LiCuxItPBmKKGOtrWSHJBPN0g8aAdQ4BY6t2PwJc6ym1Ty0Cpn3hs+UGWvm5s7t0LZ
wZzxtHtV0DxtUBS88WdrvIvtrOcWHr4pZjLdya5Lf9JtG7aE55CC2qWfjxqvuNuTD0IA5Hyp0YRD
ftB6f4exl/JqzUm6jvO4OHkIop5RqC9XJsXmr5aJQG6YASVo4c15Bu+U3Yi743GobQ1LwTUic1FW
M/Xou+sqO1ZX/v6yDGodw1uzmPMPbR4+tBPqf2u9R33JMNty92mrGpGbHc3j3LIxOpSjDhPUyq2T
ESNGranxjbxFUaOLT2oxvchblOwqVA0SFLnWy51Ms+PqPHTNqY71HQk2462do47EVRPcuIVXH5mN
wQ6Ex2fMD9/kRuBXaAV6FhX16CO08f1gMxpJ+IzW/DXU6yvnNBvJD7kiwqA6uCyLHFO5gYXv7K4r
JblcmmwNesqUwK7/xVgplccq8JNbyWGRrJXaMeq1M3kFKF14LWWu3ShK6+5qXwcy5wQVUs0YMq3D
xgE3Vw5Kf0D66K9p4L8ahl3/MPl6/OACH8zsHpBB2D+IZ+synSN3K5teouIsOAVfZUvOaYrmeYqn
+CwneZnfIjaXxSvKmSr2MbO6Ji8dnNsZjgtZC9w7RclVHuSAPCNtF57sLIPRNXnTwrdi/Xu/DsQ6
y4wrRP96w70vTTisrgeIalaxpEtTlkXmkKfrpAaljqvQIwyh4NtvJ5h5hLKHncblxC0r58VKs23Z
4c3O3ca6T9wWeCBe6+vBb8P3Gh5v1+KgYFH3t1hSHHQLcdXOHH/IcTnRRh9rWTZ6eotQ795hbfjF
CYbuQRPSqfL3P/MsLLGFWSh2U7x0s4B8dYgVyNEiRd7UbjNuAGMUPRWquW5z8EiQ8GCehdu6xyPX
GFrvTQ8v3SoyrFs1ST+6iZ4VH6M2XxuQQXtqxJ2DvUL3SEMqIMhGZKKkCUuij3U5IvnofzcCv0aa
Eq+i+wvP3OoKgHQ2hBxsUv9yUwQXEnY4N47OrQwAICBdtDYf3ab9iUDy9NXSfDIw40uDmdJupnp4
LgbQ6tuJvo7HUULy/HECmwRjMizOEqUmm+g2F2eJUptrxMXkKHtTfdPFSbYyLeybBl3tjg6esg9Z
rNxVvKbyGNXdpaklzviXDCu8d3UGAzOXaMyK5Cv/qjcqvNpjFPVYLepdvAtrFfFGvx13tqmN9wN8
ILmjkIfUS6yVXlnlphb8WoSjJ7K8HxG1abPxEBG5PZUoNbIPCZ3qEb3n/N4w0SZpjKg5s96KH20X
qWEhFoLDirlpurTdNjNYktC2Ni6rHogqfXeKsxr5ut5u0BoSCeVC127AsIUPickewPeR57oY8U6N
sgpqTGHkaCRGA4VR6eGbGm7wMDfBeq7s5G6ym3yf+OS8n6nUJ7swRSzGUHEruEBSC8T+qFnQdiRt
SbaRT/27PffmqptRaYYL7gKAhIsblApapxnKTrIpIZAWdkf4DDzInswrEbQU8bGItzRsIa7xMsRt
/zXeyPJkEYXYgdbCwrV3DH2l5M1MwsKb+s0FQ10kQ0RaVNR4tUg5zWk+nXALlPvbXPXSXUllaxmJ
7a7ROjm8DOckd8Byz+vkM64kVXon4y3MAlmwmPbORtr2SEH5DYElgSFWq8e4wsvWK0DQItHY4ME4
JfU6V7V5aTes5S5vQc/sGRoGqxSZYUTHCcYcAgDc8VYBW/h7TIHqexcRkps+dQS0jfet+NGlKQdl
mIxQMmtVw5Te1kYNd18sLMcaQwovM411FHnkZn6tL+UZv6L86HsmXHbWnZcl52Xa1Oz1ZLap8DUR
8mP8NdspgDY8N+PGRBGdcjZ9nw7FgApY7jWXkOvANKJwteD7b5zM1Hz3M2rdsiZSWEF7gUF0kYZ4
vxiQNX8nhzAKh5NOx4+GS7SslshhTxRP5YCnYbL1o3DTCqdjLG9uUQAxt4MF9UH+w1rsdW/iIrqD
7+KgbumUG5QErcu/TgHZuczCqdwPyRjcTSEmIsM0fQ9VBZl1sYaPUPQ3VnqeIdb8EsVgpd7BJE4w
Ldjkh3xBVrFKEfmPPMCFRSqHG2qKl+FrckBGV9msLl1kxi7bgylU6mPPY1O+7KcdA64srAgixG/k
W3HNBdYpMbbyiAK7eaVsTBthOXRVxRbbGb+Be2Kzi7mnZsFRDir7GcWZYD2mTbwfECFcx0J3R0Ky
0tQNzmBuV0NVosAgm4pSr2RECtjfdTOhHRuZN/IwVP3PnPTF7tqlgo26CaYw3kOtfJX9eabBIbBr
YegbnN0qC8/yDHGveW1mCEdd++SAqVvRsizLaZPmQXbUo/71+p1uMmTrEIJ7jcQPIUKnHJKq5GRD
mOHXq/TuEWXLhHp6QRHIR3t3ZDf/w0ZcvBj9H5EFJU8d3ORpMHJrrRdGc1I1oKKN6c3YrKMJoBkT
ghauHV8wYx6yUec5rp8loEzCyHzc07IcNQ+IsuMi7Up7kz8ggB+C9S2622yI3k0zEkv1MN2jlNGv
ZLMFqbPKg9LdyabjK98dd4puZSt/mD0LL0KZFpl7hKFaG2GezNAxPxO6SXNRGOjL3RnGkNTLSmgn
ZVofHaSyEmXEfNmF+kYV0DHJVpCMBnl2OVQWLtpK9Cj7r2GK7tdrI69qCF5Fc4On/fpSyPijmQb1
bjC9bNlnTfDADSVeUjKY/kI67zw1YQPpdQgXDrCpH7Mx/kz5abxgnF5AdFUiCjyts0XctD0YiWfi
n4ZTml4q2cYe6h9pl3vp3s5InSZW/bXXp3H4OgOMRyEKdqRAV7CM/Dhcm0U0kSiW7dyfcBVhh/Fv
cbJP79YoKARneZ+yxc0KyrnODbB0F/LGdL2ByVHZDLxAX2MG8RFyHWgs1EM08zaopmLtQ5VdoUSb
XzjP8iyObpXIKW+v3dyGPocqM/F/h3ZWWn0KbdPoDgzoDaao033SK+pmcK38pMzDdAjV1ue5jSVC
1xb6ihJv/9T3Q7eYWZG9t9ziL+Qi39IWhp2XKNyO31z85V7qoTKXXe3iFkBSEE+Hyl6G4AveFYQ5
0oEkZA34cONHvb/XC938wqaYPbWIgM/0DZX84SHxym7v+TMC0HpnvHYmtRERMMUwTvHoKG/QwdPP
js29DDi5cnK5aZ4VATS6Hrr2rWum7HTtkWefQmF1rfAdG5fXPrJUK4ea4F1UN+Wm8wCrWHY+P/R4
O955aHQCZ54fBtWZHsrG6tl5auNBNu1SCfc6axtQgWFbLY3+WdOH+oscNMVeZEzJdssmqzZucLP1
fgn1W3Q6FfhHcrB2WJO1WXAE0It5JQmvGyS8EHaO4hZ9YPyr4aaS9BatWYs4iJB4HrrdnCTfZf/l
IGdhmFMs5zkxWVWp+aEAM7WwC7aAru51tx2/yBUMm/4FMWtQSIH1M02WlqLmP1EhRzzGn589z9RJ
BNXmDTA9fN1jtV9f0l8z6cjcXyXCycobKhdhdtC2sedNrxTkEY3HmfMYd9H06sbrTERNDpbrlyjR
bZIp+T1KiSrl87V+Rc09Ut7yWn+/Yh2FKz+D56hMKzdDOnceY/NLV8TxFr1kKAeiOQMW+tLDVMcR
dj5HfU/LmTBW0+xygWcNbHEFD3M8cHV9H4jhMBj6G61vD3L+ZUbRYOIDx26TomTJjGk19HjgXHjU
YwHqpewxzUnGkRx+TL5HSL8XWLrLJTDQffRpUOKWw6kYDv3wY5iMDyxKMdudMLqJ9eq+x8pVQ+iu
hVY5UJL8oxYA3vdo2621/+PRfq0FYDNyLHPd2sv1ggyrYmU4jCjq/FvZItGMu7m31V2NG9iwkCHA
XnBRkBv2X8NyQI+LApsPURGRowhVXiZPJIT/noHvKkrs7MzRqk2Oc4BO9+VUtkvRKc+6N1wnlYM8
N5UwvfTaSk78NUoO/xEjm4HSQ25Lk7cs8+rLRxv6/IcRowpOffAj/fBvH1lkKdS0zy+T5Ae55ivk
hCHL0YF2JpQgy0C4M6kuqISg2HeRHh4BRH0csOdgFNmHINxce2u30vCtFaGXADkkFGMyB8NPo7S2
jQBCLbs5f1bNwgal3Tr3UxJx8FEbZ7F4aUR8b2PXOlzC/THI98hUo2kv4mNxUBuD1FUb6Ss5Qw4E
gZIvHfEyfaX0O79UhHEOuAXheKA3RydvsYhxex9paNdowfiI3sxOApxaFG/954gl4yFZUAMaVn7S
lLdtYlRgQuLsW03pP49L/a8ByNV6jjMXOgKlUw9o8b4w9EWlevE9lqYGICPspTYf63tl+Ip8QfLi
J32574WFiZS4UfGZd4IxW1SUOTb54PhgaurM2elTepjLnlqo5lrrKUpwnxuxNStr7O0K2+YL68iF
X9vxTRxcZB94oBsLYSIiEgksXBNMIqFlkzuIfZ3VWbWWuQM5QuM68nfY33PgAJICSXKD8lUvuKHt
uJDYXUmnrib4okOEELlvCnjG+CtGDksmtq3n/5iHBAnW4Ubz4JPSe7QD51Wf6uybNxXovVfNY9ZT
vwBD5W2LpggWVgFij7pXdACjhx1cO7kvU27x3CFHkKOPsXBta7j/3yM6K3tq6rjF4rJrbi8aPiP8
pb4HFeJqISBmKf0j+hDVVU5/xKmiL8eofRuqDZt70PubXCuDU6iMxYlFtbPuk1p5NAx4JNif+z8s
nLw144cxuqh0apX6mIo5UzgHJ7R4ipM/mA5Qad9/hC3xMac7/TFHvo434DkZu9Gzxg3+DEZVW6Pf
gcGnKAJ0o0cRAN1cg1wn7XnIf4Rjwt5MtHwERqaFnMdmPj9NBeYxv2Jl/yXE9IcbVED3ntvvNK2z
vye69VYgBITmphZumkqtjp0xhHgDgNKgVmu+idAqn+eFn2Y/qcx5Dc7LTt9uUXad1jytsZvQUNLh
rlg/xLX1Ndfc8L3EXX4xjFp5j9XucAxQZ1zJdFyk3VEasP6KG+MtinsT3JI27VQfYZlIPBRxPStJ
Y+CkgERT/Jh75A+VuNkHqmNCSaX8xhMLKfhGc6qVHVYsRe3JfG47sNAgv1EmLAJ0FdMpQ1wR3GGy
SnSy5nOkoP/LQNtZyUk4ti1nt7SOoWY+NIYffRmg+92Sxse9BRX/tyHEsKfyp24vm3b55uvkyYIq
RxM9RWqSO0r4Fg4kNV3LaM5R7BqP+ORsZT8addwHE49NtLiYeBEXFNQC0XR7Vxe9f5QH2019RKHN
j2Y1xTB8Oh1zrV8hNaiNaOWO42Lgna+n0u8eGm4dh3bESU429VnvWcjhFRMkyg2Ylf5BK8oMCzrM
dOQgdkEk5Sx7KQflpKTXAyzFlGLvmx07GLMa+SrNGOQ5vfNFqYZkD70i3IZV0jzbNVuQKm+eelcf
Do1wrxP6haU4uLYfHbhhpDwqXPteDuSqAkbcQ89C8/UmXoZCpBDRl3B7aWeu9j0pOufgSzlDMQ/x
5qXZxuqtvAqKZ/rNEBebQemKTQ9N9oCb1Pc2SrJvOA48h36RP5l9pW1bmztHHM/+Q20U/xZQjVm3
y3syk5qTbFITW1hofj8i3wc/6YGFNHsfJn9qvEcD2PcuiPSnocGGNcj4QsQ8t7Zlm+tIf4zxCXl1
uCLG0NzPkM0Bq+n6Czop3xErGG5KUfGR9+Ow79ZG7HUXPVFrGlBPGLr7eHxCUz/C6kcvQFan7ktv
23v5oWCisBNOkUPuc5xFWJ3lJ1WgEFzYSYUaGneylVeWt3cjG3F8MQiYo/2CQMO4HMtQ3V77MAv8
c5Zl6M1CTpBh1mjjB8T65b+d1eeUdCAENwJOSgH5OuPSFq9RT92Ru4V/AhwZPgyFN28sD8aMOqQs
GPG84sfk8NVjPwAiJFY3IbkUFrACEjIySiYvuG+09UBC8sXq2XeE6oBTUuedQhdRq14oSc2pSlHM
SBMcLblBGIQZaTh+CpP9MqzLkHygeju9VgBkZVigJR9XG39dzRFXk00RVoI3X8zAi8++yR4+lRVI
HhgvNgWjzeggogUej62AEgobXje41bAvePL1dCn7raRvjhOCQsskZJXftpO20qey2MvRkQ9ToVb5
xZ5G8972R2AxXEyPqbtC+grWslnO1MMVt/aPshn0P/GsrcCv8Ib8wFohgmYv6hg15jnI4lfU1JB2
MOvnCWG1G0S5W6QCq+i1HhGvzfti2iInEb3qbvKmKWZ/5+Qu9aIy2cvuVqumfTbi5CInVcEIl7D0
x6Mc/f3aalywZBev2WTW52sjs//WOW1/l7TF8G/X1sU76GfBU/x17S5/VQdybIZxmh0jRKGFg6q2
H2dGyX3EMRQpYhbeZGOOZ6MMRATDX6VGgrCfiEZglRE5e3TTZh913T3M2+jG1NpOW8kpcIIWyhCa
p8GsrB1Crs8Rqp/IfCop5UPkknq1tvAWast8pxQlu3+/1VYyxvIs96yfOozYs6OhuW94ZiH3IKbL
Q/LrzJztdEXmJc/McZML6aXQZe3SO+G9Yw7avZkqD+ye0UUKG2QSSlySJKST2tofUXKyjFJRt0cH
1TGXKfesg1vV3/PBir+Kk/LvE5NUgeyRJ3PYfZcn2t8nIvg/ivnfXkJeEHTpmb8pS0QFLSxlKKcd
C4DxtcjHXZq30WOXiQqUFpUL2S/DfAOhAZvF0ysPl13op/EjOLV/hHniajJM7btPYVWvsGkKkZW+
Xu3Xi04TavXj71dzPbVdyxe1KHOtSgX74jDCiCyZ4DfIQpZsWmarnGSZK+X2chmVcgvXUSnkMCn2
/+tc+TbkC8krUxdXTtfXvb7J6+vK0eHX25iitt/CK3SWieWCmfC8sxUP5q2q2OatPIsbvFD8xBwx
ahEDfRc5i8rT1UU+t+NWBuqys6mrVWrXzfk6+f96UfFqQZGat9cLt3mCka18zV8XvvT9JxeV81OA
dZd3++miGkhi1Qk/v9vQQHEgMJTLn+AS++fH//V3kRd1bXXcyjd+/cz/04U/vX7u29na6FZSAL8P
k5eujFVsC5HfU1w8dMl2hlvZhAwH4COrca4chBxf2fr3ZUR9RCjxyYhCDz9Nx+7zH9PdKv88vbGL
pbzYr+k4kMyLMm7Uc9CRxLQFyDkxvmbzFH2jSso2FkVqNCNd6IQYOG5Lv08eAsrO/xKa2M1H6GjD
x5Ghk1b9SIZhaTpR+mQUprlOZ6gfeLG6R4B/wE9xq3ucRe6trqeBHcmi5Wb/o0APip4s27Ysjxaa
KGvM4mCUvb/UBxNzMVEHseoejSLUAE2cXh9kmOx3AgubHUWnZNpj19KhynqUZ9eDgQcCNUf3I+Q6
8EewbPquUS4zBywgVeDhnPg1jIfAe0dhuEEY5e9mDJy7AL/q4PfXK/O6oKKAhkgKYijKJ2EHORxY
PFoPPkpiQOVw4DaFmBsCkukXkvKQkX+ikRg/QgFuH2vlWW67ZaNUnuWGvECl9veRZPoU9ucciQbg
+/fPOXKhaZpG86g2L/LSdh64G09x0L2fnv+Tif/6nvAH05fhiJOnqnbFUj6dMCxQlsj6mwf5DEPM
kwVZ/wIMLTt57sS3U7AVwtL8HKVpZzi1/Qvbl48oda7f03bOQcGpEQKWo7b3VN96iAf/lYJS+N6p
QLZmY3BROoXMPs2I90nx27j4Mapu8dcoJsLH1PYN4gcPbui+ynGQLJ8nxkGFHo64Yp//lBMHULCb
yHhuZqs/NImPmTnaSuBmNIhVFo/M0X+W32Al8r63ZZA8UyKo1ro7JGd2S1h0/sucanyW1hS/5vRi
ThvmyXmsiuzotMa80YtdYyr6hkVHhZuQax37rDeFfAJy7jW/sZCq2luqIuUCBSVYePWiLAtffJ9e
S/QEXrGZN5e92mX3xhwn2znBB9nIhPgqWN7wAZNPbz2bwhdyHJPbxhk1iuBD/K009xLJpURpvIzi
cbpj2e/tO3RlNxn2Tk926b3KCM3SbwsDpGbZfVXyybhLBNNtLjFkwwqA4i0t2V+EBcYEM4/VUm1Z
piv4TG7MVPOXclgebNWgep8p97UMieOX0cbYG1BEfDaawt5XfaDuKHVMN5ZnpmvXiZvHZsIWJwS1
9xXhoXNRi/1Zwj7eNNWfZTE9O30Sv02TVi9TkP1fAoP/Zpu5mJV0fb2Rv215yO1yRGiWn7pTvFtR
3p5KFNj2KguIRUBSon2YJlT/vVulJ5X3jjxpgUo9HM2F1LWN424bae58dCTTFzW8cuN0sYIP5mze
UFbWUGqNgmNcA46cuvapDoBIJo4+7mIUzR4MV/uBQEZxFyTJtCz0fgm1lfLe72eFOaEAFCQdnrHi
7PdRlov0sYn8GP09rlAbbk8ufqli1p+xIbNiOf/3a/75iv9dXFCeMidQq3cA1ilEF1P9wtMckb1m
GFE3pmlbWXc7Fvjcp9iBLv1q7tcRa+r10CS08UrbNmwCb2XwUAVodqkkFusq0b4g1JVtDYRW/4ux
89puW1nW9RNhDORwy0yRypIt+wbD0wE5Zzz9/lDUMjW9fdbZNxjo7mpQAQS6q/6wLamxIIz4jeSe
ty0Soz+GWVi+6rN1C8Om+Wa5CQLzyFbd2vARH/B76lYykGY8bKfR7h5zfFHPpY31uVxJccojKPAG
PfLSOrSV2e+a1DG+muamrQDxoRlT7Uebdw4kvlcysEgopNUPgcTnoebsi8yat8IYsZsgXPZ36Vnw
88ukBsRUEVLVQzZqZjV2OQvKGn50TN8ofQFY1g+jidNQt3E1cHb6uFVrtwHyA24dR4LjPPv2s2VR
xIaNjOJM41fPeJNhjFP9zO3E/q4Fym1VNTzhK5OvWG+AUpiAuMapx1IiUPGUik+jUYIC8W1vjR9k
fWfNAZh9EljbzjaqL6UZ7vMsdr7PugJlwinnJ2dGtZh9lLaPtbp6wcv7pzXH/oMTZsgcx7A6dN36
pwlq8s5e7b74gZ5uh6op73Q1SI+6qwTHwR47dqZ2tLVyPXq1SgMbWf4k35XZx65zoKK9XKlJ8/ld
/D3CgANVtSZZ60Zvk6gaw7sinNDBNEf7m8XW1+WR+YkqeXew5hE7xKBx3kLKUebBy24FejuMpfHi
2beiFiwNYGwyMiOotox8CMtuBaA7vo/8a44OGROGGE/EZEQbpbS6LaUW/Qtp9Y2wM4a6CtcVFp4P
//+IOSryE8j6OmwRjlrhD4tZSI5hdIBV5sDfBEGMncul3ya4ELtkgNek5WYLlDEbLxFpNZzUKiw/
V5jZ70ixdazYRu1JMZT0PaKwH9u8dF+xH+/2SUvWVKtN/9kN8u+XD+nmL204Dy8axdxDA0hxjzC6
s7YW9iAgv4fMcMKnwEmbx9YYXqjdlm+qhpQYyQnepktTg6+3GvLEu8vc0HqpSfBKf6FXznFQtBYG
iVW+oVpACYk12llGvbcCPb+3TgMMUqm4xIeuV7x1lsjVteNR5kAn2+mDUr2wTSzvFRdNYWyts9dC
G01IkwWy2Y+8RbcFHpb4n3I26wNnYW5/6IuTBjv2Eqm4a6EO3+tykxUTj4rfpTEpfEnTHovw3HUv
GtSkc6XPJPHy7KUbSwgrSxdg5pa6y3J6Dbk25cxVcLLu4LVt/hhI1WJAWx2TbYxu4YXkVTmeELEe
T00SjCfLhW146YzqbF1punuUgWuIzLjEyYgjU67j13CQoy6SDsGw+XBtOfXSxFuhuDhtokqzTjxU
rJOcXQ/XviSMX0ncUke06rxe/S3k2tc0/n9iWiu4zJvG8UcLf/OtxpKrwtfwa5Fm6n1pPsbKCL6m
NMxjjhTmBaY1dxkG9EmGPxgQr2spV86kb4mwQV2dpZ4r/XJ49w74z+h14M+ysffwztq0fCM9khMy
Lkr3uFxiydO66uba18EfgvSufNN/C+LLYKPtvFFJLsr60gNfKOGB3LTHuV8EhMnc7hoXFWtoUn26
p6RVrS7taAqLO82pi7vx94j0wUYPNFwK9eJO5sQm9pOXzhCW7zbu0FjHXebeb7rwzXWGeKu2SF2M
XTfgxpZAHgbD9NnyrQdBrcP3vUdA6T20TQacOUIS2g4c0b+E1ppir9nrwptdDE1ifWjurdCy1k6M
W/xV6Pmi70zKi1wBA9fgPwbkAmkRz+umnxLE90ErCs5nABq2ngdwt3ADQSZK5xWuaOnNuLaDCiDl
XwCO0ne9wvWqAhcanGk8sUfcmGXa7fMR4Knm2vkTPJ/8KYF2i3+bYvMuy4onN+nzp3r+p7ED70Ea
1eBZN1WGpYVj6cjr6xTXgc6H7nYoOyVZU8l/tjNjOMvlIsCdd9DhdtKSC1w/NQXuvq16SOdXBX+R
9r82vWLB+HlmvL5K+8togwpllvndTejVHmxbYazXvfUd74302AaGvfLyVNuJtm+HvctF89cKGnOP
rFK5uor+ytklrru11CG5hF67TbCtK8pT8rIbAamuk0nDSHsxNpOmV7fNUV6S5jC/j16b0RLc5Kp1
dPRl6efXWKCE409wT/+kRpu8RZmjrac5Mx89rV1wq6QD/Nptb3QfL+AQq0E0qWwTX7SufMXlcFjN
01j8M9UYbGowiVdlTdkgjfDzESh7DyzAafqXdC67rd5lSIk0QQ9oneIDNH1qVMuoBg/uoVNqvroM
XiaQFO/8ZrpM16pgoEAJkzMLw+xBV+DSVHmFkrM9QuMrcLasc/8ALmdeSxN4nHarW9oXaXVYfT+3
LpkMIoNE014Ko0fPWNXvL9EJ8Nnc76ebaBnUu7Da1s1obiMqAiKhYOGSsC6dtr6RJpYQj4bqBY8Y
BWWvsTPzHkN3oerj+bYrqJyMw1x8znGU3ntz2G973h9nY6h/5SEQKjkYhdsex4xtY4/KwLU//R0h
fTKKcCm2mqrvb+u54rn0e4YM/NG8TgNER3IeRv/mjzgJuX6QY4O8WWWj9sWHCrC//izXD79eVC51
aTagS/IGme7lR/7vH2Etv20Hkw1J0w4/O9AgjVLbL9mU2+vOmLRD3ygWiRW13unY32xV2KsvQaTo
x5xnwVqacPXdW0W336SFO6P9lPTqSma2y3Q1AEUfuNWjBCi+D2LJtKdzNFvoB5b8NSplqm+BrG8x
7MNoccrCh245JACuNrMZahtpyoCE6HO/M12wetcJoQb1mlIr5LblIpfDiAxa3eYtJihxfpA+uVLx
nw/UnXDbX1wMxqQ9IzIVrS/lUs/FjI2q0ri9tEuPtxDrau9wrZ82qnYGEY6g2VJNJbOQPSIjcInP
FfTmqlh/luKsBAQN+nmk6ZEptXTlDorRmr1xfRZgK7rJi6Q32Y+btnIv4t0yqrc92olyeomR09+B
Ao2tZfJlYAHTBgn+Gs4cmJt+NONyB+oA5YY2uDGMANPcpgymU2fOUbmTU6C70ylUNEj0iI+RUEOQ
dAfVc1+4LvSuSeGZgOKKZWMxXyBkUsWrAlpthFAJEPa+RR/z2jci3HgdvZ79X+L6v8xdrjcEIDDE
IjlIdNRW2bYFZaF9+eOsaBL9y6ia2Wqu9P81Oi598zL63+NklITFe9wfn3H93D/jIjTYCoT4l1yl
6ICMVrvB1iCizk6+Eu/1ZAOrG+3KpdnkDeyfzsHcPuyyer0EO7kePoqqyDVYLgdF+T1YRvX2Kwuu
7qHUzKOOr/enuB7GO5gb30t3aj5FeN+dVHtCk2gZjHDBO6qam0L2ZDS1E4eSvOZsZTT3LGz7Mhsx
gCW4G+cFExCWNywp6095rIDwVMeAx/YyGrdPJpq8D9IamhyKtzU+h57TvoLXkd4ib+1HH9WcbnI9
eLRI2ShGHe2UPOrOFGizE8ZmOCRRqHxSo4I9jdEaX9HZOTnGYP4yun6bo037DyR6rJ3IOz2bVhdt
m+BpEcvDwjzIz7mGBsnS0hVEVMAXwD+WdjzpLRXdKd5emouCipwNo+LcNJGxv2SXAmWYNu00IBg3
aDD30I7GU6+7M6MZmc4ZXcdo7YbGs+ckNgg1rQp3pA9Yhspay1fmX5mqeTesddoV+8zkJA4klloU
u3qY6600g1bpsQodfs04bUBpsk5a5pfP4l0yT/c2BO1vtsfSIapK+zXOjHHTeIZ1H5atCd9Ts26U
ogvOVghWv9XNAlpW5a7bwhk/V6n/c0A+90cTFGvXW6wZNGfY+2VrvwwDS2rXneDdTMVR8iheqj8g
YDs+olxaPs+5fgg75Alm1x2gOQCblVyMTMpxJk5qYLf1OqxSnNvLBoZ3qzu33RS4t9dm4VYrP7Hb
81wp5gyukbgqDoJtYhnDug7zYZsUqrvCsKw++4H6w4gCnPvGGdN7n/3w2ZbTydZLjJPTaps6/Bz1
6NwC8OHTlrOiDvp5+QPzrvGCBjo1nbaa8sIJG2jlHjcu4gnO2nftr3ZbjTdhM/uPBZWTu6ExQVtV
yqN0hb3nHGaoEyszUPxHGXDSztvoQcN+e+mTQ1nZ1SrxgcGN1HXixTBxk1VxfR8gvb3OVO7yeiKR
GZQ/GzxqV53d269agtV2VbXJnYFW5DFuLDZwIfnZTejO1ZtbOq+W6+a/+hrw+1GJoWyiMjijX6GO
5FPREist7PI0Kw4fGz/GkopsAtJTAItBi11DnTRQ+JrGyiFL+hAv0v+EclVDcdOXyJynVVL4wy4q
8GPqxzpTodhFa5RInm0s2jAwUeutXmnTbUuNBamzztoDmjV46ybW2vdJ9UJ6fYRHZf5SEB72I6X9
kS6UlCQvq31Tad0Gf7KKfTyutE7t1pBgsbyX9E2m2U+qw297jQiQWfkQYZnuU8s/6zUfdJZu+ILs
P/CEqArA92CXiO4jvg2khT/nmmMgQVQpmzZM8YQaM+ul6yO+V4vGIzKpxi23xzlb9B+lqzEUbYOE
+jrUvGALJXJ8Mop6egoVhbSDY91KF+jK7uQa7Q9uxCJD0wp1J9v1mr3ESggq7FrLa10aQTxVB0NH
41+aclDAraLQiLG8TPL6Or53sGW4RuQ1nFWzisPLz6F37ud4AUgAK+1BA9vpnaUp1V0DO3HdW1H0
T+ArRxVtiE/QIOx90Vv6nldf8Dl1gbQuATJz8AEHt+q48vjG/1fVVHSLrPVs+9VG4uTwQXyVtKpx
1su939rKDtwmzsR59MFptMTLBqHAorsRmeoGga4DBEh1LYyiBj+dpxi+RRZQAOqB8aHkhIwK0i4A
9HEm3+tLs8SddOvzPOGRhqzKdVS0A2QUFRvStb+DpZlkTbEnGYolr1vcuuqs/1hOctC2chIEWfCc
Jza5t1XEhsO2NkU3u58M06a2jtnD7exG9RmUTrztoyb+0oCHGBTY9WOMe7qjUftsdd/Yg0KxD2Wd
J092j9mdhLArxaN9dl5ynbWNYejuJqL28NnwHGMzBdZ0kObUQubpIGLeStMz2y3PXfW50PXq2TMb
/kua8mnG+/E2xvd9JU3f7JuDXLI2+PO+69hGhjucbQgLYAHV7tFOs/aUDS7OjR2q8ooOFlZXvlrI
jGzjQYnIZFb5s2l4/5QIMryl+DWgbd29xbjaU2pS24dhOXRWjQSjW56u/WZe56ydYx1qBbFy6MfI
vU+K3bVHzsY0Ri6xguN5HUgpidzoc/mWd/q04Y/drvVAc+Z8ldYa9id1AJwfj3asPEIz2hdIeQ/T
DlyqtRIlYIRSplPgFK/SmrS4efx3V73YyCjDfImS1r8n6jFp9vXvScriRDiVo3qXxe+O1sjqPeWT
7h9FZPaqOet6s7+pMiSCZKApSpz9Uhs4XeqEfwaXma3fZfO3OCThbqiniyCAvMwAyNXZhiVpglTN
LnGHX3iq2Sfd9axTvZw1NYjV1YdTGYqGwT75VAcPhdncSlegABm1BlYzYaJi7xt12RF1AIRjYpqB
zatG/URW336WjrntAjQpsaUbxoyFB95tY7gx67JYmdisnhI276hC/OsMa+v3PgA2/2v0OiPwUyQb
1Ql07l/ihvKhr82I0iMB/z1UPvAa98ePIx8YGNYbwgbjTeE3yq0cKg/5Ik1pJ+xXgZVcBy7NcGTF
mBQALH/P+COO1ykel/rttRujcWdd43TGE6KqYwV4QVlRqJ2qk5zFwVziebi0L6fXccwQ2rURW8Zl
jgy4KQnilZzKYdIj9xAV2qGdZ+++7M36DibDKoSjmW1TXA93UzTgzbzY4UmInIUjYp9IsBqH60CT
dJe5/XKla79cpHTqfP3HQNbXYKOWi8iAXL3qU7IWKFo7s/qlcrBKjLOmPCR1WG7FSHFOlGLdxJF6
EmE6z8o2oZLaL4YJg/4vkyTKd4C/8O39f04KrNp8LG33J3UUbApcD/USqjkjFuRfY9gVG892qltd
HY1zja4N37xQ+2KM3k6du/hHWPPg6CN8ADTEwQ+J6iAoDp/jqTQSkKSa06ATks3HbsCyZVgekXWT
mfc5Ou6rUZ8XGaP+tgvs9JOqlz4wcE/fW20/fbI8+yQBbZCF6zSLuvsqnOyzqhcZi+yk+ge5olXO
h36lzK5sJyguR20Yg2celz9lprVQCa1qVp/avsC5dWwt9KuT/quJbI9EkOyq0bpkEKY3OkFF+BKP
1sUBI9ei8aDpWL9UC4hu1nHb0l04WPaghi9dYh6kX8ImAx8ra4Hqqa4G6q7Dfca3nUCu9keYSBpr
y9X+Haan2RuLU0yh2b3cJxPCcmo19hucxKBfSFL52ilJZclFXwcMAO2I+ZGzviapvRgT6ayCDG+q
qN7yVZn2hVUb+yoN7c9RZ2xJ98/fFB/1pg7C1llVlPLRCrNiFTaT+o0qEIIEBQq5nW6iYQwibiMz
pg53d76TbxQnK9RtbiLH8lEwsfVXSBXepSkyXtfmRRnKYNflWZ5/0cIem7i56YfnBnevVRe72YOd
TvnDnKBnDab7NUnr6ebab+CSeJBY/q3ox43/irv0dbrxHjNk1QSFzIi2/miBu1eh4hS8e87XZozp
njS9yOFNuxySMWseubnXZlpn9xCpnUcW7NaxnKBIWWkHSyslc7yzvLzaBG3axeu5ADKI80O5v7SV
Sv+mDPhhIh7hPLLgch4zLHjHKgwf5IKwzas7ZJP2MqbxJNoWQeXvC63dq0U5/1pOxtS6nPT/Ofnf
Q9Kj9sZ2Hofog/t6Fo7FkX3dN7khZnFD+N0ndw+Gorh38xkf4iR4aB1uIa/4P/QDTQHy4Tn1pXgh
tYdI95dXsfYgNYnL9ltKGynEiqOvzw92T4l7VS86DbMyDrugL7R1P2TTSnUwNEqtMH0N4xJlNmDs
YohcIxdzMUS2dXU7hv6NfSP7lQqryk1vO+qt32ntLYYkbE2jLvxeH5G/a1fvL48CFsIhBsBTrLwo
y05Af5bKZNSiQ7J0BkmfneSApfP7mTQ/DH+Yfg23tXDemQ2QuHBSblGo5iWGHaRyO3ukXYK8VHYy
4tpYGmycRQQ2yOAsSMwlXMYL39BuqZxL49JjuKsAQZQHH4UqJHWcOyEghABRT7bVfb9yEmrUmzf8
rbqdRMzBWN64XXanl2gkoZePbsVSxkAF7T/NhfyWRfN7U9B216Yg5D4E/56bL4ZTam7mqJ1GKZlO
qENpBaOxLOYp3WiRX2ARwHdwhxeevkoqSj8tmDT7aE55eaYQnACJnwNvh4TFP5emvoyg75TaR3Tf
0Bzw873jVs4uCiLr1Zl9KkBgMDK9e+1r13mNvdDegSYyjnC/08eI/94qXvAcOfxGDxTBt6Bt0MFp
texWg76IItM4bgJ0jb+2Y7Omx/5eTi2u9b6WP1ZDph9dY3R2c2mNx6GFElJ1+VebxMEPuy0Og+3b
X2oFcQoHshNao2p5ajpSYQhneq+/QwE6XUI70/x7qOGXl6uG1ntos4R2g/p+1dIeP1w1JVXFHgSk
QzGPZwcxnwMrgCdEVb18Ey19MiCHUS3HM6qt4zmzja3WjDBlli49SKBX/nk6JYvrZZSNG5n8t2td
JrrsWg/Y4axRt8N2vl9NbpAuRoPGa4q/CVvGLjn3i2vxdVQMjmW07IzkzCbiPXj0y3jTO6jdLV80
BeQjwLHUzE7+8m2UztwcxpVTsgm89iXy5ZRhOcjIH/M+xICX71f42Yfd0S11Y18usKkEAs3ezWoW
j52pPl0OJmA9u53P0sILQjk1RvL1AsqaeiCAna5NexlFOb94QmRSLiY9aZ4hZFplyhrxDjUDgZi+
1v++WsXVLpCu69XkAmU3QUyP17Hgvwo21rvWfXSTod7XRdU+pDXaFVHkjp8mA26uF1bG97hqt60U
Ae3Q3thWFfzQfIxY61K3PqlhkSLOrqoPee5keytR+1NpeOWJMkG9bx0b5sdYYGDIVuNeDlU6OTjP
9vn22heUTnhfeIq7t2PEk/8Y4G7Seb6yjf59EZkgTc1Ln0Pb9o/Skv52Cg8FkJqbLLEfQ2gpzbqr
goMeAe4ZK8RA5jY12QV51QE2cvTi6Up8nB27XMto5zvVoz63bNjr+CVSpujFn5S3LLILgKHExxM/
PEZn9U4GO8sdT3rJz510ZoMRWghAs+ufL4Ogl+H4+Cp8U6Z2ph7sdZuKszSdHgVhFPoepVWH0Zdk
EW6PqFjt/DSdHyfyDhvEcdEWJ2W8shFJ+Mpa+QUNnvmno3lrYEpwirIwWmnp4P9Ku/q+LDP921yZ
1apAEOcTjmk6+HN/emLtOW49tTbusOCwkTNHZa925/lmYJ19GDzfuQ2WT44NOE59ErI/VChyGn3p
3CGZbu4rw+wwtCPla/aAJs3WMm+zwox32L73j30Ypxu36bTXNknQ23e76qtTzK9BM3c//TJHhjfg
Z23HH4mnRMFKUc27SSvtb+ijsrDRk/BzDO5hXcaa/iSfXGQgXhUt0zcduTFjU7IyR8KDF6TadKe6
9cIHq6d4rAyJT8HcCL6YUWGTmYGjnpdtD3x/Plg4JX/JlEJFB6ZAa2UJy5EGU1WreurrvLuHHswi
c+kHo+VsMj1Wj84ya7S4qzX7c7uQ2gwtBK+UdsZaeGtTgeDVpA36qQjt/M3GZXihuTleX5y0vjTW
QoKTqB4iInSkvHizMPD9HUXNzFgLm+0aJddyswuDDmxhAX6eKPQo1X3YjSn3JHCQvFKtdRFb/G+W
5bYc+mXVZE9k664DEhwsM64DkyzFpLP8y2Vi2MEn+PwPspuwrcRZDQ7eGEAJk08FciLS73e2c2xs
f0A1HMsQRB1bDHuD/sX02K96RvYEo7h/GbIQsquqaicZdHTAo4FraTuBAqDU1h/RukSiYplam1l7
b9r5rQwGhaIcUMjR1izvnEveKzf9bu/XzryVNNiY8lBPfW06SrNW9J9Vn1h30jLSYqU0YcZCTnUe
Zwi7kmAbqi48l6GJ5FphU92vHIvlV96G1asWv/pU34LVEE73LYp1XzW8o9dtU2tPGsSBXWOWw1lD
CvAGZV51zy/YPhjtHG9qlgefjT744WRZ/uaQ3sIhh0wSGu5rkjlz069cXW03fQwjyg6maKUUXocK
XpTtKC8VZwcBoBMJW2dX40XxNOO+QwWtVBDlLW883TR/OXqMpKHb/sNFrZXXlcrWmW0VbnTp7rKS
tLbsWChKYDMxFtmhamLzLLsTGZA4B8WdS1whm5dpzg+hbsHpW3Yxsu+pR4y/89A9tj2GJKIy5ogI
Wc1LYffXzq6O3dUlSOKvkUPNDeIpeXuTQwi879As/LfthV4g3oB4KtndxQrDQFLuJo6HLxH2qQe3
Z2vXVQZygXUcPc/zdO4jr7yTrloz3iNCcxHGiCr13JjT+6gResGh123z5ISRhXtTon3KuqI/1JZB
ar801E/5VKnbCLeavYx2Ifl0xzD7GxnNovIX6hDtnQyWeN4EsRE8GwmyupHy83KFosnYYxTPl5bG
SxwtCT5NpR7n1Fi0IwfS3yhelq4ljX1tShrb0fg0GZU09oemJLn/MjeL+f5JkvtDcKiytF4ulSyj
8kE5Nt77kB/FyUL7lCuUJ6Q6l+EisAW/mxykpKfF2bekcbx7Va2iV6dm1bFo7LteydYvjIMdoCLz
cx87JwCxA0WXsXxSx8W7aTQ++1GJy1bg5huL2s9nx3UShPlN/9jW0Q22plANVePo2FbzBCu8fUrz
MN75c6LBXaVPDrYZfFEj1TtJS7VsBJaZlOZ8CfOie1Bcf/r60urp+DVUBoQODaPeT1l6mu0C/3Qc
Q1C3aq0XGy+gVWWN3k/eRqidTemQr6wycF4iOHbbJJ/TM+rWyXlRM3Sn+X5KnW6blUBUBrHEk3YZ
IhF02ZSWsZ/ukzQs17adP+JE3t2JyOFQYIQ8tTyLpWnFXnvMPSVdi8hejq3no2/r2zLmDY/SYvmY
eAv12MR00/3tcHn1upwXoIUm4IxgNrStazkoWl075ZQ8FqliOc1ZGV6CrtdwVHwETAy0Ee8stmNc
Gp91Hoxrv1DnkzSjtNggKWS9DCUK5GpffrGixPzsqkZ58ALvME3uM1XJm3jhiYi1kZxF87QP466+
vfZnKsATz6jrD65Ipan6O79W4Kwt8+UAo8I893Fx42ZYsYXxksJZ9Cup6JgbJ7SNnYjKmR1Snc3k
fc9cF64W2nNYgUBLlNLQNVamqjMFuyVWBqUrRFEucG3j3jOq6eGC7Uim1jtLEsHMPHs/z02zuvyL
Q1t7b8twZwDhQ5Xph6jGQzNLt1Rnqovmd+pA4F3Vdvxc8/q/aXSHZpil0VnDVk1mVJHl3ddFDeGu
MetD/1Z7uQLDZ/AfKbBoJ948b0Ph+o+gxvzHHnnNHdxXay19Egs4CDXOws730icH9PZeA68NESzg
QlOoGo/+1zBAfPciuY6mTLIOu4p/Sq0NLAg4KyZ32MfLGeo072fSdx0FyxMjRpk4J79l49XMdbsl
4+881NgYPDi4RFDX7nUW9PRRU2egUqPboCqO0oUISKvw4sKju9PVu0vEEmuUMO1ca26O177SrEfM
wnkaY+yHsypk6Li+zQyrwuRBrZFLWNoUz/Sbno3shz6JqSSmCuIXV0fxUvrqqmjG1SUyKFxzc72u
ZeC6XSGFpHZsjU0lVe69kR1jO1TZdx9DvqRTrS9lnuE89ZcIZcBOZIjsS0SjcgeELDofuy7+4kW6
8qmy8Wzz4hwZblhNN5MeAIfXu+K5MqC5egWGER7yItnk/KwqnX3acFxppeleLAlEKd6oWXoqtQsP
R+4r6fTUWFtZljVDCEN+Xu4pGbjMvtxy15kyLpHX2Y3u9ggP+fUnPcg2FbJKn1PNjY6Nj+Fw58WL
PJTIlrKNKaHrhYjatABWN1Ns5mfw1WSM0YhcNXmFnKl0fhiXeOymSKlUwd609eEoIZfoxgISn1gh
aEqnPcnBHOGzrGY7NsuVdGQqosq2sZhYS6ctAZewy3lQTO3JHJLu9HFMJkdsQ8pCD44f46OiQ+UM
lEh7Gmo2vovK0UYg2wmwHBTSkfZywHMLqFv6BcTd9Oo+A9Jy+qNfIjQTzaBlpgxep7cj1hiK5f0I
vE47GQkmUnL2t6b0KaVDKVdOy8TzNnHIDSLzlHTAYWjyH3jz9qeRt8mpBZJ3OZO+Zhm4jv6tT9Md
rDaKcfdHrIrOiU4Oa6xsMsRqe0hmUNWsLfP7zhyMg86q8Wy5vXtGnbDwd2ULYinD5WtttVaI8qU9
TEccNy0yAfkU/cxcNUZ8T38TOiXvujVWdtl3a16wYHyZngB0w2I05+Gmrmf3Fi6au8HWIud7ZOab
0rPip7nFfsifK3U3N6zI12URPCmNMfMjpJgfYnByX5VwTZdYOWjBYB/AK1sraeLA7G7CHnA/Cpc8
g8f6HiSG8VpZwzOb8/peXxY9y5i0ZAyG5YfW7zGJXOaZlXPb92MKANMYbq+chSu/AVGYn8GsjvBq
iJDDVa9OmktEW8PDJ6no7xLdDY6p09zx+NFfa1XFOCeo7+ol6RTNZf7we6xMnPiMPQC0C5K0lo4j
cac6BdW9FvVV6cydXLnV66Tcj+QtYcnQvA5YktdVcWGzmhwNewYvXXLaRAE76qPoNw36poys9ls3
j9M2tJ36xsO640kZ1J8y7mWLwHOQ248BzM0TnoTRthwg++BiYa4dVAhPo+uiKR4393LAOrK5l362
J6eLMpcM/O6TiOuESoGThcQJBikItuYYn75VGro8XmW33KA0Hcc+JpEKjC3ItIcS3Y0hxNiwVQN9
78SjhzI0Uah9L9umjltMjyFGq1/JpCFMkrf6SS5tI8996MZu3lhLgbTojRMgEPNUmR7OEkuXh37X
jav7CNnQJYduqY/WgdrjeaRQyv8dSwZZXZtss1egWIttHChAMKNosSRrrS9zZrxkqTX9qqtPbOgo
31WzdWCdav0zhBk13XZqP41DsKTCXPfBMHlNDEWfnYsmrG9KB+gPRVjtTq5d9lG0nuwwHx9HJ2zv
kdn0DwEGM9uBJ+JXMuZrqqraZ+4R/1AqDls93Rq/KvTHRZ3cIs321rUYXTXLQc7k4PTKqktd5UYM
sKRrNDsVxVEqY1Otpjv57UOEyD1Wcbfyy8vfrvSr4RhFw3fpwk9IRXXCSrV1mUTKVjrlYFrTuLKj
7NUACnhfN8HGddL0Nlq0lKULqwSAaJN/QKHSdDa9NTxA/GRDwNbTARocDXtFA/VHyrbGXXEXjYOF
SbFKliZrhy8etSr8Jd/QBYluGtNHczpT+i+NEf7QxkF5UNUa1Yq6Y3W/hKOUmW6cKYhOKLKbn2x7
WqOdPXwhf2PuZ/SbdjK9CJsbvVa7F7NSjDMkqmot05Gx5ZmG/ddt0SnRs+5jPLtcVn4oJXdntNNt
nVsMa7BFa3mNKxreXIuCkxxgls7YRz6JqdIY58ohiRJcFH4H/G3S7FwmSZQfKzh6uPn7JLmQ48yU
m3tW9LoXf1ZwdDw1cV89sYj7mRZZ863rHBzNO029x7HDvfW46dcNO6NvcdI/pWpTvcART27KKuq3
MsGavys+wGUgYME+6rXsAHi++Zx36U7mWWE0blR0Jk5hC9d8RsPxIK6UaFjblAhii9LXv+wqq5WD
LsvDFDfV+VIyxo8TX8fl5asuh9jxTx5A2BtpBarrnBsUscI8Zq3j5c52GgJ8oJZmLavrLLW/dZ6q
HaWPR5h37+p6emum7Va6pmWZxHaWTfZs4OilIAAlP6QcJH1gd9OTkyjKjfy0l98gCIpDgmiggVBA
GpqvQpkpAj+4/92q5yK8jyr7Vcg20sJb4NIasjmUyBn0B35xVY7Gq94oVH4LfUJPpDDfJF3V1RUI
dgpMZ8ll+bGnbTwT2U8ZtajhHloszC+ZrhJbh/+h7LyW40aWdf1EiIA3t+0Nm1ZDaXSD0Dh47/H0
+0OCo+bSWSfOPjERCFRVVpEcdQNVmb95tEvgyAtJRi7kHtvMSd6ybg6udhH2mxZUEKk3hVNUX6DQ
V5JWkgFpAoSo3hKnu5nGxEt8Vus3e6xDaqGwQmRQwpJjiVA2InasYAdFu5s9/LEk3Cni6dFrxof7
evIji5jynYLe7BCF2bORkOUecnNGLDvxvmiJlZ/jGHc6aS5y3A/oWJOZX0bNsXKfG708SUsunnl0
LDzzpEGt9BFZ6vlJWpbttBhm1eyulsmWPkU7v+0ASS5N+cHTeLTMb72bI9M9q4l67At8MxbcOyDK
OlaPDtTyvTnG9RbrX5PtVmEjiNMoF77aVC8gJhUIoGU43nQN8g0tLDGlamCm9lWGMYhXXIcFX8cL
/NlXHffZ0dr8vYbznRbKezFZ8CNH65u0+mwuLobV61tpdl24OKaSfVtjlwWjsX5AVq9/7MO5fMwV
bDER92r2rR0DcYxzLAVDY0Rgn4tXht3BwsoKubVoerbaaLrpFPmoH7HTgQBAbgPwCg8BmtD/PpqS
Kupq5f9ompH2EfzLXAmW0T6PLQzdzHrP0Ta7oaeb3hrfSm9uXZsPk7qTbum5j3VLgPTxuU8OGqbt
Gxn9ZY17HAC3DL3hXj/8EjeoDWh8ZThmoeL07JXteIbCNzXHVqNIImX/Nf9y7/wEPtFDuzlS4Z+X
B2gXciRGtkAYHWXn+HiH7AfLD2/DnLUY1X208lGtpVWpXoKwxrgvkW69Qehyd45jzd+GfH6wlnJr
mmtvXdVEX3PXG/ZurcUPhZJNu8Y1/+4X6zVXN4c99uZwjJamGBvFcf3a5I71IF0GVLdbEBqPMua5
IXZA4rbTFN3XRgHr2uGDNjue+l5A5b9RcE43nT6o72WVkTlTNHMro11jWMvnKjzYQa29V6qBoWnj
KCcZLcOZt/Dszg/jstSsJU+Bl3nPMpglJy/t3d9+/rgeViGP9EvmegG6iEP5tfvb0wflPZ38/omM
0g9zEe2fLUwZY7XtdtJUJlODNV2CeG+14qvTDX87luKcKWcr+3JM7Z1TDJQeZzNHELrTbLZ7U9lv
QuRtOXTiR4izItnYILB3enc2yOsB9c8gEg2YYFytqIMuFMQjZ5Pl1vFaTFdaMmmep1EgK/WvYs66
mreCaa33sN1tkhjLz5OhESl3NohKif+qvahjd9bDUXIL7oTbo12kwfZT9kBu5TKRPbiy895Iy1DR
uzjKbaJUf0ygC9dVpOtTdoLiFjCeVbfY5uGza/HQfVFH13zpMsyQM13VD2XagBu3m5w8v5c457Wd
Oemla2ftJtF9VzYwCrZBDcp565QTYmaFc1tD8xY4TNlSR5ZYuSB5VRw8Ky8w5eSn2Zn7B+olP0av
JVET4ouOcs8t9tKO7V/Ia1ENMv2kdYn7LCGBawT7iF8RL1/LeQ6Wy0JoOQ21iS/qsooMdO7sLxaU
+3uX9GshG9O9T2XqazvF1QHOQMifU80vOHQOGy1A6zfM04tEZHFVHfg+BhcADvNLomLgQm49//+J
CDPYCVHGgdtyNT67qrNLHQ1gy3qdzCg6W4r29gntst7yTTgWuRFcV7SLwFhSu0dCyoRPphQHHvvp
F9sAjWYh/fR3G5HiLvy/28JCIb3Ju9/YmwLv8cndI1amXevaKg5BEWdfeGZ/TLIRh21N/2+vhr1W
Ziqm45yu9kFlzg9DqX1M0hUru1owSVamPnJa5SEjQX3n6P/K49cW+r/w/fHXzOpNgjw/30Dlgada
vfPD0nrveijRpqEEf+tIJfM/mTw5AIqHqqzd766nKJvJC8q3vOdtAQgHdbrUR2LfHYITNqjOk6wE
HwjvkaBVLzEA5UsZaj/KYapfhN2cLl0IqqxdYuUtUUuXtCRUuvQOa6qGj7J0TVn+Rz7iPglD5CCJ
qlySXb2l6Puczzd1JzZwa+ecRN/jtHXO99zXUPKXtnl6CLz6Uti+PgAAtCMgn6s2B95qyQkz46OW
9vMP3rsRzuv9/BBlpv7sDNBcZSBKohCiv5+8uk1EbqlWDaQvmJH6OJ1DLP2WDaib5RCZT/VkR19b
TgoaGlSbtilizM+N/rme+7OwTvuFelrgzEMa+0167Kp6SynlPQoPdUrQCYFOXV9ksBoQAqgy0znI
xKhzohN+64BFF0IsT1/3amYorslc5DjyvePF2KrF7p9NpETnNW39k/Kfttan/vU92Bj62rfi6QRm
yRPjz3aav+QKRCanDcObXKJI+VZVhXW8d7GNCm9ToiF4khcgZ9ADAFOhFh465Xe7uMJQDlbXZpdk
MZST/t4p/rZ9HmfD7Kr7udC8HQor8atcspaHXZLE8cVZsjvSlxonqwnaF2lMgZZew8H68z5nMoff
HOgd4T8JKgmbQUy6lFL7qkE0fIv0lAoB9BoE0Uo2cKZVAnjseEyZavgGD9XAzDbpyPwto+lUQSYx
bNQkKHu2YnfLXi4Dclm4qKyMqNM6vfVXajxUiyHQWPXBprU68zfViYY9KAHnQXXh8uhF0B2ysAVs
GfmPaMbpuzSup4M+dvCPujp5smegZEtLLkWaGJuuo8IhTceIvQsMx3IjTZml2fqz0iTOTbp6K+yO
buWCt18WUdqoxnbtPPnd/Dprdv3mqhXpm1Lfd4E+HcV1MnetZz9Thpd0TioqjfNJXCf9NhkvWkvB
SppVClevXqRr/5+T3BSu3rSUie6TcqrOvKp0bVuhs49LLvgHcZ9GAS06D3qaA4Kv8ab2muYN0rY9
o4Tza+zQ9NF5RiVxG+CU8NaFlsTGsUkayLN5EiLequxUUHtV/gxE0d3H6C8eYFP0PHzxSklcDEOO
zuKdkhp4iae1ff6VbyRt6o/ZQYHmubHDlkrjr0H81peiIR/qZ9a/y95/llpj1mm4o6pk+1oBJuBw
Tj+teHcj+62fQ/u5HJAn9Y3kIN2WW8TXzA/HrcDg0yn2d3YD2eHnJLXWMRPNMajT5vjXSRLlpqhm
yaTIrLRtqvbjNXQA0Gsjgq/YnpDKL5O3euHnZXlmnAxKrS89jGP2VIQgu7DRKGz+4amDsW0wE34q
9Ijnt17kBwOG1Xvfe78NStD8xbuZ3F03ffVGDH6TutGvZWRgUgv+aRfjV/Rj+cFU5bqTU/JCd7IE
DpNXZntLU8f3qU8wHqgAautjjkSejcVL1qj9RUbnHgUgMwr8m4xWanBpPN19kUH7WE5ji8x3nbyy
Fz9LiFk1yWMYo7XlLMvPWaNdcp8jm0yRHx52qr6tzPxkuqnxvfSRU19MKV2r+zuhsPxb4eaouPiO
cekU/KdiCLe7n6HD1Dp/+YQ6ZE3+a6iTq59W/RkaD93Hqko/LDp59qdVc7R/dT0pXzGyKA56mytH
spJ4WINa1cOofAdLZVyxVTcwGhyq37OkI6sbhukjmjjZGx/iJ4m/Tw8HwlCj/6/Ta3v8mG6YVirT
ZVnfc+BaJVDCm2KXt+OHxogIh3hG52Lkmb5Jq9F90wDJQkhUGbA2uuEqA609Q1IaixYP6olvYC/t
j0Ac+VBNePs0Web8XOGXH6njSroLQMOtv4uZQf2bqfhv4nGmmh6ZLep6v94mYzFssKI1dzKeaUpw
lbtZ1z/u7n2fZsuw56Ip8PG+Aje7q9x8ekz8wMOGWdtL636xgMg/wsYt96ltTDyhiAUrzHdIbp0K
9qQ1hWc+T9Pjp2mxj7CHO5BpBiol72F/RKPGQ2niIE0ZENQ6hvSfB9b3ct5wNvFSGEafzqvS6Uam
f7gvK0u4y9r/iwEJjnjKjV6mXDPdr25Kyg6pDPWLtOSSqwXl1WVQLs0U9Nikqebul4HcVKub9CUs
fEJS+Q2ZKOqxbQHTZiOT+wKrlcmNUVtcql73y73+NdgFZa57+x4D8xRp6TCu18lKXTUHmNpIxyxW
tLKbQD5pMfFZNhZZzr9SbYQkPGQDIp254mTwdeoG22st9deZvV8kF3PoD5BtG8p0+MKIOcxqAeND
zQrVLLw4VZ/pDzK8msms43UZPXZQrHEPS/UQqH8ec/CMMM0wyGxeAWp59tbv6JWhComSMsbtoesq
HzjIEi6BOrnKczHWG2scWvsg2XVTaVD7ROrgIBl30NFTt3GaSAX2vCTe70FpbxMU5k6BY2/9I62U
BJkaA7Oy2OM0PLf6b/emSFtLM/MgMeoLp+U+KtLW9+bq7xqFoNZz8ihIaha5+wq1NX13X217aN61
zOle47Y6lmbcvJOHj7HO9r6tY6q9/CKmyp/B4Ix+wjmlJkLiiplNYIBOGEd2SctoOZJxUfShP8po
mbg8+5yJrcMymhuYAIWh3z3IKGySd+QTewTGGFwk6OUXi43CO8+1MnyIckkNNuoa5DYjP9mvzUWY
60OjaxlxSvNjpIw0UKD8pR+dvwp53Uek8Cur/deFZGQmy7ldPbOUGOY9rtam/sNT3ZfJtoHC1G65
MyZ0JaUJJ8l8zhrLPcUo0WyMpSkDaqp2cPv/lMY9FCvUd+CrzkW6xtnCPNHGY8Yiw3cC2utf7cH1
r7pVIqBoxAPwCJJgENNHjJCXPlQ/z6pV/oX6y1aAPKqSK1cOd4i/LACedEa80+k53CHRY3zN7fGP
0tKMp1Zty9+WSUPVNlt7bMs3q1R3vjsWPyqwylsNYbdl8wAsjwrxQedM+kWN3XCDbY+7KHAQMtkd
OVPcXPD/bV5h6nCqRJQyglm+L6qhP/UThvMNAkldWKZf616Jr3Fshzvpl+kJDJrciXXEm5tFcTkc
A2SoLeTWsL1FzMxJ53ffs+3HvtIvsVpo3AD28wctOWlRAr1d0rc/R31QZW9o9SaneRmV4MAaG7Ye
Iy1eyGEcQ3F6V+oB/j83aw9DYbP0fI4ZAErv+1TBiSRTxmeSNSklEF8DHg15hHM9rK9kjr91oTo+
u5Wf+ZsadHps6PFN+qyK0gXwl2tPXm7v+IbKBubfKuNaLDNR+WRze773xzwxbhAlMQKmDHnvd/xu
N4ElmrFkDzrkurLETA5twOk9zccK9Rd13jQLpOW/RCw2ii8+Phb3CM1ECVxPQw1h36y69TXaBz+J
oUL4TPzC36NtpK/s0js71IqDP9Wonc5CIpV+KvcTsJg8fIzN4q+o1+cfHFwhUJVV8WwEvfIQxIqz
pY41//CH4Twm5Yj+MgYvhpF6h9py6t9dfdxIgBJiZ11GdXgl1aK+akH81MmZDaQNCO2q6t40v/oh
UgWQ2Ru2+Er2UsaUwXwTLbp20TAYlNfECfXvuhl4+7IfvTNS5sfVxz41qJ9Tdhq2SE6kv2cdEH5R
ZiZbaJam949VZ9/6zGy+NS0CEhnZnRckNhIwbRYsd72zr7GKXUznefaq8FyOCRqvxYz2IiXnt3zU
651iJfYhXM6jJtJiz5Uqqs3VLY2Hdt9Z1gkOcxduvdGfbw4yIlAU4f5Bt/mvTbfVDwOvmd8SwKII
EvvzEQBM8j1HSirBhJv0aMrWGs1P6ebDGFL3+f5L9PIZpcL6pkBA3Q5Z/aRaIf7no995QDt4qK9t
0+QshhlWf7oDMOKg2Os4wT1JVzNawW1ZIFNjZZMounr0Jj17Dha3TyBrX9yOr2yqNfnaleh9f3IH
FOL8MaciybczATqBqs7yoo9JAeJEo+yleR+QZoQCHBpZnnYYyiZ8itncbLAtgnqsUygwMqBM0nQr
XLKVRJ8e8KIwvmbmXzPZhncv1/a2HVgNYkCRhtw79MlxSoCcYK9zlKal9h99+dLnLyFRo+51cn27
YXG+bQfFh3uFvoCbWOab9CErWiuN+yo99eDyIC04JVpF+Kz1ffgAF6y+2MDNkIwop++WHV/aeAiP
jUmV770ZUJDQVXxfATFMR4RsIzRgdXU7G3H/e1gnz2kWmP+McbTVQ8//0x879Lma0PxSKeW4922Y
JoZjRtu8afHoNMvHWLVxGaM0kWwC32iunhP2b0FrWqehUoutX4KM3g7ARwfQ9i9pZvdvUD+NnWc5
MP5C2ChDiE7IspSPl/hm8OFC3skDkR24e9xohq0QA2RgZRpMtrMPnJFvE+/wW+aNW5TUeW01GaRL
iO/+9VO7Vn3KCnZylD65WKWHV1bCB0Qv/SdvtnicdlZ5Ca35e2Al07PTlzxw3UE7hKSdbhKxhtWc
WOI0d7GaJW6wI/0YmyqexXrQX50elerl8ygfQ/l4xib7mERPHBL4/340wZx116zJnyTi3u/GmrqJ
Qfaun2wZGEwruU76yYu0C3n14Fbpi/1ktqjTjiDwKMfq3XAmz3+RPrkky+h/CxmoFT6ASGerGFOu
V4vHlcOiIR/1AE5v03fhHxB0tEMZ6eWiiBP8huy8h78RCdoYseYv/bSwg3L7PVxaVCPTVxdakoxJ
vD7+aaKF/daEg/LFmdKnHF3/JxlyGqQOch11ZglXTert9pB7AP5ZS9WgsdqLKJ+MTnYWntzMKXfK
SCbyQ1BknuoQ5aQcwwYFL5ZdrPbBroJqfEPx31gvCKbgb6e42SM+FNNZBvxGNW73ODcENGtU6mWN
vc8N2uLY5tZVCqhqqZIGcnwePEtF1hnjY521oDJUx+GRawK7pnuMWv02932xkeaMNvMp6rAZkGY6
AtZUxjwHpJFpj5YNtsav2mIj+3u2ucjTpOQBJxvi89q8b/A/tT+dD9ZbuEG4BuvWFcuo5EEuZhpN
zcYdKwpBbYvgmbRlaOaNRKWzd819FTvm0dNSyHK4/l3FbiuMYCyB9ok30hwceICIljvn/uLO44yx
d2I+xnkZGJsCRxWASrxvpDOIGak5zT8CrShuq2n2SGqHM1DpO5i4OS/hIiU8LbUEuYulliDt9VZ6
a9EHBrc/Hpc5OqW63QdTOQ5DEBY873JMPt9rlEOOjl96+3Rp4sKc7vwpq84TX+J3DOLzpU4136TZ
N3jRgZZ6LV1EIbwGT9Bl0mTX1VMQhd8lCJo9WujLDwgRhTsXIJ0PHnAgbEeq/KY3KMduo6a2YAJ0
XwVZpwxWuesjvzv1sM5QffE/mvfRota7E+DQYJsnFS+Dyavtk2zsIv0BTRX9ad3WDYMWbPkC1kfZ
w31s5Jz+ZNVdt5EJ/bIdlAGmxlZi8HVadn/gAIJtOSc1LLKqQKaG3ffJJ5G7cWTH6PJUepqma27X
PMj6hmos7uU4BXY7K5uSo5iZm/rgkh8Bj2CInTn1D/wXimDvqGnA1D46LfxlDEKXHyG/Rf5PDYX2
ef0hRkG23LGwNJdfU37h+6z1F8UYlIfln3wvy/XvkKigty0KsKG5/uUyndJYdPKs5iU1u3MMEYkX
9iKDJ4p4InmHH8MmgfL2UMCz/1cfbwnkcK/sIsUdtgZYllPkdAbZ1FJBFCxKAyhohlKemwUXeW/K
P1feOeY6KjjJe1NG78E2r9Cvru9+77zKQaOjOfiWib2GYSWHcpj9P8Axsp8DRgSRHP5QbZvNI8q0
0Vmv3PhcdEP1qIcuXgWx6X0JWgeoNO51Z91PwULbMMfNxI1vAh31bTXhCZcmN0GLyqg05wV7ETiM
3oOtQH2BOIntd2M9Idhev3BM/C6nnpZMBaCNIDvbQ1n9PtgX6ni821AAHXbSVeK9uTHs2D7rSuru
tc7piyP8LkxwM8reHNon5vhwB6ca3xr5YMmnIB12SNbGHx8DnG1cCk/5/OljrIAC5lDGNK0O9qFa
wD0HfZ+FO6tyklMygYXnNa4jq8X+BemweeChWemgaVBLQhCve6hN/QbaoT1EIPTX04wapUAByaVD
MfUr/7S247yLHsGKk9AFZbn2yUS4Sddo+pEtAhYiZTEZ3depA1QqLSDVzUsWVF/zMa6uqxyGU4NE
W5q+oqVnxOFUADsIzQDubt1dppTqRhADv4IHQB6hx+N2xrx3B1RIo7o6tWEBKtyvsSXJdEXd9yjY
vSaNr746EHY1t8c7ZGkNJU8wxdBR8iuAi2zbsO42PKmVc0AR5DXKTedxWS/Hin7nDAOOHju8EwC4
JY76zOEAzpjWf5ELFNhDH6ves7Qc09I3SuyqF2kGk2rtzbby99LM66q7zMbMd9gLhy960zSHeGjM
i44p3BP732A7hmS6gYYlYJzpkwuARX1fROqw1TQtfmpiG7cVtpnDuY+6r9J3Dw4UpXvMat7mls07
fUiegFWPl3US+QHtIcH2TlBF/Tial8JSgpU1JvAgaa4go8b+PNr8Z7NbmiWaydvccMqHxNeS+Z16
prZH4Y53veKTW0F3Z1Ez8p1DuWgu3S/dItCUgLE5ACjreXcxqqg1JX65NQfVvlmPn3qkW2bJmuoE
X0cbKG5AZgYPlCX+LQpt74ZFlY6DSUVdXEakM1UUguoEKQxIYVejnFuVrxPhbRQOOyBECrCb3rvd
15FRU2XryhsZHTJiPy0lt5XfVpvQIUMsTZk7lc3JVozmaE4ejDqnQRaSOoJtttm5sWx/Vy9GS/4A
fmdAYeGimy1ntmmM1mf9+gBP227LP1T3KN98uaiJN/C1KMfD+h6LvKDj8Ur1Ngrzrx8y+hyDrFtp
atkWTG5+6haQklwgVZL8mV/SvGtfk8opENvX4WcvAQkVu4eq611KonN4riZLebXaNllyQdmfgaI/
z+D73q0ij48Fwtlp7rlHJWqbW8w5eD+ltgkOw7IX5ZT+h910l/U5rcd4Imdh81eDEwvsXdYIW3Xx
qTeapy7lyzUkKrUHW8H23kEVq0pirIpVrINTrwMfarlQyOrUvWQUJI7d4KsvcPFavFu97PtgRDc5
QbVoWBQmeRFLBxcGZvB3dWibvZIE/G1ONt1c3RtOgTnXDzPwnLmrD1ObGeyJQYsvBZP1Tpoy8Etf
6dsK2lf8A90HKqX2+ZdfVpB5FJVp35e9rz2U/FjfTE/3QVlGUwf14jT/lAHGxtnieNwt7sZz77XH
bBrQwf2P/j4Y2U9KSOFni9xg9sWJg+hm9ml/nslQsyWkxCJ9cik4D97kLo09A8vB4XdpfYq7hygD
1dRErdBG+WWZ+1pW4Dk7W+8L8nb84PvAL01tao1t5yjl7j6gBkO0NZPM3FGV8EECROio4yOE5oWO
aoHumRcZkIsKSwEhfLlKh7UEyh1PmOJaIZftTvYWnna/tVQO0AX24wAFFhWdu0aH3P3fhTpkGNm/
D+mP+7z7FFLf0bYMwaTaVbk1Cz7rQYNm6ELnC0j+vpjOOVYSNF9nqHqRZeZXLfZ/SEv6Q11VDzry
fjvpk8ucpe0WmMgEkJV1pC+DNyhLY8kXbBwXkMJ0sCzfvcAiqK9+SSlYnzkMcKwzH8XnygPMg6VI
MhwsGSFtHz3Mugpg9dpZ2J1U8aNZkgJY8cW5+s84duxmF5Z9qusDDGi/XZHJmu/Mp0zHhEVGKeUW
j7qnrDPjhcMf9TctsoxdXxbuDr+u/tG2rf4Rtcvh0YzNvx3Xyk/SZS796+ASlpb70taCNfI+sWeD
c1LH8pusoPn8t5FJPqW/nZ3Nye6+htK9Y53Cjn45Q20npUQgxMCyOLfQC8kb/6RNGhiQQm1Ivxru
1jBeZCPZF+aWA3DyJkcGnw+ltPxecTemFpj8Lx71ttoGaA5DdhlGb72ljo/GlvSut02s63vVq1E0
vkdRZmyubD2nk9EbxfYOQ+9yvT/k2CpsjQyQw31AzzFXCsvq1obdW6/Bt5Oy4tA60GwmOKtqqK/S
afd+rTK8ByXS1n4pBkoh8We/dLX1iMJrCaTtXqrt2fc6UHVwA8v8x3v/1FNNAaoz7u99EqKjUQO4
R/n93u+5JIhwLtH4Xi34WHTmdWTT8uR328MnOavd8VZqjnk1Z8XY++k4o1KavptkEf9aQhewz6fQ
wU+sKxDNj1A0yN7LwrAlNABZfeCbUfbvGO7FlVY8CNZMEGnwaY6jU9m3/+wyFbYIgjyTfkv11qh7
18+Jd5Da0iUT5xQ7lbDuy/00AkfdTMpYnUdVfbxboAA0Hm+iICZ9XmJX586a+DRTJ15nya1cqiqq
z6M/PNaLpti9P8Ee4woPcKfUeqpu/KIPH2dOXbvWKLvPne4y4ipmeIr69K81GqGdxUV5EebyW/jc
RHhAiB7DKEVQVCYsl9ZLv2lsg0/3/tjP+kO5ZAXGLihuc1uCblKK7dSQXt9Jn5fEi+knUIVtY1UR
qgAErp1ZzQtnU0yImqpMCvQ8TY4yLpchAOkO8QY9dXi5t/vAx2yz8k754EO9CbZJFCQ38s3JrezD
kcrvz3bsYjIGQaLYtF6Z3GRgtEIYCnLbd/kipwVDa51YL0FTnuTtTl++RUgXnP0UTtC6pCu3SrP8
nf/xY9F9qLOivvQUoq+TOmfXbgqzqzTlTvrYoqAH9d9i8M4gf2604J5ZIBoN4uT2voLuai7y7mZO
sctGsHwetKvaN91jkcJxHLI0+aMBXuo2fvSXlXs2Gj5q+UKdpDmTyM2Ptl7oXyIn/Usi7Ny/lnqW
fEOKHCUa9kCS8xgXvSpkcfDp4kyt/2dTXZqgMD5GPcP9CDbsuj+jFKrzHY5cPd5roM4vLmJYxzIv
B+B5KVW2yAi+q4NzsyxS0lGrbG30xv5sE23EPzwvv1QYlu+nLvUe9KkCKLCu1xh1ue1VgKpuupym
YjR0RWpX+jhQVeg4LCfNcYlRKtqrLu8S2NSgBKQvlxiZQ/oIq/RVbNWiPLlNvSZUdtQk9Q2IQOWg
L6efyK84Gy13E/qH+8SP3I9AA7nRk6pPf7LJ/wiROLVo9FvUZ8AArd7cSJ9cYk6rWdvnV2lFsw79
tEntfdtCqxvBVD10UcR+o2jP2MFg6vKzSyJkEGOSjLL4a8ae55B5lrmbR/IMW7ND+dPUxpdyYd2M
TbcYJoCphDr+HfqRvo2coHquWrw0BxXhA79rsC2JImcbpJH7OylURPYC/2/QersgmR7yWalx6oaY
Ghb1eOv6CgVDYbHGaHVFZd4sX7p/+yRQLsqgv8vcO+N1nbsukyGEsqysziWfNthlW8FhCGJjSKoP
/Kf0cWJw2L3DnwPNcYd03Jtyp36O+oTsuIehfXdfR35GlCCTGg36vPekaDaC5z9zYrE5bfAHd2q4
TUgCXqV1/ztA2c4XOM1/RuZDpOvFe1P10bOZN1+z2C2+JuTLzwGAmR0I2+Kr3YwKSNwcgvTS7Kwm
3uicSx6l6YQ3Nkcx5TVH2aDJihSeFVlH0WrSJgvLiNp+5RmuPPll9o9097AZD+PPKGSJPkVpQ/wp
ym7JAkeeN33jBXgDk/yxVmcE/4j+07qWPqqH0vAxK6qM7EuBMevOzML42HpVhgKZH16irHABlDPa
d5Xz4mHCKIPB0pW67bvrkMMpq79bYBbHIsmHYwcT/EtjzsGmX5TLpzFEcybWvkFWL/fzXIUPhRZE
QMZa/kfZ4/QD2sIailQAiqFJbr5MvQkMtGt8NmrLZsyN+3RTLXUv2JqAqUPEc6cUn1Y3Rym4+CdA
ZxFn1f6lSMJwPw7ex9388+4+er9Domh4GUG17/8XccUECoLX8NHPzFL/6o7xlqrQBJYR7LeKBMQ2
Rs/o917LXlecvFcdZ2fs/8mH5nutYMamh74LriJwn0v03vHNhkaKNUCEbiHrFIpabcxsseltMefY
1D0w3qfOfluLzD0nZMvsWlRDk+ah87rmN+SFDuzsMe4czO7Ym7V+cIHH/b6AltrKC75EaFPf7Nqn
2LX0q+nMW32qKuC0xXA2sE15maf8QS8q691wI/UBRfZFYNgg7z4VwwldU9DBSxObT1gvSmEcJXiq
Bqq0No4tMhqU42veh92zDJr6oeMf/r3pC+yq3PALstLqg9lPbsFOoD+PvcOLKPfUB9sw544SOWjf
ua6Vqt0VkJemv4JkrPeBqp6KOtcPrQGbL/Ww1IIApm2ixMm+2Jo1vlZ5tpFBkcaBBvPDCsiwSpfm
gTus54ATuBkc+rKpvmUc3dy6n76Dw2Ur4evWldxI89SME8ct1w8OBkST/UrAGVOSzCRT3+5aIkLP
Ka2ekvtPfRESY4ccIcTLZ8EQCbT6bNgmfWpgn2OBlFsuMs9PffYwFFYtTunYmO6KobG+GLamXAcr
LTGlsKwved3Mz8gFnqSlRHRhPl1E3fwmPWoWf1FxAgU0zpCuIZbi2GFxkbW0nnRkjW/gQZryk9ow
gu6ElR0VxTi31f1Eufhu0pTg6Zlx4AI7V2TpfIDuVj8Ao3IRTlvUgfDOXerFy/jo1qiEL50SFCtw
ZA7q0pZOvYs/YtY598g8tUn0zMkRb73kmvZ631Lx5nYO+DwCCtTOel/GJ1PJacqIXLzcMr2TZurO
SaU4H1bdfIXjgcG43EJJhtmn9fhox1l9/nX4U+R6O0SOwutxmjZr2x+M+YpWw6Rs5davsL/AxOuc
Wz9tL40hL8JdkdaA3RodRb2l5EWVtQxXI01py2WNlNu6h7hmNnO8EaKN9KF56jYHpAv+JUQEsLhX
DFqnxPPJnZLvghT7RThEb9RJBlds2X3058AdfnYfDDN3OqVx/n21kpSFJc5TdExdspbPAWpW4IPY
9qsd+p/kz5Rk7zYp352muxmjZj6pbWA9wVTLST6Vj2uE7iTBAcv3aXsPcbXKfLovhdrBFpjFzpoz
jvSjHl1Mcgwbb1L6L87gpM9xMZ9lULq6sdi7nt28VPHcf/ECG5kYD2KVDE5DNu4L9AsO3agOj70O
8cy0F/kwLwn3UurGP7V4BPpKMmG5s9KHYIyg/WyDMXeexGWl94DFDOXkIRSGPpjYrwReic6i7umn
NUQGNl7WDZcPG4jJCbVzj5mxqI7FCQn1IkjcrTQNOxl3cRHU66jap8++PWgvRaToL2a5cG+cf/Wd
/RCRh0WK0exDZI4WfWdp9nM7YcQHMXSA7I/ONlLQYb4XKeg1dIL+AhB/+uaGSHUamuWTiyTslxX/
h7TzWpIbV9rtEzGC3tyW913t1bphtBy993z6fxElDTW9RzvmnH3DIIAEyheJzM9MYXggDZ9mYelc
QQRIC01+b6isJ51UnHVDMx6x9YogWVM9EjSLtkEYE5WY26A3sSlMu3vJm7w8iwARDwYQAO1Ey0DC
QL84Y3dGktl4FF3KQOLEUfxFlbG0P+Es+G0PV6iEOpp6qOi4ExJDHHRZsfZNFHyfu8QZekerSm/c
s2iJNXIeaWlYE/tiWk0M4L5n7Y1K+ia6RNhf07WBxPztgRFFzpS8vMGYEX4y0S+EEyoAyTcc8oxm
lvOoOA3q62/I5BngHE1QZwRtUNB3y2R7mztjnaOEAmzOFwOIFFnfKD0Fyqgcs9xBkSSe0sKKc4ym
LjEuvECdbAQHL9oMynaxMcovXDKU461Y5trl04dmo0EivY0WXfrUaFa0j3tNva8aWDj5BIYXtcW8
4NtVWcHfmiW8HVFqFMFiVJQayylYzEWN0H2QFSyQAbcBsKCghmpDEHyeUigwL0L9LFe9MqwGs065
O/YKdvCMSIjdD4vbnKRyl6jgKiLtcpuTcGe19JMSEeB9HmSPIoMUtQ0EnTgKNzde9dwWuSgRI85S
cyiX7LqCn4GiLSaK4TlzBY0awJtIHZkx2dncphh0kx8SckSubNgnV7HTA2JRm0gIFnWO/DBRenea
kCXSDdzVbvPQYtsD3DuI1I5I5sRVrcGPzJvdnO4pwv5nn2+EbDsVc/p2NX6zk/SpXf013igm7XmN
j+0bzzFBRMz0HW2TG9wg5bX94jb4zIqDTzb8Ikm2dRlU/67SlfKANR06qAnwt8uA0craVshPi2DR
J86qjORq0G/n6eLstm6FeAtbxXITFSQVQazwYOKhUSd7aZ3mLulkvfNXVZ5rGNUZXk7CL86OfFrZ
UZzNh8J1/J/DH2JKs2TEa5Xo0E4ii9MKc4gWYJKmVvFJXJvmC1RTW4+y7GX735yRxeg0oJHE2f8E
WU/A7b8GcIb7NWNeSgIUIWaI6yK6A9muVAEOdpni4koeBfguN/HzWKARRR7tYjVo8Y+xrD5gRbdU
Wl/BGC7dTxnaJxFZVOQHozG5Fy2QOK9Jn5e3eRiKoBOOjMxRDGIA1aGsg2ajWLUxfGtlt4gKiFGp
QMDemXBRoqnqqENHOoq7mXhCQYHglVqyO5ya4umWI6rLvj2i+RSkJ/hOII2QYwuPjatBNUjc8VeH
XfVfXGiFm9+CFFcOj7f2LdJxueIusUILyXHJxdJSU/1U1L1+0mOM+QKKONnUUiSFlwV++tepiFHB
36MbXQdr0ZwnD1UetIu50wmLJWAD7yi6bqNztCQD9ZMcha//1hpIUjrYr518S24Rj3Pb29ncp1cl
fCYrxig6TPF6+2OgmKy3Rwp8OBhNK3UIjewHqRpQ628QljKMvU+Sf0AWIsKXwTC72+GvUVfhMkaN
ioFQBIIEPcJIP/EHoVUbxEIrWC2Z/2ibX9QsVO4FPDdXmnQjw9xciTFxcPKv8hQgGmjD/gwQ8Z7S
Pps+2d56NXHEF/OrrvFiWelNgi/c9HaAskX0eH4rRKA9vTJxNqr2QkXf4DD332bMbaXzVqWXRA+d
aSvDzhnaYl+n430rTdw3rbrEQ5l8ihOcAQPFc06W5dUnu87KdTbiZZkjRNaijbPU8B0/57ZhPLSD
+YiAs/VGqdUDEzPa+w6+/ysGVYtqHK23JGv6bUKlBNwBYSa4OifF7KZJFOUARxqT+iksyJTPmYH6
JHq3JDJVlI5EPFTOEKXFqDtjn7MaDDDgrRscb9Sa306b3vGXuYRYjui8QevAN4e/h956uQHq11En
SztNx0iwg4ew0aaiuSTXP2xZde8Uv7QeyBGdbacp7ysLtdOzZwcuTJrEPI0J6AbgXjDkhz58rILU
XmiOnK0xRhzTg4y38OaGTmjdgepXr73K6mKAWPkaWlGIUhFutiRctVetLuxNA1KV1DVNr9O6hang
DtSFBiU1Lu7rIdQm3j0pXb+xsZ4KEQLDXs7GyN1bRDnv1+CQXkDQa1EVZcnD6d66bbTwzrFibxdS
ujkovm0cwe9FWxes+MQyKVeIb1rPCHTUKC6bEtyw1FhBjDa4F2nJnhYK2S8kXHAEE6fiEFZqwR7J
DVZzn5gTWI62KAq7WboYRV+7SFEvLf9EM1pWnHWy6686PCTZ2/+C0bZKoV46RKpF1wyZlYYw+C0W
bWB9X4A/2An9OS/DMdnxh9MsWDcEk7Kd3uCyMyA1j2t9a8orMR4ULpBI3/rxQeNONOMxTNbJUOLA
OsNBBPjDQVFvCca7WYumONxihsbPJmjge21WeksiBzCJb6pLd4JvxAVg6ZA9tBAoFYf0NU5d+Tp3
GEBXhqKVyGgghyoUTxF4GJe+Kw+3efqkiQrQ0dyoftvAqaEp+hI9Lo6RJT2KLjEVvuHnRA+RJUo8
UOO+Lb10yNBvxqGpNqLZqOCsixYFBtG0K+VZS9zgKlrOA4LL+kvkFs01UZrH0mikl7DqnYNYD7EU
1Mp8RPWj7n6sWvnrdJJl3u2k/4+e/xLjdVX9KSCHNtoeGvxh8WICAFxr0OVPsdGlJzsKwIcBxnqu
bP9r5yDjr8FdRgm8+NKklMVHzfWwNWqhE3qjunOrBgXgTKqWOtrM7znfbL+Imu9B6X4u7bS5aA2o
68FmEx7aavLuwvjG3Ekz7iSTXZQcWIBGMAJ8lz3z2QU/j8JVix6FPZnvlHH6PgT6qgdK9mpSXdwZ
YGS3BWoPb7pxFQuWkmyt9THt9qh198+hD7lteqBc1jzUT8oGD8SivzcdINkOElFPkdfva1Mzd75v
Vosh7tnKVg1on0bS1+LjFN8J8emy6d6kYaOfb5/19F0xgq5BKK9Xd3Nf6UfeWh+owstiufKv5Y1x
pNDjBvub/9Bcaww7WF72qGxF5XDuv5UZp9FuINEqRr1GvwN2la0qT87PQ+z36zDO9Ccrw85PVkPv
W0KGkT8k/cdYxVcvd5o3TdXlZcrN0z21CpDP/EQOjalHy0hT1DvdcJOF3+r2kwe6Zx06Y3JKiiQ4
IXYjrW3ZUp8yu6AKXBTWd2+FjFHyjNrJxZmShu6UTRxrdKsCkotru47JIbp2otxGUFSnbYnIZhJD
mYLmieSJWriUhb6dZH3m0tzgmNG+7mVYS5Td5lpbPuaUsuY4MTLHiCYGsL+KeXOFT4ykFOQWAB7e
ur72lgJ8IWAYCT+h1WCnPr9RA3ZdmuX4haM8dxAxAs1RRDIYTTO6iq4+qKrzQFIOxzwLMxWuNzsu
Px5+EHm0lXSluKSZnLbfpFBSP2uJ2q6xVPRhYw3aVRxyeJtnNUm3JRJyty7RH1vDoeAO7xRMatqi
y9QxUsZ7AumyaboYKJyo3ool+SvDPAQemte7lr3I7W5NRrw+I3CVXIdJ178b3GrTkmtdNkGfXOeB
v8eKQVkDHOhizrIUYUqbQleUovGEyOLEGTG/ZZN6TifpOaJyUrtN/bbda1VfXCObpHuM8uCDbCmP
bVc6h9Kp1HRhFQ6khqq33LVcy79ORcCtVwTcYmuSoRRIw3YlOkVQ4bqlscQKPNvHyL7UfgR8TykM
95Tbj/CqnDPuaM659/DKXWmTuOqgcNFPrRy3iLIvut2oFZ9EoENxGgjGtEBf2kevrAOM96a4eOiC
taHxJomYESIl16+0P0hGKm9KKK3TTUr3lrYB2qBh8rVHDgtN8DS5WuhB4EfqiduYW4QAz5mW8ntE
DiZ4oQGD9602+BRYejMpajtnrHu7F9tBk4FuLvRohyvo29m1E3xyW2NYFU7f7MWooWp7vlvFYxM3
8rXRw09ZFgSfcOlStrllQ902MGL8KcioBMfOqry7slCjk1329kpnJ/zegrUTgkwSVDd2xT48T/4/
1sIbr2wC4LqhdeFF46sUeq9NBxZWmRjIshF9GKul2rr8t3l4c3QbhXtxHACt7OLr3l3tBTb5uz67
mGqSXUS/OPv7oJc4PrCgKWQaQDbH3tfTrHlqVyXKru/jNytFiaZTcuTcQUc4EybC10JsraYzRFNh
5lW+s/owIIKDLmu2WCFFi3nGvMr0+k5R8n3u4QvRKiSZ44exrPM9CmrZKi/dbI9zIyKZUTTe+VWq
bscqD4/50NbHSM6bbY8vOJqHiODKvJJnOcRi2x7a7j0P0zM2JJOc7EuBuYa3KI3oLk9l7x1jOnVh
goB/anX4LWCT2ROXi1Z1lbvboZLVO3zlhpWkNvrqw0AEAhxKBfmUQHI0E3LZFG2Ha60Dv3fr81pX
O9mosKJwqt5Z8ohNQSSVwU48kugctOQreJx8CXgaCJoURM3F5XnVqX65dcWujSBHFeerMPBG7Fho
Igg/IBaNDhy3x/EAPGwC0yiq+xUouMp//dTqMnZz8wUPK4mvWgSWSXSJCfOFMNTjV9uLiq1I2/ua
+iNQMBsWLRKA3BeL0/nwUVwrTKuflTurfignGSAD68ksDsz3xJTJekhGd6/btrEdUFfdm2NjXQDA
VuwB7fJTV0v3uEO5WGW7+t4DDJVWXftVQjt72gAVT6qDAWKLCdVJdlr1gL0UDJPYre9JsqPGgGji
m5ekyALq2o8QFwDEtx/islfPnbCfaANl8aFZFX66dWQ1IaOAoHpIen5XT3/p4n85nEwpK0V/Fn/w
89/6HCsG5ljUnp5Fa+4XsVGAj6Qd4L10Vlzkk1AHwJcm8celVUCjEk1LGYNTZXnfRWuABfYIe/2h
DuXh3Lpp+6gZSbi1oIejLM9ga6b9Q+jdxmy4UMsRyOdWijXzDmOw1ayP61YGjMnBdJbU+OUYXsjk
6FdG8qHoy/phbF8Gw68v0eghNqy7wY60LT7FvgpobuqbB0xueBZlUf7sq6ezItWCnY/j92IO5mJh
u1F/EtClJjNMXHy8zzfE0wc4kwA2VaPHJ+e7N/zTIPBTJCDW3E+mC1F1l8xIgo05RoshSy2UeJ9y
gAmPBnW9J6/DxtQZQ/koQns9ciArSMpE91HXWMUaa/GhmHL7YpljexAtcQAAo+xck1c1f8SDtHGq
wUNBwODqsf8NkAgOFRatApjrhlr0I5SzFtoEUxRYRsXqrXBPhtLCiKMbD4WeyEsbMcgtuhB4B1ko
CidK2V9hdNcPcq4Hh9ry+FVFMk1n0O9yFzWMoAZwNQPjxC91FL9jo66KDdWNDvuSv37Xt9tXMSRm
GgqS1ZEBVXAqGstj86M36u4kKsTI1pbr0NazW4G5jLLoCL0WUtZUby4zxK8U95jFZnRPCWjV4IYG
KsiK3VWS+kCW/sLGzijZeHjoM9U4C8gsiSV/2wqdMW5lNQUyVzxZkgiyb3JS3Xp8FB1SLEfLxq6Q
uZ3G3SDg/mYKV1F3gvI+FaKny5I1HYraTtG4XMdRb5z1IeOaJbrEIcbDeeoXDQ8f5xt0oHT4NeXe
cJwPY5tDHAu1/piVTVZAHaRtdiWi3Xl2EHGia54hzpxeppKUX7pKC46N5RfgQBEfb0BMYQmT+p/8
NPkMOKzjff5Jn9Kt8qHXk+7NtycGnutFD305DJtW8RGXr5vgWDvtri50fYHJOWJD0yGGNHORWsvd
lEGu3AZEnxjNDHu4NDgPBXgyr0RX7RhkxqjEbzPdSXdQg7DYMqryPnN1nI476ta30oloR2X+qx2W
XXoQbasAQbVMpnjRriaWUqG3OI1UXrEZZEooutG6b5WdI+aJHmMYtweHCsLnvpp0SZDLvvbZqOBj
h6GypI/B9e+T+kn5cZqUkNP7PE6TnH+Y1KPOjVVCWKNMSga8VCX1QqZuWeT4n8hqSto+ZBOJCIN3
hrjEnnA6NE4MYNv0ot3c5wFPRLCo7FaiTyxgQNHatwas7mLaT4o+JZ0sRi2KCBUWChBpOYgzcfAS
DctGs+CKocg/B5Tek4Ez/GqSU5yUh7vJ6YW5YkCEzKvkRhIvah1g59z3YZW86hAWyWt4/r8Wnhex
vM6GRnuae8Q683MtSinaB9p4/dAfdWz+xzwM98X0iermBEqB63L7vG23/72psZnpurK5iNhG/T5o
XXwPKLE95BBgFze/TNdEsy7QWwvuJH6bptqXV03qlzf/yw5O4abTK2s1G2hC5ToglJhf2EzLD+xl
9loWG/sbREKAJ24IjGKVIUV0Q1aUXUmqwFF2oxKgMZU4yiJUahUr2Xq4zIex04ZLZq0LJwsuIlSM
ie4RrNA2LCCLzPEB1ocqgHOWC5wEfMw0fx4WK/T+Riw3d4uzTCl/X+7Dg81Lgsq/8psID7fKUmg7
1l4KtIcP1SlRiwIM+hCLgKm6NZenmkiX1p7vJMu5nDWP3qpVc1uUxoIpWmtcaS0eSIxa5RLRb/cq
me4XM+6Uw63WNsmPUgL/KrpESU8cpq66woDpVqFDQOPWnAHd0IYlS7kmXurdjZLlP+sdu1Mq/dYx
ULLgOSoxdtZgyOzFqBWOxdoLS30jmjizU/vpFWMlgpWRQrZkldlSjHYQyIBg8XX1pqXaspPAXRiU
k2kVfqw85sZnMXRbDEcVZ+SaI1qFXj2IZxUroNlJUL72fLsg8RT+N13rZNAaUxMP2+B0O8WeiVOU
C0/iDC3K4IQYSE0eG8BkZnxRfM08QCf+edCmpjE2RQoAl07ZkUykXu38Z7srvfI/T0XobZZY4B/b
8yOJGAVoyhLZ55YkxK+nYIkHFm3LGmSsIMtFLbneKaqoWTt675/mZjD15eMQQQZU+2urdPb2QwhF
x7ha3GLEEmKO1WshbixYg0xLiyli8MPSom8eEHFkir5Emq1t5v6cZG11e5Z50o4bW0nQEAVJcwgx
QjyIs39q/i99H1b+70v5f3oaceW70WJ+gv99mSjpuJ78U8wfn42j5rBOh+EqZt0e7rYMNIC/PfTv
Y/+03Men+nv8b2Ni6u0RfusVj357RFzEYPaKjv94Tv/+cX9/dLGMmFpFDX4G89rzyNz38Vn9vtL/
8PhJDOjh4wf0W/u3h/3tVDytf26X6sj/leUWbEmD9JBPB3HWGUbysflPISJuwpMdxNkf584hc9yH
R/vjUv9i7oel5mc6P9ofl/8w91882v/7Un98XxpJukegG9Hz6a3/47OdB/7nZyvhphLBVPjbJ/0v
XvQf31Pc/ciA/dv3ZF5mfk/+ae7/5/vxx6X++Gj/+H7Mz3J+5/+49B9D5oEPb/e8lIkmWRB5iLo0
2N7Zi4EbiMvA7nlpdBXeo+DKFWCHdPoTOqZtoNtHWeKsRaDom0e7NoTrMI3OA7cVQLIyohkgbqdl
EGv+uaBoeij1LJHaw01izHGsqMpVofXyWfLS/hRlnoT8hDW82RS46zRQnx0MhoHPydpdOx2cwLRP
YWyhfE9LHAJo7Gz6k2GbeuGkqlRJ5m2GNwBmi/RGuUWLQDGFHARVySw/zAuYUufdIeX8YV1HG1FQ
i/EBdXvHe6kqxVyk3dgci07zXygBF9STU/MU9oX/YtrDV9Sa8RSaWmmImAO0wzvRAgePciCEItHK
tZEMFJpBYlUvfpQ7J1hk6BNs8rKYjKYQwzr8dqq7Xqkue+BDP3vb+VTEkv6oEJMLEYwJwBUCDjfQ
aUZlYmWbrrR1P3l2o70kmDlTF8ofWznyXvvatg++H+IDX2oIGblsr7U+qTditMr7dhlEknIQo2of
PPcU1K6ma4K/oKipTOXQDInXRQK6/R1i21fEl5QHXw5RUfeDyQsh7d6ttF9Smgi2SYkHlqv13Z2F
gu0dJgyHoE31oyPnarDWJKQFkJq5zBE5wjCXSnkXPSYBJnLOrXOsawxRp3XydtIRJtW9w9LDOZOY
fHGBQeAqJXdPLsJAUhY8WWQeMLk7kWywNjqm53emo4Pdq9HRG0nIWH5mPmN0piLW2CUYBNI0TdLR
yEQBKpqahW+7W2Dn6gppeePZNLDJxKDF/TmKruR29KIUUhDBWo+ObgIKdy2C0wGuDBJKxs/RYSw2
YdsHGxGcjtAHFBRaNiJY13VtjYqBehsFhtqsFaf1kISVWVlW4nWMBMhWBGdZ4az0QVa24iVoJLXw
U5K8nVg5Vp1qxba52om5ugY2O2sNbWdKuHYZhU/Gn6eLb1ObnnLyCa+OiWuLzTZzTCPp0ZEMLBKn
bl/Pz6HeU7Mdx/BV66pgZ0RFvBajvozVvIT6/F6MIqH3DbaNe9GzvDs7tXuR2z5cWbbiYgAulU8N
ZM2drXUI70zNTKuVS5rYV6kfyietKaundkiWXphFD2EpvehAzY7Q1MatnkXZsq31Hie6DlvyNu0O
kWOmWI4lX9ECjB5qYOLbZALPx2oOay8YunADxh+dFcdQXtsIbaRRTcqTaDaajm0Dl0R98tBxh+wp
g0uaWwC880rKngw5QjEUEYRDHMHM4vfiboqsN4H+aZchLnW0iFT9XgPju29NxJVEnw/F+N6SvXZT
eGh0iz5xyBL0qOrIISE0zRVxakFWnuJ4jJAtS4kBtXTuqraVT4ET+pPD2cOodUhbKLAuIuugNgFf
Z9fsSS47GUcLtf+jOIihgJ/urVnLyftQYUvmA0wKRswTjbDwH4Fos/uzquYl7jNKH5hefs6a7A2Z
JYR6BgMHniqr17WnDxsqCwWsmcN8UKOqwr966qzd6ueIS556ETXox/VaVl689lvjt9EZV/e3vnSS
rVminDYGrg4CVF35yPAotnrC8HG8hka/Choz3sVDVW6trPbu2fobS1XK9WsWy5cU3unKB5e9bWPz
UOoVNFtwEkstqsZdY2eHWK+te7M0rHspAs6sjuR9RZ+S6Uhh8pezqPwhvFcUaxuiM3hOeIP7Lnb3
aEhKyOFxKHWv2EqWlyxQUZDOlmG2mz5sqgWoq7pGbxuOyu00y6gy520brWuUQU7NxHYRZyLGJke8
ruU0WrY++SQF0EPa6XdJGshX0UOKYTI08S3QcASIgdKRe0QIUZcWfbqlRJTnUswrpop4r39NsYW8
zLb3Zo2vWADmZSX6xCFNnfSqWc/4qkd3NmWsa6otU0zCn+xIfwqRQ7gUcV0+dxMM1ICQdpYqr3xG
Sw+mNxwgJIPYnLuZl907Spnds+3YDqFknm0kDcACIKfIj+5hEoB8yK1RXVm5LK38qRo45n26jzww
GLofNJPc7wIoYbl2S9tc2p7XHe06PMRFb983ttPDlvDVtVsF8VsrRZ/qQuru/aHkrUS4lCpomSwU
SaJilGoDipTDu965zdYALPNADdjX5VXrjeZ3WzKv2Pcgv5FMFcNSQ8Ze1ft9bJOC0OswfRR9YLvO
rVqghphzDYyjLN1pQTGe5EHSt5RFQscHy5EY2rUps2yFNmLwYlVdtcCprgK5U51bq9MWpa12FEIG
6yQOcoVH4NwUZ3pmJTuy0o9p0SCDLvpaYyr8mVq/ijXD2gy4ki0hVA+nwcbr23NUHCEtJf6EJ9PS
iaR0iaCttYsKU3nGeyxcdRqCGp4uGfduLC0xiRoPrTm9QyVucOtCipOF1ITPgz9lqSnvqmXf/zCG
+l0zG/U18xzwdnUc7JBtSTcmgGGzv8MKtb/zuf/a63XdY6juK6ssj7SliXr9WUtK9zBUCNaP6gkh
X8RQ7PwxkPV1K1XgFgbzs95q8ckYyVS6HrZDVpan5x6S4rpru/FVqrFzULZcSVRpkaaac7VWkdGb
V3EOK9a5FoZyzaTeBEdLy3NLYkLdWYAo1rdz31Ba+dpTKmUlZokBJRzlXa+gbjn3oZCXr6A9vuUy
O+UcYNazG8ff46BRvhtOuRizpqL82TkLqCjpQxMgcto7Ml7vKpm4rJWg8EUOTqpp+pZi3pk7oX5t
qYZc7dj6PthK+lY3irdW9bbb62VL9SCv+TtzMwi9bfpQW4b+VDY22CrQb1Zr15ea2wpEt0HTGV0A
3zyqs5UYTV3czP2xULdSV8dnteiNRQt0s9KR2DTbg6LU1TVGQOhpzGBtmoHRg02y7J3fFd7aBhGy
6uXavOvRkdzKY5jhUuyYuLRBMqr7aqd0Vba1iiy596EWIuaWel8TzzwUadu8RnFJLi/Ru72cJsOD
3fH3KCLkYLg3vM55lv0a0xdIRbtAyb0npIG/xA6yelbSDhcs58N1XDXhUTEq8762Le42EbH7klTd
d0fvrIcWTxjuJhEhL2WzeE/zjYVD2kLByfBJ64az53TKJ8VIldUwasaZb312RDop3dhpAHDeRzLP
y7C6yrN+mVRW9CWF0jMpK1RXO0SNw+rLYx7XGcn8sNnkrVI9mL6WIzZVW2+Db17HyocokJhnxUzC
H6NRfYH5pb6Olu2tOko/11DFf96qJHmLYhsCGgE6jT7FF6mJILNrCvAzrbygWp7/aLVJnl5GQm0w
UKnKk0dFLs3vRmSsLUtT3jOnK5Y4RiX3shmGO9mwin2eqfG6yZtoWbt8UdXG0HcTA+kalI22rJW0
wkqqBxwBOI1bPhRq4/KNzzJYBZ5T44FdlvumZTWwhpAESqPgR38fITH2BPvRQv4gQBCuqLO1ghbE
nZoNLmr+mX3yUniOCZ/cIYUYzx9uAcq0865oVwNXV9gthbhb3xWRMWycAPl4zzXLbeGW3tlS82SH
wbtzdLIo3Ju+bx+KPPhhmsjGyL10mrCuqCmoCL/nxV60RL84dFPEHNb45nsUae127prDfK9t1k7U
c5GtLOMpUdNlMSbdQzq18J5813x1OHdGg5GVr5ZLDRjYXjTtQT5Szvsyqnpywdstv+KB4i2brEq2
ohlLTX6NVfCtpk6KfYoQXWKQij6YQalxASXEBRhjBInSwGtXxdDVi6jS7FMXtN1zqz/2TVj9gIC3
5IIEmCR4UzJbqHAhH0EF7zqG9Ze0U8BGOdq3BvVsK6nRug6Nu6QarlnnOwevuxgQ85dyaD5ktoe5
IHVBe9liLj/B3sArJ1Pv7ZRLxbBMvDHf4HXa7A0NeEHW28WLajnoXmggc0XT6dN23VfsmX3V6hcW
dxX3KiSLexti3aJVjGE/92Vj9KXpLeswDm53L/oj3b83zDKDncFFetn11i5GYfAsBvHe/YZcbwK0
NkV4vqvalxhhkEOP0uESh+OKHXz43LUxLu3u8OxaWbqy/eqzgEaicKYg1iRhIyHa4gBAjc7c97a5
r2FKT4joF1hLbBvtveI050Ju/KMmgdaWXP57uavpF4badhcrT6UHdzDv+E0nb1mD8i92N8BdpqbT
OGuXu9JMP0lmEnA3FfbDfgy8B6ws0pPvfM+SMDy2oZ6eeqO8KmFenVNPsfA4VeCqK/KzXDrxXZOV
T7mJZEhn59exyz+11qCcMyNTzpBfjXUoSeWy8fzw3o20h7yQlWM3tcQhHGJen90eBNzKxs4MK+4J
x5XHzcFQVAxpjQzeQmzxeWJJbBn84uuou5bY1n9RcjtYeBh/3KVu86kJNHMzpE3PdyDWX4e4wk9x
cI6uEaTronAPuh71u4idwzEzDGtb1RjI9RG5AIv6UZ7Y1sprk51TO/dhljk/gPi0sgHl0OvgXECu
/NrbGjtrYECvJkzAZUuNaWvyOCBD0MRVXL35oqfmq1Qi0YXU/iLNM6RyPfxCVKUZ3y1Xvqv4g3yw
HRdpKYMr7AJ1XyCeQ+Et22yEu5uRVJyUJtaSbVZANAac6DS5PHqZS1k0KJxPo4YjrrpJs6D9IbXd
OmX/6S2k7F2P7+BpG0dx6PrAPOJTzR9RWNz3HRLmY935SxV2ydco0VaRO6hvnpmfTXTm2XshdA/n
392OsW2+AoOBgN2W72ZusVNXsMwtmkF7GIryC8RRd8e9nLLzs2oRu23wDYeLbtEGubcJ1ID3syna
x74vP8dBCYgUpOWjO6oS+lNY//Jfs4cT4+7wmsouGLHma3AxSIhV4VWTC/QBVH941RIgio5WOW9N
UX6rwf18ScL2PhgteExFol7kAPsapwikS2vWCVJs8bcsqo03LQhKNtuuc4jwEbhavv9ko0mMQ5/y
Uvqmcge870W0iq6ouPmI60WuZlNFsbybsUSBjBhqUKXhZki4a5YH3KkSX37K9d5eyIFTHxvMO1Z1
6hq41GTuJq2gcGQY2a1Q/Oo3U5l2n00lTudbj3XyPaqXrqFZl8wznUVELmvjpBY3LfxVV3dzpzE1
Xb8xV5RF84WJpB/2Y6joQZzCfbpBurcFviYX3WeQo+Y7mIvbydTz11BmjcbfY+SoN98tgtGj6Zd4
NqSXXu39Bb+3DOyIaV2TQv/aNW7xJsuhv/bUqt8LKytI+maJktlCb319xUsgw6OBjsLounX3PtYE
d2UPQQjxPv+Lz64wGwrn2XTMAtq7nmyLwHZeEwfGfVUGX0ig6Ut8tdpzCXOjLFdCcVjIEIszoUIs
aZ15SrOXD91zKDdPSzTSkLhvg4XjT34eqkeKph2qdT+ZltuJFfDVjOP9EMnJVU2K9BoFBm67UfEu
ItjhTtR33watCD0x3XiaBz8D46CrW6gKycux2PqpMzy6RYl1/SRb1uMqqCZD9oUbTUiiZM+7MXsd
HBJcjhWQd7O8/DVSk3Dlerm+F6O63LxIVc32M4jDl7i7F72uWhSXyEZj2G0ycB9IbtR7pwa1Bos2
XbWJBjll0tCEhqF/BdXJjSAf6SBx4ZJcKd7yRLMHcSg1fTu0oXIRrVQNqg0W0rvYxw7MMUy+ipjv
fVa9nST59ftoqMDP/o+x82qSU9my8C8iAm9eC8q2q3bSkV4IWbz3/Pr5SHSavj26E/NCpIOiIDPJ
3HuvtTRFORuh77yUSf8A2Xn7jei10QXcMtzZU2DdzlMWeYHdJl+sIjiIwGZVAWOlECiEip9mMbqg
p/3PFrNBFx2iwrgAPnxVpUi9ATupeYXWhN9T6TOAgOGrpkfSHgCqeYbeMd/XUWfsauCTbNZyw+2R
sX4uoEF8nKCF1aXWeO6sliW91nzTCoOAQLWu9pmUA3LmX+4mDaBPmcolawEbvi4B8m2S5lA14UWB
IeF+dpzmU2mGN4SkjI9s1dtPmf6QB3n1amHkfGaEAaqg1FQT/2H2p+cy5ykEZtp7ajBWiM7LWblr
Fak49nZl3KDNnIP/RAIKNMqTOCgOVBVNDE0Wa8M+cW2gml5QjenBnBHHFG2qwSauUYbnazltmJTu
ulwk7JFvR8MSCYY3PJYhExA5213AIwKjJQ5E1cUXP3G+rJIcnfkgFXEBHDnkkUtG9DlKfKQyIGz9
LMpyFU3rDylRmxfm+3ZSAc6nsPOdOkn/REK1Uav1G8kZ4gfCMQ1sl0m8D0FSHLSFtGAe4vBuaUuE
RuyW6pAcDIH22NYsAhxipSzAoka3XVEhySqmApZy0ugRndc/iZSFZXdNOW+pv9XCmHxniSHSBzJL
R2tnwk34M8sx2sl+Yj7D250dp5INXGnqKN7OkGJYc1R8X9qCONfZFy4KHRIQGK3TiTHXNCKuO3N+
gH54YF6F1WgwoLHSl4r6PyvEGWokP8R9/Cm0WoKKolh7jeAOO4psk6nqK/sd9VgVeNPBC3oz6tUX
iRjaq9SGpVuUSvwz/WWUmv7DAD2BmjzbjnaO1EtEZN7BtjT5k5/MT1IAXZPmD6/5zHTRtHoPr0vX
7P3Mfo0q2SpBSIZImkuyltzleRzea2nZPPBuurNUB1972ScnipZDwFbhHNnRV1GUhVV5CnXUBeiX
DMyg/IFcQXSXKJF+o+ZFh63yOpjdeBcJqC2QtPEOzRvyRI9cIPI1MwbbMUQ4CyI3bOk1iFpXadkg
Hpg85stEtGS/AEYiFRJovXSqZ0uJ+qMaoBCUAd6/xktQnT0BLxqkKYe0gMkbmKD6Wqq95Q25rhyF
EtoEZbEnW+hyC60zUTsujeWlcb00bhpC5NVkjB6cwm+uTaCeRquB6GRhPM1GHy3YNH2MauhM6bGL
ZlVlXUQlUc+E4zZ4DkRtOzj5ZW5KWLaWU50eLw4MtW7j99pr1kvpoU2bFMUO3jrEi9lhDupyXxjp
DpVM5iunM27AWqKQuWTFHCZLwQEu7uEqirKgb7wktOmk1sI9UwANkpW4eZR73eNjp95vTHpLURCk
2n1pOcM1CRJXNkGWYqrJX0bWao+xhvStiDrWUv+T1Nrynb7EHet0QK9stPAosqMZJRdxqjTCPJeD
rt2FIIiwFs/JrazpsAtv+UxrZ494HOgPluqtItKyEsAINNqyhVZHE8fTjYEB7dVQmIThRMZ2oWUI
oOLwLK0y/DkHvxWrkH6lgAe1XEIirm2JidWC+k6bouAmtYjEMpqwfM6KBCfpbAY/m+F325Tw3v17
jp7N2R5N7/pOrgvtHCWPve/Uj2zrShddmOa4zvQirzhExLVLtaNbI8uSefS0Zso8WTejg4hAFQec
dtArNfKfMhFbKtoNRF0d5uV1iHZ+wdZS1RqDAYbv1JUkYkFzvy1eAp34U5GK3lJbrTTgldBjGdMq
WLp26OyH0igcVk9B/z3VLYwJjfopbsFPzV1UsIQ269eu9jG502C0ENKDIzB4HJOhwDKELt5kRBqf
vYNooPvqBDNcLl1062VaZLVBgePg0M5oGWZrRhTjm4hPWqHjZFpabU1bXbd3cVSmR1EBTz6qfSm6
mKVmIR4iPYn1qnjQvE77RuuBpS7PVZSLoqixntZHL7IGLUSlvkiCO35r3figGhLNuhVrocjRw4vv
KI4rsqrVFPsGIoOTWARpIxrS+gQGVNTa3e9MD5RXpXLm69QZz1kq9efciUB+pwOsY6AKCqztaAb7
b6mslXG81NqNKBeHrZnIZnECAVKTV+5WASVketSiOd0JItyg8/s7HJy7VRBVlAlOXL6VEf5vqI5F
2VZhhxjbTCLm3a0Mo618HuL4WwGvp+Ls5NZ+0FusKyIUXUSoi4D1CKDeBb3Ie1EkKkW5SA1AK6Dv
AQbyjv757QzRJFOLUNttraultbiW1ueHeoGvCd7F0U+riwZd9EbpKMoToc8F9xrx36DZiPskUBbj
7k/4BebjiEbrsdOD8bPezcfVLEnIuRtEiXGXd7V+b2kdUe2lgo6RFdzORJF9ksM5PjkzwEC9dw4s
kOSbqCvsUz4N8o3UB/8rxRbaPv2tXWAEt634Vk9QTY2PLL7h7ClupQI+JLEgsRa/hG9M/lksSMyo
1E+BrzSuqB0kC/Y5Z3xAfMuGy4xvBctJQPFLVnw6gBB27DHJig/LmMe92zTILGhpGC0QFML/JWSX
4XKLb8VPGJEsHVKHuUXUak6VXiM5O+ploD8YOMNWBtRJvwvbRrn9Q4BKViLG4VZUqikU4BMca0cs
Bc1T57SAq1InhE2NLAxO7VORPOLYqx9FSdK2y/ccdntRJ2UZRLWOCdVciipwqn9p8OEX+15dNiF2
FpwF6D83Z+mgRHkHIhUHiZX4MIm3uva5iEJY0KL+pZI1AOZG/7n1K+2zNSwEg6kW74OOVnXddlgU
B636vn7SMa3LUBxEnf+4Fuea9pBV6vS1Ypvq+ZlT3cwd8tdhFV/lwrip/vC4pgt/gTE7+b3id9Kx
sibzEOME/mqjAzmgMW2OpXbIpttV3TDuUYfpIDaL68y4dUCoekUcO6+FDutRxw2gEP4iiJVQisIX
osdrbqkTOdVotde3loJkacv9W6cqho5EDCRCQoFJm8zRHTOENCvdRICyK6z7robUamEaF4eB1eqf
FiA4kaiE/6dr9LWFOGm7hjjBkqDvebvGlOjadVTxHirABQAMJRcpVpSXOmrmvS+N+QEDiAJbxFSd
CQ1pXFFrlmNy3/f+a5jQVkYf8UWx9qJKNG/r8kHurfRhba3ATaPB1XyRfTcIF14i9BZ3rTWmJ0vY
FyoDaKzSyc3BWAB42nKoFjbrIbTHGxZUrshVC4X1mloqRTPseOMNIPo/LZbypIq6XZQjhTtFpe1W
YQUbvYzUXm8RMDDZ9Tdo5eY7I8jl0zQ4L92UyneiyAKtMHpGGDtQ7cUG880EdKXqF4NB+Yg6zARU
sZTl7E4MgHkqpFtWWI+i/4siGN/gLlXx+2yD5i8n4RZZx5Bo5SB5ufflsd2rOaZZ9/86IfTn5mn7
le2X306ykqI/NRUTUJ/l5UUHCXppzL68iKwmq0hO51Hj4k7QEWseWSA2U7436XmegXravgxhEsFQ
6xbAK7P9wAjcWY3Wn9RxVC2MkdF8Lzm/1pymT9mtPfRnGSPcIVAzbn/5oouvt/j4G5GS7aqs5mG/
VYzD0N33TBiihZ5CoBSZTnzo8G1dx3EMDnQ2xZ1lvBr1lIVXUTFpxhWV1uhGmZzovsjwu/dTdLWb
WDo7MoSIkcbyeFzKGrz5ipM5bg8Dj1upTWFf4FbA95YV7SGQ4ZP1Ys2X77IFQhIV8Y3FIgIqBy3f
GQF7dS+VK+22kaH9Ba3m94jxDV8KpqZbHfCxZwYp/uMSAh98CBYW3KS6FwcJAco11bbq0QrAGKqT
Pbogsev7KTewqIQ+EJmohCjSYjvnAd6q79sAzRzASJBY99LshWNdPatNhcyzL5evkqrFbqDr9efC
YCfIQre9S9IodMMWYYaYsDdCPzo6sj4h+W5D74nhCGeS/3VCMMgbdKX8JJWoKVTND9/w56vW6vLR
hijjQEibvbNnvbtLHOs5MQEQN2NZHnNMRF7eJG4YFBOYSQ5JpowHOUL0XJQhPDU+Zf74khaxjE8K
mdUKIG4kxcQaym3dPLC2L4PYyvfIP3T7yJYSr5I0dpt+FK+HsHYOo9X7t5OP9rnhoM8lw6J+EYeU
AGL4OrPiLgD358ldNsLEYzifKkwhOyWpszs1yP1PsZIdIVoNQDYyBftO6IlWgY5lpQftuNMKxB8D
ZSzOfTEVa60OYAcVpnhk+cA16kSxd9YwVrtMTVXXUrL8EkBWf4Fv6k9qKxMVcbGAs0W1pRJKRwwT
zcVBtNxO3Mq2JiIFtX5OSKI17Tu1/zppo4mpLeIqRWX+ZxIvFLdiR0TXzkv0tMiLpiIlyqSpBej7
CuS4PapOVF6cauzPZlu+aL6jHrbbj5JwdOsJXqq2IAhxlG50dZH4InzhMiyB/toSCm7Oxs9CMUuC
N0Jj5xiB5DJZtMuM0V6qxsbIt+XjxoSSIs+z80CoA2ZeFARrGR+2gAeIiw6zGjf/KMul8cThNW6J
QbmUynTf4NEnvLTa13rYQbrWxScrZl0XF8R+uMacgxkwgxLkL9IC+fpGxKMTj1gc1kZ+q/JK1rQo
Fu23puwLzdMooRqW9Hl2apY45UkxsuwkHmDB1NoCq+QFDB1OX0RNl8cOR0SOqlWuVddJuxuiDh/B
Ur49fvEyRdn6irbqrWYrE6ntIN7Llv3Qrotk3nkbmv5Jh5YBDQvc+bzgrZkkeoXId0QVTetNp0R+
Ti6enQpWmrQnhpU73g7bvYuyoOvsPyeKvHgyW2uR+nDKh+y7P76dp/Q1N48cITvXZHyJdc2e96IH
tJaazm4Prt+DVgMrVGuM6V68Lozd+WV70VtWlG1vdMtKUklA2vbCRc3H8xzb8fISyFQUqAVxNXIp
42JtC+g/ONT46OjPmdTMrihgJmr/JPWM0GaUWV6mHrPgWFwM5u5LjfuezrkkxQHl2ep9PoughO5a
6EjF+9ke17thvibXp5vX5r53/L2l/phsFvt9wFd7OcTL89CW3/lb9m9l4gxRIU7bsqIMi9ifS8kD
zmFZGn73iXO7jlQxJsWhWyYCkbIEaEfkxUD+W5u/lUElwWvZaj7+gqgRl11/YcqIDayr2CXSDivQ
8re3dyoGsXixH8q2rEh9OO1vZf/1UtvlP5wWOlaFySbod9EyR0YympN/kku+X3qQmDPf1ZRsqlO4
LaiasoykOFXk14uIK72dPhFugZrbW6FIqX01H5suPYmLVzCGerO2l6C7XMezGKZi6to+Ch/KtpG8
tftbWaEsyA3RFUXD7TKibMtulxFdesuK1Drit8IPP7Vd5m+/1CsqjIHBa6q1sDEvX9N19vuYFOe+
K1y/xB9LRYN3rURyaxRGVT+vE/kg5th3vyVafbwqK6/83Ps/tknDWILCtmyyTCxidhFlIitS/992
4lxxWqKn3hyrzWmdVrdbX6d1cX//KyneRyRmcpEMCHUigOfb9iDEp0b07U5B+UfrAb/LQUBnFlNY
ikOtvRGThMhnhC0uAZRvU1yF0kjXvm5Tq7jWX6fb5UO9DTTR5EO7bYyJijhwJPzbk7x+5D+M4w/n
+pmEFUu+rDdv5j+mUi7Oy+J9diEPgdFuwHGhzulBx9BCGhX7fxdr75YHoVhgiBvZDuKurSBGVVzb
mzg3DuJhbDO/yH4oU8VTJHpNLM6aMJT3YszmImkTHn3SsX4dpVH/OhHYPrtitYWKkATcbxn1ornv
dC9DCKtq1Njv1qDr3Yv32PSK9GepmYoF6PpOxQJUJNfOvL3pBlleye/Mk+g0kPWlnjTnE+Shb09E
/OP1VYrCd/m310g8n1bP43nrTGsfe1vzisuLn916q0iJMlH7t6wo+9ulUrXRoU3x9GVvL25ONG2T
4p+AaFj2DJW3TrdaxQ4PYgGHKF62cEk/7aBP+dUtqzsxE4kUqhHvs0WYZXszU34Hmlpdkg4rJJF5
1cWHUfPkR1ga7vrKhn0nxAejSDOcCX11evdJY1XM1237SopP41jEyewORQHIFT/CjuiDH9uDESlx
aAyi/7W8PTTqQxeD3t++0RKBzAciFe9FQ2k0FA/dXvZBwKm59PJVTokqPDVAnWDkItYYoYQoMp+q
xgFKPlZHMefMdcpSpgBBvu95ZKL3ipHtGB0fo9k02ed3wRcJ1jokOMts1zWN4YkmSgO3PzSIfIDX
g17z++2oeOJJigNrIbgzrLO4S/Fm1qlqQiAX1jz7WZRVceTsMLFcTWP6GYKqOXPehxeTDlKGT/yn
GOJpEe6VuG+5EceVR/UihkntdKekw0Q0z+MNC6UMq5yK+mbxnS9GssfcCJv88rq3+5OIe95DcvEN
PaRXgjukfYNkxOy2yFCcYxlzHZpg6Q4q2y+j42h7o5mqCws9fU8H+Efc/Ltd3bqwfle6DjWx3N76
99DY1RIqgWXhbc22PUXFSvCMtO1JDK/1kS17S9G3xUU+zEHr+BaFH04pJdy2YQk9InvxCbEnJG/E
wtTPD4UOOzTqWPgOEZdikgf9tcsGuztMY/mo9zp2IKJEge2fjCF7xHG2U+CyyQL/1owTN5vbRzO7
FpFj7cWvJlB6Lh7HHXTph6Bk300PorMsgwtaqZ1hlAj3qSepaNiepPpZD2tt3aSuu9h1ZSEGohjn
2+LgQ5kmdguizZr8UC+y/32BsZ4jugHu24OcFP6xiYYDKDJr3S7919WHqdXwbufNcZ1oNR5j+k/d
hsZx66u5qbvEDA0nUYRHne+JmFPWpCgVeZESBzOQaBSgYMH6cTjo6gz5Bno+emPst4ljXQaL3vu2
5FYLsz4n9VigT4v1480OIbrJGJvBrkPaG9RM+m4AbrOoGJTresaZ5fjEnIJ50XCdLBxPokcSADMB
NVBdiCb8o6KkBzH8xBvH07ZT+8g+ia7Xzv3aQPx2itHNy4t6XpeK4s4+/O7fysLOWVyz0W3b82V2
y9GUD0RxPazTWT30B7grr+K2xdXMJiiOWfvHnCKuaI2NjAkp/KqGuTLvLWnGm58eZ3iSRf27L7y4
7/VDuY4e8VVbh5P4h4bSRJf52ax1r62l4rRZPrJeU71uVvLduwWxrKKAWep6vnbrd13wXVLcvJ7k
hRe0WmfuGljgTkVm8ZEg5uCQxvRC8Y0X+99GxaYm4c0OyugA7rI9x/1zNUfmMW30g5ZbrE1Fb7Ka
NAR400Kd3n7360WDpKpU2OaXnbUYEeKHkamccfwQjLd1P9GxPnbRZuiessL3kKc9zXW4IO/+tVq9
e4LrE10+/iIlnqJMoPeuGVv0c9+mLb0rJq+oIqa9t5UC0UiXXs8+M9NjC4JhbVkSGbkZnUYCCtCP
ZBYWe9A1KRZ6ox6auBuWa7xLzn6JkaDyI4T8opMOo6UnWoseHAYVj1bkW0jkF9TbusQRv/du0tlG
fc1yz8vGQF0fkng0TRi1Xpmr0FuLXb2BIWGqknMPWm529VgdDyoObDFctax9NvSYQJj12z9gQkCb
4uu7JddE+No+6WD/wuY8ma6DIxhTr9rwMEwUwZZ/+OdRdd/auYYhV6xBRbcUj5m7uoRw7y+KAk53
3J6/o+BIipfv3Va2rmXb5X9BjqiuNpBcqX4a8HnvU+xs5zx7EF1C9AbJmWaG9eAOMyChE/otRAMx
I4lfNkcr2ocWTI/vRo1IrofC2KVqZZ2ypcdgkXP2Feo35xL64mUBK9XyUVMAA40TZndk5/V1729Y
GWjKUGZVtkxy4nWIlFrDyghh/dtMut6UqFs7jZLI814kRaE4iLcmUhq+bNf/ZbeZ9Vh2hYcH/Asq
Seq6qbMjPSdcTSoHgkJ1H/Wt4V+bndW10rGxyk51B6goxZNZV3ZiPtIrAtdPIrkaKsXLX5Oj3QQX
Q//e+ulw3vZ6KB6wENPNavdhEzi1PqSscwqLpjI/g//M9kE67VIzI+wOk1Io/9bDlxGH52k6Gst7
hNqHIALRT8S0tb5iizjcXXLT6Yv5QawBFztquhzy5TBDgrePgvSTKBIHvbrpUQM4i+Z5eHUcbjld
VsHjMiLNtkZsInuV5299eDvWDyoQUC/OD32pP/StRmSLhFvVsoiNaJTRVUxgLiwWgrQ66cSDQ7sZ
7vSazmPi6Nuz2ep2Uq2gnUk04YNmm8lDN2vaGZ7Va7AocUVxPh99KfpJMJvp5VIveU4FG3BAYBLG
fKvB1R4UL3CnGm6r13+yZYkzCy4izY0CwwOXn17izg5PmqZJR9OPMuC1OCqK2dYeu7Iu+V5GOFCX
LEo7nyPVqA/qHO0QCfWv8/Qya2jl5cT9XbOUcCfZySzUeHC/9dLEBQnMcw4RkMXnZPrdEDd9LfvS
vBotfUVK6w7odgRTsx05nxogrB5RtzIznLRb9UCrwKdLTeBQpQAoZjvdolN9k7N5aGTIVVRYACJJ
1olTMO7teHa4US9yxnA/d9pJCur4a6l/nrVQPiL7a3rJID0pSQBHnARuRmu8PC+1z2b4pQc51Czr
YRSUkApYnJrI2uL4/90M2RH6S7Deff1bQ1ZOcmOFpS2Rlh4Bn7MHpVngVmlcefN0UBJ1vsh2/Cnq
RkBNGZJI8LnLuzouhoOp6/Ftr6BcvWj65JLJWC3M+zwIduXE5NiZNmT+RtweFaQRvTQuNYSLg/yc
z8oL96NdRsIKLo6P65HxV/g9CMxMHAmFk8AFGQ4CazW/J8CI4jCkBCZXs9q75nIFcRlLtLbbn3MO
UgHJ9vTVKb6NJcCcyRms16ipPhlqC360jbOHdhiJkAxn+94cptzVI6PZbx/4dRsFCX7izaAf3A5y
Vasr83u43Nwh4CGg/HujLq9UWwgrAitMPfHd7nTfcTNTm1yzc8b7NFR814cu0rOXrKzJV9AJJSE+
6lnK0IJH9RB3V6ROe0R+VLdJgGUBXeiIJi6Vg5rDITkj21AdcyfdpXanoJeZdKes7KGgj8bEC7rE
9Ky5BmYqRzsUfIP77dCBvbo4eUaQGm+30vGZsT9dMGd3k28oyPDA5dZL9SNCEOD46lFDpsyFvTty
VccId61tPjpdHt/gXfF3hOUSSS314BGsJsG2/ei3Sgy6Y4yhQ7xvB6Jt18Okm6jFFtc4VQ2UtqJP
bZ8inN2Wxq6ys3NiJYgABBa6qCiUEFYvhfd2GbSPs163j01c7/seUjqR0/JRuc0G7ZyVdXKbLIfU
gha/nq5zAZxHd0ZicYNfxIbkj/OcnOrCGi9joux/GXCKElBmn2O1124gxK9OkO3vxrEqXCDBIQLM
Bt8gPDeHyaZD2ZBjeLpfjjupmo17o+6PppU153ooCCrjw3cjUtuh9COQQlqyNzu0U4dx3NmQVV59
cq0v615tGQV8vPZLgVgQkQzpvWMUtVvbsOsac+KclEpuPCgIgTYaWXAJtd4NSlv6kRTOxUZ5dIKy
o5Vb/wcE9wkhCDWYmWJq9WMcx0etKEDpGp39T5xEz0qBhqY0Bz2qdQ1OPQuugQEJCwiWS3nXViFU
4gsJvpSXxgkNPlxVMPm5bZEHOOsmCAijErVKUwouaRe4eT5/rVvF36Up4IJwgLq00p91oy5fwMMC
SncAoZa8xqwzg73l+9qu7LqvvV+gZpQmX6U63svmWEHBEWEWSLqIv+3clnH3TY+KCMYMH2UZn75k
mvjco9w8jxXEwnTR4pxkaoNMkfMUZu3D1E3tqQPk5w5IHNyCcnuqepzQkuTsYvz896YiS7usIyoW
VO9CC8A8jdVEdg2EYNtEstzEpDjScHzWIHLbX62SuQobPtBphIvFvn1sl3VAA5UwroUFIkEQxMmu
gMA5xLvAioeYp94iCZnImlcG4c6JofxUOgvQ0NIZiQPtdiqkvS6h985uroKnSu2mo5O19c4siGVR
0cJNcsvAKc7jU/LslZj6DGp5lO8Mr82SFlWo8RFT66hb5l2j+zAVNgB64NSOdqpqjK6hE3zWZHeW
FpefQqn9oQBnu/HJ668sf7lXNPgq/m7lM5nVrQT3bCMNRImDlQrUwN8n+Q63wC6XdGMvtKBn7V+N
6B6kYqeOMCjUjdsnOrvApPS6ocdgmhVM2UlhuZ0E7FsCENCnlbrTZcW4KoH52XF04yI1lXFFbfx3
L8fNwTJ1dA0TV6si/VRnWBPi6OcAIzPyGNlnsxrqkzFdM91WDjoKJC7uL4YpEc87EEfapVRn1W3l
a1qWrct0aN+mnfI96ifYILqY4DW/SfdFXcSv5uyz38D9jx1DwSGmaOWtYqJfnSr2mTBWbBbaFFws
0Fi3siJVSMjDdKz0wJVmYC0ZZiFVeZoWOpuuq+/HolKe8jGoL4Tm/k4giCgMdwR+dexM6V7JvlW1
Kb9CrDudw6yoPFORhmOiYHw02t68s5ZDrnePdVfdFH6onps6BNWRqBMxffL3sgwsYDyKtu9ynO2Q
du7kOsFRTpDcjdFAA2FIMaGbdeRWaN67qQZRq1bkjstYBpFrmN9Cw/xe+EF6SJxc2TuKPRy0uD3N
Zlm4Rq+HYPGGkWCPtvLsbHTOWV0em5pVWQ2Ij53YSYLW/ZbFqu/G6nRNzbFFETvp0AtXnL0cw5AC
zLq9tRiJp0oyX9u+qh7NUMIsNKpeCsxmLw2oe82t+jlBvJUv20TspE6km1YnzZ5+UF+G1kxOQa7t
VSyjUmCoeydVn4uxn29URKF2qTHKj2mAn9Uv1Nu8RuDBmKWBHoboXVoO4cVSf0JHLN23Ruqzb5Th
3kjkka9A/xnYLJjeyL4QWo4Gwtshtsu5ZulJ4eTAmcR1AJXPL3n0yR+mfqc1sXzI/EC7NSZUWZtp
yFw7uZPDxrnO/WOpE5PbAHMguBarDaITXl/xhuZR6w4sKdJ8aiG019BIQ1v4APQKn52B6lQf2s82
a9dCwiAaNdDLqNpr2iPY3vWDfV5kLz3iCSQ6cXouNPleqq3aSyup3Bko5fB2glMku2PNsJsRQPOU
Ursx5NDYE9bjgu9H9rO2omOB16trihFogvJ7cAb9kHaddEEcavKUyIZKtFmm2VjNdpnzlQAJt9Fz
PCXo3XtZj36wXDEjjkV9RisEdBMaXayOTglKYm5qFM9KE09ehmXWcqrvsaJDIwRIZeeU/Z2EXlit
+WCFzepzqss4ofP0ti4b+w7JOxtlq6Q9hA3cOOh2EU4pDyVxT/sqIMxtCrI7e6wBWNf6UF6mQXs1
6rDnTvQRqL9Z3s/EGJ/DySKE3siaZ0Ux6+eEda+cqfGDKOpZr0HPjfyxqOzLZHjyDUh+wh6mBieW
3KCxR0xUnGlk03wnKfWTPnb1M7FP2t6ZAlZUDiCNQMmTQ1FKaJogQ1GNnX9mRuOHiZRf4vGlm24Y
5fsm9gnqtyvoqXh9nmgsyjTFM0fNIRgUFBpEyY9aK9Vn2yjx+rYpj9xoWgg4qjj02qD+Ppo5/Nqj
k92bVW/Ju1EOkMIo4qd3ZSJppel80cLiInLiNAY5Gk3mdIusFq6LfuiPAB3kJ1NuxyfLE2lxMIIG
Ht0B091WVinmP13gx7cOMVxPVSSP0I8Or1uDoW8DL60h4NrKzO7wE6l0gsd7YuBtWfYvqpP8gogh
eCIQKnjqUMU+JOCxva1MqyvAaw2Be7maRkSC1fZx8O3mXpwxF9p8z1rrKHLi0DYDVuVJ1emvdvBk
2ranWnl07WvoOFRTS84qGJenwk+1u86cHkROHBoDbtsK1MFJZOU8nu7HmZtc2qtqFTy3HaAFFJit
oygDTdA9AGE4sopfWtBsqlBSAoNbrC0qJauvjY6C2XoNWhCA3Xn6gNa3KEtzqfLyTPL3Vfe7lDrr
CUCo9eR0/bi3s6hB7B29GSLyR/R1pPBRNIkymHlzPtiu3KrEmBN/e9vkLHNNIt2e1GbAmYP+2U40
Xg/DsJCI5/6pDMBcF532PKjoLbMI6F1ryY5WFj2X8VEeTO05YT3zLM914CKF0Z1Fg4FN1DmeJcS7
l/aiCewpie+w4Q1G/ZyZavQklU5+USboD9Kkjp7i5VAuoaW1nhVYqsiKgx2yQ60Iq7xgESsTZGWg
0gBw38t64RJQqL+UiLe4maayYqxz7YXF3LA3FBRARS0PyDkt0Hq3cGbtJUjM4q4Yyx+iLRJH45Nf
hWtdMvyUeSzTHFZIepvJbd7GvxMYGwBI1+Gl9q3mAReX+jzGYbYPAbKmCJ+48VR2z40xJA+SxYZ/
yYmDUyyqmX45rGV+oGsAWNl7+Cp6ZPZyaNXiAPY7vq5nIY60Z4Ke9qJSRpb3WqHzvl2yc3JzRzyp
chZlqHpNl3Bh9xcniDK/B+AfguBaW9i4B3JkKvciO+pR+Tj6oN2Wu8yRznzIpOikdk7smtDnnTtF
l5/LlpB4WWNjVtuJ8ozJS3keHfpWr7WPosiMTITWZzM7ihP80exve238zqJIeRZFaezc6SUDQ+Rs
1TIJYJL6vchGJg9Lrvp9VcSnSq2VO0dvhid9GGH6KNUvfByHJ3GY7RhlGKNVlg/mn7LSsd25UKLr
2mIqbPwKxNlr+AKOsQUBXdghUa0ofvhL6+8EY0oxyd8BZmufeAC2J+l5cq9XBhR/oaIcgWG3j1KL
ylzRqs7XqQrP+jyXv1Guvoy5FN0NTvzDX7iYHZbZt9ZyMCvL31Wgih80Db9JVRXNc1fGX6ZS4rEF
2kwvz6HiqExPcqLQy4Em3yc7YSIIa1g8RiWrDrKk1zvdyKSTXbv5qN5XvQKZXB05J+u567K9I30l
TlF/QG6xxkEL0Hw0leJToztnxmZwsHyp2lkQO/S58mTZEFS0P5oUSacBli7IoS3MH6H9mPeQv+iO
VkINHTgn+XPeEDgcyN6EaPIzf/1QK2Z0LZgf50R9IsBz8gDfOmwdnfHOmCtln0wGTCFz7Nrh/zB2
Zstx49i6fpUKXx/uTYLgdGLXvsg5lYNmW/YNw5ZlzvPMpz8fIXe5qrqj+0Q4EARIpazMJAis9a/v
N5MvfTLYu6GOCTcUOelXy9niqmxg4kjMtR1DeTKpFTXr6G3ohH4TlM6r2ySnufCirZhnKmhElX4K
7L3uCtZ2mGUVRIHXXlzpH/XU0XZhHDnkfLPkto2071Q8QpOpIkh/DhrL8JV7Q3ws/PFOdtWzNLLp
qWhSDS/F6ls5ZvoxWUwg2E/isomL5NFwWpBloNFYjHZiFSdJfJdTMoZmW/e/esONb9ugHvo0e28M
jIMrbYQrFpXzSi2nU7POsccgXRiN89Mg4Ro6mL8mYx5f8dyJWSHa+dZojWZ3ADIafXeAe6z1MrJv
cyAZSwLYZtlWfjencPzYTM5DYlnBdyOLP+aWi71UBv+L0hIyD7IKT0Y1+jdOX6eHWo7lFVR7QQYF
DCfr0ODRyKx8HSEA/uw52rPTl/MPA/CMszgf5X5K2hk2Ae7u02qIy/TZrSa5maOwOUASMFYWWwMM
WaumvgE9yNIs0DElSUo8BUO/v+v6rn1qfbt9mpYSMTvrH1QvFTlb0lCfT6o7CqPclqLsdqo7YB52
TKkQWHVt3j0l9vJAo37016tVubZLhGPdqeuNyLGxqLVKWH38Kksm2S4c4nGruh71oyf8Ndg7LmfD
mke/ZU2wi+ipBp+xqysHQmjLENe31AgAqFddux0oyUPTvlFdrHDmc0AE/+erOZlcnmDqnPr/WaXz
abZzcVH/d3+w401P8v39iimr2YV7E1GK5VcVPC+uqZU/q17bT8EmlEm6CiY/vO1xVrtFtJCssrjN
iTowppq4942NMQVIPmpb20xU0+NrqAe3mAPD3IegeqvpWn7jVPLub+OqG1KJavXzdO5bggQrNRb0
LSsVhO079fMDuR809l687frKu05jpe/rkbhjYzp8odWgavCWW/U6N/avIQKE3rVAUL9ux9h5fwF1
Vp0wKYw/pmn/giv9Va/Lno2VKEwy6KF9bcPpaXL1+finsYkapR07WoADyyW5qO2r0YT8iIO4wWHd
fX7vsjvBqSgbwsPy+CEJ1FhrZB0Vu6/lZ8ym6K/E81VHNcB/OAmSBIO5qSXhovrqlJim7BRRkSQy
YV/l0ry/FOLibDUIw9mrwQ4+H/XpTb+Lq3S+QroVN1SrYXFKTw2JWhyC3prvxnA6UmJZwdkZ5DMl
+6yDOv29h53fnlWff9+GnnxOrHhXzXbxoK6sjWw7p+P83oumatNEs/feK1Hi4lZVPKorcQJf1XM9
PUZ+aT13go2j7Lz3c2n9XfhsTmfPck/ggMrnMjN2Tjga9+ngFs8atdhdEje36hwIUhhleGdf6rTM
djIh3SDd+qHA67e3VpFAp2jaLtpOLWlIA5CgTgNnE/XlYzzjateEs/mApp0dQ6wvoc+pPoCqyNfw
/vn+89VL2dwdRE9cZeqNYGW6GB2ZZVEdvW7iEWjq9h0VSMbZGpuLudRPJ5Mb3Awj7E7VNYpCgJWx
WaxZyDxizAVHQDVryIruJkQ6uk/AmO216Usd19FrwPpvDaesufMgC66o50+AEDrlnhvoo9vAFCy0
ON+Wxtyt82wpbsnzU0m9OLQl2CDxY2V01ivfjyObKuu5l8QUAupjwzTRPiHwp84Pr9J57PKImPK0
iq+ucGWw6nGIrF2hvyWadvF8s37NvPilUhiyCd+sJsOuj8CqecAY6xXzkgcrEBHU4SpBI2Akt4Hp
mxev5Iu9DMVLo45cPTb3FILEK59KL6hK/iMVXCttbLw9btbz01i0d71XFV9jcolUxGTGygSutHZS
rYWmZ7RnIWpnM5sO0GKnmlANahHR+fqTY3u3mb+3s6RGEUMTYSpFbdKmyDUN0y0zX4d99phOFLsU
Jfbjqex2neGW24y5bx30w3DQ88BZl3YsAIcU9a4eMa0dcj98zvvEONiC8n176hPMMqp9mnXR1jaP
ZTnUT4CleMZ0QCtBrN6rXuv5HzttbK+2Y6fPUwQWimokCraXbqKF3Voa43QcJyKQbcDsOaT6Jz/p
zX0+Z92zAOaxbUzbQhs52I8JSF2CHcuOuUaj3t9nkUifxBhE+8Dp062dNrsPv/33//7P6/h/g7cC
NusUFPlvebdog/K2+f2DKT/8Vr4PH7///sFiFS+pRHVMzCUdQ3fEcv7160OUB1xt/B/yzNRaxGF0
6JzpU6rbNwplWs26yzsoRn/Fw6XANHfpj0GYn5drRFR8DqyZ51pZGfcBE/+myGb9/UiNFTLzkVFw
NsRvj08S11F1HbBCmMDUOr/TdqaFsVPCv2VrZmUHxddRDYsHFh1Z86CuaFx7pf7w//7LX96od+K1
KCeeeVTQ/rX7v/u34vo1e2v+Z/mpP67620VPRca/f3vJJXqti6b40f79qr+8Lr/95/9u87X9+pcO
+Kqone67t3p6eOP+b//xCS5X/v+e/O1NvcrTVL79/uHr9yzKN1HTMn+0H36eWj5xAWXJ/tN3ZPkN
P08v78XvH64FGqrhrWl/e3qr66gtWLs2/+IV3r427e8fNEMXH35bLl+OTfu/pOlZwpOGSxDaND78
huyoDX//4Lj/tRAZDUfHWU+QBHI//NZQMcspy/svz3NttqaWqTu24YgP//jzf36B3z+3f/2FFvz6
P32hJQFBKVwdx3bTtSBb8mp//UInVVbUGDa9sGMXlzDFhncp5abC3nwUw7xS/qNT6uGuVuE3D/3z
nTIEcZ1JpJIvaFisXYwy69BDAXoe/eIe8EG5n1Ir2hmh511K4Ire1A3rP73P/+JeNKRw/vqfd1xp
kIQ3DWG40hb/dDfWWhnKLneCT3oh6k2EXzUlxyHVit1MlpZpbMcfnj0lhhadGqb9Ve4F7boXdb23
F+DwnPnaLovGLQuTeKflGkneipurGYoMSiXh6A5S8E3tZPo5LCg2QxWLzxN5noSw/cWtsvASZGyi
wxQaixVF35JYkGHOks/GMG4JFLfwrGwAC+Hg3las5I9oHLKX0SMe5RpTsav9Kv5sGjjftQAvAlM/
a2kkr3lUDCdvELu0xfF4Q7X6zjRtntGh1l+DpVFHYpyLE6TQg9GWw9XszfrU1P6hWGhoZmicWKCF
5Pq8+n4KpH0D6v858KW1pnp62gydZV7iutTYDSyHYGJ59DXhqR275tZ1X1Pg2GY8gLiPE8wR6jg/
15bunGCHvNTLNeSWyenWFTWZhsDBz2bXqqq126AHJyxkCpKCmE7pH8SQUyoqhJkdbbfaJ1MeXtIF
j0Ck58gCM7nJHMMaSHJ+AfZdfa6KufisT48i0+cdOsHgGM6hBRY/fuyt0liNwK+OcxZNd37o9Uvu
EFNuYdub1EXCmaEAvXElhGDFu5DTOGyZUxGwtFUMVnAqitUQauHJFTECJ8DUYm/2JM5kVpPNd6v2
gt9fQxQ/Llm+5fIpmhBVhRJJfFnjWDi5UbxOmi4851kfnLpusDZ2Yy6rGvipguTxhZp8d2u2XfUg
owRT97nlCZELYe8j7K3PkW6Ut/1OQemaijpTxaOzUJPciv2vgfej91HPTyAE2ln12UUkt8Fkfbz6
gTVc2X6QvJ++NXZRX6YqemFbDBk7Mr8Z2Kre2cEgH/pcv/S17xFPjeW27vTiKij/a/yHhg36Gf0t
ntgTsh3iL+W+lVa4iQR2kYo3kqQ5YD/FoivwVejWQY1fWbd8sfw8wGujJ4egPMVywlYry7Cx/e0B
R4A3/oIEIb5Tjd4R0sIGFdYCrLr9rxNDghdYUv0cghxXgZwYmt08pw03SudJ8l80CEF/HlUtaZyR
ku+1qAP7gFoxezI1cNbVDLRpishxq7du6v1kz+xRftZtUNszuOC9FwD+YVLXnuIupCK1ahbyXxk8
yzTuLs04vhYe3gZzb3UbUzOdi7E06igiRj/NA0x+C//O5wrWSZ320xdMHGc5PBWpORIcrapt6XTG
0xR50w0WhhbgsDEA3M96Bah4+Ej16by28YHAIborweTnmudf7RIvxsz+NkFkWFtw5ckdO9qpjKwM
GbMMIDlTaNHN3omNOpbYgRvtMZrA7iC7UlHRh1sr+zqM0Kdrr+gJjJA1WGdkyN+h60kxoZuAoHw2
XhwYmwAfUv4QXWTxGQbOuErSGKvVvP0xOWO8lYKkUuuO/YGnFIicvmVxbIIAj8Yi2eUYhGIcP3u3
3hDW29FN0k1J0fdhZM/XXEd3KE9eY9477PzvzFjkzyPzTK7PFYa7k7tx8PTWBu9EqKj+xOQx7myi
Q8dRS519W2Xcb7iw6JafQx+M55UxmvoGdXPxZcxqjPJAd7EDwu8NPQmelGQG3XhqVn1rW6hC7cnY
lHqcPBbxqzcl/ss8tdC/cnmchnpKPsUjc0TjTc7FSfuOZ1ycv8is/ySGenyfFskjDmvDNL3NEDbi
AvV1XAdd6m501wS2qoXiopE/vfzqBoF4MI3KP4yGti51ygEIv9k3qtFDfN062Zz8DEFFXwfubljw
ey2Fw6vEjqPtOHHDhibckDAqe0g/6A69crwdZPdjqrCt0NFzfYPAYwSCcn89EcO6dbBxhwvRbViR
rrRST+4xEtUfyq6qDnmH6/IcaPKU1nW2BQhokhZH05hWpHmkwwffDfUPWViv5AHsHTDUGccP8p3n
sakxWpL+WnZDfBJLo+P8vRakUk7sg5HeGeVnYLGrtpc8HPoaZY+ay1VDAXJwUfN7a4sXdlfdfY71
pjmDFs80vBYRYHnkkfRv0rJ5fNiRGe36ST42uk5ez502pBVrGCPJF5KybrlQGLuTVkw9IpdCbpoy
cf2Ta6ckNNiQXG0rhhRL/g25Yf9k5B5alKRp3/LyDkuF+LtWZvZqyjp/hVrSPUhLgzlYs3AfkAgG
ensHLoNGt9qD7BbmhrfstpYxPWbK9hrmt8jmufwHF2ce4HNL+BkVyL47q5u2QQCwJCgzkmomEaWl
x973Z4PmraDw0jU2aizpv3tOoD80fdhvqS5loZGxWfLbcEYzm4hVgbdriGRhzvBGXXHrTBgG+POm
CEPtRjWxVmpIFqR/k3m2sNZOR/1L4F5lIo0TQHGBH7IjkE4V8cU25/6GLKaxgbs1bsapZ55otBns
BOFhPnBn3Qe4/5iks42VOhQV4o0q3nQ2lfj9EsaeuYLF+GNh4/0hEZygnAjSw8A79JT1cJiS2H0k
fHjxBje4QLyX28i3dCpHi00DUwsniM67jRaKVp3BIK8j/ZWc8fCsexYh3Tl7NbHths9hW9tGWPPI
x8yTqcDpoFnhueidnHbd4L14/tVQyZVjqRvkZ1YhxrwjzQrGzrI85J46P+aNNRwK2aY7JsM/W9bP
lQacrNJPfxo3pzuDm/Oo/v62ab8EJrUFrou218vHFhw+vF5BAdB+xj76OmLatCprMsKNZQrwVNN0
1dMI1Ylj1G+FtNC7E0lBg8QTlEkv/Oy7k7mdRA4fY/Cq7bCg/8IZ6VOBGG8VzjL3dlaVJmsZAtF6
7+PcLQDHcXtUix2VA1jeAW3PY5q5EclWcZ1F+a0YdBd1iVNTnj5Ft+ooGHOOIhmsbRl/ytvUeIgL
5Gxzp7Vfm9I+1EF1Xxpky2RYHaOqecyUj9ZYouRLwvJEWKq+iloWB8POvne+mI19HLot4SP0kkad
tcaKcqyGhdhkOiROYmf93p8XNxVTfDLjqjiNnQ37jlDoGxqnag8pf4TQEWrUzy+QjaWr5cXtmDbA
99JxvJSGMZ3GyCuvwig6AinjXWhbxiF3ZHBRjQAYTQY/xO4A6ucQY4La6xq77XAheHbC2te+YeNA
ILK7zGjyO59I467G7n2trgB9cPTyqjw5iSCRXojhkEv/VQKw4NNbxgZR6wRyCfCPjvU96DRxb9km
+YlsqncBhtVr6o3KQ2aNTwgUwm/9HGImZRXtpp3qT90EdXLTmk6/ZRWqIyfe6qU5XMaoRe425a52
GXwE9HFdQckqp1Ov2yc51NRWmgQAVmqMuPQ/Dp2Kgr4RizDX6MVVFKgZeu9C4sMS70P+Mu7UrtxE
thXBmzQ5g7OpuKoGG5W1LIxpMTsV17kavsvUKI4KYaIH7cGKtOmseqpJR6s6WDp5ICYK/Wgm+CwQ
kv3ENG48+27l7MYg3WIC4W+oEPDvo6URMr7vGmY+NWQgmJqcyj/JhYAUfxucqrpgSaafh+J5ob7c
xcsUa7igv3w3H4884IVH7RtOUBkcmeg+dp5Cg/c/8btxaxHEzjeTXo44eCyHvMJa6vpmjLRDh23q
NevGlhhqLE/ch3A5MUNSQ01pHJq5gA5TgJ4Sw0f1Baq74YanRHesfeFB5Wv/3ARQcTIjSW7a+L79
63mrkcTnG1BW0k8hR2N/sLXR7ayLvPW6TZF6z5qld/rKYlNx1X1zPjXIwAJkK1dzGVLjqqsaCgnR
qOFeNSIgzIdFrpPYC1FKkHRxdBy/x2G2LUgYf5xKFj3N+1VOooE8CrF5QIDr7fsBcmKvO9Mjm8/o
0fc2qmNjSD8gqQuGDMYti3qYG6K5T5zMPgsLtW5naTlECSRFKzX4p0MsXPOzT2S7pZIx4ZN9h2jZ
rURnXpTzTmGxZqk5B0IHKwS7wIpqYLaNZnUSY6nEOHpD/vG927KR28gEg2K22q52qkNLktQo4nyl
DqupvO8tNo1R+MUe0/ylhNq016ypZQtvZi/AK7HPoobz1unm/qlx010n2wA4yCj2ubbgoMJu2vlh
2l9FCZdp2YO8N6WQB3wB4tOvIXU0xmV2togb/Bqn9KO7+mH0NomiPoDtH6/Uz05Xs/W8TYQdEL5r
SHJETiS7yjTjFlEzcLshrWHMNa8GiOudV7nhJclYYQRIRtYaCYxPRpR98Swq66UxhLeqgTBsHG1j
eA5LJ7w1+yg++On0la29h82w9G58PQfjpPojBGny+f84YzTOQVh8SXVndFZ5pXlbcs/ABO3I829q
4e7cqchWMkYOoX6X+hXqKK2jF81yGopsYyrPZX0TSJdYSUKtEZLeHO30cqQabdHAQvVyb/SMyhBi
845/qgFGE85l8ddNYXbCBtgmct5n8Y3U31hN+zfdsi5RR4ZnWvnqV18N4nSIFLW1jr2wD8WMC0DQ
o+Cuez86IQVlW7N0i6zSDoXstx57dXPXLArAIJbdeSCtmjrWcFBDOWwv0ljU0vZsUSl6MLt7ihSa
PSmZ7NSn8RHiKNX/MrPRnbroN83FSeCHmLyP0o69owjMt7hnG28F+riuCNh+NvLI54bx20tD8uAJ
svlNsYy3XRjuqyHDfaBIm3NnFaw2Ag3nhaG5m+y3IaF4uymD6TQv07o6KuquoI71j74a9LxpG9ZG
f07qeYLQXkDpNhLzdoobn1LUOn0w8lG/UWP20Ju3hpYaV7N7Vh34xsmZdC3GCpHzmH4shzR+shMr
empMUICQAouTGqOmddw1OFdtC/bK28nAQFualXUTzrN1M7ohOP2l+z4WNdVOCmkDoHW1g24X1oUC
QmvLpCUf4Ic3axtf+ENSdx7ysci6r2LBNONGZ57uSQxVaalGNqq7gle5B6x61XoSP3vXH3py7Ub/
GA4RVZfC6h9ctsnwxIzwlSTFhElCOmf1erAt/TLpen9Ni4pJvcyh4fapsY3qAO2EPyGfMty5X6VG
mW5G2ennDvHYWdiuts8791ENuVNfQdvsoOa7Q7JWGE5F5Uyc6i7V22kvE4+5MBtfSoNv26BWKDjH
/8iHPNg14WjX58JEkKKRxmiH9mw4OZzKkLSJN7ubvIvPtR9qRxeDe9jlhL1i1AlbrdHJ7SyN5gX1
QWrjixqyJwvvH6YnD+qhS2E1WgAvIYGGqLKs3Y61/qDth0GT2z7CWMV1PL5X4SxOQ81sM2e3iuku
bMASNXZDt2lps/FICciGhKi+mU63HTUbj+Komrb2siYuHTc/G7LVmpXqu1mYbxxp6mvcFHWow3LY
jF1QXCgeD8eVOnzvIxc7F8HDLEvrnLu4ELrRJqZufaePrryHWmDdl+gJQckhEFNjqiF9fZ59He06
SloIA/6LY1vNg2qA4y9mWGGM5poxI461g2zbhWAUusVHbcqMG9f69v7OLW/fJL4nRk4dbdNa60mO
0Z5HTPwQ2xRepZ6PNZMTyXPZUIOWpNBdPRwSsTQpNkbfTVjpFM4lou77Mjgh80bORiAdkOV1cZ9v
nWgUF7swWXE7i3MYWUxxcTT/HBitOCaue9C66jFFgkkFSPllQimwGewazTQIxxP8vHFbI8v9RAUC
iUSdjVw4P45uYX2MhhBpKSvs3h2nFxHW9bqptvmPBCnfu9eFznZgHxaA73ieNzixkO/JyuZkllNz
ovy8OamuasDyrik4NNFBQAQXtpZuDVTK8iCxHToGArdUGy0F9SrjtZn5QKZsmJgwHKqVyvSKKUzy
6BmArZGFtasa/uDnDsHvJhopCyCxSUp6dATrJi3aJCVusEC+H3pIKZjZsFFbj2GFumpu64uDbDXd
u3FaHivHI6RWcI06Yzt8i1UEq6xM70FfisAwU3mxUqNFuE4pgQVYEJAf9RVV6+ZXR2TFtQnIgKeD
HNaqWxJP20qXDHTK3XfGYDU4q6NfTST69ORrZLa54Fejmzx9YkFOc9eaRJb8gNBYlWbux1SOT+9B
KBQZqyAo44r7YBpO/egMp5DYQrFrl0N4fKBTceo4BAItS2NsEfdRANg7ZrqdBuwT+8UpkWVmu8kE
Ql41pv9xQp1VYxoMysb2L7lpa7dkoYnvTfONLXvttlyGFh7mieKOWzU08YBcajsQiOilMW6x3P3x
HlulYFbuYM/HSHbc7+rt5Dmf7li/+pSrla48RmN3i0KMbU1u5HcBe8PULfeuVfnfe4KuKncjWJ2d
B4eCZpW8Ud1u6crACr8MvjNfJlncu07Znca6mu7CqHfRFzA/t7Wv3bz/Z9LUiA9QZpGDcNduegec
j+r6APD9EU/uLctVeXZ14W+0fOTxuUTUSFu5W00YxBLMEup1OXdns3XJvg3NtWp7cfo1rgcDYa45
Y7tJ9Jn6B51vWXJQseh2mdud1vySTlFIKjUfzqph2bWxy7TaUIkT3r83hfWQQoBFSRnv02XPp4wc
ItL4LGDlESkNxdsTC8hJ5nB30zC5GE3gf7RzEPgYLm0bEtTHZklp7JAdB6Td4OUv65j3IMsSePnV
VUcRkyi1MvOudup8l429/1ni7DiOnbvx2WsbG1/C+7BRYViI7NZ4QdU71dUNMR7LhBnnlto4jLEC
nXcpjB5ZpZm3iIyhVJTl9OI5rrclVr5oADL/WI0tjivLLijqWZJZI2tfs7L5vhTzeA46ZEj/Pr1G
7uWfsmvOEr+0bBd4vTTsv+W6u0JrSisJ2o9tJ8s1MaR0EwxVTDkSSTMd0XjZ9IA5cXc0qWnvYPJE
ibwSe/ePSRd/M1j3UJIG4p8tyvwJWlO9zTq4iHpazp+8NnuLs7C6FWabfyzHT2q0Gqb0olG2Qa0Y
PzPJZt4lNW9f1Tm7KKDAx5igh9tdVnzXvH4bd0HzJccJjZWF3WOwVLbnloLGrV739sucaWx6jOJ7
4D+agXbXeHn4FtvUj+Ywr1c+tm5hbc0/tMK8N82owxOKxyzpgexSvuRI9i74vFE2pw6nrm4upOOa
S6Pln0UzB4df42K8XYIQxzqVAXbfFnWQXVm/UrAXA+Z8XYpU1pZdurd6HuqLYjnbiVH3PhrJfNdK
FlZmhswRC8YCNx5A1at0ObR77TNI1RhbU0oJLRc3gM2YEjd2BplcKsJvm9Ga6rPbGigDsbSZtMpe
pbVwll/hn1D1+CefTfNJdVUTxMO0rUYqUf52Al3ssB/qZcVu+O7tYBLVVY8OtAzRttA8wKP1bL34
Bxddzi4Zo/tAlvZNEuCjANeVQ9XovfPzaPDxIopb73VWoTG1ncJttcBBj5qKJVqmNldZgWJCz7uG
spAhs/ao5vSV1HprZ7VWsG5wyTqkWes+OHLa6C2uSEbQp1jwmTvVK72CEHNcHt97BSa8hPnPqkfq
KSYMZN62GU89IIbGsaKcfls5A1I8X4TnhOTgKm4HvCmJrVwdq3Gv6mj2KLJr9XqxxMFN6teJ9+sy
CniAl5/VuLpCjbeUP+Du0A0b6YkB3tLysxkudJXE5cLrsPLqk/YjhacUYDtzdVJdPEveTARUV9Wr
mpdIXqZ2sUo1ZbnLvTjBqVkMcbeyMDFiNdd03s6Zxu+9mhDCgFlhaTR9KLCy6Q9/m62yP2Ywi8+J
HYw1sPNTiRyqGofrSK30HeouPHwC8/mPXoz+Nszs7IZA5CiODncDUWQNzWBAAdnsJT8bkyzypqln
cgrLidAKt/9hLrL+PhURRkWVTKUawl/dtZFD/Fl202flmHqVjsK5GCXE+5rKQmTNxGCT6Snxh/Te
pYo8beUxz1NBkH9wIQRBo2RL+6p6qomyYt4KMMx74PNYwoVsDfZjT62HGA15647Vg2dl5t6UVYol
mFGWp8FKjP8kIvqb5sJxLTJHDvO3JUzEC3//ayov6jNCGeVHs4GqMoxz9lH61UsJKucC8cdFe0gh
J55c+sM04MOaaGN39QZTWxsyk0/5kEy70HeqrWcl3q6lWnYdZ4iqvDjOb4TZXSY7a6/4pEQs9Gvc
nReFbmZq1kk3QvEUDOGwSWJvAqff0bUIoTgR8Ut1tpSu/h8+PqRR//T5OZbj6cLW+dsNaet//fyM
gBIfQRDlOfPuBsefbxx7fAmTPNypXq3nOnhQ6vhV99eYOvp1Im6LAcnm8gKiwEyaRfhAHiMoENjS
ILnHgDjGVC0jtPQ+pk6Moztt8bNiWp67wFrZvZHf9jMykIGEINYUXM2bP575YoUbClJamxT1vKxh
jJPbBzgbLk2CcWYWafclWt2HKPC/NGUZnlUvAUd8mrL2TfUWf8QHAiTuqo1tsnLcHqXfaBfVdIn5
8wihDiULnfk8W9DJ58GcrlFMZfmvJsa+mRlqHUeme3B08tCbyrOTvaNBAVfGFGa6ZIaIvar4DuZz
2hVe+GC0O4cowrptvfbRLlJqcDzqbKzYQ6HGkGoWP8U6mhuM2tOv/OJ83xHqQMmo2vdjgxXA6X1A
HYoK2gp5gkPjONpNVtnNJhRev1Y7HQA2za06Kqul0pR1E1XHDQtg4sq8o/YlERUlgX/sitRZan/e
x0d9SXMRiMdzLotA441xdIIhEb43/jSGp19jmTWVBGRRdPd59BbNXXUuFk+JNO7tnT5EgvfFcR6c
6ORYVnKPD+iDiA3zlCfVTF0S/sPUhRGkVGcJrSb3hCwoTgpHa6+naGjVmOP04UYjNbOz6yy4Z/ul
4nVLHK90PGQE1Xg2l96vcc/XiALHVrj/24kmaPwtShjWAu1nJ2nzK6B1S77ycDgaep8dsR9MSXgt
JSWqriTGn+RcF9SnDoDnVv9+UrW9f7opWdgJFI26bjv2P02qbVFAmpemi6yy/6F4PIpbpRgzqquO
4OO8lVEbr3natc96m4anGZ8eKvXpUjDcnJsSVzjVHZM63HRCNPuRRM6ZgNDnrrfnZ3OaqLUIpi/A
GLg5cYvaOGMmqm+NHujrRCY1pQlTW67yPoDLhoRlqwZrp61P6kg17ph0i3XscNdqPMXkklKPXdIG
SLXrr2a1YCmwOvY781gJOx4ILffBpW60ZotrKdrxPJgbMs52jEC1PVo8/8dVZQdPdal3h7auiosE
gDDOun82dEKoWKKEcEvSTK7UR2nNTgzhiW1yC1tzLAH4401Gs1R7qCMDjMB/eFwY8q+iU8nzwnNd
KYTumUKiSPybRs8IJpgXhjSeIywDyNH6CCVSp4Hr0UcvlBIAQtdYSlBEJE5lR3ClGzqmrGIh2ajD
phQ5dbuO6Z3Crs82NaLxtTNJvSacwmBLPOm9Sb35R0Dd6o0dOukOw1eqBjDKeZzk7N+NPIGk2b+A
CEk2GiR7VulwcnSzvDem0eRmkM2ts6x1jawvKDgSq1QPvS/IsVcVfOSjysCp1FxbjP7ORdu2tsJR
QiOqnjI2uOTb0/kQWR56uyWfl5RUb5Z+HO9U7obyFnmTe/C2/8gH1uqD/tUP2aDfZL650Ywqbzag
WNyzfmuZAdmApYFKOR/JOzyYfwz9Ook9kb0tJMlg17iH2KCSrCrdqhqVhgXW5vA/9xBELamBPy1k
I/+mqZ3b971daI3ZNsO/YixK65j0Ha7KS0MytoBrw9E0hbfUFToHNFrTqfIhJ49Tgt7c7LZu7EUP
dj2ma7Ts3k2Ue/XHtgKq0vSaeVHdxJCXLp28u2aoWzLz0+3/I+28lhvXsTX8RKxiDrfK0ZZTu903
rE6bOWc+/fkAeVoez5456QYFLICUgyQCa/1hcozmqHBufmyqKT+nlnMpqkR7BE/EMdOaO/3eNTtt
3QovihiWnT0O97UYyEiN8wQIfljnqjDLeE9JlDn0JnXk2aHqKMpVeovjQFDmFpvN9IejYFGdWgJq
CJzCpZrko0dhjRebdIhW1Jw8nHg8/OcvLgMA7kfMquPawGJ1ZLhUCiGma336PPj1AAsLfZ2XOpy0
9TQ1LRo6Bgqohhs8TVmTUOwcv8uRbALSuotMN17nWemXNfoBR9nMdmwiBoVkyfHavU3Jnonv9tED
/3dUu2WfRcbPJm6es9JQXvzetzYex2FsEWNqUQKZvgg8XKOvXbLbxQnMzXUUOYAu/5s/wr9sIm3V
MXVLdzTgwRSgxR/pAxKds3PGs2NUX4ZYp7AM6wW3nax3lmPvJUcN72u8JTVvvHAQHfd56rdshrX8
OFKLPCYeD7mWNzC+WU24NtAeeM50hKEuiBd/hReRPKnuED/ZfdSKjGF7kMPONfpjhSXtQg5lo0Qo
gFDTa47kVOMn6ko9W+/2v3lYaSz+/F93dL79QEXbuguqxfv0C8MEtZJ8Mv1nJL1w6RvCCQ8p0pfX
rhxbwTwdZA+jBb6/9aJ6H8ugKob/+xhul/YOjaVVk3cm1nF9DEwYEKvFV+BZy530fJ24jTuDQxqi
EM5Sj9PsLCdkr5J3kF1TAcoYU2P/EJMT8o5JN9s7z+wuMvT5WjWyzTVHJhWqSmuvyJ6ly07rDwqk
kv1U6OZJNsOf3i2WdtmLQnlrewvJXqoo5imcmvdL8fZrDmVfrj/F5VBe4Lvqt9GwS3KE3C0xihCW
YNPc+VP03iBfU981SEGvPR2RRjkhY7InF3euhZuSh2gbxcXpNMR8fXiZdbb0yTxXtmuefSPVD25p
bwsxkiHZyBVybaFpCXtQLV/dZm+L/dKGzARfc8k2wOIAVfEJ0cykXegYmp2cwJ/Tlez6aoFWtlU8
Qi3vT2kaWJu6t4xLMWiIlWjgH1rVHPFkwn1UA9e2NvCI0TZDxscvzosWZlf0GteqiVtC6Xo7V69J
D8KhJiuYeFtlVtSdb9nNY1ji4c2fzz/XFKoWfdo6R7vXnaMpGtn7FMsDF+tixXj7FJdrsQCbtjq0
1aY7sKFRV23q7GVVT/9T35NDWfOT1b9b4e9/Gmu6eN4FqXbscT07ulPKkVOk+yP2x0vgmAhYBfo5
Bqx5Zyr8K5IaRB6g1eJxtAPj7KC3MuFFtDdTncMZmkQ5ulLoC5EsHgUQWw9wROpSTuJBDL5Hxm4T
1GzDpVY1AbtnFZajSZFPm9VE3cqxFcAZ980fVi1ctgzTHA8Z2gP6tRuCscM6U3xfJClPlLUlFgTh
MB54g1L2yYs1QAr3S+55W89IzUfTn6ZnqwuXXaC6X/hxjTtbb3/LRZjzodxju8gNAWHAz86Z9klg
etuR7+FVJYxLwWRqa30sFxLg7Auvp9EsH2ovI80uY26Nn2EcKT74f+2BOtxzE2XZ49gbw32uz7AC
GaFBkD1Ck853mhKyl3W7ZleP5SFkF3iC4IBHaCq0h4ay8LB+p5FDxfHWnYMAp4zLkBXx/JuRyL8E
Ze9f9AJEMqBng9wackH9ZGn7xJtJ4MthZCn7siNtO1YWWkYaYA7AOPmxql2aEOnXpexClXP3fTM+
lSp/X68Cr53WEBjS2VMXUeYMW1Kc6Px42sT2nk1zl6Ntf7BXIyrLZ8vKy1NFsrvJyXuQiXAHzCZH
5JHacCFHspEYIm0o2BfpJeBUMes5iT2wh+UKOf3nVjIU+22/nAKrOtau2y313LSR1jDndRpF+N5h
q7Yrg7E5KOm5qjeaYpv3ZT8GJ3fE01iBSLhAjQOT3mriZ1N32mBlvzTXBrBlGjvk5ZKjngD5Oclu
qeiCJieioQKfYyG7gx+LrlmzY7ayra/bHbXHlgSvrJBRTVy4bKNqIDYbX6gGhHMSnWRPmegpLZ+B
xW0sp8vUhyNQKVtw/8zeLrmOa1U9oVsYH+SuFJ/p6a6mJryYM7vdftip5n6unA11K7OxVPwQHace
uolTTz9aiMCAz3apPjdOiA44xwL9KKd8E0Ucw8FwQU7fJq7X3Ma36est5FhFQwH2c3CQ9yoMzvEd
38BGZHBWEXa0SbIyKl272FP6l7RBdjVd3VwhJ3E0pcseKeKdp2oFTmNJ9KJSaj7wNrIXcuhFk33u
c+9b30JL0sYYymiGwDCP4VfTHlGfnt1tWVEgVjTzNTE0YxvVLbZdJmziEwVZ+wR7odhGVfhThqrZ
Cas7xPMeqrn1l+qcfSe34CKZVCirNNPVXaMqgh5MM3eFce3JoZF6rNNEEIjYtFAmFJoT4NnHfMyn
ipRuoB7lGMkFU1nK8TAGv2O+iHCMY6FsABmB8EsHYwVQa8DXVdSIw4TC9EIWiRHMragiVLm5HjMj
ugZlIbkgqJ/mvkDXqLf3oAnGu6nzgmWAU/GmV4vxTjbXCTHL+ZkETt2fZNwRuCfZA6Ad7dnxv96W
3i6nBA3zM6rd1STucZuo60XNpyKyHb5HbCAOfcVvZo9ozlhp8LWfnPJNMftuPQyJubGjCiIrUHld
oOQbSrHmUnZl0CStky9kd/YU+4CpfeWtczDBRMtwMJel4ubb0XHB8nMTuUj2ZAPWHg/5jxclMUoZ
uybPfDjb1UtYwa9UUq98m/M+582d2wcz9v6KvAG/Rl0zDrIp/vRusTT1yRXaBZZrGAte18lZR4h+
yhj6CT4qemJ8nRELb8N/G5MTf/ean2LXV8LEiTeYOy08tUJbUTTUWJqDqoTvw/9PTN5K3qDMMnwW
b+Pb/f8HsaYv8C30J2/bsUtYyV7VKMVzjzLUrnd4/FhCvrEeOhXdg/QoJ2WjK8EO4bHmIkeASZCS
Yxe2v64Y5naLfegjmLfowhst2deoXG44bI9s2vsW6rLCriop3SPU6Pbo2WsZuYVlj1ImXIYrPCxo
KNFac9zeu9GwDtUYs085PUKJwwoi7A9kkqDMy65s0rzqD62RmM0umUOmWhDdfOTlsv5f+nJ5KFQI
r3NyLG9ko2ezUfv28VMSXA47R0e2TXZlU6G5th6hRl9jf5so/3yNzLUP8kZy/Yec+vtrkF2/vYTs
XdfI5e+XyzXih5FjpWQTev0Z5LhBrWflk6jbuNIaVanAUIwK23wAs/AP5NjvMr4YRSqYv12xIoGL
V2ZsGwfZgPU0rz05HOMc4d3btOxlfvRxzafr0NaLIWOpX/9u2d/FPr3k373E310mY8WfH+X/8JPK
V5p+BRNbVNm/NZ/v9unF/lc/43z7G37+PVrkJrw5CFZFZCjhyVTDv7AJndeKkfL1G3Xayej9+wxM
1lnJsnbdWqhWjgDvD4XnojOphy5nk/lHo9X9A5bG051lZuiH2b37NteoAznd0EO7mYzHSsufZdzP
Wm/VlE14aMuiew1nrHvFfbIM9nCcIqNxHeotQpNG9uoGGUivsLTZkwodjYzDgi+4Qaid9kfZ8wVL
6BaLyyTbRYZ1sPqCBJZch/xOf73ClewiOb525bypRiWayE59vVJOQ65As7f66tswUVoeFqtk0DnQ
imFW437AY0BwVPJI6zayWycCdgr9RplVkrAylsD+7Kinwt+zi4J8rF4hh5h45eE6lDOxmJbLP1wp
x7GLgU2Huu5aDj/cUnbRlaDcNyDbuOpQqVjIu91W3oYffmA5DWkh22txzgH1z496vZmcLthLvP8C
cgwSblPz5EQdTzzYQ3Njdsn8nKZZxFZesX6l/gD0qw0vNcSfVWm0W8t0hh2sX3cFG3s6ycYexXG/
McD8AuP/FL8Nb2u1yZowIaCOd5uVN5FDfDprlL7E7YMM9lAPoWJ5u7h12up9Wl7DXm7h+bq7VgMM
bZJxRJHVbZ2V1rkZ/phF+NSYbbzVxayZUaP1SyUCulcOM2KCwmIp07tSW0MmqQ5yfGs+zOhtqmB3
9M+LQgOvJpQxELxuXa8/yvH1IhmVd5JB2SuTBhcc2fW6FAmJVFNIwDrsVdhdrB0AJcFS0UPcoeFa
AmFuggfqTMED+hD1vtR7iPClz5q+rKwTWInjdai2hn2BJDsW2j4bMpDRXZp8Ua04WCAFO7CnrKI7
DgvpKkFy/WzY8Xw259rEdtmEES/gJajao7vMV/26phi7bAPfOg2a8c2Kkvwhq9NDN7Q5uk1tt6E6
Gm8kKgvz4HaRNl616yRtxxgm5zBoA5In5Ps9QduREK4oZeMo190m0PlzSe9117WOnukAxZ29jcPq
sSwN4J9AaN97MmYEIHPDslncZm+L/31MXHu7lVxnAvxZjgYEyttlshfqZrjFR/bV43l/ko0/wXXB
fkG7DhO3+2UlfbCVIdsIJqSW3Wo9mzrJpNn6nkPWQ9I+nI6ZlukPeZdn14m5qdBQ8yPvYSqQ++Oh
fYYM7N1ToJopTZv6dsoga2cDuqkgOPK72fYXut9iER+YlYvgI5vzwYX7J7k9inAshpun7P2eRFY7
h/5b1QY7lRzzurey6NCOL0MxqxByEYEPG0DzaTkFb33rOosYJv5SzzzoCzXCzzkqYumKrTxvcMeB
2i+yabLJQzs4RCQudrkD538gv/4tcKDTTuVj5MMK6wRDp2yRnbYTLH3/YIXz1EFFwUYbVrGaJcIx
ygoJj/kcNOYE8ipoxpVtqrwr/HQE68HMNSjn+2l8HVr0YuUlcnYoI/i8aBHsOKTPOyRcliGckWMr
y9tevkDCDDi8CKmiyi17SQq7DqFXxoOu/2PxNWpUxpE/IsihpgrWFXCe+77QBvgn/USRGUG7IQ3L
3aDPzZ3TZzgzsiF8bLtkFNAf/RVjVrQUorT8yTNxN3S+tewRI4SQn59kgyV0eLR8dIcE/EuGvDC0
9i0CQSg+T0DQqa2obfYY82A+XustpRdk63jM5pWugXSudRNIuNa/ta1RfsWtJN5qdT0BE2Foje5v
6JXW/cQz4slu0EUTYb0Yh23hoSnKDr9+G7pL0nvTNx3lNMzs1x3+04+FOfyEGpUd5chLzGoTdk24
jboYME4Vzxuw/hPm2xmAiqRof9nec+E43bZNnHHNmdw8t3VvnBEp8Kk9ukCrheqEZ00uRKluaZCg
A92doNOLbG8sUslNaTR3sqcYXYmaxbiVoevSesbRPmhOhgk0YzIouecj9P0i785F7pBh+jOUvRih
UlEfAMzAChn6tAy9secuIl2SAN8eBjV90TONQ3Rb/TWJEVJHwaXv4zNHkOwlDsBsxrHLIYC50M7T
Fz956vUvvdau/NE0f1QWWb7EKNV7jafjqS1t9rt9k/yo/esCILVotzaje0Ke7WiC5jkZI6L1sw0N
OfYUH/kBO76PsTvJqYjtxaPgroo067sR8wU6J4jfCcC7pLLLXiig77JX8gRcIKSMlL9YcptArq/f
GSOCV35d7EbErB77QomehjrYSbUMVJVADeqOQvkzKF+NwJ2Ae/Z7V6/WQUGaBthVzsO8b+ud0QwJ
Cs9TceaNX5zVJqo38KSjbRKFurEsfGf4oVZpvUDCs34e0S1kerKPk6J2p2mOjVXV/Q4FL1h+sXkq
UIe4a52lSv1qHfu9sbTRyj7XlDijGUouNi3VWW3LfFwEySiSirqhrV3Yxgs5hYtBdZaXfBoa1Yok
Ilw/cTu5ykLlYVzI8YjSxUJte+2kzEZwhqb+XcfNSo21eysWhU3hC0RFD/1okS8E1FqfHD/YpjnM
TtnwFBgWtl3WG28aSuvgwBZY1JRmN4OAUA8ZOcwt0obvQS3DiQ3+O28Nc9og+lv+sD1vWJqNlt2l
QaWcxzbDlCXOqh/haKwhvrRfPdRWzNiOEFwVpjCYRnjhiM6n4ZvG8cNYrSw0ySHdA9mYjEvq4iRn
AVZYRpnho1BFFexYWRCA1VbBNqP3jMuELJ8DwB2u32JA8oAvssSEqULGBSmE5GDU96ZVOAfZzHXe
gr74M5Y9/Z+HKhgx8RtyjR9bLM8GbxuQtNz3KHKnK8njhnLjopbDP7n6w+3+MH3lccuVdhmtBycd
10mKTqeeGqSBY/GIidgJLYukA0cwJMPJhwj1Gvdvetg7Lwk7DanSUNutdpbNNLIfitwkwGwGIQcZ
w5ldn/ioMG6HYpW1wXCUug63JXKoxLgVJC6FDLEUrJK1R6GNoplXKyDwrXFbgbs7RpFl8U2cNg+K
j8dd2ZXTNwx0yiUAK1QnQAfcp26/HhDQfzSq0jvVdcU3U1FkJCcbH5AZYn6FYguYWbuQNCR41u7B
FHub3k3gl6G2BPqzfstLeHmKoe/qEoJWFRrTV6WtYbplZnBUYit7SMPi0mp2Hy6bKMEIo9GgkhgN
zENJ3ZjUOtgqfBrwtAyKTaPwCY90aLU50sdK76MuP3XkNbTINNAq+NPlW7g/JJYGoO5Dt3cdnwM+
2c+Mr8qDbKjeOyJJQJ5UJS+51JMSBE8BNatTa/+bFzg/Sxx7H8GxFicjshG/xib+Wwu8zcAy5Weg
V7/HqPKxv2xR9u8y6+TXFF8sG3Eko7TtUzMN9qmQFFY5TtK/CpdC1YeQXCIbuWI2w7+wOlrndTzs
khZANcoWxcGeBm0R+J71JGNa/tYMZv84whB4EgaEQWn+HMtaPTZjXr6O9bA3AJk9AgYnpdicJwdC
fhpD8+8UDZ1xQdKv3QlRhQ6Ji5WazCZq22a+T7PynoqVu8wi3zt5eFMuBuzUftRK/1T4cfTSOn67
ixrjqxJn/ikB+ZyURXw0zFGDYVglzaZpYA62ddxe7K5rL4oSJ5dMmKfUFvvKeLibShsBYaQEsQNp
2rtWPEhttG+uvUAH/g3MOt/eYnKdbXDmLzmOwzzjuN750aHhZVQsJMdz6mmoGeZhNa9NrXdxRHhf
Us/ztDIjA80DHF60hQ5Vb6JAvvPFllgRu2FF7IblEEMYF4o01MEMiqD5SxH09bwVR9a4MMt1Us7q
ssan764eQkdHlMbW7wz2sa6RAY7n4eqsLIAuOIH67kJeLZfo+NXpCzsoTlVfa1T6uOwaQ79w3mpK
8f6eH7ErRQqqLRYp1crjrbH9Oj7aSujZS9mVMyF2WeM8ubvJV9pjzLONBKDohjHsGdm7NTYaUb2B
M/0t9G/Xfrr+eufIa3hUdnD5y6DcS75n2djGvezNZutvHA2NwVrEbhMIODdLZHfyzXUdbhj2Qg+9
OzXjbXNbN8QOShwhjltyxfX2ed/soNjAqRh64350aopng6Xy57WgA+X2uB3iEL2Wni9tt0MiPFU7
e4uJqPowiKZBeWeh5SiDy1hujeqD5U7ikwCUQKyQoRIpFU0A8WWoqYfqks0/hjZ71vs2OZTGyI8L
hffamFXzBGCJgtw/x9MJKB8AN235eWKghBNT8W10UzvodsMm3+Q0qoT2SRM1ntswbu2GI0/70IlJ
uUI2coVcexvqmjglWC3Cb2Lx7SYOyrRqb1i7GoE089QUWNoYCs5yrkhIQZyxS+Se9O4Yi+bzeGYP
km+mAhGv/wwK0tCj/BeUDI5EpoMxhWoij6d+QloPGo6NYeLXX2BoXRSfjXUbjNPOMX31aSoNB352
jYjTNKlPsukn2IATuxEoULidowC9yfMccbNhmrDGG9NzZMPuBjOL6AQZ7QHg06Kb4eyYJki6mh9l
aWt58aXwCnM7Z2WIQhWzqqqylQ8himNPiIKMn+2sMDHPvRANU9oi2RUtXpx2rCAILxrV0ox5EQbT
12asUB2VQzndliVgMrUrNnxt6osmTFp1JWdkk2jPOjse9tcsq5v8seGnvtjYwHmWWQMyMHAu0Nzm
d6FWf3FijF8zC02sAjjdJUI0aNNaKPaWHJEKzXS/DL4oRcRef7D4VvpCdfxtwpzpXk4awfe8DrqX
FD2YB3eOjklj/lDHzN52daoe0UHFqs5xkUtO3Pno+ojdLDpvQhpbjG3438c0/lKXyvAw6cZLjFbH
V4My+SYDUrd1+9z4WnQ+su768Gj4HPU7kKaL2NSD17h8+ITFyYcs7hczqBSspcCfoKOBiegN1yPR
PDfAjpn+prigHm/hRF4gx91klMcssBdYag5L5G7LNVIcNY5yOSIvsuvZwbQoTYFvqesYDKaYd6bg
h03lcCdHE9mdO9nz3RYZmMCH9ghLV4ay0EXvvmnKHc4fNbi5LnzQbIyPYNC3iDeSCbEG1K+dwPjq
orK3hfRR76g655UK0iuyX20AMPFUvfEGcHYKoL71KIZZkr5OLlLFneAecd7R9X2FLu+mnBLUXUZE
heRlrmo+FXpTP8Zj4t5lDog9a8p5iGX4gtRKouwjTZ3W1MPr75rxMqmR/zYqirNJyDBsyK+eTDN5
RXSyflYBHD8rw2sQpPGTHHRtj5HYkBtHOcx0u12Trio21yFoDUTVdYNTBle2GWlyqKPQmRg1GFDA
Uxu/u2VWb8s4iFcpTL8n9CfLJ1V56sZg3kQ9T9bWx1Ej1tz8yYgyBLMNuMsKvhiHmXcWmW7FOA0z
GBPI+XdJq2Vbz8O30FMqYEYhQOwD0PgZnYf+VUdfaz2UfXGXTPaiN6EqISY0H0fRyJ5Bog63BNnK
QJF7BGBDvC9QBrG/boATdzEMWUT0+omTu0RUyAZNOE4MevCAfGd6GHLzp6100UtTRQ08jFzdm2IY
Vaq/MlMjo0AfRS/I+fmb2JjSNZrw/a4Cabpw6iipcE6D/1SbqrJOMzVFKqSZ+YbPU1wgi3ZWj7X2
WytAbphuP931iEIUS71wSE+FM4pKbuyv3Mgo79Wmc7dqZDoHfmvtmNmdvVLRJKrXtbCJQxHCnZZw
b5UF+fp84ZbspdNkGp97pHsKDHG/Vbk6rXwR94CVxa7TH1Qh8XBr0NyzcbwP9SVZ659YZiIRWcNc
WKqIeQVZklz4u7oPg8kt9TSDuaa7DzLEb1buFacHXewM2BSQrFDXo4nZ6PUGyHyESFKFuG2544uL
OcC+0lTS6MLSUXDap7Y2p0WfBFhPYZ+LcunwZmLIhg/mV3PqssM829pKz7LhLeyz38PEr5/4eb2M
8QK7l82gR8beGfCAU7T3UEVRBkMc7Xee5Bb2mv9YKnuupmHZjILa9jYhL61LfI0KgcT4NFEEZbdv
0U3sRtfA6iwIu/vWdY1dEcQYtdtg2teVFqCyrHPrElo07qpikRJT7c3EQZysCVfKIAp39oZ0pHcd
yrvJCb9ysIK1cMj8cAu+lDAmUyg2yjVx4KCzkOF4NVgd5IvGpf41RG14KjK8IgpzIwe3sBy6jZo1
eFSx7LqW2kvYp/WxJOGfjb53jx3HexN67MxcsbGSeom3iQqrDUqaTba/TaQFf19xk1ZoK97i8iZt
m/efJ243ud6YjBXubTzP9TK1z1nSlxs3RYdKDqVjheyhZ2qfZa/QkgdncPP9p7hc62Pmt8OI8e3q
eDFVqrmrrPnpdvKSxyoOD/dKALnRMXohnyuOZB+68rDWQytAOeJvTmzXk9qfe3RSykWuVBJ3hzWI
skuMcV9BREVUO8nzi+J64dKdyDNJ+W1baPnaUd/xKMENcoQauJCxxEG30Jwm5P8hMhRCJ0o2tTXg
W5emmAoSqvO+OjQae2A5jAuvfYRohlsvxJRtZVNbGTmRbGFQu/vWqcMl5/n+uRwT/97T5sPkNP1z
3AT9s5HPyE9O6oMM+SEquEltIVQgJju7btdenCPUZuNMOA3uycQH5sHK5p0TY75EYsR5sCpzuDja
dzkVjrr9UOuJg0ef+xIMXUkldUbNqsMWBWMxro7lEotcOXldIN5iKCdaB5JOrjTT7nYrnBUvmgJf
/HZpE1P1wk5LRnpoRmfegqfbbfwkQLJ3gusx6mkVYwCK7tWchJz4xMu/3xup/cHT260cVj1eUUlU
tYdOKLRPEzrAZRxOD8GsjQ+wxZ4cHzTGLYQf1w51GBOYFgtAHk8PZoo3qBZY9zJUKk76QBU5JGMU
LR10VO/DKltd58SdK2+Mz3BcTh9C2lyC4pu/ylAtVtVprO47NwBBJV5INp6FaXAvVGuzGipXxNHF
F0l2K6g15I30ezQZybtLZkMRemddkBquQ8tCbdQ0czyg5fSfS+QN5HWKSNr/uUzGr3cXl+ri0lqp
sMfRW2ddW6FxNMPaOApG/VEOr03FF7zsyQkLwaltZc4Pn9bKSW+cx2AlF08pSoMLsKzmNmvQuhSc
oB45YOQWMVNIC/ShFgUHlWWHbsaqExSgtPIo9BRduE4Tr9g61vTDF0/ZTD5wXdENdcRhZFD2KjMS
/2E2hZ8mbovlhJrlyn50021U6vo6nEUxV4DNZRP86eXAAfjMKDD7POwSl9cxKSmiVoFiBeH2vqlG
Hc0TA6/dQMHQPU2qtxEtlmU4DsMy0NIHS0jPqbnLOwDX+kpARVULj8IeaPajU/xW1Qg7c8uctkVt
Kb8Kr340sb367nF+WVTaFL9F7KEWvjq1XyIbGa+JE8TTDFBlhb7f81hO/k6t9X9g8SQgbxYoPDTW
prM9YqzVmVV/pOJhXnCNnCFuk5ks1eZ+SpXsogkJDyvOEBxio4F8mfocc3JD4SwdfqA7s3U5qKzN
2pi2sVPl2MECYCT55T80ouFb614NY+cQmxVY06Vnh+aLlHORwi6a1tm/vMqJNwBaMYeMrXQVk+he
C02Ji2wm7KgRjGQnppWmqbBhyHQ0llWMg1giuMsXNIHK+8RHoUiO/DYDUhxYl0Z/SDSEVQOXqjL+
Js4F7xNjD3zH31i1k70YnvtNrkCq4W5CH/XVDxxg13GEfuyMfKYXltbSR5V2Fn6UiOHk09heu7Od
NSeMTZpTALgfDisyd3KNnAjE6ttQrpMTMlYrXbAu8hAtk39eF1Up7JjbQtlzkVGn6IR3YSpf/vMP
cb1odDE7TQfTWBW6BX4xU3+Q1MOBBociA7Ka56zGERygDNo11uKySYMB3fv2gujje0SG5ao5ismv
lYgWy1grbicnyimyDtRAT7f7yLhckcctYrmpl+7SANM7O9QeLcAzDx0ny0M9BN9RW6ghuYpGhKIo
/q67KJQv/cRJtkEePHJcfJHSi7gKkklUm/E5DxT3IGNKmRxARQ67G+pe9rpIf0fnXydm8xsKN+E2
TDVgBw31eIBy1UpFgkz8y9iX4ycwbLpQxzxWBFGTt06yFxeRRmUSy3eMXnjOaHF9ngO3Ohpo2N5C
sicbsrLIDSVd9RZhm7yVsdLq3y+9rfMNDxszxSA5Je55m7gNYdDUx8A1P7xO2/HEB33Qr0ukMRHD
A9+/kN1bkwSdfhigeRxkTA5lLxvsAnE0/G1MwbTSRRNktV5QlsjSI6czzJ1zOMxyWsbAJzMtxz4a
He/dmTR6sehHEI/X7ucF8loM3Cn/Repi3voC2hn6E6q+KicP2cOI4b2HFhmfmFvwtga4FPl8xePC
a1cuuq6X13tqt9byOd1bIJWU5eg67JswTzpSPi6VZWd7yFnYir7qEHHyTpo48lRTFnunbFSf6yCL
txketcqyhg4OWjnaO9OsHSDc4Pgqu5pR0u3En/Pa/bCgsiqNXwYRu4Xsyqn/MN9jLb4Jx/6rPge/
jRT9jjZEhmdhBDWUiNGiqxjtfNBcBYfBAI9pzDqdDYCWH0pfpXfFZJE4x6PirJTj1hJpdNmgeTaS
7VOzuyKyqNeo6fz1U2/MVKS7hQq1FiiwnlokbJXK9fdOWZbbQXWTJ3+CchlDTPid8JgZEu+X0KVY
6Fm9q6Xge6aTNnUCZ957Ttg/VcIOUksKPj36UD8CUllY1VztxzYq96GPLL0LpmczVWXzqHbtuOw7
TnnoTwen2tBw8lYGe2kZXfgkGzTrtqrq9vd5YK3dKUDWkTnOhkmwisc5Pidh8gtbqvJUiKYNSek2
nfIoQwYAFA72iIWdbkui3MlaRPjSZAsWagmS4Wsvtr2jaMIXxWyK55laDwRVgaOdshRx68FYDxTB
fnVt853TWSpKLbNjNw+AFZZuYplPMhSkAfbztgdsHPIgGrBARJfh7D7pOemU1DXildeYGXqQlgWv
psG+DAUNfLT5E6CAxc7aw55gcpzkGJAzQDvWhRBZp0jkjPkXr8KAjkxJBGXdgPBqTuEOqbOUA8qf
WBNd5qGZ7+QCFxkytCNm51ywCZUhg4I8H3Ee7zzQ1ZXi+vFKcYb93yEPb/DDG9RQxrrxMdYjRF+F
Anlb+Nj8lFScZPkYOwz8FE3zO9ky90NZWcZlBflaZa6d7+jrOdvcAArWKmb71DT7plaiX0pfx0vd
1caL1rSnsVTHFep+A55XobpIcjjZgc32tS3U36NN5i0Du3Hvh/5ACsew31AaqJd96OlbVJGaNZTv
k6no/nfkudRtFJbdoQKRtWpmtXwLFbgrRnhXpa7z1LmavuUf7JCqySJ8eKE8LJy51V+Quaj3A7Y3
S73HUSbFU2HvNhyrsqbJt46aoe2bIfI6uShgJpldvPJPppDRKPcZmINTkibBshjD/gfu6gcFNetX
xJMQqHan707AmUKy+0k+zqtaw0lBk8rQKP/a0K2EwH3kciDKtEoqudTntEs0vCGtg5Gr1oPuDM0X
6613Qmc11dScoNmqwKg00p86+ZVNZXru/TVoGdYympJyWzXGt1gU3tMOp47FOPhIzE1tZiBFJ6JW
YuyaeN5LYUpFK17s1LK3LfzMkwxJicom+ha4JOVfxjCu9pmP6WUeTr/62vvalI7z5lstaahenV4m
H8NB1WbDVZCfcJzhL2E0uij5Qt2gamDhDGXm3wEdsPvS4uZhCks2yHmkrK1heq5KdcKFx1VPHPDq
vU/dEWkyqpAR3nArh9zfGZ/64qwYUbzlI2ecVdfH15FEkY400g5AR7b5L8rOa0luXEvXT8QIenOb
3lapnNwNQ91S0xvQk09/PiC1lbUrembi3CDgyDKZBIG1fqPQW3/6o0j74iE6ax9n0ZhrPftute30
Y2wAsKWEfC9G7BsPwcBWvCvht0LRE7wl69FfNS4ukvznt+Rmlx9I5UfOEv3wPLIEoWcVeD1nBU9z
1L/ZSXQdjKD54biEMTziQPhttssnW/NafCY3twUUbE38UmW2eUnC4pvmNu3RjZNiPXPA3uit1R4g
+mYrt3YxaNcsIkawoRAhQaEEhKMb2U+JrX9b9CH6h6951RDdXhWDYHsfEwYgZz/YBiJuSVcfIFUK
9CqFODVBvLLw3gbApC0OEDUC2VsdcgTOZ24CtUBm6HQdEjwyiO4KIgB5NV0ztoD+6r3FWe/UGGMD
nELy86Lqdw0xzuZdUw2ovg/z7tf+262CRrQYpv256/02SS3abQIsBYY4r4iobB4no3WuyqsnbGzn
0BcG3uByUPXBrngUjulc3cywLlAzn2OkFx+t1HqZrCg56a5bPt4LZHggO2Z5uBe8JqKtLsx6DYIE
1YbKKzkKVejIl1mz9UvxS33nVKG+gnHlRNNKtXVDvApOAod3ffevaWLM7d4byl/3LnVVG+/yltO/
NpjLtRfWiKdItJn7FpVDWaj+ujU6MB516R3KNnhWfWr0NqDaZuBMO6/lJDKAEACzLcxTjCr2K+RN
a4XkTXdqrb54rQcE5R0UZ1GYLctXS0vrK2fVb1VK3nGdCXasOAabc/9P2VRnn1DKd1201RrrhuR5
SHA7nSstPxt1YZ2y5DVLE6Pe2KWfrI1yCDbo0ui403PmvwDBtzCQE9bFHC/sKw4dhCsvwylGFuGM
FOIy6sU+cUyoE01jY+ljAskNuwxtRpYSzohbA9jT36U5Wasm0IonnCTCYyUNV2qrdj7XkfHIf2n+
e46Df8owesghsZwyIGfEwBFjxjX2GyqFfK0XThFl1hbf4EMf0d1sXpfFa6+sJeFqjN3i29xWMyq+
rnZGha/4zN4Yd2PmZ7nV89iBWXHEfHVwpf9klJp/MCP9Lxw9I3a/Asfce2FXpMk+NLENbjcWAkjv
Jnd/LtPqKDr876lUU5fObP8lMxFIoTEOqyiPuYET2B9SqXNbptD1U+s1RZju2qFT/hYgolyFZfWi
Wk7rkmvB2jog0PhmLNmqwi3rFUSH8zb5r6iHTq+JbHTlMc1G7TZS6qsi6bq3UGqtacA4uK/QFl4W
6KzL2XrSuq89wk+ysTg++SLnu7pPj4PTi+mzW5IXeSUfe4w17cq07PIxi93HJczmUwNB9BGdk/LR
0ezlqDssxf3wM14ismj5ru4x14U/3H6azak+GoGNf4ps3gu9ai9Tpf8VsgXejBmHp1Uk8BixSHjg
kDYP+la1VaE1JUaNKSxmjheqHrcYETQ90Jf7Vap2m2Qjkk2kP8HSq1h+4Ick1poTFg9lYQcPwODA
qpvzq230b66Xes/hjBEnvF/jL/zrvgn0a17dtCb1bqfp3ln89hHrZP4HdXgE6k1K37OsT0aS2p9E
pNWI2Wrh1gNTCxsEYcVEImvv8FrVBEW3xd+2O0Lcds7RGH3WWb328xI659JZ35RXQUOlRzMnYLXy
W76HOlzzrSXG/eIhEO2CFz/2qTWuymlBiQPd7E9da84Xf2hIDcg/dCYVn6L+mwl4MYgTI8ID8Rn/
GxfdJ++I/hi+Yk6y9cbFON8LHRJvFEB47jyBzTxyj04/7q2OHE3fZC1cv0h/q0ITu/baiNah3iLE
Kb1qTF+rd16AYpGQsljsj5GeX6J3RjYdu/jFmv7CV4f3GO7G4RpGLlHjAUlXEsHZpe/BpEIyWoMx
dF/beARY2MYFgheleAtNfevZVfA11ltEDkqRH4o5Dh9UgR4fvGav2/l1P29Q3vws9V13ddOml9jx
vZNvLNLSvCdy71rIN/ux/Xkq8NEzG6v7yWKOnmxhbaupIJjfjdoVZW/MALJMvzVj3dWu2WQZxyiz
7K3rOsODLQtVE6OWcgwm0qmaVpSPkD1EsXUTks0RnoGnDpurrwUg/LIZm8+tFkbXYOCYovr5Z/+e
Ni/1tm8Q8HX8wUeEk8Iy/J2R+ika/c5/upDLbDZMexpH1s7GjbJjEifVa2YNX2IrrP8SIULNdjo8
Q5tED0gv3ypEHCOmf4vNuN1jvWDv1P66wqovH6zstTXTw1LVydrJH4bUkEa0Oou/LESTA11HWfbV
RWd1i0BieSxazfu6wF+dWu9bALn24NjpYx02bI67PDQBr2rt2be63wVCU+hniXzcz2VEUsPTik1p
BOK7sLxdbOfIpxj7bM60b4WG9AIJSe2YLqL5EoKPnsxZ+0ZuPdoD5ur3QYMSD+gCIqX6fyTcrbzA
XEhaJ4yyTw2gEN4exKSVK0Brxdbx3HS3WMhoz5El/c7EQzsZ84vqKpf0Vzv0ztHoOYkTDII1IAs7
Z23E2BYACSp+AKL2JEkBLaZOhB9Jm7GV7+pTIyUMzIDAQG+CK+NUax7cxm/XqQS8xgO+NxaoEWFW
LBRVEJyT2vjU4eq24o9KT+on4X5SbjSzk4hGlEkrxxpPZmoZFxO2zM7xERDwvOQfS60KVhPzVs89
MX3vW7G3/PovlQbS+ix7ZdFXSaOWcxaUcFaXKOWADUSPs/YyLqdo6YNDqk7ZtTyTw65m5DYpzcQF
0eKfvHAjZDByFjWhcYSRCZiIhM+Grdq8VX2qMGp4OgFYmcO9r/eHT9o0HNsSgTLX0UEik0am1OIw
vIQVkmdBkB49/Qcnos+pjS0i+9oZOSwZmKnbVEdDo3B0sG3gFqwJQY4GdcKN4zoEuaQjCpuaGV0J
A43C3tD/h87UHNvHWBbqGjW7M41twzllZci4r7WELKCqqgpgOt2llYVqun39NdWMZv9unprSj81/
rlPtOUd0wTGik7oMe7hlX/jGC/rseCe0kSA9Dr5iFZhef0iDFjHz5Uczo3SEpXv7YszueFg00a7H
Auy56sssF0TU0D6h3NG+oBqVblGjRVZWXrD4EJ7sOLqCl/5cSyhuGOreDpoMCp1ypUln9Kpqr33i
huLJnovPqjt3PW9Xy1k6Z6GnOtDjVY75nNYBeEltNn2xGOKdZB4/9FM17EEzWJiZkhLK27jbmUv4
tyPzRfd+NdhxoF6xEyx4p+CXk/jVi0Bb9Q2fM9DWWr8fe44kOBHliO1U/RF5OdTzl+zqmi7YpyXC
YQczqwEHKdkpi9kgtLCZywyDQb6OO98X0XNfJcmn3maNli3VxXlPO0YWYU2PmEOGWkgoTQqqeHtr
2207rogxtscFF+qnwI+Pvoe+jeRrLEjHT2yj8D8z0mjn1PoSPXby2BZkBC9gbqhp8zRL6WxrDg58
XR+WPq03cTjh4zjnZk3GIwekkg+Splj3yxlzsZaglayKSMeu0vkmzQ+OU9iZzyxExuMSL1vE9c3n
XhY6XKWtGO3pXV891JuxRk5YzegRoSgwr0BWE9DFvcBpMD5Hs7a92QyMkqpkIt6/rqUSm0O+P6/a
56hHpK2DZrdnzcAzdYBPwNeFENUyhu3OJEUEggwxmHuBvWOwmUbiALeJaoSoMVF4GwmI+8Q47jHa
AQhWOgeP/e6Dln8tCck++tgXX9N+1JAHjTNpmZlvlGOfKtw8+7GM08yCjzUrb+XeDEySxWxdG2fr
xZp3QuElOadSk/NeqL5QSnRWY3BAWTHdwEwq1shCaNkWTAaHg9kLd8iRCL1d96EdX7vCNN9KyJGr
Mhti2BaD9hWSg3lGLGK6Lt0RDqzxyqvyV9QN2iXTHsRYW29D0/7SIMng75C7IJsMb506Fbf28IPv
5wUuQxVX0dlGKJtMSZg9BzxRewN53JNWLOV1KeZuOyVx9xaPS74akNDFvDCfr0ZkDahsWOGhcXrt
M6pP7GfDTrvasa99joZw7RZ6+VqAgn8OIM14NcLeeUUGZ/EAfRuyUAKB8fAzF1FyVY17t5rFmD+Y
8dUEXz/LRIsxtiLeJXELr9ct8eddz5qTnEVaCfISslppBmaIkfHN9YPP0RR1XyR1IuSciWNYp0O4
skusauQjLIGaqtZZBZtQVfVMvgVhouc7Sw7f5+hSsywzotXs5DpJd7SOM1O4e4Rq48eSR9DG3K3g
namjPe/jJGp43fjUeHb/mfBdbtfamwku6rnvse00NlmAEmwTo02y63VtPgTdfCB5WF1V0fLivjoi
dk8jcmKa8hxRfbfRImGf0enhzpaPvzNn/+jL0O+zOuhuz7vqr1ExnVb5gBhhtAzZVnXe56iFoVGr
Qzb9ytLZ2Qjcb+x67qON0qZRMjTAja2zqt37bio1LaK6W3tmM1eAjiUHMHzBerbee8UA21Y2i84C
f2BWznm0huxTJ8kYbgSZIc2QIuGh67a3V4srABSp6u0FA9LfOjRae+BxB34ti9hkuUpabFlU8z6g
mppL6sTVjBfVytm265yj7PJcoznOchhcXWyIMTyoz6rl2QL0rOwfetO/JpjYIYtbYQv5Z0CNznKK
iQHLJbSeq7D4kjoi2I9ydV6BiLUuGrzSepMO7MtKa/Y5BgzWRY0QFUlWrrC6E4AO8xxovDhjIKev
OQ/GswdsqkBSuVs34fgUdsEsN6rdK7tmc73E9kJAh7mcPfW9HROeU6M60ZFr12U/mhomDBqDK5vF
78lpbaSPLHM5phhQAQahj1lbi3/aoylbOCQ2DwT692psqPzwyTVjvvIC9xjjc5bb3nVqrTHYiCAI
Vj68rp06kgjT/H040Tjw7GFnwUypasdajQKvC9CZ+Sq3eFLGEEE51xww24mHxzluh0dsoAYAfuIM
Oep3l+rXZuEfzUr/rOaPSemckNqJceUyM3IVpbjmxT8JrL+nCtllEihNdlxmUiCqMMQgZQnE8K5v
QYx1hdc4Ku3e7B4KRk8AMYZTNaL355PeOy/618aZxd/Fgv9b7Df+J9y1tcOI12VNgF38pdf2Q9+Z
QGTacPL4DHCHi2Bvo1bvEHplx25vbgwggXzBRtnMYDSASFOk/3IkgZi8ynh0hvRXR64OWeQTe/kj
0YTmALeoxgmg2A5mN8AyCtOt5uvYpshms5DLvcyoi5wNsIY8awFZV95PKRIhyCh75qcFWVjwNJCs
ajAg7vDZbRLri9e0w2HSuJlqzhWEJhsXtXPn6+aXaiq3sTG0r44xTITS0we3F9dBuHW39rVpaw9s
nYp0Eq9dCv5VT8f0pJqxp+u7zDKTLbZZ4tXKTIkuQKoQGSDx2uoie3Uf1ZCaLtrpl4uT70W1lsIn
xmcMbyZ5vr0d9eTSFuF+w3huLTJP/8tNMXqwIid94I0/X2NeaaBP0pVthWRIyiLl/TCBR8cK/Dm1
27+xZ6vPqhUbXvUJl5oVOqGnSFTjS6/bFWQba9pg6epe/RCzX69v0k01uc4OJHT3rFta+5yj2R2O
U/9ouYANQPae7GVOvsyevkZM3vsG1TTfh8FQ7S0ppmGKao0rn7kxI4S+ie6B1LnjVFUtDaNw7xrB
i7KNj/VlZluLW99Spe4xmoyvvyPeKcIZTY4FQNgP2SoxM3B4WbKrRVFf117IDk6x0+48NTPNvL2V
aU8FvsQPSeC+lRhRHlVLFbp2YdOrnSerIUFSmmg7dMfZzY2LKsJwcDft+N1KjLJZuaHjnO+FscTr
sQuLEya3Lr9XmuxJLKCPwEMsMOn8K4PwtlmKqntAsBPVby0mGRmTjrXjH3aUkAQo2uhyL+a+TNpb
pzUb70fUHCc01vOz1YkDcfX5e0UqlE83T06irYO3YuwPS55PTzkGiEFfDNjigFRaCSToLiEk+bM1
PavGHI8DYiriP4Pv2lqN9B/xgicXtUyy759idFhecilqCxElWvsIvh9UX5ro8zX19JtWhRKsUDPg
8BtgZtLLxOr65tQ1Hs3NYv4krEQ2LP+pJ9PXRvqVLwBsraVIv+QxWWYw19bWh4n6cFs+eLoBP+Jf
f5oi9n2qFsnmuz7fHXntlQ2qm/4E8tawJMrVJljhychvrxNUWgXoGJ6jbCjOKJ0WBLU6H3XK3AVc
sAyHInLM9Ygz62vYlvpumPwQH4P4iG2z94TKm/ek2dpIMg0Tr1T2aVNdPiXD3G/RgS63Jetaxfls
mwmIV3kDAx6g+YvS4Y4Nu8HoWip0wy6GE/1zkHXVsegtcY0qJea1BFP9DX4Mi+eAhWFFnG2V+XZx
HeykvKoaEsfFFQHFfp1EESbafwaydooPXuQ8hzg4nbyo1U+q9qGpIPcf+v5tHuc42+OQU0vpvg4Q
+sNS9WhWtTasa6yAXPVKnkzt4lutdqn8NmCPL9tpjRCIkZN4VSOqUAME+P3h1hmnBaldd/r2Ycrt
Nr87LffYzOYhXbANBetJXrUxQHsKP3JPPoAnm5Mj1bwsibFEubPODF9cC6hbxuijazpHX6IqH4+F
p5UPorKNHfH9eeVqAZS+qHSP8dD7bOPcZdiUDtptle2VUskRtn5U5sO1yfhDtR4uIGbU2BGoEaPP
9H3R5z9ry6nGTdjE/qVLDyorToBCwxche0qMpHEI6fFJVkbxFKlmauIAkuJVoCfR32oLMLYhr3tV
1bt4M2eFhb6+3AKovjiUjslWDhClxoB3lGzbqKwhzqIsSvIM/XBC4yW+G8DtUQnrHvS0+S0srkYH
O0YhZWHHEc8NYRqLX3g0GgduNRqCZxRcIES9qyqfStUueMESDQw+V9WSHeIufK5T3wQ4FXi9BDOP
xBIIeWwEb4w1azyn0cXBxRvDgH6bx/7ysICtO1rO/AXNqNndgINbHlpnyNZuOoTbYpmWBzVP1VRh
6HtXACnn5I4YXzUM7iqNmwDjBp3P314Q5qKAnbM8xgDzT7VZff7QP3iau/PGWFuJLNVvc9UFCTvp
jb44BJJxdz7oLe4ybdePqyEMmyf8N1BjtSYbQdd8/kZaYYMXnPeXsMid1WkVPhh+trD5xKlk7vXg
KTDcb9OMjYk+ltmxklYMeexh6WRjfOVrKCEWf/r471Q7LSuD9b1v5rh2NEwsBtRlaiDm0yC4XZ1v
dzLzKFr/5J0eflIdqrANUyJQTOJv/DTPyL5HqT8fLIkvbeLqRzhI0di0tYiBxNMujmIDYMqgn+wS
x2n8F8+xhAC2EuR3L8aO95AfmmDr/3u00IhYmz6aW1ljIdsCMW6tsKwNsFnkQwmreX90ZpTYjF3w
qRVDVG1zP81I6mErJ4nFr9gJfer9bvnRO2Rjaz3Nz7ro16konJMqwj6wTyJHAkXV7gNAq39PqWY9
Y5X3EfSBw20Upwp9UXnFret+h1u7n49o3QZdvvRY2LdsCm/12K3fQqPx9ooLrGjAqmA/jVVHNJe3
UdWnptgDoJBNWdTO3kdxdtfqpgs2T7LIFav81i7KfE2ILj8avtMCK/lDOle1+2w9tR3v8d/voWY1
EeeYG2ndG/XG26remCPWfFD3sivOP1NXi+2HH2JLAb4xa/FmRMT6xbWlu5IjbXA9WSx+1kDT+tO2
1XjEcXzr1X1888a9XaQmKa/cW/s29X7pOLpb8CDOVoS6hEfp0dbVanLVOG7cP87FFgnKzPIDvH12
qnr7dNTH2mj5r4gI0vY2ICfeRlX73Wer6RtH66Yz0GvtrEkPMSHlnlTtQx+x6FXbjf1JDZZWoO2g
tf2aO1NDyyKOHq3G8h+GnepQRTmXZNDSgUNOOiIJqTpHOf82x+i1bQTCcq2aDVYqByM2f1gOtk6q
6E3nd+1DX23Azl/925y+kXZQk/v3/VoUeP4zeVZVNXSrfriF2vkAM5t/3/xd9d2lH3+6YXV4tc4E
q/+n3/zjfe+/HLGOfwzHafZdGY4PRGuqqw1mPfQngOmqr5VKrl0MkNsuiaiqvl72qYEhep5C/l9a
TooJVfVAHMeZs4OUn1VFLKVmgxGf8v+vvn4Eu2/UE954xToQHVQsy+rNjVUP+UOoCf2Qav5XzXaz
h2k0BzSxUZU5l4azn7PW0PHpzvMHVaS6N2+wapuzL6meICgDGrJws0F7SKxHlOHxpe9nr8CnoO+u
kzW/oCmgH/ra7q6jLKap9Aa8Xwj81UGIAjiaEAi6IAkGU03YWwXwUIVWmViRIlT0ri8ZSEyu1HAz
kZgN8UjZq+a7EdWuJu8SSdWiJbdcI9kUZlvjNmwke9+16oNmeNPnPPSPSzNZP2YOv2tY0XgFGrX+
WAWSuiYHqqT40tuZ+2JmTnxi6zpuAtI0M8JIzyGM1AczIDM6Rkm5blOIDp07WDtNuNnFtbKQsP9/
SUTfZKPZZe+qyPr5QSpaNVWR4a33W0n6Vi3Daos/sH00Ex3apPljMkh5VF5vvHoOMSwCGN1OyGYD
HRMYC44pxMVfJ1yIVs1goqyA+c8rsCB/02ZBuh8TQ7Lce4e8KbboK/QhsK3Topish2rXTXaZ2noz
NHOePM16NIClQxujNTRzXQCbxZeG+Cna78LaqE7w9NomabBmq3ugcK6EJZnwWnd6FYkN4oPBp5xl
1oJxXaJBpfk8XtKbPB83HPcBX02R3Vxjy9lFfv5Xb87dXnkduhhQNSulWtfItUwVJSn11c2ypSdT
xCFa6Fegt/pV1TwTWnfQs/P906X6Ua/X+YR15oZ2egAd+D2YOOKY6AxBKoZi1Eq5dCWcrmogXauP
zQ9TbteZyWytLb1t1x+uqwZELCSI9v+6j5qiLo5bDe/M0ok2/ZQNZ0/5uKiqKlSc5t7sZATn3nTa
ftw5Zv79wzQ148Pc++0IUPmSDcqPu8+p3WnipYoyzL/d692vpYJI6rp/vY9XY6yaNdCo7/e+/8L3
PnWbd7e9z7l1Np7hr2F1N+v7NbcfeG+re3z4O+73iQh8YXoV98V6MfJk41bdSydY6SMCtud+1vsG
qcY/VcOdvLNqq5oqEnd6WEpDu11y71e1vsjcePPhirR16v0M2P5DPweyAScn+TNU8bFdxH6GbmMS
bu9zVO1+n3e/sRoRcI8AuaUAVlKTJIU2X8CNG4+JY+uPAHWM61BVa+xcf3ep/siGRppM+U+8BeOj
ZuKdWZpR9FTwWH+K4hoNSit4UBKVqsvVg89d78VnNSuXU73EDVYQVTYdVmLk+gL9WvXlfOxIQMP9
dDNegrX3kHQge9AXHf4KccPmZuUpNhNv20pF+QUX51+58+B3eotT2MI5H5u6o9vY7mPWSfXaebCe
8ijoN/gcWC9Qa/R1ANz5WGVIixjI3LDi1geF2laSsgFSjyv4TuZGIb4VsJtNECD9TrSvwq7W7ZxI
Kf2ykrjW4Kc2Vj88vzIJSJtsz82pOxFo7U5D1MCLcRG3yFG/HyzUzlr39xgp6v/TadL5YLwoo0yB
7xmG4fuOTubrA4YNNEc4NrE1vkWQjbeiwRAhnqvT5OO0rYrYGwl7qWomLbZVLard3zVeBUQSPfHZ
hsC2Sqx82NdiKl60UW9PGLWTOqjy4gUnILigzXOdENcxx+pKEqS8qCIQ6PZwOI465L+HvZvr352o
6oCb6OUPxAv2bhHFR7A+KHXjiX0myhWdXVmo2r1vYAE8mcNm+GPM3Mlaov9xa77bnJLY3bReWj6b
KEC6kdm/1BGIpcb5xDVQ+ryoe4JTcFatyoWsVerIvAEANwI0z5T+/PKn9m99bTqjLK/m3IeF6nzX
RoFkFbHRIJXeded7kbhmdy6Wcch4TEbvqPvRWo3aywTj/cNE1fRrHv5QtLidrsvYijA5tTpgMVG3
XEiP6ZtwFGIz1P7Wrr3sEcuK8jnujAqsSvnmZ0P5bMkugbPWNnPGb1MmfPcUOY1YW2kCzdvv4p/o
mX12A1Ahbep20vTOQH4wKB2IPik46IYUjCz0HnPgWoh2d8t5STiFwlSoohD9sp+mhIctDY4OTtle
1ZXjTrm3j/Kbp2qA0uMWEsPw4HSYHaUN2zaNN1AIRAxdxwINBFVVRQJhE+X8eX/vUjUgAF/KdAku
wiWLafH8XkzJNoiBwmNmT1OXzbBs65U9OPrFzSpsSirvyONvnNHnNM6qFvYNOaSkqvb2jElsrQ3l
zaNer4j0RinI+iTR0+d5yP/WrKFE541W02rQv2dSF46TVsDx0RJNp4V0y8Dhml2JBxeRGNycav/k
bH22TeHDMmudyDyVS22esm7+XfNC2y5W97aYJgcZk6+a7olzHXb8AaHErqi2r/8qRF2dPg4ia9HU
/BoYKt6q6pKwta9xlDmItJDb12Jp48evsAkGXJc3IPjjK/iIfFwBwms5UsPxUjPfjZMZiUm4dC5B
sWHYFi0Z2yL0SXTJW0YjqhRsm6FS9C6bwIXs+6WUOz9VFMn32hhTEBl032ao/iArBCBhOU9Yenbp
YPZ0YDRUjyM6oJZIEfGpomCrzR54EtcVWxYw/iHgufZh1B9Tp8Yt3JYal2Y0NHszwxdnkklB349H
MFL1UwVqlndQ6j8uhUkg3PO0r5HKKbpjASDKcp907Oq8GcggPnL5sR395lMvCzsAjh5AaOoMjHpZ
vsyS5QeFY4fXiQhWgZH1N96YIo+VTrpKdI6xqt8z8HmOik/wIerzLIYvNyU+kBxkbmu0NzmXldO0
j8tg/oK5ebsv0MI6DIs3AF3MqjX56/aM4Fl7Xm5cYyLVu9ifvuZhTdRKFlm0/K6pph0u/UYFtaux
zbfTIL7xuu0egoZYpSMF4FSzl6ZcKUf+tRpQfWq0NlFZAusfrNDgcLwN8A/inoie7TIvtB4MYQFm
rbGzRWTFv5iyULXAdN3VbMXtFoVY/4KOJzHakkwSiXpkLAHBP8fp2bCi9iWAK/YSVETnrDFEVVP2
jXXQYPuuvZheC/ZKdoGQSFbalD/+77BuXnn/jermjRjA3LAdsKCWH+Bsz/g73zwEIxvXsfPuDULj
NkFk5uSVnXcym+x3rdVTC/kM2f73ah6BrV51okt2EGJ+xUmUSeUChNcLtoO+MRPlVJ1hYabXWK1k
iaS9aoVnbVXn3CJuEgnnq7vgmbSJPgvwXg8WkSQLHRI+9QDN3CxyzvzvxeGe9UJORkdmMvhEpPy3
qJRSloqWYCT/Oxw/9PdSleouQKXmqr5b7Y8y1b0vb9GNrTnaHWt5CjRDvilzE0Mll808huSNWAUy
FACGEQa/1JIdsdPHvr/Eqd1fCtS7L5bVOtmV4AWxaHdZwcnqngep+lx6/paFazg6nr/ssyh/8OSa
xivyd9ENVkBuIOrWs2Q0pVMyPwYmGN0bKfA/TXtAZd5CInVYJUSKv7Tz3uHlG6+WKUR2sIj/ZmXJ
V7ZWEMAXo9jmDtobXZB8Befdnlgu4s2tKfUywyJaWbP0IIp1880eBYy2gEQn0befViXcFYIq816k
vvVo5iahjtBP3nw2MCvQiCQl9SDauX3qn1TRNbCiG1lYdkp86d6+D6va4HQXzTHZE/33tT6Sk8jO
yc6kQvnzw7C6tbqpGlA1MYavwsIFug/HZ+Ia4yNBGeCMRXRclHmWgBNTx31PAK8WRHc1RCIWszol
sQP0XGb5/sdUnyFjV2q0zVDksXCCr8csG1d9WGWnMm/3SOQTonJjNzuBAtz3/oj3boZv9SGri8dJ
yiWqIpO7Hl6l/a15HxjklD7jmVjcUYpJuwfUTncwuOaT8nRUtXtx77P1ygEU3gT5L6TMoWGZhGTI
MPGD7sUob19M8wIBFyWlDwP3pqqpye/6PtxQDc9CgBXrm9193v0yX271/vVW8re6z7MlR7zWggnz
QsiDRW0Z+8CtPikqoSpU/71Jjq3YoLcfbZMW6sOkZc5GIYzdvCgvlZVDRvf8o038/ejAtd33sfY0
Eva6eFOeXsrOTtE7pJmSueLVKtu3qjkBMgnYg2oJLnMrNV3N7Muatqqq6fcRL5/RP0JpU68ERmpI
49bK5NvH+fVAVBxlKTiF285NtINXZT+KYSs1CNJUL89KcEAVftryajENHcc2vfsUt1G4yXl0twrb
47cpceomg7YA7gexPHHD/XgoE1ryhZM27saLuxgjYslkRD/vlzUvw17BwxQorPKbjIwEwtsSUHbv
/9jUviMNLi4Gbz2U8SWSrEPYVdfDCDjb2ML+ybqr3rrtNRpQS9HLKoJlSHOWRTghZ251do558AiN
ZEEZw5eKi2KYkOKs4h7t7q8wxomcyQJn3/1kW9GTarHDTFcCWhG4QFypcWhEyXPwxU4E5Q8j1NOz
HyJNqvRIPzShr5IgWnwXq8IJJKLSX627ag9DHz1h+GnrZcF/LDSCIt5YCX57gFHJVtSljWw2aEos
rwIiaxFw2kbo01aQX7/oqPeQvHEC6LjLUDygx/U0Ia72yyTiBvrjlIDqP4RI9qKlHBOi2w0h5j53
gJXKpgJLDvZVv7y6PeYJGcSzsyocorVnlv33Td9BMzdYZm1lo6X5aCyCL6N18ksz32Vu2j7qWaBt
wJ76626OfFDWrXetZ+TdfBYvOOOohUNcLW0rvmTEub9Eot4t8Wi+oCebPhcY9lV2M5+igS+PLgOO
Ra2Xp76eLmhswFQaxPQa4amMlzd6OfPUH1qr81FMiZxDtYwpNhh1T7YyrY31GME3Dy3DW4VpNGgv
kJ6uNjoEkNPQ0zjU9jyxfTTh3vHPPnpFOb8lRXdtBn/5YffWsIYlZEZYeduthtf9aOgXRydgrfiM
ecrLCsXSdyRIJGm7kwNu30PUHAK+/K4XRdj8H77K9sdggaHDdiNQ4JMNMIGCfXDYnYsiKuYqMF9j
uFwEb3zwu/s2zPqLVYMb5/wuq5pn7oEdvC7yna+6Pk4hYgxkX05uuxRa+aJzGpfNKo+5TawV7VGL
pyrblbaTI/kYms+o9+IgLLkpw/D/ODuvJTm1bdt+ERF485qkd2VVJemFKDm893z9aczUErXrau1z
4r4QTAMkZCZMxhy9dfA/KxNN8TFv7sl1UK/41jWuF5TyRhQlxydFQNXs6lIE8UrUiQXaMRrqgixZ
lRxCdAhGcfjvA0jS7z/YsduWDKlR1h3mmBjWmqrznyNI7gkxFo6lfg9ClDB0XUvxqmYGdoa+k3dy
W6/1Aqr+bR1kgb9K0FNtOKlkciXykEvEVJiTH+qkbUl4OdWjFx4gCBk4tBv6yYt7/bb2oa4zTKiC
pGVBMvmn87LFhzpRXHYl+tVqL2O617x9qF82XRqWOrGp1PDJVHXmSMJfF1VL/VIUa3879LvdNT3a
2o4coP/9JP52iF6HhRLkpr8Rn2k59rK/fz0L0RA5sIK6iSS7ZVvRsOxgafjbMcYub/cQgI9/O87f
6sTuPhxCtn+ha5SPHw4guooPsuxoqVt2pNXJ2xgjrF0+9IcDiL5i8bdDwM5UXIs5Fvdvx/lb3XJs
cUgSx8atNRbfPtQvh/3XY4vti9bsjwZMGNHtw1l8qBPFv52elQTHtIvH/YdTFLv77ych9mkVPBIy
2Qs3yyH+duwPu1+64E/qMXOlKO9+S/+Hgy+nGyPr2CM5uf3h/3acv9V9OEQnv4UOfpUfqpejLGf3
oU40dFL6NY+ZchSlZfHhyMumy5W91UX15PpxYKBI/uf+tXT+1zrRRewqtxyyppzou+i71C8fZdnd
x2PPR/QVHpIBEjDRuPQV2384i389RGn3BxtB/l70+Nth/rb35RBIrxg+gta//ZaWBrG2LD6c3vJp
42lOkQS/8dfT+O8HF7uPnbbYN6ZxWvb5r6chNlj6iaLo3FovOmDU4/KB/68XUOwtn6ovBuOL7X8/
snjkyUDHxrFkGAdpZvTwK1ZcMza7KxbW5InPi9EfrZUORRfMEUXRoESYZ+sq9MLSkJRbP8VkjO6V
ya3bUs+c8zXoxuBMvpmOz6EPv2NAdr5dush5b+zTFqs+xKy4p7RgDO6k9HAricMqUfoLir35uy7r
a0CrgIzWy15ioi/HrG9fxAa3bbs0drtUUa+iTvSVakgcUjrYu2VTZtYZRAcNA27UUfeiIW/l9OJA
+1xOW6xpk0VctcvOS9cCC2NXlrXkdk6iwcgreZ+oFgC/+bKJXeoDSE0Txby4EqIKwM4PooD+cfkw
Qc8PGN4G011/vgRdDVQMjf3Py0FFY1GriPMB9y/1OUOUVdKnAahYvhvRUGHHDm+w7VyxlfgOS8ki
ebXybt2W+rDUT5XhM9QUnzIafTJFE6PYLp9m0hg7kPAH9unP5QI/MdwZxevywxGHDx31WxQG6XGp
b1QGDoOVmOvbd0TQneFINn0RG9zqZpm+z2gbDsqf3xcTiiuPoDUzg/OPJMEdYeuNNfzFPxdYizrw
mFjE3/YiNq4LnQk3Xz4vn6B2PNn1Mru5nZNoaKO23HcVnJLbti1WRne28+t2FcR5pp7zNUb8OiO9
f/85Mqlw1rFhOrfvShywVeKK6YXkTez3tn3q/WTkN2Nd/jkd/qq8CjUYSS3XMA+7ZtvgQnT7W4mG
HOjyeSREupylqEdkfLABiJ6XXRqSN5BvQOhm6avrSrI3dVJKl34WLIW7qKjefXtig96ovsB8GI7L
J4rQ769NtNUbsbloYOYNrW1ifxMbLVc1D18UeRxv53jbhal0eLKjtls+EGlIxRZtlu7+vrJRzMvh
ZPGWPX+rt46xuS+YIrncuuBvwUvbJONW9+fCw5Tz920aQoGc626XuhztazuLr//8IMTHaEz9Fea8
eruEoqtUhogyjCK5nZfYgHcz6dB18g9Ruh06aa5kJhl3yx6xtWx4+eEhtXyYrIpR+YE7f3f7gDCe
nmXOQWy69K1Le+cBDn9XH2Aq49ppab27Jaqeae0aqTfencyQ+zNYPnVvZyv+nu2YvQAQd97dPwxy
bgjj6Plm+R6rqYJz0be/bmcqLnXa7WWt9293b7FLH8kLU4KZ+e7WEZGetmWez3v3NyPaDvkuTK/i
R3G7Ujp8V1ML28u735nZAGj3ammb1QneiFXsazvA2ph4/rltMMvbXnsFD6o/NyuxhnDtmbc/BJl/
6pMpQCeq4/WxfBtwq5RDkZdgY//8s8QauW0TDka3+67oP+YZsjkP/aco3haOYW8C5l7Wyyfq0NOe
QMS8/x3P+07MYtsHlYw4aP6hxpqc4iEkRe8ei2mQjQh/Jm91uyZaWkP4R+IlDnars7Pyqav0HBnf
PzcRScJCnCdS/+4LSxu1O3R6DKZw7nfbNvum9n53+7HfdokMiMGzFh9E8fYllvA4lIaX8OWSFKOO
PYYx3b7r5ZKq3biJmaW5/RjFPtQUtrUTBsW753hP6HTnTEAHxBFEv2koA8Cp9hoDrgKzhcR7UFoi
3MuFtIhQrcOyl9/dO8ogLA++Davmtpn4KLf7uait0rK8nYtoKXsbyIlGXsfvG/qktac+sh+Wo8wI
xVVjyI95KtfThpng9MgQ0hnd22o01tFdiRHjMZ8XonIISFPci8rbqmgKpbhM56nkFG/lyiJnR2z1
cbdpaZq/2/xlC9E3NbPA+C52JspjkbxprTyczcCGVONNKjGpqHplhrhHkgGGJfHy8pWsgsuYDPaD
LcMv8pxgYxdq+RrDsjjzSXTIIVO7U5NhwMGg7qt1y3Snq7XVuO611GuukhNF26BnrAGq+1NX6N3R
Noz4geBG/OBkjYt3m48NYpLcqgKZIQy4kDM+jBjOWFLn8i4qycQcM7JqutrbFSYpijvmbq8QDI3u
0dF2Won3JmhNeSM7cXnq/LY8NfNCFP8/66S2DNYosVVzJ3vJuLaNaOPPGkdm+gfv06x7lA3svxI0
hrjfOPFJrImFDYHnY92HfnpTPSqKCmy59A8elyF+TSR9xUgSn47KwKq4SBL5UEVkn5ax/CLyI8Y/
SRJLukTtZ/YqYtZeGbX4aciryZVV1d7NNmSjfBagv1g3o42jETuVpSa/aGE8Jw2DWdZGzdvEepse
9Nh7qXrk9JKB0ZUARAguhCgOgZoektbCDUhkhxg10lS4cSSJIwoCy1Abz73pp3d6Z93ZSmI+k6fx
U9IclUn6Mr8G3vRDszTjYBEag+apOt9IwtmWUxt/mUggkHu9Oifhawi5+BTpfr5LFYQy5NHYfr/G
3jI4w+50ED4CXJb0ITjLbddEa1vSPv9Wott4GUzzIs+gXmblj8rAJUaWnJ6gYapO6U4F7VidHlul
JeTNeKCbNlbjp9c6llEPYUyxkpO+OmeRbbyQjHDpjbyY5bjqXYzzHhezXdn4Y5xLckkx0tW+JLF3
shxS2AOvAVQTJNYm6TBZlQW3ZmzGu9A29ziftY9qds2bMLoyNxxd214pDtNQPTpyHV2NRA9v9WLN
VxCCN9tIachyF/ylugVFuaBRBCnFGK2zbdevpOBOZCjnXyF3pJdlgaHK+6LGZwDEFGRbTUjZRMem
DDdt1/kXht9YUpTxoz6glSJzwbnDHda56zvdOVUSs41zKXKMH5I3OebRUzMVopOyV+qw/YSTtPlI
BocrSjq5IM+KfC31xmDIV2/DkixhfXQepEy2j73c2ZDLfT8iAkryr8z38KUhwyRPGuNN0XBClZ20
ha7labtI7p+QNpJeYE7E373HSFKtk+Z4a+5a0os8Ze06bomki2LjB8lKMYjZdGMFjSCxt8jws0eZ
n9NjMWDfmpstoYi5zvCV7NE3CmShvhe4ip5I+y5kCmrrGhs8+gxbOTUzSgVpplltwxmtIsqToW1u
EyWI8KQ1unN/Z+dVh0OzovCpMQWqQ7DpzH4j8g3q3Nn2VftTjXLkhhJgBRSv3yYVs9wmZc6la6/c
A8CYFZmylhO5+dmU+rPcaE96WX3C1Tw5azJB4GmAAeXDLXlMMVZ1K/JJ3ixUeXarSZ/6lnhy4nvS
C7TGcVWDrYN/T5GY/T6IcWnvPfU+KP3uIdcALEWzoxK+Nmwk+/FjkNcp9yrdWY9jbLyp2s9Ysss1
ImS5vg61Ga/5FaPpFDO9UVSwKjSfSgJsH2+Tei1aAozhSOhQmQeLceGatdulDWygKJwRNJyjvapY
IMvVVD8F2U4ZQ3+DIYvyWMeK/FhCi5jayrnjKprHJiwdXuwQepOX+NMOre9DWFifRrvTNuTokPhe
KfXKCNLmqWLWZSCl6g0tADzZPIfQS0ro0TEJA3D5s2cLwPIqNDh0ZI6kC2nOZyIKvOkyUwRAxu7c
olXsTZhUIHQiEoVaGKGnyoTpPkPD4Ll3V9lTPGWe/WSCL7JhP/fdxiyK8XOCP8rKVzWP8cbgPSF0
PIj6ujf69cCM1V5kDuRl/Unr0ujuT8kDD3WnOoD+GHbc2tQmcLalQuo8ivT8qubmuO3LOZzdtsVG
7pTehaA+XpeFTtbsyjf7nHiKjw4dvxivxL+QmfifeKtZm64tPRO3kqHdBCWOFTXonLVujcoJ4Dna
9XjlVAmGv9LMaYkKi+T8cMa4iLI3DgFW7kX+uz0e4vRYpGQhCjEbNsfKGdbZW5qSUNTOKeLNnNw9
zBp/ryZ2y7N/vDUwrdydakdGKiGaLZELvnR/1zT1pMGl4GxBpb22PXgsVWVeMajj7slrE0BjNoEF
eaxI45UZa6B/rE5RM7KQ4/q0FMVaP7f+9zoM6P0NnK4Of1s61/0MadW1tyAkdZoJvOhzpwIw8cy6
3U1BEX5WvOlrb6LeUMnQJKXNHr97zihd/FBTL4rtf1ogL4LvIiG22al9gH/RLG8QogbRIIofWstE
/Y2MEf1Eq8bE0mppmAy+BV4nmeNU7iTyrlqsES7yXCKChTFxHWhn5re2hWfDmhV1BaPXfRzIeDvn
GZWiN89HNBaxXq9vfUT3wh+mVaJKw+7Wp5wHzgZwcY+kLfyLtF1cB+0rlkZY9xpWfBXFwNg5yqC8
gEev7hiVfRe1rRZP+64sCUHobfs6gX9yw6YPjqLVdKZ7FGLFQ1qGzbPd9GuSkp+lIGku06x9GSVU
F0Y/X/a52CiV+lBYD6KAm0euBsE1B5oT3zOQ9tb5NNbnPDbt9ShV1ddBwaVS7fJ7pPL+apAn5Yqw
W7lCVk/XQ9fLa94S9kluX31AkC86yvZN7idIS2bSj2bh+6IUDdDHudUfjcskTSFc6iw/9klL9rvu
y9/JsGYYHKQvxfAjlIJoXQxe/dmWh+cqGsZfHtco67LmRxxGpFJ7jf6saB4uqUUcIA8x9WOQImNK
nNZ6yIOSxHV1ML9OPXaLWmps+y4jPDHw/RRZqh4Up/VedSc5NrjsPZGxkDwwEU8mge292lDG9oNm
FRvRq9c7iXlFrLRFsatPaswD05Fgl+t23a5k+GrXrCu++1HIk0mpD5ah4uHZyKq/I13YdkVOsN0i
roGSMILmbtRN2GLADTx5slZ53dh3vjx886NyOoiSWJAhB+9CDyEpMmRY6kn+Krc6IRGntlddYsXJ
LtHl8gJroMPk/L7XmCrRtZSU4MyXn9Taa4+yLPVkdmbTUwl84klGykpgbboXVVIFY07qxn7LYzNf
MSAlNl/MJEulZzH6ru8TyhAlM63kQ8DV2WXqJdNK6yGZF6GUeyd0rJ/06FHr23XXh9GjnrZzVgBP
j5gjQMSizpzrzDAGxEuy/l7UaXGrHmIDoWIzFvYWZfLwRQPbya+6+lQ0kXTqAQPoqXJf18/8lPW7
aUqs+7By7L2iQ2ZMei/c1m3Tf0ki1c3Srvs2jgZ+F0pnbniL+iWRgY95uTEL4BT0vVhI4r8jynkP
kBpOe7zJmWV2+RkWpO34bXj21CEdtpJsfMqMttp56FnkA14mswESOrFea0t+iWaK01tiSbdtktYJ
t/GUYYkGmfYsFuM8IF+KVhDW57KH/qDg/uwuDR/6iXH8UmeRw+jGcfV7i6XhQ79lf+1s+i22GNp2
2mSGGh8tnLOeMgfVv1oPr8jIylOdTJWLEmZ4zdHUbwBvOztRxBMkQCbC34WHY3MONeVLi6PPSfif
FP1YPeBk8SULWh5tc0lYpcxV9dxLWKWI+nlDUYWbXnQB17OXGP+exSK0UixfW1IZkFSLGudPm43E
5qhKzeQaEnZZEbe1rVeElSt7dnGuS2f+Z+jpm5fiFDyF2qcq589Xq763wXI5fXGckWSRGnO2NtCm
+35eJIWcHjxFTlYtjuDeyrKq6d70Hw0znO5ED9E37EyDmwzpXZEvt94qSOxhV8yyGU+rV2bcBqT9
W/7zZEVYpNnmAzFd/1lTMXUeoxp3jwqBHlbSzZ5E9xnRmw4/20R5DeNggk0wkN7fhfo+HoaELTwA
c70JxF5wR0Srr6p7e8SPpQ2t0q0zvXqQqxAKUgxvPTPq6qHrMb+U4jHbDiSpYWWd15tkUrVXp85T
t6i434piGyKVbFbN4EdkvcGTyWKTuEyaWztTTfNrJ3KaGA+fjCDfEp7MgZ9SDwojOOSBkabrIJE8
V2/6a96G0d0QTo3Lq2r6nZsiAhtd+mrEsbcm8D1uPN35JcR/Nx2g4xhf+RcXO8AgPQgDo4C1MaPn
SV7dGDGv/sMo/dTNMN0NFZawIwYVNbjIMTyLhTHn1EHBuOhVXu01qaQ1j+3wXM6Ld/2ID+3xmjmF
oKMufqzmbuKFAfpmiqJOgX9zEQtRl0Jp3tUBbnkttEl819qqvjWLPqCgtLOMNcif6nAE3Lda9hKE
0Relnvy92N0oB28h4/6d4K2JhcCvwUcYts7IOO9Dw1IUa31tn2sOxgGRIPPTzC8Lvk3UhfOepHlP
HxqUQGEMp5syz5pB3ab9iPBAILzmhdTm3DonzB9qp91hTJPxL0955AaK8j1Qq23fRxkwfkNd2WEm
/5zq/IuReM5nbhSYlnlG+ERepwxDNnXjUpsOcTHiLxIpD4LQE2plvi5kfTiJ+jqcHoBygb4xu9/1
mql1SD+zjvxhczD3fWjJjxovvQdI9HN2I8VRG7ttCeLkCB052mqpPm0gjWB80qkk+ObMU47VnocE
bP0WZJ5AGVkDtsvK1IbHJh719SCH8XVqrHirwUBIjGy8J7SAK4rlHEJuPPdlKR+8vhj3DUGMJyZ4
TvkMEJWrPtynTc1zYn4JIUYdrmYx66D23rnMK+nOH3gvEdinbIDMV0tpdE7J/3wCE71Jq29FZhoK
uZIzt6RT2quV4dE4BuZXYoDtdakXRaY/4w35dijg5tZpXrRdwg4U3ipWPk5yW1EpmsXitlMCcEaa
YLUzb7HU17H0lVzDYB94x8Bpy2sYeHjdidVyctRT5wybcXYM7ueFqBdFSFseOcnOrV5UiUbRTVH4
tw1K+V1UiUVCHujvzYvY4ek2YaOjPBdF3fxMalQVw+R9q4sS0KbFSAqIhxvpCtrPMY++hVkMY8pu
fk629QZ7J32JEh+HeoyOTyEvHFex4IGZbzXHctDWYGK0WlrqgXx5rZysnd3nzzbgvQdQW9Zam/jN
aNxnnzLVfh77Nn5rLGwSh3EYLnjbkeyKKBG7WfpiAO1vfEmLJFfQZwqUmqqnpM+WHwGwq8fsqxz0
j7Glga1q8BSwkF+VxNk2tR0j9+mxJHD7oietXgkKUknr+sFuqlUXDz5B6KnzD0WM1Uwwuzfd8kvt
SvvqSYznC2ZHLpJcebwO5OsYruFFVCEVtmCAlfJIkqPXbVEI2NtWZXpmgZ2KtQkEy6XYlz6DLlGR
z2u+BwbIGEnuS4YI7OM4yXCLdMAgOA3bpVOdWx/WuaIwyPQIkpwLR5pfAyKcVho/O9tJxNUhTTEl
edmx4nUSuPUg6W5rTeUZn05M8JLwV5GEwVuTlB5Jf712NWU1vys9rGpFA9bVEQ7jBg8oq3sxIKCt
Uh33JlQ3eXAFUxBcB7/E+FGZziG+QJQqx40HJfutYwLcgcBeYyRdOkb0qKi2cy0GAppzSTP0ahV3
unoOxvQRWEj+IAf2+ERQaTdGhfaqJ5p2DCf1dYBxlkPA4r0hGd3Cm3yuMQuzNrJ6HcRZvM0L7WHS
ua8ZemsQJ7G9TZKp+UXVCuWgMCeIAJ1ZxP2oIVrO42lYiZtcmWvyyiDgd1frzXCHGcMwowfHr6Ih
darszlPmJ07PiRSV3WKz51yYJplOvKt34EMSZQ/qyD4oFqkn62YM4rUE5t0VtNCwy4JtrYL2xtjA
XPtpbT/Ijfx+zVYc5wxRhHOA9Gg88lp6bLLIe8TC2Yb85l3FtfDbrMfISkJgpcSrsXFeplwdtppW
1C2Pcl5U9mZ+4Vde7pRAB6uLv8bVjrqeOaSqf5X75rOjlvUvqXsbo15edeFU7PHBya+3UUwZkEPt
y6TQV2O2x+Wo30F9e+wZxwb4J18qBU/eRAmte6zv7C0vJihMnMa6F3W5nb6FRfSgzraMA/Td+1yJ
Nt0sQPPJ0z3kyaA8w7BstlB+wEpPeM6TrOytSs15VmeBoT/mX+UubK6iFFLKeOO+lWCsEutOtuhQ
mb7Iwj69Jh0PcYBJpGd7/CcFZDMIm7XkFMMpwmhqiQPf2NpwVK5/6gNmaLZwHzvMG0vpDnfsNXxV
SK65It2JKuZ+2z1iPh7uqe/fi7rbAiwPTzZF3c2ekGGTgqM2lQeMUWNXczprZ8mt8pDpifpg2APx
CNIcj6KLWGRA4Jqm0Oe3XCJWvfFd/BXEIm+YaONe46378EWSFPOzpgL1LiVtujZ9qMOIl9XPnRfz
KNHGrw1G6mTBPhqFH9+ps9A0MGHXmEPY8Lyjrq66Fmd7xUHgUcl4T3jI270UEWxevkWxr26IEXhk
3GPEPSDJgn3V+adA6rir4LaipNM98dwN6ETjqZoXPLEJR8NqIvBFLndjoNsX3kyD3spnmbeeOE2k
9QhrdSOIGB42wUo6uMNEvDCSJw22cWI910lkHFN8tldDWOlw67xgZ8hd9SD9ykPsE2zTwmR9GL6L
wJ/e1P71T8n8pyRrKOvasbMJHHvSyUHxs/gWFkYHOJRH6cVsZN5OkU8fTHwmNipzw+eONL9zXE3x
prA4A5mP5QwKCe12tvUC37vrpLzfYAaQPdgW9t4jsuqV12s/mpQJjqjpszPEopEAR4qpIoaxdyW+
uEplP42N7BzJLq/2U4UnVF85R1GlZAHEvCD7gqw6zCfl1USasoJLMtbgQcgOsVrr0Hpy8IX3ZscY
08/+ODrg2OJwHaqxtYWvL+0IejLYtyb7jokU+1qlg/77LjY3pF5u30nOfzRYQYB1DJzmO2zl7GuM
idaK+9a4SmPrpYGmfO6NFvosz1+ks7HCTXMKMOb2mCBag03PN1Pmr8NGJ/nF0D6lQJ03TjFVmzzJ
vfsqV6cddhC+KxxOxYJBVnfKnfgpT/iPNHMwIB8BcqhRKm0H4lgP3bzwgaPghJHVx1abjAdB4g/M
fts7gUKG9LBu+0o/oTdGYj4vZMthHp3xw0Y0+I0fVSux2kqp56/h7R5h/9v7OJVshTu1hjS71FcI
YxKUz4AQZt7YbGNreihpep3fYuF16OLGFIoukonXpNt2shp+7kwMQGLbTLeZkwD+bGbYsGVOTxMU
6aOTGcZJLNSpG45xjrdBTWgDWQgTWMTC1HJbyUUGGE5/0NXU+kGEDZF5v7J7bEmaSiO0HErNIbED
hDxxmTDgSKMAymrp989a1n/FJKuFnw0V2bfNddCr00UsxhmZshRhuhZIYIvP8n/WL92sxDY2CW+Z
3GjYSYMzLLNHFhMHZqHuJjMl+B7PVyflcdURPYBxwRUaBrB9q9gjmBW3IZw1QpsYnFcXdGzV7FyS
u6AmoYGOY3XJO4KqkRnwniX6OJpf7Gpf9W9FHlJOsqtzexdgLTxnjFfhrokTf+MgnNvLcpOiIcUE
0icUx/ORaU2xgLxYgOzJH0SpCopu3eYRivK4gcwapOjH/U5bWzWMK/SLgLPbRn70IBqt6r5Mv5Oj
cwUGOL2kWBRt57nNg1KSYoA8+nePKPXe9SB7EChv7CsXh0ytQ9v5+nNXKAgUlU4CvE1RlTBm0Ksm
3hXOhKeRCUKghXu2FsUu9aJzFRHJLBnDrJNyGtYYSKbVypi5q1pqXkomsSXe0g+CN+rHdXcOk/Fz
KAIFFhLmG4WnnzKAgk6P53oqn1W4qZvGs+JPWYSjiC43Bs7IdeQW/NyuaZ/4F7VSCVuoMgLCSrmK
+kjxB5yzUGo/64qmbk1JhmlOGP7OhzvuhmkxbMK5yDu0tmFeLHexiKkvhGEQY4VA87xuTtmYixYA
rmF1W+0nacv5XMSkkIrzlFU4zkXMExE0Vfe+l467wLcQbcXOxAMl8E63otnJ2lWt70YLisekDnfi
wYGSnmkxiRCgeIRwe5LPosEuITAHRVNc6gGcg9BSF35DdqjjDPdebUd3ldn+aoyw/uV8gSYY/ZJS
G5l5ruifqjIjtRTXRrsiXDT7C4w8bOBozqtiUaukYChjd0rUCReaIDi0SCWHB4W31Y0zGBBPSFft
sKvkA93ourMHoSjKflIcBqO9CIskYZZkdI7tetyitqJox5kbjJL+1J5QdFUvqScnj7yP7ZkRHV6w
+UhmkKS/6hHc731lhJVLzDVCkfSWOyks2CqKd3JM0m6cc9eU8IZZiwewZRfxfYo3iiiJhddJv0JV
js6lF1ibSWX8nVm6fxGLuMBJePJjqEd/6kRDojjcdaBq7fV4gBHYDbVricg28j/fVRW93YvIdjGU
FexpbCtaQNoMg0OT/AgedWtTBlVYNM1xNGLgLjd7ZssxAE9CX+Q939gtdT3OAWtbawfX7zJc0eZF
1XnhSWvBGizFyOB+Y2n2tJULwlxrCwERs7LhsMlsQuvAYz3+b3berZ2AeBzvfRjp5F12jAzdiYkg
ICL638q3rppGfBZlor5iMPKZGWQbOmDd487CQv6zJorVxNzFamkesrg/Goryu/dSxMHP/91RNHt1
I+3aeJgVZwYzw7jqWOpk7JKJYaBXjr9MvKc2MaJJ3RV1DSiVbCVW22AG8YnVZaF3SIkrzXPrInlp
BtJGmFhX131GxNzvx5Xlxdoq5KVb1kNX92LSyLpnlVuNWxbKhCMdeXJpwTjZsrqQEJD6aExZsy5D
jDV+gHOSVnWK5yd5AjM2DKkZjJ7veYf1pGYhUwRC94mH7q+GtJYTMx0ru+uPearlq8qY2XAdqVMp
NPzMsJy1KdnbodVU7MGlVd4qysFjELJG3xx1MZks5gNGF97aM/RtmTEES6ttwUzDC5FhzA6zYd3V
NYzDAefJUNZdaMKFnOO9ybxbNY0X3ewvfhWG+Ix2L/J3FXesFS5Z6WooDRjKGWNv3pkvihw3TMk3
j0MWoWsm6j0ClQTMAqiYke24qaMeyHf9SvJ3D1ckv8PJRz/0zPkqhbMzeztcQ43EAQUjd8VIbeLP
lYv8K3TtXH7NRzIaFdKVmRh5kph02JAPho9s7nzRi+bim0CFkxyqeUJwP+adcIV8/jQRGUi7/Dhq
iZva/OFKU+r2eTl8DgndYsoM9rEcSX0BNtcH2aZvcZcM2wDt/1i9hUN8KIrmDL/Fv8fQeB2Rlb+z
8pB8A7m4WLm1t0K9ZAaKnBd9kvE61+65yziunqrBjvH7NivYwuy9nderumuo+jfd6RRy06Drl3B9
nXEgP7Ly0l1tyc+MI5jzqLkfFU78tR3bL1NifK2xL1sbVdq6Vq3t20z6hkmG65hm5Y4hvPG6jNaJ
hh+xogfXULEY2BaEZBUCBn4JbzkYwXcC6Sh0ncGrwXeL0vSpzfkZm5aTbwnaFHapb0PbOKILaK5m
OTBQx8um7s1VWTTdeoADzjQTVHno7XYEfc8DsC+XxcUzZPnozEjp1OE1DYyOMthOtpcKXPhCYbWn
zl58t9Xm5tBnd628ET3E4lYrVrOmIVAqVpmsBIwgVvse1P9JrPrLtjnJdkgU5wO9O4RY1ZbP8G7n
t88gVf632tS0TRfE2hHbru95H/eb0AcyMNTN+4WoC434/6mLLIPcHtGybHer7P6yC7HbWuucQ1Wu
pzGX5RPCXvzDJ1BXthQo0A3cgSktED0p8dAEzIMyVMWRR/BQxDEG6j3gr3hMXRNvWYaV2M1qcnuo
MQ4+xtg5xnV21BT5kHV6sdYkXiq6Em/exrNJEYN2M+SyciQxYh/MZ6MwN7CScZnb9CQbHxL5TQkY
x/MC+6Y3JC2qxmhsK6u5G/TKOQS87PY5uvnK865TGcUn/nGfcS+PCVLlUAqwH1gzAtsz739SFd5q
NB7wMzel84zaTRHMHsfA2uUaRrij/4V8UbLwmlo6YEuysiPSYeKeTOcaaiVgI2QF3pwCYYZhR8hr
cjJIiFrEtO+LHz+QxBVdCmnYE4Ky14nHbFLPSyP8iHHFaKdfVThkwttnKlIzS9xVEPOq+p3PsM5v
H0O7ZEJV+p4UuCsb/j4q4DlX4QkHZQV0OoO1TiPdXldDZSOT2yvhLpB27QOQ8udOkna9Gv7qSuNH
3CdgrHyQ4apRof5w1I1VWldYb/nGcyDTzFyaxvuiKb120seKpCunh2tRXvUcRXbNkHTt6wdHgb+U
DyRUNgkKCwWQzcospp021N9I98CSsGNIUdbpLyXU9U0CvkTtYapWIeSvqNvmPXexeerBzPWI5Klx
G+rOp9BQ7nNyUgoJ3iPIgvtmfpPAzMLYTAkz6ZOTfqnKKXENC8e6sAK8GKHzlRTpRVJxVInJ2rcS
YmxK/VWvs2qL8fsG6b/lDrxPkd/Diwc8M2fftuVjmnNXTTusrZWm+BybjOllPAnsskvcxpZ618d1
GOE4iVdO4epPcjCBglX1e6uKkoPGLPPF/x+OzmM5VhwKw09EFTlsoXM7tPO1N5QjEiJHwdPP17O5
i6kppwbpnD/m/BZjnqFNCItN5YbI9MDC5ivFciUtk57BCruA/3/eBuYhQ5PHLuhX9kG0y2a0d71o
+wcAmdtqmLstI6MxXRd6KreRbHFEVkZ9Bqf+AYWm3INktj4sTrJQh/93RRD2XIcABMWwTdP1D22A
2jIPjtpH6jAv55TCXYBaMNq8yLOjqJE7DMjSRLj3ReNtMiHfANCpMNKnsRjNzTyT8DK04c6r6ZKS
yu+2wpLn1PJI8p+1RTuhEVsTx/QVCN0SMSASVr68NcnjIjyUsoH1QBaspOFHnBkpuz2yzz+qXSCd
o/lIb5481NoSIOdVQU/GcrZszt5eiQuyXnvP/uDGomfk8IzqDTbB2+WuTWitWx+Vjp5CuPm9b5DY
Y/iUbVOaxcMUfMjWSMY80uepguiR8AcjoHs7qX1p6uZMzoHjusX9mHsdOHtuo3YkXNJT31ZRU/Hb
l1WS0uzTGP4j6HVIY0wHjl8Xlyx6yceoxZ3jpZStuP6uspuboILhQudLW4yy5VnXwZ2BCHjrT5lE
Jp+3jLdqkykf83Ixv0d24x/9Esr9zHBU7kIUjDyO432NqWy3UGic9IPgmmQ65Ae1b5yBnR8Hz20w
kj9Hq/FVMvfs6bbYDIzWcZ2NzDKCk9ga+qOUxl9GTP4pKv37CLkTacUsNwCCOl5N/12RwFDbM3Eq
t54TeDBQwb/8f+r9u6f0oqucYDvQuEHybrSFOCniwWw+nCOhEOuGyJ8wltV6aPQEeOJyyo1gYr5C
YRGyPHJal6GuOeTHE5UdwQHF9asqCeoQdvgBMnkvqL+9q+90VD3aK3VFjCmbzm1fS9gLghonUBsT
7RWRS0aui03QwMynNubxYuWYzZR87C1KC9ryqo9G7hevi2slWQohqHo7scxha7ulufWV+yWnstpS
eaaTtSJULhLdDEVPhsBUD/leDSCflVUYcYRtIez8/SopewkG81201VlT0hGP7MnbTq2xb1fuzVjT
qOXCbCJVrBaMt+Y+GIjeqWS5koHGSKsy4iIwARyawL2hcwS+3ujf6aA6Lb1nxPYYlXQbEBzT07vR
mGhgQ6e5G9rO3bqkLnODUPNuR7xGqXEvV/j6oalG0FHCrODb2fXzxG/TdV93o0wmBl7S+k856slD
NtXkRFvg7NIf501OiKAo1yU2suBQB+lDZtISMtKWLTKLYB4z8UfCHcuMQSo0MypjmYEoUGDnIkXP
OI2DJ9j5meui3nvPPBKDodPQaZI73vkvXjiUO3eSNaoX8ZexR5+JiKHUVJIK3LbDAcnkieiKX1cH
ZBsrSGX4jq9WDDdT6f6BI0RH3Jwng8spXkn/PM0VwayW2mFc+Blb0lLAIZO2Gq/FVO2lhlTe9Mbg
I20OLxRc65YGmlxNiYHg9Gzu17IjjK4LPuhHJM044F2r2EqKjEV+VhHTYu/bnP/lXb0QsIKwDhaf
12uYEw7Z97wmLtWfx931yyV9Siyh9J4Geyx3ti/vi96DiLLUzQTwywCGzYVyc+qbvu2FsVaHPvNz
yictcDq2nEXOkjWJAwXG+nmPVabe2GF/u07ufV6pO78UWzFzEJOOeijt4cMzCRQHIfpZ3KA7IjKO
lUGS5ryK2HCdw+zLt6yZvweXHiIV6dPQRwUj9sQm1dotP6fz1tCkmnsD1wtARL+okexfkuGtEqyG
0Nazu6kdO09A79m8ZPc1IyI6enr8nDCJeIzWCekaYQzpHaGfzuntscPHUIXOVhr2RbUUuHrNT9cH
zp6WgxrtP3WcEQUy8ItZ9wv6LZLm6htM5yixRi862Wt/hOoyN1XUP6clcuxBDDb3SCoYCa6mX8hO
KNsUId5YJWP7Nmvjp5QYdemTjHVYyPvcmfwDeyR/Khe3LdrQv7Z0W7IlKQf1OFBulmbduLAUqy0I
u5KjSqjuFDeVWHYUIbaxlUmVlKlrMJ36ZJySodkyjliyvsBpfPdu+m4RMghiRY+qR4NaKVq2Tv+B
RFUi3ppvu7PGy///9F6XxlWONienbxs1eVr2O0bETWMN95mY+g0/GiKFjCHHIjZqtJu7tmkvoljQ
1q/YvXDeHMj+WbaNaOOxHJ/cxv2ws5WHZh3IW9dPHtqZuFnblkettTZSOx8hujQ0AlEiNO9kbjec
0qHVbwYunt0wecwE3vuyRvxipf8Afr2zbdTsSvHRp9NSHKZwAuh2/qHQeNfAcbbR3qzt+j23pPf6
xfPqc8u2/ZQokFy8OdmXp6DEavfTJzieUtw0ZQjPmOqK8pBTZZIYzNZx2OR3KzeRdMEoS19D7sxA
rghTY+wa807SaatK3nzbrMkapWc6MeqBtDsPFXNtVu0Gb1u6NaC8aOo2f61yn2Wlvx3T9qcxOdBz
RUUVwtrv2kdG3ynn1ZSyTVohvnqX1r/GpTRGoWzcNqoD4nTVznbnk5Z+joky5PUkUFsXbwPvRdwZ
gkPgjpHqlVdxR2/O65XBSGa7Ipb+h1MOy+sVo6QtOMnxkxyHUxEMz8HkWFv6nTZohwJKaCKQVed2
SBW0R0ZzUFbuxZgNmwjxclISrmcvxhhDadyk5FWGxj6vm00P7Zmg87ukDBZx6nW/tVuQ5MGMBf2e
BBLLls/Kb3mG2A8eErjI+YUKFYB7179O5j0E3WWeEEU02aUSr8Mq7vO2+kW1DsghdvmMbws1f3KV
u2w9IDVkhREFsHLHOTfGhavuzDLnUjWzXV13SPjIwLFqeunaIzetecoGyHMkI/vqqhpgyPENmQyj
aDa6GXZoasgEaIdhUxuhTPIFe4b2YuaujRX5eku1eb81Cx4knqGtkMV1nEbtoUldUtfRfvG2Wtvo
BkqFED0lRmu0hgd7mdOdnKJkAB7Y6ax6a3wcHsM4tzi9712uNFqt153FThL78NQSw89VYYmKKNuq
hZTLIDbHlehK6W6C0YSAdcGPClFfPBHdDr5ikHaaPKkqd9OHV2reyXwe0qYjx+sQ0NHWlcsrqXbp
ySy848Tzwn0k3Zhj6HY2NU5W9vdUewOKj+g0WdNNrsKHlmK1ztA/kGGrXYFrWwgpvNyFjHwoenx7
FGjCxTbpYxb4fy4M9s7yu8+wIHagTmtetwlvGHG8BV5p03e2bme1h2hxXwKalzqJB2JFghHM1XHu
818kGd02EPXL7H+QtISBq5+3ynCmnT2PL2HUkMglDmH7MAgmdVjVS135l5WQlmEgVg1uLXGj6k9P
9buYwOpohIRgssf7cHW6c2dPt0p5euNy8PBD38PkeCRAWLeMt5irh/o1R3YMSlH6kD599gRix2kQ
2A+B4356A4HLtamOrpZgfFfxkm0TSLeGVzXgp41bCTN2tetcN+6ioGKYZ9cPs6/AVMC1NbP3vA5k
syN7nzPraRmfyIm2k941QqiVlItsvHPAq6a1BtEaUGUEtrGN/H/uBExqWtRVE0YJ9c4P62QYziyf
QLjZ89oYeKl4IBOsWZY7cjRL2sjnalOrcZPXiEl9hRrIdW+1nOnitiorLnFKapCUpNXZ51pNd7aB
Xwlf2NlSCOEL+0t3Am8Yuvfh2czSF4SzcaYbCW7liQ0a1Qd66NkU6IaaCn+Lf6ZMXK22dI0BrxXi
X0caPt9mOjShFW44R3CXV1O0hQtoQZcxx2cd4OdKOnnQo05t6uEpKIP82IzT+3r9mvksj1Vn9jsv
4LzyumKTBf2xcmR74jl5XwpaW0XRPlRCG2dTTM+M1MbeyvMX1DhFko4Us804HDRM2rGXuaajbycz
AVtM5PcIDGqH4c75v+N5vq9yLudpBuU3FfIAhvJFcOkzvXQOe7hZGhGiAHJX2UmXtdsQKCCZBKgY
IzU0CUPzo1GjPg/BZ0X5HmtWf3NVZiRieijJ1d6IhsvGdLs/p7ROmasiau6WNalz77BkhdrkjX4d
xztJZ3fsRtmnnt8lKa6bLho/irRMN4qaqiqws2dz0WejE17sGOnCH53owyLQBzUE1z3OP5adyyeX
++F2snheOhhWarDqN8e015v2GuytZn5HI58Fgc2cmiST6tsixUS2+GLeEma33uQgVmM8tvO8L7DX
p65aLggUEdNIygKu9nJJNuCp51mo+ZTYglGd+/flGjgba6R3q5LmJWossE9cj7didDChcDgFPnWi
bYftEWysSFC9GZshHH5EvVb/Mnf+XDPSCovSQrBT/pvUnJ5pwkQBjf1kD22a0E1JbcbE5ugWdbYf
bPu3gs1MmPrgbXOSeoKub7djObsnhARExBnsJ1aYh9tBu7R4XtvgvdVni5HrY3stZY6KSj5Z3Gsy
goGInPWgeKuxLOLwc5G87ma0wjk9nCfgliBR7hzsTWed4zLrvZ2Ri/ZUc0efSv5/EPdD49jRfcbL
vfWWqN3Zg0+sWbPoA8nEHyM+Wqb7FDhvhkJuZgv95GTSRJmBBlqLIYiki4rzzP6TRJQFoOnPbuqg
Lt5aKwDXs65l5e5RoOK7+f8fcijccxmchoY+KqtynH1w7Oyme+0pR57X+i0yrNux6E4dcXuHSA7v
iA33NJ6xCoxg7RXX2CO14O09mxj3HDfCUofORhg9i4IKR/JNs/DkocNWawZP4wYjDfQdDTSZUgda
0ae4tXHndEgjYmPlgu+844h4O+aX5lWwvOHQXWNBSJLwLpj4qg0NSYJqXP0cUePz2a8LETlkRG7y
Hn8RwyGG9tn7p8BqzmXO+IMIZbmzIYdO4xQ8lnbm0mg3kgudoRhxl6I8rX1UPpH5Y6Crwa25qoEx
Fd1J65QgrWr8MW30fhGN3VSG4IowFzs7ot1ptzpckENyxe6INbdA7dwMjG6kIlItf8vavpidfUn9
ijJRTJgJCHCUSMeR22rMf6ql7lEucBOyCh0xfTD+++jFcLqm5NRmn+3/RlBPcLqKzjnXGQVuc6EY
oiTeUcK6UdiXzAGy8d/qkvbxRc7FxqIQL64X+0HhaEMrQm9ZJ4kU9rLdBDfCeD4hajL5WrVkPulA
UG1VNMkSyoPl6DeDzSJdjQJri6o2iJ9iU5PKVtvT5zoBztDmGqxFfmgGpeM8J0Fi0Mtv2FT3vH6o
QPtQ7u0gDkxjWxuegcYfcEWzQsZdWt1lDcElS5k+MPi8lQWzT/nTYeJDX2bxXqr6vQyXk7UMgBqB
95FLedPZ9ra3mRzKvPhFk8PuT58n9rm/Kn+F6ctiSlQJlOjrOLcaygMtDFOD8ePx9POBQdyFqfoF
Cb4xwvmxFqsL2sWaX7bTDyyRRx17HEya0mVfkhXTmHvv3R2rdisyxAgmOITjirOJgzp26jGWrfWU
gdkx8FPyTG3uZ7O0T83v0OC+FeaD0eGJsWznkhXrvu3K+6x/DHPuczybbszQXM4Izhgoqlru05xj
TgQrFkty5U3HkxvDcHQyujsoEqY4FzCGpSqPmxGne0XvKB64BQ7beEePu1OVeaGDhoXLuxPqxbaG
PeGhmKDlfVZ6/yyZXUjEO5Vu/iRnJzhkeJinxmAUMNhQlal+ZxJr7WIgfJwZRWTZd1De5/1IFChk
lzmDygdu9cvtFk32myfAr3xJB7B0yOm7QRB3X4UqYJlQgOfOjVagl1X7nHp8UuJLqhyGo4x+MrZY
xtA5GfmCkeCnCOhWjmsZ/PZnpJX8R6f/ClX2tVKXPLrTlzut9+x9H20p3oOsvZndv5yw1jjDNmqx
KcXdAmGto0zFpmiepLkgS2ln1uCOOBQtQPaIEOkbTectRkBpR6d0CT/qSb6MY3BRNbHlYX3vjnCE
Tf9YapMtUR3hcU9mWyMIQ8wX+kD44woGFMYuMyNhECv5XiUAgcMzyHq9mPxWVIrph6ZpPiPHvMgr
wL14dK9YnXgg3PrPk85W+em9IvYbl5nNvmBw97eMCBqIOS4aHkDHma4yAYmwtzEj+goaUFUfOe/o
vATp/FvmcMnaFdtKwIAieoK1E6QlRy5C+F41p9xxPvSMjgBoqxnQJXu2hQ4Y3qaaeJBSt0nSAiSA
D35O8Ls9c/7BFvSjiv052keF4e2hdeMaJUfh2XdDmZ3GEY9+NH6GWbGJ6vo7thZE2+ZEArPjUEAY
oDX0TfSppKUCt1gtZiir2HoivPq6jwFRx1x01AZjNMMQRl9XxuLplLSbsp7c240FPBc+UPB+3R1s
n6EoZJwL7a/gRw3uXafAyis+Qb2Kz9IZj4aRHs3Vx8l3FQK5ldclsoiuAXfLTX+ao/Qj9XPsuv6P
3z85ZXRcRfGYu6vYtKt9zGHi5vpPTtam9oOPIne+qnA92uPYMdgjI6NRkpCImnm/N4ckkxbLClY4
fd1UiHImb7YVp4WECbqLg2ukRcfdA/HU1CBcOSbDySHZa94R6X7TqeVYNt3nQnqSPyveMd6AqnN+
LI21hHB0Gmr4/EP283x5cFz+OivqQoz6bZXk1iwT3aBMHRwDtppJy2TukuGVPisFe8ia/ZnT66pq
7MMOZJewL3K6a4PiQOUxpnJvD2H6yL4pcQgdqkXmBwdZHfI89CzAxXwAabkTzlEv6ASWEIprFN9M
K0Y8j9nv6I4XwNM7y81/aaFeYhy3O2Intu4svtrcei8i775piQBa6q0wEa5kzdknAAjFxPTPDSkg
F+YICuNHiS3FhveGa4Jzh1B7ZhibqTaKqpcON3Nd+9upWHa80391Yz4jpAZlFY/KK96tcGZDH+/X
1OIYpL4W2iCZ5U3flCxx6BRQU7744fSeG8Y5YNUcdXjTRdkHyC3KdcAvUKxx73jpHYrSs8c8m2RO
uaE+tATPGp5GBSnkUNvBDLUeg0x94qijuLzv7vom2jrO8rYMxXfQ6ooJsbvrDCT509ZF0O823o1l
2i/V6j7Vs5/FozGi8qvreza4cKPHBnxvvKlUaaMMAsPwY9A/2j4WvncgNQBP9KJLuM+cKIq0mx5L
Wh681niumuERW9F9zZnU+ihRzVA+hGtHRJ+MywCR/GB7v86Q/hNXRwQLy6qzfQZ7QkgdLvzRPzXh
siQqEg76AeOGuoR5B9oAC74sLImYgWxR3Bl1+RpAWCKocIkYKS/rEJBf0Tb0Ypnn3BLEoXk1ry4W
pMSGMupbmz/7UG7CgMxoynfJdJgKO3ZzD5hmvbfk9zzgeBLTB33YKInG4X5saUi8pvxg0Q+5OTjL
D+ZYfRDJjBy3R8zP6IFpLVtQPCoyrjZzoI88AxWh1cjzOGZShhrdXoWnnBARa67TtMcmDLrrFP2v
NEAzMnFrTcjKDYEFyf+Meg6NZuYUC9Q5sOeX6+qRue0NlpbE4pmRhXm/Ulc9MTXpXL/8f7vrwiIX
KB8TU14tAdH4khlIWeiedlP7YzKCc12Wb0UzXjGaveNwurHAcYlNP6wXTxUvkDHQpuUp/1pJ/8D8
yFNrt3/FqrKjRYtyNVETqKuBwammi8Wrx11wzb8IgV4Y+jfWND4ZnZmMZvtLD/JjHTgvjWxu/MjA
GOajF57L2PTXX9svsTZ+5zX8oOVHu0ZloHk90JkXVSdK3LJkXJrnamnvGhkaCZ6FjnA39v7sF3V3
yVFlurE/DUidykd8HnSAFfpuKfS/TtWvFBH+pba7d9QeEyUyZ86ksgmqZDDqR2Xgg6VWZOpeWGzo
3M6Lk7YBIklwV7RbvzY+WHlaFCcrAIQ1nfqjmKRMsK+CRRjqPvw/NnvgrvHSB6aof1NnPz+RdcNi
x2lnabgZKgKqq1dmAgqoBmALOx1u7Qq/+mhvoe+99n6O5JtwcgYU7e+57cDkGPxztLNMcVOeKKRH
JScSbFcHsSTu/cL4DnJvO9gRNgorOKQjOHdp8gQWZYsGRZVPDp8SKiLEabQrQXm239USns1svvdo
d4v1XNGeppsD3cxiawUuM7u7FzwFMlfPHAunXpJ0gnXjzrv1LQ3woXfNmn4CxHP42ubD2veXFtcw
deKfEvnSanioKiryJpycYYDPJeFBhbbAqOJqLbY8XjD3EZAMgL6u+5/QHBBCLDbzSnFxe/d9hA2p
ZffpVMt5nYtzZw3Pqeu8yFH+S43xfiC+UHgtXm9FD0w2EcM/vDkkOvHNH+shI1s2fxlS9i3sTXic
3FJzabSxHemHsfc/p6a+OCKNzeyFwQYuZfhKvS+qbG7ngFR+IzVQ8HJYqIj5wWNhoKqKP11PX47X
vERm8NZnGceRw1rgBNHjHJwCdGs964lyHCeRnfouPPHu90g4YTEPdVkfEIW+5779FVX997xYDNns
nKb5bYweHBrTJlmkCeErXVIRaw9YjnOoPsuuw1QTPVrjdOiNDaJQ7sHiTgTLt0CdExMWtvdlep78
hs3Td+8y2jvjwtOoalEhiByRK4flZtL1Y5WigHGz17Gb3tjJ3mVXXpTJT7eSUWFUz32F8qqT7psX
yDzp0voFgHoPyvOM+vHQoPGi9iMq4rKykXRMaH440ISZ/+Jeq5hxfzw3eF656XrHuNEeqMGak8qC
LF9PFBD3T2sq3jVRPOwF5oNVmu9VymZYWcG+KsmhibryF27+p5s1Esb2vIb0sPXdKXPSx3bgNC21
+iMw8A80AsLGnX57H7tjyhlA1qgmzwgZSh7Kk+3bVBZOyF5ruV098vuMfLu03X21Rlbc4ZLb0lWB
Nln121CBcCN+xWuTeVuM2Kdh4nExcULEzoQvDYWd9NJrs2KVJb2czwuyBoLFkLGY/nBjdjDE+kru
NMWXh3U4WRG2rixNG6d1ngghOBop2NRkVsbG9E6Rqz66OXjT/iULrV9UkUibhQJCdF9ElPFWWLd1
eIxggWOPfT+psnlv1XAPMmNrohBQJeitwgyRSTNG67aOHn28udss1P/A5fyIS7uS6jVEKxnXOjzA
IT0sN/RamxXW6/ooBk2RrvVSeg2kfHYr03FfS9rXaBL5tg2XdaSHugj9Lz3buNT8D039A1c3uSDn
qptOWQZvluPInuFKNOKYoMFmjeqy0b5KrLR/Jjzxu+gIFLR+XI++dYSLfxVK5pToOVuVf+0EdFg2
vMHqTN9ol/YXKYgoHi0Xc6W+c13xGkziX274Dnubc1alwuah3mRBfow3bnzZrFtrzI/UF+3QzH27
BIDFxvA1WSX9WTBdVuo/Ot10HNzgyZxToiKA6EexPJRR890LgaSIfjVhgrjJM61lcV6eOFg56hbQ
bDGh4VD9/ELb125e1U+ZMSmgyG6ECJMCs1Xio1aLAavOSv/1jL+qq5mu2alr7T+IyibGjSw9m9WC
UILXCD5YWPmDbBe5ccKeMMuqul8Mu0jQb8r41VIcX8U87b1p/lgrjDt45+IxiMDx8zKhQAO8gEVu
c1WVje01WrDd9nP+MWtGtcAwyffTXoBk94RGlTeq7iKmRyNR/rjzppE1Q3+YnfEPmONjMbdygPaI
Mv3LW0euFXq3peQXMlI7gOsTqM4NckLHyNrARpMXUCVR77/2EJ3R7HRXUx2SNdNihhumfT9mcU+c
MDlv3cbzEcKq1uewuEYYKk40Qbl5amsyT6zlTRjuc1D5aue3VwgdlITj5eTRlJwLK+N0WR7lKyxO
GC8zySwYUuLWGxNRt0EsJ1bYxTOe5yI8TSZhVxgEqhj0QsW39lrfGppzu+80VR/V0ZsMc9f4q9rU
E2QMI9RSubQ4sSK60/hCvuzZNPuHNXMfnQoZCdnm53HJMg5BB4rONp7GwIMzY//OQzimsqmfvEkj
2CuKs0fDVTI5JfcFbcgxsvShNl69oTsuGI4LG8kHmBSPgzfMMYrgEt42Kc2cPIihuofYeKbXGVnI
gP0bqoogKQMLOUrCxZ8vVVV9Ouh1fDDWrtJvJEeSNrI+5VX63LcowE1ftduludZpSiYwqhU/Mi+d
WIuRYBprXhwqH7UbcFW0Yv9umreMCMPM0aRJ1R+9HURxk/lr0oO7yxDFUx24bWLmBh5KtZ9BcCmT
BpKHUIirGRuh5x+abvgIRfovGAUuP/L9pO8nUc3sMQ/r2dGYGf7Pmkyt235pbk16eOLWdNUG+LpK
urVAzenfeDZwkm6Cbeoxczs+QhjZ0XcILrL18+d6HIxdHty0HeR5nnpcNVl/UeFMEqsJIe6jqIw2
rE3BNpSZs9W2gw0JITy8434yxz+zhlltrLNU049VCHjb7DTNxQWryMVeK5pwKwIw8qdBRW/Cz99q
HgmuEZ5myOckpWTRIBcAGYEJ18Qy0r90frspR2TezqxzKHnF68jntu7zNrPiXhdhEhJBEkf8v/lU
6ySKCIQEj75b5XyZST2+qriLa2LJIi3ikvptp0ug7WuRpI3Uz7csNFaLfG7MYrOGBdOQcl+8Yr7x
gMR8y7wdoi2Gsx/OL4jA4cOmtZdwk37Lck18VftbjP5rHug3z72qt/5VEWMMbfXWYegOmQuskacR
yk5Cg4UlkmoNqwSGEBiz26Ly9FHdEHdrTcgmTFLKlHXNwgkEzAVzTxh551przkMHyeS6kgHoacYK
J8qhgmA25zo6eVFwRsP2MjWeicwDlWBJ2zo6FKZk54UqZzAERJLCdpng1BcrNHpN0uVWPscqAyXI
ECa4pE7HK1C2X//zCynjsSjefYkRoWoRlhGCCxg2fdqO8YULM/HD/qkOhnqLvKra0tp9cds3GUg2
9AX8d2zGdxNy0cXkw6uIU260AftcbLWo8PY0BjdJN8drLfi1Faj7GAB/9Na6bWfy66fSblB3lWVM
5e5TPiBMbWuvPhQCdhhkBr8L/nldzeYe9RnWQVQ+eBjvsGUCdwiO6YUAIT3mb/1o/PNtYcFWO59S
WHq7jmCFdtt8m0HeYz6Vr0Od5YmjTUjYCL4jP9cAvhR9otfK+4k9cqX1Zuh3aQvfcpY9kE00QzE4
a/65lIKfyMteyeWDCZIXp8ouRGCW25WoCgwSyJbrFfESquh31aRHtmrnsOByD+cG1JeB0YD5q0K4
PWNJX+w+4gPvsgTJzbARAg/7inUI9qNIrGPQlv2pbfbuMhP8TYNwAlWwX2DxExLz2825ocsp4TBC
gwdPyYYYgRXxQNj1WzBrTNAK6G7F50rHNa5Ip2XIsP1zIbOfoYMBX/4/gVPj2/dALuxlIvaicDg7
OL/hIl7MHqaJol2+YIYIt+fPxmRGiv8lbasiUTPF1exoScEKERuYlOOZ7LS83kyT/O061qFmfY1a
TeSlJ54HcyJVBooM7Yh3M4XLQx2xtsx4htkPvLhyqweRzuXGGyomgrq+RXKOJkM+mYYBPzM7HH/m
uo8qH29//0BKW0uNtvcFoRV52eM87eaQi9WKgnlDOcAQr6v3lwrgeODES9s334WIDiJrVaIrC5m9
8btq3JFL6ZyF1z2RCxyzPt9aq7uJdMq1ACw0K15wR9+uwvxnWsMJLNHZjFNvxHlkHoBVQLRT73vy
/bt2bF8lpV5B9dVCuOMHRoSJBnaHx/nbKAFDZflKatbHNG4QiPmbHKoGRzNjmePA8E2XTGNOJcWe
97Hn24oye3W0eKam6G0oHDa+QnKGi62BzWfEfolUkYTfMWcid5hbdddfUkI7kbSKEQbaJ4+irYIN
oRcQHG0PlRYGRI2a5rannDz2qGiNbV1tA3f8dIU8keeBjalq9M7qy624Vm80CAlzIKYk8+mmxRvy
Hn7jp4C+9BiTiuCpG9PfsZ22tqm+GpHvV3c8W7NeNpW4horW2GeL+nWMipeAk7/zX0kD+iMH6nMN
h1s/0I/rNPqJeC7TAscOaXnYwruTb+jHtArA5IkwiNOh+Vyb/HZso++6AciIlvJzpdO1qVu6Gyt4
bdMwn5QpsNLywUL0x0XEm08S5nM5l1+dVYKh2fupj1gfGvGQBnR5OnP/jkQgGT2rO0QtiiGkw/9A
pFIzsF7UoP/N7nCntbq4bIeJzNs0yaz0QPDGP6J9/8hrJnYPmX+R3VnlgumfD8FnocVpHyQtXVqJ
WqgHb2vrZ+CJqcquxMXayW1ObH+oTQuwAEjRpZZtNp64K7IkX6Gh3LLcYlhHF0VBFtc4JvGxui+5
6mG5/7yKEtEM/yLCX0QbrCBIsyrExgSsTKuXmH5PNIE8Urrw6hoIApkPNsDvelv3LIE0cpJqof5j
7LyWG1fWs30rq9axsY0cXF77gASzKFGjNKMTlEYBGWigka/+fwAte8Lv8naViiWSIInU3V94w4VF
FGuLwcZMOs7clX1GI7DGPxR8Dkoc74US3hFX7BsLgRYQLJS1zLhbuQWtmipsTyj3AKMGd1FbGp33
zDujQnXIgPevqxAYAPys7zmANjr7Iel267t6fwQjXjDvjibgHPsRa9BkBUehVlu/5hvWg0rRud3U
ATSWwSrsm0IUT0UKUsnsxtyH6nBlhKq4lbm2Ca0aMae6WRHGHEevRF0pQD9UqfrvRTrsE4tgO88p
xASx+t1Vyl3j2BrMrdTcBuUR4AdtkHL6ViK26M8NqzzCIg8RP3AieFzEscF1rXJrbXwDVycRQxsL
H22xddQkaBf2u3QMCgBMNzpf6ad0rugeosYDRKv0F3Kqogh9Qy21bhlUcyh/0gnt9K5xtl43NsCp
M40w2479DhDoKEDZBULMA9VFA2P4VtM1XtcaojiWFn9JetIiMnu0pcCBNSost0hdmXZLZQ4ssD8F
lUUJpGAepdnL0+xdD4pyW7b4g8ci3iD17+7Cpr8aSjB0eVo8O6RwlI5GqMyA89ZRbarrBjwZiAXy
nFQD/hLQSxLZeJxq8x2taM+32pKmLuxancIxVtXds6T951s0Q1JBk8Cp0c8cXE5wRxiPHoBLH+KV
hl60NoxSXVmNB3dRqHxE4rhotE8ioCNtkPSRS4++k4hiG1UKPOl8Y3lz90OALAJo/V0ppXY0A6pJ
AepJ5IepuzE8e2sSqdVZ2F1rTMwx/ipoHqFCYCngPUHUK+lgr2Fun0fAaydPry1mf9Lh+cjcDsKL
8QQSprqrHaRy0XeG7xqLDUgxP5hksPFMRPO7KsLG2qWBL8f2S5cp48axVSbcyLqvEGJB+rq7IG1U
72oHLmgX+QHuo8Ai+3enTT0QFSBPQuteyShxlbE805B/Yl7aqXnvYfsdbYMuPzHQAOFZYbqvBypq
AKnojqLqvaMpcjXFobfRi2muvJV+pmTDPlbDxxHZz3U4oL3uQhWja9IlG8GUOFuAAe4DqOy5IPHx
PSEwoeQYJhVFGIo6rTWALDTLnjpO58NITIhg6YOjgnuMISmtKZ9bfp3xZannXqy+9UBvhupWHUPy
XmMHgarcRamgUlfVx3QAGsY6XYEkgKlom2+MBuBN2dGG5uBnkl5B1BveOkshhyrhKDZNiF4DGk2k
PTOGGwyr4MaODZ+e5KsYAQEk7o0Zmdq5dwNcyFWHi6p/bQvn3hBOsoEKSYkZwHZNtWAqc/1k56Kn
tBBunNljNKLub+mts8cbu0OswEfl2VnRc9k4aXdrqv2zkmZXso/itZGZeKLIFOEHgdd3Ab9EkOzJ
0N7xKy8OcF8/ql2qJiMy7E6/HmpAwCwMGDfrcbbCT8jYZLNK17CCQJT4JsDYcHgDyxzDKkXYPpN3
tpXdAtd8ctHZ3mEBRP4J8GMMMJ0wHPxJ6viixDvUM9xt6gVkb3gsFpK+PfoFh8EgvJF9eGUWKHKU
LSnkWMbXWUbVwnBp6RIlaOKlUmgjx1m2Fm7zHEnnxgJSY5vtW2Eo9dqJKFXrUnwji4UHexMMXXUV
O8dpmOWS6G9vZG7YW1RF7kb6gKCt19Kl45Q4+Unid7mSsrHRrk4ywMbivu/wqvOeMSvTVqJGerjL
vIOL3w7rQ7oCUfmuaMid90kDxdDULklMmC7CfDMmiHcE+Sv2ITbaFAag1Ukn0QteKkppZBuOuqWY
xSuxfM9Mj5VadYptAjcNilhiHGrb2CkBLIw0fCmCp4na8t4jQFmLtLpCfAsPb2vyXTRCSntw1142
oZDhJf7gMH2ZwCvDMUJNOnXWDIAKN1pLR2q/fTBEqu4Boe1xfMJjoAtQr7MBfbXBOmEcM1Fb2tbV
AenaiMIcwKdc0WXINpkCPn5CGVIFYt0EUttGTqzvA8fcQ5J4wbudE8DygkEm7eBi2orc7A8B4k1W
Df2kRUFQUihkhbWY2Oz6pCZ0VasyJm9sm1sEQu8io9RIK+P7uTBdBQZS1VxR28AQN/wwZltrUnBE
tVNzXuHXEqDPPsuS655S0Aj9DDirWUnnYNQ3PVIQxz4uiFA6+KSozTQugc2MkKK2jWARtUUnMVPk
7UhKcwo+hHPVqtM19G4JBpqcXiSYdQyfqA0OMckK+uyvHcK8azOS0BbzueCemRuaKVCKGqZSRG3o
vNwlenhRxHBTJ217lAiE0pgW31SHChgLN/lyCPZWKee8z4USlYWY4qqW++FgtM5yUKmrLBuZQiU3
Tu6gWqQ4jQDZl971DufPkAjKyVj1dRtlYArYc9Nw+CJhoCAPQ+BeIXFZ+nZToh1Kq3WjVnWO1Em1
Vswu3Om0OIG4eixVsC5hxcAuS5keIqle07unTdFoIArKL47Xun6ph/UGG5Gbtk2aldkUL2mXQI73
4ptAD77ZlYl0nDchFYksn2s0d01rO2s9K+/b2M/jrl8FdYsWjfttUrthY6nCgOfigIyzP/JR/Q7Y
vAn6N7hbE4IQrjha88Pyn7CrB3Q30DObTVUqzcVfRbEb6LbTbLiyPHw+b39s8NO2y7/LW79v//ld
tVLRCvzvr1q2/PEZfNz5vc8tl7c+X1j+/WkvPjf48bHl+3588/+31z991U97YSzmMb/tgZg6dTOq
2XMXt9XnKUnbDCxkoVdrPaEeoV403AAA3kLZhopSHotSS4/6eeF+mx50808e+fIvGrrJhsCW0up8
urq8ZAgue+ratsz3y57/2AXAWOj8Ls8/3/9xUMuWWgofW0UUfLi1LMpHVY4WBMuswaWarXWX/348
REq/F5XsMajirC9fW41WBXP76beT99PJ/enf5RPLD/+2+fJaV3q+MwX5vui1/PjjIYiDn59Sn+gg
I8Xfy2o25Fm2o2KYE5mJZv3jY8t/Pz47GjQiiLB/+S5Qi/lejJ2s6uChHsh/9KE8gmstj8t/Ad3B
Der1L58HPE7FsZ8flqfLg0YH7PPpjzfaX7f77emy3fKaZsUIDEaoRbrliI/n8pMl8yx4QWGvg1mi
hND8v64I8hrFcXmRwgAv/niOlFGxM9zhiHBgxrpJhe7YlHmHREefeV4/F+95WL5q+QLEfx4FJJbN
QvDv9Q5qhoD5kuUlBkowff4+4cvp+vH08+3lxP605U+vLtvDDGHQ/c9bLRtgi9CgPj1f5c9tl1fj
tnXH9e8bLFuBEYOtjHqtj+04U8dy5pdb+fO6zEPBIj79+53lNlvO8OfmP54v/y2f+dx8ef65kRZD
xEbebb+8/fna50afjz+/8vk/DRuuQpe64QQOgbvi82U9KigXfn7IWXbqp9/6bc+XpwGdBX+xy/73
1+E/wvfyUmYj8uryn//Jc6oIYz2j8n97+s/7MufvP+fP/Pc2v37in+f4tS5l+dH8r1vt3svrl/xd
/r7RL9/Mr/+9d/5L8/LLkw2I2Ga8bd/r8cu7bLNm2QuOY97y//rmH+/Lt9yP4v2vP1+g/1FRkE0d
vzZ//v3W4e2vP3WiK3zD//3nX/j77fkQ/vrz+r3/Y1W3uGXFr+n/8Mn3F9n89ScdxH84tqU7YLQM
zTJ1z/nzj/798y3vHyqlR8PSPN11NNXj9+ibNdFff5ruP6i2OJZqmyqYL9pUf/4h6U3Mb5n/sFjE
LVfVVRXpCUP787/28Zer+ePq/lG06F3C+JIcFj9P+Wm+6PNR8mkY25rjGq6OqBLrqMv7ry9fYoKO
v/7U/i1QNdIKzZUIMYUPiTy2yYy/qTBlc4i5iRGhqhTPaCw9x5pzSkd6MopBjXsAb0DOTkON8HPn
9XUEcTYVmzGk8zyKcJdSjACHYWyMiny4KJxsLcHkGc6gbiFcUwRS6+1PF+Dvg/v5YDRO2G8HY2ga
FAQOxHQwrZrf/+lgcjA2nRklxR7UyweNCZSAGsyTwkFWZOtGvDVS6+RAkVq5Tka66wHjwlxjrfbt
OdJJd8uoW/+Lffr9BHOVXEsjfDeBbJqInf22TxoA6Kzw0r2kOhpSyDmAKnuCAo9dGZ4OnV09AbIy
dTgnIUDlHGeKAzCNNxPFi80kDW+nZrR9VTt4lYPx8C/2zvjtjOmqptsaqFd2z7MQ2vl17/Q4Cdq8
DtK9FpIfS/x8qL8SSE8qqWRxryEdRv+rxqRkaNFhtYzER6Gp24x6dYi0St/9i/3hvv7lCuqqoxuW
o9uuTXuVf37dH0EpvqksoewsjSZSzZo6KTGlEDlBkIVwYJrXOCu94hVU4z4C17ocp8f/fR90bv5f
98KCS8dvew7nhnzJdOzf9kIg3MG4SfatDrcrRNgnoHi5w0IpozNw7BGSWlMOb3bxqINZamj3ZWq2
CaqYRiViaQWgtG8x2IFqEOi/uIPYjhnwate6ryX+0EXQoN+guwfRBy66nOqjmXkN8XJ539cgWrTQ
VMm9c2q5TnSOMXORKHGgPoZcSG81b13tWnsacLvKQyknseq90iIXPXbOOWS5H8P8NiC/gZ9ooHcS
v08TV9Cj6gUnLMIApyexEX3jm1oHfbqTIAGAKxsC3fo2+yjpEAIKCs64ge17p3yPaCzuis7SfRJk
qAe4LSKDjTylQ1baTjS/kblsarDuLphTTHZuQZoovafQ5AyjnZ59NEpiHsPShsRZ6EczSa5Gc6I1
RU9vbbrFtzzBSUFUI+EL5YooqryrPprWYPlIfiNkBDDZoNTYRNvQKOp11iUjGb52GlwqCpWCaIeJ
kauvpgpaK8jQVVRP9bHq93ZAC86JvkoHoYNKS/agWA/VCKkiikB+1dDHVbuuaDL0UOeUNNg6SHx0
NdBsNa1WkWL5rWpGIEUNdwbF3Xugk6YUZEDbqYA/RbtXK2XYjDa1wsIFTTGf0rxOzENtAo1sEO+H
ra/vHSNC3Ke8UYv0Ed9TgG9iLP1Qax9bkX8okrpvDesJBd1j9xXCV3iRE6ETxBgcSJCa0gYVBHUK
ZEYmCdpYtg31VVe+IFBE6ubS85nI/go1vMA/wgZCb+4cCTcA/tiJAQdYqwBsMaA+QfYW70Idd4lJ
Nh8m+FBgFd5uCttzrMfhkwaqE+GQi4dzD9pp0mXgcYKj/DYESePXFDygpYFFMPT3ylSv4xRLNE/Q
BZLVqkmnkQZN/uxl9FrSIH6DLwozXaNtlQ35uPHi1m8y73q54kntfmHuRKykrIDvAwecdPcq4z5V
BDgYy6n9zptKn5WrRYLGhbrX4sFic9UU3dmagauuFFffCh2ppVS39tJsjlWbwNpBKaVQ62yLdKxC
JxIW1YizfdCUByugaA/gM4ZfsWpo5Rc2vJVmym8xXgQunVjJwc3Pjt3HO1EP29KtnhPPztcwWxus
6sZ2kzqMfeC8dy5qThLhcTybRmSXHP2CnCJgfusrOKl4Z4zgc1S3eXNlMKBbyIFpDXdsakS3hmqQ
yk5cS8VRv0yZm2+xWygosGnYGwDmvdQK29PrZYTAGDcKFOiSOPRD8no7BENl0VbeZKCwaGyAdmGC
EPGDoLXqm/CfaFbpnEbnpZGUNHOqSw193St0y67IA9KN1tf3geN9zfSG3nuHAUXsQeyJmG2NCBZs
zJyxpgdlbdPA+bYcQNt5r5akmovtmenl1oaCEOZ0kZrTrOrpAIB/HVA2z8EY7CYyy9GkmZZm/TXq
9dVWC6NTnUiwAYDb+ig1D/DbdqjAWfysENtmgvdWpA+FSXfKST8GhReHMEMLSrTTER7gi0GPRSTC
u6r5OTcZPX4T5Hro1iqtSU5Ho8W3eqs8WPa0w8XB2kf8CCi0kuVWizVOKtJXs4gVNc1QBX9rtdQo
shGBPcM+WThGbFXFMo4BTK1V19+ZQZNchhmrEqscMNyq4Lqc4W8O+qqpYnFxQHX5xQTuFs2SEtY+
UFo3SuHJDngSC7u4D6BezLOCpU22n+dozQbkgl6le3QJg9MytTPTUanTP0xFXtBjydaVyh2TGtnJ
RsMCtAcTOCWpGhcDKrV0MSlu+yhExRtShSt4DbeVTSmsMe3rZSKeuqablVq2y405uksnS3ke57kK
Uc+vbYfYz9A5PvAEe9eb4y5FLHKFJRcTn3pmDM3Nz/IMBJ8dV+DJhCg0wxxtN9CVvykxkEvZfucq
QlAJ2AYKCBomtn42JPe8NhDu9RkahygHKevG1nY9unJgEcRtndMaa8FLHnWw8Dmwrry7FSY/IQQ3
X2mgOCNnIiFuqRotvjbhdCQV57aV29QST1CJFKgv/GikTeB2sLP1yLfWiXLGQZ7pivFMel5QA0FX
NdGGE+BvvXLgGcVmus8nEPCqs5FFPkO/nibmJVxweKILnLGlaJ6yCSy3iiKZEshnlBaATVAenkIj
XeM5AIdAE2dsTeHfNgXKCpQejTY6urmKnGNbUMKb6UzI6EFOE1CkIAmj+P+S6e2w7VyzoNFMcVUD
Z1jnT42uzdgjviwMi4NX2Y9dQoPPiYVB4wmcrguvcTPMP6Lya6bpfDEZzSAxQsTo2ptUbzTOQVnR
Ajl7Q3jpZ+CTmtbVNW5rIHkGRDypIdYluih6SRO9hDAKGwQ1X8dqnmMdGMXNYCOBKU1PHppknrOf
swq2uGfeIWRGc9W8CodWQ6SZ8S4T5NpkdXGtDGtPbOTqUVsHBig2u2sfbaN91Txg71Eab7o41Nae
VT5ZHfAFAIo7Tdrnwi0fwqYBt1cNwBR0hGTq7lLYXY5uJVVFR2SXoi1zUPp7J/EI1mdPk47WMoI6
0UG2gLUQxVv3BshRIegD5EQ0G1FYBxkCG2/t7lzrBBMo71QbhjuyVvQj9v0ms15bwNu+iY8JBXIp
EG5iFDLbckfq9Ncwol5F4wlp9ui2mdAprwHLag3OERUA0BLG+jaaqAaXSfiUaUAAoZOVpvKwfCEa
CDhmi3bujsKE6+PZ1AJJJLvQ4cTZ7U2P2FQawS/NTJzNNMsHH9utcy949ayMHib+Z+ueqXiD4dQl
JWPcdqFuPIxAHFOkDjAJsb+Ok0DhBHW341gDa1RMohWaWTsL/vZm0jBRyFVluO7rBJ2+CMtJzyy0
NcoOaUQ7PEuR36QuYydiDgO5i0Iq5viboMAcHRVElCjZnErX+uKSrUD1zNezPtiu8Wjbh5yCAMnT
HXX+B3B80UzhQV1K0+kIEXxU2EfsnbG/p1t8zwhWoPUzj7WYnhuJvkFLaR2MBFZMIDkWSuW0jbqD
UVi0+JqBUAlyc98W5TVJ0p2mtJ3v5sya+PntFAYlFcXo6+hE2me4AtMbOLw5XNLE0VE8R5vb9Dz3
Xs9QGqqmMrwKQzmRo5SsggNFc6DsABRnLXMH1BHKooHTB9hQhO2F2+86QzDKxMfAVayDl6KDZN4N
rKAzdI07DdPDxFav8TrK1qCNwXSI6eSUJZNNBjXWK7Nt0qFancc0mzogDcwlIZN9C93LUcAQ2yiC
EX7aKwM9foAqhEOtbUB5ga8mR82gngtaSeb0OAzoOqtM4aGlMd4N6JBMAiRHo982mnBpW7pwYGGY
RLxio8mIKiHU+mig4QM0QCeqvorSKdmQgHxoKGCt7a0KvgxlJUQShxb/Ve3EPANbD6r/WpVdiMCt
2MEMhI7QFy+9AMZdTJfahO+S2t6XAI387Yg/FRNoEQO3tq9Bc1WrLxGeXXsjuW0DWfrLb0+DvIsT
iwZ4Mj060CX9UUavoXB3DrICazC7N6EGSiuZOCEpFSXfLKBbSsWgDJ14OyO0TkrCalsX9zmXF7SH
BSCah9YR5AFWfdAi5T0QYEkaSApjS4cn5DrOAeZyWperIrFLBUZpVPDhNnKOQDM0DJiuiYvQOETu
aV7S4qg0VjSIzxFgzO04X1wNw+ItDoVFJbaGRTyvZ9a7Hhf62p5g1TRdu19WOtsabrTWeRkMwsZA
fVySgDloEX14VtyEXhHFFhii9LYq3OfpQSOL1gH9YrXjFAY93ofUUiDarxVnfNQFYU5b3dLwHtcs
PfhzAGNQ9QIXY7HXhubJUIzvKmaBfh8Aiq9bBnA+H9cSvs1hsR7NUN9YRxOYBXNqTeJqZETWdpno
u7yCesnkSTPH2Y0G+oJxz09PdJgGNbHOJVBVLWWhG5LpS2ubxhE0/fuwH2O0MsLO9Q2FdEV4IWE/
aBFu1Gu7TT6iOox3SjGsaB/EsBZz1JZd9wIa8ooxy+gJIW1jjvIR125z1bcxVvHECaJWH1S+FH3H
9ILgM8IYqVVuWwscn6PSokqSQYMpke0s07TuvJDwrhh7f3ICboQkE1tNyHCbcSC+dPDzhIQVHWGD
Un/2tjjeekTnfbmuKwZnpeMYaNXsfi8gzpbAnYCbKd3BCUThmxWAsVxoNVXvXFnhF2H4KXQLw6DV
NyI1sGKtPhc5UTvW43OAnO8joOD+ZJLNdIKfkhZg7LqKny1gm2PrlDdiZlEUjkQLwr5OwulRgwIt
GDwnM80weHcAPzXWuTuBvAsOWKiDDDECADPq3A8VyQz81L4Otj3uK6u4JhJ3TymY6miYPLSQ5gk8
bN/oGyOXGlUYlFX5hWnfOLSIJjjPE2pTSDzpnOiOB7REVlj6ZnvoV/oRf5fpJNl7ZklQvaPtPnmh
eS4be18WcYG+trzSQ7s/mCpkbRx+fXxPZw+O7GTqar0JNMiwIg7XaZs/m5Nm7UPHLVcA324Cm/Q0
0do9hKYnyOivBOA2CHJCN2hI16HNdB4PjeWXj0KhKEhlEV2ZSNzQ2pzVL3Ukxsp9bXcCgY/xAAJe
O2fAh6n+bMtw7p+EBmDVNr4DFY409xwTGuLM5JIwSi756l2ZouLSgEHVSxeKGCqSgJhSSLqibljF
SDO2scZUSM3TgB6un1ijJuJEcWV07qM2gj7DIM+gPz/fLlQDYGWdzFjFRloynOkYbOAYOtyp/XRb
uMj7QGffjDnT8jDQHqWItpZY50Dn08CjcJmLoj4gfZH7qNg5WN7Kk4k191oznmJIuUA2y6+KO2FS
hmpDLdFC7ZiTxBz8LzuaBwyTDncm0MugvdIs/XBs8N6TIy5uUTeENGCDQm/6IqqYEkrdPJiNjcfX
nHAOOV0f2eAqhgRuZ1QuW49kLTB1TchxHojng+JUyGvJ2cOeou/ym4E9FHttLOcr3Pm9GcM3Isyv
gI5jzAJ0q8kU8mQEt+qm3xey+yLQ4eqgueneGSGn/iqy2wPwjmw7lDCwk95GExG40TxLY10p7ZZM
FebqCJ3Q6cil3ION0Psun2V4I2fokUurez8wou+UOcpZg40fHYOKJGV8M3PvZqknmd5TNfb1dikR
gIAJV1amRhsLC8lSOgYtYvIPw9byDRIEW1MVqu8ZDVQAYZ5pqN9JSyzlTkoHtXFVKtqx1NToPkwR
a9Ti7A7FFrS12pYkpYj0A4TQhhJeXgW4g2kYr8lhh9JqiQwb8WplI5fVNWIjKmcb5cN3W0gJqEje
wt7tsG0d70OtPJcqZVTVBNih6R89IcBRJndjNxa7wQi9K5cIKlW6x4arbraszg2RK78Jl7tosnOC
VFVpw5RGb5QYZIpiZLLG/dAWpK79dIc/TQLvmkkReWCq+jdu7RT3ZZSU5D/9xEaCy6EPLrdaebTx
u4bPbVE1Gja1CqlwXkv6iUGsCpTEjP4V2zsKTgEYOUSYjha5eTbFu8GEzhUo1vtSqyhRWIFBExyU
nsmuppIj5gWIuPubF/RXo7ThYwbc1YNMP2iPgpQekm4Vy/x7c91J64077GPZwNQSd1063vdmyphb
Sa7x7QogmzJiLe6GFSjzsy0GVFlrdSOa+jUr1L2tMRf06viIxi2Kld3XZRqiuGz55PRPmUlSCeqf
wVn4WyPHnh2VRYQ859e9/BnmlrmzLdYgVGV3VJ3F7LB007TFtWIywWByn63rcfqYVO96gB6GDDiM
v/mtPpFyK9CjlUa3AW8z8zgKODeV/sXAcmMbYqMzJlaFnuoclzvMlZNlbpGO2hPDfRljF+Hgnt0I
UQMYyR1zKkkTtngYlXg4PiXk6IWGL5nCravrbrSDA7/3cpZR2+s3QMvxEHBa7V7m1C+y3j7Ebnmd
NZAWk0me+qJCgsMmwamK8dHD62Uz2z/CLkjtz3pR6dDIMbEeDFTlViACjPKf8VhEhnnUJSAaj0LO
ujYJqD2J5kXXvyayB3xKhW0TS/XdDKXLibySphtclQWeHqAKtW3tUnVNemHDoqSK62RR86SYwd6M
C/O8PDAHX4QRmvPhg7pvmMc9opfWhYsG+ZtyLjEHpG+qNEkOfHvKe2rtXunP95DtjgfEtPd6SXnH
wnBimTP59StoREekWBQHZRqdnIr4hnpHojzhFDa7YNbDOsFkdwOEhwaU9aibKjmaaeHW0iWnHM7V
pq4GvCHEsYWZDyBVGbdJrCEvKub5FNDgknfg6fUyeib8UU1bL3UnSbhrTvl3p49RMpNb1WiamzxN
n7Wo9c6EWah9vHrNqH5LPdBG4TgdbcsDQuu4V1agf3DOfam1JDcOdXvaBqscwwMAuCoFNJ3C1ohp
L02JA4DHCVma8M6rm4zij1A2XUOxrxGwfcq55pMGe0tibTcy0UCPXhkeqE91SiFY2g9tYF4L/atV
8NqMwTDC6N3SoHLaOtI+hQJ3KIYcWFSUzNPoXS/TU1c6D1Zwx2qJ9IKTJKAJw804DTsXjcyVlsL3
qlDstmHqTkn/CrmuJ8wlr77NyQOYDxC6wikpGI5o91+j5PhM+AkRjuZb7QUngWIkqkCrHtYlvnll
ikBuHD/05K8pXopEZFBR530oIvaDsajZIWpIVORc8oi6oHo42UgE63AV85DwoAjfk6p6rliuUbYI
2/pacfNDj7o7/t+gwyC2pvnB1u1LjPaimaf3iGxSlI7RwrSKk+5yFajL3vY9yAfMREQU3LJkI3xU
PdtZBeg9P412+WwHLeBlhaOvr+mwPgDx2gdJdquxHq3cOGsph0Vy5cJ4cjqb6aVxbrWy6laF8c1A
RT8sgFUW9kMfiGt0TrdR4j0IAUxZcXRf2pDQK2S02pCQcEiUw5wVY2eG6lFfnPoqPcUeB8p+TROf
5yinIT+l/T0KKF/KoPJjy3pIEo4lqiOqMjR4B/e2Ee5DFhancVIebI2jJrTwc1XdBToMgrLxbcL8
lTe9MOvduM4AZZ8mqhqjlhAG0buDguwqDZ2nKHcOSBOdesGl7oKbjCppnQ/7xrWegphFHr2/21qz
HuLBZjm00JOUVJ5Gz36ILEmpDgepFfq7V11pr2uBDbdrKw+Dm6OuFr+bzkyRmYJb1cCRu02rB88n
fb9urPDdmac3Jymgb9sn6m1WX1037EnEkloF/bcouSmNHp6Ve6tb9bOU4NVnFlnQekhNVX5TzXJW
GYU81dxpeXoVt+6tbYmvgwUwN83eyxL8tAOBE21wps8mPw1ejT5cYd1Kr3juTeXNHNpjitJcZyKt
a3urduS2KZLnUgLtnz+RxuNRTcuX5YX5xDW2sZ2a/jxfp87Nn6OWEYOs14l5/pviUg4aknfLBrnj
VciVNBxM6HF7ifhpxO5wDOxb4rw3LVbeSAxXonAOCOygMdybD2GXPOt9hYk9ykEml2t+sfDKh9FE
0BTJoXDiZhuQYk5E8GaMuBY6ylkTQgM+V9Gan5o9ve9rObpvYE8YuvNhqHzt2ovz5fY2q+xQFu5u
HoJh2oHgLwn5M5ddyTV6PRwd3TYgigafzEcAlCMMjIqkjyldvGnKu5CofyjAs4GostrdzqNNqcvn
oMZWdwATDSGPGHLEuaRsZrOZGH0cc3oL9735TdoQjKaMoWG39rk0vP38UbpDNcoz9u2c2xaj/J6l
DUaIWPhC7BgUOD/MdVP51UoZxMb8ULpwePJG3QZa9DZfd1DPz71EAKowvykVM6NHfTO3SgSTguJb
lmdUgOFrIbZFcBnGktoPsfVkkY6WKKpaqspl8O4HfHIpYeTfNTulCdzjE53314nBPOplzxoAV2rT
8VVYlc99UVycBkWmwmtuyBtfzAUdMdN7ercEz1s8G2l2cWNw3Al8Z2ij8tAbDWgmxyIahH4ZNhcu
Xg8UkwVOBXZfIJW6LktMVQV5tyzlje3Yr5X0tgG13QNw5Qc8EYBJqZRRWCJPNeEkZbNbjcRzozod
gi3At5OG+sc4S0NH3p3O8rIN8KXdhNW9ys3vo/NE21AWl0g96FNI0ExHYG1b6VVqhd8pHTwGSVTe
gBvjFA87a+jg2udzcFOgGTQlT2ZqQUF17X3XJd5ezdAipjhN/6jygFZnGB5FCuFnw5I1ApRbi+Zi
5ZBt4cZD29Syp9aUuxRPjh3F3Iii7dc0QtahS6mSFW6ythp0rIcRIeHM2GfSRf5NvS2V6BQG6XM2
synrBuytUmItkAPsYSJ7R56Ta4OkWjdB2QpcF3VgsdFG+6VOqH3CwKUhgYKGUHl/RLcugLWTlTZt
+Fy7UT39Sk3SD2J/jzsuvyfUPTSZI7mHsg+7iK4ZND4QA+p1irVvHQpVSlnfWzK/wIEXIgPpBSUb
Buf98qXUncWGALqsyhPqFugEsNelnnwkhYekWufChpvIBd3BOdUprS0FpaCqST46TXkDWpHD2rVX
XWSBF5ngpZMYHGVOhXCK+fzykOfGIRLA4Mv4iuSTycvLrkBSM2Ss8F4frpGCUlcwOT4yey72M4RR
mELsRePu6Gbjh04WVwlcAL/yYK+23rReBkTcIS1bNnjKQEDUML4bGi31RX5IRpP7pMV+xqUWlM+U
3wDiVh1+tBEBi6mjvTUjiogani2zelZJMzuq7JTM4AG7dDkyvf/6CTqaB5oqj9Xk3at9+uym9r2d
BSjzhOidztcQSA+wB2ptdd+cjWhWu1Ut+GlG9PF5H/XufRDlVyCRN8KSB1XXJXy98g6htbhEpXeK
GnFWUAuZR2Lh3rtl8mEglLFZthxV7Zs0p8uMiaIzfr/sohhfqznsy4zpvirgbCdeeRlrxW9hF2ZR
cSWM4tmsnb3olI2T6KlvpPGlz5IHVem6NQo4sDbNXWUyccA1hpkBYQKddQZiHR2qAsuWYb8c3VBz
GW23jKmyRf+PuTNZbhzZsu2/vDnK4I5++NiAPdVGSIoJLKSQ0PeNA/j6WmDmu5GVdeuWPatJTWgk
RVEUAXhzzt5r73omkolrFXeXtS6b+2D5yA5n31xPOc4OCuuaE3x0CUti6prxxhX1220ImdDLh9k9
q6rnZsbfZgPkbUYJXGQZ2m7/FDaJP+8tr7LMjB44qzTiIBe9yw9w5Yg6OMD9mPygD8oVbKVfGDMs
yL5kOc14/3EGb3QHLL+WvUMO8hXZSNTWuGZziAZo2jFeOwyFqY2ZqUzZIs2RYa0Z8RiQ4h9D7b7A
FW1REWAu96b97SPpQX4/ojddVTkYuikNjXWdGzu4f3tTAjZz9Og4B8Mu1Ud1Nm3CSQL4SpSsckbu
foQKNodxuFi/vdOoeu8kZnnUSV7Z2QVJZW6Y+4lRneEmMLgWKXD/Fh3LkLbDniHb79tU+jmIuKZm
X4dJ8Zq0KZthe6ogc+TYi1uFqZpUO8Y18EFdQvGxLQ+tcr+hQmTrz2e0vHej4sLyDIBj7eg7PWnX
Wju46+6ENfFa5yzVGrzyT2Hf7vu6bXdgIWA85FibEpbDtN2RQUAV6ZoBFEBMsDswLtj8lrXVKC0N
hYVlWFZ+E4YvTpyCs7EBces2ZjRX977rtNFjyM37KOtf8qKgDGDj/Bv5Tx3c+KX5FQdtewVGpY8p
Uj882lBaAf9U7ZPeE6NT4FxJxmpe1XVILzEdD5mVshMR1ruXETxktHQz3HSmTESWydqKH/gf+6Nr
6Y+VqMp9ISomEe3edNJDknqH2IREqWoOjNG7HyDxSKnFzUrHAm+CQ8vvzbUapgI4+7RC7kZFRQIi
1D7FRUlS1HA/K8qYenXKEvON0Ktfer8sXvtPC8ejl9Ec9uz0zaMURtAOYTAtHkNK/iDScTNMLLa0
riDRilymjhzDNeaIcZeVxXSurP7Ryfvk0RoJ90jwUYYjZKVR5piWavtijU17wJn0bTSFuxax/VBg
cIYEHXHNxQlMZBAya4GZij15Ut3htSS7rXq1pwmSMJ3r0fGAYRv9GzVEgv9wROj3JPYQqhp3uKNr
63i76erZOtLXfg9HZ9jW9dweDadkNPTIb6L/ROq7Eml3vN1QF/zznqMRi/b7uXGAnqsVxOEUbFCI
fxLlkYz2cC8Mw1cxPa1csRAgx2h/S5u8JUve7t0SKYOEvnaIhXPbsXI80tpvjlGesijp7bCEAzb9
qJJkOuNFdIDkVSc+h7XBNk7v0Ern1yh9aRPy/nT6MicqvNZTmBkPuZ7OlDjwb06BB3TQtOcntzEf
i0la9zRv30wukcjsm5MkMMy2h/HBqNPxoUloKbSVdnd7dHtezsI8Rmn5MWlAA+omo6zp5NNDBOOV
xJj5KB46PTWutxuH2GF5H1m0SPIctqfmds2VAjO4IoMBqahrspczA8QJ5UxKKhD6gMMFhOfoXrN2
l4eq1B0f75q3ydPmbHnRiBeSQpQ2qo0V2BKfy0iAIGsaYpvyGuIjW+hCZWBwxbgvJKmto6WzWzTk
uJ4Qr64pPAMJtAzK7yp/NL03bGEwE7XpMxqy7gjaIIu0fa+F5M9mReBnnvN6s4xXlgW3P8yWuZse
Kwo2+iDmDL5cdtdAY3SE0H0dYuWysyjkyrEnSvMBU608A3kGXR+EaGjc9FUsRHbm9gM2Du9oLOC7
OI8iPzfKK8WM+HGSBid3Fn2vnPYJzZehZmtj9Mcq1uicafFDBX5JmclCau4SON3NVzmxbUeWpuUd
PSNin0GfoZAjfWNlhaZ1zGcxEPXNNOS1zSmSTkqLTLzy7P2YUpTQYE9amnbOnMy3oGGtMSxRnhIU
uBXJQ2FWfitIrvBtoztrWeDu9YJ4gCEDrWy+SbB2/tgkz+TRAGYECnjp8xp3GhgeLvpp5/RNesqN
AVx0RWJPYqtvY1bbuzAIOr+Jhx96Wz4h3IB4YUfDjprkcIlzQVUTkElbZNoWvtVbbnUldR8oiMEU
nxZM5OyC+GmCw4Qv9i7ist+yt3G2mQPcue4/0x6WdB7PINQx3D23rl8vs3+pD95dWsKa8Ni/QE8s
TTs+JpE3E1+nTnYyfGiyj7fETtsk+/QrYTtPuXwfHRAKsYuOLR/7twcnytxfHiCcRMNhb0mfbV14
xKZHrwoY9LpUs/dgE/By7OSE4L5gElXLFxK7DSnJF8I62hjeOpaiu9CLpa8KBp22M8eNGYmF6YTp
Kl8sPAV5aBrShS61x+YO2ToneOxF7REvWXssKrM0nxinDziMUA3dfnz7Cd25WG4rAlBZpS0v/eMN
/vKz27vIXD9Sq512tvOV1kFzGHrMtCxMqY4V4si1umSqdvDUK93e1/QaKsGitALMI6LERoS3TZOy
fowC+5oNoJ7irnePWkEsE1Af55sGY2hFARcUR7pVXRCvNTDRexXyDaQe3U3b+QgTdeiCojmOUzmT
vFMWOyfon+Y4zomAcgFPtwZBtJU6VRFRxUN/H5GABzGvq3edABSCLOahn3NjbcvKPLg1NCgC88K0
ORoZqxWAPEzPIeM/9Si8oml+LSI9eiyz+agyQmYm80DxpNtX4Mo2utmQWxtEzz1RCWsJGHQYxLc+
I6/AWMj8YXMlxvTTNMJpN5BMua91pqNZyGs8g2OvmnQLDgXj3YjHX9OmKwusCq1j+y0OmmzXBV+Y
zYtnPRh+Fst4aLIMmojW3kY212JVkTfVGiiFCqrDng2ONtDfAgQkazdfPGJOMB+t1v0h5iJDvs2k
aiTD5NPhBDhQOwvlLOW8ar6npg0KxGk/UfP1FHXmZ6vCjly81mVk/gxqUBkNyqWIbmo+vcDKAUiz
7G3MqXzsZQUMNHYeDfJ4yqIGUwjXYhTfgr77LKD7rPvwpx5PXy5SAmgBXk8Dll08h0w/ucK486z4
AG9kp9v9/LOO3/DYIyGRKIMHjgV8HFBWAFOo29IzSixafYswaggrKgFld1EDreVcz1DL1HWOAVJt
BfpKHN1HJ9nlaUCjyQq+2lIZK4vKOtlDiX4/LHUfztzYufSIcTY1c9hanzQ4NjUhdzMuXaMPfuid
MjaVNVE+yWfAy/OzQEpLP+G+rA2PBkIV3QejiW6S6DvP3sSAJF6ddjxYqClZO0/Zzpznb9Q94zs0
K8MuCTSmqM7bh0no7dwh/Kk5+VupG+GhCILyMQQpOQYOMeuiyY4QkE7vDgMEcfdOiW6brTxygGoF
Ajaj7MoAv/eGNj1gvL0qjNibEnMhG2UXtTlBnvtIN7gkRm9dG7TYYw3BFny02I8jT/hzgXoa9L9B
4cIcr7d7QdwZUKQJd5yZrQKJHsamXZHgvM4oaB80y3ruRrB2Zu9cPRIvIGg6pyGjm+Wx83KC0qPi
0D0PHUbZ1OJUdfrOh4RBFnAozjFQgoumimAbF9lnEdBvlzro43oMHjLwAcw6P+QicGhGd8TYbN5R
0vpFxBBNGDfDzofaxGjZHWbmpgDhrhDrW8gfArdPfJhr963cxWOP0DHGYQwXleZ6obfX5dMmAunA
Lc11qgIG3BlA5pz7fSnubp0rsOfowLPkLudyxbEtjvVkhggK6cUNMX/Ygy3DaCf9rCKqhH6cuciy
CDmhQqkgfCxCqJv6V3nlqSbdbvmDsPyRbi2aTMY4byfM/okV3xJ/zFqkX9DTrDUMsUBUCehZFJlW
DvsuQ8hfd0xPQ5p+FHTJgi46E21OfIhFTw+pY/VWUAKxLSAVU+QepG1d1a3D107QnjnBiCWBT416
9iaxSRSCPDcUb6o3L03pvizNPjeyRqRKi/wuyvayQ5k9oGDc3H4jaFlqRFvE/k8uQrSNJzk+pGiq
xLZXsUD7oSV06LtMfteBx6/+z28P1z+xEJn/xPohGQ0cB+WUaZi2/h+tHzVEdY3Qw2SPN2XVAdNY
UwRjIohj9le7xEO8Y6BWhyx31xg0NW9WjLCy2EArdXBp0t56ZUY4fhRYf4DTLh3U/KOb58L3FrGY
sKqDbiMUyCKjgKmLYCVnZCQ77XX5cv74JpoAcfCc7Az5nC8S/NuBJwPiKO0U8H0c5buqzwnwpp1q
oTYKRxlfC88g35Fo0d5V4yFRpLMmQCg2wyxJmRn+O7eVtPgu/uIdW2wyBvsRU0oCpXA3/c071sxk
iXecLftBq8KjJNydGKoHkwqMo5NzeHMr1HX2NWNOzci0pRhs/gokBOWwbUEH6DCqYj42Is8dOLcv
AXjujG6HOYrOsp/o+qNBKXBb24nDitT+GiXGd+RcxHnbcPl6DgaRxGc8M8160PrXvOsuwxDIzRCj
FtKh+K5qXYz4u9B9kbtGRaPQriJIXiFbhWtK2cvvsfaG2nccAH3vnCWlpnMjGgvueBZd/RCOQlsn
wEjZJdivgcwus6bXK20jVW7jqqed6BCFFxW0LhGR7Isx54rq+oPdFB/E9FprLaTRWeWkuSsHBV7s
OMwqTSb8MBKn5fvR6vZrqEO5Xkp9MADkmjbnYawRo0poJRuo9NM2nEjlYVDYIE1b0U82D87A+7Kb
7tcVUyTDnkLiqcv0fo6DpwG68FM/2/JOAD53NdajQJqMA7yjJw6UXwRUS2sBxddc5NupMh9r9uj+
cgrK0kZYllJV1wngpXGDx2aOvsLmEhKlt2sE1yqUihcGXX2ikXN7hU7phGLGTCfAowlgV9nFChA8
yJGOs9mfpx7R1PI2ZpLe8TVH/82VK/7p2YiX0ma9K6Sj/+1szHWThRiHbv+HHiR1wT0slSR60ZW3
NGCrIFmjHUbjFmQUoob+OjUTGwyk9QOLqJDCML6R8PCvRxS5jBh/u0pwk9lYHXVsm//JTGY3RuKG
hh3vpxRGSVvHZLoRrYFyg5ayRnN3VQTqlJoo7yMqFIusiQ3i8m1SAtIeljAJIqz3KJvosQe050AK
EhSk5/sydCAB1YAn/vVHFovL7m8f2fK4uh3LxgT3n1yBWuLWfZl1iBHCcR24qByCyDwEWfBZUdTb
RyEbyNJMEQbV2qmWwYO5iBrVInK9fZI//b1/jsd/sxv/7eH/yH38v9BYLPTFTvhf+4r/b/b+2XQ/
/+oo/uNX/jQU4xP+Nw/Ep8uQS2a7IbB0/mkoBqn5Dwexrf+bruuA2Gjq2AZnHX/0/zmIXd7AMWwq
1p7pyWXc/v9wEOPN/Y9Xnum6BPNxvTFbCpMZ4e/zQMS6L4iIYLubE8nK8Gba/xdW/7/4+f9u1w8p
3hwK5+ftt283zrLHv230ezHrGwMPJBsl0uggp1flMZunnNzJhTBxe0yFsC32xvKj22NQgN2h7779
Jhzc3usP9sE/KAi3h7cbdyEl/H74t9fdfvf3W7GWZifqTPofgIXbD36//d9+N8g1/aD04x8f3i4+
wOuWh6kxCprfgTn7s5rvOjlnvplcYqAqXln8kPVimW46/pvl5nZPD0pr1XNYadbxYYsbi6GYsRhT
VoLrcHtW6VsTJLgcDBYdrjprMcq2MkEOhSyNvf2ic2thqSWR1vliLh/mNhI7w4uQULWqdE61TXAz
R2DeUYxpfc1xUiD+tveGZ8gkS+uNJDWbQSm0t0LHUwamCKAhNKUAAC/utyHawdQY9mka29+SQF5Q
9DxUJE3e9ekw3tE5/65EnB4RB5FSkRHejlkMgV4aN69VaROrkqJVq635miu9uq87tz6hRbivJpSe
qG3YvA1sRrBS9X6vNGBcFoQpEzIVNbTy1zzL4T0vgy/LTKs9BbvGuk6GPaxI1nJP8I+HZhVD+T1l
UVzvKYQ+yFFlD0ZGdrHEVoUkqhW7IaaWm0qHryiQ6tSm4Xiql5vfDw12hDvQeN+cTrUXYIh8f1M4
+UY3juPq9mQ6LZGTfFW+NfXm9XZDy4O4VyJbBdTMnZOHtHGsUhxiCfkx7I563j7ctLmdXtq7viiM
LWS2/ZSb2gmxGl966eJ/0KbdXATY2wiYvs/6qroXbXLJFemSt6duN0gjIlauyAlAW7cXVH5bawrj
O+qy0Z3lue42ZIG0NpbnUDCmuxbH06YbFborNLgoSkgxn209vwZuou0ngZ4YjlDuO90QbGpAyz+X
FN6QBtYxI7hs17nhE64T4gJLSU1Ld/cDEc3oWSBrpTXchMnZlpNX+bNHlaD2zD0S6OGxMDAgVNQ2
XtmXHlkQ0qalFRE07QVIrfWex3iTZ1IMkxZudZm48jxpyfcUY5Bv0xI/AXytTgOx7qepw71UC/ds
eLN53zKYrgaHil4rS/Neg1a7uYngmNEYatRwKeiWPec9LhSrCipKLZr5zH9B3iE7jAqhLP2NIXtp
SQWxoB7+aOIMghul9BWhOd1OldXwqhfyMYol/XBJuE6M4Pl2o+N2RsXT25vbQwvY4gHad4CKE052
hdUKq9Owwd65RJYv0BUT/EqK72lHYhlj33KRe+zB6CD847G2POn8fjLtU5trAc8O6Pry2PYmkhU7
JEVHLmSYYWGKjMtNv+B2bvduz/2XD28/kAuR5nbvn70uAWbDVmrc3v5kteBubvcGs107jlNUgHCm
KM0RLIJTvd1MS80wSCvwOb8f//7x7V5n593aXCg8t4fVDc3Ti+g9Jfxn+/vFt/f6/fCPF9Mh2QuT
/cPyh243w0J06Zab3w9v90KEdjDUlxf+5e5fXi5emoVIdHvm9v/XS7FzUVzdvv3fN8g40VkvRyS+
0XSgfOoMomk7PsgbFekfH6Zdvn0qZuCVbm873qBKt093e3z7NH/8/PZSdYMy3X6O5RybTm3lbdS8
eBGsCn1KLcJ/6mIrI+Lv7P7L88xyHamx9BPoVEcXzyDo/oTuRFWa+7bPvxzN2yDMPBu5BE86pd/J
jSg22aPbRfPejU1Jd5mKfk6kR+g1z3rVX2FDw+2vKM1HgXWQeeD4TUL2Ez1efxZ0m+nX3tWawD88
0KsPWc86dXNoNDqHtguHGb47ZOVM7cASosPhvDapoZoBulDcJ246tNua47upgIJIS3xGXT6dgAc9
JiWRW5NDuEsk9B2e+nqHbuqr7PJr1mvaponItpHKOufeXuRudMK/H18bwjRq1s2DNpyGihyRHtQm
QV/LPDrTFuv7jSML85zRqjrNBrESFb8/F93WgF27z0CNryzonpzaBXsZFARc1MU+bEmpQAWcl0Le
maK7RslwsXtiUgegwJcpF09COCe9nxwCJyAb92nsQGRAsJGDZER4fZAJEFzOE3bJRVIhVYhfE6Ws
rUeoQoiDflVq0Cxd6zIhfKUNTs4R3XjKvydM/s156j69GZGVO5Deif+B0k7pk1vj7o2awCmxEPCs
0uJw9uWbZULWt0lFQZOVl0eHGqjDGzpl+y0yHPrJNujuiQG78sZ3tPnpQ14YX1S3MShRVsE+GwHw
rmxaUPqDbsPeHRJIqAshdBjDyqc++pEWBbpdoZl7nNr4QsLmXEWuvhl6okHFlH8bQQisckUthxC/
2RkvMXXPJRAzCSbn2DvTnTv2S6bXdMkjn5h7ljRDz3BFqbHW8I8XGp37pMUnNQ6YOCy2GdsoJ/mv
1jG7jaisDvhOHofS1QEVM8SmZYzjQsSbYWC8zKsEOSek8NCyBTaVlItmLslaK1OkVJ4Oc9zcOUq/
D6A3HUy6WAK8flOFryzC2cyWstniaX+edCiVtrbrteaxVffjACYwLV9BCupIdWu4jfEpicFaKxRT
h3LGmyck0pYRMz1Jxlm5o4n1PAXyzhn78lmb0gt6hR4tCKuQyW7X4D2/Z7ETnGSK7S8k7sIuSuca
1/aqcUaDWllN2RioCPv0wtso/ZkWGwjjXG/vQxXBS3fVMULADUlB14+x7CgPg1RdwLVxFEK29jyI
PDjg6M30R88bTyHWxA2Y1zWGUkH+abVp0EueGwp+8AyDjlofApa2uuslV6FWoChtAvEBkFvzC1m+
5jYfBOD4liZAilaLxsOA2HrtjQs2Q89PkZBkDQlkFORvUoHHorMNnek4ypc2Mh4dWxl7ZBOPc0NX
JFgYrxnoHiwcRvXI9YfY2fzsgpmmusNKx+ikOkOvnnNLwxaPN2WYZwbueINnpzjMqXFQFXrNyTTq
RXgAR39avCs/DArPl4z2l5CoibC0PxFv8pDkwyftskUFWnPU1aLsMw+Ga6d3WW3sXbclpq93zO1g
oIzrGQIvyXcby/c2dpCQBI0hd06JrkLaFIYye3yN2xDcnt3sLNqn66BhICbBcGdk5QuC6pJxMQy2
VmLe617oQwPIkLXM1VpTqsLNAFFihGOtyBLSu5kWSB3uWmRlxxj36KrbiqpRe9NC+mQaKAhg89s7
r2dMHlkfrqRdv+CdkSjM6vwyqjZGY9yItZmb30iUgbmO4EGX8atQFSnSom+27NsLBtNVVMbv1QhY
1gNCuoosCAW0MV56F3RA3OM9acGl8oUGJGJnBLIlHjYXW3uWEG7pBAgUMc74wHZC7CrGWW9UZH0E
ofSHqTnNyfyJLoWSJ2oXOKAWau5O0hICMBPYxqWYGMRMS8AjNiN/GmRDS4yPoesBVwAMTXpW6X4w
kL3pg672+S8z7L0nUGg0ncmhru320BTOW+cguipC/VBnXYscClcZ5jvfk+Ov2dPuoZSHPqHfyW7E
Fk0Bn9jmvj/Q5JvWuVVEW7O4xKANLsThsc5V1d3IuycT0sBAn5Z5QXCMkPRAX0SW6WHPE0wjZxjL
x8oyrmPktWulg5zLhfsY6815TJi0TCzTQKEbQMS0KDSjUT5cY4RvTrxtgERv8pfGTbb15FYnr8/O
OlfSxTZ+BITtHR2vobuFETK2qlPBKe9MciXQAAlaEOgfnUdE9WofRJLmXpxB26hJjo3bD5MRmzCv
RDl+OziM4QWkkLgJnJXMxJutGUS6TJSa6nHEo16mwcae2BnEVfeU5dWnOWRbwZbmLJLy3WL1fKCh
Mivaa5ErnxtL/Ijy+qfTEsMxWtFdYiZYrLIi8svkKfRkh4pCa/2uM9ZcPoTeTSJ4BGj64Okl/ewY
5KczkVQQ2xWDgzkh8l3W7GVl7hL2q+vMqy+JgQ8To6O5D6CrwO+CHWm9ER39ymkIA0NjvyiM3M+z
6ivtzX2DPxX5GCV0mQ42RgZ4+DLtDl4xf0VVQG5EG30SU0CYC/0cq3N130QEjQEaCbLL6snNvkIp
FIYQ4lMIEljc19GbyI1qM431t9n0KOMHM+OiHXdgvCoLnQTBkYl6CD2Bh1fA1Q2kPHmhQPJZYRrr
7m+9rcLxYjTf8WpykozoRjJpC5GP1LINiYGKOrHueWQfgmCd+ApC1aXrEDHQxoqKt3Zm9vT6CaqB
xODUEySWz/l7xMErMwkUdqI51ITee2hmn1gY2bc5kOkTAl7XlYktxqxoHEwgKLZOjVZt6lhziBHp
KrGAlf2qmR1InyTvN7m8H9vHRHMFtQc8B1ONAaNhRCcC9b0fnNEvFHTxDGJSMGcmToXwwHgxred4
+hXVEewFz0oeK72OL6FI7uqKRRAh3cmhmSUtSwj1o12qldBs865vH82wzvaUyZ9qAOCOAZHYimJn
E7JlXiV5PP3Moqdx6Ldx3dNnc3FUR1gxh7Q5gDHuTplh7WBi2XvPtJEeSTJcqvCctHvGT2flTsEy
8Bu0yCRypVx3zrqcAHANBtLzjGbF6KA+asJ2ky6BuK5VG7t6rl+Diu5riHyBbFqzOM8zpRBXdmqb
Bki4gBtw2mbNLrLK1zAn2UShorgPA+crxKFA0zXYQUiMzhIGPJgtElTaaviet1WMfrss7gp4oXdl
ylwcMhpThtkGEPGPEd4ZwOzbUH0NyLYZ2vvoEL8Q55zcV1r7HNbDB3PioWmN74qkQlIUMCRmUbh1
uxE8QJzslOeqS1fMT42hIz0rFOujQVAZbslXAd7DpnaFEaTeBj2NUZSjkGYGwmxHPdgJi2X6IMfk
joAZH71f6X5rDY3zt0mv+tTzQO9epG5ei0s16A1zoY3Z0DWuVdbCB63Y/5VifCXQairL8a7zkntY
IBOfwCXPVhJQH5DORHNkG+AK3C/rO8y4M6G2E8koFfUaH5DKuBpD1piVg+13SD4Kohe2du0tmg8U
esz9HnUGvAzTlJIBwmKOceVj9IAnDDQ6+QcoVrVNMG4sD6142GhwA4LvhenMlNnRcS1eVEVE884N
p1NtIgpEKHxpiPDUOsSNmmZ6a+gbO3CBDbpsI+CaezYbss1a5fUnyiCvE16ol97W/VGHH9AyzPsD
Rt+5I2ChLmZri3883VDEWxKkH8zQqPZh0XFsXYTcBb5IQCh2iHPI3PYT2c064octXPifAaBchLc4
HGoYBnmKDEvTcUFZcVStu+CzzBmWgjYz1k3JMVYDlsW8Jr8WDonSiJcgJCKuinvRLEmeMTuEURQl
v2l9U5UZ+g3i5PWYj9OjS/bJrgQuBxkh11H9GsMOLA8+lpFma2AdMYPTnkerwT/E2iLKyHookWd3
9lcM0CdXyE0Mmt+YhQvPr/nrh2GqXmPaf6c00s7Aw1eOFzr7mWQ3v6Qf1aWEpMAlP8RVfrXMF2FE
iooK4VU2OW67tIFWje50XSEDOhmysc+V5746WADXVFf3BtTlQ1kSFxUR1pMADjlUdbkFO3KxOGFQ
0lvYc/BKmlV4abXqzTFqQoWrrRQsf3UXAaZIxd0wqmuOZRRQCvO3xorbrhCORo6pzqIFQR00SwZN
lwZrGtsE9E66cV5SMQAwgTCpZ30Lj55oytpiF1AzywCYay/OvEXORHfdJchRLLFEBk26+Q0+Cr4v
cE/rMtQCPwzfaoH9PJDt/eBqzNM2BZ8hrjzkDHiym46VQ55QY0onEueSAvldFN9XyWCybE5RrEFx
bvtdJc18j1pFf0RxSQ1Lp8vmJefIcn8aUUkbCbfiyVAAfwatWZDtjnadVdxfAsp5SK36bTjA5Gxr
AwlsRInNhNq/ShrrURhEJUSNeCcW8mGaw5dQL9/dPDg4+HgO7EVYjunvA1QNjDkey9HJ8W2dCKes
BqjW+VrlIfOOMnRUU6Kvi96D4FD3Z0PJKwOgwLda/yxPoh3fiJlkZQyPjkzOrQUNdF8nuM/dfgKl
r6k3pwvvWQOa52EkB5D96sfUxeQbdfqpGXC1OYBNpCBSpssFcQAJOT5Fznczyd6fXWIci5Cjoo+J
3xF3dTU6gCzhEDyAGFDsKYAziayHrd8CiG+AzRDPfBXV/NwMe4kU8zFuCdVj3/RT65YgtiT6aVlo
dhDTzztyRJxY9fuBIqxhhg/BDPoOGSvGJVK3r9SBkGfylbazV6BzLg9xvqjuSWPQ6LQijCeJzJii
s2Er7GspLm3S6wKbBnUmZrYsHUsPyJOEx2t0KQk3i7QwZ1p9rdLiAzm3vTWyHvrhKM51RvSv1nog
/awFKBXuM7tAFJZI6n5292DW1pMo2xeUuCwpFvs+wbqxBhA6brQfoEdMzNTGblBqOw6leOsNdCtK
hv6c8bWbDLjHzowfbCTjwLgKOvVl8qgBE+OjxvkmHXENeA2j1EgQT7FM0SrnTxtT8NkscVC9OyPx
71H1RFNL1BYSOdoR9rauoG9YFlkr6HA/y5HusXLg8PWS6n3tDock63aF1X3iZ7eP7chaK4/JnmgN
yd5wIGo7rfNkIy1+0LLRgadGLJ1tWKcMDgZJWY9haRxtXbhQ6PppF1bQuOKatW3nZ+RN6G3/4qG5
2LxSPEBatgSfuSNyZZdkIWdMi0sRaOelRLLCz+gSimzf1VJHPOaOeFwbFgGR7Ge0jsy9U30yc5FR
0SfuqgLyQniJ5s/ReKepXa/qs84ac4VmfJoWAG350Hty4JscP6yW71tGFYuUQCRH0stXtdvR6+Ao
42FKn3vRm89WPL3oJfY8ZjbzAPBNla2+OKcCBk7KOYOR55spzwBJVeIIYAHbD8qzi/ELfIpJlMvI
aCeIYbRwIex7M7lXI5qF0rygqRwuARp0ylNz7bP6X+tR9GEOwSEokb/JilKZLaxjqNhPW964wgFP
Nlc4MchpwwwsKFgM/We31J4GGfwsPK507EiAMH+ZkWWv7XZS61iF1dawv/U9jCYuytdotuutXqev
yZx+n3uDhnsmcWvp2socp3tU+HupIqqyuXihMTasJ9FoLHcByuu6pU59OX2iRoiDVG3AsJO0jYgu
J3k7sERPMAbjcG0iLnLL/CFKuneOL1dY7zWXAngoKk3t3KL2/TbG5YWkPWb+0er2S6mCYhk2tYhk
F6GX6nubPSe8jD630G0O0NycKrxn6DFApCmte6V/I7fxMP1IcNLcpcbaCBXhNMV8CnURrxpjbFZ1
WDe76kfimJRRNzniBEZbgDiYS8mAcFr1imUL3Vp6D9OH5BVy1R5y+0dsw14Dnx6saXUE5bOVAXtw
AQeQKISvR0XfpSKHXamW01KnejMzZbVxSBBRVLa+cqn69e9WS3mAKQPtbzD4nEmlleQbJOrYfTRw
NFRzZ9/sGkDpwTerMyBeuh1ltOXsgk36wFH9xHQerz3FvqDT+obLwvyZ9+FH7ywNlFS8EH7KRCaj
hEVG/6E6Om3Op0ngUSL0+y63HH9Q1CdoyOFo1ofkETNwFmrsdizNxtYVEbYUOXeOV365rno1AuWS
xUi4apM9Rs7g+jZsCZQs3pnUCOziNPGCgJgw9Dkk9Zru9ymCjRjgnQ/tXxWpnVsWtaRVDUG316en
VMPzk4z9S9eIeWeoMNx0us7lYMSYw4CDRKlorz1WKmyz7aZu43SPhGclwJQcE7vdqaCBvGqT4NPn
6c+mwJFPpD1RaYqveExiMtPG6L7DQuErfKoa1oW1Bn5ryLC/FAbzhptHrIxinPy4tLiQ5oMwDWeD
MZytIEsh/AkznbMm9gHT2uvceG91cqKIaKS/NLGMSMciuc5mU6+V7NolgEFsiUt8C0aMZVrRvxDz
eXTt4d+pO5PmtrE12/6ViprjBXDQD2oi9hQpUY0lWROEZDvR9z1+/Vs4dCZlXWfeuJOKqAkCHTuQ
BHC+b++1/UNC4XusCXKNuuS20JLyNuH+zO6xZwfGjW4ruzyCRqjPAmfBzUqO8mOl4gAdkpZ6Co3V
zTBkwaJ1VXHTRygjJxhsOmpJfGgGP32hoL8sGn8pIufGT1pvg5P3yuNgLrPKqe6BQCBAzxtnXZHG
LGrKcV3cMe7Vq9ssz58CGxWzpqZIKQnTdJzi3Wu5gzboTxOJZA43U8TNG0WCbetQo6E/TkcaXv+y
y5Bd+vEfUaHQ7+4Z2lGiYFAd5cWiD9pspewVlQG5FBbIPAiZAiEnv1snd5EbLvv9bt054uOy4+Wp
f/es8rmkoOHyrHJO6ypSDC4rP73Up2eV+13WdZogudP/Ahc7PMcptKHK00lxxIdZ+Y4+rIzyhPbW
57Vyhw97ydnLTvTCu59xCr18lc8v8PlZc6piu46hWI06QU7MiaC5y6KMIQnnLBK5Ti7+R/vJx8qH
xUbyv6wu+iUP4f9StoGqaSiF/l6DdHzLwiZ//0WEJM4P+qlCcmYNkYa0yNaoip+1n3+qkFSB9EiA
cTfYwZXKo5+xBmdRkrDwLDmkPpsuuPmPoiSHJwJHz9Q2/xNNEkKmX0HyhgPqyAR9jZTXMmwQ7zOW
/0MUgI6OkZqYTiB03lFsqNA6n7U9jeB/wc+W/hDWOwJSrlsjzvfh3B1P5oa3nGTzHKhNFON+8nRZ
b5TXXWCrO7l7FpxcN+mxYc9N9bnLazVVs7PTL+r01gUH3DCiwZkcZeuuMNBW6OkqUxhM2XYwO3Ew
SJE61aSo65Nya/iM9TSc7XalEnKV+3W/dhvSVCl1gWBtWm3NyeBFF0qYbVFZZ3t6TgTr5Ml3LB36
KtS8AGZC4+wmbkDquIO9SjT0El9bsLNJ4bpSCeWZVQjKPsjye4oe/obTOC0gHr/AHSFw7Pw5QXn+
c1HM1VYuRlAHu8hyFp32jBuVDAXsi8N+rDVungVXMpI6d9Aluz0v2u3l3DQvKq2No7tpFJImVYoX
6RBcj4nF5Cbo9GRvMnYjm7U1ir2KLnrVWvQfS1Int0y20Xxs5QGWc/ncyf+0KNfF8/cn5+Tkdw+D
pwCXEpMRCdV9xT0dE5g7tGeJEwUMURMr1mPcSJDvTm+IL+Fpzp4fuWOcm+z916KRLV3sAfvLM41j
mCOe56G7oL1LZ2vliNl9L1o8wFfmyGlRLsu5y2Qqybjz+/jOc7BqXiYMApq/XwSfARzAi+YBer6X
L3aZyJe5LE41AKcsb0JK7+wcJzo84ctmQ76/y7LcSb4/EZrlplTNvQH5jc42oyA/YUAjzLjcedhv
4gpPL9Xnbi/nLhO5rmn7L1rahGslJwSpCQWHgTgfpqpDFNV5hdwm5uU6xT0C7YxRzkSb0CRTE0l2
eKdj8mJ4/yyicK6el7tSAANK1Oy+UShkRZF6CmiLM5qBaD+0pbjSDRHfeDZxjq6tjIcgDMSXsovp
9kbR15x2/1aNQYY0JabcUu39r5apP/sx+jSl8cvT6MLYS5z8Jcw2AoL7CjssTmOGWC+VjTnUS72F
AXoQDKTW3aQUaa/KQB9fNL/EuWVPDnVpzK5+o6NKCrVHn1vnGx3ixFVndU95H2d3URLnq6yE5jbO
yiFFF1sgNd5DTF+QHLUKzp4W9y+ZiZ+b/ma8BsK8Qg9avRDQTYcBsZSFRImgFfNFrk6bIMC+F3Kj
3iC/i9TkG4HS3nrQFCgucC4f/E7ZDxDet1UPU9vXMkJSJp7V0XXjxRDRjxiOxinHiHivttZ95KnN
qgk6bTs4uG4TzXTXYZiIF21qHvxId+4yAhpO1D3e/TCu1n6ppxuOXr8JQG2skolM2yyyxY1qxeho
hiM9svpAwb55NiD8Cj4dgcUUGRqbqELGii9qAOWkyKGw99HO6qbh+RiTGPti9o597cCuX6ATaF7q
AgAhhhSkZmbcvDBsZ+QcuqQQVK8D6MijLkCxW7VfvVQc61Uwpc4mMb73Yd4+D636ZLeiPAVNbOwN
ZWCghDSRs061T2vNX8NyIpJ1xBY00okEJx2BmW27hHfRbqPA87+FDphoRzPVE6fgaV8FS1WZddyo
El61vCOaInfe6VCAT6eecuNMnnnIB79Z5oNpv0/rEtrXdZFZ3rJw22GpkoNw0IRIb22BW7mJBuM9
VWHMoSrjh1Y+NvaA88e0g10BTPOG7tltaosnG57V+9QjF2ccqpzaCldbk6rW0pw3KM5G1d3qLTbC
fuVWBMvGnnFqdK29Nyu4K2Q0hu8Em4L5aZzivqkCfY8vFgdz1mEgaXEujXi+4PfsAQmXb0fuAgLq
KE19SPR+uFPm8UBnjtMRkeu4GJA8ACvGGBYm4KN9aBGrJinD9/Am1gx0jklR3FkOUddDB2GLtkUb
C+NeDcYv9eD3s90tXLpgo+j4kJ2VwqECk9rtbcfUqUq5+vPkYMoP3JMvmidao8Vt47v5Vh1oshjF
uNRSLiMucqYCXllUj+pbVWBqqMMuWzseY7E2iOBbAVlfhV6379z0TqcN/powKL3CnIhbNMpqRk8K
SMOwA6MaBpy2iubNAnZtDW+lE7mrQq/VDSq0lRHU9uOYA9AAk/+m9lYLAsEzjpiD1dtat+jWWS+V
pgns9LWB1axaF61jPnH8yEvq1W4Z14xVyyI0XkkgXYjJU557M58IcNardRmX8WzaLyG77cc+a18D
aC5rk1PeSETCSnSW/tTqykZ+Nw1UNZptqXPtmEN4nze4ZOfvTIXDQKVN0Y8WcJygNcObIIU1QCko
fbMs/Zk7ivzBQ7AIDVboS08bkzfXrNdJpsXP5O2awMEN+mvQCEgh7SmEfqPCZLxiobPWXCW4CUlr
/8VSfaAeSvCWu0axCkrSINPZ/98yvP+iD9GxVivvVYC0WhrCt68tvzXva3vYMSrm+7aLbwAIg8n7
Sh6tdUIvCCtOm5mdEEY0KjqvgwLrLbZ7/aAMlrg3e7pjpDa9WmSALzEQieuqD4ej0dmAGMvb0jOK
13qaxUAx+gUl7furDj/OQg85O5Wm+SOfz/kt/rOVHTg2ognugLDsPVCPA2t+9HvOPaRyUfhMi5PX
KfU25QYMOF/6GONqGcSofC0sii/EX1a70uG0bJvfQC5mp6TJwNVXibohqNRal1bnfJ1TFipFHYDl
R9oeGAVdKhE4X0UUvGalat+1qQk2OR70pT5iJXXanAqtyN9jsjDvM7ME1JPX8B3SvN4pak9DJdNe
VaMN7oZmEKe2yL/5NMLMsXwxlZ5IkAyiN3IQiBYOJ/cgeFMgNbzWjq6sORBiIxcFdzNdvQ1cHlE5
WGzBH1Hd7bJk1XXNS0MN527yuxN9UPOOPA+olcONR1+RchPfCmxUuOfcM92OlKsArvYuMmL+7Aha
PPyywbjViWfBGBu4s7klelLov1aTWnzlTsrdNBlurMShNy6/sBi5WkCMbzu5T6g43J3BD3OV2UMG
D8hCUOH3jx3o1E6DFuL7gBwBjxVf68CeyzWciCa/cR+QIV7L9dye64QjUEsu5leMrHgDHyD5onCO
PHijWpwfXon58ohP7NjSuHvMR3+X6EYORM6JNkVv+eeHJzU4htFqHykOYf+qUvyA86t3ApSd7Y39
oY/V4kvKFV8+nH9Mv6HarJ4X3aE6NJppPJhdpR9ri4Qj+a5EDRyT85h/6CigP4kBZcf8tOl8fDwb
nK9cVIL+Nm2T6MEJhuJGHje5HhkPRcCk667HkhOCioFYvquKbv9WSSJvJXfDmPEQ60V7H2E2vklV
6mjyTRKYBL2nVRVSO6PueaC4Kd8VVztja+A5XsndCv5ugcZPIDTq9jZ0uf+TT2vBIVvWCtdhW02y
l6Y8ytW9gK2o2V1+fvEqrd9cYni4H66Dkz+7n89vquqpCBqkahMwprwQrStfDHeHuqOYXxE8Y3KB
nvuBg5/CTKR/bR3kchu9I/y7SnV9vIbMQgckmktkDGgp3ZqQ98tJp3NixuMJePJ4SjBebPnX8b5j
kXtXcmXVUmSG1TcxmihGUCWgCePyWp0nUeoyypGzcDw2JFiSo9vb2dGlbHVUB/+mV5WEoQ73Vtxz
sSG003Bj+7yBQSflq/KYQIt3buWk8kSwA+sORbWEiHMVIqK6hS2H0VwbsnUKPePGiN8VgIYPbYlU
yCOagzvq3nqwKKttm5wyvtwaa1it8nS6kht1ZZquDcr2V8Uw158tlLkkyFEmwt+GMVW3sVMn3XSn
ppmHiwLdq0mDmTxdgZTMrU+Bi04FNUG/7Xw4Y4MqZo2AV6671EKmUCncqeuqZi3JWumXvdAQxeJn
pz1qT3eGotFP85vpgM9oOuS+GdLzg8tkzIuXDa5AKmFaJX3oySoOFcP1BPZ8npJLpsfrKLPTBmAq
7XHHj7iZalR3LyddX7l7oO96xk0KK+3S/bnFc1BnAGe+ojFoLSbO5jc+l3R+CKqeboc6f09ty2cE
sCEgaLhxYz+7VTstxbDLuDRJmmu55PTYUencdX8Mgya2cjfTdjRCoeGt+hTvbysH4ntTFcraVDhL
U6hlZa/5zYIIQg9hWC9WDB5oB3HfeFuYfnPLKXzAnztaKysQNVHuTORc6BIHZoehct5gQV9MQueY
uEp8IycqDMcg6fNDn5TJeZVDQtF5LtTbjVOUaz5suemVNjqoXouAQs5eJn6hfnURUd3BFzoGRN4s
RIXGdiF8laAyW3TXhWcpxZXt+zRTlBklCW+GijR1jsBO0CIpVbrjw72Ule7c2CgclmptNmvbi6yN
MBiPUJcPuR2mep6TpnCcJtV4asQjxexFagX80FoX5ldV6getiwpQ4DaXqKj5QxQmdLW4VVe6rw33
SgdApXOT7DlOH5wBjJU7X2DGqSpPXMooieSK+jwH13d++rXvy+6PzLpPsMb/IGtnHTrjY6QK7meT
Jtl1hhGTQdkhd9S4TgzuUhDY9pYQRK2mHWLCkMtEpjtoKRMGUm3iruM6AFwBpvlGTuIEpnDXvlfc
sOUr+vkEbMeoxkTqIwlDE8tQjISBPOxWnXCba4KJqlsjJyqtq6fxm9veJEFJIL3tOnf+BNCNuwHz
UUtpuqMVe8Mi5W/VXLN2hStK/NJuB5s7gzxpclEKGvM2qQFbdK4KswVsWKvgx83TOXO+MQ7Et1mv
VKT8RSv89AEWko5at8WrW0VblzHT0ziQYqDopr4imcYHXmc192mixisHymVi0fQbwqp6J9oxc5zs
1ojbt2jUqwMJCtUBHru7snp6YI5oGfTo6rrENn1oY+WLYnX5ycjGeB14ebzz0hxIZuydSsf7EvRu
dGsSH38dVEq9KFBbqVrefkVpmm0iTisiaMmb0dz0QApbtIbbvIjUqD9lBYK53gZnErnCXXdlvAhy
Y0RxoJnUupNkpSom96yhEt/Hav0UK5N7Y1RgVPLAwy4f1eEaRJLypJWqASmhi/ct+qZZHJ1sG7zO
IBhM/aR5RbfJaMoQCefAj67GDTJi+4g/yzmCaIWxmBkrNWyahU3/qkXjOPTXoWamp0TE2ak1TGiH
no7UtjEZ1eedixluBVo0+BJoYfDFRV1TJ6N6N3VI9RpS7zHxtS3Kkbg9hFp5V3ausSvN6MpuJ48b
tYI2OK2vtUfx4yjXBUQ91W6d34Utao+qeo4qu7r1OzUm/0+zd11ivan0GhFzKWQ78C0NVyJH0zEU
RnPUIqC65aQw1ImU2zGdxn0VPQCdN4qrxBJI5eZJEBXtec6Y80PSBjqgSv7OMffH4pjnTbGrIAAa
1ZXr+c0dSZLipgM3T9pAbz+7hFpMzqTcqSRl70c8Y4u8xy3VqtBfDLLSyAjkPpsuqfOakFKU1Wb5
LRl6/CJm2V6rZrDu7VE7Ftjbjn2CP4A2zneCYGy0bgPBOzguDlnfVUtdhY7gZDWDnhHtQY00D6Hw
FFfufRQr9rosKmPV+H76VA1QLJLJg9cO5Z5mK5o6fC2MX/RMJUQK3So6SCpXoS5uGjtOQErXuOdw
iH/FUuHnUYfQxLAQTTTIcRAkX6meFz05+OAghwTFRsyLWBkrRBq0ieNMBA96kN0hQht/kIVK3K2q
qZR0UiJQlprZj5j7WxpTekTsc6x9j/TkG69QfokMu1sbHFcvte1d0Tn6ErTo9BL303EwqFpAEr02
tTw8WXFhMO5TvBUhCgcUsyjMBhGdVNhVJyLF9BVUEvwQ+AhatYnfK92+F/3oPgqvt7d5kploD4Jx
UykaLF1vtqUMZcDl2kz7b1XtrDz6j9d+UQbRqp0rziUbjiic6RyXEXlG/TNUxOFhKuz2lManbgKo
fdXXr1katz+0ksK1DqNsrYDuRmgmplvb8dVb/FrIJvVZ+cqxjRtLgTve5gc50SirgF20ycOZK+rc
BSLhjaeRqXShXaxocu7328/7n7d1ZgQpVvqx/uEZPz7i719NvqR8qg/PKld+fLx8mX9ZK1fITfIJ
/mH7x8/EP5RP/js73uWpPu/z+899eVX50vIpz4/8T47NP33uD9s+HOkPa//lM/9+2+8/z/kI/37b
+XnOe1w+58dHfP6M50cMvkvwaWlvBUyHvZaoBGUQJodMdV4uI/s3sz7jenR6BswKh9vXpfQRKmh1
93lPqrycyHVdOLddz7OwosazPfHDWiBp7CAfOukDFscPs/JpPGmMl7MfHgbVijyfz2vPTyY9jnKT
1sSYkIfizml6ysM9XBdthcam3MvJea0eK6jdNDkFC4kKugPHxwBXEUu/pAjvFUzkXDT//VOgannD
BRfiIC0wGvG0UC7L51nDh/lVt+U36T6VE2l4vCw6iqNP+L8wq/rSAClnz2s/u1cvD3VkC04un2c5
pREwrNHH9zqGdNtSvpN+7iyfV4S9cnIJ5ATsh90/nl2XcgLiXaG/hvqVVJxoheEBlcA8qXwCe7gg
MZumGH7Ps3KZY/Rzp8vu0dxCuix+2i/86xG/e6xcJ3f58KKjNVtM5abi8lbOO9hpScBh1T1Qv+M7
mb8YOefNzRJvmsBzyuXfbf60zq6pzBPNMLdWzs/x6eGa7LfMr3Pe9fJqcvcPj/z88A/vxvFrMP1y
hdzr865y+fJKclG+0Pk1O0gDVyUFYNvp1l3VFtexghCSzCHR6g5K0MG9z33ESVFji92oM/Bw1EQn
OMdJl6WujYeG+/eVW5OfrPsvyNrgw4aKes8IvOGLN+yDMRXxg6iMe20Ob4vV5lvrb4KmRmxIzuqx
UAYEKaGqPqjrHEYWujU33wmc3I8jpKvYy4Z74tCHx7YiLdVM3GyHSYm2amMcG0dgDUojHJLaIR1e
Vc0MblroibfTPLAE9FwvqAIQFm7lYKl4SkJRiel18hHeYJmCbjeDAaPiVB2H7rEaiuyLSY4rtCNI
wTUGEEAJWHCBzy5Ls7S/WSmuW6qS1h0tLeKSrPZHMCX+FpRkfxeiRV6Yrlu/R56HgU8Xr44W3SQi
Z2wJMK4qQCupTdgiliZ8tg5LbRM1eBeSYq4o2wzbHDv53lfNC1C67AvKeMIyWpjyFRzXLwDjyW8Q
066eTKSAqm886E5tPDgKPO+wiO+6JLfv4kajqsVv6vJNyzmPOxUkt3/9oD9tvjyE6sfPB//2V3l5
3G+f8cNfRLU6km2GjkgWtdqLLK33cu4yoavUwW+fN8sJ4VPIEG39h5bBWkhHHZruPHdZVNGjLsKM
03xJlQSn/sxAlzvKZTnnAP0ytdTe9jXp71fywXIid6ko2v9ceXlIK/e8LBc+IvPBBCBrBG58bYQd
KWvzXBKmCf45/2rA1LHIO2x1A3r51jTrbabXwbWcODRzV67X7KoZShH143DdaP094K+NlVsoOP+a
2F7Ynhe7SdO5rxxv5cbL+k/7mgmpq4D1eFjZcOrMh0nZJVDatu5Q1suAIi7DYSbxTPqM5166XHSU
dtrmjgs685f1co8ECAh+6l8flin+aWmjIL82CD5cRVx2loHegaZ1ZyEB5WSX725WEpiEYkfBqK0T
oNw/1zHe6hBqGKBU6FjJ3brKdNYRhXuqEA5mq8Kzn9vCeFSzRlsqvkkA1fzTa/W4JGhy1lAUw+A0
L4MfKluLeD1COHwc0hT1mqJJtt3cxpcTux65hZCzlPYLTqfzcogxivyHecVl1/NOju9vFBeBx1Bl
xr6lz7gKFWNdBVa/F0Y47DsrItRgVkREo0FOK5XjvTFvAKijLRLU5Au5s5w4wD1S6K08GOpsjHVY
xc7vFerB1l0Qy8gbxIyJqWZBi5zQryBTRM6abQUTQm435p0ue/Kj4h+rwPxcR5Xm7Bv0+2tjKDZp
VHagJ0Y6cfNELv7tujlqEp2ysh0M16u3DgAUhHtUxtrmGBvekZuXw+Uq2TgaxW95wbSaTKTEyP16
lTa9/tUeRyxfelBjesL6KN/xZSLp1ZdFOSfX1fLzyOWGuNrkSn7+M+y6DR6CNoeEEmOQ8psyXPnz
D0BvuaOQvwq5CK+MmyL50zjPyrVyu9wzUxS2V/UY4VYy7xt6bVea4YsVtntSM8poF/qmijk00BDC
6GPxKJdJn1+mRmVs5YYggwYk11eWMqZAAVhuIotm0PnRoiaarSIFLc3bP7czLCcmMaqbOSwyhNTZ
i43ZILjX+aigIWfVhJ43uM+6WUWhu24I8xPJ8byB5OuFnU7mVm6Tq+ScNW+Ui0OpP1sRZt6syKCU
qlG49tSq3ZvzeeAy+bSOmgDUvI6bZjJtQgf09Z8nm087uh6XI0uZ4o3pJMOWLJpHeTzPB/lyfD99
J3IfuU5Ozt+L/Pe2aPvXCFnvwzYp9yi+sE5ND6JQyr2TldKgxiwEpGHRO+Df5BZj3izn5GSiXD87
2X5ZKfchJdNc5YajY/pTzGXSJ3dTOHgamoxfLjTUz/AFD6Nb7c/bldyZ1oPbYw/jcy7JI7g2Wq+A
Cqon417zamZ7xbi3zLJfy3VyUkFO2F8WL+ug2VMwV7wk2Gm9S5ww6itCZsUBi31UU9TPKIjgIVID
PPYZJqwK2ioQRcPddw0irdAJXkWQkQFjKxO1JPzCMRgEWht7R+rh3PnmXU5qokQY28zL502JFJJK
7Zyp1eF+oithLJtKybdA3fN9P981px2G1nbSyHFA2/dTd6qKQCwLw8jO2lftIoP9MCvFp0YMSQLB
TIslmUCxbZ7iicMDPK2TCNOGPg9MtHlSixGfaoORswjXxdA1u6h7KKfQ2iS1sdYzUjLwVnNrj94t
WAZTQzpK8+5VhXelw3NHN/yXFFe+cDqBIuGci0JgPv/ISTM/Xj5JIBExcmXdt/fgpJb8I7YTNrSz
FPfzETwvzyQYOSePIj6X7qoemoK29p8H2cDHsMzLsLySkDB5cPnr7TsjfZ6xBXU94AhET2hmcAMJ
5lgplSAVuZwHPudZCRsju89i5DW/4IfZySvomJce9VIn3BoBt6Vy72geMQVyhCaXGzw89Ce8rTwU
8vXO356cvUiQq1lBmWLQPB8keWjqANV3kQkSo+fz53zH7I5lTL0SMcjCiMSwFrS52vnHoafNA3Cu
lCiNufrT9oW64sL2epYYy6MyUgNfxa3AZFiK0UIRlECuKETNwbCcjfyEPw9V+9ZMFaF+vCnAafNH
l4eZd7UPcBMAmu/cdnM5/q4GTiMSERbb+fcudz7LP5Fe+EulCjmVzt8M2rLvNL3LVUKq6C7jrn7+
Schfg+KO09YlObKfcFtu/UIRm9IqN/JxFtUtuiL4+uTi5z+UC60tmYsS6fzyMHHcVZm2/Q5cSDj/
f6B6bIBUaJthTF3q4y4dp/kXaNppsiSgmzz7+X3Ir0POkQzBJz//NuV3cX5Tctv5R6PFSBflrFwp
J3JPOad3gJ29H06TYgNv86VnZl/9gYB2+TMAAgQ+gcTJGSQ9D7blWilrt9tGwWNetALaQX5+l5Es
aMlzwJxklW7lLAfQBAQ+f/nn2cEBj2Ea742HXPYiB7cje1gi+8BoOUvELxtGMOyraEromWqcz0sr
RXo4UtNOE0R1/mOg/mEEj4Oqt9tx87+LnPy/Kgo3XB019t9rwq8IHAnr4L/IXG3T9/AXbfj5sX8C
KjXj/6kmcnFbaJqrGSrkyT+l4brLJl0IYZnWjBP+RRduoCR3Vc3B/oda+6IL1zXNBOsqhKMKmzf5
H8Aqxa9kU8MxLF3AviQGSbdRmxuf8M59ZAwqvXj3sQwn6F+ihFU2N1mzTH3SXcVcF3Ghztj5x4mk
P9R0fXzTBQPomLzDWGvqoXITp625SYFBXIXRjBkhZegGjGN2VdRpvi76aiIKYxyWLY3hD0f8Jw31
v7I2PeVh1tT/89/ar3Tq+e0jpzc1cJ424E6osp9U7eWUO50eTI89aCu6ZKAO1AnuO92hcd2Pprui
XVVwugvzAyS/ZDU29LK5sSxOU0YfeBQrw6iDm2II332f4LeoVsyNN1XT2VrBj9v/gQw0Gf08+/hO
TSikxQUhK9+p7bro7h1k+BpOgF/faZkTfQftYHgktSDc5+3Q3BdDhu8a4WyEyXap9qb/ouoW6Iwq
tFCReOFTBCsmI8wOzLb74vcoTFD/eXjfBsAdhR/fpk2XEXyJeM0wxFokBb5PJ3oxqPvhTre2oquT
NWUjOs161z2MmvGjqjaWGiy0Ia12k9ur5Heaw5YuH1KUuAq5nUhJwnEgZBA6p1zpGUBMkZrYI3EX
rJAA+UFjb2vIiWt17DUKO+6uHbMTMNTyugQoeHK1cptjlMZYF1gY64woPPzz9/6JSj4fTYf/i2Y6
IF8Bj8ntH9wMyN1qfWjRQKlBG9EoAn+p2ZBQ8xSmU2f5xVHLtWyRh963oGE8qOTlSTguyuTOiX/E
xVrYufKDDuWtPYJe5ypHVaiiBGw16RKi60Ml8uI4FU56MnDlIfzt19OY0aXlF3ciXeBRLfUAIWsG
oUvvbz3zhy6mclujLx0t+v2O33RfgP5bRVtDK0qDpdWZb37R3DFIAtzV/tF1pKyNalXRAoeIgNf2
taJXi3y3Xf/z0TJnb8evvz2H/7cJGV53aIkJzmsfvR9+KuraMeruUSSmv7A0YkUjxmhXXVEvB0vB
vD2Gz2rALXPlhem6Grxi46qzmAYUiUWGxqYvcvfg0G7MIb6MJSAEz3fIFPbIp0i6tN6kU3wKGcRu
GsLpt7gh4n3WhfCzMttEPxPgf7NsBeulaV4b1BXWsRq6JAeiXJqKxn7sbET5URuIFabH5I5cslUX
Q0VQPFJ7TZ07qkBrlk2t7EviDPY+DN6V2Xfp0qy6YI8ewW7L7GD0BAI5LnjPtjGGFfIvTLmG7+Ed
98rvlVuTtkCbdDV4w/u/OcbzmebXY+yCHlYNqmT8HlXn0zGGhDQINczrx2boor1ndOoxmqz4GuIj
We0q1TAreUujfAUCNT5WVmOuw1ccLiVqG3sXRHRB8zx5GVRQg2hkdoGKCYQE5fCxbGZTTEFfV2SK
vmrDPH9R2ngfFpZG79HDxOr7465N0+8kqM6ty8h4GN4MJXSPEE7gEYVVjLA8aleaB34y7L3ZxUsP
fUYbLyzF8e/QH8+CR9Bqva4gee7D8aoCmDH0dfekFQ2FaguQBv1sxNJxXt8EJV3+sidTwrVqiJe6
vmgQv9+Go7j95yP7iWM+/9e5EgthWKbK++EE+OuvtwlCv6LyVT0mBQb0HFboMUEJsuGbyJchaT4L
oVjtfZl+BRBkHETp4iIVPYzuPGyXAiHf0p+JY8Ywhat/fm/C/ddv3eBbFzZgcPxf9qezekEQAI4Z
v3j025L4jCAWD8Q5KbuX0IQT0o501LU0utZaF40VvECQj/aqDQZjWyqApZxK3OGCjXpSIgksXVPq
vBkgsm8t0LrUnGFlufV3lIWIxJMGhZ7rUczUCPZN7vJAqb75/+ZUcc4o+PQ75u4FL5ptqZwttE9X
1JhzaeIoafHY74HEN8fB8sctvu8ZQUX4eA8rrSH1ell7ZMeqZg2BIh93bpIqYPSaA+LB4pa8SXfn
aMUL7znncnE9OPEcIJbqTwgTFgGJrtANjZpcwEG9833Cm1KiobKyAj4Qd9k9N0bZfYkQt2SUfsX7
oC8BiORxDL/pVv1SOtN4QCa4mDr7O28wx/aQbL0S30EgIvOq1+3+YBKlgKrWq5cFCiClGIfviOoa
pX8iZUV70vIvXRVONOmBipmudTO5+T03StM6jYI/CpW0EisxdEpP7noyOOEPebVLcqKZ1CEjRApK
WEP3s6wOcqJWfbFETlhvVDdIjsTEiL07jYu2tY5JrddPZYUCpHUQYnQhZofSQEDfGbB1oZ/uYy5z
m6pGotr4bYRpu2W9aSa3o2p4gE0HoJgm+eWWEjbXRY5rooytK9EToZYqYhf5cXZfq8ltqtybltY+
hIYD3CUIpmXgpeUqiIJnfwy+jaUSPtpDml9XWv/CS3HBnmiSzXnvpNyhVMWm4j+2zYYUlO5mYkbt
9Oo6soy3gSzLQ5ViNvFcmPtaawPgS7Rondq1ugoLT8DGMb6PRbudaqq0QRXRf0wanSJCuhC1Im6G
2UitTKaxhD4x7JSRO86JXAzMyxsA7c2+iybK94PHiK/XWy4xqbbLuDWqiuEp7YZ9ErXllx5SCE2x
5gpkVf/EhZVzAUBWJSm+5ym+dCNaRciSF07cNjtRqtxZZY62aoA4EVKMXAOXBHEqincMKw2wXNmO
R8x41IjiOl31Vt0fomhlVNs8JmQ81427kJTVVTUG0BcC4itMw8OciE9nqeiFtRfEyO/jsn3rKrxd
ES74a1hKaFL7TNnyX/WRjG5KvGl7i6SkRDmUoSq+/PN5SP4rP/1rTVjepgoHnwGG8ekcmaUNGbJm
kT9qVjDuw2CGncIXAUirQHrOFeKtQ/0BTw52JKO+LtMgWXCPymVy0u8zfErLWquggRZ58RRTAvo3
b+9fb9Nd02SEo3I2F1xVPp0mTd0IOhjr+WOJBG030CVYOdie9H5OrhuH6MEitYpet1svG+86ipPu
bojJ2XIopcST9dwK87EywuQGSxeklAQih0G0xtU/v03J5f90FLmthGVKisvM7v+UmOHQolFQ7CWP
nen326LnNlnpCCgJkvGh1OvvaqmloOSy/mH8/4Sd2XLbyrZlvwgRaBOJV/Y9RVGy5P2CcIseSPQJ
fH0Nqqrinm2fa78wZMmWJQLIzLXWnGNmwS43DJAz4eDSlZiA6UY2PYrJIqg4P8DUEM9QRH5YlpPv
3SawV2U37cccKAoOMO+UxMBmhOWcdE3wimQjtcm50pGoryWZYMtZwAXK4aCfPSc6WQ6H9rgqzzwh
n2zlcJbZhm6Xr9z08yQmpOkkzh4MBedwiPJ1TRL5OqWxtWC/uUrhyud6BoXnF+DKMfxBLSByMA5H
ayvw4WxzK6PdDs9rE1TjVjR5D2jCWc22rJ+CWB1wZWB+AnnxqbT6n7Ph0LUxPHcPOfJ75HbGWany
qzNagCAiDrARQvYz4VTWsSbnPun77AbyATeBKtG6jmhH2etuRmefWhAOq4F8qZVuCrnX3vgpdQFg
yMb014DHfRDALg4mElf+Vjl6v23dvu+SQUoB6bgUR/YvF9tm6VZ+6ZECkITpuhrC5OjAmlrO9Nqu
nB7yiavKdQYN+fgZcE1CjAUrmxRwKYYRnkw7NvaRgYp3MwZ5aofg5tql/TWdIW3C/I4saDTAnpOV
SHr/cxzTvZmc3nmCg2ofO5ttHBTtUrKevZGCXS8qQCtfrAjKUJSXPx8g1DBU72Zujq+A0yi2tSzv
vg/dsu643KM/+xdDNQXHYohAYRr2p4rMukBZ1tOYd8MLqaQrs3LNt5Ca/miLnHrTRX5GLtVNWb37
5Epj5daBdU8nZdOTbIkPJ5570RRkglOuezddG97NUlhbXB0/2UEtbiZQ4WXv1ulGptnm428NuIFv
vZHqg45hSn58LjH0lqy77BIUkbPNp7FYGmVh3j4k+IkREJkcZNx/TXaUjxegJxjhdPZIJmoK4IGQ
SBe+8u1v8Pw2LiLgaLDvAtLfc/mAmqRICzfaI3mMI96mTx3rs93CiKkl8cORN15C0ekLG/kVOWO2
oFseXeGQl7rKV6C07K0AIgSuCQuES9QbEgvw/mk9PrPoFHusfs4CQxVks95McAso6DP4yC49QWUn
dBmABM0OSogvjl1Q/vD87gEpld2GnUWTzwg/Jc2/1mC1PsXG89wW2YWHOzw1fbvMQHtfcIkEF4xY
hKgpEW+72qZeDtFgFhaWMSdBgpGXBAtNCC4WdluGOzosAuadq+5mDWQ3t9XaEmV28dq43ONmivYz
86SLQT78mv4LWnaes52Emr1XCTQpPXC7Khqof142Pw7g/1o2/Uf7BV+taTsB6Se/bD5zmcI2xxB7
9zBb3u3MHNY4Szrg2MPa6ohY9p3RuyaE/GxU7pGjWqht7Hrdex/KfRfJDqJ4o29j7iHXFQVk1tj4
pLLUf6uM/swyVXx/nOGL5PMgMoF5xwC3qSt/XcSvvilbkiuMTh8d52aTrOAO9uvQ2woTRdWhviex
woD2XQVD+NaK+qSl3NMqby9myr0h2vKfGPBVN0zhu1tjX22D6Ic9Nqd0MLJPbdG8CsN9i6O0WsUq
bw7pXGTXthy/RMBb+HLxLfMPZnBHk3y0o958h2n7LGOjvnB06p4r4tUNiAB/fst/SRpjFyUwgGJT
Bq4jOJT+ulORrGQ3apr8O9F+Txx5UBInUi0ccqQumIpOaFP1NvOSctP7FvJ1umdbYxiJk2AwRUwh
uWgejqgj7oIGGQfua2hIzlrpvNnERqvY5ZyLmHAD4htwV3Iwna2VB/fZnprdn38XX/wal+P6kpuG
9gtoY4qp304HZOiQRGlEL1Vo3j4SKTI1lgdwffrdnKZijwJq2pjx4K855O5ns81+9MK+ZEFiH+KZ
OEr7US/gkN3Fndnf2tGJPxE1V3jgDWpW3YKo9m2jcGT09NEvjhP9TIy8fnIfUaltZVQnAgRW5H/3
n7rACACpVz4jQ0wXuBbSr7J3vzYPN3LYAcFDUvBwkIQMj66+eIYFB7uyBCtlFhG8S5y1X7OJxSJ0
o88h1ttNnomDiK3slDhpcjFI+roM7gZw0PhwC8cX1vYfGWGUeBmTlMBHD7t20Tgnu6uiBwyDDIKi
Hm91QGhca8q9Sd7yDl+ieaaf+MTDwFDA6PtrU2b9tagegSvYijdisJLjHFmkDNO7pLo3EZUvqpEm
GDIu/QKCHVdtxPIXhQgAcqvrz5PQLXypxrlEAJ7OrgdjzcgxelgwBghYhz9B1p+JgLmyQvzsIHiT
jqg1oyAXsG368RukqqWqa/FPpXLiecv2BHPEuAp3MK4lHl8hZ1KJuR8AqFnyVeQKll2mg33aD8Hr
wyCxNFway5WpSipO7/OQxeKdJA+oetDn4zYMtqyt3nvhvnVuSgmZEnuOLUc+DYZxIVt2/iT3XsSJ
36LbARAzvanEIiBMWHa3alKp1opNDFfL9NUbxRevC28z89UlVifG9WTYXT9eapnd0yxlpaKTee1z
lVynFnAKkOcqsNP7HCbZPTLmPev4uKst6SwpWMmAKazgzdPhvqbIXg8c5qxVPVCRddHR8rLo+PGR
tu3oaFTFuMRPlh6oj8EYGs2LzOP+xTaLw1xEiiZBOS1styq2wm/mJycgHjoTtYZU0NdLybd+nwrv
S847v3ACVRBTkGUvnZzEJekoaX2znc/C+PbxmRA+8qVwV0Nr2ldgZtbVH7/Rr+74a7NL1KU7Ybpp
+53dNGTqkJB6/PjIC02b/9XAUgpzetl2WBxjd/rp96VHTgzidjWXx48XhW/2yFmQwk857rqO4lWg
SCcsP3yH0fdUt/nJVkQGusSI7qwqfLXyqDgj5CvOH5/PtaZlYyfBxrHN7oCTZQRSlw33wiHBhvWB
uiZ4WCbiilj1RoyXaK6sZfKwPVpdCVq4Ly2Mzk63pVfo4QRQE2+K/ZIDN792k+Cw3jXhixhsC6ql
m2xaq6IJCgvtObV9kigcGMSBnflHvPIvyKDl1Xbz+TjIGQF/Kck6pYVq4vdfB6ZfH43HC2HFcjUT
HwTw1I7uY1idpMiRaVZFv9aTlV0/Xminmo940qUUs9hOBTmxXlNV5BqRkijJfiqcxFrw/un7x0uH
m86Qon1SXVBtZIHkRxWlOEbjKI7J4yWYY2dhG6ZBy1DFZFsMOch48oXGanavLDHE/eko33pt5V69
Xmdr1dkfRQv/LJqc0wzb94nBuF2udV1+qYf+hZtefIlg1KDj6ruLyl7jIKfVXZnNOowb9V7ZkoaW
qrbkI0UHPyRfm9LsDUUI4hBF+tgEr37Vp8YAGcUoLn3aBNhTq+If058f3sZbVDT+vrMmfcN2AyQh
qt/MMeyPDURuE6HTiRAqFx4hL33Wojal7+eWvX30yV9cj9h5lkXAZFtHvvWGEgS6T5d336os3n18
sS9wrwHuq24OYeJWZzcviUzal8LLTpjdupWos2FVS7N/DluyjHo/04v28cfZjoZnEziyEpHNSLrS
PBeMs7tiNo8w5CygEnzk9C2Eh//588cnBclqgs1319dRdBwfLwp09IFEc2D/UII3hGkMyWS9F+Ok
DjTDAz+/2RNwOSi9pxgo3yUOB4i7jn+KvA5Ot24GBMAFkodDPZr2cQBXeP14mexWX3X1Kaya/hKM
DaGybjMxCaFLDCPpW+igF9Z4w2y7/cZkmxPOI7mhHcjUmiEx7ATZqwu377unPGKHpy4P+Pk0Drwg
o+si1LGV6kS8VH5tNMFoWVB3/xQhTBoM2izNKbyJWgpx9tD1LMvS20smD7s4DVn3g9RYw5matqTS
5+vYZBDgKaxZTiJuHzXER1nh1eHIm1XtYZIcWko826/zm1Xa+a222nIfW+4X8ITFseEmgzdgyCWk
rOLoJNkXSqpyJaiMRnI04ZaCveFsP81g3Wext0SyTmhE4K/BoszvVp0/PgIjC+dS1Fg8U9e9ud74
FkXBP5WT2UcoB9bVKvp5k7rtvFaj3d7igaaPpdNX2Co1myUWJb/66szAETKTODAnSqrXRgFXNI0r
3t/0cxAm4yZMhF4ZmqY64Qh0//PZ5al0voLwzUDKhG+mVSPP9uNyKUFFv7Q9yFIRzUAeSArgsE+e
d17PA5BlN1uHUd48eLDV1jS66iwtarYojCELVivcYc1+RPX2jO8UAn+SXMdy6q/hVNu7fgS0EfZx
tpul1quusGZQvJN171wCZZwBdWdGYvewQDu8qsv+ScakNQ86zL7RhyfrmvPHVAb1PeuiXeVr/117
Bj9Uk298O2rOXctow3Oc4L1MhnMg3bWnm2RXP3zNDpMNhj+Ax4WTuotaxuOTAebnIDDwFaPtnb25
Xc25b7P6//8XQtSgtFvotz4+15fAX0vEwPx3dDbTXN5cOCbnjz/RTBao68Yf9EWCHSxR/+rY8Koj
CPWfYSSds5JU+6Dv3VXGGWhYJFoOiy4gByIMS2JLyE8B3p9d45GsV7hH+g0vMvGFoYoXFgFDB5n3
4oD1+P999PE5hUSpjpvPogvFO6s4B4Jw6vexi1B+k8HL7zPH+1RR2CZenzyhVrrHo0RMPuDhD8qk
fXaKOFo1jkEXBKzDKVWud6qOHx93JukVWYYpN7YjdWdu/8j37rNvydzetZHw3edAsQ3J9mS69aHR
nOL9lY1G8oelCB0gGfoeP3ZLy/CPpu/vBqGS1whx8GKC8POJUW2H+yWVK5USl8rgHGkZtG2kstAB
MCSE6ynXYjWnZrt+cGaIU4jL14xwo422dbdAsOscExvrfKhT/VaOogKekVh05Anfxl78CQGLdZIh
DWA7AjYuYxugcujJs2fl55JOyhvJBlChx2Y4j0GtbxiYfyqg6VxoBwNgA+M9V5V91lEjn4jKe8ia
YRUETOsvM/6GjaMSpk5ln72pln+WNBSCrRGwuLh2cstosSM9nrPvWfASiYLdcTCezNjP7kYggpWZ
NcUG3PZ883uPETkMDl1PxbuXtmxj+mdtFtBrMUFsKwkuOfVl/88yzObqmTbJu80octdlUbcmpFy8
D4WdLHxYQFebnqkjmuhSQBo8wEC/S042T3UExbnxdbhCweYhlDaYMYBL35oYGlVUQhWYOu/s1gVq
LzWPL7Lqt4DlCOnCzhF66XBO05/21DuvRILRTdK6vKrR6vYYEJKdU5FTZZtfp0dOFpWL/w7a7g3t
u/fzocgoY/dK3nJHFBRxYk3XQ5eIrOltFOri1r1/65Qhn+cu8ledjnAad4nH1MArT20uX4kQeIfi
U96hLDQnrcN/fKd9DavJfRsYWtfa8r8oEzwDBCd2ks6EneOWd2sov4y0JTUMvUscqdP4UVblrIVm
rsPNFJvf5NzpXaE/1YV0P8k8g8vXC4MDLa0b5mIlY/Gq5l0X3rYeL4CgxdkkeXc3C6IacoK7ZWQH
/4jcj3B11BA3KFuf/1yVBr/pNQIbYY6DqARrB9XpL8IYn/4mk9EyvI+zmewJX2wWmHmADrQZIWuc
to5Jjcgv9weOE4ZlHnUavtRuLvam3fUEnDSIjE3KRUVeF+PxGN2xkHfiWfUbrhe5oOl1R9pS7YnT
MC9pEX0PnAIhNpjnbe1W2Y2l+iiNxwGiis2L3z56yFnqAZN9IL4t1PBFMW+kmVa7ni7zDq5huuza
/tRJCohuJgZ5BnizLvIO/njmDtdGcPZRZnbM5oLAt7ijxRxLEG4dxH3VB+mZdpRm3m59l6PdX6Ok
++kM6RZ4ECOhiHgUOcfFLaineEWEZL75+OPHF+IqjYkheK0p/tapo4wXcBXOTlvmymdYfeJ0TOze
pGi0ug28NwJAi6a7p43T3RvRqKWDSmWHKiNZVF49rxH+EDcepw8TR876Grsnw+EF7DOxYgZJRbgZ
raN4NNyDgQ1d2X2zi5NDK1IqPo3C+M83hHhc8H91ubghXGbRJv1ik8zBX/rFdUJqAKKO4G5MdCsb
Yd8ynBj4k53iNMv+CZzPdWLwdFCdLC9pozetJn2qHEPz0Pr5W81oe9fEqD9kOpWXmIx6mHdDPl3b
XrfbOUzTN7qhM0wBMAdtGwXPiASfOxwXC3xx2U1WcoL0Nr/3QzHfpikat1mX1UsnFNOtDwxjieLC
WxlZbi7kbFfXsUtSUkaIVfIDfS5zMgbyYrgHeVOtO6IbjYgkAoZJ483EZb0ATA+Fe7TT3exC6dID
xciMuuKUUcuN9G4X+CS8J1FO5HnNdQchQyFMaOtw47V/G/r/t3eb50+aHkofxBy/vNtFnJiFykZy
25ltLjNZ2DDqVLeujHzlOOCt0tGA1NnpLtmljZmtvFjK+58vuff4T3655GiauODo9rj2zi+z8NqI
A6VM1EAuvncPu9uOlIPkbthQmqRfz1tGZfpEZREw7Wvto529TRy1bt7oGXT+nWibFDSAfKlPLVka
p3wION2RTgaVIm5P1KXFwrFAAywmtlxIQF4NeioR15AYCMsSxTaZQmeVBeQxGH5tH+z2AfCep/Hp
pJaVzshTM3D02D74bwRc3r6sq36hbSvfZ5FjbRLCOkbX+plnwXaq+0OShOXTNKXz80ij0JZkDXbF
tKBnugQikW5G4NavU0nLiIbW2XQH2PKUqOLSRPMJmtpfouC93zp/gU2guk0DkBfP/Hjm/kPG5djh
RFnRy3tX1c7ezDBCqAA4OEmcRJhU9lXNab+P2uJOWBGRQ4HxqdVWsatpU7nICA7jI8ospEh5G5Be
z0ayVk1TfzcIUqOFFLf3LA3BVdDf2Ik89W+Gj/bl46/Mw0+X9N6tE87TV4F4eUdMJOfjKT0jvym+
NA84BylLdeyLH65hnmgHRswMWpJm3EcbwUzLY5TmawYSwY6SP71MkORWrVERV+2786J/4BsAf9m3
KoNiqx1RLpg6keTC8rt1yimlS9PeTUa05z/fuNL+7cZ1HE8I9i6PiGvbe3z9P97XCY1RUPnSvrct
8SBqjBxGGwE7yVTLNZO2YoPJzGGQWgVPnsGEPh9OhtLVmvNOkK9dsK63MTRWSVA6LzPCq0lWapvO
Vb6PXDN+rqVBehUEIBpIJm+5e3pMu5+FqP1NXyTOLovN9tWYBb2yIX7ttHsRj4BOUJPzPvL1SNXu
PHstBuYo19NLVeEUjZzhTcm+Po0kuCziorjAhkgP2zYP1jZszHMwESAaucaTMZFeiSbnMFmI/BKd
FAejd+Pjz9Ss5XZ0o2A/KJld6H8EwJqmL4Q6GFtjrvpXplhoDlZ+FQdfvEfyUzg6HmmbXnLSUx28
1RXXtlVQIopyCK7UHcUZQqSHaEUnG9R64SqwWldzFGbTCdPJ4l0cjTMpC3Qhptrb+Tx49AvpqP35
oga/L4mQEj0G6UwPhfhtNeoNLzKNgVirmZJjMz20TiNJGwjCACxmArDJEBrdsbR79nzesOWkHG8T
ClWteVtPSYiuwhjRQ/R2mp6yvg3fSCSgr+8OYunHmD+BHx7HGOJkGI5M1XT4YmZRj2pFZktETsmm
Mhk3xLFDoDxCsL6xkj0CpUU4VmLPg5lsnJhwqrS4dVPzin3eueSm+RrzHNH49dSan9K50eDJljIp
5p3fld7TxOCSTJg8uXhlR16UOa86jurPRZa+NDQWPUkbZ/DLDbVfxxY3h+fOM4IN4WoFIK2M6Vgb
lV/xEzUnZqV480f/UEKXWjpDgUyIUVtqJsQnTYH9JOaWnBKnWrdJEb4YMRlbAfLIfwr9M/WT7M3q
u2vHmG2XeL555K6HTY2EdiemNrxmRUomHQlEizEksWacK+g4xi1Iy+JSFaG6OoRa0Jtk47r8+dqL
//JAM2PzyP9he4Aw/stplA2P0bJQ050pX7tqm42M2/gJlRFGnRK9GH1T8n9DNkiRD6upMS5lNhV3
L1U7YwKKKmVe7UVnM22fSQ31wlRvpsa1iKI1vV3rcr1przKufw4mXeycvHNfiqVoDEWmQhLvEoSw
5gOXFbbDa0cfet80lns0ym5cjMjUmoheNyLhaynbteNI1LKVxNdZGd2KaVZyNpxbxg2gE69BymW+
5a0RM1tKieKr0nJB5oSHmUltRjWdDBExcm7qJ/9WWkN/j0SEEKCUzj6VYhfpaR9iTn4tAG8uENAO
f3nQPib//972PYZigYto3/VNhlP/Xj1n0c1y8vRwnzvOmamWEdKmwdxkVTktxxZV1FBl/4SBmZ9Y
WplZE9tzDhS5knatjJvXdJ/NofsZRk59ZTxFVkPabPvQr19rmkuNdRt7q1qOuhiYmZgxLnRbn1vR
GUttZw3vUftkZpZ1+/M9ZJu/H2c830fUZ7PbIlD9dVdIBt5DPU39XWYy3GN/01uf0FvlRM3CRDt+
IOZw1bkEusR+7yBKkVBqAsdYNvLr2Gf6Rr+8XpiVgW3HnI6t4+aXyK1rajoDvR9thmUO52whPPWZ
uNngJUPVpjIilBs/HzCuwgyWRvqdnvN0pIHHtxg6ReJPW6yiKCtOHy+OhpBDAk2KLL4En1f2xrMT
cL/GBrozUWXEWcMMZurZv5XObJ+9VHxNwbStqjmbHlOR6p6TdbNFxE/kkmd8QaXe/gjrEm1RFX3t
3fb7lJmIZpV1ZbazQDjlEsI+ukeTam6Jl0mu6QWWdw4fB6mhJ3e+YvAb6h6rIi3XAAOVykvSiWY9
X2SGZNydmpTMTQ8xgpEAbXp8b6hq45qWP5caplwQJSixZqynCNXNUzPVe5tIujsazENefU7Cyj+4
IXJoMbu7jA7FU3B2AAvsmhqIqCt1dvA7iHFhN1b0BYEWKwLuVjWi9Ncsd18qu37rnUCeo7ljwvvA
MPZiDreVNf0go0fDypofIZ+EuGqOf3ZMQlZL8l2sfXkGLXcE1K3OZaL658EBaumGye0xYDsxDWSO
6G2MxKX6hX9GOz4IlqWTfSkVNw1QsmAb2eHnsNLhdqY5sXIxaC1AR1IGpxZWXOESPOptW5JYj3UT
VltEPstRgSB2uPX3lW8/dqzgaxkkkt5tQNs0kYsZoeJLa6ZIQ65U3R6CX5iGsTs3p6jMnjk4G+uu
jA8TOx7I6hCFb9dV8Fb95miEzmdw3ilc3tk6cIfxxqLn2jfMDbZeHVecnrX5Zk5esyauuiUvs/Rt
xelmag5mNfgH6bLW9GAgTXGbnaq51EUJV6PTxSbFOZGMTnDqu9h5mkrsy3J+IUn7K6S7cOUNJhE2
ieEcclVv7dw1jy5j5y3+iSXJ6YJOjLIIxPbkPpM5I+pQM9xUZX21dVRvaLTTnE0L78Sc45BNTvQ5
ihDkazb/dcgZsjZDcf54saKh+b9ur//Vp8Lyzur2y+onXXjdvueYHMl/1UVNTKSmTIztPeVxIfF0
qk8QDJlP+MOqhXxo52V64FTHtS6Ay89RSyA6rYpYG4ynjG7devm49EtB34l25aG0x3KVWpH1ZPcV
nQeX7r4GWtJ/sSPsE4poaKTsJUk87azxf8YvKpiKH3087CfLHFc8/95Gd369syMrX8nwMqSZ8wbB
UJE/Zg/brNQkX5c26FivuDelOAAzYRsWA4aAwqGbO6XeRSBgWk3TODKn9Z0e5+Lo7vDQkgLhWuaL
XcebrEcRCTQuP8x0AHZzyhimaV+kOWRPXkvLhikztH+n7J6DnD6FFvlJ6Ohz6llQEF3g4I1FDt8Y
A3uQCKb9xNdHiStoFyTF0bCG/G4p1zrBLSddolh2JNs1qapfgfxYT+HjoZN2evl4kZEHZ7S0aKo8
YqLDMc6eUconK1KU0OF3CG9T28muvdFqOKZMM1NDgAGV7lcJB/LGuOGRsUEi7fcRw8SdwVKwievi
zuF1WExYkOK21s9eMfR/2T6t34R1SIEcz0YRj/iGsvkXOVCUt1NZhYa6+9zPKLjFsMsSgMxphwDD
GvTCpS+70mNCNhkW91027NEW5xBhDHM9QX2uoXGvq2DceIWIV2zEz4YITXioVvo3FeBvzphAwIWR
VKGoU4lg+eVn7VRtBcocabb3ODNoQ+yQ3SSYnjRSDhJu13UKzDmGxInVLXDX5cNNkBR4yOYJSG+W
98ZW5fHT3EJg1qY4I/+Y/9J54tn77ZEUPszRwLWFabpB8EsfwvUaDWavabmKyOc/dkl6o/0y0ygX
kQJufNKwTwWRvNdJMXKmdVkvtdDzyYL6dwL+yn2T+d8NdAaL1nDVsZsQAEdj2J1Q1FzqyGNpDwK1
9KMqeZ7TKVulSUx7sstJiSjle0BuFZP3Yd57nvxRARQ5Dtr1GU/vNb66bVU0yZWBm1jWU+JvvHym
XGzi5Non/ivceNgcvSPPceFCXD3VPhGRwQTjGVCJuZ8azpADFrUi6l99l0Le9xrBZCJad1YsT1YU
99ey2UF8FAcGxdbWzTq4hY2zL2NA5gYnzNWABGNbg+9kapvAO44Kxt4qSretCZqV6Dx9rAwnWsQP
nVPgttFTlmNXKqrRQd8/u8smEsYqN2t3l5B8cKjy5OvYVe3ajmNvR4ntLqLZCpB7w3JupqFiiFzs
0jpqXy1+iE2HHLm3LJLJOat/rpodUOBdL4vqhDvFvfql9tdlrFGOj9Q7Na0v0CuS6bQvTr52xzdL
BwwTkiKG7Ekm81x8cgcmambnPTtYQ3TcledxdgkRdZyt4RYGCKOxgWuO8xGIpp/vkYzcrWYKdwFq
rQGJ81Gr4krFO+yLKW0uCNoA1xphv47zeR0nzvzdU+M/yZizu+Qtshl4BSqqra+9JP83CgpqGQ52
RRSsmkfPMZEPMZ1luSh1H2UDCsg1iprPRsnyDW5leDFjeCyd9kG4QGBxi6496tpuj+6UHJLZI1/i
z4da/3Hr/3u34tH16NHRKjctfOF8/T86HSOwUlAombpPftwuu46jVVvL49x5CIh7s7oMcCAa2zor
Qk+3Hpdw4Yhz53fDkyzcJ1OaoHHaySYnJExODEtYHNsKoat98VMSuadhTE5+EXDsJbaZnn3/rQx7
frOZWhXxNFgNtNtNHSSrJE6+GbFIPtGttjlVBgK9AjDNMx0w3P+B6Pm2vKCVVAcV+J8H3WxYnJNz
FjsUc4+XOJgcAMv0A5P6SVjBBuqv2A/ka2xaQSxcyOJ+oTPxHM7BsaDkfQHiZeB6KPcuV3zjMoF4
KU3XgaBmTXjfxhZTbutctZLDEtjGJqkwlqfC7o8tiq9j3pnbR1foaDre10INVIRBme7JgmTJSJCe
ZySZ7P580azHqvrvi+Z7lmBr8H0PN/CvR4zeNcYyQJdytyiBfBQD63RPY1viTxMrKcNoPwnrs4tm
7FB7Vb0ySQe/GB5EvqTlYU27v9lJfx/2+LyZARU2QkQG1r/cRUOeqMEcVH5HojZQaFic/bvmnGgE
GxFwi2wNWvjIdL1YzYZi6opPVoyI49SsLjlRjWsN8gXIl+XvR4QjE7Ha+OGEv8o403idevGdFytF
KQgUwN4kMe6cSUcHLLQPgrYlprcuZ5YYscFjRpJLRXLq2gigWQGNbvhW6bSqa3BNxE5v8ygZ92iR
lpVTR6uAgfd2Ekn2l0fr923cx7DxsCzThJee+UvLQYQ1mbKkgt0Tab6PbfoQoohimXp0wJyS8CRu
fiMRYh2mQf6XO8T9bxfEY7cLuBhS0sv892Nt+3T3YzWld8Ygt7BPCRIyRbVqvB8NZ/9tnEUYy5kR
5mP57k2NfSjzPN0gOjhNhBkQBh22T0H0CFhA+JLX6ZowYHNjNSNpFCgzuelsuQy1oHlotWcGz4Mq
gqduCjfxMIZkKnrv0VQ+z2WFNMBzL8VgdE+AALZmSMXqj9irSpvvGMel8yUhp5wmNY9NY3P0rwZx
TVIFjMi3/9Yxt39f75gnP8zPj7O585vhcCyRMSaBTu70FYgyQ/RHYZchhEcoBYeD330y4+96MpBw
zj56XXd84ihqzOQDscFvQUcQLl4b37tUlmt0nDtIOLLCAlw14UYSkeJjrlFOWbxyETambTpHjmHi
Lwcv5/cqw6cJYaPVsxmqyV97ER2NabxQSXLXvqhXAOuSg1UbS+Yp3/qomI6RQDjjBO1AYRjW5y7e
dGNL7HuDRMONvLUVaPuM7OpTE2Y/UBVHO4v0L1xoAqV3QbIaE5FI28kl9RS4LAelwCCcFt9Cxxf4
B198v4bvhQSTzrPPI20H2UYYraS+CnpuGkTmlDbuXzp5lvn7rU1PjUsPCoJG129tXAc3g0S1HTz7
U39WDWLJcRq3DdmmBytGy6tJFGFWR5K8ObarMYUrU1GbHoDEvatZtsfh/1B2ZrtxI1sW/SICnBl8
TTLnUSnJ0wvhKtvBeZ6/vhfVQKOcMiz0rYuCAVe5UslgxIlz9l6bK5nfEV8mkgaZJOEOTaAN95ik
mHXFWMFLpwydG62aspHNCla1wzWO1NW2/6T2c7UNjXqbaTXpBRlx2uboQOmO5j0wbcJWrjp2OV51
VOOZLb5ERhUcemeTTVa5STSykWUjiJBu3HinGviIJVc0ld9FxUtrAyPHjgV4tIyOy1fxVQRVe25y
fJSJEc97npy7GSX3AMfqX8gN/NduIuPaA4eIaljZk6yr60hXGLYUUeJh1NXoeCTAqEF5bhfHV5jw
qMdgCDZ9J2LGbvQ57Kr7UrdKSLxBlnlpzM0BliqKEk0l36An0dVUatxPytwTOZfV5GYgrEmj70Oe
mauuSj9Zok8veV2fNVySM7KWnQirT0uA4Gf6+p5LOuyk5h2UCcztqWhzzyiNXUj5fXTtNPDtAv41
cQd4Pmmt+h8cl8b7W4rQDPq+i7eC/z++LLaSuaJXHOdOVyuLjfE4JKX0MPPjScghh0ZT8jRPKaOP
5aIe65kPEWcGWgU7h6/Jwokqz5MKvCBdpr6qDnC9+z6St0WPnExbXUluwlSk38cKpqOsnPbt1Oer
pM/kxX0ditg+5kFy69Qec62kQwRih0q6TTZZGUOCz3Dg9qL0XDgamzq1dwMuQx+s4+AZgwhv1hJE
b+fuHvWTRTkTHOsuk6iQnwu3OXZmSu43IqMVUIrgoMEO1eze3suRzpdIg2mfg3S4grqf1g75qk1A
Awa2Fd0CljKXelOuF1Dgra/A+IV27c3aJ/TW8TXNx595grfTSZcwkiFP9vrczquhRf5EOLXr1YxS
JP0d326IigYpseQIdoAzoqzjxom2uNIYddQK0VptZJtHGdoAzQN5muqy93IHjhWyFnEigKwmkF3o
W1ZemFnHSK3jaxy41nM2bTIGj9wl9ecoV4ITjQ++a/bjxfWDzbux1jK8RyZt7pTIaky5LetSsexN
re6HKVwa8r0CyCuy/VC2OyerFrNcRXNKz+/CqvQ9/3GtGoMD4/uNGRv6WouKaJONoJRt/jg4I4T7
IaUPnyqTcGyuJVoWIKVs+2qVsc2udLNSL3VHtzeRGSiGwSFLLNae56LWP9gDzfelBeuZg93VFwse
46zfT/cqoUMwMjK4K4TEeGovGi8sw8ifLeKkUutnq+kIE3Tx5GJEAzhf0dWbk+FoQ5vZF7C8nEWd
kif1QZuHauOCuFl3rn2iJ5t/zUiJ8tuhTQ4MgK/hmKDGqaKEURaCUdzCJNOtHCRcWx2pbf8DPznP
2I7qPaTlH/oAcJR5cr0xLTLoudF/q9oMYSVMkFVbQJsMh0jxzCntDkbqlKt6aH9asjYvdBI9dR5w
RitKw/JWvv59F3gTHP23aLZ0LD8GNCDhaosy4uFLIyDA4Pk33MrHbpUnQ7dtSjq6iCfDdYkXlX6U
u7XVlsVaRrwC1EOOimvMmJZAMJvvsXOITZWkHc7cOryqjQaSTj51xr6fs+4DAYfzmDdr6TxjMEXQ
ADnkxGMXqKD6IKhJF/dW5pWvNcFzG44N/Sr3m1Oo6r7R4s8oq1xkphWVNoQboMTuoVSDuw4sZzPx
2noKd8b12P58SztyWjwoiS4GghRq86CWdAaSZjEKhsYxXn74AQ+5rmH4z39gQl7rTYoVs8QxLLvU
T+sh3ZZjttAiI1+LuXzJWR3Wqeb+00+xwvy/RNw5F1/QXHyii2Vd7ao8l+BnDoidax+chLuCPpsw
oLI3RqvbRyR8NyRTwdE1is8VY4KDKrSdQqaJP2gwhMKO9f32ryTkd6SBG51nRjR7UyQ3l6CYA7CQ
kpqk4+fFek+E/VI+WiEyTONUK9a+NN3hgyfzroR8ezLQHVSV10h/p2xTQpzIWseTKSMAK8NI9FPH
etoglQBDM2jTzSqJFHjbELQQZhJe94MgputJRMG3qslmH7AuOEIJsFpAboQY8ZqXbXeoGzg6qL1P
nUTnrdjxNeqDtW4a5i6bic+NVCha/0fcop5+pCrp+sNNcvlZeCFU1tgSv/yo0Gm0tI9bckHuBecQ
ipECyOGi3JhVvNlozpKdnsCwsUL1PA2dicLcJaE1dAnnavLb6KiZn2n9vM3xaa61JHLw91H+u1Z8
B1fV/0wtI+DqXozrv3/wN2XL72+z0LDpE+BLi8HiMfy+BWL+QpM/R86dxsxzrimSXacgrrhM1lwe
9X2DCH0FMAro9WD9jABvEkEvNkaUfdcjgHMmQItVGg7zpqH142lz2a/fXouk+sKWO1L/jQuxdeRS
Genm0SoGdPTxCyQdOwkpzPRua2XOp3KZpxPnauVkLzF4/UYCYHrVxGausl9mhVqNwKAcpemtVe5m
gKUmqINdMPlGb4133jJfdyF+wELv9oVKeEjg1H6Sz7xh5F6tzCj6hRyjPk5Nd9FnNVxbjok3gBiS
rJp3dsxYSDp199EU47HIZl3oNt8vK0OjZfqo3rTEhIgHke0dQ9W4Gtwp9ppiuIhSshEQR+vXBN0y
VixeHQnAzEY5mfjp9GJMs/nRZ3m86rx9FrH0qNi33w9UwlCgQ5hG597OLYM05iJx0SU8ty+TJATS
5i1kS5pzOCXzK1EoJYna3thESMESuUOTC7JJ9vYHK/BdE4aPhQKIb9pgH+BIebhiO4WTzpWeWCQK
DRFtSGb3enAzSYfydVraWEN7H994unYsQr+Y4920glq407+rrlzDxIg+qHMXqN1vbSHLoBZQddvg
3s+zMZaX/T+9PGMelMkuSqQfDET4fsqXEYm6HxoaZBxUYYaU48oY4nHPQLPYtdiSVmza5S1SwsjD
5Hc2k8BZFzRGtDjYzSAIyOKhJGjcIdp2ODUPetcPTGdFCEWiBWBjIuT3Ugdn1YjRcAsrCjUJld2O
e5vug4IgsFHpNFBy4PAq/U7AkLXKg/KlnQd3R5WWVspKp0x+mkV/i/EccPiUYMaUOTrT6V1hFcwJ
DgTrqNAI+6BFo2nvTlm+MqobtCFk4uLEfZAqdG3OPB+Zz72NS/EpGeH61jFZu5oy78xQdpsygcqQ
weA8RWVKMG0kLlrrkpehDpfcZi7dIa3x2ypGgzXByZqSbJ20Su/XrpZvUgICRtXCUpRHu54GI8N6
lfklDGlViUs8by2Aloz7eaGvmTA1B+AJB6wfpc/EACH+UO76YjAPNTKDqW1PdtXsCHbe2gCCPxVp
xe0ehb9GOPW6rqA1KQJLfxBuwlmfIeI5G7PPFR4VF4bE/OwSJ3ro83rTNdU/KamTJnn0RPTox1Ba
xyJCN9y5QFhCQwEYjysR2zN66d64ZFjXV10UKJvSgtpfA9VYy2ZSPHwIXC9hya0HGdQeLrQnszPX
ojUxq2f2mWxC15dQi3C7cvEiyXWl5um8b8PqStFYb10RYeJIrW2fxsB39XJXkrY7F9GhjvKTge6F
eKnwpjXQI2ySE4udnvXXMY0BdXFU7lRi19w3H0qV3DtbxSlUV2cakmLb9xVmWka+66GAq6jHygyU
ctG88KfPjJI/aMpo73ZNTJUY+SnLXVhbTE1+fwGzVLpmR4LUfRgF2w8narJk9OlwhJwyx/g3GZ5E
MdJrkPAShddvxN2zkU75ZFZKsPn7GfmuCbjsTZphs5NzW3De+cIlc/ZiAtVyV+BxY3BlOlcE8huc
eO00ieYJ7gKMBKPeDSFOChnn/8YzlWWU9kxzArJAa0170ermW2DgQtF6Y58opXoUE/q0gUkMxDbl
BCyO2K6YZNRKEWR/BjgU1fE6ywKubT4eDH5EcC658EnY1PByqcomPOe2bI9vd07HHviHKrT2IfiL
CMNkZLlXhBO0ZqJmb1Rz88HObS2P4bfaYfElwEJbSh9s84+HW+w4M9bOTL27EPnYkNueLsTeBv1z
pJVkrmYz6/yIMPMDLnpDyCsj6WhT1kbskb7d+fTBhy0kmVNAMwSvtErun1nDQ4iFJ6oc/lSJ0m7i
Qg6QvluPYUnMmMqEY86cLwAaVkEDqYGGLLFpiz0vrwbMTRgK/XYauIVl24nS64Ln5imT85MS9+pe
zxk5DwLP4PKlW5gjzxwyKGuq9DBSaxxXnXAYFvXWOlXtcCPGNrvXgLs0iGReF4U9BCwr++DIeQeB
YYmZi7hbgy5Hq+4Rf1oN4GHI45vuDd6iI1sQEQ9RHZG2GzOJ+DblqsqYTrLkR0Xd2VxPhQNH6oqM
H62wphjg83r1Iiv2zlJd0uGtNFkr6qWU1rmpkQfD/oLSg5KKlh/qoBreRxwXJaOM+lUYde5PcVNv
Hbs/JJRIdUa4SYj5gBueI0/hcgkxVXFCosXfRnyXqY/KaPSZFlorLIW18xm8IV7HYDMEMd1S11Ww
x8zWKrOQGPQyt9awp4YTQq3vRM0qh5BTqx+dgwXaZpPoZe4NDB2vEsTy399f5/Gav3y5rFNmhSgB
HKIaf99O8lafcs3Jxrura5KttQhXYhmVwlYhjk+v5S3gWEGeqO6dofrKQH2tFNyqOtyxyeIVYje8
9Uklz53TfwvoGHGwz6DGu/RZbwaPzUyiFApBjJWDs9VabVUY7ExuoQOwlWKP20I5S2v6XEmsjHFF
Yk0pfBvH91mu0XRVqwntmWf3KIKRG5ciDPbcvukPgAE4SI6+jcF00wHtBhnV2IQdbtbS7S1ADHOE
J41G6kzYotOOMWIFnP5tNOb+0Pc9QCOsvMigOX6SakdVvO7Uyb2X3UzDw1HXKP+gvOiJsnVKbABq
bA0brprGXWgr04K2mQH9M9PQ2TsaqsxInT1agMkhVj4FGAJO45hh+m+5RId1TpZsXXxUt77TQfL8
lpIVGblm85o8TsUC7hRD5KagFbGaGGYH/w4vIYBzLcSRiRucIfCG/RN+C/BNOugmFpGwMrZIXiKv
YU2SManHPkORCI15kaytKqXMrdPAK4HFbS32IR701agWrFdF8yS1lR9hmt9mwzGvHYe6K5fcHXqc
rcZEV0FuOjk4jZyh3buGE8JOrUD41si7goFY5BFmrUfC2T/zPLn7qaWJxQcysFqPTwDj6acXzucy
EdatnP1I0XUvzPMKOXNm7OsCiWAM+63GsJoo8snlvb3oRPWuu7R4GpFkeaMmTDrMReSjdm3WapvV
WKHNiaB6RkvlaNNBXjF00c6jQaWwlFutmXm5HRLcUjhXe1Ro4msooeuRoSEaIab5d6LLxspOiA+a
dlnn4IslyXfF/Ks/sj3tgPhbiO9fUIejlAAc6DG7KVbUMGIXO03s93aP0TG3pj2J3TS11I0IsmSL
2tFBVWMjTVOZ7UDHU7Aien3g+nYgfJqg+qvhFO46lRrmxJzATeQPX+e+TbZdZSxOdMU4GrFylCi0
2wRmcgAwpU0AQgyB3HSKPnphXDYbO/pKiW1vwDWtzbxgfizWds+hhK3lG5p8TAfMez7Qxbxd7h/O
QZsJsqWzzeARehTvBB0oCppL6r0KMbyMavZTkkCZmEN9RFK3nuMg3/f29C0Z59jrhuoambri92YL
0NIZ8b0vsbF1HuHUsP+VsKNWDguaiXh+aYboVU7izqY2n8VzZzndc9gqB71vfFIzMd8Ail9uoKvW
KsUqyyLVV5kw+0EoI2pjvYdtmdur2u2LD6q09z0PlsQyBeDndhF2Pb6WoooWy6nT3cfQfVVKRHqR
jJrliS2pT+4ltUiiT9GObYBDH2KgWKs5MpMNskMMZzFSZRFiig6VGxlPNq+tll7jOiUz9Yq63n0W
WeJVuSI+OA6M98cBtRrvB10aCjpueb8fBy1Y61BNuv4+hWWxCUoNJZ6pvEoc4Xc7nD9PDTcRIV3t
Qtx3nXkFpUqU59ku07XXGezHueul4TXqF/TLcECyPtmj56cuox6PJpNjzyEwb1DjTeMC5MuqcaNo
C72a82DV1J1vT3q6aYJG9ZPhl5WoBswQJXuipg8lnauxqLSbWmGIGCcmBpX46Lr2x28AlqjFTQ2R
7+McRzMxPCuKRXKGjlwsjVWgk3Ic92rE6xkQGJ6USvmCoOdaAuEdVc4F0ZDuGrF/RiZlFVJttOej
Nzm83qRNqF6gIMFSDP2j2vv9XZzmLd1mjYObvx4NBy4zYTzhZndPhKod3ND4Img4WdpUXECuxagS
vaicKb8rk4tKp9I5Jac2KL47fZvtZicJF4wBVusCXmxAfFRM1MVaxec89Gp6zxPSrFgC29mus3VU
le62aZj/dEF87rm21yhkDXJ6/jHD/N9oCqtTo3QQ5BniJFLZIw2ODrZySANzMVExtEktka37JgnX
YGpvkY3v1bQWqnqR98eUkfq6weSOtr74oBrnIb0rxw3L1NEFmnD60eg9lDl1myOaS+bmLqdY7scT
9dk2M7puB+g93zhx0UCVqbGNx+ldtbLTOOefOZ468jzUYiOxshCDVFJpnmRMWa0P8eIj3TadWvtF
Zzp+N0TWzhy/DlTIryipCAtRyjXItNpDYJbvHAp0z7SS0c9nmI+urTq7aER3DsQl8KKio8+fp9M5
c6bPCdqCVTcFkGV6se+q1j2j8t5hK8QEZu1wNfIt2+4TBG/3TXrp6li9WtGdwSk0OzOZZ5QPmdxW
BYVKlPR4fkbXZuqxlpzC19ywIUf3KF1sO1cOhcsWiQYRHGXmniQOOaDHmulBO25fMHXUEyT6WIMr
HhTpsT+FEX0eBkbE24s+2urcZvAJ/Ej6ub5VsPLpTQwEiMc1h+EFe86h0g3lbEsmtrZUAegtfzMr
bjqB69ZeNmr/zsQPr+Z22Zt1/fa/vR9LQUTutIzWe/vJkmnvVX3WnEea97Wpx3s8rt8d6PC7eMDj
3ac4aiNHUZ9Lhc584zWMZ7YicRKKyClhJDQMR4QSWJ0tAb0gkFvLRnChRc5XCfpjBtLynBsX1amL
y6Ri7tXCJ0gsWy7y5lbJFNPr4RutRQRzEGkaUKiIrQGT3bwpHfmimIa27roS4i9yqBNxFNRguteG
KQock8mPoyUvbJDqvtIkoJR0iPeqzWiFQoVGXaVs6wLC69+r+3fRCxYiX7YIfi7hwmN+XPZc/2SM
mKm9I7A0VogEV8NCr8HzjujX0Sp/KtR4JZWu9rQQ73GB4P0Oh09qPFNy7leQJrCRT+UVYPbCxL4o
DprBv39K8a75uhghF/USfzqWrcdP2TFVIZlZtnfZJsNWG0Y865N1LoPrUEUm42QOmQZQRTF237E+
5ts8gW9m93i1O52STmkIvB/UsvGyoAPgTDTLBOZ9XyKCxP6QH+xJfTKtQSLtjxfr6CxJEoiiQwZe
DUwF3RquglDSTBcdzj1TghchpHExZqAWjd09awPoQxNHAuKHGIKTyFn2No0N8se5NLbtuZsSRlq6
vBdO3JH/OX/NTQrFQnFQIaiXWQtOajL+aLQF5mlHYlMO9DFoptUlnawq7I1DxoQEpqr5nKVl+GQP
pcHQqb6JeUwQ6YOK6CYvciP3KdOBFEftXB3bILgYFAoEzohom2ug88H04PWpPtO2rvY2bi3+naK9
oVt01iLmhpeZk4//JgZ8JfstTAzYgoql+yOQnXXoZh+oxN4yM34vAHm4rnDw2y4+tUeJWgdVk6JL
a+5vDXUVD+GmjatPtY1IOxMWI3pl8CY7U2hfE4wx1PUxg4BJvvHfV5n+vg3L/JfaZhG9c2V6bCP0
to25g77vXRl5snSOXfOXsDJujGOK3r3o/hlnLOotW6+VE7wUUT0rhj14lmKDpg447UEUhpusYDiv
Oto+iHJ51qKKzgwDCWHZH/X69D8d8IK2sYoKhG77Y7PdzPRRK8KxvuupmzJ+F6rX16gMbbIkvWiY
Na/IjcqzVbvDMBSfJxT8bmylx9qVWwbhQCEDToAOULenWWlEHwOrRaDDoCU8BBUjTtIG20RHIcO7
zWSQba3L6o1S03mK8o/Wwh8egb08ASYI/2sn/726lFNUNoKb/X2yDAziUWf7UZVanpMZ8I5npVs5
sXS9SZ/TbVhcuvFHLrk6/X0hvONwU9gtnuslmWdRIz9aB22MLGbWYKOkGaTuWlSJPnPqr73OL9jO
522EIZwIWZMtP8/OfPWcpEgaWSNWvg6ANkyazq5o65sQ5/gHtco71R0fj2kPs1JuSxYj4KWz+J8J
S9xaPeYTLb+XQWqvzQlvg9kY9Pqi+WDPwNejnqiKgIG+b6E0pqBCO+OWRrqZtCD1rRgJMiqYcg9o
Qq7wr+h7NWWyHeYy2nJgCq+vtsCDsm2GMyElImivtmR3GhqnFvfIOlE1v4HEe0PGla5GM3a83pWr
5TYV9EHjjZ26medW+6CX8S595+0HdywGXlAXsXw83D2mUZvjtjeg5BvTK9KevTTYGpTQiQ6JwkA7
F7SS2IXRzJHfcBlH9ziLhQCZ9v8yG7aBG4lkSz++2CbZDNPG1te1ZVrboXaV/QAatMNhnrIx0u/Z
aLOZX2Dzjb5dDxMU5PGYJ6R94kN+Rhb0KaJmZDTahPBRCNyU2oz/y6kZtxC4EwWwjGbVyG4iDl+L
GjNiPGZfojqEIofAFQx3uAuT4jKUpXUxXIdMXNkbm6KjbsxT+Pgzsxi3Cj9Y2877oxTlmWZjc1GX
5vPbSPs/i2dqwrYJCTe4W4JJyWh2KBfdLj2gcnRWGvnOXiW+IC4AHmnm+dppdtMIXdZOjZwDFZJx
CmUwWtAircPJUAt4ew0KkJU7aog66ZetwkamnoJs9AwSykuy790i0qRzvWjRyi9jXHxNO1IebE18
MxxZ76qw6dZKYpqo+iO8yriZYPLKcxaVGGD04CSgxq0nMHaH2IpNnwpUnPopDL0iIOWq5p8PUVIf
qp65IJT6m4O/91hOwevQYeWLnco+uGb6j1MzG5Bi/JVEdK2DOD1oTmJvcIIavlKUbGrDfB+VT/hQ
28Ogzb8i1chpMC2JpYtNLOpeowkU9ECMW0P5wQXlpEg6ybae0b9qiPj9YCfS3w9zTIv8MJoEKtah
dzc4entcN4cao+TS4mkAa23mtvLmONxMLlCKDJKAJZVwYxVlvU34fV78eFzLOaifGM4eK2UXUOG9
AIYkZpNjxBPBr9HJmtchCD4ZY51s4KcDPEiqf0LE1tsW3966NIBDFRGJU1jjGBeLtt45UalTNlk0
Y20vb0Fpg6DBPT5N1OqZOC2AhTOFk9OaJoF5+c+6GJLrkMkbFD65D0EXnDKEmZXon8yvECJfDDOy
TwbeCJIRp3Bb0KVcNVX8fYipASg5EbUt/cYK5SaiU8xcaEF9vBzmcQAqBLdP59hV8k/cg4pWZNvc
BhitpGa9mkP83QX9enUEVaBN644BzNnVpwSxH6PQGlPUbtIIt2DPEdtcRX0xpmjL+hr4t7YoaoH4
wVQhs8RtBOMMexZQnVLnWGjjL6yIBKHI5EvOwi0M5xvNJPXmcPGLsSoec+fUu1Aw6zK3b7PMnrOw
SY9kO1CVuenndJidU7I4zdNu7rYQGg7SdviP6aOxcxAjvlha7M8OgH48Q+GBHhLjeyt5MoShn2x9
2FZjvOotUn9nEytDNr0igPQdsz/R7G5vtpVXH9RGbzqC34s0E2gFJYppYD9/N6Kug1TtILsnd2mp
e0HdsaJtiCkT89NGCa1L1dPMoX8crEHbXyBfjNhk2AcR4KHLbZt1NDtHm/j5o8NI+RgE/V23Ug2S
cStWQNCB+pnTPbLa4VgwEFgtt5JNQQP1HPGm5WXQ78MlkEAvvw39SCHjxOsqScbz0jtIU9pCAFq1
vaXLCy3GxHdDrtxq36wUM4TXBTKhKUlnopIJd1boeFWhyNOQkM4UtUXHfUezbkyeh1WVu856ysrv
VaI65yCm10GT2F1jh6UbrtW//v6Gv0mEHr5YmyMcXaBp/KGCa202T2JE47ueO+RxaXXkSWrQQ8SV
grN39kUxGmyH6d6I7RKnqZH6Ae/xSu/MA6mkARxau4DOR0+9cg90yJMkeKaUk8fRwPmi5NDvyzj/
ESYEnlRaWn6wNP5Qv+NlRf3FNgXURH2EPMXxaBlAB7t72DF4kxMngNTyna0EyaZQQLDYlUX4xE/N
qScypiie08+hmNQPascl1/FhoMqsG20OikUYpViTfi+LiLV3ECzbLWqh9Ff13ardiguhC9q4Z0Yq
gs0YO9gSLMZA9qh59rBy5gAHXdUiSO6M19FlfOCoVYySYaBzw5DDkiZooIARamAyRi2yxCfsiVYC
C6Kgy7KvAjaJxYyQaAk5hLOFFKPJMY5M+blozW3ZI0/JS/aUvy+bP0hGTF5Gan7sV0zVH2/EBX3X
3Jj69l5nc4WFSPelEZvrxMLjD99hPdjlsIni1lgv5SFcBJqjgfbBvdxZmmK/L15LZezKyNWgef+u
FYri0dYlh+1dGchDHpOviQuYkzz0c54IeQiqi4Z3YDMUfeW59QArKKNF6LoVjPt82FrWeIpc5GZx
NP1Q1ZJmmqVQDRGZRKF500CKmE4zMNSwgl1Hxu7ckvOhztfEGNifR/N0w3MijtQQ1yFBrtno/c0l
FuCIjvy1beTnmhS8V1UY18UGOc1jcUmwJjON+uR2k+YpPHE8Asoxi7sdPp3eLzvj+4D3GazbsDXH
hpBsnRuRoPhYNRgBIWqNuErZb+ZmuoCIQ68SeX3MZLKuEJXj1G6BSLDJmetuSJoD0xvN742KzEqB
Kbqt1G1V9fc6UK9FNTXXYNTjld2MQAHs9Oog8WHcWexG98ffV8wfBg6Wbpi2Si1Jt4df/P56zOaQ
C6TZxV3Rfo0Ljicd2MCTkRTAFNXQSjWBDbWaOd/AmG8V5ihBsBzmHYzEwPiZBIbYWg2+RDNtj/Cq
PkPpuZAkVnmdRUYdU9fDOCjK/YOP/eiatgxM6BoaS7YYYZiu/vvHpiHaTnPh5PeucpJdrKjjttFG
vm2ilGEWuqAmVXNLQ/do5yMDory0j1PPDg4FSa/yS2vUz04bdqvesbS1WojvxlQf68L4Ec218sEL
8Yd2GpNWpC70q2gh4+J6+LSdm41KSYzBWGFBtFK+V2gW+UZG1U83b8WGlnq0yt35TJuLgfJkzIem
Hn5kdp17mTEwJI2Jd0ghOA9jQSLxpHd+ZUUfjZ/+0O6GQkRLjR6nQEH4+EGlTqfCxDtwl1WVrfJC
Bbxgq9gkbCIfy2YENVv3JJV9pmE27TEdzX4XXNoEJHCYXFvDfZn7rHii91GOWz2Ik9sQrJVMpC9k
qF+LOL4Ksgdu6PygYkTBuGuQSNccblS6hyqXhCUaxaus9PbFJCeqc40DQTLD3urjk6jM4WpDO4XU
ReVT9eE2BFbyJQ6J/naM+ZaI+MsQKsqmm7MaXh+XlVIbPTuQyToPtPSDp/omxfltm3OXZgQKZQfh
JzqTh5Mlo74uJ0tVnkRtYHNLlJoUZyPzRUfE07+RQyA8rAFyZOq1nonPOZWbF4dqsMfCFa0IAVcw
4qOWgHyy7ij3r3VWvrpJsweOHn1wDL5XhPJh6a0jDF/OY+1RrzG6jlabQabQm45MJuVN48VGsNUz
N/EjMkFoj2sny/3MgJeJJ6IgcOCCo3AGolV37sYU8+e/v8PGu3d4+UiWQBG6nBPvUEyS+9Rs1nbw
BFwoXwsV2L6Bu7wYRXUynFfTzCJ2Rk36Ya/jVO/ScwiJex5j+HXFVqsduGf5YBKxTd0jhkTxGVVx
BUOYgUlnltxZZnUtOq32ZKbss36ID8Xck0EgJFSrDPScG9pXJjDp1shq6/9dAeGPIMtchcnkqva7
DqZm1aE796XyFLPtbkQbzM8oK7ZVFs+XoGfymUTHaUojj9RxaxPSREAg1O2d2PqgNfS2iT+sVMEK
NV2AHRZL9mGlzmE+xFaeKk8JPGQKV0IR8N16NvC37dhRfFVhOe8sBOeOUs2kB5DfpjSk38af7Ilk
lomARQ4yBXS+4RBs0PX/EBazD2qGuTN6rkjCuf4yzikRSFScxYSUdyz1U6sC3ihievNt88Q16SfI
fGszxMM6Iuwdq1MHNKTNwCIPseI7+T9qjYnLbf/JgZh7Ve20666GKVU1SAQ1sk+yMtupjCi9Um92
mGghGnSTXxI7NhYQHppIIbpBqnKTavm5Gbj7VYOPNrVHtpVJGFDIY9Gyvf59Jb+rd3jQeHaI7eEX
JI8tv/+f5gle4RZLWxM8tZrd+YUKM61SHF+JambdpQz3lqrTIVHyD0QS5vLcfn+uNv9TmbljOkUy
+HCuGGqdhYqYlCeNwIcVeKYLvaX52FnHJKqmowLHxLeH8EUr8ydX2oR25PqZqJ51ZXfJXluyPTrx
K8gkvFvH+tVMs+EbEdmXFdkyF00v96McljC5eDUYjGAd7PO9e6C6I3cmZwCVgsZchalE+zvZb9fS
TZ6FHgLg8Qj9lvhHlQsvZmN2OYMLOsD3fZlR5LQ5aupZKKUvLSKp44L0wkKUN6OJP9hm3vrzD18S
GzR7H7hX03rXFy17fGrdHLhPeaoRcqkQSqyK1wkdE6W/ucH8P54wetPsg0Vvy19pMtE3ydtireeC
vDMEGHuwv8jNbYKEtMYtWGwjK7xOrZsF4iq0AQYhFew3VWYjG5oGbyTRZNtII99CB3oe2mAXx1r+
Euhg28fiaKSQs+gMN1fVKfeZPYqt7qKCRD/gwmSZV3HdOIyFxg8WzB+2XKYCwBksk0ks14SHleqQ
zVkPUnWfNLpFNheQBSwN5SylX9GN+N6j4Bn7/adCHa1bYKact8FPSGWWP0Dd+h/C3mNHbiXtur4i
AvRkTGnSm8qSKUkTQpbeBcmgufpvZf2j96jxa9JAo02eyiQjHrP32ufxrTFZ/mt+R7BQX/8eRGVH
IIrLsAOn8hik8QHX1osjNgmNCw96qfRr+s76Ud8IEtuZucVjgibxH3cxOJC/XwXId9zCumVxx/33
VXBVkYvE6qEKlpzwOS60aBqEsbP6keSSAEWailJFGC0uDjvwFvObs8xYE30XL/E8uLQCaZyMny2L
trRPWjJTSkrceay4J1W7a2VP9mJmfnRW3foIeYBCzQEHjgIfRX0fmdWsnyUJrknmGcz/zf4A6b56
caziTt8YeKwLLnpXShCjsn0YX1E1pvfCTD7i/GQpmRkPtAYgX57YWJ67kcAL3dhPPD52myuaooy0
iNzWrq9JiutRNKgXpZ/GOAdeikYmJFC5X5HjFq8pIpK55A00NSKGoGsBpEI7ldn5BRd5p8rmYGp1
H7St8RWZiX4w1h7c0aj/tHDLxlaj6SfgCOfVYZzTG3uRDMM95f7eZXVOWMtG3ESJ+J8WByNbNX5E
B/gGqwoU6cy6aZKOu89teBZO0X9ZXALoh2692J2UoYTkNRobOjM1i09V0kcpFIBpKpMvBltvrdOs
Z2698Y+r+K99GPJxFoksitECi782NzIHn5+3PrA3Vy5s+b1hn2wYcgVXBKkZrLGGTv8Hp9f9SzqC
KhrPi0uNaP+P7bQ5geBey9V7zGLJIhyz/V7I5Gu7fFtcxtMOV1EFfbLSBvPxqtl4qlnbqqtdoTmz
R9SLST3ryEFATyhkpsEoM+cTTI8I6HPA44CjN1/zc2LWP9k0FneW7+fetrKwyawEtQIMhcXSfk0N
t2M2GPbNTv0XryWysmZAFG4as9Vp9U6YaEuyJcsKWyO/OvSYkanbbSxsdUA73gCOHr5sg/9DGuDw
JhwP8To3ZBeSk3OViDl3YyVgY83fGaxV50mRfDL1Ql433/m0WW/IwkrqWxqzWdDOjBm1BCDUO+gi
L3YMDjp4B6/6snoMK4wXnP85Fr9Z/OMZ+Ht9x+/BigMtj+Oyy/3vfmyoF1xThfQeLZi5DDDSeRua
B0KFPpjaKn0dQRwVgiVmMk9/6k5egV29bPqA9qHrimNT2o/am8LRse1/PCp/j234R2Nm7/owP5Be
/FeQZSeoh/mPXDzR8Qhhdj/6SoRAFs3DEjTUtujDK4CuPVDx97LiX9+N9ffpic4DUsc7Bx9T3f+t
YIwm1zhkavfBrY5JnOydiC3jfnPUDw066EnOzk/1VGRnndEeWCQK7LvDy1QYOWN/+Y/9hvU/DnOB
CYt5HW2oYfy3XrW8ypzWonEfC1xRgmQgXYjKTa+A1q9+QkuVTL5EC1WjPNDdhbxxo0GFuvSBVj/T
PovpWM+krvGm4P0vAWZsy9tCL3YztMQPtenulRsZSo6z7UGiEMGpT7CSF0ykm0Lu5jfd13dBTyMZ
1BkJvvu8lNU/buN3SeB/KhPQ8y5GD/QNCG3+U76NM6jZWdnOQ2XEu9mI2TLEnGHVZlC8TJs+1wnV
xJXBwinj7oRzkpI/3w42M8hEPQ1gPA/uCJZ1y1KYjh9S8p0+9xkwXbM+lzoxf4WwekIAh4IALiga
rUfdXRk9UR6eONmpjX9+yv4MPAHI7Fjr0cESWZwCSSKECa5yP55kMuxJqSGpeMO8yB9ISZ0QckCU
KkqsQt+5BcvQnAmpBYJ+D3f6eetE7pTpkT+wKK2r+sq1OpwKVf9j4vm3j4hXh9UDa0gcMza8mf/7
5Day6Usj75zHmqGxKIr89H6vN2rMDpVZf51LT4GCRLaCoEo3jG9+kxECWWpXorRAwOpgVD07uZmq
8JGgyz9WZhsnLqWe9fGS2jOaCOxxz0g9LrdYStnSwOBGsMSHjFsXXSrNp2FEet1Wu/b5gyAZa0NR
rHBYcOf70A15b524rP2CmNgHMi6iWsFjonJFZj71/r/GOP/juhMuq0Ebnt7TP/if78QqZuXYOeo3
6kof9m6s8J5jcyxBb/gmuV+59Y9H2fhrf8zPwKfRyIMwd/4qLMHvo72QjvNw/DxnLlOp2BmONnZ+
T3yYbAbrZjmnIGZ/VavDjW8bTQQHF1mgnn5h/cI6gGjl//+27H9Vu+hbmWzaHPsGk7f/+2xUrm8P
ZDM5D3PiVB842SxHUGUn1icmHGUg20GhDrCTuFtZwJNptLf0wFxyL6rLBv5m8TI1euQ2rRY5rppC
dxA+CQy7maE+EKEIy0i7b5YHDS0xee0Fx7+HTPshSFpVysDEk83OP3hmfxv5+KrZrDB2EhZ/13/1
SI1KzXV0S+fBTWvsjB7zi2NfG41466d2JWASQGiut7Q7o93eBqG+otieAjqgV2v518YBffffYxy+
32fFjYEF79p/Fz2+mLfcsUbngTg/qsWqnRZbu4z9hMox9+bYHUX6WiMGKcdxN/Zqv7XLTz+r0NgL
0ez6ubqKJi1DtTZFCNyyPxNL9jCd/F6MzXJs8lvvzcDWptp7UmemN4nFomiMa2JaNCiINyK7LNsL
G5aZsrgOEOxC93pKxKZlezErXQRej1kkLSaEQj51WG4tr9bMftmt5EXAZPJS4cf6JDpcrcUvJA4z
AE2Y+NwhuYQCN+dtxEe7IWbaq478NkgMH9+M4iMZUbMZT5mXaNg0QpOoRlpDUm5MZ9gD3IdY1mXt
kYlqGs+ViUBCX/Ho+utRJxt2XoAzlTZb6KUmMETiushRFZ9wLOMDa9edvjmMUguBeB3sK1/Nc7DQ
815X2UFkklTLvKz2I5To7UkM6LuRjJ7xxap1dVWj8wPXXbd/5jBFbTKgllqs30OqYN1rVXsanYbW
PuuJBStZYC1eSIbFfOnRhIJ2B3skxEafOBkRC2CHON0cnAKnVgDsUuNw11hsMUQ6zAaGXc2pERuJ
5COfEVFx8mXa1XxAyLf3JbnrW7ZpODCMYd/n6oyUlA1U7novqr9Ku/5EV+6dRSPhUfZuPNV9Bba6
POtF2uyIjOEB0WDF1Fnbhr3VVqexrDA/pIYHbra1Y+tLkr6tifNqTvwfF0xboknENYTrX2L+bTLG
aN1meFklW3bUWo/WaK2osIl2SxUvDX6gr22+7rNtPQp9ujRFoh+eu1Fr81Zq3adCIjQWv/7m0ahU
Arej1MZnEi8wxdH0oG4tedQao3l+Js7smsQ5d0uhsebr0fQX80fiRarDqur7ZhZp4NjJS9UV9n5B
hRv7fXnwVlxTnuydGMr7Si1cg0BpSLlsyq9T/8mxvg9Jkn+Q6LwIWsJRhk4rQL3Xfcsrw9wJR3IS
kHoPX3CmLbR5S7IB61WS6h08d6TEYoEQoVBzRvjiis566yp+YwCB4dz13rVIkDVkxDiZWuUGel4i
glWEVzUZP5H35g+LfxmL5ivxeCJctLneJZb5R2UrMhl9+I5CuD8srfq1dTjEyhLul+CejaBlswxK
smbXor8PFDmmBx0N5J43DRpbEk5FT6JnuR6SrFXRKNVdSNREBXr+B+pLC4e083sp+Sts6D0x00X8
Uz6i56py4nk0rKfQxNgnr5OQbUidn75O63jyKs+LLYN1jx+VNfxVo+y9lxzwZNCbaqeAS1xT8o+D
nm4mdko3plCrj/Xo3vjJ0ldHz6+GKOi15mHEAKQTzSus6F2MQJCfxpWFe1trh/qgjdV3w53nePPN
KjIsntPRrAK7BqU4QcXij+6fkrpkwP7SPB0UMuAc727+tHRHmB8Nm9Ep8q1t/Somzp/Wu/r+svc3
8FQbYS0xQrb53q0tanc721imMkxLff11aHUbvOmsn5yhH0JXDlMIadc8rT79pW3YgPbU/J0qud4N
s4lbbSaIo5MiOfd1JGRW34WZVOj7eFJSd0HpIBJxEHPCKcLSgOTK6hkyowGFr/tD5ncmKG2wQqDT
vnd2wQ4mb3RSd4Y1aou0O40/VrAyQBqxqpZi/l447rBrnSevDOVLv4hrltqxDW7xDLKLEKOsj/0F
I1XHw3leZ29jNdZx3tS6FyLQ7iI/N619uXkkJz6Hj2PxxYIHfM7aqttZHpJGdvdrYKDGi2ga3pSh
a8eqJSmw3epl51rpzXwG1EF/mzl7Wcq0i/nT3aoOQL3zx0KXfqnWJdt19cz1MGnfrZblZqncibVS
MkNcDYbFfCvxYsMBMMLOaY2rHObDu/zMc/rXwYUnOGYEcOdpRfqOUUI8s6rQa6URJBT/IS6EOhB9
Pzy8hfns8yl1uiuaOzyuZoJPuBpOyUKaUTu4pJMn63D1FEyObN1X+VDvGOLQemf2M/n4bI7tcpwd
ji+zTSswQsWdBF4WXUymj31r6gcnNd7Myu9P7QT8WK8IKmTFfPLNuri0i/ww6rPNRyUXS8FnbWSX
xT5RIJFn8H17A6Wp33W/lCIKhxzQn5pHiQpaDdGfIYsI+wNkar+HUe2wHpKNzTyrFEExwGEzmLzd
K4I/AmGt7MGW95ukK5EQV9thRLkyEr8QZ57XXXwYjyRAry3ewqaPIXRis8wouashWU7+BA4/GZbL
SgcDneaDj0T7LibOsBWUTvj8sQm9A/PsuiLWBvWTdGNogFt32fL6sczrGNcK8KqGEWUnGGgrTfas
X+BVa1q6G/VJIcOs891Qm2n81HhT1MssWmdkbY5VApSc2qNBA3Ex+0LH1Yw2yGFf1iqtO8DU7XYE
TL9ureDr88pvVs2oZvC0SKcCv4CBuaWL2hNAQWDX1qN1KrKXCgZD6G9kmrl9ziR1BGfptxA+WAua
q0RR6xZB77g3y6j0Y20Yp9qdSPXVzPPKTCQSq0PMi9OfaL2Xe9W3h5X+djeZcKI1S+R7Sqk61opx
BguplWE52eeOpOsLo26+XB+CZFoR/kReErXMXF6cFURat+VGXFQQ8LzNvCfSRzZWLTbgOi3BbeT+
xBEtTlmPqQflxZkwuekA3ecutMw4bfwGh3X2kdUNXnvxrK6/qbJEViwSLTQZ9z+X8Q6ScqPba4b9
9q7TbIx5PWoGs38JDyRWSzqeWu1nAST00nbmmyo7nQg2ew3KcqS00ek88zzds2vhhNDM7tCWi8YI
zAjEbZaW+5r4ztEy2/lqAHOgUUY1COb1t94n9q03P5DyO5x76pDLls7I1Az3okxTO4xD/wqstDjP
TgJhUHtszyD3VbknPF3AZNvOCZIq08K+xp/vddt08bLta+ZO3f793+neZ2Z567HLjP2CU+Xk9N2r
zTO1q8fVPPlWee7qrjsawBEOBL1eEyB258qBRtrNLV9OLk/2Ss6wynk8yV/+5ZdE2hZ6+ockJjNK
dODJLkqaqM0ZU1EcfjNq8XUidjYuit66Z5Ofh20Geun94lg4o0xVPSdtuRbBDfeu2fQrNcEC9KLT
A0lOyZF39op/8lOO3DUoJ37wMcNlX3YVZkquJKrWNDXhrihY0nDlDp41PoCJvv+z21pjUR5qmH/W
3I01QpR3tYUtwza3a08ZK1Mn6IvEPII/Ki7T857iwT9g23eP79AeUelQDMcJ7MJkVeBXWo03VycZ
gLNgWBYchVQvjTccG2iBpg2+MBdlC+C6eWrtGRAXY/+KDss9uRlDbbfCrGwWQ9Rmszrpesqaz+7V
teqzEwYeeXegwPazaj7MmRmq1m5jzdWpsLNGO3TNJhlnaX2Mcy1Hb1GVOLWgkWrs0Tp9N+R8PYnj
EZ9txEyaR+rPx1Ll3lErMqJaRmsN8nTI9kMvj+yBnHibGAhIc0/qATy1zeRsXOwf7Vpw5aL9sHqM
x10pKL0NfNkFnwpSfPxhj/YYosP+mtopcDuNN0SU4rzS7F02vYEY2bN9GZr1OijTYrVo6rfVfkl8
b7pPejqeW3s568pGJpiOH5Ouwf7a8y+J6zAP8z7UbN72I5oFnujnbJnKHeazyYdOir9uAXB+WckE
itNEow+2GrY8lWEQVLq9tGvLcoKrnWpjaXba7PeBiVL2QsVBCA/U3tWAmiLms9rG+jQTAxAS0rHG
ZkIdk453wQ46GvTlR5L2yz5RTh3Mz52LVQxeMMuZZ9zRwQXN9V0O7utzBXLVcNYE7//iZa6Hm4kE
LsyVRoy3kBAEkdymJyxAS+QZzBAtgYsUK9dxyPVWaMxgPtbZRGszWM4RJxkMXovX2t26oFfgA3VX
fmStQwRnA+naZ9SXF/pnPrk9i3lgsTM+40grK8zWumGinhHEIbwkbAgvMFNyCwh9JuFCZAfML1oA
z4/FS/3NFlFRSYtzRlSBY1VHJsZrYPLF74h8vGd8ieesNKt4KtwXBtXyqmxhoFFYzYAb379sWXvN
oLpQhjdfPSP9UQcTHjiwqO2XslNkA4usCzYJ+Ew4A4O+Sy5R2Xtm3d6kzpht2dLI6r+jgxkC0+66
k5HOVN4gzb2qvCp3/iqM8T2P5ZnN3hf7Tjy3dCpp45aw5KhfJHFyKzW6Qy8B/dc9YSdTN0AZaaBy
gzjfqu1Y63Dh5xvmVpdovd2YcgWsE45Ud3abL3NdX00ZUOndO3tinD1Z7P3Vb8Xo1mgn4/fI+Gdh
GRiWAybT1CmyQ2GmGnTI8TVTqXvON5WTyW6Fydo4wYqgWmu5URNBlZ4X/p0P3XfG7Jz7hLK0rnhY
mkY0L27NIwU3WY9dkwuvQPJJVB7MZFEM3+m+EgjF7oJ4WzvaavrkrK7clQCrws7ocJ3q3anIGtRP
g7p36ZA+IIqNERoEnYu1+Dj14Hc7ZUMFUkZ991K6atfkV2FW7UdWLcwQP7e+Q+0EIix1FECGhsD2
BdmCZWzGQZgYCkfhHAqXXjbz5NUsfPOtp9LKnHYntdK8CErD2zwCIklEE3jckZ9mBK607786DFy/
Z8YDFPtZtLQ+T4fPuTCyBDyOT2xNbzCULYx48IR87cxp17ez2M2dTYBfvzGYXYzXQXumPLr9G/2E
ujqEbeHd6WAfzH4apXpjshz3aWh90gVr0/62zpaxx0MmIv6Ha0hTw9jFHvPwPYSJ8Q+RAoq1cP5k
FtsuKaOENDZ7zjY25aVl72sCGeNiQiIu6/wgCtWcGSlGcqP9BVXPXtH09hmlLRJmqU41iY3h5CoZ
qyo7mahmLyDq1r2k3Z6AWzD9oYeC4rXTRauFnpaTWbu4zT5hlRHWRZ7Aa7GrQ0VAR0g+N7qQ1RyP
idZfJBrpsPJN9WL6Nyszh7tHFPrZk/LCGraNDcImZPorK6j5hllH/jKJ4irTo+VferXp6LQa5iHC
uDpGo+90b+KAI7hnzbblxgQgCcxynQiOKiLxrD+LVNPvnEhYiEtvick34Q9OJfpJx99VS8vtUKzk
ii7GenSIGyCAhMvK0vK9VbfpTpIwGnaUlDAsjQd/QHYYqBIOqOq+Tok9vFi9jCST94vpy99YodZP
ogZ4VXb78lkTGaQKL7RAoNU3+4NG8x6ldfIwbJ1xzagbD6VGnv8RosU7yBOwzxounlCM6zGvuYn9
a5qw1TYs5UK5PUkaBrvThcXiS+uBc7KHyou9ZP2T+4WIm7nbYgcN/c6T/BLNXJOzkE/DrWUYNbTK
DTJcA/uV1Wg02rARiiF7G9k56pvxZOsBqcbi5sFR1F+KXKNUMar+jiOFKV0l1Z6Ue77jkZl+Rri1
q9j5eEvx0XW+TFjnQ0IH5A6D5VtjJ+MVm/dP1Gd7djzzo0zeMGaAVm9QYbvEKWb8JyIj8U531z9p
5yx4gsw17gEkKsrZB8qXZSPvaWzMt9amJzCNTzoZhZjXVc183+7W9eZ+a123Phh9vhwImS1Z5Ys9
vKvlASNkfvXaZj6yX19PWlpGtpfmO2NNn06mr5KQnVvRje0+65ufzDCtsxySbyPB4j/w5vWBS3V2
0oZE7XTr7pCl+TIN7nqRUlwQzo2PSZSx0RBc4FSeG2ytrb8lSE1ErVkX0zSvqwm7ut6eSW0oXbOk
aS9iAxVd55mL6jKjxknzbj/i4Gc/vBBODWB464Yklnqykl9tEbriVlGX4MXJgTREdq5/ePd3VVmk
w1OMEWqJwOn97/WKlHom43ilsU4z9SeZB0CBi6X2mEeQgZbA1Vn0Bmm5UWV0moc3adfNMr+OYIQW
CsXQhBBx6VYCpLou/aIlg3Z0vWeb2XnOccZdBhPJ189A/VYYKle3rcKegvpmZ6DhUYUUO73oXjLC
2gnOgMKNHuDTttS/x5G/C4gEnnnocUw1xL5S6a5mNt8nngqUQuCgaeT2ZbdZjBnbeHVwCrO7I++p
AlNM+4xB0IUJWxvS1TRIz3N2oW6HYVxjBIs+er46fgfBiyplYvw2gd5qdReYJWIIovp2/ZTOZ/QG
b0U+9BFwPbnp2IKelb95Bxl8hqBMlnjqPUBSNfjuxGdjwXjienp5HfvaOdrr+GHmr7hvLuKAvihh
J6JV3ic1W85skpjrtqY6uEOK5LZtP1kzPqg6BxW9ZPpL29ErYo2xaTw9lNHuXIXWxkbLzzaKpqJi
hrwuP7ghnetUXjfEBqHE5QV/ZskZ1ZDAl44WSsF68QCyY47RC8CyPOFwPQmPHarAh4Agpw1Pn1GQ
JGQnPO6LoixykqNKvKBYLU5Yj20lCTtJpGZcw6LwGATWBhGgMyr+NWfc1eX7VmUVP7a3cAWQVglo
PQ0E47lTQlAIEAX2C6S1Gbhhdj2P2dqxaaoWnwIHqC/xt21cDqhIiczFFDdWw65clU4D2UzHydgs
gP9qRiyB6Ye+gPVOdkM6sNExpeluTvkR25b491GUH8rRamIbI+MwW+Vx21pgAR5DB7sT58mbhigp
PY7Lqdr2EwTopttuLZ8YOR7xUuRvIwBjhEGX8LxSJ2wk+xmKlFfqlHPOQlxHQ5DkUmB3Qj3+vVtB
b2Ge1I65MAh7cNhwl7QegT23F1C7ZMMiLvQtOb/Isa8OLO3JUmTGvXen8UOZJNpZjFb6eG+xrVE+
UQC8LtosmZA5VfMYHZgXnTXukcTwjWrmK+R+HKoTuw0j80i/kssWYRT1omHOwCavtoU7TY77qeAo
zEmmIN8RMDDYjysv/+euLnfaaJEgSVYoo+ryONt/Sgt6hzV/RxTpRIRD5De61WX33vo5Hrm1Q5dD
2oYXF6i1FHe6/33n9KBKQPZEvPIgJ1r5Yq3+z8RMSr5xw/2iE8OwNK/aQBPs45oIQFNkx8pcfupm
W56bBcd3oTn2jkS1zxg8rEsy/5Se3RIp7bCbrkk08J8DCwWigyGpicVTr/qXlMYJsZ3cnBuOpXFX
ELrG0JG0lML1vohZQFcfJVK9ZWDB2/YsP5gent3FGeOUBHYasgYgQlO95duhXZ3xZYUEcbTW6pfO
YCL0oA1hrIa2nKwyvcscUT3maffQjQryqL3FVLctDahOSm+7DUGzNP7NZqzdIf3fAV3VKebhbuVz
e9ywx7HOl9Mls/2bsW1NmPT0qWowt11ZkmED7z/qSguWWHNePdKfSR+JiqQ9qFp8ct0O067clv/P
udoR/CMVd4eheBTHngBxwj9yNkLgyYmy42UwXiwjx4EriLotOo0r0oCAKbhKCg/VOxTpm4RVctCc
nrfcmL5wn3P8djYcAK16GEvnEoc0e4dZewLtzd37w0sZPXrDdCX8Yq919hNmvTlncEFu3LlrlBeG
9bXevDv/pS6GAQvRHl1U4E7Qa2qfoN3xUwEZ6OwbfhasrRc585jFFuNp6H2qvchsxBbKlN1ip8Gk
b90YhBRfsAtPZEHBDBJYGQiHDxeD0l42CLRQN81RYnkHGy8vQShjvZdJysKMocrBU8vE97ZiQ3QN
9pvEjWla9VtC+Tk2+vpl1HX/lVOKzVaxR41qH9mjzuHEi8f8qiQSm5g8puoEM5eTFm4O8byLVlcR
OZQK3ph09vBqbTqLiwf1B7Gc/bH16jVYWeYeDKO8uqv1B3pDG9lDN8X+YC6wrnUX8vmfmVS4tHFJ
dyElMKTE3klWpJ9BNXxafa+4Dh4iD/DuJ7nUREpXoPgSYXF4KJJczWzJ9rVwEzLsN3wIxt1Pqo8+
sOSzhG1Duk72U7XdEJnOUwfEPivX+5t0GMdbLjP+YqD6rqTfh9ITYEKq4jLOXndoEljYdHHlqWR2
iBGRM14+Q1SgzD2dT7kTKXqrYBiW7Gp19QWV81lI0e7rjOy/KgGQsjad9Si65Dv79g420sUVpMu8
T4P6BRssaB4R4niYLyVfpZPZ4HgcuYUaevxItYZ+wKHxfSkgkNr9PuG82Zc5AW8DPn1adjhubjlT
sdhuG5JWNpxrSnhKkZ5rN5+ojnr4xZqJyL3qASGsLVifTUz9SZagEm2VMZywyRyt7aVDVBPIhbxO
m833jsRfaH5806dmnCxMubBiaihZOOGbLdCHOT1Jw/3eE9B7GH0DgZJmscyAt8u+RBDfrL7Z25Q/
9U8/UuIV1Kxre8qN/pSX2FhnFjIPtVXNJf3c9h7XrvFntP8A5NNfDYt+tOgnfqkV8w020G/s0afD
XCrQinK9eKsFCTNfgN664y9q/zlsackiHcVDotlfsdNdE+dX14yK0CkK3Nr3Dgj22FmKxUbE11c8
pPm575rlg9B5jEJ2Ls1NZPUCpp4DZjHVk024cLcs0zWhSy3XGXxqtcRFbzgkac1RunVzSJ0uqYCt
H8iE+Lnz1b+Zfs9EN1c0xUzFqgIirddL5nafa99ccH73DgbgQu5MxbBHWwTRsT7OqrZpvnVLJyPF
HGiF0r1mUxUbWG7MMSPOr8Sg6W75fH4qlNy23s2uwiomtWFXdO5b3jE9MwGIcoGsQTv438cWcn2y
it2qTzcPAOiX7jS7EB/mxFbxu04OhRp5yArGcFeTmb3qkmrE7mI2uh/dGTu5ocz9BDwinDOn3Bup
AN6ti++G3YyXZON3Gopcj7fk1j79gwhY+YtBU0SdRsj6Ynb6HVVt8OSmRptKQZ+Xw7cp1yugsxgP
J9S9gvhGguLmAyyeiV2SSbzTSonPKo4iUmVETiAtDbApAwMmVTPoTKJPyE1W4bqIP/CntxjyMzT4
vvoNZuFt1u+T5Xm8oTBxeYlNXnileE1Fsa9qdbRySTFiTq8A7UGPERISmPKaTjP6AtOn/xoHnX5W
4trpoMusTfqzfIYMVAbFo3hPaHaZ928A45rnJhubFzuwtXp4pvhFvMpbPi5ZXFNlyVWLI7/Yxtiq
kqOoAXoNOgYFmc3ax9ZB9Lw9aQDFpfbZx/UVgdH6lp608oFWmSuz6fOT7/8ZsidKMFl+9oBZ+8p+
qVuvJBS7pDDUYONjy8S8+8suLVxoSd3uyQn7Zi3lK/1ac/ALe4zmzP4s1pw71YLLpOCtRS5WkDhV
cA0KJyUNrqjbs92yYis7/2wOf4AUpnt94RDT+65F/CTWvW/0r5ZCiCLArxw2/PvnBFd2sCQ812C0
PqU58WwW1o1gZIcbvKvrt6k1dsTV4AZ9Kl2eZ7leLzreHVaWApQcgkWPEft2NltW5elU5mDF4ao7
rNZfcpQP9jLdi7ki6rN2PlaMK1ESTsQePtHqfoeYW2P9unN6zWVzPW+H0sxu2ZBYL8jbKJtkk5w3
JRkF6StpWTknwqAwt+qdZwWLZmn30qlxAWWwdLPyuoLEOtQN8X21J/U3p60/ZL6D+2NLX1KDIaGW
UetNJCBuXlcxcbfy46Zz4ubEnoYunxm9S/AlsUWYexST9Wk5Vn0uooolSQAJmwEsNc/BbROHonZa
4qaxDnozWq/5nZyTxzgKefP8Km49xyQiJ/1qd5oRmVtG4G1zqyXhjLzlW7giWOnYC5+9LGFyVa7s
4Tqyn9n3I//zzjh+nZNKAU70aD4Y2WmfksH6ZfrjXap+3XHK0uUN0v9ojXjJOqmFqc3V0jiTEaxS
jXujdm9ukvS/avfLNmvNm/ZhFi7vVWb/4s0HOJrlwjxWXf7wfIwlpJC/G1PQOX0e3LOFmr/yluab
zQMcySNJEeMxZSwdWy3OVcKOyKcZaCs1olDmEdYI2uouFzypT7eRZoRlv7Kd10YbyWyXcSUst6nB
rlKV/jfyeZOI3/OtR9vF9LjAuxRMT9PV+6OmpQt76iTbKyTLn/utQENGPm8AH2qmKSHcvFTJY+k2
Dc/DM3uQWCdKisBt3TnKkRwykcQeTyD7x7Qc1Yni46HpqxfnhEPrfk+sk2UTQUIC985xki8Vc5l4
IAaJM+rJWS1N6lZZVUfTKw4cejTc3qTOKeFV4WCnFsthFftpU+2cNCn3het+wpGQxIa7sCukrQoT
a/OPlbF+XH1B+FCKA2TRjZibowmgzrP5SbaLJtzrstYsdWrYqNnq3pCsYvZX/ozmbJWnKncoOkA+
0pNkYI0x6Fr+ckeHNP4/ws5rOW5lbbJPhAh4c9veGxqR1A2ClCjYQsEXgKf/F3rvGZ05EzFz08E2
bFFtgKr8Mle+lFF4NikjwFs25EcjT+ShM7V0aWT2Lm7c+qNwkJWn3n420bgPSLdiXQ39sCR8Oy6L
ps+fHi2TgpIgp7TpMh7Lao3zwcExwqnc/gknmCkMe+i1ha/nENXBoSNZcMfZr4/daxyo4hqyn9fH
+uybUu57rWFtXTfsoTEEVeFEowKLqaXXNvnZtSPynIMPHFyK9hqaOzyqHPxr6a+MhqIosNvt1WjG
z0maatd1GxXoJqIIPRyNm1/KFrmeAQAJpRQCNFWHw6LKWSpjoG7WXv8BWMF8mlwiKSIulyXVeUwG
pbPTNKaFTViAQ7FvJqUJOzDS+kKvZ4sE3jlvn2XJLdSoeIz7Wm2sRjMvBgsedhi2v0x0Kgcj+1zh
xT52wGYWfdvuk7DEw8cSbJX2Y7AtIo5XdDa3uPsXjePIXVGgP0hDgXEcwAA4Onam/tNOCuN1bNB5
2XzAvyN7bT1n+XuAM/dmi8il+aBBe4XZ2te6dYGXAJ5CONXGNcoSjH286xyqN4UTbQg1fmpUtl1J
5+hlOl5I2R4bD4CNrsUvGXmrqz6/pL5RHmOfzZpfiD0BxuEyKfMC6ck+VBld9ukkN6zXjJPy3FVe
0MXgaWpaZqR8dvReUsgUogEKW7doiQCUm8E6WiBRgeSLxQEKyzkJ+mCfcQgSVqWv25juJhN9GgKV
+d5MY7Kn/qxaU5NNcU+RcZqzMWwrfQrujX12SkYgjNfZCab2N6xcuZK0/zFYqPulq41oDkM+gue1
xQYv4Z42IFrk9HbvaByTM1m9EHbduJU58jnJXtOSRWXYC0EPR72UQftbz8cfQm/pGhgTtRsrml19
BA5mp7uEjq+bhwAcYbk/tmX3Kpy2ApnA4atM62bDumlLAHObMjjZkFGMcHQ0Ji2eRXJN6DnDKVTd
C87NrIian01rINRmEIEku9uc3M1arwaW69PoHsAdvtQ2wJGgToMFkfwLxqo1g6v4/+fSnT3W/6e3
n8ARFUX0PwU+cbv/8vYXurK8XkX2nY7h6ljW77UHMCmrN9PY/GQW35ztALACfOSVoTFFqIeC4410
j7EgctPgHP9/m6ERVf/bqEvqBeshqojJH4RV979SwEWZiWgIjPQ2negvL9ZjQ+47blOayU2OqfCJ
C7gU2R9V2LAmMfpMpW5se59oRJj0Ox2bHm5PZ7g4Oag4reP9CfzyC/mfTm1dbBJvtPdSyh/AFa71
aOR8ixEpm6LfpYCYNqDFOLnWfv2kWSzmYjbXMcSvrQWJ3SmZtRKCR0utUQ89spbLsipB7XNC7+dj
0DjQporirm3HvKsWBgaB0jMoVwQmAFaMgjVCIHvbQzqzL77qw6vQFNBUhgf0219dS2vYmAAccfuI
eWl58Cb1xl6zOOkxdd0NDpjBhEik2zXVw0ORXlAj+ZUqHRa+DR6msL4C5PBlXNXJZsKnhtcgWtJM
TkmQjV7mBtPe6DLw8qMYcVUmx9ps+IrlGGEj1ZwiuLHLQbHB8tN+A7Eivo304GqqbVB65i7EohmX
ph5/OtqIwTKse5A0zdY0KmRidL66STIESzTH3o+3SWbgJgRXY5hNe3aEMy1tFfEi1sbEYU29ZWUI
GCF8DnLR7bBKGuxxG2+tym/q0fAx2jQH2/6PIKZNV6MtZK311oW1CiY4pjynihF6q0l/Y5bpU11Y
aw9JlTdcvbNQ+eMSc7w64NIYD7kbUAhomgTBdBYsvpI05Ck80h1REMIhhn5zmKTVf2ybU6emfpHF
S4F5Mhll9/zGnrNchUn6Kyi9T16f+uTI1NxggqIzzwy/mZvfaQ8Mt77fsu5tLXEO6x+RBkTO0CPS
J44ocCjCBo48Cc5Fe3OZmFSmTbVWwwKt/xp8XmI/pgMUlyNALXKNeUmEQ/Vjt+Yc4vG2xD80GbOw
iNxNbrB2yUL5Eq0LGYRslAZjU7g/W4bOdxbrzMSG7GZ4YgugX707facvsloCUtVmatWqKNL+Uv2s
owpgSoQZX442yyJXTSTOBjDMS4tmlGsSGT+RlMx11Kp3FpDNvsowf4mp5hiQZofWN3na1zZ/MXWp
fhgOs/aQIsrEYPIZoTPuRJwxdUzkufW6+jVvtBOTMUxl+GDPVMQAdkjbr0CK++hoA3RlgHhmGHbH
wrS3OdOyuRvpMs4ReeZ5YWR8w2FVxxJdaTEZTBbsYmLD6gjjzVIxPYvFzhkoEJwTB3Fo7QrW1wvL
Fz90C4Th5FLBoQ/vfecx+mtfXTq9115DGFrCVV1COiExMa1lYF6mMv7Su/glN0+uD4XWZvq85Z2h
x21kWuUizsUK0x9f74NVTu1Bk2yMsCfsGzP9xcSMMk7KikHMIUzOPvfSPlOZ4a5MArfBBHoxNPiu
aRP7pGwwOJr9NkQWnkVGznUssayJOdFsCUFxpJeujPnTNciG2V62wnpo70lOtDs3GXGTdvYLs8qX
IgCJCwVuugg20ElopAeLcywfMatYAuP6ZQaqX7fBbWypxGyGja6PrNFVdYqGrR7j1es8DTA+3Q5G
x7yE/fYl1eRxoKYrSKtpyapYrQK/SxcUjXcwvtwrYym+cTVzL0+Ep95wBem3fp2ZtregA5gY88hm
+8RbGqz8qHkrlbsVot2IpHoG6EC0pRtRIw0Q+NI6DPr0hEC4cl3LQema3rIexzouRgfQu8DW2TP+
by24QwWxjWU7cIebKJdy6vY7o0Op9vt9b+IlHTw8Hkr1KVtU55uwebQoS1aCfjcPgh0fzuXY/BJd
azFH5c+Emcx4fwy/B2FOS+krCouTbBPWGabkFHorU9Z8leoUnFkiJgoas1NvTDzBdnR3TBUcdJqg
ENKJy3ZYhUe0vQ/EP1Zc1hb3Bt3Sjv/TTSWJ3gpEQQaQ2kL5iYPyzamcZ89tKSrinxY0xa/MaDc6
nGOhBBmrxNO19eByRsxhWYcmanWVFb8q/T3RoP1h9gk1QS9yPeUrpqOgB9Hcd4B9h2UrUeIIrqzY
hx2xOx8nuvNmizN6RuftUoF9ojLkvp2C4knwN6W+xUeoqLtLjnWJJENlrDw7uU9tTKOj6naNOjUJ
s/HA5rwBy/GT3TyfsE5+pg35PBoYpqem3w3KeClacWkKebHptmQY04GhmoppVTaa2sVsy1Ah8wWJ
fgciBO68roimtc6UsYIctGEN2m0nuus6YVR4UmrBhLhL12w+VoMzHqe5ocSXzS818LLHfPuw6kY3
peEbYke0qBF9Z3vVuPOkuQ4ylt0jr5TZDB/lsdSrTx9z3RaV6JKxRcYJG6ztMYVBHJPYSGuHOqV1
LHIJVo0tijl6G8L7lAc0zDA9/csrZARaK4wRfcK9isTXKMMfcZnfITV+wYSnGrx2IJXymvaxFR0I
QIZAYtjN14kJMhRtmdrDDrCjp12UVhsbW+kDGoScjmlSZ/DE/M/CDdJTVOAfH/B91Zr+1NL4umPF
07EyO1BwxYwVd14dJ7ckRfIR2WisCpFiy63bcel0/lolJfIXZRUrvF7RQtjVrTZa8m/RB4GgkEwG
Q8XEYxmhf8TWKLfw/5emT9zNzXw2H866lli9+wpXRFE52rZikAhrsNXXELgobEd6mHkDJxc/xaJr
M1pz60gtzAbId+LZ6uSVesdH1G2WRa/raJ0GOdjxYmYGPZ+gzy0jynZ5yciQxVurlR8yZuDuUEWP
3/OIfdN6iXrzXFVMTAkD7Esj0JdRTLFtmvv7LAp29FQmyyrw322zdk9VSZIU1RXJHw6354ZUq1E0
CwxNRQvXfktLcencWN/jpl9Lunh7gRPEDyJvl7ORxUd7ooY8OqqxfK/5QO0n5o+8Pbg6ijlkkELc
jDr3D+FzZ8vKZYNeXiz1oh83k+tvgpDeM3ton9mE4dXHXABwCYHDiGiGchBcRnxDTw2VQ8uBgwc7
X+d1JNW+HLu2JZQaxiiS5a0YBW5HdZA2oqRpi2rbqP5nI6dnposWam5iwLX6dhP2sJHBUarIIn1h
jW21mNMy9H1ny9zQEHLdaN2PposrwFlDPI6Pdc0BSvoTWJQCw5cTWTiV+3uvtWi4fsw5OQZIgc3b
WCoW0G2CaGw0SH6dPm3cxiPAUAtmnXqHm3Piu1q+tG4X7j2E190YllsKF4JliKbNxnu4tEHH2a9F
YIvGI9EWbdOb8BUFOTOs2tQgmeEPvEZoowzo9Wi2uFCdgmkLa+LD6glh/lefUUQ0UXZA8MDGS47P
3EN0h7GFaimzjJRNinxKczyTOJNRNh00bRpgnA9GLDs1bsNpXgRpY8hUKRVrStyLZWOGy5rdw1Kz
nHGJheo2YQa7siyDyvVulRYOvKLPFzn1t8JIaUbv51KMs6UDH7D09s1A34BLwBWtvRm69F9xCWQb
ZQ7p1XQoKaYHI9ySqNrM3rKV1oVibQ1scnnOkKS+A/16VXPa3DTF7GK0dKZfgHEHFrFnxaAuaPnq
i5hlXoL1MqpQvjTT+QHUeB9X/a8KJcXpp/SWvoEEiPeKPjkWJn9gz1JqwqYj6MeDKBu8oGND6mrY
yCQU18GSxbVgwr1vy/4HOz1ifX2hrRvZxCcnCbdxB83BTp0/+FbSG+JHCWJLvLt+uZ3dkyv0AuRV
s+D8NnU1h2a7OMW6qa8EyvwiEZhA+9Ta+hw9QThSyctURx2VG+0miPIrwxzLDejaUwsKloUipWp6
yVp70j1v0We70dQ0IigfA/FJ/KyUIQjLQdfy2iOZeYJYdLPNp2gO3S1Y3W4t4udMJONn3EK9cWPS
sXjaPd5bcRxF9azge+5oMHBSZV/bOleIYSGu8EkHcgs4oS5HbxUb6bWCznWu5vrlBBj3WofuGJYa
5QQ0q2hTbpPyy48P/2HfewO2svarIf6fRH3yqjLKfTWTfUFrP3XxPaphLQLgEfdcfsgyuIcNQ2Jj
hDbkMiUbmbmD4mTGlfeSZIQRj0uf8MmiiVS2jW1IVFHwJcam3JS5SbQDMcsU5dfAYYI0n4VaOjqc
uSVDo7j4iHuL5j5q55dopkxLuxE1HptvxwGhJtdP7k8ARTEZj06EmjcpXTbSww4icWQjmt3K0t2w
wI4vtJKRD4xt1iaGu8wwpeE2RihlrcV+p93F4UQiD7gzyZnq1RRWSal9/CFTlh4T5Wyr2DSAWfv5
nwhm2ljNZBo/ZA9o6BvOX6xuM2tt6OHvqAz5Rzr1Rzezdk/N59Yi0rSIWOtASA5QYGOLXWH5RxqW
2PQYvLwszBZBp977xvoo3ehgsvrMLcPesV3X2KqXZ0sp4oW8BN4shBHOKI/QZ+ulP2IfRyMY1k6f
gUwO7XszleFTW1hiSbxjOZH+30QkcmCSIg9G8SazU9C0Tnz1keU4BjSffWX/9GLffNFVtZ1Q+i02
1GYqv8w+Kk8K5ZQN7bfb9s/ITFQ6AyFauUxRF040BdsROheLM+sjpR0UQzcY5bb3al5ijGZBh5/r
icrOXzrDskWtQ3zTYnNnBpbaFZAQKUqwsYDQ/jKY5mJCuWAKcyxw3+ArxduS6wfP+onXLjqHXY5R
zCdS6bNiemsgTqwk4g6mf3cd2WiX2PmpenG6mr32Y6fJ+qJi4GeHT1LEEyMyzq9stS5N6h/i1O5O
jsm8khP4MtZpCkhNp0TRIL6UjWTHRstf6q4qr6YWr5n7Fbh1z4VTxEgVNh/rjnJuJJpRodhkRE75
II8RrljtFprD7zlEsQH5AxkTsJCM9H3nRQaijPdBwLLdTzG+3alaqMoNnsM/fuGrnULfXugGkdTG
mBtTAX5S0CcXbklNoG5Dx3IQXqhvlSvNtc66ljMGa82dP/rdwhkGoOy5wTOk+JShatKZY27CAQhS
NZ9/K9aGfL/vkOHZqgz4qJspeJEpNnqZY5IgdLsAg4390Yv8lRm7Lp2/5VtQ0PqAJ1kuqgHKcyKT
LzgZZAq1oznq9XroOvIcZvKecTCu4thdOcJ+TWuyIm3HWKL3KnEucpAqllu9YXzFBdEhD4QqdreO
1YQLOXccO/GkdsMmxVC8aCs3PuQQveHXwU9QWoq9hlilQ282B/ilr0OvNOl/WBhBhNBh32IT8x1Z
D7mxc/mW5DZJB9Yv7YyR8tKp3iZ+uB+a/p1+kHZptWW16szQ3LqZVbPum9J1/x7qcEA9VJcVLQPO
OsD0sRaVtYO0nF3LykbIbViVVCSqqjkVHQ7fZVfdY1c+m+ag0w1qbgAiDOfB/inisV8FWC8nm/30
UM6ewWxGLBXFnn4Ejo7TdMgtudQFPT1oWoCH1AlWoyCxC9q8mexvPEM7Tonlk7Chq2sF+mthxtZS
c8cn31XWro2tp9F8U+VwGJxOW9etXyzwxufLoBxhL+ri6A+c8rpKG5ay5ZBO3QFR/4F0UsFcjzXj
u+NUGhiX6RcsgYojaSg2bVNeGSesrDhssXSUgI2YYiNxSAz1uC3wonKAo7E4DIajofLukP/DFJj7
yCKSnx2j84Hlb2q2t9jV9UNSesOiLn11iGd+utCbGyMb1Dn5kgWY2hqt1pdtjS7eeIOFVwHLMSLH
Je6iBVXWvIDmEB4hAf5wsYij4pGI6awOqj5YmqGTL1NoXsdMe8HRRAFUnIi1aRLlKicaNAeML/ss
KSNQKcd6qPTNAMNplcv3sYdF0TJPSLqnmlT/pCe3zspeWokZEGs8qhR2WJOEZzS5K4I7yd5X+i33
7W3XBvo6loA9JpnOpbzULDgs5iwoOcuiJNTWBzPnQmHvCKIdNQUuBi5LX3qB8TRaQu1rHVRBIhjC
u7YAkNsTj84a111Os0sZ8Y7DpUF/kV/qS1viQSioGBD9CK+ge+298ZqFMKRCkW9Tom1aos60mZer
XK1VwNnTqZgGjJCyq5iZvGZE9Wmk38w2NHuXF1CkylZjmxmVG8SDlUq9APMhh2Dlj3c7t5+0JK6X
+CLYYaLnE++w/qg8y+5VMHzBLsaRYbeLxPKa7YTh8hUHqF8XGByFPHgjql8g6eiJg+rDpYNlZRaA
SOyKcm0NrPCO4CnzXMgOfcIMbIIDNLXfQT7wIRtJJ0iJaokKnkpqy5xzqU2MIHVizGEXHjKlKN8N
knejxVQ15WO86FxFfZsavH0v+CCxh+60fA6iWN7SgLS1Mg3vOAljdvHaZ68z8VOmZC+M9lJIw7yK
xvyjagZxRlDsGPdwWAHnvbHhu2dO4LHr01i9Fe1aliLYwQjmMJmmRzIu9qnvwJrWSGVzwmcx73O6
0uoP2C6PlRk/WQjfougTpPs8OUKNByt/auLOXItO03gTxCXpyj9mVwHHMAA/zQHeTPItLAP4+/hY
j1QKflekquvOiDmk9M2ab0S5dsKlQ6g3BTi0RQrGK4q0kAneFMPBsKGxTPeJxcW0NBIncDZjN8NB
GZhxum8WfVBPm14f9hbcJlxTDpgMjsmZ4D/XZOqi0u4FGX+V5Ir0DmlITlyQSsuX1KL/L0Z7pHOA
0YUiTKwFq7YTfwrirjtfS8nKcobhP2H4h0RBQwkDm52Z2/2B8LPB5FVgbs0cSj0JbiOgNG1cv9nC
TjF1uvIwhVWj//MjCrE8uCdwedkhj0x5SOcLcxj9jZt5aaeTwBuqpY8B/GDlc3qoyyvGeunPCnMG
Q/6kOLTzxeMnu689Gis1Kplrg9gwm9f58nGf7mCliLzW5zv7uPVxw+Oxj5/+PtV/3P3P4x93/cdT
/V/P/fcveDzV32f+55H/PMvfu/77n3r8+j8Pfdz134//z7/68diWhptNPuJDn18S0sz/vjihoCVZ
pqXJ4tpdCzrvcV0O6uopX12pkT4kfWEfA700YTVyEu4slV3+PgK7QUnh1OfjFoY62AVAHQXHts33
j9tIZs39asWwi8YxOOeYgUPD6186Q1cvtBAVkM5evOyYJwTFuwjxCUpxf3UDe2e1lOOmE1lfL5bu
K0k7kzGkIrQ5XyXlUe0YyNCxPl/lgMaeoW8J6MJOfXUdqW9TSjv+vbeLy+2EgwjEMA+2BpIuAkPg
+vFgbBj6xtAA/f5z74ianaLGbh5Xi4kGMSMsGjAPPLNt29Y677CPP+6VBv5PA5z9Ngx1nlk36CLg
s7t9PBh/crCyZ3Lk479AixWnmEaLQMXwZ+RmQGF5njW7x+/aVpOvQIlYtDKw7cCpQYKTxy2Ux0ia
TGD2FrjaboJf9oS1W3sONGf1z82xXZ5ThBgiCFPKeKBJdk4GIfNxL2HtcqXlKYvF+V6Rur87ancu
tizVOWjDi94PiEc+my4ZafVLNxKX8i3lLB9XpdUal0L4N20Y6xerq5uXnrrzKKVnJK21H3YQ+sch
wHFvy0wu+9YeiCYrgv7geA5Z4BbHJhW/ysDJnvC7h1vRD9o6Z0UFFwnSMLapaiaXOQYpcxEuJlPU
p8dVDCmYuzXtbmPK98NRvshoWHBIbZ9QVuWLo2cc1M3QPuTZ3P6VRQQ75OCemGNdxry27zmMrLtl
hhXlxFiGH7eBvbHuHvaTTRW5dKnNj3tcSEHvVpuhWf99HD4axS5Vz/ePp3rcYdbBtel7nVaENE6X
k/00Ee64QbAz28w7mF3Cxzl0ETPsgDYWhLE6Oz4uHnclvf7v1VYXnyM2EDs2w2syDcnaSauY5kub
US5+7B+k0UiqVn32k9auj15o/gLiAIuBRraMye1x03kXVp1Eyf/3hZk1DaSG+XobNv/eE/psJrHP
lBvkkPoS9b87fHjnJrU/hpp4GmB75zgloQ1ow1zFwVWn/o1wSD3dUkQqGt6I7o1NvfVkG92zygKs
pJX2Teb6pXgc+zWbzq7cPTAeCVclAcolxIZp15E8yO3Wu7t4lO+E4OTenMCaPG4zJBAEh0POoonH
9G4Y3hYq7XQWvMCDwmUovEKjSpWL2o6qreZFM5GConkP/tdmSDtGMVk6S4nznPKfH6UknFr2fbZu
O3BSHZ7E0+Onx2N8h1JTWqdZqMcw6o3yPMIsv7Lw1W+PWzrmnws/ir3t4+rjjjqgzyAL8Qs/brM9
A35GVmAVzYriNti/Ct8ML48rbj4WN7d1ST86qsDnygMeF48krOW9ZmmdXf35UYXF4q1xX/zMfklL
6V9w7tRUiuGWccimn7Umql9JX1ESR3UyMfuqWFAzLu/BTKxtCBeMqeaefYf9+1JzojNfuiczDsKn
EmzECilaW8UTJeJTORRoxyI52XGCDpdw7h/IrQCWcGELEoTy2xRP9eDfOz8Ydr1OG17I6OOj17L3
ttLUPR5JYzL9YFMWM57AGDoemFpToZuOn7YKybxpOtv2bhnbeL1ZGH8zdLilVVXjjyQo29eWeC4x
P1JXrjvsa9Li+XHbmLTn3sRwqIi1bfNMFjTEV9NJHzWgWAWKWBxsmFxbt66WciWY0PzwGkX2DL/E
mxsg13sKF45vqrWHne30uNAb/9+f/t4GxUfs0rZ7LqoOI+Pjjt6ZKQauhXufRqUNXb0NI3/wuKPf
NIsoAB/keUb+3iGgBplWLJ0U6TzDXPc6jVrK0LK0dpGtOfcw12AxRtOhxzQJcqEN5BpCO62mXfoK
64bOVtrDzXoY/jhj+2m5HSHGKJiR+nmyEyTaNwRg2CdeCddgZ/NSc2+37bAbRwz6Eh1pCYfOOEPG
Dw9jExyNyTxp+pQsbb98TnR7jdMswDrn/rR7Kz85YDrRuBrjCDKjOA9aFK9Vr6Y3rb2iL285k5h4
0gsruAFzcwb39vg5n2+oHOMmtcE9Pm4i3sJjUlhRfuDa27+3jbVXriPaSnFI8VuPO4x00mnaQ0z6
e5s31iXApuyj1EnXlHrivYZ5/p0nhM6dgBow2TW/NINIvEIZeeqSftwOhClYpRbRdaa7LG14NrFW
FB+FFf8uA7b2fZ4NNz/3vkffgIHVGTNjq1d7u+5zKCcthzP4IZPeF0+t59gvdYfewXb4h9eD2G5Z
VizIp2g/HJVUEN+ohX7cW4Q1QdSpMrcYQfKzWQ3QoixOAVgGerc/GKDzb3mnwpdJtoRLE2c4sePy
d7GCJ+fbnO4HpgnXIemyrc5eBdZp4O4nL8r37dDsDNXILat5gUAwk1NmQzYWt0NV9N1bltdsQ4Wt
9noh2M0rDo+PR6DNUp0MolknowWGqh13iVFGL53jfOWBO3dW9EyZkogiSLpJjobTuPfWx9usR1ny
JRr1HdjKe+p9vTrEsTOta92tPotyA3bdWBitjWdWjecoUMa74RQGLTwWwUOMw0difgUjyiR/neIa
KJWs8++SzS/mlewLjjc2dzRzyD0OnpQBeSlv5Wl0qc8te+piXcSipQMw6WOM3RtmAEImwj0zPE//
TE7zJd3YfJsYJZNW9cdbasLx8xqN/p2xvdhF0u3IdZAZ65C4I8voPggUX3onLf/0kDFqqes3fTYO
e6V4NvTa/XaYj9CNZnzKQFXL3qF0XnfTdKc7XrUvYYCvu7LD6hXyQTUxDmLhof8xqck1tgaGtTQf
9lNVed8s+c4iyOsP3ssE2Ttor51N4V7X82xQ4cW9qh1anfI7pEX9pZ34C4Mk0Z9UBazeGGlAMuUY
YnKRPpNNOyAizo6wEBIBpiX+iR/tVvIPH4lUe3SVNNW1ypxxEyQtrKLQpZsipF8R7YmWBXJex0Bm
9GXHMR2KZfLHdRsyDoN2KjhBnswR+7hVVvvHtcftjwsmrdrp78O62P0k2dzTh/2/fvPvw2KI7MyP
B06yjee8CDbm1STUUzFfA5D0STp/PCunc15kbNZLCzvi/nGVojBo6+XXxPTuIkni3noFuLaTwAYf
V3OtK2+5mVcUVho3MT/icdPjzmkm0McMjHYwKKqbygj7kOjtVxXsJ+QPgv4KB/Nrbz8PXdr8STRz
yQlJ/KqSD0P69WZk008QwOlv5O2/6O/Atx9Yvzs82J5ot+WYOmznxxs9fcEhUhcHXxqBWfdJznAR
EdoFbaquVRyjIdSYQc23/vMjpwroCqRjNlNgdHvHgrU3N6L8ML2g3IIBgNQ/Xw2Gol8PDdpjbKJq
eawq7jiR1d1PsnLRG864/3sbsfSvbvC8wzSG6v64PbPjuwOmAeMDJ+klqsUu93vr/LgTPuNvYCxi
O/nwIXvV9D9y2iUOA1kq2u5kcynz9FUBGbp24fgaEnJf+XHzMygCiu4DYZxSvlEzpJ7rjwugwdxY
zt7/2Pr9eMjj9tDnwXrb+WAKunOFK+jIfB9XXMixl1XNsHDMXl3gg2lP4ehe+U6LD9kxNO05FKKx
cTXAXxCyKsWmoLmCsKKfDuN+SqKnh204Dr6lQCfp5zna4NQ3Iy2bcxEZ3gVU2w/LN/RXvQ7yayfr
F0qayhdFEQUx5HfkLeMsHXBvMY3T63T2MHdRnN7DzHoqK904qvna4yIdc/5/fn+AbBPTAKaxjIrn
5GuJMEmpcHtQDma6lOghu19n5Tl848Ho3+piTL6MEnRK5BXttQi79y6x3M1YdAOfgdx+Aw7XLyCE
H0MnKdZVFR5sOxt2YNuDo3Qcb4vllRUpjDuoDbOX0Iek3osdUvUd/gYpn+ql1x0m5pEatj1j1V+D
z+Abt6x6c62euoKpSLcu/85at0B6GqHdfdmF+6bVG8cMZQhoQxYc2psa5k83fXo0eDQcIJ/8AO9H
5nCGZeiX+ViyMIf1crKvsO+qDcexca35uBM81LgrE9j6GMkQbTCpgvfJYhBgbgqZ9H+0Xq0L9p94
e+UnvRMB5aPAQLlQQ+Ieey3mQJRWUN1kfJtakPbQ0gTRImuFAGl+RG55dr2gvbs2DJDWKNn1maX3
Nnb0pmd9/YkbwFp5k47jqg6tpy4VX53zFJum/p0I6hJs+4+TPyeRvy2z3LkbOHCABc0EGwqnmLsy
g6lSsVMys5et0E8+5QWbPu3RUxE6dk7YfXqIR+cqhTA8FVtp+B2FudErMZfPnJLP9WTVLDPakOF6
4Mer3irxVursRAc/NX8N5oeXjRHf5oyPW2zEzzoDvDFt7T199fBKyJNeTBCrs/nDe9N6fjur02GD
F7qmk51xFbadVYNb43cOrN/xC+hIqsYKVMVvVd32r7BQ14HotR38cE4jWHdzmSIthIJpGivvHw2t
Ofu2J8XlkKklSFaCRiw1ntWwvEOaSucc+OPPqJcfvmPE70NOtA2xbKAQFfATlsN2YVMP/23mzzT2
OrBbpcYW/45pM/2yjV2j29rRS0SyJVeOl2Lqy1cXMWQFHZ0D9WBhQ2iTcSec1Hoe4uqdVYD/CUsB
Q+I41leiNOh8TYKIP4pTKC8AWRHQqLZ9SqbEPRRDzSnRRw+n/88gWpL7Z51mW8N8Exm/FlZm8ws0
HVBX9YLNrH+K7EStAyDJh8KLnlmWNadAMg4L8aHfNcF81ybqvrAJRR08nVEyLZzTJe+a7QDC7F1G
lY0Pg68WOr+5jdOpemHUstKqkPSvbLCxomZDTDTCVT78D0vntRy3ki3RL0IEgIKr1/ZoT0/pBUFJ
h3AFU/DA189q3vswHXM0cySK7Ebtyp25cuZNmdXWqsg74ywHsVEJi/cifjbkWB3iCNzZkjukm1Px
oSr9uSj4Z0XCAtPo01MdMLqmg01uJoJ7kGXLnyquvTPRQ+IqVcJHZxQ8TAvL2Rq1tFFZWe4VbFOP
k5yw4ffucvSTadX2MllVedN8SDs9mXShrHRHyssmC3QtOmIdrvPPsGb1tSBHkzKgDRPZ9UVLng2d
EwdPbhR9gXLhZ+mby9rHvdiIyd6SfWRCKijLHmPOqoY8C3h0eLLdd/oA1f28eLAUCJh0Z6Q/pCk5
X4VtYSBSYicrK2I5a0Av7TEsYgWQoe+/e2PQXH5esMXSXw+Pfq2U7i+WbcebbFnc489LJGINNq8c
h5Udl3iflf3PcFz914m+8okNaFT6T0IZ/lP9oN3PRnvhSNnOyyPqlaJteJUdbWfa3FbKyKHGU+DN
Lr7G6sc1YeW7EpzW0uPYb8Rcgiy0Kk4HsNu28uQvFvl/SIKsmz4x39K0BTLFpfc++hg6SZlsR3zK
Txmwzy0g4BKUkiOO1KFsSPMc7ULdaQV23lMXQueswOchk74q0wxeICtCkLaAdOgKZPDsjmewHKSf
FtLkNu/G98zqeYJlAX5rmYD6Mus33GMbPcBqYuf/Zkc4THI0kKwai2M9NO2jEJft7gOq2JvwHqLK
4nhqDkhiJL7tLngGmfKeWGBevVjfuhYWberjNMkjy2EqBnE1cPzgVK2cOyUz4i7c5WpU+UbY0nod
VVOwLMrtq8N9aBXkDHJ2/mHaQEboEFmNRq7uMA7hrjcd7xGcB9dlkaQbOzJfDeWRGxy6mEoDNVwp
Mv5licVkGLNWRvtl9m52cvvx/1/ahZOuhiksVvJRbq0XRNZ4ZlNSKRV/embwWuRTvXKNdFinwtL3
n5cxzgFv5tDCfWohjoo72hZsDqrA0Khzbrf/TQEhYi5P3r6xdfuqe+urv1UuSzIEhgwWvM0+D0c7
9VaxOT65uWxOIsU6VWgq0si0JKdCDi9CNdmXlVftCucqAKzZKg5NWqlDUrQEOOe6/NVPTBNe0D/T
3UbCy0T0dhCi66H27lTH5KEINOOi3f6zpqb5XZMcQ4c8VIlSV/146TMgSH3TvRTvKVH8cMi4dGB6
g8mZ3BofWiuB+HM+DPrNGTTdBPyEoUcXcJ1MwLV8HbhnbByrRbIqBuffoDAntxYC7ANA59nVdUaE
vVCnNEDRYkq4uNw+P2wr39WZUneBFmzOrM07vLz2wwZU5KxiMcATrm8sQkq+ZRCmK7Y5Dax35I9q
63FtPuY+KWCcfgefurafTzg3sXkbF5pBi0/93ZDa2dIlu9c1wA90PPU0ZNuce8MJ96x7ymb772yD
jK8V8ChkKvs4ymUzqH5n2P10DlABrvXDQyX9SwxtYp0N8MYMvG4wSpJ7W/OdzSY72hg/gygcSQgr
OHLato8uREzKGnu5mp3osijzT5ZmEoXRxn9BT0egzGRbCVaqLXW2z7rjU8k7g3qwmRxC2mk7zN3e
3PGwlCrL1tRbsoyWRn7Vbffyw8FgLEb3w+Q9SIzi6RBtzKbFL1DCMByloXHu68cBB0kOukG/d5T5
mpOD2tle5q0dZf1LqtnfkxVBwG0UPtNuuU+4Ri6JU/A2ilr62jsGvCiND+6MB3R5nLnks1m/lwD2
7eaLFDTfOoKBdy+g0CJP+J15B01HgZC2nbA4UBQpv9qktvkrR9PN0JRoCyMYVqLHEiuwhP9KM6hI
ThFA2sTi/py03U7Qrt3krv3uu0zKJJqjlRk19vvAwg0bkIsM0GAvDgwsuBaumn0j0njzqNgaMAeF
PlzdnQXM8QO49ymPBgqIgjoE+vqdt7SSzHKp3rqF2JBb+ZAeHAVTIaHdaCn9/wrlFC+lMU4hO1ma
27UbbQ0fPC9Gy9rX2S94HFY4S1y1Ku7PUnr+c+FX6hmjENIWwfZp6q/AN2fIthh82ghcxTATSkLG
2OQGX1lpe+elj4eDbSPu8mlJn9tuIkAnG+qg8eCtDJH5773NAUHtHVibEpsdc653cmTG9QUIrKlK
eSUxLq+JzTj0IIJ2cS1/Y4X/y7KIzgauZbpX7tFkPkIhTM8Sqy0RPLBFP9cOq2mzJ7yExOhq9S58
kq8VbwMDAn1NA/d2nnArJH5zjTp6p40MG3trdyRo6P/jSFBb+kP6PRYo7pGUKFwrFd0Xj6FOy2c+
ZfmLhGU0CclHiarBncOtw/YvDrZE1Ri/C8s23kiuyBCVfzVG+CF5OuN7xoW7IeBY70c+3cQj6HX/
eRkd52B5w72jLeaQPZjmeUqLjHLnOqwW9yUnUHdDv/o9x2574bwIs3aMD7hU8o0Oci4OLFwvE4+r
NW684wwSiASsd2xrQgc4j+JDYj1gdvmEUeJhpWtU/py2mXlshl8tXWRfWD2RyYhxcFWZN23WwqGt
7Zlppd+OFNftdOC5O/xjGqeS+DaR3Y8D1iVKDtk3DNgV/QrxmP6W9GTMrOfnJf0r2lmf29kApG9A
9HWd50iL5p52NcFJuHpRpdVptHLvmFREtfU8vXSLA+MAe+6NZDyq82SeVKC6X20OA4vvb7nKMbJi
+//m+UbMyux/jVp89qVUod/L7oyG05zxVJuH2pzvP4ueKU2KfU1uQAymszamEqizb41hrQA/mBCd
omL58ky/eKmCbN5BAGBmlHlzNCGUrTjl05AsAMZqYPQnYWblnW7dOvRHrpe+xCOJ86kL2NYE4jSK
Rq7EhiOSLD/5W9nChMUEUcyglKcMZ1s9EnkopXWqhY7OY0aVMLWCu0zKXxSwQlfF1LD9YR0ZBHI3
uoCVNNrQLO0c2tnP9o3YC58IJdNzwnM6pWnk1W6Co9943r7T7XD0VYs5fIZ+iaNna9u+2kHUh/ap
U/eJzMY/v+z9Y/lYyv38kin8bZ8ocf35pcmUE8+GxzQ8Unfc9m7yuzYUdM94Gc9ZVJgvnNR3forJ
75mSR3p0CCTIzqs+iEaRjoO0FHfJH5E0f7vMad9tNhZM53F3SdtOHrEjeBBPsYCIJL7DgHl0r8bG
3YOBxR7aAAyLa36ykvyjdYxmhVoa1k794cel+zG2QQPaQ5S3GHkohNJpH0yp7BsxZQUAb9GfBHGt
lkkKi983XBjYm53313hgUiJfGC+RWdFLWCTjoeuX4YnKx/EpppBB49J2MAvivY2vPNTGF1Nkl8JM
y1+qrwjUMQLzQ1Y3A4AMvpuI6LKqy/eC6sCVqgxcv8POaazynI/WFPpWaoe1MWD+AhhA7yA4nsdL
JVV36H2W2RvhgXd2R1BOQ9V9CFD6gN/EdNQ2np0ah49VaNT0vvqXqei/kSXvR7vQhOL1cwGdD8bX
qq2XbxE7+xGo7YvTtdZzBkw6n/qjbgOT5xspTi4Eon1yabAVXePcJ9dJbkXxWMsP0c6RGKEX1xsv
HSGRjVdZhrcKUi/CjSbmzzQwX+kApgoUyOZUj+ll9rpkU1WCKDgIr10vvWblosC8um1WczKJOtQF
GERs/BcxIe9Pyo3fsXPaW0A2OQzDqF6bUUmWxXD0M2TJ/ziR2MRO+UjFGhDJSHBcxfVUbYfYUhdS
yMFmghm9Daoy25Sjq89qEtNToYyLdhE25zT46xvJyZxr9UnGgEa41lB7vRhAhfQ04xqt0reGa9HZ
YisEnNBP8F8UUGol95/g4XbhCk3cH+phnPJfVdntKoylkIksTraYZYQkgABlWvY8PB1axZL57zLq
ZRdrkREuaZZnugJWZTFFiOrBbYqoeV1ynlF12o7LI5VAaqNr4Iyx96tja/4YuVHDKdH1ExCJneW1
Aw9RspxagCPMnGX63eMQqyNX/I2DBlpNDu8pmGi7QWM7l50DaVvJUGrDefKjOA7142cMYQKObkb5
jeWO3m4y22Rb+sa3qZN0j5ffBx7JTQ/Q3whjE/IthlG4ITevkBnVXa+9Ea2L0da/i+auBje+FVwf
KwODKUFY5ChnQH8XM5+HUjvHtOtL0jQOYPPHUnFY/pTyq8dkcTKL4hubqfcyjS5rL4ABYEPqnWnb
y2bRlQwNWo1XAU8K9thdcHSq7l3NWXNNtfvpMMasHcb9W28U9cF3xUPmrC8GWamjDHJ5mQ2uVoOf
/k4cEqATBJuNY3InlblZUFhqG+sWoPemd9lhA7dEclwJv3dC3EhGWJfqV4mr/1zQwRTViTzPKe46
lM5P8M4zR0crd4kD4zNLY5poue24D8SmW3bhz6w+K7qT4Ron95+XDA79KdDTg7njoTumFedKCpq3
s/o1fhDcyom3khQavky6jfcoEBgmcLps26YVa4BIYmuYuA2wiYOnzR0ytLbLmnkK/N3CxZLxaYrf
4OWv/w9+3eDFb0aYCiJyxKlOzzOr77PLOiPEIzEhuVbLIRNEyoTNvd+xbZRhhvOTH/XWjlIy5tA5
3ZbJEDzHRQLfbFzO7sh4XNmnZfZtJl+s9YLU6l4tFdV/Xds+DzX+synxplPepce8BSjnD8jbC8Fu
SKZEYSPjiJfYf1u20Kg3gtjmh4zMMBm5UDUtdywHr9xHreh6iSXuP386ZnZmHCVv0zUfuNvkBYRy
sE6slFqiUwpLZQW64oF/DpYwwt68yjf5ErtEMvW06dvOOxJdvQyGO36wgoeb7qyL3JS3EgbWK5Z+
okq2JG7YinMHoP9t+u7TsfzbdTkkQWynwE6w5hcWtWyp8qAy8PYtsqclyUS4UJy35vjUh6Ed90q+
x42NqTRZsHYisb9bVFzEyh6PkZEVZ4Tb/PygEi31hUDxHNKgFBxGdxKnwoFwoJ1iQ6V7/eW2dmhP
IDv7oWcp1FV/W6eo/g1ltUusomRiS/Nb3OtojxL+AIzGEKMqO75ISGi1crz3qipKNnOPa2Kx8AxW
3ftoFed5yk20MDBj+IkJ8PJAt/0ZCkcwvXYi/Q/z3IR7/RG7dv5Fvmze20C+9wPYnboXu6KhGaCK
vnPNTcRrkvciym+NGurNOExUFES5t89M39mC5ztod5HchJctKSM/tPEHHwARid1Q2+rkAAVT3d9e
EStXvgjBydICYflfpT3IT9KhIIoIdZdzoC7NLJwnOfr/IjRkZYPaa4a433oB8Sj0VHXW3tCtvSjX
G6PJlrMVkRAhRrE2B6O4JJ7yQ+39XpCQToySlBpVSf7l472BhW4BQSL9O1ZVfJ9UcWzG9FcWuPTA
gkxZ90EMPK/gUQPkiEk/kNm/ybL3bNHqAxD/hrB56FYe1A2PE8Bvip4n68IAWmfXbvS8c6++s8c2
gxhnvcYzgd+eyOMlaT5nbcE2aBHTOtPpdktvU88ZqH2M2+spH+r+GXgTiyuzep+MHMpkKtutcOS7
TSHnuxYqOC0ko5WO9Ns8uJ+W59lXVLU79KCaJTHt9Jjq2W0P9XxqE8wj9Xm2mRXjdklCM/Pzt1rn
/SpKradZ5/ThtI7/WSryWbGxPM/sMval8t1jToR7BYYYTLF2jOsUDW81sGq6vFrxPs1y5jrbzmfh
PYyHtQvVQCztOvK8bJeLRyWS7dENEJjr5ZPvZB4aszG85glIPOzDT+bIu9/nWXbiEqb3iQdah/DM
OevyaTM6NSS+EWbwvDjuvVzEZ/DAUndVbZ7wSLmxG71OxDUoYuh2AfCfYzvU7X2ZUJ2XVpJnK62j
pyLrMwNGiefijo2LmpXs7nhd/RVnpKyHmBVLRCrrqpeZTDqWYexAVCC5UvE+AOzRxkbAVJwf9Ah8
2SdBPMbgDVgRbfPMNkO/ZcuTaDICjS/fCd+SGDXNU+q6XJFL+uMNGECHWqmvjLalM5XXW4CvuPZ4
p70PGYl5HWg8/XYKoWuorxMSRJ4nwXNZevWeCcbZTF7+5Bee+0S+1ydj4GWnSNfJm9fRuWi/M8CZ
T4bfIkD2oPfKRuyyKJ9uqYXqQxnQtslNGhjJnl5n5sIValp3IX3HxQSjXpcnbDkSf1Np59WPjf5g
JZ2ghtr9o8dvNeUXK0nI/9RgE6wMa3fgU8nS84i+Z6BFd3U00WTuwVLzBslN8jF9LoVrgq7iRVpA
qWRT7wcjIlBKi9GLi0cex/dML2gcfUewZI4dtXpPfTvhmio6cHsYSWhDzv4radmiZ7YHAWjmNbQn
Y0R7BKW06rOuPkcqQw5TiD2p04LCNqhf28d2c2gyr0Nn5dK5Ni6mVyMwTLRZeqPlb5NZxrdENeOq
6gm0jlb7n2nkfwBMvRr0wn25d438jIlgqV5kRmOc7MiMzMsWpAaF2wuZDe9IIMy8O0zVTwsyLAGW
NYmV7l8+3B8Bdg/q9HdDQ8DQdzukyeTjh/ylHCJODciDGw6GLa4h8RVLL75K7gNVgwoorHLnCycP
B3ecj0adLscZDlOoJ/3ixXa6r1LLCx9OzzB2kZnQVf3VPBoakqvV/h47/TJMiBwtfpf9lLXWNRFg
w1rcYtww/SewfM3RjdV/bpsfh0L171KEj9TsKktr84mHvAeyQ7EJka+DG2V/JK3KhgNd186C7nVQ
iFlRPFx8v3RCnWGK4yO6KztVnX5e5tyx97nR3pB5y4u2J2NPaIy3WJ06vzHU/pcJ+afO4H1ZRWHf
Y05gs34Glife6o7nUtQQxotcsGOTLJ7pQC+eO9uBWM3azkHQXKV0cT0ZlMzSQJ2e+HP1Xhnzn9RK
CTc+XrTrqwv7JxSF5hPs1c5NBu9MiienXPvKU5JqzA4UZAahZMi4r1Sm+tMg9J1sNcD3IDf9q0l1
sNNDA08ZBsOt7eJ/uOrJj2dsehrJ2gq6gTpO89hTxF6hAFoZ+TAeVtjF0mPa2s+lgDKpqbc5/bwI
FMGKeAIw05A+wwqiGFkEatAZxaSFGVbOm6It+3Xfq0/xMOL1vlG9iMw4Y05annk+wRpMiBAuU7VP
SZLf4Y0ScynZBhETf+FiXb9MrRVvuMNG7MOivxMdmc+tmRGHlfMamUgS1mjHU9y552D2qufSmxEf
qBpd2MLthLKzfdt34EAjefNtj8XIsihk1i47RA1UjtyayBzmsvJPaoEUacQN8eeBcKthpb+8oT8U
+eBeo4Wcs8v9bBVHDDS42o9Oa3SnIICUJ9lmwJ4tjDNpO01srCFsAH1BEPjKengOoLcXL9qWEVI+
ol23V+oBWLUKjqQm+RgGwFtz7+4TRbGs5r2+i2285V5mWDRlpqhgE3vRVNAAMxZrF3OL0wEqddGi
1yqdEPUI4cCFbDc0hKb41KvucU2HWER/xLpXVEg6ZpQf7NR5GfAEnhGRGzjtZIKHxUtDGs5/Ex8t
35BPuOolRh2ig8tVIRuuT0amDykFehSFKedoNaRfMjYA5fAfrSndUxJV7maJ6KnuRvFUd3V1Fvaj
sVqQWmEXnt9ZWt8rfgcWCi5WN0ZbHBqRWEunUFsnSOS1mDxCQ6KZKBVjPeBaTbmJYunfkn3Pb30F
JJpc7XHZjj2fENa/30VS2rRCJeYpknqBt7uwiJhM3FnTzTIT7wjZLz4OdfdGYqu5GR0v3P/OmoHu
ZJhUXvTquXWluOe8Mek/0KdxGabjgGYPdZlYfDs3B9yL0wtTOzEiD+Gho6LtVBqJwizJc9ds+yvb
F574+bS89rY+mSVJorl4Y47STzypv0Whrqw4sMXSuXZwHJisvk9SO3euTuS7B4qSH0K9tTx1wOAc
5Buca/awbfQ4PkcChiof5dCM9WOFq+1dFnf1ZqhHwJti+C91HsuW4OThGVtpTdz9h2xmiNo7mhm7
y4o8LGZV560pHs1UmeZxHNv1sDWKvgYAknMM+PlNzESWzdq/tDyw6Q8fh3OLSYQpPb0YUXez8DBd
3bl3rkUaGTtk6Xn184+AAAkri3LZZ4xpT/k44WxUcwyqp8eNWiAL93V9L/glPpAR5O3HP+bWIm9R
fhaVg/RQNawto7HdN3GD2TId4zOOlS9fyP6M+SV6HvpfM9ivJ/oJGe0e7D3uC1PIdd/BgmN32xZi
yQMb8hUF9tEYuOo/SPUVWaNt7qQ2IlcVIpxH52WkVcouhxaLPw7boqlPeVu8cjVK77Y1DAfQpVz7
BDn4hA7xA6IEaSZLvrAN07sAsQ1zd9FeSB80R4uUiVjwWwFMZnVvcCxUgZh3RWlWG75eWLEWhac7
+njm0JhgnlRzT90pgyGHbtGsJb7FkU47ptntHIlfjeHLXTeVb4yUf3FqVPvCAHFhAg9RqPorh14y
ah4PWsd8MVys99Jy9yrwqlvTUQNhoH1sSjf/dAet7glRg42jKSWOWHIQt3WPvbLMS5SK6qlsFN3s
ldiZ1fSthKlOEn2scZbk2S5Uc4Azdg4y/7+cuPe7SZGJzVCzZRtOgtTyoHNpcXl8FFdc+5lPjAZz
WuUDMWHCcfsOM9Yy78gjsH2vPQQkEjUX0Q32MXVZ+cOywFCSsnJLwAVNNrkd2KK0XNbOtijx+ZvY
5eo0eg3AfQLBYmoHayyOhD+/2hZpyht1fpceAVd/kOdGRHQt0iAHMIDZMOBtt677ZDw2lM2qanBW
izm1Z0rFSas+vGcymNyQBdvOVjQFKY3vxjDS5dluZjsE9g/Hciz6bbtY5OcXnb9m0bARXENsLref
cD6PuOovXtsUJ1mzA7b8Tmznvm6xqnqhTiQIjrqxXyhef/YCn7Q+CaY13416VRq0MFGQcTUkaLk+
AZ5He0y9wTZVhjO9Cviy+P92LrCfUSEXs0ED9pCRL6pSelU7a2K9MzG7xKQLwx8bo+0XoaeY81RB
Bm+KxqN4vMx9YBG4F/16qQx1/rlVuilZoa71Z0jiTB9z2V48qzxU4G/slFKiOHLN0FTUVrPwyNjM
+fu86KHK0vgHQ9RbEf6l3KxoY4oPWbp0voOSChwex9rk2Cd2LYxW/M+g0rU82Xn2VVhNdHI84yN7
cDtHwV7A0LZ1AH8V8GlGB2+t8c/gIOCDvSWYkH+7HYzSuq2vWpsAsLMaPV6W50pZyb7xzJefP2ro
/MNsGSmXZCZlA4A0d0PVrEBNLRu6gF4DwPb7tMbAnbkJlmmP/FDueNdxPYP0ovJ0Z8LjQDUl8yeE
CzvAbDc18vSN7zmK5SKCVRyUz0QZVlbgEFuvXVQ03LIcznz2puhuT3l38lIuoMwNqDecc6AMnBte
9/NodMux6CMf4hc64pxyIUji9ksN1LOVCf4rbVT7VjdQluP4NMUM/cTLgfqU+hKxf1/D+t4ioaUb
Z1rejZ6zPvYa9WR0fdhkPc/diFnHNX06PRKYFn6Usml+kMyHrKDXt/JjEpIlrX4sTpaeJD72Hw7p
JvNXwpzNLZqcXybiM8LQQrD/q+xiLlU+BarL6JCZ4UGfLvalp/JwnQ7Uvna2x1EpzFs5Smb1GDhj
0JriYgjvD/VyzrpxcHREAd5GRAb8MqMLesg11lEGprhzkz5kFEQBabw3Fr8vuKWZzuP2rbOe9Ay+
b+CWtYn1xMoh66NdEjjpPtNVs85ArJlc8DjfxuwYw1fhm/Ix2agJ7UhdSTlAHEx8UsqujOhilzDE
YOP8gXvtIuPp9mRahP+bGMOOg/5EKYX5pLrILleFoLaDhQRtCUAKNtSW8ilraIako7OkdXBganYr
nB2PM5A14sVvXXBqKfYendePsQxkYVcrbsrSM3ZJx9glBd8oEfgsCSb4jnARSb3QPnEaiqDd5m6L
9Wg+Kzrdbm6Tz9sRM9NaLk504u49rYqWGQjfb4XIGVSnrKdWyCbIt7VH4VJnxMa+b7xLl5sUUmey
OsaJ/Ube092UEU1pbYyu46EAuZp5ryZoi0WuCRF4NmpBl6r90LGHbOf4ESIgt9aJs0GN9GcS98jX
k/cQq1N99XgrhHJahtXk0og9V8SdjamDUWdQ90UNLHyVKK72FRmAgLNkyU114Npt7SKL1Z3u7XLv
TVCR4L1Du0xzlLuFEGzSZcauW4ps5YJnBkvJboOCDLKaFw5pE88C8CcdY5pVnfs2JTHLrhTnhbcs
ISjAfEM/5jN1sey+nekvNSnQJRy1XziHzwltukwD6ySjTaBcYIw5ZQWtIl3okSBtkwXDE1jNfcAk
H+jeubgEuSEgWS8LFQSx+UrGIUVNSx+Fa3Z9YplxJnqzhFTXthtMX+UuZ/06R2gidLBsMkIfdITQ
oGVOp3S04Y6YOXH7tXH0zMQ8SENc6yiP3yVNmhSZ+4NTn6t0+Z1lhXVzAjQw9g1H151ADpgP7Jz5
48wERGSQjroUaRD6gfPFmB6EgBnsjeFA3DJk8M8D+nUKspqFUZ08eVaz771j7Ew7QTkeywHT3UY8
iDZlV2HV0djOyrZ7q/kPYxKkB2n/cmaPSi6MHKe0+FWw8KGqHouhl8d7mzrUg6zmbtfCq40TeOR0
o2+iOtU77r1/+r4eT+wKIUh7CQghiHX9bGInLfgpdxy8I5+koxM3fzKquq9Dyzs8wEMLZg4S9RJY
R2ENGOMGj2K+hG0ZkH/qkiMi3MfMMk6lk1mXdMio5+K0mucy2S+J/p6m9G+RUzJVTnyRke3IYybM
e0A07Aoxi0aAGqGurJv8nLnLmSx2dGBaSEK23Bbu2ibZj/zNqIZj6wx3DXG+UXpTgnU5DUP7LOq6
Oc0YHh9hL3utLJrz+LmBdk+1cUc0d4VDs1PwNeZUHsyMFHuuUtFhyRF4piKubsPfUaRJWAvW4XN1
CR4W8JxL9gNGYILVYwLvG3vaTYkvthIvBzF3yOKM23ov6/qj0d3fJFXJ1fHtT6QLWomh2+8njlus
YPV4VSOcRSv+RX/kvBk8XdxKk9bwarBOLD6rXT7hMkmHHMJpTqGN+7j3zeX0BtM8hvtXRockEeFs
eAC26tHcm978whFR38uP2KC3SUxv0VjVJEH8ctd1YljJx9+h1VDXl8kSh2Ik+mi48rc/7nN7Mc+9
OWJ9HuthPTnCuajSt/ZtwbTlkAm5ujh14YBspsf8YMdBdm3byNiKPhjvcCNx3gSsQeaePWDS8SDw
WFE4LN6JC0EQ+14UdY9T4ob1w5uJ6NiEyxj8FQmUbOWCPyVHk50ECfzDIJKr+kL6HOCnsOt3yh7O
8lBQcmFN+SYpaX+0q02C3SjBV3swu+bBU2+hjYj8hQJm/xQAgHLSZj4xwL/2E3TgGGZs5r0P/JQO
VVn8sR5PmTKTNxSRFWRK/5i7/rhbAOqtqNMdLoWuub5T54fnnv3TtHe9nNavrPusXDM5BimmDtWz
misSOGyppYx9z2VYJNU1mabhnLBkIyOw113tYMRwlpPjTk8uCcJLtKwsTq+jFr9LwrkgkpeXCOY7
sr/im+P4pRXq0T0MIFDuHaXHWDUYT6FPn2xrvmVydvbOwiWGrPEEnH5TeFyP5nz8Lyhc0A86aGGx
J9spwAaGEZS/TARY0TNGtQ9yg39RpRnCBzQKzyFesiAgzHYPJt/7HBocL5pAd+oBc6jtIt40jG8h
uHF05Xj4oh4CPoSZG6DTyxfmJXa3I93IoPLElkFFHEjinEyz/s8P0hi/U8M404Bo880hDJz+Fd8e
QGe/uDU9ba318pEYnG8wEU8qd8PJkC42lgItr539U9J0Ib0M3RkEB/6EaTdUfOOGmtuAxyG2xRKH
eSuKSw5H/HimwqrPhx+Ro0epnsf0m3sB2/U4p1LBwkrtLnvx+DmhPda7edP0Uc2VJvnt0iFxJWmw
NmMvDtdTjhLQJV7oeDX7QEPQEgTldgYFzBp+I7tmWi80GcDD56fZE4gAQA1xzlLZi+O1wUH6EHMS
T6ibOUD3siFBdfXEHznnqE2Imr7VdSfXmnGvjRrU1EKL/NI3yFMjejKg6B6wFEEB7vtKOpDSVLt3
h7zHnPdAxthx/NQn0b/EaXw+hBqCW1fmHKHVg5XuMSOklLNClB3WWkq5pbngxddggXJ3yXeZjag3
A+yk/BoHYaafLV09ULDy029Uf7HpP1pJu30uMox4FYLXulCEIvNEVteRurKgxmasH8+GrNnnc5mG
pmvLMFiM8tDFU3KzKsC8pHPhEPCuA8RM3V4Lr5WD5aUUgnCQTRIoc2mGbDL2BgBiR8Zkc+QvSgQi
yVxgC0FPnW80vEKz8w49MkfJlmiH4s/5XGQ87z36VRf7O8tJV5InDNSYhYaXDIchU39g+nke5XY4
H3HPUQXs2XQLpnG+davPIDfrEL6BvsR0O5LkT7DDsVu0KtavhPV39K+cO138N1txfWsyd69Hlb2W
/sHIz0VauFfu6pQQYMQ+gLh4JHPTcccWGXA10Cow21w3p3T/P8bOazlubMu2v3JCzxen4TZMR9d5
SO+TySQpSi8ISWTBe7MBfP0dgKqLdXSrO25EFQJIR2XC7b3WnGM6nGHLUNSXVNXUowQTlgSYTkgg
A2RYG1T0Iq9clnhgloBlNQPrGIguaGUIqpbIDUfGaqV76nrSLRU322d+ZC2ieLi57YON4nFplA1Z
cU6xiX3d3qOgiWkn/Bhpp9L+xNWs+E1GAJYiN6DtqL4O2qZV1YDYepU8nKHfiR7N64Dkc0WLiNOk
qg5eIX/HpVA+pAZugUqrTmCGsmfYT5Sd5bOfEbrU50AETIsgDWLWUdz0wV26MR1ranx0bo0nBNjk
bzpU94EHHhXFB50HR3moYnffRso+7cZiVROwcPCattsQYaZOI89cBOFKkuGuYWA4maFjrINC2zJ/
L+g5g8/kVTAaB8JpBBDvnvnximBZsQl0kPB+ml3RM5WrMIaC6kOhwcy+Co0QC25FbgruTxPHhFag
2KbJbyPLz1sYr7EH5ybX22NgGE/qSAXHGgkXYqjjLWKL0C2fvwihmVIIJinzkigKczk3PVZmfgs9
eFokKZGhMnbAHLzugPs+fFQB56CH6JeVTiYZ6Y8DdQAgAZUlHQI6sgIQ3LgB39ozjdaVtQw0FHWy
ehbwahgvBo9ulZk7X9Mod2nUqvFZEW9LKZ74tvHCbkOkqFL04A4L35c0pwzModoFZ7wb2FMZH4Vi
2GelfXO4QRdD+KIX8DBiNR8Y0wFUMoUY1snAiI1fT1sXmj7s3R8GesJlYTfWDnjpypejdtJK5XvO
71fo7XhxTDNcOtWAnygpnz0vps6gdOO6ZQp9SWkrMcLh9hNUNuxoAz0cgS3hZqALtqkCMicGYuK4
JPYGFvmAg98i5SiwUm4CY3Iy7JLahQ+KdsBJhURXNLtYxO+BuWoNVT3XQSqWtJjZxX5S7Ie+ec65
0PrDd+b1S4WBL79O7B64ke0IMDQe4Ebvp4n6MggV+XBuCTtEBYHT1wobHKPKubBq6wdkLvT1SMiH
/EDj6KXOZX/WHfWeauIh9PDftV2iHgNvlzSDfphjlRX5qtskh+uxMjB5p/5FOzx56DzzxQmld2jj
e5MKbe91+ffWLdpjWwSvcaLXp1Sfim7jroIJjn5ngNQimFcNQ/FZ1DkmbsRQNpjZMWBaXupgHUv1
ohSaXHXIKVe82N1UjvKUoqBdAID2H22cNevJF7zirsqYCcK/ZsJtRSsyJWHGw4aSkwNHHMaJO6rL
RBbx2lXIzrRrapzkAXE1Ti2J2D7sD600g22QB6+yst/Mxsv2gBMgkpuTs7UCg5gM41uouPmxNXAE
+LWhr5mpgFML/Pbg5rmF0BWHbYBtExK9vkyLnuppoD2SziiuQSOI5WkgCAiu2lKYI1PQtt+RyrzK
emFfbae9R9LadSGxCV079mvaDY/CaW38dT272WFABGnW3o3IjBa0U4j9apwvReMg/hUl3cYBTVEU
fR80UZ38VAkPmuXuLOYtSzp/8VH1ih9BNgC1qvPvUdHAAWSUTkpEqywh/wMF6QijI0HUYFTkE8QN
10+ngnBySONDZJa/RiYZg0Erhp/zFyVRs22vJk+5LO4cjx0lbO5DZr1qi9H76jQ6cYyMD/va/pIp
/VvlQOt2U5AIlKFNWn3tc10FEwkgQSnlOuGXXSeAHjCQ9vlhPJOuskuPoFc0JB/aPYSORa8elXWM
JXrVKc63UKPGLBQjWOKYyc9cHN59qe07lfqggdgeCqgEKKvSxgLK5CvWK6UDOHiF3+3jpL9LjwAE
O+Q0YNjdHdtEQVLSAspiJ1AkSkU/oVxIaTP0W+eYzkKF3kokfYNNhuz2o5Vx5R7gVyDO9Petmm7r
ql/VgVSeDBEcFduKT1KHTQJpY43hieJ+bJRYMVHd0PABZZCbhOS1jjjMC7dmyiHQeiOE6BGyz7GI
o/nMyCY4pATdUedzqyV3o6tfmepNcYBIRQ1xsdyXKCH1dwuMyqJFZbweFecVFcLnvPg+qIzV1Ywj
CFwJEw+iXwGalMG6GRBW96r+IgbAY3aiXgsbBi7nbY+7zB1781hCiVyRQZUwpMSoRjN2oeaWubOL
QZIxVBHgirN81SbmOeDgXaTgjLYVmYiLOEQYQDWOfklXnplLoPL14huYSTrEdXehpusuXOkgRZIZ
LxrV6m7a1Re8DU8w3XFHGDFRohpp83VRH/oRkLjvYU6C/UKmU9moFPC4GtSpS9faDfaW2QbrMjfr
DYQYPB2lEOtyyrIlj5BDoEdTjySGoUE63LppEYUUjOPqh1XU8TWmOrAAMuEsjQhBYRf3x5qxE5BO
UKNG1wEMTuVLXjwLV3G45gwx9dk82zKNqDElkBFRpurKta2EFAuIC5XjnJOEWRVxRkNUOlsMmvau
igFtEz2Psradhg5edaxk+gD/lpGi6BhPt4W5agzZbR3d91aeA8gkqpztYEIa7dCiL72+Sh9sbwd4
CF2L4UQL3dYeQCUVl0yrkfYgpd7F5jUn6YFcO+0dpIXcRhThrcod6PW0Mb08F4EIFrjUhtWRuwBR
gkeAFv4zw6l9AKjGa/Xwi1wlvvrNhM5ys3FG69PkyayjtRJk9wwZ3k4iHD7hXd1Q3upvjYqWMjHY
V2VQb2Mh3cfc4KfXB256mBOiVZtjVHabPADCoObLUA2GlUac07ms0GTXEcGmOXte0/1ynenDuICw
Vh1saT3ZtNRWLhabjVtqaxXSssstvW37g5D673odVQf6gwuEETXDq/FWGUAqXVistOaJVE1M5jkO
Ng4itRhkENfFBWhUzhpX352grqAXCU51t36JrOFd8x1CQxKUdXIcUXa7lBvK2noLHL86l2HwEpPS
svRtD1CFgSmAYPQaJs2g7Aaney1RtyxNo5yEoOLVI4r7PpCJ1eEUxFAR1Ez1Qlw7GyIUK7wyKWYA
L0cL1jG/NydeJ/23wmkZ3fu5PHETv9GxUbZubtH2dC3iBOkcXNswfsnlVGGhvb2xTBxifclc3ncp
MBm1gjzDytNtiYfx1m+cqpbXjPqkgdwj1PHuVp3oloZmB/sOitCXOh8uk3HTcSq0EHExrALVYoLU
frNk9rtFdOYtw5RjqVRy7Mi9wX8ednBb7aNekNwjqZynjFVoQO0EidEUAJT2psXxCxN+d4GKgB5q
ZrtMrYD960QRHzXBENX1vAOlsweha4+KJ4Kzkg8/2igie9p2H0kAHNdExr7YlqTC76krq2HCY/Tz
pRNMiOYTS8+cnWfvoacO68gLm62pQoxtPaI7UIAfZaog6TQjyG/Gc5PZmKkLtMfYUqJV0ARUlGR+
6PWYIYGjb1IuKE0rt14EsZVWt701qvrVA+9dekh+LEdLl7l0vxke80SN4eTSLSFJ+aq657a/DvRQ
nGl7r2GUjNt68N+DZuy2ZTd8pYE6Hnj6xdfyfBsgj1F1/DNNieiC93NjtsBFkQl8CgiYWWSuhRvE
6M+M9CYAQUjIJoxtuE8m3HIXBD1ACCaPAkqxriWfuWphJ42aBRYhBJ3jyhzM5JzH0loMVJJkk9ff
2a8rq/Sm20gTUQYZqCKtsL55xxJj8NpLB/QfpmJt4LnR3vc4yHsK0isjnsIiAhdppDMAnWmagfyy
KDhzUnxFL8xxG4Co17oSeRiTd/LVQ2Xb9PJZMJY+hsQzhy25fnnYf0W8/SqjJjkW2AoTAp73ZqTq
64g016bRxdU0C0INVO21zct3TXHVLfNwcpIBntO64Ucn4qubulzDhf2G43FZe1M4nQKmgIhPnh7w
RGAnPnDnnfhi+tbUq2TXtvrj0JO8G2mE+WplEu0C7Bz70rE/R7Lsr4XxXXWs4ihGk8tCBehWoF+r
qwoLYNnKA4NmKqexOq5gS+trqrbKOtSagpol/jBTr0vq7Jjak6iju6JG21GG7bYKm3TVDAk3q+6O
4Lw6DMD/mdAKmhJWheLAJcgitA1oY6mQiHDadtk35aamyP6Y0Z5aqgSNpSLA+DA1rbwO7Njg24fK
7be+5pwoN6Wyc7iPhNGyQDNFLJ+yyD2SrAv4KxtFQ4w9lW/QpWTEkYAjla1DqiKi9qa79ZZ7rXCT
IezPN2qTBpS2Le0qYWrjG1nVWjGFDdtfEQZQTIBjVI7AWczQkg/cQOrfKQq/WUYAP4jZ4cK3PGMR
S4oFVuAf2gLxF7FpjANaC8OEp5NTMLpv2mheh5AIMsYtuIKdmikawfLrQdTI/XJ/m/TeQeF8gTm1
QgdjreK+cdY5um8raewr2mWy1ywKA6lVPxS97A9OTuiVTdwgoSW4C/Akg6a+YgpBwK9SxzENsVO7
XD0QyKhcNRqdVDNOkQYEnBvqFxU4lUmyx1IXYM6qSiYH0gsIKU5xIPRpTawjY05PtPAKvQGErSx2
TPxQ2uEaPCIyctYZrWmAym31ah0rB47cCKZpGxfNmWJ5tIbB05PSZDr7jvjsjBN1qAywKrLnjxfB
PgJXQbEqE4ihLMtEN3+CDm+fREAeaq0rbxCYtQdFqbc0j1+Q1mY3phYOU210nqFBemngT+GzItgn
Wb71ON+YlwBRwgN2mBdRnjBcmldtlCiIQVl8PD0/9rE5r9GfyA69Zw9rksa/DgZtckTKfGDOHPbf
VuEHpZg9QjCwo4AAO2/PL53X5scUcPB4+b2sara6GxYHF5nnHvHvE+ZcArf+/PeESJKX1YAdr8FD
kPfK0dQ1f+sDnjvIYcxA1DrZwRrFW65N5co6EAtX+ORG6hjh5wWOKrhCH9tRbTUHk7byXuJXUEuM
faJSoY/VAWaI+UPlqEf1qzZ9NAwleF+0g7JDoaFZmqYlXVSuKzNo8x0jmR3MXMRDOdS+pRgzANUW
3axx6U0/2PzDzj/dvDYvfr4Irwu74Of6/PD8+o+X1lFk7Xru3TmBmukOs2yG5lSk6RS1zK+OZrC5
z7+qbG1DKwic4Wen3onBaJEZ5cOAviWEX/7Lzz/vzPmxn7vo4+mPZz4em9c+FvN++dj85XVkebPP
qRx7yMRa3CspIDZ28MfLuHfxinm7xbtFZuz0j05SdJZUk6mQwUFlcjs9+LH4OHTmx/y2BRnw8fT8
y3xszmu/vOWXzb988Y/3ad0EMiaHjDTEuH+KTMMZ1/MR0Ng6vZxOHU2KrmpYHhrRJ+t5dwWOkR0+
dvTH5vzYxx792FQUeqmLjx0+P/Pr+1zHXYHCiBbhhGZmMl6owLEaxibTooKuxPGcKjUt6ekB1xfN
H6tmKhxw5P4Tw55c7/ODCAveAXiNg3NanRceOOi/bqdhdU/aJt383D8fP9dfTvOfqz9/XdQPa8Zr
axtcAcPjuvMnhT8LMsE4I6e/83ebf/fY/I75ifltH5vzY+Wfn6xKsF6qIn/vYvf080ydz8l50U4X
gnmN+Q0n4Lw9n8h/95q/eywCJcahO53l8+LXvzA/OH/sz78wqQ1D0PooU6sBBwpf+2OfzifxvGN/
eexjc1775W1/99j/+FEfH//L2wLXZvRh+swNpmtkqALW+GN12u6mA2a+Zv7lGfw/6ALnpwZarH+8
ft7++SHzJ/359gFQHt6bPx+c1/SuZJSLOnD+8LINWvIY13Pq63/86P/Tf8+h3Q5+ntX/+i+2f+QI
OkKiuX7Z/NdTnvLff03v+fM1//6Of53DH1Sp8t+b//VV2/f88i19r3990b99Mn/9j3/d6lvz7d82
0ACEzXBr36vh8Z0v1sz/Cr7H9Mr/3yf/8T5/ytNQvP/26dtbGmYrvNRV+KP59MdT+7ffPumGrpLI
+x9//Qt/PD19hd8+Xd7JaWqzt+Rb9vaP6f/Tt+/Vt7e8+ptPef9WN799UoT+T0tnyg301DQF7Vjx
6R/yfX7Ksv/J8FOowoRVpANTIVoXvVgT/PbJUv9p2JYNwMoxDZu31DmtwN8+mdY/LdWltyaEq9Jh
NrRP//2P/bfd+rGb/5G1FDPwcNe/fdLcT3+NGxZQvoUrXF11DNN0TUZ+PP/j22PIwIlX/59saDtG
LaMgABdVtUO016OXVnJvGN+R6vRnwxxSPJHm59CrvpRFLl7sIhKHTLFWhZzm1CQWZaHnv1SNIF2Q
rNIXlOsoE9tcOfzlh/7j3/7Xf+svOcT8W3WsRy7zd2ZbfHNnik7+y781GDu91wYN/WgtvnTM2rdK
lpgg31gwKTKuwuw5FcAx9xFXcNTKD+TqOg9aWeJwJnVoExI/egqqkLjaBn0AZNDtQMlhQcdjPM4L
tB7q0S9rl+6Qra+K1mo3FuFK24AMwo0f0+mEI+WcB7I2YEAu//evyJeZwpQ/8p85POjVsR9sDhdT
aK79S/4zfg6KAYXQ4DGM7VGJuvpGrtr3srD2g8NII7XMo0so6R73ywG3wrNbKeYylKZgqOZlG0+Z
clDciGaOaffbQLFuGX+OsEhQ6dPudeNhPI/YmqLYIKuCAHvEG9UtQm2vpD0MbNc/02sNzrWDPzsY
/VPEnIXBDfJ7D1y0anYuSldkNUnSMZVOCB2sw7o7FpJMZqpJ0KITRPaBp3yv+K2WhV5b2w7iGSl+
DLQiaIrxGACQRD2MAJy+VFPo2iapjWAl6Nc8EjJFefubqUEuZ+ZNVI6k96Q7urO2hkLldqCDcG9H
d2l2o0OfpYKRoBrPZZlkWxiv0VJr7PrYYyCFqwsJVtIutpz0OddEvfez94oS9lUledIfqmSBYaL4
4jMx6o1KOwnRnBEVxjszNrWjMmpvsenEOw3MFlNAD/XtQNhO4juHMVK7u5nkP7S8+T3NgpD+WmG9
JNEoFipYk5KZ4C6uPfXR7pr6kuTtASus9lhB19l0nqQn1son4gDCG+McsDMEJ6Z5pHwm8QhDqKFX
9GE073NBmPuyQuu8orkSLS2y2lcOYRVLCXNpoyCoPKKflCLNVmBxV0xEnc81KgdccoVxKMbmjnS6
3AgsIVACCnOnW0W1gnRzG7Mwv6qe+8OfCPelw+CbIHG9ieOnQpIlUMuiJ8zva8wRCTyXoW4X1u/C
898EJsuL7NW7k6kmXo8ge0hbMzmkVKiWwCe1Zdr2Dbh5X5xGm2I8A3X9IQC+ts4hG1w9lztkow8W
dEh19GiW4jMmW2lb5SUEP5PkKFg14U56bnXDwQCfizEhlFfo7cd5YeCsOFIeegwwRC+9hJRDyDiY
RfysX1fsXjSzRpIdXeSFR2G22XHenBetaPyjBnqy68xHKgnmI1CobJ2SPL/ia+ISEv0DfwnKrwnY
ug0VrKnTYx9PJOHV7Ub1GgheZdtPaDqNfaPfjUzRr7JW9atKig6Kd+P48VCbUKiKyTfS/nxVpgU2
/BF6zHGf06pRrM9WHqlM0MnAO1oacWmaS3GlL7JqZyIpvSbIJDwZpWc/fWmCPjgWjWUfyxbbetnT
2op0P6UpCHQ12NAiKS9xaXR06EUvlwK+2xrtOd0zZJW+QhkRUm9xHoPmj8X8WOlRATLJZfa6MH7M
rRwYlAEgKU/ji2320c9FBPp5ZXQev76qWadKewcVhMCLFsTJKNSDUSfmIreQLULjra9+6fUrpvHx
JrWwWgbSN7ZGoOrPFpcuWVE6wrFWktQYMgJnlJdopXayuORsbJCQBPvEw1GE7XCc12TkGWu/M5hG
ZuW2r01jp9l6DVm4qY/GtDZv4hbH7Imu4VQFdbA04AdeGti/FCOUnlrQ4H0NcoTg4+hFJykUHK5d
du+JhqdNFKDuIwOUw3Hw9o2JxjTUMuKoIBGeIB+zlgx4V3XS4mgT0aezxnTbJt54zYsq5dTo7U0t
KCS1g0GEjKvfh0EJHjFQpXeiCDqymmlcBqDXDbNMEMhOexuKFKWeHh7AGq4OKX5FbZ8bR3BCyIaA
KVIKMS/ZsDMTUy3hEcTvtRWDtTfDEkeU8HGuRDABUnSBJ1tED6QwDXstybgicxndzGx2VLMmUYQT
pn1eUBjARA8fvaSz9aZqiMHA8YSnuvHOXeJqD5VqG5sSqNE6mVJYQ2AExghrqAGecXGLhogm4JAF
FFInONVat3eZ5LzwpnBP9S5cK03yPQWl2qJDquAPeGO1hhpmUCIlTGLAc7BMleY5IelnWSdDBaXy
m+0G8ilTvd/bQmvQWZKUGuUV3uS0jR+LQNMWGeh+lOns4twDNmmUZv/AZMRYOHo9HHS0e+vK0NOv
cMFQT3UYfrsNOI7oPEbI1IdRrd+w0GQr4Ij9dei5ble55S8bHH8MYFQX8WG2S4bEOAb+cxZzSMse
OGpf6NdO97SrSzpjlupr2ZgrXcSSHkxFN2WYyBY+AcMAu3ztQihChHEl0fdYjJUHTWI1MPuOvolL
2KAtE3IflSbELYQZ0jMotFKP745V5AJHRqa4nNzVSi2uYJfjHS1/42xqyUjmBOG7cgS8E8RJvHaK
4UumFt5DGnEL7ZL0igU9udJT81ZtTWDLvFlaGJubkAqnFCLCagDzBdGa++SP5YRTU4EzKtCg01Fk
J07WZOGGSXwitDLFDdmFqyCVsiQsLJMbwwrVlcaw+0Zvdyms4vsc0lnTAyOVyyXyi67MGrZnRBti
QrlVIfrQic0rWuyTCs1IsE+Bd6k0WjnZqKcU4P3nUDEQ7BswbGzPuISQfbYNbhuSAhNxH6FXIKXB
C+/bxSZFHLzVM8dArwl9oAvfRvQAhgeFPnSd8YD8WZ2StdIjqJuUBHWLhHvdls9cR87WRNXvWlKu
S0cpVqYuXzBY5ruUFJbzvGgIWYYgZFX8JdPFpeGHe1dN49OMWfAxdLRTSX4EwCBVLDhTKo7fjKQd
8BoE1khzvM9IeV8zwjwesLGLO/eMrUr12I1jalJGZe+kbbdnFTP7pHXr92YHadWmNtM3Guof0U6K
LB3/ox8HW3ym6FzQriA9c579wLUecD5aD9Kyh5VNjf0I308ufTMBVjDdOuPwR2L0wUNnW2KlOQUf
xOBsQp7FOIKduVEwFGQIhDXeP3IJjm6vlHv0S0SvoL+xRzho817tVaKSGwTr25pRn9kHzsluxBUV
YnAYRDZx03TVRdxnPpALAC7RuuJ+JXxDUTQQUiquDRJWIs/khzdBAKY4JXcQWpDE6s6PjNF77d2p
e8MNj4Z7TNSP3ZzmwWjNJWIRNKnNAWe7AIpYhEg2fi6CHGkBDDplQwCteshB65ws2hGnGMbtnhSn
g9K3Gj9w/xgqkTyraY/NpUFkcTR6ca+gfn3WBHf/ynBMdmTK6NQln0iP5UuUDVclUdwHL7fDp2F4
KPtIEGJoaGBpyvw8wsrMtEbeMj/1j30zJfAoRYV9iNBBTRVyrTaqe5gXJWHje5isl961BVRhk5iM
DIMFSo32GOeqjd5CBBs4ddoG+DumZYl2wNdKuZ6ghEcMO+lRsxQsKkavreH2KhfLVetFWqT9tgo0
YmVNBX4lXlU8Q1HugnrtELm7dEAZvuYlOiszWPoFuSW6wj2Ee3IuElrRFnSMZVvjxcBhVF/nhdPE
w6KyCSYAo30IEmB1TV5sHVJImA3gTwuqm9M4i1EZnEd8l2pGKcxXdbKoR8QqhrON64YTamSATm31
tYAEvOJUplhixtXRRG1OL0a1y6MZiQQZLmb6yLxrIgAV5mnG0pEW6gILVpEY0jvImODqhHQwgX0x
oszE3TAD8UBJhpuCYq/VMI3PmS6+GyQZXNqGnn1k6+VeL21l5yeoiQFA5k812tuooQfXm3H3uacz
gLMZIDfqJxWpPbkZNrZjEq2aeqcNvf1o2yq3BqPdkJCpnFpwb2BsGUi4RvoaKYyvE4W023nTDQkb
aovBob3Esy5WceRScBJMnIhRuG/gxD7mY62hBM/ZyQpUND3nPDL8ysGwplyNTE7iN/tKQCmGLK9a
1KF6oRRsHa2mI/5K8V4rUyrbulDJjupiYP/DJMGmf3X2Y7xauY3EetkltbmtKvsxcvPmQbGEcY48
HFx93ojd0BPn16bFPoqASSEJ6xqYjLZDxgQGN1l7F+ZCQPBCWW5iu6Vzm79kWdcFUHATBxMBzoBM
f+8gQP1MEmLslJ+BQtzpyG+CECAWY5h06zqgVHCCkhFKJ+WIVv8R/pt6VQnGNDvFfNDjZhVXkgl5
FHrHrG3da5Bpkzc+f9Rd7LutnyGVUcqKi25M1p7Z2DdBz1YybtkGZTleZTQ8lV3Wbu1I+46sxT93
6ptah2d05PEyCMxsRXuKZJk/F4Z+ScdoGeRNDVqrDJ9VrbuZk5FjXmS+RIKj+YePh2Ij25qh2X3G
hnULQTt/w0IhFw0c4xc1gY/UlLZxU7WcqmnpwwLoQ7Rq2M6fGo28MX3sSKnoB4gSuRZtRKUDSqj1
o0bdZc8UNMxU6zvY5wJugXrVPfSuSuAmR7sqTYhi0+q8cKbzf74I/M9Pux/viUYj3btdg2Lwvz9h
XrMa5//92LA0ma8GdlnvNfywCkB6dFQs/BbEwWJezaepR+6nq1j1v0AtotjZjgwfIvvsW5RQpE46
l9Fp7SXovMeksKkhTVsY0FrcYUp7MVzisXAN0jjPF2Mk0s+Y4A4Jhsdns95ZNQkcERlpt6YCUlxZ
E/VCZ+QgGuNLWJKLijQq2vpqra5gN6Tb1NXKWzUF03edcRGynMTNdY8VRY8vIIvLW9cX63aQw57q
YsWYNa6PsaMQ/fuxPa+V6jfcuwE8OytbRrFOboGtdDOhkuo7TnMY3gm383mhZmDRGXHqnjF8h2YG
Os4+8o12oEbl0ZR04yOrT9fciLoj7QJ5nJ/4WNDYRQGMh6Y7Wt1kkwudyCEbdHoAjj7j/FE1Nw3c
kXOMjPw8r3ExdDY+o65FDJlmBzLla5S1tKfhO/DLetQkImQSRIXwa1d9d1eF2t7GvnnJ40beNf2p
Gwikz6d08szqvwT4JE5e43WnnDSIpacYpAtMltpOesNKd2TNZbfoNyW6enTjLSqrsTDWzZiQ3B1o
1qKMVfXRgI3TW9/ayP5cQejtV9gjtUPjlpBSffcMXyLH79Ps9UojXAOL3BdqR+oyLqVzDArJl+nw
+gNf0J/NgmQivBY3aA7Gs+tYO3D87U2Mzc/nGsY6SLcjHXrHgNEz0gsaV5jNpZvFKzNLkkfwC+gS
TFC2So8/pq48rMAE+m2IP3VOjYp+vDftcAkUoP9udL8HTTJdhdEw97ZhPKQl1wBBkFGEJGBBSSP9
Ss3Q50bkU8r5goA+vSCWIPEbiuE4QaU6PY8Pk196yXS73RXE3J5cFZ464Lw3YD01/rux3vqwQO9T
vAOmT89Y9cUAAa9SkUzl6Xs7Hah6qtxgVxKgzT96ExNXfMrP5ga7uPPYU+jRzLx71nSIUT6pegsR
KMXNzpz2GDn9M4ccR76v4T8q7fZWBZF59AzDZXYsEMO2zknvAnXRxdhnvKBLXkmSmIKnZHQCOZ+8
ErcVdWP/OUDfI2qnu1oD4tnc+BxajfeQp+TcKOp2/ptqEDYXw5GocMfiNi8sis+bobCg8pJKvpVU
XxD0cbUOJ8x2Iip4+joKeGTV3bjlNsJUKCyaJ8eQn0mkPPpZhpiNJj6eJ4j+BXP5gpxBKBpfhjBb
WDTSvxki7dcSed5aQ8gIBMJSTyQTM+fN0vJCab3YAFCNHgb0qGsY9/4j4kaKZ1ml3Llw90tUYu0e
9Mh0N3Cqcz5hGSRX6PO8OZDNqESxzV2CJ4HYKGu8kyoFgKw9kwfanhOJUN7w/YNHHj0Mh+mJVqvF
WvEUZ+OOAsdDY78pXYOT1fLz5w4gwWVM9HtErMAzDtj+FmHwCuYtL6yfsDQGbe3KZVULxh2kjuQo
vkGLdP7ZJ79+zc1xou9VxpHSwiIYTQf4g2NVe92ENUFTpr45iUvw4IFI7uLA5KA8aLUGewzgrSxE
P7lk5K3GPU+rlYkOWUrKJnb0JxVh3aUf4f/6LXwQlVL4UrRhcyhVzO1VajWvY0fJQW30b6hr4WC0
0cUqu1fcoMz86bXjSBvHjbCBo2gTCK3LLSiGQ3MPR/cRwfJr7NjlVfGc8SXIUF7iplzYYY75FMeh
4qbiXFqOeabHjrSO8bEe9IKE9Q40pdffWxu50Ngs+yzoz1WkyENpaohuGqgQFI8JWMSi11qCmKJq
rdqNuSbmA0hp5smLkQbxJQO4xH5L+3MwUJdCN1y6xk1Epr5us0ojBDz2djapSavSHeyzNJPPfoOK
eq6EBEZ7BjICT9fP9J/FEby7LsrxJtjUEDAuZq+bpwBke2i38dlQ4niSh/2xlncxJ3jbH6Npmq5H
AS1ATzkVJdDCUcCENEbp3TxN3fejqe1TGZIbNRo/YqoXUd2+x77xApkquDlKhy84Va7QRr29tEZ5
QZ4tL/M/YXT04CRKZdX7Nibv+Yk0x4GpQHJcOE6PF4loYZZwGEC3K9w85hclEXfHhawkDPUsACrU
1091DrPS0Bf+tkCTeSSAwCBSCj7DvIbzyikXlMwOvdGecrVTz1w/lmnucP2bFFbzQ/PC65nFBwwI
EJaPKVmhZXqe19xpsxwruZISye3Hsy6xbctc1SGBTd/N5+Al2sTCszRtzo/Ni/nrG374LCoCUn9+
E45W7Eseo0Ejlwet7TEVTGvGn2u2jifJrgy5ibsAQRERPWmRxZsEcfpi/pBsqMB10pOd5kvjdV4o
urnz+jY8zVud+dV1gEAoRrrVhrG4U2MA4j0E+TuzSNXKyEYr/IvkiH+ws17dEZS59pXOPSRlXQsm
29xNhd3fesY8Mi+Vuz7d36IeK+JDGtDgsPQUs1vHJMJp1XiDzAUUUV4P4bJxuADO/ShXAxgDDe7V
Hmr3ZMMCriSZiHoTFQfbVJ1TQVmsJGf8gKmXMrABsXRlz1GVHanZWaPV50gG9floSAw4Y475j1wb
79JXjJdUn70TaLDr6e/tTFv9v1yd15LbTLpsnwgRBQ/c0vsm27duEFJLgil4X3j6swBNnNl73yBI
tuafNiSq6svMleZFuOWttElWOQUBdQCX6oemR99ZIa6Ux4F6MKx3V7cpCfRxeBVEYjze7yfyQlHO
VIGHbQ8fbKJ/B+dadLIJNxz4ab98rY9Z7krmvFKyQZ2fejPMLErxsA3DNXZ1YwfiLTnQChRsJZuA
7bJ7ZwtXoVShNpRtBBumCI7KrfHrky7dq4CJJU0mzJjYee4Mo7rMFVKfQ5efCupTNwD5QRP4ff5e
eyrCcFlB8knYRZIe0k6ZrzSGGDJEDws2kWSVG6R0DnnGN5X0GtRtk0jMhoqUZ8ckblsT93OZPPfi
zFiSQYJuPVF3886i/4cBjk9QNeO2bQ9ecJ5oC1k3HKe3zGyyu6ldGHa3c3SzIQBajbcxDyivzwqT
rD1QTmY3vyzolOxEh/IjTbOHrg4wWEPgGhfY82sFcw37/ZdGgnCtT8Vam3lqy6VPHstUU9nmj8LN
iseovRpSd0+iKS8OIMRbhiUwqek7YAen+WfaK/JVXzJVanEs9nSnS/NkzdIKqqI8G/H06TWko21/
eBiea19N9K6IqMZhbu+7Fi43MaLY7ORD8w2iHR26WbfXbW/ecIzFTzn427iiy3HKKJys7Lo5GHFH
kt8wjKP0ItqcJwtOgVPjgnZqdFw3D4FSlCc6d6gynhuIl8tEC8Oqy5KCGCoVLiAEUZKcBAsYEbpd
FQDF9qf7VLbNS5ib5iYhpf9pGsVT16buhh4kczdqI1tOuwMxz+A1YUaBNmhMqfPcSu3AckMuYTLs
IykDl5ounMqJnNqbEVqrchKet7LC/CNOLpiWulO2nIiT3Dt5IraOg1bfhthlSzyHSKuBqCje3z2B
jtgS0Us4X+B0UoqUN8ZrO8AlKv1KUAtJo0rqsqGWxXiGo1P+KkTAfGESLn2CRDSKNMQ+R/IDnPHk
P5aLb5cYiQ179hmmtG9w5A9ohTBL1Zzt+RJl5Uc7IIFpUVG+NOiNMovVOq3TaMeGt9xiNijfJg7n
dJraGetQUm8jiE58isrButh1todqSKLrslyqGdybudH/fLp8YXkttLCJQsGrAxuFUVDLNUQZznY3
ob+cSEDQbpL50xjaGl1C3WhtkcUo+XOz8PFvYOH4mrYOc+zzVdj+7nJBSM9NwNLZLmw12vhWU+Vt
vAG703JyqXyhjoHR6nMNR8wanlQN1XWzAmF3DPRHKX4OWuD8huW592HyLDdOraZ+KPRGQkMVolsW
n7NCM3dlCbL8VXkpG9nMg2vbiz/RZKfbjIkXk0LJX822BAH+2ZE96fqOpVV92wGYcq/3fjlgtREq
44Y2lrZ7n8yCFTmUa6cs9HMDw+yj9PIjBX5zC7zDJl+f69wY7uaVd1jEZ5mSYber0rpVRvpgBlmA
5I+HC/8VKgb0WOwST8q11akDc5zmlkRZdR38D5OW1dvySgNC4oaBlrOPDlcEz6LcgkKi/6bL9Heo
HU+V7psnhg5g5AKWLsiXDccHZ9N3TIeIt2Gztriz9TPUtFFZdHfiW5x6v2DW6a+15YmD1+J6T8YB
S7W3rdk+QoQ98Y6itqMXxSstJZTjkELcDbTCb2usxGeYN2d/SPxPTSPnr3mueWvtoiEVOVzsNjW2
dWJEm1h44z2smwfhj192omdvPhGgqphoFG07+Lbyl2hD8W149r51ZxcyZTeYY5nF+a0W/ZQOPTSe
xR0xGNBvDUyyLvSyc+pY+rZovPJLDgEIR92w2DQqbL46YUdJXct6abx2E2Nnhbp1jEIrOiimThfO
/5zlsFbgbkFB/x27mPYj2WezIyM7c7g3sZ0SKE7iFPKG5e4jXACvBkvbLS7I7y6vVyk2mY7dxNFw
lPGJ3kPfCyRznDXWxqO0EXnIpeiDifscHy99v/9oOF1wsiWImluZ+UV9xBd6o/Po2+esTlapkbcH
vcvGlyqjmK6Y2vGb7nXGLDL8mPSIrniJlwK5+Hli9q1MOz1n7nRbbkNIgdjngyHekujLCmzMF9wD
xlHTUEjsjuaGhNQx80b1Sk2ocRT0UxQTxAXXtTXs8xTzBJU+/bTYmNAIo3/7mXqHMNdv2HcD8MWz
/ZjcFs+A8NsDFcMC3aX6GpV/RM8Mv5nzVz5JKMDDPmnYmBqX6NlUiRfxsdUPfp7p34le/G5q2/3E
GcK7mZ6vV88nNYNTNQZnMExPoZdOdE/zyKqIgos2rXfumO9dy7wpeGto4vXPWIYQuSjrfFF2YW3T
uCqvUiu0I2J+fhB1QppPQYbqZHToknA81WaUv0Zy2HMoaj5tyhxxh+dMRUy3/ox9AQqi6pl3D9Sr
1GNefhikqrrKcl8Z3pcPMpxPZRp4r/OkUo+y/t6gvlFq4MZHw3e6+3IJU9iMyxJAqyBvhpbcXF/Z
RDxcX7zXdkIAoIyxZ4e1/o4FuV4FlDBcl6/ayjzjP5kYayXi/XN5rSL1Q9WEwx3V69KNz0mMdg7N
3VhkrAimZM56invk9XisX9qjMDJc5aTb7mYy8NaWyp6uRI6SRzWM5aH0MhOdVFAbl0fp2gRTCEeD
2b50bU7dtn1q+XM+5ww5kxHz4JhSUIXt+AwbEf1OVe3daCBE4YBNS4uNujGijPuNes1kyZnTTZ9p
cpluFNPUN30Q38S5xS8ikJuGTz10a0vcl0doJQDWwuTpv69Td2uhSWfeXq/ZOIV6aLIy2HRV1yrd
lVHQP4I5/+HECXBa0vbxmr2SszfClmGHQJyvWzc89EWlP5cuCXaQiHfG486lAry8iRlHfoalCU4h
/8tsojoEs07Zu90u88cty1eLzkBdHn3GKE398EDbjm4D3Nw1fAUFEVq+lijTWyNGoVx+PbKz1JNI
gR1oHJaEiy8Jyb7fa6ZlnOoExjd502iHGQz22oCVOy890nSpI9uzW1InDO/6wg8K5jTq3rKws7ee
PqE4eIN+H2pCa20ss+8mmGbAkXUutbTft8Skq/ojJ554GwwBHcOL+4/B8rV9XIzNdnkKtmWkcGHO
r89fzU1maVF7dxRc7p7fZDEZb13hSiqga/VqaupOOVP2E+FMX7fEUq/gMvT73LbG9r7Jf3rWUGMF
tsW9J1h5bUOGfLNw7cPTeuSTVPuqlBF91Mp5ZIzQMeOHv0Pmt6cQVuOufWHH4BAGY71v3rH+rdAB
1dGDjtJ3NAJmFvzPrGkMOi1oHYFVhSch//JkqG8lQ/W967GToEuhJk/rKcQuS93y3Hpp5w13F4/Z
XSW9WsXHMPbTZ1N6eCRUemecnSNcMYFx2d8cA/QGkqkFce4puWkevqyubPhmQqt9dEL97HuXo0bT
tyenDHetCO3fyvA+BICLa6FyoJqB18/JOPRVN4mfpJdQYpgLOqfwqDERJnzfZEFwhYvFRpSzIS1K
fkmJAOgbEcGcW542Rc+NXRq/sQZNLzDbOH83VfBbmX/NBEMrMKgZsDIad8Qjmpek7+212u6fmXcT
CnNteC28N2y3/+14BNsaWd4Rg/N9R6yKoG2JSoVawSwWL0paWH9LbBmp23a/Q8XBLJti+UY0tt7C
K1fXoRpugca2xRnwaGWVoX44Q/vWGbp8maxqpqjhv2rT3WCv/wn2Y2etYS35exTkfGu3qjrUbm9+
NF741WdWe3Zwxv07rem1TjlDBhFSt3KzJaOIBaCvsXckSXMSmffRNhTg+oCvxDxxzQkVkQT/Rajm
i5Qa0CW/2TulUjCCJT6MqujWWGDaJysynkWol6fWCO5eFUw330H78rqp25pOydZep84PvFL46HPm
YvQBHng3UCRVMZSzceEdOssvN742NCc6Zolk1Xm0qrEmYtxMAbqLe5g0sFL/5wNLIsMN5dOAAe7F
4G24NZEa2VWjmLlWeB0rAnsYKATqfll6aBu3kK7K76DxngDjtASosAJWwYNP9z4XSLNeO6gfBsiD
SsX6r6rJf8vaTG4CCv0DSwhZ62c4quO1saP00qDx6mN1K1xNHE3NdDlNt+7VTlg+lw2wb7t/oBoV
t1z6/SXG6gI+4cJMJf/h6uV3XrrmSwV56ZB2c7NCYN9HfAlfDRFAZB96wFTuPGK2Eq/GuagLrGG1
jopR6PBdmPGeOWCddFNrntNu3IaO2zx5cLw2dpQ5O4tR4JaJR7Lv9MR+l4Bm12WSu0TOBvtdC2ko
yO3+afliMmUrIGuEC6GXPgvrva28E8SX9IUFzLhV7C5WORDnstNf3cpqD4NJmWTf65cMS9eqllV8
MCLLegYDAKYz8AS7ohi/V6+lhOhzxqRTGK4J4XcXHV571KuWzR/RtqBrHXgJ1GWj40cvHCdfJTO5
s/JY7GGxvvQl911hp9UvliEqqBFs3b7/RDCmTGBycdUohQltPdoBLPw8v4ELVrDxvOa36Q/1BYAV
zraCgjhhbia0l4g/7UcYBKAPUodVVsK81CzWOg+aRKEwsbC9oDauCP9yXj3K0G2Lo03Sd2UmY/Y6
H/0pARZXnxrzJ6jDJ61q9gHxzp9xaSX0idYHfWrUVfT0riUNZYd0kzB7QqDhHuEpYMxpE6xQXCxw
40OwbsdwoEYvfm/RL59HMtWbQtTv5InqB9yyZKawgPxvQdAAnINoKq0PjSbDaOgBDtczVYEThazJ
hK6Wh4XRYunDEjrETY2FAZ1hXviwiTZ/0tFxzsslcxP3bPaWWPm+Bgbyf3/BKc2cX47WHDppHaqI
4q1cxzlcSyqnlh161dioArbbvJrmmMIIRg/J5qfB1CbbSrkCKhZR7WZqzFUfccidz6D8en67Mmle
Jx1QJy4Y98CdXH5YxKFXnW3vwlBBiOUPzvwz2OuYsy/snDPGDuW0cUyWcyMa3I3mTs5ZCzGGu4Ly
B7LiO92gejnTzYeP/rS3ZAGqJRHGpSigq7J9grLh9N0WNWN81ieynsxufwBdqNZRowzKxjx1n4QJ
KI5z8wnxM8CpzOh+Dsbf0rr9xo7EWucoc0Ve+A9AsQbXVvCjLO3gjI2zvpemWZ8Zr9wx4DbcBdH5
ZWy/6+jyITaZX73T+eumViVv3C5ml8ll/P+P4iiNsUFBMAxSIEJ6COJlec2UuMCNHPiFE4NKWk26
uEvNbnHwNUdhIct7oTTvlmtQ9VRUgdwAsHsZfWt8gVkI3WJ+KWoB6bnlRLuJSZol7dpbZtMV46oY
9lXgnbgrTTT+ogvSQuNV3PeL6LJcaE/UqHDoDglM1HVSVNNL21vzdjbP6OiIiWwNo5XC0+AyUN5S
rNCOUsYjucVnm0qW5R7rySFeVX4O1c8vBQTwVgO9H9kWRGSXigmgHbXlRC+aKYJTb+DSdMwuelle
GwZMgvP/JeSp+R7dXN0qZdLKalNdFeYn37zTUWfdoyLeayW/PpA4tBmZpntbLqFFQJ0CNyobZ5s5
Iqa1H/PkeSzhQ6iigkM+FdZVKOaRvTSxbUX5NGxd6SD+RMpdJylOXldj+me24ziuBtiAW8+EhlL2
zm+PEdiTyrRii2OoOBX17OPpqpbb9PwjxEG8A4QwbYwkG8geUzcRBel0NtAT38up/1CTUf0xNIbI
YkZyuwDjQF+O35z4V8z6wb6HcMrLsbZfyBhLflmMzWznLJDj7VDPn5cL90B376EgrEn7F/fK1GkQ
YLyAUS3Y07k9rpgjA72xC3oJp/gLCLN8GgAJhqAulvfs8jZeLn5cMxkbWDhl0v+hg37a9Sl1NLUM
rKfGiZKzIi8qbVederB6Jzec1Axb/M9leW152nZOeMjMvnjT+E2dcSHPk7WS4atfxgeLBbFbmy86
a9p1UaDGAjXHSkBSpuFvTt+cIDNtvC8XXeg32aXWUbRYWYUxIM76qn6uwaOeXF82W0/UqLQq2vYy
Vm+M5kLi+5xrYyem50SkcA1mk3qLFaqq7iXMsFU2RsF+LpS/c0dv7mE/UKlmQPUFOTo8DQN3ETI5
GzOnTK0YDSZIdnMhNNNc4mb4z0Uyg99YLcecEtMMzDMxZWcPZBPsqSLBtW3TC7JsIkRnOaBfq1lz
sWpsLGwsltfMMsU8MsdP/n1h/nfLa35VsaGLByDErASvRYvBGm7Cc5VM/atdDHL1Q0ze+Mkg6mcq
phShpFnTXVhA+7fqbTtifOQg97J4vzUb83QLowEL0NYNW3mQGtVkqjfyucSs/ci4LYPumWeRWEdL
/YlYT/lA/S0fA+UjsWuzM0y3DmPniztaw4eXM+DWSu21bUIwz0lUbhhsgUUvpcnesNCpXufC8WAm
MpTpxnaRjMCyeRasYP7H/543U1tfmxx/pjSqB8GLGqGQYbdZsP+G7NC9SsuH+C+Q/y9NGiRnGUNl
RJvYTgES3xAm4ZtIsk8zQJJcniVFDLs+bq2TjIa/skv+trEqXycKABrNftXN8nfKqQlZoaR5ymdU
oyFcfsCF4/Rd+cYlqcJv3xyhKVfiulzaJoVOaQ+cLHXxn9dMjXL7WGVy03pDMuA9csyTaoI/6FzF
Bam12BaQMzb/Dfosjwwljp3JxjGY9ypJNX1KrcPhTCUkgMvgznAjvqJsGM9Dbzjbf7vYTM+/cZJ8
54zmduDL8wuphepQ5TY/BjC5Z5ROzJlenDyiysA2PM/BZUhTdaXF0S1g3Pqo3WvttOLs0qx2CfPa
Pg8l1s4GwJLSdaxXnfsFdYNtVg4SUtKMSkc4+WWvs987bYJ5RPf2OEej2pQSkaZSVLakmIONdph2
RgUBwGqF/xGE9esM9x3n5hZdT578IEx2WHQBROGKOk+99M6aNL3zv6fEV8aJBNX/ed1uFPXtfaLu
Te0/CiEYIzS+BUbLLQ9jJvWH5TEsszUQ7bZDZMmaMS5Ac0Bhsl1EsU6on+Q4nOymsTfWy3x1iOYa
iKnKzmr+pFY9LeGTDdOjbIPDaJjtYxFYGKweDMDMj5qxdRpA8jWmind1CSITF8J4B5ZJj0s8wZKe
ny6XcvLAuDl2jashTj/cpnzpbAf5OmjoRfJG9YxJ5s3Ah/plGz9bwTA1KgrE4RguN4f9dJfLcG6n
h72INeulBemzbQlSnGG0pIlnv5f8iW6+0r9hV2xHLRqOua6FmFqncR2UWH8ahw6+2qDrz01k9JzH
NE9poVu/hebQksyD+ZNUEIH7OeMBwF5q65TSVF026tlR6TMtVvqvlr44JE/Mey5m5p0anAR/o3pS
wpGfGbaFgzAHTtlsK1dmPLym8/dA21G0AcNDbyAk0G3IErORjv7aBmsPt+hTLzjnr2rSz9tuyNAJ
Vclzesvd3YDxdRN7kHhW+IcEq/LcOGLY/VHIiiMitgKsX1TRY1K3DDooV/kU1cCQhneODhTYY1Z4
juZwkTH3MPKG6wdt4+JPee9lVq7EKNrvznO3nASNOd0xw+UGCxBP9ysh9nKNZ0cMkQn8FkhpgMCp
nO3NhIIx6r8+yTldTUXxi6WG3y4ZqxdD+1NYlAaVVNzAHekoP7d7jQyZyE5SaSzvVQ7ACsM0W1zx
uYpUJ0++E4xrfRZSfa97MnvAhOmsDNdxwobbjPWD0Yf9nWmqOMZD95fUR39PhiaDxGH/9WZbnD11
jDPMyHROHBJDFkreBiU1Z89qqs58YAucPoKPWmQfKiPwHkVQb0CQ6a+Ur9dE6/PGe7QCA0s2H5K5
Q80YJT7rEHufaGcyLi62n4feBatkdoEQQLKusWX9CMosBZtkIbR5oxGd8yzdLV9c/plkOjsaj2Dm
w/shXmfLsB5lznYmnarhUFWQrzEuGlsKTRtavbnUs4oS6FV4zJzs2/Sc/NmDCYGzLP/B5DKDvVQ+
IrPWvlRynogQ/WA6SzaA9+IBn1H04WWVedPHIWXF4CLq8eJ6pnGhLD19WPOFNugfuO2cUwnD00mL
ZGunnnsAgDVdGexUmKeQgQY2wG4modKPmM2orAElmHrku1Ia2Aky4XvGtTcsSJyaYQjzJtHffKJy
LVHBzhjftXYYz+y5ndlWoB0QIkDhd+lwEiknTXx0/YzuVBcmyP2hsQTI3L6/Lhc9s/vrNF8UxfeJ
NhIUGAeGc1J9MhBFzOhyRWscPTGm0xwSY2ieogx5qh52YqLT2aNTb6/8wLnJOMOZE2X1F+6Ud80b
+7+t/2qYklF+WSS3eDDxdmMTtq8jSZYPrdXiLZ/zEI/V2G+j2V6QpqDVRrfpcS4lL9L03VVQoiGK
mV2XJGZ/56VNSqwOuhUnswb306q0Mw/XMB5SRxjhiUCn/UJt2xOp+PKnRn0EalbnHkfVk0x1q984
Ub5snF9v+Iv3dm3WTzFDzX0tYnE2Dbs9ZsOdMbh4YROuUE0dI7cuZTtalx7a7o56945mF6c/ByEu
0LwbKaXz/Zew62eojOqepGiDfZin1AH2Op1aqgVAHU5PtFOkeF93kvq+rdIxKKSmbbDXw7Vb595w
dbvfo2ohQqd2/Mwt7ckJQ+2INc981mqmB6qJD6VeYlgydXp6lGi2Ob0G/zbuDhvmfGqaI4WQyc7L
UJZH3dAvlshfp8azN7FVZE/W1L7G9bxLSxJsgx0Qo6r18tt8rzppJO7sgFk487AO47n1p9Cz6R5r
GpP4Vt1za9Q2TVdH8OEwkpilQSE14/idhIlYVeOd20e28/Ag7n0UP1JLdn/7Zzaoi0jdA9f7k1fx
povEeG9TsPdRTjVzTneRX1r6prOhVQnSyWuM9MYmDOOaitXhYBPLJdAcEi2ewPV10bebxs6lw+Z2
5Vtd1V19KpO23geNnTEXspJDO9u9DG3v5buhNM75HGzCLtLc9axMdrkVz1XkTMaHGMAaMbJnbGYf
Ofe5Z000b4PrxB8TjYtunj5psECZJTS02lMz717CzhLPBqrKyhobdWkn7n4ixtCo4Z6anBH3VyWn
dwhfmCVnc4AEguZZX34eG5c+dH4StKGGTEBnC9JbYpF7G+PP0mIljA3oN8GE8tzYVg2ypbn2UZnt
gK3D0fzbU2pOv99yoUksW1sh2YWR9O5AMnLnxaU6mgYcwzSmEdabzJ92w610585nuaAsX4RMPU4Z
jgk+0yYhGssNu6NxtXyflYZBZbAyZpVkiI+01bnnRDNeNAtjc9mBDPxH8Vyeq9kB7ZNWOrIjgizO
MYmpR8eY1eYIuDSW+A1FlThtVnllJExcpc+uPw8I5mef1Ig0xHUxK+ixXRxiy2d2p+Vq54h2283R
0tHqxEUSuJuwOa1K8R7NAJTlEgDeW+cjbWvLHyXNaTbX8MJcgtwXl+VRR+vYprfcbB2AISfrgj/C
GPheKO9IDmUmprcisO4SfaFEt7WQfD/yAFFhdj+rTGiIvYTbu9ZjmhmkzROWlmbV23WLF6/GDMPb
dec4Q7yvZZPNkHSFWWWKLqYQ9U6MmEiV0RunPmvTbUkIK9Aqmi2W839oHHNYANTvauWu6lials9D
GpZ/bIZyO4ymRF+ohWE+Z5vbOIqhU5s2ObX5UnnGg2Ntd9TiD3vuFBpHynBsH+bVMLsoSfODGcZ8
c9GqX+Cbh+vysjk1pyGjF6jAln1bLlHl+De3pgoc8SXMy/bkzYFaPOjsrAymBmERPxdAg4+2Rckh
wZXo2ZUu4UXdDjeWOemMU1xGFmguTH31e6wiiiF01uFZT8PGaqztBCsVNF6Jd9CXV5s/6iHlJxjh
3BGgamR4cBKSWb5LPVEYa/WqFzFFtHnrnpx8oFPGnh/SLrcaOPqQ87fHuVeL+jTgKhsnwSeN8ll8
RGAsjTiK9kNK78uSvVep9T15wfcox+Ya+z1NuezSylHqRypYanAEJj50+NmrxdPVaQOcBWZWaW7D
d/bTfDfl9kfVl/yYjILPy4WpSbKyeF8AMMSUnbvZX8JJ3p3hVcivAphZVmBC6iqUHKLMbO21eEM6
b9y3laCUqE6qr1JgJoi7CBuL7OqHrXvBVrlOdYssCjTCwvoMFBnikED9AT8vyeQ4/O6ylnnSfNFy
Evw9HQb71EDNmaYBpDiw23WVGsWtU+GapE1/WTZ6dpBeywQjLCl79ItW6rD2yH2188VIBEtr4l0T
W3tfsmmt0fbnSjhnlWBDoA802bpEPI+5jQhOmx92MqjcBYDurQisgVA0ERluzOta5OJO5unBWQdQ
azWNr7nEuG434fM//XmS4UAwu1cMFpnSDZkklAfe7yKMcmOW1E8MX0hPyFvzmLvFW1uyYzhDBvOx
f+CmqgLhX5eLzmtrqZxm89+PRaLAgBNhQ/TUGO0ECuTqNPBW6Nsc0TAw7DvwRWjCmaG9kwyLmRue
G7Z0/yLmje9+J01gX2ra69+iuqbq1OmZydXcpfsUmyiDZ4rfRPnVl/I9idRbmMa7xJD53VKvqajD
a8MSeBlJXTdDvCn7UMfMoZB7g5j0OCavPdQ1682OdX6KpL27M8aiprTb8jwcBH/pL+paQGT4hz/Y
4uOgM4GArGsrfCmow3tYwUD4OKFZu5PMMBJXz1dQFNB1h5oKWd1uVyDwNlp+4r7CILUJSsJw9S9N
Z0QuK0dwMJjGZz8djBsQ7UMoa1x8Oc1Jkf3i8hPGMDh7kbbPDTSQO6LcP67D8lJrGRh4KoB9Nqv1
zTdBFndjs5nGDJPTZN97NSR7ugK/hpZDVUirMwzDmiL2lLPFMlXqdE3fYD/UqAZgq2KSLyUZ2uQ4
PR18nHFuY2ZnreVwHjFDBSnjMMq+SMwkCPjGwSip3fB09jZUmmOWaPFIUNGDpT6NjYdZIrgOvXrt
Jzok3QTXb9qBu2+JLBQNqQMXkGgM89msj1JX7WfKR0f9dTuN9TjVtuPcOCWhWXyoau6VnZ1jc/a/
HU1rVxOtOyWELh0YHSutIN9ve5SL+TOxbra3B7PRnQisfaVZKeD4dtcwQN0iiJC3oFPuTWkG0b1R
vClle+fGdN81/I136myKvauBaNOtMH6Jcp/4JjuBteuQBio9TGxGFb6xzWVmSZelTox011ljfUgs
ALceTg7gIbHHkKMOUTbfB4JXJy9gzpl1Q3dDxCfvhwZAUnHgPTJgBc3dKtoojKgrc27AkfBBjBwr
ms5Y+0HE6CufCMYJumZNhpB8NONpt4RmLD/MtqOeUhwo/V/JaFDSm0/1j06+tb2wf44RbbcMkteS
auJrwbRchsFBTN16SJL8aXEMudY0V9UQGGtJv664K3fo2X22xTjrrJdNcDAAtnACe/r3FKRggZkR
wLyPKenJg5v8RI79keOY2QgX3PumLXFQ2HaGTyzUSGpivssjfbrGpc4BEPLkjlaBeBf1tNJojUCw
YiK1r0cy6MAJ3XUj7Q40CpTVqMMRzppVQ9hmP17PyP5A2s/cLUMGWk14yCno3YxjvjXHVn7FhfjT
0RBzZ8vLJzS2f2YUdq5LHdB0gWL25JJ+fKocOO5ZYXG2TcO7UeNXATTQ0TWkaH4cB7c+/3u4JNSW
58UUMrlt6Rejjx3Ge17XO3Mg191LN7l25fifS6BFf8LQIKwLmPRSIlvHY0+jSzPqR/aeKZoh/vRF
Nq6QwCKh4s2iahil79wFcNXEAXzeb2So/DtnePVq+NxecD7Kc+6E4iE9uQZzgcwEIX+HDeePGqwa
1/jAK2mBfzfnLGlEBXWBfWdd7Xp0tzmOHtxUpsGByGgvDb3v/y5YT0h6z5dQ94ttMzqAeOenrpxo
TrQDhsaFXp/HeWRATQD51A5xLsqLHWCr4DZUUwcoQbRkKalaQgjNZnp0foqw2F4cS7xbHgNDdsjG
ISDAsF/+WRK6HO/cJ1KZ7i7TbIi52ClhBdUyXjcZgP7UnO5t3ZvXfhQUbBIT3sbtFCNs6yPGw2Sk
tIkLgux4C1xuPxq2LQ45vNaC27qa8cVSBOmVYyo0rAyTN57mawpOOBjbC78adGid84Gj++LD6FKW
bKpAuQNSvqMTrdFrSnnqnDLPPsd9ijS63Mg8TmkHwvT1mo/bkwsAbjNWSbGr5juCD2UWgTd+kWWE
D9swj+5g0iHVpwNmVSWehzG3dgT2zV2emOkJgwvRkMQ/i6x8pHr2HlR2/6xFyMYgdapD5zIq/s9q
rcX0Q89umijsRwjkN+mg1/RO+rs2sicRTf49iic+dvWYXokaPShiglSQpeFZcStbsSlEXDC7jxRf
/LbKk/7id4OxsX3w15mBVQIe/MAN6rJY+R0WaNzixaGgg41KeTaASJWOMQybNmp8YuLzO5Az88qK
OKu3YlR4eScHaAGlCimz8X3oNNaFOc4xMwx0Lqs33vyiNk+YlKO1Ssto51qFte/bNNwrzxYbftXh
67DjdBxQ35AT8H7ROuPFAnb4Q3RzFM/rsEdjkHq4mIAQVmBwcJ8qtlkZh3vdG3a669MTa7HsysJk
yOu099EnO6Z3rbtTmIXWDvZGCp91vlMJIkb4k7fOmNdtWi2ow41M/BJyBWri8rSN2EFDa/ybKLO+
5NiipaZFhyRphxPI/eFkDUJrD8tD15m6Q53He3NJ95vWPag079L95Lw4dY3zMhihuuuJm16U7aQ7
SiNoq8lZztIsfZowkG1yHx4LEcQXMZcBR/1LFHX9C2Z2glyBdPdMWnsKuagDIvNaJKBJuJ2oH9Qr
sY6Er71WlDcNXNhE0GBulCqasDrb5f8j6kyaI2WyLPqLMGN0YEsAMSs060ttMCkHcObRGX59n1At
eiPrsmrLSmUQ+PP77j2X+jmTkH3w8x/hHojIYUtMdxbvjQEiOJVwRM2VNvXA11UTVr7caD7nE+5a
ahJNutnuLKzBqx0Otk0eJ9pWbj/H8ZJIH+C4sx2sjf6iGdjh5wAonYLDenb+DNZ8sQGRhYVVqdjL
zbvAnTl6lACN3jULetBo1de0wb874uAOewvEsa2hV2LW5FYAMciHMWTNsHENlzEdA/U/t7FfWx8p
l0QTjO1+lHsMiyJsNOz3pTNdfgo7uTJtt2Ipqovqh7+W/w0HqHm1lFChqB2YT/dT8cca9PODCtuO
YknMwf//X8DxPmjJ/Ruk5c8jr/W4lhp3MYw7mZVpNBSCOrCzZrh2RgHzEJ/pbeDACXz8fZHpc9di
eBAHlEEvTmxf/je5W6x1GN56vpXhaNr2LR+6P025aAdbv/KO+5PRVPSH/EgMQnX77BBVCBFlJxbu
D2Iss19LZYoYUyR19tRo/O8xQZg4WZm7d2zjsTKG+hF3p+uxLk4frHvtwGK+i9ndrj8/LNPFkPfz
f1KT04YSvEjIr9ntPLWk19Z/cod0PLUw+E6bSZxa9g/9pDcP3TYa0f/kI3oZ2Hvd5XdDA7+S4kaL
dA9FxvwZI0eCCBE37/Y28pmzCG32LQ7uW3I39swDm5R1uDSF+0trnPFZsanielS+/VzJtGZ4hbOd
B8Y8Dl/tNM8M10bKLlAzXoXdFydpZMlNHSe0xiYR+V6buA1yz2FDqPKjserVe98Nxb0OrH7pzYEt
JgIQBelNeSSiC/82019Mp6Z1fKG3YdrG+t3H0hIaSV8cN5Jl77gzeMFgl/6Zkgalix3i4nqlECHO
WJl9qsyo70Z+Efj3u9EIPbnkNqFli7zNuruyYm0joyjXR81Lvr3VfuTZynETLhzU6v7Dg7W0qzIo
VFM+MifgcDxkqbtgRBqGbw5cAml9Ryd3P5q7gfssDozAFnn7vqk8BddQ6uBx6yxO1juILBfPrZDJ
IQFZi4+wnA5eGvGO6ELnfmNc/fQXl0af9ii8isbw1inQR2t1kf5aYQdiQCwJUVjA3/mD6e2p75Uz
3UoTYJkMO7PHyGOnLpUml3RemOXgI9hZwl9bAkGv6GG2rDK/bRMLYV5aMxPumhxyR75QxlLuBzEi
IlrKe+zR8B9HfQe8rTlBumt3jctdZnOs/TCN8rHfqO3z+IqBPKrHSOS5FkIK/Ntzn28KmnNV32Cb
y6C+09t7aPhVwfXwruvd/MbWTMq0+xyR8aVDhYyO2xFa+oesh+GUT23UqUSeMU/vsyEtjgM+fp56
9iCT3t0XJy6IFR0MA5zroByWtyqjiD7HLHJGu5V7m3BkYM//lYULJmAe5FkqW8SEyend6teLsYzf
U7J6UX5HGjsAVpxJDyc19jugTiWoHNZt01DfesrdQy4tDJXt+sGhfUtNOCl+YQyhd+8N9DMewC3x
O4oC+AZpi08qL5uudSLVpVbt9ecaUy6YGn3NNLm4Af7UwJocFiqlLmwtDr1dGHuaJ74sL7uOvf3k
pUkOcJ1/NNI/jyAJVkyDUTvZ28MkuPjIZmwi17GIr9BPufhoMqvKFv6e2MsoWn/D5DDv68XU7uOm
fkp7EY/JPRGZDzSOC68J7Q0YUd9hnufCCSGr5AS5P95ndNh910k6CCosV9X6Z7SSP55Zn8tqoR9W
R8NXeV6EjK+Y1VL7TFUA0muXzMHMuepn+bYbPOtpcFoYvjNNMQJvZeQ0YCMoiHNOfE1kNNQ01XYV
CuCI4ffJdj57w2njxXnaqLUdZhYvuGPaowClg2LqXtmKvElBSyJWID/MNT1eTPPdy/QuEnSyzdvs
UyK77mvuq68pPRwMLUtxnjHlEH1wzpWvn0zRdJELeCwwfE2cLHiHUcoybjfr5ZfNuyDwBbJ3k5Ne
BZPCArf93We6wndDr3TKiqdGONzbMPqvuIPe2J9MNHja2au41wqRqJYfA95zjSZ7lPQlbeioB6Fq
J/3v4m56Qp4dCXmvfix78eJnOFaFak+tbXHFHZ4hPnks9ekTSBSfjt5rkErLjOY1JJ6ccTKytNkn
LssvRus7KgZW80Rnx2QVrEvSSswPptTohG0M7FUpSv36BLGI0tEpkY+mxWeMN8D5hRKXJMAALUmR
eZOSr7BH28GY6FNiiJwaMAX9LVrczekgI1lYw3FRFBLOcMgCqD/qkLNRB+EJrGjuj4tgE283iGue
zGyYGG4FU6p8wWGyZyBpzoNUeGNrNv6zBI4y6ScnWcwgAxf6sCUGarE/7os5/XKpU3vaLICFK9Iu
sMv67+YU2Zku1sfUTP+xmyBYPD1lLQEGi8LPXyL3KAZBSR+ElzNY2G2geDXHypR/8L+boFpfaWdG
WZn1mi9VBz+VtPYc5y4Kvu/vNpbZ9GtCHtL18kybb2DKW6/DoOh1G8/2hAj0wx7izumcVvrkExeh
LrPHEyFB/DZyAy2C2wsnMF4WUES9m7wPfoEK2nf7eboXl9//h7ArQ5X37S9h9Pdg63RmeemQ7K5s
aHIUauaQrdbKJz6TNzkuahpeEo3X7jii8Q+W7SJBZBbfdK5AOJn4t+WbHzTj1O9Xc4D80ocaCZs9
4YmZ4jAgDE+yGaar1Gs8u7r7nIxaGflbAdREf0jJluJbXE5FZ9J0wiMPdhMZxXkBXYqlsCDcPY7p
CXk17qXL6qx6ZlU7AtNrfwmnGJCohX/sFAA+DapKqHxi/PcjkERF+WxkIy40yQhvfbhkWS2X9rLN
aRtcFqTth3HEOegj8OnUdR10p3+dUnfeLz3NfjYRmETWV82Wf1pXaoc2XQSYRTsaily/oTIYqEed
HWz6vBECAALgtHj3Ks04w/H/XbFpDDxHXVzhTmxzkub080N3+bIprFRs/B8xZeDQtWWYJjBELSeX
uw5aQ8QanGox2s4wMew0R0+O+aJ9V5M60C/XXqbV/2vYGheIvnze0r67/fzArI8pg51jZRndTVi8
diyvW8/3R8jUnF80MLm3zG6+sVnJXb+KaScMAjyi037bcyMCR3TZxaidWBjK3+PfbVCE20PRF/R8
Wr0Z6D3fA+IHbToXF6MqTkNF4STLB4c7Gu4AKhfMiWGQmO5jDfxpp5uAjiejdfauiVjwAzY0xfzf
CPGR6cp8WYjA35LxgoeWrbeCcFI6JPskq+9pcdp9a+Kw8iYux53/bCZ9eTZ9TmkPZ9Ge3oHHFin9
nS2dpPjIT7LQwOYS2GvdXgyZNBcdbUVpWpQNprXHjKnBlDzjmaR4rOvOdedkT6VbtYDbGFsArU1x
0zm/5eJRLpRn/HEmi8JJNVZcrL57VJkbpagY+/vX9Meyz0j64LH1pZPyZLfOelWd+4H02J7bArOk
wjezc3VKZPAr/q7LAqFOj6StuYSTXd4CVjaGGHnZn+nKOjY65mk8cE0MZsA4sU+8Jrl1EmVaXDqV
zSE96Swuspdkuf24U8eJi3bXolo5YpkCOphukyv0NxpdlyAhZPisO96LWYicZ5GuerfG5CUwV9ee
8V3ZmXZqq+nEsK3CzVRJNP0jsG6e59Fo8JzDibrzcoJamH0830E89kB2Q5uGExQxLLo6L0lRuW2E
uY43ZW+ugSmQa3Kidbnpz4EjodciWLytHIT7FYLopPXrySBZw2C8z0aJBUhbF2R3HMHzaK5RJwYv
aEtLC4yNT0aXHysAL04jZcYQMjvQlymWqLoJoU9Z4VqyArJ5imKZLvKcuHaIjbu7FvgZlqzlCpKo
dC9mahKFjj49KKZkWeJQqxaHOF03ohG+9tY8/NcYxS/Tte1j2INCw5x16nUHIgAyom/ct7cQAdxt
fG78gl+UF6t3zBm0G2tXEjXSAj+fHxYOzb1QGrnLqQPPoWp18Dsb2SDNqzDPPW+/WN0nfayka1yP
cvglfaqy8b9M26q4rVMCFYpA+En76/Vpeh4TDxtVic9QQkl9d/L13XOYxassjezVfbRJ8nPL4uXa
ARJfdXwOdYnpaqRON9ANUIyltcbzVpZYbu/73fLTm4wAo0Q05nBu3cn+rS2KT3zr/hDkuK5zbM4V
5spKmVG1kvRuTO9+MMiHYlASP838ZbFhfmXu5Phz9H/OkmpQ+vR7QDL/51Cnue9JLlV25R6cUTIa
lupq0S0TaGaJXdqVBtAsBEuRzk2oL8IPFmO19kVHNapfO4emr/7xa4PNqCjjshZv3iv4W3u3rah7
mdurxrCoJIhYaTTFUVM6MKB0/eg89WsshiMDkv9Q4lHFCdOeZ6W/mVzhj7KcTthIxbVeG+BB/nT0
XhVLYY5iDUCQfKqmCbiEKfUDI+mpwuX+0m9dpFnGv3qa1ZVK1lB2qgBiMLvBOPtu7Dc0Q5SjNoV2
9oBnoD/x/+SEujdwKN951qqUG2Y26I9kRo0rV+mpGL6QAvSjW9p4PnzfjFrLiXzbNc6bI+YrZv/l
qtsOD6zXEQdmVVD2tr3XZ1yp/lK6USEEayJ7DjuvXh+Q+L1DPaqXlka8s0lQAjWteFH9tl5hmldR
Z2bBNOMVgZcHg7Of5pN07nGzrjg1Lnf6zpztvQusN8BkRzJfA3FxAB5zTDbU+BTxAcly+pXofcXb
aWlYHwnu//YK/NznkL8DKIwBTGTTDzyoJQWvZrNMhy5xTixfYmdiNNExLuJXxAoymEjUM7WIczYT
Z6uSB8818ij1e/YduEigtWDw5uTBh5/QfEFvw4FXDbnmodBjaBGVNgEvy2YQ75rGbtmkIpVwhDhD
nrlV5MYxmzfika8NUgUit9LyBxzEQevMyfPMDR8mNLVl8D4e8lL8s/NF/SdMs9itpiGvLOOeJb2v
THPGXrnwWolb6rsGOsraIXg56+bsqIl19rox6ME2wFXBgM30vef2vvdhrNHAtx3qpU8fiARoV3+S
brB0uKM6ys9U+mI1OQiL2SD/U+P+SxTPx9Cv6Q0QPCk7EdGRp2KVFeehnvkasr0PygrP5yCmQGZO
ICtHg0ybfEooCcAft8iVuX5nVL3mHKJG8VnnHqinxSVMmJ/sniYAEzIn1hSGo3KYuYv7NvIFv5i/
+FOYGW5DrkGKeOitf9izA9sQ3dHS07841riQli1O9uLiGENPpAHXhQvOjPKw5Csp8Wa5wBTQV/ic
gbMgXIyQeGF+27syZUIwnfSTvJWJu8nkg2UpoVc+EZSSfjO3cXcYW5KzQZ11nGM632W8BY7dglFT
x/zCHzsRzaHP2CrxBA7JnXIyjL982z8ujl4ip8jugHaM0GlIEiZQigogXB3m+53c2JJJCEdnCh0a
3hWci66PwdmmWBk9P6E6HkuR12baxWd5xXRXLPGoWxeDrfhDjq1cG0ZE6s3HVtkiAgzMbyJfmYYR
t4LBEQDzSJpNOsdSOnlmMEI1UAYBA6aFMiwV1VNFSNgeZnWSQX21E2fPnedK/sDA8W5HhVaK3Yyc
tIMCzupiRQpXHTnmdeLMcOrmt2ipXmzz5TCxRgssxrOoMXhmaOO1TrMnX/FaQCACKIvcRdRXyfIF
qWHagY1SmBepZLN42h5Kg/Q9kXjMr2N7Iby0xp6FnsFuzIhE474xW1hhbXCnSpYWWcHIrtglnnyU
p6hUksUI5d/eMmo7rmGkeVn9vgx0ezw8DYv6wHXxB2Zus2c4Pf78wbq/6DvHcAGiZulzD/0jcO38
ry3G/Jp3+a/c9R7BbvJIbh5OsbG4N7bBs65tnnHz2fWn+8NBysxMH7CXLL3HzXYU5WHB56sTRwn8
YpqfOjnfLCmKEyuy3x0VlyYDyzQwSaPdi4PXEbTnK8BjtxVAHVItx8eU/TOSbtlrm6awnjG0U2ad
jihqjh1PlB+dONw+kSrXcymTY8OuQ2rumfT+etIrh2JdzY68zjywGXePRWvoMHnE08RRcUlSPn6r
fLC7VJJ1ZdfZNlIeLb5oReuP158ftFeGQ5WZB96qwvbNg+S+uGs1nOjsWGUkUu3GdyW5ZZgE/P98
a7MiKmpTHrAqMqVZRbOOYNeSaAn1slnZQuAJXO/Vb44n9sTen/wyxZu3Bkr4K0e8SsJ6ppa26Xrs
xVACVkDbGP4YuofiqgmNdjpNXcWmOSH9cjszKyP2bdU1l40W8lof8JDNEn8fCkC+yXLXN8D9/abG
vZkoTIomhH6LWmCjrkn8zaBup0/UgGmvKD/zR0jWSZpQKeD5f/vJ8cKBsNXeh5X9xnpoikrpYmjc
IBFtpvUBjeyRkyjk9FMAhojEWAubCFlN9Z5QSOC0jnm633FrSGZ9SsdLInRKO6nJivr7FcQUwOdI
7f+n8bWqXRY6emq5uGmM79Iy3/is9xkhzJOi7IDgBrwA6gK76E6V29UQFVfLCnYdOZxzYlAsLWez
oaNQ/zNOgxP/8P3tI6iXvyYYgzjbuK1yXT/UPtz93vWdh7YbH4YEcQ3zIO6MdDxUGXcRf4LhXhG6
ztao9pMzEfSVF+KifjGZf1cNT5s3Ib6laH+7de0A6dsetijeT4eipetMnwjvym3nmZSnFG5PIfhC
gN1FaU0CJlNF1SsDor+vaRBFfO12WPhDLjsbyxtyLz1nViqnIsIY8nvNMRNOQA3jZDCNA1yRlpZS
tk2YDO48EW+5eM2HLrPu6lAfFK9FjrtJSe+mebi2YKxUc5eeERJzQI55f8xwMjDmsFo86SPCAzAe
Wj/TKbboKBldBEMICx3cldW/OJL3MYFfSGK2HE7ZuvLu0HFsef6l9oonDEvLB10I2HVIw7K4HyRY
PP5m1FsknB195sYiLelSgbMY2gYz+6qIY9H1uTgAa/BkQ1BoGDD646xXFbUovIznwX9SGh2mJfU2
UPLKeOVI2NHJC5sUgaTOF+9ks1OaqTAHYVDrxA1QHlwCi3Vhnj0veaSZWN9VngOqlOVrZeRbkHwR
OoPw7cl3osQWxYvIeoMSvL107htcGoqwUQG1au6tzNsMsAx3kYYqgVle/Y6kA9H1f7lk3stxLunp
YMPhU/qxqYsvw8oJiP/5oSuiX2nksJo3ljG/zUnql3tMBpIZCEn2jFdvy9MIzGt6FK7Yl8jpp5GI
9ypmO8agMMacaP9VNvMoW5v/ErY1B/otQLUWFRYJf0KfGMmf5Q0XrcmuoLG5cBU3kN2KVlu15h+r
l/QnbwRiUpj1tZrp5dNBvOzhC7HX03HHkh7WeA++dU2VnH5+rHar75aynUPHaHD56IQfALOhdti+
B37DBBGbUrhcrtRM1NZZ9jnDWp/fiNaEqHvu63aCanAHuc99TGBRTaZ3XXoLOAVedtXowK19/XOQ
kFwqkNk4fEniK7zAvoecWHHW1w2GeJqtSWwtw9tWT191Zn+Q+pPUCbKAqY815oFCW9+qGedg3Y16
3GjVJ5pPusP6SGYs9SC3uUOc2m+9M7phYmU0dbq83pY2ph3gnFRJHloknwlYzi9+mXfHtOkeWb68
rYnJTcFOfifzmAZkFXFOCUlYxR9SYl7949RR74oJ6Sg3I6eJGXl7oGjDAQCBXmgElAsZZ3fR/wIO
DE0A+U+ppYMHEyKSKdUO8EcivxNhJ73m7L6RQwGe9EvT/P5iVXR1aJLu6fqeL3dz7bRtJndk3n3+
hrSsp22EnwFTg22jUfCHB1wa3lDv3KO0ifTk9UuVYsAFW/miEIXC1gEwk6RkBX3q4od5wvkk2jjv
wIvgxYS34mOPJcfGhRvvmTNmj20KVxqrcFAVZfKybE0WFnP17m90KCWW1xzY7fMyx4LDQQCHJc+w
IwiSIbKtn7qyAbZSocgMSRUNZFJC/MuR8EorSIbFPxVbL56NcqI0maMJi8nAXGiTmW2y7sijvCtS
NgPaNhlkHTT35F5+3m/cdwVgyWIKF5u6oQkI2KLg+KpxZSCl8TYb0Ra9O58bc8n92E0PWM5GTty/
o9f8c4ccyBbL17CcLcHSgOGhrDDEEXg762J70RGu9jmDKDDzXe3ZHYtnLSq78cNbst0ErMQe7GdL
QMaopMvemuQoBoL15OgGBRq5xUwn/BpdjAskdZVdPJJkIUa6fiq3kvHAwrtlSEMxesUsXZxHM71v
aKr3rpo2tmD8c9KNpYWyvLcvI0WJXvoMUOsN8gfXlor69Zbj3V8lRBPLfe5JG0UdttxyNFZc2cy1
BIJfV8wPjOdj/4AM18fGSB/Bev+qzQ5Z9mZkf9hB/lBefiy74TFjmqc3fn0hf4+/B5Wi1bjCEe2A
M0BXUa1T0kZReW7x/DXgsKDsv2J03nHNFtHqUDy0JNO1WjZ5yNVRafWZW/x6Rsmzt1VQnAQk076r
4yX0HVEk/w00JJxWm1FQ1kz5tLpNj+jQGzWLUbZZLC1n+CFuQSFOnwRjwV0Kyn4WlxC+AztN3vuM
92oBa4r6cJaN0Bh5UeFmHLyLyrCsjJNydyzB9gNW69MdXzCqOCXdyS2aDPVC/XIya7taI+CetuNe
YtezjIexh0Dis371V2ppGj+wkuW96Sh3wfpzHa3+s1PzsRwV2jaIo9ia+F3gQ/h2RV5lfcXojDK4
bfxK+gFl9W/mwpKyHBQ1y6lwGmRoMIIK8lw8+Iyoh840b3Y9Nvcbbsg+5Qk0qxMU/mZfO/SaQRq/
cup+MhfE5rIyBqfWEKxc7LiR31FVdNNEusVthijIyQ7dFpSBXj5yg2ZI5IYQJ+3AF8PzyaI5+oFy
qisuGvM6GZUKGpLQq1Xskw3VoS1Mrud3ir/d/7Kxm2D3b1ANPLkcOZKDhfX+4yL4JJiRWxYS6ltp
hr/TEEIjTh543+10WG3jNfWBQWaj/gcmNrdCaZ+8UqDR3Aabsb13ijd9qFPAYQ3rQXn4Zd1PRm0G
NCa9cj/Z7yMTY2zn3Ri5nUZNOguGvVwAZDiNpuF286oD3r2Zrpt3R2gqXidN7gxrZMtu/7F6+xsT
kncyubNfl5H520czqyFqmHL8KmxND6hsYBm3BEMrcTZyab1Ecz+fZ7M2Tp40Xvwua88arlDQJ5kf
G2tyMqD78E6AaV4kxPyldWHs/psIlEs3q/44qt0Ju0SVI116FtX6tAOR8ddbGICLDBlj5IoPxrZg
Yp+QFDOoK9100ep2iGydIOXMwsdoCCKUNB70FsKVaX9MXL8DAdjolLCXvwCtfyFqR4FERqtO1r91
mf9gCvutHnTtZBMbiI2E3mSDrrJiKKNebt8jinczIzj0OYslM8WiO2njrrsju3t0Cpoemj8EXO3Y
N4yW54i6eI/gFbk52GXL+DICUdsbEl1GNn22V1o2cOpoMwAJ5AdjU+PetbIJgljmBYYBzkywo5hV
zrWrKtk4+B61K4LVlxr173KULALmhGSIMHZFJr9bvXseZu/JLZ00BjL6j9j87yLH1c+yY6SKA8Bb
e4/WlPkSQniM5rqyGAJmmENY9O8ibM85IjajRXcHaKQG/yxN/bBlK3oLxmV+a1sGA+8BZRZ2RF8i
a890bY697rP/cjSeOaZZp9Xp5/F4LAgBkx91Vi00CpN/XOzS6eDQEgkAH8/oFGWwaI25Mk7tyoGc
1aHujCC5Hew5cLAKpmT1kWXqnyZ4JnNXx8lqGfsugbghhHrsKBQIUbuoiLDUX6j+NcwaLKzd+q9y
RHOcJusfD/h2gJ/OGtZCf8s1b4xgKPLA83FA5x+j3u1AkTuieFg6dm29RkrdZV2bdW4wx7MYjEs5
pJDM67Nl0BgIPBE+y+z8HokEUJW4nXn1cj2T7rUski/hHtem51cpMw71CZoN4SRMpi0f1/CN8oKp
wtO20JMmL1Ehjj3D0aGahP9isIER00NZkptPF8K8lfPh6DINlnuxh6SZep/Bj0cawRuJYhp0CGiv
d1Cr+eV642tJWQdbs4Fzv/lCgrmsq3iYHKSYBqzAPs2a73RYdHja5q3lG2f2GsVEjnsfpIr0IhQv
K1DLzjsdYq/SIE5Uc+3lNWkwFHO5CcG+HLN1oITIa0o4wCtg3m5hPeyxhcv7km/4he2wPMMnQSzS
ke8s6yAntNIuqamJaqmpPyUaKKG6frX0AvrdqvsAbbgh+clSkdTxITcQhWLyh7VavPeuwYGzDK8l
7XzRVGPB6f1v6W953NJZBLnh6uJh27Vd/8lOgZ1zUh35nRnp/DJ2Ba4sh7VEIPvsfdCb/yyinDvc
/F2cMABQKLccOTF1FQOMB+KxHpIeLppXIhHjqmFfutThiC0CYrn6XUKajWhNbveFMy6BIW1x8+pn
nNVhPdVjoGwaoQb6Gah+jOjE/I21+aMT5kF1xn5twZjqFlcLvNfnheJoyGKXAUNVL4byjP97n1o9
L/YcDp1V4jwo7oPQAItUA+FU6um+0JYvLdM5Wg1A2iC4IQBrrGUGm4CxkdHZl0t+u8T55sxvAr/k
yK5Uf5gLyibm8lQC9A9Ng0WBVlxMK/lwyjULJ2D8O1/L+GQEtWjzYB1s4EJbbzmcvfQk5G6qIo9H
CLePLEPy0jHZdudiUvGGhu8c122Is8r5jw10dSaF+6Fs3il1UcmoLfQ5zAGmla25xJucfumEZBDO
f5WOg6GosCHpZqUdjt4II6Zts9NYABBIODB5d5LyZ31IU5Kcn0gZ7rpa5m9Q9dxDx62KUcE9tJtF
QddgD6GZOrfUj1Yf2troCxaQgPN8R2BzmiSTT0/dXs9I+2Spe6eFCQRU/6zx6JhbEs4TSZ8kKz97
E4lly9KHZLCKQ1brf1IYUFFt5RV6fdmdunS9+AuezTZJqYA15vhujZBixtu4DvnONCzIj9UYKWxe
x9Y1TrZDklfYmJZGrJhTWEurBLtnMgczs65Vd6OleaSQdq2ie5P7XUTQX2ovfZ+YByfwvk8JqB3K
uehv8Twg+eCIESPag7aaW6inCapsb0zHpXJfy8Q+5cZEb4+9fmbG9HvTE9DqB4NXCpScv+wAWaDL
5qnJGW7Ywx5mAIrfZCQDBtSPdJm975pVamcqCj5G+7VifRdPyhlO7oZhUhmQitopud0NTFFTYYTu
UEAjXvbnxJNW7E/2+KxnjF1GsnPph41xx35hvwT+V9slRUSL93tg/CM3VCZN+uRUKR1ccHeirUdk
NiBjmDPK3DIZ5g2qGCAsf2dooN8WhIddP7NxWbyNJALpR9ZmWn6sjBlrwLRvlNHGcAjfOx3Wedvn
u85KkrNJYQ9TExWmKjk4bf/VG9A5e0/cGhIcqDk0vyOa3OYNz+mM0cLHW3kx4SjALrLYJAk8qo6O
w8AVJi2pvYTvpKh8sOond65emnr7R/icW+1afslFYXKyXvhZOuVz5qzOfp3aGYERL95Ue/VNleyd
+vnOzA84EfK3Ea14l9l+RcnS8obtG5+ih8BJjoKbTeKOXMqsP67D1mdyUAydpFhOldBovOvZ/BpH
zPHQG846EuMOJMC/wU7zncp+RrzR3VUkCQj+vldt+mg5pbYDjh8mhbftE4VtxLC0NF5KPPp10vym
EtncMTx+eZ6Jvb0T/80LOMMMl5JM7kQl8mp9xUV6q9f6ljy3rhj2ZmX179mgHpK17v/jiEofnGdj
lVDsXDZgOHi6EPfw47zc/06AhANbVsZ+KztaMtfi2+gpfEEJ6eMxU33QVqbO5saedqw/780eznp2
XSpvdBw19GtL+Cp69wC+bU+H6LibiYqGRl/5Lx6FbftKc7EPkCBcGPuvXcm/MNIpyzr/QVT5q+lW
jzR0lEduMWeKYS/eaOfBxn6NFyEXl4TCiBLr8mrxVt+G4V3rvPZrrOR3MdvHztuGx55Qt5luZEph
Wu01mxe63ZSKHBFR3KlIg8JKgRLOJJapzTzhQVHnLXFfDHPsDxmq7t50jOQ8z4VGBcwdqFsuu63E
LW4CzQQA5rOTrTuKPGY7qPL6sR4QDxnGE6DlIo+nhX40oQxMADq3WL+e4J45Pa/dqQf8v5Vg8Jri
sDY5ennO5Cybgi5j1HZPudG8FLd1NUeiV/Vz34COpTcqnNrUeibhdtZmVE+fFeY16XpM+CBcyanm
UOPr+mO5fxs37Q/+glgQsEbTY7eU4H+RUGWqhI0xUdaQdWGo2xh3Sd6zDPfW6klj52DfpwkSqw0y
v70jGYV279QPq34GD1AidJGomjvKYmhFrEOxEdjv+aBHTwtwF9QX5eeQueonM+tWkH/TyzY0WDy1
7Qnv2wacNnOOS00qgAeIU6VgNb1IOMTjeTaoS8Zbvrz0pfqd9S9+inVMDjyAbtfVIBJr+brN72QK
uM3kyrzIKRyrPHspzfJQi66PEA2mfTvCXtWc8qHFuWas0/swbD2JOmBn22wd9WG7kAHueE8xtVEA
q+1rhFL2tuIXIfL1sGr8xdhj3NZ2+xDJcJqm+TNftzez8q/WaE6PUACMgJDFvw0K7AUU+5MFEeRg
2RRJbBzIK6+YeOnoB9EnOJliRCcqXb68LhEtf8wuowB7n5pzEbX/x9iZNceNZFn6r5TV88AGgANw
x9j0PMS+cSdFUi8wipKwr47918+HyOxSp6qtqh8yLCJIJUkE4PB77znfERhqKCQczEFH8o+Q2Kbe
BI8atjUuNvSn2EtlzwSAGPSWdIdorGhsNdlXUuQx7fcuMHMDTTB+jc04My13NArHmOE16rnx2DPO
gTljkkNtkvpgcBszOrUaheecPOBVBzvLiEvyOJTCHMpzEs9PDCFQPrETvy1N/oaZxTmx4vqoMMLs
Wjxh61pClVRWcs/OCMIStYdZIAGcvY50BVZKL82bOwr0AnU9g4HK7k523o+3NFJ/9nV/q0cB1M/o
bpqi+tnDDftiNJKmFzekcazTg21LlLK4fBlPB/Mqg2KbTpg9sojdCnzvfQ1+/mFwfpAMzh5VPE+N
od6dyji0WxUmqMEKyE9+2Zd7Sml6SAZ3MC/N+NS6aR8x69m6aStXwvdoSuPLG/wBn3JUr4vXa/bh
pJKtr2cE3hluPoRH/HadJjulG5Va2+0h8CWUVwjinTUNz317J5x0WPcjQRVlDuKjq3569GXWGIA2
SELYRkDGnCFE0QYW3R3Vyq3KHWzAauH0zDMZDna8QhlZrvJeu6fITZ5iFVawgRHI2sQnrVKSPid9
a5W5v2Xr2a7NBnXZLAe5czOqfixFG0b5w9aVzsnt4F7rwfWhz1fHUPy0Ectz/xbJxqe7cW6nctpU
Vk1P06bvUw6gNISHP86YycKzi9C7GSzFqTViLdA1sB0z6Blid8nWYt9dxC6zsSnTGxQjUMNMdvC4
Y7skuG09Tsk5H4YDcpCU853+hzvEu9kZcpQ+6XS3ZHsfmh5hc4gHwWPkvgJ1EG7simetReUTJTCs
moDNCNIH8lesId3DKDob4NVWNpnrdGJbjHbmTKe+xck75GuVmq8AI/JdqtUtDV8k8Qh9GaQF7oG4
KLHrspGSrY2ooYcCiq1z8LvU3M4EmG2+S0RRgq7tq6SmXg9eDl/NZcOoRoIy2rfB5Y82xvwJ4hdG
uXJirjaN0JTT97w3FR4hsYpcuz+WLOMviV1i4Dd+NtImAyjFaTbrzN+F8M8IZ33MSjgag5vXq2lh
aiLjsZNHz2EoBoxvTuYSebQgky9Nfg6ddeuOltjQxK1ZYBNG3SUmiYk56pq8tWGzNIX2dYSwpLCm
c9V6e3/wu7PGWLiuTOtQl1WztzH6cTz1qzKakekFu7hBkjhdtBQabdhuXWrldQZoFmcVZgnTIWMm
wq4hAEtZejcERbg19GIAmKozBW60Ljs+IhgHSEF8Okw1qZSkYPA+GLkjCDhaDuEkKdBoSEvaUAx4
jXVj1DS8UJZI9kh9QRBkFNf+0VeQhjLh75HsIaC3NglCx4vrIUs3bVqvurPh+looIcb+K6D2SxE/
IWhfOUXzORpcmg4OcasmRYQQVDoBdX4J0Sp7MTFxxqfp1ZemtgkvASqxGqVDREAzsNBk76qh2iwc
kJ1QHr6lIvFeDPZDOEpUBCA2CdkTV77b4V7H5IfmJCOgbWX1XGTZrCFhozjmUljlRfrJAWUYbjVk
Z7A0hOmcHV3YhuzPKsESOZFY46K7Wqf0z9YqIcrLZLsUC8bDjJedrVPz4TYtXhM5s4nAyfKOXN5d
W6nBTJJ9tSNSslVy+NaDg3FVze+Arj4ICdSHwtb5djoYHh+Hh948EQBeImMXIrZACybLY1/NFzrj
JjoGFnErJmyFgAlOqRGBLT2MJ4+zfUzIdOvaYGmRbHAn6Ntc4rjvYPFlSCCKvCAOT6DR92z9tR4m
BP66SXeynJH/oPQduLDXgyoJ7Op9sGwuZuJZe7dkISf3hCOB+kdixSPKb44j0o9hxYz7BfccS0PF
QmHjml850kTTTaluet4EdGVEMYC2ktLQ31qT52/amqtYxnQa2yo6MLDHbdQnp3h2gKD6WkOPCw8a
SvQt//eLotSzs2VbMbYfVu48sH/09nPeDttItPmaa4d+l307Kg1UWYTz2s6dJwyXHPKhsjbSe4mq
JoUU4v5kfwH1AmDQHoQ1l/xAvxuCHMeU8rDgzmDwJUJ7H/zJFlBcQrRMmGk3kBAsIcmKI5gLwwBu
J8wMkW1TePTWIefmv59ZUYOUZHkyGA91yG04fZh67v7+CLQQ0bRnjNN2HBfJBWqndckeTBcjNGin
fBQF+u68mA+S5VKyCT6Q4JyHeXcLbvbIPF6RU64A+U7zRaULY95IvhZN962oPezr0QQ2kxsnjWiR
XBD5rSw3844zVmRp04k3TOsrwdrfyD9ymdxrdhM0goOqeHbyMQWulH7FDKbXkLbuJnpqJw/bCKNq
koOjW49BEjOh8UM19UOeRVs1VPo99NQPbr304QLyHWsKxWsV79NtDADnToktoanhc1A1Ln/YcHtT
lPQUld4In54bQgj2hVqTu1s0akWBTjAXWjX6rMa95VuHIDJ/NrSzd76L0szNqRMHp2b/Pwtc+lqs
if0+uG4LQ7CIgjPqsHLXlt0PY8jNXTWyo+6K8sOwX+J8kI/WchZmGdFMHdjWksFlQDIbG6t+hcaa
bqSZsbXskw2B1sSGyPGIPCe7cMOleWsXh6Rq21cg3ICh5Wtm9/KhwOO4xE/F7WvcYEHs8/RViP7W
piu4slqo9kbGiliKlU2/fhf22TcEQ9Fu1NA0Wm0igq/qB4mRHhSs85igxltVsu7oJM1Q1KwNbU+H
HU45r8eQlPh86hXu+/w7bT9CYtjMbwDhkR/kRfneqxXaMDrPalbOOu6aYAOZGW1Nk8P0jykloxyt
Yd6+G1idSIYEvZEt2U1jHxI4WtPBK/LKW3uuTVnr+eRwR7kgmngGfDO9A4RbapOpR//sPdOnp2qw
NRl+KfKOmeuQoeJO0iqGU5C/tGmD2jxliFxSlSfDc4w4YJvlVN92/11BTL7xR/3NZAK2maYMy91U
pqvaTbIbXD6RkOfchqfXuIDEJzR9xpwxF8yj57ZMyCsMRLiSYYdxAWG1VEZ+iBzGBSO2J/ppNXLv
cG9UUb6Sea4wFFUb5RLL3SMjaMlQ2TfGoU5ThwNkhucodfbI8o8zJRH/wA3WdpJRhwN237LwR0R3
wIyK3QpB25geHLhRW3A96zQO/NtIq72cypGbKRoC0FP65HIqYqTrUKPivEdWbVOibyQ11MYIk1Pe
mq8SP/TbCLUoCWgIZ4EH3WPySBgqxH72k5Eba3nPDCjdZmsHBtXK71CR2L1xW3XRe1tRY9D07zZ6
dCHh6OFNA/5fUeg9BckRu+KNh8517Q67rgtYcG0KF+QQiFpSGEyp6raxAc8otzX4Ja/UOxVAKSuq
DOF+NdKqDu49os7gkKp2V7ft96FJ9o5S97jASUFoePAEKPpkcB/QMe7mulMH9lebsMjdM84VyrSs
e+SehVtBPBRW9BE1+kV5urztvfF7F4b+sXGKL4EEao767ymbmgMG5QtgFIN9tI+y3av2rZ4IWR6z
7+3Saglr2q92Pr8WyrS3o29gIlpszHM/0yJm7C3mnFxMVCC3XeQcNZrp/SzA+TeVXM3YEnZZaK4D
wY4yqRAGD5l3qZn4xCSlISlUwaE2AeSWLVWeD7naN3aV6J3HFqF5D52FrUBxEKF1ksNIg7dCODKS
1bbGJfJRSSCvKKbMGXkkNil6BBiiUQR3T0SrsntGcbMBfW/SG+6Ts5FwdSUxKut8emqcEBDJaD7D
2XnigsgQ2GCcr20QPm0soPzC/1m7bqG3Gc5m0hH9J3PGvNPQFSPLwFaG3GFidl6CKPrS6Zn0bKd3
CKlCdY+3PaPnhkAZaGDumR9mld9OAmpTWRoHmWfkZNbOWtiTsYrbljQzKc6kChO9iFKGchdVBtOk
u7yXCKRxMLca/kJVYrZE6u5sEkkSakLsGTNAG9jrDk8r+w1/m+B8Prqj/jSr/o7ddnYXF+PbDDhu
O73irxcHWzopeyDzVpm63yB6nA6UQ9yoW0jPKEZxVGm6lzSU3UgdGs/j56BRg0pp7RMPYAO9NJd5
LyYH0tgkIFxlz4z9ksHflXDGsW0QtJBO6F4aM7EOI4U/FlcwL8aAwtO1Mthq0DunfGQNYfzV+hE3
pa65acv83taqBsoUvbD8xltgUOOdlkBQgV2ta0RvN4wMgm2vI7SbcFUZJ7xRRjz7mflkmpy2kyMB
UmGGXw+t7+459UB1ZhOQPBpukY7Yh0uGO36nPxlM6c9ZW6dByotlueZrbZD+5gHCMxFT1KDRRZfd
B4GEqt1FO6fXb73NSssu9Wg5TGpz06MRE8NR6jpN5EEKyRxf0NfWGN5id+rXQevcUajToPE3cIZj
etn1fWyjlFa2E2xNh18lcFSA5MH/kms/OHC3h7tjsTBAlCNzI+Cmj7ZxW9hJu5NIYjttAFpYXBhB
y95vFi4M2DnYB+69X8ofI1EvK9lwjLyaxt1U+m8xXc2dQKeUWmzZa2ATNkZyNCOHtqFiABK/MeLk
CY/FS00hv0/GeaD4vI3hnO4o1iKA3QpWWO2ynYioOVoqAuD1X5K2/KgFhhyaah8NYqw1LGqxcYj7
Xcd5cB8rdhu9T0nRxe2qagd4SZTITphbNDTtZ6/1wU4wXt24g/7ul/qTbwaRX1OTZLlxXEDERq/g
rARE0FdR+SDLGshs39iHji0XRbfH/NHpzpLmvHZcXIA2MA1mZA8Ku5WBGBeaJUrOZskhCKJ3YCNq
jdQ1OgYA/0z5npDFBuYYI+oXOP3FtiX8d02YEfV7+M0b8vAiBnR8Kmd9ftazx9guZ5MytOYB4M0n
lkDcKp4+VeVbPRTvses1bJHqV2Zml04Q8mS4FyHAN5exfKTvNa0dq9nVKuE3kNU6S1pG34yje1Ac
BUakfUCG7xG3tL+KCizSSmQfnAdL/Jf7E5XTOOQbaYKJYOClt241Qd8bUzIYJ7d6coQ+L/8FAsUu
MrqXRsH/CInXyqBPG01zY5jdk+9b0xrmlLdrssFYVcq+pdYp7wq3IVQ2885MbMsjjC3mnEhTioG5
gDkU4UZXY7XuXM/bod2MdlX0ZvOTp9Z+w0mHqsyAWd3m8o44IBrfDZbbpEayk3S9dzJy5g3aKk7u
yNAWP/R2iJB++Tm2j6WPO0XtuRr04yCCN6v1WXwIFtqlonU3Q9CfQI98HUqo7J6O9I4q7rY3IU8P
mGQtVa5zkWIznAbGXCm4ac67u6gudyIx7tvSbfBlsM+FO0V1l+4R0sX7oXJusdLkW0sw760nlEd2
B8TAwnfrSfKLleE+yPEe0Akt5RIJXdVHn0jsNLhr98mzDFwUkcXONk1vsVIN6w6gGram2vkkGWg5
OvHPKGxZD3p22zZkRjqrGcPcBB25/oqd6L3RLU1wU6P8JMlzbqHBlz6RvJYUux6J96DVgbie4eBr
i5RFL2GwqnqW1iII1nNluGvnMNv5e08nRElKwMIeXtFvkUrBznRV+opswCm5nebFQ1pc0hH1WK3l
SgJ/gOcAMDvLEN7Pk7+P8p59eeJh74EkfiLfhin0NLQb00A/5mjroBAUr1tJ3ETL7hkQ0ryhJ+Fs
JXpRyGDGlwppMNRUWJScDc4Kjj0DQKYIuoagzLDNF6XY57qOT3BD1jXbn1TH4LmzcN6S+a4ueLMx
ySrb20QB6Sq2E27DxD5nyOAK2UtsEWjI8fjl7nAacydkXw5Pt6YFbjRdvKHge28MwjVo4ETrpO2y
/cS8Z2X3AGRYU1gibWpCBQx0P88ltmcyUrRd4sAMcrbP4fgeZ2BfuORe/CQ7JymSsSowVwSi7Bz8
r7SBgGWMTXFDbBytO0ikes7XZJ6gq4gc6r1+647BwG4ORUBVwFcw/PuiS4tt3fkIN764cWhuFisl
8lmKMvLXZd/GGzrFw5A4uySa34J2oKU/qg+y3Z7yqp0PjLlJeJY63XnaPbb+oA8qH79PdXcfW494
IwDz5eNzPY44VPHKohAiXTqrjX3eBtyYZqLcbe8i3JLB6ZIO3DYsOsSzVSu8WzRn2+4jFSgv9eTT
dGUs5PCnL+Q6jr0ZGBvGM9+VVXLKYRRsKF8UbvITgDIUptzAOVfZhwuPZNUCVfIisJySvabzvFI+
gHS3+mHG7mfX1881cp51Yl7kZNUH+JVw4Z5rJtPLr8RmT/afPUOhLX0QbK7YDljB81fHSjL6LPG4
R+13LiO8rgNJXoRKgpUtGQL0kC9hHH8XxudUnEM3QVScqm3TDy+KxNR9Zu0mrAfs90N2KB0HJnaQ
mLieuHcWtxM9LdzwfMCI42SLomEVY64iHhWgVGEmG+hA5TmY1Rc6BOHRF+QFuUKRPh25GwQxP0il
u+1AjdB+jqdNPg4fkzX+zD2M5bCiQDL6a9xjPg5RWkyKyYmyaiwSxgirX3OHZHxysEYC49HrRatl
o0Ku2Py9VktaqkZr09Le7uTPovdftCaoiiYkEN8O7JvQkaT1HZ5UVMpT5SL4IqxxVUiNMSo08hOo
ceCo0X0DWyqPFTNH4DeMtLwXi1NvFVkBpWTvoBgMrYe+QJaYM6QQWpT7PBzeINagwXG5BaeROa9N
4cHuLOPhjFC6ZQQlzxbwXT6XLXov7vWtIpzRMzGNViaRIZBAyu0yYDwh8WO7FqyDHF5DPCgSIojj
WGG4iw95YukjCdmwNtfAHRhkAMzFD5S+5UlO+zMKv5RzHu7j+Z28kX5DLdptzGpnDVLzcxGtxeLG
qYenxvIDAqD1ZurLh6azTeKSOOHaSr6RukAvG5SylIiOFLjBmXhknWY3dgojxOqQqw2mSha4sLfB
ZIx0tSurA8w6phAScJToae8CnYuIfqQtjaWLUUq59V2cMigfVxlytnBUgha2tWNSmdP0zI2tRwHI
1e3PG6jzyCuJjaak0tzBMfu1m7u2Q1Vthj7d/Kq+g3QK8bJvdmUovjgkD6bFJy4Ul+5m3m1mAGeR
cPezSSyqqrnpmPsUSfRmGioauCnM5PZnZndMIZH9TGj+NoKJFdXkQPKi92oEBcRxm61o9zlmz1Ia
8hiStrzu21Gf4omGNC33daQKf5tDYdh3UYQvaeKlGejvURROKNiHcV2VAuhOvPUVrOUgE5/IlA8T
OUNhS3YDibBbaPk9HTVbreiNeslNCX9yrAUV9eh6dIJcbrojdxbTyp7LuNsZ48/eDg6jFTknhjen
llZQa9ENGxpv2+giP1m45vHXUIspRGUyCQ79RNKsf6QrEd0hqv5ejHW3Mmo2L4QG3OBgeewhW5yx
qZEYM980cBH3vUtWWD1bI7PlfCcQjwwOq5VbdYt5Kp3XXof0KByX9LEx/a48BnHNXHivseG+NI0w
N2MQvdIX/2qzUiN4PPURoYXgben4tPL7NA0Xayao04X/66JOxoYIRCShn++2DP0EFy6OPNpyJs0a
q2MjBjWnH7N+uUccyAs6UfIhNcJONUnxDrKH4hdKohdxq6aiLzazSKBiCTIH555BVkkGnJPezn1j
blMDgVpae+vJ62/8/tV04CACcQo3ihLAn+FlzD3d4ywhNDf4QFzF9jglp93L3wfbv2/ymvRl0/Bx
nA8XmjkUjOYGoRAe/QBgBkmW29akU64jZxfxTlT04U0wPxCnHRyMkegDf0q2pEHR6I7UOw6Kj6qW
9h1hnPdDFnx3Rm5PcTwsaUtvfHD4YkQ9bRE+fHNyvD4GZyKaiay6I9kMPU1XSI7Lyx8URxNpIRKm
g/Keaq2eOuGMB9G8e1PerufOZ/RW/Yj6Gp+0YdAJMpqtQIsOD0wSYm2ypKCN01toRM3KhjZCunLz
reAU4LTimmBjSYln+J9dRX0d0NA2+9x8GCgxXBooKzLeoq1rIZ/s6XxsZMk6OoT5LRLZABu8fhE/
wixo975CqDXOE4rncJ8l4pL2wT5x+FMpi+M1zYFky82yX7c4YoNckn5OfNEmy1DIWvZXxLbMrsMY
KG3qrwAggBFESH9vCoAsI1zauvDPLsnE6x52/Tp0b5Sdk50r7sq26de1oivbwuPZxG6X0bRE+GpV
RrKf4TYggbQ+2rhpzh7C+jNo5R9OMpwJZL4OwzwKbFwjyMHKjQHAwfVBRhhNguFqEZezOdoLsGXW
rJ8yJyeTAqN0PsYPiV/gsoLsFzm4rIyq+whVyJVOw4DNv7z0Megi32Be4IUO7DpRgUuKuTOhFK+b
EyiKvTWS9hTOpFLNKE8payhi6vrI7FkfB6WGNfxL7oO125wsVbF979I7dsXWBa+fdUkBYEGyGW8i
Z+mBjcGrEZY5dkT3wUjie+PaCTKXwC0mUziejHPgR1/qLDcvNV2GlcP5Y1bZQXfJzejqmPEx2ViL
+YCtDFh+JCqWRABqJrhfWOLUVkdgatMMOoJc0itKKg97soNdhWcWrWeTVsGrj1h7pltOy3dEZ9J3
TMBJ/2tU+tKEQ8uUheGJ7AYOgu6js57pkyPuaVfajrM93cVuZ4LydaJMnkmJIvWuOPr1Enws4q+V
t5CkgDqXZP80CmNHSERz4PlfnOhumEyOhx1ZNCrrR1jah1ozjREGeYSkLsaE2sluS283vXMr9OPI
YZgmkYfGoE2oZ9G9Y53pNvXAppBiCFDIWK4Z3wmuFAUvgT2xOXQFXfabihy/rk8uqWOKsz1+axNR
n7tmDpi4Zs6+Ama0swyG3ook2yK9K5hTAz5OSM6gyYXRiN3zq5V5+iJzZEqQMnCjLV58XW7BIOAZ
T8RZNWV1Ist3k83DuAFjBlZadSALKWQpTyymtdMjv8m8sSoW/4TRtFkYF2QteGRD2pg6u40ZWGHz
wS8P6R4PrKifgJPfjAThiLjrnxEZPHC1ODToqMGYLX5rPWe+hH5+7hxdnZVvfgtawYTX8gBZEllb
FOyIGmeItj0T1jV8+49JgaIryGVdVVPa71hbWbiJaTdUpNaVNmhQj/FX5lCoKWR+yUROq67J97lF
PEtt83uXWgoSllfDRNKkTPLbuRiTXTuHqIP4NMIIXjAB9NsRbMSuKdGj25HNwLz6NnpVc5PicMwY
LG5wNxurMpuPPlsm2vjzdz1VwUHIadjYIqbvB5YjLcDjhKC/7Vy/hXnzMVYWSB5syWxYf8zDAlOs
+fxzr3iXLrs4OzOr0/VZvMhFpUE9NE2cHDUwiVPXsNtKQPEVzroHP7Mi46k8wVEtTjh5/3z223u/
Xl6/7/oglogJEq5udU4MHbdSpn4JXgCRYYkOF4Bg1qUoakmAs8t6OpULzClV4rNmar/pFF62Fmch
ewge9LJm/Hr523t2i71KhYqTDjgKk7ERRwASZH4O8dtkHzCL5f4JCXzhPv16MIuCA/GP99KF+/fb
e9ev/g/ec//xf/n1//tv/xkOUK7+Z1HiuGhgMHU6Lk7XBwzm/PKtUf/5mrocFLNseTOfDrPw7WM3
zcXp+h0SXU1Ks+Q/X6PaJNs6imAb67Y8xcufAlWkPKVxg032+uavB434/+A0bPAMszkFCyjFcWg1
rT3f9HZ4LW8jS2jaIKh4r89+Pfz2XoP0m2lNcnT1VJ9sSsVtH5lfhhCvWrN8ctdnvx6u79EMpMXt
uK9YENpTSuOZ8hhC5HL6Yaf78+H68nrK2WEY0Yv665ev3/jre64vxyXIZHHkldScdrp3faYFBixW
ku374o+TOFrO5OvL68N/+fKvN3/7nuvp/eur12fXbxkTIuhVDS0l9pouu7ue29fDXnn6RzBZZIE7
DQbefzy01YKSrOoS3VEZTPSZ4VfYvVOdrs+QJ1Erzcubfzz97ev2csb++naV4vIHvM1ufaFAGSYf
GqNkPrnl5a/3JrmY8q6vK7OFAXGFRtVj/Vy1UKWGilFAjV1xWRiua8L12a8HR3Y4pq+v+9nnN7w+
vS4h7rKidPOIqdyxH2Jh16dZYiVL+iercKx5ez1Q14vxetzIMbPzA+f2qRoWSt0/ftGoqkpQolhv
T5i/rif5r4friT4sZ7uvqFxshRAwY8aY04820QM0fkaXiWtdLZ/z9VlhO1/IZVe0Pq38JJfVYBIj
MJDra1za8s+n19dBzD/+498t3359ef3C9SHNSOSLbVTV1wvLVKKa/3hatUSnMO3kSvt1zV1fRpJo
8T+/Ypb/+fR6DULo3QTI/om3plqAv3KLBMvdJxiV06bYRjQ7T21n1TCJiByr7P5M3g9XdpSZxA5H
0+n60CSsmr9eoqj92gCf2LIhJL4dMR8GkWGxog8nd3m4PpsC/eez63u/Xl6fGUbykZuVvSV0FckS
Ph+bJHZ6TWAw1rVT1afrZV6Tt3a6viRA8ebvf/vf/+//fo7/J/xR3pcYO8vib0WX35dx0er/+Ltj
/v1v1R9vH7//x99dYTue7zsOIGM+RY9eBF///HiMi5Dvtv4XRnwa9G6JcT9m8Dp1U4EKc0RBJh0m
rWl/Mr3cBTkb/rDT9MsgCvu+hP14GqX3hDP5W4Ie/B1VM0NEZwg38AZYZAvjBRX1S+OxX016VF7Q
uo3D1ACkg0z2YDoZBkc6GIQkoUmdO3DMOhYQIpPeurFisodoOG6r0A8vkgEzpqpXH9PEiQQkgHH2
4K2jKQKybFNa/evjYct/Oh5I9plDQaggj837/XgoMRSZnRREO7QOqhuTKeg8TeBs7fcAa/cGGrhz
zh3ctVXBwAP86mtHDuWq5zNbJQMghLYp22NikjtG4s+NnxDkMtlAVB1jZH+MT/49hlyJjQXFosAn
zfarh/r/lGLevY3NxFn96z/Jcf+bP0kyL2Eap3wLmfNvH3GRBSD0mnYfhezCzM4jC8mY7us2uYi5
tU4dGGszznua/E34aM/5sbbwaYmQOVVWr8nZK86Vm707nvFeld18QTlAlAiz4q3r1v1xQLuCGBQG
sktumLMg3ekKEROX+snGZneBkqi8zYuhPCa1q9ZkoyGtnFKHjqMXbWr2pkc6/1C03E7u7dHCODdE
8EMlZmrZQPfOrXDrZUO3KjunPAhriO5ajzb6vz5Q9nKu/+VakFJxHfqulKbl2PK3a8EwcnuJKtb7
NGnjaGVrfzoafu7e2BGfpFnL6KaTD0LN3bNl2XhsoB3vrkkvyO9w7MYQvlGam6527hwnqt4IlcF1
7OXBzrS+gPZLbn1Uns6qK0k06lpnYdOJO2hw4rFC5XX6N3/PP33w0leOMG1fmUIIV9p//eAVmgkR
DFa6B4fykpDg+jXu6SMFcJqzyhPHAQBHRuvm/vqQ93Sr0yp7G5O7aIbXfI1Vit0hW8dRicxM5JAi
ukreDi2qFoguTr5uxk7f1TaM2sglzk9HIvg3f4VcTs+/fiq+Dx5WCn+hFSBq/+tfMYQKw62O0r3I
i4/KMLxnQKaK9ptunyRe9Q2QFMuS3sXTPdbGpJLHdEx+ZFrecd+T22vGgOt2D39EoZfIcO6ihIml
LMaPkvV3QV/qu2CSJOLkNnCMtvkempl7O2MnJM7B+NCjtvYp8RZb0abhFhazeCZkZZfjH17lmB9u
+74VW+6up6ucW1t+Qd4fstWGi2ZnJAN1X7pMwzMk57EbD0eNUC4Gcd51KwILmeN1AfGH2gfzCOYQ
bV3Qwn2RJcw/ZFKJr5jrF+p9bOg/yE5iNiS1jnvHM6K2bG3EiMgCTwTnRcDFIuAcIlH9ULFsHoLl
oe06d2G3+WdqjMgiwwoxlWjNC1kb7k0UyeO/Pvf85VP5y6fmm67rCOGQdsjB/33RCRFm5aHTAaip
sBddU1yUBjQ8D3FDs28+t9W4TNepfRIqyO+RSg6dmYavLWqIg+sku9EwBwAyc0YmkWZOkFXWgSrp
dXCiR1cM8uINUNaSSly8knz5jhjGfbLgUxLtXgBDxluzTuRuyXRf21Nlneau+Gwbp9sVIeExQV7I
G8JAULNM2aouA+gbsWU+5uWhMKfkxsVozn3LVMdyIpmx8QMBFMaQ227KELVPTnph9goSzBkJ5bX7
W5UF9V3vyfeCUwa2DA8G1SlW19m+vOOMzj99FDNrTCbcXPNXy3XvdKvMXZuOzcFJjHIT2nV5oh5I
n1AFMs+3E5XjK8fjnrm2vUkUuUVcy869BLeuuj3ALvkFIvNzqQqwmMvsw+49+yXkatpMVfNCNkK8
8wi19QkFdnuTMwsOFu7lP0KuFshDJOW9NXrFpTMmC1tr47wXtvUiJ6Z7dsMIbHkgcbz9t7clV/zT
OULZ70kp0IIKJdVvV3bfiCyqA8imtrNkFoeEUY4w8pD20QrNrF7Q1KqmN1HX6SojfuAOw4e3Zt0O
1hGRNfD50Fo0oCFqAeZgrKbmFC1/eZ0n8j7mnCgXUm+DB3BzTQuvAeYfxaAuaRNPR8ccxvusKj7V
ILy3hIESknNCzHKnIG+50Dty6eR9jUngvqy2g+zrm3ounRvVWDh4M2jrQiObKSbXw/qjxNGqFxFf
FLdHxBJE7XDWILgAduEFSGxC372TCl9Bj7uGprB+TItJbr3RQn9eVum+64j2rXv1dA3f8As6Y2lZ
nZfAte9MpMdDaAv/xU4R8hSYfuSk/UtEOUCciN0/AZKcVkZ1x9Umjig2CepMH8kARz4fd88mOJht
u8SLLVrAwi6OXR12X3o46LNAOKkA8RMqg7SdSXb4bE3OcD84rEXIbGlVzeZKlZP33FmOByXHkCvb
nIvtpGnmVK0xVWgwI2oD/SNR83gwldU5TOjYJgpCztLcLy6EpK+HIMy217+nsjpsRrnziMaEFQrw
6baAG7+tUHJA/hokhitSpq7pFbbb+HdDgUxtsN+V74Z8Vu1Rw8JCJi9DXFn4rqAQuxz7aV22lfeB
zQB7LDFgroFueIlgN1YzbcAd5/Leoc94wT7d7hq2GhY/8pVBcvfotfpBBsiN0KgVe6dJQhCeHPvU
yep96IiBD33w9y4YQru9n/o7cAPRzezN54zB3i12+n1LCPG9WaTT2mf2dK8rpCJKXcqpjTHS/n+W
zmO5cWVbol+ECBQ8pvTeyvYEoT7djYL3pvD1b4H3DQ5D1ImWKBKo2rV35krXP2ioEaWCdRLUSEc5
cOHJwPe8sBttugQOmBFOhuMqdIpfOBH0VaSX+OlyrcBZYKjDUGR/OhgU5xwLbmVxFKw2ouu9h+ra
eus5JX7FvhpW8Fq0ncR6wJ7BZ20UjYdDoMWGOvJD3XQ0T1HZrBB79cRoz/RDo2nRsqjfaiDoBpv/
GVm1vjXypONoKXYYIsYGwyCAB/t9UNR1uHU8BrCWtTV1s9pS9ZXfHSd/ZUucJGnwWwTP0P6Ma/1c
kPD64Bx5K7PcOYox8TaGCy8+oth9lD5LpBNVwToVCeEBuaW912oiziDzr2HaD+gRouQs9atgdvcD
kyxcK4aJR8Sy4aZDKb6skwDB2PygoqWf99FCS0LtzOgovNpj9R7p3nhTFeiLAX8/H43jbzGsBcu0
G4NnaXr9TRbDpo0t5j4qwcDWl+kSc0Zz65m3M9wtwqvmA8NNwYMtx274XfQGkigBMY47PHy35vti
SAhFMrr2G6XHcJKhb11JuuH29/Tq99gwOoDPwrLW+CD3cgKLrATSkl2i2R287DZh2UPykbDLiDbG
IISr0OrFj4VI1oXNMFMGirkhHLcCly7uJIb2fxEIu89yKMsVKrxrOyCzIfPoXukmmYGl7I5pAqu+
Rxk6RXVwxvUiEGw3BQ7zYL7dOp3jHHJKIqyP/OCfKIOxocVQxJnBnukTexsb2TYuO/fdt8fs1hJd
BbpiZY2uebB0T2LsnMJ9EzQTgoGK76n0K6QbuespJuGoauYa8WBJjj2u+LCamFeFRnLqDWKSwuQT
63l9z/xqG6ksZa1RStvp2l+DCJG7IlXsGJQMk+vwhO0nO6qmQ+xsJXSA5gw1zUDHoUfoWDKU+Rti
cen2MkNbtSS5nb0q+SoNL2S5Ryw8pMOZGi/bwAhQMAHuqWPdXh8EZ9fQENBdWRLJlu6dlQpRE2ml
j1bWc97HAZfmK08PS96J92Xav8JpycvYZI3ZH11e/uuLnkHeMoyBRbx+sD0OJyB133VRRwzvPIRz
jDd49QQvmJDgIlzKBM9TQ1qT4W5i0M8o/0S8N6S+jEgZRCpSWmfhuf/Ax5aogzyI0FVTXUuUTpRA
WB0FPFFhbQYvDP/z85IBHMp92vUiu2Q2J/p06rJ786b1UfKwURzgmZ7npG8v2LLvKLFto/CH0Nbk
NNqqYcxfpYiokOjYryZ4l8SXoYu2Rj2Ia22iJhsmlDCVGOvfSkb7AdSNJnO0fNhihlriEdXSdDd4
CcxN30YlkDUK8VJWH+P0IApKO7fbChv8roNRt0794jThDCLlwDQORTUa9/0rqcvSEDZMMqInK6sr
KR8uFVnElDlZ2yl3lMvFaCA+eDAJVNDwI2MZ+7W5jQo/27fpIG6ZhdhDVsZDwvLYF6Um17BBgPmM
s5/DmtKPTnURuiGSPlBj/4/r31ZA6JEX6Hh4pFibcYjvMhDxxhZw87DJsa0QKxR3u7Af1AU2Ce/x
zOizzWA/51Zd07yQ6HTS6o6GgtDJIvjb59ZdEjvzhZT97rSU72Sr5aQciupiEBW2GKw0fuoRnzHN
GPYExedSmoZ/HXN9Czi33U+a9S82qoAQDrw1DH+2uchLQLTtf0q0oE8SbSDIh0YRY6JDF01HQwhF
6GBKjKVhPVQzAR6yZfHuanOJRfe5bPvmNOjmtOgMJOSMH3M4++Sf4A+6vR6wERq3bIp3RAenQBpN
CGcFhg1JkICxNBN/PFS2y0Tu9aUH2hFARocComE4CPuXuUJln6xWx6TuTdZKumF8In4wPiloOSeo
FjVmn/l5D4YKfWd7NZgp3KG5/aRpX4JFKVgw+viXID3Q7kB5BzKbTsQeS3znGVidzJ6ZNQRUl2Do
ssXry9c3I3GqozY75Iq6eDkO5OKalTXeDHRHwKBJ2TFGkpX6fj8if8DO59UngD8wYLXP3q9vM4Do
5vog5XFSxIg80ASXtv6hNwy2QoIzloi8Eyvpt44BnBXbJwErtqsOPZP8Ay49uqWvL1/f5HaD1x45
rPW6jFaUGCAZzewUD4F57hBj7znfyIUnab3RWTHes0jgNs/Nu6yG8s6As0xSRpDZUpcD1WreTOAQ
NW6FfnoyrmGfQS4RbUhFwQQ80wX7obm4RWpe8nmXI+aOnKlC7KRrhuu2jtvb68FXaXYubNwDym5v
OoRZxJViPZhlh45v6k5Aov7/qzrv1zThUhLqlPqRpK4sDD8037sYCoVRYQh7PXX6HMxCI55GlGUX
yky0hRMaxTTLSe0zi7e+csbbgNTHUpZ39QYMLy0dIRB+dvyIdDNEJBx3+PZC9LE+wcb7stI3JjLC
q8VtesljDKxDc21DdCzdqH+9asjBL46UrgkWbypKFP7vRTJna8bs8zku0rUn0mOdh9Zdp1kJbDlt
1n7rR19eRdeAYPTw3M4pYX1R3NoxG7e4iuplWEe4RmjfL0SMG7AJG84qkJTDYXCOvpHf+tA1HlbQ
f1m1HJ6WgQLNzw6NYApIFjRdRKEgKAe4Z4em6VaGn3YXawTS0zXOdQwxY0+dhbe9IYVj9Ku3nmbb
IcbHSMF+140BknIL4g6gaAO7uuzAMKjA3nh+TffASb1sTcNBxz8pOT8kf20SK49OIQQMwRSL5lQh
oWoHjeisbNpbhr7CTmUAYw1hOc81fyz1iEjJVDt69pvvYiZWeuetXE8fT2PBuYfgk/xU6JlaIbRe
T6oQb16phbuQifMaEpCLTN/Ct6JU+904zQaQn8GZSA5Hu0xKUs4lHn434Ta3QL8stBlZnonWOsoe
S6YeKBACXV5+v74KO785AmYLl1iBnC19gWDjK+0nSvRu16VdvkvyDEEtAIVlD/zlM+uaYT0SwbXV
jSzbNnWKvjFJAm1jdni4zZR4n08aN+lXPZbtyUdIu7QVNic2gngFvgkPZJAab+7r/fS8wpzXhfdE
5u53RFW/8lxtKSU8ylf4LoVpuh8QyR1d4i5Jp6d+FzT0VrJDqgy/uXkHxEnTs8VtPiQ59Zb1OyOy
iVBAMBwKSRVnUvdEWF36zS3wFYdWsHcZ0K21jt3Z9AmGHENJeOvcIx2pf3aokoK15uMESfPcv6W6
3p67OkEERfDeL+n1X5GyvUfo0Dpo0FbrESgXJKPedw+F3uoq6G5F/+6XuY2EDEWghXIjH1wCuZqO
dGdU2ThjadTIquL4MBcCSOHXauDTa4m3vUJNL9exiuyH1uQmJKXwyf5znYaZxpMb7gKqJ1UFEPeO
Q7DV1t4Hmp5/vqkPiLzH8Jnh8tDKBF6v18MBlPLmc2sffYIoXhEOSMxWvQqSU2q4674run1ThrP5
xB6QDYX+CdngTY9r66uewG8F/4GeR3IjZoNpX/bFpbATxm22Lg9ydJA84nxAxptmp1LSZ43HODri
4UFVb4r6LWhszFoJdmHhFIchAo8xwiFinsW5nFq9/CR5yM1GcAKSe3VuSrSN6+0YoVAV5/KrCsKG
lYRVpsqKalvB7yPumacCm0ZQTN4VjggCU9VN+4p0JF0E6lA7jf8mTdJdIaukh6ryl2FmapupF9mV
GoEBOkCwBRwEb2f7fQSOMWS9mxuTJZ3dvTcQxO651bIKbcmuoWs7pMmfYDDSsz3n2Nb85tXY0gGK
/2lTbF9qTaDwa4NqX9N5RihpBnfCg9ByW0Gy9o0aeG9j25Dq1aOaMyy0oCfUTJNgXiEV+652CHvC
InkhBRcOIlsWDlStMAZlVzzxJ8y0purDGnJWZxeeA4tGvRwkJS5DM+38elC5p52pWNXWGdVHoEOg
TBotXfm6v3EHnJerohx/gC5BB59/migVXWhOdZSMcfqW5z0xcrGky8M6Wre+v7C0et8a0/Ru1zso
BwySxgGe3Axufj1kk8KYppHCpyf9ym+V/t1YfxiCXbvJg7iWeOkRZy+uh/lKlCyFN80NJYtN9V+T
1gccZvRI6GgW5/kpgbzUnOle6H54j+mxb9JC/pjCSn7hfm12ugWEpW/MHwp0uE4hutIuDQ9GaNok
vDGjQq9zm0giXEVO2NzzMGDyQt7VO9xzbP/oRSWrphmRD5/U3g9DmX7JjDNi284MUtgpxBlzHZjj
xnegQjj48yFAkYlmpp9TeeEd8+YUTrQMyEZRdF4+qXWedNCCqxYBLJ8P9IMDUA+n4rBBMUe3eGjG
Xy0u021i9jdzGDVu9/nuifX83VYVx6w/qUG/wfIQPwnxbnqte285nC6BlFL4VL57dZpHnr9jBR4W
xhiOq9oOjUM2lQYShv6mjP4LDRZW1KHXTxCeb4HpQiIfi8/JKv2vTDN/0lib/jB4WquRw0Egzq0A
eaq71S2UXf/sHGiMqoDHgMAFt5Iv/8W9b95MBDScdhETaYGpHQrkN2LeRVkWR/+/pI3jfU/Qk8/d
eUIJWJwq18tPTbQ32oRDXUjYSNf/guji7zqIV8e+JvDs9ZXDFYIJEc0bba9ELWpMTHyGJtIO6Caa
wgVmyQnBPpEK7yx2xoGW17huYNOtXwtF6s7mgbAUtFX7f6OX2Tc3q8XVjgBOjqHLpaj6fpFqNXy0
kdtQGIV1yEca3YhoUmxTpIroUeusLWxPP02yh7P+I0TbXcK69y6hg3FTYwI/z8Efncnuy7kHgTMn
ihkam1KyXS3T9ram5nATj4xkWXpZVFtq3baPH+CL6o03NssI2eqmrBLxKCOhNn5QPQB/iK0rXfTK
5BlPKK9PDjorMVABVvSfzsX8YIy9s6vnxlhjRcWKkfQpDO3sUia18wjqatqTcSHIoW1ITBNYQJ1X
G7X2xR6D4bW15oiRXNF0dEHLM4HkmBsneGxLjzDORIjf0tLl0ygp3HCk+ysCO6AT+thr6o2uSeOo
Utu6CBcjVZLusqkbcODl98Ka1YW9Pzz8fiLWW5zcmgrftDvoM81S9rZ27E2CLCK9CigVl6MG7Bzo
lYlBM/E+WnbDhYER/1jpff7ANP5TD559tCFDfFF0oDc05jTrBPXvzE/hsL7ENOgZBKLQc4Xjw+ZX
aRkROEWzx916jB1l8GbUYA4GFOKTSOONi2u1rVPjOEUeLWvjZkyqI91ZMUCTXbnD8zTAW6izTzB2
HKUJ+2CiXkM46jmg+/qBkXy8BL9PTPm8XkKGy44pyRDL0nPLj3kxbSkVwWNkKUgSz3gfMTDtGtv6
zTZO7CYe27eiZLEuenkRc8KgJA8WMkqUyXgfSUc7Z7w+3AAO5AlcS2SmmmIdDM6Tbqi9UK6vf0iy
E3dOTPdbk5vOjKJ1T2DYJgRAvmKuhThk0H+kllaL18YYh+ad4dxPXdjZofRJRtOqwVzqZdOcI3Le
9yjG0CnGibPUAOevdD3aNV4qDwOSZfyenIlkobEoB5iL8jZcx+Qr3YI4yjZhntaXKQlBOM/3QDfo
+7TRqPy0MKRHpH84AMd3SGHkpfYQcFB6/sBr01aTH8k3SxSg6/gF2FlyY23Ng2XG45uxtMLdOJH8
1KJXvWWR7+0CAUBHr6d/QzXGxGLHGkw4Ll1p5PeBgmUrld0cyPei5jUMJgJOiZVnjrtynK8i/B3T
6YRS4Ip9ZRbBESIKrWBX7yGDg87GjPrMHHwHNEVwZ8XmuzTJCKwSlLzsJOGgESpQDApZFlY+zbGu
bjT9IcwXU61EYVAia+R8gFclT0YC01XDv25t8ZZUrfPAh+kLXo8wfIZhThd9IXxRJ0VHrfQ9mtu5
hix/HMaDyNoDelJ+B38cSIfRgY5GmFwIlQIuziw+1tErA8tjEFZe2KTtaJGmiNs7H8aayogaPeYp
TjDicFqImo69bsbxwAlPbl23sx8kUvKnuG7KXAqTETwe9xSUdB9BCmkhzvSBlFuEsyFSUIPWiF7n
5rtr6ulmiHJ7bbr/eWVtAFMwuVOZrW+quTQQ+tTh8bSjLUSH6mLFeAMInyLTpvdhK5bg6E6OsilW
GZedbV+Pad96nKHoVXlTVX0wHFnE/AeoOfsPHwfT/Zy+cxHUJi3fBMPOq3ugd7/BJZqfVWXthph4
ZaCZGAoSkm7yiQRVmgimK5yDzIV5ayILnQI9mZ5h8arMyw+80mobCrp3jT4eLKKw94M08NxNevPn
NW3wh3Zr0EmmX9XGF/S9e3QC+mnUIXzIqn62LUaIQrTN1UkQ0BJoDFupkvkbdJULDP/U0R6IWNJL
o+E81mRXX0I4p3EExi1mYfkudPuSqEj9dH1CFK5BWyGpbLVKNTh2yaQY1mZu/e6BypICrVSl27OB
lSVPhV0NWqsh129+T1Onyy4yIRWwDqitrI5IdYekdbMstoaTeZu+00CE5FN3RXvA/kdfENsVqCe8
24ilO+Nh/Men3ywGLR+OhkmVq7fkhxIxDD7FxgMOik84MJH09FcaRtbKivrxSOkTE+vFHMCqDe0N
kIpadnIaFz6uvtXEsOcDzZy7Juwam6V1NoX7wXV1S3xadaOEQ8bbNaCbhDdW2UxuDMvY9pUpn0LX
7bXmcje5lXcs0f3DkcfJ4KkZMFoBQQYivJimTOy9zKfnbf4ZeO0sNqU4Sd1nuBqScPsaWmIYWBnJ
bOczYusY6iYi1IxddcqjX4AuiRjswqUcXHr+M0+fMucv0gJ6HVN9iHMGIJGI/8gQvyTvVvZIkrhC
/eIbW801kPbOGfNuPny3soEqjBq5MNzkZoC5XehWP60du7M2ToBZqETnuqilqN73nqN+yoQ1pW3B
nVcTZmgkSv1GS2u6ToHWHUFT9keTs2YUaNO26simhGScX2mBMLhGGwXYmzC11htIBiUwnORs16up
SU2UmchqKuCKuVwRcmi/KQ64J6v5bGT6jXG1uTu1qO/1YP8K8qm/TTokZzEauH105BwE18XPDNcQ
16yWPTXdNXYOA6IfkMP6hpIoPVrC+8RjS+uuaYgTs+nR15X1C+rcN10vwgSAJ29LH3M3keHEQPsc
D6HTnrmT/mUeQhGrKawr44LyGmHBWDrugNJAa+0nFjyFOh/wJ5uXAGBgfgVGgYXFz2/Q7ehRWCiV
tvFk+Bt8bb8Z5U34ioIHINj0M0RXeOjNSizzLEo/O9O2yXISd3xL+0rXnUNNhXWAgAR1rAmnk03s
9HYCOHOZXZtCfy/Gul3oEvdx45XfbQxCnrbewgKeuYEuaF3ManIBFDOur1BxI0jIjyP0sYYm0B8z
tsAhtEBGFIxQFxbKptf72YJuAmyqHazT8CncKRFv7HnNEVM626n8Ipnjzg7XYHlDaUIqNMFWdre2
CW3doFvAwTVfY2Uj3lqXxmKAP331qkpjN987JYhSJkj7V3FmT227RCPDWXvWqUhVZm90ejFEFfZe
15rwFtci2pTU98QlkSevZHWX0Eh02aizJEriKID3MYCY3lRROUiLPELVU5/8rWQkbEA5+6AyGf4y
4AOF3dMeKdWOrc1eOrZfbxyHA/Eid21zkwk54uWZrBvG4+4Sxa26BDojloDQUVytcX1mbanOHucS
VgyPOPNs+qHrUa+V2/RvftG/eYF9Klsm1KpPPNwHzcyp0+FouRU2RSrW4D6Y6VGGRrn5Xy+CQ6MP
EMSl8FfRX6tw9Q2UxYyODuPwFCDmkWNythT0XbYE0afLdhzsQxo25VsS5Htbe4K/Vo98fgDuTulm
2tPaZv24eHhEibfJ211oql8+nfg7lQnkgDRrn6H1dGbkY2Z4wYbMz3rZUpCc8OsKSiajO8bzQ9b8
zcN0pwojw9TOKV7r5B3s1+8ubP7KxCsueRUYR7Dc3VxIxO8cftUldhim+Bb6xEq7RoXQCCnhwXSY
8Hax7RMbZc/NFhGtiD0NL3RCZwaM7u5MnzytMganSIOtwLgzjeus9306yklyHI3oSADv0uTmPImk
eEzkzlxtIuAmPq1FqPL+5sEaWug0LXdAWEGs6vRvfQRyvZVgBno1W5zfZHtEx7LJht1kAwKJ7B8w
/8nNC0z/YlEYaUF2B/1QH5uUzMWXdiOGm34mALTmdAcGvvxOI+ujtfad4yZ/s+Dscxh6q0tHXsZI
fdBXXDtx/j2Isb8nr2gDe2sjSdqOrdA+7BnJlWoHN8rSGxHK2rEhs2UlxmeGOAkyxlPFUQ9nP6UL
peltxoGhwYrXzK+/I1/tYPbtu/QDGHhl8+UaKjyMTVMzl+dpznlhyepRnFBEauTeRugf6IQtEu3c
dBlj74C6VVEwXyBtYUuvebcCGC/flfFNUpT6ZbedvqmDIdu5tSORbn4X87d9y906IBlSDA87j1Bq
HO1+fS/h693bCg1Q4FXNgvSWjw4vzb7Ng+FiG1mCrtc23RMtdHCQn5nOuVjvS+JoEpyWeS+DrZjr
UpxOFSe9noSnPt5rcRj+m7+wZQ9vp2b44I90GP7XWqrpLPFRAEcJ+tMI++jQeDZHNcSfoab/ykQX
r0rdJr69IBJLGQx8jMHNN4WVGveeMRUBUHTl2E/XlZVV8H7i+sNQBZbjQp5VAKI9clsXZHrknQ3s
EuRJMXfVff9P4Azinrj0/onUrHcjvwFzuvpn9jrUFK/hymGyNpdlCAGYEXVhcU6b7i8Aae0g0JJs
u969epbxNc4tREuAiXw9BFOyx1Y07UbYqj0gFF4aCV+sh+TQljUyGw0sJGC74mbJdqGZZrLH+Ayq
WBz9NkfrY2bQ/gL9v8TM+SfeNJwt4BiLph+LXeeKEoVbaX5CWFkKXIQ0tXXzXGottiUZB8gNEGt0
GBu2VWW7YB5rImjDwtqqWot31NzeefC/WkLG1zqI8I0byGTldPQxrCbp4XEU8smrLyIuk8xxtV1G
fxl5RQ5qzGzUt26Lk5na8Y/Z1PmzKtJ0X4OiXnu4+tfgQAxCi2iBIxbNoSbF/RXVAhS3gJSkxJy+
OcvxgglFBVK0h7EGD7olgSx0gnoLUa3ZTZVBEkgfiVVmjVAsQ4yEvl/F2yj8F0w1dreSlF1TdL+6
FUYX9csMDPQngA9WrWV/DXWrTlXhEEiupTArZKNdreo85gbJe/QPTxNT6xPIZbEO9bL66JzqO+zK
aZ23WbHPu2hc1pbrnD0RRddoRvq3osUnZNYKoIrlUTsPf+izsIs75jXuowb8ioHntKzfWKXNpdtq
0773L40xhB+cYMwbxMZHxN++z2qyJHCNO/SwZlb2uC48MT5clcjHpMxN3D+IFixYCQZyIQUxFpXj
kKSKwHTn9AhfO3KyYiUJjjE1CzUQ5mXRyt995GLYRyJLSyilud2q7sCE0t4RVXsBpmtuaf30BxLm
uX1hNqwtx+ueasAQj9KlPtfzgXSqSDu2dBrTWSf6Nw1sM1Ea9ofJ4flN0urdsYfDo/ebTWZZqPIm
uyR3LCuu5EsyWsh7MYe3lhvWYJKeeltuC67qDgY6AaWY4rDJvgVc3KuhV97d4UIIs3BcDkL8E7No
sTGTjXLwM8saIzCMs5+O6TqT9EY7F8fC9MZtSU2+yR23u8lmeJiFYiIVk0CeZKTPSeaQC46TzBGS
/JFNjvkhC5o4ym2XMhpKGgNlRa6Ana1eZcVQ/+19ammETsuWepDdVwerT85X4gYkir2EdFGVXyqr
3iCXyk+6rYkFXAt9z0nsZuBhR3cWfvJG+KcBg2zoTDoxF6cC8c8J0e+1btNkNxbkgRm+0V1sKBkJ
tw2wp+I3Spbw5PWIVj0nOoSdpT9AzRJ3ZFveVlm2d5j0iYic+aEgQ3UonOHdOHjojEF/Df+lQf0w
YXUSTBt9Acp0Fm7qjHAL4uSiEW67WI2jGG/YQmbfpk4s2RCdW5MItaiItEWVIwmP0VFVAHBJcm1v
Q9406zwp7UP5Ohl7RPItIwVmogGLmqqcDqquAFigGjmR22XumV1AdEuq4kJ58EVf31kGg9oHRWrf
yF6ECGOXv5rWDs5w4lGaQfiHEMWnVDGN2DpG8df2ej5qXc/Znu11XKJOs/1BHBGa6AvodvI7nigr
i5a7l+4uGQyEn9W1TVhER2IM68K28wkb73wFO8bOP3M17EarJYcMajtrWx0f9UCPj60RASqMMqKA
/a0Z1uqrMiGpTUocaWFf4VQYJyvVySU2ocubtmk/K89dOj0dlaBApSByDilmCe3Kj+rmyKB+MSY1
KzkYAiTB9dMeyuoxaj7xF9EyPEuDEXWXDaTrVvhUk1zjQy3woWrib5YKACslRqOkJJt1zAXCW6xn
OCXwjU3GqJ6VatUyqWhzJVhQV0mveSc6lJBRbJ24WbqdarxVPhMQVyNvRY4XWJ3jBS3ncEGX5h9z
raF2gRnmoW6HWTq+q94en0S+9VdnDm5K0qT6BukiVvpYMhprNDhsSDaJYAs0oHVKHx+QiHODoSzG
WxYzry2pY5zCuzqk7+C1EkRhoBR6phORHv4uburod1R/CCP3TzUteOaOwVFGkb1JW4HtpcwRJU12
cRElbz5thmbrNJD2WTYQHjlZe7FZ8/fIotwNUNsSFqfpb8oBcwXv4dod6wLKkaetAuVPS+5mrMbY
gRfZZPlvbgCdetKoBBk8HiL6tzB903ZBLPwcScwDKgCCv8mK3yUUqLQCxupSJTU0Asj2TjvRKCmW
0VinxGyYuFc5M83MzjO4yvFkWU60fl31owTrmtpsAWI2VZtxN35Im1aWF/M3Syfmb/eGs6LOJwOx
I+YYLNfZLtw3L0Q55ZMBR79CH29YqN88prh3AFIEnXy03ax96z+bhlC1Ma3Vll0DamsBIBJcA2VO
5OykUXPI7hvgdDWqAozSwaVywmFL8CEqFt39Fep691bS6oLS5C8o7dAykMK8Tnx7wyVLS5p8gpWa
AvsYxB62ccAT5D1wuU4tVoDCudhsOEAvEhoyfXwdSfY6ERWLTstPvX2vt+vWKUvSXIW5BWAH1chM
YctZMVT5mqFc6dxiNVb7omE801ZheGRRNQ4j8T66EX3ZPjqwZk43DodlOPf6i7Q5ErsATt4Q9TEd
7B7G6Yw1YKJ4DLqCoZCDWjXzepANVrYz7BbEMYpnOr826UElesQqqbClOF1JL1eoL830q1U3N3Va
RgYnBJIf8EfWnc7lX1VyO1RWynlGaYTwARlIouoHwUS677yjTjfsbYr6OY2agatGJtFi6j0qKSv8
7D0OuEjw64dR192immrt4vMmHFru0koM9jGXGRR0fzi6mIkuloDSXErlrl4n0XgaOt6gAdYCrXWA
08MRS0i3Yz6Ewsftzc9a5Rjaa8AyZn3q+RDYOElfsvKE6cakk+UhUWmrXmV4iLn8mJep56h10aky
OzTAw0QHzW3RlXC1rH1rlKekISDt9aDNT0t0cdgpLCgssWMteivgXmxSylu/+6NZVkG0rALzjCiF
6YWbwmOoydEWZwhy1nbk536OJB8gDUvfGT9jpDRAyCe9BXAH8cNRc/K1iyxRE98BmZWfRVqniHYC
oGkgQT6DJsh3QxmhCZifDpr7FeowXYw2gzPsy/FKqMFw7RJzuKqB/E5vgoX++h+v770ezBJ1IJE/
5EK7NBD1sfLfeo/cyyoOwI9iKHrLSV8+j9L8BkbvvxFISto3QcRHJrT+lHvPwp+8Zz9lxqInkfHw
+h5HvGiXBp6zdO0IWHmWdHyw4FuJ2RbaBEsHEJwpiu7+0nfSkHXJioee+3paiYlleMZhaJTUPVfv
ikYKVrcWk7Tlhe9JYezxzAffSYRLxyloS0VYC2WDpKMI0GG0o3aoDBZeuAzFfp650DdzdjF035WR
I7ydksNofzqMyjlpd/1HHPRnlKTRexpAxc8jOI6C/jcyPtDKIwgizTCrzeSXSz8dhg1wZrmvqkbf
TjFQqkxxNtTKiGW8oEmZTglzR6olVjSuPUVrjqldcIaNqjKfIDGf6PEAVdcxA2VCVyH/GwsrWqah
2X9G5kReWKoeLUbrRTPBkIESX3LiTZwVTgr8U0g7jnmbFseewFWKk+7ETIEbCgD0EEb5UuYWYdvO
RCSJ9qz0uoLhh17l9UDoCRohQijSxJvNoq52N9oGZbO0KX3ZWNdk7PQ7YEmkhUQK8jHZ6hBuifnu
5mZnNrc9XYM3KZDd2TXs8VfCwXWVBDWtIUCrpDZCXjEoNnccmylkvJqKxZcaLimnQr+D6UQLEp+d
LrsHHKOg26F5cOhYnuiB5oDs6Cx7xIltJs0zz+Zo+zsQK08uG7Jn2uE3tsDfSeH3CxSfZAUl8fyZ
QL0R2ngxkHeYTVWe+ckMVnaFwyCFOwLc9+APaA5ykx3FQA0WeKMzN+y/nUaofWbD7/dK4CrwhrWz
QR10Tpq97ui+JMbFYnYBH3ZRUMWoxEl/moGsgIz7WXTCPU7+V6qjqPGzKtiSAPgv020yVMkDfh+j
+gtitn1uG3/m2zvjCmEHTcF5pgT6LLjIvAmv0yTJwtWzNxEnpJDXQFHDujyLorxwdnKPehZ9+AXE
YELo/hsahBVxK9W5sgpOASOVNrASatX4YTRDsZFtbK+oMuAjMrudy1b3Ll2KL4DyzoHuK9YVLfqC
CoxoDHjUwac2rDls07L2r/Fc0JgTgWpB+X+MnVlv5Eh2hf/KoN85JoM74PFD7rtSS0mleiFUVSou
wT24/3p/ZPd40G3DNtBIKJVSVyozGRH33nO+sx85w78uCpAK8dnOygzehTpElYf36tkmrYpONuYv
x6Y3Y5A4DEkV+SXrdNB42Zc4GtNz5uBpLexIfhsj+ZW9KTrhqPwYI3O4O6JqYP/zoQRCvU8lLwhh
A8YNOSi1abqz60advLnQrcEZrQsrRGQOdm1Vo6wkoCvlnQEEeYDamaCpRRAJigfJHEeqtBWMJ0ez
Q3zs548mneokfHQci/TKIr+9c8IwXrDLQrx2+itRJ/qprQQ6Mce8Myes71nFJBMC0zgZ+RlVEzA6
LMBACLwXll3zi6wMCFIWubltg0FfC21YFvWcsmKr+jGNwKyGQMrg4Lwohu4/XPBKENgicbez+iAW
w1s9ZQ+1i31oKcGpeBv4Oe8RO+ZemPQG//lt14fzy3GLk2cJR6gVKvzaWmRSIk3MnxMJqBxuoHab
VPBhW9k3R6TMuSV61zDSgAxHqdjpwyh2iEerafIuyw0OqSM9/pAQz6w/1/UcOkrey1EamQPqJnop
fZwmUWXY5yohkhqh5FHhiThHk29y1OAraks8d2m/lTT5oVaN4wOR7+S7SIyDaQ9OuqyphXNSPztw
O+ekz5hA9N0fN2L+qkAmigEWCJ71Jfaj9t4P1RsJSsMahbHxsNwIQQ4JaNyBZort3rsiuY/ziApa
nnY2c3pb0lf+qXEd4vqmtoGq1zIlAc28Dyv9Ca9Wdaf+dVvjxQ37X23f23sBsBJDVV5ezPkmCDJz
HzQFYiBBXrifMh7rpqdWH/yzcPRoPeF0PVgMWW96Zu2G9qHDfP+zm0jWIJuXRAO77y4Csd/JMglq
Lr0BWvvkoP+THXIZxpTaucFfkmy81JuFRvVrHjkjz7xIOez639lNzJNm1dZpYi7HCGf+EmXD3fPz
/iGk1sfS5OcnK43i92PpVMm7SyTRCXLdHLmUt7eqKOf1UB6rzq2+62KmOHc+0I7S3komtaflRpOB
d8otcpr8Gmc68SOfnkb2gojq5MEwjOTBvZpmwwwFzXDRPJk6Lr02qdXWsML4GePPSXC9lYOkjmIm
n7MQrIaJSaEKxvBcmTQkkWoQCDXGPdCrcnoHjQxApC3v7qT6QyNJaDVC8FMtfbsLlNo3o/fUU+ty
fSc6gd7LSu1Ybbop6CmuHdMQF9nbc+/XNlEttgLyalGjquHXBBkzdKDDe5XFH07mY6iHUnLKewoy
i8bLozTuDc63nSED6i9avx3682j8Htb16ztv4vCOMg/wkBdBN/dgG+LrRF+W9u9LgRgwXl3XoR1v
YsNJN3lgpB+1ASvfbSMk+Nm0y4kuWZPVNOG/URaSX2FdYiAh69xkgBnQbcnKfSnK8K2m9j+koYvn
BXNZGwf11mo6qPQsRUeifKbjsh6FDhMb4tc2cKp39XyiVZTCuwCC4a6T43vYC5KHZ5lyoUIKUwGY
Du9rvrYSdzoaQXLRDU8dkqHvnkWfYHQOB//JmQ1WARsNkiXAEtYw1VsvFeuudMOr7rFSFu1b2FQY
ayLaHCPb9RtMVX2wredUNmwJ+vQ4xkR/EhLkHjwkwQiBc+2b0UD/Y/5/oH+dPVlyQhU8N/DotiRv
1qymKeSrOWG8NEBSmn1IfiGRcWc0VsA23Q6QYgqTzXS+mT2246nDeW3R51sHGhICA2/iJsD2uFla
43gMPskugXag2fxlmtFOa0Rh4UYqH8tp2jxl7dA8NS7wBKe3UN2aFPuDRaXD6CkDaSqicx9p0RkZ
T3y2E71Zd61Jbkzbc+7GlHHWYoBnbov7V0NJiDqrqa9FTN0OGS7eZ/P4S8+LNZ0Y88nnOLO2dMLJ
4Ls4lFBz2YpP830Qxiv7TzXXh+lDriXjGrkcseihLsEVBbiI2YJB8VhErhDVFl3ThMCcJrMYgZbs
gqVeH6berIkzT8Vt+ZbmufbBLRFhS97yRx1FPsL1qF8bI946y38eZiOdgGhcMbKhlc6mLS2HeMZ3
XdgxatLo2+Jt7kZkuSX3QCTiaBk5BVWjCJ9I9Zv7eFO+Z2QUPcVoLjmB+uhK/egobJ5Vq3tcJZbN
zkgW3wH0crdxzOTmMLe7TyWf2VQO+tWulTjr1MK8/FP3OmCxbgJBWJbVoBNIvOze0RRDsQzBJm7y
fSGdnLacXl3KwNzbaY4psKnddeR28ddwOBM4X2wmJOt7R8/1o8GXzDXHfaBX41fHSgKy77rngjHD
eZFDuyFxbEH6NR6Sca9NbfqkB1X36CZUiU76tHyHrrh59PAdrZa7fvY5drX3yAjpHEe691VZiFFc
hNXbqHzNcyAd1NjuNqpfqczq7y5Ot03vNQDkgD9vPCE5hoFdejE9tYa20L1abh3eS7N7Xu4hKccJ
whl85ZZafKhnMOYQ6s2dkrFjTmdwVO+KJ6OU/R6390YPAvxEUplXJQCxCW3aZXUD3KoZfy0LU+zh
+k7nVlAyDPEx0rMvHKH0p9Hrumvbziqyl+WAuNwA7djYNu3yDkUbVzASZWaGEkNZbe2bntAzjNug
Nb3+QWuxOpaztrFoEKugLn0yMrHuZ/VGqwxypM08ICCAw2E1xzFGBTNILRxeSzd5TJJCY3PglL2M
pzzdrc4WuU9g/iz8YG29kx7pdqC/iX6Rnrfv69QGNhF4lzAefdb58dz4XvH7t+iq+Zduvlm+Kosw
pV3WA2OtdJddGBcWm4h7043YvZ0jpzbUKqJCvURNi3rZQoURqObLlOgd0rs3xhb+bSplfEYp8eC3
I5bj0HdvLDQu2JgsZVDr1I8e4QtNw2QmiTz9asHZRGXWsO62aQoiM0wZf6MGmxUYaabedLdF/4Xx
eA+zwlpDgPHORTcRMUpL4EEX1VVv3faLKJlS17JLd+RJ5h/ynt+sx+FHkWnM2UMVPmZAwx4x6F5M
ZHDr2G/KtSzIqJo9PWblyDWsoxF6ohWcfSc8AF52Lk3jbzwo14+4mdemZrpXp2au9jubwM8JIIaW
FWw9SRc0SwtsZ51vAXHy1E+RuU8NpMBLzjuwqiq4XJ2H41DzXRuGtd7uqrlD23mW8d0hAtD3neCc
jhnt5TwbruGs/2qU5+5QtK3RlqQ/kCjBcseNtI9Y0BDMVBB7yylbKbeh6cICwHSuSDZ5AYtmHLHB
8ILneX9sFpBH2wKaT6YAsyDMgy1duuCMe9p/CcZ5V7GeK/OgKu4bs2UK18uspNSow+aRaVCh0zG8
7sGg1UhnNiyrS2r54bUfyhNOHMxCjIoMTWxJYlA3jvVcY0AoDAiybzRK9TOycV7w0CVgJzTiY4n0
4ZkIyrHgeeOU6XXU331zAq78s227p7J1WpaOdtJ3eTxRXwSWfBlGxrUT5jI90f09FzW4kiLG5MNs
66BXyudwwfUBrPgXw4CUWGVaWyzm4mIuhSqaTnknSi5ZCc20LgFl2srFe3Rdbnoc0Ku6wBqPYaL/
EkzqW9sOyY/c94d7VlivpEd7MAgFma9TEZ1L/MIEXlkabqKiI2V8lgGOZblzBC8Wihsc7XW0NqLQ
fJrcnhe2C76ESXY1cjyjttvTwxvhU5NVGx558uNLGzk/E0Qt1EeqJEQ57mlJJExtpGgvzRWwSnjS
jcI+w9LQ932OigplVfmGoRkCW9bSIkaToWREfGHlR8+1tFBxaX5wEjE+KTcs31JZQ1RBCLHS2+4N
WzbNVunKLXqlcD05Sf1mZklyCFQa7oxEPE45WPouRNEkyj9ueKbT2cm69CTBtPz+4FDxIbXTFnQI
8IKVY5QlYihulq9Sz7vSV42JuY2GK2ol74it9bzc09i1JQCcfZ9gU1huFvXxv+6GZp2CCCWPqzCd
epPVWe4d4xBOL9iNnQKAdQ1NAKPkUB+8J4zJ4gvBljYpjOSix3WS3ggtrP4oJeMqzKgzR/tathM8
hqmSTGYhtv3lXx5Yg44Q90i7Rvr0ZN97Dvwb5L39I9q3YgUsgwA6lU36mRQJkiid3j84UBGvVtq+
+bVdX1orNZmqooCvgDIv9zpJH6xOUHOY/qszZd3LyGiPCXz0tNxrfcbHOaG852UWyVHrmctNHrGG
nVAhN0ctstjOSFx3L8uNDQcBjblcCbsMzu4EVsOasD1KKjODTcH7Ggymc1guSrym2HjHSNvUY81K
2iVhcSR+e8swLX6yYzzaHv3wtYLyINeJTaJgYMbVIS3T+AkOfPzUMDoPhF1sPNXCMSg7LqRlLmol
+bUqR8Dvf777r0eXHzbmK0T91w9z7SMBIDJ77bY+fUkUkreEOcja70ls7PRiuP3rgeXRDJh8JKf4
8pfvWx3Gu844I2RU52X90mANonXEZ4C7lhVLOeEjhWS8mQjqO+AlSTnJZTgjvGHcUe10j1koN80g
u3Mrmg6FPfaVqBdyVcbK3+FN119dLUSb13vvKdzopXSPynxAGu7gwWihYWewbnF6WYToieDWWoG3
i+queHY6aDE5y+fPFJ2mIFr0jBHcZ1f7oTVu9L3ETrQxGpoeGEfsw5TIdqVCnOLohDjoBepMWqZ/
66eMRU+jKEuIVtGYTO7TPFLHKmeBdABJHd3esSCilMXVMmhXVrkL1lqkEE9N2oTlXKK3dpg/OH32
4GZ2/FK3ezplsE8ggmyMzK4fkeJ9+rHzVmLiuQArnk4mYLsdGCj10MeYbcTcc3KHnFQKbdLfZYX+
glH43Y/NDEsyoT96Vz9aMaEyhDsxipjNEZ3coSvKIugT6Ux70DR19BMpHlzIQhuK3HCbolwny6Dx
2MUBZRTSxqaNzneHnKvbipoIRC/qcW07MtxxlmlpLdKq/Nf6zVbwI9DUJ3Gc2TW1qYCHgXibgSHT
XtlQ/tPKDralIp+riAe1W1TLfjA6WOwy7wX0BWwiOTWPFiKOfUK/0/PN+p5M3mdTIysR6aNZeM3c
EaSnDij1IX7WclTbxBCh4hFx+JYVKNIAl2FlIWDm6hokCmRxGO+XUZCcCIgqRQKsUBA5FnskQzoP
rPLF3hKcKEnjyb5pLdfnRBzLGCYOUpKW/DIbZQv6gAghPnrxSISohPLReOZPefG0KXoPDOP36izh
NO9PHU08FKxMHWwoea2i5cI8SmzzQqWPRk1CZlfG6bOMHXfdNwUeKcNMqAc74xGwYvsSDsEvz8na
+zAR/BoNxsHO2p9pOYbvMVafrcYCCj4+unlAHa6srvY60NnMZ2NpyciKUs4g3Ukz4/tyg1V0eKjq
HWx9bJKhRTBgjJNpi9sXHmMQJ3dtvll+FurNwY41FDLzry/fr/W6PEwGU5TlZ9Hh6SDaiTu2TZAe
xUAUnV+P8VtskKNKYn10rgwtfiNIno00Tx5tpjdflPq6fDfQUKuyc79w5Pjg5SITqNG9U9KDObN7
ScqN0ooXtHDaRYum77Zdly/Lt1RyCSynfoaGARhmdOj+zrWq3VJzMfb93qAgHhi3Uc4u8s3KRvnP
VT4XnD/nhLYPopFCNLCosyAk9E9hbH6ykIsPTsWY+hMlH5KC1ofrne0+gBzumphwkoh2oFV6JHiQ
joubJA92xtzTxhRGJJOrXuImxpxVusFhqjr14nJ3O02CZjfng6XEMx2HuPPSRjeYVyekGROmirHd
Mg/tjqyFRNtiAtvEuY6Dwk6M+3JjL9RrBXF9bs2s8L+Ou3EuFpabsgXTTnPbKf2A8z6GJWJLOTqb
dbehw1Qxv0QQiicWvrJbp9Qri8sBPzKZ2LHLQGXQ3jhffeiTWT8BESLkK0ihZ/jCOQeyMJ8rg/rY
MMxtM6NSgsL1d15EkmTulMMVhRae44rAEQxBJylt8z7Y/dNEfudDZtXQX/D3bZIklgFul2E8yjx9
9SPk33lii201Ou5JMwZu4rA/cV5bBHhll867BjSy5bC/KPMo3dWWll+96zJ73yst+pA9Fsi+QDof
VnNiptmoM1AGde5CmyTh3HlYltposN+TltiZHO4MVjWsPMk5IgQLSy+EDN/qyoO0mz0R5/W2Mmmy
xVKbVsv/TrhCnduCQKyetlRpUYotTVmRAyih3vA2y11CJrVNeF7UQmLKswvJGDs12V/Jaso/TEpQ
dAldjX4Ax5WhSJXRDUHNG4bg/hIIdYPhyo1BFFNTALUb65I1OJHqvNwYuADmRDw0CqoElTGG3pXO
qAkTJfVPXhFyXPb8tzodn1PGDVuDg+/Otaf+q9/uza499H3nPo/07m4k7zI+HlL7aw4uceNgzTja
NZ7aOiY8DdA2RHwIHkiiw+EUmkZG/BBj3I7mrC8i432soCYjvI0uy83kwvWKUNMhAtBCGgWOAeeF
IqIMDEL1uuIrsiXme4lyTk0yVUjFNeMAAgAmhalDXJtvGB82xz4soU8RhpeVIxLBZCrzrT5CQUoQ
GJvIr4j0bKAP6b55aIRubQcxa/hzB5LzhCHIRAxww9XAyK4zaKnAyvqex/SM2Ve/FsQ67YaCyjSq
lHyxpugrXuDqlAw5BCAtIaonjHE9NcIWa04K1lpPyvibqTDPVaGw7gNhZEdvjC5aURFKUxv9jZj4
8cBg0T8COKdETWEMugSDPQUym9Zu6A9sm8jO1eyuRvAS0bzS1YpTKh1UPAIrqcLxnnZI63Rl/agK
y3ukWts1SyUaaBmAIVTaMYmOG5sUmUuU/zBcbdeGmNaWD13UgECTbf2cl0Z0MYxJ7JXXcQqHAhjY
jfVYF413cMfmGY8fsQ8VKkezh+6QOsR2KhszGLMi7xopugFjzfCHQFhDTN03usr6tsSFTAfeLd6w
RYCFkOH7vKPBepjdK7a6J8q7qLF3fr+J1PjNmYMinNS4JIN6G3SNWYJlhOcuGH/h4LWuHFdolRnq
CuuaYFcKV0gj2dxf1c0v7tzzCvznzjQZvCdojEyPKr6LEuL4NFccGRDbzD7jeiVHXe27KEu2HjSh
kzkQMtfM5idYwgZSufFsd/Ww632uZytmyJ01+aYaCQSDi1jvXa+pdzWpmJgh8lPXpe3TlBAI51Ba
dOVg7qy5arODHpFPLNN9G1bvfiWcoxfw8wUa8ZqIBVBfPeNqpLoJVi6kalVLxnRqGTSUCow0ZIM8
+FbFR3M0MbJOATtYXqIQhS8nr8sZHL4+DHlamQyeMuvomI15XObXUREbK1AL6d6sTee5K/LnGoFP
1Xj5bVGL2BK+UqKnyDTjWYzRqblZlQBHK4bARuUPYRkHqnWejAQneyB/SZMAj1ob3t0JHJRhpvJO
A37COoNWyqz1WxQUMAgi5FxHgohJi2AGj4MxXGX5eIsNd/hwo4IDsQcPJeitaOMwHp5BAeMuzjOE
EPN5c2qZserJzO9wxjP90uqLljtAMJ3yqs03iN+aTZklv5Ye8uT3+m5QE43+aGLRNKuLTRjlacys
92KWmTNo+TUYdnBenGsUcICpSgthqd08VW0svxhESVVDGn4Q46I2NNr1a55pHFM6wZwJ7lHpCe2b
rxffumY0n5JstM91CwWt6/qXCkDwTetJXXVaQg8lEoijw5H2oOU41RyLOsUpO/9x6vWTKBi5+Wk2
XBrdMV8U7T3+xIr4ZcI9+MjBQUvKV+Rm9AZCAl1zWxT0ChsgNUH+4vpS8rlj3ubGDemPzC4DjFhr
BLH5CvoWIiCLbVbNDYWugNwIAAQJl8ObvsynrLRfj5xxtvZcrSLV5vtBGJy6qSZkqqW9EG5+pzb2
rjd/TsejbbQjs0yj37I2dxxmM1Kku6be+x4RRi4WH8wi2rCLHae+EUH7jfD6Q5rBiggK5KGe107P
CTITVYXnsK0QjEJYuoGJ8PFDyeCWEAe2C1rHPZbCrOkAobZupNBIdIWTkjrjfaBJd+fFYlLSiZ5C
rHho0N5daYc85ZJma8mbZhFIRKMDBB1ZGSp6lWpggU+sb06L+TH3s/4Eb5Q/klkXk3gSOH5v+wGw
pvdYZz+ceURUpgS2dzL5Bt3xBfw24LtIa+ek4/weYEndZEXwJhJOrDS9h/uE/GJuoXpbWwzq4rAZ
rDlnIbOs4nblJjLeLZTbf/sTPl0tOPUfBfjQmHPvX+7+x0uR8d+/z7/zXz/z59/4j2v8oy5U8av5
X39q/1ncPrJP9dcf+tP/mX/9j2e3+Wg+/nQHhXrcjI/tZz0+fao2bf6JgZ9/8v/74N8+l//Ly1h+
/uO3j59ZnBPJ2JCZ1vz2x0MzNl5AYjaWl+r3V2r+F/54eP4T/vHbreg+/vb8gyC6j//h9z4/VPOP
35Bi/t3BswdTxTUx8FqO/9vf+s/lIcf5O3Z9H8OorQOGJQbjt7/lRd1EEOzdvwth6q5Plprps5PB
i1ZcpfND5t9h3bkWnxHb1l0e/+2fr8H9dzbx72/e/4zGF/8NPK17vsOA3DJ8k2ci/oKn5TA+1eNo
GfusDU9qIi8FzwvCOl9WZ7u59l0YXmXfczZyyC9zs9dOWdkmbeCUS78btqZ9HelsixJTM4cG92bl
/YtMiQ1yXMNaT5keXF074DRcfB+zdPo/ALvGf8N/C+Hbtm8bwkLxywv2Z3B22pM2MhCYuBcFEOWx
n4XjyWOuoOwob7yGqFJDyYA8TAdc9hQJW0T7QHM1sldHj2pTj5Jw08Wd9n89MzDQf0X/cuYyeM+F
xSvrwwr983OzMZoGkZox+44HDtcioHEMqEbcqilPCFKndaHHCuFLQ3mPi3GjXca4JaGeMNCdj0rC
d/A2VZZzCiIQtUVSy21Q+OvSYthM4p2x8pte8feV7a6xQYzaWqCYt7BxY7y3ieU1tsLM7KNh1Mwg
adLUBNJuXOyPm0Hm+R10WnfGEbhvczkRuoWxNKovKeUgXuopvk0phns7VrsC90cUl8fFOOOSwSkG
x9/CMTtEWVPgZlbnnDKFluZw1FwPWZbZmlsyBTgFj9iwaCsyb4q07qa84AZNDwhZ5URz6EZ/CMFj
ggwdPlB44jMuo5/ImetDnZTfjdhHOi5ttZpGEFtKj26J5R0J0BjX8OSggAcd2VeWtlmqHVMPr6bf
jxckcSRjCoQyaCKHlVOlMeyblCiDsplduLv0MkS4VqQoX+bp/B5UZUrSrmWvtES/On731bTxp7cC
grg9RR9dy+QSP+YqRufzhgRsQgGicwTAdxmbx8xr4EZSELipT3pSjyEqxU27tgdGwCbqrZV6ldrY
cCh4wR7pXVwHs72l+YRtJbW9Kp2u2qWiFafY8e6KMulUeAP5A8aYMpPDB5NM2afFfsoFR/GAmMXe
dTMkpaEvtM6NFr5AYnzYrZsRqWdfRlBuj1JDeSYGbAW9tPHNKSxPvVG6jxX/PAFrDUjGjlzU0S2f
DCdskHFh8l85GS7YWtnpZulIITGZ5GPVkNUe109qlM3aAgS6i4h88/LCf8Re526RlfMhHnCfpk6E
WtlosYWm8LxK5FR02p96/GRn0/zsp9RCwkg4TZk6VCwg7UyLLMXRqkzY0ZzDGv+C58E9FJ0B4cZu
8zm9EHdDwKekqxAsIs5GovfeVpO+r0b7M5o78nm/qzGQ8mmJaQG0XFfI/0jOBY+4gV41XOk6khGr
QigOnr8FhT7cWzQ2XdgcDTTIfFBpIc7RqFAdxQcqZG/Ta+ikYlLCPQ+HUksieMypV8WkaFV4Ffoi
zx7S0fnInPFTzAPW3g2YwKLgnpB3LMfhzDW7U1X0w7XT+OjB/KEwJjzbyP1qHQfTcEkHkGQqNn7V
RjUnnIYE+OrxbjJ6F5wOar6KRW3OQJNBWZzpz9CVNymAgCgMFB2nZDb/mbBpD5Dbq3SvZZy1Ok3e
xwFQTzLPCcAzydUQ6OR7Nu82guUHUkarwqcbI71ZjMgQpqJ37NDd41frB7MWDP6N+GFoEiZzDI0y
/UGffeyRZh/6cfCpkBVcvvBnb+E7TYDs7KWNhTguXXlqyT2ncJvQ7Fhf/Bqtryx/Ti5NXJU1T3B9
aScsvTkyqJxkLRJ/vAmnhuuWubzLYWSPJw/JCTz4eouPZSTpkAwVb+KjNSlsoTxP+zCW+XPTx+Mh
TOy7F1VgqJPy3JUSPL6b21yuSlv3OYJcMUtUIJ3t2+FrGfbyQn04G5XLaUNJuvEZXBydhCt6MqPp
2VRcHRjNfrmRaA+YfR/ShBmH6zCXLyoPw+/QEUddfHWK3L9KQbufiW+ntTX7DyCqsA3zC2W1S3gw
lqiMWYdFR0WBMKqYrWFLO9RVzfmc9IxXio51gNsUZ4d5y8p2W/qT+SId7Z4mY3AbhP8WIXg92iAW
biTVCdYKcXWCDIdkT41g+J17RXPzTn8o+6L71U2hp7/oaTqsB0zJG9DDtDkF3VSMVEAVQBSSdBd/
Y1kPV2kGOtVWziZ0w/glCdocLy3RU15nhmtHacAcHVQhEKR4LymythxqIV1l7hcS12Ywq0i+d9Mt
wlsytXXyQVUHRR1B1pXVvdlFpW1uKah5xRDCwZpMdskoCA8pL2niRCfYzdWuKQgobxzShOpg7E7d
lriKCvK1fTGTSK5gyiWPgK2jR6yvXvNDy7Xw+zjgyyP+ls5VTKmf9F+M8TpW2UFlFDjEX/qPo/sD
C8O+dZrmIWMkuhpYY1dLf7OMUQ4yBOkB5Tm0iMIWi5hf1caaWPBr3zO2bwnewA/+bqbje1+G8ls/
APNB21puRKr6c3SQMXAyjYCRCJ8RDfItxHgspObaqMr8SUKmEgJeIBJwcc4JA3wAz1NwQRwBciMe
mpsnticvHnBjlIzQGitPgduuWHtLxYMERJJEHI1vOC+52GnfgX5GD1hPaK6KCfhepiOiTJHDrBp1
bD0X08VYvPYiM85eKhn3ORVhR4bHu4vocD+9Iz/U3uzC6s4D2ncFt5gQTuPaNUZ4bBbcIGOhF2Em
40YkbrFVtRkfpowWWRjW75NXflDlDvfczKAOVaSyyRQAd/UZ1cOFYcJEmWd+43K9LMJYoCaCOSEd
T7fvzkhn3IfAZlLHZpA96FljrSzRvfZZWF2KTNJ4bUFgcrCJzdjj9DPq7xlJicrJg5PdtbMHzc8g
OeZ4FZsAqTeWtFzXzaMmSLDvbJrvbFw/GMn80vGinGOQ/ZdcmG8To1PYS85XPsik0PizifQn4c39
AdTji9R8+NcpgEpG/m7QDl8m5hxrO8O/MXXdMQ3XxTy9B9aHsP6pNH/lddZ+UHEx5KeXdUXlREOZ
nKBjgBrgJKL07vQ83aiEfdHR2gEBbZ+Fqj412EiZWUMBr3C9wwv0V5Fn4hmgkdnH3nT1BlNH25J4
2C/s6pAnifEIIZHvDQLapbvr26T76FzQQUxfXfJY6u7mV026VjSAL03iFBvlB/e61ssvDPnHg97D
TKWNWjx7fnWXnAl1NZbXKcwwWbZocWRCnG0Ei3WFElhcimLqL2ilyy0BOsHVS+OPrMLlQK2MFXDq
iwv1f7qnI/AaJw7Nd9zpMYe2hm1+YzPmudeIslZ6o/YD+PuP0CRQpMpG75YhAt/WNU1ajBc+PiPP
wLeh64ehialzR+3X4DrZHvGEtzJ87418Cp5Q9UzTkUVuLGmdThMrPLGbG5UDWI4g/aey5diKqXqq
KfLLJhNHPDSM+kDPyBKuD/OmdpWZob5FHgYDoNHKW+snzdGWipMOOZ1EbaSO/+45qCjMqL77kc4G
oI07J+yMtYWTFyeo90CDjUWq7qJLRkLuGiANZm/3rGL8b/nsNdAgcO7yKloXvMGwgK2jynBRkaH5
4La0WJKKrjRgQix5lo+dQZA3Ggt8Sliu6xCiOCtwe8LY/Z7H8S+zwm1b5Zjcx2gaIaRn2BMDB/Rx
nzH4mBJMkVn70vnBW4Crlj4UviKCqNudFycx+mKBQ2w2VkTTDQGKxQqEn9Bo7y1HWHQt9kGKRANu
lXoHgZ9LkViFrBrj+VDwwwa7l1/Ka1Ur6yAao1D48pDUx0fs7cO+6uvwYE+MPaHTQaRKAvMIG+EC
qD5cLTbnqZiOHEkYHLbVofTA3RQNiZOqPQjP/6ncwtvYBr5SK2+4etAtoTKrp4PE47fJO6K2rMhC
fzm30Wovg5We0UQZnIsVpBmCn6aC+NOcR8RqnkV+qGRdDGeUtdCBoWNz3pdYtl1pwXjgFJasxswg
XaJSt8gnqTwFVbUWDbsh3oMjZtNg7blOslIE856rUqEhtTR952py1iA7oDHJ+rTygzbht6gT90c4
uAg3ZkEV16UUp6YOmzc8+1STPiOAUufMqzw0q52gZS5JAVhp+Wjex5RNZJQMggYWxk0ImnTrzaiJ
pnHPfgrSzAP9F4CEuknJEwiCHTQ5+Buto3+Zm+sQENSdEz1j/ao4T7TZ93LwTVDNTOWKimIqo6u4
MsFmnWHkbySEzvXc7yFbArWmm3Ur4Ke0y4WXbNo6JIq+Af6NuACMENaRY+jFDUeUhKPdjKE0zBhm
DwpLJ5wtNBDZX4D422t0OuIgkreCtFF9mA8UGpwMSpoxtA6Kj83DEOFUzcjHnROv7U0dEtsoes57
Wmi82/ZTnuEOM3S6h3bDeh9Nbrfqevq/TgqhSCVpeeGsuBHMHCFh5PkhR3T6lXEPdmUbScXi3q48
PXqBdQbrlzEW3WqMqJ0x2M8MDaHBFqOP4ozkkR6txAkkNxtnrSMjUCwKqMd2JiiJGmnl3IuM98ye
rUsLdanCT7AzCoDuU5h0q2HU5IVOHReT9+ZpRQKp3P5orDiiud+i0Ef5uWyMvJ94diK2wdS7D+Bi
yOKAMlgD8yvsRy6t7mwJ+4yHO7j1Yo+C4Gp65TXrHpYFoxNBsW6EuJvoNPd4nR4kCYr7PiIQoVBA
ZRFWbIsZj1Ua7k/Xhl0Q4WCprPkgN1BEDH37n4Sd2W7b2pp1n4gA++ZWIqlebmM7+4bY2XEW+35x
kXz6GtSpAk6dH/jrxkiC2FEocfFr5hzzhUxnEa+OcK5gZE6EJc+7dEp6pEJPMEMqsVsAJDYy/2e0
Ov1c9D2L/nUeTnOlvHMFxWHXC4I8AvdHWjgbJqL5GsWcn10ygmIxFogcWWeSfF0hWTGBjBe2VpCU
Zqef4MaDvRVoUNPkUmAL5KQYCouKqPbdH37T9btS954MrYdgBD7zxjHlx9qi8vix+J1RLmteHlwH
MCZL1KqBwITE31gtDVvW7qQno/5EblN6sJvyvaOEQkSBBwg/LBzAdrn3dr1l2eW7CkfuXnmStzgJ
Fso6mNTBDFzM86oby9yf0BrGWNm0T8vEvRy4N7bkA4GP9KgugIu6c7GbeRM+PtbXe7s4pEzj4QsE
7TkliXyLsD1kpedxCOlU92P9ZzWKl6JHGkTTvzOSId9jUch2aL/KF5WzUNH7IGK3k2DzWagrEIhM
/iVh2/cmOwQI7pp0x0LygUplTs5aMH+Y0uKGRXkYGgvUOVtZMRRh7UsMy8e4sMwik8FBe2+MYV1b
X/Omrm1R0XzaKYPiWB+o1qQifWzR7CcQ/UQNasa7IW0ztCSPG+Rc6H7z9lnvSnx2G2vTWqDDDWRx
wgda41TK9mdXuu6+tvXuFtjsdhMje4EvooezMw2HZcOVkG6g88P415cxjRt8Vn8l82dVDtap1PDZ
u+h2dsNMLfCY7MyFxYpi5GPklz0u/0Q7JEmnkCJRnRkmCHaTZQiM0f4vszObpxwAKekLZDsIUfV3
xkRk/BB1LexeHEwf0s6I/cEhueicasDrWDf/ymyk4hqZimGhS3UzhuzYur1GCtWaX4IksfYujMAk
WbsvMkpstiqNzOpr6eVnn9zlS2oVNI9N/8/S1f0Rm+mr3kH+Tjz2ApAqnkFI/6m6PPvhVlynxiZd
Q4wvmRm6jEwvE5b7eLYG1L2Omm7uUgdQiBQOhdGFvzr9klbTIG9MAGgxtkxlinQE1+fOd4fi1Vvp
Vsa5Po8K+wdLOrlnGZnHgwOHVtnjnwEDXmvDSZZvE6Z60n5ALYCrw/SLjRN+174fAhwwZmLfUKH/
tEw6/CFLx88pNZ90/whvoXvNNZ+Ep8qN3GlUbx3ct53V+9nfQnMvukOIwMIjZ59b72VOMv2gGzzc
QbsBMrJ2zLI+vELJa+PiLe1Te7gP8xs2lpeq1fQ3WXPeTrQ/ZdCWeNq6+6JTvVjC3Bz1vRt3JZAJ
bXURAuA9kZ3FPnbQXrC/w0d0rSsmxWrfeP3RG8eXCYIZ0wWginAkEaSMhnUSrmKou8C5MP8nv01I
6hZ9e6gpoqv3TubDIBc+0HRYaDzcXZy/JaEzri7YY/t4H8qxjbHG4Sjajv4MGAOWj3Nv2BfXtyuK
ENo73We45C9zG7kbKyEpSiBlgfcK4x1lpyODCEpsP0FjCsY3Kv/nxHF/d9jI8m5VB4E9mXiQP01d
/sw24MLaoTAhU0XltQbhza/3jZPD9zYan6SBesWOVtaRoYObJyXi3dRqsrrmnjfc/jXiud2T8hfE
QqIInaBNhCBRX8AMrR/U9SDumib0+rZ8bUeftstlboeMa5cT8bSTGXhKUH57v8vAhQ0zZBuSZsGK
yCfdW2zkvzu2gogSpOojbdbzKzEkQBc5wsMJglZGwsOOfZxDBaaSfa6VIpQmKEL6QDhLSFd5DLni
3GbLV02oBLklyRI2CXm+1oy1Ff7x0YV1awgm0Yw46w/uRTTsUzSo7rp6CmglSAeSKhEvOl2mwYBd
hYHAndh5HGHNgShKc182WLtxdaP2CdbqWHxKwB7EeGJEWvR7NoJa9mhjQHah0p7nqkP0lwUvcs7M
Wz0acbD56x4mu4FZkz3gXU8QD7BavpA0CHcUS84xAAvJ0ijDRRYAjkOCollFyP+HQOeJWf6mmR7D
ih98SpDXRoYxz9z6xleio4DZqWq8e1jNj77TTqCs3F9NFejsWdX06cFEMA0qsWX0gx0NYP1/RLwa
/xFLyS7EMXXPNXzD8Tcp27aX+Le4Y6o/QvTSOTnUW2KiORdmNCbLXzZoxQzFyGEi127nFsZXtVUN
bqmh8ZLfJKnKz06sWxbEjBjT/SrBuWxx7cJq+/2/bcr+ew/175HMxn/sRniNrkdmDPQawzNMz/uP
2NYNxZF5pWlxhwzkzRVLeUjXD5BmCB9l5fysXJoKiDrEnMFBZR4wTrdp0sQ+2DTI5fTyf7weNnvt
v0V5bq/HN1xua4/jZcMP/e9rZhelliLfMImDg5awpvzr8/QsB03ESBvEaZ2MU+tMZoRq46CUfoPY
4B7//y+CXuf/vSycqYED8WpTUfGa/vfLcOe2Fp1V2/ASrBfhUHSvuvY0IeE+Eyv2K1EZ+g1DvdtD
0MIF4Hr4pKdHc6ZeH+Qh9AYEjjSHR+4Jw4fsmsjkh+sk77BlEyweNXMpbDXR5otJ0aqdiSX7o7XE
iQWCE7VzZ/1e7Y55oZPiYSWRlZU6gxJib2U+k9iS+Cl4rOQdyG9Luk4zgW4JgffZT1o/v68g7SLL
Hr+9rYuyCRbZ9ZnqD0C1LbSacxeh22AfAOYLFn52JNUh39mKUVvdWudAWmzDiXasURrFfouvm95n
yYyLIPOsGio7QoeUh5rkiAwKacSlQqUIUPfuQr8oxRyRvhHOnWU+OdPZTS0m/pnzj5H1FiBPxiTs
BY7NwKFkprCygeCCFhZnXuzK0G3fjmkJn5GhkDc/k6DihULCjiGu4o9bO82xsvQsMlcosVre/DDw
QD8jY33HZ4QYKvevLrXwvqqJzwO634+k3WGgzNGz7FTLS9GdDk3Pu5p1ONrDuGE07W8x86eEaekR
cLvxMPve79VgIzEY1Y9ywOvZW50Z+d7sHdkRtMSOW8Zx1RUFDsEeru5GMxRJOGrq7G0QpFVfglMP
4PXgpt4e3a9/3FqtK6NK5h0J9TO60Fr2zNsSlJCWvnThkGzlgfL9s2ETeLCCm8n47h2QEAvQUopu
ZaxuaeCsVzwU4BmAfgyrCk41UK/CK9FnZqXYecQJ8z3KetKRP5DUs6uCbDgMWzCc6MFQYJB4c8ch
wqzoHWuQEZZd/AZrXh9wb8EzHCWTNCqXSNMRSCS1oUITWfPPZm2Rm+h1cPE7wikDJVS0sBfM3fkd
GF8Bo3wFA4NbJ8DHu32AMOEa96m3eY7giQ7dbdvGjk6HXhaIY4YFbu90jn3D/Xxpe+M8VP1+sOwX
R+aEgXjL0UVCdiF+ysrJSvZVh0Advme6WBZyHzolLU/OzOVfZTWzE5Hm1TS0+m75aJ/y3GXK31lU
Kz1zHW9OkttQDBOADINwKd/sWK5t6s3ZIQNe+beNOJI36nURJhFiPdv0kQXQwXYNDmcfJsCcBaE2
sr4C9/GdelvH04GL5rGOXHC2TP/HlqOrm219Yuqw0EKnxrMz6LDXR+I1GXC82c3wRSJgAqdgpCVc
ZvRZfoFLtNQK9OPVuNfWbVFmNL+q0ee1FhhARPeFWormn0KPmb3+bBA/s9c4Jk+mSehS1/N9j01m
TZkRI54+FS0lk832lmOyicxGN9gzdbvcS7RTmvYOQCoz4wOk/PABxU8rnkCBlv1RLt2cNbdYiWdh
n3pnyg6dxgJH8PGlCTPVjonidM/eJjLDAJoEiF55V+eKbWoTiI/e15+4NUOv4raunPJPgDiLgtbK
UHnCZKvEeIW3hLR4e+jRBugUGozSH1siP7f/7hY+VXWSRxOWBXYP/RQzqgzTbC7PwvHq6PGuAHnU
doutnSHfQosuvGuwLasT723ddj+PLx1uNk6aFD/JGGVtS6tkJvVd1/y39PeUjpSMM1gOnEDmXkc7
DJc/uZuS+KgE4rbM+IQim9tVCjyatcxYMEfFBKDKDsw+qh2tHm9j33qg68u/Zu+3m9TFjo3Qd9dO
WjRUE4CPgnd5gpwTO9X6NZF1ccB1au6EIkrByUGB1Yb5nVnt34EvD7XbxEvVy33P1it3Viod4HSh
mYGTdt7tqevAtQOl4+lE9uJMn2XofUS/GOcuGcPN/EOOE0x1GmdfMvZwGECEi6GaS46paNunHtca
7IFnswshEFtYXn2bRPU8o0c8PuY0EyPCN3ed9+QD1Lvab96zTqY4A/ifbTOBRZXPvsrKmKlmyU1e
HInANqNpwa0j5W9DdDBXYZzT6UyUNIAbJlyaezBp9mGGWM8954NO1dPL4hOUy8j1SRW4rNhNegND
OUXCiNY7HxODyCOh3sdMZ9Y0Ae21M9jBAFPJ42uBqEr/9yAK0h3t8acaS/PWJvjKlt7iGeS1MQ9o
A2GARoyJS6JAM50eGPMZCCRltRlKzS2PuUWRWrcC25IJD2hlDcDBvtinAjsB/QqBAP5ba0FbVPzb
TI57ZoHFr2Gw1rj1rfIqGuzpCyXeF+bNkgnddbaygMp+CVmPyeeSMi7Ssj67Nb7OeGZtp0+Q894h
W2e1YXS891INe2H5yb5pJ5+hPI3M6EgiO7R3rRrg4tcZDYAbDOwGqWExry0HFw79CX5LHZZ6tvkB
KHqthaaXpLIG4TbRh/556Ux8HEnX/nRH1q6VI14TbFp7bbSoL5KVSOmMJFqR8H56jE6aubgoCIFg
w+drLp3mRlsddtqyz8aBBzkhhORN0w1uaxjN06ATa6iUAlEcNVxAu4W/thdlAY8Gm89d31wrjqPc
iBkBsUYplszGNsuvwPkrwEG1EceLJ6VemM9VN40drWiAI8KqPck0mKPVWrNYePYaavi/CrMYIx7G
dSQHlaGtRk2/ZJdApgv3CB8kDBzy7rpE5wxT+2o7rR/nq6Od8Ih8MLgx4n6G94j276u3iTJeupSk
UebdyxiXbkd/i/4IUQmBgE7gkfO6mbNmcL8NquNzYl+yGqF+Xg3d0XPGPzBZVaxnxheMxnZfjTPc
k8VhxIcSYtIcI3Z7a34DMX3maHvq5FxSX/ugtVdixKyx6eLOmO+lFTB39giO0U3XOGsMBmMiDOgz
Ry1OM0xDcL1eMNTB9lKSPGd0zth7XqcakJePsXunaygUetKVc2qevbcpwGwvIe4rD0gZwkuIFWWX
j0P3vvZo/O0xwRmXY/KZ9PHsri4/XbgoPOWMRBdsD4LTKkogg19Wx0Nm7Kk1zEbOqyypcZHW1VHn
tb0WUxY1uq1u3sIb7yiWL1j7R5JQGb2DqgejY+vPrgtikPzdD/cXXl7rwHURPBMpYzGg3h8TKNkn
LN8w2ewJrMCKqbTfbBaLUzCktJVul5wVO8R91ao51pvxi22IuOpjzhIlX58FGpQZR13Du05wjMme
1v5NtdK/T0wndzVAo5IpdjTr7UzYj70JdBgiiPYfaFroJCYQz4Q5FAf21MU+cxaoWzPhJI5tf/v9
0F6czMUOFvgqhlbxzqhIv9aNSeReYT4zSnxpAAthEwTapHqCK0Sbfjsb8B82/JFhLdwojvDByMbj
5EnONSqa/aMjYB9SSmE/W0G+Y2Coec1CTwCOCfJrXDcr+AYQuGs+vbXE6lYTt9LadSNQYJpxXVe7
Qpb2qWqKKvK2oQp6F+feQO1zC5ndTWedDrQA2I1oTSi4WvMaYOmP+4KnmVdZTwFD5MGV3+mAyNv2
2uwg0dQz4CVapOdJSxEzn7DyDihQuhvymPqAocqOrO4Fgnv+o0ax7E35MyFLPjX0oMIlISzL04wn
22DsClTpC0xrdwZqgWEIZmI0ovzE1G3+gr3pPHdj/RtPC3sBhyQpcHFXnkZtcBNimX83pnNrbMOI
Sq5EiCRhIWiG9QwULuZUs2lSqRDWLHvr9ZG1Yvc6P6hhbCupCyVqSNFa+sdoNXFTmTcO4gQ5VMG2
dlvwPR78nTY+d2S1girsWH9BD5gfRaJluARVL93JWcisMwygSEQL7afeYcGS4+FnLYw2AuNsytWn
V0PuniXBx4oFZIcqGvioOxx1Lwl5LG6uJSpcpUr3XKXx4/S0XSItZjy75rJ/sOVHct/SomsOmTIO
Nhl7p8XNvWiZmJyjtTcutoa42UdkwCuv5n/8DZJJKZdSzx8JTUgmKoxCFPa1nj9ru1xDoAOUEbRF
pxLoFrSz4Y+q6uswZowk5XCkenjNuhUljl8/s6I2D7ph4QFdtH/kY2GaA353ICI4cmqeK3PiVqyQ
zxDJ1oS6aSzsyjrCbpZsgNM2iZveNsdRt36WjvxM11Q7wbpClkqg1J6dbXLIJnOMpeuQyLJhAsuJ
dgypGbExJFukRdA9TS14ILhCaP+ygI6/XOfzwDia72xgMxXnvkCuYpKcEUJj2Lor71Uoe70beKDX
AYj3MgV/jx2phsrLIjdbvZseZOSXFcNWC/unlj2mLabm0GIK3kllf7iyNuJFJ8dXBZaC2lYzujKC
a7Ik7pGY3hkDJFbaOdlKVVaZU5L+seqfgW3/EJZq78iEP8zAck/sZZo7WU+IajLUmD6LYkaY4j0p
hi8IX/qeBWiDO5MQ4kRzQLqlzPjyXDDc6l6cbgg3YRkhufUBzg0hHH8/KuNAkBjhts+sj1AGzNOn
ZliQua1J7IvczyPuImw/WgPux57nG7gIhxbUIJ9gyL69npJDSIWgbWnao8IvG1ELctYOVnqZCPLi
wSaXYw9sJpxbjQv60m4DQg31a2FXf1Dv/VZzvgL/3D6vZXJxBniyjo/A0aybn6rJxhAkj48miVFm
N88CIFgApLTGqA0cj7VVmbIAI6XRWrAIDwz7/FJWd5K7UVpSZtRVBfAuZ3KSVOrN871nV5gBKjto
RSmTBf5z+WeKa+TQtmcnK2jrpsCnyqy/eDNncF/5E8wS+5BIB/p4onV4UBgrFzIJJ2J9aBxee8aF
h1yHMMQI4Gl2k5RdpytJ7yDsde0Za7l45+LHBTcBU7wU6bnGmn61eE8Jh/XfIPVNd790ytv83WJw
3CvLV2dND66mNYpQMDu6CuWZFwebCw7q7rgI9E2q4bfM7smfpQV6FLMWCUhDypwCn2G3phMOEZMR
blX98Uw2QuwSb1ppyzcbtry5+OfGtgXcKvneTzzuvbqlB1Ngdxu3PTa+uDs2oCzBfGOXQy2+mZUp
7smmfuhMRu9yMHePyYivbxvTHG1Uz4zC09lNmAb0zO+q6Rf+ZyosHtLQ1n1x6mGM5EggmtzAWfWq
O8ixqIv6tton3UaFFsF9ArgYc4d9Zg5m0DwgukRnVb6b0Z1cXfVOtszybKLPJLwtiZ1e/2ArflZa
+wLrtD5aTlkdFskyj+HoQUgrdhTjlcdTDcYQ0ZXMvkOV1P3BmPSZwrHpDhYZv08JwPcopzoBC5Ju
9fXE6AjIfQvBYjeaCBOdoOe4tZfm4vefnW1xSM3bnEx35rvqOez7zwAS+q70AidsC9Ik6XFRyOcI
v6U0volMdU6uZv3z4Fk02uzGrqUQnKyI6Kq84trKHlDMVpDpq3chnXM3asULjslXY/FZwrJs2Hdp
I8AXEz2j+whuyrILFxal5zUreaIF5DiCPsAUevCWsj+mgGiHoUIdRD8jiJzpp/Zg6Rbj1q5DldP2
R1Nn4KRgqokP4xmYCSVQl32x8BtCnq/AlfSp++BI0FxvOZuT555Lict4LvjI9O6r4fzGUpa/Kt+k
72/0S9sw2NdLen/GMOpY+cYR1cbLv9TeLCy6WZ+vskuqaPQGh3aEfThha6QKKr2/0oc/4SS1TqPl
lTu/UDr6w9w8NgQIJV3JhGimwMRW+jHXKAjmIkAhqIcJs7DXLh2mXe81sStd62a5mbez0XMeM2SG
W8Jm+VyoHpyAwT/oT8mTlY4o1sYoccopbjcuCpGvxiHI8u48uI0bS3PNonUkLiJb1Quzi48148Fd
jSLO8eXDy2oEJsByOGipO90nq+Z5sW0STd+icvXbU+OV3u+xHb5QK+Jj9Kod7h3TXV9yI19fJlcf
0PSLlhJ9QzfmphVLgFRwPiDzOJzkU+aOoTuTG1VZdgs7OcjRU5JOtD36B575+7xvxVkCDzjWXeSg
SgzbvLVi19Panyg+eCAiDAEV2wtKdTv5RkKWiT45dRb9gCXIT4TeBaBaRwndpyYwr5wJk7nAD0Ua
XF9Qo/k7qDhq7wxeduzUeM45tq5uvYpdk9jWEaIW9Dq+vR1BgdRfGCmTy8CaeacNdHQP+WQxFtb+
EXw+gNoSnKYFWNbHZ8hsxp/uMqq4berI7Ya/RKN193F2bpJFfATw8fAgCFlvc5eKp2GUex9F60lu
qy6WMctz5SvKtxXOobDcV4AkbmjkG5AEPByyUhOXt7XNroHBRSXo0n2xmPZFlcYLC0Ek+6ramUIb
jotTJXuS1Qo6mY9mm3IixSbTDk5k7djHOdOXSGkW4uluc/rmqPa7oaKaZkKP7MUaKTcKqLO9EzEJ
M3k6DvKQ1E077Ey9JY0CzuwuQGW547ZFxJcMcKxoRHcg6VO6TtoQQxDjIvnkEv0NGKOuEtL43GWD
9it1QdF6IHH3vfKYFAEducvxAfQp8jv+BtRc5a5rreGeUDwRZOBp0ZitXZgQHr3rAnryerBNZuoO
aRwI+XEpoeUZij8MurOD2Wdc9ZRBcnGrJIM5nIg46WKy1fSrqfwfKbGTYYOHZt800zcZXUk0tQCJ
21b6FP4JNTZuwahcMJ7YhDw+hAlCZ4opa9HGSTl+Aayw7iJdvhyUcchLMxFWa/Bi2JxDWsEbCNS1
2svZKhBHtht/gxYHOmEOS2AgnWVULpY65oVNtWk/UQHPeBRMyABxpfmIvdeJiAm7/G/K8OJZJ096
r12laxyufo/tSTJKsOvzsKQVAllwqI8vZhW0pJeL8PHnDzjq48+Js6Z/FhUVN7OWXlUXwOhkY6PX
pGPGTLCDQ/E39rwsJk9anTSBW4Oz6Pe41PkpEVNFeu+A+j6Q1U4MpAeRRvnXwt/HDMtM2zTz5dUZ
nfRm2dTBBsE9tf+KYtHC8dnAEZ4JGVMFEWpp0hHiICRTTVYTWwdlBsqmIae9QuDRHHA9wV4QxZPf
eRlzDzQITo5qLgCgISuZxlXdLqFtYFBYZsuJKRDechlo58Uu4ZSwLDgwY6rCPvenq9KYD/CkmY49
tsmdsM3pGYKVc4BzuoT6sn41okovQlAuj5qUF1a6Yj/LjgDxbahbj2tsSL0O85Lk4f4JMfYP1Lvz
a1LZXwmcd8Oc2mhoKRD9itMIy5fO7CjTQ5umf08HUESY09Nw2bprkg6yEGkgzSr9KOHI/U4OPgVv
9TQIQGWuwUQK+PJhzJBGU2/tA724rdxkhEc0z55TdCBIHDDB7DPilX0AvSKk+8fCpgB3VmI6i0bp
whvZ1D5FD22w5liwqYWBQyYLg2xFJBu6q+JMwNqplxNT6lWHheox+piSqkB6xI4VpGR7s5f8U6DB
fxsMFPaWXhOG2MngDCiP0tga0hOHwrRbHfqxzjfFO+jtMzYh6AMmCEGVz/i6GQdS8buHCq9vtMjr
0n9Ybrm+94F0DlnaqL2dFhqd6RINmv69LIMIU55Ae03kJHebPSyjDPpXa97WUVnnoloshCqte3QD
Tv6GgRK1zMQnPvcvnNzRtuJ5GN0JDa6PiejZDa7yT+DWoPlq32E45jPGX2lzRgOMu3DbKmqmeTk2
OSuKqQvaGzr4+mn7aLBWHNJfqbbemzYlupdK7tjObUiYSc+WZ3Tvjy8myE7C9xoy0msuflugjJ1I
tGikI68cfCbQos1E4eQ7S5DTnY2m9pbNBApjMBpOj9/azpY5XSVnpsD9tSvMvwMp0gOJCX5cePiE
nHbBIK4NCENF3M0EISkw4GHuZSZDw9J8qSW7/r6CpNyN3b5OivrQp1D2LQz9xyTNhmcDqdcx8xhM
5LgrYxNK7N7BfvPi5GYP0Kk/iNV+hVOoLoHKZDQxMYzWzCN4GE4ayiwG8lZDSc+yNIUr1o23Gk40
0nbosURdnzXNeUun7rfE+439pmpjRtnQBwr/DzDWYvDOw4B7kcl06nQsIpY30RFQPXA/74IFCZLI
chNlR40+Xy++3AWmjJ82Ueeg3qMROqwAqOEYOD9m1/5ZBNZvvzIoOTz2aCzYWAmuh6Fclud/feRF
xxWvWz0Nk0SD76SvFyOz7iM8m2Nqp7RdKynDRIdCJWg55DRL1j9gtYOopB7H9lc+BTnKlTlHd8fy
71J37XwRVlfTtWGl0P2FlCtzlm7swx7cZesEU4HJY/jIb1iVBN2Wukf00vk1274g2M+ugrjcFTpe
5sze+yoJZWLoXF6s2Zfh6JV9NPZtcS2soX72GcbdNMv6F+cUyS1rjLTIwzJFfubr8K71YMoJarQ/
zUS3njpj1bl7hR3TqISZ6Npb6iGTA/TU7HUCl1DCkhBbLHHSAx/QUSS/Ji2YpZV2+NgsXnB07PTW
gDtM2S30k3Hve6GOwjU+OreG4B8wkU5n9mKbqrdb7SdWP+oZyZGdTsQKefKFmycgnsXpQiOVS/wY
w1ldZV095UF7SueBYKGmvI29etckxqjBIbckyWJ0m/a9dEtrt1g1FJma4DrPI05lQ+kn3QyPRwGT
I9T4ijl8gr63LhEZTeLYsrNGkgsBwdRDfdYedA6qKXyGELR0MF4JIJrW5WGsM4HbL6NOj9H3RQjz
rj14xkAEzMwWeKqrJWRJ1uy51g4VqbLPnTfcsB7j9HMM/Wwnw2eST9aLMVy2eM68AKawfelWt73m
HL8xmCXazyXfW6n33akJqoRBfeDATDN6wr40o0TOz2ookcGH1lJ7JctKpGstrgFg1F1JymNUJgX7
SGF/czcMkVIBHDHYKdyow21oQT9ROSWhV6z6KZ/QAHQGyUqezyoBlJud3KoZ78wynovsH+Cf2DZb
cZQBwoKskP6T32JvRaZr6ZDSRJo1qFxDrJZU1HWB7UAsNGuFipvalPG8ZrfaDt5sy2lf7KIO7U3H
Znfi4LbsiiyBUK9xO48ftMz7vK66Y8cpdrJ68rEnyO+RA8d6V3ZTyZw2WC8yHZ1bYLYfyegtYdIg
pCFCGxQfWzoWksxNXQaKfibpUITpo3CFC98Nq38hFOnbSyvz2V79owA/u3d71nMukcOrwjjEQp1c
2cQmTr4F3BSrRqPurVgk1Cb8vtFrk4gQG/JsDKWfgFadqVrluSOmBF0UJCE/s/E6YF0qWsD8xQSQ
E0IUTrAkCrTpPOIcb6qamXr3V4DQGUbZUO+L0Wh/1qlFKimKr4McFhla9czkjYjvincbkv5Km8xG
StSHmWnoYWib7ryK/j4Br30iw0WL3MFyn6fOKC79aIDWy6Znr8vaD71jtpFpXnaqCUp8LRaffYXI
q3+2v8GmFO8ryoMzGjLOehcHw0MGuoWc1FY68OjEElYWnA8Lm2XW5+dRG5u3gT6RqcfDvJQ043RI
ayyTuAOIexfTRHgSNbeXjh28uqF/aWXCsG/rNTYY8AZd1pyGPDEyg5fBMQ4O9xYWPRIpbJwaV13a
5Rt8F3PvbyI3eyghhna3mn12tnNrbMQptoJdS0sK1ov1sAWiKjzUbWXc+cDvWR7tH84srueF+5a3
DprIZ4vEdgfNIkIES+JdOj4jS1Et+BPI8r+ZnO88Y3JeMR8u4paJQItHHb8QY7lnULKgqGT791q6
+jk1q/wl7btlr29PQl4CwR7QtyVxq+SnUF3k6XoqmD1oXpCxA8BvmX+4hAr+Xt0J5T07flKhjNvA
WF7vZHJ6jFTyRIEcHKywVkR/LW3ouNO76MoXOfmxsias/+woLpujMg843UyGNiGjMefiikrf29qX
nVXaWRvkPV816ybq8seazVvDjX8r1s3+j/Is67lX8k9SuX68bsDbbGNLy+UvaEYAab91VirIB8oX
pn/Y+Od2uclpeAMi7x24I69Gpj7GSTVRvR3vCZutiLCLdxKVUhfw1jhmM8maROlmJpED1navc/pY
OIJIOkAC+Aor/LMDySNskZySEiN6zkEfAonQLtl2ij1+pQZWgw6HV/ywu2g0aZ6IKvZod7dpnXu2
uaC35FVdIWhlUQ8UfNgXxrielwYvR1sBDymZaSLwKfwPQo2YSa7wzWwi7IXj3B0kGqJTAy+Mxcdj
luBO6t6r0TjLvF/xmxIXNXgWkcplxvwMOqnFqi74Z3br50qRFEv4YMxCTR7ZKWtnSSsST6331pAU
AOiUL/ZGdX38imUn77gFPFoZeCIRe94d8xP9xXLDeeKHa+YgWQ8W1BZaq52bNNVQ3eCr6XXMx1pd
44mY/YW+FSIl1/RNl+hP/YFbZHTggWvjlj0z4RpeFjyxHmF09tpgUPCEUBcUnww2bCiPE7SE69DY
mCa2X+UY2mF+jchRs+XJycblSR/5ma6mV1GaleldX9xobX1i3JipBX7ZvjlVPtwDh+ZJSrxIS3pj
nvzba6rrOrT9TenU4zRC7xbL8SWhQ2mG8WRvKcvm9kVTpXWEOMxrWcjMMBCNp7TQl2Wzezc59oDH
+eCBGnUwrRgBVsM1qbXbpH5AGkzupbaQSNVP47krORyRrzNFmzD+1EP1VaRoR0qGDxi3hzi1SSKA
ox+g3RlnDhhNf2ISdO2b/pRMLVMYbYFVXTtRRgrMpk92bgN0+mFbkeRJhqo7QTU3gXgmiffgDgZs
B9wo4eSVmIcKZd0wjRISOn+vCTXEf7F3JstxI9m2/SLUdcAdgGMafctgK1GawNSi73t8/VsIZd3M
VJlV2pvfCSwYDErBIOA4fs7ea9+z3bCqzWvPBolkt8NlaLPd/Ufu9mxEeyOZEhg1GryMbfQ6t/wn
CY2LVThN9coHkHEQJoHiAQI7rej8cvMLsV7DD1yisTqioE4AiEDOQ0WTTbFDElHdFMQdswYCocz0
hrPC2zrS2gS9O2yNPvoZIo1f+RGu+BL5ysayXSwLX9WMRccPsvFse18WGA++U8ZNqHdnx2fwxTiH
ePZrKi1AD1n13IQ90T/gokACwRATbunte6ymfVGWx6B0XkO6ocrj1G6oAHaipPVUleZswgJBVaBS
m3PYJ7QGobfOLXbrGv+AaE6eR7xdO+l2Z3ixz0bUr670sFdlQSyCWjJR7DrMV67BOGaxFg2EpjRT
L/F0lhq3Ccm+7biPmir+YkfuMrMxvVUjiwUIn3ZIo1J2rHnhcs1n2aPAB2+3JjuVuOowSPSfx7Gr
z0ZMTWkm8oZbLt4G8Gro1dkVqJHYZaeF42RrtmyA6IPEC3WhftFjhZ1w6I5R1yY7s7lEWOIoPuzm
GXO4vZcWooVmRhud4MakMZTbWLPED1X6yL40ZnF6bd/v6fbDSIO9EcAlBykImphLss+8hN2pRxpT
DsaffHf3yaJBeeitvjnQa111dl2c7Ta7jCDSnmvoDbBA3ujNqQOn5/hYhLm4kis68anhSVNM7Hfw
mXoi2IKQ9hsXT1AE35xpHF+h6PoQ/CcPbLPg5xmWbauAbl470tVJTO6HAGrPsoSYAxKr3nYpAZpY
FPWIWQ2RUFc19eOSgQuQP36thzSGjVO/9bAQr37g9CQmenR/wvrJT73ms6ZNYCUwMkTFyuLqAxax
/nnoHaCPGm/lXIOfSokS3rSl8vd9KF8VcTi3uZvHN7cyPlNRkHMmqh4KDoQxasct1lnzPa0BRjQB
xKp6IEHb0q1AM2x1K/R94YZKunnI947Vc3lPj/RVEUC2LaRx2361sp+GnX4K2JGdwkKd3LEwt+Mw
UfADVCE9BV1+bZBks9z4nA79/sDVuKo7Cs0pYnJdDF64t4xiPpQuXNewCR9ZQ7p1jI135yRE7ywb
6DEKjjmraqkn69Rw4hXNIQy7W5b3fbiWtrROQz18nexgpp77bvF5nEYDzW6PEsVwoD0ni0W+DtBx
1SjslYMCNI/Tj0USHW1kZEe3crx95QY/osQ/13R9j6lQ7iXVS7aq1b/UkvZF1UftqkLEdu7S4dVR
Ql9CAzz7XZl4H9dFhQVQovZwpgzGFWjceVrGe6NFa1ql7PoCLrZD1DLqqKTRX+KoQdA5ueM7t6uE
IkagTObar4P3xFDAz6z85b5skZgw86eAKB20pt4bhi8+Sg39riHRvk6Cj67I7FvCfCyL0o9RDfka
2xnmBDy8raU/ok6zFm9RfS0lTgesgQ/joF+qSJyaoH1pEhTfWdPccDw4X1G5k9NmZZ89nNArUfny
YzoknIqUkqVoEsCoyPLZEMR7J3Ay9lmjWpN90ryzWrxTl3o/+dg+VYHNWItN7Cu+fODu2v88z2o8
0R7B7VAn3nYibRXrl2e9TKE09mUL1sPIatxRwoggcecYXdRcvZu59b1WsAwY15fPTWPui1HnO6Xb
6Jwo+4egsZdK6i/D9ldqZG+ijP69tJFxZswEC08mz9Yp64kIwMg8XZVHikuLWn5waD6hTiyQAKWP
wxLAErkuwTRuv3WDpri6Rf5YBmF3nkyoTCHEW1wi2cOc8xsIYkxo82entLW++CkdaGOi097Ujnmr
lP+VKyo8dbZ39VrHw7BvXzKBYRVpNQMq+8UQ43nssn6TE0CzjyYeeM7RtjgjiIRn4u1m3aWZaRhr
86ccnOGNbudljkuy5i1ubhaZz5cMAp65aG9M1+lePfpwO6cHGIh6F9J7EXUPQg8GkJFt1HXyPQT2
OEcT44SoHh97xjYoDs9tTbcT30cMxqP74kmftOeRoMUsaFjx6ZomdicekXZ9Z/j4bJYxEWcTubbg
DJ6MML4xjY/wxGn+2Oxu93Va5MQKttlqzNGL2CKwNv6sGBbhO1nlAfswL/EeVTk7z8QjrbKR2EHI
EGS2wEehFcUkm9ahJkWiX8amWMkQRHaQW+5DYTEhtqdPjJe92Np5y6orcnNfNjJfN6IAQ51QthwU
ppp1E8YAP8tWAITWJOzKlLol6tc11tWN30TTpsVkksJoBdR9Zqawgi8iT/ZkvYJIBk/S8NEGDgaI
DBX1frkJRC/DUHO/bvvo1M06/+CGVzN4IrFoOLB5LLnv8/mZlYOjoEzdAzPZBbYFpFAYdPR9m3So
vON/Gpkh77jBeXBgUkBQfuit5qZAKmMKtlWLfjlb4tkY+iydF4lwh2JyNUbtx9xL1ROduxfNdqNm
eHdS1XfbSNah7NythdCFueQA7qE6CXbmO0PSqjTxSqzzsV7T+s53wg2fPNhIW5wfbEcq/fHekILG
0DHsStXGz6gIYWlc409NmCePjR6ps6RdnNtO7gmbGbR69HTybBfut3yuh/N9Wt6ocbpWBiJ8M18K
N2EMp8YgM22CM/+ets23CdftfuY63FAzZYdxWsorMMphOwxXxYioHkV/xKibHSplg89K4/pcDj5s
JatMj4aJ/FyFXnIOjP6rlxfJw1J41IVpP1Dc0ZXyaCxKGOJbkeU/IIktCnG5Zyo+eIfQTUN8oOF7
GgWkcegSA7Jkaxkod971OrzoTjKGKFBqjGLYhRrTdm2P1S5LfMqHrspXyPQOCWfi3uOKIKU2v1iG
/c1XGHgT5i4rZdJIz21j5YSV2sY2JLN8yscz47gfmYsRoM4D1uKcXy23xD4P5mKXN2VyiMq6vYSE
ipwckzWCLtqnXBgPbTXbp6Sv7FOgbcbA0xIOBtNiw6yVNEnf539bbq+20VE2ZjHoDOYpcI8mH+sb
9ncqu2Rg+WoHqERiKBGidf02lmSbMSEiUFRDsmxszR5KAncT2NUuWiFRwLFw9AxU3coZoIaRNPDf
LU3m4uP6m69Kck5QhOBrgIFqWeLvhibsgkYHJw2+L4Era6bRKTA4JH+dwL4jzfoLhUqApwCAaFp/
c9JOfpjR5xSt+fDf34n7H644pT2wiRLwqGULW/z2ToaYCf4IdxXLMrZcVVOkDB2NvzlmkMZ4G1de
zk0OB1N19NAk3CicvhW2eNdjb39IhPtqscivMgu0Thep9sVK9Kcegc8X2AZiBZ8leWQaoc4JBJvz
AG3xJZDylvdd8tlTBuKgwI5PNd77TVM53cklt9ILpw80A7JbnAt6LnVwrRp8OtNkJjfme+5+moOX
EmVOyRs6/3kgeSicKlS+JmCD+6GosubkN4y3qe+gcfFGe9qFcMGvfeJijM5nEnkFaLAIDqbjtrck
MqCIlNAFgx4qMHoKcz+6Tf+q0DtyWuXAi1CSEJ5W75NEj+dh9hEvLwc3MeJN4QCeoCodzqldf+kM
v90lq8Fyx/M93qU0p+p0/xP+H4n09R9IpOSuw738n39zPv+DRHrL2y91VPyNQvrrZ/6gkLrqX1x7
ngfm01VaqL9QSD37XyZwStuUwjFtSyosiX9QSG3nX9pRSmlbuVw2lsY0+W8Kqfkvkue01tJzLdNx
Pff/h0Jq/kbxRPRimrbjOizj2B+xWf59lYAJ6Nk+Xh0sV2jAk44JdZ+IcIuu1n2Yi0g/3B/VI/MR
e1WX0wyrQjRiM7NoX2fNtt4xbDICUygm/wTyXBCif1nCeHO29nCde55GFSyd3+y0LVq+lm06lmvJ
+HJjFL74KiyLNYzc+adhObQ9Oy1h+ajAYlqO/XB0VaF+ytjclbjcgRNisibElhhAei9/+VM//noj
f7XSqmXh+tv7UzYrq634+/EWyff7+4fnaogVBhl0Z9OnNF2cySksi33kKszlSQuWumNI7vmIXWaM
DQAFQ+xGcZteY7/Onq2YBl8kQqSMfFUk6Wru85GJNEE2Y+N258I3vgHzMvaF/C6I1KZuzvSpmgL7
Yli0VFfa6sWqmqS7VWjUbjNq91dJHqXyh5cMD9g+yrUDTTGoQYgYvXfKtfJO6XK4P9JdFh//4UMB
q/v3D4UTl/Madq7FA/f3M4oFV8MpMHs2iaQlM9JeRMBz9gE9KA6/koUc4GS7idyxutLJO8bItnZd
0zTEhJOxBofB2mk3zjfa6q5D0zvIHRhuOhExr/AEzMNYec5mNBIwCyn27ibBvBm14UWMqNZwYDmk
Vh/iIPLetf0NRiKEU118toqePMZSZqemyJ/iLmRCU/riIS2sZdkPiRmSHUnTOWAXo2bSp1R51Eg2
8GE2R/7J6eglzSWLw/ap+ThBW/yHs+n3GzawU0XWDgZLYduWyY3772eTZaq6tY2WIZfyjklChqLd
DUgYRBBczFFJPhBYAEZkQa0e6pOjcaT4vsOZR5/2H5zs8rd7Nm/GZpERwnJYnTz393s2hQXEiGhu
TmDH0PcwOr/a1jTv5jFvENM6AVwxYirxRTbbXB5Gd6huspBYSf0ejlkxLO684aLBqaiYNNiQDkHL
AHn2mqtbFYq4Ch9wHPim+eIIa76Ygr5aiFiDDJrPjmmuca78nCr5VhlkMRpF3tPF8JGP2gqyOAek
6iHjhv/9mvln/A+fgvVbDbV8Cq6NeQmMNKZw5fxWuXSV0TeFpNK3e/ty92+4Yfluxl8ghqxrH/WK
CMv0gBPUO2SNSwZuitGRUD82x2NHUBlxcnDzgbutx6jc5HE+fACNw56ke5hq1lLo+GcZ1MM/vPHf
QQTLG/ckiGsOnDdK/HYuoWpKufOohoEgnLCoS9CM5YvPcWqdK5zmcm+rARRwae4iORu7srZIBUrp
IbkjiSFhTOpyL81zVODkiyf4EEFjgImZhn9Y46X7H4soeRGEFvLhcrI5rv0bRzr0Wsv3Rz87Qccw
aaoOlM8AVI8w/fOVRuW+jU27fro/Isv5j0eDitHlOto9o8rHMosY/zsiywPxiv2xgzx4iNmuEFFg
fYjI5bp4pYXEhFH67KNxpvM/o0CTWDrbWT7X2WhsSDss1jFCCvbvbv202YeRQdehEZJBX8DH4xT2
Q4yMYQ2BsFiXS7/Sb5GIDA47bwZ6zSfmz7vK0+4q6gd4uIM/wc2Z6P3I5IQ2LwTMW5K5TR+jmOHb
sWUfdpDWHdJO8+KoAgbMhTmEz4UZv7omEHs+l5A0Tbd5q4BJ19L8GcpZ30QJ+N4vkdH0VhzsDSux
b2SNeqDCC7BKNpo3a2FHT2TB1aVM8LAYr9orm63y2Lg0NFEfPCF/5L3iph1yKu1FHhbHvgd9GTdB
/2rwul9m6MpFi3V3UtJ/ZEcrckAgDmivoCSz0nLZQ+khuGmC5AngDp7RqKPPMegaTzIkqcNQn+oQ
YBesAS4M3E40LiIFp+crAzSFPRoaTKuJw8zpxKSwgZ/bGneY7zG3Y8/4TeFoOmfS+uzO6TMCsJ94
r+03EeMBnkyuf/aIT3kKJgNzB7hVdz41puuBWCPfG9Aim0T8wJupsa4Ca+KOTvCLWdvOeo6RBDEl
OSNiJ48BT5akdI8q50PXGPEjhvZdgBR8bXfBTTp0Ujrfha9bMoCtKwBlBVyvnnECUrt53PiyLPau
x/mSpfhD2zh8GlLBnDPsUM0vXUq69H2cNlejGD4lSR6wZHYPyRiSwJZj+trChyGRgM3rMJHp0CtO
jbYPxNM9W5rNDnoESZ4jTdPxga4hqRITWiGG5ukxU+7NnouE4V/bfIFUoFHGz4jddmwBa4RKqOSC
2MLKN9ifkeTKUz7nwQnzMoFVIisWITa1gR/m3mnO8lvkxdORwQYxJ7ZgjRbhS+E3xhW9MFnxyyN2
/XQmrnVZ7WMlPYQ9WMU1oR2Lf7G4haE5bYiFt1+agebDlEw0g0zM6ZiZ8+9GJZ2nJPNQAsUYCivV
heta1ihrf52O+HF3fTBCakbDydBJ4sFi+nOaWRmarq8RebEao745OiSbGUzyuSf77zBsweONwys6
nfhKI24L5tqFO2CTyJKU81b2S3qE63nHZnK7R5qrBw0dj6aDqKE9BEwiTHapZ6k/BnIRbvYC747F
7Mco5NtsZxIDh5C7Jl80EE314JY5uUYBRs1oOXSD2BjlUIP5sOOzGpS34yM+yQiRTEDbdnkwM5qH
1zCi7ekc91ucmRINzhBeDITYxxk02Or+03NQmevByZxXyETRQeJ37HsCAXUj1GuPqWpDulB0aPtU
7GCFRs+Fzy+clsY+MEJgWR4832kI+1MOfvPkMgjcChQBq6Is3MfA7VaAp9KbwVjp8X6wbQTsVj/N
R3SG5iaay2KbBBqJZUlkL61VkBFVGWxlps5+4aCdtKO9KSvovrCF50sdW9BI7g+L+swZV8H10dTs
sf8TwI9+UpC8n0gJNrZwq8bNn89FGcYQUqs9+C+85P460WXPnfIepwxnhEg67zYtB9/tm5PllW+Z
m5ru6v4cpKCUZo1fIQ6NvVtjjKh7gyS4FBrrI72b9irLqUOBihEpD73HoDW6DwbCaDUa9msgMu/F
yJD9LC/ykjJ+lLX9fP/K94rg0DQzWBe/7HdMTr4Kpc0zFlnznPvMSWs5oMW35RXBv0EDXaHZcfE7
GJHzyvTdOtNxs84W3vJ/qBUt+R9FNjdNj/8NR5gtlPz9ptmOrQptkZ3GDtDQwL4nhHfAJFvl1aWX
1LXY9tdT3NqXVjvtzgNYsmor8JAJXFv8qt1jOenphJH3q6Wj4UlZDpB3rswXN0ucvcvQrtORcyuQ
y66c2nD+4b7/+2+gXApcKTzBBta2XLFsfv+KSoonF9eSS/2vYLDtGrrXN1U6SD/IRl4vbUALCeZT
oWfzbTBqbulgOzN7SsON7S/c52XzZ/bfbc8xH1yz4BQJI2D/s7k2wTxeCK+W8ObDowZh+JBTem7+
+z7H1r9XLvwKnqA0ZhR1r1/uBf1faE8wDzu/Nm37qNtRwefqutfJwJnh5VF2mJ052Dpt7z/0GmG5
EoQxtkiOgfpHiWifR4/hdLbg+HJYYDJaoJ2j793mhl68i1Zi7Sy/1f1w/4ZIw3crtiI6/XLY54K8
78D37Bcg1RsnCIOnpE3tF5WJdEPcLAC05Zv2oJuzJB5zNS50zqSJ45UrZHPomPGQBZXMn9njGqiF
xvJhJDlh33fIVXXqBmdnOdwflfkUnPO5RQ6VZu0u0mW+GnQScKtk6EdQDiBo+YaFrUEkWAWo8C0m
jXQFaHtspgjPalia2DPKESbxkKI2gKGJIz0cD3kzZVDcxGWQjgZATOjjo+9lzOlmsPIxtT9aVdP9
JNrs6NhD9ObqQp5FhyGtCINTWltfnDwKn++HoY/KXYXWc9N6bfjMyIfhSMAwqwNCGIHX+eINyAVs
jV4zdkf7FtGDWSVJ+OoHcv4QOgViJ9SXFlguS3xF8/2IMSr4QIKgV61sE5Ce1aMUqWZ8Xquihx8u
CHnNBYnqOU519peomoshOP1a/JwWnKuDVvniSWKG4bBR6/RWeBmW/Wq9PAIENx/NF72e5353X+ru
69iM5X3lO1aCvZix7P1Q5C5ztuWAvMeBPrF8J+47COm1v8lk9xxa+XS7H6Z+mm6O7ai9QzeB2NF/
f2MjFs5BQPRW7Q/B4/2r0eqZjJqLwmGs22fkCR/M1KMH7y9e2RiP+BbvMRMnarLT/cBM6o9HwnWB
Q9ppuG2KiQzNvKXYsVRI8ukim0CxAQlB6hYp/wyy9o8XxXVzABKC5g3DuVVaKGP9+kuzrE/3Q+3q
6cFTtFiLpVdBfIn361G2fOnMUAZmq8dB2f/MUCBnZXMWONfO90f1lFCFO+SRF71DsIEW28qpqquJ
iflaWIOLLrkxqwMaoLf7cxkWwXHlp7176ETQHByEoGuPacJHBAB7FpFnk+T6t2YgvtFkNrXvRQ/4
oqRsngY5PchRgvePoujVHHD2MFv41syRz0SMIIk8yedjO1fuJiGC8aleHrW+cJ+SdOC5bNktBM5w
uBsQx7jT5zjUGFFKAV4gw4rcs7c+O/U0nO+P2uXL+6MpCHNGJzB526zlTpvDzOlTCMauMJOHxDP+
ODAqdcC14AP78xtyGcICP4F0v/T4qjEc15gRiNJc+n5IRvSDayHFT5PBORS9bJ9UTHXc9vOTB0aI
UJwEIqHbgYEAPjHGMDHqJYUlLQss1uXcYr1GW2cj+L/Qqf44L9LsoBqdS2vQfc9s9h0lWtpzWJn2
Xw5mLeYVGpJya0yIkHzifTZ371pS9i4EjOwV4Yl6GJwSaZBgQUpBrJ9/HSqxDtpuOP75VLaI3qqk
+iGcut3DvQbkUPjDxrEy/NtE5CCbEbu6V+4OEaN8zMIKRV7EetwAOH5LXdJ2cU+Em05nn1G3GKc2
qvK9W9B7yrOuXKPCYvY3m4/R4ORbAwH+pmhr8ak3I043SovIxWySFfOXGbTLvlY2vZRwmLe8n/4w
jrhO2OVmZ+JbTmMmrmM7xgeRB841sP2YoQBj2lj37kPtybeiJi9It1WIRZcgGhPzVeOM9tYbGn0e
auK4ke9ejPw61CnyHbrSAKxSk3fE39CyuhkBUcykxO+SxxqXJJr89ux686hX9+co5Ot173UD6F5e
dz9YzUlM4wz2I6oYvrEomHcyZGlK5sp1Fe/uV1Dzv9cXPOGPYwch5v78/fDnxXd/WaR6vHiz4Faw
/FSX5eAM/nIdYqN2qvBb5bTy0bWyYa91OR1jIgaubEnKdRpnYEHjYcLLMaZQWbWxN4R4vH8loulS
h/BSw2ieOa2JVkk0og3PlZ8r9HnXqAL+zy3PuQrI24UdtDewV5t0qLKPMgqu8dw2bzO3w2MeK9qq
s0iPzkzuTBZjUwsCRYGEUn/X2ymg7zwdrhVEf7TO/GNOr9B4OgYSSKiBNnbLIx629uJZc7k3ScdB
KSknpEqpTVEw4/Sc9NpJxPhxgmnrRDq4TFzFpJSam6mKXBbSDvegLMyfkJOfKpVvGG8+sjPD2rJA
173Jyh5jwi4v4dida88PwHcBrHcXnEWKxUeRfXdiCSYUSSOjDOyiu8rkc8i89bvVaAaeyo5eUheu
pyjJMbQiuMXjTAWmdUuHXXKV9wiYyXBUb0M654gzGCH2TlC8R0OVbBt4lrLwKoKYKT5kjvrSs4NP
k4tASSW0eRl49GQihf2FdfGPR/fnnBLlUGGwv/zzG/io1T7zZwTntW8xCSYz9no3mt4PIknlboRL
gQqE8NWE1EEj7wh2nKpqwpFHky0Px+s9cwjXw3j9taYuz9EzCOjQ0yExo5u+B8XOJilpnbKutfIW
FLdTdiuzrKeLPfrIipdHv760uwrsNbsDk8jhRZ1L9BaOzaXRObbmV1FqVFYlvPnnGoVMptmraYE8
b2oWNpxZAH2nm/rr97j/Rncwa9vU6XGI/Uu7RCA1GdxtAeWDMIey/dw6qD4ttjzEgJVPQY1HtQ/D
YYs71b5qJCY48YEng/K8BcshHwE3WeP0FAaheZnTOd14hBSBkmJP1KVYrbPMwgZaI6D2jOBc0unZ
VgWlzJ/stHudArC1+YVSU5NVH8kHO2VJ4z+Eur+VKqKfGPUV0gl4tFVHXcdEn8/UI5xO9dYbYsFT
5CJPMmzjOhWR30Li9leUZc1zFc/962gQ5oAaDh1PsO4TyUAjzlyac3V3bsnA20109F68dASzlufj
x19l1DCA+nOaad7GbyVzlFtPSWPgH3m4V8f9PHs3s9PqQMsDHSi2RbgeVnJpQt2d6SkkG6Ax6RKt
M97uh3xRF7d8yCv2hzF8Nr6ReLFzqMqQsocwT7Wjc8NZ4UbhlguUAL5h0ZVh/hvIOiLpcSYLeIfy
LFtNaGBfCnKn1+Q7x2gr6gw04IDWjydPjUVCAjju5kOFmO9QVJG90Z0O3hSXNhO+Yj2b9vCqHczH
hYVeWg0wlrvcOjsMfvA10m9sbRl+tFLUEuzZ5mtHrOnHqGg2TWdHr9EQWc9xbR765VX51LWHPDQZ
jNlHb8zbl8B5aLjMNv6ilTZLVz8W2DrDYCpf7k9JmS6q7ow4zfsreqe6ilL9+ub9KUHEzkCG1qPd
F/WLmkCL+oGdH9HXyXM30YfNqIyuHSzTdTk4AZn3g94mHbrDweoB7bUWcT+Ks0gM2c01+Lux0RTT
eVqUlRGmlmtjpufJy+t1icAd3B+9kY3RKSDXxRJtXgbsQSsufjNCp3a/vu+Xdr2xsGgxhZydgU0P
13kscIJ4Qe9c7AnysWXUGUmj7vZPd+NIb4Jbj64gVAKx2DMdxQxQJxQ22oWrAwTwYaLPvTYtzT/a
mc4xqaZ0J3GufspocqS4KHnXDkHt0OYIs0fXZnbcvLsm/tqaffBm9UCa2NttUp22n5I52Y6dMt6G
Zq4ORIWgYf13RRcCSzpjbLWylvESgJSVWgyM0gP0Jh2kjraVHwkd4Yygj7WJZ6vCPyLftWF9EiQ8
PsfCiraaWOaN/zZP47TPHCa4UJmiT3FtPNVp2z/HEW3xSTkPApHeCnt1e8Jqhjtl4NTP5s1EtMW2
gju4QYIOR2SJk5VBIA5WZ8kNs9PkOAGa2LhDR+qy0OmRn3w2arM7qIldJHEsVBBo5L7Sr6TtnoEq
GsPh0iWVewOgts4MaFHm5P4g1OFJeXSExzReqyF5S3FAfmmMgTgzFGReV6dYU4MBa6tHQemNxpdC
G2efoJsPkOyLQ467aj+7CDx64IkeeNMcX9W3cg7FatR1/ySNmZynKR53UG6ND41RPCSDV12slJZZ
5ueKbOy+PmcYL98hB1AoYanLiNGIC/wENhrEDaacfVON+TnV7TVjVnVL2TavyJJAdMaQCB+gLG49
QAw4/GjlcZUMjSP3KFO8B8cS7x4T3k3Q1kQv69xB2CuIFg+s7y5bsVOLXiht1Ytu5MpNClqsMV4O
oxQBlSFSuUJKfVaCasvvSnFwjOykBnqBDW45L0qhhls5jv80nx9cJ0qJ9hqPsRhXRlutPEjvYK20
/7GrFo9R5rkv8TESaPFnYZ1nEicY8mcndsP5qRKa7Us8vUl0Vy/5kb31U9862Y6eWw6jo5ufwx5a
oJPUxooRkd7W7JM2k3VLF3eJLxu9GjOKNdRaX7JMEi/kxfoUi/rSUaxYTlzvHDgP6I2xaacf+pau
g1OXDC9BB9SVnrAcA+eCWQz/L27O92U8HOlGJ1yw48CnJnqze2D02D0QXwVV0ewZNqBp7wQ0IVy7
2FQyRkbgR4513XkPBZ/Zph6Ik+sjj7pNdUAfRtRYIFP6sPkR9jFeeotkKfSA1iqZ5pp8Ff86Emfw
6AZORY1jfmb/GD0EriH4YZQ52Q8Jm2jnBVCArCZu161pRKglzWr5WzDmxpa2myEDfKilfo3H73Uf
JF8WmMSI3rAQ2rgYAt441cMRTECwQkC+JZeeIHrHBLoZf8t0lDNjGfpkF9UtCx6o36dYDvYT1ll4
KXwSTV4bhKYYztP9AN0LC3w3zKjKKvdpTN3wwBgXunGecOaYxK3Jyr8Qc9E8tOXHzA3EszV6z6EH
28bq2mHtlzYTy6A609Fxd52w38w6Ah/o2tPRt3n52D52OSMlXMTf5KDrR+gnQpRnGTnTum9/qiRW
tK6VPPsa8N0AIXPbx2145kwMNxrsBF2eLCGeEm5xHrbtZUi7rahcUgwDwz3l7oTduSZOtZy7S7yM
hMd6OHluii9R1JuqlfWZ9Md5pQckqhBOcYHXxg/H6r33hVdACDnpSMxi+r1tzV/EEqsa0jIgkomm
Du4NWk2Fe+YTQfvem8POcM36RvZsxVQ7MfYqSKxLAhxvhSoDNWowRmcSe/F0NgVtXxO8hza4q9FH
nYlu2+dtD0crMW+D9bMAWnZN4mmbL7LnKAAh4E9JQueAZmUXX1rp0N/AsU/IIXIL8TkPiGSbrfIS
+ERild4E3FrNz/4g9N4azAss5/lskaD6OIKOopcIuFVVDaGEcDi2IQz+R90tEVgI3+cEa5OGKzLL
JNj75eydI/co7qUrJIgLvwyTce5RYRYQyCDYqGn9OYI0iAXavCohpjWbq3h9SaslPa+aWcFYPpwS
MXNnLhlJFYJ0CrNhK1z80RnCOQOm3irWaUBaEkEpjeNU4FCcB20H1apMQs4aBRMdtZEkmAVWlhV3
zw5TIfw52ckL0y2LV4fIc+4+QEtYo6hn/OwPzXvjiVs2UykjJD1PWQgHwigZsvbYdeK2JWPPrvwn
jAW+bXkgY8kSCkQtjt4Mko7/Dn1I3bwsGaJHBL8vlk9O1himmq6UzebXafU5TFlUhW1chG6B/k7w
5ohnWpk2YWpmRpKUCdBGIgIte/Oz8AmRlGPr7nAhLpldJTIbw7yUeAznWgItyVPyf0OHe4mSah3q
8DWMpXeojIPZ/TSTIj3GZDxuE2Mc103dfADoUxwIxXBPsY+q1AWGvDFiFzMHVMXjaDkJzkJGCUrZ
xyTy3OsQwD1qCeTc0kOHM0KPZKl/gcjQ7eqBUq7DJh45g52ldC7Ppk7f0CGFK7B1m5DRFOIQBma0
VltqTHTVTljw+emmgYsDiKekSU4T7blS47zuwh9g5StG7c0nzGPVunXSXWljH41oP3K1L56X4VOM
fJ1Wid52yF4JmSf83JLYzEdYcCAj16Xmz+FVe98o1e7/sXUeS5ICWZT9IszQYhtaZkakrtxgJcFx
pKP5+jmQPV01bbPBAkIrx/29e8+NO1YarV1+QEMiPadm9G5SnJLGznPppJPXRQ2uK/VVn/vecdD8
34jO442po0o2rYP0rQcfY+ypwm+98zXKxpKBy6hEs5993gSG6q+5/cikUqcIWGn7moDGxzHF/a2n
8lF5KAe6CMn9wNk59sFE6kF+INRs27Svfds253kgWjG7Wk3Vq0dddpNJ88OtO+zv/T0cMvBDhfmb
fn1Gzhi9sQlR9K0f85vF8vjoY1K9iNT/HU2sb5Sm8+d2wBCWtvVq9Nqw8o1E/2HJ7lFLQ0TwCoo+
onN/T3cftBB/qKdevFGWZ5QZcm8bZhXq/ATEgf0LNICz79siwCalHroKg25kTs7DBNGbsYUvYfhd
1bl9tzPt7GPp7qzSu5WdiQGE0NaJtc6eKkL53jnNoS1m8r2m7+kWRetRRcXeGQLU2qCutqPG/C4h
LLBWNswqwmUyChwrx237Q1eSOGTg8aZYaZ6DSLTrHALwvUMMVdGi2Ya9B/QfRNXcqOnWudsXj7Q7
H7rcHh/acHzuOQ8e7YzqUpHV28FpvdeWeIt76uMw8WPvlVpneo+pfDnhuQOh8WroAe+O2vhmahDJ
1IXLpCAvNiDv7O2EyvfZEcb3KvwTh9Djq1ifng3pQ1DCfbaFO1DglILgpL03CWvBNsHmkKh1gDh5
Cw/shfjIo5NhrQMBZGHFE6wnYppDVXjoXM8/p7J7FzUjSxOTaTh4eXlgwXwsu9y4KD/ub9Tw51+a
QQxwavc3MNt0zLToUtG1knG8Myu4/mFHRJ8sbdAiunYcBu0jxq170AUfRNok+VNgNiU51+TbmsOE
9tzlJC5gPLojocgZigNjXpdb5PNtOSsSsyRBWyR+xVdls7CAFHVnMl1SxwlmPpUNla1dg8LWD0EQ
XuERG/uqIO+1FdpeCpT9HgLEUwGXw0xDwpy7DDNlWgCxVOm5SBJoz27MhMDSMKwY4yOzyfwKF5LU
sK0eu0TpWRVDfK51B5KmAXCmck2QQrH1HNa8bRN3ezNzn1vXyvHKjb/cfuq3bmu569CzieKKumhf
duH8OX7aGT6WHP/5obaT71ZNmi+EznxLJNCvSselA+/5raugpmmUm4ckHja1lRBDncTlISiGciV0
71kFKRY0J9o5zIpvGN/GndmMkHb6X2pQCHJYJmDD682ZZ5quYyQOPzkxrgORvQ+xV1JESLtV2dnf
iipNtnFvEJ1ron/B+VGtGhnh+RTdcIgq3do4aW/tLaPCsMMQOXnbOIH8DVPiFrDuPJgQVzkPRPGx
pAcyWuWfGdwdDH2K98uA9h4J60CepcDssLNsVb24DfQtzah+e5o2kN0X0J7BU3usyx0z3IcxypIP
RK/oFXTvGjud2sRkCr1gd/IR37AiwAPaDfG71Mvx0XamG2p5/eSU74MC85OH2W5Ajrq1DE5BLUnL
KweHyJ46wkqzu/RgVr0GhYj8l8BpoUzaFfJ7AZcyVaLbZETlkuYaxBdi5NW+SML4kMFkpbt+j6vW
eRyJt7p6XvJoJvmwUZmT32rqY4MFlMOdfP1FSu2NCEXix4ritzFeiggUSp0hbAeuUWoeIAyhroM1
bElLGhHWDR6wc9K8ONOzOpH7sK7HLedYtCR+0l5cjEagIU9Z5QfrvCb4EJSobvrDxvZgpfBfVmum
O8GqK+FfVAnMrs5TJn6yhg9h8o5YkMm/QlF4bJ34F2dbjGcN45q0Y1pADQhHf7BRUuSXyI6zp1An
AKDII4RDZngcBGU2yF8rqQVoSCnk0PXAmldU7m9yUP3bwBx+cAmXdM1eQNpmImGWCnP92KY7vMzB
xmCOMIYpCY8TY13AhAQ9BhuEA+hIlv3lGk4Nj4ydzs6SukN9cbnhNDg6uFTRnhK3MmdYLs8nBWO5
WZCDCYDJgzaH5688VfOmiTObdtd8cTloDXFbHL6u6lV5iprCnNbNfLGZqehf9/96rL+3+nqU5QbL
TSPkexTo5nv98yx/H2U5mFArAYU5P/XXxa/H/nqa5WUsd/jnub4uLkf15d0sL5lSNo/z9eqXd/fP
Pf559r/v+es9/n01BZ493uP89v73Gb/u/993b7bQSXV/2v/zsfy9iWnU3b+f3T+fynKjfz+75Yn+
eZTl2Zdb4YVmPbFc/Of9ft30f4+6Q/EqXZk9xIXEU01MHOa20EbGEoyn1nTBcpX2RzJm5kElOKK/
diuyumtBznU1lnD1mvahLbRwLaMqf+jjCRVk7+d3pTdQmDrIbOYuZgzfpbHDPA+436s2Wc917VN5
S2GmfUzmvc1s+09luM8BDvXnYowPqAwowvllS5PVGQ7uDDdyac97G2cwH3HVr9FLp0+T0ZAKr1XJ
oUcH/uQ2IHDDznR+5PCEm/QVzFtzYrUbPPYznRO/+cKWEsJIt24ek3FZp8XVonG/dj1gG8R8ZC8m
aIy2tsy7nPdkYUM19sbw6E9QltHbOlvkYgMBjBEB823r8D4Np95HLNdh4nq16f5qwo1fGXMQujEd
jEp65+UdOIT+baHZsygOCmufU0XGVW8L5q3IeIM49q6z0mAIkteabDrKuvatmj+yeU+NrFepzX8b
Rku8DnH0LYqt+GEg5+eVojBRfSz2zsuu7AhPwru2J+VmeiGNsYhYe8TRoJ4YBA5W0g5v+Efik5NS
LXAKNOuTSZika5b7qpphUkLa702MFsdhInFZrs36+1CbBNsNto6AySH/2tJgLkhTp3anIOJFEci+
SJbM+B0Rw1VLQP8qEiGjIaQq4yev5Pc+i3nJ4SbJax92zqEJRo88bNWskSYYnEKt8pgERXPrTZeR
H1ynoAxJLxjxG1Bb0iiJZr8DGDO+NQaOytDqxNFu0mgngzSk2WXF2P1iuV0UO8zcoyM6PMCbV+AT
JEHbXUF3LrHuoeNVKxl6Z8fqqdzpvbhUiSJsXeuTY+N5zgYWYLIF+Dwd47ExP+jG6GPWHmESoEE3
gKWBLciYioHYty2KnmJuhowma21Rh8G2lKV+jbJJRxxoQQ4d3R3/mnUFIubkj+0zJDJ0vBPfgrLd
+FnXhvLS5eIzTIf4MdLwUYTKv3XMyA9pXKIkBuJ7sYL6HMdErZgisW+DZ1k3y2Itl6jwMExV9b0Y
+uhgJ563zaMcGA7WfWbS9PbQsOiPcDmy57ASLDitaOORmnD2wBSz5gjUue3t7GkYKBnlJZWkdNLO
RMC093n6e/PV6zjvJHM4F6GgMPtczCZUavSjxAH6njvlr9bzQzyOYKMH55NUyOGV9Si9fIWv00vi
d63uxrNZFWK93KV0JaHlWqhtl2sjzIvrxhqz03Kt8o0POwMkTrS3fszwa17D0S2vvS80/IXEEX7t
Ijc9ETSIFLvH5D/l7xkl8HJt+5MEvFyUZ9EW5bNbl+5xQMKy8v+E5ASdA4pdh2ikbJrpSX0ZBNbe
vJYpQD7ia8NGZ32AM7yekuyG4ia71Ybr71vA0rg5oSVrWfKrzaIXkaXwYyEaM/tpUSBWTrcvtfQN
kYh3tRqTvzRhEzvkVIQSu+VwRf/UX3WESxhLeYKiifcB7nLSb4Jwx+PLQ20134Az1o/10NaPhmnj
XSS1DFer2/FREkNoP0whRlkYTZhMAhHddImWAvXDc6IS8WxVQsCKI5w1RSGgpaOz8iyxAYYbXU3d
TzD/DOJYMplAjMrusjHyqeCfawGiZk2MIgYYQeNbSEjEau4tPsO3iU86pYBNtM1L20xWFWt9I0vI
985xoQKyULvcmdQu9UKL1ZDhnwhR5g+WlFvluyVwn7TESdhoP+tqRfKocVUpiRVB7TGlG7F7Cz8v
SCn1ya/B57SxE7TlUKCDN5gXUDEAmT6MfIypU52ouHrbjkTMD82vdyp2kp8RA/2qEl19w+YVEyrX
r1pYC2vY2NFrnCMumOpWo0cKCylJtKchcpoHTkQvCVLiF7+ksVb7H1ozHKa2jFBLZ/Udsg79gYDy
yrynysa5kc3jDr57TRvtgHvbuPvK1e+5botzatTfx7LUxZq2rM6ikAmcTlf74unEf/HDv/Kv3zrM
3Z+dKoif86qKDkXckGruRvWdVBm+5jEr9nQ6ECnY5beigArX0NZ9niJmu1M/fqpauzTT5Dx7M2FN
snTYNzlhVcNEjpIgCjuavOpXlJcZC0cF4VUv9X3W1OUmTP2ZTID7Wc3mo4m+w50wXL7IUg7AutLp
0Qi9PyMNuUNNnW7npaV9akl9eRwLIiUqXOv4X10y/TxprtUE/YBWw00jQb7QgnsvgC/LsQp3tYU7
ZdkttNZ78klSgbY/PCyHXDUgVRCg5p0o8ShNcC8F7W+Y0v5MQCXqL+dsxdG7D9by+WsTq19kzghq
iH14sgv9m6mUxuqyCWn/onnivEXoEIVo1rArFDD+myCrbI6i8x7x4DOjyIj36gLqWBW+nmkKnbMx
b8SsCCpHEtidqflhjp5LCTimlB9nrIuhi3fnvw65jGSLgngCevv/z3EqQMWOtuAPTuYxfdPZxCtn
dPRAGWtTVRqjWGLn6C3YuEIVX5dMugg7cKxwacSVyPsaNR3t9WTeQLFLzv897hXxKZTSvmp1VNxt
cfNllz+hlyuevNISeMUsE+QK0K/Gw+8c2K12ia3AZJQW7SPwla2DGeKOXil79CPodbOelXha9XWI
tRk/ssHeZSWTItdGbL+cmIF9UgKYYGKHOLfvWarKx8nWVzHykrubtyAhcpuAU368j/58i7HzL5oX
A5SYBSN+FWokSFF/9Aqnf2CdBylBi8+1ztCN6ZiL0giTo0MohBXo48WdtRAdTHD6nvw411CbC+oQ
aevsMmEPl5sh0/I8zZvlUk1k19elaAS8BQnitzN0EtoQFSkGAB/NVNVoNDcb1tx0CPfLp/w1JPoZ
S9vl4Nf+ctXfg+D23qEmFcWjH5My5pRA88w+W02kB1udejRNFcKrQ7JHOGsBfEhnHlCzXoq9VqL3
ZGNr8j+XQI4aZ7R8BORxXMb2cMRnc83dXL/JaNJvcRq/Q3sGu+OrnrRoeB/bxE3szXKTZRNXjTr5
xc4znG7ljsX4gyC0fYg+iMABI1gHVVv8ijVmc7Pf6K3LUAe6QbXxiao9jAjFX5KGfKsEONKun3cr
ovTQQwP5Xa6llSvXodEwfvf2Q01SB3xVc3oJHnRndFDCIfrIk7beZXUMw8yStGGg/T8uG0dNRE62
VJFS2kYsTxN9N/GTWPlWg1pS0+rzcolhqTnl/U8kkMnVnD+f5ZJS5zylaYOFPbn6btEydM+3WPYZ
9lHCeb9xU1aHRBsFbKU+PYaS4n1iquSlZty9U8pHxqSJF7PvKwTmOOaytlkB9YmOJgWSO7lb6T2b
PKIw0pIq0n+PoarG5Y4FaEejGgGdTkAJsexw6Za7eEmYknkYjoAVOa/N6J8+s0pEaswhN50dZFug
lRZlgWk4T6FxCBwtR5lTNt8Lx2U2I1EBAhUL5sjhBqdnA5K5iopjBkeLiUcJHL6YL4a+x0Wmc+mO
d5muSgpCFycmMiw2KOREqV5ulmOZXlmX5VJMdUwLFBHGzdQBgwA4TSejeSC74nEpTiGxdZ6TRLzU
CeV4pwXTNvRT8Z423hHg2fg0sFoydBGewNGN22EwIWIuM+4S9caJ3h3JsEhiS0t/8xAoXUnXLFdZ
K403pcR0pK0LDABJLzqVWB6V7Ic3SaVqZToOWNcoGd5GrX2W4wi0jEr0updRfCK6KcNni01azgF3
dks4GYjtz7EYjiP4DqQ9zAWT3PgugEA+Iwm52ViUv5WJVm1tVzZHGRN4kZmVvza1BL5P2P3oo4Ym
b0SOC2arGY9XbGuh/H0TZR4Ddi3e6mx6YFg33u3e+i6FvGURLccF5K1y2RPvRq5cb3NCoEK2tgLy
NyYiRzx/uOQjjajVsk+k5EDXC967KYgTJU9mTbWtfbacxnqd9/gzNs9mEP2zF6HMP2QoYMHVMJJz
+n7MShU+6zbCmtFlYGqDRHsehsY/OZHVrqwqGec0Jb5O+lS6x+/L6cvqGzNzyslE1SlbbsZIZ6E0
bxCqeA+kPPHLjN2d6YIIcQK0+BHWk43dt8a3eh67XF/eJ5+mEEL3kaQPZ7gliYXL1zGcreOOgko9
GFnsLmRPLataviN9Q7PkvZSq+lY3zDNTw/7G+W6OFyjeUYvMPn4zvLc2XYO+0jZda/r8q2v/CtQi
+LpERBmmOEPhoQYdWzpV8a37E4pc+9ALFPwEW5kUo+3iW9TBys4iEd9iyqbMqsrvy3H6fsW2n1CD
LLtDdLUiO/uoiwAteebVX/cWJFqgb+aUl4rEIZwtel+eCzUxQkicDIfUyMpvYI9WOtPAd5IaET1l
QbJZbpblGIw02/aQMwfNE5Lyp+XZPN8Ptryw6iDn16gjURxlY73ROOvOjpF5QOk5Xk7gQXwrKzEr
o3ME3fO4HGcdByIYSNZ+2TVHCy9mEr3ZvYbaxEWasLwqIqi9FWsF60qKhv0c++VleVVxYjDNS6p+
v+yGmbmDm1u+4mHrL8TuqfXyqjok4awRxhQgJdaQIWiPy8OmfAv7lLCRr7tHqXZg7jW9ODgart0I
3e/rVZU9GhjHny5e58nXbkz2y93zMqz3lUPGwnIzofQzI2rwXOrAEXVpsX6a3zu9gmGtsFTxd4qY
MqC+01PnMulJ/tlXGAQFDYRjlWXBW1Dc6qZfCRxen2Wo4JDNn1sxfz75/O1Mzrip7VC8qdH2z+Cd
9DUS5eFQ5HCGoxJBaJ8QauJmiGniPlaPZPQMK4siwmdrDO4MuB8egHNZYO3uM+YWmad+T4T6GKBc
bbsaplhuJ8DavApwfgGALiNXwqg+RZKbezIctN2ya0CFFZX9URJTvYlrVJFpyD0UVYwP0nJbPf0Z
IHS8yRb/pWkyMzcA8vVRVB/7IpebpI4FqWhZ8wTY8wfNDaBpNWri0kD81A4kC01m4cEFDb8xIHjf
HA+xOK1uHbVCPrylILld+HfIl1IY6YTk7eG90CkUgMys6qdLc+mjICmFckUG6WmU2reac2Ysyuyl
BTlnOmhgfHQKUkf4V4hseBfWxXSy11G46XNLlpWW6N4hbFOsurZASBtZvz1P9HtsL+16soDK+0NE
WVAAy1++ML0rHqPUedM6u79qumOc3Zy/T4Rs5tPg75YYrfkk09y6GE084X3hWxGp+JP7NJMaA4Ys
lnz3lib+N+pqY1GXPwMEWXrdH4GAOU822mZKBMBT6zwIPhM3vmZENL620ubPgYGWgJ6pBMmOkks4
xJHqNOByzaRTUYfOzg8n65M1fCri722HLqsPyU/uCvJO0P/Ld0dXO4qO6fdaIrY3ofcRNS2K57E1
yD8b0+8N+Ou1kXXiYUQ0ZpiGddU7JFMEPpffAfz/8ZNMPAkTJ/jQ1WqzHM+akDI8A8LoSbltxvTJ
CGqoZoXTfOLi7Z0Qw+0YyxO8DbWLophGTjxo72VHM2d+xb7UaClCQCScCs4euC3nzeyqnRnlzACb
GmtfPavwgLvnUn80I92+6mAd1+C42+9Vldx6PDovdU8AVIuezp0CKotFPXwfdxBf6u+t4UW7tHLb
4zj5v2Hu4sQYiJJygp45aZu3n0lAzFTdnvC+mFsC7UusO6CS6qnId5aOlVWzE/17Y4izEaTyrTST
E2eDcSMjfDw1VhUrj8vHqFZvRezd8qRfq7i33jUsp2u9dduTSRAd8XU94cIga/0WjDP2nO5TOt0r
DWn7CeZ20PT5uWL4R4kQFHdZ8WevLkPrxT8iet/bMYW4lFFBvadRX61MCwZ1YjMQqRrod5ynw93p
qeZYFjKC7fLdQDw+2apmURZJ1Eld0qEiiC8lGcInafTlk9IDgPyyEj+M1o2xiZTtkx6a6NJtcydt
v9v6Wae+T8besNvsR8mtNq10prMSSrt1CPxW1nyF2etvueE8Gl7rPtDOpkWXKHMX2kP1kql6D1N+
O7CK+aG1ccHip84e6by0BGciUksnPN4C88eZAQTPzo8CcP4GYgbWwj4zH/C54D8aHO/HwG9GEQ71
WfPIWxJ9NSKBTn4H1U8k0llpcRf9TNPmAKws/ah7Tj0jmDZIGCmyFg2cRsstcPHG6tTiUIiMlkXj
6Fknfs7VLZXjm224zbtT/DJSzdvns+5+pBf9oWIb/YDqO87rxadb2f6DZBwvE6umUMd5uK4MgWlS
Nh+1CBUUSRLM8As1H6CoGHt679CEjQtbbmzWsSn7j3Jilm4R7H0qNLP76MNrWTfNu6Hmr9DprnUn
3hOdkCNHh2ndEG5IY5/RqS/6bG8jtNypIvzuVeZIVKvy73GnnhcMqmOPwQ4FJatrpnv4mcFh0dV/
6kfcVUx281ukRb+XfkbUQASw4yg/8P/Ptyg07UPvB6fBD7JnRHRM5wZCE3NN/HQsT334tqfvQvDT
+0ow/kbS+qhM3eYFGO1T2zkPy+Gip0rax3LnjZODWIB3lxkFrTNXpY+JP4TPExpqgTH8IyFp9dBV
MIIpd2V3CNxvnpO3q0KX6mGUpv5ic8YvY2v8qAIAuGXO38edV6NhABKZOXn3YJswaKJEhGtrbPbz
S/zIKuCupo2mS0T7fGiLj0qKP54yyhuSrPY+Nsa7O4/55dLQ8XBI9WaMR30W8yIT3BL4Zbw6uYnC
a0rRjfe1fDB4KfDGEHOlhB4hK7Cmm0MwMNSdJ+F47ivOrCMAQND4MzMflGNLUYD673TCqY9EKPMT
urg+0YG+KE9Yu4tTLYAcrqZ5H80FF78OLNfpkD13CMJe+5g1IDaHfzd/j5HdvENdVRHGbJCy0bUt
NbApPVfCPgH7qPapZhSnfN6YqvnPBi2QSDEV/d9936ROtl1uBHVGbK3OwBHz36vdMfz33ssVy40h
hibHWqBG8j1gzvOmZ3b4den/t7sc0zp01yY+7+Wl/d0sT7Pstsvr+/u0hriXFe7NYRQosuQEkyeb
N/7oRKc83SxH1Ny7TgpHUUPnumWXIsq0LZvpewfIM12lyG8oBfOCkVTDzf/7SIzn7lrzpb/qZ91u
Put2y3mzXFqOLRupVdh85pv8z+3+Z3e5W2DLQ8lAc2hcAVDA1sl8cjtqwW5n6NvAb9OTcR1SNz4T
yBKfDb37BAzjb724gpAJzrk7BfOGzO7261Imi6Nn9tFaDIOH+RNvKAMidtKkeG8TyuJJCTavNRN4
K4ZtGTPByjwtl/5u3DJVa022OpUtO8IulT1pEqi9dCJvk7OCWCmGyCNPvVGyiwzoH2IlVEomjWnE
Zx9v0FYU6S8hShgonpWfTFMT+aE1zA/kRMYOWJdDfsNkrp0iqhE2K5JKbeVWexd8+raZifyI2qle
TkjILN+Vj+1kwVIw+ltUtdOZyeiEvE38UiFgK/Qw2iaoyuYaEf60MqQHixt91UtfY7eBcvif3RIX
6oHCgoVMFJGFa6UnhE+UPy2LlLpQZOD8sTRRILXu5DWUq6EQ9nHZLRP5jjJDEaZGxb9Nw9s0viD6
9B5RRwS3LO3qjR5khKfaCF46beQBXVzrO5hiJiv8P3UeOijDSvfmNC0ThlS1OyMUpL/6IngjWogk
WgS06FsJLKoJ1o0qtC89XTVEI9GLL5vxkiiHShBeej0/SdMiHRy2yzoSzgM2qoAXuhHBEG+nFjpG
pJLP0n6frFjfj+BsqfZqTwbquoOm9U+5VW/yvLTe3fhbp9Sxboj1lXKXeJJUdr8PyYFSf2rOJA12
jbPs1B8UdCnhajPQ0KwFynv0+Z1vRNiKkmozjTtDmtOJjsmbaGfn5MykS+pBX6lklq7bdnLpDM5o
Q2Jfc6pgMcqLhxzXSTmCZKKfiBPESZo9eEpvkyYAS2MV5cd8Ml54PdYJSY19AsnOyNjsirBDWY4l
l20Amo1plhNomwGk6sqFYMfoywbQRLKpZneyOz/C8jDecmu/+YWaLV9FvUhfg+L7gHJxNQa99yrq
6s1BwnQaMYw/NkAZgLBO/oOL4HBtC6cmIUIWjGJEkhnI9ad1xnIJPTHAsxa9oteWtPoVtZyIDyGw
wWTPX6nVouyNvDjdWKmfn6DC0XZ1LdS/JMw/pLFBFZmWOn6kmSlj6TdzysszQtKjllVokl2y4ysK
GZwHsfHQivNougC0VQJslJmfXUzY27Ha03NZpT5e4CaQ7SErcZkkYpCwuSAte5M6JCTMfkHDFnLY
smkhsJ2CPEPExbdb2WV16qoD9dD6ShkP2Cr28VWnwWdP8gTn2mCdYFEZnAzX8E5JYfXde0CWwhl0
SDj3jUmjm23i/A8Jj27vIfX6rTZL07P8AXmGPetX2GCEwY9X3JLUJDLCFoSHMHKEDfqlys+O0pPj
tYg8HS+TSplSaPGDX0bNfYLOdq9JEOu6ZnxY9gjFMS5ZD0W3VGgO5g1CfHlR420q6CvYAUlASfS7
sa38PnP3VeFhm5fG9rdDFaiDyXhMzA4TlWYTMjRji8EsgozVsQWnBD2yqg52o88PiqQ8tbHDEqNH
RVXHUd3e9bL6qGaJ++gO3nm59HdThuKlpxSIEs+7UgNEkjo4/S1kD/e5vVGeUxDK678UhgdIy0uJ
0KBwwRir9g59PUQSOkzTAdEWZu3oFFtI9Upf+ynJs/VjpG4ulAXyL36G2UoGL62qgo9iJJw5SZK9
VRRIr53W/8Ar92wUSM5wPpDOB5EsqLxuV/UEgRfxgAQYu0C7J8ayQOOPKUFvkKDmCYSjBhUWFUWA
VYzpCScpDd5DS4Mjnz4pB1CTp/pHMh9pbRUgKUeVL0QEYZQMqAaWfI0Zk0I8HMgtyrb97MLC3w+p
/NRUQhdmqGg2c841cHzxtoMLmuTvtijIXpUkV4czEcl1/ZMr8PAMqIXX/ESLo8zAT1YpVoqseRzb
EYmtaWesgd36Mub9E4pl71nTglWCaQDBs65Rm9Wm1VS0lCw0xmmUnfragefUSNRw0uWwoH7IdHlV
Nb8BoK8N4bK0zjETw17YN0RjzlYKvCEM1lAnsvzgVzP5hOy5YEJogYWm2jYSsSI09VWQzAvWlpno
8mP0lA1TqCEE0jUBAE1V9EQVc6TF3aiVW5jxo4lHXOboK+KIj8/Is9dq4OTtzRIfZ9NksqGONNxx
bg5E916pBJG8VEOJ67RIYDN3hrVjR/6hzq4eneW3WGt+GvTVziH79ivyFV6r3FGJ9NZVyGCmGq1d
Ndi+Tlbbx+vIjMItsB6Ntkmu2SwpLIWJdd60CIMu3XgrWhOFi1Q1plF7TWhbuWn7rjjSmWXIloW3
xn34zH8VXEJKccDWDedmRO57ENjOSasr5wYI/U+HsAAFut2eCmJWmIweVFbiwCL5vMrzdeJl727V
q4Mz3jLYOyAgMW+inuRvSntmFcMvOZUmM4hGv6WQz9cMh4hxWuOH6Ea19zA+bSo8ulsi15JXdwoh
nhmUWYDodGtAOuXFwOdJcdE/YitpKdSN0cnTkX/ohlatxxqFhNENuHLtI7FQIjWNp1Eju7tt1cNQ
VMYTJDp1Cm2yCZK7gVVqkCQRta72YGTfK7rer0mTjsc4K+g0GVq/l4ZOnbrpXDSPbHK7vau2Aiwa
m8daxaRRSXNcI5b4QaKadxylYW3bPCBKjbWRrpg1V7Jpzk6NqdnRyBMwlUAxU7br1CKzziryOb89
AC3muN9jBxxnGKUof3JjGxg+JIGkOeCsLmB2oaiQFApWyUgKl48y8pipcl8ryn4sGmk5FAeNHLxL
O04hXaTxlrpDcylD2V4GywhwR89O09prLh7/RNwW7mvTVdXdjQkaJ4Fik5ay22q9Xq2nxnyXvpo4
s40Ec9sYOS1Fy5XfgTr1dNUOUW5tzRiadzRLLVOTkKQOA046IjVxBp1qRrISYWFechXWNKK1nl8Y
yIK07OOTZ/4aixjwnYP4Pyz0bjdIfeAs0L13rlWdcfKfotly8neT+OWkVsv+GHjljschvXZ6ycVb
SFzVygLSvcug0OBbBWxejz2MA3lF3BHcpu5eopK6whS5kXQHWX0EN91VfEPTYLWk2tGdHBt6CfSS
fGIsd4SensbMMU5pF/vPPnPXQsMZLeo+2ZnWa9oBcW+73j+WzDhBqXoaP+IU76H+oClPbVC1Ixv2
7De+neggYFkq/nYT4UCzHuXs6DGZVSG43Qosjo5Jel9Y0WtbF8MJgPafHvbVbnEJyhAQnCH8hNjp
eZgFQrfKgk/VJuuajKB1KLBFZTRG1zqaPKa+6jg7Snvh/vKZHSE4J/IwdYpno07GTTaxfA+qH8ns
vbQxm66CsqPm2V2UFRYX263eU9SveEbSi5rbHb0U/tUPWIzGtZxW+hhRwqlR5wzIXmwRyG+BS+mv
tiJjC265eK9InIautM7IXoUjQVDjOJvAvi5Z9T2HsbUySFN+hwH+06vb7jGnFP82lY/LUXReB8x8
uNssKbEpkh3C74d+OotQoozIQZxG97pAjsDTB/u2sSb6G/F0+dIqlU0b3XlDIcXWGjNvZOePrlLp
qik8zqoNnvFuTPVrYjr6lR+eTr+AXT9nmKyKt2EAafB/qDuP5diRLcv+yrOcIwtalHXWILRkBMWl
uBPYFUxorRz4+l5w8iWZ194rqzLrSU9gQAARZAgA7ufsvXZsqc4qc0NE7REpXsekqnAfROIi6mey
dvXr2KTgmSxHBwUyfje9NjvIh+ROywUVR/wu0U3UW26suD+XooFzL4gFRq02HtGYtFGS/UCLGayg
SHJSOv2w6iw9vkOrlp7FSOOuS4y1a3QlINveXqpGXsBaSz+vcedz8ZoQ0SM6hD5jQF4adDqx47LU
HaFXWMkZOJLVbBhnepu6j4u7CRfLxdIqGHx9cTcYRo7eVak3JDQMWh9iQByrl9rXfih9Psd+hKTe
O5jCqhpRRKoM+mFoAvtegMpYu2SzFmldEYOKmqgdS/uF9IoVJVTgHFV6yphxuWjJJ1SJ+dDuIk6m
6xjR4UhjRhllelArlRTDlPx6NOaM/JXSWHM2QPXBbbPICG4iI4YfFEPuY+pk/k1gqCcArNZeCBdX
YqZkAzOgiSFQ3d0Xav5M+TR7sjSwe24SGvy8h4miQEOFtBi0FUJ2zl+RcHUmhhc7h2Z8yRW4aBjm
s1u63/MHgQDdUYovIDHKK1LikIKxSguna8wVQwd/X/uq8lyBmS+7J5P7+hcmiSAVU7MmA77q9pRA
xcqIhbLD/gWLy80v7jTktx6aLVQynihfQtodWtgqx56J3pppgvOoNdaDpIqYJTifRO2/9FFB55XR
ULoYKr051h2KA7nWcOs8mvwe8b3RmMa67xKipQ4lwWqNZW4GI7CPLsXco5VV68CmS+AwMAG0GD3T
TjH2wUgFtDaFfafr+ffOr4ynUNeILGt6XOfzZgPmrI+1aDeojHmYVoI+S4pVZnbJrQKS9H4chnhl
TPiWmPDahkImcFiQHA3B5ORNkX4GkVhbsXZVUlu7kmP3KPrYO8iHVLIgroKEDvSgaQSwQX12cPNd
kWtaqxnZcxj6PvpCMOoxssimFRVBtXKnrcb01a0o+pKqxnFIaWq0Unedd/GTKRXWXa29gqvudtY8
/Gr4QPADKODbekI55ILyMwHpf21OjAnDxEBR4yfLwTSya9YO/WGAQb6h7688BoZ5QfytbGjEe8ei
WAJOQZKCiju/jH5JQLFJ1pJehO4JEvH7ooOAYcDjPrgwTVYZrQY6R0iJmEeDe4lPQHTdU495A5U0
irzV4BA65amTt0vsjrgRp4+eNQpjVGnIge9NcVcEiYsl2uzUU6jhoklGw96G/AoZKavRLiCEY9cy
5vKVpLiJ9OiFgRY/oIzIFMXUBd0VfllpBlDaShP1cVLEvUJgzDjzVj84L3Eh6oNZziOZzrtInlo6
puPRKoNrpGZbWM7ptSyt7KgE6Pjg5C0UElBnQB8+Mt9yV3kYAytNvGxfGVF4D/X9z7A2cemGFzjb
ztmatVihib8Na/Befkv5rDNxa3P7/hVGxUqeJzQyS7pPzNXKVC9u/L56Kqo8PEhsT9BgmUeP6L4F
SkbuJlJG+wYMaHNxfMqqJcEPLYcvKPAne8n7GYFLHTQGN/FYuvjqGPjeNP2cSJiFDI5gbxCRQ1Jh
dfTmhdmXDxWa+K2ZmNpxakL92KYATkzb/2GJyWGEnIbHacwfMTU6V/nQxDApG9zsStO3PE9q9qXz
4dM6XNgZAETVpq0rWB9lk247jdgX1dSiQ40osRhjprSlqaw7x0Re1xlugSCRUIHcXdOcnG4QI3HG
568Gaot7kJ1iFZBkSR8O3KuatndyYQxPnXb79iWk1goCerRHklZuoxaTqxo4zzrj7R91pj8wbXK/
lHnkMU6nWDjBc0B+a9z3ffwN6GT9nctltohcP7mL+2hAxoGpqo4t8+vov0AsaSBfMqu2y0icUGqS
y+Sn5KKFxhJSa3Spiqa5tSkIMsKkyakXMbdithqv35Nwm++bJs3BvuEGiMizPZVF9L6JgN89yb1g
ffQvclPuLZzmXhV9gXAnuTOKKnpOvVGjKFhFN7ZI1UNJWPKm6Zr43nvp6glnU9bo17ZkdgVHptgN
3BBuNfqVy6BQxQ/de6mMMl8pDtjjzkub49ioHpyIHBddP9V7r018znc1f1TTYNxynqAenPcGFcj4
3JuuI8VUCh8Uafx2OOOipnxBGY+ud9svi9lQ0XYYKkYVgXuDQtONR7pTvR/uFVXZyePlUXJBzjjU
nXI6qqWDqHBszIOlR7eu3+kXf154caJfOOG4GTPmDpw82sCu78EvTvQdRtiZJGczfSOKjsKF2lFG
p8gs1z4tZkSARZwrkcB/7f51W+1z7jwf++XTExQD+hFrYlYshzrK+RQn8Dq+uAyM5VeOFoeHQdf8
p4n2tVl30z25GdpVpesFq8N/srbe3qcbiBS1YfxF1vEhqomBLei93Zm21zLvDo3nugNPJazaOzJQ
cmmfOO3KsnL/ZOZxckPWXkvZj/toigB5TQ2vfxhSf1jip/R39GyjTdObyd7oMQ7GgfHCuL9jeAWX
hh4KpUvFMNfVmNO3Lo3pQehU5QMRd6+F92BPzX2V2CY99Ky+Tq2oCTa2vmBr1g9ySy6yZEi3hX9s
PDPYaUaabQYKXi9hSNBYFlr39UhkKeddzFR0l1huCQJgZt6UgINMqs5LeQFz8ej0vmHcJR7Cw5j4
mfVbCEiRYAOmK34qg875aShPZMaRxMR6yYNxbcfIaAjkwzZOTbpNqDSC2b9L3Phrb/nEAgfw9pM+
OVklmOw+Aw+Ll5Akj6C8DFm/VNGq3aCvpsBelNHi7Y9WQ/hU+C8NAJjXwFZ+qk1fPrXJDQT/ZWAW
tx+kqFhvzB2kWZW8Ym7+yNPhiIy6vsm5ZO0dRDLIZ6to02kDcrn2Fp9U/NjXarp1dEfZuXht6tDo
jqScq6cmd+7kdzm6ZC1alWfsjajgTaBh+NIr3oMVFuMTuRYEqU3qdHRHz7upaDLhBaQIH4HoQau1
zxOrwVjISDXUO2WZtOFrPSn2MfVa7jjO0gyZX3ZGfZsURryBAkWoaN8dFRF5C9sp58BpeedOn3x+
LNuh7cQFHytvrIZjrgtGlKJ39SOlY/1IxpexG3u83wr/75PLXL3rCRL09V67mkXyqBukqALv0lfv
l2wiLIOS3mGuIDJvme4/5DiTgKQyS2qbDkeXVb82c/oxQhrwdxSaNglkgALlcntMCVhd5aY5PtMg
XNfEpj6oFCOWpR4M21CzsmsyjzTd74UzKhf5AELpdD14MclfSAMwFoQnZ17YSMUXVZ8ZFzA5yaLi
Gn3flfHLWCqYsmG47jMbIJ1XQY30wL7niaveJBBEqMSHtaIvBXOvjaqY9cK0Mr7MepkLnS9Em7Zm
HXk7577ruEQqX/M8My86lSik2wipcGYUjw25HBD0go3jK9XCSTvkI9qd45LiAvEztfwTfUbIjKbD
WRq6t3nPuyAXC6kDurud+kSv3wKshPDOie6VNtjUIGXJRd2OU6LfdfC3V3GFZbR2PGwpU6Wtk9Fy
lz3hgW4It6+HxrkZ6piCPnKmRWwxjqJCthiaila+CDGdR8V3o45eh05XD0Hp/HCb5DgVHvqNaRo2
Axb1p8Deqq5O9aSmp8EYd+nFlcoNwlE2jH2cddllyaWNlJ+OFvmbtorOsQk0dwp/qH6tPxa+uJpd
9cXUsvGhaFJlXzXV9xJ85T6JDXGkYhsv1RpVoeYQdjqViGjcjITMOEniaz5RB5hU1f/m0yusw21U
KP0178ImWLb4NzxtqAmGtOtdR3gd6vRsvPG7YbwB+1PbPkmLhEumxVEuIjp4lr0un10t1Q+EbjN/
SxA+nWVeSTW4YhkXibYqFa/bGhTMocYZ97HSiifKLMEawR7EYtFo+1JTiWdu9XxZAme5qD34XLmw
nOLPWh+7TV5k/sGlIP+28II4XGnolehOReGZhJo1hg7CkRwzOCfzQq59LORhilKufbBDb4dVQJIG
PoP+/WAF6f2WPM0fuhIqx6ro/WNr9pTnJQHVKitiJ+Wut1UGEquMDOC9fEweI5/DZERZRWSQIIOh
2SpbrLl+cWqqB11e7SytUMObBE/GqbfFRMwlgoLEPTqz1j+h5gAphzJHnoG5U2wiJJjdLvKRyssy
JhIVO6mOcKpH3e15eC99205pSFreOmKOBc9CWVsqQwa95SzIfPVSgwNGGVT023ZWkNfKDxotynGq
+m3U9+mhNGBau662l7u7WXD+tkZ351w7nXoUBEWqhb/rzMzuCV5vN/o2yHPnkrWqf4nqweD34OzG
MEdwwfiwXgVGHC0hSylIYbUN+q4rIEIgHwgMz4knxMGkdxIK86a10Qn0mPMA5gROXN6EKUG7brkg
chRDDZKJVTmp4QmC310yv2ebcTvj+YapduAcygr0ckrdcKmHdXyJez69qq+ORtU+ci3Ir33MWNq+
zzVmSllRg8aY6sPUcfVPbX26yYpQvXlbc71pbY2uurRJI7/6mgl23UETnBT3jQaaKbFp+fVM9Q6m
0yAOmtcM17m1K+3iB2O8H0SP5IRWUB9BKGBWfiCfMAigBXkdqcxuPnCT8RogcVgxQVrUMRhRt/9O
kMRxJvFc/MgobgO/OYoZeDjGryKB/WEAoLjPPcZyyGPhqtDov89gtt91hgIRTcQYuGr30cozca5y
Fytd7LpHl1mgM6C0jMsQcnSNptMw1HalK4ZzDsBVIBsuxbVVSHHGzugtA+F5zwZFUpEaFPZSKz/q
yeQ91sJFCEAOUiG8g17Am8IeviuTij5elvXJOdL514N54VHIgddQWW9kTDmVkjto9DACm3fIxzqB
kJ5i5ckmJeqchcm2U3A0OszTTxGa+pNck4teGATWWqQT+H2vPtSaczTi2F25Pe7B3EfOIhfpX2uB
BRew7MK9M9ssptlmUU3BiFxAVSiDwd4WUQ/BKPRWk6C7mccOQVRWqD9pardCIbbF3bnoBCa3PsmO
Ua+O+Ij/GdMg3NZf1sh9Ng7KdIK0jHDXJqG2KIUItqVbPE0EUYJdz5ObvmnCNa5kZWFNIzmGRp9f
i+zBVdx6HwH/GxZ2j0cJwn6GYY65xgBe5xtSFfgRhf9qVcnVsmi5tR5QdJtK7zmp3OjM4EWEmnbR
fc04MvvBFUPaDuyZcqENafhDN2Pi5om5vTG8H0FNrNdUlxmyKLnMwxtdu5P/iz8W+cUpkW5y85eL
HsP1WkXjugqn6h6qbP3Tq8xbYxjDpwCD3xwBeg9eabxaFLkH5Ci3imY5t7B7V+FIZ3pJgwqWn2MO
KaLmyQIC5KKQ0Jy7VO3v5ARYToXbZgbDq026kqWhxtG2wQx8ByOBUjPrHwhm0pLqYUgcQKRN00Oe
RugRUeA5EN65DhulOcuH/Plx4YiXAnPXMjGTbmMx2lgQeendEEsiTiKcbvTOKVcNdZ/vJszd3Fwo
MeRo0OCMfz/WAu9n5IzxYxpP94kaVF8F6kWa+FWJL5/RdRRVxi7mLW5Q9hMSFtVg5dGSIcPoj6bV
0Q4JEEUwgXgWE0BfJID32ty0KSjYL0mia+/MnImcZVc9TEb9q5zOFtOoXNV8XzvwYuu0H7+2EWgu
D4n1RUkmcXFrmse/7EjM3NhHIF8hlVGMnQFd8Ww5sLum2xbqKbfx1U519BOy2nDOEkp17n01zrjM
2MAjbuprCyILwSa6gxF6nLa4d5UVeifcDHkrHiY0I3NxDwughYvJd5BZuH9OYui5QFTuQ2ZwSe+d
6GKKdvhCfJO6K2IU1IASFp0V5GsagB3hzVV1bWsMYW3aLo2ui3fjoLhPLc21NIu4nY27FgjadTTL
7kFdqKW571Md1M7o1AWkm+AaZDq/qIHspJMxCWdXqthjGk1XT62jwDXrm3M3x/o4efVtJMppSw+y
OcvHbZvqq4KJdW20unsbK5qywhberUcMK/EyYijbpDDoGnfkDMZZWyxCtVE4tdvwKBIsJQMTh0XS
FnfkRNCCn69xJQUaaiHtxP2DO/gSz1u/0VKKAK0rJhi3JU4naNb6gZ4+swEMJWOb62eyQvBZplgb
MvpodAgryGVTVd1UWfKQaQ3XhoQgPIPRJOmq5S01iAwnC4lhw+DcApnN96imQYT6/kortPpeL1zM
0l3aqzt06+JqOHCzYitfjNzEDoGRGNu+oGTnR6m3Dykv74mJak8+hPitGxjZpUrDbu2ORXU3ZTlF
2IxqNgwac5FNTbvxC01siMGwXgrdPHDt2voRep9YSacH5IT5fqpI1+06a3xI9JCLZZPeNxABt9jh
M0wtrnpyFer0BkCckwfnbKGphY31yHHQqOYdjRNdbHrPRaHpCR85iy52g8MoJg/xV0ymKG59x12n
1VhhxfTaDWLT6Ha0Om3HrdGkmVYbx9Z10mtQNoyQXfu5cnXykJJsQirU2c8Qfh8GR4H07zW4jBRt
nTGheOo7d1aFjJh/CbFhChXSm2VBQCH1s5gkAKMI71uz9KDWGue+mLlcc/dALrpQIyuegc657KCX
eanhfUFieGWKr+D9Ks01iT93Y9TER4MW9tEO8BoS9kGTYcJ+aDHeR6tfikObI8xk3HAltxbkeAEj
KrSzuSc7J9lMMIwSHWWFkTT7kDSwrR9mCBnbXgXloURLGt95jcWMRrUoB0gTWb9RFKta9W2kg53v
uVrPV4TASN0NH8wdY/qWyKmoe6Pf6JVyNxV+tk2FUjxo3qyGcrdThXPOExNE9hqfHSTBYto0Q/d1
HJz6SFwJFa55TS5SC/SCowc7+fgUzz5Wa6kxR8GNmbbeSS5CIyxOQcWPxkle6I4Ag2Y+iY+uu3GF
99LbXbQOg8R+7LRkwT1BbDIn4SJTetFNFE3RzduayOObgixw7Os7d3CDc5whX8t1t7rkyRqKXbPz
3VGJFpplIHmNUMV43a0cD/ExfG/GQDlZXZbtCs9CLZUg8+A7tRjGifHqEYbV+TM2br451/QNVwki
5H3aauVL4kFGIppkuAwFjnyDSyvyBQZigcrZhSDOtOAXFLp9GwjTpttU0eRpQGJEfDQFRJC16kGB
K30/2bR5kBzRUNeblmLsg1agAHVcTLoj0R21u/ZDZREhMDvwZYEAm4zg7KaoJsvBOlq+l+ygYEMg
hhZ5bPW+2/ETYzoJLr7SYu/Ws6iBJCZgfGpQAsE47NfANuG1VdcakBFhrdpX9JBEVgG/3GeZ6e9p
mz42VZRtAahN2z5qr5gRjBvM5NDYzap/qXqxaUwQufhQXtyE6gYJDsqGolr2JZuqvU9WR8U06QUY
ZrcZ6xb5Hn/4IULhD+a+gDLZT3t6FnT8Mr18if3yzsjuQ4uhSOsRKOGV+gGhHT0xUd1A9LdvYqei
zUdxgThAr7ghNRccrFr+VF1tnjYlS2LMuUJHVn/79heqGKin7UzJydapOsQMCpCGZh6WwjY7TxoD
GvLZ5m77yVT9mDbNPEzxAZLuIVxQBs9Dcgy4jSwS1xarskRyA64TO7LqBWhzfJOiV5U+OnQBVmqG
bDPBRrg0HUbuDI6+a7JN6teWQDkiOCuMYNjQ/H152yqhH8zfYKQRCzDYvM6AM80dJh0NqOIu4njK
n7DRmOAYLfMJ5vhc74HeWHgIdYqZv8EoHixPnCvYm/daBzwQnIa96SxqCGoHPCJL6mhfpIV/xRdX
3oydtdJRpa5QZIH5H7hqEtxB8I/H/cKonXRbY258iog/a7WeLjTMMYKH6aIShrbqdHx4lf8N7BSE
3FlZr0Af4M5V2CdDg+5KVTzeOQqWMTyR7Vc6/zcGJ0nVtk9Gm+ZbJfKIgAAqUs+T6Fr0yj5lClD6
U3CWi9Qsx6Mfugtq08m1YX6xCL2IgrZiJdewa25II0oXkUIe4mSpKHEQIUd9eR+TlrFqwsm4m2Or
4H2psyBwrHdOEVA7yEy0WdN4SpE87PQetdHYE0ZhMIa6GmVBvHk3UrYicvU6hkgsLdGcDUhqDwks
9MMg+DLkJomh+i1OW5yAUN/JnC02Qk31ZYGeA+Nbl24JpGGsgcMtrqMfQZrI1Lnm6tGqBC2iJksr
dko+ZOXRJYdixbXf2QRo/FdtYLe7xiIUssM2R84C49PGDcqtmU/gdOfNj0Xf08mZVO8ZpQchgK3C
b7/SnK3WpfyAg8ni78yV2mxI3E3ificoD+0zaViXTAnavWGHztaYYGaXXh2sLdMUB62oxoOnMcTN
tXCLdlqDe4tlqTPICLJLzz9WrjZtLMV/ld8UdGFKFNpqMipja9uoBDaiRuhiuNgGF4FmDHsNiHli
6T8iu/W5nVn+tQww64J+WOmOHXGXDh4CwzfOXglYya+SS6NZJHa5amxskxp/q18C5ekwgQQzSls0
TPdan9o62KOeIv23OIFaUqTApo2kTZZOqrQne9JaMLe1w7/miKVCaeHSIjlnKFE/OTYnv79VW6sJ
l6ixW4RJfnST5+2Fn5H5lXCsHAHQPGzrTe4aQcYN42PKKNeYA3A9g5WYACu5yxBthF7zfXD0eq9P
FNsIDj8AviJci69zCTGdAL7JpKxvaDhswE43ihZe0gRQDGLaPVozhstuaK24lACVC+dYKpCAxCCX
6ioNGmuHCO1L3Xn04Yn0TayaO3yejWczi55zzHyHuMm6I7WPcNsNbbSQ3b0Wu9fKR+L6NOYeoKL0
+b/PWdOJOv+cJz2nrGmOpluOaxGmBbvt70Fxuip0rU+FtYcKsBNYJB2yIx/9ujUPkzU0q9LSmFa0
CgjWdvSOY1TS5R4rzqRpFzL/pGmv+KscT9JXRYsPpklRUq3ikjsOEKeYaejZyN7T4f7jh/jP4LV4
zwZvZCz8j6Ica1BS7S+b//XAbLrI/s/8nL+O+fsz/usc/aDyUfzZ/rdHbV+Lm2/Za/PrQX97Zf76
+383h9T/bWOdM7cbb7vXerx75eLQfo6z/5/u/MerfJWHsXz947dvP2lwUkNsubi0v73v2v/84zfd
duas4f/4/Bfed89v4Y/frrTVfrz+Y/1z+Fb//Me+wfr581+8wOu3pv3jN8XWfjdMvnW+f1PVKVcS
Uz28vu0yf7d007BVUswcw9VdfjcEx7ThH7+Zzu8owOYMclQfDon3TdHJx63fXctV2WE7DtJTXu2f
/+ffvtGPb/gfORwp+rZt88dvNu/r8w/TAMLk6fwNx+DVNEsmHH6K/6tsooq1pNa3nj2203NCywvS
+dRbZkOUXqiPf5ptpjnZysRHwk2rbMMY5k+Cln0GK6AfuHZiGnZV1ZBOWGARNOiy6ky/fpRKgHwr
rmBCbpnSKvEyLBWfar+dMxlve1w4iykGpbwAME7bue4LI1/2SGxIxW2IKlg3uR1USw8OlqkwenQt
Zg1RhlakKrK6X1pI2rK9WgecKyJyv7Ud16nUUSkxFvSgUXXkXjii4BJJs0IMZEK2zZH7HBRTGXPw
Xk5zRqDwSryDdgczjRGKS4/QXAOT0uwF763eJKOehKsoa0g1KZOp0HcBomObaD9EJZCPXacqRLgk
ujJlhBKV1SD/yVybuVrML7QH8puQfhyoM7rDLnNClGHMOClILdqyFtPOCMWQHOXP8f/1mfv/0znJ
b5R80H9/Tt5jrv7W/ghfh2/5387Ftye+n4uaysloeRZxo2iYHHMOS38/FzWNi/L7yWerv6ugGoj3
9Mj+00yX0+af55/7u+e5jucaREzamqH/r84/7e83BibUHsFMCAw91VQty/j1xhBpZHORyWRfVdsc
zsxxsnXGHTyKkfJ0ydfUAW0mBuPSG5CQKRnEFPCoWH36pN6vCp+vApo1v6FP1wET1IRtAqTkIgWI
xFK1Oav103WgixNTJW4UPhkYrRQR6zmIiTP3tCynjMhCxHaw6GrYR7qS7vNByw7yCJ9Z4tuafKyL
oO2j6FfjndLXayRWKN1DsYtdzGxDVIy7wMS8Vk3+VtNSKiQENKOcY7JWGmT3Ri7NM/4a3Jm3A+Tf
Tgvij/jqpsW//bv/6n8JO0/ZqE50IvFvmDA62+oGZd1FWpAQB/Qbcxqu8iXlu7ChYIE0e3878hUd
0RBel6ri4Hahf8hRgqyIEPMXXFAjZe0oAvWdSu6AUcPNi/XTiOlAH4D+TEob7lW/gZdGLvcIBb77
vPj1sY4kphlbZnU+z5AH4wQimakfxZG4GoEaayDmRYnUjaJP1GHwODSHiH66uhxHQiZ9t2tQLrP2
tl+gd4RlYK1Kk5AULm+wWEqlOhh/X6i+iTT348GPY8hgiZfA3TAtzE/xkIG+Hxgw8o3UP21UFYc5
AaJP0VQJI8H6T05PcQj/WphdgOVLE8VBrskdH48hpAtSRPMcY47KA7MVwYRoSraUf+nyzMZcuchq
VDSy7CI3bTN38fuG3DLgK+Lv//uBH5ufnqygSJn4eS0rooi3I/JKa/YPO/NimE3EclOuESdk7fJJ
4f7CTrrJW05hVJjzUWbRNvgK5x0m7HEAry2vCVxJ3/pqdEga6ilFm/ITj/IB4kbRYUMsKAMtkY9a
cIQs9YCb1Hrfjx2I/fJReXxlhdoBCYK5U1oQZfPRYwcw4UHukNtKXsV72wTUbgb6ulNxYAyxdQdv
Ot4jkP/n5yk/c/lxv33I8nt5W5WP/vKdAAuM1lOiQRPtChr1Y3yPFLc4GLNTWUjPcDYbnZugxt4s
d8ntj8W/eixHg7Ek0auhRDrWe62fvsazyxfUF0h3uTrCuMqwrGMKLDV6fku5Snc5R89dnVLTP3dV
156HnH5My1lgen6za3ykvSM3XDxWxIPPC9ca+4M/L/7tY5Yot0ApkHXUQCTjziBTV74f+S7lWynm
NynXUqYIhE3O71+N5yGJXP10pEZ2kGuQhOSX6mmyVW+l5khSjdk5rCY+qj25KhdlwYea0W1aFkMt
Dk1oDwe7bCyNDMj4yAcByGHeIQ8e4bL0dlmvx9m4GfgZwHg7D5gHY+H8WDREUxzsZgSdbagxGO1q
fkDuf9v+ONRCELQjiD3a+lWwJc7CWzKPUnaVoBf3LH8avTx75a8iCEni0vJWo5JrPtSl7zyRJCpW
iY9Xi+xGb0OKGXykEAJ8G5D2NG/Jh8QcUcfbNrUN9U+61ewIjN7nftJ1/UFLQgXz9Uwq4k4IMH+e
KC8KJbgSoVUfUi/kgja7zDMz6Kkvzg/K7Y/dJfx06jnT7pfH5aZcYMwH25QNxa4Uk7If5yuMMl8g
NNEy4JSr8lLysfh4bOro9DeusZE7Px7/OHaIJjSjw10ycF1ukkAcfb+dc2sI35kt3HKh92G7S/Me
OY7qLsaaITHF8kUG1fVohWigrah/X0Ma42H6CRFF5AEaJCRVB6RL4GU+tkvIxQd6Azwo98ttuTDl
ke3U4dgQYKQ/XmJea6AMvz8FJgM4ctud8/3YI59czy/7sdmo9ivCrmot7yFyMYSwXxYf23Lt030m
Hr9pdj9io0mrmVTLZT4sgS9gT+Eq8WlV7nKIGVLX8lG5/bH4dKTuRuXh7ciP/XLt44le0LQYn+c/
92n1l4PkpovgcRWZdrzAEgsE4tfnfLym3CMXCgrh9yM//R+/HPn2juWDFaXMiakN7/vtb368+V93
/fr6n/6pTx+ZPOrXN/b2X1V1jwpjyDZ5NnjvV9BUrsorZhXAWXi7rr4d8HExlRfbj4U8XG7KQ+Ta
x2Mfx+Wz5/pj818d9+li/um/kkcqYx+v47LSvTiba5frxtEJaswQ6K5J+SF2bR4VNkmdUj2S69Bi
Mfa+rdeZw13CTOfQhzqCbTXfOuSi+Wutn0EStvwEXLl8Wye2SpvWnvw4+vleQmkvoKMv7ztvD78d
+Hn98yPyzwCnA6kUCbIY58/109+Su+W2fHW59umvyW15zNtrfmx//Odvh4PJ8FfIs+KFlwmG2/Mi
ZIZNrs1Mwoh0FZKxXJ2M2Wry6wFh19ENxVfD0+SqPODtWPm0tyf8y6M+PUG+wMfxn16P+EQEGFzQ
FkPDrbAKGm+dheqjLycGlsmv0Mk9OAEonjr1ymed5Fys6hR/T6/vq4yZNibAfV0N6AAJNp170vQg
botKtF/Q0nPHzKtyNWn3rZuMR7Uo9d0AsQgu0HgUQXFFpvxY0FazrImGt9spKzRx+bqqo2zd0wrc
JnELF95tNOWIiEFbgwtHqunW9bUHm71SqTUuayyXR7kgsbE7ZjUpmbFuFps5l4Zopi9QUn9AUq4w
LjVibXmjgR0QYb9V1tV6qPUCj9OIzSNxuytW1QrelHPriByJmG+AS27F0nE6Y02cVbioaw2lfsao
L6jwomqKbSL6fVU04qu10Ml3te3gn/JyxJvxY9sPw96v2gfDHOoVshdni5T5Sz6U5l1WFdaRxPPv
ZHiUS/mZxbp4dQgmOJlj1m9hXwNVjggK0Cvz3JslyCFH8dfS4VAwlt70IOrpvSLmoyklVlOVzSxJ
8nPzecEMuFx3EWQn/P+vwOQeFUOUp8Gm3yNmOEoSAQN995P0mb00EMwuhiLC1pKUFSxjT9O2jVHC
aFKJIAA6GW1I6wq26Bi/h4pwz/TDf7TQDsgmAsQf4FM3vTs1CxHrQDDaTtp435AF0Zsb2Crp2oro
A1D9Sb5WkENSc0nmVLQN+nH3hihPMepMkXnMfdU7u9T0zymduO2UQ1Gbt7Q8egKbixIu8LCmW2m7
HkFn3EUB8WxZFl9y7MQIzFFjhW7jHSwzLB8Hn7INir7qTIBB+Qh36g7bp3Lp7K587AKAfonw7uS+
6UBcpXVfJC7U+dlrhIPEPXXIf8oHY7Jrf1HowXRFbBll/TWbx8t0k4M3K7oMfi9hPi4FWcs0H5yC
gQLoBtVh9DovQtto92HYDUeyrZ2To47OSZ3XIJuLlWv6gLvnAXEgWn3TYZDDeMdmr7j2FkdHT13f
Qxbn5kfSrIvjED+Hml4jmvHjB8qAW13vkX00wZay2EDaWPPVMjPaD00RrKhRizVSCeZ6IrgzI7X4
EkFIz0IEK87gJkvq6+P/5e48liNHti37RXgG7cA0tCBDUGSSOYFVsrKgNRzq63vBma9Y99q73daD
nvQEBiDAYCgA7ufsvTbgabxfUeZnJ88MMFKTXT1OunGpxmob5464JUBNobMUf1LJpwE6FN29cBuH
zyV3numybMIMYHRjh9MuEFw7PHLa0CV6tKkqhLUo6ejV9b51mwLEdr7LjCsp2/hEIfIZN/kvs4uM
n3bn/ZTgt5mXlXx1izepL43okNXB81j15cXK6mOxoQ+pBw/eml6bDrWC6mOykC8IySDKBkSbk6PM
UCV4AieXSI65P9pthCzfIWjCl0MBTQM+75gh821towC508HXwxBK8ED6zUCpogWe+71DWocDEX7c
pI/aek4TJpFk4SKvBQ08DPlRTARPOR1yUE78O8XF/pABscbpRhx8+DZNpfFSjcFCUaOvMtpkUVqi
K9ZjYjgbhNpLzy6vrnhyLlgqtJvVY5B3LFe+Nnz8KxyWw490sJ+tAF4BIE1UQO4bJVAAwX7f71Cj
G8iLuze/MTvYZ1F3GZ3s5yydel268jmMvOyDsI3HsvqzHPPtqNfNiyfjH47Txw9OhqmRj5TgjGb4
sHWED01D5O2Mkkh3cAkCGtkAZdePmtSuM6STj7iGh8rANqI/j/4n/FkHTYOViaFxTqgGIxzU3a6u
n9CfMAvGMncUkV9wEZ+NqxLdAqH+K/Ty6Ki2BkvS7pwBqTWZflaLwKppL1mDsZsrv982vnXFwNps
B2OYjhlRnXM/eWcJa/fcZJn/ufZvmzS2po3m6fUGbRNdNIDbo0zHpyZ6HsT8K824nsuseRhJHSSG
DFW+ZzDoQBhLAKu7NWZEGrGrWdcx0K0rkZI4Q6ryqLZw8g6r3pCkHyy2eLWw5CEBPTNo9TmrR/QZ
gKt2fvHhhDEQlkWDSVHcOsULp0GtuUwAhxydbii8nMSTnIQrzR23woZo5IZGTp6EiTCTjDJshtEc
cAOwf9EPqE8p1egNJoxo3znmS5gQRj3MRbGj7Ng/WHo17eY6A28frfJF7AaWC09tv4Q+Jf28Fksi
dqLlEZHtqO2m9BJ6UKODxMTtzA9lvksqbN2x9rkoKVGqWhSN58Al0D+m0quOEwq/QpiYE4t8wyus
z2ohSiSBq8qsieldrpkU3PsI9E/p74pEL2HvmMVzI/pqpwfijUJtvaYdnl9hy/TbMUB0qiVVsEVW
g9RgIqXXJ2Gt1cTALNwIXxo51is7KcW+djvjsV0W0FkNUsEnmvoVgya1qR6g4Mk0CU0F8Z9Zd2oK
CBZxrCdPaqEHxMwHZtlt6UIkT3lpEuSqBdUuDUJIALNmGVh+c+NEXgBYkIQ8+NYUV3Irygec+RIS
Shk94QNhJqUN1QkPINfWG256LhpAQ2Q2+/uRRJUOqkoUrdsv+nwhq7PaJMfvozLAXbgTr1wfE7xI
tN43ZdMUGxvH14NapJJZJi32cp8IPDcSbDJuMXn2G3LffH+Opg2xpR9oE39E0zRcaz9MvzeouLts
IDIZkwH1XWODUA9yvhvDYk4RUQrPx9zSJw9RIbhu5MXWQkO7lJ66Jy8e5L6TYp2MAKngU4iT2Qv3
5BadoBpjQ7rK4U4TDP06NVnxB5GSfJGy93dZP0c74jEzirDtxl6E15M78GWieFiFZvEI9nd4rBtx
0mbHOHSFB+5lnDRcZ1W2bogC2lff0qkKnrSsdI+tB2yrIcdT713ztU91gGJOMu08w/2ZzJqPvBC3
ZwkubhUvtxYSi7wNZC6Tsi3de60SJumh5lq201qQjncF6NM+xQPZ872s93UZeP7zaE7EiNNml5yb
ZZ5XF2eJmB4THNGFRumD5lKfg3dBuhALXR7oIMxPePx2doWyG55sjiWZe+y4VLx1weQnh/yUYqIH
EULRnb0d7cC1nmHggsVdEnDGQq3BTaLxb/i9VxY/umG+eggymREsA3Ea8TyLWo3KfpnpLHu/FqrC
LkLKubm1ddvO3jlLiZasyRITImtfi699JhZNJsJrf5mJFG2ETR4d3MLtW1a9qE8PNvrhvTZiRsXG
O68V4As4uDZvMY1TPVwOD3z5MkT2gx233lqV81Vl/fPVq9W2N7RprVazMuM9qaMYrADHV6vEt9NU
+Ny7vDHa+Nx0pXtQtft2JLVHmwsSkr8+EfWO1QfwufMf23+3HIbp0Wrm8aj+s1p8NTPUpnr6r5es
NtUDat9/3PyPT5Xh2ls19cauANqoF6cO7dLyLfTJouyDesOgi0/dqgVQ9xA9kUVFf5P2KIJL55cK
PceO/Dv+vFnmwV+bZZTD8MyNv0LL5Novs/o0IoQ7BRSIDzCny+GxJ80dKQeTJANCoLXCr57ME7+9
bnmqQM2PUTLzM1y2VaNkLJN0XiPb46JoTTFWsv7j64NRa2rROvZ9ggu1a82rTBoS3dXkvqe4TyfI
YjgsL+pAbSTSODJCbDYKA/fZjkmo/bexux4cYwHXpvs4dp/q1j9ikifHZ5l8zs1Ski1HqPI9H5n6
pbbL8xM0QpVvdl0L31f4ri21GEaR6HHa1tmoQ4y2BR6jXtLnwm74/91obNRnqhYT0Z2eLf7R3PK9
mB/eNDKNkrX3rL6tOsGvOA3+zXWmP6M68o783b99MRlBTsfO+FO1tzJgJEbSd7wQwk5H86ROEy7E
h1TSLpjx3RfNklk/mac8L38aZgLYPEuhXizVja/Xpxnc9V1y2bvOfo09X9viD8Wo0CEoPiaAp4DB
cJfxLNLcfB/GwAKly+kFbvkBvH3+cNVJpVZlEHF+/WPv56mm9n79vofWI4tdluNGfWzWcrH4+hQN
kW5sODMHdXqp5/q66Kgn+dpUh3ye32rnv/3J0mLSooowUKPZTHIpINbq8hQUu9K2YfTMYWlAoTL1
jWVj1MDgj1RyBJvErJeKgzwTB3NwhvwOKx++DWSqMMAdk67zubu7i0RiydBdzv60lFAX8FG7mYUB
GcczvyB+LHzac09v33GqaZ2aB61sJQUoe4kzITNzOe/IzKQMQz2C34XaoS4Zau1r8bXP6hsOVNuf
q//T3xjqoK8/V1+7OlU+/0ZtJ12y0yln7tuYFHjgajCUqfqox9Sfqk21pva5VnMUsmj3nxdai48x
e0N54uy/fqsF8d9T7Q8HtYuJPddedU35XFV71bZaUwtXlcKItLz5oh52wCLEtgY/arfO9uvCoa4e
n3/098XELN3m+P9E5vD/n0BJ6C4iov8shkAm9fPXx7/IID7/5LcMwhH/pfuuZ1A5cl1cJC7t/t8y
COH/lyDaQBiWbpiuj9D7SxVh/hcKAVLOUFF4uuvaPPTfqggbVQTR7sK0bQ9ppi3+b1RJlrPo4fA8
hWWxCLD4p4wqbSpzro3YybcMpB//lCNU5H5VVVSFB0hgOoD2xr5HjLTvna09Jh1unbEm1WfQmaUK
Yp7iIf3JlKY9fjnkG4ycqyC0D2UdtXs98t2nfujaS9QU53kprZFMlxygGAOMZXq5L9vkjxkw4h+j
G36uLHsAVNR3kWfkmBvwC8y8+KO3HG1jhJENDNkyn+uEIknXXTMKNS+ErIuVhRzvKYA4sjc6lyvT
YGUPTh0XO0Ic6RCT8QOZyqapX4KJy6NbYEfiat5ooBL845NidR6JWa6NKY/hvJtMsoM5OMc5NTXQ
IIRZBjaIJqHFR5G5xVvJtdC3agIxbBunc54b+3r08h8BgMi2n9+H8iGpw+oqjNK/1tWEnTLS4gtS
X5BtFQOEjSDYgCinKnj1oH4H+IR+Ji5EXuLCg6tP6bcfDKqeUNPwfLXzAWPFdI8JX7/3ZRwy6hKY
Iv7ep6eIjyNdPswBTckSK+4R73F+D/z5nlS9f1Zb5Lrmd7+tf+VoB+ARcoDaD7IQ44OtuQe1qVt1
/9iUEBS4GWyGEvNOu3ibU3+arwUWpGvRAD0dwzjbq031gDpEGsWrYwQEJUxJ50Lj5GAzQ0eGzvPx
c19mphjiQoF6lOckD2NJ+iEMNF7S29QiU/rRr0i30pnyvTsUryrqTR1iDUWJQowEbwohFMsVYkih
hcw09x6cDgtx6FrBzsjdsNmonZpj8uGD59S3NljnlVklbOPo05iwdOVK/S5wIw6nNE9eqympmdwO
slknUMaYQIzRzTUtsdETvVuLsgrPQx2GZ5ugtXL1tV0W0+9H1L5u9G+2QO5czgYZtdUfZptOybYi
u2vXVnqxzoduvnbEB7irdHbCzTiLGpAOO4vanq9D1nibOnFgLhDtYYjBf1GLMfirwcfyrDbMyLw7
Wh6SWMDj/ozJC5ltAcfH91+KEfNxV2shunI228Edd2TIyK10kgh9f6nvpZM1V5uMtXMTwvuJRX21
xp7qYRpYJIzG1v5zUz0iGOg1WVjhiIsfFSgpWmJ51WLuI7GRMxW2rwcsjVGn3y3niRlelG9SLQzP
eaUgJh+bkeBinAsvbTfq66rrkrPUzfhtaCJ0iJH1Og32dAFBw3e07LcrECYZdsu92myC/KOjgLKt
HTwwERTVAvkkESyttmUmVxzUpu8QDNZm1loyaNu6ZkYTIWNyB8NNf+grMyLIFk+vWhudotrnjvOn
2rX4fcMw1i+6A7mVsD5gNHXwYgBJeNbiW9i62aUw+tfCy4NzJb1fYWN1z6m3xkzhHaSZDDc+ZIrP
UW4+5JHRrSpntvcuiGt+RtJ6tpE47k1ZkOW4lJBtV48OiEbXlDoOksvIt6C2ixs2fYb4bDmO++7G
pnnsRVcf2lD/cOdRGvuhqvVdQlN4FXoiRjkf6/Wly8hHnjC+r8ZEbDnPqZp/wrcWDhesdO9B7TT0
sNlTeYBsxCFq16zOj89H/z6uLMdVaBMnKfL8rNBSajE2JEUKA8s/+W0Eu3cyv8AmxlCbFqBMSbnH
hhl6kHlt52HQIvdBrcm/1+zAIUuXcU24QMrycCR9WqHKQD+k6yQnsC7BPEFEvevV63/cpv8nJZ7B
ffxf7nwmQj/f8jxEuazoyAv/5c6XB5bhhK6AwxVHOGHKpufd2MDN+qr0H8w5STDPJH+RQfu9l471
OP69MOlyPBZmDZjEvzV54Z6rZSGNmnDTIhebqbnMIu9efVxCj0Izf+FtZH4ZDdcmtXBmNS1rvtWu
PZvB5ufm8oCwoLHoSb3KNPQMZLOgdWEKN9myedaB+1Ebq19jJ29eI+5OiR+8qD32HG6kEehkOPCQ
73RnXyuGm3psKuR3K3LH1WgG7lYPdW7tmZPccgG0IEM/t84Zl/P7KO96mgSHQGDRzTCCoZptU2cD
J9HhRpinZzPwcQkua9j/vI2UVbSFbmbc8Hc6mAOt5COypj0nQv+G/inaNXnzo+oZ+daUbe6tRv0z
TT0w+IM+U0oUznvgYiTp4nAXSqs9jHkUH3oB65oyTPZRxi246al6RgJgc6837KNDTxtGrHdBj5zc
UzNP7oSdXys5xwt/8/euqqPKSP/rHo+5cSNhsN/qejbSS8MoWTrRNYW79Lmw/GTYRpO8NoPEROUF
1hPF53njzz6JaNzENjKAim6ZEQkVMHvA34VcSf8PP0XTc5dh1j+GYchTdc8TtoNuXbiGaf6bbcHO
g66PrDI5QkHvdmo+phamj0rja1NNuP1l1q32hWoa+h8f5oYPWaAaVpYzeCeCgP0Tv4sJ5M2y3Rbl
z8j5KeAcGESXr7NQmtTaQKPMdkSTrpQBqe+vaVcFmKOqH/qMXIBPI1upgoc/jf68Vqtmar6SdFXt
FPJ4WIrqYrKHjU13i2stSY9M5MuIEqAGLhnMmraPHcrdRG7wDGVDDGQiL41PKKeNE6MtE41ISz1b
+wV93N6gI8xkeLSYrUdjfncHfeNE+K+XImHTuIWxhkD9TeSi/HwFpL25YO6OU0d7phjRrgzjSVsW
PtaVpZCgJqeqZqBmyGqt0XScKlOFkIi5l7EZhojU22SQdAphQKs1GIYfVVO+4G51VzW0yJmuHCx6
Kxsc+OgN40YdouBAOsEcp5d8AK3bTF7wuQgWXrgGTp6ISuho7XRU1UD1/eFe/OaYI/3kv+tBot1L
DXhZaxZMjPFKF66RU2oRbUz9UxI4gxf+ZHjZdCr9/IdVMjMs9AR7WVGSu8JQ5ltooFJNs+5SLh+s
PWpnUkAPEqB3KnyxV2+MPqixLmiVUj8nHiEmpOTkdDUBWpq7E4vyNF4KXDEyvL1Ao9npBaPrYBpW
uH/l58f0+4n4mNRaVqATVGsphHgioOn2BANcmLYxczBqKF1zvcGr65LwBt8NPxE0NLon7Ukt6BG1
JwmpYj81XA0HZyJNsyxXhP20pzwOfnAFujc1pocqrGHqmMZGi2qgihTAA++MXeuEfeEpqZcLB16F
Yx82p7qw+pXBVQebG7kPEJyp5xT3MskhJ9rGT/yw0Hrb4UzSE6Z9RrprDBTk4wkv2rjyATBe91RT
5t+AsMlWzUJ1iZsROXIqjB1MN2C68Q5RYvQNA1W+6zPAeEy/GuIYiEfU4iHc8D/IHag44exsVwTe
H6nmEVPqds9TSYzUCLqPP/GhdphmhK+6y3Y4klmxh+dIaAhEpv6dGnS4NXMKNalDxbshcnblT/oW
ywfoYpOJ0STdckcjamtABdm1KUY2RMU2nAJ4fwl+ioPoO33X+l2Ix9trtpGPaMDL73npxhtLH/q1
FkJzc53kiqVUa2DEBybnhBEAjIV8ZvGvRxODCe+HWzQ0rdFYhaVlEWNj8i5ldHcawh0CAqmAzCeZ
r+2ZOdzGxKGE5WKHC+CVYak6JnOO+iYAS54nTJjSXqxdtI0M9WwLf2Gbb5u5nLeaqVUPhYZqPs6r
ddo0+rYKK3dLNwMwpMi+ORCmty7GU0z/+HGnMXTvpMpsB9+sYOTk4RZh0jeQru1uKGFrw6+4DK17
5Rwiuzbqd1L0tA2hbQjpv+sM/DdxV/vrwiMtqUknouJ0AaHMMH70Ho3AriMI1AsWb4w7bTDBZgcw
rulWYBXf+GHNLQrab2R5XAXtK5pCoHdkcBMchzHTa9t3n9S+PednTSekvJtl9YI7sEX+UDHv83Jn
T8LOdhzMdt+OAMgAffGjzl1kjTHfq5YkT4tNaG1aR3rA8S5srYtFGfKhjedhlU1jeTSs/iGIeizN
Hs6BdJ4mouJGZ73IeQd0lHtcjcM50+O/kknm5JIGwQnazGmGGL8hDz1ALEH+rVfSm5IpmTL+cA3T
SYB2n0dCEpoEDvitnUnf1SF8Hrop/RPWVLE1PM161BynXjV5/JdvJ94DXf1X4gbAiuJCcpw22A6e
fiXYllgUf96bmv9oZ+SqpUaHUMRIIdAY1XRJE4yivpbivX4cQ7yxvRnFz6QrBhhQM+fgab3YUNSD
3dJ0N7AK9sbNwVxg9joZuJbJsIvWjJOCR8C82oo7r7zUdUPf3JmqFXHz5uIv1TIJ0E2rfpBDQVSg
Fza3YXilV7noCbJqb0zC2NZjQSZe48AJiKh+ilmuNaP5ADtW4/xtgzN3o0uSOfVhGq9pojFq6oZ6
3zgiObuZTtEOcoNPBk8RAM3sK+8ajQjw0Dkn+24wuxWBqPxGglQ81rPOVX8mqA6VgbHNyhCPVI/r
MPShTHXSoupqOQyLK3/lRLV4irXaWBt5SUgI1QRu3M4aMBY++x7cbVg3zrqnJ0zKJKkgGTNzk1kg
Lyq5RFB+mC2jLwbktDVMYkKZ18OappiFToCag1YLdyvnk1Z6vP3SXc+1R/7sbIMUieZiZXp2AjSs
38yVD8PK5Bat9/M+JH0eadMPM56tTTCjAofdXh7LKs6uQHcTwindNfbZjv9XSEDKTkUqBpSkDtkY
rYkeMd4gxtPACM4MZbPLuT1fc/Qcq8Ih3YmbQHRDQ/EKi+GhLwBlYcG9zPQtD9p88Y1q2AVe799t
p99nE/efOq9pyOl0Kxv4AddJmwBmj3J5P1mH39Oddo1ePmdtj4bequWG4Ps/0iLvdq5Xjbs49421
FbbQusn8WVskCFAXdwe+CEHTegY51sV4/ZsqHlbtYJN/470S66K9+Il2S6v+bFaZ+5iNXb8z9cTZ
JC7MJrDYOy+tjHO0bMHcAYWeW8NFJ2gA2TqGCTR+RIcyBO+5Qqyz4W2ec21TcFW7xNFsXjBOA8LR
dX+tNrlon8YpaW8O4ZErY57rt9BmdtNVdftWIY7BOC3l20hpewVovH8rQ1DnExf7t5B79qrTs/mN
moBEPSL1N6NAiUdAnPHmz6kEnNxbb+2CK11+0IQG5t0q7hrxZqQerEJ8x28MP/CTVMDTxs4Yj8IG
3lppXvlWBLAVtKYzvlPYclaBZUff+zgndijI+29VFGU4dQfvtYnBhaQ60hOggW6BJrTDFv0SyYJk
ijGsXuKcq/LkRsZa+EFxGNu22GSD6zyFBKcwVbLDe2g8mkkeb42mh1NsTMZ2bgQ4WXeod6HpY1kP
u3A/xs306CcxGTRZNz2UohkOdjnMZ5qkSyZraxBa1ucnreqdo9eHCXoKLzhoUwbG0k0ySiH1wiPg
FpUj16NcI45jA13TsGxeks5lcShI9+hifUUNUd6zSd+TJZbf2iZrDoAxCSLCLHTRuuKlAWiBxqf6
XoYxkOEJ8FJp04UubPIh7IceDcIKVdYHadLf+q75q3C1VZDTg9LN+pgyfhhNN9+MdeyeRhTvkpb8
eY6G34s+1U4FrwWhBkAbD97LxWawhUSSDIxg2XQsyTg7ij1t3QBq2oSeQfSUb8q9wCUDksot11Qf
lzQl+2ZdnaS3Fto/i2dv1OaT3yToa6bpXs/Ed7iFAxTWqT9MGdgnoLfjXbj9eG+L6NbTMHpQW2o/
gT27TlgNZAo0BEn5njABg0/jPnVarj/H5D+e8awWmxyC6o8hd+4MkuGz+/NwTqmcr6Ez2jQ2MVdA
6Ld8RCejqM+RpwmgfO30gNjrR47o9GD0BvF5dtmCrtGT5hRKN9tqyUiITdAO3PVYEM/6ew2Fh0O3
BoNrNc3nKLAJl4eQosw3puz45AlWjjEUUMnEsH/Ca9ydMPj+Xvvapx6IKnx1nHU0IXOXwayrifYU
jtGwrWX108k859SS1PS5AEnUrb14fsx081YXGjKzLaftuz87KKEmpGjTZJ+RKL1J06cobJfXkSAp
UszGeK3HSYduN4rhQKToMGP3bkyE6pWW+2qPTQtIr3YfBzPfa8OExRA74s4eMcnkMnkig+kppZb5
wFx9pP8VIpjrCTPRgq7YpFNBrbxutjWX+103tYDogo3X9UfPTd8r6gbrDt+yLn/hkqB96sV/pon9
7unVmcyt7+Uw3jLsZess0g9+4utrP/GuMpLMMRoyg+S7Lf1jNTFdTfqkW5lgJKT3wU86XCX2gLKN
AOqhyo/GrN1yAzeMUZUH4ehPCtZsx/eBkjy1wxmNjG5XKy+T6DYN5ycZpto2S8djVTOmj8eKQqnj
gMqy4TlU7XMhBzKps4gZiE5xsN3WldVehlj8VYCuh4m35kaIWKcv9/4wfGcKmh3SwN96mvatlS2i
sMTCl1hU4Iya+LtnVjtZOPO+id3v0iT0NM+4PfsIrip+w6tEmKjMCnM9kVO1ynL6oeNE3Grdtnut
a5dOSflc5aN3H9zq0p6DlpRY3iPxPPYOQoxFZayHV9CFH14xvSdtt+24cHblEbRYdM4R3K4CH9rT
ZBj9ZpjqaJ3HJoZsIhMoihPaEpAda1b2QaYE3M5xv0u8uT94Le9Ud+qWIAA/o2zdPMQNiWsTyTAt
cT97ToDTMEg41YvCD18TglUk36t08JGRGjieTugWvmP+wRFTnMOSoOi40KMTQ3wAuNOtJW/8wvCF
J9BKgDbOvEt4HU86gA4wyMU2KuCAzcLXv/nMPWXAwJNZ1E8XI9Wae8r3ITSBOlgkK2eSCsUiYCg9
wzx25nM3lvpVipUcxA87dutdH2jhuqcTdKey9iidlliucblz5NpJd6GpTYUtvgsqlYEXtX+65FKv
POmdiqa/9n5V7GunGu7wzhCJx1VFPlYo4wfA1L8XQYCNDNnNug0QvJap/WACDl14tufJ5JNEg2Sd
jaAPv3PxRHGlnUN7DN+haZHeKdq/tGS+DW2ePHOzD6mWGlAp4/A7zTgJgqQAneJfZOjbKLAmIGJ+
SEncgkEY2+TjgCLp6d07+rufbD3AS+8I/Lsjo9pyS5iJ8d6E4UvOV7KqY85Y3qAuV16XzYRW1lW4
zUVngT6Nf/QNX2rG1PKmFmHjk8LBpIHaP0OtVm/qvZxFeIMSknC9HW9qC5HQrwBY+b6KwoT02mqn
ith6NRdnJOM098MPtfG5u6YxY4lkYNprPsdMOKJNOESAsS1kd4mt7dw5I1IdOLH5aBAijPprBf5Q
XinB0KKwTMLfaoAcAdIa1DmEddRTfyzyPA+ZkNXjujRSYvqwbt4Jlpj3wvWWQZifv1i5e6stl3NV
9s9140kw2mFp78MsezEQEneQi3DL5Ahh16MxOs9hXn6EbT8+oOl2nidGfbvC9p2NH+lPQHeyhyrz
zCdIixsXzgM67tSjngngqzTse2aF42EqUIWNCtlErny2mxaqoIgDTnU+tmMzadVNLRKyFo+woygl
/L2PWpvcJx2zAT8rILSRVUzuNUkYvq0VG2JYQ+zOYb8LnMrZUdnuvxc9lbBsnKLHKa5RdzZEUlu0
HAiW/9aXnvPIxJkhWNCEb4iy451XVHKv01llnmOTfJnO7Q2hM9/kkLTgepynlOwut0xfs7zpd/lo
WfiGqnZTpnm9Fq24awHSZrdGup8Imr5mBr+6ZJJPlDIZq+Pw32tEvP/epx515Fvt9cVTYcl47ya6
3I/Ci38M81s1xdNb3s71viTHKqyy+cCrDxgUi1WNfHAr6HK8d3wpNJqs516rjEdfJ22n7K36vSon
7lLmmEEflvExLkuATmlBIlXVZxcKbVSJ6snJLjhWsyP4nGf1wOeu5ZA6yjL0l+mfhTa8G8wvMUD7
6VNjL6zf0bZ/yih9nkTYveadRbqJNebHfuwiVNoawUCByFqCbqpfSDUtBgkpuHabeXXtjNMDz29v
ndkKXmAbFas0H6ZfWkDV1Kx/ucnWgB1EJFjUneNSlN8yndt2TzDbo9rk9L7Sxe5vM+OXb4GoNz5g
ymdRmcErU0V1TNMm4qkkYCs1Rcr8aL5HelTcbK4pZMKAggsmk4yXpT+jHihFf3MqIj/VLvXg17Gf
R/i1w8wW0o+mFRqO9J4Bx9IfCg2aR03djQfk1zfVd1X7I8AiXESX1tLnqtMF1GkFWP7lz7QaW4uX
kHLi1mVSEF/uEJJKS69YtcvqHJnZJkhsJuv0aTJih+bkhGaBxl1Aeu9QMueaAwd+7uKySHtZntXa
16Jxm6ha1UQ6rfTBTSmFILtnhCcZ1YbyIkYhVoFBcVgPy2Gbo16jDGi2Z2tZeAt4N42+MTbSzl/E
L7WW1EhwqaeRrzowqFaLIGuwKKlVRELGLo38V6+YG/mQLE2sfxxjQT1ZdxWh5NQiyX9gRKXpaYwf
i+vUAi245w9xJLzb117pUfsJ4/YxX45RB9bd8CfATnnkQjFJEAOmt3WCLrmBE0ig32WP0NlMcHvs
UouQueFBH/DymbhDIP8vx+UF2Ko5mKLjPw7UuPrqo3X9PE49kIUMoeaai8vXcaOWl5dQ4r92xZtF
E+XRgdvx0vfixSWp8IL5tbpHgK1Hx9QPVQM6ZKgTbx8GzR+EGKAvmB3rQgC6vQ+cUa4U+b+eCPLD
8XXNix45+t+b6sHCaZv7smsm/Qhs+IzsD2L3pbcscemWRRaUv7rCGQ/G4PyKkHMc1R/mLTm+qVcw
XhI5iQOpHtDA0ed7Tu7AtiRJaDNhhrirfYajk0gWunLX96F+JwYO8JmBwrWaSbN2HNrXZr/tEkEx
cvRrlO65ecIRTT0tGen9xSTWT6FOvjwPRvlw0biCwnKLoHdUrv8OgdwhhihY+3p3TzUZ7wyQbcC4
ghpv0OQ+zWbFsFHY5bFYTGNqUesChlhrPuKFeYbObF7sxtReBoPcr6TQS+agSfiKliTZzGCrDupR
crCTXQbEaisachoqrQy25WLLE5Hr0/Yq273a1AITq96oJ/s+RXhAYgo9uiA7laTH3eLcZLxE5v1T
F4bfWwjBxAZA3ijooN7VYp5Qd4R5MhyqbkzOU9/9oCae3l0nHcGw8rMjM3gK11Nf9OsK/SMZUjxs
9RrH+FLfCMmdHChossJ+AIwuHG8jMMQXQ1IEr9ugBV4vMbJaEbnmhCmjjqFu1ndW+4Zg396ZBoka
sjW6l7BsvsnUZOrktN3Kaaby3o1xeS77OOF6K+3tOOYOEYV/5UOVvZMuCAIeXvl+9sPwhzYfSa30
fwReSjXYDeCfUXuiGBtk28jRXjvcQL/qrCfdRw//GBe0eyrb8GbTZjmGMdaMwQzte6c54VrUfvlh
6MVK/RGFCEDNvkhfIyJ88BcF+lnn1Hx0ClUZC2mQWB7KEWJhDgCO3c0UBw4Xnwyf7lQHe18Mzjci
KM/c/kHIZfU5+f6+TJaKqaH8Cd9kZ1MF/EsL+lNTDs6fRjxduWV2H0Hy2nkwGZaBkuTz3TD0ns4w
qO3nmfZr5qf3qO1zeKxGzY2ZdiyTYSa70yYqo3pGA9qApY6ng3pbZdtW//u31bmzs53nkmuLE15k
HZrnviFWk34hzV3eQJIjqolnTsM5n/8Q/vM0Pps+cTnCdMYf/4uwM1tuVNm26BcRQd+8CtRL7tt6
IVx2FX2bQAJffwdUne0TO07EfdgEYG1bJUGSudacYw7N7ABtVLA9xK120ymKRtnrGPdzeRc16f04
hjE3geYPQ5rfhraZ3fLIeKnJ6OETUNECE7S6Ix4iey7N6qfTF9WXxXvIx5yaV6c3W9sqniV1k73k
+XlB+D5ucaOWL4pef6xflqlywztR9JNFrfCrTDPv2tzQDlOYjIeYG/l2dnCaea4Ou2523pXJSbks
zfnQuuJMRqdxU8bEhGdWlyA6MVmeSCrlYUWHjer4m4shF5at8gOAyLg1IhZiugB+Cbh8vCXxUN66
mTlTprFOeg4FstDz2/V+njVlHy8N7BQezFPfOV9gcv2mmeXRFl56v25AcVRkXBTtkcc5N9jyg2pI
S3+K7XavDsW4jwckxfVMuxidU1ycm1Y1d3RPwzs9Yf2POuJ1VnarARAPYR+2/W2jwtjfALxrNwOT
94Onei7cTjPfIk92t7o0UbmnkXuPsgOLWZcZP8NkeugaozjZDXhLzUl/pIM+fzQxaoi6MQmrL+xH
QphCeCxmeIIoFp7Ww3VT0JlrvSjcQe1yCCdV3FvdnSKMG0r9SMld+rqckj22MeeapxPLqrq+ZJZH
qrlC0+G+sFF2ZxWV2IKQM+g7s3e7ahMrhU+ZouF6sJ5mLGbm4YavwIntjeJVuOJSa6ktpiG+NKJx
MZJCayW6qXEsaM+Z8YvW8cNoJ8lbljZ0nWuS04XKXdy3ZbrXwIdHAEwv4Nzro0wK81DAyL2dpa0y
21HGGyL8Uh/EKArphHAGGkQPCZCXMyGrr+uRK8cQ32Fn0H+yjU0CbPoZW26HKyg07op6IXrUVMTd
SbUPTtP3TwxarymyzmNTJ4iK48I6rZtWNeptqTMF1xhXaBVZn6ZlZycq+fFj6Ryi0LMezbBJ/clM
+IVVnF7JNsxOpH75rAvBe3obmmi4IxYRTAJS7ZItm9hGbiBV8zMWzs9iCeYBM1DvjNrO/WHMHmM7
HSFbsizLIivezrmyXYiicTkVn8SGO5skGvQHNHXJvmgQZs6gvq6sVqNtKRLrZYyTD81UlF8GNrVC
eNbnEFJc71EWPKahtHahWkTnFI3eNZmoEZSCe1hXui+6lNHvqnnpUPx/KRUSFyc3tUdycQgSNs32
DJGa5XKeo68sMuWs5mg9JnyKrxbBQVI48ova8aNFKPFL35HTxHRX3UwA7jcGsSpbOzbhQxcN6Rql
RuCQOr3TCs5O6ym78faEnGKbkR3IfFW9iZ2H1kiaZ6d90jI1RSqmGg9jpwQ2wh2ybfqnboZdzd28
EY7Zv1gNzTPkR3dYmXBQF9arggBh19AiOohJabfZmAKOaXO/R2r0orapdtHw9Po2hcI3ClgOVG0B
n7mb5JvxGS8g8VSq+mWuMLuzUvgd5fW5qquCsZYHiNnYKrhTpTykpWyPAjnFbQmTvYh1ncVyDU49
rtVjbdAXR3yk/9dhjcUvnfT+R5XMJxYVGCZ0/YR0mCTERtKLRjIy94991c1XzZLZU6NV9LENRpLI
VZ6nur9lwt//UDObClMy9o+0ssFqukEHZGgrswz1h+x7yLLm372hUe6EbaM8SWblyhPm0QF4/KqM
FAGhCMTBelgD8QpGGp6H9VBzp9+WIZSbOSWj1VBbHhXOfDNVvX1TkcP6RBVrSalnPtQsh5ZSAid0
QLeX5aMWcb2KvD62NA7fYFMXO0+8oXjDd4kVH9kFDjaHKJCZfAF8ZM7wzNIexcCS5jfkw/A8W5Qd
cIiQQ2hQmKUA4hekbv+2PO2G5Fj7nbb1iCcvlftJRw7aLLThNY2nzczfrA3b3RrLAxn6qOh0782c
eoUGoe6uRF5wq4uHlmL8PZ0FcW9CdBY143I5dNbW0SvlvtbyT68H9Ju2deO7S/gQl+nfBKK5Uz0o
WYy9leMSGzQNxI1Q/LJAvJMCwSiybrI5/1Hk2UMRzqhj3bBNz+umcJl9kGCXZYcp7W/7KdFUyqxJ
i0zDxYju9tolDoF9t4NxMNrYhpJKF9JoWY/lphddqR7H16jnWWoQWHpwWmfYp1VnbsLRCtttSmyB
ADJJdgXWW2hJRBlES7zBaKDhAGo13Zf5gIIFJZzSJe2j05gjUVdYt7F2GpeqUY2LElF37mkTB8ak
xui6YnNfGmr1UhssiSxTBzbm/bVCOwSSIx/451iJ0t+x4B4yEEX4aR1FnwkeUcRF+i+qOR9eYooX
RDT4si07vDAbQ1VKWgehgaNxMyBK9zEzFp+x97MBmA12OXHwu7n2FYVHtmEMnZ/t8TDjV7qsGxpE
8cVJcGzG2oNTd1CbXFFtOqscL26X8OBKPKJwOo06js2TGHHHTy/v4hunJVZSH/Roq8k8p1hN1X/E
9o/AmZhfDDPxT0dXX8wSWnkujWTLOHmUlRvex5I7gjHM9plrJLc03SefuBRShuv+h9kAY/YcrFL4
4jasI05VkfRPua0O/BvNDZes+oLHybhV3OIF2kn05CWWX1slOXXjFDLGKerL2GUUx9vKI7vCfdNd
I4S3pdZ36wbP/jnNHcKS/zlFyqy6A9jW+k0EAp2eKi+2IhRhx3Iwi3aDl8U7kRloHLyuw3uvRsk2
Y2X90RePLlNEIrIlkQO1ykreG5qNJ435rNhIlFR6Bmu1slfjiIzY1l+PcLC555jc+6CvaaqpFmNS
hz5tXngpHZ7nSJm1c1mHEWrx1PhSoxQBGpS46+CGkmJ3TYVhdCATLKszl8GFCSBNOE/L7SdHDH3Q
MEHvNmiwsv0gbGx/cvohPXN8NNv5mSkhqIMv0ap8YlqQdj29xiieNpDSkgeGxfQByQGZyobq+H/u
DWkPHxFkZZg0obrvxppWZjs+mVPuXGhqvcLzrF6Fq14qtavflxguCZ1kY+vvPbW/30laP6e1xdGs
0dc1x2elJk+onru/yWdr/JnTIogYGtU+UiRhSSipry2t1sCMKToDj+3P64YSz9+9ahrRkHZ45QJ3
pnOvNEV1aRy3vORx5NCMiHalbiYQ1Cu8+XDAt6qJGG9y+gTxLD9Y9zw4bXLjzMK88KgLZcJaqev0
Q61Ft4k+GGcmy8Tn0QMzzutxr6p3AnL4gbjn4ZqV0d9Nl48a3ckIFXqh/vcP1pes5zwjD4PQJmRI
702XNau0y2XeL4LBNsrzuun+2fuvcx1/kAtkn02VcUIMWJ4LysjnMGUN5ap08YyiCkGyLD+pjbw8
r3t/TpJZVjEz0ooj0h+AO177MRYK1TARJxe+1reiGizCkTOCvlSwCOmSgxEvmywhdbUZsGOs59zB
+iynMDo4C6lk3eTSOWsTnsSVW/J9ft3DvPA65YaDOiMiE0am+ym2rJv1yJMsFJiMeYEbNcDyErd8
jLoJjx43/3noMrw6cSZo2oxLTAbKv5Yojlwv5U7zMto8KuINXhnObNY9RW+Jc0Mu0++KuHCRB8HA
0Fr4RYgV9j0VCz8dRH0KYxHfUaJ6Usjku3RWPD40FtN4qSbMHcorkFaPllcoA6Q9TJ48Q98h9nR9
ECW4YjTaFWo3OaQmJAkZRyRuaBXxmi0ZQevRsCRxIIxJblQtv58T9DizNFvKkKiFpKodv7XtZY2n
o58z5wabRrrpXNlQMYSDAxRvONqdaPZGbvycRNjC4GORSoAq7wOuPTdPpN3QJnRIE+mKfWXP5sWK
WrSAqICeHDD+gOhy/YyfcnqrZftF07G44wqFbRUBeIiAaXbaxGDTqik30RzVZ67aj7FWkqATQ04g
RCXeLSIrNrNOi1oJtXcGZmdr0Cx/bmT2pTqjJErWRf+0/N/rr9AKh17hult1unR9Au3iNj//OU9w
TQlDlTArW52UQxklz24XOxpZZ2ZyU7fptguF94IIyuXZO08sBrErZ21JzaIJT3VjDIjHLOisajLJ
v7vrcYcUDecDT+71cH25CtMtkETDs3aJEMxZ3ALqBsfordYK7YiklFTBfmDSSs+XzEJVazfowfny
lw09mPA0Nm/2hCG4PinOzOzbI7McsVvzmNp8S6jIwUFPHR+fIKHQLknItsMGoJeaF+d1U6UJUaZk
v8OHDbODAWkFUcyk22jxwCO0buNsiXFOgpY2EoJCEd2jF9MhCN/lUK7uKIlF92M/kmIuxGU9qvSh
3ISmqp0Gxjwr1+b7SpHjo93Onl8LfU+9G6p2pZsXuWxSJngobJbdJKXXuslGAvgSczrEE2PeiKhu
E+bYydOk84h0IvL7PC19NEQTGJnB/G8w5U/BhILnpfTaX1ks7AcvUxR0B4q6b2MGV28yCV0uSAnK
VfFUMY95UHQ9eqzHE/d9+WC63DuW1UZ7LUOkwdOdNOQKye8+LI2LvpQg9Ti8H8ZiAWcvACvKkHaf
JxfXpZvALbw3DN159qYlxUNRjSMcm+I+TZQ7ykbRS0uzPFDV0doQ4KP9bLG+rdkC63SW6IXf9TA1
x6TDGObmtr+OboQKOptsmJnZ0Ek6MDi0fiYwMZiwUBAhgPMgToSsCVI+DVpMYWsi12n6/2wcDCnS
k+NmPafadcM0fbpEQ92QTTk157Gj5Bi3hHSmpkFwfTUKwly9mKVVqVh74UQkBGYkBJeJm92Dy5O0
hF3lipHg74bOzt6NJDV0dPesyKuCfOT4lqk8NgTLsMCmaPVD3/+2JGhGzCsWNOtN4ijZzuERfLNu
dM95ReZDQpJMfxNjH73jamu21qiEB61GuqvUo3ZTgT4BxFI+11XjBNz7g79ikuoh0t5jIvx8fZoj
5lL1R1JjMNxYja3hYXR9Ez3Mk1soMpiTWvJoNKydk2gSSqT6S6fg9uRBXm88J7yMSazsi9glOdLL
iNdszTelAbreG+5mVNUBSZky3Kx7clL2nUmDIEWHrPeTcbfmrWet85I2fXHRYrB/s9cyjJj2Fmtz
T3Rz9DOhdPXWxvHfBYLmtvGmVnvJKmtI3nTISpFs+rMZlmEwGJTr1MEgTrKwbjE4ARyVRC3RGnpL
DfSrCbqKwM2VSxa6ys60yC3qaf6BELFH9HXXaci6a5jiOppIYnNc7FaJhEDJWsnYl4zYNw7P9n1B
htImT9XwJuU3cCdETyoCGVK0q+skt8oXKVqVnxupOFZmyuq9N3Ii4EotoA7SPqELi/1JQwYwm5Nf
Q4rA0UN8TFZF6uktHsLkpXFK95ElA5DcYccXEJSD66U7wA/ExMziVi8GuU+1fLyI4rcZIjofqkZ7
mD/dvEgviYlWfiQ9bJNo72PWKPQfLQuPvQvkJnFJfyR8wyfzK9nZ9US0LaKBvWLlA2KOhs5MEh6S
aLn1PVS5haEoV/jVfzdY9vZeKXAN1EvpuNeMTw0wfhHACiGX3HVV9CJOddMCpAFRlZefNiw6ASWJ
d7D41SmV3OsNNoceDdmZikf47IxMDpKofW+QDTP3HU750GYPGbrPE+pVGpPqCGQSVOAB+954bbVG
9+kPVZTOudqXLKINU8lDFsvppyCEYFPThaD+VA/ky2T9Zd3E3ZidhoQkG12MmKXS3i8zPoJ5OeyZ
FN7agzHekkYmNgPEcNpNg4VJI3o1otqjeBEQ1dO99KqRPbB6PGhNGZLK2zRbxAIN2gg8w+jL1oNE
gP8uSqruLiDM/TxZLOt6lhBCC2dIXi6QMdR8InmKEulepKWC2yka7Zc9ZETLtc10Z1IGAHZoXzHF
TXd9oaCUWDYswG8xzahnW2rTHbXYYluToLpVqunSTzK/c1tu+sadPtXOnWlr28VzEhOr1/ZDTTQr
2XZlGKm7SVffmp5elTKjx2pm8L5J3SmEdXf88wwL+BeT0b3Xey9rWeHPOYsGBG4t5zYXRnazKjel
xr81ywd4TX8Kw2AKz5OcPnUYqQcGk/yq2qTc5VOdBqWlLcMwmsYWvO9uHZ5jm86QYmR6sJYIKcXf
zRrceTPuaAPPWkOwWJrSwUeHJsWkvciiuZsSK2jKpv2iIYRYXipwdXIAZuIr7FyXlYD2ZiQ0kHIr
Ny4xUX97u11ixG/UzvwpPY9WxQwOUwLEyhP6+JtSrfUtabUfq2zP1MBArnv2svd9uO59nxO1vFiy
ifcr0rmcRoOCYP4DKf90WjciRQ7+fTjFRN/Emdf6ea0PZxcRf4/LD5EB7OS8LVmJpnwMs7XnEXIT
Vr13UCx7PqijCKYFpJIucB4oW4Bm1t3Esf6z++dHkf73RU1nQFZJl2PNNSgdrbuY14jeokgM2/8/
1NJpoWOshys99PtwPReuIJU/u1kNQUNZYgPW46gv3C3r45f1/3MXvs+6V09GviXlONpYI0UDtLlG
BhuQPzouTIkVvLoyVr83OQxuT6D3qmtC5ma+SIw7bBrKvPuBCRvxdFpxCJe/Ea/xBgsNxHI0dYZL
/FjOtoRXBjGHlvE9bEfcdblaY6Nio48tdO1W4Glfd+Xs/Wd3PV43KxF/3dOyJD5Vua9hLdozOXwa
1zeiLrbiP2/M6cd8iX76+x7Xk8Q/IMD859zYEpHnZQPEMmfgfSygE6MseTP/HK57wlj430xt69Of
3X/9HGzIRKMGBnlfL8B8Vh796XujTBrySVv8Wr98SGQgf22Yd2QRa+nWKw3gYcsHtX5u35tk4ft8
H/6vlzgrIPZfr1H++V1/ftxm6IHNgUf/wvLRVurUupstf8BciDPr4fdmPReu0J//9Zr1x00cMTQO
pCwvElijNV4dnIZb/gROuBbYzPfm+xwP+BdjAevYeFZOuujTo+BJQMIbZPL1a2kiIN3/HP7rHFrG
G2SC9s4yh0r1wboTy7BY76wWB52ax4f19vve5MmCB/2+59af5DFo1KF0K3+9stcL3V3hxt/HquEB
1+0PycpsEYs57xsy7KyMlvX4z8nWXoLr28eplTj27b07g/b/3mjLJfV9uO7Z//9L/tf/tp7Ll+Hi
+/f9r9fhL6FlYCLnWe/19WakOkH4K9HIFCbV3qaZZZV7CMAtDzxI8Ove9+Zf53rBisV2eo3FifZp
8tikK7iOn8m56LOCziVj3nptN6kNh7/UeLj3Ut9ppbhplytvvS6/N+vlvV5e67n1cN3717l24UHZ
LV0vzNlhzERvuWKbpqtY1aJmX8eE7yFk3evb/N1r4nGrqIuvJPvldTar1Fpjala0H0Yh3uKy8fPS
jVH60PkxkiEgKVEG3VSHh7TVv8ZJN306PMesr5XNKMCqosQIJMEBVwpsPxE1MmFX8VRJxdxNHX9r
SeDuPahfYo4uUzmmOzstbmRLKItoN3Ik5LBGibvNGbyoabfkWRrFcR6ryzRRdszH5EcjUMBFXgzJ
LUNXbNFzQREz7KplLWSbqF+RA30QxUiHvAeGMYMApHc5goaLmF5gudyShvNzMEV9jr0CIKc5X1CN
/sTcTkJsaJrbNkruTRCBT5Nw70G0XpGG02YButITP7dpOoweY1HejFH+5TQtItRSuciU962D3ew0
aw7IoHqIGOr9xtMmv3f7a+2wyi/mhS/YZ4HXVvWpThHC9ghYJiHoLnbqpiT/8GTgylFzW1ykmb8C
6sQF5Fq5Tzp3RdOwLLPbCqlFoCubxiC1WFKE3iNXDTc9cuuzMf7MTdU4F3Z88dSZNfR1ln0JaXhx
LtFkaxIQJpXBxWFbAEsl3wbrj554rXcEs+6TUACRhvrIxVwTERWpeUY/3um3qmYlWxMcziZR6I2I
1D50I7HDeqwF40RJhCVgHNreSzRHaODdC9LJY4NdokvtISBj+0fYTOTSlkdTIR+QBz5FOh2SIlwR
aBgLP0UBzdDNDSGqYojPZUUSmBAtZFbd6A5wvZ9RQ1JN0HHfUEDaGc5gbGgxbxVND1+hdnUxEqLB
g3TSs+ocvH4PldHyyUTTaACgEFOzJg+sQZkuSVLfudSOG0vJgiaH5NkRUfCYFflVKcb8UE0AFFtY
jfagwlbOXuyqilCQxpvchaTmlBNK7TS5cxXrvk0Gal1h9EajrSQabL66CqRx26j0S50o2sVsiluL
7sd+XKy8fC26LwVC37QcMB5YBJNgqzmXOa2tFtMI5jxBFK2xb4mfAMNoT8NBnyf71LiRfaqh1/t9
UpHg0jvEM1M8kwAfN60rPyKzTLYRROPVyd6P2b3WRy0CeaqsliIeAc0y3rMoaBSK91Z2zNHFUpyY
tpWRVkGbzkxVe7QbA6uQwErlubOHX45pZ+c+adtzW2sfqokZQK+VdM/dkvqp1dOKDUMTdGc3+Ca2
JR8WracXzSG2cFQQwASoDll1U1K/moyDZrSBKlEgY+kudlaekVka8UmmuOji/GOc8h51SToy50ia
Q0/okmm7/GZPTbcZ8dE0pD0zEBZr9tS4SCfa05zehm7kbeM87Pbmr94Tz0LY4W6MiptSwFqby4aI
X21cYtzDmAGmBqmRAs8dCvVeIUV+qC0TLKLz2VKIZVjSPRStM85BWf0Mc9qWXCgYi6dMbEcvNTZ5
r1r72YXH4bLK2DZNeNa0rNjqQ/HLKAlrLhLAON6bHsrxYC9KD/tRUAc/4LsKLDih1yl+Bo/mUHTB
gFRPeX0bScLjzRSkdSzSn5Ge8bX0k0kyZvPWYA3amxLRZO98xWl9lw9Svw1n5yOZrHeuyWYjio6w
A7pVWWF7h766T8ohuia4ZBZRbq/WLmKstN6K5Uw6VEFGQz7oLJbmPT0SxeM3NCiVde8ON8B7GIX6
DspcoI7Oh6ZET4JIrA2V7R1hRDuen0umLmG0IwG0SX81BRUsIWL0b5iQNTO7mVuyuEt41r5razeK
SHAJuQVtoEXazbhtzCbBO0J71/Jqz8qrOFuKc6pZLKSTApGnoM0lMsa/uJ6e7XBEumx4fGPUyVPc
tl2Gjye3mKBW6L/9sbpr3P6S6+ZXyxPRd1gtBCkI0LCjO9VUP2QYvzYkoQSxYj03c2kTL5qXvhyz
L0Va+YnZHHnkOahJs+6H7WBO6V6fK6Q+xa6etfHcW0Cim6GneUp++tVIuc4scS7S9oHMrGvY2NWx
GBucgV75ZTZdfGvX7rEtHgvX8Q61p0YHova22MMCxUJemDS5DQ3cxZlobBOhHCX29xMdjkM4/o6o
NqhD+pRIc9zOlYblNp9IXtfRWRIr7XtJcqWZNk2UqAhEOSSeu5VVV27GxZWAI4vH7KdLA+ri4Pir
KuO2U+iyw8WffFaEXxU5o1wXcRPkYNr2kcshV7fmx/zGvhvFSRENMyRHcY4yf5qUnyWe7XZGDG85
xqvtdvIOHxI3llCDSkURr/ewiLvfDdfULIlkFWkaB2KHeFH6tOfdTaYN1n4og4F1bBDPDlyA8tOA
zW9q6kvfNLusSccj0xaKoZYN2ABB8Sl15g6jfcFVN6V+6TOBUg+D9ObAopEA3atQtvh3iyDRNRp8
rvGMuWorcUrw0MQeDg4iKZM9zM5hozhZvDMHmW4j10KiHDm0Y/uqPow06zDXwnEbVVwkOs95X4/I
i1RFelXU4S1Pbcc32mhTG9a5dUEAiNp5AwGM/KzXVeg81X2RiKDRPAbXon9MumuBGstXpSO2eH5h
d/QBVICBf/g7ZSgqFKb3rFOc2MRm/CZB8G94jIR+7TPOEsiTauI4g6s4GIhYN7Ek/sgrevUU5mno
Q5EIGxeyW15tS7nNa/W+tRln+84N/VyRzISycotlZm8N1rlO9S6oUms4q5RjAiwfRNHVOp+oUrs7
fSKAqZHkzukQI0h82zTKdL90/+gf4G60BpSktmY+twuzkppw7wtcvZUDOE4Mhwgk3QmDJmZvCyhE
PtbPlCaZOzfK0Rk99GQF9vVE6HhNZnzdaeE8F6r5e/xNXUkjZlOVvhjl19gN/UWhJb2pddvZmbV1
YMTASaWMLPK1pt/SQaUlMLobmRneXgJARQJ30oHKb7k7f5cjuYxDMgVDUoqNFlk3oIswE5DUaxvu
bWgItB89LX9ldl9itIHnSk2pg6ckc4pOv4Ob79ZOd2j1EKJ13mLnn/Ff2baBf97SaNw1PHBCwqcw
5ZCdTcJU1M57MchnJXO3Zuk1uyk8mcpn6VhfEr0vzVgD6kKJd4PatVxEfsZI0ylJxr2lpflu7rJX
9HvDSXpUUJB/Qtoruk9K3cXGZhGyjR/KMARzMWnNIVEvNYU+v6irJ1fon1Vc/nIz7xde7BB+SLKf
pKvBHt/xsDzIoRoJNnc7ZBsZMaSe47CGUbYq6akbT6v8SsRfhRpimWYFcrYWS2RJTMKmmzxKvswJ
C6f9iLJxjRkFk+5hlimIy+KjTmtQHVhvaZvvyy7ctDkfTBoXVzcJq207jhLI8/jUASzC/fYwN/2d
681fI7X+Q+PaR88R2a4cWrgtdTcfCAZ/7Ef3Q+mkuc3i+W3kk9r1xoZpVoJYKqctmO/tBPZNjpwk
6IvXtvd+Vz1X+KB4GEHnGy2PAMzblLgUtd+msJ419KsBfsDCR+Tp2LoeaHN+bcIcQatr8hRNnd2g
MSXmIXKhX32mB/6c5iEIu2h8H7AQB51ejbdM8R7VuWKlpnUduVsENhRWHe71VBt2jUyXBDIt33eM
LL5QaJJJO3mPRE/rLDG35eRawUSYmF9avLfsKTQrI3AULq7aTM5mT4oAs+VtV4RfmIrtwM5iyBnl
6F7cPJq3uUiUgOjjXTybfknKyik0KgM3pPnUNcW1nWYnCGv9pUUmQKQrhC14jOBFWvLKVUZvluXm
Njcn5ud541tSJUOtY9UmI5UEOx4sXoOkcswSyK61UE5FxqoCqRRNsbz1QKDxpKbZsXW9qbgs7UHE
rvgzifq92NUtVvUbVszi3nWR6vE7823b9K+qrpCLSIyGqgOeO6i1YrGODEN/cAfMbGGZ+pZuy2BQ
kBNLyzu0gxLIPoFLvizBBIqso9EzEVLFpxBdc5V58k6m2g+vTrYxFS29TOxN3KMx6BaVSV4pv0Tv
RDs4o59JmZ/6IFF55iCfuzFjDfmjphR0pq1HTUVR1Qzx51iNSE8d3dnW4i5fpvCOI3d6aD0b/YB0
SPbIS6cMHaf0yKGozRuX2v0eyfW+7dH1zYx0cS7bs5N6d8hYdwRb3/aj6QXDJCvU6FmKiIX6yWg9
S1Wi/pXmjSNisTN724I1EL5XXX9yi8oKSgOrb6xh5Klq962R4mGOO8Zs8BAFQsExDnkHLpS+scN6
ITSUeUwa6RDbp6wpkRa08CJriyKpVVm3qEDp7DZk0M+d/mZwW3v929S58a5QY2enTlrtq4SvBG2u
6D6qUiRytLVLfOxHL7fPFHAB8eVTdYtC+0aAkcaT69k7upKgmjVCOkR7Fb1ubCrjlwJ/FAv/+Bwa
9nBFYXhe/rMnq350Rv40bZk8KNoacoTKA9wdZRG4iGet35PJTJdb7iMh52WfFKO3AVRUHKu2cfey
p7gsvHOsMejoKZgax4mOJpACwkgmVhjmg8mSeFsp1kUvCD0b2wv39CuK5xYwSfleVW+1a1Mwk+K1
rvrPTHYq9mFW9rOdvTw6RT3y6EgQUJBqcamnj4FqO0Vd6vuO6hTb5IkJOre8rR815O1IQurQiI91
goiA8fjdySlUEFBNRIunB6wGTnan3g9dilLApOWwGN4qy+zPDkmbFPzS7YAFAEQ1t2QTV/fge1Sy
NXkCTzJ9qHXviA632nCtzUFYiU9biq9SUm9waH0Heqs/RT2dKJR2467qJDdN3m3SGayqu5jAoQkh
vct8NaqBk850wOk0fLSGovmknnwwV30BQV9v9dg7jg09nHxJImod1KJUvHDxcCtHBuv9omr2edc+
p2X+CFORBJhcC7oung/TlNzODZZaWE06rlX8M8lurLw3qxlT324Xbo2NTtmtnF+edZeqpOvSfTkV
fOX0HXmeDUKZDm7T7Ss97XZ0m2k4sRCbRrPjBg1L9H6Gzr81Vw5O5r0oposOzKRz4ukAd1K9cnyv
be4wTiUs5UO6zs0ZjuZtjH1xGXnfLGH8aCa7p+wjUgKlJPI81TYD5llZ0Dro0HUlZe0v3sZFTxyO
4UfalXeTVdymCLD25CC1yqLgxf/0ijWOzCO0DLYnPsNefA5oVwB2MzqHitkDTprOSP5Ah1mZve9d
wkGBhaBLMOHSxK3+WOj6kwcifmb2A9c7Pi0oHECnsrvqSC781ul/J4SIYjKrkq1dxs9gxJo7QSsd
i8RVeLilSgLX0NEza3fQOTalSyrKKO9D+H6byei4fdVUO9A1I1VBqPibNBEyzZAeSTtzjGVmjjZN
SR2C0KmdrD3oLPDAKkujSwoMCNHOVVixe6BPs6EvRmvGw79L+wwlivusK9rE2kdQunHVG+xYGTbl
xjjMr2rd69u0HN/UaspvuUlv7VF84pkXR7LZ3AYhCMNxCYbffMXemDh9RoOa5XVV4dgVAm+nYBw/
suRjCAxxk1A6LOWQ+vAseqCX1nni3mcmxtNoyC3fLfIygHOmHBZdq1YXN1Fpq3x9CMlnbDr/R9J5
LbetbEH0i1A1CIPwSgRmKkuWXlCWbSHnQfz6u3jui8tVJ1gmEfb07l7dlA8atDTfsCbLnwZ4fFqa
0qjF0GrCuyAqzAuYM8KLvn3nm/dSKbEebFkPRKKcFC3FVGHWES5eWrM9o16VKCbFS96vryysk12f
zuh/NEPHuenr+pSftbkRgd5kReBij+SdNb40mKED5RXk/ssGAabflXO7Biwjv9BQHB8fdeOzPGJ9
nugnu8vrw5w3jyMNTRiIrOdURljsO38eG5dFZh0qQ8SHzvRqRhjsMXNpX7JW56kJkKTl+5sw++On
wMZvGtDAhMtKfzV4irf6rb/jb8BBsaGftodhtZJgZtr3K1cYIS/fD2oDMHpaFHI4dvYXKg7a6NLQ
MkIuZd2UdibPeJFIOIa7qBfNEbfBqt8nGs2Os738pRKruWX98Lbl2pdmzOYT749pK8fnnG9fw7hw
nvmup6FyD+3gRt5cyCdpNiyFnZGFEr/cteCkYGw1ur9CMqli7158XFSPWcHzWdRteQJkA3KJ+ac2
BnHAQk75VeEiRRaGr5cGBXGuQRcKRurQmiNM74x7W36NnQOKB0xLB7RVrH71i3R3jiQmOrTTRH1r
/CvevJv0ytWX412X9U0iOyEc5UeB8BRCbNvzLKnOVWwXV/bUjMEJsbXOMH/VSnwkaX7ClGzgp86M
QNnQJNIZWnU1RlhPzk7bDyfLbfsIGyzOdmyCZRZ7t3xMGcIkMLRmKQ5A60OSZxOwPC7Czpyp38lL
nqGVjH3RwSUkxYoyKPeJLZJzXxSIXuT8pgV70oQ06g7Fr6VqIXvhK+xrIjFoORwL3B26TnJQCVKQ
2aKxkB3Dz8ygO2e41bEu6HeS44uzgWNQFm0vNTgswhTmLTOdc6uDVsjLq7dSuLGhS0VILryYluHb
60oaS6a/VeVVuIdyPSzm17xpZ98skDL6TCfBVLy5E0/arM6Jfc9hW8AcoXek4dU8gJOL7Ve7sib6
JaoMYVd8xqnOvwfnYJvvwR3PhisXK9v3RsRUvampirHWZdd4DnXn0PA4v0yfGl7qwIuzYqfnxdtG
+x9karK23ubiuCuxSXY9xCE4gPtqopOo35B5dXu04OVUfwGPY1hMuhZRkdaYfhytHfNOQKnNviNN
FBUcfTnrl9az69GN1XZP8EzGXWnVgy/MLIrSqfw2jVrnYG/u8jneS9tRfqWYkS1zus1V8ZH2Vhd6
mfqoofjxDdFg5Dxpmv3hVm4EcF59bGl74BDS72xVVhfChsdBOVbo9kWg2FQc4QjnvGHAMzL2Q+LN
OJaNFhZB/FcClTytZuc5Nt5U3fxuFqwPDhdnREvfP6OgWTKr0/hsSUTZPBYH906KypPN9CeLZqrK
NKm9wyn4H7UGjMOP8HiZUDn4aLeDTaxNe20LeCq1O804nqloh7mKAOIOgdi88TGtY2NfuCQkS2LB
S244R0/EJ64M/VQ6eVh13FhiLMU+AwSYbNo/xv/hsy7TkBf5k1uI3/YKZ2Vt0ttc7h3PdsMNsMdJ
9/KHbAGjA/XgqyEfGuDueiXC3/odUgQFbTIoivg7r6wv1zCHHV/IxZClfcwhQ7mdCX7PZeaCmVJD
X0vzfa7N30Q8vwaYug/Vul2k4SroMrkbUGN5rBFsbi6WKqhyfEzMDfV2sGqNXjmL9IVBdHguWTv0
3kyB6z3vkVprWEpP8xm4spEzYVw8tcn2Mpimd/CK4e9KCilOvWWPF1Y/FINn7EsgcQGZfgAr/jIR
Fk7lc9nwx25GiRxmuSaibPaEFx/E4YDaZE3KJ6mmDhk3EbGK3VBm9t4c2DAajvzJ2h4Tg3pj8aQH
rqKVa4Qispb8ZgVZAwDrlvFWpDJHVb6o1BxSrGLvjcp6Ghb1m2t7ecGPT1XYdFFtXt80yg42DxN4
FrOfqO0qP0kpIsdL04PGfZSiJ+G2s71gmHnPz/YGhp2rULeh1m9YmwCdcYEuWCjHgiOgHBj7NEXH
qlXOu1nFlBt6iqq/eyVdrm5JpZHWH+zbLI12Pydy8pMNGMqsmZ6fLh4w2o2eg6Evon5e6X80hq/M
TDs0v3o8Vha7ITRtdmb1rrVZod7FehU7xzWPUd6lSUIoeZmXmsRiTFDLyFYM44wIEch5sZtbLoPU
aY44xngTphpQ+/jHYbAnzISsCcADgFnelBQx5tZviLyfHOLA3+GPkGYBAhjbqm8UnI+SRvpVKT41
8uVBXcL5stiH3LdOFnL8dM+j4F/IdXEE3ln6A9gosHDgaQPKq9gkEDcJGuzIR6ZUeNW9AwEE7YRN
35+pZv8jJwDsG67nqeVKuMs9qg+oJka772O2g7ZFaB1aBs7pOrv2xwLawxvnj+/GwkYppkZDLc4/
8YHM4IOtXwXz727oOBHodkenmvZnEHZ2ToO06KpLZzgno5N1AIMXAp7DCOqpP0lPhCZ7QdK9jMv0
RfZjidRo7HSDtJBtk9cpYLtfYFEGg7HycSDR4U48ZFnHxACueOdiVKIPLXlAlIiAYGq+62BYGrzm
h5gHUDJt9PatZiTHrYKkqLqYL9lbOJXwdbAUQE1pQfRPa3tOFGWA1kZSst2irXL+kGBs3xMMelCs
ilDC0OUjYgOcZhQwOk154QMdd7g/3Z2HCh4Qqf8widiHrGH7vZ6Yh4LyWV/q1XQmGbDvic1QHokW
y/tmT/58DuxxXP2ZXPNuy/lAZ0cnU5M4Jjsj80bX5k+yIWfSN9aclXGhtBQx2Cqfy2DTyxyEY9eh
GOhxNCcrODH86s3gRRmuE1KPBmKF9lMYFKC2wBLfMmlMxxKYbD2RBWTF8UkujZGINXnWpJ5PIu9l
FrQHrc6vxXPLR9FwuS929erS18wBeVg+XMv1/4mU+Ri/nwjp+zg421xfasVnWC6oQYZDrKGu7EM3
MFHOFcf0cnBvuexJ+BXiw9OhzuilOlem2B40yettBbSWSwblZJjOrWEW+3ThednRWshBha9o0G09
jIvB2eUr9Q2Zye80m2OMNjtPjSziQ0XQ9AHbOpBrkUdeViHP1SxL12qeD4MtK+DD8S0dqyhdoQe4
HLBtqxsIpNOlKyXK9sQaEEDqDH0dCjb7zyyYmGH0OrGv8cYRObdZ8yVQZ4EfT8D8rJF4uqcI9C95
RhjfzXGI5luY1Almge7o5prH9wuhn9jpyWGcCRlQGkTggvtldqKNPsldzsaLr6BiyVisw+1OhWYs
j2PBK8klmJXI/KWcBnlSZNp2S0fhZLFtLAvGeudU1sZxF1Nql00PmgDqbLfFuzOn9Xs8xUGHHZZF
QvvTVtjjl344WJgB/Vk9TPo6v8JWiTTvv4fDwei5ACp6OnjSOhD6qn0LBmDg5bi4eZh5jXqsPjqF
3GcYAJxXsV175R5Lolm7ZJRumFvbfpUN7Ja0qoMkpht1Ad2yX2gm3rnjUFyWKDGTYzcpD+3jrVQj
cnHzA0JRPi1ttk97OQcFEy+w8fQfQyQYR1XOAWMrBZNLVxw4n1PUy5NjFqP1PtTtT6yNV7WYy8vc
TTcstz9mNS03rzXgPmzEQQWLOKeo+oeW+IHgXgv12pl9t2SPd0cE0wiUP/ZO8sPDhz7A6f4U17Pu
KIw8IK0CdllzeaP0QxqCVnixxNycOdiA6igJmTtZ4x5WnpOnhIGGeJ8C1CpgZDU9LwL8BSxHliPp
SVjNclif1g15RHODWGNVzgaFdXteVr7bl196TPcuzBUqTNgXULgLko9GRzbXG3bkHfyQ9dYXHDLm
PAbzyf5D96yoGe+UC5r+qEo208umWNZqGsc8WwHXG43LjM1xt2TLFK11vzPYjJyJItxRGMsTt8Fw
gar2M7UG0TtljKBpPULf25vhqS9b9SfCEh+N6h9QNqxAxMN6mAz7s6q1ZUfrsrbvZlYnHEE6fxu2
y7TN5lHj0doPW38V6/jeuOgvvAhvpGN2vPjGPexbktZGecBUnb6wrxvyybgMzbAE6/w+yTp7RdbB
VjIQ9XUTCkGS/gU0yJ9uZa6YdE3tBnVmoA+HAmtPafCDQf20/dxJ5THTYA2W2va0cojaYUx8QVpY
d+ScnkYvx24x1RcG0F3e09ohtylKEeGCiTMRSczaCCpRlNEizoAfb5WsUGAgy1ZeeS981DFq3il6
LoU+QLjYSVqTc9gIs7Wbi25UxUWU3llBHueehcCAhgK1zVUkNu2vF0PCW9sPmAXcvi0jNQq5BVFs
Ga6UGHKAt4kUtYn5nNK6jr2JPd7cPmNMVzt6VkA0TE4IDyJviiTgZMJzq0HJBeSHh3jZSr8ZEY0l
LcRxPSIEryVJcazy59FbFU/KpIgMZ4uxUoCOoTmA1RM7sxiuztWetFNsTRBvNdR7KCUcLOMerlih
HU1qhs5ZVo0AdFR/oLD2RRrZdE7a9ZTP+QLxM7Gfqvb+wEvgxTZEhhOJcjfXJnU2CWsEmg8vvQv0
rJw5YVTZN8Xi7W8xDO+byV4oKxs+gTQeuCl2QqIxCoWlXWXZBaLN2WbGO3JSf7SH8pWz5a3V+pon
U854SoBtZkQt79W4DpUXe9FX3gu3MF7ZsmaTPRp7MQ63pMEGryut3LsOA1PFuv2cdA0KAL4Jv6t4
s8Gd7TkH0XhDuiYN27X4FiUXoMzwrbc1YDUS0tWh1LNH/jS4YD30A8EZfW89NzmFOxq3169smG5m
ZfbkE2zQks+iXuuHoeIl5FD7kceuPOJUbelMUnu7s385rpEFrev8Bqpv+P3W/1Ha6voGwY5Im8Bj
sv/b9iTaA04hbKna5HHL3stKk8/1phx+an4mysZzjCviZxuo4+YzPevOs+cdqXdi1tZw6cXFcpok
U5IrW/ucKfNvHuOHsma72ZO/8cKxTAAHZMtbZnH8Hlk+oSZn+dv/oX4XSJ0kVWu3fjCJ8QbbyLE8
k6tkmqyfexVqxku6THiz1/I3OnrCzGn8uHOFLcWsn4pmuqbdBMiWbZnvSRxa7ma7kcM5kWexE7rt
OF+yuRhIl1sP9MH3DzM1xWwNjTNrvYdOX+8ts/1vSXyfv+7yQY1k0JpxfPaGu7YHAB917N3SnDZa
k3Ff6vOzzhngyDjDY9jd+nM3AxOY6fXyheaAPyxyzx+a4zzqxoM+a9NV3J8/PWNclnRLaFUJ+NW4
SZ6gjQX9fJR8/X9k66CEbDgIKBD6bVdcLSL20TpA+42WeqZS04zWLkHosMA4VVlzmMquxWoTP4w6
Bzh7E0B9JzmcSnMpImGxbsPm7tNC/6zNs/tNIvFjhSY6LXX1vU3moQZPfleImqe2Uw/1P5EsdL+t
zWEVccjW5E/cgseXIC7b2QYs4r0SVh+PWxJzc68UROlTexB3Zy9AKXyO+LVCj9IjVaj1ScXjlVjt
O6VQ4oWHFdBHyspChynCb9eqe5iN5t3iPkYfKMMxnGIOmq5tJbt5Vn9LZZ7GdY2PDWc9nXUqmtSQ
0+Awm7suT9kaunNU6ghTJQhu29hIQ+E/zxGVdtr9HJ/U4q9HTILJjbh4Z9SI9+XX3GCwQ0QLei87
t5v4moyzMWnzgQVW/DQDbtix0uPsgokK/fSe2K+tP1w+0OHdkO38gxjIfjUgAF+I7R5auuEYkxJ+
V3NJgynxtXR+SgGgHOyuLCOvczPcQKIOGs6hJ3x91KClpRWownJI28gm6obxc2NFjYH+E0/MEplr
/AEQlccO7thwS3m10jL+ITOjAu/v/LItBcXVlke9ERGrIXmBORRlsNjRTmk8yJwEH5DHf7b2pjw0
C+5WhPZD5a1hKzv9xBXBvZKzSKGU45faOGmwg0016BtuwqKuraOqmvpDXOL2dMgB17H8zogHctRA
fy0G2i46zT3GMO5B8VXwPzPa38Uifps5vjZzzBT2VnQRRCLd6pewI3RPpNhmB5LuccyXZ3pe3lVt
KhyovrQyed5MDyHbUHtnM/ZIbQcBz0gN1Z++JHouxNdmCLbYI0/1FBWbh4PILPuBBgoUJdG0VKCk
RYhQ+gdkBOfrBBllYvCGjAKpLpGQ9u0DK6yJ+4vi+HfRTcsxpsOUipwOZO7KuyHtf+V9+m4nqMET
mPtwTesIip8IgU4RDWIo82z1hYFzwNwB2M+rMEvZeeRo2ndcsJN2KfWYzfF1YmscKa96t+T0kgit
8htNe01TswrGDBrTPay9M0AO+lX9GsfQdhQsJf3Jdsd0n46kYA3z0DNS7kw7dSmHcrOzACqV94Ax
HQ2NDadrVrDdiXlq+p4H+1TL5TGFhxgs92miIp66S3XXjvRYfyXYId/lhCJspkVyqaUzEbHQIN1y
8mmk8cD5UuxpefuuuYT2SrK1ZbN4o3XskifN78reBtw3WJfz+bUwfiOOt7jHXoe7x6RKOyNSTA1p
sm37WTC1WQLRrZQf2lxwZsMX6KeJuklU72L0XsykSrg/5BFqjwo492+B02ISmebhG5/Cu5X2IYXE
HrtM6jW6fq6Drji1ZvJtZc61wpKJBX07D2ZGkcMs/5AbZ+Wqp0y0ZnNu3fQE9Bz/6t4DG77aXJud
xiqhW3idYAq9IZbyU5elCi2cNsjSyXvGJB4m1V3yyad2Zw3NdphG86cGnsqnvf6QMXwUFhNnYk7/
Ri2/r7CXibKX6REkQnrBrLvPHFGHvc7BMUunn9yaPsRaFpFpaIROx7vjlSJMkn0P+Ej1U2JT3aSZ
Y8g2idVYQodQNVQEXa03VH80pK3j3Ehdwc5q8aODJBM7CErMxQJaEXuZY2ZROMeQboViYKGcQYu6
x3zBSK0Ec8A34u5nmq1LX246vVcTgetKitNEsU4x5wE1EiaKp0sUi6JivTMIiIMPSqZRcVaVON3y
9k9eJT92KRPkLPepEd1znmbfdUwWYJrjN4KB3fuoxDdsx+3GsX7ifJFIzhkwlxitbApAu2ekGxdj
cTr6YpvUPh+sGRkYuxrtcQPuiD7di4wejIE6Qxxd04ummTvRxRPElLbYtx5i/ApnKZrs7m832OO+
narhitzsjxZGDRjHnN3u9C/A+Se++2/lLWW4xCeOjFqYLGke9Z2nncB/vmVefBtb9eY0Ka+6bvYn
O33xrDS+SIkPQ1X4x+9LwJX5gaKWhuMPopNFiIvxgiULigOGkYvjpFgN1vGczKxqR6felzAWAhiz
+EhW51/kVOuTuRjm2UFJjOyp9Ucnrf5q3HFmWv4z88y8QLBo3K4/I/DdVcoYOG/qcZDlm4+7tD17
mf6yINifln4+XxfM4Kie2RIgYOIeJgKDKR3FUP3u+p7DnVB/FdbBuLX066Qv7gkq8fdc/0vXuyWK
IJ9v29oU1es7yAPOVhsjns2TKcgXxT/D1bg3JRoFwUgVyjQxI6P8KPOcKJYnqb2S+oWFP51TRDl3
UGiTY53Wb+6q0xMaPww9Vd+yxwxKpiRR4q/mZvl+sfRXBpXxMDoena2GCEdN93y7mr5r7OxnGIuS
G2MdAOOydS/65bjdS8ZNYmWUDxJMVcOugQ7pxwKET8ekbSGy0aPIpdal5rUt8qslxYFm7/EBihzc
WIjOkT0z3SwrrYuFcWtQIEdYE4O5S/rWDNNuQcLG8bdLUrR4tawLdy88B1QadzE/bXa4gjnnCvZL
7qySWa20A1krwrUGBuaxXA8Fj0fbU1FDzpp9RxVxQM1CLwHfy9L+3+IeGtfAl1jDxjVWTFSw4d2V
q99LPhsXKOvS62xwOXCnDTAuKzevCaVJeSvewZ972N/WGw6Yoe/Ixqxsue4m5BYrgpYAf6V5Ukze
A3SafbN17PBX3KwU96UVAaxU3y81xBn0ZNvPivjC5K+d5t5oLxPFL2LEoGmNzZvVJx88tPku7SaN
Wq9g9OEvw0sfR26hH7B2DH49D0mI41PKaXxcaSxA3FyLE8Bp7bgazq+0THhe4j0qkZXCxGrtE7N4
Xo7redZqGL/HetkoymUgpBzV3PPF2eFS2X6caS/W7Al01eUhA2aEIRebFgjEGs9UpxXI+PcnnGOK
i/DWF1TSIqq64bHgNwgflT93fdCUuXbOcpAfUpWJTzi7J/BMywX18zyj0vx14+S7a1PiEx3Tselg
UIf18XwPIO+61iAt4lVTOOOm0OX6QHzC8/VB+7NOGM+apePuKASvoXXb8MI279Kqm/0qBLC28RWG
aHoSpor6mpK2zBNfHIPsi75Bte8EcIZsLJsDaguTEDGIR2cQOOqUdSHlM0dO3BlhM9vPk8PLir13
1amPSmohbj/gSo3i02dj6hXlXujLixU78znt2co3BFuluZI86MjluEPOs95tfkbt34rjivg/1b8L
1g0v9UoOZVgsi7vkaUxqjTi9vslO1OzcqbNzYsaWarJ3ruMuFwDPBUp6nlBxUCacaPLR8lFvO0Ar
lndSBxzB3oOEX1COx3Lr7WdtWDwAz3gv2RdRd2f17M8xf5XVjMeyUbu1bZ86Bx9dnPFxL0QP6o6P
s9hYNlWwyA+Awanjkg1XvUqDalziF8YxFCjKcj3LSh/XtAqMO2e10DDlYg+1/KITj65tt4SY55EW
jSctsTDJsUTEZ8si0k3Fi0HiAUTYS5ZLQul47Y6Ll7zlFSa6TadgrW8w21hwwUOa+h54Z94XU6av
WVgKZTExfWisLqFWRQnw40sprE+HTckvHHbtuf3PGzuFfPy4JuqEYlbNeBs3t37qvQrRB5+ZmvUz
fF7MD0v+XDgkerxe93O8qKzS4uPUNSAgrP5Rkr3liR6zgWkqBzs4ViVpxX+22BiDGpNN2nSPOKi7
o16uLz2HE0x2eUGFB9Y1hte4w5igmRwvpGKOtyhZdrDhg/WsXLJkqsgTv9Wqr36rBA4idnmltr5t
kDNarPdHTqYhNV+bsj9EPf5O1uFNx46F+77GllyBx6vLpGOOKj6Syvo2Mm41N8/zoxzNrw1287VZ
TKTaBOTRlnjXMT846BRYtPFh12xmCve1hLJD3UP+gMYLM3M2zy129zTPjqKSeH3uHdvJosck6S0d
5A3Yz3IaZ07NuOrsO230v18M9SbsRbtMAiOBtG0OBqpv9+W8QVoy6qvLBj5AL+tP85p/WFNOSdcm
v6UiJcKVTMoubzhg9sDwmtIbTxTTVmTbl32MM+TQK/GrMqS4Cm35RV+V4nQ1Y+p1hgeka3VyiIBq
Paseb8uT0NHn61qhbZJKzwPOPOKSL+JPkTVvOUvCU6or62r/xcFpX4lI/KYkhNDhUllB2nFTY06J
UIJ+4k7FvkYNc7tcaPVLd2k6poxqrftAbyHbuIIGvxppYLKTUANz4jcZwYvBzd5NlNK99rtGecBv
1h/GWYuRCztBxjx52kBsFR5203KtgJCRcVxsYlaUF9Ja07gnnUQ4d3P53G1rx8kafbFr+bziPD1a
nUM8DJ+QtTnsaVQHlRZsuMN86Nyr9ErCPhvoeR2CZD0tLI26bkakbKgjivEoUIp2Q2QzaLZY6rDR
85PdR7WXrB9MHE8Wy8BLq1AMHIwLCtfJYMOF8lbUQ9N2vIsoOCINjlkQTVzIVmJQgWmHaSG24dgu
5Wnj7JO/z3XeH9cthWxAjffZnKgz9qgDmjL3gd0WUcEsTiI9S7ur13z893zjJzNDY5lAFzER76p1
1Im1x0O0MTwySxp/WL4V4bANB+yXadhLPCQpz6ccHElTNvW1TnnjiklwvN0ZvtnpV26t+ySyJVQh
Fuq8tMBsTc0FsNWeUi+eDxwbADIXsxM0OpY7b4yJhDRZfHTuedNqmT5tJ1/9xqMkYUrXO2F5r+fL
a1wkUT6MB27/5FigThyaTnF48eSt8trk3Am8nFuRXXRYBZE5rv8wX6Bv43QdZCRK8TdFZGFLnLFh
LGB8I3Q55m5rn+YY5JeJPz9s6laLek3nmxXbwHGfGtFEviWb9S1WaFSYkRJ6HCHcWPYv00Z1GMCJ
PeIA4mq0Bc2aSY4+nIMvbYlmMNOe8u7e/6LXewpSil01Oc2u6i2mAEzklNk/5pthfvTqToDIHII7
+hjGmp68KdRaUA7SDZjk/lFh5wRM81TN9JxyMcrt2Y98ae5yNer6YGXMJAZRGScm5h/jt9lxeZhh
saFTrjYpi2aciR2wft9xS8I4sfXqytwdDng0eITbQW1BM3Hxik9k1q6L604hb+lVUrqVxEt/2Fzj
MKeYNvMUKGIak80p8Ro45pOULk+Chbx/mmuE+9gyo0fht5CqC0YXL27r1CG+RaZ4czPDefZ+ZfSy
uPEDGfMHHDW0mdVEn9gxEsURpYnPd9fDbuViXIMBXNL1v182ZwpU22VHsHpMOimZKKu8acmKnk4E
4qIK+wnjnGA7pGNk6YyDqjQr1CuGhmpcT4lq3LM1XWAgHbV4W89OZ34ZjkPPrBbNNWN7XCAZawPU
N23aGzGtBnma/rSkiKIBhmRIFBt5odOcAO+PfaiMVCOw5fUUoez1Vv+ziaw8wUZ+kELOT4OD4UY3
dNZKGYJ2VVqn+5fX3bgzUvz4I2VOxjMF4hywZH1RdYuBuS8WUrI9dcJ2/Gha5aelm/nVnKt/tVWx
rhIqeVaLd9O9hZYpc8C/wOQZAyPex2X9Vy3Tx7PS6vL26hKFiShPYVhi2c128gJE2g3aypkJIPZP
su7Tq8mqFA4SrrQE75StWW9za4vwv/+xAouJi6ol5d2iuukLF/GsDzes5cWhTZaJ87MGK3KBZox5
Y5f2ZnmyFvSIOStf03YBs5lYuNhtZwoNryJxmvYLVhgz8tzuD3mlitVKo8K1MayLprddiClv8Auz
s1naSqBlOC1tvbwmJfuhaeG+Fg5aTIOdaEKcTB3ojS47mJYS2Nm0DE4smC68zsZFZ9O3qFCZ1w5X
7MAgfsrb4gjKXxydZCFHbboHrucaOJy8DHigI2p869BjNL7gUogwNDs79GoyyPcSyTwpWcG4XnO0
eaigckOUtmMafwcQyK2CZ9TK4qWvCvtMyqg7eLYkpdxoRGWmT2GbzsnJPN5nRkZ/gcbFQYKLB0Nh
7lQ7y2OtU7C4eMUSufQqn12s0jA32Yhz/j4OLtCSutQP89gZR6ONP1sFvGU2C4u4WN9Gpeci8sUT
Vsl73glP5HRnYfEybOH88c69I/d6DMvnkXd8oM9z7+ee91diHjnSZo3TwvxZiWREGV0i+3jxRoQo
ILiexUc2EJgXA15lM8ZrluTIs7F9lJOo95sc84/F+NRIVNSliXchpzTC2UIw6nygRfyVM8DzzGBP
hlCxW7btN4wojHQ5sz6E+7OedFPEJ4zk3Uaqx1uiTWLYafWon0uutr3V5DSYJS/9xNqgc4ZDPGZ8
MYWpMWn1yf1gs2HqdT6Se2yvuSel+yHQioML8nnXcQAl2TNKfMldE5C+or6bv9nMbY/pU9/ny6gR
+ZNk4PXs6hhG4Uv6k3/xTPwZNsg3+V3LW4Yt6OQcP3foMgpr5A23gMuWKBjgsz8S4aRpLslw6bb2
eTFK8g4awQ9JRhnzuqmftvlXgfIN8NvkRKlJ40A+6ZVtD2ZqKm5JFOMRTpmId54DLqVyqvhGhR6l
L7Gg9QPvZOnYB0qgB0Qtvue44ZAVy5PZLOMB7qyBtY2VrzEglvaQz88awL2BTfWxb427UWRpAhgi
PFfn8TPFSxxVbd4f2lE7btyQB5FPWIWmmlg4bHBrb2kWTc4MISfqcy9xZs73zmts8Auqg31frFp2
FW6Dt16bmHTsnAz7Mm6bc04Tgp447oHgyHqbW2w3w+CeWtnDSO0qeycNzdpnnL4jbsybO0DopGtp
uWo0bVyJwBjE1e0Q+doMJ3J191tQHA0DHgS3t6P0a1Lfnyk1xcn/4UjvbOmdVRQSJxakFDO9UbE7
BW13P6T3hRvZkmLUztSBNac8L0ZiLvlq/ZgA/aumrF74MU6LkYkDTRqsZzNkKjK9mN37wHmFnzCi
eHZXh5Hz2hkTi5jUAKaGY5NDaZtVcAQ66szkqjg7rJ8uY10yi/6ac0fDzV+niAUokbu5vbptdSLV
5zELuFAHaWQGzQ+Yo+0pvcASeaBL76iTb4atck+rc9MGrag93NSugCWZGIFTFLhuPGe82ooOZqty
SLESzjcWbT93OaEcMUT2wp4MEejHIPiBR8TqXjHl/ab/NfvMPUrNcoKLLEwdtIvJCHm58Cifo9VN
r5aZ9X+dcjmbhfMnRRx6Ge/YCD77Atfa18D7DjB4wNsEv6/Cli9p/atKG/1GLNal5UMn3oSwXlVN
aK7OY81CiLR6RaudeF95WL+bXIL7IXaxrdPkdnYI9t9lWF0uGIp0ZVeRMU6/0jV7srW83zu6UmeO
zl/anONHS3lpuB3GKA2HwQFkAV2/C9VLpWvZexkvN874owZXztdUD3p2df/H1nkt16lFWfSLqCKH
15NzVLD8Qlm2TM57k76+B/je666ufqF0AEuyDgfWXmvOMfdmaGElNvT2UVCvni27fybleFYcPnIa
hPUDuuYpq8bcl1ry0Rhd8w2bH2lQ57y34nuczgsOFiMOneqj0+HJkXTJt0NYEmCckVuJHI5vR1x4
0EdHqzJIMkvhxzd4q1axn+P/4bGU9kTWKW1LLGGCUL3R3kozKNdVyh2htht8KEgk19GA0tkk0GMT
iYi4WTW2t716lnk8HKo+XFdmlWxVP3vVUhfoW0Y4hNFJkjItjOWEZwJwshgIZU5JwrXBI3fUCYyZ
sFFYj2BTeM3vkfppkxnEFVm4DrbdhMEwvZHh38+ckLZ16kCrS7XmAFfFP8TF+CkGni+Ap0sU+Mqa
QDryEFT7qTuafKgJ5OgskOqrbwdXTUi5AOJvLMucycEcbZTlVwT/4XOIftYtSAonDZKTguNK17Oz
M4w0/3NZbErVALyhtgYPw3yKkuajpTLHWtHWdQB5qusiTe4WvShXtb1rh91pWQH6WfFgpXFaOe8E
xw3n1Dqgw0h3ozAuAx3usxomR1KbmMWEDkE0nrNv24JeLlrHhUF9R7sXQE5ZWT/tUJebPPWxxyu8
M3OOlczD6sjU5FxPEg9aedigja3X0hLQyi1P8+JkUR+d9Bh9GcYyJlpdvO9RhLTVG/KmG+2qYmt4
iGUMH1wt6PpH4UoDU4DYUpWW2yge4oWh9uHON8twbXs9k8iTZjTBNXfHp6V32t6wu2+KbadXV4fC
1GqltQWXkm+KDgVMNa1BDCkOo2bx4CmpNwdr2Vg0C9QsoQbrklMjf43wGo6OUZMCbuTQR5tq1yIx
vzta6211JLYUNvhFOqYUTqX8jHzc1G1AgYfEImI+Vn/2beVeZet+NKRLxTERPPD4eq69oL6aXXCw
W3c45oZWXeeNIRhLmookPN374tosiVRvd1HPdNBS/b2GWLh0fH8ddREtS+KYdAvmg+JB/CXGY0U+
entvAL3cNLGk9i8PqGqKPxvUqpJ+bnsiwnVgWhj+7DJFO5pkA+RJi5FLpSqrgGUuDKvX1sQUqdem
s9Yai7aTZ1cKhtX0V2c3+dlIH12dqkcROKSQBvLFZa6+y9Op2NZ5tCh1i7Gi7IqN6UiIVNJfNgbS
gci56+hGel1NH2ZNddR5BShQmos14+aVHdve3rGQWvRj+aHVTNuq7AE4XyVSttoUQgSH3mS5anNr
wDNrPWPrPE0bEtN39zzTesBvqHiUS5/J9pTxC60V1XnEKnfXuGjkubZ6cIS4R7ttQOz0tqTzECli
iz2p3uoyYODpjeXWRoW7iHwKzWR0iXoQHtWR4pfLBkP5VgUWzP3XI3AwtsINCLhN0fBno3ywllaA
lrYKxS7tnB+mi3gW/o2/LEo6D1N6Jk4pHGKO/6bFiMfIRHg1pxrUZ/YVO0zcuRHKg9R6JC4IVrFV
HhyT+JW+U1PEpEjvGxUBlhFdNSaJUlXTo6/TAxsQC1vTDzJYVWMwptXhhqtCr0HP6ZbNQSKojE4/
ICv8xdrF3pjY2heNHcI5qQd0oJNVSOj+R5pmmJpxLUUKIzY9+J05zk2FN3WshvxrlLhuVYCAYCas
5J52wQ/0koK7K4m2oZJB30YdHXWHPgqyVZNrTEE6eJGS+eJRQW4Z5vFTtGO2Vz3boOWpVABNfMwZ
Sl6DKDBpXOlk9CTtrlM9b5G2dMkJC2v2Zo3GsRE1LmTjC5UidRVYB3oeJDwHuLGB3CLMUnzTIJFi
QfyJ9WEYWDNz6Uc30WrteRjuSRu01H8IliMmN8T+dBcTlOcJGtj0lmpLk4E9nb0+OZr8tZdJ0PaM
7rsPJaWFrNVKjvKpt1fAmZHSucQZDn3zSDGvVJLVUqnS5ezcZ06WEqtfJLIxK+IzN7GfsXDwvAMv
shqT9ua14Z7r1kP0bne0qlI/fkljTKnwD9LXQLe6cxzU3XY6NghzvLaV1eJL/cksFgPwwJSZYq3Y
UKYN9OrTH6FKX8+Es8OiEQqFO6BMN+yiWvsMrbirWce+RtkEwuhYNCZaYSW3X/gIb/uxA2CrIfgL
1WqdhtYbOKZNYXpcEgNp5Y096a6kc6YLv9FSr9y7ZFqy0k6WafpouHtuLOu7lElyrxk+4wEmwKiu
ScDqJSnWZgFS37Jiay27AH2fVcLAcY27SzgGigaqEZs4+kHJi12gWcdEpb+N0JzFaqTLRUaqxDap
IJa14ZeeDb9wTD/qKop3NHG3SFDDY89kcMGTHiBIyB/LGnl3HHvyW8ZYmaTf8SCr7Y0ake7kGI1y
itKyQ/QrX32ra1djG7JEInIMH5i+zwcvQcMoinVrj7gCpTleRgWuukq0IkXZLc3rHeFU4Bxr8w6q
/ZxF6o+KS2jrm8muG0Pj5Cttsksb5EquwigcvLe9wdLlXLK2PDtd054Gqz2PcZrsIg3b1OB79MY8
RnL4rsURGEuzCoZEwV3cX81yePctl44OYXWMRfJrlOAByCeWpLT7etllqsrN8xgFkP+EP7jrPu0+
dQ+phz4Ub3ZJbrLValRYHhKfzv8WVDVOHE2PtrgNic4Mua9kTf8KWJpOQKYAFtaKja/DeyJ5aFyK
rCEjuwkYl5ETY0/fSoHahtS8OQxd/w54dUTBa4UHaV5i5Gnf0TyVtRNfKShonIzgMdHMgV0Ix0vR
1gU0Dws/YrAa6/TLiWMFXn0ukH0pPKRjLjKmM9Etjy3WU+402+K2G0wIQQNzThI1Nx467g3ifIGF
C8dq7iVPBBPAs70Rn8fEMdCNNL4qaQEEt40yFOwMLKqJs+dAKDt3YUYCajzGdMIoW2Q1+Es3T6sV
Xhamnn7H35/9NMXPcZGf6EpGa97d70FUoqRP+ITXwrgZo35l8ZPcUS+acAM2Ja4u2vDYBmO3QHXT
cj8QkfW0Q4U5biePGmObo5lijqnR2YE5AyGi9Euh4sdoKvHDJj/R71WEEwNDJAOl4cmtsh5etjey
LFCLk0SlsxFTrhdPH/Ng1jjUcjIr1k0XplvZVu+06dZVb73Ubc7fIgif6Ugjt853KpHtizyiL4JO
BWkohsrA7T57NLKGzryuxTJ1CczhVpVkSHGTJ4ox20bagFCEqu9kjnq+trF8rWrdOzUVpgWX6TFa
lVQ99xbZPUPz4ThPzNBca9J8TwlayKg35OjfZMq4kvygN+JvICKa9aEcbOcQNjU0IyN2l4ZRvjeT
dJAbObSrzii3rpd7TzdmoB/4ykPXFErfCXzVI+VcYRPammX8HeLGMlh7XYKxh6zJQx2Y6bmNEZyl
jm9ctKafUE/Gt0RgKPRzQ3nWKR8aBPk/uzG/KnkZ/qrGCb8SFdcmZ1jX+V59x1lGShu22j0sRvFM
nfeBxetF1Qai2qmGh82otS2ZZf0P1GxpxBRU9MrC6Vh3BCE4MGHW6socwJwURm/tgSC3u5SmDKub
NDjQfXnRWFUd6ygftjgU+GFZ4i+RG/grvSDbQvOD9gWLyC2hlRbZGn4+2jqrcgBcG3Ob2/SNI3mc
6NEaq0y7IlUuO4ZSTVeGR7SikTBR84v0TOy7QKMfdXdW9ayBRd3ucCv7JzP2Xi91lOmYojSUeTnd
fyKSVjWgvmPd4YLAUPqUVSQubqVc51dhYh1AxNKHQjqGfaHoDqaQmDiHDDMX1iLUQJb53Yjbs5mE
9otJCvVBAVe0MsBTfU9HY1eaZvCW0GbED42dOWBR+h0ICwlzefHeN0Gwd9tMWcfoD4ziG531z7E8
QVsWWkzuVJ6cVb9HltFm+56cwGMvHVo3RQubyFNc/GVWvtOYvm4y+l1b1jrVsg+ztZFjUVGGQ6Qy
uA0dxbwYFsAwVr/egfznd7rRsKR0Ot5c6Q+NVs4DON9XZnUB8pmfcVG0C7voWYwoJto65H1aCXVe
e2fKNO47htUr7E9yP6TZFzkZ0U2FRZqhY/xRZioyhFSjLafG7tUCpLDUSwwiIi3p2Ce9clEsFKR5
wDBSoTcDeS0VDoHKwGI0PnBxYewjp3pQD+WrzpanJKk/GxdcmFvS+rVGXxwaP3U2TcoMNmoS55A8
MRhT79XYkKtwVBncdJ9IHAqkEJ671VpnX4fAzaQbBjuo4aZg8MXUhq8kGA1QoyMk9btnGACIIzfD
lcGEM3CCNUkp+sLMu+QcY7AANxZthBWlmzCXBgnvlHM6sk1Wsy0PEQX6qKpWW7N15Z1pGO2N2LPR
SHgPRA3iqRWxvcxDN31Num5lSi059Crz3kUC5GkdtSYheEC1ZXqSXZLdoaxm904MzboxmftlurcV
eReRrBuqJ2gfzaPF0MmcpNVWhn9zjdjcjmm/QjqDLWfMPweUxJXqwP/puSxKprvnvOyx+VYJwsfa
6ugR68XTzKYWCp4vleDUgxBefQnHyQCFrDf1b5pqD4eEOufDNXmyZGJsSCQogTwSvH13jUK9elSS
bouLyW4qnHNe9sO2+uxh1AltOKFuw4Qpo24Qa2vpDYVUwOO/kDZcd1crjjWTEriHyQbgYk1UAVKM
OZG6NJi8ysryn8rk/fRYwnhqcUZhHoT0hPDHEmRwVuaXpaWf8zoa+OSQHUjBDSAu6hc94s1N5MY8
diLLA6HIWlhTy3Y5v8zR0joLp2x+GQ0Sbbjrv7rW8KhrcaoFafdmMZddRcQgIGzN4LLmZgIEsw+R
ZVm2fKCRdYhRfvgKcmpTY/LOAN9JI/fVxmexQ19b8ugYBJkFpjjY6k3qsf2FBPQXf7mUKpgIpCiv
/WtCxMeuK7SzgzXjqkrensqIOE051lKPkFGaX6ZQ6dQmNLbd0IxffN0uUXtV4qgBR3zRGelvMlKH
1/NRRcQpJizWBCYSQmGuw0CVFAR6MN5S1XjnMaYDwWndi5p911OdwbUF1pCs3e+pbetvzNTXLuyy
lTIahGAUzT4t9GwfYhd/pHTDEYf2hU/Hz0iMhxGN7ZE0i2lJ59XVUlQMk3LBtzavEjDGCaUV/6P5
y1LLytO8UaoRsk1leOE+0Edaav8emM+TundxrFJdz02TDmUexEaJPbcv//RRyKctT9Ku1H0W8WHq
VcpwutrnWJcp7ZZaXyelHi7zdnC/U2Bsy1FfhIELlWws9iyB9R3uIj4UYVNs7NBV3phTI9zxNUnO
ES9NJUSrlzpvQK2drZ8VPs6ucvguEjzknfbRYD1gBej88GutoffXAtVI8DHAmcsM3aYAr5++J6z7
vNEyKXZmjCMN/OQ/++reRsgWpgrz3X/P0yMnW4I9tLbedN58cqOlH9EoxXE+bd5vouFHNmBe511d
ZPgXX6TriGHEPz8PXem6Y2xEumvvHE0KjmMpbIAP0yaao0eQ3qDhSrm9gW2C4Sp+BUM6HmBXgqgY
CoiFSTgcRaPIe+KN8u7W1oVEv+FUyNxCO8hQpiiScG9nZDargd0+smS4urm965h8E/bZvwnmh+i8
IM0IKgEShPBmI/ThU0rGXEP4yLXtSJkyw9ZZuT3DOdXPBUNMnYVf4DJNVXU0TaPXi3P/34bRyc+W
2QoVVPYuu4oJcu1i0LWjF0+oGZHQTXOv4/ZNC3QU52CtXttKoIIvnP6steRmtaDdlhgKuCZLjXxf
aKB3u7oNla7c5w03KRodeVRcStvlAySJ/UF/SSdvFMskCb4nVbIp4Ra84U8iWQAx3UpTi+J7jgJQ
/AhHVo6Fd6KT6/7ZdNPLPHHUdmrvohfLxBtPX2/7v86bj86vO3wcmj6UL1qK7U7Wg3KhmR6wqEAS
gQvEwMJFg3sBx5Oblpc8mIqbS4o/KtME12/bnFwnbU4aUQ5bQ3W//XnloR6iLnjmg+mfGzMl9rik
1dx0iPWhi7JTuJE3LnhjH5kTDr9lpLz4reEeMn7plTp4+Vat+BzVeKevfzYqA0jyIZklhDULbJ3k
A7wqazUDvtiiE4edm1aHbrKZSC1iIZz6I9t83v7fY4CEMo3LlpPnQ3838z5CzuKVnXX6qvRs8xUb
o3DsV0XpHxgf1QMKNDAIkgw5WCW4aJvG2k314SVFL6iiZOJLASzlnNafIPLSy6DldP9dvEQwOicb
gsYJhqrAWlNgmY6J/6LnNIZazdQPoUGbtO+0qbXKU9nld+w1qSOgSAOoUoHY2S1qFKIZfxkZGnC/
IH6QGGyKhMZY1Z5v0VaQrBMbVdEPmiREjyV4ty9CwCRj59+D4EfhdMNX3I1kSak/vS5qTz0/QHEa
91F4gfuITKJTsjHjqrYEdTqEllUiHe3sN6QI+NUmV0mKWQxRn6KRJhxkwE395yXpL26KVBK/srmo
DYGxXkvohtdIv9pWNZd8CLOn7RC5iYToiu7PIoSsCLnQzPL7UFhHpQ6TWzV9tgrKuV3Ygu0j/L25
2zVZnMrYOzs5PXGAZGHhLzFc9No2oUG7Gc1nbjT+p0sk1TJjoHN1IlzDIWmX13nTBXV1tYsMP5OY
BH+IjK5JSquOwcLkca3HEwqkboGBqEBTZDa3qondXQcIUu/Ld0H86vuArnNjpzaQgEq5FwW/ndqB
pGv0pPyW554ElAbvPbHkS65q5TmPiMfBn7IYkq3D+o7eSZu96ZasN0aLRQ+d68c4WtjKlVuSuDRw
ucoftHcVsGsSzJS6K9vEg3HbyLc6h1NvBPU35GGs9XSmsJomXvq2nO7CCOoFKmYWUV++H0v6w7Fg
7s9oD05m8OaW1S2nMbDs7RIUhbD2vluKNdyQ9jTWuGIw+W5xbgBO91Cg+VbwZdr+O7k85Fvl4H6S
vmufHUFhMAvXQ9cwj0xZM4xmR9ps4xDCNIES6eNfszz7rVd1/0Ksn16OzXZgRLJIREdAR5EddIVM
Exac5YIIKW9tmx+2ayhHw/F+tz1ODSt1fhGul+/j1KYQtG2YpS79SDnUJggB87dCR+ZXVb0ZdpMc
Kj8niV4tnswj5HZQGsb6apwd4LXoFK3Yqq2OYacfhHScg/IHULawcZNPwgEpujoaPDF+vbuSo2RX
MMl+Von+kZuq+cwaEU0xPaxVQXAhsaCdlZEtPlKeDgNiD3x2tDuQ2t9cbJ6bHGHOerCD4hvh8Bfb
yH0+4k4DTTIgW06Ow76RY3qXhWJvnSx5JSYgOf/d0IxIzmQW7nnA03KPTbs90JBbM6Ny7oTtiWsS
JHT6bfE2OGoGuWsgQ3t6qeioMgzLVpZaKMQbecvBFvHSRUXZqwNfO5WG+cofr33MGy21MJQE9IOS
0vRT4A6ovYy6uc5HrWtT9uhrQtSAyx5txiJlbL3HVm3Qje2Ktac1wx5nlX3iH4tdReY5KAb37Nf9
P5v5ZQVgTYwDD0ATIViTpbzlGWmvprKpKkMAw+j0dY0dfytt2Z+rWA13TOC+z4N3b/TBeTqmHtA/
wnemBxnzwGlThaivF8ZsZ59e2xqhJja+gvmoRMe1sK02OtXdl51fojxIryyWoXEJoh1bdN37AK0b
c/W2oxcw0cRtXT/Mm/S/rwZiEWCoTbdQRon/HB4qREVj1yRrdfrBbkd2bV9u4zaRGxYkLMBIWka9
WyqHeNrQPlV2pe3QQrfMIwg2eqi4KIq1K/BlKd6YwcrLzROE28w8M+aifKo+PL1f56irdyR4EeEW
DME6EUzVUpKod9wbH01qqMem7p5D3GiYDhoP45tPTtGAvV4/4vZzXprYW+HbkUBCaDqQX76CcnVm
9XjtsY2e1IDwxKQN6xW9H+dsY2e0yGr8CDZBiaRuRMP6QRel5vsqyK29APQOIhgZCjQQpDWHfvB0
i/hUC7C/AUn06MScYU3WrbtS7Aeu1B436llVnX7FVL65Nob+M8FefvAahdthGhBcnAE6sfSAcjJA
fuZIFikJri1kRNbvdoQ4LhCXBCNrk8F0P2VUaet2kPZaVQ1/oxg2MUSRsLddW5o8MJV62dQ23WSJ
EGoYEms3h+hF9WgvNUHP2sygFxcFAjce968+lEGpl6xxpHfG6rCMmzg5kwwE8MA3qz8bJW63RkTc
IxrZ+iq8gXHp5BrgV/2iUP8WMEqf0i61pV8ykQmmYCMM/RQpGuNAO3L6I7L9/qjFw6oGUssExR3f
9AhjsEUBsEX052w7I8DpNiwR96DIaEBgYG7EQgWQlMAXoCcngGRkGTBEpHG8J4eZODUG0ovWa3G9
6gqeWmaMTJ2duz11BM1p01Y8vchGLNPCv80bYfr+DbUPvghoVWEzLBXAzqiQUIlOKHQm2+hVazgD
g4PAiSws34q81wBYlM47fOiBuDOzsW5AJLKT7nnKPqGLs9A7vftuNga82Uw9x53u3roIm7Oj+E/a
bNVBUZj+5qliInYLIXcF9km2NdJIXR9fDNEthaL7L1lS4s6Caj7YtbxlAxj1cGAViMCSPL3wR1Aq
/sUBX3jJQuSxbmFMXNahvgNyHTHMRTrwqxiflju9VmJyYCJTuXMlf/mOSSsp1Zxr1VN4VHKMDzCB
DjU+1sSs4h9BrRTLMAz6rSBTdROMqrgUqV1Rgo/iRBYkBhWrU88Cbetrptdr0x70bz2Nvl0f5jlx
oqn+LS4Zm02d54ttE3YXRvqBsFjjm0TitzXN+uHwrL7CqMZ37Pe7zvUMxnAZ6QKxZa9BZygLHfHh
pe/NLb+9/CJ95smV2W5GvBQJ/YpA20KJ1W62opGZWu4tF8nq/ALuA5EsdXRr1c+EcIzvislgBRwa
piqt/xkajIx1ExVrz3rrZxQ5OzBu9jddFvV6RDl1HPPc34sKGHTjloRDoMg6YHkkNNTtas7uywu3
nubPWEjRuo0ImeciTiu3JiDne0zS6X2scOMpsKf388v5gNSDT6/0Sf+cTpt3NbI+GZB0zvNZ834c
Ectw0MV13oUeP7s75VKTHh16xcACEiZb2RA8S1Se1W3dwiWeI/cOJQR8bTUfyXCsUCdO6WUVbVHX
kqQ3WqqyEYavndOqGbd2Ylvc+rDQTxfTMY9Mfzd+wljyD/O4S0Z6eGynG6YnKzozZI90NiRP9jbT
xsNUtdYKgDHTq79n//3HpjiPbW8uG38YEXVp+T4sR1QaHZyCnobTNzMtLn1SZ19xopzRaolHZcfY
Q0BRHSI3moPRTAIJdE3fSteXcP95OkTwzomuFDxLS+UlGFSLgRGSKaOlSYfJQK95MoNXPEWecc+m
qegAPnujYimAV1ug/Yr8O0V9s6/bpWOgj7HMoDoiRG7PHVFg58bwNELniQzlKeAuGEEXK4xU+rq3
WEhQpTIHhzum2iwLWzJI+gaH7DhtCvSrB0KTr70eIhFqlG00uW9RwEyXHk2viKkUbiOUCV1vnLtJ
HR5OHlzVjcyPjuwH6FsO13gYv476wIqlDFASMEwnY4k8PYzKYuxzmnEkiLY4b0+DdwUT2L9Y2r0b
Wb/7KcQFCgoeKAO0xbD/Po5k7LpOQyJNnt1LwAb3zHb3FlKFfcKn8aigojsyNC83dYNJu9P64O7l
6UYvXNjk8FRXStnex5a+U1MhkeavkQSZtSzHYjjHrvYLuP++MFP9nla9fidWTjvgWfxy5UR4agtm
Xk7aHjIfMHYaj3Lv0qTFjVff0yB3d00lxZnCs9g6bZEtfSf/crLwZJpmT7Aa1K3R7QlXA23iF+PR
ybWnYTIFSDtQK1XvncbIgDuFx2Sv5z4dw5YpGalsS+QuBGtNsy3iUs9BXfa7ioADqDeds8bGjtqL
y/rk+ubBJmRl47cCiralpad5A501Qs9d6acqG9+VPq9X/A6UgJZp7RjkvbKA17ZNHSXLLHHrV7tr
OtrYwQ6poHNBjcHGa17GJNEgAbHr736aCvVGgJFe+PNp0+bvKbVx5WpQztwdinXRlMlSNj5yDW30
raMBFpcZvlJiIAMhuqzjlwq75LOYNq7FjELpoHw4eac8xxECf6kA5DSLLtghJiC+jPymo+HBxImH
MuM2jwlNNI2/LRj2fqNeiJzhI/SowqaLoq1sgMCsEMYSgyYp8OXRR5gbMXQsw3Y4YmX/7KaWLD9F
PjBwlMsh2mkIio6GSl8pcWxn3dVG9hRmeQEhFl9K1JTPgtQK1IDMHiPUMOjpRmeDiD05mZqqrM0W
TEKUdelVZZVgcs9j2JLqBEraSPOvRpIA7CmqODjVQ70VfZpe5wPzxqFJtwgcXbmZebwayF/qIz46
cdqpO+pnVoB54R+iulIQ+zY7J+BRQfzILxoun11Yi61RBp+ZqJg1gEFbtTTJl5laIveo4mjRVkZ1
66xo2Fr10B25RytQrb3ftHFABLlyi/MERedg/KqA7kIWIDbVGWhcV0HrPHSikTw9fo5AVZ+pwuUp
JaaffnrZlpOcCnH+fJCVxDq3yvFu9/mSiPf+QWorKopEfGCVs87j5A0uyb8bJ0Y/t0Zs6xUqnTB3
fuPUbYgvsX7no/LQApDEo7SQm1hFha+cqGon56o3Mvg/iy8j1q2zmjUnIyq1A/JSi+Zm81kmV43c
0d18L583LONTtPaTDsIN+HwnbrVNIgBwatSbuyzCsgUXHqeJZYlX3ny5ro1JdupH9rpK8MnENpFV
uYKETDKb2yRwhYZorTjKQHBb3r/TfADITnfNwn1iJdaN+GvrZsXZbzp83t6eXs37hQbNhcijEj4o
p80H2hiojEycCvRuk1I6KHgwEkFwT2Z2N/5EY0u0WJ0rXxbr8ydX8yxfXfe9HvxEIvQSu4F4pStq
bMeRtBp1VCU+QO8DQC4nRMrngCP/6Y1i2A25KrfEOwOsQDBkQktsAGcO0QlWDW1IooBjHGIxd77p
SF7xsIXg39Aact6SxA7pa7BpETLudI9B9PwSrVoOXisCduVlSG9ZdxxVK+txSEISwIQ7la9sRmd4
r8u0O9S+OXh0fUhZlsCmlmUi7VUBvRW7JjS1uITNZLf4IYY+t08ilNdYF97dELp7t7h30jPrg7Uq
VAyxlecd+GVMzNDzjnlTFBlRK4avTw2/f8/6e3j+R//vYXyyAChDlU5zwDKcjI+9VYbi3EZtiF9U
zx/EkY34dCq5FxI4YMJEdS/DgXBggS62zqr87PTRyRmd/hFXE1cbWEQ2Dl9E3R41LyjufWpYZ81n
JY15pnsn4TmHgZtEm/klfEllETKIP80vSafClmi1L8KyqP6VmIkg/0iXWbvXO5++DaKck5b0v6vC
0E/aIHSeCoa5KUkoXzAaIr9t3vl38/dEin7CxkazWv7fE9OSSx+NDZjSUkWtptAtRwWmvCtBUtO4
NZMto2zlHd7P7zYFWjiMvfuSsEakjlMgFzOyKz0l3Na528EmU+NhgQ24P4dGRPzGII7zAQyKWMPm
U/77KhuBQ/93hienJZMKoqvTa/VSjIEGgjJ+dhZqR0f0to0wMbL30jfuDvXynzPmc+eXtVYSz+CC
IYkN+XNwRu2KCPSfTQY0hELTVnd/D6jTKdOSBZlhTMLyv/+A+Xt4tgjd+btr/kYDC4udM93gu6yy
UL6oYJTdojppgW8xgKXpM79sPYd9Ho8v2v6EDg2jW699dOJokpJoZWWi+5AdMujY9XpIfWl6Lxr3
c94fl5lNg4oIsARFyzE2uvKfN3UM713Z1Lv53TWEwAeTGxnvuV4FW3Aw3gH+rXKeNw2qlzN5kntX
F92f/fMuUO/KufTEeKAhdsi9uLzhvSpvNtmWF1iKS7MXIzcsWwA8zTxjI2w8vQsE5uHJz6JTzojv
9vefmZYGtLQd8t38Xf5sKtqJblrvG1VbZeKQsdZ9xRHSI11plqNeKuQb9NFDlkDqp2OM6LUbBP7z
fGyEp3DtpXidj6k+v2+uya/52KAimlHHplrMLzuGPwMV0QHD7XjMps38Fe0/Y412MkWM+u+BqEOn
PqnxaDy56X6sDHcN9MP8PqXThGLMv+UmMzgJSX4z74/Hq0+Z+WGEw2vua/qeKJbyrHioWCJuAbu+
Uu1lts+GoHvr9WHbMhuhw1qi6Ir1zxTunVoh/uGn2QetRc3ujLn7BPgBjXoghHOILAgdNHff4XwR
ujB91U37IhOTbRINsLXrj1ItH5bnuS9m5btXl0R0ta65BdpqsdWYztxidLXrPiffrsjH6kYZhvV9
rNVr3e/nPSLVazwggcQf4xOVKoCWUXv6D6ulV00Lsb6pI0piGcTBJUgHlmhdYB/BSWn7PNLsPYAT
2mdWQ/5laY8H0fUjNKt/v4r6zNg2EAcmK013hUmhH5IaTWjpDfIN8duLBz0DeS0aB/01HnH1xA4j
zalqmzc1H4OBjOC95dfxETpAfBQjz5gYY+caOZS7cobUx64e2iwjg2KJan2nyNZ8lO0Ix32AlBsU
zrBEnTPNm7PxpKakahiQsU4V8Y0Bc9hKq4gOkvI+byCy0fcn5KfR1a054PYJkKX6edRSrJBrCMwd
8gdD1sqDlQeConrLzAvzlGA/kP1nxkl1Sp0B8AL4zP2opN/byEp3aGm6E1RXlOia+t6qlXevfBZC
IYUCMuDuauGqvLb+EBybMLtk5E2A9wJDk0+1Vi/DcpUL1sGgdRERFBlLpUOBahZNofM/ZJ3HcuNK
tkW/CBHwZkrvRIryqgmiLHwiYRLu698CdLvrRr8JgzCiKAgm85y9167PzQBdciXAdO4EKfKcpP6j
63vVXtnA3EOQkHs/obMEsPxb4k+/ptC46+1QU1fCGGImmY6DvDV2A2hXa56yoIestwGuWC4VHvxJ
UVzoQJk7QGoZ6BEQO1NbUR4R7WXqOrIgnN/Z1N38sJlbU1iesXDpR7+ndmjTzd2GiGI2VOqBf5Gc
eyQkBXmhzURUFiaY2UyIx6hOTLIEnBjPi7LWFKqrV0pK9qnAUboyM1e+4ny54uD5JSp1UzbwzhJT
9tY2MBcGdrLGBNEjTTPqdeVDGmJuWz6EY2ec9dBOHx3Au5cocMgnc3XjW4gVzcLE+zErLcAnVNMO
zoz7TlDLsR0L5zafaG89XXkVF+2TGiPxNkI2LXTxWudT+ZLzSctazW17vP/NafmJqqdapOOpXbY1
otDRr6Iq+/q4XvV0U+KKtsf8eXU/oa/JW2rq8y/T1GNm9gzOYv/YkcdJ4bnVw1tVcKL7iUNIyBAG
N3SxqD7mF2p4lx5k8HlZv+w7xi60KVk/L3v9Xc+7aGNnHKD/2VC43Raqbf6wrP/amBvgzsvqTz2J
A96xHV6d8iEuZ9ZHOM/Zl2W8N9EeaTM6EYwshOSJjWm05r6QWOeEWwnSgKN/XhiGVSfd7e/L+qkz
iq+NgicTbaZkXRaOZ6+WH1h2sQKgc4kyHpZVTkN1iZnmRnYJMc5e90KRABhrFg1bF0suoOqovOmD
ApNIY6/ZO0l2tghfjW3jzWga/RiOA0xWvWpOpmPfTZSyxyKcAzRLhMGuYuAV0/da2cwAdrYGw9cs
Z4NGVoM3N9QP128ZVRb4SOZ6MGQAxkrg5ekmaVF0+upHVM41HI3u0oRVP3vWPU514lzqFK1rEBjG
6q7TKDq0djSXu2v7gzunKx6nuhDnRpHmuRF0YhHLKrHz0KKhyVA6rYgkGpHEiRwuMCmMFsD0F5M/
aS/R9lESS8OXxAyY9fQUYJZFLEjyKv1+PmVe1RgmT0PZEyxht3fVYDPTAkv+LrtHWxfxoe2lBI5F
mxTkXfaiig9ESdaLCl5KyihkEOqb3Gq/+2M3vBV1sf3SRs+qZqXVpDEkMlgl4y/IgAWpiqLfTMw1
LoJM1G0TgyYLiUZAkYtawfMLpiy8YZagHax6eIz8+hJ3hnGwa1It48pCR6gfo7wxntDKSbyJBLua
UVQQcat/AkV3nr3S2EqIthCg3FuYiW+uR4xgH6A6MYY+v9uBl98hmKwYRXTHZk76swoIrcXwQeJa
dsSVI0H2BcnWF8MZN+46LQ3/VLVRs+sHE1QuYmcMdIBA7IS+dztAkRYItjtESDXelteSwdVmouER
lDio4g4inc3R26Cf6e7EX9KI9CJo7/18o1ZDjg+JlMkwcH5ECqxxC2PtqHQz+WhyuaebHL1YPfDQ
RnN+FmNs7bs+S6iBduG5nl9cP//npYjJ/tHdi5+q8DINmXkQGknV9LspgDiyulS+FpGM2dV7yrrE
SuDvRNyQKyIVHLUzmtg8ewnpdH2Fl8+3vf6E9O5PaiSnIXOZdlskU6M47T7V4L3FopEkwXb30mFQ
B5z1Db5j9x4UUX5MWlS8g2jJcyPuDOWkFsB1hKxKO6t+GNMaVkKHFL0xRuBA5LQ+pFZNkItoDnqG
L6ad59+okmjvlWm4t2wcu8ye230TqeqsjfEZm6d1oLSHQnCMt40UBsBifqluFE80MAq0MvjFYdZo
z9HAnd4K45hii58ydks7IDMUdlEDbYUgAbVLMSsGpO5u/bxKd0IMLgS5AdpcXKD2Cl4R1QkiQ4Zy
997bVClcKBJNrYW3tCMWjKN3JBKJIA/bfLGmgvNA0yNoaJguQrybhzqP+nWq44yeHIYrUiYXfX5J
OzQTeoK8rAvQavISdDWMhmwktGNqmMk3uMj447bCYrhNktTM7oz7vSZSDo2XATRw3W7leFiq97kW
NldtsKcXZj3rYJ6qyyz73iWRdkxN6zWB4v1U0u2HbGQqJz3P48jMj1/pj5W4lUL3synVnrbgXkLL
tc0wvy4vU8vQIpF0GtW4heKlHrWypO+XUlinZgv4BtU8fhNtUwwMPnEC6zsQMt6lGGlvKqsP34tn
PIDu1QCZv0ptAyuGkW3M5NMd31O/JbVQr8vdBGa4p5N0LKeaEIDOuGVu9GD3QbTvEltfN7mZXcHk
gODu9GM1JMUOVNOF4R8qfVfuR4JM9iqIfnoM9KGEoUFuaGVuuemXO5WMJj4YB8cMKYp13CPNpg++
p4xyYHBq21V27CIsp4GFgiRAlxsRKmeVVgCIFRu8sI621h2dUuBa6lKkALn/odmJftZNl9sWKipo
vO2mR6ayTjouOQ2vwi4OqZS5dVPAWqp046Qn/TULq+xWBu6rTnbszhLFYUJyceioV8DTQ/k/OTGy
fN/bzdizkhiUS2eU17hW/hycWO09+u6I4VuNeBQdgHEKsryOmLcyitBU/aciBB6Dhb2rS5RmVa3j
I5lCHcRluM3mcmQvYd4hUv2YVGatxzCHh8JxXhse6Xd2RfIyUaIQkMMjPRPvYM/1SDvIxoNH33Il
RCRvrrLO1DzQcQ9vVjRoJ6Sc3sYl7Pei9faroRMz7M1WGtoY1zmYJ0OhoTW62hiVT7G7Jf23QAm1
JXh21GhSDqnxbYwDZ6eMvj6N3Lhc7r5ENnhqM2IhWVdcSVarS9SxJuEKZFPsvSrbWoxEL5kd/xko
3++8TPpnGorckO3RmfO7pKq5Wk3b9A5J/DngSMBz4a5lF0ebThXOsfBBfTZuau6FZHo91tb3CMfR
eQEYjJZ55LnpgSYoyPcMR2ZADHDzWtBld7uKeVOWnoPZFKNHsM3d727if2u78WflgPUF7RznPrX1
GNAEPSbyV9s5eUIm3iZxI/Im+H+RdZJ+DlN2Fbodr3PqiRdT4YVs3YwGYNsjEq3oYqvaPeAZRlHT
+feKrL5TXIT1rvKL9DDkBMbDjSFWgptUq0WYAc2zMmX8pNkh/HQF29w0LGLRTP+5LpPqvcI0te5V
hObHsLRLmeSfvfJoUejezU9QDDek0V8r1SAZ1TSiw7iy1lXri6uXtOCmpEeNA0dZnFD/QZdJ5zYu
sCUW5tbUmJ0FBMlyN8YX2OVEoRQoY+hzTp56oypOG1p0MWSh9tg5VvyeJ5a84AAkOEPjSe93rkOO
D+k9daTPyomp5JqkOViqrj8gKMQGk3rd1YPeQqfC+d4ncjpXINoheD7a0XhSRY2azzZ9ENjPoQFV
iYgq0jUjkEFGH16G0uceM8nu3Spmy4uW9+dwzAD6GJ1/bOLPDJiTCdUWOadbgxzXn3pkWmnOYdVl
jubOobqFKxe1RGOGl37i8U3o+RFNuIkZgahulCyZAlcPt7ohhTtEiG/gGJAzEZhoz9gC9JkWD6lH
DIdSeQ29q167aK5ooYF7QC0nTlYyrPMGzpkRoSCpJlrnY0LVoJ0u3pg9hSXxQQ4UunVtp++B9Yzs
Lt92Vi9AzSXOGR56cGoS/QHcfrYXtKhvvZdylK2a4loXWZCRu1xQkSbG0KmycGub8WNrVtp3+rUP
ZiLad/AuGRBFBwMGBXQ6W4Dma4u7B0ghVwcvQnIFrNpt62f7IOKfxyPpDVNrCGyJBnwr6r3mdjez
nbSTJv29HshgI8qc7hJjgFXcA3IotZiOuEQo2iah9prpMlwPIMOfWtMwiFHC1+tLx9k3RCtPhDCs
QglrOHMZ68MuRmfktH9sW8P9WscdwUfGttB8vE8RitkqRmCtTycKDFDsylox6POhdxoYWjQI7p9p
bpy5rdvPGQ4K/MPhZtTNh0RzQC0EE337hgaE0RQAdsI/lQ2YVqX2i1a55AT2Q/VW6SGuyM5/JiSP
G/+wdfAYPBO72z0G9D6qLG+fdbNRDIjAflvz9L8InGIPBxSSwTF1MtJGC43WT5WvNS/Vd37eTXc5
kQKZVTGTL2Byd0A+4hZDtatrjKKT67QHq3OGp0krDYI8H6Ct0VX0MhD/s9JsvWxk1OttIzMc1qER
1RepDXAkwePR8DIopSPTqvRPlZT9hQ9GKfAHZkhMu/J3Si3Dop25ozFgrQkKRyw62L8laZirTqX+
imNS3wtPxDu9g77uu8Gjx/3nra9jRAMBuh/NSt7aLpsuPITa1bJYaikOishHvk4gjyWIsnDrvrr5
cRecqYKf46YYDmBIC4Qz7vQaNVZ4UBi911MdTa+NQwPW0Ulxbz/jeVCekB6dtC1UDUH1faJWT+l2
brwTcJMU4fgyIWcCdSWA1z/IPkI1hGzctKM/TJsoCjEfPHgCn+0QmGIN8IcMBwxXpCiI6EkH+tv2
qXEtUgJ/RqgyEJuau1FkHhKKmuF9kno3I0SCMqF6ORDH292SSaPS0Rn1x0gDl9ix6g827HUzeO1P
mAcGTrypf84Sv9klrk+qXRuFe+r4csW11d2FT7AmzY7vMvUfaWG7DGOHp9iqvGdNZflZfhlXY++b
ihCzBfHwaoYG6HGC5LeVVYyfOJJWevISW3F5RaIMNx9hkLnNYdQOsUn0Nk7svZ/yDKI6b6ymWbCi
UBuHEcmX+DTBFcmrkdV/Er909/lgABgeXQJMa+85yKsP4BH5Q4bV+9m383RXCSzOy8a+0Igy0uzb
sn9M0X1X6IRDUbEPLn6tBhR9Sm3sVKBcn9e1aFhgfc7L9A+DS5Aq/MGV+3PZ+nf98o5qLzuPU2Vc
DNjb//2Q5Z1mOvkOdANqSysSwCX+8xL8992yzg8FYp3lrUbeU2ODwf2fXXTTKkiulv98imk45CzT
XCSVDppRGcrnFNfvhqwJy6YBmvg7k1yML5U2ogF3NwGn2gzOWF/MiskrxTX6K2H4qwgYGK5AOvtH
IcVzIw0KrDL3HmxICFseaOrFVAgtgF62PyyAMwZChWgFzo36mkx/xpMBIJzaKiWuPtu2HdqcNM6L
YxVS0K2HYCIoBdSkhTj2lcQS4lzcZvjZmMbm65OaWD9kctRgXpIzmTtt8uJJi8IBM76Higf8scid
+qAVSUuGs0Z3JuzrtwYu4orL1vyVq7m6afOdPBLcGR8E3/Cs4ZCHRvPge9DFRgHjFX7qdTBD/6Dp
rnv2avmb+aKLamrqV6rzgndrSn8wRaLK6lrnQsMIEmI8XJW9o1+WRdoiszemnB6WRScuvlG4hl5u
VzUueng4I5fyBmSc8cO0fxGSTqRA/b3FJrWRWvuDYT9ETXhVeAGiY1HZwTot0Kl3Tf7W8O+4d6I4
LkuRbNob1Z7XZSk2W4E4J6IPmIVMyzw92TMz4QyTrwJz/skmJQz3ETpno66eYVnAiG7OSkbZN8yZ
nHwdnFNGgxvDADQBeFw+qcZvzlZp/2imkAz47Chrt13pjuM/DdE0d5EBe+bU/u+qK5I1PoiPIi0V
hHTMO3D9YOxj1NkO2Cm4yvxhP/Q+J64qrTv32d+Ba5knS5IKug5ttY+prFyXjVFY5fcp3C4Ly4s0
PlM6Kuup9fTXqKvVKsEh7rndwRcOE4LQTXYKVMoL7A7qYGErj4AMxUtZU0gyTR1k5bx1CJ3qGndg
CualZZWg5mcyjU/7qIc2kFNZqjysLf99AZBKUSNMDhXpd6se/+5DHkOUDqlUUKd97IIGYxPNyTW5
FOpm/ffFtUlzRqyebt3eVNQy6e4uW4lQYFhkZ97277rl3URIJ/kslOiW/ex62OUzrTVcBK2RpcER
c9XWzEP7yxszpSLbEelH9OegcQPrsMidXfDBi1Pmax308we/Q9S7rKMrHTIVVmmNE5sWVRoRJGFI
pHYpxVlFmfYVPXF+183gMKEifm3G1nmCcAAjj21+3vQvCdK7eROWW/VKJXew0ullWePxL7LS+fSY
N5XUlwpvKO/LNrcNbhmcphuVaA11pjdsQxHoFzIpYaAFLaOieZGK1lsQpHNvydgArLEupP0Ut8Vc
0rpVcbOC4bNSYXVcVrmjsmEUNgT4Nh0Sv2Xnr5UT3dJNqOOKWPZ0DDE9JBMV3jQzb5ZGuBSkfhIm
pGPc3G6e6Jo0Eii66BjMnJLlZVOpzL2ZNg2Yc+/TCExCb7zq7qYEhU6AEYoeOeeyyne77gqrZrss
pXgXUYtK+1qiwK+HXt6SJG8/qosgkGiDWgRacRHXmI449/2p/aChvcWI6J/r2uzu9s3oM3kYeoHr
wNez99xm8slfQ1YwxaFVCemgyPE9tXGu09vz4l1X6yEiIqKZ3IjMwUA38HVkZvSYaNz0TWGjWkUb
GAxhfbQYOANeowodyO40lQ6nttWkR3uccyeD5LsiL+gwwFlDiSVRu1LIJ7EQK9QUMZTuxMljMJYV
rrZH1AqrCSdyUz+2WGn9lgPtt42/bpq8AzxF+qtJDBhldGPjKCH3EQlicCV5BNGAe0hlop3yTIC/
dJuDMDIUO9MzWQWfiEyqvVA8GUVpD9cKu8mmHDFVjbYFMl4j5JOcpijN6ntjod8oDcbCdWs/FL34
oBOOLwWJEQGyOcxr/XchbNinNgkPg9CJNnAKgnTLzrlofvEpChu4fFj3G9i9zQbt60oOlCcaY0BL
MzA+9gabe06bWcdK5vpNhuSUx2QHjX6ylrrVMVUfuyfa8IcRqZzm6I9IQWpCuUOQ3xJ1EVFBqHkG
fiuyXg8mhlaRmcPJ0KPdfY/q7leND+Mg6I7sRmvYBqofr424Dy2C/1igutWb5CFxUdLb+tyzKz20
874NtN4hVTPolLsnHpCsxll3RA/oEb5fTaSF8zQXaIRp0c+MzFVF1hXeoFBenVKlm4CAjLbnaan1
lBMUrv6VMpz+OnWEbtd1frdK58UvG/MeZNG0DVuBX8RsIESjH1/XAn8keW4Ubb0XTpx92vZXs0Yi
xHwLiYxPIF1v/JlRg4dYj1C1Sp32e5/t3dL7hvcg33TedMzK36jl4D9lhvUsQnFKKtr0ywsT/RC6
YTv/p6U6046GLGw9jQctjZyNpSUwOqzotWcAf3RU9eKx2zbIOu+gNcZrlRLMPEjhXyZ3/G3kGtO1
McR7lb7YBsNmJgffi6BGjUBWOPoLqWZFN5RFIGg+NUxZBemaCDN9C4WGviIDgcENELr2zXQYk+mh
6QnURi3whxaugyRopE1OwQ1/PQ9Ri7JFb6XbIKSK4UxFfI487buKqvGM7tu6+sDjKHMlBUExaX4I
E4BZ1GP12wB5Zh30ZN1OJAf5PKVvjiaqfSmMH7bZjbjeU0D4PXTpIvc25KC9Tn0sj7WZqDtnw3CZ
pHsNocQ9ynL8qabqhxKvJg+J8/LShf5nNHk/dFs+oz4A3ZZU2bq1en0Xd02JLSB+K+L0wXMHmPrE
IGwSUEsrOjFz3mZ/diO/gHyAtSpm7mc12FkIjPznZRL6tMqa2Nj0GtVaGn1cTOkUo0gwvZVutg9q
mpMxiHIjRG4gmx23VzB5BNZ2W2Yka8zJQK39njx5t1k5RJMB1GywEBCbc0qnaGJagNo0pZrGcIkn
IPaCGB0r9RMwlZjNXwvbgjgdFu9eQmm1tGn/FNgtjpit0wPSHJ8JG3czqpTZY54QgaAMnEEBtB86
zd6aIBTILEC6h9TdDZHinqXp5S7Co3rpa+IBRG2eyor2V2RbD3HbJIeQJwtQYzxzbUL2NUBP4LPX
8iPCp3DxfAB90s9eesvT1zDvn+JRxduOfwEeqw3RlBPYa5oDFBZJtXY6mtBjPeFnHJITxWW5lmnP
zKFx3gJQit9iOb6OlOk2phm9hLMQG8QboSDBpIOBwXm50Suwv1qd0kc2e9CJdfamE/gbK47uiKUo
8R6JQtrZOiE1liOPFFzal8JCJlSngljFKUEsHWCZ16F5xwbOP2XJFpZKc9ZdjZl/uCSrggtWrc1j
WwCRZLT9pKb4t6WM+JhK771S4kbBcC1A/zwilyU2TFkGuRBRDO25wBIKQ1U3RXYsc8I6XNK6jgZR
04xBCZJKQ/nh8cjHSPJh4uCzyX/wOwC1VeZ1JIL2+lWfX5rpgedyMbN4UnBmJqJMg8ruaOkU8mN3
NcGZO4OqOLuQv7ZM3MjABlB8muYwvtDz1rQCeA5yH4EYbAFVUt95tpyWHsdAvtK6H/oaTq5nYLvC
nSIUTjK9QHmRYEYZ9IZGWNhCK54BQ4Ok7VlYZLbGNOQfYUdtRKo5lxhZzi7Ust+aTbKGPhawdQlH
gqIcb4BKvEyy+M3f5pzcIHiJWkoDUYkznxanf80qaNKloxjrZa774doDhDPjV2kZOJ5UtNHSNt+5
FfdcElH2gihnQJkTFVWbrmpXI9rprcE/Ly9FElx612suXPRwozACndLCeJW5WV6DgqdY3xBZ0I/a
oaurDy8Nn2SibxEE0q9mnIfGocSShYXCG0hGNIBUz27QbpUGU3Li0Sm3syx6h+q9eUUoWOyMtIN3
Civ+OW/idE1ZxsMbBnu0w5DNeVZihKoVaT9OC/6OVk7jnYC+EEjjWzr69/ZPTzgsx7rUGIFYnG8w
k095TZ0Sf6baV0jSbnNfimHZpg9PRAnTFsfel8t5ztkkYNIslPejQZl8LIsDjcGt8t1pa9bpwcAO
TPkLVprrEntiBwyMTY+qYwu1NwlDkPDGpx0DVvdTyXiiYLYonjjJ3F9krpJenOBGbR1JFHkFNM9y
OfS6ZBbWugxJbcQZ36UvX9wMqDtO0lWMOeGnEafYsfryO241nd5Nn91HiBorLtIeBhwvy7uc+GC0
vN0zsoNp7VZpz+Ea9FPgwdt1fni1cM6do9tnqjLfbQenJrPxP61DG0oa1gFGRrCCu9HhMYv/6OZk
E82iRoDbjnNGThOuwLkwMa0B7IgFT63gP4Vkz1FkD7ac3PJuuFCCqgJxpMXNJpvMByV9Aw8HQoSO
HLO9wDKg60ANu4FZsD2+l3b6XGXZfCjRCOWdmZ3aVME4AhFC4c4YOT8rvIIVVC6SqdZZbNmXts+7
c1Gho1K5KL9Zeflo02Y/UgOItiHAkvPyQnU1OadBkx7I8X2MKa09Yzcsn0Xcrmvs1vdlCXI0FlpI
RNtl0eEspFBlOrsitYZzHrTDOZvfYaiE0tYnNzdOf5A/H+1MhlUIbaZjPMyhxqljrtyKciVXAb1b
lxnBoCIYK7Rfwd1ABF0lqCWYn4/1W39RnFxvxJ95T5mcifZa/dYBor/hU3lddgEJWZwaqnOrKvee
vck59fANH23K6RdHNdewqR6K0TfujT6cgF3iOxeR+syDkFs2fZSkLOpzEUvaj/N6R2o03iEU3Sjj
P+cDHfLW9KptohRaV91wHqO2ch41QkeMWnxa4x440vhOKd5+ICIEL56s/X2p0N6UOfHZqUn7MGlN
DWNsnd1cj5o2/jJiTvviJkx/uhZJF73YAe0DN+v9nc6VlgOn8xodOmE7qiuGE6Jr6r77AUESYHHT
U3HzBoL9SJoJR884wCr7FZTp9DD40zehO/ZLOo9Pa8rTSRNEHVI3AlG9THuUNdmfhQW+0te4Sopu
jHdB66AXE+nLIAMc0nnVHs3BS17oTyUHaVTBetlqB6F7U6jTlo110SUvIyP2gKndFXaPpGtq+1wf
/aNChPXbJV0i1am66RrQCyrVz7D/7XUU09prvOTZ0q16o40xSSTl+FxwywaUkuvHLlDkupDhBUPy
FRRY82D5BFJS189gvdDpkdBnVq0f0KGF/tfRMQPpbm/H9Oc0RjyXAtf8RV6jYOD9yxtRCcVJdjGp
5R/zipSNyQWW6YmOpi7w+gvmtfvUOqCuFLHdgcWQzK4fZDhwDxzkY2jY/g6rs7kKUjAmxKQTr6X1
WHTl8NA7RMssiyoQRDB4GIQ85QcreFDBPXMxnqB/zfBvE11cBdSoo9wyviMIJawaNU2g01JxrOiN
2QHNVhOrMl4N56IwI28pS0XvmUjfpCHk79wj18+6GYAqkHJ4yc2a4XvLO4o3OKqgTe7/rqssho+i
rp96wiaJDTciQBud9d6UkLm65IN+Vn9B2qOBTmaxm/xkS/fAQoXCoiX6q0zb8mkqbP0+JMY9F8Y3
Lwp6DKkgaxDrEiA3CP8ueywq81Jjh/LsDCXOoFqejBKP90rSsjlBMTSpTv3P2qA1yfFZdmhsX56W
7f9vV8oZ2Bf+tVfM90Faz29YVhpG05WHv8v/+hRTnzOTlTj8/fjlR75+bvl6y97LZmHo+lz6/c8X
wcSm/vl29fw3IK3k9/7vz399u2WHaFDGtF7eTn8/+19H4evt8hu/Pnz5ZV+fQEgFP7x8+r/e/v02
//rtX38gDyd1/vvtv7Yvy//6674++++n/OvgLnt9fY3lKy/L//oty8qvn//63mkyjzbpoK073DQE
slOJPHWjhfwinob2VLeDjX+fmRqkVO1aBmULuI4NETIplGMjb5flZQskTo07lr3W8oGMbjDZO7qt
ZHT4Wr/n4kvIcW4IJ47ozGW+94hZ8LdF8sAejyqkYEx131zO5dWM0k/M8IjywN5C6cJTbcXFE+qY
S+rjy7EmsspTOz64bUY6vOkyxHLiX6ZrAK028mRnTjTa0GlvFTSOE705GziP455EHBPqRz10bXnA
2yYT1YJwnWpbNO955dN/ZqJympO3EVVdpMjRs9QFKhgHsIfrYCobo9fcFh6uGOx7DBC3XpIw1tUY
FPdrpykAsIso2c0aBVQzOED1Iy7QN2fydeYy0lnVCDqqwhGPRiqGDalDt6EJhoeoUs4tEnccE+aW
VGgoCcqq904RxOCmwfNkNQMzIzEd2twAW32HfmbtmtbeqHocd3aXH9JGYDrzqWNzX6H9nzTb3ggn
RE+Q8PtaAEN95xmunyyHCCBdjjeCFd4drdIZVuviQHxZRKjIS+R09cbUvQcrd6btwEz7I0yMK5Ef
0VDGxwlPOsUkDR+jUf12WsX0wK6rl9gHZYtw3IkS64A+pVj7KPAAC5BkYck/ZR5vYzuKj0aOmMKf
/OnQBtEjCXeMMwsULOqXaVSgQHtrr1Ef2mRJNxyajFKqnwOD8My4PEY9STuYj9Jt2dmfZZRj7ETd
+IqY+V2Px3WkF+VPG4Tp2se3R7QEt9tqqJ3nqP+FgS/atI437uwGCVtPnmoVQJOE/EvrDmxmmsby
UFup2PYMWJhkBitVwS6rDfGG4gdKpGn+iowERHDTQX2z0+9F3HDcCNlelZ34hj7vKCNUsIFnp+tK
+O4alihoxMn4xT7luWj857aNO84lPV33elRu9TxDcgi8uhTAfJVFYWqiGbrGyVlvge2i+X4gkeim
IkFSlyz6tUhTQAIRWPcpL48N8XAHA/zxWTAmcAOC1zAC8xhNtL0s63Q2ujNRC0KAlhXwPkshi+rt
Y8pxTWYawVB4hE8YgL4r8pMUqXKrZI7FMxGO48lGu2cSUzb6U48qrIvWKWTfU2Oi63cCxZwMn0PW
puJpSgaf1FICkPpB+4DCiQxN2lRPxuighhILZ0f7mMwigEjRBeQIozpcbDVqDRoKlbav+Jc9chiN
S1bbx94T8oAwmmjppia1LevelesBHgsPelx6VxEzP6QGSXOrsupz6ohj06gXB7zO1hTkzkRlfqUv
SeC09i7MQW1ybV9oMVpb7O4YPfXpOYKNwwf+sRPjO8OV7JnoB3urqL3NXTT3PNIQqnrkL7oeqJ1S
8cwaP0fc8xLl57RvY+818409fmT/3jvKexVFs7UKDkRXw6wCJ/yskL5eHRJ/MEmVNwOl9JryJRDk
noK+rONqq4zmWHiac/ejROEqR3GCCGODn5Cyjav6A7l+RIrXLUKZnnDEsvo+cuekCkqaODzFeEUi
Tbm3mD+vpa3pEPb4UAQDiVDyfcSXj48enkHZmd+oSXiPXkfDpNDOkq7+HUdzqOAIjTqQQ2Nyrqpy
QQUN9bVTcwIqJzBxZPYvjZt3UdUXzkePCJaZYpi8uYVKn/QeS7Hr9v5eq7Awh9Rv92bW3bix6z/0
HtJlSXHJImpwa7WuiVKPqRRTxd++7uMWGD2YfYzHCJbMH3HHgxE3VLGxSvO3xvRxhUjcazraAJn5
gfjboVLzapQzvVCj2z3CmJHea6TTRgC6B5O34mxz5cbrIi5BykvalGe3AfdkTQXmVhqcaYHd6Gt4
ggkR9a+1Y+50OK37lN6ipw0WCjsLwnwMw8iPzCvxIdYhbA5FRyigUbi/I5eni+PRRahkqjYQDpk+
GABEh6vVNPbWjRNF2Vx+8JyxyUxu7R2uUjKG0T1bEA1D08h5wKwjl+J/i1QAZYwPsDMEBOW2n4lP
BCd06B1aRn8dm9kubKdq7bXNZ4holf4FPdZhWuPT1550yf02JmnJR8zgxFxlcQTaH41Yu3IYfZ8i
p6lO2cDdrDExkEAL9WUtzxZ8jqhJB8QjJYleeLWoRjZXaTgoTi0KfQD2YRJFAIjTJOBJYDu0Oqz+
zMMWP5vo+iPpRwaaPVyr1ITitZ343kkrk/JQ180bvWJkkeBaudrK/KirPxJe8mxnjfz4JbYZIxCv
Sa6pXxrkHIQQHAa5bRppXlxqE1ZEdgrTJGYQbSUubWR/83BG6b4iIzhtYLal4g22pLNiAHNE19zz
N8YPASDbMwNxAtcIZtjAdPZRWlv8DKC6bCyg8tbNs04ew8GHY8GpwZ3FZaK6ChwsR8gyiOQCojBr
TLxOlOtewyM4MIVErNVY53wi5yjQbzn6xI85PwZFOj1iaFpv8P/QUJNth6W/ODlFeTbMVD0NKrig
abLOgU2IH4DD/2PsvJbj1tIs/SondD3oht/YHXXqIoH0ycykNzcIWnjv8fT9Qaemp6uio2NuFJJI
UWQmgP2btb41Ec9AkmeMOtZJ2GeEA8mPvd0Fx7lJMGSmeBxxMV+MLAS93ObZys9Got6QfYAJAtjE
Tt4b2cSvX6ZRxC4+CTBoiXETQUbfZZ3yZiK45fZaDKZ1wmjNX2tljRNs0U1OMQY7Bwe8VgfbXAFY
1UdL0tIcnpMkPkEYDq9spZeo7Ql7lN3qO0qAGit2MV6R7czHLjdOui/og4V2146g8ExuonWPIWPu
uLnL1ngDLww1jwq9TAB3t2bMtPNJJ4lqxyjFRxCckwORAjMbGnkzMLmKA8S/HLlHJRnMrZ9wf4Rd
FpyTUAcDrBY7IclQxuxzLEMCBmMUulwiCX7WaBcFTnPgOoCMd9F5sm9aM8foxxj+aPdw0oAUs7JL
GlRWBFG3pf4Ot6rfIlhu2Gzui/dplPKlTqIfEsMrV0WYuUoGwIX0eM2xUcnFFcxshnpgu1KYO7Bq
3Ulk9bCpJ+0rkLlzgDWMVDPt1hlcrpMSY9DjIkjWLFa429uKeJZF4M4VREHqQDsdoJIQzFwT093+
6BHyyFFVASKjLXfqq48dtc0xhw/tVVqBeqdBxNirIBkIiOQECkhA8ruyQq9o77QOtg7tG/nRo4Tc
xac35XPUO815Mir/JLVqFeQw12cbXXWqzSHkUMW+bXSEh2bNlhHLkX37+xc4lMrGtBDLDimJs0lq
3UbGYN1WzGlRNJbJJq4c6/avD9jBZ0odX5pZzroAF5vCsk4dxd5XaZNz1VFO7O88LFhe1QfJezR+
4aJ8mPDWPA0GylhHz3vS8bTKazSFMMYmbl0ncIYDzNV8k37bPnWLaVjqOq9tBMXq9IaitHrkJQmu
1FY3iUaWRcfjm+QBZodt66deXZbfSld1nuEM68ho17Oipvu+kVDQbQC6hhXLMyka9h65tgZzSEfF
joXVIugNm2jVnyXR5DTu3VmN6w6CIysLZ7LXCCJZVmlk5Pp9dawJn9jnnUzZlRoUY314msKEtbXR
N7vf8hIcOB2ScLbPU4aEE+F1d9LZZHDJ+d8d1BgOGFHRf/ILxsHUQ+O5mqCHsSQs20OFNh48jdxx
0SY7S0HbbcKKWNtJ1aFltl9VPkHoOQqR8P7XH//+97/9++f4H8F3cS3SKSjy5u9/48+fRTnVUcC6
5Z//+PcH/IJF9vvf/Nfn/Mun3JCbVDTFT/u/ftb2uzi/Z9/Nv37S8t3811fmf//Hd+e9t+//9IfF
L9lOt913Pd19E2De/v4u+DmWz/z//eAf37+/ysNUfv/56/0LasPv5Vv02f76x4f2X3/+MoRhOr9f
qr9eqeV/+MeHlx/hz1+vXVLkfzx813WEbnT6H/7t93vT/vlL0XTz31ROEWHwLjM3tI1ffwzff33I
1H79QfXZhn/+suW/2aYpQFfZmm6opi1//YHj4veH1F//9wf9pzfs/72Bf+Rddi0Q5DZ8IfvXH+Vf
7+vyg5i2ozu6dIQJ/0eTjnRUPv75foftjM/W/g+J0yzDQtV49c22uBeslyhgMC6N2mjd0/iZd01x
naLO38xTwVFiVYXGrNAnpXRxpZqcwKXOijpLp+sUTBs1x5XUpdawCcs28DSe1zu/98PVX9AS31yw
iDOxGBr/DDpY1JFBTHzlyM+/D9hWm4u99vfKsApN6BxyOk6kCVDU1sqOs2itS7u7QoRCQ5uZH2zY
g8Pvv8orcHq5JpByk+saheBnGViZO2zGcGFbFkIkVz3lQRhcMscmAMlhledPdQBF3JnWAD2DXT1R
CAai3HNqo6vvF7RfNxNTT8jYpRcDZ73Mpu3vP/KdzZfKd//bdfKPN+i/vyGmpf/LWyIMC3WVYBOi
Qbl0pCb++S1hz2MScWsMz3FltQRwLr5u9aOI7J/SB3qrQkBXVaJypPOq1B2pFBEmmy73fBprK2e8
oDr9PTv0xAugkbMyNW78LHxDln7BgIkTXynfwQNipx3HS6kH9RL16nhTcZe26Do4HeHr5DphPSHC
s3KC4mLkZNcrmiSFeFrR8wfbMKtcraozxhK5sxYtlZtVeHV6kxaQ7du4CKmIxzth26Rt29imJWJz
zySYaBSoS+s6uQ+cttwwLmV42Cg2IX0TOx/JhIHBcbnWLOcn44JwR2BJXlAmmO4DAEMk9SAHE0oN
46B8bX2a/CbuukNQjZdFkDNY9xC+szU/CslreX8n1BQMuYk0BMMoKMM8YlGmfcp8ghnSqGt0fe2m
y+poZanRaq5IjR9HfuicKyaSTEecGFuHXS7LirLHSTnnXto6KI8Jq2x6shlB8Y1WCCukvlhVI/Yh
fDXSwj3MpXRtyExsuYth1PmFY+yskJjopRQoPitcoMSfQCqUhbnScT0IPXogfEZbdV1MclN/ay+9
g6rZ06qy6+NsYuNvZ16/HnCvXQsdQ6azqTJz2OM0xPaJe1GaxCWBTiLzznwn9G8XCYTInd9oG1qS
tVrQ/ihhexyEliK8oEIJpmkvdaQ2g0JzgjNBMuF1SzvsXLLctWM2UBkmhrozGRLuDB0JgGLpW6sY
KCxwC4ZTSI2O7GYSHWlfE0nkZcFWVdXRKfXKASzdDO5MbFIbpXnj1+wnQxxD9YvavdfFaB2ZT29L
rTb2CrQCNyYCejPyVFqxhPyWbLtWkRppG6IHSzdpP4hzZM2uIqxUdC4c388+51geqiBbJ4QWbaSp
4RmCfRPoeYduufieKrKtZaO5Qyop7LFmhJrNLGFhHwO2K8uHqScYu21aXJZMn3jPRXZsCWQwC5eM
auvgl/N9mxn2piv6aE3p18L2OCgj3WZ4mTooukZTvjohZprC4B0VZvfF7e21zOpQ+rxFMkipS+er
Hufv8lagr8HgwBUyF9G57KCnWEwevHYITvROPZEEw56MUWy+OuUhe6pTYUzOJoi3DTYWnh9bdKOw
kqgOMqs0VhL64DbNw2dhpcBhmnuIiVszRK46lt3XYD7BmKEtNyHyhXc6k1NGVQpupUIhSjFfQCsR
ZYRBPykpY1irp6xlrPc6AFNVon5osP+v46o88Uzc6KnJTItenl4HX3zSvbEmpzA0ENkFYlWrSuMt
FYje4axaAu4XAoNhBmuRlcNBLYClNszBjESOAD2crVkKImUDonRq9SVEXuSZgTwPCmGq+XjhiaKs
26T8THmUebTedFYhDxtmSuAAZcltmLIbHxOIiSkhOpBarGFli4T7ny5GJdErQaa8MBMTbanbBQIZ
aZEYlCF+KWo736Jg2KoRanmsQBtaaLlqJKm5OotjxP6mF7E2ZbTIhDItgdn1WrzL/c4r4RCtOrSk
8CRKYAUJOuPZ5Guii2YF5aDUzWbwyEhc19Wwahw4yZLoeZdVNVBFA30Ey7GnjBn4TgV3aqAARKMf
yLXlxCcfReoWqpFYNeM4rFDm0xWpUb1XCLVI4FJq2SD3OYKzMgifg6q6mW3kqsLSH8pYnHuVmYCS
dd8oYIjVG3uY2uKpnXDdJFp/rbVIAGHRH8hYA++ZKtOaNeMd0EEHPyKqA990ECfMjb92OlQjUYkJ
oJw3jUiRg6RJda8az5XTk5CGsQ5cCsMKRFqzmStHG8JikI62a+shPHtLuc8CB09dFMBfM7wcW/w5
YMMZG9am5TRc+yhb6Q5ZqnNBLSRB88NfEglQbyAAC9caq4WNokb5JqZ0FtrUsPuzQ5ce/RkD2Qm/
K69/Kw26ZR6YqF2ZbxWfcUUYX9XnOOMdkhFrIDvYHVjTOzPgJSY/AbGtndmhph9lvKHfwKcHtUet
zW8Y5wfb5ydzMP+swlYEK+xoRDk6hDPXduCC72QJ0iN9yPGSS3a6K1PvTohHie4qQqLCA7HPmMcz
QIu/8ahl3tAse7g0t1Yk+AqGDkxMa0kDGbdgBuQE1L25jwbSA0wtuqs0lvag90APja99iVi5S6BQ
Vhl5NXGgXaMBEySbSzhcMWtLXeUJ68OeH9uuhqrcEg2IGU4AvR7NTmXRp+QeLIElS44ACgNivVc0
l5TqakOa1zZq4+c+1WAgTzm9OcGQ5it8QAQ4kaF6kBkOsNQ5FsMljc9CoYgQxGuL+bUCHb5SikPc
Jeamo4J1pVJslUj90BWsbUpPXVabPUdg+xEYPjS0ELi9b6MEgfYQYJVgmakiVyvKW6jEJ7NtM+7c
ZCm20OZKx7ooRpe5jGV1A4luF0jkin3nodAcc+Qeqf1kLS8eFHpkWgx4cJOEDKR4jGXz2s6cDx5j
zjqz2dZgpt9XqQS0TPI1PNZ5lcoeESKzQdLjTnj8O9J2OPpLAFyrZGIoLPw70x+/sx6x6RgziGEC
FjEuypgdMnJpkM3kybWgYj5wuO1IjxrXmuN7luIjHBbp0+BHe81uXnACulQPcqVbEJ7VgsBn4sVM
JRvXqU9vqnclHD0Q8Ui7bB0pWUyc61gT1inNjLNt7int8sAN9BDViwDmmHtJzghHGarNBPpoXZdd
tuoaBpiF9kVQGtqNRklcPRPULsjo26RA8xerF10Jz7WteWOFJHwG32eOL4TN7+KYitai1nanMbmi
yj2n7fiiqEJ7JElOgELwqwkooKXVO3L3XBMZJS8M7rwyvsVNiwtdbntMZCs9Lj8EyLFMLkbAGKOX
aldeqoZb9Gf3fZ7ADip4KKqwqMMweQ+ylm9dtT8VpnO+yN7LKUQPieaF27W/m8EmHsbcutXZma3l
bW+UPF4AmOdJc2Pb0XvUxD8An58Y2PeSoKO0eKoKDuPQBFIzjPj/2ZdWYbw11OSjr3ocEP63Xsl7
YjEWlTs+qx+9MF7NhpGm0SDtkWFxYDJHXnqbrw2nJw0r1zB/c6bk9fhO5N8abW+CjDlDcKChI0vJ
L02qBhzY4ulUqlx44NhJe+q8goXRSjlPdXONI96EzpiOQQwenk0LgW6s6YgrV5garUsds2oWy+fZ
iB9aJuc9fFCcyRV5qWMAfL2/NoaBjjLXFmZ+4GVwBr2B/yLr32SUPRFW/I5x97Nno4OXRF+uObFy
8o84clx2ik+DbZ+RWH8GeRR7iVTxDnPJ5AaFu6a1BzVUX8g7J32vwzfO9xqm4QdeJk9vGjhrPW9x
ez9nxpHQB44r5RtDGw1XgMg1C+WubspPh9mUErIPU2frxxpB9+gSfOnooMUc+w1RAnd9x6BTfMxT
i9x8am/93IZ2AJQXrfxKU6jrzDK610NjkzZFcWMTIkbib+YVZn6rUTyhG/RXhZ/GDNCGW0Yxp0AJ
KWHUvsHDFD74FXsc3N5PTU1YZB99kz6OXWEX6Oy+siLiSjWQETO2dXmjUorz4GqO3F1h4xpF0N9I
xETwX6yNKLpHel9Eepqie13YHYRlqS5jt8/IlD/lEh4LJO0zxVYbxpnu+sPEex204FLn0nVAdPAV
n40U3GnR44ZWmeGERIG71TzE7ratIkiFk0aSSjFuuVAEUu22X9UE81UZ1Jl9ygnMKgjHZhQyrO8N
6gwWOZSczLBn/5GFATuChJlVmzWr0hmAZoE/twKD887fTya8r5nxdAL5AzuhSZ+VogAy8+BqpRFi
VaaKVvCEhhrc7Ry/+wNbZHwZxJ0flUps27bZpFB0V3kMV1+MDfH1rfI1VjFRl0dzVJG1F+xQBit6
0gQwNrJgP9WOGz8OeRiyFXlnJatRDCsv+GMwmFOlJxoVwEy5ZsQZPVKenC144ROG422fIU0epe9l
IW1fXVjFDr0/6vpovsexkkHJ08EkorMjrW5e96Km80+meqUWYYLMZGWMYOb6gXB20qtQ5KITCB3U
RM4yeAg0WKMdoq20RPsOR8GqnjtkcQ1GiXVJK7sWTnOvMCc0DOXDkuO74RtUFgYhTukcAQxKXwnb
ilaioIFpGAgCxoHsjR2OSAkQ7oKSKMagHa4VJfmIdPOlG53UC3Bkx8J4JIMh11G+sxxVVkPJaoA9
76MtxXEs5EED8LwC1MMgwhrpgGbacoOSsRzJMJLSOlY5PSlrlCUBvXGZgLIrYoU8LYpG3IU2HcU6
RHvEJQA5OvUDLB1IFwJbEriomhtYCSPmv109ELIdPtkmsTiJGJ+zDnO2qL7npDoPDbtJLEOI+976
cFry++yvTq6Fpt7YWkbeyXCCE/7IkggEMVGI8YRpUNNAeOhceQq4IYrWzJ2qZh1OEeLelDRL6RuE
jRwBXVwjEZx9CZid0EUsyFnzKMM5WrVjClO+AljRtvMW3dqYwBgYCG3MOyfyGk4Q3LCPmtlbBART
jSCAfSGmGduRKyr2xBBh8VDFz+GooNJI78kT5Iguj7Kur6LLr2MXHfQ0vImT/qvSjlqRt+zWu58J
d0XeUD5MuuFKtnqYBngffQ9LCNgXVbp4TzM3C5prwlG9rmt46ok4lV0L4ip+yKssxIfXQ4JnLaxY
xuITE3RAAFBBnZyaOfX0MMtdiBuw5Rh5oQ8p2bNrPFFHtOJjxzEzH/1C4rWJbNslz8PpELOqs3jR
7OptorKLe3jIhuSEC0IGI2V1EEGy1aBslYIOMmZLypedGWGhCkCwKEHkvoXGmK3CST0FSPZHqzgj
hXYBS21F6CS7zI8RJFSCp3opg7eQz426QRCIxWrHSXnqAu94aPN7yATIGkX3bDP1r2dOAi15p+G/
an1K+2mi+MnNY9uSZMFCh8UfmLOwBSCgxqzt2t5yYauVVjtwK6J8yXTk8DOsC7ut99jSn2KgxRPL
68HIupVtFvgs05S9zLiEmxf3iUMV32pWw91uHR2UlKT0BmRPocpV6iOFD8Qeqd2xrLttsRtaffdY
G3wfM1cEJ2q7AgFS2YD9ANqpGyXft6hA18EUgokS2Q1JxGxz5OjkK5FpmlfM9iGa5EPFMHYV8QKt
agtvQkqpOw/p7VTkxIrcZ8lwZzBFJwJ1frd1+2Bx6kBqILOB/2ojDf2hKIdnBbGkC13+aCZd7WZ2
x2CFEsm2yYm1kZR75JWdWtqQoOu3eDF5kPkEgvsDmQYsNNd+Yz/lhSDc2dh1ndQ8TiIYFQYBDYpO
JZBxrJqoSa2IUnssuu+oJt16VtdYMt60WnnR5vGNFdc+hcbcj3iW054WNxvEtsuPY8VY0ehgfhSo
bICVELni4J5rJ/aNYkV8ImmBjGdXAx2ZTuiba2HzVxQY1Fowv2VDzw6f4Icr2QcM0BTGwXWOgshp
wlVcTaBatfgW3LjX6sGT0fFkX1ScUU6bOtq30iYirU7qgtbqIR1/BrXGp80PBN4kWoLZHZdvKl8i
1di3fSnEEanq9Ch17DwRBsIVwgwu0u7QMw0rgbPoCqHpqU8iQcgVUX7y/LrVTXbMwD12nSnua3vY
Y8+70xTtM2ZX5gnnI1D7GBpq8EUS8QYzyT4CtLDuMG5CfdlYSf6cWOmx6KyjodMGGE78UkTJky3O
viPo0modP7sEwSe8IjnmDLFqXMUe1Mgfcj4Wyc+urMYfy8rsrf6V1Xq77S3/U/ebh2pksogDBYia
IPBjJJZraB9omnY0kIS29AfsaUfkokdUUXRDb7Iy3GCUH1Ycc0HiWy/79HPIMLvZ2bCdZHADOPus
1tpj1I77wSj2GvZlFExnhLS3hY9mFijKStTZ09Qzz62TjVmqL1bFzjGXd0VHBLKjEKALDbAhy5ax
VZigZkWdF5cjoabsZMtpEZAlB2jeN9IMvTjEKx0meDcRbIWO9j3Z12YQz0uWs4YYW83ZSSswcnKt
35uVca8qdUlJbiFvmnq3Sj+mMqxWWg3UWrPbk0mO3mYWJh5MHERDSV0GoIlSrQCODi5IS/DM44wm
adO2DlFgrTNhMvtMsDM4+EQr2SL7cMh/JpAAmEFVXwJm+ZYSo8UmYzrvfwxbZxLiRAdTkhQxwZhQ
NFTEGGGZDpn9dyLLytNb6wdO2Y/t1GhTZueuFuUhjwd8LSxhfd6bZv4K1fi7pipiqk2Okz/5u9IY
Xxt9up1KAgRUn0SvtrnH6biNopjQqfhxspwLe+gblox3aeA/+Pk3aZZ0r0RBVCimuIvRzC37RYfN
e1uRt4M/bFnxQexTKJDqR+njATQ6+znpYxT1afVQOCQcq8EurrOrKu1XhEXPBDs8FX5yHEbqCNhW
Hor832CoVWZB1aipF+FknueCgtMmDCYZ2q10eqJlB+6OJD8vY+mWdXPX7zJN3kF0uJCfeES0leM5
W7NArWHvqBlk2eQ24DEvVPWzmkpSPrV3P28+E1v/CNPyFdj+zmSBsxMNVk0rfI3r5DM1DM7bBl63
Y3qjOJiCzbSBk60l6AjklXgG3Wlzva6CgbLHJvM2lbQT1ZIiX5chxk8IuGQJ3/jFZ1kNH5M/32vB
I5NPSqvi2jf2O67mWx8WvU/iD+Jxguo6n3la1MWPrKgYvN2ZDo8vtFrPUdAfCx7q6OosOJvjQVHA
hncROC/jsSFZTR0wr+UT9t76vfeVldWYr4afXudJP0q1DTjsm68yMWxmF14J38i1xhEKXeKfQxMZ
id+rLhjeGH9ITnWlLFh4riyyv99rxFdwRq6Frt4u/IVVm4X4EaeNzSRAu0RxelZJhlwZqXkIwS0u
QNnG3KqCgaOWBjwbxnI3DLm9Yp/MYxwAdEw8nLQ+Y+52LNkzjkkCxnZBmt1nGYPqXCWuAHoI4y1N
7Dqd0gNjxlqkyqdexRc/rACt2jYLmelSLckcyoI/IM/4JSXObsX4EjsBSXZmkT7HenPREH0a666U
t5idbmqCyNHtKSwrcpr43klQ8o1LvOY6zbTzw1DrD0arv5SWDwF1aFdNq60dkV3ALOYYhKEeJEX9
Nkai8To9O7R+nlA4P80kuK0xOU00l/wtCT1uYraPKoPdCeiCUtzlJUdlih7TNahloYwrOjS3ov9p
kuKJoOIXgf5KNeOUbL3sTvREMBpI2HvboVCK/S+f7JM5IwsrNRRXGMU5a/IHpjSBm7bZIR1IRKmS
wHF1W274FqOdxNIdowWJEMgpdE1ifhRS6elXylNJxU/TfAe29ztAS6b3HbrOmPEvVzyp2F6GU5gv
oz1B0eUZ09N26rxLpOShChzan0nwcpDpcUtcDclhOjONLvwsdXnP9fWFgZf1XI3eI4MIVhJLkWXP
gyKOlq+/GZUhsIa/zrJ71CK8vUiV3SnVWlZ3nLpTPOJsddycu6GK9AuE1MeAVoIr9cS8d+vow2Mn
kmM16BholgZ4tN+ZHF30PrhmQXiTK4wNgualcgRJZoKDRiFXAxyTa/kp+66AFVhHSZCjmJg612yG
vROzFBnCZqTwiW8Sv3BLAoQLjGmogN6cAKsfQwk0gccMfKBOn4Lj+2LDFHLVsH8bW+tejz7HaL6g
svCSnhhZ/Bw8OAUld87gsK2oFAwyKxxoy+5sFbpLp8mFrOKCKktXbYl8csTFslWocwjrQDLGT3oe
nwWLBhf15sRGKTxUht1vxtiHREFksQRwCFbY5EAMuF04cwgP2KoZmWMWpAcneC17Bxf8zP6UGSVN
yspxOA6zEIQmRzey9ktRtnfMFx8gjbjgwe6YdL9OWY8rWSqPBs/8SKsyNhi8YpOr11xusV1S35TD
qVWqg8OiFaF8dcnGZQmLo2c1m/b9KE10PuIUCKZY0bBWyosqmzN3Vu5NUfEpYu25LnEDN/UZVpfK
CpeUbCiJrGAhvPcWL+zU35P7xbKL1aZMCFacDO04a8FlLPpu23baSVeYZPRt/KYXeFoZ2+ZqeIqg
mOdcM100PSUagTNBc2rNSnDvuT0q25Uh+wtzDhhwxavGSTdEWBxK9QHG2M+QTpuysDFbWzyU80d0
D4FHVkzgdaPCiB79HB201zi2JIpL5erR03PfTC8R7xxRMNVRZsmRsQaaNeNq2eJiE1IXkKrBDnzN
lGAjZtAb45B9ixypqoFgmDl8n5IW3YafI3RQVpVZvQmMPc9JgJE+yLqMeQRpzhO/iWIUy7skkVzA
rXNns4xJbBTeAvU8MIpQv45GdYdmkdapR7Uf/PDAHrkWcAdpaoKfDU8iiOw1slqeDRrVLK11zvoJ
UpZpovxKYyqE0CGaWGVqGfjEvjL/qY0vHvHjSoA4mXv1i1iY93ye90RZnZJoIKXH+JjgE1cFZFKk
QrQCyy4cmyWb+6VWCGGFYp+csNwRTjywZ2RFAPW3dZsC3LcKLskqYzg5XQfUjlUI5r0PYgnf4Gp6
dln/cNBOkbnPdQo7NUzvzEzuBRORzv5S7Pg+aJw3dR/WA4pzfA6Do9ZundF5cAwzAGAnpRftXobK
W5Lz0GiS+oaj4Ox8VY7+gbCLx26p2y5lS8stdWuUGsLsvL9g1jNwapPd62i8OlGsu3kwXZkl8mL2
5p547KOP+NxS/S3CnQ1L8zuWXVeDDlxjdd/YlGAWWNyVF/rVZ0NIArutdz+NblAIHjJLP5d67U2U
D34KtlAMcts2tIilCeA5DroH2ZMBmdlYcfWgdEVfslAMY9tLAxX/H+FBHAopJbenpNpbYYoCQDAT
Yez4oFYUk2mEhZ7QpO+Ia2XVs3uDjfTo2/RzIOyoV1S5MnBv8cRGHZ+VtLtTSDEQVpmxmpQO/6te
einBol5qE+VG2kCglj9WHd9WOuyjKI85GQ392or6Xbt3HFX35Iywkho3AcWfMb+KzRITPN95xpvR
DPOM6ZqdbJtskry6cMTAEM/2Szth192d1Y0vmEQuzahts05eAyN57BLlbSoUNIwQUUveQQf6Ds/s
S1PTfjsVgJFQZRedZPW9Jjn3ehswkNXixgnwSfcGi/uhYL2r1ydbjV/1UXuzevQzZv+hzg5FevDh
G82Hw55jhSQ7Et/OyKzQD5n49YRXYqx1Q4NbQM/kV5wwoIDO+6GXP2PbPJB58hMX1gkj8G1tFIgP
m4EvfSrpSwVHhw0LmuNSfx4Gasr8Wxv4isu+Ku+QeOTOua3lRzclncdI/bFoLHYSCZzRGeVCyYNn
+SZiUAI7ipb7JpgOeoTzxNQ55IJLYik3WdtsW+NBc4yzEcxbHP1XyUjMV6C2K5uoezbVRT9jPMha
LOMbGiXR8n7o46bu59FVTbi+nc6wq+Zq6/whdfHsbwfZ3lgppkYD5AbNdhKzWiiCu6hPLmE6Q1oy
rkHDOKkK1duOr1d9V1N1r4vinWd9yDFf6LTb2r1JNtXv4900w6OWhXsCFiHPdUzj7VeRl+qW/pso
K9TrNsMFCusdpOMvtgxs08OZv5DDXeVbJ+kn34w/SCzPtGDdKV9Sm6N1AtHI9bEQRgm5ArNPi1bE
T9EY/8gp8ZTCCVm7pd+tHrPN1HUUGRHAM+OtVJHy69V4CPT0NS0Yk+QRp6Wjfy5Xdjyy78j827BM
8VRjgZj6hOcu2dmrUrE4zEnFopapCTnbhkj40OnmWJKm7wQI19ISwPfEwbzzs3Sr9sNrqffv2hhz
ktEx2E2SewpxCrC8Z+YZ4zNOx52RMP8V4K7hc1grgePWLWKCSoYM2CSO500TCfpckkJxY2b8Tr+1
JCWtHWsp8A0LVI7mPPuGXqGH65Db8JO6PBNMl3V8TsptbRxrK+SXSkUPXgbv+dIajsNAaNokSEuc
gnKP+t2Fu4MwKcm+IvizDJ8tqJ/4oF2FfdNJq/XrPBNnkEw/bCLIDNd5yRW6q40MiTcjoxa24RzV
a23hC1Uq+/sytPJ1YwTMZcXwxTJf3XcaEUc5iyh2Ix0mOipbpQM3R/gp+cuB3q/Kgll2rgfmU9+L
O32JcZEELp4zkVYr+ovoqPniRZYW7NHMosuocJmR51uvfEMETL/GBzLiQjR6VBHcmBZrqoiDXMNe
Uk2UmG0dUThb+9nE9I4OlkBFfVCgb+DMCnsn3sU5m3EL8xqSwBxQlEjYg5XOYebRuMw1SdU1QtPT
mdLdEOYDXH7ApRGlwZ3omCyrVs2jL6i34dTDHHIsWpqGAD3tZmQY+QyFv9HL+skhJc8wtpj8xCUX
hyAfzCPjaGJVl18EDuFG65huwjgvBZ0NgsaTDybMZU42M9qW6VGfFLQHzlR6Cl5r7nZtPo9D1x01
zcdPY6cI6tvprR2qcaejYGbkaVQbM5cGsrZaXrpC3eUl4HKTES5ht9WBKtqiCRiGVVKXYsskGRFO
3bYHYnOQf6fzRonYMjrIfi9WTcpDoIgDXhsGQHl0X/cAANJovrNnO19r0mpO3Wg6CNrQVjQa06gU
b4nXZ4OJCqKpEHPR4deoOL04QqRlyfnbIpR6W/dovoK64xrWYT6HhMHQrdaMpyz/aHXFy7gIZRDM
7UNzeG/xqb2U8wC6h+SVOhxT13ZCeTYKFWaG2pgowU0GR0N2M/Id0j216tWqK6+LeBuZgtqXoi5Y
s2BNyzzWMSNYFMtZL71HQ4rMjWIm0zUbup+ONC9oVSG9/mCP82myRb/OfDagRR1MNxZJhFArEQYS
cgdlJQCCa0JlOFVR8cwZiL+DyF22sqgA8hqv1JSp9j5txR0MtR1rlvxoLsMpJEMWtTtpPwL2CyoJ
LBGZ7zWye4vhaHrT8GrJ4D0OSC7qseSX49McpKjdYgsHFYN3Iq3INCIGkxPzJ4IZjVyCsjbqbwWS
TtdOmlMd+9RfDVTCZDw69fQ2OKzcK6O7QaoBh2meayTJqVeaN1oGxacx2O2RmzeH1AiqNjJUXKpL
TjeyTnMgK8PFjNn8Oc6mn9WbrtcOMTLuFfqgNorpuxIl3E8DUF+lWxJQaFn0OH70kTtttbB/KFiV
HMMwrW7nFA2PqF8LI/pP9s5ru3Ek27ZfhB7w5lX0njIplfSCkRbeBvzXn4lQVjNLXXm6z+3Xmw8Y
cASZFAlG7L3WXNU+dMTOpk9pO8x3iloV66SPCPZQrFWqiFeFIhY4mfrRqIB8KLMMLaw1RpJJcxwc
CGLUe70VU1sKSWXvLtui3SoafJrA8l9Q/013xQC8L5/moDauGXoxLtyIsVxDsdYKl+FQUjhmTuKW
wbNpPbXIdL1kuust8wv+kKM9OgdD4caq5t2ZuRI+twS/o+ocXQ3D2Rj1qOcH+9SIylmSxbYIuFsp
g8atqYohuhrueO73NlSe+yLySM3jS7uo9UjHBST49e19PjBC4WNER8AqXu3UAxffoieeVFqPFhk9
en/umH1DPSO8LZ6lfO3jQHNRzZ3kjEDwPEAFBaSSEG7afdEYWs19G1Re9BAguhQMGcBH6NnnIFXe
EHx+d/khx/CRoTGIsh1VHLwJlfO58sz7WEPDVYvgMUbpctctkxh3QVM81xCC7kyKsFlaMGRWL8Wc
uuhS4OLPPZDjijElIanyEg3MmtKEOaJf8Reufqi2pQMezF/VZNyWuX3N0hAcmikWQr/XB4oaHp+q
vv2UKqhZVZS3dEGJ97PfEFR+IqeH1GM1+M5taYf+M1wYavdHZ0bfwkr/ZNVatdVsakEkvW7pG0VV
l+1KGpteqgF9KsrPfcuI1AzMH8DyH/R5qpKhclt49n1scdNwsZctOpp3AzFgyvCt1kZ8nTgnCUkB
UIHw0moWhZhFwfa4Hiv/1OH8pQah0swkW0pkgO8gbj13bXumuGVgAFlAp7QXbuIUC1pVS9so40Vr
JzUuPO+Uhcjc0a7x3qlkflCf0VoakoB879LxgelJsILJqqBFOY1ESIaZS02tUzAIg+rJistAtXit
RVO8SrXkBUG9vo67WS/d++tOa+5zRrcLNQ6zO28c/Tu7M1cu6olxtCOauWQih/SbU5LhtBSPWSsm
MQvd8YwDwfCQyCJF2pQYtmlWU+IeSSklLQLdcssgzFGgfFbHwkRrOPaFD1DL3MfM9ffRtKu1gv9r
RV3TF0entYO1m6TXzEzO08RdEyPpuu4zb2WTvInXHJtoVDqLpK+ByK6xJxAZVuXfQU9divAZyOu1
UMu1ol/DyLkvLdEuChL6aNYb34UFu9Uirs+qISjjR0ClRRGjA5Zlusyvx/a77iDICzLr2qTEpyRF
uSTKe0tR0YQcS1AY0RWpODCBN+H4EW1UEq7jOxMwPWQotWueCk35ZBfImZqBLxLTHmzH/VN4NNqK
7/us6Na5X5WxEq787wHWjDtXsfxF343PftiuJyt7Tq95Tu5rG1tzLTl/IT6Tb6LLSJGZp2H2e2Lc
1loOwEr0Df0ASC/gddGcjWr8BU1ExcDJejYb31sGnvFVSalEeg3+wkxrvpmZIPKw2YSu/n3yeHeC
SvPhS4kK3yWRVQRZ0JIUeHP9TtBldV1UesjS4gbAZk7rham5SqAItj3Ad+XOMPInl8pvTOoZEyoo
/Xafb0E+OtwjIhAmFZKNqDA/E/3I1D/4wiRvXGom8iWlY1SbPg0VwgTaZ18NpTqOPsmpVvWaqNYf
dTFs28hOt4moikXmgG1ER7BOuGvej7bPR8t9JQvmUHZtt85jqrCd3uCdynlvQ4UPM9/4RRXZb45P
3cCLVRg5AVMfP1QfI7N7zBinAmi33zDAPVKvoVloj6vCUbbORPM8QnjI9LK6dnp5zkh5XpkFrc7c
5LcHTN6y0poLhb2lkom1aAwuGUeoqDYNny4g9Vp7lQuEHl/BIG+9yr7PQ4YWLbc10bhAHcf4ThTh
G7PXr3pUXL2KQreXinUc2pAOTYVhL9HFk4OMoAhHPp9EEeLHTRaqjjzeysoN8qGlrRjTEcmNDQgU
tICh6D9a00jXBQWtO8ZR9nZ00+iSpMwwsbVvhkH51pGhwOR2YZoDM1pbHQFIooWher5uw0ZHlUuj
lE7/U1W5Kh9jsdNbi5ta7zEQqJGOunlI17P+nvCbz++grieAoPV5bh2Zm9T6Jjqj2o2+eU0qcrh7
23+YECAw3ss8QqBq5th4wVCoAolIhs/BMBm7Sm++8C3L5z8JXtBVFfHTYFF/rawk2CQKYpDW7kjY
NuyDx6DeiuwXjG/1Yz2OtNKopqz1Wa8tzPbS++NXM01fAvrRA+zBVJnxd7RDJtOpdzRWvqUJQ1k/
69/Csd1qHfV/Eq1XCSIfoPAXwxWnZpZwN8OldpCymEyFFjWCXC2kBVd01WvK7xh3T11d4h4kqZkJ
FZDGZa1P4B9FQrqMcdb94BISD7YGZv7Y+AXh6KVYOP1cTseHSxjSq2nieSR8vd9POAxGQkiL7FwJ
G01s4vGpD0yGhbmLusex9iXfqKVRO29dlNQbQcYKb5GCi06rXUJIKXBpdDXbgphZKx4JSSivtpdO
UCooGsLUXYWO99VEdLAGKN/1WkkOLi0FP0iJRY+9XS20H1VdH4VSfUHbrjO977QnXXG+w9xFbFxv
DRM5fkBcEUYFRT00oYJsjd5f0+bZums+iSZv90jKoaX72bn09NfRaHyYeNPcGh5hvebkgTQ+ZV6P
YHtUP2oBjFjvlthPokCDlNTOmASVMavj3zuNu0WjwJ3FsQ92rPa0rCoEMYFAdDHW6J0CfT+FjDCa
kTLAlJJqCNltESuk1PR8NAtIYGOe6wvXDa+6Slkh6XV+olqasxVCGNLCzpVqk/VNHcKtkXwYrZet
bGyc6AyUneirV3qFeNsTvMJBlAIwSDZjAVcDcOd05zbx3KiDU6Dm44KoSP4DBS1iB+LuUTAc7BJd
BfvCXdTT0wO849ecDyNFB0gEjPViHQ0poShi5VD83YiWYswwAsZAhpCuEsXtF5EW5Kux176Qg6Cu
Qn533QGfSDKh1PYn1iITAWdHcUsI3VuFSfSQTQH6Pr0Fn1XyvQ4SBuXd6F3pB5PBqnZ3KU7ru8qs
ng3GXktoOYvUSR+IUqC2fwb7edES+y1pxnRltPpzH9TO1pqYqk7U0Uw+F57z5CR0UTonWqa893fV
0LlMj6dtQr34DoXdtDRJAivfED+kd1XjuqvB6N7IRndWahYsLAwZnnWkTvaHbTgWWteTKHTwEMNR
VW2ibiiuWTnFFV9zasiH7sUsSKsc3RCUsNvsqNnSDVAwVFg8M3eTjloqP0WGTwS4yyxMSeOT2SBp
NU39SMxYQCOOqSNSsGHRV6ZNdnh7gSZGFbSvARUyXp9e+NLYu0wbX3vw0fs4TvFRoeKosGGspiJE
P5t4Z1gNEZz9kLZhDVs8xi2uGoq9rmpGdIqf1SRhPqdkPoYQWucJJi8PMUfb+ycVps5Cx9ICQ+1r
2jL4RgKrLzMq5OupibOLMwe32OWh7pINkteTEtFf6XNwY7E3HGKaRmXvvIFCdtaMu+aBFe2oAHoO
jKLHHFHSLjH1XY38cw3F8iUSebM0bcckhZrwQpEpNEwcd6c6/YEJZLouB6LYqTlEW+H1UPS7fDPZ
+g/XpEjRuwBrS8qAQzVte5VpMFmfDE+1k0dEyiJJRuJCWsGQpAwWuWMxuZr4ZHs5/TjIcXzoGaqX
g7cuGp4ES7m6VCI4Q8wewjB6icaW9ljtbXowFKlIH/O0DnY0d+I7mKbQiRL10Jr4dLIMOwg+R8+f
fmRps+I3TCAe4TY6aQd8HlvYv9m+1pgFl+kSEtq3aawOgUpvOLbR+gXcZpnLn4qmr1do5rmxV+I+
Lwn8FDaV+9IMYWGolLnIj0ecmNmHJoDM5mVksSKUBSEDlT8uIfI45Hy2c4k76Dv8TZnVnTqcVbtQ
t6/uXIoKnsu5i9hYC2zxGmAMpaczR5Ndo0ZDtLCz05vyj7wjUg8mMu9oWz0kgLC3/KrMIWAw6LSC
BDXUkytL5DVBrW9uOiHU7Y3mzjH4cdSVZycem5UeYemyHWsnKgjMqpe9qlCfFk2qW6s2h/eQ6tq1
Aji6LRGmxhYbIQg3e1oD0abbTdGnwElFSxYnLK50lORAhjJjrUemSTMu++F1jEeiqGsQ/4kvTkmJ
10eI0qZuwwdHZ+Crza5LE9o+eltiaFDOqWeTgLllwN1mXfuWccCp/0bZQ2/ApZc28sAu8861HtM6
7RocRBjlVLdSl2j9vsF9+uEgmSgG/Snv2ntfyVQMuuQ+RdqqNyj6oFHnQ+fxGYR1n5QRiqJgmyEV
h1KhfI3d6iGO+wez/2SYF7qHR9MmrHpoKKEK27MYN1HlA0hP1w1JHDG7jGap3y0rhZGmNcQnBEJl
hyx/llROlOUd/vsVtcw4WIV4u7E2IiVMexpoXoym1uE2azYEVgtSuFHYvpZ0BB+RQW9y3dH3PemI
ZG3mBNIN94ZGy7WzswPWXjKvhItjZc6Dx/5wVxjdHzDM0WXZwSUIUNZorskHUMU9ZXYXDW372miw
oKie9VkNDXufqJ+ZK/q7SQ3QsJOXR90iKfZpJrZpRGCmWuBRI5XbQ+5GYpkgJNCZmC/zOnepAKGK
lrBxgf+4htruLMVYVBU3+MFvMn6YexJzyd/jTb1aHul5zF0I/vIx4jborfZcVQUYsq98W1m6dUF+
2FioKtOiJYwBb0cpD7NNoBd7uSYX/bwvcSxmA7fD5Af9ufPD6fLIh323xzFH6VdN137tw8TYN7Zh
rAiP+WxT/keNrQ/FPvQS1BNyFRqCm2/90i727yfIVXkI4xdhKu+rDbW/lVztKaU0B7naJvqfl5n8
Ci+u3PvrxecnK+Rj3/f+8hS/vJxSvgZlsolQ8ZY+Mos9jHh1r1XlKfYnCEpYwIFg49zqV6PRVdu6
bChe95gM4F4yixqWInGbMzyOfeVW5trW3rh5levMnvhYmvpjbjGSqhhO3nUxdy89pFNEKmTmob2y
mDjaZVxthzE+l4EN/StDZ1pziywzvKAK8UuY0L64wiDVCE5O4zOuVVPrrRvb18pL3noaAnjXqQmh
an1yRQqtYUDPXTH4d8sp2aGxZxBRO1/03AGF4yibmIrlphvNNZbWcBM2jEGr0LoiNtiX1dzualwG
0Jq7ZXZQnjoKVkoWKBs7a/jgGsG1UdpjPCQ7xnmf4zZkANFyL0DCibkVEloWVOMuGrpzXDgbpIt/
1DbMsdzlroqOaOEryODwD5HvelB5+4nO7TEOKSlFGYp7Fjhro/Be0bLH/EJY0crs20fdcne4emBu
FirwcKjzDj80upW5SKmRwiq2dXB6dN7W5G/MPuWiOcgejfZk4mC01NsXdRxfvXEYVxNgHQSKfLsH
qFY0Meaw7+ZBVzEawSKlkzpQXamsaMafzcYiS7kTP0aUCib6v7Vl9ycxjejA0V2CzackdIpVEy+C
mGg7MbbVyVdaZnm+rZTCfzYRCtQ5zLOAIB80N0utt++TLjl51UYRnbksASPuiNFE52KgRVfcdWHN
ErDMb6kTWV+FxZi2zAymoF3PYAnTmKAow+joBzPJT6YT0j11aOXWjfdlRB96xy3bQNUzNJhL6SZ/
r+EvIotgyNH5+oMLonORlwDH6JERWFlCj4Rzww2xe7L8hFgyGndRoZ4NraDRN/Ax5k557Xywo2HB
kzUloTcGf7Oud5lSYEi/LTr0OVSD5p3Mdvqfq3hrwTA5BcNkpRp/yMOuzrxqbEoInymCjy4ZeDsa
PmaaxpQLSO0+ZXAImWveZk76c+eHTXmimDqqY3JVLqjD/jxbbvJDgoUvtv7wm54JCZjkRWKZHs58
uMH799URJNz+320bAx86PySGk6TvbklpG+HKnOqYMMNeahZWG/yjhKe4dbMbBrGTW1mCT8GzUmXh
x2V3qExj2FGAAMYaI3nozAfLaMPHUps9s6Vbr7qqvMDlODBodE5OUX1Hq2xv5JaLlwlfBlXArh4c
5LOYST1+jehKeM3SN/2WCgi45qmzT9yeHBK4iqMRicPEhJQqqqNvGjiGzvw7TXr2xqM8spdbnW5V
Sy1hpk1gYvBQJMVh6j3tJLdqevBr4eaQW7VVkiDkuQsNMF3or79TF1agfH4LfT5pQqeWBDLTWvoF
9YSC0NlVhGTrNLW1ONFlxZ1ZMM0chNMeDJSVe2bu8yQkP4O5adeBbSLKSqllkS+WLxwbwUUMQ6FG
vYeNKS2jgxL693xiihOoHkLrzYocHpOWVI+KYht4ynJyyjXU3+4pFkH3FNYFqJymvw4DptXRG40l
b+es2UkMZhgtxN3cs77ZwiPUVNMmf1aYGGurCHwQEH28DEsn5Jc/y4DjmfmwiwvIf2SwgsZpzwji
FdCgpVauKFQQmcB/4uwCWzsHNSP2OKQa0kVTfXZIcSGJCKid3GzmfXJNNYr6TNWIdr/ovCV/M8y7
o/dYu5N6GT2drI/MeySF13v01fwZYjXIcgHponWU4hEF9LRJVA9YwryZWBEWkGIcCEjriivyOOgo
gV3Qf5vKdcIMtiM7imofbWpA6M4PakzaqKZnaPmHtiVZWNPm4fo4RsO6IzAczn6w42cjOGVaBPls
iNt9E4PkLrwIq1RPeyawbcZ8lCOWte1FV0IwCsIiCEtk/jTkSOnOMLe9e7rS9OPVKSR0pgZ5Z+cg
PWgTl89qNddjGtz1pqM5u8YZ3QcC4TYW88tLCgnkaNXtK3zFcm11pO8GiaY94QIr99goGUXhXoI0
7YqL0UdkwrrqU+co/Vorh5ASKmMLdYD3K9f0hjpqnSsAOBqo9B5aDDGLVGPDK+i9MZ6GYQcUdh63
gx9FeJ/U9oMbdHtHAT434Rlc88bWjzaIiY1NYan3SrFBCGfvpiE2HzQ/DM4oYo+1U34pfcZZs5Ue
H7vRE1JU0HibzYC1cBjF9JEHb0AvARJ3pgLbkCC0hUNs7tonaWuLzFl5noXLMsyV4QNVxJR6rGWW
8anW/ZXDsOLYCG7efp/rSyM0vCMYDEQClPyVwUez7zwVSjpad5XinfOOP6UqEH7eDUNMHyrPHL55
g3kc5c7WVtyVR8mfNEGMe+A71ARJrE8Fz60gdhjkgye4leGSUAkUsHFP2mDUp2leyDW58Hln7hxS
iMydQU4L4lR3H5gu+nS5imP91MTo43Dh6fGyYIZ8VPPhycHAvKECZB4UJzMPplWFG8Mfn+Uuf95v
RqTGQL9ZY0PtAyzv9mIkdRS2VRectDwNTm2Nj5BCSISgHz/nndw56WVM/E7WLiO8mvt4nAixmdf+
bvO/2ffhyv/7pcLfvQzCGFD83V7g/36ZBIrDz7M/PP2HzdtlPB0zkz2OV7nr/eneL0Mu2F+e+tdj
f3e5jy/11/N/OSYf+v4Mv+yVz/7+jKVZ4x6RO/7lNf3nz/vrs8vLyIcCOzR/vfbtyMfn+7j9/or/
i+fPUjcnieuvf6Bftn95M35ZlS/j77epXwOUoeWwyEWUwwtgIdd6y8o+bv7dKfK8ZP7sy7XfPvZ2
yu28D8/220v9B4/9cKnbK709228v/+Gx/8Gz/d8v9dv3pVWUe9KkqrV8Fb99tbcD//WrVVSCkEBc
/eUv/R/8p3/7nqo2gcoIIfjA3C7z2//w7TK3U/7usf+P78dvL/XbZ/vb9+P2Km/v/G8v/dtTbgc+
vN23S80VqyhBzRa3s5oQ31ddnEfoLgurF94qKX3Mx+q8E1UDXtkWFmvCMHglT5T7bkf7DpWePHo7
8H4FcrY5YiBmkkdkBJBck4sA5B7JJ1g5GNIhcRf1smJawmg+H/i1DShg98746lbuuskj/ZMMkR98
1bh088KLbJeMCGcld8lFRJuS2DzYdHnAGC3RBQAFeSSgr41BptXez5YnygOJH3yiEFtSleKacr+t
9AHxjTu557bbM9AkKaSyrv3BC56F0IgU6idwGmjbnqeYGj6yXZtyQoWf3B2/Gu5QnOVWHqsPDAjN
i9zSdVpiaifu5VZpTMsxbqJHedUgfVR7tPaFwdC/rEk3XSWWM+5/WTUpkQFEGZLp597utirPTdQG
Bbwaj/UGtRzi9t4C8xAilHdtX9n4fwSgCJ6zAqOmOZWPDI6Cl4HmCfMtoAV+bVD89cdxjWO6Wcuj
ohy6RZQoGrFBHEUX82kQRXa1fXsPs4WQo8KwcHaE1HZLq/ucasNXRem1BzyBKbIqDM4pM5DPTk79
28qjjaQF/n8A578BcJo6/sVfwIr/AuA8t/nnrv0LtPPnY36CN23tH4bGrAb25czTdB3rBt7U1X/Y
LlA9V7MwGlgmAMafHE7X+IdmqB4wJ9X8E9f5k8Npaf/wdMs2VU21dVXTHP3/wuXUTQ2k569kTvCP
DvMB1dQdzTJ1lDF/xUDGVaHVIL+Mxyw08Qkg6copgVlkm8/0QMOibCMXhLEEmOvn7feT5F65fTup
lw+X23VbVis/wVRG7AQz1rrzgLSHOuZ0U3tffNiUB367D6sN/Q5V81a/vcBvH3t7xG9fy989ORJN
eytUY2O1dXJg1g/TuAP8BJR93pF6drLT/GYpD+NASw7EuP/znPfz5TF5+vsj5Wly8b5TDe5qD9ND
7xjGNSvTajnYpAa2DnXXuyHpvK1eQeSQh/sGglOcx/dQkaBV+I+l02pPnlCfBRTFsykc7clF2ogx
qil28mBml0drQoKD0hCamdVUydF2puSoaoG3bOE60Fb4yx/l9kYE5LIhycagxhTRI/85T7FN/ZvT
bw+XD1TRXdxFo/rHaCrxg1wkg98vQ6HG69s+J7RfRh2tpdyVGRp+HEGPYX5Q2tXJQ5BV3W5s4eDl
VBN2Q+R8uz2TXLst5CsMiLta48d/7gczPaieVi8tkKt3AgULLmX2WWIyMWPMqyTVslqPYYaAvqN4
2syrrtz7cVVuh34rdiPaQbk1lIqGVGx+jLycXJNP9H41J8mgpSn+FVbUkJcvfSSiCzGv3yl/li+K
jQICLae2dHMqVpV6AIwNCtwc0picvwKyKeApd4v6efe++csRyuvxEah59HMhwqXrWsle7nq/Du/f
w+SPFOcBtawEDWs6pkHxqSo9WJc9iCowNsWnoXLKbeRmOfgTjsaAKmlsoLWWR4k2zY5ajLxKHqWh
jd4RXIHcCsiEufJbu5NbmSOKBx9Gi6ap4s5oVAh08/3EVVO83M0UeQT8zSZ00dfeHqIFq/W89331
l3M/rv7LufIK8iz8BDAsndbBKsClVLPexaoodmOhm8dwFFQu5rV+Xsg1ubBsBf0BXfV1Sm3u/TxA
h+gDbw9RXbVDUYH4iDM+XC7CEEFK5XxRWjbhOuwdqFD/vJRKHARc7vxlmoylJUT3jbAL7IpUyh4d
JICYevwCTZYZ3Duw6kgSrvtvykUxNWJqZ5BnbQ76FbJJv4vcoiIyRSWpoEPah2MeZy8teYwEWhB/
tmqQq3Ezwg6zSJcqOth6Rtdpxyl1VVioaDOaDNElUwS7R+uRvQoI6Fsrz4YTwEdQ/7l1jHJQcYpj
G8fYstt9FU9YEas0uSKCBtUXOPGLCNMfkTmpd6Qh+jt7ho8PI64Bb1YTys1s8L2LXMtN/SoEALiI
kvATTD1YhqLyd9FcatXarFrXajwn/HG0zwRf0ipAhTMfpbo13idQOOXBYS7Qtm2117MsuBpVg4JR
lMnK1ONtHxTjW9w7i4IWwUs+xcGuAJq7UmLjiV4WHQE1a1bJENuvZEny4bCzr45Z0LMwBuVSx1p5
4KIX3KEI3cDZwD3EDXCQi87vNUzLEVFtPnV7uc9QwvR9zZoqdUdYDzPsGRDlTHF0MHDH8MOeg6d+
nnRBZZY8tXVrEfGudbb+qbDbn5tjQkGvUT3QELqlbzGHT/R+4w6O6hAa/7Ltzcd1xw1XboAm0psb
B3KB5kw9xp0f7DojOA2jq+wyXSUsxXPUJVJcBfbPrEAZu2MzIJ+RW0bmJcveDNLhHuTyrPAZbRpG
UZYdggToZ8oH5HDbjHljkBCE/Aw5iY/IGiVXq6bNg2Nb4iFGG4RYwgG4MG/KA0H4MIV6dS/3WPOt
OzVHOpkueqUEts1GJCq5LErn+OvMEIB7EuGfszH8uXAGYJXw+mnzfRkNv3+UgUlTTamVBPB0Z1iG
9ag2RH5k/MUXY1Jm5Ge9xgN8Bf7yyTbV/YpCM7DCO7mK1ts7OBgk5VY8H5VrchFVgM7iiW4Jytbg
UAgDgVvbki6rhoji5HZsZ9tQTNlWniKPavJoNp8NPwylbRWHKzXs3/q09w/8h9SHchDa0W+cJ7Po
ZwtCQuKsD6ZzM2AuWocBPdqMOLhTavjqKRiyDZGlxl5u3RbxfDCqhXXIQBvd9lN5R/EpH+/Hhbqp
HPs7TgjaMEHy1axapIQwCI+dhiJgRMJgVw0jgGkKknWoOsMdESuYnyzgWEQ506gds/Aq1yIV66Vw
CYW+7QOd1+Cv80GXc1pgD+Dnavwg7zd1eQt+v7Pf7vQf796zaTWzHLoi8pYv1KfG7OPpGWTpF/nd
ynLMIElCfIyS//lFNG6rt+/fyA8HHDr0OfCdlZPtZfGeqvhRbt0WqUPUGDSV8ARKyd919sjACQGx
gG+GlNi1ivaklbYPH6acXsxEfbSqeubYehv0xpCMbATgKDe0S6NxCzZqsdEtHNE6ibHHSktpAXea
yTLqC6R5VmExTnORxskTchdMLPnM0Z6GEB4vux2WdKe1V8VMv7k4oDaZic4QF9S4QcGQ0kDWm3AB
LF3fRAk98ow03HtifOt7YSXOhpQO3A9EEp0NmzjnUeBk1rkDJYXxSK1bfwxb84cXe9GxUEyokTnp
1hkz+1hT+51SaQ6QbzJPCYYdvgqtQOCsBHAB4n5V9rU46EbTXixlrwXCvkAny69WAdYmMEYwcprI
r4qBuFmuRXSPOxS78qmNTqdBnPvlztI6XoQizJ3n4aG8vTDhv+SK6q+1kX6xURilAdHYeWgwLO+i
ufoxzXUQuSYXbeM8amZRvB9M9JJSiTwlMxnfNgrUpPlRcgF3kKMJ8cf4wFysC63f7LKo1u47iJN3
JgDQE6pX42UM9xkBsU99np69KDZhxnXiaWLUeB789hq6kSAujoVfITZLmtfU6CLg1zo6V3wLT4oW
G8dBx6thxEMDSX1Q0M2p7b43a0iN81qROwUknXnVwYbP5/i2V54gT30//s9HkqZkS5a3taT/ZBFQ
pxRP/cxaof3/aQCW+hBPOv1itojxgNkCn8fM9GZLkkazCJvBvjRelRE2sBkR4V300uUPOK8pPmbH
ROHzHs9nyVPlGsFaOAaSNlt/OFBOmLWStl9NDsLIluiFa5Mpw1WrU2CotTZjKdk3kuF+1Rp7SVe+
3Yx6/BUtR78us9w+0PCxD4QPk088L5TB1NaIANtFBLSTQOh+fKyEB/3FUrLTBEiRXJ4m29aFOl4i
yyXpGXV9VBNmI/JyKMhJGvsTWPB53UI7licq8IjWdR7auAd0GWr656YLtraFyacmGR6EEh/bRAPV
h6Xbv/Cmp18Js9lOYdHfM6wyPoli2oph6kkbzR7dqXSOTRPYyzjOjBUsi/AhnNvaaQkKte7A7SaA
T5KFIi5gecN7eRAvRHQclfLT+zEqUjawt8Rf1B4y+4HAWiTIuXVC9L0lfGG8l4uw9FRwpO2mxjhh
8muwq2Y6tNJ5e7kgGejn2m1fPyP/5Wbeh4++0optReL2SdO++2o7HOPeJ3iBWepJ7pabUdf3m9AG
MC8PpIQZLEqcKMnJjnp+A5jNbR2MrguNSG2I462DAEOoZ3sWF4yqc4DAi785ysGt5PZjUlHpagoQ
tTJ4Wi4yy59D0hGfm13pMrxxurVSecYLNND+jiDo/gTtz3hxrTvbNOoXvLV0XD10eB3Yvk+4MuBd
QQIJfjhzkxTkaoxnmPGQ3EQc58HojK4qwXSPclfWJNxeMxPVnHCrR/jsHhj/CuBefNbzxHtCSTpd
bPq6cqtsouyJqA25IRdxkG9HW3OvE0SGpwk9KeyKwjwS9/ip10znDMH1Tr7mSVO6o+L62Ijn/4KC
e2pV2uU8r86mReKl9cb0vOJNwZXUBNZbbWjOOkkIMqpwrPyh4bUywtF8K2uyA0qr+DwV44tdNPGx
baLmIU/L5JwFKir6tnmIlXLrKmXBJ9hN70uVl1Wn3fjGgAlRQ1HoJ3nAHfByVK0TzvF9O2tIoppb
7OwpNoNpOcV0t515U+6Da/xzTe67bco1v7HMQwuIDqC2fzTnZCEslmgREG1sTXX6XAb6YxE01tHA
UXQBufFDsZNp6Q86uZlREn0qop6cJOXF6W1xDVUxPgWqvcz0wXgpbX5M4mjmAvKx0Xd0ihd45/Rt
YA19vURIUeHUa8nUchAl+41dniLyHT3XZxxfoTKJkurZIx9zFwYd8uN5fzfY6y4Ku+fBaNy1YjGy
0SvAGlNgEnivDyvdnboHTOEmsokMm0HSV6sYYXuT2O2TPWXdkxPHx8EF0S935R15XnmhTDvcGeo+
ieAMIKMTF1+pnju3cHbJHN4ldzXz/lAv3veXMGwck7Axa45gr7T+14Xc1+LcWIeWh6bUT8XFJHvw
kPbdtwTDvDHWRMfnLphVqu/HAbc3ITjigg9QOZBAtWWcuyxgdzmCdPqgtLcxWZSvleu2SxhC/klx
KoRwmIpWRWEnzOj5fwRlD/MFnwmarKC4tL463ePDDe87QtrQKN7LPXFfaQvEBPDta74Dild7V+Dn
d7njNBe5y1cDjwGg8RloRruXW3J/TnVj0fsm9rX5DLkvBZG79rxcXdhDqipkb4thDyLs7f2U+eJh
T6ZCRrLURCEL/lG07hBdn6h0xyd18iI012ziOIlPIyVItHVWtb4dCLoQhqc8R+6EcXaswCnvbqfI
tQ/Xs5H0oECRjyPIHcOYEpAg1hnGWQXTPSCnLlZ5yCex4N8qbOxiTcBtuVECixzqMPmqG3hJ5Rau
kOEs19J80E9j9L5hqTQ5Cq1Bjj7fLqe2+g4bDf6CaYeP/BBMe88lMlXrU8Ic0EF+t+aj8txfjsob
76jn34uQGL8PR2tVrY9tMv7Br15xDZJ4YZL6CslpQmieuxYJHClQ9HmfXFRNANhFqxFwzvuG+bx6
ZQ1e9v4YMWZikeQpZkOULvlBqnRGMC9wAGatjtRF6JHzEiqhu+kVL1vn+Yj4o7WMk1yAC1AwOabJ
WQM7TX75nwcIaTZOOFX6/f/wdR47kiNbmn6VQa+HALUYoDeuZQgPlREbIlJRa82n78/Ms8qzsu/U
xkAT9BBOmjjnF8EwJOOjgqmo8oSVNqfuzMpYQGbfOl4vo0qzjrIOduqvRoyVII1aS9kJhavmwGVj
GoaPBjDRMHuVV/PfV0Gopq/Y7H507Lebd7IkH8Ogti+N7zbgbv9xVRj8m3ojb1/AiEA4+g+9qm83
L3JcEVT+Fha8sjAgGncl/xodIzXLOaIeHd95hA1gs+nas+A+LiK3Gr82Sr7tzaEOFnrdrVPH+hqi
G34niwJd4IUJtvxtwmt2l6U4BOui2iNUobnYqhVqZd6llVYDcC/NlaoN7Wc4fo9GK/sWQcrlvKj9
GlDW2K+iZpQcA6ZijJ2RLjSxaxXEPOcwuwgJJ4UfQXLKNnKSyVBIbILqAzfI6kMtgy+xlrcozsGs
Smzhz+qvdGfEesDsh1Vm1tYPM1UfS4wjP0vBvwYdqL/1BoBVXGniZ5wwZihHpAaGwBNWkMaqKB3l
3XZsbaN7Pe4tSUs1uTPC2flij0G075wSvD9qnO9lUB0HK1GfESByjgPf1LIOTLJlUzHsW6VArhO9
xINpRsRGCQQ4ld8/6rjXP7eJoGvAHy5qAKApaEq03Kbi3A0BZ5mImQ3IuAVrWTQqTZQm10FBWG5a
GIUHeYva6wh3Fw6iIWRDCLvEBXGuwXmI29x9iMksbpVOy8Fd1h3U67GyjmNpsMMNzIfuJ9YkJXah
afLazgqURiN1EJEz41fXgMxY1Jjby2pRmN+0xCnvZM0J6wfP8TDVFkOnMYZoMpQXWWvZ+dRQ8J6j
qO1e6mkjW1N1zJ5MsHHyZzWuEz2WqX+UfZ0RJ/DdWISbFiN06O3zZ4rqoglX7KW20SCZUDPbDJMV
fjT6u+yHHJave8uY0VGp8ic9rT9cM1Y/B8NGSHkeSOQiC3eWH1gM4NQKy9zGmFNBRS/CaI18Q43A
SgAHuE588z5UYLr2Q2ftENJELK0rQyBwWfPY+hgXIDfjE6fGrQcGJUJgrTOYyTkZa7whcnc4a0OB
00bZgMyLXVDWvzWaIgop6wrqt4hEek9JQf58asf6QRWFH5T1ne7iUOLBKlrIthFQ40IBwbrVDUFo
Vq1sQuTEfpW9sphqpCY7DvuwYfzihH9zsgtR0TSmnKyIKGS7mkYpzgFiiGy81nPN3cwGc92tQ7N7
yOYqgDdTpMFGEesYIBCiy1nZq06x7V1SRK2/tvsERo3VI6wIw0UWhBGioy2KW5sWjWh13hrlmFu3
7Li1GbBusWAGsn1r++Neo0PlzbKNZhMl5qAB2TO702g3S2WKGow4kN9aRH7T3LmGk+6LoH65jqtL
o7mTY5jLUGEYdUiXcnQiRssePQZD4IszBfxwaDdwTF48MipHA+rar+qQk4/3qy+yM8wH9yHQ8v21
NqXWk9J9FnmYvciWFE6WM5TTk6whbHcYYsLdslZM6nszD28TyCgMdT3nPAeth3dnlOtrNEIxro0Q
XLl2yf7roBLKVgaZPJ1xZdCMplgpSgoaV+9RnSFLoaGLRrLtVkwh1tIetlC3pkCAeGUVN9HjaOjh
UdZu7VaHwKOXsAuTHbi1Rmdd93C97ZgxwlwzHtJYtTeNx6KTiDbZ4evhfKr9iCWwLbdd7KCijPPs
KeZkesoLQ0HDXdSNpIcSbVXXXtlkR3UBcbXmjOSPxU/VR0wj8bVoMXBUCdeG0Uw7j69pkST55K0c
48NVJ461TKKLAoWOtaymXuHw6TM2s26MUFswg4iGaZbvCid9kkMQD+KQTz4M1k3E0TBPXIwkZjcL
V0MOA/UReiZODp3uP9aVQLkm/r2shYo5nXsfGRDRF4kiQX1wm42Hysv9hWzmj/IfDQOD5g4Q9Vq2
yaLzIOj0upofPMjRj43ifQRDaO1LBT5ubZbW+vqH3uoIaDe7Qml+SFiqJOpi5Uc2ZgaHdxigLmsK
ujOQWB0T7UJxKUcWAsXaO9YxaNro4JioIBPE1JK73oSaP87n2FOSO9miZWhfVkBHBJhWPSZ+S2qu
UcmBGVAWUGAUmtWmMkOnxnZVaUsvRz06eAQ6350toDEXHGWavWbqiDZY0GzsJjQPaoyQmJYqz3o5
KSQ+YKU3TnWRTVZUvKq6xlwn+oqYCGLvIUMiq1Ye1CvcFZWtrHYG7tyVzukHo5dlRCD0JWgTpInU
0Dlhwla8thHhcoJeX3r2tnun1q1V3Tr6l4anFjpon9+NVgeNw1S3sr1NMf72nGDGToy7bAP9s8YP
9Ps+D+2LA0lHDqvdst1OBM02slqU1ptPluWxzZHK81z9zZwKf5epGFz0ZkqMKa/drZ9Zwfs8pYQ2
CaZhXlGcI/zK4O7TniomemhD1B9HgmEHzJ7Kpe27w0LBm5czu208yMLTA2Xd1Mh13tqKuYYZIixW
IGeuUUzwz2NmJId6xOCjs93qsXS8dolhyfyhRM2BXEfzM+mKXZONxWfqwxxo6r57dNHhUA1lh6B+
Bdcpjj+7t7jV68/CSeKNTgZk3+jt/NK3zcn3kuYztHFPAHjjnhrvvYmtpRJNLnz5gmWdb/WU4MOw
0EVVmUztUpdkdEXNQrd25cZlvjGS6b7l//ENEWgEiFCM4inQsr2lVpiPK4H7GNfRcsLPw/uSBfNP
a+7Tiwh7YxWOKTWKI+ZT0PoQQ7Q2/j521a4Eg/DiJTbsbmY5WdSVxwrZIfN/a5M0Bb3P3JNQ5bq1
NxOsTVfTN5XCNhdBwsMYOOo7EAe059C33AVRSfyaJEsFWeXNTaJpkyiYYk8xgn3zMH0QP99zNtTQ
9/VBtP7djhn8PhbtuBP83i7GY2BRbDPs6LZ+wYY7sj3l2Q/QZvQaLXtBghwim5U3L1mB6oKNKvZL
mBUVcHrNfMkGhbxjkSgvZOjgPCpNAu4KhyC7H6rXUSFLRviyEfGUJmc/HuqT/aCbTXCnx8jyRJG/
GX2+/ZGFf+PwliP/XGn3utmjG4jB2bZI+nBnYwU1NSF64hDqtn1VNF99dmAYJzBtDBZUdDX8mJWA
mVfpPP2OsL5K7JAgevxcIxqAaDRBnViNn3H+IecSRzA2O+M78X7tq9643+KcsGhgB9mejI256ZXG
equnASX0MTliQVtqR9UlTVYNpXnpMT8vvfYiK+44KBs21PFKVr3JMy5kok9N36s/OkFSCzrtWxBU
XwpUK06pWIwarWaVqueHMjb0oz7AVDdNhL7toHkcugk11yAytsGIWNLQQxUuSq8+heZcn6a5Sped
6dVYxLk4r4vCHlSCevKyzKBkxEZxwNRkrRJuecQIzHoM2DAcyBf+MBUVLwEv8tstFhCcx/rnNuuw
pKxqY5tlVvqk61geTgN861pwcKskq+4Hpo8+IyFi22a5QbEPL+3Cn7NzhuJGCyVQ7Z1dKfIkg+/V
j7KN9cDZgSxsF3mOOm+Eh9xTmiLPhf3EzmDKYn7KknPtVRwginR6RvCgZ/HEdtUadyjGEgk0Pfe+
m2cy3Do+giqsi9ubIt8gE1DVNogcjGv/ft0IUtUaK2TW6cMSYJiyqSb2TMu8x3GmZdLdOJX+gZsp
BJR0M9Qq9sVwNEulbddm7RcbpCuU+psCl7CMXRS9yEngm6uvEj51rc2Qlxy4xHYSf7YFYjEWsBEd
bchlmY6fMzvXZRi0Lzk4U+Klb733dYiFZ5HyEGHfubdTd92ms70irvkz6KNqFxTqF7buBoKokBGD
GXEFwviwlopdzFmqLo4EKlZ27txPpTh4NtUPzSAONXJO933cNCw/esrq9qf5zQ/1FjeiYaOY3dPU
5ic1roZdNxXTQlcCzJ1bFqj5HV0Mbxn3TymqwOzItoXmZPsWnnrnviGEA6WKsL6WePEJXWCCfXxG
4ufENbFwdirlDpBTeed2JKM75xG+2KfWFcahr6Zga+jmsq+rZeMgX1lHZ4W4xA5QNKz1O286QZdA
743IfOx0w8owyy9sqGBSJjuOfT58LO+tUZV91GL253Z1u8EWaBlrkfXYxCjM0ho6CIb0yBqwZCC5
NhLkxh2yNLS960bCRgqwrwNbiA0crn0EmmJieboOiBbIRlRwKnLVh3EotoLhCJGfg8lsnfs33U0+
XM3wVghQo642OAA89lbNFOsa3zUsZ7zBCYEyhJ9ZLPwz4ZKO4YVdH/Lo9k8iJ4feVT+FWTDZnx2S
Nt8ns98MWqWsfL185tm1VmWNWaXS1ydMSF/iIjvjfLAb9ewSzLB+mjRC/Tlh+5xgJKlx2qys/MfU
Kc2ujV9IwrzHffNhht+jGTyEFeFU5M7K/TyVx9i0f+hK81gMzmsHzdUttPvwpxawptWk/ZfT7O7g
Ii6zlKXK76u9rjqX2s1fDa9jCk6wmPFd3cXZjac3A1vgN7CeMyzjcSrhteDzYOtgbzEr8yPhaWwV
22OqDzNi0XF+bxgmReYSf4zN+yzC1BAlynxh57rG0h5aL5pbL9q+9p9CjFVeGutjwqDrORaV1jnN
UWNfKxZCYOjzvsibfLiSpIrSqG1f4EzK0VEyKM8NBxpxq9/V4/PgXm/NkRp5VmHjI/tmvYDYQx+3
sXlM+PG5nxdPbv7rl4kybzjrg4FxTN0AshScp0QUsqonLEQLeWnZXr+vYeq27aCybclV9sbeiPK2
qMNSVA94wuwVxeUID/Gtz6cVDqnenZrmv4raGL0719F/miP8NFm7dWIjA4Wt5wW4tcn748Gr7xA3
ks3yJmxGvLtZxK1QYbq0bQRabDafcNFC0HvGGabp/egyK05ysIHmLKzAO48aG3zbAieA7K13rybd
r6KdiDBPKfomIFJ50JsqOgeRvc7Bi2aEEWZcrwJ8B+VtrRwTht4Xu+LV1EmOOyRga+PkRglKneIW
NbGAsHkpYo45coXXMW3avGYenLrbTwdm2ZzMdN5db0MCu+TeeZM58w+1xHVAzdPTEI3pCVuf5JR5
JpnTW112y8Kpq2DvWvX+1iSHtUHGHbePcdBxwNI9I8MnFk+3mDN337Q8TerQNuuu1avs2tWElqNt
OtEl/G8QSREs1QLR2yMhKs+uNt3U+pvIaR2sXJCzG/BXXQ0VVM3FtVExnLO80h+x2zPOZZj+1cff
+abmZnEFxUxEHnvUZHDfJbF+vGJkasyyfyFl2Pkik5S7iKbJxt9ANF4dFjtDH17xFEVrXYBoKtio
exCFL2Hfmxd8VE640MBqFLXAqOND2SBlIKtKR9tge/ieIiB8ICJGNSniuwRFtwL11Y072NleZSE6
dLr65ns40aBWX7cPOItfgj7Jj7LWhkb7oLmYukf1pC5DZ0J2ytZ4eX3vq9xP91b55kPMf5kztltA
PqpdkST109RxpvCSzEHdW7NW2jiP910QGtvehyysj3hFpjWHGz/CsVAxMPMMwyLaemkBtUHHVs9D
n28XqEb6HObN+zTa41c4k+wV2qK/oNc4riNLA3bD63J922qm5ImQ+/rWJq9iAvgoVHsgfnljZZN8
9+TVmDcnCwlFAAt03trDdJxXZYWPlxzmciYG7GBq2fTsIu67cUe7Xytu4Z5+g7Q/sLthKv0/kMQf
CsQSm//+L83+AyPuqrZnWratgf3TPNVx3X9ixHsfuRek8eOnfhyf4HQjZyzA4fLKDyxnn1Vfiwz3
9cCz4kOK0SMMShKkuldemtxqn0YzrE6RO5qorw1fR9RxNuGsRiBPo/k9S+sNlHf7m81uEElVv76Q
8cXLPoTmX7XW+FyP6jc5IvTje/7hh0nN3INTazU7dz995KttiBew+END1h1ywnUWPGahozwYkaOt
UYKuWZ2pymI0mQ4tjJAW+d/jphmEmOK21xGyfTJCvDfw5oJua1oHWZRuYF+v2rRHyu3v6n8acmsz
xQeovMtYHAZYcIRKMmwyAavJK1K/UY+kZog0+IPZF5fJiPJdp83A1bBG849Gk+F7EkTsitMGOE7V
6+wjZVeQTauG6fE8YCIPdoo8pue4Hl964T/Yeoo9jmmgcE3Trd1REMPykbtQp9F7QMOmWTKj1crT
WPfKMiMUfpCFZhrawRDFrc0ui+fUAbzGthctZjXo75DkOM5eUl2LJuiqI2fOEt1S0ahE7l+Xsn70
bac8dmKUrP85XtZLR73M+VRtI5T+CLeEtXFUBlM/VkLo3GqtYptWztOtnSWByKcc8tstQHyGeqMl
2MeU5FlXyoAYsUUG+2VGd81Z5UhBbEuL7rbTXvLRzT6qKEb4AgTdvhhwP4l8/9SoFnYOZV8m6NGb
yupal12x7+BoWPTYRPYm0oIAWDtlI7ug4ygnP445YCoNwlmj7VxJOd/G/xf8IL/1v15LV/8nc8MF
GWjiOOFpLOFsTk31n29lZJTenNRx+sJ6eI/9XnWIOAn8VtzakMvj9HurjxFw2tzKa1Q9xT2/Xd4+
4zb82iY/49Ytr25jJlSBFpmCL61upfnezyJc/+qov5TM94shwxQFLZo8+hH6JCsz8JYXpTWxdtK9
bO/0WffQqNiLq6WLfTeiEWrtWu85Tj/LSkP9jvWeSGRoki5GyWZZJSNOkKLQUEDAiUEb3gVsdS87
nDFT7uSVOqNziRWCgnaXGCcbXf6lB9cpTrfBk5376F6jiZFZgF9lx7WtKpDHAoeVr6+/wkQGYjca
5dfMSy1lG3LGnIaoOzu6o9zVcfhGogWtgeW/z8GW+DKvz8D++3//l8mXzdfNt204nspXrf/xZRMC
teuJ2NcLSbPHoTTKo4qxwDFkM3MtFJz5fqsmzpyWC9ld4XCMaHSFUXlZoXUf6NUrsU3loIqsUh3F
9SubQW0XBwOSv8lQv6q+qm7IJYU8vBYikGzNt1Glm2DOGiAgrdW84uCMWzV7RcQnCY7KIvz7ypw6
9TiEoXYEdmQunBqhYzlEdsS60Gm9Xopb/rjv9lm9az227Hrn13//b3r/a0XTNN00oFhpvDwu8Vnx
bn37vLCwiwXw/6a6nXa93bTCi+UdtMDw0PSIanaNR26bWo6l0NDN6Z7oqHtyZBGTtsNuHi+EKZiF
MgKihQsbD4rAztCf+Q+YacM3251OSAk8ha3Cnen0+mJACl27djSvZdXOo+ZSoZUM0DxGT4gaqMyc
Xfn8HJsT8HlcMuH2sPMPSvYvKOn3HGes7A4hOnNbEPPOd+BZNGx/QtLzZdmDz2RrvrJ6FdNO2SiK
wFZRYiRNSPTW8pgNRKOuxNPGdcD9ZdUYPg0vZEoeOkNFOmJOzoYo5BWqfH9d2b66qgmrLP/ocBO7
RVmsxpOO+7qFhKb7bgYJoTXwDDb1cA2OHVxM48+vZXK0FNX+hukAkqyEmTDyDMxDRgxyY9Z5crn+
27BqqBZqX07HW6Fo079UwWiaa6IvBdJUhPrLvwtbiHnaIh0gr+Ko9g8pZCnDmvTDCNU1qL+3PdG6
xjamh9TPnxvyPG+KX259Fe3DrnKEXX09rOQfhSq+vhrh/OA/VgwnKBbDrkTRBYDkcPLwPDjJ9sEt
3XWQ6uqm1SGwRl2ZHoMpKy+orqxdcKY6ek8vZlcKqAl61sMDIXSwoJYD7ScN7bte061rYSgiy5nC
5M+BvjnVdG+TyplmiCdRjQZdZjR7ohNpQch9Konpd18CfWjubUUl+puOIwBRofcxkKZZ6sqYoX0B
VgbPWUerjJOsEO4Iz/JKFjaR7mMJWDyYZ+uAliQFYcpcRKtnNmjYNxuVdZCFJq4IJoCtzRIhlYPC
M0YfdrJyMxOkuFl5Z9Dn3tn++0rzOHLpxCVyX/XOjWXnqwTuyFEH7bXU83w46Mne0PJhrbUOwkSi
wKgE23OzxITPUzFFCm1rf+MqSP6CH0NikFcRk/cuLb2NZjveKcJp97fi1tajKHjC5UEOuDVXkfJB
fkfdBH1ZHd00rZBsF5eycMYJczBRyGoPAmJFbhjFbDFEdpSF5y9ywlD1cmji/qAB3zr38WSuCq0Y
hehgc/Y7HwmWyuOvFk+Cgysznid/VeuhzRaKeldWRXtB4bW6IB7rj9k5IYvGO9WMhINc7Z1j3QNJ
rvSp6xuS6S7/09ZCuDZw3QmXiKC4hC67niF6lBWLvfOhYmpdyKpJmvYyIHGq6vXZwULeSC+ZACdi
PYF0LxJncXwxVBGWMc3pC5OBv6oyVHQJVjOVYpFoje3ngHp0qYVfB3edpt681aw66VeofsPCqFLx
CFgRyA8VGLvhRV8KF/eAKunADKdW/VgDfF5oEAE/PWNEY5qk6GWOnZj40qCsSOK82ihDVneI/Lzq
iKV94kAasVv8iIzIQGze7HecBcK30oH3J/qzwh1WZpdNxzRS+oumdN9kO4hBaICYUt+X2tDDOrHQ
pkzQ3Abq0O57F276DFfmDmxe7wT3skEWnajWwokojYN+d+vowTbfo2WTrP0aG7k/OrSxqg6oKz/I
9gLMCGDJ9tB603zkeNwwv+nlfPytLi/xCA22eJq/mFaFNPwkxsiBHD0tTOfMN6kQRiapP8orBWzw
9eqPNtnRl8qXApr85v87zMltdYd599ltzfoR6a8FAkdA2JoMLTcB992EIoxem+33KdIHjmwlG+fJ
Gb+0YVSv0HBPDmZZTl8qC8R5gASe42DQNnTB0mxz8w5k3LSLtfg7umTmXRnNJFObfMNs1K57slqf
6huIofCrYST52ulJe2JDB2c0KRFfm813s+onQWmqt2pVWi+j61/g32XfABSGC9Ij7VNoErMOHJwm
oXJuEEVXXqzJfNeTKlnVaRMf+k7lqNnr9naYnPIdlT1sUZPw1ck99zgUCsKNoj0znGMWxofM9vSv
2OOsidab6F+Vx4oM24pYzNdkysNzamKCbI4J9Ab5iivmMyhd8wgt0TzKq1vRWuqvtiAeTSLfeBD9
Ma4Tt8k2N0Ti3CdJNNR/BfyusT8ZBpQBwGuXrJdBhivIJLQ8u7Imgs68tRZMrWSax4sswAwiyqYh
HXprKxsSBZrWn4oyTR+Y55ZNYwz3ATrcExY4aINjxnnv1LBYBgftRh9XSvwxH+ECXJtzq6kf00Lv
17PfBxvTFhZccfk1ruPoqauM8CmetIUfeewt9Olj9CxjCStuOjmahj+jMT+4RuMu48jPtoj5jRdZ
xOElRZHpEa2z6RLa40i8DopJzO54U8VDtJKTVTbz8PnswHayKmcxY4bUlDjdgzrAQOX+AahXiBt8
te2Qm+cgUtuXqU2SjTqwXsqq7Mhjex35pX4vm6SYV1t175MDbK8zhi0zySVMDRed4r8Ktw+8azVB
OLNe3Hrkleyes2OEsC3bfDLU0MSCjYKIJJQICq9Kq73H1iBxDfyccFrAniPsMcy1+yeiZ3czf8Od
aZYfeWolGxnqGNJZOdZ2dKkMI8UOABvRPq0feq8zvoxOhYEY1mgHjSWzdY3p3nOq/F54JSF5ey9b
5FWd4y3s/kz0DOdUo+t2JQeapyEwzP1UQauarOjAVlE94CPg71yt85co0wWvVR2/lkEw7MMOT6wQ
DtdRtecPA3W2i5v0+aVxCKiia1GtNdEmO0wduzonPRDr9La3YEtlqdbCDb1wJ+MxssPNWYC1rqrX
ss3X7Pc47KcjKsjkGgot2mogZC4wM9bX1w1iG4KkqAZ+mYv92Hj6GxZl4UnFlJHjYbbudYAgoeRU
IlUSB1Ox0jOA4XKZjTr8dojzIl7e9UQG9DbeDm5moaoY+6uoa9VU0HFftEHBBEgQGznu2ecyLk69
oD5m3dhexo2yDlGUXuHU1GwnQVM19UnbVY0wX2Bduth2yt4/1thuKxohk00Baw4+vODTop569PDM
2YCha5800PULh8DqN36XJctntkgC7TKw5bmXQHInCvS70thfVdqKGC1hMjkl6fZGW1Y5+oahEhCo
nJIEwJLnR2yA6yrbuHq/Vb022kF8L6FPsqqPwnYxNIVRXaSfIYK5r0NXs5QPfoe7SVJCOegBrwqu
azqKmFAUEvxwKxQObWdtCssUdc6jj9o23oZZqS55P/TnrOdpk+1tq3yktX5CwOKhU9JwBzeiOEWi
IOybXwvZNk8i3B1r1SpI55eyb9pHB7UXZA6M4XucY1aD85B6EiBFyBPianA/NAK8W1lro0g7jWb3
qxOZb7iU5bQLu7hfdnPlfEXjb1n5ofs+YTO2DnEeOgTk5R97t995FpAGIckZmWAMtSnD0YZaKRjA
Y4Yhw5ylj51qaU9BtGpwonguGyt5thPE8OM6d4+YMn/OjqOOdwDxXXaI5PnNINFNDFHt9N4Zea1d
s8MVOPOPEYiQpZupwzsqtORp67I84ylsPAFBO8t2NXOiTWG2hOrx+HgvC1ADLs4C9diO23HQ0ntZ
GKMPU4CJYNHaEL8IWb/pkMSxnXRq52lQR+UkQ1DDwB+5yDOEEs0a98XAJ98I03ahNc6nNWrtLpxg
DcwuNiZ+pPPikWNbclZTeBKr0ryzRKFjmwph2D+Yw4xtWBKdhtaITrlQ4xuisoTwLi5lXRah3/zI
YlQVb+Nya2l3DvH+3EPuMGjf1L9pPYnm/kRR1zpaPTQgdi5bx8T3fCq+B1WYvzY4Ha79acjOxgzc
c6qUh7TDn1iwqQ3dVy8xNV3UNFFTEQBIonJp2LF1h+FZ5gPQtZhHu36VeU29aJDUYKulFlgDisu0
BkMaRQ8N36yAz3Cy6Lr2wRZFW8ftAwfybeiM6Tk0HDyXWN0dPSvuKiFDGuhIX5rTA1jeUGiKkpa0
9faI+IZRXuukLh9NzZ6wtmMmMlGKdDm4dxq4amK43SOSsw4Yk2cytYTueb4vgFe0S+7/NPo8e5Qt
c+Sd03KY/RO0fhNcpuIcNWXqtknePMkabmmYDimeOuLvECA0Wqj3JhPZNndtm9Aj1ShwRnuhjyTd
0XxXVn2dUg9S3OdDNtWept43djcdI68g3yIKm7TFpofhs5RVSO7nQQ8ASqZlcw90q7kvOeMsiOU0
J4mVwIYOWopFIEJW1Zx9n49BpNuG4Tkci+CIehOysVVxF8TGuMW3anQuBP0ytv16czREUfB7lgtV
UZqja7S/Ctkjx8i2eQKV20AZqC1jjSFDtK8bRDJRAmiRzojN8iqaKeuyxxyS7ghfSS+RnygfU1WH
QCsSGKlIZUSY/uWoOuN0KOtq7iPbDiz/mYRKsvVIwBynfsIUGJovFrviUtarLLmEIJVhy/x7eEqT
odt/RPt0IlOmqaoW6kCapZv/DE/hw8EmNbWrp4KJuM5X82TMPFyt+MnJ74Vs0zMFIVbAbov87yF/
DP6jKj/l1qb1FboDc3r4o/32cVPRZgdA9lvDM7BZ0YgeWqZtnBy3PWH8i8y9oQV3kw8azO9sGMLN
kDh7K3XOrqzK7tztxEoc2utKcerjdaAjbpTdZQWiu1Ex6/ZUqxm2DcdYSJXgA2KId9pKfrqRE5LX
9Td5B8tSsgmgbxMGAHxSCidLWfxRbfUZEbRb938aM2hJe/jjvtDS8eNMmHnkI6TJh+v6iF2vp1j/
63GTT9q1rqoDtj1RKdQ/eDDlvbZ4BmXVHwZj1xaYbdUIsKDP5K89LS9eZ8+P13UdadseOVfcJU1k
OcqgXXUIxO7kHKcPrLyDqMoJUPYahGmXxNCBLgZq+zCKAltdcllKepKvrmwfMqBOam0mq9srrk2j
CqM3SVYO/osrxy/dZQeeAnyNq9Vr1Ue/RFUxgIT7L2NmDpoTeKmJkJoMrtmO22FFnCKzIYJrqgTg
yks0Xxf//lIY+p9ZSE1HjcDSbNO2PMLC2h8xW1OPpmjutQEYufZNRdt5UQjhdPRt7XWLnM7adu3k
fgyRwc9Nk/inazPdoDSxAKmQ3stetllLHfnds2zqw6GFmOyQtxWMciNr3bWC7vDyRjCvUv0X1Vz2
opb9qxdUJv6NPilxr8G6D584FVotXk+I0a9x3TTXPLT2oa7Kb5znHaJeKHSbwGtXFVSclazKjlr0
yqs25eezuqiLHMLPqRLyDfIqc8LkNFSetYnU+kdu9dV5cNLqzIEOe7sxK9dJ7+fE6LWyOJhumD+P
ejGs48qY9104qq92VW56tFJWs5WQyZyGFThv7TE0ov4ZhRrIyqmeH9UiCvmTeneHAVh+bIwSa/jO
Ut9doE4LBTT5g9Hh7TuQqNjqo7OBIQPaUZClh77NwT2qO1mbBYm6UmwQ2jNa9bJNFkYe4IUAhnrR
okg/6IkyI+YikO8jhkyREZYEeHwMCxWrXXjtXNy7sV/cJ6gB3Mtqnt5D2XT3vgursO8JgEdDrr1H
LQuj6tdvs5507FRI3QeivVDHbzbB8MesHMv7FE7Dgmiodsw7H+3wzFfv+4q1WifgvpPVyZm1e3mV
4w6bYcl68oJSw9KHovRbk/ksXsoBsl2OBzlZ7Cs3+34bKq8GLzUwGzIMVD5sHKF01YAQpTXYrdsm
4thpPTY7pCW6Q2rBrCAVd/G8daTnGueZ0fHXaqt6B41oqrVMQL5ivwOrnU1Z/OjVROfLqYNZFKpn
AAu4GGRp9zra8NXTLIAKJ6qzg+8kEAeONVl4rL2U/5dPaqMxRnuF4r71bKHJTAAqUfZaPZXLwiId
rWFoAHyeQBvOl+Y61mDc6nE3vraeZODrDmL1YX8OeSUXU2t2q2b0ouUQ+wBN8u41tKChCf7mBjx3
+4oyVL3yxtHeyV5z8NyF2/jjUQ3b9lXQQub/YezMluO2tTX8RKwiwfm251Z3a7Zl54ZlxwnneebT
nw9ob7eiZGefC6OABZCSJTUJrPUPLU6jgTbtu4atJOo/EAtyihOhl0CQ4z/Nx6VfJwtPNHmqn0yM
tuC7vVVU2tZOp0FnFkbw5mTlSuhB/Nmu3fsg5/Qu89sqpV0UnGCSmJ/EpGiPtzz3GDX4gMId2Mo3
+SUtN5Hkm9jy48rDsF6ljj+xzUCrapK/DtXDVE+QBC+R98F/R/ZVuLYND55ljLS0VhmcpfHQmDBE
14Ki+Ipl4zcXAyIp51EhqSBtOSMn/0qOACt4vFd2ej/vKjMrTp7h5Sc2rT97Ktbl2e+ulyc73Z+A
XKmYoZE/M9jDWIlGXl02lcykd9TO19HCcyE09Uc/pGIEiXfehz0J0iZ0SZvjPHkuzCZ+c8bxQBUI
7Lk719hmYXtYScv1NpSW5OqHv4T1dpxxY47l9tZZJoMXruy2ZLEwH/UtON1wq6nqfZ0zNzzbMnfT
NkF6CW3v0bB7DqcO+MmgKZw9vCh7XYxpV62N9Hvid9qTIvgn5Os2fLo4gghUjPjbOOccLc6qly2C
oYyhhtGd1TCbjK9jlZb7W+h61X+7FLI61m7LqcZQ838U4ykfsiX7y5YNaAw2mpave7ZALuCDjmI6
9oiP5Iv2DLUK+9Ri6i+mbArMe89xs7tFVE81LdngC7Ih/WUxtR2vX0Tul9qe8NAgdlvSGvHvRp+Y
exVXV6nJ27DiDIah3tIgBDtOd2Ka9/joNeB62yzbhwUo4MjxMdZz+K3skxFi7hBOJbDmBf2UvHbL
ezXzbuXtSk5rKbh3eSd15eiKr6Pdvr7bV183Rdc9dlxKz4RrZKhKd93OuNNYE0VzVKRwiA6N3Fyb
LQASg5Lkmidicm96IrmPVInSoxC4Tync81fauxN/tXVJ6nvZqYWqSQcrEhsyLKvc76Ej2F2+03ka
nNtM5xOsukKObSOaz4th7gPepkfATTMpSr3sV/XiVP1KTauFo8BNAtWQdqtiptc9cLzRDkFddRdP
NqoXtVp7cf1HoaXT2a+W7qJpAda8aoWa1FwN54WsRC6KpWqJ6qmGfaiGIlOe3XH6XNXCDJqjwrTg
RGde0S0KxHLFs6iZEG/BTb10usQ9AnJRwSKnOoBMSm9t/n2XZbh/AxqYlmd6umW7ni1BXx+wXpNR
Fya8x/IlA2rB50/c8VEXd6qnmrZd7Fwe+n8Gb9MllYLrQhUTosELGhvnnRFYyaM2VluUC9qLHiTp
owohYtTum6Z0ccNmxW2irLtPmc8fsgr18YAJmBHhxAmVCid4BwyIbr4gE3HO7RrX7MESu3Fpu722
kL6zOt7/ue9m9PLhqHU89bJZ++EHs3ePH3r0FvlfowY2zzgn0KkcC4+fzvrDcMP5t1LyJdPKqi6c
GWxggIeQ5OpqmEX+vePhAYFvjlZHCzkLyg6ww7MilMoAOCzJJJzP8+9kxCbKoR6yinclhSVwihug
//HX2Gqr3TTo+tGN2/wlysY/imAp30ow4iEblHJOsh+yk7hz9iOqnHXp6sO9Ok+rBkzHsvFJq22k
bXhTl7Dzw/KSN3yYoXro0nFoNldNiRpiFRT1PrIc4569gykA6dZYffbJHom6jNxnjqOoTJRbvcFb
TeANhpNu+WzLWiAsKXtjdpO7bacJIcIkFc/5Mi/nPsnLp3QiXekM4KAB9ClloqIl6Zb3M+qlotIQ
xRFUDZNvDhkXu6vmt0lASismXjwDuoP7RPQCPrR1SKxu+e6b5KRmbfAodZGLRVo1efQyrd8jEFWe
/C7vTn5uAgZjF/s4Uu0e3D46VkZWP8A3rinj0XP9P3z0tu9RBq0fMsdo7vCqeojdHpWMNvNPBVy+
GdfqbmNqKTEBO1n1RGNgcjfzdpqTBRqaz0v7o+rYO2VAJQB40wOc4rJ1gbbH0/94obh/O+14Ag08
shqmJUwOXR8+h7hf9rozVOHzjBXcveYczMTNHslbQ1EfseOby365m/zOhWGeeo/F2DvrwTeqnRiL
9hjjOHWXd35xSj38YgD6cTSZA1iWZWZGV70JNY2GLa5iJkIWqrktUXIWcQ9ttu/H4ziZJYwLpwp2
uLMhqiqHo5fOJzsmbaR6UVBV/wlOS6qtgSx9wVtUO2h2iSXJYol83S0RToWVbTzk6SLdjn39qYaY
e6diqrFyq9/WArupSkMCUkIYTCmlosAMXQRSow0w0sHrJNr+GqoVhXIwwQvxukTF1PW3S+Utr8tM
EnKXmsewpccIOIJn4m/DMn1ULoRXQRylsOrLpkcG6d+fsmoz8JfNApA9B56DqeumzpbhA5prxtak
KbgA2uEhD4zqSMFmXmVS6XaWmrdJw0E/iTBqU8N6CBG+NNk4XnBXhCkkFjB0pJHN+37BEzm3MWQS
LfAEKuufhlaYnyor/JEhMnNRBLQZr+QyFtjXy7k8Dn4X5tNSbc1IF5/6GSvIcrH963DIkv46BJlh
fho04+fsdShnsWFc5a07rF0Ui3HNrZGSQmM6JMFw7MLwk55W5lPSOaRPm/AHBSbnS+I61rbi6SHr
Tc6XCTmvoC6FtKZGJcvETnQEyvGFLFyzAWiI1ZblOWAEjuWieW/DVPenmXIs1q/gZiI3CHeLkaHi
ps0FwPdRo1DJRqYZvOWbF9bfq8n02YkNzh2VIeN/vSTVS/D974+Pps1b0gKMh6Cq533Iz4EqQMo9
TEKO/Zy4bUnr91GyIYlNLxCd5YDShemtxqopfw2xzcGAVQURBtPu/IO61LRmk+f9r2WREccrveuS
XRim+RkOWH5WPdVA3sjPrmygUz30vJQOXsGebHWbvV52C5pWlJ9y/au66sOygKPh2g6pkKS6az9g
C8WHr9cpzEshuW7yChxDnfExiYrgTsUmOWGVdn5pm3CrRrc40nnarhozbfVhAhIaBuW+jRO4/Dqh
1KVTvRY1OR9DQBLFWrzvkYeNNtMA79uHr8Y+bXruvdg+BVL41KvynWtY2UGTPmwCjdl01eT4x/Lr
x6MtCkR7XMbf4M+J81L48zFHfgqIu9tLTp04ZzjkQqHoZqalaq9h1+1KqHkVxAzP61eqe10/FQfP
njPIHY0zPVf8u9UAermLVtUAYwF/1fvLsxrZskpwW6YmjVBcJ29xdXlV8MT+NQl9OjJWaom66tfX
Q/vgWxr69R5hy+rs1W11bsFKdCs1ngdBVahI7sdGQ91C4C3ArvSva9TCRF7dJlD3oixE5Jolt3hv
1z8mHHhXgyw8Oklfn63K2V2BY+opOulmfc4oP354MKu4XPvuSfzrehVTt1S91vrt3x+olsz9/fUD
ibY+lTZLBwltO/aH3GAyxKTM/dB/KjV+mXANi0ubIdNUQhQg42xGjygfG5vCDADK3YKcI5CJCKyT
F2X4KMQGGatiNNeVlYknoJPWJoOGtcaO65TWk3hCunTeZJOG+dlsYvrg9z7mmxGvizgHqDWmdcgJ
fPnZjGYu3d4jfJ3lBrZBwJ6EnfE6wK87sa0fdwW4pXVb4MuFTRsHANmoXoGo6e5//IyMv/+MoHHw
uiEjYLC9//DSMSDgtGm8eE9ByDs5TIL8TjWukRfXHomf9CjaeLNQ+ChsQ/scedGMgKGr7wJtXhCl
21ICK78ltaDM76P0qXXPkICAEybpIcak1m+5rWiRlHe8RZxMvf7Z3GJGUwYbL/TgD3hThtiMFz9x
AM0uVMShC0ZO8Jsom0/+smiHqMDm1qLMSWJmeM0993/gqg3H/NtPxdVtXFp19Ch90/6Ios+7uTYN
UuxPOi+ZQ1l51YC9njWui27oIOrjbx7IxufYc148gL/5iJWBGoZRyeEGFMEBjDJKG20gtiVkXlx2
RbuN2e9QYS/zoy9AsKPZHWOb0qWIaof9Ru+yxy6mPlb6jtiBUWx4WAWfwjBDy7nD2FNovLi8zE/v
S/bpK8+p4y+B2/4oWkeDvRJid1i7XnEmJ/FNE0jMRwiA389GPN8HrffZRwvF6PD+DCtT/1w0IdwS
y3ws5kjfo2oq1onjRYdggliqLjRqT9/aFZt9hPSmS4nl2qULt/kYcNSwh04cgPB/NVs/eVriJt4Y
FQr+MDWTJ9VMFca7mQlaXA2xg9Q2oR6yL8Bt/iEvs8M06ePZ7DRn3WqHTMt1dDjN5KXtxq2QmUwU
gsA/t/iQY0DdIN00uMmaE++0zpC+31lZX97xl/OwoLNwHzs8G1eq25nVUw+RiIJUG11mE39Dv4te
kX8F6orE+J2ORPprlY3gGKzS2LEJBhuFxEMOKKzQt3GhI7IEWxMyYbjrs2H4xNE3RKMa+mhVGyt7
Hr4go24eDJUsCeukWGN+iQFjIkgoLxapwQFpLNQRkH9PF6/GBj6WrDApNZJEwREF2f1VgySZzRCh
1Dpel7qRHIoWAT9gSdmztvTZ87wgMlnplc/jwHnhKeZDUYJIcqmR97h4QUNps6v5K5IxBCqNfTYu
31xQOafS6tEdMlr+HjV73MHe1e6gngeXIIJg3uhzuh7QSt2FzRzcLzMqkxObS8AeSFBE/sHOEFoA
kp99AruBX6BByre2ew2RK+/Pf38O/S3DIMiQub5tIXJmmMK0P2TKIrec2rZynCeStsY5jrThXjWh
7EHJ9w+NJ74g2fo+rlZ0iBBtKjvNNmrW6KrxXjyxde4vVtUOUuWj/Rb7SLBAjXld5jw4wpdbIMr5
zTchXh24QF+NGLVOtyrbgx+GydvQxPvEKH+zfeuus+KoWkHqKk+ed8n6gjNUUPHsl40Kv1uhxujl
7CJYgpe6E/EpNLKvbm2BnVPDmGFO/g9lf0izp9sQtv918XVWDe2k/KoQdZEYpIDaN+X0moXzLql0
ahJSXbD1nZ50WIwHs5JHkDEQY//jmWjKX8BfXqYGeQsHlJZw4fqRC2L+HTmiI30SCPCHT1asLKdn
76kvYVmORXNUKDXdrcIthTpk1MIe0BpCmhYSzxcS+itj0cWDUmKwCpC1qA3ZhzIeQnb641FrcvtB
Qyz+FeGDZGN4SEchszF90uJ8G/Ytdq1BhspYAKNyRekpOV27QQ5TqakidzuXdXKO3PB9UznL8d//
Rk28dz78CMiM8V7jpQBVxP74rmzjqtN0eCNPrU/eWz0ROTlVJ8MdNmHZTJdYNioeg5fdoRoyH8Iu
fE6lZoyXtN26nCLnYpODfSikb5OaCDT/j1wDLJeA6Dt1aExv9BI33ggBpvZrH5djsk7qptjBPoPb
2DTBSVj9sxoNUt1ChVyjff5pFiBX5Kg9klhqn+D5PP/7z4FfvMwzvP9jMDzEw32L8w44BF6UH/IQ
M97PhjdowbMoSoSLBxGBgLOLPTJbn1sbaeejirUNINndGHRvYe5k+06uKxsziN+6X6uvS2LkSSa0
bvUjSoVvcPU33sgpZ3ZESRlI4mqh6aJM6VvRn4hkaVvRd2eIn3gDgC4lt/pbLoVmsSgTCCe6r1S8
H/RIM75x6jyVEZ42q6X7Yix+9qcfR1+R1TG+mF48rnkcApCRlPTRNqrNTN4IQUfbf6Ai9LNJbe0Y
dFFyvsU9F5v3vKhf1Kpb/HaPRXLbDdmoJb/uoeKU5vBrEG2/NzP9DRQriCp5rPYm8VamCECqkZy7
jeScWllBd7DN4lEUi3vOdPI9Yxw8Lr8ajGw1OwvR4+9+hoFlvpbLUmHIzMohSuCaVuaIbJAF/7dO
gTU2IHMPiu0DiLC/RO38hCk9vj72puskzE5i6lTT/uqpoZoNHO3zEuVin2e12AxhkqJmkKDsjSbC
IU717hnlB8lS4GVZbe0ieFC1dMNtcLmboea2mFvv1PBDkR3X5A7uBABDk/OPWYmMIrcnRpmJoaU8
aBxyZ3nyuja7XGM6plAXYVcJ2UZgKdZAmcMudPOTP6LgrIagvoJ5VYQwp6R3cz9jXzBIvwM0UaNH
XFWwJ7JgmqqYany0Lu8dqUcml6nGDKpHs8w5q2c+KiQp8K2cfH66nVzdW5lxH+/nxkY40Zt0MvQL
TgHUMwbMdlGWU0gVsBQ/4TGqN/aDvjeaKF6p2S6roysGpuQjdRA1zMdhCfhfUtFTDVKSbDI4+5WN
kQ57iEkBAh7N98Vt0oNISe4VWTBsSjQ/T57kpKjerfkQ61q2Z2AkUHBTlCB0X4C55VRCrzprfr7s
O0iNrS4AFnnmF7fRxM4WbnAYy958TWq0jDA9+G7YoBWQnhgex1LHeqDQp82C4cF3TB3Mdh5+Izfr
g2yD1AIb19xFhU26Ok2qS1ANnPblMNL9fFvOZbLW8K+4aIYe81f714WNma9yBzK0iqt112vlMjVM
0qTdCMe01mpC3f7DF3JlNjg4f7j6tlJdGFetvsbFAVnUD9/mry/lR77BMc26fpO369995x6gBpR6
IEjdvs0ZReSjXUSPvtzrpRabRYNSy9Gh7JWu5/FUZFr1FHhx9mz6i3Y3u+IPdGWyZxXCUKQCKFQB
h5QxNTFb858Yafl3EZJn+LDn3VOUHNXtVYQCvX0M0hQUavFQJcvwardZ/tKKz0oUWzVQfp47tubI
pvf2U5FQ/pUHWL3E+qRbes6ochijJbyHy0mKFOFtSYcYnf4LbH/3LfXSAip1ZD1oo9n8zN2M2Xdk
Ieet62DS4i2l/XkswU8O/vzbP8SVQJcr1y9kXmDnV598C4ZiNlivtWbbL1nkrTXdHT6D0h3OYcCZ
Rf42ktixkT0o8+twifTmECzB6+1XonpqLSS0uxqb7eMtpOK3vwZuBPTME2J1u14tUUNfb6SYe5Ls
phAvltIkHVUXttgWIXv/qYuAkqqgam5r/mvMphi2d6v4Xq2Netu63vR2Pd7isMmH4lNPEpfsQoQ5
jGqqwhV3ttv+HH6I+RpSVn1nH+fBT09UbLOTGIcM6OBfhmri/xHLautH5Lr+Vl3w77fLYqCtqw9f
7Z8uQdYx0+FBgGFpTzmngVWDR85m9KYJ+Ce5J0oKv7phzotQNbZcrq5RQ6BrcAHVWM1Ec/bzRmpa
3efaayRpUHWvDanUWrtro8lpzo3MufJjTk5mPyYnNSzrL20UJugkNNUh6QCpWNMyHrMFRHomh15q
Wy/6761DMUwFJlat7dHlcawS9UORiVWHsOp3Dr4rU+TuD08jQ6+XiDROJGkOnazfqYbCyTdogea+
LfXyEqQJ4sbDmH1t2GAuaHR3hbMzEA01/5wMg0yAYW/ZU/4+ehkyMSp1cFWQKWQWIWt7f6fjd9ch
hPgc+o6kcoh0O4KJ/wZuWKqV1V/HOo33wDGywwC04w007K6XC8YwQK8mtKJzbhXzU4Zu80pdOVR4
0jXFYj6ihGCBiiowvRI2ynSFgFBloWmErngw3s95e4mG3q/WKDbkqxrLmlMfFMNLVzbBoR4hP0ap
U3/HGpJdwhRrPPu0bN+gKX6/yArkUmvzuZ6DZ0XtuZJ5ROVvRUY+TsUqXc+B+kbF9DTzqCY35bn3
Yei7900LbmiKT0DfBpJR/fwzjpSzvyq9oUdALv7PDPW1PzCiD1f9ZF3atu9OqsjqGtiauS7s+lw3
rsVXxI+yAyB+9jm5Od4VJQ9sBcFsh368c1orRXzfEZ/AdL8f4lX1frgUaDe3eSl47hfLOrDBLCbK
3uZm3MvBYDVO0WAivmdiNgQopjupJkyq/tQpbLl02alWAQaiKSa6LLAycs+TmDZqEdV3/ivsB6A5
Bq9J1jnbzPP7g5eL6mtQ6KsZmNybFfYpWc0+2uSD85bh5LmN8GM5pfMAjkp1Jx0Xn5UHxuykxiWg
sGtPxd5NX7tqHo062I35uyv8AcXGlZrUbNPZkqOKMKDYx7ENHb4txdMYktXw5dfx1FrVzdQ3Agg7
Ol27Hxe48gIVfDcTyv+DGiP5MxxApe/frSshAtShebD1Ab3AYrD3VZTEMER0TulqjFI8mEIQGrZd
utdGb4oOMbJfY+Frzl1gTD+nMWk1rPVtWs2oNSp2na5LTGoKx+AAwm0/LLkO1Ve53dvJQx+EGBzF
WRarVZPMcXZJWiquNduPD/FMTmZskcdVlZvxzvdwUFDB27Wqd4v5rYs6XzIH20Jd908LF9JdaDVE
RwjPh8kfHxE+FfcIeQOQhzyLV0XfHRaOva/lhAtc2pvRRs3OkNzuM8N7MRc8dNeccJEdh+bnZY12
p+UF57QIlWRh+5KiI38BWzcJ8zMyrO2zXyfaJWmakyhsDi31BDTWRtp2o2ZVAxnms6llCA3KC8Kp
u15QoTn+fL1HF3yyU+zg9A4nnIAzwMaWWuOqWeIkPAfWsqqlPPktXpfjzxVJi+yM4RaAubhIn8ds
Xl1bWCnwDUAyqRl3iV6yqbBIUTq/ZXk6PheyMZH62iAXa+78UgvztV2a67CpDxIUkUSd99YaEQv0
DslBOGlPo0dGatGtu6imbKB6qvF6MlMofpC7Ez3K/cZkv1TsplamF7rHMPDtl8V03UM/avU6le+m
yLfiF+wd1Rwk/WLt+Xa3naVqSCFPCEVdF9VKdTM5jqsFi4+xGTAzZDgOHtNq+T9e8y/zY4FO2eDH
r+q+6m5ASHMeVmi1nSr1ddU9P85rVZfuRj3+0YsOho7k5gAXoQJP1WRt8XPefJhQS9xao/aiFqrx
hzV5AIkW+kmJwILT7DMz8bcDghlvhZ/iLWjG4qSGgz7vBifB9cb3nCczok4uV3HeqO4gpFAFcH/g
0dIDPEj7syiX3rtUWKJ5oX6qbPLBGzWRxbwlytn4fdbbflvkOK0aktN/G6qXxLLMP2evKP5fw0TY
7hoy+bJKy2U6W3CAIczY5TlHEO/Q2CPyWGrmXXfSq+nsGJD0OHra62gIeGZF38zCHfZIi0TPqglE
/DA4FKfUiA+O9uAjxapGKLFGz3bTmEceyy2KoyFmV6Rhsm1T2c1WrcHmtDlqI2bFKA83SMqjr91z
wOf4yNBMWs/YqW4+xiNn/LnqN4UYfs47Udye1bQL6AEZotjcLjr0WISecZb8566LAO3GEhXYOgmp
cp2RkqVQvMb3/UnSHa/hkd1G4fRxZPOCk/pSeSEuU/Ajl2z+zM2De6gClrmKTD9dtdgVSjzy5G+6
xml2I2VsODDF6COFGn/OhNsc4hJCStIluObqozbe38ZXEHGDEPTWrLR6M6PveIayFYExKo3Xxs/L
ZyPHiz0xjFcVyjJz7wnXRn23Mvmswhpt4nKreSJ8Q8exOZYzQmWNVCquiDtZGr2L6xKZ1ibVtsbL
4xrPRIRSolwv76NT9EVZl0K37Y7zK1KZR1H15aMaJVlorTLLXTgzMKkjsbc1Wq3cqSEQquXYATte
160/v5LRCO7xJntcbLira828r3skWjjjy/9r1bD9/k8TdggUqmH8q3eLqYnC6HBSUV106r7h3VLv
PizhhPjy71lL2/5Y1DMkQcSkNmGAYQSV+6HUOSezh/SO1zwb7MW3lsSWKrkbnoPge+YeGXHbH/SV
mrk2Eo7a9LBF1cJEAUydyTb3yEJDx6+krI6aWmbjfsz1kk9665Bn40W4KtJkA9fcOyZJnwOXkTO4
64j+6OucvMwBsTN4cBs1ETd2x84a0dODRnL53W1Ut54TM7uobuo0yy6tyu+5bfr6ZxUL/VZ+wRIV
X8PdY1GZrCOqmg868vTXBtFuDwkWbPxU7DYb9YD65jk/J3o/3iPcN9670uOIjwzswyjvkbIh5lRe
IlZqTWk46cqPMAq9rWYnCc03q827WCzOekHp/kJON3tA2zVee3ghfZ958Tt9sDGbUODq4BnSAcs6
DHMPQAXA9xrZ94CcEkK3ztTndxrNfaDXGVX6L0rK2Zb57EnX0sdx/nIlcav5Jvyq5k0LHZ/ebe4m
6T+UiXw++/2Pvhl++hWpsIBsfFGxslu87bQEkgJJLIxSip75Grv6+uvii8eutz1y6FZ7z/F/4cBD
PB8ab4Vm9KfcQGzzn2z2VMwznHMMyOt4s9+z+1JbN64FnSuI2ks/ITpBfvgRJF13baqFalupCf1w
mwAl1h90SXyZAqc65Gks7nTg/GcNrjH4gnD4BM6JksJU/b60S/+pdN34oQ60FzUKmqB9nM3hPCPq
sI0zqwBnbXtnPBU9CiY+hWuBXi4HDlI8aqava4LvupNOWqEpp827mcgRGEFVXeKf1copCp7GDmaP
Gqn4dcltXE5DvpkqSIHv7t0jRjM5ZnOZZyN9cEeB/kIFFieo04dbY3Z5uIrtYUH/0J54aKlpf7TW
mkFFPbIhfssDPAdRNm2WP3HInNJki6RLY99NOpyCWY5b5RdZxzCeIyOjui7txX81c4eTSmGgn6SE
qqJE6rhN/osFtRPHkHnRz9cZBTf6Nf0uptZoUttKLVHDfg7DA+S8FxW/4pZUV82qddfF8c8v9y4k
v+Ttdtdr1f3kt/Xfb+VJONSv7+/2rfzTl/3r2nf/FzHUg7NTdwEG8eJHUHJhWvMdIZwG9kpdqO79
6yvdQrev+e66X+v+6/dxvTOy1Nr+108sJKO6G6MWe4yyxV1OW9I1dj8CH1MaMOMYUbhsUZcwSrAj
+E9MzaZCf3W6trpTcRzFfV6NjbeN2nEXQmz9I650uFWB8a1aUGnWjFacUmSGdmZrIcMEcUwfc7yl
EMe4Dv2lxBOuyIOtEU3NW+Xg+NLPUXNSi0FaH2Ocn5+dqkleSIUcVBgzajgGNeQCDZ0ZMTbTKRoX
69xwpNguiaF/0gXOKhiXcQIY/PL62UsC+6lHJPX6iVIf19tn6frZEgX+wnUR2evbB5FCjLcNkkas
XWgA23EaUYToEekw6hZQU1NNG7f0Ojw7igYLwBTwZdW+qsat23MXzsNDIUO+h0eTuwzJUU0Oblrv
7QVhUQcN59epysw7QU5I19NoBcgu+VwveJ+2vnQ5CKbkM/pjZESKqFqr2aAtomNnRAl8UhajOST2
geaESIMwDF0pXSo8GDIienAL20IrYcjyB0tP0UbVnPighqnwfSQetPwwaRa+mX1N5tzNXKTkHQsi
39ztAGahHJf27mVIS+0s0Ai6ZxcjLn31pgZLHVh4iaFhMNnZdID89QWR++WEwATKG7IJ6/5n7xbT
/PGbptt6/0eCdv5a1XkFxgWrBvvxfe6SJ9kYpTGBNCFFw6vy3rEG7YFcbXNf9OgtYM/8oEKqwVYV
LwSgpOsPE62TvGQeGd1bfLDLmPPE8qhCFDSco93M2QXF5yncjGGVra141taZZIcqYuit+RCzwqA+
9mm7v5FIfZAO+Gx61pYkW4wMjc3bu7AdNpXYt6wmvP9OakY1Qca+4xq8dlV0KuaS3FBIhu3afbdM
LbhOyVvhyjBsGhvWGd9a8JLXWnrQRrQ0y8UMXkygDI9+iWmenOz8RHvJdft7PPa8E2QI1GO4Q2Nv
uK7ok2y+YF/wCSxshsq7tsPlOj0pT3CFxlfNDZx/Q+jf1qFKU+x7L3u8hbDhPgwtTHVXFhUXWU50
VLVRyPJjAbiKEsh5upYh5ZKxDXlSi5ijPF4bj9rsWTtOEah7a2jvDOBDD/Y4Vfe+z/bLYNdBLXr6
fcmFeJxS7/e6q+I7sHkOcLAWMuKAXOJGzeL10/8PHAd73b/BGHQdVJtlm4ZjmDiNfNgHB5rreDos
m+fSc6o5enVJk69NKRULbaS5U72ZLFy2UuO/ddUCxLli/XqV39RttlLRd92/XfbuZmrtSGH8X+/w
zzerlEDt/+8OahW4JrYHj3oVGXd6Hu8mA9WKEKbXpSQHgSY9Q9W4k2eDNQCNDvEqPrg9Mr52uYi7
UIowd71UcdMTe6uGmdRpHhH8udcMRLscU8PZSC7BOeXnEn9pNPZcUbhpRgSpj3ColzUMAG/XSMms
eZ7WQTducDJvzihVBysIjOYbVqVQgStb7J3ets+6FXkrGGJvMAiHpwlfi0cjNf/MgIx9hd9dbgG1
h0c1xFF05Sej87kMXOy2o2A3T7nxABW8fWpLaPsV2KgDEjEjCWtP3HdjlGMMNzvPSd7x7eV6uB+i
pftcG/5DJ/j7RZEv5w3nIpYST5ts7ppliwF2se0FqEEP8ky9RF+BXTlHZ5ld4AJL87VPxj+MojYe
4eE3j5bgDYHlQfuVdK/UxpzjOz4qBvpMO7Uckv7XWaYylDRoKzqy9yW/AieYfsqFLnjblpskqPQz
GO0vxgQnA3DGHWnB8YRMWfhF8iRmTrCfutGa7/2e2puKpy2oNx8FsV08zMklGvEhqIuhfE54ZR7D
jKpeMyQlcuTE4BCaazeqS/As/4npA8IL2WLcIzf5OdJkelWKb2fUE0+JbG5D1WuVQHfWI1AceTgl
3haqnlqj21jlJAAWNqjxps+B9YghWPIEkT95zvMFXpM3fFOjquEIBhvU2/PjMREI/T2QhytAJtn9
Ylc+mSe939gOOCqRd5zNEyTtu+K7YQVoumZ++5rpPhvkCbEY3r3Dcel78+AnJurEAHLanT6jjddX
8Sqq2yVaGWwekN0tfmC4IK2j2i8oUjbraXGyl7F2u21pzvq9hi3bYbC6AWsmSk52GT7mRg6s0ra6
vRP66d7UB+Rko9HemsMcbyI7nR/LYJgf5xyyii7svQrd4p2bvWVjLe601IyB6bf5pgwHU+YcBWn+
cjzpMHJCQJSraAxp3QRfFByQodA1Vna2KfBg3exHX/ibxnFSD4ND0HnuPigwEfalvKvupPZ5lg17
UnKKaXoHVjUdVip27aqF+B8NeyOMf7tdpnqIKbH6dpu6RwHVNYS+KYplkxllhBNlYegrpyF1gpqE
9QzUCdCIa19HS4vYUZlPbMFs2DPxMFjPS296h2iAbZWiEFWsgqjw76zO+aq5It3Bk4FKrmJxCwtq
rbphOIkA9jj+8O+iasrP840/9PnTgmbaWpuzZl8JJ9+q4r216MWuckDCdwpKdcOlX8dR4hY7aygk
SZDi/oQn3SFOWv959K3DbIv4z6J2DqPszEQKBIn//MtUEfTeg5U2Ag+lHoeosao2RZ+a3z0fpbUk
/73Dk2sNx9wlh+/kl/9j7Dy23Eaydf0ud4614M3gTuhtkkwjpWqCpZRU8N7j6c8XQVVRra7ucyax
wgFkMslAxN6/4TmNpVtqXyzk5Y6pmv9adGCVjjoyVOtpIFWatBO6r8bwRRtN04fvqmgAoIh8enia
oV2vX2XXpCb6AhfIaHefZ9V4W7Pn75ZyWBapAocV9ugOV3VuVYhbWal5SosI8W/R6jQ8uO0ic3Ab
I/86qugnokDLoiicn3pRVLMLOUkfhq0N6no9GJW+9YYhwdQmAHM0Ns6X0tO2lpINb7latcfWdqPV
2Pn2lzm3cMrUoJH2kPHBcHKcCmtlaQSKu0+VKD6C6Y2PtiiwtALzKDs1X/058mjCxseOftC9jY3+
NiQ8lRcKQvg/LSIAxlDW4uRm8xXqyw8ycJsiAaRR8jo1WgdfNUO4N3Ve/Wxl7ecxIpvTWakFRb2f
uWMVgK6ZuhYGQxStVQvI1KSMyCLZXewe6sl2DnXd/Kz9xz7z78lyigPkeYPV9Ne6wkK9ZA+OII49
vgVjOm+UJH1KgDFdiT4WVw/0+b6pho/UQv9prcX2H+Cow0Pe+MW1FIVtoldmVPBa5QXyUjlQWniO
ejOBeDFN9scZ1PE+AX3i4MuHqCNYnLj1vL3VE17AhtNUFi7qfk/kkVfSKuHhkNBkzUqJwu7Jsean
yVWeWgG7jMfYOjb68CJBmI+u2pleJDhzgMR85cxDXLA+w0GZt4HafbtbqMg+8twRvisg27wJF+x7
k/NOJZ6YU/fDKwpv0c0+et911C1i7N43Lku3eu/sBEIsIwu2rnhmLutGDZ/uw3ErYl5apVUfUOa7
ZS32xdOUvFst2W5TyWe87UWfLatS1C9GDIK8rhD5K7M4WY3A8a8hz5NT2KCFLVq8K5LP9RSstHlw
byx6DbKISboxc9e96aJgwYffYLjxQfbJeaOPyaQjznNixlQQPgb7f7/Ic3LvBnbO3KsOBum+Uqnx
MsO5Yo0+wIy3bJkvJ90fD7WHWqRWcvjuU8J/Nh6R8K9r8zJgzfqiluYJxN30nsD42fpT46/Hf5iG
qjfyR970XhjCllvga13PLi6DkEOThZt9beOse4pJ8QBPMwiM5kpFCEdIozn1rF5mJal3UrtFXuD1
eroirA+REYb3LQgOpd0rV9mIhrR/Yv+w6VDwj5ZN24MWLNUPOWgRwb4V8RDsrKyJlrLPzp3k0nvu
qrHiCCYCUjaZOPgEvCbijBaqDKIJ4ILD09Ihmv0iO+q+NQhgxPmhE6cmN3OIAtusYverIe1drdre
jMWo4qUYWDuVNfc1DyxolZZzaxvFeh1H7YeeG+FZjllqMy9zwgv7Rqnt1xan7LWC6jS5K2ISfYjJ
ZFgtWGvi74mhrBkP/phby1iVs+Kf+qzxV0gtRxuFK9aTSVxVBlllCFZGXx/NunT+QDIp2cl+OAfZ
mu2awcYTMGYTdtUuNnCWK6e4yteWjfpKZxFrtBsvYWvcpsl57MlVI6HLKt2o61HXEckSRfGtskr7
IOuyN0Vwk9ySGHvMks3O6JUNiegA2ZfUfk0/KbE/vhZDwwdjRhez1qsLoSnrdZodjUiY7x3koG47
xsosfBJjhof8MxlCgADuwp7a8iSbGT+SxsXYO6uRmBwLD5lJZhV5a+7xXkjBHA+4vXWJuiJ6geJ2
kI63KDOK2yQUkxKzLjacHOpVYtQk4VwfdKnZeuOOdHHwLAu1NbcejuhPsuUjd/uk29pWtuRNAguL
bUxgzzz0s6WmafFFD+ufRVjbycEv4ucaz1Nskf8ewD0KOcUnQ0wfagJpiOARGvHDLxZs6INWs201
RFFFWLzxIQw72QwMI2Y1yKyllYz9RvbJYlB76MWlapIE4DL82uNbGSvxFgBLvZSXyQE9Kot92MJH
8TJOlq5efsqRmdmyxQx2thdZCDu6F6Me+o8xwZtSH3TtCrppRBe8UEAjVohlce6wY7JtGOkeFFOf
mkU2ZcmpDIbkpLoxbVl9FOZfsx9d93lY1NqCBrKUYrMVCLB40txrJTAFwzRZey0ZuoUhMQnYUfbL
WkVLRk7++4rACbyrbD2u6NnIXwvC0514nIRIHGwCzHHZMMfgHjqjijcOLrA/20rFuGzLZIfC3mTn
NzNwNCn+6GhDjRrIe1777kF2lVIB0hFShbItC9XIt4lpvUNkAHIlcPFDOK6xdNC/KXMOnhYE76eh
sQvswLrmmmNRu42DkqwYgfDlHWRvEA/Xcvu1Kqf0Ck7/S10rZBdw2UNoNnJudlG9OJ2bnRrLauMl
dLiKL/EtNVvn1uHSdPYi5SRbqtOSQojqPZiiiq0LCVpZ60UNonYNA7ZY9bGfb8h8fI0U3VnjRfJD
FywQWWi4295rjyYZy560sJjz2/D/tc8akxtHp3grL3gU8nbInf36kqZ79opXmVVTkgrvsaB21vwv
1QsOxj+zb15p/jmTat9XqNyQAUKSR0hknCB5TTbn/so4d3a8lDe598Um0jSFG/yRJzk5I20mtZeR
bRw7s1hDs4/f2jIPcDtESCzXu/hNS8zhWOkZkh8xy3AHCX499ml+KWw7u+SGeqpwKjvKluxHaCS7
GKw2/MjQ93r0ySkGHu9LL+A56g+dYy5kp9OHhO/iahGb2rjEPhF7QcdztXMREGJVIIgS/U2yreyb
29qcFrJaieEIgC6YcEwYvB9mkwL8AauewY1rCgSau76NITaGnPxN7VxnJuN548YLUC3GOhpxuAN5
XGVH3Z0Q9Q85l4sW4ffsOAnYgGyShWSebMsR2SkLee0/XZI7U7IvM2WjpD08AoLEt1k8j9069YkE
JOFW88Ma0AFulK4f+ltH6jKq3ocW8FTlcLEn/pF/8hNCvxCwopOcgP37t2HQ+id+O6TKLLbxRY96
N//Nk4p9agGjEmk1ND66nSR1hToqmXo/7g29tk+xqX/MZl5uZSvoyCfKmjJOUFErzf8ovOjzrCAN
hym2sZoN3EMaxS6eo8H4gaRkuPYj5ZvuweRM0Vp7GSbT3jUpviV55TpveBw+N0OV3WfomVe9BGZh
72Dcoqniei+tPdtCPnLiWwTZBdnfycG6E2RBYdc1YZM6vU6N+SWOcKmUDDldJRi9uNc7sxuXpjJN
S8mS+3XoXpc8uQeDTjZlEXVIPIG4ddcVkh1HB8fjI/Hu4eirARB8Ufw2IJuPohsdfgfi2keBdVJU
LdIaHw7N5vMr0VEBQdIgCom5gNj3N+YuKVGq0dsy2I4eMTfEEJKX2O7bje5V7lG3kCN2e+GgaqLn
NeqDtzAUPfggCoHxQrnQckQf+tj0D1E9+guzs6JVC7ud41IK/mbSgj9aIsPrbHADbVlEMfY/bmih
vfJbVbbtpHkZ8hlVVbPuDrJLGwbg77Kd1cKWQFYDT9xDVu8Tfr9dL27wyysJOenaHOrX2XW/B6pt
3NpCY0keyfRLRInoN8Ca3rw9IjZkso+PIs2Un0294VCMvR5pVjHlMfBPk/+pz3OqLXCbeP9/uFQL
3GRpmBjCk+IeUG9u3FegDCl7ibB6GpEc2/fZEO4NYEtPMLjitRp68aIr/WnVOqO1xPPJWKm5C0GW
ZPLT0E27ezqH2KC6zqBRPGVqrSHBSC6xb3wLMzLRqaAOdapdvCRHsvc2EQ44KVZ7rUShRbWzVKMi
ANpBUybyse9Uj2NVXGRL9udt4Wz7CeVjz+798TKirB1Ok/piIii/LjNTW/OrVl8g+ThPmlXCkMvU
FzmDPMOPGfz6zy4z7bdDMCYrOSOxB/9W4KMnp8qu2eIbzudJ/EnIbxdiq5OKTQ9QhuTe/KVP1Tco
QA572SWLKLKAn/D7yWIkMQpRRHgCgpHLvsrWo78XShmxlRqQmQ2bCAaqfyufsMbyl87fJyXG5BIz
89K1nOSFXVOu5I3lTN2fvmt6/qfh68W2CA2OaSP857EOnrEuNK4NND9LmokY7rDRGztctEanLfp4
VRbj9CzX0djy0dcUeqv3ZXbwIYmQXuzr9lMYGPOmxHiavzmwXzNLeeZnGuGHPZtYLSAYU7e1eupb
O1sRTAk//EJDWDLziCMY2holAvtgiCJA04LzWIql8KOt9gbtIVBLaN9iAtmun1Nl02qrYOWlq5iD
zWoUij5RpMbPrU4oCecTZRfHeg/KTsUEPfTdy300LFvcmdsX2ZLFbKGWJG9iBkAmPICI66pvOBfN
vaEdZTH4ibaIIX81SP6e9Th/CRFQfMFFMnglI7RHy8K8yFbcg0iNifhsx7Eo4J95MZomw6Sy7OBP
ceBNB8e065R7U9b+Y5+8Ym70p7DCjjHCb6WcR0iv/KogI41HW6zkQVCyhejFOi3bsnbvfLSRGRuO
ckQWVrsMnI4zTOZ/iWFCkPLwoV/32NPj7OJrxbJQMeEaCQsMqx50rjITYJQg3sTHxsoEDoQ17T32
gr3Yk4bw7f6XUMy9mkL1Xinz7C6R+PgDvra1kejR8pubAv2Pc408Dk/RfjGgx7zWyK/l9xm2ikLK
An7BvOQIMC879bVCGuXQzOAZ785UpuCp/NJWW2+PAm240zKHBGpVlJSFLO/1amiiYy/g9TiFj3F0
bFV7UahOuHQM3VlWSBb6+94ou5MRjDbauFZydDvd301NWhrYWyHmluvPIGHzXVJN2roUv6mu1QE7
jHp5UVENfbGc/gCQYcIthGlOy3Ik/Xum3k0WjhKkTwAcQgHlMwXG71EMA3Ldjya7CTCe0CvXj8lo
T/ycIvuComxZrkSnHJk7K99ZtfmSpgWqInoUfC58j1SbOr1OLUIjUZOYB6SRuiVPY/up85H55mi1
tlXHus5CwQFlWm1p1WW3q0GsvvaIBe/jvsmWcjRQhuDZQx7QJT+C3cm4lSncXqZu8VBBBSgKjvfk
7r1TpnzlpDZS4pUJHghAl7M1GydF2ZkA2IWM3rQsjW5ey+ajsNuw21o+ikJmYE2oKk/WzkNbb1hM
/thiI+F9sZMZToti7aT58y+FEbSHwcb3I8rz/H0oL1jPkDITBI2Y3yrbwIxF0CgiXAzUFoZlAwGg
zXb/HSNpaNZvxG5dAyTnebqDuLdhO85vkjmDo7aE/Ev1ZjvuuMzqcnpJVdxO1Mn7aHSnqJa2lXDo
9/0zdl7jCyH/YTMXAXs2B9kWJXO7L8UQ8+wNvOxqRzFKs970p+yP6kpbkU3PQLDN+Xuk32Q3qTBj
5+qJTnyJq/Vwwn2+058JKpRPWgTqUPYPpTkBndU5vCsIRE51/9UvOu88+ZYLghn4YVPElyS6zlni
n6PQ9s7VgEEFPI2DbKGSbeCMLQYyZ8KyFTTBMlWUvzrlyNSZ1inUvspGURgtAEHERtRh7nfEe1je
hcSVawzWvcisnLXCt+f1o0/W0swhyClcdcTclC8snGeBtY7UdSxaj/lVn5NRmcaNLiAYGOmER4m7
kM2sDFgVHm1ZU6ou54Arpnuw5jejCUGuNBOi1GQnABA0/aI3RyQMkQ47lqLQUGNcs2lF1NJN/+or
/aK/z6mAKmy9EWcT8fLyzvKVHgVY37/eSC+gHL+8sV+G7m+v+RHErrKXjfu83+4om/Kl/nFYXpg8
/vK6iy/ZwGmoUf3JJqTzIxL3f9xFXiCb9/vd35Gml5sEO/CdfKV73y9vW86/f5RDij1LMmnVOjWH
doZEEztnXcE/PTHtD7I2wQ71ZfKbXua1O1jn748ZdoI26krM68HM7uQAESOTvoH0hJjMN3YIcTbz
7re6v0ZrNLcacM+SnGewQBii/+B58n0EzvgykNHe910IBH0Ilfc+RqBKTKhGHLm6UvlWBoSSVcGf
10GF4y7eYUIhmlnpI3k3iapm+zEQ3QmVXyFkL4sHp0xex/YJP+nHdfIW89/XySZuqUu7N2wOyRyq
TPEEl7WhbJ5KZwTBLqRmHv2PaXJANh99j+bjMtWI3J0GJ+sxmIvXks2qV9R9htny2NgNNnRDc67g
fU/BFJ6cKp2gAog+vR1HqhrhjGFuEJojBH2ffZ/kj6RBfB8v8MJvK7AW9nS182o6uoM2EcSi6Cfk
ewp74Jz/d1/ppLOQG7nmejDfp+WVj+TFwL4TI8KMI4JjqYuQO5/CLPu1Tw67YL+fIjywREZG9jy6
fTE28aeRfAdPIO4mp8t+2UyG4FTpenGw8/JL6NnTJp899ZCjHslH0GTaQRayk/iFdpC1Ug6TRf91
WE589P3WlNfJPnmbKW14gcdt5UhsKtb/Ippo/5v8mGaBN3aEkgiH8H/DIuECWSFy7483QO3TF8wp
2a13Y3ICXkBSZ/LfJDtc9ldGYJPVj750g26vpceXqw1ozfvldNHKmtXNJxtq9ZzihKg1LpfqsSpv
Lt6S9WwZT7LQi0DdhA2p/HqY63aRpCjXObPVtIui46DVD5gfGagGBYr/ZTekQQ5MqEF3c9bbu9Y4
xnMrO5raw0N5vIlqvV3IdgJygNCMsS8ibIlGr1PZXMOYiRFXuIJjuRme1Rwmfco3ldsNJ8szjINK
JpZAl69Dp4v4spctREnXxTaWIkkBEf7357zm/tvnrqtwfFVTx0NaFYpL/6rmk7LZSg3UE2+KgUq2
IYXDlCorTp4opIRYzAFok2QcZmSTo9Nf4mK/TJdDstDz/tiQOlvrfoBqcKeN9RG+vv1aA2T4zSU1
EGao+K/Em7lC2/hv99Rf5uEoy9HWJSkIAX5O8DUD+J+tTQjih0bRyIyP/gu+fcO5jzp/wQJbfYmr
pFt6VlZzXm67twa8bTgIWvMEH8LOx4tR4KZbIwJ9kF+fuDr4uPh+bn0rAmjVII+f4hynt44HpjJz
D9DNp/chPITYRnxWPLPfeqG2UpoUeQlR1PDDz9rzo0OKArhCxOLRN8FHW9qJl/y8cNKPgxB9kDOc
sIXWPale9Nd9Hlf72Bx3K6O3c3YYxboDR7A0mgwu8AN19Hu7LFtQlvkb9CikdhyrWQoM4krGWGUh
Bx7NX0KwslNJCLz7CJibY3i6R2k9UZXt+w1UZTfMRn2UCfx4xGXItuNhlcxBc5EFKuzNpYpRVnwM
yD45+hhoBQJA3kUOtOiOJLDF1R0BAvMzGrLDYbZHG5CcaXxGN2wiChMV6LXLUfNaB0V1MYd4baro
kAC3Gp4eNTdtMYD9177HqKxpgzY85W32z/PUwYYGmlrkoOowgxqEZsUwjs67hWUyjHs2qt60cwgq
rSdph5KrZ9Io9ks0ZsF5gJi2lP2VjuUPD4nkKYcO/7+gOd1/268TdlZ11YbVZHiu97sklY6sUpO1
WXdLlXSDLY3/XFpOi0KemrwbVfSnMsXB9wojsM5zUCi3249Ca1MMwst5M7vkwOe0+RqM7kcsKgAg
P4JEbb6y871X5BwrCdalHdlrW0hC64Z68arOPMsWHHp7B5IrXmoyqi1G28Q20G2ccPtF42zZ4H59
NfHRWFtBU68wJMSBzZoS52R0AVY0jMLQC7fs/ifkPfzkFKhYQEeikM0Id8VF7c7RJrPGAAaikz2V
w1AcnNwpFl0btc/erDfPg9IZy6qultC4pjNywPZq6Iz6k1mBFSiNwv8R6zjY++EnQKSQkCOUAXV0
rHVVP2Q9OoGySxbE6kO8C//qgwig7NS5fHp0PeY++rQp73dRX+HVVn/770v23X2+wDW+yPff////
g2+mG7bt6NLoSCzevwmwlYMVIQBo5DfSvuQyzVg7ozGQLxsMs/n3tBohDks9y4HMDXsg03/EwzRC
s/qrwBACu/H/3J7id7UO5kOCve/SKTtwbXO9c03f34dhGp0TpS2GxS9VHZAwOQveTtiiSSQ0X3LD
u6aiwEGv2pcumknl+xCbLXBqE5kkvgiCOEd0ssKlcqG12OXZehrhzK4156mrm3Oc6AUrnRLyy6Ip
BwrN2tjkU7ahaiqv9TCo8I+S7KhhRP3mhFm6auL44g+2vUryZH6p2mY6EhBJUGEZ5pey9GI21LwZ
iTOT6DI18+Y153N7qSY4DUc33TWCDwzrivWsGN0Kq6ZwDcmix6pYid+rGkcazAYtHu1Fs+lQdlzo
FUgCGG/WNgi0d4dk9MVNpmjRlN5I8HJyiC3bPxwtOhOxd1etl6gHDejRxTe7P4gZD5qRPcd+nT17
ZfcFd4xgYQ3WzhjC9AV52PBZr+Yz6jNXG8TcGhzitzFOUui7RbLxjWlbJZgaEDzWL2H3py5y6lhR
4X/hTrA1MY8ZHcO46lFsXvm6xrsmaPSFKZp5P85XEz/VRenk42eNvM/GIMO8tTUcFQMzW/iG3gWH
QTCJYwD8J782q7XalAapjZuFpseLV5XBm0k2HBvj+iVQOTeljRHvtb5xN8gHNMi2Djg9TUBWjsCl
L33FiR1O4bDAqCq5qI3/FhESJw7lWuRPOnDYmRl9gum4HJVsfEf/1dv3EXp4stlFFmZ2Fan2IBQp
aJCgDqGW0NuYIceo0rX8S2cnykXWWpITC4QAYLCIgQKxttK3kBQpEXAMQmwkZOEHf9W6qGX//hjR
EufVTTt7i6ENvuzIElbnxojapcWjgah18ooKer7N2xRhyMZIk42sJn1XHFu7RjOyhX8DOQdJNKc3
xouqY52M58HNr5XhIFsg/XKbYKtNnqytz3nDgr5Ap2xh1dV4U4MhfZoi84YiQ36J3QTey2hPCMna
7TIsGyS2gWad57+L+7ASWkejBjsnBxLwugu7Ssqt16gG+xIKIw6LQxC47EFoPfplMxp84zyDg0d7
G2VFB0vFiFzYFsRAeQSY86QiHjMos3UkOmZcooRTiVPg8jW7mMUjjxDtC9RLn2MFnZXSUsAk0xrF
YFmDUXi8iF51OxB8qKEMJJOmth42LQ8BXGEwDZ7lEVYUiVRDmdSgX3phVSNqpuEdWwdbtUu/9FZH
pjgknRzjridUBEVRw15ZIKwSbVoyLrHr2J+VWE32s6HhEDOoh1DnScAp+y6NOzV4CLl4Nrh246rY
VeguiMAgINAoorqhMqZru3BUPiol2ZKQLrZZlm8f7gSJUn/V/HrcS0bawooH8xIUhNjzaVHxjLkY
efGd5Eiy0ZLKhW2hWNvK+pj7CBuBcLbzlRd1GQCxxGs2nNiDbZRVOJyj5XOOmuISg/R+5tQyberK
wYey6LKVpZuYU0axBTcdkRdggF9NG+pW7PXocHbqAF03yd5RPhGYL7R7+F9+GwKPNDN6u3hriWAW
brrEDcrtlJTKjWQ0ahw5++4U/7W3VmutFd+haDHno/lkucnXUfPLc1QGxgadz3QD9uU1cfXueVQM
qLSTxo2UjuNNRThT1trEcFZKbXrLVhv1DdxLbVNbwYuHQNldQbNXx3SndwT20eLzxisqgMQbnDk5
JbVprZ0OJNiY9cT6CxsiLv8yDoIIwWcw+XeuEBHICmM8thMSiGZ9qlpzhcupfVWiJK/XfUnirzMC
HVmBHim4IA2XRUDmJQzMi+vNyZ8zGn5wuFlARoFdSQRIpXH8DzPqsMTIADLHPj+JTZyVLjDNGiC6
5aXJGnwYkCzYIVNWcVCR9hBN1Ywb1/W+SnEDXavNVYuCooHNSFLk0aJTLAGwUuz4MhdVdA5TsuSj
93nye14BSeHsNkJRv+RefJjhwb0A3MUXBY0Q00IgxhPqMrhs2od4JNWeJBDo7gO6hhFSgUIeuHFl
XbuIp5SG7uEd4yzCrnRWk3AIlc6dD4PP1rTmRR+ZylpGhRwmHzSdfY740Y0lK1+uKTzuEyd7TTUH
4FfWXRqjy15JmomHJgvsaCKhsCgURdlUZPcWnaXHzzlL79q0MQZ1tMq8xJOC2YhiGghLp+UmK8uA
rTEPdn2e/J2l6VfZYlX8+awvkbhxnfLIv2BCiwM/kQwl6MCvt7qBLRpR6eCz+YwzgrWvW/QDxjF2
F0oJ388J1ZVThlCDR7RHt6Uz7NXQsA8O6/gBQdN+AaJdW8kP0jJSzVuPrt6u//tWTQbJ/3WnZnFg
RyHWJGDH/vy3nZo6Tiz/tdncjAoNM7iB7mEUTrKyiFws9kiC9uDUHPuiyvXAwwn0pjXm1gRwCyJL
zXaOIBDKQrfrANRxDt6TrkpQCbNqOrdaHB97QHI7O0OZJRaWKHmZahvbwuC3cSdgxYjQv/VaYWzU
ULX65zGEe4YGV2hUNfqxpfms8x3aJqGC/1YNVxTjbXsz1Jm2zIo2uFk4zFSevXKIMV4EEr1vSu3K
9l29mpOqgYCzPohgwudQ2MTB4Lj2cVpdO/b6WxZSl4em/qHWRbabA7BlMzmlDabi/Of5A9a2Pcbs
YnYtQZZgUc/JM7bi+BNkQbEOe3s+NPo4cwavB30pq5ZXzAfPKpL/LQr1uzKEzidtmkRCPNvDXud3
OdsxMX03DYD/AKjfO8E8HR6FPlVo/Ml2YjnTIRLFY/gf+0K3OSRWCO7OdTBztBMOMubQ79Ixi05p
7Y9EkzXMv61Y26V2il0UJ6ZdNSnGsWELu9OQ3EV/J/B2VeJCJZqJ8ceqmWAgPQfo2ZpTebTZ0UAj
UPO17DPNKsWfRivL4+9t2WmJkRSXnmJukk3Pjmbjm+SIB4IVT50o3CTlGyNHjHEZJJZ/VTwhd56F
Fxf/09uo+OFtDrVn6MvqEZhveBvIXZz++69H4/P+PQnFYdbAy9XA58hRvd9djioFccAc4YObB/nT
m/D7mFt/ETkt5otJ5GLtQs0Q0XlNFKhnkjqx0uNv/XKGPmTWupyCj6y0t3pQu6do9N2TY6ruaRyt
EYqfqOaKCwK95UAvWiY5yh6lTqqAP7JdEUxQNgzEK4LRmrYIMxlvSVz6K6uYfjYfo1pv62+y+RhV
dK4FMB9H3ZuO3XZhmtO7g2/AHiTfwUCtmye9vYmTuVpDAc3fDAzVdsMA0r4v1eytqVsE+3KINHLU
JyBwwggzWsjRbBrby8izUw6W4KKfMw87b3GlDof6bbxfNk1ptk0n30e7pIe9tpUpgVquFF4OpIAQ
9SNBIB8DcgZjSOabZ9nIZ3Xt6Uq25wunDW+hYra7yHG3SjEaBzP10KSs7c7LFve67Fa7wji0svfX
sXv9XkIpYr9jGM1G6meDPFf2PTv1wlAb6xA5HEFls/AwCXKBtyz4RZs7Bf+KZwVRdraAfEShIFVF
dYmihK2BT4NxBXGKyLCpHbXUsc4YABT7CPBuTJxYbTFIw9TY3QYYft18jWIqsW13ywTMcBDrEYJ+
82nim7SKgmxvqa4DOdOf+oPOdlR5cVSy554oinSlT7BXhkZ5GW1TeSn5fA10J66yC7tS8PzTaG7l
oI0i5qHyEvyaxAW+zbM+e5ZDRjzpLzEgvX3sd45DyAOMDXEo40TCxdzZrXPsUG852FXBDk5WYfQr
xhIElHnIiD1vgm6od8jog++W0O1m0Iguj9FWNvGr1s6W+idrXXVKWBzuhd7hadLpc7qqpX+MHLlX
+d6RwJhrTgR2pm3thn17DMcOyFLzHb3u7JuKxIAduPnbYwK2Jd4LCi//NCFoppRda/bJd9DHDFgb
MegprTeEquBAb4e4DU6lZ/4xCRZdWoT9onBmoDfkYLbVTMKEdad5NUK7P9tFTJo8al5loeZH7HOH
F9lIijZZtG4kXJLF9GhI1hGc040cZScbHFTLAqrXBjbPVi1f4y+X7joXNEED4fU5N1gFijzIv1uY
TOEVk36N3RkJFaUJnrgxaVSFDQfPqkXHaedS+IEDU25wdtlATqJpXKIS7di8673xgttW8ydMqmU1
BUiEZtq8yIrCfPGSPF6Fnr+anAaOQMWBHoRrvXUaxODhk7ew/qxubWAJfnEtDSC0hwDZFDYH3alQ
wgvKZlUJXGafZ1fcRr+xI0g2yoyfQehb8Se9yV9i9Sm2mmIZoDm3RWS+vtVF09xY1UbCPGawxay4
uY1OuuQkBLuOJ/xBrdC5Q7sbqSPgi02duljvgalx8+kJwjjHQHjr+CW/x5xc7z1yLOhg9eVh8REH
oXaKSbd0KE5iFW4gWw+yyDBIU2n8Y8+DUOkBpwSvTLew4K7ywiVgR2crJHtkLQnhn2kqmE3pfRSZ
zrs5tfpO2ik9bJbkINygd1wM9Z3sv/tyyHn8Vr88rkJc7znxelY/EmogWUV2XObEfaTVjk5n7zGU
TBaz62icwMdol2Rauk8JcV7ttNY4m1jxVwxiNs3gtj8wtf00aHP02Z0vlg8zyBSudPMwwGtDs+vF
tMEfyD5SrfZedxNnaSZXzFbmT7YSaXyMLHyKCHFHaVeti7hborifPVUezDFPt62vPA55SOnR98LN
kZdOo+nWp1a2J7HWLQevvvaq4gJYrSb2TYpZr0K71TdhgUBXKJjrmaCqT8aTyJFcAAg4mB+loMgV
X8wVM2ThT3p2jSNmMM3piCk1JUineRWgwv9WdPEa+HPxomhZ/zbEJ3gp3Se7joZbMVdH2XJa1T83
0HAXCkj2T4qROockQWlQNnPdUogdecCYGhunOogGkG2MsdwpaWQ+sR/ua77tsZ79dI8pLNLpfYwe
lHSPkUUd99Vh0NvvTkt4aum0rndq/eAorzKED42des5lGv+YwlIZ1nXnCTV1qGc6QDSOSeXOcAFx
V5rSrjIjTN7qwsphpPvRUjY7AGUnXR8JoolRZyjcSx9pZ9nyOaa+8Ly8j8mupIwXqlVmT0mU7fEI
GU6+KLzW709Etn/WRjboSJZmGFf+S/8/zS3cYl5lDiC2f5r820vIG5gWCsKWmR4ft5M1ObcMrH75
P4SdV3PbyLZGfxGqkMMrc5AoilSyX1C2x0bOGb/+rm56TB+fOXeqplDoAMgjkUD33t9eH0KZpF8S
2wqvCcZti6rn8yJqtyj11xY6L99n31HCPeujYZuPffailcTMCyOfDuC89aU0MbAbyEoV+hnZkoch
7KN9nQOw0SInXad+m+ypqi1ONXTqQ5OOC7W3zKMvckh1OVP8ZKPu2lCh9FcsdP/UAmL7jp/Bsmmq
H4E6UA1DxOKDqJX1oI9dfc1xi9u1/PGXs1N05bINzUVk281ziS57a8ZhtfLVwdsRJunXlHVWn0gz
v/PC1PFDn7uncVa/6bG+ak2q+oxQ1V/BbXwmcEqNlPBcoOL3kxy7twbqp37NlGODG4/I0iA3yMCe
g6oSLcp4vEf80nROkk0VAiPNAw06pUZhckhp4pNSKX9p6PEIddF178ftVV1RCd6gMmMAYCSPdLt7
BgDan+02G7cE8Slww97lLPvkWZkfxwajzHt3Bw8FiaWHfkhMlYcx0cpD0vqfZMsQd0zwA1yasVeu
YlAnBLV4HK3TmcC77XqkRWNBEr4NNRXZbKqPsrXWl9ORdC8Wnk0ZTEfZnkWnbEZt/8onCOsG0XXv
D9T+UviUz6iyJmAga3GUh1tbT+t242YWSk5+ZigOkwAWy4NWUaEHXqJbywGUgeIfK+bcTuWk27/z
t3+yPJVDRZ6SqBqKaJGo4ZvTAgerhSMWAoP8wZSJbnkqD6UYkcNNo5q8xfUItlNfrBwB59HNcwz3
8YwGITpPVLaePfSB69KgJstn88DWy/c2kUYN033e4MP0nQbcg2WfvMyxsRdRx2KPzQtZTrzS3+AY
eNu50uO1bFaRG69HdXS3smnAGFmS52yOt9G6eLeIsT7JVmNYADmV4SU2vfZqKikUJ8tfJxSJrCVk
ACNy1AwFLlcSMpBqpiCUWPXWjxLzhDsHh1bV2cIF2y7zeRbf9RFV04K8RF+2+W0k1zz9GOBUJuc1
ahPjMxFsh7AMt66vRG+RnV9As9Xfhqn9QfzBvE4eXkoNGItt4tpYqDnatZUe0WWGH3QWYBR9a8tT
2ZmIzn8c1s0Qd2k5Lqe7SvPhtUG8kbNTYUUtz+6HKkhtyPziZ/3v4UrLnS3AV+MarDqgPl94Mjhr
0mvmHmeO/kVprYvs13sdpyzi5KfR6YdTqSMwlQNJ7T9Tl4rWt1PVfexglzonvvIZu7Wg99pHuVAy
ehO696BW9tZKWFncFk46xjdrD+u/ZVQyM8zx8+xTXp3SP1wcZH8iBu99Tl9TxB8Yh3tXLfzi701k
aj+KQm+28nLZf78H5moCPEUQdIo/22REL63pehd8nIo1uzl93dp6tcQTtln6utZd+2H6Aheme5At
LgDlrCbGMmwsu+SFyctU0S+OE/aUD/XVqisrJGfiSvFieYyn4jYouzA4o2Q77Zzj7QKl73cav6Ul
6MDyXAzz8ralNHCZWvh2R6YX11T44wiLM8cMHisdocECKEqAgpO2PHgRy0lfH/Y3/Krs0+KCottM
RI9EfhfWQfiIAqHe9gWiZrUN+ycruOjisaiKgzyjGho7YpIb23ufas7TqqsLde/WJm6qKPof6jTQ
t0bRNo+BNZcw7nXvESoXeP0p7E+k53i9oep4yhQnI1yv9ZuOlMfOC0efcNuEE0nfvra1ob1k9jYJ
3PZV9gDZSeu6ebG7ftzlWUwhRTpDcQwbMDvaMpoH60el2B+VPpYfFqrXZZ9OHfX+/SozbQX/wMLf
hZ0RPWcjRZdA3PrH0guLbdWJt4igx/Shv1a1Mv0UGL62jrXSPZRp3p//c4ZZqyOfcxxBxBP//lAv
6g57Z9m2TXfAmyQyl/5kFovIw2aua7EJaiNsgkazwzBINOWhEWdp7I77lviK7MJvoCR1eqyTcY5W
ct0dKLwjbErTm03m2ki0HLUHcazbRwNqvGj4cukkzjyxwrr3GTgcLFurqh9bpTzK/WjSQUWurcx9
VlsNOJGS9Js8jP29i/BpQchZPUWefuOyyGckO+0RWGvRAiUiaCDxLRZF1a4e/Wx0TbYlW6MsK6Nu
1x6lJOt6rK0rWsQqt/urbGgu5J9MUZJ9UCrmFSrhtLewrFzIUR4s7PK8cDe6boStw6hdSkr1FzzQ
s2+jTc0hzLrvg1t+eEmSvQdp5KyILiuPvle1B6WhdFfHz/6S9wSCylhxv2LwNO3UcTOVhQfszvEe
Imd0AD+Jtu/MlxYcyW5WqrqmzJy+sSgNQl693lK+yWc7jqafF2pmZfsb6t3UTZmnAJllO9Iiirqt
sKDQifBMnH6FUAMMxFUScoyR+kytBICSQEu+5n7xNejcGmYbHre5uZQB5kpEmVlL7LuZ147VajBw
gqiHWIW7sxwEmWZclIxgRuXV2qHTC22vRxH5JPL1R3scKirf05BC2OCzY/TKM1e5j27mKgvZPxDv
YfOzVYXZ1iQOM55SB8+dn0MwUU9lZHlPVQcqI5wD0BJejqYqqdeVl4kvRjfHwBo2aoM+7GeXNyrr
XBAI5KA8zJ0fny0oWYkRdFTSikvbpIp3QWHBUBU3kYdJLIXNgv0XqecCM4xKRXPuuPwhZYbI95Xu
OJfqCOnCV5+nr52tzN9FsPU7Kddo08/83SAnPUDAINg3UKFZaUC3SId8mlR/XltYVh7QsjRnXiu/
zahLfdyleid+7VP9HPGEWHrU9mw0t8F60FIN3MyxfSQhSq25JJbIOfg4VYvWd75WDfh6Y0i6YzWA
yID7TPvWOY5GiduyOCr59HMWviDzBrPxDzlH9lPNOy2rwXZWw6ywsqjwRk3ynG3zlJ9nkDSLuZuD
o0RfO/B1Fjq2m5BsNe1FUUsUvjDjtnLUchEPBdRDrIZe5Q1ZwFaQ9H7LDVdwxr0n2bKdbthlVGbN
JrCam/udlXs5hjjto+GT+ROElFZwUeSZRKlgKJsfnZzfxH/238gp+KlgIa0bh6R3f4wDBE6gMIJH
WQDlQ9VerPyEumnftmEbiwMliPmW3NXMmxu4DdGgMjsA+73cmgB/zcfaOKXBgQBd/SIPkxm8FUHh
PraiSwsGsrl4OmzlIM8pDUp/o4mIHnYKwxg8zap+ki1C0lgqQN6Mpkx9LsyYCR2rC/zpZmodGBwq
P93YbTqs5SjAp/mYGjY1SGKUIijvoo7f5M1St3d2SQSZJMmydycums+U5PHRpPD6xfG6A0LwfRTN
0akvvehk2EV0ks3c7bqlpmKkYKAjUxwlumohnKGQmOzXuh9WUxM7XzMTaVXlQoa3pvqBNepXomfJ
KjTC9qhAbllT81C/15P7lChOsAxiL93lQ6BQRg1KcxclzedcafJTFGv0yVP4d+gJsvQNj6wzFsnV
zrSGeVF6HiwoEy7uNoR4srCzrE+3poclU24Nn+RnRTpA+KTWVl42Jpt7nxZ3+w7nz5PsqskXYmcG
9izqlYToWaRt2l73RCI6ecs1VGxuUmZUUQd/FRNvrwaM4yvxlC+t9pGmB4r/vXe18n8kHasBzMXa
jaHF/QZ/PVbtvuZjHWtbPb9MDmHTB0s8Wqt/yUDa/2XWaao2/5FBsdB8mdLM8zezTg1M5xAOXfNc
dH2+iLPZOzaj6x0rcZBn8gAoLd1YI3ulzGiMetHa+bAxh45KfL9DLgS/FEV05vMBGFncEcB/TwE4
O2bzYZUJ2RBAH9d++taNY/c1zotixTtKWyV6SAGQ+Hb14vuHaR3P3gGsix9QZCwH7EATFCMxR0Nc
01fha9TX6ltZF1uqpUDLyOrt22kQ+NHBqyg/WlRqnVzyGaTinHnnXjgIOeUcryPPJqslmjpyzaei
Uw9q5BbQkjKHIrVMm94KC4iMLnhCY64b21Yiefrc/D60uXYoBLxHHho/2s3FFPOFc+t/KbCy/vsP
Y1m25uFe4oCVN9Q/2JtdKxYC0D+fUW+xDs7Rarb25G0t4ogXw1WRUmwMcU5h8kg+tLW24FwHlCE0
5YBqQmw1c0qbblMaX9kMRrD1rEo9Z3XTH+1EVHj70Xqy8N62U7anLKS9BygxGrL3Fmq3bNeAXg7x
BODATcSAmJPFpeFv6nnYxl4SHCI1m7YIe68TXsesLTpyIGzSDMpDH2SXEfdrmBMjUhNUAhHW4YfR
qNj7imbuZdHV8i9Tr2rbTu26feSW33SRMCAe9E41WfkveliSh3/mDk0He1rTUUm/a1BO//gFF+ps
NqwtS/gzTveIpOAHQr1hK5NKf3i0ymZi9T80EIq3GVGBgavsB7KXLTqjTA4uqoFa0+vLUIX5S5aR
tGn1ojsA389ewo6seW1ROCKbaagUj13gfpIteYG4fOqi5pK5ZGXKsEWsqS8MU9W+pToGpI7fjk/Q
gswD/hApD9PcfAvH+JJobfyXEkZvQPNOKOFU1oqhtY6nlo131Q9vZYxgKZ5rfd9ShPcW9Fm7cNzK
E9mO4S0b0nOVd/NZDtpkQvTMsV5C9k2XjhTEsfaCiepzH8hvp/iEJ+eE0lxrVMqFXdreKlFFJkBY
THuhPQBKnj6kw/TdevrezHoDiTmV77KrNrClCbvKW5gzJeqjn+x81DMn2UrGIMPs113JFvsx/zlT
WfG1pofVtJhf2PFE7tIx11YX8laFJP2Kgr8h6RPN51jtnE0ajPWDgizt4GJpt3PS3OZVCtrbCL3y
AsRNW/KKHQ/JHJvLmA8AS37b+Va7ztodkwLZiqqIR1773baKzx1cz49Jc6qlh5nXpRkNfT2oRrNV
TKrslCHm5dN4/vv/PFN6U7mNDv/yvLA1oRX5Dy2JZYpCDaoyNQoy3T+f5FOmWYqfmd059VWydmF7
Gg1qSlpbjWBkNu2J7JCGzCgnijPqaGmpFRv0bYD6xM5DnZSluKRWVW1Riek2OsQmpyK26Ozj0DrJ
YZiwpJmbvHjxJnbHedipr2yfS8zhAE4t53iKF1E+uzshSnYWiu+np6HmSyA4iCmuBuvEcNm2UXbl
LHhSQ6zzBuKQkeIddF2k1iKmCAsiLLn9fT7bFtMwKEJclR08z4IrojZB9hwCUA/ByD6lSepfI5YY
1FvPfB5M75q3BIDDELMpOZjUzbhP7DJcyqZlF+HVbh46kin10skgrphRZB/kYIVkaevjsLXqDeKa
Q6SjFMzTeNPCT7sEk9kto2oK34l1AJMkToykQhKgUn08J3OkbG8UKH2CQ957HX7EY5Iuqig2Xi1+
zKMx5b8376PZ3ESPoCU35L5ex9y0/qKWfmFbgfmjrbRrh3n0RzCr7lKN+RNO2kTUtSxwzSnzKkJ+
bPu7dKjLbOVmvb70FR3Kt2w7ckMVlec2V/vrPJ8TASuTh962z0UdOyfqVqcXiuSrZd0G7R70zQSk
CHLA0CTVWs71hrnd5pFDfU4bQC/uitfKpRBK5UH3jVLltccrE3efJoJf4c5fMeYZ2fU4xks2+/na
VODQWmFX7MvA9XbY+k4neafa40+cNPEPTXhwmSHUlVkjiC1avdMmh9wF9adgeh+oFV9kab7XtIV9
rOdwGwrLPl+Y9CXSr2+chpgvLNZVUd3b7kr9ZIMGf5a26LWju+sCvsBq6kK2ObLdRlQZ/DRRx0m1
jFve7gkZMvLBuHhpCWapY7c1kR3tbzKpqfJcoF2xuZKqU6pBK2PlWoDbFetJ/qEzqISxmg/5w9iQ
A2v4+PX5/Fc5qDokEoy9Gj1cylYuusx63I7p4J4HP9dfkFOj8rTxQrTnudsYelOsJyqbnkalOQ4C
2FcAlbzqdv6spWF5cvIBaUEVKavAcaaNJZq9EyEO4qm+kKOFhmdRSXxh64lQoV+VPw8j1t2I3/i0
F6adPsQJpAVw+/up5lkm5eAhtRsUz1fGk47kQAjE5QF3nPqsFSsjpyLeTc3nBCnkm3fBKVp9awa/
frYVSqNFKxtd5SEK6nYhm0ZYlftaM1nai9FuQHheU7mzybpEe5vH5BPUsoehC7IrYa8Z1xRrYutS
NGsX09ZzB1kSq/RWPaVQ/Uk358VjldbxzgbEcmytEG1r4We8Gfnbt4H1NElX5agt2m3b+SCc4z7G
+GzUTHaFiITzEdrvqLR7102fp2zSl9RLucfEy81XgTGMcq37FM5hvY2CluLpPO8+GWm/C8vRe7Ga
sX/II6zaZT+mqlAgG7Zqoa2kV7DhT4m4PMqJuIMnaHayOejpwpqj+d0zMhSgceajx63bS5RYxXlo
Qe6Jz748pFVRQxhqjd/6+sog5zF2xcF3tBe8hvODWmbBkzJmyukyiVPZvh/QCCcsK7J0d++jql9B
txlO64ZnCQSLCBaykpjFUbdRm1i4Sw4G8BkKAPTmELiZt0ziOl5NZPIwwhYRVYCT2Ppag7HL+uoU
eJ2QIHAwEgQ096Y8qy0TBmHRvYSV+S1y2ZAJu9TnGUiL3/vBJ28oDUhleruryQJ98vnLR+jwXi0l
mh7sakStjCawJNWx780em0yj5x/YmvO+UV39NU1rmsS2vNkxnjpvRM4slkQOpEvPj9UviOWBlNpx
fDJNRTnC/kG1SPitjbEJfR3rixu114oSDooQ6kOiVdpDKCQJlF/gjyLPRN+9aWfxOleJcUZKC9XZ
9NjsD7GPUKBEeO2Gyrqr+K04lcmTxv+7aRgsXGov6oEKhvoyi3WQFej93/up3bqpol5Hrc2eKau6
yO6id4I9wgtjlcZ+dkGEs9EFJ4Z3LdaROZsR0q6zai6zJs83alqgHvl7uK87TCXlTHkokyxfOeFQ
LSVXM6qGdS8Ia7qQV3RCRCH75cGLXV6eVvkm+9O51Hc2BSMLB2r9KuHdu4syu3hv8xi/siTTT7Vh
Lqwo6w9hOeG7J5aHHQIJQ08GkGj1/NCwHnuYf53JPqMAKhsKCN2vfjXplWPfI1geecYfooByZnmm
WxPkqpx44AywqDDV98rQn0Yk28/2mLZXSpF2tYV2OEDFAW2TsJZaBf0u8VMD/RphrHtfJvruoa3C
x89Im2p3x7eqvhpjRWqjGfq1KZrqbATPCXoAfxb5Znb2FHV0KcUIYrSlbGNTDm2xNNWmWs0ajiIE
FZIHPjcJux7q06qgq48zQVKKzEkNYMy9sasyfQ/z+SEcCeb2JtxxFfnkJc3Dfkk4s1v2VLisJLuW
UiB34SpqRIJEK9+y1l5Idm04eArVM3igolghKKFUzb7sdcxRgL1Dna8xMkKf8pqQO/Mm/aOZID3x
QaQCknL0T71jvlZU9l3szi1ORusbCx11guMqP/A1cb+45fiRWbFxjWIi4djX22tDzfIvvVjpMQ5v
t1jnQ2YcClWfL7ht/YgzPgQGDjvrRjNqdekpan0INK8+yDPk7iQSfJU2bmqwD7McQV2rtGclC4Od
H5YDvNJ0zpeo389ZgF1H50zuJa5JsU2Qr5EK+u7FUnkTGy16VsUGVuUiQ51TB5s+cZBnbjT+PMP2
qtm0HQHUPwbuk8ceCHg0e/GmKVLj8X6tPJN9EXIjNciUZUOkallJ2qArNApAR9T2sQekU7uRupMa
BXnIYq3ynitlBkCpejlV564SvWM+Ez7IcXZXe6XsbaJTAl1oRer0L3sB87+2to6JM4epG65rW7r6
51aA7Ek66bOqPWmT+9E7/g+lr7WtD0VvXnS5bh+oEBzXtVEYu9rM9h7If6xfHY3vuaM8pVm3JQ1g
PxtWa7wCt9zOvm4/S9WDGAPGWi4Kz9zIff1tcy+2+bOdare9fkWwKgUGjGadAKyMrU9F0iyVkT9J
5lAiwIODEeD5xJublVuy8/ME0V4eYkm4r80u2f//imHXUUW5+u+7JJA1rm2gazeIqRj/tevvJszq
Ih4jp7Z0qBmxih6eZu9uzbz6ktl+9ygPsl+esRvo+fI5+aHozd19xn2anOFC03iw7c29+4+pEzUb
j7FtrAyUFMd/muYSmKbQsFoM3aBq2cFlbToPqXZWQr8iJ2Xax7HwowdtZPNPuYB3nadiogCntYEX
I3Vp6uaHEmovuZHlH4WSFqvUibonHDz8XVPrxi7IXKqwVIJ2o5fOH9pgXvLc4SKjXXa93nzzg1Fb
JE41XTMcFNZWZCGnb5OdZenle6oFvHDaITo1gNdhF3+pLZSYuVkO6GeNFxJ3xbvTm/7ea2e+L2LS
aFV4CrCm3lEteCgcbP5C0xtQlwzRa1JYP88U4+++/zladnH0KgpXliT3lUtifWgKVk4Z8QGFAiX0
3bRUJ7WeWp6Ix9xj3VmTe0IqQbwPhXK/vLUBw+tI49jP3C/5dStNT7apMi7MBkOSEpfCB9WJgTIL
9FuSeouRTNgn03OajR7axX7WovYlSqtXOSHr8XTAdtTe8VZ2V1FhWk9OhXIe8mr9Je2MH/OQJxeW
IAaWjm1HCJR+s7I2Xphm7zmQEdKyDgL+0nQ/uf6bHK+HaCL7ryn7jLXAS5Y2zwnfmS9hW3dLg1DA
Yw6r+rHEIOYoMVFNaDnaBrrUt2zG3DzOFPaJcsQBGEP+gBG99J1bH3QTdJPqqGbUbpSoKqleP/cO
r01RLJ3lHYd46rdWPqlL2Xcb8B2Y3nEaH2SzHCoKNHOMWgRgtRO8VRsMzjGUNFbZKdty5B/nyOE0
mEpeEtCDbhfer8mSatjZPL+2lj5uo84dDwrIaOwAA3sQ8ebxkV8AHhbzCB2Llhz1sGzEtJkr6gpa
RgHv2M7bCQ2cozdHpUrhlqWFtu57hc7bkGO0DUBhf/Rgp3F6G5On4L4xXRuDcN8SQOZDBAIiwI9n
3VEbsZNN14n25Ib9a9LNBOMqoJ73aaEVMk1Vpo8WP2w5zXAK5VSLu1FmGPVADKxVO1OkV4qEjUO5
80NmWPFiEAkeHwnsdRq3cswSSZrJNz/76VA8yvGkGYeVp2DbJWfEvpHs8WtolnIUURQWPw2ItrKi
1n7AfSLgCXmWN9L6hhRhgeWOnGuNEVX/WZus5WhV6Dg8aAOuoxEG0xgJHSaeZYe80yC939uyE93f
yoPEvYuTiZjhbY4ckRPlLRIr5sLbdHEjeSYPVLr8PfKPnfLydIw0A9QF/5j7pDRxmzUWYSYqQRvx
FPUw77oLpOLWtIb41qxbX1lZYzVsszJ+MAZ7+jam7gfcY+NzVlHSqKtaCMtjUhYQZodXFAE2Ht4T
+QtAYCv2+s55NF0EEpVjnMKyFARKNrxermg7Fu5Y3AdOvSX5v5KvvxHD1ZWiOeDuRJJZvvjkABpy
8rPe98w0cfGCsbKY0VcQWMC3Wh54cHY+YkbamW8Tbi0AOBxKQk++Whvb2FBjdISA+my9++47UXSO
Ut+49HF+kt1ylg0eaOMo8MWy1iMmIOolIwoKHuy2Sh5kMx2wQVhkSvPGuwE9uZhyn5fmib20a3Xe
VTji8cttBf7A0d/Z1Tc414JnMwYg3WgXeui5H2GoRusejM5OjvKkOw2GX1z8dlKfy8x+VsMy+khQ
KuzMXG3W8iJ566RIzoAfjLVeD/GTmlOisUDMHiy8keytIYoh5Yg8NDnUPcSZPqoQas7uA74b1Fuz
ox5RXtHLSsoOEcGxsMY/7yKntEm+VHNo4/Img2NhXTkdZJGoPNxcqcPUa+Epw5iWNZtyZCgm76d1
tWynAJkW44BBdYWVTLv47fKOsgHkOfgzBXU6XbpSWSYWakGjt8ZLQ4h9r1t4IspB2WeTi12YCb4K
sunlg3UOdf6vxAXy4HhYXjoedqn3q9QM4+e2KB9kV6QN7sOgkDD6dZHnOgMlKnmN8r/Is2VquMvY
15L57af5tROHHW+S5lA6nfYCzhBD6hR4hqeCDBFdxph+g2qUP8qxrCNwiz/OvLsNovfa2Ijh13K0
a0k/8aWAwSAutQeSDb7RHBwSilB3g/zkEXS92Opnqq6xnk84oKRhWT925UH2qZlPEUlTT0soTxUI
byqstKzKz5rtAtR1C5Nghc0+SXYCz1oGeRGeMHTKz746T1R38zRocGPYOnPgLbI6C57T0FEQwHrp
cYrdV9mS/YOVpk9AGRdQcoPn+9SkGlckc7vTfWo3p19sBCQH2SXnexOFEUGPfKwmJwweAYrWOq00
a3W/k/yHuDr/3rQb+5WGXe2qKdTikcXB3raoXmrrqkAcT5c8w/cS8A/yq3iD6SxhVTF8P9wnyr5f
d7F8ncs6cZv7FB8Iw293uQ/8cT+YRns+MdYyrcwRGrHpXnxtVp6j4NFVrClHRKXr6yAitntrl80g
Xh8xdZGNe2Gzm29H5K2rNIqYXZIEc/V8PlFc6V68rPZ3AI+VxW201tNPWh5UD/Ja3bLdQ2/Ccfl5
Z79nfdIPOXEobq0kU0iEbbzermVTiEt8XNY7eesuD9snpYi2P+/s281Kaygnl9fK/wWlfPRrtVwW
Smbg6oY5NTbfQ77kK/9NalDuh8yh7mAulHp/7/OLxNy30fBNSlVwLMLpXChXFKVj+d7lzf6mYRF9
1BcYci6Vw+FDpFsfcWw0j17FAj5veBJGoe0s9d5yCbXg6dUTO/uaFukBROAYkoxfZt0QEmRx+0fK
nPUvmQWNHPJt9FbrVrrKNLBcUzNNmykwzYcsC7V9TNB+H4ofg8LuC6RNfAab1CZkWfQvXRO84wTY
f53Vplw0Vuk8z1FFMdw8TmvFdrTPZvFDTrBrL1vpZuA9dGTun0KS6Es5QFZtp3aB9g5jnHSyuLUb
D8tQqQ+db5kimEm+ZiJmPDT+Tml5Pjsx4BSCD29Wo9t/+UF5SCs9/2SJiqgICfwjqy3tOMSeta7S
tn8TUx0xtYtbBBrgsCm4JU4vuGp5iqhKnt2bfTXiUyfbQCrOteOmO9my2E7pm/LXJVZHeKoL3+Z+
drPb/Wyd4js1c550a5wzFr0QH7S2p45BzSyVxS3t34YijRfJgvoH7fDbaRZpyLaxrPt5Qe+r5X4E
csIuvbHXsJoXNizdfcyH2pgx6lo0fdw+VOKAAqD57SD7cLQrd54Kq04M3q74Y15mEH2ABzF5a6xQ
K/ZlYgUvJ/3TbXNXD1bk47SlnGLJf8R94m8/opnKaWFZCfaj4off5+iR2S4sFwbR3CnmpgEWtsbw
2HgZ8Jk5ZDlLg9yy9RcFC+Inil/R4CpUHfWg0hMzfpFTiZReTSvtTxjcGC+OCztIHbGplYOBYulr
wzSSTRY58zNp1kPsIViqE935S4NZXJXF91aF6o5/T36Fhpdvi7xHehBPKbkXpB7UW5aftSTeZSka
a8Wx906MCPiACQ9fZKulrlFJEvBDslOtl60ZsgBJEdAJtcVVNVkEqIP+Hse40y1jWyVFPnknFEG8
m/DMW1c4WWzuc9tEfZcteRDzLTP3TqZl/D7fiO3kWM4UgoFdoaTfEkZnlXBFk2eGaKpZwEhV45Im
R/5sNyNhy4BNwUoOy4lg8aLlbFi7Aermi609NgTSX/9uUFaj/2rMarVJirJbROR4tm6V1cjsxvo8
6BrlwlOODTOt+6EPvQ9VwQ/nPtWPSqDycQu5hUr73+aaAO8zH+VOmbAFC6e84FERdc96RZrNrcZr
FhnjNdBjxK2O2kJSpqkDcTmwWEfRY/pZtSxSQEmelp7lKBpqTFJBePFZYPI0FM5JLb3jbW7iYB8y
GV13lKOoubodvKB+GRfxdJ27kVi9W76xkd9kmto/JnauntUOjlGbAIH2Q3wd01Hr/QXZ6XjvVE7G
o5thfmUz234OusnzUzOeTBbpFJoGrESJiBMmku3ag7bhsTO8XXa7dYwhF4aXC3n9bZ7lQVLDf3Xa
y055e561waZSNbaXTdzs45E95YhG9aJW9rQsvAQYhdI5lxoaIBjIaCVbrmc7l5Itxkqx8Iq1ZVNM
s7tNpFBTISdEE1AHRcH1FHlEmy/7xAAzjZ2a/AFsF9TdGE3JsquR0QeijIUQPRZ3oooTywAfEbxo
jxGw4oXslY4UURy1a93GxDoHW2gt5VQ50iMMwtJrUBWKYQIMNJvKOgdKG+/GkTTMjLcJv6Oqi05J
E+FV63oIotv6wXSL9kHvckZ17MSXiuq5G8ubzXNFau/sO3pGLU6YLadG5WOja4jFvStOxMfIVMOr
ZgbR1XCCdqnMbrGTfSwghlMfjMeILBhQsF+jcnIpRinivl0vL0BD88/X//oJ1L7xT/v1EwodhhoL
we7ctAMkdWSgxnuQV3h9akm2puQWcdiMB2vuJqDt9F5daRMSCWUu20WgldrXIkl3+BNgpVRRWpkO
4bzNc8vbVEMdPREuWubseUKEsTQrmpMWN8/mqP1I+E0e0wZxYZWDXZdyoWEsggc/R6+j9JHTLJsf
3Mq/yrGqxdYopSbhKJsJqd7blW4fhVAZbAp8KjjGaVJ9Yp2miT+Ac6QMOibopK9kf0lx0BbSbIFP
UXamGt7YsF4fFumYxyd5MCK9VbF6scoDqcrjnwO3OSwkScU83gflmW2O3KR0LoEKXf8+eOsXP4EQ
HLJtBaPZ24+5z1G7TBgbYX5w77vN8Yqo3Q2m+fk+cL8hNN76UFZmgS+Mzfe5Vq3miMYtfvbm4smK
iWUSP4RM7o7594HnqVmYP1C1vRIraD7sSgnAPbFQaPJsHyTkzpAxsXyTp37f4SaEi8+HZhfdBlYf
32o/ZlLYG6QAyfiSTv0/us5qOXZkWcNPpAgx3DZztxluFJ4FYsbS059PZc947dn73ChUILndUMrK
/KG1Zue41mmO2nwIOhFs4Zk9Srl/NW2Ex+MwaUEhIv+fDNix2nYVL0u+MrfMCZOVmDQfCR6a8sA8
j/AGZGD+Tx9/fjoog3j/nAGO+TbFNQjkcH6SRs1NbR5I81bgwZgk2iJgE2+1d/kAC0QOACnD+z3K
hg0AKOxflrWmKUs8gvyNk1fdjaRIt8vmZ4lsJkj93dQa1EYYlCurDMKL7JKD1EvgnCPfuZZNeeAR
j5pAFR/ToLG8z5vgV/UTUo21t+a/IKfVqQEwtwTT/ce8HEVNvTx63VQep7nCr8+1fASceKoY3Q/Z
kv2pEatUGlhlkXnaq5MjbrHuKo9KP8tYeYZ3asKBZomzEgIPxl6OFpEXwnapQ6SUmGyKvtzGFkRN
VwrYGXl40EsIXrkuhgcigYVoW3/bAEHZFnyJXjIx7KbZDUSxR2qGahRcUAVBOrRCMbYexugvKgkH
xODEc+mqX1fCb6CYmpEZzIMVAgrFTyXIVVKTYwYzX8S5v+zABF+twesPZjaQb0hU87GrKb+GiW//
7HtvpfVJ+iHnRkkUXtPAWoZOoKyz2E+vQHjSa81+9dr1mliYWElsZVMOZPyOAoVt8my9Zc8eXVZh
INAk25WOqpmIYmeDWy8aBWnVLa1ZIknqJCUVdnfykLou8r//PpVtOVNe8+9hYiwuyqn5RbgCpIl2
pDI/3MmDDpagp3CKlEjAShaN23SCbYoqUyvmfFKwn6ro1ciVjGyjHZ+o7v+IEgQelXp8d3O07/gp
Bc+YewQr0FPuXe1gtiaqArVzVU12xjiFx9gS7mHKIBlNPanyYRaQQl4CDiveZHH52ZEK3gLozfad
lZRosuTqL3JUy7pPsSmzkRfBo2T4nSX9HXYf0anT+3AlX2Uwv1RNhbaLJaoG/1ELtKvvdw++0iD6
5jd/STI/X+NgB6ilX4cd3P6QHNKyi6JNVQmQ5vOXnL2bPjNHuq2ErnziV+aBKQBNqaMh/N0PZaZC
ldNdWJq5k+X87+q+LPbLvtQJ8Dvyanv53fc9OY5UZQ/i+JxrJAz1Ibq6fZn7BDtmsXTw2NsolkIb
1zZzkfXx6G/wXSKazVhbUSI22FCW/YtioT0UwkLC3Tp+8F0wIHO3xTR0jbFxlM2mNifimdzYymbk
wfboy0nbjL6Tfm68u1DJYIjHb3KnnRRjfCy1/Bm3sf5RM/WN6kU+0CRaXoJsZaKB0o5qq38cKACu
VcX014MbhQ+R9mTMBGq1qYNljZsEgHuaipJmJmg/cEi9q2DWNXd+H1zgFhQE1K3ssn4ORtY8Je6k
r0XGy9RmajjlAX0NaNBe9XC7g7DrH0bTG09J77zLFu5qwO8A31LciFlnmTA1abdNxgxND8Kug+Pl
5KwnREOzNupWXt3kr1jLAjqwJ/doGn72amkbnDSGF6PO3VM6oDKnzLOqFtVdSm4e6kN2/qoMDoX3
KX2wOo2YnAflhxVtVARFfoReg36QbU4Xq5/sY5JF1ToEyPOmpsoWmIH9o0kcONRG4gBBQrS4JAe5
tZzK2ipxO7FODBAf05RfWFjcwf5rg0WEc0LcsKrmaYslha18hIXfQUZ3jKcsntqVaEsBfg0UxMQj
hXLcpbCtgTep+jqb5j5MnbEHGbIAeEvx4BuZse7QaLuHFjEuEdiwX5RIQZvXqvUfLMnb2o+Ire34
2fF7d29rKYpoQf+uaJp4Yf0sVyHAyauXUHGZ4r7f10VdXdBoVlaAKd2nLEJLw7bHEm32yFwhTais
chIcR3emqjUO4RMpx+ivsat/AmkLHjzP+fBbFb25ahsmrvLMyl9fYujPVPAT88XClHxbxUG10XwX
NGA8FufcHgKCs2Z6l2d5UqrvBMe8Z7b9T1/ggigW1+kmWtc5SQLqJz81RdACf2T8TXuU+pLeE+/k
Yse1MRWoRwah+WwKfy2N9kbXGdcV/J99Z2BmqhV9tdOCuN92kAEORG3JmbUWNabcGh9rHZUcl7Tp
D0M0y8lS1xN1Cftgwk+0qhLqXayYzqo2lX0L5uE4WqQu9ALfEF2thkPnqMmWFwJjMLWdhapDPBsa
II06nu6TAaBCBZOwM20295Vphw+WlII21Ys+DN5ZtsQ8Q6H+tozD+Nno0/YAFtYEpOtULXsl9YK1
XAxddXZikoc4zc1jrhkLHyRPukWw82ugxZZHce48uE/3IiuVkwn9bNmkyNzUpvWX7PcUoaApwRdJ
egRgFRl8tAOKLrkdhEcJOM5dy94KyvLLURstJGr1/k4hwpQteZAXxF4XHCUkuTGhR8cFXKKpT94V
jB4QPbN/4mDwkVWa9mRO75UzTXOMYDjm5jtRiN9YfVAb98UscvSD8TXLF40S2zu5uAlrGlYFGQH8
W9t3NRntD48Tp4/sD979d9SNLHni/d0jh+Y5RV0rK7M3IF5XrXJ2eTZ4kzXe3M+1Oml/uQJdGUiC
09Gs/J9dWFS41/Xhh1XVEWQrJyU4xDe4NJfsvOPnIZvYu4Oty2AvPYOXnu7KYaIMTSsRwrwKxb8n
in4EMjutcruGoYJ6IPY6GduEItW0vTqDGXWEOpeja4QbJ+53QCeDeqlk6m9tzJOT5U7OrdD9Db9P
5SnWsmdUElAbmdJ7F/XQZx/rxU1q9zqFyR5L7USHT+ahdxzOkZw1J1parVb3xFmQECJU1WWfNjvv
EqQVEeX4XPXNHZKv+QpdVH2NwIHrL7y4Dfc+vwNQyzFtM4uDW5MdcBkPKEwhq3IPjEssTce0CABD
tcMqEDCQ1ebmpSXfSQU1s3ba0I5rt7X8rXS8bcv6h+ul2hVuYwNeYYtgW4LnEUx8vOPHSj0jilP+
pUGcXQSuYr6Yhlct1c7X+Dcqb2WmrnL1PZSKKePrJ/xeS/Jtnr230Lg5JVSBt16Ul1d+4eXarrHD
VbMEDjbY3OBcJoS5YLsUfzEHFdDXCWzlmD4rOQNkDNZuhCA6JTav16znBuLkCl7nsHfmppG1KdKq
k3Mm1UbTGTZ5NkUP8zv5OKjB0odK/NSNWwlPjW1xBVqbnyV+Ve9C/2Q47Z0ck13ONKOXh7hbR/70
hWmtEH0P5otalKjghHfgLTCUPA6kSkHl9caTbGINTnPmy303EVu0H8w0WUVwwI5i8MozP6F8TT2r
fob+/6MaB/9XU/yqsBL+2YDBWPgIcDzo1mRskvka1p8SGTCuIZj4ibKebe50GHdTkNTgij3jJQ/n
wDGZmFZHxotCkTdJo5dBhZRC9FeQwAKv6fQTQliiqjdyVjV5YtEE/rCYwhAAdO1v0qhPDrbldddM
dSlItcL4KBWSyi0SBBW5mkMTgSfOEIMilt1ajZU3q9T0+AyHJBkI/b9GYttvKNfiLW/OZq9hh72r
PJOHzqxLkgftrNHyHwNyVJ+v+J48OugwN326/+6SZ9+XanWQrQZd5bkaVdj3tlgDTEn64BWB8itF
2RhfwuivfBpZt33lPNYReJHZ4clyo2rpzOqzsikPwPwQq5anDZyMkBARE6qGwHNtesA5JRZOqv1I
OJ1sihkQ5wAxxAQFyZ/vge95hvQDlm2wP/Gi12Igz5bj7PGjUBZhZUAuA1F6R9i60uIhf6x6dPPS
dljrs6QP9A7kiwMi1jluky3Up/9o4T9D/bIRq0DFaCyFPtSgyfTSOjYU8yZqlvEMfrV7zDxFhEGC
HE10hPOyMDE/Jw8dzkCjHz9OsYEZG/eo5nuAziVyxQBoOejGXis6fr6zHA5atWw5bDItCMHHy6mm
wjqLLnEs9IL3qhAVij+4pPFB/6PTJVW4iHQQy1ZEs/0esFBrOZklWkqzTpfst3gYgPaLL7CvjVtS
dpcpI3tUqi1rRTKBRq6ztOVX4hm3aD6Q6OnXThnoZym5xT5tn7tFcVSRnr18qnBpqn1UXNRWpNhe
rZT1Y0IRZ1dXgLnUVq8fFaOur2EQnNFhqx9lVzMW60IUJWoLdCHVh95MVdYHeXlujM2mLCrU4+fR
wk7uCgc9mayHtpR12vn7KTo6XUGkVeyMgjBPipx5xgRSsehbkPnZb96++Gcf2AfR5d1rNMEh8BPV
Pfa1cV+YMJbldge4L8XzaqSWVvMuLmQnuZwvOPTktidKyPb+GyatZvaFzToKrVNYnOL5IGIzP4XJ
2K6bPgKQV/DQA9tCp5wjz+RE2QxD6A9JMKv1zSpyCKNboMILpOVk+1tkTp65yPtsUPxJ/lCf+57s
DC2s81Lnd2f/jXmSwCfLmCry3HG+7QYve0RSA8X9sYGPGY8odtnxtInHMgK4xKg6UaDyh8LcmYMr
tnlSRQs0mZQzktzKWZ6BevCAjs5Vz8g+/dElp+B4CjNLT4LN5zxwJz7Fr/lmyLNGEIG4z+dQCii2
S9Wj/Gl//papm/bCtv/skj/vIO3MYSNxtGBMKRbUOuvvXNSgUomZbDr92ZSj6D0YT0qhettMC+Gx
LIpJvwVZ2RzDJAHhVehVrp/mImALhEmN1KNgxkLkNtyzDB8ZXi/kfdIhrFwYSf7Z/uT/6I11zou8
3BWR0KuFZroYDMnTWjfRvfBGf+0Ok3bMRy3mAc1TOnKwGMG/UlvlSPe8IXR8kNXNMKmeTRw/fbeL
Py1+vH/sgqTjTzI4+RkPSWAuqFrgEUdTDkjjn++mPKP+PvSOcvq+Up5937I27HLF+8h/Kp2E5FVk
5dMjpnVLAD2IJSco5HiUknddhwuwpLZhsDLo0LbwB5adWGR8TlEVKK+rbPYMnmx91KH/a4fGUwDJ
zn0NEpcH1Q7XbF4a+DPkSgYf/1F1RmrHPk/EldEP3a7sqxdvxmx/zvNaUnaTHYJ/l9e1My478HH6
1ItiX2UK17H2RkdB8Thr7PaQz6bYjdkaVF7m0ylT0TSXQ5+nPCS7g2wXnffL1/qa5PHfF8qzz6vl
PJHYrrqU9yST6n/d6HOC7P2c8O+5nxPkzeTQf70I+dJKrK6WA5LN68xARknjsEUcA/xJg20fOBqb
+hpNkHYN2Rmv3clRggdl2bEb3jtp5D65s0y/KCp9LyeLEQsUy7DrwxS6OGpmxqIhf7/qVL15h/e1
DfxR+UkM+15YnvdklJayDkYV8nfvGOesjNSV7fvOizeYD3iEKB/YH7+FTvx5InvgJ70p6Jo8ax3I
7yFw1Lcx7+KFnrrlzZp0RCqbEDe9ecApsVdI/Lw48oVLnsFFrwcxOE/oYC87spS4HJDL80Q2HsJa
b/bYKbYLpQqSPZRP56IFHrrsuWo8l37+qx+i9jemFHFlOs86rh/hbE/oN8GH7vvYbEZabaxk3+RH
H5qeofEhXQ3LQWkI113kwE3XWXpq3R+r0FKfB79bKqlXvoG/QK25UMJNrgzJQzkq1FE8WKdRnCuv
mNU0k1q+KYBH9q7vBWvZDHXvhwVrSbEBgRSWrjzVFLztpnhJCCsvgdmli2QOD/zGz1GsQm6g0ZHD
iYwq3GvKhN9iAhRuWcXNuNYmlQUmyPj4ZJs6T3MWbNqDdCC2SNTshvh5fnNbgfQBTvCmGuenHMbZ
sh2seun2Qr2XB0O1frk+RluyVSpAfnp3uMmW9IPIlLxaVXHYLMrWis/kSbcG8jSzuHp+IzmZ3ZrI
1DbC/hUVg7FIk1G9umX2dTCEai/H0hSI2DnqtXCxEAaYhnJDYir6Ts6O/7nE16uNH/Ta6fsutj7w
sB6ms4Gg/TKKJ2gvSrPU3aR+x/IOxwzDhxFOvffaQS9e9jgT39uG8Q528LlxQdLowo+eu+pOvtfW
mFYXAxV4ivZEVU3nlAQdLDXyrXfTMl4VvWvsJUvJTOv/vIVIEjAhWmdujGxyEJrlSSxdjQeS2UvN
FN5qcvEpclsPlKJJOpEy4BMA9/ZiDD0BGBvuV1FHBYF3WG2LIoqA88Z/JXYb3ZQiDXZpmlqskY2+
A3BcLyLVHW/yEIMivTniuerK7tqiab7rTT3ExcUNzvJAsT08961+G1tP3bWB+uYlSEZtVDWg7u9E
5cpXkuJiiajfdQU2Z6Cf3mWuI9UUDdqpo52a2KvvA698l7kO2W/6VMTLEFlfvx87Fmq8xC2DCNfF
b0S2Kh6BmMBRJAGskiyrKGtW1ih2gKKslTpmxaMZu+kZe8B3xxfFo+wCw+N7g3ffsNVdWHiY7KsZ
pKrHqfYzMn+hxCd+o0r8ZCCj8ypa3OgrgDV7px1YyeC8njJNI1Vexe2HPpn7VNHLZ8wcbejjZr+h
7isefVffhqEi5spy4R5LsnPQnfVC34X8mhc6CoxrI/W116Bg62pNWXUNraF6MGvvKPt9Lbe3ca6u
jEG1WCa7r3wUxSvdV3gX6EAEjaxaPfXryiBLbDj5VqiAWAbMoMXXnF7oOYw9qODlQJIw6sKzphJT
Wq6nPOWD+WvUMA0z64dpJIxMETM+tgo2LUqVk9rkByZ/an4u3HWdxdcSE/FmEfzMqSD+lYRJtjIX
1ayX7EFfvMgzrXZXeI1AIZv71apFCyKsJmfnOPqb7MsasnQYIeylJvEfGsVAvfyjjBLLtH2anOni
WyjZuomFgbYLvE5x0naRzkT7ppr0U+gF1rtkVvZZRpGkKMQFJLS2tSxo/Z8sRm8atG3m8+UgBVNf
gUizqqL6AkmEIJk67YMdkhXVo/YFuTfnKltqvDI6pXsGu6bfuty9M+c5bqXER9Ml3Q0w30/Q96jg
H2wM0TUbpfXDF4Rq2mVRh85BjqbRdO85vnrTtbJ+Zp2SvW2f91etbt4z1MVeBhMDKD8CtC8H1cjW
116Sosww3zCi4r1wRZue5KjuF4e4rcr7IM6GR6MdPi8qMXw7WwoeDmHHRQL92B0S2Ro6TrzGICYp
6o8ltc/5D+KnVkH3JbSTo2zRV2Wh/kAL2r/Py8Zf2IBXH8sKLqsAWc1jskX+I3C1UwGSd8+3r9sH
c4qnDAJrU4GqvlH1nVCrKbVHawCR5LlW+4ZC3JtXu9pPdxJsivln0Cm/w5OLqFkJFYDYrf+RjSpF
Oif3ESEKwMVnQ3fvh6O6ttWsvwyImO9yipggxOtbZfivgWmI91bo5lJRpgEPA0vcQyd/K7vyqx9o
YLvXkH218tq59WO4F3GRnLNBd26yi/BOI/uuZzgm8xEvyKQ3JNZysbL4jD/naFUx4x6i8PBHfqPN
4M+oyjEROTDyOeMhD5NfPUH5LtcYuCLImLqDc3RTlN2Q0Vz5aeKhOFT37kl6vBTxGB3t9t7jWXNz
iwzBXzXrPrKAn3FVd7/UIntN68h6riwEDHrPIXGSR96xCBIPhFk7PKVt+9uZnOtoOYj8pB27eigc
IC+0ttiGXYohGbwOUMMFHLGcGnkVRz6M1+HXUKn9T7cWoIFJUSzyRlmOhmH9TGLjR90p2SsIwYGs
ek76ELWCFX5FS7eusp3R2/1KblBMeJ+7CfjQqqcy+WT449eoUucXK5gg087VnrrO330U7W/B0BOg
sKIEDdWeEc7GboiqYF3O1Z7Q9dDS4Ed94oPoX0S8lRerKZ4iqZdXy9JWzUunA2lgm7evyshYVDNw
yJEQomb8rWkAqby51ZmBe/Qq9S85QR702YwrGXpkAWaMEgjP8eIG/eF7htpDDDeA+GzlPVzDH+66
/OP7b+B4Na3DAL+K774oY3/ojgE0SV5KVNvNlieCu5QvSvYFvoV4HlpisoWBwfDHa5d9GSnkhM/u
KC8KY4j7rj5+vnbZFWcuMoLOPnKQL12MnrgiDlO+aVAeN3lkBjvZbPxwNVA1XX4a33TUBDCR0F8h
jqY7Twzl7Cmhk0Hwsq2tl+sO8OtDHFnTLiHnvJ1qZ4BL2zy2UZL9EIjaTrmqPkClAs3jD7eKWoqA
OEUoWOdTvc0N69dUacaZBUF/mls6lgzfLYMIDQvhyFoRpRLd5uQPX90sfDbRmH3Q2ZvfkMLcgiqx
HmRXnva/eyTFT7IV5ugMtxD4V9/zR274gavyba7R3yvNxKvSHITpnfF1yutmAX3afcUSaigD/3eV
pq8VgjevYQS1XKvU7M6K82TrpUOFlXtprMRQV0BNoclVXaY969rg7zS9r1dAaNRn3RPBRi0He4Ms
m/rM2mEuVegyezmqdGwUDNW0zrKJKMqmSi+iqcQ1Hof+Ie5KZ20jnraWzQkW6Y3VahZQ6B8q3e0f
sHqyFl6CFUEZTe5uAIZ1cWaXAXlmCCEWQweaLHbrWl/IkXz2HUDaB3vKaJXhwn4UiouhQNw1JNeR
uZlbskse6hbGxAJ2hDeLmfMrpR5HmaTWbmVVNkTC8XgvAkGJpjDD89B3zh7ZNARLFUO9FLWVrGOI
O48VGj0LKwvKj9DQTyQTgX2lw1nDWul3nCrPolLDty5HOaCtLaRJBpfnYevf1Znl35FyH5ciN2ES
zE05kJvJY0xodkpazdlmCLiiEKuRzstAa3j+VO16gdfOIsYzc5OhYfo5DJAw3c3AvpWIxTp1BGFH
D3akxW7qpS6hTyQkpO9cguANIsPBWY0s0LOAeHYDTrYmicHVJAV9esKaEyvtoULx4GpphXe12LSs
CtikpySKftqtOl7DLBqfOhJ7OrLULwPIOEdR+s8MdSAEBg0y4/x5mglyyKKK0qXua97WrMS08iph
frp2j/kYL6YWbXb2ls1D1xZHyaZrnDLZ5f2lju81R0GuZ15HkRUZduB7y89VFpOrYef1iotGYLoq
pzRMz4DawTwmXrfOpx5mYK6aPoh1wHOWPY3nWHUTbDLAgGRKfHKjyNsEVANvuaplq3GKq+eGmhlf
r0T9C1OQ/VfdWyWOcGygm3m/z6oxfBiM8krFxT7LFhkzawfaP15GrIQHn9z6CgtswJRWln/iEYku
o2Neo6kkkYlFj4SbUq1SUokGMkB9jJprkF/RXtz7KYo9g6+ygM80ihqxzAXAK+dezH3RUH7EUxKi
WkFX4iI+4GN7CgedQXlVSuJgoefxW9Lrxl2d+Id8GNnAZxGSX3HeL6DWoTtqddYjGq7Dqq7rHyEl
Lq0XrJ89rKp0SLWtbEJ+AaM+H3I4PFnb9wfZqkrWWnkGixzp1sA+f89HLQi55yxZ/msqSY6dAP+4
UxLfPXjzAbCuezDUukN62zrJVmBiq4JFHgNyXulXtG1ybEu+CPlMPwgujqEFF7wcgktFIMfnBXhD
9slRNO4jdRFVCLuOHQ9IVR1DdSGHcGBhiywqBcndSl0UcaxsvRkrrc7o6LovTCwLxp+yJQ/tjITm
j98lBe6qlBk3xgD5iE2NZpFkjMtw5TY4wxhOj+IZiimO0oL+L410k8xS063nDmujDfWTjMk01ciu
RpppCy/MpnejxRVBC6izCaX5GiCDh7vOoISwetLAfk1VfVp95/6zJEVSJwNJ3NoG5eU58T/kvONy
SkKkuMndNMKTEFEvQsR+FU7Z9JFMFIt9N32lSD5sjSmztqqR6y8pOtByAhdi0xjtggpWG9qQCL7W
iXikDBqutQRDKtls+ebuxokCPLVD8QgqpLxAIyZFYoyPcgZSjkR+FGXmq6ukeSUEN86y5Qh2aE6T
il3fl6zXXWBue93CEW8+IOQsKJRPkXcwCY8/O6em1KjTaMvCzoEGjJNzZ1eufYdUVrt2ipAYyc+d
u3o+NIBVltDRsp2Z8sks7T6/D82+RuGQUWRosx38XA3SYPaQxZFLnTv0L/KQJw1nrTODryvgZMDv
5iQJnZozrK3ace5j03B3doslD1S+5CUxSCOjST3uZLNuscmtzFg5y6Zqewt4J84j+iQmwpveiZp8
/IL8c39UyKMvq/keamBrGzPAQDgIxXbsi+Qpzs3Hone6e7PNkwvpLwudXEt9CwUkK82EmFmKyXyo
G+cs+31hI27toNrZimJVklG/STS0baP8XHDL1Tec2jIxbUIJ8Sa75AyjrYqVvED2CQ1Do2T4c4aj
ql/3kDMGZkTzjO+/Iu8hB93UiRfQxqKjE7+PLEPYt/bu0XJc+2rOLMO2RIcEYK1+sOcmXNZ8bSSd
ukkSAxfcDPhTWanGKVMrg8oL0stZPbb4/NL3PdAF/tcUPdAAIo2wxhYA69Ah+Odiefav62Sfb0/7
0my6feW7SOUEBcog5Grv8tz/zSsW75WhUFgZi+7s6HV/Byrudzb3KyF8EepKu7zM9VXcqQiwCQhc
ZM3KYz4f5FmK4Xmykadj1GflYpJH3u3y2BmW5vI3FXtnBtTB5os+59sajnxyztf0f9qf4+QmT4Vg
Dxiw1N4HIaAreUah7X+fhV1j38OH+d+jQYnZkK+k08Im/MPPyFmKPh39pwK1uQU65OrR8ZdtkYTv
Ymi1rQMEYSuzUDBBG7KV7042m3+pSryVSai/Z0Og+Zotu9FebEWAw4rnq1tQH8lWozpMggnMLjf5
nu2gOPIat0N6HWaggzaDGQQu0VoGMs6YW7I/gQW3bCyr2qQtaGUArEqwwzTcWMhhecBPqLzUNvHr
P5fJfqUor+RS+kNuZt66iKp0rbtZ9ZRi3rbTJkp2ZJ3rJ7NqlH2XhSXJS0YhMFD+MVqEkOdRNYu7
M2I1v+Sgg7/YVXXrO0udmBph2GJ2/VaOJYqGdduA2uQ8Jrs8NOQ7Tzwac49Q8OqtrOpeDlmJcgpj
Pb21BggqgluizFlh/1+y+zXgCGWpBRioU4fZm2PjvI3gHhZU+oxbM471tRFk20cKPm9FWPXLoazV
kxtE7gNv9kX2x0hxrEfKLvsk6pRXnlZ+ThzZlS9GZ5Kf6qnnjQNYZzIYs6J2AmbFCcoXlTrrKkaM
Zk3ikwBQG3EVDhxqATwx7lwVmLtDiXTpVZaz05Q4fJRnNpJXSznaOlF7N18gW8Y8o7BcAFyVeTIn
pObbwAN374oHxdYPepKrr4HmRDig9/ZaNlk5Q6rJoXUt28m9H6niGo01vY4YSG47Jck2X1eFPzLV
b256aWZkSvM7db4ZqirFtgwLsRnS4BX9KuMUKSDVvch81Fw7R3OXg+Um5loZsR+TTTmgpupvyqrK
wU14pqiKot0mgLPfF+GHou9ch500aJ3iXk7DKGR2/AY5/nnVPBCBHbXLLLrKe5tOqB/YYCAPIF4b
CrXoiETxtaXK9MD2Yy/7x8FsUE1LxTqxlInUKEr9CTK8VzvIls7gdOdBQClZz81qHP+rWQAIWCQt
v+JM45k7JxiKzG4py0UNn+Scb2hQNSnrcjiXVCieY/UvmWBg982aFCli6c8Y1Fwf4tVg5M9lghCQ
PnhrMyrsq9tWX2fa3FdnHmhmq/wYW+Sm5AbUAE5tKDrQKwgp9/AiL7LbVoRB5QrOMznPnxoi7yRu
tNkdQvdWsLHGt2FMt06uxz81g4erESrtQ5EXYksu+jMGSzILMcVp8i2STTqZueGSkF7eOlUdvhfZ
Sq7ndhIn2w4y2Gc38VoAAXk1jJVNCTdYmGZUvjha5p+dtC4+m1jWhbsW4UTcdLTL2FKOK3B1fwuG
J3lPvBtRtR2HahOwRWsghZ/bwlXXGHWRUZqbGOV1E2EU0BlT69Yse4P/JO40ZCEX6tSh5gvLcfTB
/E0GhruwGfOLMDIXH1gDHEML2XcSEZ9oO2wkTNXyFZY+pNzPQWSGV8cxYiAYZLvGrLWwR7K6k5d5
lBqEAki6G7OHcCTeyGjMPbNmsVYg/OpS+thO5dC/vKpR0b0gtaVeABmzC5s7U3/w8faz27Vs5j16
01R3lYNsUqWAC0/dwK6etFkIxUICiOdnFOJyvaSu2n3g+e6u/c4X+6islEcHK7yeGueHiUZhgqGk
nadHrWqc5yadEOGLO7GI0a7YafBOt/jogMoVXn3WlWAkIWKdcJov7mSrCQ6Am7UnaObWfWXpGyPu
xueiqvULFqM/xmgQh9FBWb3TtOgOxK5HhtZ2tn1VRXeyzwisegVsxEDBjClyYOCt2vguT3MHiFOA
qtnY7irLRJB8niMn5gH234U+voQ8BE6xh2qxa7jlxk6dcAMqG314kI5rnZ/muHNn6rAJj+dQ2u1k
r0ur0tC+/WcoLSdgYjmWUUA6omJZJ3DWyMWPOKBwZrpkgBa2PCZzrxzKx4TeeBBfs4ClvuaAnTby
mu/+/9WUfRY5jZ2OlaYymPpRd5omQOhPW8Q6Mnxm0etHOUCJ+O9R2RmICeqx7JXjdZVkO8i+Jzla
WKFx1MKQKX/cVs6W40OOlL8BdB8ee1yfy6mtz/IsNazqXPZ9tg1raPByoCHFNiJB8x8Tu+iliN3q
1Gfu34N/zDAFD/45hy3vJweoPluTh09LlBULaJnZjzYRl6gAZxpBYNh41Gv2BkSs/zXDSqDjdCKv
91loinvsU/99Dzlj3lPsqyogpf7ff+X/nTGUw4WtofEsZzTzX5GvQ/4VD7TsOdaGnoC5nxYoJc/u
mqr+Ql6pLk3t2Rxt40KMC5eLWsGPonLvAlW4z0FBLs5CEOWY2mN0FXm3jz3RbVtkQShUR+0qakV9
HAenPkKA+TqTTTnwf3yd15LbupaGn4hVTGC4pVIrd7S7fcNyOGbOmU8/HyFvy8ezZ25QXABItS2R
BNb6Q64VP4OUWhouG16JJO1bS1XjChTjezZQMMf0NX2FV3e0KoDKqLkPnl5301u/ZJtaLWPFUg7V
zsnEeBRJo1B16cTiTFNclYfaarWzCeHxXL+zR4GQkpmxhtCBoZ0LDXPOeqo3Xe5XVxTTnGuEac21
siqQgzGlVRk6WnSqYvLG3cQ/Qx2fB83OTrLxW4SQ1vx9+UlbGnd0/4P8R3Wa9DQ6hGD7YQiwwxXh
0K5La+r3CE1rn5McMXReOeQ8Q+Ng8D/t9bNzQh+9+4DWWm2jwQSvyT3/kRf9CtaP+NSHIzIiDXhD
OW2Y4torucgV/bD5KTSrDzk/0M10U7lFC8mN09N9MEXVB6vaae8ItuSyt6isL67TN0/4/oxX0lcY
GSyfrbdqurZZ1h2qwAw/z2UAx1ptDuCyWDOMdntJMXO6JCD9hZ+jsLBE8dLIoxIIGa4VlGn+mTlZ
2a8xP5kEypTzozYjh5Lp6dafVfOgdK55iKpM3I7ufUEBymGCjr4xgjZuPGvSglOt+MEJMGFwGmwK
vFDkKVvHY/VVh4wbr/91jo8qtNeQpthEKFDOezlJNhUw2pujKN5twaEfTchYeWyMNzPBP2wGm7r6
CExcoG5zLDd6zcOmuua6i/hJ2otLBzoLF9TpQwwoX0LIxZylbMKD4w/K57D8YYb6D7g3ULDsDgXT
tgHHYrgNtlJxuh10c9xqC0qC5E16ZOnwJHVlCt19ykozWuW4b1/uDQkyaFIRGgGUFf4cSBCauGgu
RXwruc2XPfJMq5kFOXuotDK8D8hr6DhDw8tAvaY2y06/zWmcQTvNWr2SkycHvKQnD8uux8QaBBok
7vlTnNn+zmz1gaJjnMBVWA7jMBhP4dJoULpXOqzrNSs2hItk56zWIl/LmX7bKQ+t1RxlNKjleLpf
4e8rBlHzZmoaNK7l0rcL3j8qite2ZacHrOj7gzGCxmXFZHpa42YvwoZEh1pXe5AhNrD+gUdGfhuV
fcE0fNbUSl/3ahGfqP99npN4ONq1hbUNcPunKbeBUzvVZe7D1zbtMOGrKgRw49n90Cu0sEM7KR/B
j6lXW9S1Jwcqh7Rh66vqSdUxl5tHs9/0pdEf7k0TBMMfoRz4//u65Yz/f4q8isCcZuUWVY9ZrtM+
hcPYPunt8CPVZn8dowhRLu6q3x29MR6W0ME6A+EsAHr6FJ2KxIlO8kg2Kin/v/vkFGUEJpenaDIu
Z/3btL8u11e1tgHe8llz51M0K8bTmNbmEyCMeZ9QxEMulT7ZuGOlb7EpdFckGJVohTdes4DGo60c
Bt2Un5IA/UNrcFus9XL9bSYhDeok+5oI9gtdFBcniyzmE6ofIVVMBgYN1eaomEDOK1V1oWSTrAw4
IF+dOflQexu4RgQCI9XBU0Z2wv6gjHowq36Xo3RTkTxLem3vmqij4Gi2qRqtnciL6DMZseZXg+QN
1Da7fIv7khXmfUDO832EOjSnRDf29xly4HYt4DX9OshAjP511XtoVNiHJaiUbOQVCsVrGy04JOQI
5804zflBNrcYEB22z0sjO+eRjHBGcR4TBh/F7SDod3XsO7tQKWPUVHRxmZK2PFYgsqu0ERcbFUZn
HTQzIjNjle9uMXUrbT+V/oucMy6nRXUENtDQ8x9+FoBRCcp23UjGhRlHYAvMdtcsjAuzAxis8upA
xArjgvT3KBhG4zZah1W7EybgpngufW+2I/NUYqNQQhAWxknlYeOJ0Z+2jQMpz5Od7NXNkzzKTQQe
/VZ5zDI0KwcVKQKvLtn/LTui4Sh7tVr/dTSqabzWnB4fzWkSWwz6PlL+HbWWLkA6obsrrbDGXQbm
8KWJanOFrPmpdwMb8SqlVA73prTtXyE585fSqjEayWbleebJDloyek/zMd8PucANbAlVMs6r3K39
YzzG87nVXVBhKWmXxWvNd+aOFF8eXAt0609JiuKnYavR13+ZAYhrgYW3NpWpNN8qJP5ex5b/Pbcw
yv/E3VokuPkhWxd7hdLWbzDGuAdddTz1NVqhTj6/Vb7m7KM8Gk7UrPpTbNW/jmSfY4jOK9zSRLH+
nykI4WYI52URO2jU/qBuJCeUybqHKnNO1iLxJ/vxEwHsdo/lvCgc0OTpzX3dVoiIGVFSnF3SosCl
y9Wtz6nUa18H6kFxg/TSL8g4yaCpDTQJYkVpt5Iqk0Uzaqpd1d4INTjljdmUf/63k4op67bIJbC3
DcMEaRYKw239rUbq5lqKdBQs/Piof7rapV+mOshyIJJQFjM1/n6gZuvWn9IutHdjagb8jxDGFTpM
WTk4WxlWqZ3AsqvxLFtGC4SLvLAV2lGGmup+C8NivkyWCnFyrk3Pcbv0AQB185oo1Vf5A0hb8x0i
0FImM9zdWOfpQ1XqzWvYFgjO52jNRO271ACvFzVw2WQl4uD3PtEX4Ybqo+nd++S8PEl4uilk0Lox
so7QNsUR9YBfR75pGgv35IvsGq1uTbIfHi9+l9L5UpAvNbfOYoLZmQo5e2dGoGsZ1oYAcO044rbs
/MCNtso3KM7bnmuLamc1buJ4LdT/i4WMTT/bwaOJkt+RnsPdCNmvMh7ai0Vy3zbdgxI057+9kuvF
K7nvp61miurSxKgUK2kN6MkSzTOFveJJcV46NW2fZQ9OZ3gA9hMUomUCcB1xFEEH5BBWZTalJbqS
xXjBc3O8yCMoFIiGhVdt4G81Sp06vzwk4/Ncu0W/M3mRN9mI3MfgkwhIUXbM7fQsj7QlTFL7BysC
f4VFO/6FqhJ50zerwUsCL+gJbCD3JSram0hvn6YwiciHodUVNkPDww1ZLNlMy1HXWe91AEky53FK
Ib/+nOKJue9HYVE566jquNHBbvXxKYTjdc5neO+SswtJ6afqVr/6bbbSgHOd0vxaZ8m6YU+V1nny
njWaTWInQKxwMIqdUJPkaCpTcLINa96ii0Cl3FK1Y4zIxmJWou+4EcSnTrdRLxXhfJShW4vnuSfl
KSN2ZJZbQzZSS7GLEx1wTJC1qPl15lkyRq3GsfaRXhWemjfz+FEpxpaFH2Y8QrSelhuhSZ5ykT6w
Y7YynuH7DwK+DewMxNKRGQXoGWgfftu+9y7kXBFMKqIg8+wVS3+JtuNKE/3I6yBLd2oH5BfXoRpf
v254cxE4WsW1UT1B1owhVWWrug6Q6QohRHu85+t9F6rjI1YpeKKLclMtlJBpSsI1Jj7OA2YrwaWM
MKB3n6wyT74KhWTMAMZlr4Zj8Amg8qFHl/6rqTrKCp3L6QQbFuFCA9dJ0NHz1R5RmQ7G7tCmivXM
20l5Kq3mgskP6gxVZWxyVCSAnZbNtSePTMGWIww2YLb45ilw5+YaT0EMXLi+qI2565Y7qZ2y8FEe
gf0GCNaM4UaGt2Ycw8dhSPgFIcIhuzIDapKV1MpOL3CnHPr3BQ0A/bpJ1wmaUh+gQFQE67DcG0fL
eclHm98ZKL6qtJUten7oNNgbiTKqTRVbwTpxML+bZoBCfXrQMmuGRWA5Wwqr9c0fQfaJZnb+sP6U
fdHYONsO0aaVaVIcnxrbfK5rZ5eRo76GfU8Uh8hh2ypuPloR5qtaJ6On54pzkJP9AQsDNJeflTna
T6GbF1cWCSiPob2A9u2yxXHhoO8SqfGhV1H7oI2U7gtyqVuzRDr+xmIuYl9ceoP6+J3ZXPFywAY+
T/eyM/X76RFXxgBl1IBUMIqcwMm1K9R2nvJgnkDnOVW4lZ2yqcdSv+rx/AkETISrLJPNHrr5OET7
OQ2yc01Z8NAjJaGXenqWjfr7yG6bFOsBpiV4aUCjjtqV7JsCW9/ycxm9qK5huGnWZxsNF4eHPXhg
rcG+w6x18SA3lHKP6epZSAE0hyFb5uuuUZIHqUPTdhT1ZxD+SAkiSxMYhXjoeKOtZOgbijhqA4uT
WzjbJZWx5FFq1iANdjYKu1u10dnFU/6xKxXN9Mq8BwNDMgVv5oE3q+Gn/I5VtdnKzlu49EXAaK5D
BDL3PoBbRnESwEsTf/aP0nAi8wPo9KQs2o2p6h3Yopl4nHiMyXE58zZJbzK75j7m1AZo0W2+nISw
aLZDPv17AG133QZ1tLlJtkeF/15nlORLReDfM/b4NjYQaX9LvsujQSTmQxr5eJDVi/C7EU84UQqD
JcC1xCAbmrP5EzCK18Ol/uGmSHPbdde+qS2vQQERDHMvnR+t4i+7Gnz6WtFEr8bc2edJqK9WIqJb
g+TzNsD171FOsGoUUgezwzxhmYGCvHhQO9GvZFiHsQ2j0tzIqEut2fPnINq2QxMdh97nhygPSxTz
jjrql1ujSz7LLtkoemta8D2Ybfbaf51yPw9wa7XOMxhQCVIxsKum4iyPtKzBZNoy4s29r6ESs0t0
XWw6rIgi0iPv1WwUB2vExEaajlB3D9Ha1YyTHvTxWwfMPKk181CIDsm4adISCgwBjhz+hM20XaVX
2cerIL0WKpZ8lRUPa9SM0ms6COCsea5XOwXQsueIqNpOlJT4BbK82XfVnlznV4mQlw2AP+4No7o2
edwd78j5qRA2BmTkSAzAal5sOBTYyM4dDdRdtpZvRM8dXu6rdrSNL9EQH2Mb8f6gqhVP3ozypjXS
+Gfc4xsqb1fZdR+Ud7Q94J4SodAhB2N436s2xchVW5CDStqzKguV/jKqan+JEjgXniqmzyDxwr0c
uPVlMJl2thIcoWo9SlO6bHGm0wHiC3fQWC03iNkNir9OhYtG4TLYJy47eBdIsd8IHW0cka07fSye
5OSs8Y1VmUEqkpNtJVf2IuF5JkeR0aNSDGvJmUjaDxZSRpZSA68QynAG+BluUHWqVjf6lezMrXI8
g6D3wGKLz3pofpmMsXwerRFkBUS+VdUBBf/d3y/9SOrS37TWQ6901hZMd/wwCJIYpStitAlpjG7U
VqPP/7CFJvezEQTNKnRR6IXFygMt1PLtkFnak2ycqhaow1vDQ5caFMo0P/1igLI93kIe+FtoW7go
qZ32BClteHLPuZnqT5nZ4iJG4sHD7Qepc62oH5JB+3aLli5bz2DJLE2zDCr2dBu898sjRQn+GNQr
/4NKT7kbUMHYahraGCx67LO+NLzifx3Vk/vVgY13UqpIPKFoihluupi8TUGC85upHMfRKc+FqQPt
WZqdtiRQ5KFJ/vo8COsoI3kBFUHjvWrNtcdDP2aHP/CuRuYzWt/iOrAiSuJBv5XnhIaRnfI4+ByK
6CqmLn7UkFJ9C9zgFum9pctIn0T8qP5X9HuMrEe1am29W7eVEy0ecNMGtTv77Mi6ZLuUKGsdmmzs
WPAQiW4DlKURte0rlN55VblrTClGZeXiywWHVOuLJ38w5qMoomBfhs5WRpPGvnDuv/AAQd2SxcGj
licIb4BjfejgTzy1rh2jKJn639IUibrBaf9T5KqXptZ/2iyrEWs2oIyELm8bt3spCr1/yWxrAxpT
+QTjHspcSoVpSsAzobYML6LAyooGTHHVrY2oKLYTC05vWZtN7fwhF999GGF3NOoRa1NhngGxZuSN
UNihog0oYxlokhgN2774c8BxwviPM+6XkmfwHv7pOoqxx6ei2ltN9xYuCmDTskuJTfYpnsnXtyrj
YbECCPJ92Alz17pQ0tcYr5xJzUQHoeX9zs4Ewq7FlHiFOfuXCuWJt8WmnZcBaYkxEYfc8gUVXsKh
x1oauDBKRqr6HXGJaCO3UdgGDw/poqlz32kVorQ8O5l91LLZaaGWGaEz6skgT/RnzYysHfJQKuI5
ywspcZtw7YaKeasJZ9gMqHqdXWHvGZ8a7dbbaGNAlh3jBFkF1jVl2KVKIG414khgIMfKdnyaRzI8
aW4MZ9kMeTieVQuQH16c3+/9FSRm1ofBKdGz+Cl0Vn3Ya4+5gW4SecYJBVZLPcsx2cAxeWelqBxk
pECSexp1MOBVE4DQXy4hGywnDURqcT2twyl+wr9TXGMLYkftCPyHFt6dZOChJL5I5z/KNZreac5D
EUMI6ozfAvNTNbyTIShYQVMWiDsoUJVrt1tJt5YNG4uvuT1rO6dEmu3ej1wYG1VHtVd2zksd77Z4
X5Noe3NUkHg62qggOQi7EdBm6/vmToZWYGRwVkuv7huDTFnc62tT9PUKMvtDgrHX0WgtHlZWUvkX
O1H91ZAm0cbVVf+Ss83atkqr8RYMw7OT1+FZHvl1vdN0Fdmx3/2YgQTnXjUWsE5zcgagNUE9vY/B
oD1UnVpT7iEcLKQq8m40LlXs5HjORw/FAlBp6+DXNIlL+Wuaz7SmRFekbNkRD362a6g37vwqGN9L
YHI2mou4mI3BRulFeDH5395g/uijnkUom8iIo9tRmobFoS77Y5kUhfrHlGSZgirJqk3i8nQ/VZ8c
5jUddSvLsN9bezCTswpUCS1343kGVvMcpe45nXXjc0QxZd+iKoXWbXq2FznEP5qFqO6Hrn9I+5z9
xT+DxSKdeA/7HBFrKsuLkS4DWuf8rBDkeZApFbtzIKoEi7oh20LZdMveMMVydQ1ABmO+ZUD2yaPc
P1bQZ4t5eLIWuqLmg3ATPnuNCRunYlWCkU9Lp/9jNOtKc63K0S6APp0nLoIgDTkZNX1G2rPfz5ST
QUUWhEsD+KdcDzWKePc+SoVPGE2aJJGWaSXyxoGmbsblGvJCCHWg82sp6WqOLFA3QQVKS3qaKYtB
WrJIuKhd3yJwR47X06E5bt3fI3/PkXFXO549Q+YIWoSEUYnPD72IvstIdQLrsRu6lptzJVQNoeFl
UkRmByO4ahdbQ4HYXJRvMidwr7JBW8O9AtJD6KlKTwGpr2PdaE9sFtPnCUnsZskd2D8L4a4VXEAQ
I22RiXAW3x9wXA2MMRvdM5i6zVFbGjVzUPRZlI7SpER9yhmPrdFlrxrPi00xDupGhnXebqD5m+hZ
Ds7OV8cf8i0q37G3t+vyUg2cT35v+V/iKduEOLZjseMCde+r7luGcjSK9skMJp8Uh+960DFGCL6W
W65EjkICfulSWBARagopY9juZDg0+QEg92PUQvZGvNZ5ndyk38RR25zjNkfPG2j6LrGa8FoqyNZH
fAp5D63pSMm7Y+4NsWmRyyfTL0MWv9YpWrdJ0r9jMe4NKeAcGCzaCR4NN5ozcusXfb62dLc6tL0V
oWJp4A2rQDbLNdVcyx2Gm+mgSUBqI1EejG+tU922GhGIyH2UWn9OMzPYv6NhTjtlhIO/BiFgnFAl
0hfo5GcZpUtX2obC3sqYrQ/i71Zlr6ql/kA12QX3nD9CCk6Xcp41LBQsnYRKBcF802fKTO4dY7R9
SHoXUmGKx0TciGYDJXz2bKcuxVkOyUaO+ALWQJAGuGLdO+X0X52B4iIG3OKj9Xv1KVekJnalx1pl
SSkJ/0ofDEd2KNvEyPAOlqtUOWXpu035fYY5FSzo7+vaJGgQklefnHJaBdGoVCg468hum75pHO/N
351gNs0jaw/00qgPbOXEW99yHsQWLoFWwX9d6HYNoxXdlhX199vwuFzodnj7eNkR+nBb1Hlq1mHj
KLUnWqEcu6QPYDhbUUDpgZj0nmYhlnLvuc3418lNqbc7N+hfywxI1R9XpX5hbdsMjcnlexvl95aV
bn2KcHpY9zgPreTI7RuVh8UyLOfAiljIC3FhrHuI5CvZ+feFZCwbOaypEf7Ofh+t5HXuA7eLxRFi
err+ArqoPJej/ZAtvjL3Jq1w6MybP3p0GLkmJgGn+6SymeBENaXxkEvTmeUSsYudQ+4HzqZc+uSA
WnTTlnsW89rfn5IP07wnuZmQKP3nk0cUN+UfE9Q90LwxcSCxpN8qDD0XFKp2ydtOu8ijIEXxLvfz
q1Kb/QotouFQuH60QuOg/hbm4qCyof7E637YlYqdPJAIMd6ieLjKCZlCCX+0wrPpNPFG6uyo7BvA
oS+SOwI+81EeGcuRDF3/NAu0rKIxjo5ujYEzMvMl5cCoMjhOrOqT7RbjVo4rXPpoYIR+UMgPSslH
80fudMm5afx69HDgBTH2WyJy0NPOywJsze4DYYitEXDYXZTa9hG7T8ydHdZOCItzCxkR0HbZKYfv
c+7h0LTg9XlzUX+x7TUGcEg7NE3yWtfGk9ba/pcJs/sV6zn1JJqKxZPWBB5cOuWLjmOpZ4yuerHb
SF8Jk+Wa7Vto92lphejsu5ul6UX23Lsx+t0UVaKfZNdQDL+m53jqjmnyI2+NaHs/RyzXq4T2OhaL
ZO8S3a/VF+PPjkqaEpKERqWyEJ4cnDO0u80U0L1dU5/daIHB1sQ62ck0bPXFesv4bbWFTDTCthZJ
U4PsybW9mWm1YtqzVfgUxC5JDMusVao8m9sgWK344hfl66xDgrfT7pyGpj56sRPEG145yS7vH9N5
kY5FaO+iRaX2NbdmFLPwXeGFCIU/HjLnSQyKshniyDqzl1QfgpgdDiI026BMQjOkfP1RFDgkUPSE
FAehzbPMuHI9AU31kf3fozsb+PgtkWxM9BGA85DQuffJC1hQf0N+wJd7P+xXZZ1Wkb42YhiQczn+
lPSprsC/DYxbpjX5TVdNdoeKrq6L3sFCew7/GciwN/2vqbB/d1Oi9RDTUGAwTfyv8Fosn9MwKZ8L
1J3XLpzNbTP7SbqiuHMBu1Pwf8co0A102MwS6A6R7Kpqo8YnsoYqL2cIil3CaT/Le+Z2S82OrgNE
WfvTGB5lv7yrbnfaPdY6dObTMIpWLkD5p6lFnihKxLjWtJjH6ZRgNIR1V7G1l2E5Jw5mx4siZFfU
oAGAE8faE/z4H1HrgmsdtAksiB8c8W9uznJGarANRdrUhH6qladiQI7GjqnzyNCpmvI0oAB3kkdC
B7RM+fefOHHT+EHow6Oc3BhJ3npyoozj5YK3UxS00cE3YKanjNq8w17hnPZqcpTN0Lu/jiBF/q++
v+bdp/x17l8hpMw/Pkd+RKeQffXu8/7tUqGiwgcA6j4o+E6jhik2A0ojHwgYHeI0dV4710UPZwjx
z5oS5aNMhp+21YVPudGhlAzWwJP9g82jWmNncE7qrIVXID45re5/iEad14mmTofIGdtPsVbdrh/H
FWi2Lld28vQaY9fBTj7ufwW3q+I1SoNHXdir21jXsj3a2NZLF7tf4sTqvrFoTjy22+1zXvjpwQF7
sgkdCk1uFBn4SfL7h20xrfS5LrZoUIyQCwpzh50UZZBITLtZb0aeUXVOEjfIPxdz5ezzMpquhgBU
Q/l53tplOp5kn5wcfUpntdqr/KQeR60MH0c4I8dR7y/3LnnUAwRZJblrbWR4azxxVZEVRHwMeNIq
IW+1Ku26REXFHp6Hyc2eWSo6ZcYmFJMRZ2fk2Cm4y2AQDsMzqrC5FwunP8i+pCD74WC4JSN5DW2O
w7USGj3EsT58M8p6P5qF8wE4HuU+G5JMgtvbBzzKuIzehhC0KW42oFwU69YENr4PioHJYuSYGRpJ
AW40LZrBttJlZ9nIgXvYK9N0TGrb+6v/HjrUBbckn1DIc6sfSu3qD6WuQ2KUTMalif3K3kCwqFd9
45M9kCMFRb2Tb6r8V/DiWsu+SG1/jOB4cIat3jXTbCwUkcz5uqiI19W0QN+jmUR/O19lv6KdtKwT
F9kjm7hLOzQDU+5IJslGntO7+KXbAOY3Ca5E3pj61gbBr/CEXrwffc5nq9+p2UYFG1NWUfSWhfr0
aMcRJh5ERjpWrx2ug0sgG6zvNhNlsicZUdR/08ibXiyli94cX0we6fgGP9f4PCV9/TLx1M5t7o+S
mh2Gh1O2bidH+8CfJ/Z826gfbSeOH3UDMTA9cndTMCPbmgr/1P1u2qb3T1kiuv3cGgcZyUG4G8rJ
DmqrB/rFFBn7bwHqa6f7rPvFblOr3DgpmZ3s71OcIgMEkhfxPjXtl6FHX8KiKl5J9fMRSk3bxOkP
F600URfFuxOhqwVRVXn2wRysVWDCeTghdoz35odDDW3lYAx0DlqreHEXqLOs0zfajHj97D4I2CmH
uZhLA8rPZNvbwu8HiKvYykAs9l/meouqUvkieyZFB0QO0Gp/G0vN7EEt4aHga+i/4Jvu4rmUblg8
/jrbSofvzTwpq0hAiuB+NJXFIe2bFpT1AfaV/+jajsuGnoJaDL6Ym4zQXhrU+5NtOLXKCr1o/1zp
7cbhu2NBU7afUjSe97dQ4oECtf/EixZbsYUI5c7RvNEbRAz0FtNnB7mZ1WQU4YtsSHVttSg1rrdo
mQEnFyThMsPIAa0EPrLzFdgh0KbTcKzx8vHnBJ3oJdLKhKSmWA7/iLvRHo73U+7D+IvwKwwnoAKN
cazjTHtweSKd/K7NTspyZMc6qRR56KQxh+DcnYcgKA63UM6kQJXfzjFhpsCpqY9tPU9nU7PCvVCd
x7FUxnNXldMZcdXpnIkKCE4UtGLXVOl31/IJ5bCcGLQh0Htt0yd+tNVadLBQhkhedb8FATooP/TU
TV5ll9+Rwsvd6VlGTmtRSdY7UqHL/B7I9q5vs+2EpvKm0UNSlkDvyyOPQxSO4hB5+RxN3Hrixd8W
MX/qEnY6Dk6xr6POtYQICznL++E2KLuyurv4TuRcEpcySWhoyXZRhnlL++fC6tyXfMZvturdrUw1
qOKLZoNftQCTnBSlTFayOxBRCs5u6A8yrOsv3YTIEwn5X7Nk6XMwYHrKWWM6TO9cqy3RfqpAwf1x
LX4gaGV2eX9IOixetI6VGeLaJwqnJFQNF7UbItklj2STgOw6JVqlnTozF1ie5M6qLprwlOrk+TMd
j4ZFD+0k+4zINAYkAohlp4843b600GANKzXdy5qPWdX2ym+cdC9BHvfwPionW2ZQHyILwGo0I6kV
TbOydjHK+OqqM9439fCOC9i80/k7UErLx/c2nFYOeZKv8HtwSs47aha1pe1MfwhPsmmcCmnWQh/A
uU9T5AWQKhqyEIwPjuusEdVDvaRtSa20LgjBSHe9ITTaR1LjqKA3Q7+37ImNTOibKxbG1WOZi/Ih
AqjgxTztXC9Cp+IxqIHcO3520l0LPtVA4luqmslGipyRjAZnYFJe8Erf5+GmTihq9OMRXqm/ZT9L
fWnkfZYKVHQoBHwiSZk8dTz+ljw6WAIQLBOYjV6sb7Ex4idUD+Kbg7/ZvtL9+JgFIDXaOTEg3gz1
V0urTwP+awFUouvcVv3PIW4+h4XlvwNEgcyqk2cxc6e9lA7y9cE8nNVcC15zC2Q+1L18209h+OpY
MSLNir1Q8wllXxkgURuM/SnXaiAdOQnJsVPjoxFsnQJrGrJUE0pNMdRfeSg7lWJ+RXFP7KYwM6/T
rH5IGcQmG5o9WOAKiThEEvGaK1fGpPXnyqhraJTI9aB/G36LQCdXnTF+IF2LBKMJZRKA17paMoBZ
MRbHPAh/KbPnGQLQ7K1/KbPnlfVrtFkmu6FabtvOVeC3dPlxSDvAeMhW7HvXV7YUtbtPoWlcJetK
6fLMGyoL104KQMdU63FoNWACc3/iK5MGpn7xJxx9G66ZDIiCICEJ0Ewz3XTntunXXhX96dbX5fFw
kjGyzGDoIH1upzrMd4C6LLIioGg2mZXWK6GTN59qEdlsg+NgM+QBValpQbkCpPxWlDN+E4P2Hqeu
BUahNB+CQqXya6j8uOxTs3xN3dK4AsF1ze6ao+zzp0DnO4UIPS/fc1NaCBrVFNbcNnyluFCDSGZV
O7okaZoFOmy67iO6LdknBZbzLhR9uM9NkV1wtj2ZEFeQzcWsLqcevuYN1H7x7ZlydGchOzZ8L2er
edMAh22pu1rLnq1G3TwUh7tchVSmQLF3F1aaebz3TyYkgU4pDlL3yk/A/fFGhX4Vmz580PlY9Eb1
MST98t3EKosGa94JMNofqMaDRM8HhPzcHE6fEq51wEQfHd+PN1NoxHO3yp9spfwm+0N1steBiySf
GMCXmOOhapsGrczC3VXcHxstA/lf8QvH/rkO1zNAoG+q8pxnsf09t4wUrVMNBJORjAd7rrNtPWT6
vkbbhxR4l2Ol2ymHEDdVGbGrQUxRazVrt6jYUHw1ztHgG2dbI6WkpzWiyCoqwgVbM68WusmuCpXP
Kj6FVhK82Fngvvi9TiG8Lbu9DCFjwLpowSl2C1ZDsLl/gq7myUHZWGqTg1kLefEv5yt6qWyTUcxr
GQalXl1xtLoNGmYMh13zX/oMKGJvKYgQBWNxkYnde7Y40LVyC5la/JHxvc9rSpTAwRRPnhXWxhE9
MuMIdMyvvBZdi2O9NPIoFzmJYTnpNl6hdmJ2Ca8mJ97HfeQ/VNEp1BM0XBYWiTnEkJ7sMY1PMkZe
NT7dQ/QbY4gg/ovZqOOi0hZDPBrQyblPkUfyNHkBGZZ6yN6U5d5aXkCTp9znWMvF/NF8a90yOddL
g/1NwZuEEi36Lk1/uI0U6YpfE+lD2SewpNs3jXOSZ3SihbIFjZMdhMru7n4ttyqyaGe+sI9hzT45
FOyGVLkdyfD/7Es6flpytAD3kS9qR3+e91f412WQKZpXfYrdyV8DMvyr74/r3w7vH32fPmOrO0aK
A0GPmtStPCUrUTBeE/C4PbRyWbMSsr1XquR8Gd5GbrPgp/1T3zJwd/BCvVQ395P+vNSfJ9zKYH+f
LD9d/jG3uf9D2pctyY0j2f5KWz9f2iUBrmPT9yH2LTMjl8qU9EKTVBK47/vXz4EzKhEVnaqptvsC
A9wdDpLBIEHA/Zyr6r+PObsYsDga6mG0rafo0YziErxtKArPj4xNNdnFqUI43mnQY2Q3IS1BKlPH
DI0NVUmpFzpwJTXm3+mx1ey0sHGTFWniApvCSfcK1DbvwW0QqzLwlm+nGGtxJBtZCeK1O0MKlBSB
I/22rOTm/J8V5ILVoCZDqM+fXZC7CBiix7RFquoAYtlxY+vdwc0KDcBRYb2NB0AsmW3Kd1Sr8Jbd
NVli46+KGsma9xrZAUfFPLIlFkq7J19r14QWiWd9++QE/dqxagAQSLRVXdKCtnrqgy9MJlqEI7AG
g7ZftVOZImgncJzlpE/pEV9ymOlQlVQi1cWGg358YRrI23GsCHC0wajdUTFm7qWWAztjK7mOFkpR
ehFfBD7m96HTOHdc4ygQb80qazhQi+R9aQHawGJ6tsFSmLG4EuKd/ZOVDdu0MbAIkHSrOUcq7Lhw
j7rwuz0wCNZKpCyyUKZI9pjrYQo2HkSLWMJBEjUReZPXlAs9QSwLMTNx3WPLwgSeE1kAitvC/jg/
e6FTPSaGGd/j03hjI4MGeJ9BEuw7M2h32GctkQspMOsZk/igmi0iOucml/whVtRea4EycN38u30L
ywF2qBfwkxUGHULCii/CAUYWnvHBi4klIgmPZZXV8BIhNhD4L+U9tUzdHrBvpfk7Mo9MxGWneLGt
qDkFOoJBDKQ3UtMGfccjBxSk8tZYIELCPXMmbx2bXvrEeUs0L8GuIMJ9IxnuSzWtZMUyHABURjIR
Or0FnHYIyXpuk0oPwKFJwt7QADXSITxvbpOjXEtGYAFKI+VuoKhjEqrBsfRxB8BTkIDKwIrCylGA
SQL3Ku6KK5lU9M5o3LWy0Gt2aljK99RByamZTsjYKBHSRS2yJwvVDCfEMWlm90PJswQHtuoM7MDZ
kdxdl8MwbJ4vchc85G7U8HswP2FFEQsQoSfD/ZN1JMHWBsw9uypu8O3dNndUq2WNmgxYiavCw1Y0
NUmhjGe7CYgUvRcCgx9OEARjgB5bVqd0r7vIbxeg3FrqoHt7Dlpg/VBNH459U4rjhNnYsz7pmPf1
RoScIDSZ14snE/gorWHqYMaGyBeGuwBrjKTMio3nPgdNVwsK9Nmklna5i/ceEvSAi4EWIt2zZT+6
HXbU3f5uHMCSOVep7bqOWLmpma2MHh8pswb8WcOdUmvRhAgBKVMKozai44RcSmLdtMJ2PM61AXNz
rOIN2KyGrCXY34tmwjljw3xRBEl+0HJEKAKF19hGSC/xIzz7XVlQTcPzc659JAODhFcslM3E7R9u
aLH4rgvMF/DX7Uebs5MvkwyoGEeAEtcdB3s1saklyFo81Nx/Ia1mxuNsJ7sammOvdAtBiZ2LeXmX
9uahDSxzrnnCxooyCXMXyK/LK/27+azxjA4kMRlCeboA5LtZC9ZKemtlDug6FpONaLCoTkswx+F9
Ru+uqsy8+2p8otdTzRyYRV7eg3TCAQ51uLXGrDiV+TTi00JWqc1CH/H8skmy3DIQAomlsw0pqEDg
XHGiWj64xspwEEoRxH19cIHOj7TNqnkyOKjebHyILSuT4evrXYYgUaTZ+IhUlRbUKwnAzUJNKkzZ
q/lfew2dDRzQcq1iaQZLN6eVrYP7pOHl6Sp8lUJtgJYSyJcoYvFldOvFWlaNHGi3sssAJpidMbRP
LfaZ8S7H5E/XA0TEFDVHsqgFUIglSalNNbJ0/QiaTBr1UYzniyHTdmV3Uht4o1n4n8On6kg16nIj
uxrRJr/K0nAKfYOf9nNtA2UDIaF72vBWO9xq/ztJ3XAVZjxczdvjTT5KVBS5P04dpYeSNs5vt8/f
fQOdEJ8To52/eJoGuFyBAMm4C0/pmHtfkEsVLA0QMj9POMpNWWj6yesS/ZDbvY6tzTTfDIy9tHqG
BCtQwh8aWVCTFeVnQ8RfAfaSHnrLSg+I9fPN79TGrh2EgZ2nO2oPfLCxaV04SM2bdc4ABGnSJaUN
HUlH6kHOEuTMXDrP1bmbHId6ZYKV0QMJ/82tzacn7DQUeEMAt2tAAvS5i9zHYuLt0cX77mxTgegE
7NsAxInMSFGmZbnXgBKxoCYVpBUeFonXpCmCsNyTU9IEJSLEbMAHrhy/RXSj3gJ6O0/8RzXS7NoF
KO5QBvdX8ikKlgjnbrbqCLAqXmyN1IqWZEcFAkcIbXVNo7LBNH3EqU3nfDT149zUGyyFagVHUoo8
N+qW6jzeM+CjzSdDCmSLduf029yJJK0ZI9awQWjXfPx+OvRrQE9VK3UAbWXm+FApn+d+80GBGZyl
dX4/y4B3hEWeIBu36gCSEGshEZf783RpuqBCmC+W/eh01SVMwuah9Qf7qOTC0gGz6lnuWh2F8BmQ
SEHUtJiHHE2enW1g9MtfmcyolueAx4ur2MDs4Q+FaSIODJxo3eVHsmxb0g2ZL2pEqnUGx3W323sl
HyeAsZex4CDTxZWlow79WsNsE3MiNazFw/aOO+HVb0lOEBR/Pxpgb7tcc46Y79DH8p86/1rL7B1G
rbCIJW+hiffinHSILJGteYi+/VlOoPpUBxanZr42WzbOPxQpIj/zDs2YvV4Gk0ccNekSYOhsPify
VmuY+Bk+Jibq+J20dDZYSa2X6gf0UrA6VqU7myn5ZIk7s3TTkzoaxnJnmVZxsiGXZGvw0NgxD7AN
ZEcKr2DWQ9xc7hoStSCKd1xX26uDQQ5oskY+AVupQXvsuR5q23xTF446NMjlZuXoYlPwjzu/SYGI
X4leAJsLMlJ0E8CzdCCrL+drk9c4iSK2Z5P5UmcgjxmiuLn8VhrIsZdDXF9uWPKl+Wm/K2yju/xW
ui6hksNXNRDV8BX1TeaPH9TBWhy4ulizt+YblhSWEw2Ihq0+U6f5IMKiWtiAhH4gGV05C6ElC2Dl
Jbv52LF+P25ACQoWZXl+ZOPkNeheKvPyNybF0DiHDBM1RB7JO6k2awM8WF1z9QecGq/cJTwcL38q
YDRUD4n/4+oGSqfka2PEyLx+/z9Flo2tZK3wrh4SkWZUh8T3vqhTns/K+9kgcQsbQPIY2gqrXQ1C
7Hfq5/Kwsr6pgBh6eU6AO0eXIFjzgHM/PAr22IOy5luOHHtjPSI2ABTfHrnGBgh2K13kk6mrotlJ
/CCR1GYvdAYI8PiMffT+MMuQTWqvagZgEepGhxWGQXoIPPZNnTLJzeKtQv7q5VzKVPSgAu66+R6i
7lliFZtQopbOV7BE1jtQGUzAq8rTJ38hQL4Reqed1CUY47ZblhVWndXVi/s02AHGAIj31FdvMBHM
QYauTo+Mwcb4iTMAS5KcisAYGfBizXg9H4VbMYH3cfe7Oh+qWcgQHQTANd9/WUDaNwszr/SdOpBJ
xydjjsTpJdmRIi267MQm53JrzUPnYpdhDeNuPt4WwEvI0zXs+ZFAffF2QfB0XeDrkV5jIBtg9y2Q
w+cu5AZUJ68RMpvn86FuzZBiJb8H96y6ZHmDjHY9Sn9Sp7m/n+4b29bm86HjTFoDgJF5b82/EXnr
Aei+cUWB5Bs6CIGdGqxPifnVTCbkExGWW93Gpxq1SA46+GIJGiPkJ74/bXjM+HYQo3P1nrViu7sf
U2MJSi1Nx249OLDSEXAIFViv9gJJQkcv7s0j1fD3s+YayUzHsjbglfis5KrDjYwUPpYA5v7U5KCY
PzTOqxrgo1H+WgY+5SMWi4rdRwOorh8NQbI69RmAZBqg2MhzVUdNWtUk7Udj1KDUXGMBHDC8fz47
5U8NrvwpGYJKjF3hYrNfHgAVf3dscjd7mrAqqYNYUI2qPN3IlEIdjvCi75njdZuPhr4a5v0Qb2RA
zLUAoVBPS+VTnaKS0dgfXags7jgW7dIvZKGKm3FIodypow08A/gE+lcyUGLliGofjaxkOkCvIyAR
zvfSzchq0F8OURmGsUCABVJr3/8o6gDUOCRTJuo6ARk4XNuFA9CoX/3xlEI5IBm5T8BxuLOTYL4N
1DhqCCVTnm5kJhY5cqTGHm5GILObs1Bd1RD2CI7xSowb6q/kN+5I8ZHMbhukyyWRsSTvqvgbY5O/
Ifb1DaJuvv5HY6vTqwNDP0zuz49OTsmo9tEIJAOg+gEY962cslyemWoAqqmCTJQnUrQTpgchVsHX
NwrlTymU7GqMHBOFzpR5I+9/2r9xAcl49hdjviCa/vaRQhY09s2wV2O/j4iIuoXBgGBxM7Tq+suz
IIUVNl8x09M36iQ+GprcKU/qJAbkti5bTE2WSvvLsemVFzXIlDGbIzAtEEa0lHlaHSKgqOBhkQO+
MwFUVK+dvS4asl1XA6a2aLhIFrMARPfArnEKtnItxOosEOaGACqq+khWOlCbaoEofWyDuTw7AJ/U
nNYkzRF7jTBXaXolvelKTT1qvnMBslEE5mP4EEheh7mKWX12uGoXaTpuu77amV5YHJgsqDZEiaTo
GCIg6AEJaaVjsR8Bh1QCSRPBh1Y9lgcquiipjfUs1YfisRBVsxHIGTj4tLIS6g4SJeR6SpQnLvYH
pQoUKP64/Dcp2ZKB5gJIb+EYaXa4qva3zsiDw8D/eO2MpOSGCvJCslhGkOamwFEMOZuWLNGLAzC7
UpzcTbUCWANO03JxXUiF8IHdVHkLQ15DZLhkhwZEinONZKpJ2laaUE0Z39jdNP+6m/Ly13Z+HeA+
+egof3lEN65vDuumSadJsnkk6nxj89ERqtHVhfob3dRwN92uRleu1ZmQa9WkWjSNuDQfHZwa5ddd
fmlzcxY3zb/bTR1WQoepTurmxFVTdaGaOvSbQ7hpftTt6tIo/+oQblz/skkKv8cOyj//8X//339/
H/5L/MjPeTKKPPtH1qZnhBg29b/+yUxm/fMfxazY//6vf2Jz1maMcdMFx66lWyDLg/77V+waCNgb
/ydv7M6PhXDPvO+C+8kr20WZu+4WSMTGQx+Nhg0WLWxJ6QjWLlpXRyy/DtgN7gEYGJnFD3WLOHJE
UD5xO0lWHnavv45JsuuQW/o6TWkLxI/A2biTa31OvG9gEe2+ak1brcOhrA51OOn3VRj87midtyzH
0VzafeCDC6eowA095s6uK6ZNZwA2fyFD/p06HH4HOyHQ+rEI9eZnmrbkeiYesXGobVzAJRzD1DGW
rOJgaB9N49jzdo0lrPzeplRNyrJE7CwjRe+Il7Yr8Qls+AcrAGGp0KLncgz7Mz7Y2WvwA1vc2mtS
ZsF5iqJXLk0sA/GVjZ1pKyA4IsFlrB4736sexdC7JymiFsk1EwCMndEhTRUGoNS9M802X3LL+akL
bXpxqp49uYCN4qBzeyFRMLoHwPhoDwKsLC+IF7UQueEMh75Jpidr7Oo9/TJ07VsLiQX9VByo5RUI
7h1DLwBfXNnt9TyYsA4EaAoA6EwHHUkXyykV7W957FhHYCP3C2pqhhXeWTJ3fG4mkv04HT8ha6BE
eH31HfCDYCjIteoV4W7eHnHt+HxNx+oVILz6FksQyZq0eugzhMN+C9nRc8vmGDtYIUNU7/hiA6ob
cB9i/FEVB3AZ97/XFZKEXZN7T32kp9ueO1i/N0L9PjX9CvToiAQq+/Zp4gOyX8XoveRpPwDto7PS
pe1kwMkrdPs0+T24bUcWbCzh2yeSqcJLeNmBhLtGrEHg76cMTChNFu3zcMTRgAIyAS6DYS8nQNNt
dblhZZWli01HDfy5+Wi/gKxVhDx+EZFlvXh2+thHXLt3jMR+iQoEfdSOtwGBwVmbgKZAhSsRFqaJ
+2uwm5VgqkAmGxYcEX7FEUCSbiYAcB6DHPEYYZTiPF27RrLh2ap5cecPVXp2ZREHvF2BbgjkgoNI
z6Ro+9AFJc5CSagGcGh7NXLLXFEzKAfLxf93heBGMOMg7dEAvy/9rmNpB4vSsVJsMOMmGD2Q8xXg
wJU46ciV1xHW+tlhInsF4nr6AITDnyQ18tjbZkjkWVNTRACoqMyMgzEDfeoB2AN13b+MUcrOSVb9
hlBJ480fIqxkuVCSFRsQvVi6SX/wNV9/C40I81PDAQQROCoZGFupk27owcFpA6DhCE1/cyKQpsYG
r/bUKU+sR9PJi8cujpAcoY+A5YIV8gwy3Ghag7sEzVRk2VqPommd5kBQy5JYrMB9JDdPjcwtN4Mz
FmDcBIaoUeMRYMZ4QEyyJkqHlSA6/6NNtbmPEGaxMrsywo3yR5/ZMxnNPa9MyT2pZid0EFSdj+RK
qlyTMNG6elVysCwWfWE+2Uw3DiLDFvLY1CGYecA4gmhj/LURnmg+BZNl3ldmvJ9GpGIhoj7WV0bq
lYBvlFqsVCKVpavBipTXWy6xDsA31txPEULs8bwHsF7GcA/GyNpbkWYWkr6twgI3S9VsuzyDJQkB
/dne52207UveSPIyOAPOmrFgpoPsASSGk9ncg4z7CnPgqUt+pxbiwxfBYC6RCl++jEFlbsICQefU
LDJ9ODHH+kmtWFrs29YvXvCrlS96kiA8SSAwn5pOFuNbC2818NtBy1kiDsLrwAJFxsiJOY9usFGu
mmY4eTxtHsigSLBLDfA0e0fjZB1SZqMaKHykjSowQ9dF/Ru1yEePa4cogvEpA1jTCxCHFjnHgyzS
TERp8RYIZFXXITP4UgWYjugyhHJLzWwUII91rTvAQsvSsF6KtNa35tSD+xPMho+20z76YNs9dTli
T3twRT3m7EQqMmJdnxyLnwZ+UCzpFvKFQ0WT6hliqS6iXr5iACKZHbXJe7NwCrPVu4gM2nerd18k
r6Qv2TGwIpAjUyfpmpQ0GolkJ3JBIsMyzsDMcXaIc0DINiHSah5ijhZAeLaxTB/NWLSzzBN5f3Jy
0EqtyLI0vGAJNDB7bhKILeKIoaZq5+pf0s60NmlVI9REonf0ruUCICUZF51kAY2zDJxgFhJcKHrO
wvv3aMhm3RcX7U1fMg7tskUseP27F4CTnrhjhtIEnglyUjaI+Rpehe62K4aQrR1peS0w64kS50ja
ogjehh6B0KS022Tlhow9Yx2cvbi4VUgM4pv6nOMXIcYaIO/oyAUZ+lkZ91O1D4UNBiKwGj+22bC1
DEBZ60U1nqgmwD0513jihYugY8OGRUAFWHBpyAseAXhDVjV5Ae0c2aGzCzKaTZVPA8/nPe9SQE6h
C4BHkRVOQyAYHflYQwgoljwJgCoZZ0CnAU8f8vrD7ykePDuPd0+mnazKIBxP8WQChhy0vPehrA2Z
EyODGI93krHUAVz3XC2ApocnjbKlrhUH8GnuIi5bKagG+KnsToBylFpJmkrc79j1ToON510FeFlL
b911rCGsnJrIrngAaEDzZNstP4PmATlvEoQ2Eu6mC7i9ISugP38WU2WcQU3WL7sm/hlZDiCOAejE
kBDzy2oLSuEUtNVTBgAnd0BSCUxdMY0HyxeVjNv8X6rUgQbAhz7AhQV4ldrGxF0gi/q9lhV9tahA
57gZzFY/NQDem01UMx/s5Zg4n8ymWRfGBAZbu7cfXaCC3rNoSF/cNi0BdhKMW4AiJVu30hGZJsAX
aSAx7ySmAmROrb60bdN+CXhvnVlrPSeCd28CNOp73opyRVYpkmNWVgN0V9KCY+q1ZVFyV4xGeOhk
tuYgCy1OalA8tOy11a1si9dGXC9Ijfh+IACN3AMoLfe/szyN76ngQAW7N0YACILKQV/fKCyp5U0F
LgTHwNxddgMj96gvqCpMK992wCWfm2TdIN0YiLhAbAA6FP4p0gMZzwpt9LZhPR3SBNCjZsNfwZqU
InaMO9WCZAgxB9T7xMaj4X1FFCVQ8CW2XjIhKZCaTDbNpr40rUy/bpIWNwKwUFJgWdRZliN6KwzX
gB4aB2RT9DXw5NL6jmopZswbcJLi0dAMSJMmzVjbFxvbbfVjlcTLubMrSgDrRdnyxqzxgb5dT/X+
wzHoEDocw3oegwaeLYdhvAwPgp6TVeT+tirxPNCRjUHYAIIAOUIqryE6ZjmZRDmQCsYCu20TRf7F
AwIK8Phde04McmUK/6Ogv1AqGJjgZlEHjNBFlfeXCMGk7b2DHzlrZpQICjPx5UJsk0Fhm9shLl37
kFS1J0nu693EQwCPFrlztofJOY/hBDYw398i/LfVZkVY96vC9Mt7siBbEScIAda/AYE23wu78c9T
H/pnoTvJKpIgK5jQeGdStDwQW2Dl18vZRBo3ILoASRdSg2Uvsp0qt0UOn/wX5kwspjE3XqochI0Y
eEktEF8YL0Ypdn7Y8DOJBszhcRz4DNIMz7lvcv5U6hk4M6vB3NM7wRXAJqlAI3BHb5Wga+6tKPLP
pCz5Mz53i9/qqoufPSRskjSNwUEgBDIVues+Zjq2qidsSI/TKED4XfC3LG7rlT8U4x73Nn+b4HMs
Ww3AopHzBCqWgw02tDfVKXEs7zUz9znyq5Y1M4L7zHcQ5TKV1ZJSxvx0POC5b7yWpeVue+1JAwT5
kviM66ATdyzKES2ZSbrjvuXAcHN4vp6FpK8Y8GHByvyHiixnIVWpIHdWh0Ah6j4iorFfkPDK/MZH
T0akn+0LALTM/ZVj5Z0OhprkJ+Zevr6xA+WGA8CEmTMHaKAX9pzIbMGJiYzvifXRhVZn5sMhxhti
ygEYsrFEhFa0ItkVXQ4i6cHFQzQ5rLX9PUCqNrMj6njlk7cIE6+r2joXILFb+FZnAREREPB9WIfr
zHCDbz1b1aUWPSZI5QHrMjDKKPODCl1CmKmmyvMgmTI2ZLdcd5cA0xrmTBMSzWkd/7kr6jFg8Yal
2bAnV0zgcWcZ0TeDNa+G73dvU1DzFa9Zch8EOpbvO15uBWiuHtsU2QC56GPkkoKCKWuQN0dNRFDE
J6pRASqx+JSM6bWMTG66fdT3IxnYV2N8J7WX0dRA2D+IbD2twGztVhsXESd3ER/FXRg6D0M2mTsr
ZuVBE8WPrix3vc7YXYoriXA9NAsu+F1m1dXjpIlgW/TI18Mag9l6OxUkPkd6xy7o16umLjcqQLz3
Orx/jRDRTWGNEBaKBqcCnxsWNA4A5kZuflFx5tYIRAvHatjW6p1+D5DYYNHaAfg8kfew5AMoGRj4
IkEjwBEGCPIyBLEnfX8SIy625iChDBFoyBPgbfJ1/hvN/6vKr5q9LpDzKf/Z8/+1AnsFyO6cA6At
m1NTDhwAWw3ifdxOfnoliGeRu/sI6pLVWU+mVOBOL7BN44mNkpEhdbxySdUCAVbBiD3RWAM7bqMZ
MRALd04gwye7UX/yIrCWV2aJQCfZ7PPSAKxj9c3GW/tIoq4wHSRcZM9R7etPJNL9MQITqOVtqEkK
L5q9JtKKvLK8A7EBCzywpY/2KQJ4dpYXAOyrmblhJWPfPAs8KWmQ2S9O3qfrmBfZvV836d7Wz6WW
Rqa+8hmOndHLnvv5KmZTdhzkC3+WAUcbswS3CDELl/zPrpwv2LKg2myUsLpExk4PHAcQRy7w9/Lw
nMYcrmRYQZQ8vLYWlHcNHm2LXrL0AqJ63AbYvVsbARZIPfwYayfqD5OTWc9UYFr8ZfLBpRl0mndO
GvuTNcg4+znk/j0sP0iQkb2YelbsfM279wfkkTqi/uSPLD13uua6ix6TzoXVcgeopAXaVpIXB6xE
foqcLLpnCJekD0TEVE8PmH8s5q9KE7wQDybIpvG/csCBZJwBx+Eixj9zGOLmYw4iLNSo6GVTyTQm
DUmobJT6oy7KznLqa9fUbTSSA75ejK3y+f/jTh0A1W5cpVV1XwABdQHs9+o+K/GFPCMVtHGyDg3u
7QiDAJvQm9bH9ILMTA8hV6M5ITo7byLJFpzBTrejfcGGVZBWg/4FPC49MsXYBNRg0NuYezyD0gDE
9FzbK2Q2LcKvtAhiWeqVRG3r3QFgl0CuBQB1an1W+G3UabaZ7QnQTbm60s9e8wxA9gNzPms6Eu1r
a1lrU/MGVKLuCHrzbG4moe6uW5dVW9ds2zdjRMIf1m6nOzLurS9RV/i/uUOPZW9D+0TSFmGie+CL
jCtq+iDxWgHWvN9HddC+eQ4SMkD1d3brLP+Ng1cnkGIHzFd3AoADIBt0xnPpYyvCrSfEBpeSY51n
AapONeDxD8RJA3PJ8Y40ng1adqqBu644qiYwNctZoewMcqNsUgRCg5jS/dmBQ/ZADuYxqAsV5GZI
e+6C+eZPA5C6lkcHcNrguZSF6bVYWHXxerAkDKwuAWEbrNBTi4pEwr5OzVRuStMOnpGD0D3mQIcl
JYmQhmGuBmmhfJhdiAsBey8BIbmeWBqC7pL8DovB+R0+YjykkIzdepZlFkC1qZrorX0QyHqiFj66
8QCcSxKMMabsjpd26wwM6k0kiuhnVuUClGOt4650gUX8Omy6tdeOzn0EjEy+iGJzPBQALJltSANq
00+5yZP96OHx2Yfg2pgEgOB18MBUCNaPhgFrnGAHALuM0fEvPhiCdgFIYJD8KQ3JutM9rOYPCKoZ
UuQMb1uAjtyZo7cLaxe0wCSLeVmvNWxjLamL6jw707wD8raxUC6dDqLmGxeIL0tmFT7y5mMx7uPO
sdYmWwZWZR4wmTAPVPMnkGlS4b7XlELJNLNfR7oJiuAPzOxOCzPgzsCVcm/LO9yIWqeq9w0wrWn2
CzDJveYabE9vaXChgST0zzIzjFh9aL1+j4Attk/k23yWSTt/aC59GdndyNTUnvq9a+fBswAfSqFZ
7VJT0x65BVrUxtBegbWYnJIeeZjULCtj2EaT3a+paeRlsupCG9y0dYMlJ7z/JN18G1Y7AARqT31R
Rc9aDWgu+X4DDLp/bDkegF0FQnuTD+eRvj4FKDwLH+F3gPVOYAtOOJqq2UXQAzVFBBskLQV3zCuQ
swoOjFUMaJsgdtKXSBZO9wjoyOiZGm5tdaCOCQT+fkD3dYug3oRgIVxTs3Qy42Rl4Q9q/dE7Cfil
9+QgV67Tgb1JBpaTXXpH2Mk5F3XPy2951ZdLQCGIHR+R0qn+w45j7f0eX4ckwsNB7ETILhbz3xQW
joY/jbIgH6QMWlFgdT+VZIDI1KeikRn8HzXHGtn0vGLbj8z+Wob8TfDJI6Ljr83UqIWEGnBy8DmP
AStBWfvH0f0NB1OHSZpTGWCx+fOp/LKvKd1XvpFvo857VYPd9L9pkl2AKfWxDveZ1brgYO/AIJYU
IRBpJOhSLAvTb916UQATcWHnob8mYduxcdpQtXKLi+XgjvZB61qZ6ou3WyVcp77UyVKZF3iRrzji
h5dXjuZeyrILjW0wsmrP6Ajm45iN5rJEEvTWzvzPtl4J0ES9HzLVZhvClgIe1OXg6WCvPc1dWwBz
IZUNaRZ+9QJgle5F5+UhApbqmVqYjIul30f4epVKsBaUG5+V7RqQYw96ZABIHFRTx7ZK9GMTu9Nc
YPH2UvtIxjs/2iLX94WU1JWcKNvCRZRxC1z2HEk1czFV4PJE5uYnJaJaE/OLBaUf9Egl9ZFMDAqy
967gYmxA21ana2WstG7sjjtMx2fHFYvFRmSgqsg53h1iAE6iEfMHq+84uIhQ07Swx7q4hSnwu4xq
dukPK19ESBz4cw+L5yESOB1np3ogMQNODYQydLwGe8kfQ0R9K466NcwDApC226WT/61DLu7RlJP0
buCYn6t2NFXFBlgi30nUuKkHqjekEzfF5N4BeLfbJwDH2E2F7tx7o+mswCkz/oYkHDC81sP0fURU
Wtb0gEnBmxXZmlqUYtW0GpK7TAOTxaDXeNnJpoFs1Luap7wHcBCqJByC3wDJnp0mKSExFQy84VGY
bAbfqpGNZUYrE7sOb3Ye/W5qk/Ujin/LBgsYEXjuPXC3Fud6mgIgRBVDvmVl7MnsYn2t0wO/szRv
UdeRs0nKdDoDTxUfLs6ZCi5rQhjPIGKswJWK9cLS9rFe6JsNkkF9B+mLUtY5DgjK4q+BGItnp3WQ
kzBM+tKzrPzZd5Pi2W3A8lnU4pFaDlKA15mVN6Dag9I2hP6YgfiCWtTJrZkrOyAGQlo4pe/j638C
o1e4nidBBnhWvbApz0MJIDu5g0Wt6U+tcHCvdGks7oFHFx1dB4TNwMPACzsFMVrb5liboNU0EoIA
CQtvpPIAcor97TAAtAOW5AaaG1BbdScbajZsSndBJZq7CjO/fddh8wbMj1n7MHXGp2wqGKLrStza
VKUiBkUtkmJkbjlVlUapkTXFDkhkQMcrc9IXLAOpRS5zjKT3KnVh5BWRsdCmGllPfWQtHUCmYW1U
bh8MVguAMdpPwHY86zfNIjB1UO3IvQem4T9XG62/8bE9twDyUXzCTve4ysDhsrQLDmiOyHaBOI9H
mB12E4CkOqvYeoEGvhfZZAmAVTd22AIacKj8JejfZhKVVpJUggjS3rShEa6IKIWKEoR9WI6MPMzs
waQSpbyTpHFzr7oNxMPQmxMImhhPGUgsna9Jk2CHRRZj5O4tTHgfgljPwXaE8BMw2lZLp2wq4O+x
Llm7YbztuIdNIYfZD5Zf2Q9IxU+OFQ8ehGkAVtFOWLUecZ1WzMxLZ0GGepj+xMcfVh3S7MTjyT0S
IismSohkar0nalHhyc92R6/bRZFixqAUQI39UeVms2lq1zjY43Rd3MhS7pk2ECj/MAwcN+TLmz68
BMIRwq7gqG4BErv0GvE8aYG7o+mZL5fTqNZVhWR38bXdqFkhNsnD6JjIgpr/uSzE82U3TcVe9a8R
TJEvlCuqqTFoSGVNir+WVXWP3Yr0qfer4rmVRYC4ksqux0dEHOTPhVk1a2zK8TUpY4GY5drGPEYq
qUhdf1qWJihGcxuL3eFQldsiHrT7wQElieheB7zPQe4ypBqi1RztXgDVGzFXw45Es7bFPH9dNdG4
pK7K2Borfuw1ewtMXo8vMuk4LMESyl38aRRqSxuH7t0M1YJ3zhpcVs3S0IDwEoPl4YC4sP1VhApV
qaDgF9cAiKzbl2J1o7hEwVCsS1BYfGOVwfdUgrYnMildFWWtfZr0TuyUiGrKlrdjvPYqcDkqGZkU
lNDeYfH1mESAS353fGNHCs1zP7WxnHN7boqdK08sGWKrT5GbX4pRok4rGTWt6gmoW+2RxCRR9jcy
aqZeeq7B3bFTZsH7AB/JXAY67s7xWvCuY/jBjUqwUcguudMDbpSqpAqGqFiBt7ZZArM5WoA0HQvG
78SiWPkYHproQiuKB9TMN4rAeMCKN8gLat9lLVHM8OQx1BxxVC4Sr8oOmTG8kQHJibhUAxjKEqst
wO6hntJRXmc0HBmQadT4ywaZavtJro9QUUW8BIEwz4ETJ4Xa/1B2Xkty40q3fiJGgJ68Le+rvVq6
YYzM0HvPpz8fURqVprf2/uPcIJAJgNUqsUggc+VaUX2qusre/ubznXDj1Gl3kP9Jlfwf1cshOrfp
4k//obcZZVkWi6iizARBQG2poiJFxtpSAd1HbgORMOSkvT605Qqphicd4GQ7s+Xq/jIMJ2SCCje8
2KMFDwVylttANSqxuLXwLPEWzSiSl5PkdFKY0W3NrKw7Qk95AIU5rlNfh2DJT7VjPRRGCewJjQtp
q7PzT6b0EVHW2Jf0xcoWfbS8+ea1kN1zmdrgRW/bRb6q4gnBJdEV41E2Vg6zs+VGb6owgl079f0y
7Zpul3ij/db6NgDOqrehIsXUbHevQYT0pMRa9poW/qJNfOctoUjsGnnRl0DJ81Nmt2QpnEHMyKtp
Lxo1eTLaseLLA7FbACPcjaFvXGyHN6puc/oey854cCoEhKYQBkmkzN4R+UNnVK/NGMb6vNjWQ5Jc
e6PqV2bBMtOx4qsWx8hHFhrfdg/ZzkLOsRsoPBbARoxDQmBFTpQD5XyFJLbDa7S8zRxNQtdqke9h
Gy8QOIXnso/3vab367rqrc++rl0IUmrP1HLbJ8WFhU0AW/ncVKTXDUSbLpWrbnM3ay6G470ks4au
qQ7JxiWkAyM6puaF27QvvZda598zEE9cWM0sqTslxjIK0/4YRUX5KVT+ltOJHpR7SHPDtTQbBXaE
XiUrxJ4ZnoTOjNe1yOszhdwoz+il8jW56mOVfst6GBQNRSCH89/HtaHcpm5kG7t8QIszdZJH3zCc
T2EPSs2dBm/lAeH+BA8HdEtNiLTKPKpblE1AVf2aw7GI1ASaPdKfQFG2zURabqTphimnUruAcWmI
0k9hd3NTNE0iwKksMgWV8wkAMHxcMVleLXqRAY5cz5tN4EUopkJW8BKkzNf74dstMDIHS2Ltr7yZ
THCzjHuVMS2gAFEPMtKS1bWKNLEHq+w8KhKd80JRf5GDN1fYLwg+l0/lfC0yedwcCuXkcrAkbb4J
ldjky2RUC4fhrBrDJzkom4nse9qTB5eWD1PAIkpb/2CmyuJ/o+RV1fgPkLypGpoQmolQmm46zr9B
8mniaP3glsaD6oBtaWfNQQ5p+bmG8307ed03V0fjFAUQLTtndTLBeNBZq0CxVBLx6bRUeFK+chAi
DjehDyJNxzGqfaNrxs0EW5oS5UQCvA9cJusi2BeZ5t1Ge5icdllpBCs56mqevoOHlEi/jkJ77m/j
0gp3QKQAKP1qvBo1d7+h+eCTZuG5j0GXxFvJjSQZltxEc5DE+sWs9Jt963pRde41x9r2tngqFZCQ
ZQtdPG989eohL36VPddB5SWC+GcnTQoMDGuBPOtKd8PoLH2yUQZHO6Vavbm7ZI+YYbArixZybA25
+LBt2r2UlkYP5rMb+yn5K3SonVzVj24ffJNjI4rMTxP1VEtXaP3uZtpO8JDCiiat2yIdal7N4HF+
E6+eIOvIPfApqhtuNaDCr40NUCcrPXHSZhK4FjqkRakKcZpmxrj7qDqbcrTzKyb/e63KOeD/uA01
zdY+3oe2bVi6sBAdhNbBFuLf96EDt1MKA553VVTC4b53LMra2ENNOJ77mQe8mnt3M0yLTWvH9uHu
r/PEP6oOwkBQCyz9ui1fi7mHnEn5aih5u4wdUbxyDnovUqd7ztXR2erW6IO1VdR3Jy6/R6GdP4QQ
wC5TjZzcxLMfUbawPnUcV6gX6/yV3nSobMkRDuX1SfbSPgSuL7uAzsdl0qcxcCJWzxnrk5leGz0T
SbqKfD95yIoOJkx0tm8QG3AD9iW0s8dIdwkOVp+qNmtfJNTGyfTncQJ8Ubd+vRvLwXrMx/SqlK7+
qajCbq/2XbuKOHa+GflBCmezn/HQb4LtWppJMihHG4mZm6x2krj9FTahixxMCUk+u/HXOuiVF+kB
X7MaMit6krLbZR58ItGF2plqdU+mqq+iugq/+lH/nleF8xxpuQBQ10FqX1vJlwkdNlCJxZYgNlBG
u51pQwAQyAKEYqiaJ7ABFjEYiP+mXpuIRCFRW2lhmi/BG2SAq9oNdBpZ9aMkIr7wYg2JeVRENUS4
o9bfN2DrF21oXNw4AGWqJhC1BU3CC73rHeoyE2TGQh+ZjLqyA7DcE8wjNiqSVAPM0lfziXpyorG+
ATEk6MJCHWKr5va8rUx+lIWOAlnpBs+Km48HA+3txe3vm0cDOC6OcGju4JmbEoQHmx+QUhbrOlbt
z7mvENMQYI78sj0EQ6Ku4Aay0WEY31W3C56gck0uaZ5wyJ3nh5mFqLOvGmekl/qTiJNw2UbcWm6Z
ulcvrGfSs75wF6OvxShf4ZTNEMQ5oNjs4Eh4WuZ9Hx2/IplvV+ipet+HpqxO5Uxx53k1YmL8/5NY
8XSz2+uJEgQbWIeCYzQrV5U9etyy5wXBU0IgYSOtKRlGa9mhXrZIa1VZFWU7ENewhYYwVXMoi8p6
cyhp2I9RU608KBXf/LlAxhtEtp1Cz3yjSidfGo3pH+WoNbWfOriPr0R/akQJTJdMj55ta/D7G7+u
s/fQaaKFYtjJddLd8cVTlbWpe+m7EWbOPvfYyUrTt1t4qOvGPEqzV3a9U9Wf4KZL1zD8GEtKKB6i
cmLbDoL6wUrG7KGqKHrpXZS+naLc6VBirYQOH6NUh/dnpkjZm1/SkMTA2y3NTPI9NpGr35xy4k1l
/u4Err6tajN97pC4o/imclc+9+R7nKgjWJHiMKVhtndS0fQXpYbINZQf18FEqPhUEN0+5CZT/8sp
PylvxnCVeiYxo8RM2n1i1J+qBEzfOHnmkVqW98qvlf2tQisomwMImx9QR/NrG2bTVccfReNvie11
58SfxENqZeJBQTNHkoXA/+Hx3oKYJjE4caDy8iTTBoqTPkSGo2wRx/6ZbZG9tDH+hxn1mb6I657g
4LxMrrhfoCE4CgnunMuQzqZCb22yQb94M72hK9/Jc8+UfIbSNkQIV4nsEiLizZ3zYl9TMoC+44ep
0kaFt9g7iLOQKNEfqEf8jipZeABPYjzcXMNorlqTP1GaujsZ6HToYp+mFA9Jn2wckk4P0FKVolG8
m3++mqk24UFOCPRKJVqWPRhpOvNoIv0db0FgPphIMR5qbfjZBB216tIniJDvsjzdSJc+Dh3Z1Xn0
PlnOgyeGoyI3dK8BWOQ6tlLiGKWjnB2udMixHKWPtSiNYeM45lXRqKqThQOz1aqh/yCrCn5Zsmzg
lyVrCmaroeiRh0kMa9T8npIvK/na0hf1fHK/v8JkT066+0a9aYDgoDHOQz1tqnXjmZ+msiGwDopz
vFjFOF7qoOTZ2tfFWvpuw5CtZwuBqhP48GBrGlr4nRB1xj1UVM+9ofg7E8A8P9YUkY5pRvQHafR9
StWV0/vWFgEzqqIQi+7Ah1TWKWhV66Q7wQsyF2i5yuOyHCBq6xNf6Oqt76Xm2XNpKsvhmRvA02P5
7lG65KD035qqsTeiMucQGHNl82F9kpZ/Z46nbuWgDvoMMB2xI3QIvDUSUFC3j/Yz9yuM/bEhrkqT
1xcCmOazRfQOjRLLWUvT92ztzDPvWVeBkOio1kDbwdcmm7DMqnUUI2RRONlPnxyQX6WeNO+6Vvp7
v/LGlRE0JgrQCEfnBlTGrup/9WbLVbrwMdCb/qxATXh3dV5jP3hf5Iq7N59FoYLAPd/9kW2/h8KC
m+jX5VCY0haCz172TQ2edUaYVaWRPxXssWbj1uiEf30VtZtuBrFJXyDS106M06kq28swtt02GxF9
gRYRVuMUqO7Fc+s1qsFf6lFsKVjqXpAqpdIq65zlSOLipbcs9xwWNXxJDEa1370MxVptUpcsCZEW
Lzb3PAGnA+Gn6VBmIT+hXLbSQQEjP7/BmHBLxzjE0+Fm3yZLhxZqEyBw4a9iJbN/v4BcJJv7pyRu
Uu2Jb6Ei34LBU4fSfQksIuaAG/uVNNEGcw5xNOkLaXaOBTudPTxLK8zU+BmCMGAruvsiXaQ612b2
uUOwp0668YuWiWrVNQZFlTzTX9ygfeA7MR4K0T5RSUk1aO4p5aZ3pnyRRqNVXMhEEUpyGoRqh2GN
VJWrLqsiGw5TmUCaKLvBZCcUjM5eZAf/6f42y/P74YCkq2h3H73W4PUHS65SItdeU59nniiEcLbg
oIy1j7bme6uzQ6MWT5yj3vfe3OlBukPqw9CSFRnFJlX0jmo2Gw8XNZ0cALlePVZt111qbWzNVWfD
Skwyhd13kjv6ts0pSmj0pN82blquVQU5yDJx28O9Gbmt/rvp2kl3sOfmvuLu04vSSW4XvM/547Cj
2f/MlBeS0+VMaX4cls7/r7/s9qd8+CtEG+wiW58otwjMRdpkubo0TQQlMiNOVoExEDzUl4YSkGSB
z/fWAKZMwMn+y3cbnaVp7vP+5JPL4qLsF0pNPa68lJz34Xr/+zMsJeO+lEvuV/hwmaAGJd4Eobq+
D9zWfbj25EMEu/jTde6+2xx5IeksXfOtAPG/+W2Ad8CM6/v1NVXzt3H7ROn8OH7/F98/R6/7sxop
w/bDZX4z5fX/8EX/129Dlf++AkYEnvzBUU+j/nxvokxna9/E7crsCwozf41aSJz8Ni/WdZeqEILs
ZtMG40JOvHU7gknrHvKC2+oPC+XEJLGVdVCi2nb/ANlLSX6Ni7wW4cIlnnR7jBTysWJ5zYYi7Gf5
YOgSg5Au58PnkCd34LX5E29q+4WT6Rdi2tpZWrEZpsvMLe09dWL2i640BYI2ibaRJiTq4U43zHUz
oEyWWkNzilCB2mVReUXAu0G8G5dsstmUvppQF5Xzsx0lRUf2v+I0/2tiD1vErNfzz8K54JssLIwC
EBVG40aOaCY74DxWneccsN8BOhroeu02rjaE1p0FccN3UvPTrqlFcDF9NRXo49FF5iZctVXdImHg
BZc2gftWDsieyEmPFVb6/e6He/vbYA0+lyTCpFtDSZSa3J7zK+AkBzqPqsJRjeA9/feAXVCfpiVm
sLsP+ClK9SGC91kzIJVop94ld4OvrQdWX1rSX8yDAv35daj5aCZ3k8OP2+5W4OWMB4B0bI9jns+q
opHD0/UH6U/hfZ/LRSkimH2OGyvXW22T4rZwd5PMVUbwokC1fxLwR3PvPnCj0ZeM+g4B2rVjTA6b
CLu+mlHwqbK75NDNqZl8oKA0Vnx/x14geJC+IS7UcwrAqJvzNtIlG/Z4wbr2+Nvrea6uxuNZRMNS
77M8QBCLJEcVuJzWoyLgGOm0G9Udv5tlQyDAqgBgJk65VbomJ2SDPmukhfr+LjeUULuXV0g//uZi
K3NJQ8D0fhmPayNEGcqGerH8inCKWKGulCIvjoaFbICppsdwoD4X+a1fXTlpFKhb1FEEBeakv0He
QKE+N5h6dPrp90bMSRjpyyKb/aihHkY/+sswSVKRjBU2/BYUW0WOvr5LfKTBwKGM0C40boR/kA5D
XKCf3Mdqbhwh1oCmoVmfrRQlMHre2neynxPG1lX3HIIreBmoeAEiSuKCoioDVMM/FyEL4QFOXrqH
QE/st8iKvkbQMl/TOW1D1moxVMJ6cZCGReczcILzaFLjoxKUXFGTu1RUfqQ/5eSpp/aNSjlqFJcb
SONq2lzbVRbGvsv8YRNFZncYKCekdNB8IkrR/ujiaqfWZvUlVjN3CWFFfxWdNe4zEWnbRCmLJ9BK
iIumtfLNrJ7jAXCpUFHnspw4XJGmzjcVYY3NmGjgM4a2vjZNt7SdvjrnftxcpatuzWofeEN2tiz4
MvXxctN8kLe1YZ189Gou8naWN7HsTTEc7eFIiI1b//5LwG3239yi0h6EmuXPoLu7NU84FAuNKX8W
bpU/okexkIPN7Ap7qupGdMzIe7OAWgfvrFrjVVqyQT0UVa+kTw5ywVAjoKDMrPSjUAsoug1qCNsw
uhjPidcVl9GxiX7AHxOdQ+NbTeGjyoaZgVQkxUVFofikBvHKzS3wJzEYjusMHyQpaRN0nlCinJE4
EpHLw4jowh8G7pVncnKHlGCTOFC365QXhmI8lF5mP8pmQJ2ZQurs6gJzetSKCtra1loR7kDpKdIR
qx0bESyEp9XRslJDczOWwJLuF9AmzhaUcWRrn1cmcEI3OsqGwqz41pMmgaTfTXM2P/g+LEsjPySk
8v3Dcrnyg89RqtcOZdNd6G+iKgqf21IPkKfIQdFM/b7LFX0PEYivL0dF53dbp+qBYk3AJErSkVBK
aaRT9gI5cnfKNR/M29XkaoPczcIZ2SrcLyGXxFUHp4J0/m7f/wJSavryfuFbbx52OuFwSa9ddbk3
jRvKsjc5IOV9Hw7JKYBO+lQrYO72siudxH91ZdKOzQD161M5keQti1Kp1jYousMQawU5E38Ij6Gq
fdVILiBx2fGuXPQSIVOZVvNAPT65aHK2kwsLv9U9CntSr8hAq9dubkbHTFdhCnGMNO8DqY34IAlk
Y0fqWrvKZaFFgaxnB6+qGfskFBv/2OZ+kC/CuSttOaKHOXrFspskI+Oym8nub6vKgcBhNcXuoxIJ
8xkSaJB9Svgk5uoj8oDUzDv5dzY1m4RKFogEUCsK+Km82r07EF1ULtIaTFE9s01fxE4d90v0XZdF
qE5PcjDQlCeE5ZyLIliYKrBtV2owHeVgrTX20oJgZCfNxOGhgTQHCoFlqmx0o6452UEgbZl60y4q
CKpWfhkmNyd4uOmkhlVLhafQpp+T8hzIQQWx/+K2yJqHJjlLLpB2OnrubmyTE/8seIhLxV64efMt
dLN6q4x1TXnsmAXnsh54LMy9IbdfWsp0dtJKEAsE7W9Ua8sogCigZuYdWmT6Dhy/fm8++KQpJ9/n
SZ8GU/cK6PCbrcaP5szZ4vPVXMTM+yJNjcrmtR2j3C4kfYt0ygZiQnaaqaqv5RLpa7rE5AGopM86
XFh74aYUccb21tU4QC+FXVorlx/SYkAp8NhkECBtND8Pj7fxwvNhUChQfEVKVjnIJvnV4yb5H77W
KNk8zWn6P0zzUqrpuymL/q5rv12Th6M0LSIwa3XZ30Y2dvtw8KCxCNNM7Ou6/z7OsW45I+p6bQ2g
IHqw9ejsG6n/jGytdU3h+VjofjW++5qjUMXsO9vcMMb3eZqiW8oTN6J1TRzAFdIvyAjBY5aM8Meb
T2GNGOwsiq6w4XIWoiT8hsJdt5FOWTuHpHiJHomzTtU6g4AfRKoXOI9yw9koTbd3w+nNclMUC6Uv
gsUpHnrlKC3Pr78FfVHsQyOwyZUV+wCSyFMzwwatGTZoZJ04AqY4Ub0MsDB02LgGpG2AoP0zRfay
MYQ6sshNzg05eEJI8vtrgAw0z4EsKPYFsH0w8dSxyqYjK4H4c6Ht7dJog2VKrSOS0cypknC4BnrK
idS01Y0e6PWRTY3tVIV5LvVIrBM37amPMLsT/5O8IE3vWM8inm6PeOhC6nkWatWzXbXq/qQbJehj
VWsX7nzO7SXOWUoDmSAhSB5kaGKMuvoytKZ+ju1+gGwispdt1eln6dPIAt960hfx0KQUM9/f/VWZ
aHzPBhwqWnIWiY8Me2o+B4hNEErF5SA93qxkN68pf+9Uf9PbAAAWTlMn5zDws70fhaewVM3jbfs8
qaYza2e9Z2aVVTCDpvF6EjDKjpGRnZIpyE+yF829u0mcj7Ikqzr8aZqFEgxAI7RRh+AoORjCOR0l
ezAg8NuT3SzXICaQpA6aGx/uE2OrfCPp2GzbX1wjd9YR6ZMMIwSRBOpIBL/uPp6Pylq1EeitqxLS
tRnpIJumQocuclzQUr98sifnFaW3ElHQ7StX5B701HBYwILDcSKYpmyjJ2W/g3XN7J6KZOxIsQv9
VMxNMDUxp4TaXqWi1E+t7wGBmXty9D5P+jr+68Kh9UBDsLQTnJoXH+aNBSoecKve/IGbUyUm8keg
jWQ9yYIBJGnrXdDPhxkrU791uY9GiVJRbARqchnP8KAirZJl6Bd8mFDsh1T3zuzQUZTIwA9QDAPn
iO0MnHfcpAUh/48te5mo423cxF+lRXQT/E2cT8Ppt64cSiDBmyotOErLmAwvW8munC17TeWDhB+B
lEuTMO+wSprW2DixaTxzjH3p9VA7S7CxZRbu2i3YU7he53xtUbmFKkD/rPles26cIKNoL4DtzUdV
O/N8+5iKtD3FGSeiBlHCV3im4kUx9N6PWQZYsdof9nzYmuKieRkbO97kQreOTT/FC810z2MXO8d4
qCGwSazGOUr73iRUbZN5CJS19GW/pnyYHIZevB0j9uMyw+704z4sc8ER01FeAp9K5hBJLHK3mCXQ
kmUsTGMv5/LGDdZBn4Xb2yjxsy3HNXslzdyAFyx2IZ0JtWALwivZ9+l07qbJveoGUIoF2sQET4tO
Xfki1exFEPbfHCvUj7nKLmToQa0rxrNu6tRPK5ziWmUSe+krqyzc6+iCL+WonA+xF39jsvSSaTgr
qLJcW0XlZxU2T0nWoprlePrGmMx4lQEeWPbobPMr6yDCzTKyoHOv7uDO5B7DhuFpps+du3KSHB8y
arMXkR5sSJvX59p3nLOTTVtfknZJMxrE9s5JKV22N2xvac/KpthgXnAzfcgANpktdpMWRwdz4sjH
+cb4VIq+XGl+qu4RsdY/JZZ5zkVJteQtjdW0trKqJzMIPk0ZCth212Y7mXJpLV2dOXBKoPjkZ8Yk
hLJOdrPQ/5Yp/riTWRklG6yFZ1Xe+gbwJOD4Vg5ldkMF11LN6g4HrcyR/Lo7oAj8C/NrdmALky4p
a/7zfR/agxDmpIG846mZH3hqlxcb1zWy20A9j8optqwCkBOlLSfCWIH+9rxY+uQVJhi9F14CFWqh
ad4FIfh0m+jVANYBk809nMds7QIiRL2q/YRPdoDPhtxPnyhkIH0Kkjav/XALt46/Uvi7nmQTq9ML
X7l2ktYEcyE4AHhVgI/9EKMK0iNISHRkIzWyt3rgAqiT8OIf1DokFEKWnDEAPjoWYSwJzDTDYjUA
IHz3YdPeeBXEqZRYhZusd5sV8NZ+CRaIipu5Rwn3z57SOdHNJ3sjVH3LsqR4iCJJoN7BzIsKqm42
kTu0Hod0WEr0X91E2QVpyjf047cicKuXOd5+aUIobbqkBzuUlMU6J6l7K2xvy2lbTX31kukQzVTc
FdsgIt7iTHaKdg067LaKXOvUoDnSNPkCnp0CKSD8tyY20P5V0DicXUUyLEPAmVuzjkNtUQbCHh9J
f59NPynXVuBl+9jOzTPE4WKtGEbzXOhlCG7SCr6wh30UwuGc7SzywTD/Zp9smdPGnBrtlZrt8Enh
OKchvvVqqUn4NI/dLeefmX0d1QerTg5u7HqbQc1a4hOd9hqGsbLhmdcCBp2rfX6N1kaxdjIVmkQH
ds9FpoS8SlIDotsmg8WxzWzS/pMHLW5OlY38/VpZdurh0jp5xszIh/jeqZ3NqUAVZ2TruzKjNL4a
irqrKwcGN80xk4U99KshDDswoZl+tkDRLCTaAnWlzChQg2ybWXGtb9VXxY9zlKK6ivNHsb3BNrLe
46dUBqiWzQdSl8DXIVEV66lRhHuqIvfZ0SbrSboq4beA7YZwJ33klx+Dycs3eW3UwJrnmsAJ9t4C
wpsCwXHpjSKKJJpSoK8pbTkEnwna77IL8jWgCBbRplkX1M/0botmerCQppnrOpkyP9PO0tbI6IMO
S8WqmH1yIMgbQMiOI0gadtaOI1Sxy5vimyyCSeZttxMQDpoUJ9h5cqNeKwGRNzihEslkEQoAUGlm
Q4xWoAG6CUFWo0z5PnTA7gwzsi+thWw3XJzjF8OgirlvVG/GPVoXq+5+DgxTCYcIuj5VbmXbfqZ1
bCW3o52/+i51TNJF0b3+OH27jczDcWCqxzpI32s1PysUgGe5he4tgmSXVOnPhtKYz9LVBt1bPKLY
5+j21opa4zUTZ95y5tukxvFDZBUv0srEVCMfjt755LTm2yCUfgvspiWePc91ErHUq37N8TxAYHq+
zewgig4QZQeL221X2XG05pjlWod4GKY1BUc++Kz0YGmZgaKzzUbaFdZ6qIhF11bpFCui5sZJKCoF
C6Oe+QvLdoON6mVrK9bEpdMqcaG2VL1Ic2z0ZmWIpl5JUw7IKbfRvFvrvuafjHmpdN0aV9G2fcxP
pUzbz70V65vS8a2DbDoBSVhTmDthebNi5TygD33+szvevfc1/zEehSFYxdv7Dmom9YZyqYPsWalA
Tt0xM3E5QqOGXua6nnE0cmCaJrQcyqlfuF6+m9Are7UqN6V8y3dPra5H16Ca0mWHrACx4HYnWl+F
o09RNvCImqBm8+6lrf1PkWvEy7Jyg3U/9NSvUn77FeLejZ6p1fsYV2Kjw0Oz1+Eme1by6C+r8ruv
jZPEi5h38hPFqN4mVpPqDEE/vKuouX6Oc/URhUzjb4JSFKwF9XdXAcMRaFH4GphDvXbTaDibCti5
WhTGNqx080H1G2PZCNC3fmU+FgYH4Kp3q21glatilssOZhVu2bQK/9mQwExLMSuVSp9OociycfTn
ni9L2wsjDTZA1tM5k/+ladN9ARXMPgUb8Mlu/U9JkcYPTa+mb1F5CeDL/uSFcXNRNDsijDsdnF67
xk5gnmVjK5XJ30vTmHa1a4X6Ll1ykCj3z2nSJHQkSHF42UYu+LDeHblvtfbtvrzc3eo4475ytzAz
/7AAyc/3e/oydip0GL5XbfoyyF6mwCWSwbe+8Gyd3Hhq8dw1R//qEImF0Nil6ol0vZO4+o9CTfYK
5d9f8lz9P/jcHVv/D6g6dcdwuRu25tqOaxjz+G987m6iWlRY5sGVXfJfpdeElxzYlyCETZx76kzA
uYkRXiI9+mcEroV0B/Thmz46uWA3l5RiJnCNCXo81fMV5ArZ690S8kC32Fueyek3VDnuTlUZ7O10
gCs44ngwN7+Nyq7oQibeh+RMdPyCPVRM27tfTpbN3Rf3nQ0Egj2lqxc/f+Lyh2tCDHn44Pvtd+yq
wlsWHHiWRvhptBL10s+N7MnG1YxonetUn95993lCIToaZtBa/FqVFL16GaI+3akVe0M5UBIY2juT
dhYDLN9GMda3RiT16C5VknbHSTatmq2CjDI06bPb8gJxjXmUYf1ArTkFxNzfMm4PM439WAfKSP1E
xPFZxvpTgLqwFofORi6Rc6ra+JtqjrJoTo1qh69FrlZLY/CRuCxDfs9a662azEu3htKGr1kH7Cbs
DQpKZ7MqvWLfOtMAEgIT3sbwhHReyamZtQIdtCt0bg9TMLqgaOYXQKZQrAZAKjt5DXAzCYDXyyn9
zTRMJz25FrWmEjwvR+/mh7VoDJ5UTdPOlZspjyrholINlIt8N+aF6C95l2/lmD5zJVvahG4pR+OF
nOGm/veuy8Ql2cfplL1DCE8pRFDHkNNjiqJUV61WtLdRoQHXHBLv2Y5S4wq/6Y9wnjX2k74Z+8Ih
N5lk763qfqsbfR2E5iwHA0hLTHYABZ8fLqogZzs/DEQ1egM2MjlcOGn0qCOpIldYQh92Nw5d1WuO
xJGu1P4SduyEdXSi4bNutPpKGZ32ooIM25Mo93eGGRuoejbqsrYK53NK9mgqpvrvSss2lZP7X83E
8UGMOe2TimQO4URTORCUEGzkvc8yeyobmTe9m52uISifkw8S5E/v6VZfJlnlPNXt2dyP9hG+lpmm
07Dbo216S8/keAynZ1UfPL28RGSm10NfwIrfuOF708WvVFiEjxk0PSQyOC3nYfgeh3UMCNk1KVoE
1JTGgBYIH5CK6ox2MWrkZLW5ylT2Iruxz1O4nxSiMdJdJ33De6A7l2pvHusGPuBNEsVoBBbdZ+kb
+5hToOecRoLR0JAZ+bUNHr1MzR5g880e+sGvlpU3uJtUN8tzn7jaDp7Wp3i2YIKZxCFMw21cmS1b
WgpZbtMIyUH60cBINGcihV0nJ1dQ1APribmQqcr/6nPcYRvAqMRvnYy0Hz6HhgieK5esbWXw6dJ0
DMU9F5p6gb0oyWHVbIgQOBwY5Qo5mtrTRc6VDWfjnzPu6+cZcn6nuW99TqJeiYp4IQvMKnhKlcFO
32o7f3I78+tvyVeva5+trkgPH7Kvv/w3qIHt1MgOtu62AgV9kI0xA3VlTxYQ/cl3n1IPdrNRQvNZ
zr3775eD6u/n5f6r777sT5+IOEm0GAgoHJym2TdaXjyqM0UvwH1uG6V4lCe4ecyKxM+xfChvY/IE
N48Z85i0fq1TTO7VXvsRuVN9HTyN/3Wk7a1dEdjWWnSjwzcDSeUoEH8O68RbN5btUJ/JQEs5XouE
H8MEa8NwRWmUvmkK/6/biJyZxJofrmTXsBuQAqUzbPImKPfyGrIBIIHswcdurLZwC3WgBu9h2CrK
q5ZCUbfZpX5EHHwuQvsVpKXqzB9uQds+Hn5AUl5t5RQ3jqDsug1nY93uRuFR0zI7fxuX3cCdfuR1
VW0tT/tn+P4x//5kOAkPtt+by9xEQiOH1vMzWFPK0GL3JREUMiIyky+BYJWftR7wQkNm7uwVTYde
BLnS0S4+57rhbf4fZ1/WJCfOdP2LiGAH3VL71ovb2+Mbwu3xsO8gll//HSXlFmbaE/N+N4pUZipR
U9WUkDLPCdwJHCCiK4YXeKXcB7bPNiZKM+0dCxr1nOLI8wyC9EFAo6rqmZTUuA1L99jE/Ez62SWw
4eI6KF7xpKOdToDsIi8QokDMe+zdamUusPWwW5Ub2Ta3U5QjiR7tU1FGcai2OnCWhu9Sb6O0Zasg
K34zZ+YGoITZAhL+BWUm1S1U9PKWFGV/VkJrn9RTPiCPG4Y20axu25j8Z6EE7SEjCw2ZxQzr4H1n
IH9/oVyIOCPCHhzOBUq7ul+GrkXByS8H7+3Gsv1qSzqyzlel+TDMZ77UwtKU2k8HWPS2jwVqHiqe
bTeoO+SD0+O0Gg1JsmupegT4md/Ndj32Fxs/KG0dIdHibdgiVgBcuPu4OYT0CswKL4Di2u+FJZ1R
F4a/adKfSFw3ThyZ+5nHQ2BEmgLckSTZ5DroKWU3CFCoP3tLJY0b3CDeVqkZ7Iw+yz7bWhhsBpQ3
4GAH3bTLcpSjtPmtHya8jhTqJ6MwukfqRcw+tkXtPk8pWCBKVC+XncGPQw30pw4FCk+yAQMcqOBi
dnWBBca8TFCpjw6OulAFxwq8aNbhqAC95VczotZu7vZnVobDTZ88FAs2F1U02ByIgNaB47NMa9nT
kJu462oVgOInPjOgRgZeUGK9ksX2T721v1WtW39VCj5tWmQdPg8s65CCaIFMI8pMZB+FxZFg/GTj
JkF0i16lgiQV7wX7tul6bNwFJo4gsO5Bda+aBQ+KiWpok/chcGfL/gB4rNjTGx0rJQ2os7soHAsw
RL71WW8We2QQ5NjQxY9uGfv9sbCT9MT9pt5YuBGfepTCbYqsGz8VTffRSpsDQVZI8AoCtAiT3Nzj
duBevKFa8CCxpm1S4CCpqdxTj1NrZAKLpUeV+FdAyhS7wMqQ7C12cEYz2ZcuNgELPJtPpNe4g11w
IBwlaYkKKTQkUdNEbnFBkR2OgAJe4iUJ3dmgh+m9nzrTL1GOETB3QBr73Z3METPVnVUDClYt++7B
xU+pINfq5qYF5BU+SdvarwzkbCHzS0kFrhH2YbQ5gGVUPvaVG4+C9OP4kxmYD60lcmSR7qM8BC/P
FAKy3rBQTxZE/fMAFoLXvDfZPgcg8IUacEogpw/Aif5UhBc8CWM8lnQ9uPSWBZF8ZpG01Ee64hmJ
KvZBx7k9MjRTIE4gsS64kFTmIxJLlAA8XiQOSYLAYYV1E5iNSbUaMYdZRSAfx+4xCRlGXoCkEGjD
TcuGcyd+rcEhEe+aVEF9uujWKPDElh4klHbiZ/x33aqrFcArMJu/yZVGWpOCLylAKLZN0w4Hn0Ug
VhI1MAYLkmkWqe/kDBDJZqjtqUsNE9U1JIVVql6Z9TqPKgy8OTZgOxm0wXrxy02N3JEXLjpp2OSb
pMVyWQVdx5abWbozx858GPU2OyfIAKqczsKhlw+clxlFwEFm23aFjdYZA+oFqxAb3wIWbYWDFoap
dfW7vwreVZekifZATMmORtD+nRQVfwhChT+QRA2Lp3I79civ5qp6Nwxvkt+wH22PVT+2gFASYUfZ
gYGg5EOZhOmGW87w3fC7Q5o7eMkxK9x/UJHhuAuQgSW+XVUQoBYXkiWa/7uuEN8yFKQb+ym2XuR4
0svoJP0HHc0iidXcMx2OdNCmCK/U4HsWXjtXBSuPWBauDLJLEvAms8YjsdUr9QicePE/cQ+1dqH+
yqwoyLNAgg7bzQa3G3a6BpartKj5tYxAcO/lQuzxXw4CHjz09Ai13qQjH5JGbMtefVvlV5JIh22V
aM+BEOLNY//oOA+Zwu9IEs4OMgBJtoYUbddPtL3bZZiR63bXIez5FVuIOHlmwHcng6MyTJXMOq8g
kpPa+e65qGxvNZj81uOQYJbhyLYZNra41Bxm4TSN/Se9iJMT6pb9Bzq+0wu33PcAFtjwBu+3Hln4
xMabg9+uwTb6Q691GWhZefCFseCnO2CrP9Kj4AsOaz27s4tPjRsBk3+or4NAOvUVDcDqvXvx9REL
noRfBkfnIr+PXzq9vUsrHTKxOMrvTaSQV362t1KVeSBCnA6o/dOeqBnDsD7kaRNtysxXZ90QVdUD
CLC2HbkNhQb4KK597iIO6Ma3odxJ7W2Ll4BdpwBpRmlKtm1CPL860XBUAM+SXRVgFSPle2aOzdV/
eMvR742jIUqvd3gqlJMnnf9DfHKmAHKa704BuEYfO5Htmrph/4z0lKDGB0JN0/MIyTzNzWHtXVW4
WX0ycw0A+W86K4ir/cSx0KdRZNByzd+4WJJ4k1oDxdr3d/i9BQJdDtakB5YDmY2UbYqF3WCAyOdM
Sn+ckEzoJ8rsrvGK23s88vFQf2toYC0G+mpQHhTN/gGQsWzbM+TQxL1v3ELRVN2koGRAiENdX7FE
cU7Ukw1+0c3jhLc27KkoV1SXtOKtrytUvP+JhrrUULcAAw4ImPCHWkjsUGust5hqHXqRN6WJHCmS
8FUxZgnLJW3bqGACXxnIWS2qn1imsMcmA79ebWbTJUi5+tjlYAM0gjH7kRUTEN+74luNI5KdH9Xg
hXQ/T4EJ7IER1RooPdiofZk8+WYyPhktGx8Ntar+1+FcedOPev7cZVFwjLseLAaOGz8CBbLY5kim
D6evftXUZ52Dh7DSjAP1mKICKCY3O9BAC5GU7/cd8nKEF7m6WP/inPStT0N9ZJbPZurGrdFtHJ69
lk3rPqt96vVWjR/lvsEeE1LRtKPjoAKlCvHJRoXmntu6cc99qQfWhkRqWBQVPk50YZ9F0vr4hQcS
lWLkpzJtZ/fFSD9Sxl0MukFPczSk1lQoOLlQ44iNBpJU1DNh3z0FKkMRJh9JR9sQ0oV0QY6MVHyL
zQUFT89rrNI1E9Q1BK1JrD1E1kPNkA5380zgk2eARhHwW4CDMvc28fnIENxsW+ss+7N9Grd+qaB+
0WuDujhWUWx8sgzAICVd6BxbnxufTL3wvaFB+Qwe+ziTcs8gwrtLgQnaLSRMQbkQyU7uJJlA5Mo9
5DSxeXjOka5jl8Cys8WxwESHfCSaok8SCLxxHliK88BZ/LOdLLIBhgNGUn8RmfoUjqQmAbBmAOia
P/sZjYM3yvUM1iFpxosZLuyLiayunvhhD6iDgL3wLkxfjK7C/ikgT4CvIlK1lAR7CjgCVlW850yo
I9qStQVdw94ChsJeG3sLI6yx0C56+CUOOv0c+MAT3BVZ+kvkAv+R+qiMwnpkIQJM4ztrK2dHPpkY
w8mH+hSOpBR+RROWSD623ZfaDT433J2+K6HqA78ACQ1aV4cPNo4iN9xtp++tFT/GDiqia1ePPay0
HgEMgsQ9AiohDhiN0EoyC1tDVjKAYERAmJDZN/URpV9Z4x+wt/5UOLFzoQa5GneJuhMKoYBXHaEK
o73r+ZtEuj92KxBoHJBW8FmGBHFvi8OutwB/HKuVyO0bm1ADveiv+bSTicFypjTY90VEGUfMV7Ws
6LzyW12TuvNsyJHmiiORzzIS6eXVqbuYAjlSGLMBvpZhAVwAsHL2Hqgy17a3oy9ZUp7rIeSvSdeH
mzz3+SOAVKfrqKMUOzLG7jVMP9ZqFX4PjfbcKI1+0ziya6wUGZ9t9Qk79MYnjXm9ja2TDJnRE8hl
FmQyC5FMKK66pEnuABIZjrJpiY9G9sNREIlMxUaqFqF8G2QFcQ2KXiThgWUmbrFXVyd3iXSyS9LK
L7fGCMUpb0N0sCMiSfotjgxhkiUSFjK/50M6GlK7PLzHkUPkZZRkGrbIggmRAIWaqklDBdUs9ai6
0rrg71DLy6NUkcSQDHEAcKI3ao35RSmi76g58R9ZmUSfkklHBepgfAF0tbZ3XGMbanZ8f0G3shL1
HthcQKtSm4uXq2bEShRw1cHGFq9oTa+hQIREMpNEzQAo5MJbRiE1vbWrTp8F+9nDz3L7OPkoxhLx
VkHIm3RzIOmjiZ/fwgfbr6pq/MxQHI1KMPyJQ2IP23JSypOVKsYXy4mPgAgwQr15bKoaZZRC6jrF
2lkpcCMYsn0sjyy2U+OBFzNBaPDSxwqgEd2i2/mxESHL1YisizMkEIPOMi9FXzaA5iERea5bswGm
MTB5zQt54mOrGxwPoE8+0jJLPWpNc8dH7moZ1/M48vNbxCYpUxplG8XqsGUmyleVSpt2BAbQYO3p
ISOpvY0oIvkCNlGCDFBsB9VHgEoE8C5O6gYX6a1R47vAd8KrZixeXWUjdUaT4gSL+o6jdqccRQvk
55tDeHVF4w+vES9QLTyhFLSZoscwNhVQQcVRuS+VDsXOKldv+CiyCgu0km2wn9BuZycbQJ1e26k+
8ofhhJQM9VY4ETsCB8K/cXffNzz8ZAiwNV27dwSYGjolyFA+6QJo7VfHuFt+GzPFbvWs2MHOrkrz
IXV846HCkndT1zjDAUiX+SANaeCUALhClb7Qg5hO0T1yKcSIcQwdFHAiAOlIsvlQXgHnv6VekwAf
UsCzsXqjD/pPk2sRcqIBEiWbMYxrFLIKpa3+xKtjcJ47wleLhupulEqK4scKcu5ICQKgZcB5jP12
KXLPtQDb1jV38OcMKCEbO3WvF43zMa44KlQsHZhqgMecP5rQCKrDiDN+DynGuP/ik8gyyxi2mm9p
WyUGdBtY21Nkf4rPh/ngGzEmx99xFoO/iZSz2HflhxipVce5y0rkjDSTneKfhGeXIPnVxGOAEi/q
syi7W9LUzC6gAAVuhxm3s1WOayrVdjY0BCeUqAUmdxqdUjRyrYxvaj91V6QPNxtFLGcpG5DS/ygR
UHYNxh6qsGlPi9RBcmFxGF+bGo/EtsY7Co2QTWL7/l4HhhgAxnP9tvYpzQjIOnYagu8GZnlNimCA
T/6KRHCAgjabsuvzR5mO3en1Bjlz+SMXNMykf0f1NrAVXuQqvCiWPeXjXisBpGprLs71RbE08NWy
SzGVuN0kUkMW8kEi79UP8PZHKtfWrJM5oIDVD1CiB+r1Cz5I5UVLTGdvjSh9NQFZ+hLggP1hCKxd
xScBH7eLi9wGQ/dghzvTLDcBRt6Uvm4fpyDsHs1Ch6T9nSCv6GH2UuNjAqBF0IcNOs5UXa1+7DdI
PwV1p6Fmu1Ap1YtvBCogHI1pllY62ZV+ra+5WxyXah7ppIGcUeXvnLQR+fyKXj8NIRCnnBcHqE1P
pKCm7S1j06HSA4iGdT0b8PaXgJTXvax8iw6lTyaLlGMHeDbmcc3yt0mMoghxlkCHCniRc24kyQOK
IDfxXtg7OCIR1hlsm84htHhwTmKsdK5QLXNicWE3LqbtJzcco1QbOp2o8D8EVm2neW6QcnIDsQNS
4EGU840MOBJFFVKQcQGZyAAuBnId+wNnOH3G2+kmmdhr0ynulRLUQD4Z7wK7HOZ8tQ4Zfeew0UeP
rDQya16pMwBUF4hqBvdasTgyBYQNSbKhtYrskoufJzEqwX4fQisbqfvvPv/hqjIswOmdjaFaDKUR
/BtXS5CN0buHI6DoC9SfjMeOXl1IJC01uXhNKYzWt3fUn0dZqmlvOctQ8ZEMdrZL7ekD4GWrg2sw
LBnpO+eKb+7cV8CoWHkOsEgqlCsLeXKVaR8Z6TdynXXvfcttijdHITt9icXlmLgcjV76kGJ0/Wyj
G9jf6XXLPeNcgCEnokusuY9yHHbGGRReocleCzuAwpxzAvq8CGrykGO301j5F5QO+RfHeOoTK7kM
b5rEB4EyNf+uQxZUmvTJxWHNz8732S53TUxDNCQFCmfn3gp9pPFD+g866UJSFOUg+XHTjyj+fsX5
OpYFHQsPXcqnU2vG4TOI3/BxaW38V6V8sRu1f83wQsjj5w5wZ7fA8PMN0m3ZliPN7ka6BFClwKcU
ZmoGrDlCzU+O5IIFGOAxZ6t97VtWX6kDouaw3epKkoDcuapPmhVfTYBCVXbpIfuieACWVAH4/qx4
oK5m2iEOIfVP1Itrd9yErhtbJgrh25c4CpKbn+nx3ISi6xRKDuYgY9yTQakzTFM6kk8Y6fswG7Dx
9ftY6pJv2uKwkY3thvylm44S73OZu19jlICBBdbK/mqBgKn49l9tMqJaR0/LD27dJkcVT7tjoJTl
c1JEeOPIKnIdkbCRKkjSisDnPXooSRpu1Ogs7HcOABU3QVEPNywbgGtFIplNYbaEORLmkMwZZZ45
LO93VTXg7F1Ey0vUF/U9ktMLJ+wN5E6AJqSyFECPFCgNUExQs3hait8j31Q3yKd2HvREAetHU6J+
Ox+RvDIIx9ASjmadFsfMV1BEYDXu3dMAZarTcmx10EC6Qo4T6O3cR53pZcxj99i32Q788cEjNZ04
O0VCQACKGD87k84ff1mRl5dsG2T6bKWOXGpAHoBdSf3mpHrwqLhDYHpk0NO/UaNv3DDS3oejWWBN
z/DvJ5qgz9JLwtVlV1rfc8FRyMUcmxSHq4EBnpq2fkCtAegmUVw3N4rWdFi7osyEdGSVfk6BcyMV
3w/AzWEE9k3vw8gPsA5f8NTxj3KADGK42LsNfcz69wtSjLi/qEAcuK0uB3BSfs1MFJy/XQ20uRFy
lCt9h+Os6hLx9sdg8fJDgNSgD1oWgEuwmKwd6ZIwKT80ivqcAPD3Siq3L7MHFrkn8p8dYqbtUcqY
gFbmVyCbgaFAicfkTC5azptnd7ph5RBNuOf3x7t40i8e8vRknp/xi4d6rWXfxwA/qkwdVWWjo8Bk
GxZI8jV808BaGOnAp0jnBpA00DdcfIOH1jpRD3Wa4N/t8si8jL0PEYgr4REYJo+2WSE5vy2AFAzk
4vAgN/irWKR/pYZjIUsqeKb9flPX+IjnAJb2nfCe+28+FqVxkSeSm4C6JOPOnoka2xRN0UDfcZAH
CTIkq77ysYvKH6Vq5H9prL3iAK4/mlofovLFCR9JclSgtVsty7crg+og2y0J2FepR5kDCsGRV8Xx
Y3tx6ty6kESNGvkmdgEm9WLcpOKPnqNwl37UpRAMXFmjBliKfx9KvuSiD2mCfTYxJRW8vF6MPIwd
mRcWGR80cXhxl5Mnz6QTqNaox0PxP+Ylgy+uQMrVtMnMrHrah7r5XQ5bXFkqV6GpW1guymI5aCQU
/EOBt+K3u0LhV8MoXkneVcKBGWMF5/eGyb9w8TeQSBFsZOgyG5nGKz/ZXcxI/g0UAPNN8SMEqhPq
yqB/nMfipluWCrJ5oLLMH9l8p1YXkJNYxTbAoXMsg3T+hi3uMvnJYTKevHv03Qyu73m+N2/SzfeA
oonv5YBy1/l7+eebs5rEHLoDXEjg1vfvJU1BTmwRiywZqtuDTqAKpX5xs6OivAHRKx48I885fgkq
wDx3do9T2ze7zcz0MrBkq+VZgkI5YSgzc8CDQ5DBdUPi7Ei5GBgAiuHkKOyyGCMjziFUEODhrCk+
0CwWYWPXRhK8Xn0lHTUG0GiTQ5aYL2oH0IC5S5YKcEB7cGRhm6QbE/uhM8GPkbnhmawytOzi/Qz7
d0boe2XvBPZDGKMWBrStl/lK9EfKcdjQBR+MCZDsxZ9H5jqIlWsRbmjY4u+c72em1/f7SfYeiCPJ
IWQ8vUR2uryVcmIkdcCP8tIK7x//COmqwBPyK2QvxagOUW11T9UlDdBvS4/EubqE+Jw1aqnShLRk
p6Ye9Z+tP4X7YKZ/HlCm4lpdfkkjz82QRk1NBZpYVsU53jF/qaYxeexMAB6jiPDuBRSfj+DiGS/k
RXq9K78jf9o6l8KLVFaJmnCu40ORwUKOwhKAylYnlnBgKgYcKY1uaKhHGoKflJuajP6Jdw3Oth0c
vZ4SfXxUsrG/zbpCoLVTP4jH6QSKhKtUzXoOC4B9/OA8GdF5oSORmtQACqqFvRCArNzDkZ5CsTrd
1n2mnhZ3Fy/fl/nmsjIrd6CmqLe2Dvy6YnS/oKopPnJehIe4tNn/nPCDFfvZ9zbFqVlgNcOpdSeO
UpryWk1N/j3vsmDblTq/Ak+RP4OpDQU/wgDKPk/FDskHbMKUL3px1tsk+eiEZvxRdVCuO2b4GqhC
NwEHcV+N2rCbrT5gi6LQ/isX5dkRXtmTARUSZgT6bc/BSmqfhMAFJ6Uy8QkcrhnwYdLyNiFVCMWB
wls22Dp+xeqmOWDfLKm3i1jaUDrbKAA8kGOqLtKNkF2CNJaTbeKbZIoGpXZMnBWIlrTUzP3Z1tpG
ftEC5u6twUdNdppfyIf0JP1R1/FqlxVcvQ5O2GKDF6UPpWs/YiuydjwNuyEogi1Ba9AOv5SNUSeb
SfP1PcAJhnQH5scdXikypDuIMaDRAIqXM3yIwcaAbc9vUzMCuSAtmpOGQ9QvmVbtGKvCzyCQ3Chj
2OIFX2xTgbZgAlFwyXd1ARp1H4/D8kQWHxB5JWqxYO8CFf4msEu9ItKAtWQ0XNnkcTrhDVuIDuCi
ttjRT7Y1cDgfzMD2NA3YFl4nEIwA6sA2EwPpJkHzE0g/9nXbh1a3Zw+pVwKTbdwYi2Iaavb+ByTv
4K220dWNAr6Mr1bef1e1TvtZlBlyWnVkB1sTqi2NKn1VcVyNnbki+6Rpmb1NBWonjpVonxsIPPEN
0Fse0A0i9+COGgqOJrPCRomPZMPQsM3DEE/YaK7Tkw5QztP7wD6omLZ3lt8iJU0A/5QDaw+5bXzE
FpVxLkSetq0ayM6WfZKoMcmyti/6lggi/Smc7JI0lYC09YAYl28Anq6CXQc547NyDrQaRF1ykoFm
93Ufh9/DETy9u8pVw1Kc6hdIk0WT+OVdWuk0LFj2qpp9Jz3+ZZstn7J+g0QOYGUKKAlqJoDlboA/
GO5WBtfygdudmS8TkPQ40h+cKHYPANVUgSCWu/vBMvWT1o4OIAOnyCN2FLDJxh8G15lpVEjVqtmh
HCz/KUg07aNhNchMdKrpkpaher1nboyqGZ8BewgUC1S70r4gAM1fUp5ED7XR5h+1NuFboBnUoBBB
AWyODcUTnq7BBugB+ccapO3PQ9TNwx1ua89FB4IKoBSOIPtEMXcv6sALUQdO3QhEp13JgTotjGBt
xVYE07PgpCvuV9JZwkASNVU62R42P/geaeQVSE0v+F/kAAAFS+UQxSfqAY0Nj7+hQWFbAXR/f7MW
W5GPR8pUdXYut6N54AxhJK0UbT14ji4G0hUX5kZMJdPb9uJvbW52l5o5ON2cxvDbVCubCJCaP6pm
xBOKN9aj9EC9ZOTpSleCKjwvrxy3u/WQ6FJetazGcas7mVvqot68uKpplLZICxBOsyzgPg7IJfu8
sHc44vXSQA2OYOIUSG5jcUYiJPKKNbc7BkDwAPmPzp97Eyi4XhIgolGgpnP08QQBDOlGRZHYlXSt
MFC3diZscVOfLLNPmX4KtAao48JvdiHDyo+6pYv8a6ClvBcdj9XXhOXFwQUWFPd0hgQBn+Pnl6Go
SNkzo1GueJIqqNQTVJQNMOVTGyB0D1btVLsYEKheNCoNfzBA0btXzSi693M8pI9dGD8FZB5x8H12
uL5l+AWuX76EhaUAcsdCZrf4AFGj8+vbQ9+EuT9/6ku5bOtkaw48AT0Ohv3Tgb4ZZKO4Cy+y0PgS
1a3z11N+61bjltdcynrb369PA/55/aXzLNM1ohavqrm47mpusw/NVU4B+PHZDqiJI35RG/ZguyF7
MACk2DpAZhAdUlOTOVhu523AZ9dgRN6eB4y84YgysJ9Wh+JXkOQY9yC6g31BM0PxrojSagqcy9jF
ZwrW1C0FbMUVSQJm6HB2Y5AEifFzKBrXm82zDriBM/VGGzUaRoGV5qimNWiaxSOZmiSYiksmGi0z
tEPPi5vUS7fFMBohLSShDvseTxrI778G7eIsRwYK6gVsB/kXHgOh0tFUk2e/nNqbKxow/iFPuOzD
5pYAoQUahkpv8KdhseziiJqjvFl98odROc5d8LyqR3UM1EMgcLi9BlhentGxbDe0YYqsIpG/UAAv
ttnPYoB7M2tNlHwB6bTQN3EeIDlsCBrrshDJf6IormpkO2SD9l4Qu3CdQ4nQ81UmMXSeAEVxNCU8
FKX2+V3H5cxEjECg6pEnSp+LU5O1+8WMKSBdYFbqff5JyaZ6X4dOdW5/byI9rhe6okt8ZGoJRJff
9DSKdDYIYucBKxeAXDUpQA5/u8ZCSQNXY1ZdeRW/7et7MHnVWbkaI7vvmt+7qryMnK0MI3X/4X69
F0rq/nivpIu8mtSlYYmq7FZHgm8wgrtDNT6p1tB+ED1KBRsmNvdUqu791aOcsTcbXt6+pi0296Ku
wo4VGqvS2/IxUGxrE7U6MKvAuwK8bTTSh7pBMoB4p8TSO2DRcHLyH0TZYZjmcCYpJrYPPwClB/WD
EFJIShJJSWbZXYWgrtTN9B/kvQr7XqwOT+U728g6hOyTRM17Yf/DVWisLe5U2uBt44/xyCBvDrh2
sCuK6tBtJ8h+eRbUF9up9qoBcE9FHevSw044WjKDyXnAekp4BuApSfdqCdzGCqCppNPLsr7kvdFF
p0EEmkeO6hgxkLxhEH79EaoPQLrKUxTIzRcgUw12dCQZKaN6AsLSJm1CHMH5teNomxGf67lxRigS
xhOw3ZAx1QCzTLaFA4mxsERTxbujdHIKve+OLAFOf8lqpGmKqDhWvMdYXGoRTveB+7KRXvP1KX5O
kyCxTENMcz2r3m9Vc0cOFJGaxWVkVLLM810pF+FJlNOfL78IR/bFpOQ154nMN5C081+hgU/FYe54
IjTeXgdWJQ4pgenb2hlECepr5ezV1zpUUShA960cRzmTNPtRfxZp9Bzo/+rauMrr1CC5ni470mRI
fD+yhB2eXdd/gpw8Wayxwgms+DsGcQ0avR6yuAFkkpf4/3F/u9Yi7EL84xXoWv9yi+UfJmcl7p38
fN7/VOS4xeezcJXRSNKnxjokSoLiFNQlGBW2A7mf85fK8XHwA5I47Aup/AUn6t1LwkE3MWXsCTBM
/KUZQWJuatUDWMNRohKD5DEwVJw999NSUgp3qSsqbNu4msbuKNQL7GkSGWFT16g43iLBEsAHZQBG
WjIRNnUH+LNLo/oA0SXlbJcmUhb+aO2BAPaBnoFqmuNRIlLVzR0xuRCBC4i5oR2LDv/QUksmGkW6
eSj1J/InOzX0pCYpM1XUSpI/eZKS1+1Bb/DM/HMpCNV5UCNrP/wQhfwtD46jKG+VHusoq2Ftgiqh
IYiCf1SerOK47Q37SP0lrY1RxVIyDq9YRxp2VAKGKMXLaK+ZaGuSSa1XVnHF0WXq8dZO95pwJZ06
DS8d0BhOCVZ1j8zCUX5mAiAQSbpm1feWh7QOHOSPs4qcamFU7p6zk55pX6wYtbh5rjgNuCgB269V
k7bRClBJvJYJSN0arbsWYgtOLSxjD1q9r9TLhIok2bynA9IH4AxdZ5ydqVuEOGcPIhAgrw1vQckw
O/+rropUz+VTepazIGl12X/Xvf1l703nvZlQOPprowQwCE2lnHF86ezN2E08QJc77dZVuuxGTewC
qyfvuhApHzjGMQqGsl2kQKMlO3BvAMZgcmx3atiBXNpbC6hCrfo/B2kAp2bElgcI7KaNb5vpa10o
ICdPnb9AXJZ7oY+iEMN2gAhsg/8XUA/WIwhw8TapKclzgZOGD6PZAnjMDh+UoO8/+NmE3ZWB/SAb
NRGgWjc20OIOgHMJkSsl4Jm0yX8KQwyI9Bp1oQYSKKlLQahLBtKR81QBRc/Fu22g1PqPsSnHz4rZ
VqGnGSAnyvyThRNx4GcBuQloCBOyg1DYi7pCIaZYMlxbXTmNQxadSMV885ejY1nl3VH4UBw5LLXH
DtRMIkIvg9e/HGfzOuQ8jbdZkXnW5SLQYpZkepva+jKLqXVZeJZTW0QkkZrezprrbPl1P6hHUWcP
+guoP0989Xcoup4ecobaKqUDozfQaQEVNZrhmQi7o1wJH8ZmuIZYA4IN1m+KbeQ3FjhC4UwjSCJn
F1XAWw2Zjx4oj9tjkkQIjOWJ/CmTP1ryF/OPOjkWeVSnEoTWp77UQ+xRoiFJVxqkFFWgmy15E6KQ
s897b/ZxXKDeN7r1KbHK+LjQkUjuFshTAEgRoYQFyRFhXmIE6WaRHH1kH8TpOInCwvC2vgr1m/Z/
SRAH18VQEmmEU4Puwje21OloUiTOUw1bll76gW8Abv/7xSmCWydIpQWpDQ1Zh6C+M9XTkWvl8+xC
Yeb7Q2JY292hN/VX0Nh3jTj4ut+5tgn+LkrA50RPbdEZB5TGB9c6RQpM2HTaDkd7YQPQCygnpMfc
ReqbowZPchdNYSHFv9KQ9fSbetVdBJkaFgN8Cegk74V7T7eIJSYIFgJQ74lrLwxv8yEdKlajI4vV
L0jnAZTwADha2+iAC4ZEwBdLR+aab8TPpCIPQHiOWzKSLkDiPQ4F42dSrWIYqdpd8XmhauK3Eu22
iB4ijv+llf69Um0W2Cj+XlVoM2D63CvCZQgtcT40gZEcfHH05VKa9lvDRAJsKI67FBRpgICVDR75
SQN1VzqX0mRXPtQ1HQAaoGQdxKQIKofJKGQg3z/qmJhLKuZSOSz2JmtUQZQKqrEFtxjrUpQWEAKe
xMab7RzcD7uh67FNPljpsbfHAaX/XfvU1nH7BMrO9qnImq1mT/6N9KTCSeoICnagSZIbGcpODW6x
aSCfCiOlftBwbuNEEztKw6BjfcJKPngUzh8AkeAZcbtVGHJUgrwAbLxVOGeNKTYYW3Xd3LwvkpeK
ZZ65YdrgnFmPZEtQjxHxgwqOIjvX/ROIu9xiK+keWsJGF6Dpk6Pusyr1T2TsC3OIH4QOP3z+ySbg
9NUwsJGPHXBysQzEmf2x7FCPmzu5cqWmVwflqkQx457L9GCrZ64PEnso3/UJ3arfCSYDb+UzB9N0
xMmtHHX0dfiXvMAiFrmwcQQmXI69BTGRVShAtSNKXNbGBZX4WHn8NlfZJQmZdd2+6vxgxo5yVbxQ
dKOKH/wVoJT5DgbVrCOcKluYVz4LM2FSrcxrHcVZ+Sy60owCY307+eBrXEFd0SRWOuqOiRNsShAS
oagvi5GboSR4FtADAptwd9wIwnGgbl0COwhcDb8QJaRPKwAm7maj2gIBxjnKMIuwUinDRnRVCrEy
U3cOuzI79NSSEyAJCb0e6LyaMz2mG6U9caY7R/m8nn9fZJ/85DOdNwOWD3hfkfrFLwgpF30KowIm
foMfORdVQdH9B2rhsxBlTDGxxsG2GalQp4AVuLTyLMI5phonAInGa3LQATqyq13rOL9XF1VzcRrU
dFN3fq8O84dp6OoHTUcG8sw3WcQ9P6gCVkqp2/Zq1urGHX7hS5GeQKJMCxSSSZmHM2ZU7XBL88gR
9fXadsKvy1Z6a4BJv0T4VVPdGNXVZQBGoj4wDraRddkPPxnKE97dZ26muno1NeR2J1ZVZnsQDzQo
NADQUWL3A9ukhY5CjQxsQo0As8gACnoFrt4CxZCAB+f+/6Psyrrj1JXuL2ItRgGv0HO7PSSOM7yw
kpMcJjFIgBh+/bcpHNOnr3O+e1+0pKpSSY3dNJSq9p4GDQzycQHOgCLeao1uXajx33o0xK1/m8UO
P9/Ilwldcl+U/XiYYhRy2oZxkK5XopBsKu/qtx7JUIat4cljFuI8O9v1EaKyZNONUbpxLMMIWxO8
RpYMr7jUV6Z16vGIOyGQfLMNznl/pGZv7sBKMG3EMMeo58RgalIpwFNmzjnCvHN8sahAxIInDvys
hHIsshNZNogdhlEyjTgL5qCHrlR0BnnYa2+V4XfM2ZogdMEPGRB+HdXwrTvXJAAMrrzv5hIF6tmJ
jdL3WUtDZzZZ7NRYhAXQt4H43pTbETwkYVQLULaDvH1EcRPS1mmMs/avkZT1ga7wKp8qD294PLXr
fGuz9qPo9TNCi8kPJORWiJGOxj1YpN2LynR8dwwv+WF77l5ZdQZihtY8Op7ygKSi/WxMlu9BdOjd
kcjMi9depDveHQ2ZOwInfhjtgEzIWDlqUAGohVCr5mZqM6SA3bcNxCqoUfNwcDoUvhbWKBDfrc3t
Ipw1ceyBNLZR5qt5LYEH4lbtsRrmqr7EGr8ID38KWdjxGQkXwxdQ2qsEOWHc9/1zCTDRkMSZUdxY
abYyHjWtr5AmDZ4FWw7xJgJwwWVyWH8RwDZGpCoGK/kMjYeX1f4ewKRa4iIYUg5OezC96RfecOML
mAfjC/XyEbRyRR83G2vkCC3PWpJRr+hxQrggOGeeKwOcdWd9ULjIuCgHnLYBnn8ZkUiYDNpBQ3Ct
cu3vLtVGpzht3YgWTMFUOj15Eb+Pu+/WGKcPamTA0LPxol1NPQAFSViaOB9Nig4V/0byQCLqUTPm
MRA3fXyzto3NjHtVRAikVJUqtqWTAmleQ25JMNgM8HsgbfPwJLy1EtcL17yn1G9RgmmgOEsvE3Zq
AaRIpC1ek+qgrQITCPjbkM80zMxMxKZETSr4fEetbOADgo+JGjIhMqd1SL0OtL57M3I/rU7IjBda
fqzN7JtXgp+tq/P8XChWXPQpqUEHnZQvg9n/NDiqyPEU9jOZU6qo0VL0LAdUjDVKCsGA8lsxztX7
mumWlwHPJCDzVSdhdEdrRi4Bsb2Dh77itUeydmTZMfIU4DChpKbQkE8HeIzfxjdzb4Zkh1xapG22
OgqbZVLu6KaglbW207KpDda7hT1WyBtZNct41QveaztA6OKJg5W1tblxRDcWEFX5JxDe7rlSgIWd
m8Lh1p3gjnUX9/ID6udBiPhPOVmssj4pojMrHtoISZwByd/zJu083mus+jU95QxL8AwHFDugOeN2
INgYGCN+gEDzh3tHlXggZkuqaIfgYRrk5osDhIsDY8bEww4YtCgZcVE19MFxkFeSTxFD7KvdiTkV
VVT9cFl689CagXJQ8O2cZgtnHpGS5NQjGdJbAU4Di5HAd0iR82mT6LXWf8pMqwEsjy3vqPFQuApE
czQmgPTAJYFb1KolxWpHPcMXn5JJ6oCvhpN1FtkK6SGytDpdXa3WeQZuRAQ7EKsi4brIzdAdhusd
3ditxrTc6p8+w3vG5SSb5VOvc9f9k4yaG7vVmHpxsV3SmFDilABs5IIq/haMwuYLvq/1gUSAJ0D+
BGVSzBY0tBkToQOasY0/51mQHTXrEAnY2pabc+HxmwPqrcYayrWOoNo9r+tQjxZbbY3hoU2N8e5m
D6vVvF+ElcFaN29w3cLqogR187JfaaR/eaCay0Cliico3NONrEKiHWfZdOB69kSyKwUZkrbXOVL0
5t+CfJ4Xmzjc3bQtKNvf5i1qmiITFS8LkEmsJ095eagG1Mn3JZB35gN0kUzVazcTLDVDkr7fvbK9
6t5OuFVFXIw7z5TPkeHjfUUg9XejgEUULGNZoAALGEZyl+r4Vw4kKDhCHHjxbVnU4uRF4ydgTvyV
pEN1xFOf/qCG6rVBwv5GJpq4pDGK3IPR5tWlsiR+n/9hVuZgwFHc+rnO1ArlHZQPFAwDeUvgOp+S
pvJ3zdijblSpjwpMagdspxOo3NJ2XoKSBof4aDQgLy4MFtQDam/9SlLjVXZn4DiaZwcECQ/EcrHI
iPoCGHAZqP7m6TSThEsvVtIOqauNeW8cSFVOdWOHqxVSNnP8qS03WJySPaM1qetGsjUO1F02ddV9
16E5jSAIcktwDbJsl1Re6m9vnV7t/2pri5TmswnV2v3Tcm1Isu74asaVd9KvlsvHvPoEq0qY2BFv
4x80JZG4R1q+jWfBZLzT8BC89Mx5eCNLOaI7SFKpwlUx1fJ6GjkgmSss/Ygkxf1/YUuzuii9m/d2
oKXXnawur2T4nwjt3gLn25/WX431FAGslOlP604iN67Ab/zOR45TkDD1fQfA8j9cinXFGDUpSG4f
s+3NHt+bC9Icd1e0zi9adb28iZZ3d3XrTA+ssgBlY/jyO7LL/wb/U/6h6Zl1Bs5Kt7FzJb/niQuC
XSP/bPmJBLg8yDoAM+V99euXzs+bXZnp3SbXh/7OZjke6ube2gyaE7giwcnWm1yW7qtF+9YjWcKF
EaoxyxZ3pF2NycEqAz4eP/Gm2JKczFZ3q2ydBd6fFBBa2bhbfa4zSAbkO+S5JC5ILGQ0/qS5a/PH
NXqe7vXWtY437miqV4MgLKCu8EANzVzWgkPzD5frag0ed+fY+06mV+J5Jg1JUWclvGcpTgHtihvL
xSDNH5dgaRLtIxz8rmbU++MaUexdik5Nh/XiI8loCPD4bW08x6tP1DRGWvOAulYzVK/deCjBwZV1
HLf/N1MbKOlTSONJqxXSxv971epqcU1TSei7Gbze6texS3r+thVljlp1oPnK9RLUn8y7IH3Uz7um
7pWqn1PdyiZtFOIE+EBXH9Muy2fQpQBj980H9ZLCyw6ANtLPdmbMWbi89O8bqRg4CKWxoyE1Nfgs
70ukMxwyo8wWO2AaAEG2j4YQ0D4e8s0xN689/36Z4fdTiMdn1MLMc8kBKUDwah67XD3zUuC8g2Rk
UpgmXgKM7NzGMfZCMjaB0VZoDW5A6wY7B/lgRa+OZEIOTNK2efMyOWDDlUnzKXHj7E6P8MK6AY1c
+tpFSVO8t9Pua1KVTRMsbav7tXF05Jxc6gL0B9YjskjuZON0w44cIRqFk5e41VC+j3O5GGyouKF0
P6o+s3f+DKCFLwQokube2qyyqM0qhAxYlu1q5FMHqw258kj9nh9S63jjcOaoJVkk8/11c+OBtkWy
yGsuyLoQDyyWxovlB7lVVi8tc/ynyKxPndnrL0bJ1GWIwE0wub7+MsrMwjHm4IFAAsOBxQCLygdg
6QAFwhBOAogeV6D2HMnYtYVfNxpRkw1G9aCz/gkESxKQg7Dis4jkHcjgAaygycPNBKn4TMCMZVZF
XoJUKuMW8ovtmXtrdkUNuULRabOdfIsB9gEKklGP+Zq/c53xdYurImvBspNE/t83ExqXWSevs+7X
fZKFo0R8cXm2WV2QnJqUB0kJfAaas4rfuSCktEA6Shck1jJcPPpoNxcjAgZaaJqWJ9pNpXOFCA+e
583W3gKmaKi3RVKkoTsgmaK1QRWKcnOUvJuTuNf1EsO6iarHQRPgrNZBEkjDvKvrxxLo4Semye9g
sszwx59lqXK/l1UXHReZN4yoz0cuQmCSL7IxlHUPHPnxvNiUI4iXE6NOwsWGFuA83rUR/s7OOO67
dADT0lyTVhWW3GkGapXGOSRDMtL6qtoOU4YqzdnsxrZ9k5Fith0nR13IB01f/daTDoTJN5+rHU01
9F7uBJd9SBbrJmafgJXdlLHNv2Z1XQdGUuZfSk/4QCVL2ac2kXhoytT0McqSX2A6P7mprO4G4X8Q
nuXsy6JP2sDmWYqYx6yhZhl3zHDAEwGC1CvhrdHiIMNBegWCxsX7agNciH+4JI0CnH4oWWmENGyA
eynAfNoBjAoA5Y7Zqx2hSxOQtKwjtRdS+7KKIq8wUKAz6QizjzjLM1H5SSY0gRRkwkByXW2oSyaa
530hE5CnbO0p9Q4DGDdwHlm27ilFTtfJQDWERBoSSVwNt8Twtkt2i3CehgilC6rIzLLD97tX8x1v
8b6sGgNCbZ85xb01I0w1M3BUX0lr5kH7Zxfloj0YPN8xqgiGs6pLZPzeTHIJjoqmqnQwjZC6ZEUN
+SPZ4sTxo201ON8jleYfqFE96N+6Ybij0YTC+AcNZIE0itlgPthKO3nKfSGsrha/00AYGnBuNDje
B4f5L7gNaye9xm9tpMtoCjLcJkN9iqvtysDQ4U1pCtLI71HHPn1ZDD13x3UZL1FDs8/d/TTiF4UC
huOM+ZlPDYi1fQ23/ikaqh1pTHAPa/GkHkCU1oSpTNpPmvIc1D4hNBePjgokV+M3vbHMQNOK9MFs
DfNhVaACCXh4jQfqyNrOj1bTJmFOxxEEUkI4JtRMadSiTjYvmpB3Kt6smhoPQCmIaHGw0dPpBXUX
pBODIFDmhoS6ysZXUwAixsAThTu9Qmn+7mrq61IgtuASCKpXMwlD5WqlqWHmJmtrho+L5ZXRG687
u1opk/YWQX15HF1df1VfrZbQOUxmuWorek8E6xqLj3VMa9BlAXD6WXRzcIkmX+3QwDvTTkj759Uu
lw9IgsW+suNnnub1fvU9to26ho0ha7p6qGYE6XmUPpPIH3WAX3sf80nm+ilX6GlOD3xtJ9UB0lzK
LR49k3AZI2FuRK7RpcJv4KWYm8gyC76PEwDkVxnIERY7bjgSqFribyBG1wPYgdyNOZoFHmn0CjzV
aMxcVPeAqK/PzpTu7SRHjTDJyIQUXZPsBfLvHB47dxLZsfoG+CAc6Njyh0zAcsRdA98H6i4NB3qC
BWwlnEdtbd12z54Rix34afWPLWpEgxrJo39ZfR0OXdb83fnaB+kaw5cm46hgk9J8UP5gg3up9w+8
wldAenm5KXMdz6Yom98rZPI94qAAKX3D1B0jt3cfqWEWAxWD6wAi4k1WgXv0UBUAniIZL0x1As0f
spPivLhDSAaEk850YAgs4/FylhXCRzUkoqsom5wbEtIQvD8I7nKWhiS7mkPj1fBqnqf+MvCQALaM
3660snde/d9Mc4B9dodTh3kXqzPqXU1a9pcBNXGnMf/n6ljpiDwArHbGbG4/pLlbH4bWy8MlAh67
ABXsNNR3UxDcZqb9BExDGtxMsOz8b6sfy70HLtRzBu7FM/XeG64y11f7vBHR4b+wfc9kslDwxv3q
uLoEq8B/tfTqzlRgZkVNHA9X2f/urxjlZ3MCgdLq5L2r8MftmTZg+orxcV15dfSejJzfeLNT4HXK
HvzD/z733/1V+EqAuacutu/ZvSezhAIl2LrmDECMTC6QlM3/DKv85oK854pkBchr9mDoWy7GOv9/
clfMh+SmQCrUH9f5sz9buYFuJF0YNewh7iJ5Asxu/NB5/WvjICMKlWYi266yqS5ivD8hJ1JPir9J
LkA4A/KFeW7dhzoK9e9JTqYkrkqHI98ebPTL9NhLMSEFKTvToynUWIExzXE0ECM1wM1aJy/uc8fY
O3hSPZtuwiP8Gtdl2OgixWvtPJnMe560SOPDserVvtwB9B/K/4+tRobxRc2YXTSVJtBeh7YAsRoO
0jdX29JGNh0n2/nEaOvrx2NA152QwXChuctW26adgsoHzNjk2N8aJecwvCatDdIhmF5GyKxVSEBQ
sbGfqvZnpE+gjfZLUE13Q8rOrz35XDO73tMo8Qo7XLJd9DiOgglwqk/KK454hrEvVY6n3FBzTrkx
uY+k0xxePhgAMM9K3P1CJQEHzd32KfYq42mxyEvrCAa4Kng1KWq153gNCAW5MzUcM5nl3ZS27UbN
TH96O8hH7rvavdvGeO0om0VESjvzi9BLEn/XzrYkYxUeHYG79HEVkY/aVd9Lifzn1cekmfq+sXUn
IIt1ghrbDXAdvAvJaUKfTNomt5EARquQ7VQU3T1IBEMSAeUTMLZmV840h2OFqCF2viyduf2pHMVn
SSYk8/zmM+Kt/YnmkkhLknrfgao+WGWkQOZlSGvRiJS8ALKk2yCisu5aK3r/MuBchczWj4mfbyfI
2gqf9e3yeR4oGVxTfCfb1cek4alA6dFp9eHjtWaX+UATXLdFE+woCUq70O5XH6nAlUOsrt6SbFE4
eXtBQuCORqsPFyf8vI/BYmbj/KhpRm2ac1fEyRg9BBupjBbfIhOYQBPQb9xW8OBWfzW256k6WV05
JC+LQ7JdliGDK49XUiPXsM6VB5r2vi2pyJSW+Y+PQFvSOhs3m9t9XO32X6yWZWmFq33dfpAr1dUW
rrZ85eZfPs1y7Wg3V25ocaBJReFYRtaRaQrUGFn+bZqZosdcf21qwP0Gdu5Hh1VhTWN50rgB9DHY
DnNjgIV1D0R8ADj68XZwG/WcSgdNA4RIbcoe0yZWz4BC1AKkvMUnUrogbgAqb+PkF5nq7mnQWjP0
tLK7T5Sm3+lpiqwvffK+G+zRHCXgP/TRRPb6pEITUTygc1SKVyenVvzeYs5d4ub5MhqMGPgupKic
/FcO1oaDGB1+TyKR8NeebSIMVft4GyTFop3tyATBeQ+P2C0A3wrjtz+yKTQdSAQ2CI9Wr6sHaVg4
wHHMDmRHv1da7cyhsg+mZX+OkasRgJhnuFMpSnaYAjBQ2qXjFyTAoRJ0iv09DUfLveurLPkoClQB
eR9iM34ZezBYU5NZXv/QoMKIRiDzsbVAdOAGBV3yZTXrwX4bpIWVHsvS8peptUC+b+F/qdlknsys
G176bgYn6hm/t+dhyrDTpik+eIMnXpxH8FwOL62euk+sLU80KpPIvRQglgQ7E5S+P9OBlV9dUSQX
r/eQccVY2gdK4BwHpseVv5bN7LdEUwuU3wNiLaiLWClwZ2Vh5cN5NaPejezGXY6A0NYAOk2k+mgX
odhsJ2ZudGoABPTas4HaD2B/9tFODfxY3pjonipehTTF6Ab8w9aIYswcZdR4b7116A7AVCgZAJRJ
ps2hJm0OOlHvZu5qPFVZvEFC38dBxnyTTMX03fO0Xa8p/KwoU9sXRgIU7aEevxgFcKu4MX03gAO/
yb1kPNcv7L72newDaKJxkOSBtwJhDqCq5MICFUCSpKdlPFpAUPUOdsSmA875mzPyquR56F259G5k
pFCzNkehGqhQ/zlFgAxpb+njxxs5Ob2RJdkI2ter5f7pihSJ4UWnwt+g3OVrMYl4V87U1eCMnYqA
uryzxiLom8I4EU81NT4eo4pgHa/qnmYS//XSJSMa37rjZvM5jkW+i3AmCmZu8GZTL8cZBttSt2C1
ARLsWb8aDSDPOmnnVUA94EsD/X71AuRAJCWTampQ15Rq2T5RbDo15jCdnJkwXoHa2AxdTXTI6Z2l
q4os/VUjZvUyvrWvG5AbbW9cJwyRoYq7f2uRAHeYCw7Di2XWe7POsmbrDuIrGKK70yDF+NgV2vDY
2IWzTREM2UyzjBRvs8iCGpL7mB4lQ3fyEHqH89b4q2yUvUVJor1R4Ef61HUNA/47ho3uXQ/FPMxS
/qpVdqKerHEcg8lkdxLPeCe/8wfkupYj7tggFm8SvTmBgOiiI6HSBPwaFK2vW4cadKXDXNeTA7uu
DKirWv93t53Y6G3/RWpaAtlnswNqfOUndog0lvGIvw0Kb988jRk3dNy2YY6w/m//VwZX3cWAbBeH
5LtJbORpUvfKAMD1n5tJlLtFBlIBDZQvLq5nKTyUmVmAl58bLpV+HnHnNtLMfgTQmb3IHXsMOw3h
TZKTqTHDdYqclYfOtbUI2PVWDpLF3+7IELEP/aws7RFAMPsoabZpkQ144hdBiQNXsC53COBfdYuB
sXNrxo0MqEsNzqPynWpdpMLO6lubK/Mrf72v0tD0h3bz7qQa9e+B8NxuEzttf06pyfFiFUxT/joG
n8606Ts83iP6Ag0ZLWoao1Rplr6ry/1xjk1re3L/ajkvsi63LvSujW0qHByY6vH/XXGKTDAoGZV1
0Dy2770cp0hRXQPUsxie8dOMYB94ESsUxELTD1aFWrnFSOT1zmqnxYhkBQhC8hfuCfxRmXvIPYOd
URWAq/7Wu5EBFw24Go6ywlVBM5CL+zrX7LVaomIXvlY3ZDOw6Rf+yeTu39e48by6H0YgWueKHUlE
zXvLrPNpfRpWnoNM9kHfrFNvd7yOVxuaOzZdtctz++91xdViXWKVUU/YOf7b1+u1Tr65KjcfIRJ+
eTCqog3CVlTAAEhU9TV3zehzUeXJxnW75hGIsGyfZhryLWwjvyQ43N8CzEj7iHoRHCnYXPxQBg4z
af5UJPt01CGalSOftNAe/HhnlkXJA0vZ9ek/uhVzipMGgjgv/uQUqLqaD7Ijg/PHpJPIo8OoLjMN
jGPSWZQsM4DS4mvGZrGtwJClu2a1p6Hshy5sUM93qlkRJuPgb1zWVYGG54Ut0wacFurJKM5uVAmQ
HqJnIVeQg7Ul8QMxvxI5A+IGyBS0Q6WXzU7UlftIsgQgA+AjzURozSYkA94qChcThgw2iOq07R+R
JMu7ohMBAYMSnvwypi4J/bmkshm9Rx3cIXvPtWFNMtI6VC+5zF5VixUA29ODKfu7pql6LVwnUY9Q
Sam3Kq420Jo2CzTPnjYkvLFZd0Y9E0xWuVe2R0KH96OhvetLVDXiN3gFp6chNV2BLGLHKv+Wmvir
Eub4LYqdPhR+lVxKZGs+vSOPUz96qkT1FxHc3NjPcvLj9P6rH3fucV2Vu6xCGRJVkHBD+4ZnAvWx
0nXvqEW9v63GVP/mWM+kz/BGsXGyTD+DWIo/Cb9D/dJceqJn/jfPNa4npgCUuK+QeXRTXmOYKjAG
MZ6o9oYaKrshM1ajkAc3ITPZRKKTG8q7tSan2oP0++dSWkGyGTn4tQbjTU1ptlfFGUj63+EdpDxy
vx2AiYYXCGqyeWikMRcBjcG5NJx1IOTqDGC0q2id8Z6MnE69yaKQugKUs+FQyxKAbliJZLQSDUsj
QfWTyJ+NDgVDUdMVJyvi6kXoKZBPJ6u8NPjvfOElePXiwnwkZYv0g0JY4zMKrvmzm2dhZsvuBSXA
4hEE1U80JVOq26AaqAtaT++3U+Wan1LdjwOB+qdfojrHALT+qVeZCgrb8T92Pm93mm7jxUhV7I4m
gS/Z/FTb7HUSLs/NpH6exBQSvZyqOnE58KOeu9GjI/T5LaNyGXiVjOrc1rrcC6WKHRBg0y+lBJlP
Xw/i3u95/CLlGJT6kH7xWF+f9aQcQhoCQ+Iie/6Mw3YDNHkimLPTvrWOUFtmxd6J8b58aoq6R6AX
FvHkPijZR58mJq19OWl4n88T8alx44/MsowfnYxlkIHseZNWehkSJiwhwQrdaA9N1MUByfCeiTva
YKDsyW9QO9JYvb9JIl6AKqxMd2TjK+AMghjbDhG+0O9rA5mQoCU+YTfGPS97HUFaxo37llkjcGgn
ub0SDrOGCeRFm2rrMEAdoOyt/mB1CsU9WvFT95KCh0DrcDYauEy3yxhnco88tpILGaMYuTu0TIW+
llf3eidQHWEJC5cVkV4ztZGKIZFqYnl6/XlMzBMTrPnQ9pX1sYijbTOU9efeUt0duMacwOJREuqj
DaAQHFzeZXNDPWoQynGPo8HxmqUBf0EHTDiCNM0HU3D+1MVfaUCNr5c+kHVylHINsv1AsnUSyWKg
14QFAwCZZcV4zhkrpoHZ1wR9eD2eGwDWXTU3smVGOX8vV0OyefNSF8gC1xNdA2huBFLEuaEeNcpp
PaDGt31YOJVxKQxdv8gumkDEB3rCvGZbE3GO7YScqOfStvojgE5kSEOtkzpCwua3rtGcZ8tyhg9u
lIfNPCJRhH/LflDT09gxO8ATXY7f6ZnJpxcN39ealS2cPgtBD3H1ECsPYlWv6sRAyOu0jJX1UOPX
NwOMG+oIARk7OqaLSGiRlGetFOW5nBn/aHgjqz0gTwf9bPhntUiSI6/76rCakENy/a6Mlv+zel7O
i4dv09C3R2C9A7C4cPuNxwvjHrf88omauARl98TTC2KHXhyKrHu2ffw1lwkoAYhRpcXyk8HV64yu
5X2gW5l7KFsfU5AjloWinfQ9ObRmw94xHUAS9cNuXQk4ydNG1fGwXeY5ZdVv/TzXN6vv3kr6nUps
FgpNs4MoyYeHzE/0AEmU5UPnFNaDMDyU4ZuT+jaWHaoXIs/APUvWj6aHgAWXkRmCxrIE8hKQInzk
Kmmxnt25sVHogeEAE99Pm2cAI43PI3c/oYi5+dGleBhUhSOfgMyfnc3BxamHZoCbpN8or2t+gHUT
RYFp4SGfTAHjwAOyIs30Kv7YWUz/5MQDgJfirN9bCG4hUdE/kQGTaYp/lFqeOmkcx7n6rbbqFkTi
6WVJcplFiEni/Rjl9s0mTe1mQ3ax5cmLVkpxHpWTbVntjZ9dQEbiy5H/MoEmbttV87VEJARbK+v7
XvgosajEsMviYXpWLdIVyVYoA0WfuNtyAVY9AP3aj0OS+4eklPygxbX7JMC3BxaeJv/Ze0dEl8UD
gKQmMBWD9NAYh9AbkWAW9ppUd0ZcP+KGOqYhLDyAWSGW8zqe/Aln3GYV6gjHPPmDBcaiIjK2jlYb
m8UFR9X4ph8GkMXOanduUDnMAjw0vOBXtts4uuE8UtPIpttWTodKzDcZQKIAR5Rrv1aRQibjo8AJ
CcjOH+NWvM7mIHDw8FN1JjmZ67lmh1zVYrcM5wl2l5XhkBZfIgm6Ayov7zUX2EnRhQZUdT4XvITG
YJYHAnfrOws0k6L4pbvqwys/qlOhJFXNLHW204OqzuWABaQuKCG9kyI6OuqCYazF3X7mqstaFDuP
ZYa/WyG+9XOBDjUIP5kgSHTxujzLcM76qlDSQ4ygmwA282ZcFZH+oIkWmPlZdgbgKkp6wK2jP3gb
yTz3TpXFxusn4+wMuYWz67l7Na7SERyPZQ2w0kS3D4bt/UO9mqOswdnbBbPFj9rWy40PVrWHqqif
AX48IA7NGQ6SERw/Jy07c7CmhUbngKuVTf19PMoPCLTrRxo1ZdTfU0/Yo7hTdbpZ5XnkG9vRL82d
60mcziOH9aVO/BTw8Un7hByTetcZdn3Jizg7Tol0jowN6m5MpLvLbLN7THEuu+k1M/5k1SliDb33
w69L9aEao09m2bTojN4lr3GCqqqUfbUUIEjcZPAvqhrkh8ouXxrZs6+tDnB5XjT4CyVj/7mFL7I3
Var2iTtEOxqOubnhLaLuem1ZJxmnaiPBUHw3etavJsY3HRQc+J2m7tpwc2hPwAH8raHxjZqGi82N
mjRXfvtYmq9L5Nx7yNSL7WvOwY1Y/eDMDfWYw7sAhy44Qn+T9UA1ewDjehyayh1BN/PbmGagotgI
UYI2bbFR8UDGpDBLnCsaDEcsNKPswVLe2sMLU2D9LWTRJruFGNifMsZC4vnVwAW3AWMJYGZmK9ur
C3lHXWQ9/eYQXroW0uRArTGbgd4E5VUNSlZRBuaAldV8cvJeHmTnNfV9nXG1dxzxjZSpW7A76o16
ikPoiPc/EiHrvVc69zkHNTE4vUArPcU6ngAGE5jqpXnnFZ3TLWPkToGMLm+egVmAh95BfOYmbqfw
GwNZKv9KNazDWB9QsoC04bnydS16JSU1zBcHyyua0yqiHtnSLAUfOL+Tp5vp1y6rKx+r3PX7owkg
iqBQHT96SEgduYfk2H4Epg2eYe86sOwdTdV8S2Jf37R2Z36euuYTstijX96UIzvbGX7UGeh9Is//
aPcu20SR1p39rAanHt5xovC2i/Njtegbs9a3A1M8oDlWFsGcugDQro5OWg3bvlOoHLWEznbcLVE5
WxR4+7aYdR+lafI4YjcAuq3Gb3EioOjx7O87oAZyst5+oAaMoMiMjSXIBpDZ6i4a25weHPA7nReZ
7WddiBoOjrSGLAuysS6qUM04IYmcZrhcUIDwmVKwnxkGqbc2JHOiZsRZyzs2dd7UW4SoAeWDJ3dg
b6A+khoaDoXVnDutDVc5mFqSIVjHWWFxUK0jZYZkaYWng8VXMxT6RjbutFUCTw2V9UvOj/22EUWX
RgcUq8aa6jP+OiiErKJyi0fidgMeMH23pIsnwOBktUQR5pxvTrnhUwuWS01XX0i0yv032zWPHJf8
ytZ0P4HRYbrjxEzZdBl4cnm/K12AGm4cZzCPvd6eyxofO+C6xwI54tXbsac8forN4WMamx8Nbc5Z
pDr4BWUD+z/OCiqaX+rnSaFF4P6V3P5II9LiJb7ZMiWjsJJtc58NDkARGvnUgI7xKTfAyTiLJiNr
nkj+JpLZWIVuW4+n0rKiu6wE44qou3vdqmNnI4emPeCx/y+SdbOCetSMgx1tklpzcEI8G7NJGw68
5vvlG8o6FMbkLZLU50r3wkOustGN34m+2s9UuwOnC/7jkWSf4Gvye6yyRO59iTAHKgYRA0ZJzogz
0jkyrObIsBTg7uBlFDlfjLhgIU5ZyiNwjPD6X+ssBGBjeRR9bS1DIMNdD0m7GtNcu5R71bCDLj3r
o0CUKZv68VuBh5WNljfTuXbN5mlSw1NmaRreuOYmRh1MgBBEEpg2ty70kfAezoPOkOxI/Nu16r4I
pLPtjUKUj9SAj2LXllV6UUktLhb9/Jd26hy1rGpRJ5E1/0fYly1JqmNb/sq1em6skZBAtPXtB8fn
KdzDY8jMFyyHcwSIGcT09b2QZ6VnRZ1b50UmbUm4hwcIae+110qRjOFWSFGL8/w4ZLmzkoNcSJwm
3koHeIA0GuJAUpIgLuVfDPNHSPisl4pneJMlYXikJU1PRRJMdPTuDU2mqV16bZOehCOm9YB8zoU9
DzNjf+uuHATsPWRvrM3oKZXZfYxpdp6g/QLnE3Ppe6uAYsDpzQhfmcKHY9W/JG1eLYfCDxe6Akx9
rFyOXYlzLWM/3+C4BxIfz2kRgO2jGhjhBJkK+LN5boGssQM4Fru4J6QjxKs2HJul8lLi3Y28Us9d
4YPZQva2twCfI7LmkU0AdpoiWyUCGV5milf54xP4g/XkyYspppIduJbiAFKc6NLOBQ+V3tme+uNh
MkOz2MFamncANA9DhD1QFm0rtwJZNQUsbRpwMI3SfCkUjtd7Y+v9+hNLAbDI7KI+1Q32v9CGP/R0
sq59HVsQIKHxSpl1lTXHytHpM2EyvvFIhPfOmNnRzRR5cmy1mz6bxocBZtI/r2AG1BSBejiyh08j
6Amdbs7p96EVg9ilPsOHTg5WxqCv60g1Y1UO3YibrOq9o2icVxUik8Vz2KSh+4owvUnyMEVS+895
3ekN+IgKgLzVBF9Giz/dCgbgVVeW6GZQdApERQnF63Jtz+6Nu2EKVRHg6CWRmkDanYCE32qM3Owz
lIv/ADHKeIm6FjG9Vv2IrDz/zHymVgX2LSDbOo1cyYM9F3kHHAxedu2/VO3ID6zMgyNuHtPKRsp1
XUCceAEWd6RNzFZa6/kO/1B99N9nmSuDCIlsGkoOH3t/u6YZCOfOVovwkENMCTTCeIvVkArpXfAd
rdLMBwFd6shlFurwyQwxNS8ubp3LyL4SIfcWeSOGQ4JnynSCOQ+7/FgN/bJ1QY1vjKYIixRMzLkf
NEnn/iBUHBNicVMxlt5ykcHjDV/v7DyeG77VlkWudmuTa9SCkMttonaPNC6A69w+mz0Xzamch5hx
rjoN0N67qKGmVx0L61xYDMg6zDb9kH9HvqNVvuZOzGIokHXhNoXLdhF7BATMhoV5LryqKY98LuBM
VO1v3VkU9Ny2DmYEIzX0hh7T7m2op/OdAr1LAzDNe8iGYYM4Eg5zczMqGrqIeIhzfdp770UTQF6n
eWdhzE+TaPRC0+qIg0gMrL323z0gVuGo4NkRUVP/3Ym/Uuyb3ybGWuSmNrgXsL9e+JOQy0iKYWWR
sPykBd03WKq/gzg2XkiQeCDEUG5tr4a/cS7KlBbgkI6KM6IxLcs+WjNwX55/mFFmvJDquwbuaP3b
/fe4rcxd9GiaWhlrCvR2YG5VYzGj7rd2lr1NUyMPwN/vQKxcHJMJ5xGwW4unwrfCfVXbF8cCKnZl
9b67hILYBBCv6z1ZdFg5tv9ccsAtXafKv8B9DraOUtRPbBTyorDVXJSDyBBfaYqgZnlzavEHPntW
/dnYJ+xLlkTauF1rq3+h2BUbe+2SdOVX1Nt5lbDeWt0vzQdEId5frJuKjWNdzdeXobiODRIwqwYp
EJWr4tVvD7T5W0PXtUA2Nn4zEx4P/odfw4z97XE03Y8p96ua9m+/+29VM1932HJxaRfLx9WTIk73
EnA60pT0xR2LeD3VxD9ou9dH1/HpiqZTvrJax98WRYnzU0ls3JWD94K89fyJavHE0tR7yUSvXsZh
o0CxuZCNr9Z9qUn/NdVvCZFgu7apeJWRkwey7/3XAVJcQTIm/t326H3UzDgz42F71KJ57pQNn0DZ
smuVY4HTq7FO9yQwj+DzhYKP1hgfKWOm1mmw6crx2S2sr14ZMRCmAqBmUGqmgOApXPlIImbGweHN
Do571c2x7e7zcm9s9uzacCNVLajovfUj3xrhtWRd8yoNHvnbpsZwuj159J2KRK4k4YjrmtRsPiVL
yvCKIAzLDFZIcgMl1Q8Qn3jf/Kb4StsmeVFVTbZ92JWb0mbtWwSNLjMAjylUfCMWLmIQc0EReH5l
PO4Nxy22nIWgUfnwLrgPNLccng28LP7q7oumCOEAX3tL6JlCqe+u4GRE+0y1i3D766FnUD+DLpSx
GYWou6KTzoMQUb+ZOa0CMTnPg8JvmpuFtfbmKPR2TRfvqqHmN10n9q4WXQgOOzSN7Z/jw0Gl675R
/iayVnirt59TnLe3jpWrdd5p9QW52uvRl/lbBh/PvkoGZ2ns2A09l7UubgUEj4/FiABcX0r1BQsI
CCAhlHAhXhQ95c3snJw7Inew4LwprVOpO3KlnHxjlt0iVm/RJYtw9MtjCJ3bll2u//Ff//v//d/v
w/+RfxSXIh1lkf8XZEovRZy3zX//A4wB//iv8m7f/fjvf3BKbMqZT8CG5HHhI2qD/u9fn+NczsP/
l4YvQ4ZT7Jwdg4UtohoxFk+TlxyJ+PsQRPCII6Lpc4mkcmmdTYs1Hnmx2k2cVtbNWJBQtIFGlryk
mdvdBAWwUPV6RL6a7m5cav+YlN57Yrtw3opKf3aB3dndP9MaoF3a5+oSupReMq3Imzcc4Vsir2Xb
6Wcm821UOvYb+Pb8E2ciWZhm347xvgTzXWCBk+QNGVmQxOrh1A49ZFMKS61CeK93FPpYoC5AUGWV
lrxbTn3kL4nlsic3TsqAh3YKUJqDFMJ4sHdAZ05vnQ/XbpRNX2iFdYiW0NOL8FI/FjM5u6llc012
UY3AFg5axvboeIxDkvS0duIGUnHKEVenb9+ayS4/Z3IYV45M+XYa4uozqb6n0Mu79SRbYsvRI4gF
IMjhXq3h3T+Yds2Gz0XndndmzrxCerff+NhhpFm2bqISucOVplcXoLgla/sMLp46fcK2eNkVIryy
qQ+voFq1dxyhNDgC/2mjZd+tgIK2lgkwwdcuaUA7kmUiIAD94K6u9XiFuHSy+M93n+d+vPmo4yE5
kNlcuAwPg/jXmy/PLD5lSRaem564cG5CMjLwfRpt7c6u1kPikM8Qu9+1OGS+dJFfHvFDjsEgPftz
ieUPe4cJMnN5r68MrBUVVDhN0A65hzi0mnDePbIHp0Rg9/14BPgieXIsN3mCfAWUYjSicK3FcV7m
sxE55bgpVffyGGdqJBnFOf1mxniaU9CQAlJs5aNzsWadWjeTZ9OKO9+5IJiMiI7NXayZLTBwfmt3
6ziv7KAdyufUTzy2ZZN7ZIoRaLalSi7BmwpQsKpvxvYokrz4NHURFtOYuCtAELDbysrU3ogSKq2m
3cK75yzVu440gDGzk0ukFDKISdmQTdnS82824xPzeRn+zTICerWP/0nH9RANs0HUwBzisw/LSExx
YMfRUJ07B9no0vfiFRx5yDAJY5BHD9Q6mloZJRzP+iCjTYMTxIKUXHS41+cyEw2Ynm2LVDu4LQ73
ofcuMWtHAhEYHbvo1VwI3iS3XlZOionm8giqBWBnifCgzBcT0D3cgm/zaqaaKaZghbXvc5sFUuD1
UmLfu0fchOdIWEX1UbC0+9mUxXdh1/7uL8c+hoG/wL/Pf9g+TsGZvAsEHNCBlEN8iOeiq4EyCRxZ
xAc44UtgncaijNbGEDU4uxQgLlvmWAMjECcBV7MYiSrgmTaD7/bO4jEYEnGJ+9UmHoH22slASAnb
bx8jslivXcd6A3EF20teM3DstCCPNu2PxlBDIMS593nzhMcA3lmYZS5gjH/TbQb+z3PMJe5f5HFJ
of2fX/Fjd1r079AngXTEuEhHR37uZVIsq76a9mCOJJ88OE1nc5jwdB+GGbbKbRp9Tik8bLKx2Dlu
rfiW9C3yo/EiEoMF3dFBnSV8ykhgpq9U5fcWos3Oo0XnliNEch/J29/6zDxzFTjzvzlz36+RZl4E
V8VphFOgVj/MKw74cbrvAOAIzMssiXtoBw1TtzIvM9eWLjAaBdLU5zefq0uxaOAGOJjm6IUvLmvs
oJmAVewM0rbPunNRUgnJbUB2TVH5CQ2aeHbwGRivF5InOX2KbWEvB4fWG6MnDGkesEm7Xro0YsPc
drujF4Y/5YjTpoieaYrc+1l7mJVWtbShlr1yQ2hVlrU9fO+ZE2SZZH8Kpz77tSM+83bEi8mx7Scl
3mQ98TNCu83esfqzpn0GDZ7ZxpFifpZDCmc3Eja2EfVSZ2GMToslFkns3+9Dfg0uPR8hkKF4wfJi
7+4TjM1LmmxDkTtxv3JY/br8PDcsnW2dpQ0cipj/uKYPrPOqqVmBWwkdv32BCnvHHBCf02OwuSbD
5nupqgapDGEBkgh9dBR3NrYNNeNi1kf3icgOJWuBqHi0Tbfp+WAj/gBExYduOSggJDuQZ89XfUy7
X/XRfnQbmzd/sqn9VdPY+u4w1UDyzS5J0gRaienQ+eN08PGMVItH+16rU/tgaqZo5tHShp5eGH7/
YH40H0NNTfSAuS3M1McYVpcqsHyAdM2H38d086eZ9mOgsTVw1C1FrclC4U48miKeGD1MdmDrrgX1
22y32PCz059reQFFjmUa5Z/yFoxYjEUrbhQZjNaCqYJ7voVo3Gz92AXWEHTRWb0BGpeoIoYHqoqB
rPO8GTjQWyM95ynyiXTzhHUECiNWPQSszdk5DYVzRt5ptOjrJNua5qOjifpyp6vw7WFCNtPPWSS0
/kj6qtyo2rGPwMP/xEqZZtNWfcDKAYpcjSCgi0jhwJgLNnrpuDXGe9VYuyF0skXCpnQNXoH3e9MM
giowXpUWNsp7cnORCtl/DX3lrBOedE9thchclMeIXM2O/UfTZE2Y5ojsmKCe/fyPXpNxYZrUzcDI
15Fu47ZY0OIK2URSel86loLPEjpVTz3I03ejHfobVvniCkektfCdovuOfGloWCX6Dy+Jk4WL3LSt
oCIGy1afgu/A+oQtsH7jTeYfqK5x3m8t/Rb1VrTTKbbNpreqmI38zyFem94xicnSF3WzNb2RLOFD
Ly0ADDK4CHz9GZrZ9h6IkGIVShypG4k9lJ6LyVfYTTVhFO+MEZgTgI9N1XQ9Bhmbo7Ji5RU5mOAt
7UO+WKq/2WKJf9thMeyRXWyWXdfzhEs/7JUH4XY+KUHc5CYgf6YgUahmsnvqdsXR1EzhV9Bltubi
YTNDLGSIIeEPhAOmA6fCMNBuFy/HXFinB7MHT+0UWwScrQWtEKWV6eXRacZi+xqfmH0d4945KFwG
1DpgQ+cO8Mk6t+O1z6Ep1lnkaNMeHGBNBf23XzbTQiixffJpeKsi/UbkgA1sl0Zk22Xkc2cir2nG
/5wsf0BUlJZpu5RekQbNCGxOliP6E3gEQVPT9iqmEQZ2f/UnHWjE4ZtZR3kpHcQioW3d9qCjKpAh
5C0LrYcDk3xTQDpPbPLmeQDMtCx4f7MBNz5gZw2KkhkDjQ3jzUf44tJYuNjspYq6hsCknMUAwM63
WLQIJBbszy5MD50oKSL4+d/834njfdxa443LHVs42DAwz2Mf/vFkAqmdAJz2VA1fcgXq3vvZltRO
tiyQlwT6t/lsK0G42Y5tvDdHWyRE2oHyQPr5QHkjdX6pJ+xr/woCnmqW72OXPOXhV7d1x88ezo+b
pJr8jQtE4KfeR4BzanL41uIEQsAZMshYGt7SMLwZu1ROG1R1SxGkU8kFWo0IWc0T/BbfmdZpUGST
f8Sp3npz5FeLZcNrKNRwnaQ+kbCT77y22KHHFgOMQLF8j5Axuiz8mKlTl7EmkBk845+SUMPPCVCA
NYjV2Mg+CirZnOH+uGmi2n2Fz9x7UBW814ztf2yajlpkYK9o1apkPHiEbpHrFT2NPlatOZBrormu
AH0+vlBgWmXOxw21onyVJvTPtI/zp9ryxSvi2YscQvXvFq/aY+hTaAMRa8/rMT1NKeLleOtMLYUP
Miev7xa8J9WCyW5cinyCQ4iy7Iervrhchn8wL/0R1Tp/yy1aw2chOdsmyJtJvvQMUhEjzoBmYXZK
8MSKJMmPZiUe4YQFQ1qfHRE9tb8o/BEfwupcnKGIUUILAPzLDaBrS5PI6ZPuqDzEjE0rrAk9h3a0
sXkEhhCv4ck2U9f/7ANw/80BxQlj8I5D5sglHiP0X30Avq7LGuo35aloxtchJf2O0SR/0a4/bLp6
qpZR5WQvVZk2Zz35116N6UsRAFFobRAKSz7lTbYc6zT/OkIddzXEBdnjxOPe5DS8AEcGOx9w88Sc
nfDEyIsHiM8iETT7OpRtiqjqUF1Lracj5XGGROIZWvXegGURuhbjeyJ0lCx89bMCS2osv49hcbr0
smY1pP34ibattUZGOV+b/OnSwrsecegrvI/9NSbixYxKavvjqNwNs8eobr5W+muUFTri5T//8HD0
fVhYZt+fcGwHSFjXRchrfuP85vqLqjHhOcLoIPFQNd7X+XRCctt4gujaeML68QppmGGLlQcw+gha
6uOCd/Cku3I6mOCrKRokcwwLXkXfbYDfN/em6bEzZLCTSgAXOPK6XmJx74sNEC/+gqfcXt3xyop3
WOhJhCC8zW9T7lyAwM7PkUKLFf0E8InmqyF5RjbkJ1YX7rmeN+vuXDNNeLUhVVfZR2O/F2J0zxnO
1WCHF/HywwQIm0TnPr+Pr3ywnrQeINZxjNgZ4rM4nkUrrTdxWW1cqwXSBBFYvpcCCcxzkxD4/rHO
vgO60S8hIaE3yATuXoQtp63fhE7QKle/RGLMz4j8v5jOyVL+cxZ/zeV1yBP2DSzLLEDgXZwzkEYe
oCmIv5HZw3uelGB7teIfUUe+gP20PjWRIgtgWyz8+l76PUorhJ1y/dmW8ThTdseH0NfFpbXgaYoG
nn0XIMr4MGKUog7+8+3j+v9+9/jYjPjYlPg+Z+4Hj09Wi7rUgOGeAAXIz0mMwyhUe790ss1XNctw
WAAq6Qn8dhm8G2P2/T+O6PLi2A3jDlQtyPxvK6gFd408m+Zsh5KSdTWtZ+5N/VshhHzWqb5PEBWJ
zq7AnjuE+skbddm4b3DaRE7GEGQK4oRD2LC9ETDWWVfvwJGCTaeCmyxwLQUwPPcuBiMbD0qtsEeH
Pygr3U+02LZNGf6RZDwCX5I9vk69Pa7KmtMjcMmyHfF8sKm5gXQrWiQyyb5LWzx7JeGvkPupQFYJ
D69r99HZ8xq6qiymDlEkgc9EDjvtpsz500GE5G/8qsT5uKhSIrCUOh7xHGwePOfDolqlkFPVlaeP
PJ1cvPSr7ECw/hbAZaA6zSfLe6HidBv29u5hKqYS4xDF7dZ3r6woIdhuvvkoXZCmmGo/1s4KK4Fc
IPcuPRjbo3jYACtRhyrveJCULF9NcWcvI+GL9UAGfvMrG7Q8WvwhQ5/fIp4th4krhOgcHMCBQA4P
HK7GGIjmCH4rhPi3odDdoojtbGt1kwf+0VBFB9YVz9lYgo40QpLPBbrQHdLEvAxYYDRNYcbVbfYM
wYH8wmrXP+V4kbdwlUXvWPDarS+YXJRzOM/iSbqqEVAOaOEARWOMeo72tQiKA4oNrRrTYWyAza7d
gVXYOPbpIpk5NLB9tlcMt9G2n5fxoUXiwYjwGgI1+ZMZZuy+Xdmrkjol2K4xax4GZ255jovmyc0i
eKJ1OSyNKtGkCXgSmZOfOB3iN+jo4CwIVgYHDyaYm9WwHOEdXd6Bzcgopep0R2TXyIsKSuY12MqU
ywS4yqspwCTsAv2EVOWGVz9tvQqnVdj43lLEsXVtuar31IGYHgN8KCiKWq4TRZHL30Z2srea5ps/
8eESMjVeZGJ/58VYbVqCLKnFBKJL5PU1e1wyPDwKbAPsv7vZCSUfliKXOnimETqyfU5dm35YikIG
7bDM7voT4YAk+UjWsJE/7sqzgpwEolKAhqexbvuNiivQvZTX0e7l2YzAaS0jyxRs9mM0ldt70/TU
kIqC06vlQdTNY5AfciJE1nu/q481cpdfkLRTv1SNs/IBvwQGBK2saTw8Y32+NyN8BL/gqQUE0vSS
1AIyg9ugAprn4xnWN7c5mj7kLlyHMrOWfTzUN2QB8bUbEyBUMr++Iconb727iLTflMEo4TtJ2iTb
mLGC1UBI5PYZsCrM7IZs04KyGf6cWJxiaLQh7LxyOtLcGw+zr6x+D1b8TSHGdDgJAqHEoaDqGEaF
WsfUmnbw64obJDw+Se1F3/wcbCqWiNyLTkKIZtVqWnqqir9BBWqhmxywhl8zddhMa6WRT2AUYIYk
z/cVGZeWl07Oe0+7fI90q6WLcyxiiNlRDcgNieuTnzf1ydQGJ1fdMtfgEnUGwdf3tulC3ihdJJCS
vYaeU/CTLjKQtZSqXKrJWrARy3sa1DZcRPDfOK9pOG0Y4H5X09I52YC977eW6Ut1gpdxEe/62APB
mRwn99JZFhS1EcJaafChvcV+90aIdn8UjQb+zEk/08LFSQRMGqdeFc5hijy26hEzfh7lFC+wPOPB
VNp/Am4KSDqIjVxybjz9sBmwnW3XRZAh+2dd4KcWC4mDLZjOkF5EMqBJkaOzqH4JFzkSPArugPya
D0hs0zTFiLMi8rb/OcRArq1ykBBQh8sPhwYEUHl+UqSI8iANuwz0GI1YG0VmpKDYz3x3F29Oy9hZ
iyatlvexoAQ6lkXzWoksCcyeJh5zDtYmqEGY5ogM2Ssdk7UNDvo2IDGUzxAA31se/yMEpvAch6OF
s1pLv07zP4nU9kElg7d2VdGcgd1A1iPS/iCcpK4Wkf7F++Fxjudqtpra6HmBnU3uuVMlCL6QAQap
upTgBWCgGGnohEC5q/o3/MUdmWEAGJOzaCxBTvexSuilVw/d0vwXpG7Spc3HalVT/NPukMepcra6
tBHwnVGR9vxvFNmM7mrT1zsy0tgec6XK3H1RtOcSjvqjS3MGxYy5Bo/J0RfIpQcdIUirgfMrl6Zn
aMq4W5iRYOgAxwyA0mvT49WMbkg3Z8jWDtvAO1EHKqEg19GZqwMH2q6bkVkJ1NVRgHx+j80keFq7
WgE+WORnPKY702dMj4s8Js1SeizS5ZIWI26D2UtjxOJMDcQ5Em85dBgbyGDh9xyZ89NoxpDR9oIB
5IC4V4G09WPwY3PwSYDNhvwE3vbxSWj5ZrMxRo5bM64U1GWRvl8nBz4XpmYK08H8FNn+fzVGOiC3
JQQnrTAuk0sxpU8mOAMIa3yBM+bJBGB+9ZkAjOnLMNIEYH71mXm/Wv86b8hqvAwZ3hQDcU+2aMsF
82T5joTOcJNIq1oN/VS84+f0Ai3yFCKx6M0dCwguzS6A23WvJc/uk/ym/nmNKNfl+5C1P69hJk2g
uA0oo2pveudrIEOLXeDt6l4ZXCbGbK7hJEO5AJxwWlSp4EDk6WJHcWTeF3SKDsobxm3kEXlywFq4
qf0ofRqdkUDaLuV4VkCq1cjqgHsJHswIiWMH0wazUnWIPP/r5ObFGvoC6DU2kLGpg/U1NKHkuTA1
a06v6Eq2mUJGtzhj/G43I1if0XVlIdk5xDbhSeNFklDZI2LFyZOYTXhNNGcv/fNhMbXM0/UuiYvv
Zp7PCzgSE4SjrNEJN4S4xzR3+lOfR8PJ1CCe+LNWQJZrxxpxHxEPIwDZZohqIRoqoL910pUT3cK6
3KVQSX8yLaJtf9NabAqGNurHRRc3T0bncBq615SUdPdB/7B2QJrtKztafegYE09t3Rz5GgKn6YPy
ycHsaxXIrzbSDnske2ObOyLR+RLCpKCVfDOmHD/4ou2Qgne3IVliM2bI7QdHRA7mOicCFlf6C3Oz
qrk5zk1zJ5veRxMb0OhAKAQIzL1sek3TDDa9Nf0KSQZQ24U5PLFJu/epHZ7tEmJ+i9iCM435dbU0
RldV4XkUpVyCLjMJchk7oI6wi/tHm+bUgt7LfLGM1j97zUeb5jD3mo/+q7nAPRT37/mY+xj8mNtT
390AH4M3Yq+LgzgSJAMcclKIZCdmBHtiEOw8b0dgZea+u3V0igMwurOhkB4eGzv2G6Czw36L1Eh+
i1XyNSxHCElxBw4Gr+7XiVuHS1kCHJbnQ/OkrBrZj+g0Jp+kXyWFfrJPXb72dJS+CsmiwKFtva8g
6vJqx22xdLwm296boANdObFbQf0AvaHv9RuScAeMLG76ysFVuEstENWaS3G78w+pmF8Kc69su/6M
XIQ3M5XlXnwgLQhKbbCP4rgaAdBU+zggKIV0bkLjJTDiLh4y1gYcW9gnK2RbL6fJj6xEBKUinrh5
ZKSbyGXe1kmj+BkYmQnsThjClA6SNegv3X04S4+bGFg34XQEaTa0cVwEFe9Hq2Oszq+gmSxCufV8
pIr6owcwJEjigPXFoWVuuqzwTgLpsNOcDpCD/WtrTHHse1irXFDLmraZBrgRdoPzDE2tLUT9QP/X
SeWD825wtlzl4PGTUXLtqiq+9q5sD9Y0ATvKKxmMLWDbJAGnzNz5GCa9o+PgBPgwjyVQDHEdHu+m
eTjoTv+cdBnvEz4CBgRI7m5yOqw0LuRI5ue1l3m5kmWk1rVkw1NTe1cvdj1Q6VvJy9Qhl4n5/qUl
EK7rq+y77dIyYBqQXx5N0Jitwx957YJr0gXSb4y7a1H7ePatofWwUsr6WmW++uLlI4QkJKhQBHTf
V/YQLenkHbQP5BLOfoh4uHrOVOGAb35s96FfX/OIfE2isVzGrmyusoh6bPvrnTuNiI4UBelPXlLt
iriEBBDSrp9GhribM1XDHVEAvqY3MdnkyeALWuYtiJ3rF0Cdp5tIKJKNgEIASxokhxz1rYdI/c3N
IV4NuoomqP1OrEmsJO7SfAJvscejIJmhUBUt2AX5ihpJN/kG5C/1Ks5d4J/ICIyKkUaoCbi04C7v
7qIIJp38kVPegBOYtwzICdCMtWCkWA9hMqxsimdpyvWnWAE91Vptfml4r7YCqT3wH9dw8DlWvCrj
8YdfpNM+U014Hqp2xxkkraGPap2NyRTwoCAMFuUzBSANzyWPqzVLUr4CB6e+JsAycKvlN1OMU1cv
wjiPDgXIj24gEXU3pEb+DHL++Y3OEwD/CkqrGzcD8nyP6uTGir1XFCwPkws+5zEpnfeuJiOCyS1f
m6ZbiHpRF2l4KiEr+i4uyUQRP8BOcTmCtAuSHgSUTrXsvmkHpCQ+kOVaOGxVdWkNGDsA5Kmfgvpv
HuF3+jOUIeMX/CfGbToKNygLpxkX9uzW9WYvLyIy0wlJYnrhFrJbt0yA/U8z9ziyVw+P1CXzlHXF
Q84BJhFPdcbDK+CYwA5yx93UEtJ6Sdog1uI2OuihW7cEhpKscLYHF1+Hv3qf2M67juzhMoSrCoLi
1z5+qwseXiq8fp5lHOG4xvQX09K8Lq7a3SYWVAbWYE5TO7cBSTRnMguqwnWe8VM7z5AwPnrDE1WT
XuNkC93ijuiz8MqML3MHnjzJbCQkOtj0LE3XSMILwi1sZ1ouNmhnU9NhS6DbezQWmtQ/zaYPvJbD
lkL1AEFWKBRPTF6Aa6MgKOHtwU27/rWY8DyNTT4BG1sMrz1WqqCyB3dneqc6h3o0MPc7hJb6V9rY
85G0qrd8blpZAuIVBbZa05tQXoII0ZaIsOHK0CTwANXnzdr0jiCGwG2YuyvTW4/Yn9EkizGY6oNg
iMalUXoCcUhi2Y46tV1KV16bessK6+vWRKA66d/oBKY9Da/OzRoc5O/VG13CbbTtYtIcTPRIZiPg
PHn7bGL+YTquxNz61Zenonk2EX8Pj9705o/E/pE5+Qu85eGbzIBk9SFVePTHWiy6MSmggQ4CuUVb
D96JAtkIHS8O8im0wiz3Tq0bWfBt0YY+Ze2hszIFMqJIrKQI2xugm0BMTiT+mnjeYWgioARrBFxz
VvAfQyUAu3To+IYkXb10taRPYxipbSz8ZP9XV+qi1F61Fug9x7RKzxFkEM6IzoCTsFHeIgXHzfnR
YWpxO/obiaBu3FJkHShTxm1u7fLSPZkhNuLdFPc8L452XwX3IebSjwta4y6vEK1PworCGwW1OBuZ
ONMG+f9A+s3f5d7jgE9kxaTzh1BJDKIqgIGhFkWXcelH+0xW7FOFyN9sLnvW7MBXrFZx31efXU9+
gxcluUYqkhcBbMV9tgfR1GWcOtk+B8j4U0s2ZjaYnqAgquSxUcR+bmJQU0IuOcS5r7UzrOBy7yOQ
DuLxPxtbhWtM7eA+raZn7ZYayZa2+pESDSKRmH4Bb69eIi8JIlJgUTk2pD2nGaiAxHzQdX54Ckhb
EgFHu8CKx48gMP3/tJ3XjuNGtK6fiABzuFVWK3ac6b4hJjJnshie/nysHlvjtrd9sIENwwRrVVEa
tcRi1Vp/iLBHx2tnHWbJLnTFygbCEtoeQNa+RV5BD6w7e7ayR423OAeZB/e6bR1AyEMx4dKqGk28
lFSfeKYDdQgqQBN6R75KMtCLDIxzlIkQ5x4tGjYStzCEiIzaIrj7aGEisQyF314cyCZ7124Axckr
zIC6Thy6CuLUbKntLvzD+gThnvfXuiEiUFcFiIYLFerQ+bYZKNPgtJtf5cGfONP7/k6OSGWGeuhF
jtszD1/ND78mkk6rCsuF/hTqFxVYHofhrLDeOLyHZBx+0TlCb2K+aWR4ms+8qtf3uuO9ynjvZP2m
RFB7pc0w57G0Nxkq78dIcQNlpVKlh4pEjQ6hnORSw4TAuKAuUD9Q1Wqlz/hneZ05n6XWsPv3gpH+
t4oRzB3ksBzDsk3XMvWP9cY2he0fIu9xEgbpQkmKD8iZ7NVY+fGOYUgHxHV6P7RW7916kOc720En
0g+0N7fXrb2YJu9ia4V3gYcanlLbXcuWjPO22qHvyAbMC3gc9cw7NTC6xTv1Y445urXweRLNlVZY
3JZmU0pWgt3tAnJn35N8XHRjVOC2a/c7WMA6qiDxoJ71/Pvt3XBe9i5BVVoYjDskxeZ/VDb4v/55
t+t/63DML1mQglxRMUWttWR6Y2WYwkj4Uieh2AD7Q+fVgUuf1/paxpXAVVa1a6sYB7vpE3qG9zLu
TlQaSy2CotiQB02bKlnIjqIg06XZenXRmkw/915I5dAz693oVhVpUdOKl0FRA9jBFnsZjIW/KgpU
yFmusK3ujbZddp0RAC4YgqVrxuqXJsq21mAXn7o2DneiSDE/Clz1c80fTw5QlERbZRU5WMtQkFv2
cHLyzah/HGAWrdLJrzbapItHXCjMsxGnx96qfWggFujHcFTDA1xxZ5n0CUi9rNce9HZ2R8PwKuhM
9SGdKFWwfOwXYepSTeQL1VBS0rq9A3SfpPn2Xdi0RKX0IPVK/WJsD9NDgDSWsrRmGjs7o4WfVP0B
s6HTzQ9HlLm6TrI6WstYM6Cl4LUkY40Zmt/bBZUDJ0HMKYzirzIWeJ2GzDyHwZ3ExhAwQX+2MeAh
n8zhwnET7WQY0/CMvcB76QYYYL+vfIoJsmKDv4i2cKnHnxLy+HKYjGuxI/YglEayl+XnINgX/jyl
h8U+Dm0kvgpwefIkLvagwGGJ9vXFNrrwEQfeYelg1YvngR0+Zi6Q18QBB9SnaQELtRhwqKNXDq4z
9NUVb+IrEOWDW5jFA/sVbz0ljQleMikf4vngheWPQDTJQY5g/Q6gZ6iWsk+OCsY2WAoEfpQMkHgV
DsadPGvYaGd9XDwOma0sQLQwp/vVcB11MPZFV45vTeb/3jELEi1C0xjf5BU8S8Zj36p3WkwyRBJW
5KFQffareDJub6yVpnMfKDrUx3gmrWgOogvRuBFDGG76OEHzoI+ntTO24VUpXAVfQBShclbFG+Se
VVQZOmeDypp/Eo5dbodxqE5gSZBIYlW7AKq01GrDflCVRjxrprWdAgAcYRaI55y9bIPY6xVGEyXN
cJrQXZg2qTf27LeH8SGZWSQyMZhnSCjYUbrU5mbl1+GyzN1VNBr1UR6Yw+ps1av8iv99utXcjzVg
AB3kqrWZYGNTqf8IrKEejhQxMoRHBzmwxXgHAtomu1j474e6dS5h3CgH13G99xCeirYk8e3Mbvo1
TJSkvUaQdniXdBY0NRJFWRkGC6dp7W+sfuzGrr75AFSW/ki+ERFy7TAOosVZWLXwddR3cmQk4Da0
XRQ9sq7FHBMq2bZpRp/HpV8dkZjd6Z6l3ksBibnVNt1vrRDBn3spHzH3UQb8rU9oU7VIIBntxq4S
j33VWatWJMNGNjNM0s+mycpt7pTTkDc4KZayTcVsEF5gHqXs9IR+EGyOFmbVaeusx/FG09wXuI3l
XdC0xZMwqweDm+mL6AyxLHWLvZSokitv3C9kh5nj8ZGjoXnvFV1/dBSAKXB1XyH+4Ffg899CEclX
2N7j7r1ZY04PB0GIM38ZjvJ0NCpFgwwz62YFtnLUZvs2fQisZe81qGENY7qwmlw5kLDfDaRiKGgW
aN7OErburL7tY1y/M+emjClQotYiMEjy/RlTlQrADfCSHRBQ9MBcYZ31rsrWQ4c6sB91ygLRMeXV
GsxHVEqsn55+X/gx/PZmbPfBOPjbpKJA7UXeVnEoSPud4e/HPCnW76I4ZLo/xHnwDm/zeLgL0Uvf
8JME/gDOg2rbPXmw+r7Uqh12gvqp8lXyHXPTN3ptZWkiW7ZUXQGJBn6/r1EEeZfnyQTgNScw7zIf
Z58IayYkDdqdoWfO9zZyXqNpUJ6zegw3MGmqQwJk5uzoRbtSSQgfgBN+GfuClHEyeo9tOGq7Oi95
EAogJiuWy9c8wI9OMfPptzNFUf4Wu41D+XL/7/exM8M7fydo2g55V0fnf822VHCg9P+G0kJAMPBs
t0yOduaS/1HqfcEf+pMw0u+FA0QxdtXkkwOoE1DHi5/p47Xq0F4u7PiTji8wCh3ptJTNURTBBt8C
tlBhUi8V11PfwGUFvRW+leNcUOqMbFsXofoWPrWa27zxtR5DVWhL+IEOQA3f3Idj4+xgpAXnrG+0
deV4ARntsFoGjTo8x/CT/FHoJ7tFzkkf0XZngRZZpnoBu6heoJWkd8nIjOq36uUWr0XJet3D003G
ZC/6HfB10tFcTWrEihAG7osFKghOu6L8cJt1FZvmz8ZLX6uo0D8pmV2sah2HejOKAMSHOTDzaJrO
8uopT9sXY77aS9180wW+udLnqlUN1nSTdXgsSC+ZMcF8xk7z/wApmObHb9FTHbB2fIWObrv6R/S2
ieMyIDhoC2P3RZbgcEbguRlDTc37FnSlEG29NkotW7+3e9DzXfIDAII4YCghVqnis2EtdazElVgc
ZIc8+xAbnGxmh/nDhpnChF4q+k0LF/DNGNdmIuov6uS567pwWVB4ef4cx/5p0ABAOJ7QcTt10xMe
A+1Vn5dyCM/guZ247MkjfYhXSLKY61B1h2ti5Xg0DOr0H88t3ZuxSX/5wc9wRFbqzNhwDGzZ/9sP
PrFqt4vn3FMt6mBbel47HNMmXweIUEIcSGt32cWWs4fNv/AnGH+jrqNUAjr2/ay3LFIQt7Ycc2vK
MwAEvy6pI1/ddcO4JfGFzn8ZKRtUaQPWGY6qbxWqlws7VjxQ9xzasvRPJICMiSJlsM2qNDgwISvd
Vp03jehsKUuA6cUS3TQN4Coeb1mf22T3C/NX06oxfeEzcgRVhoQMUzNs4w/DMKp0EIZo34yqYe03
E32lyo/WOs1hmg+ymYwNG+smddYlAsprHGDNvZaJ8mVM+m3ocX8n5pive7JZd4j7Os8lolt9zo/B
D0W4hudW3Y1d2z1HdgMtknjaaQ5gVtDdLeo1F9O01o2WRWswDuZ8m4inwLSaPfWUcimbjhdVFyp2
J9ky/EI8gW1bGpvurQyc6GhHOdlbdzROk+L+cQAIvIXb/O0Wl8PkCBkLzQEor+Ida0P3LrpVU3t3
RbjRMPJcsrRCcyg36u/NOdPNaj8E1CUAxxQCJjRfw5/XyKsVhPu4ufOEtEvhJasuG7Njrmfxvo6o
kd9i76cDwLGjmA/ZQPKdH+JEzZ1LZEc0mt6endhGPnSDaYyudnSQD9rb49V0MGgwG4uqXE7lphrT
fBlWUNTkuGaEJuKTAdqEiUDRaD6wF6Au5kfZr7Ye9ybaWrAX4j+GyHFyRFQm8To2YhLtmWbtIy14
bGEKsjZLQaTXglXaezuuS/2YWN6dlrD0e481gMFjyxvOdmPYVytH69/CF3kE2JPH0R4LcvImenlx
xag+tIaY5RG40WQzbnz1QTZlh4zJwd44bvqi0h5kyLGidu3NBwMAbzYz7BEAD3695hia6r6cX1On
LFn5jnuN0iBa16oq+JFO4invvUvh6spbkUb+srXd9hiktnff2tYPoK7KW2CnwdJEyvucWe1wEQB9
FrIDnFDOxrVzro6SACOaIniI8xWTV7zY7H8f1UStyKt0w0rG9abfZ6Fbr8qR4oAoJvNSA6RbNGmr
7HyHjSuiVxFqgE24Lyc2EWGQG29I6JJJUavPWWs2O6rWw0bGM+0a67V4rUfT3BpOHm9Hzzc+oXSy
UHUfaQRk1d2FJpJqmRkdEzRe7lfZg4aVffG/3gKqqoZXpGiLTZGHmLhHfbRVenaDfOxTTpb7NRzh
dbaxam7F6JSvuo/OlR15z6yWqCq006vgIUDSLBjf3C59sZs6eHSsNj3KeALX7p/i5ew4/Q/jHZUy
6r+vbOyPz0R2JvBabE9DfwIo+sd80GCGVmFndXOMcDZnV4VyQ+vp0QVqu36pSweg50zD6QZ+o7Ij
CfrfO5zcwsUi5gtVMIG4GIMN8s0Z/WVo1MZDphrGQ8LiMumK/CRDE/qod52mxAvZWcwjnKx1uRtF
uJexxoNsH/RBiAtmtp+GWn0a5oPBnJaq5Q+3gzcnkhT3QhGLYgUbAXFRP22rlRbaYh/1VnDqwI0s
rTxUtxRDjPtCi4x7xawo+Pdjf2fO6pS5G6sb2Wsl9i5rwGW181ifCfueLNftuiHXyZi7v4V0I/gP
kpH396/CokoLftI04GKQoPuwyFRrsu0dMhf9BPJv8N0jT2f3SCXEPVZhgWF5ZVVMFMTssB3FQvYg
PzJR0AoT55hA3eMqGZaXjtQmSKUIfzN1P+tEOY4OvnzygJjbzA5OH+LZl8/qBgTOBJZAcW3xeFFG
Etw+U4YcWwrRM0cj2iJ7TSXrsGwNTrJTXl8a9RLwSvqQ683erfxwL2YCnzoT+ErJ2pPt9s+gO2GB
ZbanW3i0pr1fKtGEInhkvqT9TiEdEC4CD4tqO4yB1DsJOeVwhvqU6AwUfvKgxhkiSqOvnZQ08HZG
Y7r7aRbxbbum30COTtsISH7X/YgAU19ubkrjgOGLNgpnd7NNylmar0p7XOIfIzYlbLQXI3GNZeRR
mJZN26l/Yo7VnxGUtV5Ct0Jju3PJ9pT6I+nzlTIj4v/9BtW0j8Bah9Kn5bBkNS1KNtrHvQcmCpkS
tFF1fNc7Yy3XLhPgk0Om+FdHS+0nNaP+3QAHOoKUsJ8GFYwfNJt2J3uR7Bs3FczDdRBb1hOqgwEU
/SleFlEnlY5cYHcIrlAOb5yqXFha6X6zhupHyE75JAFQTaQvW12fniytGu4dWz1L9FStKMZdTpFr
KZsZub41Xp/dVpeJFpNNeWdbyUn2zq/B9wglwa2ek2yohmOClsIazedywU8nTTb8UMJlFs2AwFno
paeyui+HZl8aVM0+ySbsj/04lDvP6s27XqpugIpjqxNttbnwkDgd4L2OmaAKxTXRRPDUKS5ai2WO
5MWsFUvl9FpDaV2HnUYpegQpAnO1OrTW5JyHtkbO06+Nr07+gGNt/D13Z8dKTYWbMPcBb0K6SMs7
VuHAxYGNeIs6raOTo4nqJZuVnWe0OUIDyl4OC4uxvjZpwxc0Wo+J0PPXieLL0kbwnonG1TcK7UNa
98UhD8x024EvvI/wLl+mP4wUoS1cQRqk0ym5NOab0JR5zVh2ssW/o7j799+b9ZHi6mgUHiEuuKZu
aLarfpiFUM0fItTx1cOUDthU6KJfgmvDtkdSPmXbtNy/tO25TVkUGuBtfD0z9tgVWKAssnCE/Ua9
mD3E+xwiZw2/LD6pJFTfJxIlY0puhgAk/jwlYdjQLx2+yh1wovAR9ni3lYK8spkabvBYRNymjdAv
5AHzs5WZ4SaBrLaWz9UeaQV97IoXq0/Zp+TWr3jeVdsS2N9z+3rDPObKpLmoXIOGRJ8pw0Ylq9Yh
WFZ7KYGQ3cCT/d//0DxcP+yxyAjaLok9zTBRbfHkN/HbHivw7U4DeYyvHeqRj3AsnI2jj+kaoxzv
iR2Ls9esMUNJzPCe8tgWpy6avspOt69NUjX1LC2siSX6eAsWaMWj08b4jxuI5efdJxZHQBmcTnsy
qHct7VzlbpqbnQ8Pt+qifi2bdmhWd4rluwsgMWJTtUG6tamXHupSe7Ltmm/VnJu4yD15c6IIxuk3
w0RwqZ1mJFb3WkM4exlZAF6tNLsGBfSfvjH1o+khBiE7Q62q9pEexivZqyPfxhMO6S7Z2yCjslIb
wWpP8Q+N7mpgUdJxpcV6dCcQZryr1OCx4uUu8uDMRZ4gGaElosOyljHURTClaIMYppmNjnDmAM2H
81BxpuTn91xVqC6dtojXYWyrVxFP3TopU+06zGdKREyeyZjs/adxcdn/VIT6M1djd6XEmnU/ZuWv
s/7Ps1vv7UyJ2/9YvbEs+PAbcjV0fkhpGLo6L+L0D3drgF9UPBSFOGRGba4cQ1SCiaa3j79OG32Z
Ar9ajI0xvQ6hc1VKk7xxaf7MMPz7oYykACG/FS9m0JDaKzvv7AvV3WGXmezNVB3PRht5K98S9nPK
QnExxcX0vYGG+P5CtnCwp7HDt9H3QMl3oByKscTlzklLtlJdBtr1t/NUKV67MafINpobM5m8F3sy
61PF+gGPYZrK5Gs7vVVUXEwD/yUTE8rXuhXuZO+QAnSfcms4In8C6sEo79BPTh/KPoqABP56DZhL
/lmDHCZsSJFOot07ipvs02TotkIbq6doTp2rUxd/j/zmbnTc4bM1RGR+0BI9tLqRUOKF61yXvvbI
5qlau4Ybn1ovzw58CdNGRxzssXPUkdQM8iposmyCLp09eYS2raIovlhi+EIx2vwSFeGb4onga+ao
n0F0lF8xi/pksrLhTkYCsXDtr6Sx8ZdwWkA9kJ/7MQ3v4wwEPRZu0R5CfxQsNbi7y14fKny77ODe
9bqAXHDvr9FGTlZo0sTBUkmraWflPcTaeQzfFofEsxBuLO9lyAisbuvaQX8OryIfbeQx8nKvaCqM
xgg10amrnE8eqYglVdvoEe/QZp0qnXN2Eggq1P8zNO0V764PRbwbkvpbhcDfyspV47lIqCD502Af
wctj7VlSaTLc3D7KXra2v3rVFBITMByUZUawbCIHazLhHu0o6ktV/lSjIXquvZG7HeNSGRVJ0p6d
cvopW5iRCQxtC7FMTeioFQbKZu/a8RL9nE3DhHv2ZtoUSljquUssyC+QrdAZ9e+ZNPK9livDojd8
4+hqxZvdm97KwlCDrGoTXUQKeZ6nVL5xxrTeBbFWrVpqiXsJD9Nq5xRaXfwQt6r+EBfBIZ3xYW2E
rYOl+OFKQsxuFw2UZLZ9U1CPnHG+Q1na27bDneCG8JUwX9m0+mvat/AnZ+Bva0DDwSNj6Yf+4Tbr
dXOlG9ILBldu3K9uHSMQ9w1Iu4NUMeHPqayqNPaXhktaC91G1zhLpROzeWIuMUgLI3aiyc5YAZQg
B0duEv4aLK8orffB8korAPqB0U2tXxwtY5510/jc2WWjLkzTXCl+aRzem7LHUJ3oPIZdslD9sd86
cR+fZezW21FEXrVtUa9uHYlilasawPLqnYRUm9U7CcmO3YODStO+88pYAJEudmPL7GuYfBONV0MC
zVX7q5NNz0HtKU+KCgrRmBxz26v29Byr2YMcwBqgnMu+8YND0enOic1ko6aD+Rmjy40cESZ5inGR
10FsYJfeeRPIDIB4XyP4FY2W35msBJdw+8oLadxFV5ausugRIrpW6IVlBplJZ67a5WiuXP08WMY9
P/wh7MGAwqvUI7tcTPKoa0N3SIeiO7S2DahfCctFizL2KjW94FRSrzokyAO+t/okQedJHgv01E5j
ncdrtQTn4hZT5u4zW40xJxIUcXkMGosuC370Sk/1VWvMs59G5rnSumRtV22+NGw25Atgb/4B7WmI
nVlilhsvmtYB4hRrFOaqLSSa4pPiYsiLI7xylM3cS1dN5DZPdRvHZyBmW81N7qWQYqp2lHtdtA6l
kGKHRZjfmhoT9MSHtNIKcciXEl7wfT0fGugAi861ujszBc6wtAQkP19LLnbl2qxdkEtUwHbdLiip
Ad3Nb7LovUUzrexGt7/bqn3JdfSRXcNJUZl0tGNBImzRh3G8vwFLcYJ/7Qc13zdFCdK+ntGlajri
El5CTbuNk7DTqvTyI7f8+n2wjMkh86tYbYOafkA6P0H6Hl9upUpfgxbYIUsuexWnSfUaDP5PzR+6
K3ZT2nVSiq9DtpoSzfgRaJTurZBJN/X5spLR/QEk9Gmc6vKN+wsOQK3lzxV76hWXmlfs29WNidD1
MRZluyfdZS27dny8Qfii3nFOaSQ8tBnbo4yLGd9Xd21+/I/FqvVRAIVyCbVs29JcGwgkEoN/TU74
JGPrKsniQ1LCgBG6cS4TEzmRKHW/wNJjhnHEc22WFiqJFUJG6VS8Fmwy41Z3vhRY1K/qMfYPPS4s
95OvwA+brwTGsurH5Fz7jf0wqNF0B1OqXsu+rlhi+NF86cLGXNs16DE/69THpolegyREiVfAvU9i
gO1J4VUzp2+ExzGioGZM7hc19Fe5XtSfNTIqW0U0/gKNG/OOH8zGhXNxhCnnXarI8i6d1QZ3fKzP
MnSLA2v2l72JZ03MOmtHymJQtQ2Qk6MfheE1dXuYVHrOfDomZBThbO+SAJ677HXnIWGCoZTGzhC2
LhsZENqxu0hhX528Boke2ZSjVSt3cYE4O2EabcClsLbxw/ui1KARxNknhOGs5yqr1U0gwFh29VBd
XewJlnIEyqJd47Tf+r4Y4cn2czGiBC0DwF+XAH/kcZyTBUVpndt9vPwtKAfJbg+4I/MX6KF58C0O
Xtk5qbE2rNP5WtmUQ0b0/pYZKLKNNBCwFO8Mu64+uKDG3AW4RG+fZM2b9BqAeRD8MiLwFDaJoeJv
ZEz2OoGTXISBsgijbuPNmi2GbgCylbFwGPjjzW/ToNd3uL2kfCt+KG9JOAQXtf8e5H766mFQxQ4p
R8whKqkPIdppuWD9WwvVZyfDDmFIIrwDkt48yIMM3rplzHhibRis/v1e+tsO24Upraqeq82YENuW
Zcrf9n1ggYLetMzwQDVFPUkWn+T3WXrrL9DgMTe3mBHqmIOapb8AcCz4ZvUIxR4nS5jD+mjRhNBT
IiHMB93L3KMHuWbCIPRhGmJCAUquTUUG9FdTa+7b4ZtsyGvQt8c+QGnxxBumfYCC6iKNU/MQVIi9
UEW110VZmmtrloLRwsg5FDNoI1KL/DDkBaWOIopXfVo7R6HoxkW3OxB6QRJ9NfPxvlP06HmIQ2c3
miz2tQ4phwIIqhwA2gnztvnKwAnNi1EZ/1HBNP+2MWJHzZSl2YAGgaI48+b7tz9yqTQa2SnbvhMS
aA3dZNVWne2smhwYjVOSIgv6Kna3vnpv65Z9ajOfJ6dXFcpaUesXo27Ha44Lpy9insdKT/U1gQK+
6hATXo9ZNF6jMUawr7OTVZjgbrEwZrXgIJu5Db1NctkZ9gkrjmyDmHK7Y731rfcrfc+EYtxNU6Tv
WzS37mQsMcJfZ9zaxp0298pxH3o/jCsR/fqPX6dnWx9ERZCEJCthuZbBN0y24OOeMuzzOveUKr9T
hSHAS3nNyiqVDOJ9KE466ZdVEqT5V9e6xp7Wf8vUrFu23VBcKNCNB9twyTQaU/1aq/nGtLL+W5VY
6mIAeHrvtY29z032UHk6QnZpg/fXED3m2ehQ2Y/zPQt/Kg93/TgkT1Nmf0+o2K1UYf5RpsXnJV55
tQ0Jf/IxiZsrvObACjVLlWcE7IoR1j6mtYOn7hxnSo5RV3327FY5TeUYHdJYc9+5cVVVRgdXMd13
MpzsvTW1vw7+H6+VJLwPL3W7VpJgZe8/ve+HayUJ7zb4f7xWc2GpS7bf7X3ltf/0j7y974cP+P9x
rfxrfPhHyvf9P/6A//S+/3cfUH6iD3+c/+UH/F/+cULNePYosyzRTynXrR6wyWpROyIlTlDIthGy
A5oGiiDv7SH3zaM+Yxtlt1ea3bXtUSAHELEsRz28HzBOm4rsS63FK2PShjvD02C62/n0KFRnfGyY
/lnqVVfZ0koDgc5KKTbmPGJQRHqmeHS5jXdd/2vcJu1RjidFglmRXo7HSvEWgBEGqK11e5WHjhrN
Kvb0jizqHzFMCsQxR+GORQ4L5D/jZhHcI4M1kccM8r1QqugFzgX+AUM43Q1zs2J3Ak0xnWH0RvTC
RidaJKqmniKWSS8Zfzz4aNVFdloAkI0pTu7llTjHrMrQCPg4vE5qnmvo0M9Ti4R1G5/lBdgLho+4
KKzkkELpkns37w+yr4OLftHj6Vm+UWlPAIt1P4Svyz8DyD48cAt1zIm63tIvwwmldLNCncPtLllB
Hr9Qy28yLipPA0LVoL9hRc6nEplNGQcfnO1aVtIb2Ywa72CVzHuWPzlH7NLK95fNRGAvzApKndYF
xkPqho9xOY2vpSW6teWJmNIZ7+7jQx2L1xa+xV6j+L6W0dIsnirfFw+qHeckIgITXXIubgHAkulJ
SdTmCbIpXXyQcefq9mH/CDcR+wBSj7+d1WkSvsfaP88+jFM0OPGlOcFHckLxmGXCXYZRam79oBOP
esw2LTTtV9kpfQmyRP1kxJp/lC29xwoHan+wks06MstH+yzPP7ye9DioccY2ehPNPTcoWZ12Nj/h
0jxTyDIpBvnGOUKS/RgqxopUgEluxUe1RHa8X0G2eC2b8iAvk1dEYNNu8VilUuxSH11IgY+eNMzJ
QpQksUnEzP5ut7C9fgcw3iLuWnozZrrxoumK8qBjNr7IgWw/5XmK2VhojQffzoITqsMlwlf99JJ0
0VvciemHq3qoO5j116KxYAjFSn0PJIjshhdkSEsg5eqqFklDv+veSI7u1L5tllOjgPIr6nyhVZb6
oOVRSWG98DZB700vTeWepUZZ23Y565dWffD6kRGu7b6PcMPg0sw02g8jZoptowQYFqtTeF9WRXjf
CgTedCPL1mwZmXfcNoF0byNzIrsNM9J2w4AKmPAA01TAThdgEBioeIaDK3gaLkOyFWcpBiTP+lkW
qCGxCIhLaKtfHdTxwRYx0MhdaHOjeLkNlkPst1yr7W049Q1gmaa9WP2sF2wXzWs8sd8qVeNNteDY
kIgBnYR01n03U3b1MEND68+Y1ZTNveIq+nssRZETcyAffgKyJZvG9eO9Vmp7DGVL66R7KrNLjS6T
Xk7cnxawhRAFX3jGc9ue24o0+GMWtxcT4B8IAKxborrujgNqNYva46YIC9/Yepbh7zIjme4937QW
FQnQ71r9mLuuh5Q5s2MuPHEhS4j4swHqJBXCeTa6/DM0d8x3Kqi9huj7BZrgOrvxcHxoSlDwc1KC
kqq3BqVc7wTQsqPfdi/VjHq2bEucqxn03MOtcdk4HFkTive47LSzGMqdql7keDn0dhHp/a3pDfbF
8NTsKbOT+8pQxLmrwhwNphQ1+DzSth56nY8sKDED1ZTwkz4UX8Yubn5iU9B6TfJDS1DxDrtBeZoU
pK96PuaxaLLwYLvC2yiZGB4QIg2WkSvir4EF+mcQT2WJDBx73gkiohM+eomTbRHvSO5SXBDPwijz
VQs55dWHpRnPcsaoX54LVkKfqfpiYjwtpTyKYH2fl5F+lNopMmQoXb2OlcLg7rGdTiwTM3sycrv+
3kU2oFQ7/5Sq1LnJBQACTdTmbOfsZbxBbb5U8bgkFVF/Rwy+XVD2sx+qdEh2QSiwrGkn91Qp1mfh
lzYF7iwvln39vRdNswlcByOqTsV1az7oM9rcrBCYKhu3Wd06Glnakj0VHMaVHPiu1VsGI+YpzfSq
wIi86kJ/QxUx+oy1TLs1+gHePFyvz0mWYsiTGQUpfdyQDcC9Mq4VCoIbybdAtNOurYJyE882kFGv
syofy89GoU3A1LPf4iCFkmuLDvMqdPT1OBbakzzkXrjOkxFp4jkUhyJb8PtLkOrTtCdMtYB5ORPI
rMiIH3NwB/tugGX0Zjdg4w1VvOToxmlkYD+nQ4ywnzvUm2BmpvwZR0eh37mD46xA86w8rdDBNivZ
xo0064l7zIGsFhhLAyjQEwQ7CNWYPAFxp9eMs+k+mfo17nuUEJI4XeaZD0E7rNSN6sZjA/qhQGMX
JbVliZPGkS1Ncuw6KznCihyahQwiI1UkODxa3/rZBhu127spo9JswiNZVEXnHaPCIeHJuqT2XXGR
rTrDalttqwfZcoo7RBPaZ0qx/mOiJEsZFWWvXHEZZ6NSlC8D3m1ntig/ZJ+ZlPbBROIfTxUd4FML
OhNgYnM/JslLSQXzICvufw2ps+OpjKdd9hIV7q9RMuQbxYvulx1GlNYl1dVjBBv0lKg1yFo9KROI
n8yXMigPCKfR0zFH7XwvRecRGN7Vm/1XLLIB2CZlCHgTusVF15ynrAiOt/isJYzeo6g2t9j/o+vM
ltvGuXZ9RaziDPJU8yxbtmM7J6ykk3CeZ179fgilW+ne33+CIhZAxpEoEljrHYzAjXaVZVD2bRC+
7lO/WfvtCroOt6A2RNsydrStysrtq5Uj2tTqm7Foo02kolhZ5mG45HHrvnsqMNvadVqKhbn37gTq
SxNa6fPQFjGPCDA886y2Tq29rRm8CeZZTYuTez2BA1dGcN+4n/lL1G+Ka5S4LnkRHffwuSubsJ+w
we7xWkjcFNPDSq9Ig2oNBGiyifYhyIcWE+OYlwKJwLWuRuj+CEPdj1hXPUkuvsrPMaz0J6kXoQ11
zpJNc1f314Yx9+2pc1d3eQnZl+NxJ6aDn2NZP8VZ9hRXLgQCs0r2moaA+8IGmL5Xm+KbHLUTpG4e
85CtRTfTTN8RszmE6WxnGwzVIkyn5lZVbrIP8Tjj3gzNNzfUXuUMw0AhLEsmzO8ANqMIZR3B/1j7
0rKcra/7JHFV8BlmY3dfUZY8+MiB/QpGb0cd3vs6IKWwDNumec553m7tNAwPdoleZwOgCKDhJTYS
92zcTDsPL7LpSQhdplwU6qLFCrREFG0vZ5q++itWDeuqKgp6cDMizOxJWNmZ/6setDco8MFCQ2cZ
geRBdVZeu7c0K7nceyhZ6cvRrtEUQyKM9I6bCewvQPgOubePG+qFmAlolO+TMmAzkxW7e79vxmmW
ykBL3sond5vj1JpotX9S5ivIE512FBcgNBYVohi1cnmdxMrsXdG77yX433/0V6TYitRVuccge6wo
pFbAx0jSyoG7REtU9gMvibski5xLMRQ1luAv22ZNk6q2Yn5Nitzeu41QtmWq2Nskx3AUm2fYrxaq
vStviFgTz0oR3On4SI3JTzMp3YPskVnqV6rev02zlNqQIaDjoIANqBNDWRnTihZr74gkTjiyA8xE
Z6xqJ/wehka9Gaa8P94bz/77aI7hYNkffYsmbT0faPXcb4IayA4FHiy8rRsKtdTD8nb61lrFTpqV
tAIFePS20H1EtsSxDfR51bjbsJwVx0rLzWOKrAMKeLl1s+fTVXZXWoo7zITS0Ip/KdvfwWVt841H
+nC1LMv9UjWABPzmRnI/QNC7ClDcCP5slO6jQE99rxapD0WbRh5xY+HyV8MNd3WhoPvX/x5oZ4Pi
FMmr5X8G1LhkIYfP0mOunCEv5xvZsyv89CB7cE/qHRBqA10aijZffBD9txzN5ukUkrxd2YqKTuHM
jytUPbrF3fc7QTdW2mbpUWzYSd4cGyvjqKbla5GaiKLOJC2kept9VfCpD8pQP0uMjowJC9kRKuEH
3UvjY+s2fQ7h3Y2Osi+PHo3rIRIruwix/j0R98DfQVNvgE7HUJNc0f2+zOSSFr1f8X6OnA73pl1T
xDRWPVScRapM+SvqzSk/wRzytoV9n6Xnyr40E9K/SVTwddv9Oqtqe+kLvV6oKECe3H4a30aVFR6c
D+3YpM30hkoDNpZZHh/lqN+S1Hd7kgSyix0nBKgyCO9dHaDKEoE2fa1V4S1SxvC1rYtkq7qzHmSp
oM1Cjp+aRfcke3KGqjg7D8DQFQh59AoJ0F6iBZIii8Lpns8uyYXTtJQnlIbHLiv57ivKvkVU7VdS
TbsgwH60LoGhZpj2ACEprOccR2TcqZUWqIkYzsjl85oSuf0W1ehTDkCYfgUUobgC8ra/SuxCvrRj
G8KVLcW5N0VKwUcftwFU971BzXFjzST61tCTFTYAw1Z2Sd4UM1ggX9RhbL+Uc+P0oO4guTzLGb3q
eMtpRNJLDopGdw45+LqFntpZtYxqc+FWobhPzhqsQuq2TXZyst6I/uDa4Xi/urye5v3kMf2t8WxU
dBwTWIgN1WIRJ9a0FZYCuXkWN0y0MoSCAKy8dpTg1IdNcMrZMfHaBQ3oOCnvnPZoGHb9lCOW/6Zp
1fc0r8yzHKuCUAXxbFVHOThmxRc90nelrz95XlJ96hbGg6HCqgmMG6IKEJMObexV55kYvu5L9lWe
aCDAJQ7ep7DR1gDT/HztKlutHzpMTKfoSTajA4Ak6nR9CcPud0wOoMGx1+usPg1u3yJu3LL8UcdZ
VuPf8/pQ/QsFFlSc53hnuD9DW/f37QgqXvyQIE5f7+trODcyGn9/BOT47yimjPUd9fmIih9yrgz8
Ge37Hk1Iec20/VnFubJKvLzZ+lPRvachj8vCLsQZvl37jpKz6qHbHfJwv7qAfOUkyBHdDtimvwY5
0L07LoICgm3CwQCaCLZO8MF5en8c50YePbrQpnFmaJ19YDX9sbIVzG7lqOw/5v2fsbqKv0PZ8XcB
YtkXFyude4MQw7g0eOyuLS2EYOBpnX7Rsdm9dGBSJ2MOGY3J7gTdvbVvki0QcqK8hLxY2uXcd2F8
AhSeCxZ7Anhllc9CqfPpciJKXHBzYvtQilF7SaCM7PvA8jd9NTVfp+KbKLTge2bkMOz7AY1Cxz1r
bq9eBHTljcUjd1mTE7rImGymedTKmzcnhCMqQ3KGXwv1onZeeAgmjdzKABvlMZqjkLpEMUVdy3n/
uWYJ+zYoEFyRZ90vFwcpfyRplMdF5JE8v/erN568NVoH5rgfajeEBeBWYl+H0CzSd9BQ2rUaCv3a
zI3TQo22kujtP/FM51HTOuja/WdAjVXIddkQbGrzm9fUIfv+KXjq8wq9u7gqP4ENqquy7OKDB0Dz
g9VXkU0+qJ6qnIuJn1LiSPP98TL3pMSR7Al6pmLk/GbTfjFkIZaNDQJLK5zrkVvVbNd6LtpZLrdq
63WVfK+nNP40VFJhqoETua4lzYuuxz9QeUcwX3x1nH7aCFHXuzA1w4+kHJb2HG/LSuXOqqZ9oNVk
my3YtG0nvha26S5sNigJNOaDqgyfvdIEz4EWBqx37QJtYnDjcy9wzBj6U/W9RBHoKkNyKoI5V8fi
GVegyRdSfNukjoFd2WyFV4cYTyv8yVdWUPoN250nGWfxOm0cMjtb2U2b4NBYvJ8qbVJ3k9A0i9xS
1/GKz13KwC4Vd2cMNBSZxLoepv4Z/GFXk9HWLRzvGvL3gRO8abNR3t8j09wB3CtH9IAFFCNqiZkD
uKDDXW/X1SB9TDpbPqmWLHV1pequU4pb5FinrAD7NFb5FgitfbQ9yzqqXQiHUvPrZa1Y+qbIq/GS
/dN0vjZtbKCn6BSUOQJe84ipaeMlx7B1gVxZtpUxH20Uqg5VBOStYu0zLbpUTAmQpnjYjVqJKl+t
Tme9Sl8U3/W2gRqLDfv4ETvfM0JQ3WcQEPba6nd4Ss9DERmnyGZvFXbkOSM4lT90/6dcd2au+xL5
g/ZBtpBXUaTUT0EYVIdu1nmRfCcjCQ+oM3dvFjtoiAYGBgqw6XY53ysS0h6mw06iHFN0VY53jfye
x6uMhQoiYVrt6puYjCAqKV22yniQnFwUSbVFkQX1ofK07Dl2o3oFKLo7O83gnLyo1vEpFwCy7Nj+
q/ITPjFVH55RW0KVJEqCbRqq0ESF+54Urnfx4GADzQ72yRC430K+/EVLWp5cv9uvRatqZ0tx1L2T
ziZe3hBesx4FFn7QO3lvgPoVbDbHfiPvjkdX3h9V30JoVZDmlHfVxP5i3TrtX14AUeRhgp2F4yzP
Mhtlq/jyHeWRbEqQf6gdNRfNJAFYVHt4SMUtNNndFRnk54b0ylqOpXlcIPI8PHcAXrdtq1ogcWc8
aFoOq4k3/E5CP5EW0BeVr2dkExrty3xCNkzdHTtqVK8TogJvUz2O7L8mddWiJnWcqAsf+eIWsT65
+0cIdNCnVU/TDo2qyts0SZasSi+xlmTPnJPpdGAp5iO9NhV+Dka0wmIoOqpBHx079urHR1efYyTi
G1xD5zlyWE7UVdxNA5HgpzrPicNpmfcKzzUkfh5NOKbJCIYQgyzkyQDhzbJAboLJltN1w8JLK+3F
5CckZdOdf/VMzJluCM4lw6TypcBoqtqs/Ik+wQ8obN27jmfWMvMK8dSjzb8dIZgfk6wfj/Aogm1R
WRFIYq3CtCh90QNgMjlKnh+NiVZzn2IT7YqTh2U7m6ms+qiACa4KS1R72R1yZWOOffXakyG7Cs+O
F/LsIKvCTWh7KlJGnKXX1q1Jax3qXTA+a3aPuwzhOmBB60ZVvJHd2LaihWGK7FqAq4UIsQbOyxNC
GqlJq7QgUPJFCudrjZkwIzL4xyTptlZM3gsktvRqJ2WxDzs8ZNhbux99i6z3AF0L5RnTuA22epVx
bih3gzYV2n9R43w0jX0RyJPf2nhIr2LMcjZYtvMB+AnwiF802w5xaJTQQFul67hPT1WjtTdX0avb
6Ksnt3SN9yJBkiNV0mxVsnN+dyo1WQELd/dyVLPjE9vI7obqUsR3oX1TW1NsAC6FXz0Y0iJVm/eq
E9Y+NbATk/GmcC6xajsvHYirUwmLeynjQ4LgP9Lv+lOYjQoLo3JapDqFI8Ov2aiWBpL8VFpuonI/
Q+B9SyNJ/Xrt1tfGgDC+hLGLpjkWYEvJjZRsxyBkzVeh37+SMdm4fdwv4RgUW2+MOa80VFSuEtwn
cJP+TayE8HlIXdjdaM2RrQNHPXkeLH1VT6/IuiImmGjTNyG6L2Vi2C85guW84xDYl9JVbbwrTTNZ
w+MrsAAKvZMalN1ymKLia8IOEZ1j136qpr67AB+1kfAbiq+lOWf/y4Gbr0EChsVhwRcDqnvKqZSx
XhvOwodjpSvON3klcLfussum4MRqwngB3P8k4wH5u1WvIXdUGDZu53azu8djG7EGf8IJWQj9ndtp
CRuh+DpEAEx6Bx8uDxmOTyEW/fydNOyfd5Xtiacmhj2lu9MzuBXx9GCkJ86m4DHxJFnrcqZRFp+G
a2oHkcKPCRQsx6UaJxUGJP/67iR7GEPaVwSOlpq0AMtTxd1lfvAmUuvYG0s9VrM3UDPGG0Kg5Bvy
N32G4Itxqcwdde646Gi2gbYcnAHpZvLh56hVgh0Y0y8C39fzPYSw9tkMQrDGsm925Y8QJdDLIBZu
OJDQHDKTBHA3J4AnTEd43fsbC0aIC1u5eQ1jxzuFsdrcYA2R9CnyZkcVsLnJJgjXJZXPWUB/fMKq
E+dRA7Mmbf7zwnD43W2cN2F9HZsMNV7QhjMRWhh9sm06ZBtlGEWrZOZNQ/5Itlo26kvf07/5rZYs
fMj6B2Ps9VvVeNM5jfSL7Pl6zHIrLwucLhpjYzfQRYWubDy+s1Mg1A53gMxvAQfSt+tpPMT9nEtO
WkesSZP2ywwmV/IcDNmwGHHQ2te8aJ8zUuQT/OcX2Wj8pBc+qaqj7NrkPbZWkESksZnShWEyuyis
DFJuK7324iNUh/FaNtrCKk3kTP/pSve7PATgg45u+T3Wyyu6YLMNCp+s/CjJg7xryhCdZE9zRh1x
kTHBbnNMnlMN9pMxVulfdtGhcTQUH2U2hpsYibVDYLn/c4brOpRx25IEfJTsKk9kG7cZ1c+52ugO
df9KfZFEV+R1S6tvtU+Ye2yHtM68pJBW+CTyz0hHfhW45l3bctSTDmuiqFprfqDdpN6lOoRbU2uS
q+zFvmfsLWxCF+2UuNuax8feZSGWRUF0dWYeaxMMCMzC9T3kfW292imqGKEyJVvZrQYsGdoOW0rZ
hTndHetJaRfTwEJa0UV3G6Zp5cRpGWMXrPpIivQAHDMfCUbq1yYCIDOPhWd9/Ty40yqAn3jpxbhr
cDs81bOt7JQgiYvcxa/cj5urDOXgMBcsVeNlnzveMyWrdAPdtQbNmM937BjFy6rJw13lZsqznNMl
DixsNT73tlEe+pYFh2zsyp5FJxL8CaF+byKwQy+i0rDIGGKVbee0zsrhglgs6fsY36ZRpOOzbIqp
cFn5wet9xNwJjcEiaKNdwBroPo+vNV0AYrf2rcrqX0AHWrBO7MnzsZmXR2XsD8dxnN1Mxl3Y+Qg8
zdp7zsiDrrWMs2xQnTGxpeuMc1hZzS4zzPf/xB9dvWqrJXJK+sKsakAXTbdIese4tpXpX20fkolU
oBtqmGrRPMCuOLhmpYs+Q+ZoT41XYUGboDsrm8Gvzzl48N0jdI93sXOf8Z8uYuB/D2R2vFE8XMNs
T2nWmDxdKX+bG0wY8o9Wj34iaGNfE+w+X0RQ7ATyJB/U7Zq9gajp6t4tgbA7qVueeAwwunA0J/lI
oqlBGKcNKRxZ9opyTraMTaPgv5xS+I0iVEbCqBkvsvHnoxGFhEsfLWRE9Ha7Lera2sn6XOyJTwVc
z1HW7mRprmmtz1Y1/gylzJKhR5nvn1ky9M+15KzYj+pLOYuMmxRkjagdvgivT69gHj51xR++uFU3
HvFswrFgHhySvtuhdKwiQsooqV13nZmR2MhRY+TdaWdi2iu9ecnKylkLlsaXJq/hx9eZ+73SztIy
zy3ZrSFUoT/NwhJ7g0foRmhIk4AzcjHZaYZFZaj5SyuiaJskRXGggKheHKWEbAUC+VNv61Mwl+zV
UD93E+syW0C3tqJa3VlqhEmEoj1nPopW6Kf1K9mVzWwJuQrIncHDCc1wmcWGvgjI9eySodKfecFr
z0aWfQRj2x5lT8YR/9uYVThdZMhz1ewZWjxELWgVtvXjLpEvSzF9aPT7qMyuj8IOiAv3EGIgs2jD
DJu7yMGXJAYzjWBBu43nrt977OqmMOZ9RDfJzWWqhMnCU/Kiv3rF22hH4aWsO2xxQYkNCwHPZeuE
CfCCSNSLFi3RlWG6vNvn97Yzv67lUdr3z4ZW2Cdo8HjzVg657flVk8KoOg6pFi780DeOTYTh8i+4
K7/I59XPPGCAEE3eV7sxHbSNVTzOC09Z2uwoeQ6U3hGjJhqK2+hHg6Sd45nn4ycmB2ppLSYP5ZA8
cu2p35qN+mlFZENUxTav8kiBYbcoqQdteaFHYiGDAQ4/OSWQs+y5MD5XlVFrR3N0SWd05hcrCYa9
PuawO+YtftU56zxOvnYWa2xJ2EgxiJlFMQ+Sq3GvWs3lLBvV+HU+5OyqZ3LHY6Dv8tsorD9PoFh4
v4Ze6f0S0+h9lCdlyt7bbFe1ngLSkfqQwJE2QwwvCWnmulpldvGq4Hn0ZM/01NM4G+nyqWdPNYQ5
2fNASB9AXLRLv/VGzOtJyeMq1T13ZXYKCoN9LTIxZ7YpoCfnbmcBCwqbZOUaeB/AKaR2Oze+GeIo
6dbHtlSjE3d0fo/n/Dq2iLEHy8dcOVp7KAJmtX1aIMVY5PrhvliAanttw2Ele7LpwmSAtDcNKCUG
10eBzOeJg5hv458p0hfrYqaaZXMjj3RK99zJMz0tnQyxqJCGu8+xayS3rFEz1tKrYQBkbaAafJW9
FKja2laqZuPElvkSeKN7qnvrUw5Gs7dDmyBxStV3DZU32PNE7c/IXfibsKz0heymprVKAamBeQ6C
FegaND2UFBZI2bm3QRjG0z2WRNDDDMqymdH2OyNumk0GFOdSmmjOeaK3vuTeoOwnf7KWsluVNlPQ
4dpM6Hp86ZXBXLYwIQ+uQe3b6RpEw8tyWQhBBWdeKMjVQj2mv2Oy1iarbnKep6vVlmxKdAB+28Ky
EyTc7EMTppcAmN/CrHUXTbP5z9e6vNnUboQoxvz362EE5avQ/ZNVNSy4//kvIZq70hzAUvfTcnCJ
i0C47lbOkc39UgFquMHI634WupENLGV7ptUPa6qiv2Nty5NxUi2FqtHfsWq0vuuD6x3kWTKuGvrG
BbFykaHWHPznyNihJaayYI+cJXA0my/2W+Am4dqxy/oYoFfwhC/kuPCtjNqli+4/3gNvExrvuzEK
qAk59kR2NriaWv9n41g8YZowZm34r3hQiOCaG8quR0LyKAcbBKaPUUMpdMZyml0E8MrkP8n20xIr
rQ38i6keVZB/zrZqc4ikuH6skHCrMfOY+IXVoYmraJ56B5yRkNgwE5y4Zd8pXfd+hLjYDy1GL15H
I+pg+qhXpo579bAIufamVmKnmB1r7LnTRRvExqFrkVReZJnQD2kz6gcjQ/0orDpvIbtQmgUQqHnk
j8Pin+nyGv/f5ZKmSXa4uSGBV+vGW9pZz3GUaldkG5MECnFr7Au/TVE3KOFsTSBb9qPRImktkt+x
rh89bymH01mUWR6hTTIce08HjScPQXtDCNfFTvZkI+fdry3790MVStAGQ6Vxwe4JalELfqaqBzYe
VWDBvy/Mm3d2Ta+/QC89uY0bfoTlsgwU9d0amugcOQnlRRm20nZdjqT8ZNcfkpsfTONzlZvd0Uzs
k1kZw7MZ5eaix6vhhzp0sFxL+5tfmCHEHSu7QLF3jnBe63VB/uNpaLS9ZVXl1q25Lyco9zcKHf5t
8FGmSeKp3iaIKbIs7+xrFZHUkqO2rsZPZsUT958TyMLa+6JGCul+AlpT2XpQsPKVZ7jpBJwzvtaw
tKHSJto5z/II555ebGPHUp9aa6KEbVneRxqPt9FGXtxuYmuF15x6sgxzahdZYPxIkB8glzL9HZPD
shHzRHk0mtaPloLa5hH64yryUF7hMa9uX6qIUp5bJiOLCNm2sWuQUI2/O8jvne8xvRmGYU6cROfB
WBRYx5zvIQjr9TmivLqMkVpGojwXZHhoXGlF5CqYFEXWrM47Bx2kBtcUWX8+prR346LHHDmkzSfK
S4DU/In6FYnIGeLbi/JrGHT1rtdiBHNlzAuS4GLUAiUKMVhYplBUXZSRhiF6mHdUXgrQOyD/1nUP
AskfKMyV09i8xIXQlmxfvTc8XwDejgA9x6COF+aY99+UrnuFjDb8wDBuhxRNuBFda66oCkRntjN1
v7DSbNwgYpsv/gj6XdCAW55nBRnWhMibOUtjdv9cqZMbnuuCj1Ae+XrSslF1k83/HLaT6txUWbKX
k9NKXZZTmR2xk02bFTRK/9Qqf0WJhrJBJFrWiViUbiYHtz7ZRR4Iw5GODca6UW2olU5G4awYx4vb
IiHoBKhjAMoLFjImRx/N1AUYausUFgq72qHr2uNJm85fLDcnharwxWsx9uBRb/0FUm/h5r7yM5j0
b149qF90fl9r3tqYukbd75NyfdzgAbT2URx4rT3+MlUPP7IgVvY9rmOrZu42Wa6CS1FIh8/dCLXx
GF+CtxJdv3OHN+sCTS3tNTOd6dKGANDnng65/vUkD2WjDtnNaoV2yQWqNdyet84enYWiBMaS0lis
Im/M4hFpTPYgRlriF9o7ISRIc/zmZNGJ3173NRoEqJDKd57HxkK+r8Wsr3WK6VQ33zEQcagbq8MX
kz3YGrtXd6OT46HbiyVwQn0vR9MBJj7aIP5ZjmLzBYC+FU9ysC++IGCfvXm65x7UBtEDUknhyRMa
tRc+kfDkT3F4qrupopSCvXFkIrbzLIMuzjn1IrfAZtXedoJ62QG3PZqzWr48+qM7GHm5+KM/T5Td
fH66IyTgQiFpvzxO+8/cAqvROi0uPrIgKgvA11YgrJOGzS2r9fYDrHUklOQTUM64x9fCW8lunYQA
Pe0Wjd4iS579yvoq4xkK3/Amemdn5Gm5Yp+GMRuy68shNvqbATVpHSeNT6FPZdvm9clBD4P05E6C
R1qoUm+rjA5SUlC8OWaGKLcQ3i3QKGF07a9aaMXNn83gGuzsl63fVDtzxrzkrlkfTHQVF9JHTsaY
j/ppcZuwIz8LS3viVZuTtYPM5Du59jyVrvpsTb65rGKMTmVXDhSzFojwM39fxuYULr1Wf6+SqTvK
KbJpG38rBq24PELFO24dzfP9CrWvX2xVXQseOzt0bkg+4TB2Gutk/b9+jKOI67XRBwN6mPxy5a+U
rLS/9z3r3dKxXqmp4i+6QcCXlTd40Zk/MLEKYmqIVBTL89ANxjnGYnLVTDY+Z+8Fl/ouxyelLs9R
lP8Eq2PGZxM6vPwZISng7CI7USmiCg3oPO4Lau99ykHEQuqX0nmTPzEZSezihPrPqyma7haBmF3k
Te18wcLcRdtUEV+QOMAS0RvEl8HVZy0Au6cm0nvNotFjaAklOoGT8KZVqg71JvQLcfMdS7+F+8lT
xW2YG48C+ybW8WO4zxd9vk5jz7nK6VbJmtFFLHopJ8vTjNG7oaIeQvnighH07kPbsSkNMDpEl3wf
9QVQuMCzjD1AwZTUkuxbfr838Za4NpFzLgKq+n3I620RZn5ydYQP0jkM8m3ba8lVxmTDsmhcxcbU
s5FknmwMXp9X5CbLbVqxS3/EskH7DhPE2CkVII/zrKJ4CSTeYwaD9HaizXQWdw05O1mq/8QeU0x7
uBUk3vZyrpwhB3WNXyocPlaXDRCAu82FQvJkLShbhnvpICqboMNGVPqGyi6cAuwtMkzn3TC4oYXT
bXXPNI4h251qE+mdgXNF5YFtnQ9LeRj244QWZvHt3nWNoltDZYF2F5OJXJV6g4NO4+8D0SA6Yfb8
BnW4F+cRRteZ4hhVMbWlKj53HwNBGdanTthnMymS+hR7KFgCmJsC7TWPwnqreZaGQ0einu1eTOex
DuxD7qgbg/TtuLBkK0f0pHG2Wad9V6ds3mPYLG9xY+Uc2+Mv9e0gXN5Puk/AiVw9e4YxYo6Ck809
eJ9wvx6otMo0UWNBpZBSnZOdZAlRHsmy46P7iPnQKQ58SPfyo4zrdkdRbj7/Me0/p0Lq44sPMSJ9
zJNT5L/TZmGwK1ow2kFCDYMacPwzTt4pUJq/Gjd9G8jpfvRa5a8oKWUwO/BOGYe/hAdhY5ZZ7GdN
RaO3SUjPrriF4VebxletjRytFEtQFxkrZFOCm2GW/TYMrWk3Oab24pnlL5JP2V9m275aCU5qlIf6
LTUkcCf/mtBo/SseIc1OBZuwrE3VPjuw5YeEbR81yHG4iixVDhZqM4PjDFcZmuYjJfapQih18ufk
BBToJnY6cMvzuY/G1wBnWm5orHIUO1C8Npt4OaIWuXnMkUfJbO0d41uy86cqtRfyX61wOraUKTvK
Kfc/To+wmejQS3hcIFFL+xyz8peh+/nyz09z+49p8pJBwp/PkzW5T84zoK2kiMrvpZ9daiQST9wA
tzBUo9tgKtGt5bPexAqaALHOympZeWTA2g7F73s/iUwMb0mSydn/voC8ijuNx6jzxDbVm2M1Wcbl
0Rhjy+ebIbRc+iHq1/OojMkjOybVMIT1/axHXA5ibqAu6vksDyfE+zXxVuMXmNgtT1Kju+bCfLJ8
u3yrLeoHbHS2et6Ub5Y9WC+B8VMOiXk8cIDYK92rHGZ3sRZTkd3kkFCaM4Wp6H6hNki/IjiFrMl8
mhFNPHFaKBvyUpqGeU1SD8NBXifEYAHOYKXs5GhnjdaqyrVhCy5hiRrjUtK/tS4pWD272UESrbEC
/92Vo+1gnV0Up47D/DiXjQdN9eTrxbZGLuXazo2My2407bsYxtpjemOX6dUy9LPflfbhP9MVH5W6
SbOMrTzBrHrtEqXrogmjC6BoZT+M+bnxmhDvcULyyPCsUl0U1pFFA7uAedBOzPAyNm2lksMSX9A3
s3b3aeY8YmSk/U1V3ynQOXqMiBGBV4Y7eaRpHHedBJjySC6JHHDViDV9XW5kSEj7x/nUKVQADs/2
jyG+Jaeszrd1Y6qnqUaEQ6lYhLRzdzBb9dSEoXZqSmMRVEN4dy00oTZqkT++klKunjrHeU/wB30H
FtTu6sHB833uKujoLvURBK+exsZ7gAzS/3WSYuoIUCUKkmlRu4GAuVUakYCTLlnthKXQro3Zi0Xe
UBKqgl6cWMREwBCc4Lvoy1Vf9faH7TnmRrCT2Pl+Gb1V+fQsJ8gz0ZCmmNSif9P1bLbCMcgvsul5
TC7tiDyY7LLVoMhljQ76QmEBWluC6TSwoffpCjl014kWU+DiH1BBG5/uGDz4WJWCmROc/IVQQJZK
SA6ZTSpcWra3ysrfy3K2DD1myBPspv59guw6c/cxWY4+uvJcqZz3n39Mdj2jbFZpX4FfgLPECmjo
LjgZh7dUy98HcnSfWtP7a9R1rT3o7ObDsZ9k2Axcf1XpzS4RUNgWmav/6nJoENqcPJcpc5clNftP
9lNzAl0Bac1jCNaC4i31uVCvlkL5o6v/07WmBkxhGbGWnSejoOxc1EC1uluL886SnGH61CsbLqte
EX0XDhT69DJK1tSkuDwyFrzH+j0rfHvRQD/f8JSlfuPNkGBg6OrJG7UlxHHtIkPyyJGDuoMITd8b
cCoZtbUZLywPyaGTQbPOf4RI3RvrqEKQTJ4rpynGDCTm2XjwCz84ysuX7eAckPgvd2VfAKNs4Cyk
43B3P0KvcdebCmjREdOk2dRWNm1hbPIuVI5SNUzqjMm468MwaxQ7pwKJ9lgtZchQi+/2bDC//BGT
h0mkA7rNrGP3112vBiHvaV23CjZxUq9GQxCpC2t+r1KwxqqKfhulroJ4aZypiA3m5AczHrVB6xlP
AenFc1+5Gve6yL71efKEfaf2KlolPJC4xCNgjocFSm9273/iDcPlJnxoUIy2PiizLQDxMcFw/1Ls
Egl3H1xLVk9oFxffsXT0DjIE76FZ94ETXpUsXmp22r+lNrJOAt/uRV6k7nswpDHMsancyK5pDs3C
cpFcH0ESv+sgHOdZCC+qpyxBoUV2tWlAZGusZ+Dl/+PrvJbc1qE1/USsIph5q9wKnd3t9g3L3tsm
CeYcnn4+Qr0tH5+Z8QWKWABJyS1RwFp/YDSZjfeJ5fJ6jDUf3AcwTzuqskuU5u6wqoacuhHFPTVw
jQ3N7Cy5Dx/5miavwEAV3ibSNfszqKbeGg+JGieszyoCuic6292/Tp6NF2tp6oXqb/UIDkrLlPu6
gK2lYrdGzXOWKaEVMGU543ra7wtcr/f7Krcr/3Wjui/+vErj5Txo/NjfxmUJbQObyoWy1YTbErOW
doXz5L0DsOpiJlnI9smyd8bMd6GRLSKdIr4o2AzQBB5qWusdPTc3XyHCXlIxuZvPL6Hn5e5m6Oc3
Nyu6D62skrWEM/ASt1O79cK5ve9nczjMTZYcEXjuzo07i13kF9lT5HroRcj6u8c3MLn0EW5XeQ4T
+8ptxOIm2hlJAhjWmat5GwjXuORJ2KxEEcL6G/zsdRKTeHaiaHFidxrcjPzvnTMCVvJGthudjwFR
bzt7TYiSt0UFE2VuIR/M2uOLODtbA/Tww60Ry6DHZnzW3eGs4iqkjtxJ2/u+v0EhcWVjNPoWN+DL
CpGQSFu62jDXdxPmhCDZy/A9NEuUNqD8AOphFKFYIAovuN3Kfx27vJita7/rTi+2RtB3pwH8wz0P
NHfdxFr/I8i+VknQP3hpHV2xVQpgBRIk3g8JJFHVxfrnIx+r9wox2mMXNK/WovwtF75ItDS/4yqk
BmurtOEJSZ6zrZG4j2G/VuiK2YXRORq6DtenBFrY8eiEQ63CVdsu4Ewz/jZX19l1FfAcaNDhA9Su
sVI1ujuD7cAFRVQbu3tLvoxIk691IzQ/yBS8jJ0zf83c7mcHuP6prfE5Mqd5PmdpHB57C/9M4AM5
hA14XWlVV/jBAaBGFCr7KAzvne9EdG8MolqxLeTN+XPz0JbjSxY32RENDBTOf3dxwEEOfnDFIQ8W
f7HWiO7TPq5PeBdE5Fvj9snAXbgmpfzhDNUls6rqBUXj6X7q+GFW8SlDVBGUVXW8TlslTR187auw
O/pRjC68qIqNNRvGXq+T9ACLEt3bZXkTIKZK1sS0Tqo7tSa58TH8EopIA2Tqf1Ph0faS60l+awf7
bmrjjdGP5bw15AjXLCglsm5x8lzEF2kVxZPqICVbnWxt+BHh+4L1lDWYW0qM1bqzhrPVltq3tqmP
moG9FiyJXZJ57Q/NrZFTL/wO9ZcY5ZDWLc78VtYnQ+CjWMNRfiZFkkHL5XR+Yo61DJJfyy+59u0G
LskSnCS77rtCjUwLQ/y/yFXjPfkcB7w2YCFg9cfRjNDadO1HtczG8cx+QG/zUa3B1djSU2PZMlYy
k/TksRK4V2Vy0YNZsLCjWAy6be25MlPnqZyyh9gHB2eTFl+HYxfvIpQY78j9BK8s8x+jOZu/Z4FV
rg3Bh6kZWVJA1CfJswyMxvTapeQct+D4ky98ePsd6U3rGODjfC8CL97UuNTDq7D9rfquRDB4pN9a
lzCmEryKcpAiWPg5m0Iv3fcCVwXlD+DLIt4ZBQZrWmL+EXfA+1zjv+d7ZU5pqGitAzuD/khajtrJ
opwa2cG4RTBA7OOlW8VDu3LqoL2UUvYkcYtsB6IsO2nN4G5yMjXf68VwO46SDyDw0X6K2vLQFNJ+
Y49xUBPSQF/3fI9LPlOUWMEEj9gIQ03Jv6m1HYrt1MjnRB6rIPfftYGCd1SKDw31V0jZebWbLH0f
iiGAJVxOX7284/8v0p/GJJDQtOf3IjKnr1rpmDutMKK9mgUc5hGq/cGp5/ysGkvBr/8+VP2sZOUZ
U8idrVYjrT3PDwEmLugT+uYjbmNyk7aWs9UWxQDV8ExCbSITeAP/jtm5Me+xKqlXXe7I8RJJSJWu
/2qXfbhCmK54FcCI9zH447vO940nY8aZBg4+SpnWwmAEZwxQGGqkLaOtxbd1lSEUcr41ZZB01y4J
f/041d1aDd7iPUzk9u/TAD/JXe4j4KxmN1bOnNs5t+tndlisIb1+MzTRbLQ+CD/whsStxShH2G1u
/SLC/KLik2Nquxa1XNvuw80QZdljHY/ZI8KQxj0IVLRsCckys+FtubLckFutt+0yRY3kmjkhALRX
HT495mpyugndTcPes90WW3vZb7kFamKQaHOKEK37WoTpiY8BFn3LD1lUID/lZG9aIgPEffrHevm1
Q+6oxI4ChVFnmaSL7leIWN/4ZdA7/jIkds7lQVtKmEBGEMD2VIWzmJcwHz8qmz2obbX+1+zkMPT+
AvGok1NZ4CeR2CaF2V5PTmpAHd0aFbODBhtgFbQRnDwgfQBaZRyHFIYMSClfohwi0Fq+pJVjwOxo
DA3WuVEn59E2UNUEmHWIrSHfO5MVvvmN85TBzvlHL2PJ6kJPX2I79A7kcTtUMa2an77ljbpTLU6z
7Ybr2u60t242030zwYRRowEOBCS/QIb1bfAgbeB0dcMCAXyBi6Um1joUFoHPYsu7UV2Wu+LCyuGr
6smFO9BMdbP3tJptSeWjcjEkJ9S87IsKqSOwMval8BL87DRE2bsIPD6KKIYNJfa/iZaR56vYiYHQ
/Y7dTobIGW4iYIBr9KlGny/8f8KUSp1SByN31alUXdLo8V3Q5u9O1gG8SbJ/kNshU+Pp1TPQnOFO
bwFNpySl3ixmoO8VfQDjJH0GZegltFnR3Y5kJD5j0e8jNSpbPM9waemUZws2Li6ceQmCUu2+qdyH
G+Tns436UKmPUAC5+RjBdvsjtHy01GftOmPpXkf/m6vitxM0LxNnst5I0FjWBcCre4JFjadEDbtC
Y6W24+mNjG3ULBVNbfBWfTlgUtFm9R157+Gimn5h7KijcabWiPxtuaGK6p31pWTe1gkP9sKm6m44
/NWC2f9Juhp0lRqGTE+FfTKG82xeGqs101XHwvmYgfk4Xvt5LD/7KtgmGpPUoRVBt4us5qR6/+95
f5zHB5yL5SOQybKlalDW5b6r3O/Yt5jnzE7NszqqUvvPLmpS5hm1O+zM4aNvbvOGqg5wYv59npqY
dNkXaVf+/hZvTXfcD6X8lpl2dSntvmJfIWuOxucoEOKgQmqw6vR6XKlDA1ORzTzryPkvk1Wsn0KG
J68xD4FIPwaE/tGry4yj69jNs8VK4mF2B3RYU+DwJQWOblndWjwcG9RV1UrDruZLRf3/mUyteI6c
FKWmetq7Q1ZvnUURNKr8hEcX7DCwNGO9T0T1Bk6zv7Pzpju6lDb9ZjgjB6GdQ3ywziTrLMB/bg6t
vQgOPRncu3TpQf4xWUD+nqg39o9gnpr936ep2aYNlYL6JctLc7RrqNr8lq3U2Z6HtuzcdNZanalu
5cfSZ8unJoXkVbYaOsarSpR3QSK859m1uksBaGqV9+hhpzX7W/I3bbeqw3Y+3xow+TFkEh7Un9E5
rrv/NUva2Z0hJFISv88mDfl5hhwTrqv6YzL+qrrO2f017zpFBdU8v8foPsh8Y6Ni6u63C97mTUIP
t1EFdCcETmFkj3o71ihZevVjllf4jBas4FSMekn9SGUX8HVTUWtn2q3xPdgzVjqah1sMbZHgAH4k
W6lYY9fIEptYWSy+ZI00Px3KVPf/FsOr1r2zQdypuXaePdsIkBlVIlZ4U2oPociLi9FEFiY9/fwd
m9wjNFOElgRgZR1nO5afvfmB4PdqSdZsBwSQL8PUvECEq1/rQDp3VVvZECvb+bv/CLyt+S7zRttW
fTSxBfMsCB//hsIo/oUAPWiB86+v8ytPESh7bkTZgjoBvsKep2TrR94tDufha6Lprzk441+m8UEO
KPypDzn8t956uVo4AOs6C/Tf0CaIo93cGOV3wMJoH8zfJzu2tqUtSctmeV9t5tiM16Fn3nl6kJBh
8ObVAOM5QlqBb00hxIwcdOVsMxTCD0WErxXS/sGHVmT33MD6NUh3bThF/4+HVAif/Nk9Yo/yXcnv
FWEYLOoX0eGaIFB9EIygWRZhPiWQdJ1T6j8w1ZTrRNcuTt0aB5XIVulr1TQyCvaAZH52OeDwdhV4
kbu9rj4yBI7Re++LCzWczwa9onAvWCqv/hrAE0sePM+I14PbVy3GkYcp9fBQHib9rI6y2QDERTlj
vShFWGUcfx0Ge9oUJaav7eSOX7XlaWTbP6Uc6rNiZVXTzmy88MrKiuydZfbhla/FiBeV0ReVPA3g
U/45YlgjUkZmUd8ZPoy5opeXnv/cl84f6gUw4MBFYJO+thhtU1Ee8FVzdmPjdqduTPrT3smnz8Nb
EGZJfx1Wsb0BcukxhKm48haCnpHGvyTKAc9DnecnsPMI1S2bLQ+lAztO5Efb9dEekHAx3IXjYN5F
Rm0c57T4PFIxpFOMI95O5p06+mseQkN/jhaT+OI0fQU+M2lPSMyzXLlZ6/7ltJuB7ienhSMX4qnf
p2CK3u0hHs/wQxJgu+P0Ne4KgFrS7I7k+KavvYu3tsdSPrKPKherUqx5kOf3EsLi79StCquuveAn
Hb019kaGjWkzDrhkGPNwAmuareWymyv5t4NY7e6aMS/fZbH8KRIoIpYsH72wlRsd2uPBsJJHnIjq
s2riOWQPSA6IL2Ie8bwr2J3AYohQ3WizJ2+OsqdBRsku9Au5UV014KYFuMbZKdaQDJxwPZNVO0xg
sFbXvmOhKQGMLlyp6djjZNgrWOIUZ+WLuoxqukA0l8lM7m5XHlsQ2mYQrlFE+XwBwfIqVmrK9eph
gQyxJfIHFVMTZR/yMEg/ZGff96P9MQ8hpT1vRnNwIm9hzeUX053H59bONrqqH7Iyf2XXpIbEMrtL
2euWUfqiQqEON9YznUfV8/3oLZszca9mxjnGhoaU4nphLe9xAIhq56jmJjGFCjRtkzt1I6NCwxcw
x4y0C3fJ0sHfTnaX79RLHHsn3zf9sidcXuOotyY1bnDr6ty5huU/4s+yVqONTLEaBjeyUueK3gB/
zZtVFxb/480Cg7u+WXWivbxZiu1qooosb7Yiq0gJlfpH1aM2qqO1OHe2/qGHbr3LZYlSxJCLDwmv
drRy553kfHIszJK3s8RJI37TtLHdGkOXb5QouJs5WIjU8kWlYKzIvfaiQqvuPeRfUN0RMNhHYOqI
9mxSKDfnGCLeWQ2EQmeJ0KM22ZvGAzk6tBGzx8rs88fcTa1d2ZT/qIzj6FdY+SJZcVAZlEJLJ5u1
IHsPFZyV+Mxt5twsUkm/85Vy0b9xkXtbiXE4jtjJARxp3ScZWubjgMPf0pkSJIeMSdonEPdvcgmp
eAKDfR9oQARUl9IobKURrRv5wmN3+GWk0798f523tgeeMhgFeghFGN/5aekcwCRFcGb69GDkDfXl
yn4b9VAjmc9a9toNK/tgT+biF27ab9C6hy1peqwrl8leyQMFDd5qm+ddswl6EW6bhYuqB/ZdVDnj
l86Jq2NP/eMWt/p2/GJ2dYWf35/zb/EsrVDZWciry3XCYBDP/F5VLHPcX9lkp6fAyFktJ0O1i6eK
3HFUdMa2E0l7RGOyOYqxntOVMKve2Nqa2xzdpblGZxVVATXX8rzfc1VADV2vqA6vE9SQugPIjiml
rskVY6PQccpbDq+z+iqT9UHd8nq3a0CdV9ctdKeOTB9y3XItur7ZxwgGauwgnWiHDLK2nlCre4yQ
WXksKpQv+Wb+SNSUsQAKMYvXrvZ3+TRnd8mESsZOoZgS5InKlTqEscdhgLmMhubrnaKj+IkfQvbA
nV5RUoakCi91aYLYu404Det5ihCZOMROdt/OVXbqfzfdFGUnbAs/YzgCF5umxAdRTblN9rvUhtob
YCeFhoHdWfp7584rxBndj9Ao+30eVMEuFI77MU/dRvdG8WaOiIJqiTduhi5wPoA9fjTQy58mRMbv
56DIWEt3GoiqdtF3ZaFcZ4gL3hprEp9dR+h4ytz6ak5Rk+kVs9hPM+jpjRq9TlTDIWuvQ2ymRyVX
GgPe2pvO9OWqcHrTNUVjpWBR12MKJxOEgHJwtSOb3qi0xYMPHvLBxpaUn9fskCWz6axULGo8Y2+Z
yQh9iXmqkUHoLqmIR8kqC21DajUbPk+IHHkY0LV1tajExK25GZ2suOhu89wXQD9910QJ0E27/ZRK
5w31gpPLg+mHLJOAhSaqj/DTeAETafQ5Ccq9HljYQmozFGdDdwzeeIRnaFtLfa/6wvT8ddV6pItz
/W1seni4ixsi+sAQC5yCyv0cNRcLMONBxVSjpgRmngKEGLo1yQmcWvEbfeRRtxuiLqspF0dv/rDP
LJ19Ld7JFywvm3GlDq2w3A/51B4nz8OeTMWQ2wbuIfJ5bYa4V6iYaigQx/0GtVj+QHHwpOapgT8u
qPrLVTMStBuSnliI/E+sxl9diZrXFqW3jt8P4BxqVGE6bt3rQnm5ippcVtRzZ1aPVbaLbCBTeJ4E
1NgK059XJJyndZwG2gZsOMKuQfPZqG44oXJbT/m8L7HetVdFJp372UKPJ2yw8Rm8TVmKed2z9UHB
wxmjc5MjPLD0pFOOq3EGv0K6ftjACWne0CVIVhOX+7fxg5VnW9B/jTI58WQovhsDv/huZjTogBv6
BqOX5jwtTUFVPNtYY4Dmgm4+4nM/2e+1OcQ7VPMKBCP+mximaetcUBmsNwmGBetJD6fuuexlex7z
Xlv1jeliLmLr9nubyF+d7yAuu5yNrfzE/srNxGYU6bSz2ctMZP/KrZkY3wpAqetu1LW1OeXl2V6a
Pu2TRdUoToHCqmPf8sZDkvufQ2qqEQcgoJb515m3vqmXd/xmyrvbJdXgdd716mrIzaS43vyPk5cr
3rrqKIjHz5gzJtNBw0vsjwv+ffvrS7Z5EeEic367lrrn9fYq6PeVXAlctnb4mZVrpRSthwgCO1ZW
PUX6MF28KPscAPv+OeCF1Q4ND+fe8HPW7FZ370cBwgdlFQxnD4703Ej54MbxJkZX/6yZ1tda1/xy
Mbb7GqE/dI7HoX/J+V/fl5YVUArx+pc4D4zj1POjW2nZJinYNyscZB8kX4dx0DDyG5q3oDiq6Dx5
ZHDYEnaiPAWa596Hoe/ee3ncI540JD/KpncPfgeFUA2oKUaOjFflpOYqUPNu5w3trwF3o8ttrjq1
WjAaftbn2+uF1fBU6rDOuG1U9463UbHmvzuqnrShkeiDXdz1mEccSoH7Q2U50YttdtFLItxz4Zn4
HC+9sAeXSNkWi/ulq5qyQTn994zbNdSgutD/5Rr/37uoa9zuAmR4LXr7FFe5v1Kybelgh9dukU8v
OQuyrZ/2r2Ytukcvrz6bok6eU8SaTyqkBpsiQGbPJz1g5/GCLPdT+eC3v9Sg+H36NKdI4WMmslcx
NZrx5eXTSSVAXe422Ta9ncaG6XK7SFKyiLZ6L0AG9r9XI9FmPAutOog6HU5eUPTscrrSf9YCrTsF
suxPWKn31yMVAw3en26j6iiUEeYflYfqsxYBRvEi5wDXFP7s0qgj1SSoxV27bZB5B9uAl1KE+6xy
4oMFHyDDPjxE2rk1p+O1rw5V8No3sXEG94XScWPvWjQN1iPF7kckMv5rnP57PkVoBll9xOMywA9p
GEMc7gKZbyMbwTxnCqpthZT2wcWDE6gPeJheQWPUodH9i9gdQEkFjFEhzQdcoxrAdclu7OWwKnCk
aTe5yCYU+gQaGdGzY4zjq8pfkI21/uyIDI6JbtjxxUnEu58a9SYyEWwPysokGaN/NvEQmLDOPBYX
6K5uJ2ReSg8qZtj7PHkxEA7v6wH8tBllWNC5QSo2meuE91CB8r3eNtA5yxIbiwLWXjIM8YNu8klS
R1EFs9sGmYRWEwO2dOMHd2kKHxPAujOslereBqDTTnycg8Mt5DjavYjM6GLIBOYs5goHcEHWs7BD
+8FD3yRa3NemxW/N98t0Oybs8P6IATOONeCICe3dmGr4Y/fNcDIm/171ZOiEeA5XVPjjB2Hxh+W1
Bo/T0jjz/JrPc3nS7PYzhJSNXJcQlvdqhhqoSxLWrk1OXMWCRVAIoZ4nJch2FWhDCA6d/jzN1+zH
knCjhvyeZVjNpWaP3fhF1pBIuzzb2ODvw7Q6XcN1MxTAAPV3fAy77dxjNgGFxH5rdZjESUZtwuuF
/WYN2Su4o/RRDeb9Zeoi+wswQO/Jiv2jbSOtbMMrvHMDVnCD1zzzO90+R1mt7Ty31NYqVur4HDsB
QpLo7QSnuuj/a5Jxxs6DWl3SWXI7O5WzzvoSrxGQJa/s+eTRRJa3ay8zfLhhk8fWR5sW4UEWWLUU
Vpnke1DOARvXeNxaRdxdZoHgBxVxDzxU6OCcuMy8Bl3sc1GREK9Tyoabncq9N7rtfe32Nto6dulv
Cj4haxXUy6FD3sO1xMrqeZOpy4cLt/afemcgmg6i9iXtf8aiiIGN0MTIfNm1J55VqAv1J1+4klQy
Y96EGpsWieB0nd84mCKhk3ynRrsZYhOJZkydNDf64ngJXJSQYqiaXCKIcOd4uIuoUS+o9HOPi/dK
dWUsvYeiri9qroYUyAs1XQQwimGN5Mmasqx4VnfBihDhKk1uyoT8tS+i/tTnUuCZXjjvRZBfwgjM
kxZVP6Bea6/S6+K9nUzTnRfDyRQTgiJqxhx9UNTuf2RJ5K0d1wCa6VR/XqvOsktTIefFTwFmvEEm
nss4/En+oDvZS6+pe8BsRfU0YNWarbvKKjaxLcEnJFl3jPl/AXSW+9/aotj1rpn/K6pmU0SdG8IZ
DbZ1Fgz/IAOewzsO6jeEB8hn8xYfm8zq9hCYxUbUnYsdhn7J8tZ8NFFOf6vrftv2tfOsemb8YLUo
a8KXcl9n+apjPfcmjUQ8A5ndqin6OEyPkI3uVa+UMRrXqfyueqjl2OdpcYVQ3aCAEGkLV7t23ZTF
it9l9lqNelaRHOSAGJmx3KXL+UNnZW1tc69Pt6FM4XV4M8vPMah20fKxB1gRAf0BUiLwGX7Fgjt7
8bEq6LJFZXBY9nDL5juslvccIAxUhs5danshErWd3JK9Nr6A5d5UY6uxQi8iSqIVQBQnr9AI9Pj1
VmhyWNvmNm+WJLG+EIJ0of8bp0fPE+InSkg4Qo6p91q2boy0jmZh3GJaeElAldALPXujfPMjn1Lj
pwu010+c+B/y8+EaD9jwGUq0sZcWdbvOM9IH/na4TlhG84GiMZcI2xe7xkncIVuKBvDQPdpgsB8n
PKJXrDX7D1Elw0ZroTCIfrbfs/yXCo9O2h2kboD8WWb1rfaQuGn2UnuJeykB3VzPBh1Vr8t0Aa7F
nfnaGqjJL/OraWaFWI1omizdkc2sY2kJZhn8v4xzgAP0Ejc6kCv4YobgmDSSWGBoLA8SKMAcd9Vo
InoQedYeUOKOrt1iHhBt1xuzwZ/qTs1QjWunOaoOVvCeV0N7HUCLLUbrhotYYZBu9BKn9eu825Vl
DusXFa4eecKovV30j3lWEn29XfR2S3XR3tXdTTha7Z1BHmNlGl307Nvih1JAbaQ/rrUS9+cYg7Tn
rLN+9FgrflPxtLaadT+M8BR/Y8e7KKqopsoGxaz/8OSkc5z7rri6DZBbBHU+U7/fSVEjX7JMu801
bZ90T4DJrG67dtvvhJ8ZfBfNqls1OUL7q+txiNfJ3gitrzBCp7O5NIakpHWdE4M+PWFzpqANqtHk
Ys6pDqkRjJ+Hgzo0fyMjctx2BFDwuzoOkQztxAAobfHy7HiW+4jZAaG4nvP3RUMyidL12oNWZgC7
rreTiG8g9qtu/ccLuIa7tHiwp2DY/68L/n3z2+u7nqn6uZjeU78TO/VKVHN9vdezl1fqSue5QGbm
mHoJTs35hEXGKPwVmZL2cTBKOPJRo+/hfbWPKlYPLtpGKTIpBkaC1RYZMziCWomtNGeoeWk1jVsW
pxmZ1eVaA3pg90B+AG/VdgWsi2cDjBpyufHeqOwI0dVRFA+jb+rrAsewbelWxUO2xNSA0Y4Weg6s
C9WAatRAq4Vyhx5SuW6Rs7RXaqSW4MK0krL1baI6CpMO6US/+vZXHFHc4pQEwwkBe/l5EemaNRxu
crvLq1AnqAZNyrOetXi35E51yKvWf0cXelN5hvZt8FogV64eHfFRS76Euscmi7gxy2wDajM4dbo3
PPd29x1ig/YtnzVE0SUPWV2DCDVWXrdSA4mB2xIvtnyEV+legB5CQFnOCPTiW290BthN1z5lmVZs
VBzJxTNQuupLn7WI17pNt1V3tl197bmW/BqnYX6YJ9Pe4f/ufRs2atiMamOn3kjIsk+9ERUX/J22
Vu3/8UbUG2xF8flGGkP3T7llOdahqdt8o82U+m5NBNbrMnunsLEvse/vbsB1MRTJtFJ9y+jFkfX8
ToHeRQYOc0b2cZWOqOdkffPTHYf26MVu/RQsTULI/x2y9b5+avP+pzn7rOdFapEQqBvo3l17jBbt
YM/q0P4YxD/40EYvKqSBoFsVGqWJySmawzia09Z00J6xRj9aGUMU/OxwcJmt8OeIo7PGL5aosvDF
ayuBUmBX3k1pMz1WsiDXgIbvP/r0LqkXASgEQexU0+fUDgf3QJL3UaXgGWLvH5VhzKqivaYhFrLJ
s7lfu7Pj7kl+D5e07r7OFjWUABcM+yj/69q9LinjYUxzrgXoG0WddXN5VxRef1Q8W3kj24a6W+zY
h4iVCqrJ6ug2cTm3RhGZEjuvO5mKEQ+zJGynDQJWYqvSmlVZyXtRNE+OSnLWIj60jg7aq5TexgA7
zR5lmL7mgb8xjbb8An/fhfQB21fFGxf6BB4yqGW12rSiFJ1sY7f9Ch0CMWxzaCAyi/zex6Rcrefh
xdoo37btyvJRqbRhPa5TqdlyPQ5lt3YnRKLtUAueWiQDntp2etbICYJUmYOnMhmic9cM3zERhHWf
p/2uHlqxU91pxtB9avTorLooXu+TDAlwb84TnAzDdGVYQY2uqg222jZX2uRZT6Vvy+eqgfvQp/qv
AQjxJiwR6xE2iL+d3XgIYFyPXXV8jbRIdKNPRANpfWWGictvBL1Sm3pnrQ4rr8XxuZNtdJLeULtI
SDKhizSaJai610m9XvzqkFLeqtHrfa73VDNV9M/XkKu75H7+3epMfQdDMD/EQXqv9CMGmCDNalhE
JiBHmN0Fvd+DoJxwp4avMbDgS34jSU5O5xtbnv4DngdQEo2OnytwlPWrO7Y1ajtgqAR2Pae8gb5h
UJdLqql8xZJlE+Zd+W5Fo3d2OiRgVS6N8sObRFJl7baDvS39MHmXqWeiuxeWR32e5bvWiC81C9XH
Nq30N9de18ukqPBwwfCq76pnZLp+F+iA7lQXZiEQrTR196pLle2LjNqfmtHGW6GS0+2Ski6WlLQ3
kESncPuGfCa5axVTTVhayXYB323ASTZ7vy6fndbTT9bSlOmI+ViL28LpFlRHZtdAmyontLqlBDPN
ZDVNNaVIxcluk7h6UocqmDUgiMam4P98OVWdYnS2Vr6p4b4we9IaEFDUiNN0MQJAlbVGio56iOfk
z8gL5s9FBoZSo6y440uBFxzZ63NB5vyiRvUa6CKsndN1sDJ1Y5d2/IdBYZwOn2sldyY5NMeTd98M
FuCb4qg6fzRpTsYhR4V/6hAiVgP8lnn38dLoVV8eektEqCFxDTWgjtRombZbpL4L8kPMvcX9xfeq
q3AAvQ1kbrQVFl91d5he6yn6x8jM9HLtVRCEIJ9kB9VNWkpn9CB8L3NlluVnPNeSVdP402vkZ8Uz
LoxrNaga042Po6Ynj9UyAQ1oHvg9vjTCd1xkmqD5K5ph35UbTU+di+qhfJc9OhBCEa1hIVIixUeB
b6Ej4li+MUfsQ9C7TO+1PnGC5wTEpBOY8c6noLPX6gaHBCd8G6IauSE36J8dVK0tEz5PGlokYCOt
2qpu63VihdBVh+h0Z70l0UeBRdnX2qzqk0XFjb9pmo7LDw+KkNL5V2VJHC2Jdn2YocSzpFBKlAzW
GjqsRzUa4WkVAqp7UL05dld4ec6vASYvAP7wVS1TY/EHfK/yKrs4WZnqe9N4x3ruj94o9QwpEER0
N2BaJTYobbpqHLddjQteuSDh9+SNmBkuvX5p0qY+1RrJLRUCciNJZQOBK4deR8k1zFGoZ/uWLjqA
qrFVkVUdLi6k1+Gpn+q9iUHTCmOKY6a5uLRJ71yREsA/wfSf0ZtIv81ora2cLEhebcDAW7IRwX1U
lslhhIN+DGMHkwvPrA9BIqNx1RR6cemSykDUFRk3qop0l5ga6Kd4JDEC3IK1SHVw8rhZJyiPIgSK
S02q13m0UX7xMrMBdqhDio0TnA6kLpfqiVgqM+XYn3XpzodbSB0Zywx1hH7KlG5QGQ5goqCWpYKg
A6j9dKpNG1Efi7x84yFX7RSBFC3vCJdPus3CJx2RANv5CI1R9M67nTnj+KdVdvmEJPBKS8b2IWnH
LFp+XDYBZkcYzi3dvE73udsFF2GIaZ0YLfJ+fTnhwkEDSrysVq0V3eleevIcEb2YHVvyrqnt81D1
7bEkAb1HoiF6LOExb2xjCN+93v1lDVa4NcyQ99MCHV+lVuGs29aX26Zx6IMnjNaNYzi7yTS+Obkh
/43Qqmn9YnpvK8vaRjFlDXv4P6yd15LbSLauX2Wirw9iw5sTe+aC3hSLZDmZG4RaUsN7j6c/Xyal
prqm98S+OBGKDOTKBEixSCBzrd/ASSGJhbKiVpm/1+OVZdIEJDpS9zfPWGE52+vBcLDt+AEALNpk
Ee9zbZDYWcopd/dZbSiD9dRHwFzcHhHUqC+3lVl2+iJrmvkxUwFV9/630QWqdQtROZtxEMTvq3L9
comf0Izu459nhEnzlkxmvpcDcrK8kge++UDm5XAPNbez5rxYBYU+rn55kYz10CPyL2g15Ss3TFa6
2jvbBkzmo2wMiguPSqM3sMCS75By60OXNZQq5GGAAcMBkdHmgCp3/yMo+3LkPgfkBMMy6KucI4/u
c34Zfjfnb1/x7+b83avK2P1NyKO/myffUirf4rt3d3tj90u8e+Xb//rdy7zrvv8fRH3sw2SaqAqq
SYOyg1MjZZiwuW71QMAGSRrEMTxNDOEZT+SQnFWPOrPk4S0qJ8i+bOT15mAs962CQ8//fPbt8pbR
NqwLxCu9v7xn+9tYmdHPlhf5832qHZK2aRlByxH1gXIas40xzDDVka/Ll5Wa7ox5VB5DUUKoIrvc
GzNFCVlfuJ3ho15iBKFzuHXxoT2ZVXQrN9zOMviJFCkmv7euhtKx0V9vL3B/QXm6nJEr2e1Fs3xe
UV/FC7WzgawOQwWmTydF0OvjSQta73kaXVY3UfXJ1WN34Rdo/OTTwGLQ96zn2MmHS1uFm1EbrWfZ
oGkTL4KAPazs4muCvY84gWeO9Wz7HRXzqFJWo2ADtYoPwWfgnnQglSND9yYYsvQou4lgCd27mV41
i6oEA4mst74fI5+bpNHmL5YW4uU96fCtIqdZ6k393Mz5QmnJJdfkMzqkCB7cwVO4SdtA+2W/zePh
oZYNIsVwTViVi3kyXk7d57wz3H0hvMIT0EFLXdfajey2AqHsoFi1nLF02ATS9Bsb0B/9Xgzfz1PF
ebc59+soag9gKS6OnrBSyF2eRFrbDkvZ9c1kuuSJDSFZr28hz0BRNNKSaIeu1nxpg2+NVflX/mb+
lfukeZjH7g83ipSrjFOiKTeWWpcrGcOoulslJHxXvsBBGymLNpRgcBwR2GgULYqTHJCNjDWB42CI
VK2T9lJYECFYdDmnSjTyCBaMc1LsUUN3obIEKcY5BdqXLG6qj0HSn7O4yF8MDFePqsJr1wI+99f4
bKDrXf6MVyk7zaJIg1U3RvZRj8xuYcclWtFwdTp82YrPPIiM5NSEkQ1kPp6traaFAC4Q1Zs3iMKN
D6rMQ7iOdm1R49u54AiGVeKa2LpVIaaA8eBcm6Tdtpmuv8qeh7BvE8XGq98ntzFl9N0jibB4eQft
3LA5Q41ZrVoU+/uAhO/U+DvCZ/FxyssLGGIR2dwjO9KFmQDElU3v+fMu8Yr9PSSPZoxwbjPuA/fY
bLX4S98vYJXxukr6ld5l+sdm0vDzKq1mrzvO/Fxbw+842XW/99g0LtipzU9a0keHWnH9tTkhaZzW
Fa6HDjInc4aHZex487oSS8gcTyttIbVR5MgcVOpNKuU2W5wiR23oVEs52sUmrAI+SaPoUTA2mmol
QXmyscOhCW4j4HqEOCBbSFYfCEn7c4UfrwhimEpFuRzTCVQ1Tpa1wL+9Q7nF/tKEUHaU4RvSTU57
D4mbeSBgqdDG6Fj++1VkzCClF3Zpucci0z2TSMaI1C0oxhTeWYbmwUBvydRPjgiVlduwV0DitCPH
8DgMarMxxpjiHwjYYdsgSXhEiZkFEqPeFGQqoEE/FCY84SN4lr0amNOhH77WVOSek87KjuQNcK4R
Pmw9pmlHoIqQs4QTGwmDH105KifLUdltxWRcWH5M/s/nFvg47rmTHChXPA921j5OfzZx72IIkPjZ
ZgSnBt2D7n1UTjaG3hLEBn8lB+SUOBvbR3lUopwHArA2kRv5GZPzjJRtoEJJdpl5k3KoHUc5xKaJ
ckAef5c92ZQiLo/u0/5zLKbQOqF4COQWSINcscuje9ejNImmVBJQEGOKOvv/Nu8++bbwv/flyeS8
fpx8H5BHfpyQy7CseflOjlPqagZ+yWpbHnpTnC1HD0d4ORHA2b8Ldf4yvTBjWOlanS1uN1SfGqcT
2fv7TfV+o4U7bKOTho2qvL3eB+6TSz2/nd823XSqh8XQWcZJNp048khk7mwvfHkXv3fxdp+W4PGd
lTxhiq86PjhPqJephybrBgreSG9WY209l0W3mNhKbWLkrVGjzCfNx9VvMrZ9jewMyooKu2BV7R+j
EF0tSJ1U6Q0N427RlbHbnKioYY5Ww35uNczQnBJD+2L8IbJdc489+RmGwQg5ZWuvsBXUG7YxlZiH
1rLhV0RqiPZMuqJO7XwMI+rUfVy4O9hL6MGZrQWlrsbLTfP6K48hfQM1IIP2mKrwUkJvmzrlfEY8
DZNKNZxR94EzpGNlwUYyDeyPs9+dQzXML6U9Xqw0K46ylyEgc+FBGex4tE4LGfMn+GpyYLDmC7mb
bu9kLQCNvyAmZbcr0+2MtMTx1vsrsHIy2EimbuasjAwgSzgrMdWnQik/jrVHDg1wj8x7aU5nkqAY
0s0tGXbLfFmuxYZDxYLt1ldigAL1aPWrGrushzAbvnb80pqlbX3U/cR7Mjw1e2HpPC48h+xzYn6v
UPlZ1EIlEgBDhqJRO/qPSblOTLt7lBHZ6IMxHIva3Ifd9MVnQ3sYHKTqZZPambrqtaxY32OjNTf7
2DCShSEE7pGeA/+JePMpUbXNpFj920zhYz84iKvIFYKIgzvv3/TQ0IHIe+06EYD5P+cPagYwZTQf
LBKri1zxw32tO9QVlbDf1aFQis/4dEw05TsNMdoFqF/rUXV52I1R1i21ykc5XsTkURYZSPPJdYVp
elxas+vnwcctKFendA0Hq35O80ZFZKQBK2o25bKpMdJqgEvt5GSDDfqpNfo3pY2g9lc+sm5qaT8G
pXpygVK9VVpibkYDD8coKpunsVMRrxmq7KsX6ieSm95b7noGooHdrzPKvNtXZfTWTW6wR8VI/WAa
wwtEGesyBU39EswxXsaEPcyvj423t8BZBlb/uwGL5xxNfnhWRpAOixjUlD1syNFGy0hP8otsVKMC
3DFbxbIUtI9QEEDkAMSt7VCEyoOMz0kY7inIw1oSy/wS5AN1AahPsmuUbYnc8vg9UxL+12Xbn71Z
HVhaRANwK3SNoSEnG01zrbeo9q5SpQFG25sF1PfVT8KXyUfjBFiaebtjyZsS4JRq5eMUBHT+561M
HsnbkzzyWYlZuTXtG7c7+1MKujNz+L8WuTpsK0cFtyu8BIISBwF5hHBUekILcHkPybimCnpNQbXE
iuIrjzVsy+LB+2oWu6Iw7G9z9VrZFXeWwawfeqX7tXkXG1xgTnWHdemf05yp6PatmedvhXK0G93+
5voOpdjWUp80yOe4E6r5OhFoUEsLDskcFg+RaPhA8gfZlUfvYk1SxVRzKpBlYnIS6sjJ1+q3//EZ
EUaec3Iayzs4hbrJBECRpC3LLzQ8n6okanfCsmiJi6C/o0yjPY42POOcyvunvK+xkISGc5x61UcY
21v4VTUcHK1M4GxzR6Tw1myVrHQXgbhncj4Qt1k/VzEueCp5V1xNxxP8AoAlasAuCjkdUKJi08PO
NkBKatYXSoBYtmaY4eJ+73CGoL+omCw4wi9DxiO1/Oa5KLVB9dnVBZWYOFNwq1LVYOYNvs1j8VST
YjwVUHSf7A5l1CBVv/ZNAn5IzzvcyyzT3VZitIpG8zqMD5aJ+01YTvXZtrXvlT1731y0jgCkgiNy
dBUWaOz8Po5uLVKgFsXYfFrVbWOeVXNPmbvY2GWQ/KI6FZils0IyOVtJnSnZSJmqKTbrndMY0eI+
II/4qwSnaNawOEawagqeIlA4FykHmuBTprUTv1ohMWpqqA5Wav9KHS2+qY5GevAcdXW0G1wEwa0R
duRSHoa+WKHIw7JJv+A3qW5msT6CImzspipF27zieVUkCkQODQ9TvYYj8WdD5ozdfG5pm3tsDMC9
LLQ+U3YjAoirqYQebBZq/DI7iXX1rfbWkyHY5p9BU0cgAUmrWljzJDEpcepLU4jPE4W0Zl/qQwzo
KM8/dYn9zR+BuiVD3ELlQrNhAvf50ihOAX6TGAhQc5dGk7bPqqbgGxUr68CJrCe2hgClXY8io266
qOSw+fZDwz5bWbaQu3Bu2809dN+dU1N37rPKGEOEscrGbVPVzdlr6gelN/H6EL1740ftQ9X1v8YL
K2jPkVH+Eic90ZydahVEnXrGLM9P2uaCqUVzkUcdynZLvg/tRnZlU/AUPOpKcQnFtNKYz5orbNAE
b2rq4y2iW9NJ9ljTUG5ng76BTDqe1MI+uZnV7WVPNiyw0M4ZJ8ryYhQ0yo/Rm92sgS2x7ZYnpWo/
smbvX6Df9y/jx3bKCuC8Wf8SFuOXBIuqkxzxHZWlT4NRbpFsJ+TtFg2QM7T42dkt2hJ/ZVnBqNO4
3nsQaVYooVlvPipga79qlY0sYVDLxUu8tbSDHFXs8rMyJuZJw8xTFMrh11PyEk3Tat6yFc+B2xYe
UUiIPHPwSeb8LV+nGiAP+VPChoeAvx6xvUeKg5KAbNAyuli6Y+1mUEenrjHcY8/6SBM9GdKdZG5X
KkTPE1/qaW1WlH7ksFmP6UkOeJ2BmRWQxNzPjqxK4RcMqfMpQg0XZEJwtdUwOle4gi1Aozuf4qao
edeK+zBTdn528ZuT88Hi1uvEGKwN2wnnmrmzvp4yZPN0sf2bA1sHMNzQZbv/KkeVjq40ab6PSpPm
+7mTiv86UFRUE4ACHQ2RapBHg13oODJ7zrh3IVzdRptUx5yGdbFAcPl5yPM8nY2L21jRo9pkEN7F
QJkC1LgPTFgKwFHa4NN9pL4xfTYKx1qFva4e9KSMXv8mbv6MS5ZjZmrWCjGTZKGin7GQaN4WkdTM
5JGKEtBPbK848mfTR5QG7BDghZg9VxKudK2eMNbKx20aj9ahNaDUD4CUYG8IbfppKpa9XfifkOBY
o2iYvwp04AOSkWSMW9P4MOiWsVbYFG9tu65QhB0pmBTKg6tm1mc3cIPlWAbZ8wySnnpl5z10vV0e
wHAo23ROvDO51T+ssgbgo7Bj7qw6PYZmfr094sTDTj4A2wFpg2mO4p18ALqhYjzeTNd0Nfe3aVgW
Jy2pIkQCnHAluwm5z5M86hDI4rucVN5migz8zjB3yqpLrdraxgvz6aj0VQiENK9xBCjS59nmQVtb
TvKxK9D09OfP4xTo2EcF0ZOTmFeJ0jCitNraftVvegHmELNmMQuR+mGtddW0cNoxJEnA7kqyd9K5
2XlB7b/OXRQd7GFYIrvWb01LYHspPX20XH3NdyX6fY5A86L+USKmYxSHBF8ePUi/y+8q1Uz7pA/V
d/m9ln7iiZdb1NVmfwNybVpOTTCES/azf+nL8c5sf47f55t6azwY6I4vhkLD61wwLr1CEIphZF1q
/KfPVoGP2ig4lkbRjmhDJwjtxFH4kqG3LE9Q6mlep5oRgjEd+q2i59oyFr9EwDy9yMvQxFNgQ/EU
h16UZfzFgRItTD/E5BfkEVCIW/o264UCyV96Y39tNRvvATlGT1PMYYMYrGXuWk0j5z07wSWLjYj1
fI6ek+h24xhe5NHgVxr4MEfbcu8NL7VoinqOHjUvWcqQnFYhC7+w7EDd1nOlntpCzXEQHHwYVXQT
TVVP8qhAsQol4vajVcfpizc0rPIpza50RU/Qe1OnU254b6zs5mbZwo1t66y9anPFoGZ+M+Yq+uhp
6KXYHcZKWdYrmARNCRUGU/2s8yVfTLqaXbtxYkmn5b+TdQ+3zRifTcdCkF++j8lbmeCBxi14ICoG
oWIhS1JMT3OGmy4IEZBF8GKfZNP23inB/xHNUkKIz01HI46+TmpaZMsynKhDemW5vZ9Qp4+dj+5d
N6IrO892s43zMr7MdfFBglIGJ9H2PLQx2hXi+GWLlbUfxC1mcHW65IePdkAd5MYfxezstMou15pv
fw77qoKCitSHKhp55NgCyTBb4bZUmyC7Zoh/PkMGResvWYRBrqa4WYbGtorDgacaPiqyGcdPeDW+
Qipi6yGAS+33UvGUt9ma+3M3al8ialcfej3M9gPGNVSG1CF9ACKqvihx18TLwpnQbsYOiKw76G1l
qM0PceN/6as2/QPfUQwvYEh6fnA1vNG+Fm39IBOY1GqflbieDvecJg/z9MECXyMn+AkcX+81H3xg
Z+wGipWdTSwWM9B71FZ5Vqpx/Y0nSsqnoyTJjpvp195r3YfUbV/9sg6fZdNXj0lkvdZNErz4pdns
kkbXt9jdJK9kft9uCmKF8/XdBMTMktewmd5S1UxeYh+TtRzCD0bKyuLm3uMIBxQZLIFBIRqAZGQ3
xke59K1dNtw1IJFljGtFIhLD6tKuseOQw3OF4WI6hA0mEblK6iI2vWWDQu1VwXpzWxgaKn8IX4Uo
8/3ss4zx+bjRTy6EwZBy6lQWPp6wIprG9nk2yVlZjaO9mAMS1lqhzHs5GAH53kSoVuErhHp9BbFr
xLm9HB+H0ThKl0OsebNlDQaKPzL7ZgVk297S+U9J10PZBPqiboz2WXb+F/NrXC/GuHs/X75cHfg/
rl8JehA3kYUKYvXJb9xhG9hdcPBAIj+CUhpW2anO0mWueydq/8pBVQw/XzhOqeQLayR9a4uoHAJx
bRgklG/gGwVNnTHO/LVE3xiZQsFM69GFEeAdXA+GczNHJweEbcctj1SUF/lPcnDO1T90zJUfZC/G
UQvhK7ENI4v5AtTC3CbRXC9FGTIIu/7ZYnNIXatYxCq8t6Vjw2lR2WrsPCfsn8PB7Y+xrrA5EZNl
rMncxziPikc/IISrgrapI09byUF5uRoIuOyxXkBfIAO/XBXYoapuvdTiOT9HA7Kzy1prbt2yrOFy
uYKWlbTTzuOxslQKHIkUK1CfqvgFc5gU6fsMjfKZXe7hlh/11GmnJ8B9qEzlW2eew31M6nM1sL88
lGlafVTyoyZqqiVKs3sFbdR1rPCEKT0TrQ5RabS9uN/ooLVuXamF9C4mpZEgx+DDmEYsYgX4EJuG
fGlBVUI1Eb2pY+HPbUGqsI6PsEDwVtB8FfKJHxKtYeNnWjgBDy2CLIR5ALA2Ibmz6CY9OkpkLXRr
HoNFE99GZSwv+Lsq7PxYBnHGSBL7qOUoPeaDlRRLeQVPDEeUuo4KkJXJXDZ+qd/ckGctmh67WV2r
GH4f2YVOj4l0TdbxP99rPHrkjFJRoQAYZrFufSRb8A//2LXYSzVGHu79polf4jj/ZAudABUR2UXW
aCl0HKU+4IdgrD2NrG1qsPHBG7xDFBfl2S5IxwXL8+4ku3G1RNArOLeKg+xjVugPlWJ6h7TbuKLI
jzA1DIBbQ3K+n/P4j3rg005ErTUN1PEBCMhVH1w7XvZjoW6RmgNsJEY9UYDlSRFSdi3njZ0q3k7x
BbvR0syj1qBZEfQd3+rcNi+mqiF/Hqv9s48TBOA/C+8CPxccZw2TnzQrV+AK0S+/C5QHZqRsS6/+
OGDS3q5uIudymJ8wVuo2DHgpiS5jvwy32ZDgxPPpFiohkx7xIMDAmuWDbPCkU0/9iPyxY/QHGUI8
VUXFj7WF7AatyWIuPN8jcoIck7HQ1iPEgeKrDMlGXvXeBTAY4QQNClGe0Pk4DA81kloUIbxTqigG
GgS8hIeWyF7GZorqZItrBiakRtjxtzlsjLlV0frhnL4UEOsC/IaYImcrhfOUJQOaH4PSPhV4qZRT
Ob4lXd9QoLO/V6wD3xDCcZHH4EfT6fr41mKVvoUqG67l6DwoUCpVHIrkqBsPIzIT405Lye+J/MKM
kMlGTUZ1KXMLMssgY47Bku+OEZCxQAFs2+vKJagVE0n4FOmZuU+f+NKNCxefm2/joC+NJgq/eCMm
w3ob6yfTbY9gf5W91NathcNQFrtU0ICvy5BsfpHjlVNKMU+OWE1dYj8zGQsVuSYNxryCFbNWnR2E
Uj3H9S6yKVJSTTYsLFtP+9M9bvYCntG62V7GpsrmniKFxquc9Jhtu9wADOcws2f7WFtTsQ8omK0c
m59xACR26YSae5SjtvrkmqP9pmCtt+lbRLo7vlioDE3hypwH/yqbhvzC0rCQlejTwonZkRrX2CrQ
lBJTEh2VdNtXo2U7FOy20vJrngfhkqeVcQ10M9j1Rpjv7dYLLiyVKTKDTfniWT3WIkn33arit8Id
sC5w6j/SufsoExKOqrsH3UE2UXbbvk22tQAzIwRlv0Eb52sFImEvR2FMgTFq0/bkNvgN5Wp7QXK9
2jqg0JcSWS6bxkbMJc1wLJibinWKPdfbqOrXVQhSNUSp6dw4un2GvU3SOnJfZUgJBCjWQlpXDnqZ
aq7qcVSBVvw8wfJr+zxZJtrSACorcQ05t1VS7+R08VL25PzaUVbclrIOmcm5c46t3Ty1Vd98mj3X
WltTNu6guzefVNCZbjjMH/wUxTayQFTlxbTKT3L80yr9nIRlvvUx3GSpGxigNw8xqkgPsiMbrJQI
uzYcF3kYpNita239aOfOZxesjs2C+tTVIySCwcEZrDaBQPNH2hhAfVlxRMBaI76zK29iE63XwbmT
TuFGOigr1hctpCzcxO8NDFk2Idns7qLaRbTVAzSdo2R2O21m/bE33fTzrStPG2wKkGqLZ0oygj6y
bataIQxpr+cGJwm9GjVr4bhDC5u77dcYFvAwFV0ZS9KsPWvqlKz1MkPA2kZaeSGDFuptK9ttjmWo
YEG3KeumfJhFnaCSdgz5XDe3/sjtDfne6ne8rp7LqhutDCf0IF1OuUE5RSS8ZP7r3tRdharjlNVC
Pmn4ZVROlnmyTMmGhRNg9vXuAvcs2n3Ku/Ta/aK/TBFeFjdKyv2Ccvj+Pu4D9wvKt4oP4CVFeXUp
awu/FBjkIRRz0tulgnRzyMpMxmyr9te9xcMiXpQxmal71REecb/DdxJJO1GJhAMNf0MeWqCFeSyT
weuRWbKS4UNXz29B22cvIRnUPTiUclN0kf0pxdqxR43iaDnTDJtqmB7Z+5/jNo4Osseze8I/lXhY
dNahdh0ERACnLOZam9bdIP7WQ5zvYjZANxEOB6zTKaawZ6c5xrVJd3CVSr/YoqlNRGSGtlVW+ogy
ycJV9OKA+MsXOaW0FKx6gBxdVPNzH1GyMmw7OjaB8jXyDDg7JibVNV/7jxCk06U+1TH4ND362NkH
hcT6h1zgyucBIykZbsdEXfdDh1CmmDUbxQuF+Pw6qLDKNbO/nZyxFasHZQsOvb6w1kS6oDqWEkvV
6F28iODqrjWlLnY9opTSUfid17DsUk+AMaBf02oMn2VTmtMpc/z4se+nVVgifa0aSvPUWejkZnZ5
lT3ZeIlfrH1VKNflFvvl3FDPpQogXY5OWlUeWVuhoMEXaxG5iAZJnknpuuq6y4NpK/fwmZ3APE5I
OclR4P1LVQPI1hdRuR9LH/VeRSRXsj5+Yl3GDyeLna9ON6yrdvY+xfbogx3t2ofZ6n0QayXyxiyo
f++LL0laeh/HqvS3g5oGPLYb6wWYUv/IRulF9uBeDM9l+cb92v4RqbRdptlsz8VsTDJ5HPHk27ZW
PKxjG4f7XCN1kni+v+hKcEFqF5xlTLGjdDOburMNY7N70PNEqAvU7kOUafpugGn/8MuAPJRNbdgI
h8TqEYsTu13ImJwNPALiCBiBOE5ucEOKbmizjtBffDNmP3Pv3+sgtmEHaw/l+rWMyeWMnNeJ8255
rvt5mksWGBG8aos02qxcIOkGGBoEL46oZw5d81C7g/YxQsZvlWHjibiXGz6QXMV1/ufUwkmdb7OJ
Qqbq/5iKu+kCIraBGyRg8KGjbiNvXPLG8u4+Yycx+k9iyrsB2ZWnmd03ar/GdRaL6XxkL1sJBqvs
ZgW7MNOtyWJZGcjwgcWFh6Xfg4acNA7TyiouJ303xqXxIXSHV8MCqQAIP3lJJp8tL2Ge+MnRzMth
Kbv3k2w9TF9B2O/qEfmXya6OOcwqZ1VRiMaeo4YH7iRwicZq2Pm9BVas6MPHkBzXI4ZOXdzop3dh
OcE0o2/6iHiZK865z3BrOK1501tvJSp0JMiKgn3vWJ361o5WbRBYv6NB2gNS/tJAIF+TvVePFhDq
i2tn3qKLR/N3P8XBy/SMD2xpwVpkRrVvAjt9RlYnuM3oi/aTU9TNMupB0/NN2c9BEZ8aTYuuJMoi
Mpz2d7th0yt7Mj45RrhMe/ZCKpCMq4yRUxpXbZ4OazlPNpHY3caRfQ0r94NrkDnTa+XYhgnreaAT
rOfRb1lYynPcxP2TWXSQu9vmRfaUwOmfkKKYBNYQ0yeqbpBC+O6sQiXtluiE5snWj5DBKIEXFGV3
9eeie2yFs5DRR+VqLlS8JUS3Sfpu39QsZCvdb/eU25sNwuDh0orzAdFIcbcC0tCndfTUeho6kg7+
yV5MgRxZWHB8csb9jBSk6okk7gUv+OTR75rnItZxMJrAS1hNXl/dIQcNq/AhVSnpAZdmwSK4vfSi
QVCen0vEjznyihazNmL4y+uPpoXAsgglqC14C1wLee0p1baaDm59MrxiMY8eKsDGXLdP4H7C8bV2
1qFwb5PNJDj2JYovEaKf+Jj/jJuWVe6Rz/xuGMoOk7gGSV+SD/rsukcr1J5uKW3ZVQ2VXXu/rrUR
c9a5sLEsqTV3g5amKj6I9KHxJ383J3l+kU0Z1c5yMnV3Xdhw6XuMX+XjxTKQe1hEHxDB7bFzwzzC
hYTeLdyWZepCTsmU/Bk3SX2bh86HbJrJ3EVItZ7Yu4cPVWYCwskmhPG0ANafCT+aIn25584/+hsc
fl3swMbmXKP3FPslSkmpMUf4VAxkDf06exo0I3vyC69aQoW0t7c55HkxxRzDs5zSsR7ECjFCtJ4T
ZKjqAE2Getivin6ysOqBuLNQE8ffm4UuEsBxBBwDbZ2CvelFiebsMKEDtolAkrz64fgm9VCyRL06
XuW8wXyJ0fOzlo4ORKVHrQ67kvyc23Z2DlI8JXIrMQ6Brj7+EhKDRgGMI8ASYsgsG6uTAWTEgmfH
Muid+CQn32KTOjwHuRkeZCwV58ojpRdPx0mzNwOKa0npHm3RlLbi/NLcY3MWDzXC4aD8h3ZgoSYm
qo5GUB7G6M4fUCCHleAlZr6RlYoxG6KlM7reRtYyZMwt+G+pyUl27rWPrM28tZKlJmJ2P+shoQbN
2UP3BthN+gp967uhZ863HN31YlC1z23axNwpQv3RqR3k1uOx29ynzpQuxhR6sj2nyRN2QMWaTGHJ
Ul/sxcIuiRaFq6mk22ACy0ZOlEfYbs8w76oIRHkIa/h+9n32313hfpn/n1e4veNarKDk/8AWlQNQ
Gok/s6rlBnccp8q/dd/FUF8f9knrr9/FZffvYvJyckCeOpbeL6fK+P219CZz+E78+doIYkV77le7
3sn6dWor3DVj2BgHr8ZtAJDA9KCNgPSiFnAdbEgUU0RMVaayWOlNXu5CHSqFO1WHEC1KaX4Q3xwP
hPHCzWShUP2bD8NA1cTCn0+G5Vzvz7H71Ij0YmoMxV4Ovpt7nxYY/Re9PsaBW++Aic7nRDTyiFw9
tIVUPZKgauM1NaBulJSG+Rx7E9Y5GSkdvwgPcnY/xcJpo9YHng4Z1h3iOkGCcVbUNM8pCgMXTNjr
pY/T2ab0/dQDOaykDynsDzmaeTy2s9AuwfbF2Ii4fbK7Dww+u4nUD9nVcCXZkDMuL6WZfS3aDCE7
dANn3LwORTmHQDGQVDvIvmy0OSR473cJ9a31bb7fB4icZ4PJh98984D1lqPSUjNIvfRKFmZezl6t
fgrL9txGgfUHK6ulF1TzUwHH4r7ZC0uqpePAo/0ew6YnYJ/wswGe2R9++8d//eu/v47/N/heXIp0
Cor8H3mXXYoob5t//qZZ9m//KG/x/bd//gZAVwX5YfGDNWwTdJarMv71yxPe62L6/+mmOcadAfWo
xHyhItx/IMPcrIcS/0OffMYHI8bYwI8m/dGfrfqDsZGT/FwfHoEJAwcR5wxp4G6hO/br22jgdEu3
/O5N1AnCuV8Zre6cUIJxTt0UuLejII/qkzGgz0TYDZRm9UNHUEUZGaqUru9MDWFts27CT04VfKXC
YVwQzw+u/Bj41hE2qklbU74bdtILaiyaVRyycDGmNsPsvRHW66N27Tpk9FrKkAq4kSfZLDJ4iU+u
pehPPb6l28Hvw5Uc8UUscuor9WLk+8QZoeaIVEfm8LvstgPeP2cp5i0bl+fWg0sV9V1cy8vsgVXB
NhRq3nrIHb6jlLrGfCx7KTtN2TRRaq5kNwy98YTEzIfMK/MXPyqzJW+o3xvJsZE8m7SzX0TH741X
+MzpAspUuHknAegWJcgiJ8gWcqDsZvQl7lqBPCu1heq12SbrKK0NQYfCBNaNj209IzwyJadKclVl
rMqvRl7v51wLXmTTu+HGCZD4kj00DvSlZ9TNDgXo8MVP6nqfhpSH5ajfdvGTwtJG9lq+tgvF54aK
MLgKEA3NCLlSks1cD7/GbplhEbOScVpNQFipymZv1EngHsfZcLQqu3716mSnCSiDmVgF/OA6391E
olGrG1LMlZIiwdvdGdcy7JDg69Cblj+e//rLr6eRv6avBdUl1N3bd91/vRQZ//5bnPPnnL+e8a9T
9LUumuKP9v2sv5zEhX+88OpL++UvnXVO6Xu6dt/r6el706Xtfx69vUV+/+JC8of/UvzbJf5Xk37e
SP7+Qv/4Lt/Xy1R+/+dvX4sub8X7C6Ii/+3/MXd1vW2DUPSvWH0fAsyHeVildZq0SVv30P0BYnuL
1dSRiNOo/37HxnYhSdNOVJNR+xKcc7kX7rkXAmas6hkmNwEjzUCDMpcANhY67ysgK06kFhy3inI6
FHaV4S0hf8bqD0YRRbXBNmPl6/OwF2eJZ2xwWb3J1H40nMeJNLDVQ4PZBV6V3ZRdaAKe4/fVt1nh
CCOwQk5koY3CTx+zlqEVsAGcMG5YUUixPP059Y06suXpKHhRf8kJglNuuAFSqLiihOc4i4ATibhq
FqVYnvpUp6ovFJGG4ex+Qb2W8KrICoowXeRKq7FeLs0KjOpUH5CSMIVXneFuQW8EdHVoBMYEkYxp
I8fhFhDqSzz43ziAMobUas7NZj75Fx8QBNpLzPFx5rcvOtbfaCLADwzbkXy9N/iCrIA1sVRPkOhj
xTG8o57nGBpMSSn44nTmeSEQspJ6XkhCac6UGkMgRYwL9Vc5YqDqGRBDApIW1OUc77rzZJRA/pSA
QhXSAHE2+BWSFLzQ/SFKX88XZwWlk0MgYgA2exsQifbufRwDckJxTC+n+BvK8hIhXCacHAQErIAo
wHqa68uRKzCKwWBoIQaSeKsvvMFh5oz587rZVENC3dS7ICt/9YEp1pwCxPly9FyfXnvk53T7OkqT
Bm8PKifvH8SMXx/1O5UcyZqUmj782tTOunL9NFQ8ja28tQ9Iyz9tVrXrbJjn+hD/3JKPV1E7Aw68
BHzjmq7ZrTNsiN4/rJpIgo8fqRJ+2LbptqsImfv4nAp9Wx+yG7dvd4emvA9tw5G2IPS9A/5vzLSq
jW2rrP//blfOVls3QfdTLo7jo+8ha+u69aHeddmv2qFTtg7jPZYzzGuSddo+2uwOy2xxX49xMxX9
Z9tZ12yjdvuQlIqMe8Tbss6+VAfrquwbDgC2VSTGc36qGDDMqi4jYE0VUt9U4Du7u7ddua4PNpqx
c8/SqfA4boi1x2noPE3tHdYEdC7eQYHbfWsf912ILDg1iDCX236ODOec6ZQip4WAc1+L6b9/otzU
1l3/BQAA//8=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4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3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1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14/relationships/chartEx" Target="../charts/chartEx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14/relationships/chartEx" Target="../charts/chartEx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14/relationships/chartEx" Target="../charts/chartEx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microsoft.com/office/2014/relationships/chartEx" Target="../charts/chartEx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778ACC-8025-47A4-A4BC-A51EA3B62F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3" y="2190161"/>
            <a:ext cx="692355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PROMOTION </a:t>
            </a:r>
            <a:r>
              <a:rPr lang="en-US" sz="4800" b="1" spc="-20" dirty="0">
                <a:solidFill>
                  <a:srgbClr val="FFFFFF"/>
                </a:solidFill>
                <a:latin typeface="Segoe UI"/>
              </a:rPr>
              <a:t>P</a:t>
            </a: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ERIOD REPORT</a:t>
            </a:r>
          </a:p>
        </p:txBody>
      </p:sp>
      <p:grpSp>
        <p:nvGrpSpPr>
          <p:cNvPr id="41" name="Group 40" descr="Overlaid shapes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Picture 32" descr="Logo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grpSp>
        <p:nvGrpSpPr>
          <p:cNvPr id="24" name="Percent Chart" descr="Pie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96478" y="3986933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 descr="Line chart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266557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Freeform 127" descr="Computer monitor outline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64595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The "Takeout" order type demonstrated the highest performance in 2021, accounting for 64% of all orders, followed by "Drive Thru" at 20%.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13F04E-08C5-41EC-BD48-B76FC65E6E00}"/>
              </a:ext>
            </a:extLst>
          </p:cNvPr>
          <p:cNvGraphicFramePr>
            <a:graphicFrameLocks/>
          </p:cNvGraphicFramePr>
          <p:nvPr/>
        </p:nvGraphicFramePr>
        <p:xfrm>
          <a:off x="0" y="1778000"/>
          <a:ext cx="6096000" cy="490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C00363-AFAF-4D8A-B8B8-675DED6AC3CF}"/>
              </a:ext>
            </a:extLst>
          </p:cNvPr>
          <p:cNvSpPr txBox="1"/>
          <p:nvPr/>
        </p:nvSpPr>
        <p:spPr>
          <a:xfrm>
            <a:off x="0" y="1227572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Order type  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0383-88C9-4AE0-9304-62C1CA0F6F49}"/>
              </a:ext>
            </a:extLst>
          </p:cNvPr>
          <p:cNvSpPr txBox="1"/>
          <p:nvPr/>
        </p:nvSpPr>
        <p:spPr>
          <a:xfrm>
            <a:off x="6438900" y="1227572"/>
            <a:ext cx="5219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Performance per order type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7FBD9B-DCA0-4378-9720-8EE0F0549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178971"/>
              </p:ext>
            </p:extLst>
          </p:nvPr>
        </p:nvGraphicFramePr>
        <p:xfrm>
          <a:off x="0" y="1778000"/>
          <a:ext cx="6096000" cy="490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A88C1F-F381-4424-8ADA-359C642FE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34453"/>
              </p:ext>
            </p:extLst>
          </p:nvPr>
        </p:nvGraphicFramePr>
        <p:xfrm>
          <a:off x="6438901" y="1821343"/>
          <a:ext cx="5219700" cy="4681061"/>
        </p:xfrm>
        <a:graphic>
          <a:graphicData uri="http://schemas.openxmlformats.org/drawingml/2006/table">
            <a:tbl>
              <a:tblPr/>
              <a:tblGrid>
                <a:gridCol w="1955818">
                  <a:extLst>
                    <a:ext uri="{9D8B030D-6E8A-4147-A177-3AD203B41FA5}">
                      <a16:colId xmlns:a16="http://schemas.microsoft.com/office/drawing/2014/main" val="3703818786"/>
                    </a:ext>
                  </a:extLst>
                </a:gridCol>
                <a:gridCol w="3263882">
                  <a:extLst>
                    <a:ext uri="{9D8B030D-6E8A-4147-A177-3AD203B41FA5}">
                      <a16:colId xmlns:a16="http://schemas.microsoft.com/office/drawing/2014/main" val="478089888"/>
                    </a:ext>
                  </a:extLst>
                </a:gridCol>
              </a:tblGrid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Order Type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Net sale Percentage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4221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Take Out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64.04%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6137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Drive Thru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20.83%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15128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Eat In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5.50%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80379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MB App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4.37%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613964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Pick Up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4.05%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25295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DELIVERY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1.07%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840181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Dine In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0.11%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0958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Curbside Service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0.02%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893916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Skip The Dishes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0.01%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47923"/>
                  </a:ext>
                </a:extLst>
              </a:tr>
              <a:tr h="425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DoorDash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9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4990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Franchise ownership type accounted for a significant portion in 2021, comprising up to 80% of the total net sales.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76968-EE94-441D-B897-F386AA8AFC4B}"/>
              </a:ext>
            </a:extLst>
          </p:cNvPr>
          <p:cNvSpPr txBox="1"/>
          <p:nvPr/>
        </p:nvSpPr>
        <p:spPr>
          <a:xfrm>
            <a:off x="0" y="1262113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Ownership percentage share in 2021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A9056B4-8D61-44C2-B4EC-A865547E06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3316"/>
              </p:ext>
            </p:extLst>
          </p:nvPr>
        </p:nvGraphicFramePr>
        <p:xfrm>
          <a:off x="260685" y="2225040"/>
          <a:ext cx="5703234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65ECBAB-CA0C-4619-BDCF-279458B59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21965"/>
              </p:ext>
            </p:extLst>
          </p:nvPr>
        </p:nvGraphicFramePr>
        <p:xfrm>
          <a:off x="7189938" y="1225400"/>
          <a:ext cx="4572000" cy="25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65ECBAB-CA0C-4619-BDCF-279458B59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66422"/>
              </p:ext>
            </p:extLst>
          </p:nvPr>
        </p:nvGraphicFramePr>
        <p:xfrm>
          <a:off x="7111650" y="3534989"/>
          <a:ext cx="4572000" cy="2842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8BCCD0-1213-49A5-BF67-D6C0BC031EF2}"/>
              </a:ext>
            </a:extLst>
          </p:cNvPr>
          <p:cNvSpPr txBox="1"/>
          <p:nvPr/>
        </p:nvSpPr>
        <p:spPr>
          <a:xfrm>
            <a:off x="6553904" y="4078546"/>
            <a:ext cx="15646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franchised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71488-08C5-46AB-912D-9FE7FCFD1803}"/>
              </a:ext>
            </a:extLst>
          </p:cNvPr>
          <p:cNvSpPr txBox="1"/>
          <p:nvPr/>
        </p:nvSpPr>
        <p:spPr>
          <a:xfrm>
            <a:off x="6471920" y="1366569"/>
            <a:ext cx="15646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Corporate</a:t>
            </a:r>
          </a:p>
        </p:txBody>
      </p:sp>
    </p:spTree>
    <p:extLst>
      <p:ext uri="{BB962C8B-B14F-4D97-AF65-F5344CB8AC3E}">
        <p14:creationId xmlns:p14="http://schemas.microsoft.com/office/powerpoint/2010/main" val="303257300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pPr algn="l"/>
            <a:r>
              <a:rPr lang="en-US" sz="2000" dirty="0"/>
              <a:t>The province of Ontario generated the highest revenue in 2022 with 37.61% , while the Northwest Territories accounted for the least revenue.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GraphicFramePr/>
              <p:nvPr/>
            </p:nvGraphicFramePr>
            <p:xfrm>
              <a:off x="1120786" y="1565275"/>
              <a:ext cx="3994508" cy="45807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786" y="1565275"/>
                <a:ext cx="3994508" cy="458075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AC232D3-3FB2-4F05-9E19-8E74D8FC3FC3}"/>
              </a:ext>
            </a:extLst>
          </p:cNvPr>
          <p:cNvSpPr txBox="1"/>
          <p:nvPr/>
        </p:nvSpPr>
        <p:spPr>
          <a:xfrm>
            <a:off x="0" y="1250350"/>
            <a:ext cx="45618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Revenue heatmap by province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73C19-08E4-40BA-9BB4-79FE306B0E0F}"/>
              </a:ext>
            </a:extLst>
          </p:cNvPr>
          <p:cNvSpPr txBox="1"/>
          <p:nvPr/>
        </p:nvSpPr>
        <p:spPr>
          <a:xfrm>
            <a:off x="5876925" y="1250350"/>
            <a:ext cx="58293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Performance by Province in 2022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6889BD53-5900-423C-9E44-2713F42ECE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51299308"/>
                  </p:ext>
                </p:extLst>
              </p:nvPr>
            </p:nvGraphicFramePr>
            <p:xfrm>
              <a:off x="0" y="2032600"/>
              <a:ext cx="4561839" cy="4428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6889BD53-5900-423C-9E44-2713F42ECE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032600"/>
                <a:ext cx="4561839" cy="44283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2FEDED-B141-458F-A09A-05955C6F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09911"/>
              </p:ext>
            </p:extLst>
          </p:nvPr>
        </p:nvGraphicFramePr>
        <p:xfrm>
          <a:off x="5876925" y="1972445"/>
          <a:ext cx="6000749" cy="4580752"/>
        </p:xfrm>
        <a:graphic>
          <a:graphicData uri="http://schemas.openxmlformats.org/drawingml/2006/table">
            <a:tbl>
              <a:tblPr/>
              <a:tblGrid>
                <a:gridCol w="2981325">
                  <a:extLst>
                    <a:ext uri="{9D8B030D-6E8A-4147-A177-3AD203B41FA5}">
                      <a16:colId xmlns:a16="http://schemas.microsoft.com/office/drawing/2014/main" val="3500658901"/>
                    </a:ext>
                  </a:extLst>
                </a:gridCol>
                <a:gridCol w="3019424">
                  <a:extLst>
                    <a:ext uri="{9D8B030D-6E8A-4147-A177-3AD203B41FA5}">
                      <a16:colId xmlns:a16="http://schemas.microsoft.com/office/drawing/2014/main" val="1451120187"/>
                    </a:ext>
                  </a:extLst>
                </a:gridCol>
              </a:tblGrid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Province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Percentage share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02813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Ontario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37.61%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401660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Newfoundland and Labrador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30.67%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070649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Alberta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11.38%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87272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British Columbia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6.85%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59828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Nova Scotia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5.24%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17468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Manitoba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3.53%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07985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New Brunswick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2.46%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42530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Saskatchewan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1.25%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814743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Prince Edward Island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0.72%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825459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Northwest Territories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0.29%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010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Total sales in 2022 period picked in the month of December. for every product increased significantly across all the promotion periods under consideration.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F206D3-34E5-4645-8D12-2FB8119A0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742379"/>
              </p:ext>
            </p:extLst>
          </p:nvPr>
        </p:nvGraphicFramePr>
        <p:xfrm>
          <a:off x="157480" y="1304924"/>
          <a:ext cx="5796280" cy="5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F206D3-34E5-4645-8D12-2FB8119A0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403727"/>
              </p:ext>
            </p:extLst>
          </p:nvPr>
        </p:nvGraphicFramePr>
        <p:xfrm>
          <a:off x="7386320" y="1091206"/>
          <a:ext cx="4572000" cy="2444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E407DD7-159F-4873-BEBE-A868C6280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438936"/>
              </p:ext>
            </p:extLst>
          </p:nvPr>
        </p:nvGraphicFramePr>
        <p:xfrm>
          <a:off x="7462520" y="3647440"/>
          <a:ext cx="4572000" cy="3105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3C6011-8E81-4733-8C0B-AEE8E395A93A}"/>
              </a:ext>
            </a:extLst>
          </p:cNvPr>
          <p:cNvSpPr txBox="1"/>
          <p:nvPr/>
        </p:nvSpPr>
        <p:spPr>
          <a:xfrm>
            <a:off x="7305040" y="4042073"/>
            <a:ext cx="1219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December,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11D6E-5188-4849-8959-ADF5BCE3552A}"/>
              </a:ext>
            </a:extLst>
          </p:cNvPr>
          <p:cNvSpPr txBox="1"/>
          <p:nvPr/>
        </p:nvSpPr>
        <p:spPr>
          <a:xfrm>
            <a:off x="7305040" y="1210861"/>
            <a:ext cx="13004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November, 2022</a:t>
            </a:r>
          </a:p>
        </p:txBody>
      </p:sp>
    </p:spTree>
    <p:extLst>
      <p:ext uri="{BB962C8B-B14F-4D97-AF65-F5344CB8AC3E}">
        <p14:creationId xmlns:p14="http://schemas.microsoft.com/office/powerpoint/2010/main" val="103886082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64595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The "Takeout" order type demonstrated the highest performance in 2022, accounting for 63% of all orders, followed by "Drive Thru" at 15%.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13F04E-08C5-41EC-BD48-B76FC65E6E00}"/>
              </a:ext>
            </a:extLst>
          </p:cNvPr>
          <p:cNvGraphicFramePr>
            <a:graphicFrameLocks/>
          </p:cNvGraphicFramePr>
          <p:nvPr/>
        </p:nvGraphicFramePr>
        <p:xfrm>
          <a:off x="0" y="1778000"/>
          <a:ext cx="6096000" cy="490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C00363-AFAF-4D8A-B8B8-675DED6AC3CF}"/>
              </a:ext>
            </a:extLst>
          </p:cNvPr>
          <p:cNvSpPr txBox="1"/>
          <p:nvPr/>
        </p:nvSpPr>
        <p:spPr>
          <a:xfrm>
            <a:off x="0" y="1227572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Order type  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0383-88C9-4AE0-9304-62C1CA0F6F49}"/>
              </a:ext>
            </a:extLst>
          </p:cNvPr>
          <p:cNvSpPr txBox="1"/>
          <p:nvPr/>
        </p:nvSpPr>
        <p:spPr>
          <a:xfrm>
            <a:off x="6438900" y="1227572"/>
            <a:ext cx="5219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Performance per order type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333DC-2D22-4BE4-A657-523ACEFA7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97452"/>
              </p:ext>
            </p:extLst>
          </p:nvPr>
        </p:nvGraphicFramePr>
        <p:xfrm>
          <a:off x="6438900" y="1778000"/>
          <a:ext cx="5219700" cy="4903782"/>
        </p:xfrm>
        <a:graphic>
          <a:graphicData uri="http://schemas.openxmlformats.org/drawingml/2006/table">
            <a:tbl>
              <a:tblPr/>
              <a:tblGrid>
                <a:gridCol w="2153418">
                  <a:extLst>
                    <a:ext uri="{9D8B030D-6E8A-4147-A177-3AD203B41FA5}">
                      <a16:colId xmlns:a16="http://schemas.microsoft.com/office/drawing/2014/main" val="2493597397"/>
                    </a:ext>
                  </a:extLst>
                </a:gridCol>
                <a:gridCol w="3066282">
                  <a:extLst>
                    <a:ext uri="{9D8B030D-6E8A-4147-A177-3AD203B41FA5}">
                      <a16:colId xmlns:a16="http://schemas.microsoft.com/office/drawing/2014/main" val="2100408986"/>
                    </a:ext>
                  </a:extLst>
                </a:gridCol>
              </a:tblGrid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Order type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net sale percentage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87376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Take Out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63.08%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0726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Drive Thru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15.31%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912719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MB App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9.78%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66416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Eat In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6.60%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16682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Pick Up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3.26%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110330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Smooth Delivery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1.16%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527369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DELIVERY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0.76%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24612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Dine In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0.03%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710360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DoorDash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0.01%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020630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Curbside Service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0.01%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991423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Uber Eats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28711"/>
                  </a:ext>
                </a:extLst>
              </a:tr>
              <a:tr h="37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Skip The Dishes</a:t>
                      </a:r>
                    </a:p>
                  </a:txBody>
                  <a:tcPr marL="5360" marR="5360" marT="536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5360" marR="5360" marT="536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68942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43ECDEC-8166-4CC3-9234-AC890C2E8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97177"/>
              </p:ext>
            </p:extLst>
          </p:nvPr>
        </p:nvGraphicFramePr>
        <p:xfrm>
          <a:off x="0" y="1778000"/>
          <a:ext cx="6096000" cy="490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061486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Franchise ownership type accounted for a significant portion in 2022, comprising up to 85% of the total net sales.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76968-EE94-441D-B897-F386AA8AFC4B}"/>
              </a:ext>
            </a:extLst>
          </p:cNvPr>
          <p:cNvSpPr txBox="1"/>
          <p:nvPr/>
        </p:nvSpPr>
        <p:spPr>
          <a:xfrm>
            <a:off x="0" y="1262113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Ownership percentage share in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BCCD0-1213-49A5-BF67-D6C0BC031EF2}"/>
              </a:ext>
            </a:extLst>
          </p:cNvPr>
          <p:cNvSpPr txBox="1"/>
          <p:nvPr/>
        </p:nvSpPr>
        <p:spPr>
          <a:xfrm>
            <a:off x="7011104" y="4107855"/>
            <a:ext cx="15646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franchised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71488-08C5-46AB-912D-9FE7FCFD1803}"/>
              </a:ext>
            </a:extLst>
          </p:cNvPr>
          <p:cNvSpPr txBox="1"/>
          <p:nvPr/>
        </p:nvSpPr>
        <p:spPr>
          <a:xfrm>
            <a:off x="6675119" y="823758"/>
            <a:ext cx="15646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Corporate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F7BCBAA-1560-4CC8-9157-9110479D0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43030"/>
              </p:ext>
            </p:extLst>
          </p:nvPr>
        </p:nvGraphicFramePr>
        <p:xfrm>
          <a:off x="0" y="1842801"/>
          <a:ext cx="6096000" cy="489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DC6CAF-C6FC-4D78-99CA-3E9069FB2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20464"/>
              </p:ext>
            </p:extLst>
          </p:nvPr>
        </p:nvGraphicFramePr>
        <p:xfrm>
          <a:off x="6675119" y="1297697"/>
          <a:ext cx="5516880" cy="233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FDC6CAF-C6FC-4D78-99CA-3E9069FB2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648097"/>
              </p:ext>
            </p:extLst>
          </p:nvPr>
        </p:nvGraphicFramePr>
        <p:xfrm>
          <a:off x="6675120" y="3633915"/>
          <a:ext cx="5516880" cy="310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84395694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pPr algn="l"/>
            <a:r>
              <a:rPr lang="en-US" sz="2000" dirty="0"/>
              <a:t>The province of Ontario generated the highest revenue in 2023 with 41% , while the Northwest Territories accounted for the least revenue.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GraphicFramePr/>
              <p:nvPr/>
            </p:nvGraphicFramePr>
            <p:xfrm>
              <a:off x="1120786" y="1565275"/>
              <a:ext cx="3994508" cy="45807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786" y="1565275"/>
                <a:ext cx="3994508" cy="458075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AC232D3-3FB2-4F05-9E19-8E74D8FC3FC3}"/>
              </a:ext>
            </a:extLst>
          </p:cNvPr>
          <p:cNvSpPr txBox="1"/>
          <p:nvPr/>
        </p:nvSpPr>
        <p:spPr>
          <a:xfrm>
            <a:off x="0" y="1250350"/>
            <a:ext cx="45618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Revenue heatmap by province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73C19-08E4-40BA-9BB4-79FE306B0E0F}"/>
              </a:ext>
            </a:extLst>
          </p:cNvPr>
          <p:cNvSpPr txBox="1"/>
          <p:nvPr/>
        </p:nvSpPr>
        <p:spPr>
          <a:xfrm>
            <a:off x="5876925" y="1250350"/>
            <a:ext cx="58293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Performance by Province in 2023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530112DD-002F-4B09-A938-4BBA361E16D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951159"/>
                  </p:ext>
                </p:extLst>
              </p:nvPr>
            </p:nvGraphicFramePr>
            <p:xfrm>
              <a:off x="152400" y="1819274"/>
              <a:ext cx="5251640" cy="48412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530112DD-002F-4B09-A938-4BBA361E16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400" y="1819274"/>
                <a:ext cx="5251640" cy="484126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DB6D15-346D-415B-905C-AF3254451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0451"/>
              </p:ext>
            </p:extLst>
          </p:nvPr>
        </p:nvGraphicFramePr>
        <p:xfrm>
          <a:off x="5876923" y="1819273"/>
          <a:ext cx="5829301" cy="4841265"/>
        </p:xfrm>
        <a:graphic>
          <a:graphicData uri="http://schemas.openxmlformats.org/drawingml/2006/table">
            <a:tbl>
              <a:tblPr/>
              <a:tblGrid>
                <a:gridCol w="3055507">
                  <a:extLst>
                    <a:ext uri="{9D8B030D-6E8A-4147-A177-3AD203B41FA5}">
                      <a16:colId xmlns:a16="http://schemas.microsoft.com/office/drawing/2014/main" val="2553409755"/>
                    </a:ext>
                  </a:extLst>
                </a:gridCol>
                <a:gridCol w="2773794">
                  <a:extLst>
                    <a:ext uri="{9D8B030D-6E8A-4147-A177-3AD203B41FA5}">
                      <a16:colId xmlns:a16="http://schemas.microsoft.com/office/drawing/2014/main" val="3402534815"/>
                    </a:ext>
                  </a:extLst>
                </a:gridCol>
              </a:tblGrid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Province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Net sale Percentage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88039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Ontario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41.12%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43200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Newfoundland and Labrador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31.15%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45378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Alberta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10.77%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83550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British Columbia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5.46%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707319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Nova Scotia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4.82%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359123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Manitoba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2.50%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943145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New Brunswick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2.18%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37865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Saskatchewan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904471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Prince Edward Island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0.80%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929325"/>
                  </a:ext>
                </a:extLst>
              </a:tr>
              <a:tr h="44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Northwest Territories</a:t>
                      </a: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0.22%</a:t>
                      </a: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74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64595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The "Takeout" order type demonstrated the highest performance in 2023, accounting for 58% of all orders, followed by "Drive Thru" at 15%.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13F04E-08C5-41EC-BD48-B76FC65E6E00}"/>
              </a:ext>
            </a:extLst>
          </p:cNvPr>
          <p:cNvGraphicFramePr>
            <a:graphicFrameLocks/>
          </p:cNvGraphicFramePr>
          <p:nvPr/>
        </p:nvGraphicFramePr>
        <p:xfrm>
          <a:off x="0" y="1778000"/>
          <a:ext cx="6096000" cy="490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C00363-AFAF-4D8A-B8B8-675DED6AC3CF}"/>
              </a:ext>
            </a:extLst>
          </p:cNvPr>
          <p:cNvSpPr txBox="1"/>
          <p:nvPr/>
        </p:nvSpPr>
        <p:spPr>
          <a:xfrm>
            <a:off x="0" y="1227572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Order type  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0383-88C9-4AE0-9304-62C1CA0F6F49}"/>
              </a:ext>
            </a:extLst>
          </p:cNvPr>
          <p:cNvSpPr txBox="1"/>
          <p:nvPr/>
        </p:nvSpPr>
        <p:spPr>
          <a:xfrm>
            <a:off x="6438900" y="1227572"/>
            <a:ext cx="5219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Performance per order type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37BE26-BFAE-46A7-A0F9-CFAF13675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934762"/>
              </p:ext>
            </p:extLst>
          </p:nvPr>
        </p:nvGraphicFramePr>
        <p:xfrm>
          <a:off x="0" y="1778000"/>
          <a:ext cx="6096000" cy="490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7F5E01-3B7B-4D45-9D94-CC16D8E2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20692"/>
              </p:ext>
            </p:extLst>
          </p:nvPr>
        </p:nvGraphicFramePr>
        <p:xfrm>
          <a:off x="6438900" y="1778000"/>
          <a:ext cx="5219699" cy="4704076"/>
        </p:xfrm>
        <a:graphic>
          <a:graphicData uri="http://schemas.openxmlformats.org/drawingml/2006/table">
            <a:tbl>
              <a:tblPr/>
              <a:tblGrid>
                <a:gridCol w="2143804">
                  <a:extLst>
                    <a:ext uri="{9D8B030D-6E8A-4147-A177-3AD203B41FA5}">
                      <a16:colId xmlns:a16="http://schemas.microsoft.com/office/drawing/2014/main" val="593694391"/>
                    </a:ext>
                  </a:extLst>
                </a:gridCol>
                <a:gridCol w="3075895">
                  <a:extLst>
                    <a:ext uri="{9D8B030D-6E8A-4147-A177-3AD203B41FA5}">
                      <a16:colId xmlns:a16="http://schemas.microsoft.com/office/drawing/2014/main" val="4193225895"/>
                    </a:ext>
                  </a:extLst>
                </a:gridCol>
              </a:tblGrid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Order Type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Net Sale percentage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3507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Take Out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58.26%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826298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Drive Thru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15.49%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354729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MB App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12.82%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79858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Eat In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8.52%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585870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Pick Up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2.73%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388455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Smooth Delivery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1.37%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417746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DELIVERY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0.70%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84766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Door Dash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0.05%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60651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Skip The Dishes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0.04%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34344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Uber Eats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0.02%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794588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Dine In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0.01%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61141"/>
                  </a:ext>
                </a:extLst>
              </a:tr>
              <a:tr h="33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Catering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949136"/>
                  </a:ext>
                </a:extLst>
              </a:tr>
              <a:tr h="34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Curbside Service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4964" marR="4964" marT="4964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5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579854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Franchise ownership type accounted for a significant portion in 2023, comprising up to 82% of the total net sales.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76968-EE94-441D-B897-F386AA8AFC4B}"/>
              </a:ext>
            </a:extLst>
          </p:cNvPr>
          <p:cNvSpPr txBox="1"/>
          <p:nvPr/>
        </p:nvSpPr>
        <p:spPr>
          <a:xfrm>
            <a:off x="0" y="1262113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Ownership percentage share in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BCCD0-1213-49A5-BF67-D6C0BC031EF2}"/>
              </a:ext>
            </a:extLst>
          </p:cNvPr>
          <p:cNvSpPr txBox="1"/>
          <p:nvPr/>
        </p:nvSpPr>
        <p:spPr>
          <a:xfrm>
            <a:off x="6553904" y="4078546"/>
            <a:ext cx="15646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franchised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71488-08C5-46AB-912D-9FE7FCFD1803}"/>
              </a:ext>
            </a:extLst>
          </p:cNvPr>
          <p:cNvSpPr txBox="1"/>
          <p:nvPr/>
        </p:nvSpPr>
        <p:spPr>
          <a:xfrm>
            <a:off x="6869897" y="1750689"/>
            <a:ext cx="15646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Corporate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FF075B-794E-4860-AE55-5632BC93F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267787"/>
              </p:ext>
            </p:extLst>
          </p:nvPr>
        </p:nvGraphicFramePr>
        <p:xfrm>
          <a:off x="101600" y="1842800"/>
          <a:ext cx="5994400" cy="482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9FF075B-794E-4860-AE55-5632BC93F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657427"/>
              </p:ext>
            </p:extLst>
          </p:nvPr>
        </p:nvGraphicFramePr>
        <p:xfrm>
          <a:off x="7264400" y="12496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9FF075B-794E-4860-AE55-5632BC93F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331965"/>
              </p:ext>
            </p:extLst>
          </p:nvPr>
        </p:nvGraphicFramePr>
        <p:xfrm>
          <a:off x="7264400" y="39217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431699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The Eastern region contributed to 79% of the total sales, while the Western region accounted for 21%.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98BA5-EA20-4800-9FC4-16F76134CDD1}"/>
              </a:ext>
            </a:extLst>
          </p:cNvPr>
          <p:cNvSpPr txBox="1"/>
          <p:nvPr/>
        </p:nvSpPr>
        <p:spPr>
          <a:xfrm>
            <a:off x="5014311" y="4592320"/>
            <a:ext cx="197167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Western Region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A9A35-164F-4EE2-B0BB-BEEFEFA98110}"/>
              </a:ext>
            </a:extLst>
          </p:cNvPr>
          <p:cNvSpPr txBox="1"/>
          <p:nvPr/>
        </p:nvSpPr>
        <p:spPr>
          <a:xfrm>
            <a:off x="5014311" y="2159654"/>
            <a:ext cx="2138329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Eastern Region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0D1C2-77DC-49C7-BF48-3B98BC755225}"/>
              </a:ext>
            </a:extLst>
          </p:cNvPr>
          <p:cNvSpPr txBox="1"/>
          <p:nvPr/>
        </p:nvSpPr>
        <p:spPr>
          <a:xfrm>
            <a:off x="265664" y="1168753"/>
            <a:ext cx="457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Region 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368A5-317E-477C-B688-B9283FC5CF76}"/>
              </a:ext>
            </a:extLst>
          </p:cNvPr>
          <p:cNvSpPr txBox="1"/>
          <p:nvPr/>
        </p:nvSpPr>
        <p:spPr>
          <a:xfrm>
            <a:off x="7617318" y="973073"/>
            <a:ext cx="394335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Product performance per region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0E9FECF-8527-4F22-AB29-6F8B7BCBB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405083"/>
              </p:ext>
            </p:extLst>
          </p:nvPr>
        </p:nvGraphicFramePr>
        <p:xfrm>
          <a:off x="7152640" y="43000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30E9FECF-8527-4F22-AB29-6F8B7BCBB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699510"/>
              </p:ext>
            </p:extLst>
          </p:nvPr>
        </p:nvGraphicFramePr>
        <p:xfrm>
          <a:off x="7152640" y="15146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A5A454A3-858C-4CE1-8136-A8E418F4BD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795082"/>
              </p:ext>
            </p:extLst>
          </p:nvPr>
        </p:nvGraphicFramePr>
        <p:xfrm>
          <a:off x="265664" y="1656079"/>
          <a:ext cx="4773697" cy="5086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pPr algn="l"/>
            <a:r>
              <a:rPr lang="en-US" sz="2000" dirty="0"/>
              <a:t>The province of Ontario generated the highest revenue during the period, while the Northwest Territories accounted for the least revenue.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0167266"/>
                  </p:ext>
                </p:extLst>
              </p:nvPr>
            </p:nvGraphicFramePr>
            <p:xfrm>
              <a:off x="1120786" y="1565275"/>
              <a:ext cx="3994508" cy="45807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786" y="1565275"/>
                <a:ext cx="3994508" cy="4580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3546958"/>
                  </p:ext>
                </p:extLst>
              </p:nvPr>
            </p:nvGraphicFramePr>
            <p:xfrm>
              <a:off x="933450" y="1819275"/>
              <a:ext cx="4181844" cy="43267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450" y="1819275"/>
                <a:ext cx="4181844" cy="432675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AC232D3-3FB2-4F05-9E19-8E74D8FC3FC3}"/>
              </a:ext>
            </a:extLst>
          </p:cNvPr>
          <p:cNvSpPr txBox="1"/>
          <p:nvPr/>
        </p:nvSpPr>
        <p:spPr>
          <a:xfrm>
            <a:off x="762000" y="1250350"/>
            <a:ext cx="36576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Revenue heatmap by province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73C19-08E4-40BA-9BB4-79FE306B0E0F}"/>
              </a:ext>
            </a:extLst>
          </p:cNvPr>
          <p:cNvSpPr txBox="1"/>
          <p:nvPr/>
        </p:nvSpPr>
        <p:spPr>
          <a:xfrm>
            <a:off x="5876925" y="1250350"/>
            <a:ext cx="58293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Performance by Province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5F67BD-2C9E-4590-9BA6-47594D9B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29422"/>
              </p:ext>
            </p:extLst>
          </p:nvPr>
        </p:nvGraphicFramePr>
        <p:xfrm>
          <a:off x="5876925" y="1885950"/>
          <a:ext cx="5829300" cy="4162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2902">
                  <a:extLst>
                    <a:ext uri="{9D8B030D-6E8A-4147-A177-3AD203B41FA5}">
                      <a16:colId xmlns:a16="http://schemas.microsoft.com/office/drawing/2014/main" val="2990562053"/>
                    </a:ext>
                  </a:extLst>
                </a:gridCol>
                <a:gridCol w="2236398">
                  <a:extLst>
                    <a:ext uri="{9D8B030D-6E8A-4147-A177-3AD203B41FA5}">
                      <a16:colId xmlns:a16="http://schemas.microsoft.com/office/drawing/2014/main" val="269053647"/>
                    </a:ext>
                  </a:extLst>
                </a:gridCol>
              </a:tblGrid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Province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78737"/>
                  </a:ext>
                </a:extLst>
              </a:tr>
              <a:tr h="436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Ontario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5629241.5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2535733267"/>
                  </a:ext>
                </a:extLst>
              </a:tr>
              <a:tr h="431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Newfoundland and Labrador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4924267.5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3831200386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Alberta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1641225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2684482301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British Columbia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877517.81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984116182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Nova Scotia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759666.11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446246834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Manitoba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456808.49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765740686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New Brunswick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349980.96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69288664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Saskatchewan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178614.92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832518488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Prince Edward Island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87077.9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027722744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Northwest Territories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48771.93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208864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Total sales over time for every product increased significantly across all the promotion periods under consideration.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A71925E2-EC25-420F-B145-8CFDFEAD0C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984839"/>
              </p:ext>
            </p:extLst>
          </p:nvPr>
        </p:nvGraphicFramePr>
        <p:xfrm>
          <a:off x="228600" y="1266825"/>
          <a:ext cx="5867400" cy="541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EF81D6-1C48-4472-B59D-53C1C392F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06415"/>
              </p:ext>
            </p:extLst>
          </p:nvPr>
        </p:nvGraphicFramePr>
        <p:xfrm>
          <a:off x="6800850" y="1267178"/>
          <a:ext cx="5277748" cy="303812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277748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284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Key Highlights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609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Throughout the three years under analysis, the "Team Feast" product emerged as the most valuable, commanding a significantly higher amount of net sales compared to the "Feast for One" product. Additionally, "Team Feast" witnessed the most substantial surge in sales over the three-year period.</a:t>
                      </a: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A5BECB0-508F-4166-9A7B-BC90CADF3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740301"/>
              </p:ext>
            </p:extLst>
          </p:nvPr>
        </p:nvGraphicFramePr>
        <p:xfrm>
          <a:off x="6360160" y="5069840"/>
          <a:ext cx="1901744" cy="1429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A5BECB0-508F-4166-9A7B-BC90CADF3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816253"/>
              </p:ext>
            </p:extLst>
          </p:nvPr>
        </p:nvGraphicFramePr>
        <p:xfrm>
          <a:off x="8169003" y="4971813"/>
          <a:ext cx="1816817" cy="1618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5BECB0-508F-4166-9A7B-BC90CADF3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043654"/>
              </p:ext>
            </p:extLst>
          </p:nvPr>
        </p:nvGraphicFramePr>
        <p:xfrm>
          <a:off x="10026278" y="4971813"/>
          <a:ext cx="1816817" cy="1618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D6A619-F38F-4A55-9E46-EFC3DC8F689C}"/>
              </a:ext>
            </a:extLst>
          </p:cNvPr>
          <p:cNvSpPr txBox="1"/>
          <p:nvPr/>
        </p:nvSpPr>
        <p:spPr>
          <a:xfrm>
            <a:off x="10542346" y="4747179"/>
            <a:ext cx="7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586E1-5C09-44B9-A6BB-5D57184D97F1}"/>
              </a:ext>
            </a:extLst>
          </p:cNvPr>
          <p:cNvSpPr txBox="1"/>
          <p:nvPr/>
        </p:nvSpPr>
        <p:spPr>
          <a:xfrm>
            <a:off x="7156717" y="4747179"/>
            <a:ext cx="7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3A75F-A257-4C82-9EDC-0F2B6DC8A810}"/>
              </a:ext>
            </a:extLst>
          </p:cNvPr>
          <p:cNvSpPr txBox="1"/>
          <p:nvPr/>
        </p:nvSpPr>
        <p:spPr>
          <a:xfrm>
            <a:off x="8692959" y="4747179"/>
            <a:ext cx="7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66675" y="-47625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The "Takeout" order type demonstrated the highest performance, accounting for 61% of all orders, followed by "Drive Thru" at 17%.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13F04E-08C5-41EC-BD48-B76FC65E6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740772"/>
              </p:ext>
            </p:extLst>
          </p:nvPr>
        </p:nvGraphicFramePr>
        <p:xfrm>
          <a:off x="0" y="1778000"/>
          <a:ext cx="6096000" cy="490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F04244-FA76-4130-86DE-4E44DA05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57728"/>
              </p:ext>
            </p:extLst>
          </p:nvPr>
        </p:nvGraphicFramePr>
        <p:xfrm>
          <a:off x="6438900" y="1777999"/>
          <a:ext cx="5219700" cy="453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624">
                  <a:extLst>
                    <a:ext uri="{9D8B030D-6E8A-4147-A177-3AD203B41FA5}">
                      <a16:colId xmlns:a16="http://schemas.microsoft.com/office/drawing/2014/main" val="3667396421"/>
                    </a:ext>
                  </a:extLst>
                </a:gridCol>
                <a:gridCol w="2751076">
                  <a:extLst>
                    <a:ext uri="{9D8B030D-6E8A-4147-A177-3AD203B41FA5}">
                      <a16:colId xmlns:a16="http://schemas.microsoft.com/office/drawing/2014/main" val="1246039380"/>
                    </a:ext>
                  </a:extLst>
                </a:gridCol>
              </a:tblGrid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Order Type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 of Net Sale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559674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Take 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9171134.22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3839498877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Drive Thru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2496426.46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2017973637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MB App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1456775.93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2867457194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Eat 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1065850.35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77885824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Pick Up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482770.63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9967859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Smooth Delivery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145123.25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1910646235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Delivery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120373.5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762343592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Dine 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5940.4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409995037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Door Dash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3289.8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2225476508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Skip The Dishes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3174.77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2516074079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Uber Eats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1253.19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3866795370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Curbside Service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969.64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475632991"/>
                  </a:ext>
                </a:extLst>
              </a:tr>
              <a:tr h="32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Catering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89.97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7693325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C00363-AFAF-4D8A-B8B8-675DED6AC3CF}"/>
              </a:ext>
            </a:extLst>
          </p:cNvPr>
          <p:cNvSpPr txBox="1"/>
          <p:nvPr/>
        </p:nvSpPr>
        <p:spPr>
          <a:xfrm>
            <a:off x="0" y="1227572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Order type Percentage 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0383-88C9-4AE0-9304-62C1CA0F6F49}"/>
              </a:ext>
            </a:extLst>
          </p:cNvPr>
          <p:cNvSpPr txBox="1"/>
          <p:nvPr/>
        </p:nvSpPr>
        <p:spPr>
          <a:xfrm>
            <a:off x="6438900" y="1227572"/>
            <a:ext cx="5219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Performance per order type</a:t>
            </a:r>
          </a:p>
        </p:txBody>
      </p:sp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Franchise ownership type accounted for a significant portion, comprising up to 83% of the total net sales over the entire period.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6</a:t>
            </a:fld>
            <a:endParaRPr lang="en-US" sz="1100" dirty="0">
              <a:solidFill>
                <a:schemeClr val="tx2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72F4D68-5A3E-4898-B620-DDE11FB85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439412"/>
              </p:ext>
            </p:extLst>
          </p:nvPr>
        </p:nvGraphicFramePr>
        <p:xfrm>
          <a:off x="6095310" y="3954379"/>
          <a:ext cx="58360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676968-EE94-441D-B897-F386AA8AFC4B}"/>
              </a:ext>
            </a:extLst>
          </p:cNvPr>
          <p:cNvSpPr txBox="1"/>
          <p:nvPr/>
        </p:nvSpPr>
        <p:spPr>
          <a:xfrm>
            <a:off x="0" y="1262113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Ownership percentage share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31FF28F-3D74-4406-8D78-64B810674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235037"/>
              </p:ext>
            </p:extLst>
          </p:nvPr>
        </p:nvGraphicFramePr>
        <p:xfrm>
          <a:off x="-690" y="1896979"/>
          <a:ext cx="6096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72F4D68-5A3E-4898-B620-DDE11FB85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572962"/>
              </p:ext>
            </p:extLst>
          </p:nvPr>
        </p:nvGraphicFramePr>
        <p:xfrm>
          <a:off x="6228081" y="1211179"/>
          <a:ext cx="57032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The Eastern region contributed to 78% of the total sales in 2021, while the Western region accounted for 21%.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98BA5-EA20-4800-9FC4-16F76134CDD1}"/>
              </a:ext>
            </a:extLst>
          </p:cNvPr>
          <p:cNvSpPr txBox="1"/>
          <p:nvPr/>
        </p:nvSpPr>
        <p:spPr>
          <a:xfrm>
            <a:off x="7300311" y="4254121"/>
            <a:ext cx="1081689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West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A9A35-164F-4EE2-B0BB-BEEFEFA98110}"/>
              </a:ext>
            </a:extLst>
          </p:cNvPr>
          <p:cNvSpPr txBox="1"/>
          <p:nvPr/>
        </p:nvSpPr>
        <p:spPr>
          <a:xfrm>
            <a:off x="7300311" y="1612726"/>
            <a:ext cx="736249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0D1C2-77DC-49C7-BF48-3B98BC755225}"/>
              </a:ext>
            </a:extLst>
          </p:cNvPr>
          <p:cNvSpPr txBox="1"/>
          <p:nvPr/>
        </p:nvSpPr>
        <p:spPr>
          <a:xfrm>
            <a:off x="265664" y="1342405"/>
            <a:ext cx="550521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Region Performance in 2021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368A5-317E-477C-B688-B9283FC5CF76}"/>
              </a:ext>
            </a:extLst>
          </p:cNvPr>
          <p:cNvSpPr txBox="1"/>
          <p:nvPr/>
        </p:nvSpPr>
        <p:spPr>
          <a:xfrm>
            <a:off x="7152640" y="973073"/>
            <a:ext cx="44080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Product performance per region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601261A-5EF5-4842-B1EF-934EC6E07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63461"/>
              </p:ext>
            </p:extLst>
          </p:nvPr>
        </p:nvGraphicFramePr>
        <p:xfrm>
          <a:off x="71120" y="1656080"/>
          <a:ext cx="6024880" cy="4721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EC913D7-6D7C-4C9F-940B-7A4650FE9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286755"/>
              </p:ext>
            </p:extLst>
          </p:nvPr>
        </p:nvGraphicFramePr>
        <p:xfrm>
          <a:off x="7152640" y="1656080"/>
          <a:ext cx="4968240" cy="2177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C913D7-6D7C-4C9F-940B-7A4650FE9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026588"/>
              </p:ext>
            </p:extLst>
          </p:nvPr>
        </p:nvGraphicFramePr>
        <p:xfrm>
          <a:off x="7152640" y="4374107"/>
          <a:ext cx="4968240" cy="236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391168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pPr algn="l"/>
            <a:r>
              <a:rPr lang="en-US" sz="2000" dirty="0"/>
              <a:t>The province of </a:t>
            </a:r>
            <a:r>
              <a:rPr lang="en-US" sz="2000" u="none" strike="noStrike" dirty="0">
                <a:effectLst/>
              </a:rPr>
              <a:t>Newfoundland and Labrador</a:t>
            </a:r>
            <a:r>
              <a:rPr lang="en-US" sz="2000" dirty="0">
                <a:solidFill>
                  <a:srgbClr val="000000"/>
                </a:solidFill>
                <a:latin typeface="aptos narrow"/>
              </a:rPr>
              <a:t> </a:t>
            </a:r>
            <a:r>
              <a:rPr lang="en-US" sz="2000" dirty="0"/>
              <a:t>generated the highest revenue in 2021 with 39.37% , while the Northwest Territories accounted for the least revenue.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GraphicFramePr/>
              <p:nvPr/>
            </p:nvGraphicFramePr>
            <p:xfrm>
              <a:off x="1120786" y="1565275"/>
              <a:ext cx="3994508" cy="45807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90F1363C-4E20-435C-AA10-DE5DE9E3C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786" y="1565275"/>
                <a:ext cx="3994508" cy="458075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AC232D3-3FB2-4F05-9E19-8E74D8FC3FC3}"/>
              </a:ext>
            </a:extLst>
          </p:cNvPr>
          <p:cNvSpPr txBox="1"/>
          <p:nvPr/>
        </p:nvSpPr>
        <p:spPr>
          <a:xfrm>
            <a:off x="0" y="1250350"/>
            <a:ext cx="45618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Revenue heatmap by province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73C19-08E4-40BA-9BB4-79FE306B0E0F}"/>
              </a:ext>
            </a:extLst>
          </p:cNvPr>
          <p:cNvSpPr txBox="1"/>
          <p:nvPr/>
        </p:nvSpPr>
        <p:spPr>
          <a:xfrm>
            <a:off x="5876925" y="1250350"/>
            <a:ext cx="58293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Performance by Province in 2021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18C656-3BAA-4660-B759-79B1A192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81742"/>
              </p:ext>
            </p:extLst>
          </p:nvPr>
        </p:nvGraphicFramePr>
        <p:xfrm>
          <a:off x="5876925" y="1885949"/>
          <a:ext cx="6213475" cy="457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7555">
                  <a:extLst>
                    <a:ext uri="{9D8B030D-6E8A-4147-A177-3AD203B41FA5}">
                      <a16:colId xmlns:a16="http://schemas.microsoft.com/office/drawing/2014/main" val="3242472728"/>
                    </a:ext>
                  </a:extLst>
                </a:gridCol>
                <a:gridCol w="2915920">
                  <a:extLst>
                    <a:ext uri="{9D8B030D-6E8A-4147-A177-3AD203B41FA5}">
                      <a16:colId xmlns:a16="http://schemas.microsoft.com/office/drawing/2014/main" val="3112535403"/>
                    </a:ext>
                  </a:extLst>
                </a:gridCol>
              </a:tblGrid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Province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Revenue Percentage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02633"/>
                  </a:ext>
                </a:extLst>
              </a:tr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Newfoundland and Labrador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39.37%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9490390"/>
                  </a:ext>
                </a:extLst>
              </a:tr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Ontario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31.68%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2703792"/>
                  </a:ext>
                </a:extLst>
              </a:tr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Alberta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10.73%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4097094"/>
                  </a:ext>
                </a:extLst>
              </a:tr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Nova Scotia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5.29%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3882693"/>
                  </a:ext>
                </a:extLst>
              </a:tr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British Columbia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5.11%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0553684"/>
                  </a:ext>
                </a:extLst>
              </a:tr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Manitoba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3.32%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9877285"/>
                  </a:ext>
                </a:extLst>
              </a:tr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New Brunswick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2.43%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6194989"/>
                  </a:ext>
                </a:extLst>
              </a:tr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Saskatchewan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1688785"/>
                  </a:ext>
                </a:extLst>
              </a:tr>
              <a:tr h="45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Northwest Territories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32023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89EDF581-50A0-4A46-B328-F4507B0973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68671091"/>
                  </p:ext>
                </p:extLst>
              </p:nvPr>
            </p:nvGraphicFramePr>
            <p:xfrm>
              <a:off x="28827" y="1885949"/>
              <a:ext cx="5650613" cy="49720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89EDF581-50A0-4A46-B328-F4507B0973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27" y="1885949"/>
                <a:ext cx="5650613" cy="49720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3708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pPr algn="l"/>
            <a:r>
              <a:rPr lang="en-US" sz="2000" dirty="0"/>
              <a:t>December witnessed the highest net sales across all products, followed by November.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85D57D4-A065-433E-ABAC-5F9568909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334049"/>
              </p:ext>
            </p:extLst>
          </p:nvPr>
        </p:nvGraphicFramePr>
        <p:xfrm>
          <a:off x="0" y="1137918"/>
          <a:ext cx="6111240" cy="562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0D52C35-5050-4F78-AC9D-A4A3AB0AF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584279"/>
              </p:ext>
            </p:extLst>
          </p:nvPr>
        </p:nvGraphicFramePr>
        <p:xfrm>
          <a:off x="5953760" y="1050758"/>
          <a:ext cx="3742494" cy="2628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0D52C35-5050-4F78-AC9D-A4A3AB0AF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851569"/>
              </p:ext>
            </p:extLst>
          </p:nvPr>
        </p:nvGraphicFramePr>
        <p:xfrm>
          <a:off x="8940259" y="1002859"/>
          <a:ext cx="2999743" cy="267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0D52C35-5050-4F78-AC9D-A4A3AB0AF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87338"/>
              </p:ext>
            </p:extLst>
          </p:nvPr>
        </p:nvGraphicFramePr>
        <p:xfrm>
          <a:off x="6024880" y="4081416"/>
          <a:ext cx="5915122" cy="2685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2808353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0</TotalTime>
  <Words>1134</Words>
  <Application>Microsoft Office PowerPoint</Application>
  <PresentationFormat>Widescreen</PresentationFormat>
  <Paragraphs>337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 narrow</vt:lpstr>
      <vt:lpstr>Arial</vt:lpstr>
      <vt:lpstr>Calibri</vt:lpstr>
      <vt:lpstr>Georgia</vt:lpstr>
      <vt:lpstr>Segoe UI</vt:lpstr>
      <vt:lpstr>Segoe UI Light</vt:lpstr>
      <vt:lpstr>Segoe UI Semibold</vt:lpstr>
      <vt:lpstr>1_Smart Graphics Sampler Neal Creative</vt:lpstr>
      <vt:lpstr>Ending slide</vt:lpstr>
      <vt:lpstr>The Eastern region contributed to 79% of the total sales, while the Western region accounted for 21%.</vt:lpstr>
      <vt:lpstr>The province of Ontario generated the highest revenue during the period, while the Northwest Territories accounted for the least revenue.</vt:lpstr>
      <vt:lpstr>Total sales over time for every product increased significantly across all the promotion periods under consideration.</vt:lpstr>
      <vt:lpstr>The "Takeout" order type demonstrated the highest performance, accounting for 61% of all orders, followed by "Drive Thru" at 17%.</vt:lpstr>
      <vt:lpstr>Franchise ownership type accounted for a significant portion, comprising up to 83% of the total net sales over the entire period.</vt:lpstr>
      <vt:lpstr>The Eastern region contributed to 78% of the total sales in 2021, while the Western region accounted for 21%.</vt:lpstr>
      <vt:lpstr>The province of Newfoundland and Labrador generated the highest revenue in 2021 with 39.37% , while the Northwest Territories accounted for the least revenue.</vt:lpstr>
      <vt:lpstr>December witnessed the highest net sales across all products, followed by November.</vt:lpstr>
      <vt:lpstr>The "Takeout" order type demonstrated the highest performance in 2021, accounting for 64% of all orders, followed by "Drive Thru" at 20%.</vt:lpstr>
      <vt:lpstr>Franchise ownership type accounted for a significant portion in 2021, comprising up to 80% of the total net sales.</vt:lpstr>
      <vt:lpstr>The province of Ontario generated the highest revenue in 2022 with 37.61% , while the Northwest Territories accounted for the least revenue.</vt:lpstr>
      <vt:lpstr>Total sales in 2022 period picked in the month of December. for every product increased significantly across all the promotion periods under consideration.</vt:lpstr>
      <vt:lpstr>The "Takeout" order type demonstrated the highest performance in 2022, accounting for 63% of all orders, followed by "Drive Thru" at 15%.</vt:lpstr>
      <vt:lpstr>Franchise ownership type accounted for a significant portion in 2022, comprising up to 85% of the total net sales.</vt:lpstr>
      <vt:lpstr>The province of Ontario generated the highest revenue in 2023 with 41% , while the Northwest Territories accounted for the least revenue.</vt:lpstr>
      <vt:lpstr>The "Takeout" order type demonstrated the highest performance in 2023, accounting for 58% of all orders, followed by "Drive Thru" at 15%.</vt:lpstr>
      <vt:lpstr>Franchise ownership type accounted for a significant portion in 2023, comprising up to 82% of the total net sales.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2024-03-05T14:05:11Z</dcterms:created>
  <dcterms:modified xsi:type="dcterms:W3CDTF">2024-03-06T18:45:35Z</dcterms:modified>
  <cp:category/>
</cp:coreProperties>
</file>