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18F7F-CBD8-418E-A3D8-5636D197269D}" v="149" dt="2025-07-31T05:48:10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furendi, Kelvin, (Mr) (s220702330)" userId="dc431b98-aa73-4e01-aa66-9ec742350527" providerId="ADAL" clId="{49318F7F-CBD8-418E-A3D8-5636D197269D}"/>
    <pc:docChg chg="undo redo custSel addSld delSld modSld addSection delSection">
      <pc:chgData name="Mafurendi, Kelvin, (Mr) (s220702330)" userId="dc431b98-aa73-4e01-aa66-9ec742350527" providerId="ADAL" clId="{49318F7F-CBD8-418E-A3D8-5636D197269D}" dt="2025-07-31T05:48:10.072" v="1354"/>
      <pc:docMkLst>
        <pc:docMk/>
      </pc:docMkLst>
      <pc:sldChg chg="addSp delSp modSp mod modTransition delAnim modAnim">
        <pc:chgData name="Mafurendi, Kelvin, (Mr) (s220702330)" userId="dc431b98-aa73-4e01-aa66-9ec742350527" providerId="ADAL" clId="{49318F7F-CBD8-418E-A3D8-5636D197269D}" dt="2025-07-31T05:48:06.576" v="1352"/>
        <pc:sldMkLst>
          <pc:docMk/>
          <pc:sldMk cId="652982384" sldId="257"/>
        </pc:sldMkLst>
        <pc:spChg chg="mod">
          <ac:chgData name="Mafurendi, Kelvin, (Mr) (s220702330)" userId="dc431b98-aa73-4e01-aa66-9ec742350527" providerId="ADAL" clId="{49318F7F-CBD8-418E-A3D8-5636D197269D}" dt="2025-07-31T01:57:13.314" v="33" actId="207"/>
          <ac:spMkLst>
            <pc:docMk/>
            <pc:sldMk cId="652982384" sldId="257"/>
            <ac:spMk id="4" creationId="{00000000-0000-0000-0000-000000000000}"/>
          </ac:spMkLst>
        </pc:spChg>
        <pc:spChg chg="mod">
          <ac:chgData name="Mafurendi, Kelvin, (Mr) (s220702330)" userId="dc431b98-aa73-4e01-aa66-9ec742350527" providerId="ADAL" clId="{49318F7F-CBD8-418E-A3D8-5636D197269D}" dt="2025-07-31T03:19:20.661" v="1342" actId="20577"/>
          <ac:spMkLst>
            <pc:docMk/>
            <pc:sldMk cId="652982384" sldId="257"/>
            <ac:spMk id="7" creationId="{00000000-0000-0000-0000-000000000000}"/>
          </ac:spMkLst>
        </pc:spChg>
        <pc:spChg chg="add del mod">
          <ac:chgData name="Mafurendi, Kelvin, (Mr) (s220702330)" userId="dc431b98-aa73-4e01-aa66-9ec742350527" providerId="ADAL" clId="{49318F7F-CBD8-418E-A3D8-5636D197269D}" dt="2025-07-31T03:09:57.962" v="1172" actId="478"/>
          <ac:spMkLst>
            <pc:docMk/>
            <pc:sldMk cId="652982384" sldId="257"/>
            <ac:spMk id="8" creationId="{81DE8705-62AA-DE0E-3E64-66400CD10CB8}"/>
          </ac:spMkLst>
        </pc:spChg>
        <pc:picChg chg="add mod ord">
          <ac:chgData name="Mafurendi, Kelvin, (Mr) (s220702330)" userId="dc431b98-aa73-4e01-aa66-9ec742350527" providerId="ADAL" clId="{49318F7F-CBD8-418E-A3D8-5636D197269D}" dt="2025-07-31T03:06:03.742" v="1160" actId="931"/>
          <ac:picMkLst>
            <pc:docMk/>
            <pc:sldMk cId="652982384" sldId="257"/>
            <ac:picMk id="3" creationId="{B767EBBB-1699-51CF-933F-02263D63B08E}"/>
          </ac:picMkLst>
        </pc:picChg>
      </pc:sldChg>
      <pc:sldChg chg="addSp delSp modSp mod modTransition">
        <pc:chgData name="Mafurendi, Kelvin, (Mr) (s220702330)" userId="dc431b98-aa73-4e01-aa66-9ec742350527" providerId="ADAL" clId="{49318F7F-CBD8-418E-A3D8-5636D197269D}" dt="2025-07-31T05:48:10.072" v="1354"/>
        <pc:sldMkLst>
          <pc:docMk/>
          <pc:sldMk cId="1713605925" sldId="258"/>
        </pc:sldMkLst>
        <pc:spChg chg="add del mod">
          <ac:chgData name="Mafurendi, Kelvin, (Mr) (s220702330)" userId="dc431b98-aa73-4e01-aa66-9ec742350527" providerId="ADAL" clId="{49318F7F-CBD8-418E-A3D8-5636D197269D}" dt="2025-07-31T03:09:35.191" v="1171" actId="478"/>
          <ac:spMkLst>
            <pc:docMk/>
            <pc:sldMk cId="1713605925" sldId="258"/>
            <ac:spMk id="2" creationId="{CDC8859A-F7D0-5305-220B-5E43EEB17EE9}"/>
          </ac:spMkLst>
        </pc:spChg>
        <pc:spChg chg="add mod">
          <ac:chgData name="Mafurendi, Kelvin, (Mr) (s220702330)" userId="dc431b98-aa73-4e01-aa66-9ec742350527" providerId="ADAL" clId="{49318F7F-CBD8-418E-A3D8-5636D197269D}" dt="2025-07-31T02:56:56.317" v="1046" actId="14100"/>
          <ac:spMkLst>
            <pc:docMk/>
            <pc:sldMk cId="1713605925" sldId="258"/>
            <ac:spMk id="4" creationId="{65333B6D-544C-0F1A-9BF0-512C05D469F3}"/>
          </ac:spMkLst>
        </pc:spChg>
        <pc:spChg chg="add mod">
          <ac:chgData name="Mafurendi, Kelvin, (Mr) (s220702330)" userId="dc431b98-aa73-4e01-aa66-9ec742350527" providerId="ADAL" clId="{49318F7F-CBD8-418E-A3D8-5636D197269D}" dt="2025-07-31T02:56:37.268" v="1041" actId="1076"/>
          <ac:spMkLst>
            <pc:docMk/>
            <pc:sldMk cId="1713605925" sldId="258"/>
            <ac:spMk id="5" creationId="{AFD13B8B-47D9-52D3-F912-4F4FCF8186F0}"/>
          </ac:spMkLst>
        </pc:spChg>
        <pc:spChg chg="add mod">
          <ac:chgData name="Mafurendi, Kelvin, (Mr) (s220702330)" userId="dc431b98-aa73-4e01-aa66-9ec742350527" providerId="ADAL" clId="{49318F7F-CBD8-418E-A3D8-5636D197269D}" dt="2025-07-31T02:56:44.869" v="1043" actId="14100"/>
          <ac:spMkLst>
            <pc:docMk/>
            <pc:sldMk cId="1713605925" sldId="258"/>
            <ac:spMk id="6" creationId="{0B76E5B6-B6EB-7DDF-EB04-46595C50BA07}"/>
          </ac:spMkLst>
        </pc:spChg>
        <pc:spChg chg="add mod">
          <ac:chgData name="Mafurendi, Kelvin, (Mr) (s220702330)" userId="dc431b98-aa73-4e01-aa66-9ec742350527" providerId="ADAL" clId="{49318F7F-CBD8-418E-A3D8-5636D197269D}" dt="2025-07-31T02:57:52.029" v="1094" actId="14100"/>
          <ac:spMkLst>
            <pc:docMk/>
            <pc:sldMk cId="1713605925" sldId="258"/>
            <ac:spMk id="7" creationId="{EBF5073F-DF2E-F6BD-8C69-A5E0130C6473}"/>
          </ac:spMkLst>
        </pc:spChg>
        <pc:spChg chg="add mod">
          <ac:chgData name="Mafurendi, Kelvin, (Mr) (s220702330)" userId="dc431b98-aa73-4e01-aa66-9ec742350527" providerId="ADAL" clId="{49318F7F-CBD8-418E-A3D8-5636D197269D}" dt="2025-07-31T02:57:34.805" v="1092" actId="1076"/>
          <ac:spMkLst>
            <pc:docMk/>
            <pc:sldMk cId="1713605925" sldId="258"/>
            <ac:spMk id="8" creationId="{EB69D8CB-44D3-EDD0-9A87-F5DD2D776010}"/>
          </ac:spMkLst>
        </pc:spChg>
        <pc:spChg chg="add mod">
          <ac:chgData name="Mafurendi, Kelvin, (Mr) (s220702330)" userId="dc431b98-aa73-4e01-aa66-9ec742350527" providerId="ADAL" clId="{49318F7F-CBD8-418E-A3D8-5636D197269D}" dt="2025-07-31T02:57:41.629" v="1093" actId="14100"/>
          <ac:spMkLst>
            <pc:docMk/>
            <pc:sldMk cId="1713605925" sldId="258"/>
            <ac:spMk id="9" creationId="{78C49B59-A445-A695-F2F5-723256F7F76A}"/>
          </ac:spMkLst>
        </pc:spChg>
        <pc:spChg chg="add mod">
          <ac:chgData name="Mafurendi, Kelvin, (Mr) (s220702330)" userId="dc431b98-aa73-4e01-aa66-9ec742350527" providerId="ADAL" clId="{49318F7F-CBD8-418E-A3D8-5636D197269D}" dt="2025-07-31T02:58:54.884" v="1147" actId="14100"/>
          <ac:spMkLst>
            <pc:docMk/>
            <pc:sldMk cId="1713605925" sldId="258"/>
            <ac:spMk id="10" creationId="{1EF2228F-D5F6-AFB2-553A-B2C16BE8F457}"/>
          </ac:spMkLst>
        </pc:spChg>
        <pc:spChg chg="add mod">
          <ac:chgData name="Mafurendi, Kelvin, (Mr) (s220702330)" userId="dc431b98-aa73-4e01-aa66-9ec742350527" providerId="ADAL" clId="{49318F7F-CBD8-418E-A3D8-5636D197269D}" dt="2025-07-31T02:58:22.627" v="1145" actId="1076"/>
          <ac:spMkLst>
            <pc:docMk/>
            <pc:sldMk cId="1713605925" sldId="258"/>
            <ac:spMk id="11" creationId="{0C6FF081-DBB1-2E81-924D-0E160A4C33F2}"/>
          </ac:spMkLst>
        </pc:spChg>
        <pc:spChg chg="add mod">
          <ac:chgData name="Mafurendi, Kelvin, (Mr) (s220702330)" userId="dc431b98-aa73-4e01-aa66-9ec742350527" providerId="ADAL" clId="{49318F7F-CBD8-418E-A3D8-5636D197269D}" dt="2025-07-31T02:58:32.445" v="1146" actId="14100"/>
          <ac:spMkLst>
            <pc:docMk/>
            <pc:sldMk cId="1713605925" sldId="258"/>
            <ac:spMk id="12" creationId="{9C4A0A35-F64E-1FBE-CA81-E1FFDBAA2378}"/>
          </ac:spMkLst>
        </pc:spChg>
        <pc:spChg chg="add del">
          <ac:chgData name="Mafurendi, Kelvin, (Mr) (s220702330)" userId="dc431b98-aa73-4e01-aa66-9ec742350527" providerId="ADAL" clId="{49318F7F-CBD8-418E-A3D8-5636D197269D}" dt="2025-07-31T03:10:28.215" v="1205" actId="22"/>
          <ac:spMkLst>
            <pc:docMk/>
            <pc:sldMk cId="1713605925" sldId="258"/>
            <ac:spMk id="14" creationId="{0791157A-E870-2747-EFD6-3534CB3A48EA}"/>
          </ac:spMkLst>
        </pc:spChg>
        <pc:spChg chg="add mod">
          <ac:chgData name="Mafurendi, Kelvin, (Mr) (s220702330)" userId="dc431b98-aa73-4e01-aa66-9ec742350527" providerId="ADAL" clId="{49318F7F-CBD8-418E-A3D8-5636D197269D}" dt="2025-07-31T03:11:24.941" v="1247" actId="1076"/>
          <ac:spMkLst>
            <pc:docMk/>
            <pc:sldMk cId="1713605925" sldId="258"/>
            <ac:spMk id="16" creationId="{B775485A-4418-E793-D4D6-1B2F03AD6834}"/>
          </ac:spMkLst>
        </pc:spChg>
        <pc:spChg chg="add mod">
          <ac:chgData name="Mafurendi, Kelvin, (Mr) (s220702330)" userId="dc431b98-aa73-4e01-aa66-9ec742350527" providerId="ADAL" clId="{49318F7F-CBD8-418E-A3D8-5636D197269D}" dt="2025-07-31T03:31:01.737" v="1350" actId="11530"/>
          <ac:spMkLst>
            <pc:docMk/>
            <pc:sldMk cId="1713605925" sldId="258"/>
            <ac:spMk id="17" creationId="{348FEAE1-E444-7762-F046-F1B295721900}"/>
          </ac:spMkLst>
        </pc:spChg>
        <pc:picChg chg="mod">
          <ac:chgData name="Mafurendi, Kelvin, (Mr) (s220702330)" userId="dc431b98-aa73-4e01-aa66-9ec742350527" providerId="ADAL" clId="{49318F7F-CBD8-418E-A3D8-5636D197269D}" dt="2025-07-31T03:29:25.533" v="1343" actId="14100"/>
          <ac:picMkLst>
            <pc:docMk/>
            <pc:sldMk cId="1713605925" sldId="258"/>
            <ac:picMk id="3" creationId="{96DDE34A-D3B8-7A13-B90E-569ACBC86BD5}"/>
          </ac:picMkLst>
        </pc:picChg>
      </pc:sldChg>
      <pc:sldChg chg="addSp delSp modSp mod modTransition">
        <pc:chgData name="Mafurendi, Kelvin, (Mr) (s220702330)" userId="dc431b98-aa73-4e01-aa66-9ec742350527" providerId="ADAL" clId="{49318F7F-CBD8-418E-A3D8-5636D197269D}" dt="2025-07-31T05:48:08.345" v="1353"/>
        <pc:sldMkLst>
          <pc:docMk/>
          <pc:sldMk cId="1186018860" sldId="259"/>
        </pc:sldMkLst>
        <pc:spChg chg="add mod">
          <ac:chgData name="Mafurendi, Kelvin, (Mr) (s220702330)" userId="dc431b98-aa73-4e01-aa66-9ec742350527" providerId="ADAL" clId="{49318F7F-CBD8-418E-A3D8-5636D197269D}" dt="2025-07-31T01:58:18.263" v="37" actId="122"/>
          <ac:spMkLst>
            <pc:docMk/>
            <pc:sldMk cId="1186018860" sldId="259"/>
            <ac:spMk id="3" creationId="{2F7AFF02-4228-8FCE-101F-417DF55943DB}"/>
          </ac:spMkLst>
        </pc:spChg>
        <pc:spChg chg="add mod">
          <ac:chgData name="Mafurendi, Kelvin, (Mr) (s220702330)" userId="dc431b98-aa73-4e01-aa66-9ec742350527" providerId="ADAL" clId="{49318F7F-CBD8-418E-A3D8-5636D197269D}" dt="2025-07-31T02:29:50.245" v="550" actId="1076"/>
          <ac:spMkLst>
            <pc:docMk/>
            <pc:sldMk cId="1186018860" sldId="259"/>
            <ac:spMk id="5" creationId="{8D7F2BA4-CB1B-10D8-FEF7-BBDAA51A1BEE}"/>
          </ac:spMkLst>
        </pc:spChg>
        <pc:spChg chg="add mod">
          <ac:chgData name="Mafurendi, Kelvin, (Mr) (s220702330)" userId="dc431b98-aa73-4e01-aa66-9ec742350527" providerId="ADAL" clId="{49318F7F-CBD8-418E-A3D8-5636D197269D}" dt="2025-07-31T02:26:51.501" v="325" actId="1038"/>
          <ac:spMkLst>
            <pc:docMk/>
            <pc:sldMk cId="1186018860" sldId="259"/>
            <ac:spMk id="7" creationId="{DFE061DA-9B8C-7C2C-A264-F459E0D17F77}"/>
          </ac:spMkLst>
        </pc:spChg>
        <pc:spChg chg="add mod">
          <ac:chgData name="Mafurendi, Kelvin, (Mr) (s220702330)" userId="dc431b98-aa73-4e01-aa66-9ec742350527" providerId="ADAL" clId="{49318F7F-CBD8-418E-A3D8-5636D197269D}" dt="2025-07-31T02:26:51.501" v="325" actId="1038"/>
          <ac:spMkLst>
            <pc:docMk/>
            <pc:sldMk cId="1186018860" sldId="259"/>
            <ac:spMk id="9" creationId="{9A377B7E-B81F-1FFF-C604-D56E5355AF79}"/>
          </ac:spMkLst>
        </pc:spChg>
        <pc:spChg chg="add del mod">
          <ac:chgData name="Mafurendi, Kelvin, (Mr) (s220702330)" userId="dc431b98-aa73-4e01-aa66-9ec742350527" providerId="ADAL" clId="{49318F7F-CBD8-418E-A3D8-5636D197269D}" dt="2025-07-31T02:01:34.279" v="59" actId="478"/>
          <ac:spMkLst>
            <pc:docMk/>
            <pc:sldMk cId="1186018860" sldId="259"/>
            <ac:spMk id="10" creationId="{2076AFA0-BE95-0957-2F53-29507AB1EF77}"/>
          </ac:spMkLst>
        </pc:spChg>
        <pc:spChg chg="add mod">
          <ac:chgData name="Mafurendi, Kelvin, (Mr) (s220702330)" userId="dc431b98-aa73-4e01-aa66-9ec742350527" providerId="ADAL" clId="{49318F7F-CBD8-418E-A3D8-5636D197269D}" dt="2025-07-31T02:29:50.245" v="550" actId="1076"/>
          <ac:spMkLst>
            <pc:docMk/>
            <pc:sldMk cId="1186018860" sldId="259"/>
            <ac:spMk id="11" creationId="{FE3D6E2D-9C42-E47E-C17E-BC07CD6DF942}"/>
          </ac:spMkLst>
        </pc:spChg>
        <pc:spChg chg="add mod">
          <ac:chgData name="Mafurendi, Kelvin, (Mr) (s220702330)" userId="dc431b98-aa73-4e01-aa66-9ec742350527" providerId="ADAL" clId="{49318F7F-CBD8-418E-A3D8-5636D197269D}" dt="2025-07-31T02:26:51.501" v="325" actId="1038"/>
          <ac:spMkLst>
            <pc:docMk/>
            <pc:sldMk cId="1186018860" sldId="259"/>
            <ac:spMk id="12" creationId="{3597C438-DF99-963F-B303-3B156FA51F56}"/>
          </ac:spMkLst>
        </pc:spChg>
        <pc:spChg chg="add mod">
          <ac:chgData name="Mafurendi, Kelvin, (Mr) (s220702330)" userId="dc431b98-aa73-4e01-aa66-9ec742350527" providerId="ADAL" clId="{49318F7F-CBD8-418E-A3D8-5636D197269D}" dt="2025-07-31T02:41:36.188" v="629" actId="20577"/>
          <ac:spMkLst>
            <pc:docMk/>
            <pc:sldMk cId="1186018860" sldId="259"/>
            <ac:spMk id="15" creationId="{50A2DD7F-407E-F8A3-7BC2-0E56C9877793}"/>
          </ac:spMkLst>
        </pc:spChg>
        <pc:spChg chg="add mod">
          <ac:chgData name="Mafurendi, Kelvin, (Mr) (s220702330)" userId="dc431b98-aa73-4e01-aa66-9ec742350527" providerId="ADAL" clId="{49318F7F-CBD8-418E-A3D8-5636D197269D}" dt="2025-07-31T02:30:56.623" v="561" actId="1037"/>
          <ac:spMkLst>
            <pc:docMk/>
            <pc:sldMk cId="1186018860" sldId="259"/>
            <ac:spMk id="16" creationId="{41D5748B-2714-2D12-0705-E73F5187655A}"/>
          </ac:spMkLst>
        </pc:spChg>
        <pc:spChg chg="add mod">
          <ac:chgData name="Mafurendi, Kelvin, (Mr) (s220702330)" userId="dc431b98-aa73-4e01-aa66-9ec742350527" providerId="ADAL" clId="{49318F7F-CBD8-418E-A3D8-5636D197269D}" dt="2025-07-31T02:36:46.717" v="613" actId="1076"/>
          <ac:spMkLst>
            <pc:docMk/>
            <pc:sldMk cId="1186018860" sldId="259"/>
            <ac:spMk id="18" creationId="{E39E03E2-BA57-929B-6217-132C3140A13A}"/>
          </ac:spMkLst>
        </pc:spChg>
        <pc:spChg chg="add mod">
          <ac:chgData name="Mafurendi, Kelvin, (Mr) (s220702330)" userId="dc431b98-aa73-4e01-aa66-9ec742350527" providerId="ADAL" clId="{49318F7F-CBD8-418E-A3D8-5636D197269D}" dt="2025-07-31T02:39:38.628" v="627" actId="1076"/>
          <ac:spMkLst>
            <pc:docMk/>
            <pc:sldMk cId="1186018860" sldId="259"/>
            <ac:spMk id="20" creationId="{55CBC48F-CF00-5E5B-FE10-60B311442DE7}"/>
          </ac:spMkLst>
        </pc:spChg>
        <pc:spChg chg="add mod">
          <ac:chgData name="Mafurendi, Kelvin, (Mr) (s220702330)" userId="dc431b98-aa73-4e01-aa66-9ec742350527" providerId="ADAL" clId="{49318F7F-CBD8-418E-A3D8-5636D197269D}" dt="2025-07-31T02:39:28.031" v="626" actId="255"/>
          <ac:spMkLst>
            <pc:docMk/>
            <pc:sldMk cId="1186018860" sldId="259"/>
            <ac:spMk id="22" creationId="{3B8C6EAC-A821-6E48-5D12-02943F509D4E}"/>
          </ac:spMkLst>
        </pc:spChg>
        <pc:cxnChg chg="add mod">
          <ac:chgData name="Mafurendi, Kelvin, (Mr) (s220702330)" userId="dc431b98-aa73-4e01-aa66-9ec742350527" providerId="ADAL" clId="{49318F7F-CBD8-418E-A3D8-5636D197269D}" dt="2025-07-31T02:26:59.084" v="353" actId="1037"/>
          <ac:cxnSpMkLst>
            <pc:docMk/>
            <pc:sldMk cId="1186018860" sldId="259"/>
            <ac:cxnSpMk id="14" creationId="{ED85EDBF-7261-9AF4-988E-6DAF7ADE48EA}"/>
          </ac:cxnSpMkLst>
        </pc:cxnChg>
        <pc:cxnChg chg="add mod">
          <ac:chgData name="Mafurendi, Kelvin, (Mr) (s220702330)" userId="dc431b98-aa73-4e01-aa66-9ec742350527" providerId="ADAL" clId="{49318F7F-CBD8-418E-A3D8-5636D197269D}" dt="2025-07-31T02:30:26.436" v="553" actId="1076"/>
          <ac:cxnSpMkLst>
            <pc:docMk/>
            <pc:sldMk cId="1186018860" sldId="259"/>
            <ac:cxnSpMk id="17" creationId="{2A5E10F7-F700-7F61-A8B8-03FB8325C89B}"/>
          </ac:cxnSpMkLst>
        </pc:cxnChg>
      </pc:sldChg>
      <pc:sldChg chg="addSp modSp new del mod">
        <pc:chgData name="Mafurendi, Kelvin, (Mr) (s220702330)" userId="dc431b98-aa73-4e01-aa66-9ec742350527" providerId="ADAL" clId="{49318F7F-CBD8-418E-A3D8-5636D197269D}" dt="2025-07-31T02:43:19.841" v="630" actId="47"/>
        <pc:sldMkLst>
          <pc:docMk/>
          <pc:sldMk cId="1536212249" sldId="260"/>
        </pc:sldMkLst>
        <pc:spChg chg="add mod">
          <ac:chgData name="Mafurendi, Kelvin, (Mr) (s220702330)" userId="dc431b98-aa73-4e01-aa66-9ec742350527" providerId="ADAL" clId="{49318F7F-CBD8-418E-A3D8-5636D197269D}" dt="2025-07-31T01:48:05.134" v="16" actId="1076"/>
          <ac:spMkLst>
            <pc:docMk/>
            <pc:sldMk cId="1536212249" sldId="260"/>
            <ac:spMk id="3" creationId="{0FDA756E-8411-EBB8-5C68-D21221E1C81E}"/>
          </ac:spMkLst>
        </pc:spChg>
        <pc:spChg chg="add mod">
          <ac:chgData name="Mafurendi, Kelvin, (Mr) (s220702330)" userId="dc431b98-aa73-4e01-aa66-9ec742350527" providerId="ADAL" clId="{49318F7F-CBD8-418E-A3D8-5636D197269D}" dt="2025-07-31T01:48:37.748" v="18" actId="1076"/>
          <ac:spMkLst>
            <pc:docMk/>
            <pc:sldMk cId="1536212249" sldId="260"/>
            <ac:spMk id="5" creationId="{9C1D148F-A10B-CF3D-33D7-1187A8ECA547}"/>
          </ac:spMkLst>
        </pc:spChg>
      </pc:sldChg>
      <pc:sldChg chg="new del">
        <pc:chgData name="Mafurendi, Kelvin, (Mr) (s220702330)" userId="dc431b98-aa73-4e01-aa66-9ec742350527" providerId="ADAL" clId="{49318F7F-CBD8-418E-A3D8-5636D197269D}" dt="2025-07-31T01:42:17.029" v="5" actId="680"/>
        <pc:sldMkLst>
          <pc:docMk/>
          <pc:sldMk cId="2098969692" sldId="260"/>
        </pc:sldMkLst>
      </pc:sldChg>
      <pc:sldChg chg="add">
        <pc:chgData name="Mafurendi, Kelvin, (Mr) (s220702330)" userId="dc431b98-aa73-4e01-aa66-9ec742350527" providerId="ADAL" clId="{49318F7F-CBD8-418E-A3D8-5636D197269D}" dt="2025-07-31T05:45:17.805" v="1351"/>
        <pc:sldMkLst>
          <pc:docMk/>
          <pc:sldMk cId="2243207325" sldId="260"/>
        </pc:sldMkLst>
      </pc:sldChg>
      <pc:sldChg chg="new del">
        <pc:chgData name="Mafurendi, Kelvin, (Mr) (s220702330)" userId="dc431b98-aa73-4e01-aa66-9ec742350527" providerId="ADAL" clId="{49318F7F-CBD8-418E-A3D8-5636D197269D}" dt="2025-07-31T01:44:01.891" v="9" actId="2696"/>
        <pc:sldMkLst>
          <pc:docMk/>
          <pc:sldMk cId="4059828296" sldId="260"/>
        </pc:sldMkLst>
      </pc:sldChg>
      <pc:sldChg chg="add del">
        <pc:chgData name="Mafurendi, Kelvin, (Mr) (s220702330)" userId="dc431b98-aa73-4e01-aa66-9ec742350527" providerId="ADAL" clId="{49318F7F-CBD8-418E-A3D8-5636D197269D}" dt="2025-07-31T02:43:23.852" v="631" actId="47"/>
        <pc:sldMkLst>
          <pc:docMk/>
          <pc:sldMk cId="367365442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71B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1896"/>
            <a:ext cx="12192000" cy="6859895"/>
          </a:xfrm>
          <a:prstGeom prst="rect">
            <a:avLst/>
          </a:prstGeom>
          <a:solidFill>
            <a:srgbClr val="0B13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5890" y="1038536"/>
            <a:ext cx="4080221" cy="55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5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68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12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47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1895"/>
            <a:ext cx="12192000" cy="9144000"/>
          </a:xfrm>
          <a:prstGeom prst="rect">
            <a:avLst/>
          </a:prstGeom>
          <a:solidFill>
            <a:srgbClr val="0B13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6901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09600" y="5761040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4123419" y="542458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/>
          </a:p>
        </p:txBody>
      </p:sp>
      <p:sp>
        <p:nvSpPr>
          <p:cNvPr id="10" name="Title Placeholder 1"/>
          <p:cNvSpPr txBox="1">
            <a:spLocks/>
          </p:cNvSpPr>
          <p:nvPr userDrawn="1"/>
        </p:nvSpPr>
        <p:spPr>
          <a:xfrm>
            <a:off x="609600" y="434846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09601" y="6126165"/>
            <a:ext cx="2034329" cy="2759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946088" y="6126165"/>
            <a:ext cx="636313" cy="29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1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2000" kern="1200" baseline="0">
          <a:solidFill>
            <a:schemeClr val="bg1"/>
          </a:solidFill>
          <a:latin typeface="Avenir Medium"/>
          <a:ea typeface="+mj-ea"/>
          <a:cs typeface="Avenir Mediu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 txBox="1">
            <a:spLocks/>
          </p:cNvSpPr>
          <p:nvPr/>
        </p:nvSpPr>
        <p:spPr>
          <a:xfrm>
            <a:off x="1981200" y="3090379"/>
            <a:ext cx="8229600" cy="4810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bg1"/>
                </a:solidFill>
                <a:latin typeface="Avenir Medium"/>
                <a:ea typeface="+mj-ea"/>
                <a:cs typeface="Avenir Medium"/>
              </a:defRPr>
            </a:lvl1pPr>
          </a:lstStyle>
          <a:p>
            <a:endParaRPr lang="en-US" altLang="en-US" sz="3600" dirty="0">
              <a:solidFill>
                <a:srgbClr val="2F3B4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36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Comparative Analysis of Different Modelling Paradigms for Real-Time Digital Twin Development</a:t>
            </a:r>
          </a:p>
          <a:p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spc="-3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W</a:t>
            </a:r>
            <a:r>
              <a:rPr lang="en-GB" sz="2400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</a:t>
            </a:r>
            <a:r>
              <a:rPr lang="en-GB" sz="2400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</a:t>
            </a:r>
            <a:r>
              <a:rPr lang="en-GB" sz="2400" spc="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te-Box</a:t>
            </a:r>
            <a:r>
              <a:rPr lang="en-GB" sz="2400" spc="9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400" spc="3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vs</a:t>
            </a:r>
            <a:r>
              <a:rPr lang="en-GB" sz="2400" spc="4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400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Black-Box</a:t>
            </a:r>
            <a:r>
              <a:rPr lang="en-GB" sz="2400" spc="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lang="en-GB" sz="2400" spc="1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Mo</a:t>
            </a:r>
            <a:r>
              <a:rPr lang="en-GB" sz="2400" spc="-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</a:t>
            </a:r>
            <a:r>
              <a:rPr lang="en-GB" sz="2400" spc="6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ell</a:t>
            </a:r>
            <a:r>
              <a:rPr lang="en-GB" sz="2400" spc="9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i</a:t>
            </a:r>
            <a:r>
              <a:rPr lang="en-GB" sz="2400" spc="5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ng</a:t>
            </a:r>
          </a:p>
          <a:p>
            <a:endParaRPr lang="en-GB" sz="2400" dirty="0">
              <a:latin typeface="Arial"/>
              <a:cs typeface="Arial"/>
            </a:endParaRPr>
          </a:p>
          <a:p>
            <a:endParaRPr lang="en-US" sz="3600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2510287" y="4649639"/>
            <a:ext cx="7700512" cy="18374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bg1"/>
                </a:solidFill>
                <a:latin typeface="Avenir Medium"/>
                <a:ea typeface="+mj-ea"/>
                <a:cs typeface="Avenir Medium"/>
              </a:defRPr>
            </a:lvl1pPr>
          </a:lstStyle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Kelvin Mafurendi</a:t>
            </a:r>
          </a:p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Number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220702330</a:t>
            </a:r>
          </a:p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Dr. K. Reddy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ERDP402 Project</a:t>
            </a:r>
          </a:p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31 July 2025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7D2DD4C-DCE8-48CA-87BC-05AF1067A149}"/>
              </a:ext>
            </a:extLst>
          </p:cNvPr>
          <p:cNvSpPr txBox="1">
            <a:spLocks/>
          </p:cNvSpPr>
          <p:nvPr/>
        </p:nvSpPr>
        <p:spPr>
          <a:xfrm>
            <a:off x="1981200" y="4975797"/>
            <a:ext cx="8229600" cy="48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bg1"/>
                </a:solidFill>
                <a:latin typeface="Avenir Medium"/>
                <a:ea typeface="+mj-ea"/>
                <a:cs typeface="Avenir Medium"/>
              </a:defRPr>
            </a:lvl1pPr>
          </a:lstStyle>
          <a:p>
            <a:endParaRPr lang="en-US" sz="1600">
              <a:solidFill>
                <a:prstClr val="white"/>
              </a:solidFill>
              <a:latin typeface="Avenir Book"/>
              <a:cs typeface="Avenir Book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ECE9B10-3484-45EE-B2CE-FD406431C8E0}"/>
              </a:ext>
            </a:extLst>
          </p:cNvPr>
          <p:cNvSpPr txBox="1">
            <a:spLocks/>
          </p:cNvSpPr>
          <p:nvPr/>
        </p:nvSpPr>
        <p:spPr>
          <a:xfrm>
            <a:off x="1981200" y="5619411"/>
            <a:ext cx="8229600" cy="481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bg1"/>
                </a:solidFill>
                <a:latin typeface="Avenir Medium"/>
                <a:ea typeface="+mj-ea"/>
                <a:cs typeface="Avenir Medium"/>
              </a:defRPr>
            </a:lvl1pPr>
          </a:lstStyle>
          <a:p>
            <a:endParaRPr lang="en-US" sz="1600">
              <a:solidFill>
                <a:prstClr val="white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6529823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7AFF02-4228-8FCE-101F-417DF55943DB}"/>
              </a:ext>
            </a:extLst>
          </p:cNvPr>
          <p:cNvSpPr txBox="1"/>
          <p:nvPr/>
        </p:nvSpPr>
        <p:spPr>
          <a:xfrm>
            <a:off x="2848873" y="116771"/>
            <a:ext cx="6907602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GB" sz="2700" b="1" i="0" u="none" strike="noStrike" kern="0" cap="none" spc="50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</a:t>
            </a:r>
            <a:r>
              <a:rPr kumimoji="0" lang="en-GB" sz="2700" b="1" i="0" u="none" strike="noStrike" kern="0" cap="none" spc="-120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od</a:t>
            </a:r>
            <a:r>
              <a:rPr kumimoji="0" lang="en-GB" sz="2700" b="1" i="0" u="none" strike="noStrike" kern="0" cap="none" spc="-80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</a:t>
            </a:r>
            <a:r>
              <a:rPr kumimoji="0" lang="en-GB" sz="2700" b="1" i="0" u="none" strike="noStrike" kern="0" cap="none" spc="20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</a:t>
            </a:r>
            <a:r>
              <a:rPr kumimoji="0" lang="en-GB" sz="2700" b="1" i="0" u="none" strike="noStrike" kern="0" cap="none" spc="-75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</a:t>
            </a:r>
            <a:r>
              <a:rPr kumimoji="0" lang="en-GB" sz="2700" b="1" i="0" u="none" strike="noStrike" kern="0" cap="none" spc="-60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</a:t>
            </a:r>
            <a:r>
              <a:rPr kumimoji="0" lang="en-GB" sz="2700" b="1" i="0" u="none" strike="noStrike" kern="0" cap="none" spc="-135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ng</a:t>
            </a:r>
            <a:r>
              <a:rPr kumimoji="0" lang="en-GB" sz="2700" b="1" i="0" u="none" strike="noStrike" kern="0" cap="none" spc="-50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GB" sz="2700" b="1" i="0" u="none" strike="noStrike" kern="0" cap="none" spc="-105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Para</a:t>
            </a:r>
            <a:r>
              <a:rPr kumimoji="0" lang="en-GB" sz="2700" b="1" i="0" u="none" strike="noStrike" kern="0" cap="none" spc="-125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</a:t>
            </a:r>
            <a:r>
              <a:rPr kumimoji="0" lang="en-GB" sz="2700" b="1" i="0" u="none" strike="noStrike" kern="0" cap="none" spc="-60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</a:t>
            </a:r>
            <a:r>
              <a:rPr kumimoji="0" lang="en-GB" sz="2700" b="1" i="0" u="none" strike="noStrike" kern="0" cap="none" spc="-135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g</a:t>
            </a:r>
            <a:r>
              <a:rPr kumimoji="0" lang="en-GB" sz="2700" b="1" i="0" u="none" strike="noStrike" kern="0" cap="none" spc="-105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</a:t>
            </a:r>
            <a:r>
              <a:rPr kumimoji="0" lang="en-GB" sz="2700" b="1" i="0" u="none" strike="noStrike" kern="0" cap="none" spc="-170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</a:t>
            </a:r>
            <a:r>
              <a:rPr kumimoji="0" lang="en-GB" sz="2700" b="1" i="0" u="none" strike="noStrike" kern="0" cap="none" spc="-65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GB" sz="2750" b="1" i="0" u="none" strike="noStrike" kern="0" cap="none" spc="-484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&amp;</a:t>
            </a:r>
            <a:r>
              <a:rPr kumimoji="0" lang="en-GB" sz="2750" b="1" i="0" u="none" strike="noStrike" kern="0" cap="none" spc="10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GB" sz="2700" b="1" i="0" u="none" strike="noStrike" kern="0" cap="none" spc="-95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Project</a:t>
            </a:r>
            <a:r>
              <a:rPr kumimoji="0" lang="en-GB" sz="2700" b="1" i="0" u="none" strike="noStrike" kern="0" cap="none" spc="-5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GB" sz="2700" b="1" i="0" u="none" strike="noStrike" kern="0" cap="none" spc="-135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Obj</a:t>
            </a:r>
            <a:r>
              <a:rPr kumimoji="0" lang="en-GB" sz="2700" b="1" i="0" u="none" strike="noStrike" kern="0" cap="none" spc="-145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</a:t>
            </a:r>
            <a:r>
              <a:rPr kumimoji="0" lang="en-GB" sz="2700" b="1" i="0" u="none" strike="noStrike" kern="0" cap="none" spc="-65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ctive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F2BA4-CB1B-10D8-FEF7-BBDAA51A1BEE}"/>
              </a:ext>
            </a:extLst>
          </p:cNvPr>
          <p:cNvSpPr txBox="1"/>
          <p:nvPr/>
        </p:nvSpPr>
        <p:spPr>
          <a:xfrm>
            <a:off x="506092" y="1356638"/>
            <a:ext cx="2827308" cy="2072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9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700" b="1" i="0" strike="noStrike" kern="1200" cap="none" spc="-20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W</a:t>
            </a:r>
            <a:r>
              <a:rPr kumimoji="0" lang="en-ZA" sz="1700" b="1" i="0" strike="noStrike" kern="1200" cap="none" spc="65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lang="en-ZA" sz="1700" b="1" i="0" strike="noStrike" kern="1200" cap="none" spc="5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ite-Box</a:t>
            </a:r>
            <a:r>
              <a:rPr kumimoji="0" lang="en-ZA" sz="1700" b="1" i="0" strike="noStrike" kern="1200" cap="none" spc="70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700" b="1" i="0" strike="noStrike" kern="1200" cap="none" spc="114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M</a:t>
            </a:r>
            <a:r>
              <a:rPr kumimoji="0" lang="en-ZA" sz="1700" b="1" i="0" strike="noStrike" kern="1200" cap="none" spc="30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en-ZA" sz="1700" b="1" i="0" strike="noStrike" kern="1200" cap="none" spc="-35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lang="en-ZA" sz="1700" b="1" i="0" strike="noStrike" kern="1200" cap="none" spc="95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lang="en-ZA" sz="1700" b="1" i="0" strike="noStrike" kern="1200" cap="none" spc="75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lang="en-ZA" sz="1700" b="1" i="0" strike="noStrike" kern="1200" cap="none" spc="-55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lang="en-ZA" sz="1700" b="1" i="0" strike="noStrike" kern="1200" cap="none" spc="10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700" b="1" i="0" strike="noStrike" kern="1200" cap="none" spc="-75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n</a:t>
            </a:r>
            <a:r>
              <a:rPr kumimoji="0" lang="en-ZA" sz="1700" b="1" i="0" strike="noStrike" kern="1200" cap="none" spc="110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g</a:t>
            </a:r>
            <a:endParaRPr kumimoji="0" lang="en-ZA" sz="17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Arial"/>
            </a:endParaRPr>
          </a:p>
          <a:p>
            <a:pPr marL="242570" marR="0" lvl="0" indent="-229870" algn="l" defTabSz="914400" rtl="0" eaLnBrk="1" fontAlgn="auto" latinLnBrk="0" hangingPunct="1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43204" algn="l"/>
              </a:tabLst>
              <a:defRPr/>
            </a:pPr>
            <a:r>
              <a:rPr kumimoji="0" lang="en-ZA" sz="1300" b="0" i="0" u="none" strike="noStrike" kern="1200" cap="none" spc="-3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lang="en-ZA" sz="1300" b="0" i="0" u="none" strike="noStrike" kern="1200" cap="none" spc="-18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lang="en-ZA" sz="1300" b="0" i="0" u="none" strike="noStrike" kern="1200" cap="none" spc="-2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ysi</a:t>
            </a:r>
            <a:r>
              <a:rPr kumimoji="0" lang="en-ZA" sz="1300" b="0" i="0" u="none" strike="noStrike" kern="1200" cap="none" spc="-3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</a:t>
            </a:r>
            <a:r>
              <a:rPr kumimoji="0" lang="en-ZA" sz="1300" b="0" i="0" u="none" strike="noStrike" kern="1200" cap="none" spc="-8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0" lang="en-ZA" sz="1300" b="0" i="0" u="none" strike="noStrike" kern="1200" cap="none" spc="-3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based</a:t>
            </a:r>
            <a:r>
              <a:rPr kumimoji="0" lang="en-ZA" sz="1300" b="0" i="0" u="none" strike="noStrike" kern="1200" cap="none" spc="-6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4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ana</a:t>
            </a:r>
            <a:r>
              <a:rPr kumimoji="0" lang="en-ZA" sz="1300" b="0" i="0" u="none" strike="noStrike" kern="1200" cap="none" spc="-3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lang="en-ZA" sz="1300" b="0" i="0" u="none" strike="noStrike" kern="1200" cap="none" spc="-2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yt</a:t>
            </a:r>
            <a:r>
              <a:rPr kumimoji="0" lang="en-ZA" sz="1300" b="0" i="0" u="none" strike="noStrike" kern="1200" cap="none" spc="4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-3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cal</a:t>
            </a:r>
            <a:r>
              <a:rPr kumimoji="0" lang="en-ZA" sz="1300" b="0" i="0" u="none" strike="noStrike" kern="1200" cap="none" spc="-4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2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</a:t>
            </a:r>
            <a:r>
              <a:rPr kumimoji="0" lang="en-ZA" sz="1300" b="0" i="0" u="none" strike="noStrike" kern="1200" cap="none" spc="-6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lang="en-ZA" sz="1300" b="0" i="0" u="none" strike="noStrike" kern="1200" cap="none" spc="-1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2570" marR="0" lvl="0" indent="-229870" algn="l" defTabSz="914400" rtl="0" eaLnBrk="1" fontAlgn="auto" latinLnBrk="0" hangingPunct="1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43204" algn="l"/>
              </a:tabLst>
              <a:defRPr/>
            </a:pPr>
            <a:r>
              <a:rPr kumimoji="0" lang="en-ZA" sz="1300" b="0" i="0" u="none" strike="noStrike" kern="1200" cap="none" spc="-3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</a:t>
            </a:r>
            <a:r>
              <a:rPr kumimoji="0" lang="en-ZA" sz="1300" b="0" i="0" u="none" strike="noStrike" kern="1200" cap="none" spc="-9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-1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lang="en-ZA" sz="1300" b="0" i="0" u="none" strike="noStrike" kern="1200" cap="none" spc="1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ZA" sz="1300" b="0" i="0" u="none" strike="noStrike" kern="1200" cap="none" spc="3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2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</a:t>
            </a:r>
            <a:r>
              <a:rPr kumimoji="0" lang="en-ZA" sz="1300" b="0" i="0" u="none" strike="noStrike" kern="1200" cap="none" spc="-5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1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n-ZA" sz="1300" b="0" i="0" u="none" strike="noStrike" kern="1200" cap="none" spc="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1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</a:t>
            </a:r>
            <a:r>
              <a:rPr kumimoji="0" lang="en-ZA" sz="1300" b="0" i="0" u="none" strike="noStrike" kern="1200" cap="none" spc="-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-2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nci</a:t>
            </a:r>
            <a:r>
              <a:rPr kumimoji="0" lang="en-ZA" sz="1300" b="0" i="0" u="none" strike="noStrike" kern="1200" cap="none" spc="-11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</a:t>
            </a:r>
            <a:r>
              <a:rPr kumimoji="0" lang="en-ZA" sz="1300" b="0" i="0" u="none" strike="noStrike" kern="1200" cap="none" spc="5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lang="en-ZA" sz="1300" b="0" i="0" u="none" strike="noStrike" kern="1200" cap="none" spc="-6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</a:t>
            </a:r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3679" marR="0" lvl="0" indent="-220979" algn="l" defTabSz="914400" rtl="0" eaLnBrk="1" fontAlgn="auto" latinLnBrk="0" hangingPunct="1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34315" algn="l"/>
              </a:tabLst>
              <a:defRPr/>
            </a:pPr>
            <a:r>
              <a:rPr kumimoji="0" lang="en-ZA" sz="1300" b="0" i="0" u="none" strike="noStrike" kern="1200" cap="none" spc="-4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ZA" sz="1300" b="0" i="0" u="none" strike="noStrike" kern="1200" cap="none" spc="-5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ransparent</a:t>
            </a:r>
            <a:r>
              <a:rPr kumimoji="0" lang="en-ZA" sz="1300" b="0" i="0" u="none" strike="noStrike" kern="1200" cap="none" spc="-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5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-3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nternal</a:t>
            </a:r>
            <a:r>
              <a:rPr kumimoji="0" lang="en-ZA" sz="1300" b="0" i="0" u="none" strike="noStrike" kern="1200" cap="none" spc="-2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3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structure</a:t>
            </a:r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2570" marR="0" lvl="0" indent="-229870" algn="l" defTabSz="914400" rtl="0" eaLnBrk="1" fontAlgn="auto" latinLnBrk="0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43204" algn="l"/>
              </a:tabLst>
              <a:defRPr/>
            </a:pPr>
            <a:r>
              <a:rPr kumimoji="0" lang="en-ZA" sz="1300" b="0" i="0" u="none" strike="noStrike" kern="1200" cap="none" spc="-6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</a:t>
            </a:r>
            <a:r>
              <a:rPr kumimoji="0" lang="en-ZA" sz="1300" b="0" i="0" u="none" strike="noStrike" kern="1200" cap="none" spc="-8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-4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 </a:t>
            </a:r>
            <a:r>
              <a:rPr kumimoji="0" lang="en-ZA" sz="1300" b="0" i="0" u="none" strike="noStrike" kern="1200" cap="none" spc="-7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deep</a:t>
            </a:r>
            <a:r>
              <a:rPr kumimoji="0" lang="en-ZA" sz="1300" b="0" i="0" u="none" strike="noStrike" kern="1200" cap="none" spc="3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5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system</a:t>
            </a:r>
            <a:r>
              <a:rPr kumimoji="0" lang="en-ZA" sz="1300" b="0" i="0" u="none" strike="noStrike" kern="1200" cap="none" spc="2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2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know</a:t>
            </a:r>
            <a:r>
              <a:rPr kumimoji="0" lang="en-ZA" sz="1300" b="0" i="0" u="none" strike="noStrike" kern="1200" cap="none" spc="-6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lang="en-ZA" sz="1300" b="0" i="0" u="none" strike="noStrike" kern="1200" cap="none" spc="-5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edge</a:t>
            </a:r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2570" marR="0" lvl="0" indent="-229870" algn="l" defTabSz="914400" rtl="0" eaLnBrk="1" fontAlgn="auto" latinLnBrk="0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43204" algn="l"/>
              </a:tabLst>
              <a:defRPr/>
            </a:pPr>
            <a:r>
              <a:rPr kumimoji="0" lang="en-ZA" sz="1300" b="0" i="0" u="none" strike="noStrike" kern="1200" cap="none" spc="-10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lang="en-ZA" sz="1300" b="0" i="0" u="none" strike="noStrike" kern="1200" cap="none" spc="-1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-3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</a:t>
            </a:r>
            <a:r>
              <a:rPr kumimoji="0" lang="en-ZA" sz="1300" b="0" i="0" u="none" strike="noStrike" kern="1200" cap="none" spc="9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lang="en-ZA" sz="1300" b="0" i="0" u="none" strike="noStrike" kern="1200" cap="none" spc="-13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5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accuracy</a:t>
            </a:r>
            <a:r>
              <a:rPr kumimoji="0" lang="en-ZA" sz="1300" b="0" i="0" u="none" strike="noStrike" kern="1200" cap="none" spc="8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4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0" lang="en-ZA" sz="1300" b="0" i="0" u="none" strike="noStrike" kern="1200" cap="none" spc="2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4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known</a:t>
            </a:r>
            <a:r>
              <a:rPr kumimoji="0" lang="en-ZA" sz="1300" b="0" i="0" u="none" strike="noStrike" kern="1200" cap="none" spc="-2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3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phys</a:t>
            </a:r>
            <a:r>
              <a:rPr kumimoji="0" lang="en-ZA" sz="1300" b="0" i="0" u="none" strike="noStrike" kern="1200" cap="none" spc="-7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1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</a:t>
            </a:r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061DA-9B8C-7C2C-A264-F459E0D17F77}"/>
              </a:ext>
            </a:extLst>
          </p:cNvPr>
          <p:cNvSpPr txBox="1"/>
          <p:nvPr/>
        </p:nvSpPr>
        <p:spPr>
          <a:xfrm>
            <a:off x="8847457" y="1797784"/>
            <a:ext cx="304871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2570" marR="0" lvl="0" indent="-22987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43204" algn="l"/>
              </a:tabLst>
              <a:defRPr/>
            </a:pPr>
            <a:r>
              <a:rPr kumimoji="0" lang="en-ZA" sz="1300" b="0" i="0" u="none" strike="noStrike" kern="1200" cap="none" spc="-6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Data-</a:t>
            </a:r>
            <a:r>
              <a:rPr kumimoji="0" lang="en-ZA" sz="1300" b="0" i="0" u="none" strike="noStrike" kern="1200" cap="none" spc="-10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lang="en-ZA" sz="1300" b="0" i="0" u="none" strike="noStrike" kern="1200" cap="none" spc="5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lang="en-ZA" sz="1300" b="0" i="0" u="none" strike="noStrike" kern="1200" cap="none" spc="-8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-5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ven</a:t>
            </a:r>
            <a:r>
              <a:rPr kumimoji="0" lang="en-ZA" sz="1300" b="0" i="0" u="none" strike="noStrike" kern="1200" cap="none" spc="-8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3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system</a:t>
            </a:r>
            <a:r>
              <a:rPr kumimoji="0" lang="en-ZA" sz="1300" b="0" i="0" u="none" strike="noStrike" kern="1200" cap="none" spc="1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1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-3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dent</a:t>
            </a:r>
            <a:r>
              <a:rPr kumimoji="0" lang="en-ZA" sz="1300" b="0" i="0" u="none" strike="noStrike" kern="1200" cap="none" spc="-10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1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ficat</a:t>
            </a:r>
            <a:r>
              <a:rPr kumimoji="0" lang="en-ZA" sz="1300" b="0" i="0" u="none" strike="noStrike" kern="1200" cap="none" spc="1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-4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2570" marR="0" lvl="0" indent="-229870" algn="l" defTabSz="914400" rtl="0" eaLnBrk="1" fontAlgn="auto" latinLnBrk="0" hangingPunct="1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43204" algn="l"/>
              </a:tabLst>
              <a:defRPr/>
            </a:pPr>
            <a:r>
              <a:rPr kumimoji="0" lang="en-ZA" sz="1300" b="0" i="0" u="none" strike="noStrike" kern="1200" cap="none" spc="-5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Based</a:t>
            </a:r>
            <a:r>
              <a:rPr kumimoji="0" lang="en-ZA" sz="1300" b="0" i="0" u="none" strike="noStrike" kern="1200" cap="none" spc="-13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1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</a:t>
            </a:r>
            <a:r>
              <a:rPr kumimoji="0" lang="en-ZA" sz="1300" b="0" i="0" u="none" strike="noStrike" kern="1200" cap="none" spc="-5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4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</a:t>
            </a:r>
            <a:r>
              <a:rPr kumimoji="0" lang="en-ZA" sz="1300" b="0" i="0" u="none" strike="noStrike" kern="1200" cap="none" spc="-9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ZA" sz="1300" b="0" i="0" u="none" strike="noStrike" kern="1200" cap="none" spc="-90" normalizeH="0" baseline="0" noProof="0" dirty="0">
                <a:ln>
                  <a:noFill/>
                </a:ln>
                <a:solidFill>
                  <a:srgbClr val="A09EA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0" lang="en-ZA" sz="1300" b="0" i="0" u="none" strike="noStrike" kern="1200" cap="none" spc="-1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outp</a:t>
            </a:r>
            <a:r>
              <a:rPr kumimoji="0" lang="en-ZA" sz="1300" b="0" i="0" u="none" strike="noStrike" kern="1200" cap="none" spc="-9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lang="en-ZA" sz="1300" b="0" i="0" u="none" strike="noStrike" kern="1200" cap="none" spc="8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lang="en-ZA" sz="1300" b="0" i="0" u="none" strike="noStrike" kern="1200" cap="none" spc="-4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2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</a:t>
            </a:r>
            <a:r>
              <a:rPr kumimoji="0" lang="en-ZA" sz="1300" b="0" i="0" u="none" strike="noStrike" kern="1200" cap="none" spc="-9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lang="en-ZA" sz="1300" b="0" i="0" u="none" strike="noStrike" kern="1200" cap="none" spc="-2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ationsh</a:t>
            </a:r>
            <a:r>
              <a:rPr kumimoji="0" lang="en-ZA" sz="1300" b="0" i="0" u="none" strike="noStrike" kern="1200" cap="none" spc="-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-1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ps</a:t>
            </a:r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2570" marR="0" lvl="0" indent="-229870" algn="l" defTabSz="914400" rtl="0" eaLnBrk="1" fontAlgn="auto" latinLnBrk="0" hangingPunct="1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43204" algn="l"/>
              </a:tabLst>
              <a:defRPr/>
            </a:pPr>
            <a:r>
              <a:rPr kumimoji="0" lang="en-ZA" sz="1300" b="0" i="0" u="none" strike="noStrike" kern="1200" cap="none" spc="-9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1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nt</a:t>
            </a:r>
            <a:r>
              <a:rPr kumimoji="0" lang="en-ZA" sz="1300" b="0" i="0" u="none" strike="noStrike" kern="1200" cap="none" spc="-10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lang="en-ZA" sz="1300" b="0" i="0" u="none" strike="noStrike" kern="1200" cap="none" spc="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rnal</a:t>
            </a:r>
            <a:r>
              <a:rPr kumimoji="0" lang="en-ZA" sz="1300" b="0" i="0" u="none" strike="noStrike" kern="1200" cap="none" spc="-16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3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structure</a:t>
            </a:r>
            <a:r>
              <a:rPr kumimoji="0" lang="en-ZA" sz="1300" b="0" i="0" u="none" strike="noStrike" kern="1200" cap="none" spc="1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3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r>
              <a:rPr kumimoji="0" lang="en-ZA" sz="1300" b="0" i="0" u="none" strike="noStrike" kern="1200" cap="none" spc="-4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nknown</a:t>
            </a:r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2570" marR="0" lvl="0" indent="-229870" algn="l" defTabSz="914400" rtl="0" eaLnBrk="1" fontAlgn="auto" latinLnBrk="0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43204" algn="l"/>
              </a:tabLst>
              <a:defRPr/>
            </a:pPr>
            <a:r>
              <a:rPr kumimoji="0" lang="en-ZA" sz="1300" b="0" i="0" u="none" strike="noStrike" kern="1200" cap="none" spc="-6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Requires</a:t>
            </a:r>
            <a:r>
              <a:rPr kumimoji="0" lang="en-ZA" sz="1300" b="0" i="0" u="none" strike="noStrike" kern="1200" cap="none" spc="-7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1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histor</a:t>
            </a:r>
            <a:r>
              <a:rPr kumimoji="0" lang="en-ZA" sz="1300" b="0" i="0" u="none" strike="noStrike" kern="1200" cap="none" spc="-5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</a:t>
            </a:r>
            <a:r>
              <a:rPr kumimoji="0" lang="en-ZA" sz="1300" b="0" i="0" u="none" strike="noStrike" kern="1200" cap="none" spc="-1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cal</a:t>
            </a:r>
            <a:r>
              <a:rPr kumimoji="0" lang="en-ZA" sz="1300" b="0" i="0" u="none" strike="noStrike" kern="1200" cap="none" spc="-5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3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33679" marR="0" lvl="0" indent="-220979" algn="l" defTabSz="914400" rtl="0" eaLnBrk="1" fontAlgn="auto" latinLnBrk="0" hangingPunct="1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34315" algn="l"/>
              </a:tabLst>
              <a:defRPr/>
            </a:pPr>
            <a:r>
              <a:rPr kumimoji="0" lang="en-ZA" sz="1300" b="0" i="0" u="none" strike="noStrike" kern="1200" cap="none" spc="-4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Adaptab</a:t>
            </a:r>
            <a:r>
              <a:rPr kumimoji="0" lang="en-ZA" sz="1300" b="0" i="0" u="none" strike="noStrike" kern="1200" cap="none" spc="6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lang="en-ZA" sz="1300" b="0" i="0" u="none" strike="noStrike" kern="1200" cap="none" spc="-1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lang="en-ZA" sz="1300" b="0" i="0" u="none" strike="noStrike" kern="1200" cap="none" spc="-10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4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lang="en-ZA" sz="1300" b="0" i="0" u="none" strike="noStrike" kern="1200" cap="none" spc="1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4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complex</a:t>
            </a:r>
            <a:r>
              <a:rPr kumimoji="0" lang="en-ZA" sz="1300" b="0" i="0" u="none" strike="noStrike" kern="1200" cap="none" spc="4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ZA" sz="1300" b="0" i="0" u="none" strike="noStrike" kern="1200" cap="none" spc="-1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behaviours</a:t>
            </a:r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77B7E-B81F-1FFF-C604-D56E5355AF79}"/>
              </a:ext>
            </a:extLst>
          </p:cNvPr>
          <p:cNvSpPr txBox="1"/>
          <p:nvPr/>
        </p:nvSpPr>
        <p:spPr>
          <a:xfrm>
            <a:off x="8982243" y="1356638"/>
            <a:ext cx="238736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900" b="1" i="0" strike="noStrike" kern="1200" cap="none" spc="-254" normalizeH="0" baseline="0" noProof="0" dirty="0">
                <a:ln>
                  <a:noFill/>
                </a:ln>
                <a:solidFill>
                  <a:srgbClr val="2387B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GB" sz="1700" b="1" i="0" strike="noStrike" kern="1200" cap="none" spc="-10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Blac</a:t>
            </a:r>
            <a:r>
              <a:rPr kumimoji="0" lang="en-GB" sz="1700" b="1" i="0" strike="noStrike" kern="1200" cap="none" spc="-15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k</a:t>
            </a:r>
            <a:r>
              <a:rPr kumimoji="0" lang="en-GB" sz="1700" b="1" i="0" strike="noStrike" kern="1200" cap="none" spc="195" normalizeH="0" baseline="0" noProof="0" dirty="0">
                <a:ln>
                  <a:noFill/>
                </a:ln>
                <a:solidFill>
                  <a:srgbClr val="4D54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0" lang="en-GB" sz="1700" b="1" i="0" strike="noStrike" kern="1200" cap="none" spc="-55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Box</a:t>
            </a:r>
            <a:r>
              <a:rPr kumimoji="0" lang="en-GB" sz="1700" b="1" i="0" strike="noStrike" kern="1200" cap="none" spc="70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GB" sz="1700" b="1" i="0" strike="noStrike" kern="1200" cap="none" spc="15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Modelling</a:t>
            </a:r>
            <a:endParaRPr kumimoji="0" lang="en-GB" sz="17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3D6E2D-9C42-E47E-C17E-BC07CD6DF942}"/>
              </a:ext>
            </a:extLst>
          </p:cNvPr>
          <p:cNvSpPr/>
          <p:nvPr/>
        </p:nvSpPr>
        <p:spPr>
          <a:xfrm>
            <a:off x="295824" y="1147313"/>
            <a:ext cx="3269411" cy="2432649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597C438-DF99-963F-B303-3B156FA51F56}"/>
              </a:ext>
            </a:extLst>
          </p:cNvPr>
          <p:cNvSpPr/>
          <p:nvPr/>
        </p:nvSpPr>
        <p:spPr>
          <a:xfrm>
            <a:off x="8626765" y="1147313"/>
            <a:ext cx="3269411" cy="2432649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85EDBF-7261-9AF4-988E-6DAF7ADE48EA}"/>
              </a:ext>
            </a:extLst>
          </p:cNvPr>
          <p:cNvCxnSpPr/>
          <p:nvPr/>
        </p:nvCxnSpPr>
        <p:spPr>
          <a:xfrm>
            <a:off x="8220968" y="1181816"/>
            <a:ext cx="0" cy="235069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A2DD7F-407E-F8A3-7BC2-0E56C9877793}"/>
              </a:ext>
            </a:extLst>
          </p:cNvPr>
          <p:cNvSpPr txBox="1"/>
          <p:nvPr/>
        </p:nvSpPr>
        <p:spPr>
          <a:xfrm>
            <a:off x="4647836" y="1147313"/>
            <a:ext cx="3269411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92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700" b="1" i="0" strike="noStrike" kern="1200" cap="none" spc="-20" normalizeH="0" baseline="0" noProof="0" dirty="0">
                <a:ln>
                  <a:noFill/>
                </a:ln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Digital Twin Application</a:t>
            </a:r>
            <a:endParaRPr kumimoji="0" lang="en-ZA" sz="17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+mn-ea"/>
              <a:cs typeface="Arial"/>
            </a:endParaRPr>
          </a:p>
          <a:p>
            <a:pPr marL="242570" marR="0" lvl="0" indent="-229870" algn="l" defTabSz="914400" rtl="0" eaLnBrk="1" fontAlgn="auto" latinLnBrk="0" hangingPunct="1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43204" algn="l"/>
              </a:tabLst>
              <a:defRPr/>
            </a:pPr>
            <a:r>
              <a:rPr kumimoji="0" lang="en-ZA" sz="1300" b="0" i="0" u="none" strike="noStrike" kern="1200" cap="none" spc="-3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Predictive maintenance &amp; failure prevention</a:t>
            </a:r>
          </a:p>
          <a:p>
            <a:pPr marL="242570" marR="0" lvl="0" indent="-229870" algn="l" defTabSz="914400" rtl="0" eaLnBrk="1" fontAlgn="auto" latinLnBrk="0" hangingPunct="1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43204" algn="l"/>
              </a:tabLst>
              <a:defRPr/>
            </a:pPr>
            <a:r>
              <a:rPr kumimoji="0" lang="en-ZA" sz="1300" b="0" i="0" u="none" strike="noStrike" kern="1200" cap="none" spc="-3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Real-time performance monitoring</a:t>
            </a:r>
          </a:p>
          <a:p>
            <a:pPr marL="242570" marR="0" lvl="0" indent="-229870" algn="l" defTabSz="914400" rtl="0" eaLnBrk="1" fontAlgn="auto" latinLnBrk="0" hangingPunct="1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43204" algn="l"/>
              </a:tabLst>
              <a:defRPr/>
            </a:pPr>
            <a:r>
              <a:rPr kumimoji="0" lang="en-ZA" sz="1300" b="0" i="0" u="none" strike="noStrike" kern="1200" cap="none" spc="-40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Process optimization &amp; efficiency gains</a:t>
            </a:r>
          </a:p>
          <a:p>
            <a:pPr marL="242570" marR="0" lvl="0" indent="-229870" algn="l" defTabSz="914400" rtl="0" eaLnBrk="1" fontAlgn="auto" latinLnBrk="0" hangingPunct="1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43204" algn="l"/>
              </a:tabLst>
              <a:defRPr/>
            </a:pPr>
            <a:r>
              <a:rPr kumimoji="0" lang="en-ZA" sz="1300" b="0" i="0" u="none" strike="noStrike" kern="1200" cap="none" spc="-6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Reduced unplanned downtime costs</a:t>
            </a:r>
          </a:p>
          <a:p>
            <a:pPr marL="242570" marR="0" lvl="0" indent="-229870" algn="l" defTabSz="914400" rtl="0" eaLnBrk="1" fontAlgn="auto" latinLnBrk="0" hangingPunct="1">
              <a:lnSpc>
                <a:spcPct val="100000"/>
              </a:lnSpc>
              <a:spcBef>
                <a:spcPts val="1355"/>
              </a:spcBef>
              <a:spcAft>
                <a:spcPts val="0"/>
              </a:spcAft>
              <a:buClr>
                <a:srgbClr val="7780B5"/>
              </a:buClr>
              <a:buSzTx/>
              <a:buFont typeface="Arial"/>
              <a:buChar char="•"/>
              <a:tabLst>
                <a:tab pos="243204" algn="l"/>
              </a:tabLst>
              <a:defRPr/>
            </a:pPr>
            <a:r>
              <a:rPr kumimoji="0" lang="en-ZA" sz="1300" b="0" i="0" u="none" strike="noStrike" kern="1200" cap="none" spc="-105" normalizeH="0" baseline="0" noProof="0" dirty="0">
                <a:ln>
                  <a:noFill/>
                </a:ln>
                <a:solidFill>
                  <a:srgbClr val="85858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Virtual testing without physical risks</a:t>
            </a:r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D5748B-2714-2D12-0705-E73F5187655A}"/>
              </a:ext>
            </a:extLst>
          </p:cNvPr>
          <p:cNvSpPr/>
          <p:nvPr/>
        </p:nvSpPr>
        <p:spPr>
          <a:xfrm>
            <a:off x="4416001" y="1147313"/>
            <a:ext cx="3439797" cy="2432649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5E10F7-F700-7F61-A8B8-03FB8325C89B}"/>
              </a:ext>
            </a:extLst>
          </p:cNvPr>
          <p:cNvCxnSpPr/>
          <p:nvPr/>
        </p:nvCxnSpPr>
        <p:spPr>
          <a:xfrm>
            <a:off x="3991161" y="1181816"/>
            <a:ext cx="0" cy="235069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39E03E2-BA57-929B-6217-132C3140A13A}"/>
              </a:ext>
            </a:extLst>
          </p:cNvPr>
          <p:cNvSpPr/>
          <p:nvPr/>
        </p:nvSpPr>
        <p:spPr>
          <a:xfrm>
            <a:off x="1536939" y="4148785"/>
            <a:ext cx="9118121" cy="1692772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CBC48F-CF00-5E5B-FE10-60B311442DE7}"/>
              </a:ext>
            </a:extLst>
          </p:cNvPr>
          <p:cNvSpPr txBox="1"/>
          <p:nvPr/>
        </p:nvSpPr>
        <p:spPr>
          <a:xfrm>
            <a:off x="5124627" y="4299899"/>
            <a:ext cx="1942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b="1" spc="-20" dirty="0"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Project</a:t>
            </a:r>
            <a:r>
              <a:rPr lang="en-GB" dirty="0"/>
              <a:t> </a:t>
            </a:r>
            <a:r>
              <a:rPr lang="en-GB" sz="1700" b="1" spc="-20" dirty="0"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Objective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C6EAC-A821-6E48-5D12-02943F509D4E}"/>
              </a:ext>
            </a:extLst>
          </p:cNvPr>
          <p:cNvSpPr txBox="1"/>
          <p:nvPr/>
        </p:nvSpPr>
        <p:spPr>
          <a:xfrm>
            <a:off x="1923691" y="4701396"/>
            <a:ext cx="8324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85"/>
              </a:spcBef>
              <a:buClr>
                <a:srgbClr val="7780B5"/>
              </a:buClr>
              <a:tabLst>
                <a:tab pos="243204" algn="l"/>
              </a:tabLst>
              <a:defRPr/>
            </a:pPr>
            <a:r>
              <a:rPr lang="en-ZA" spc="-105" dirty="0">
                <a:solidFill>
                  <a:srgbClr val="858589"/>
                </a:solidFill>
                <a:latin typeface="Arial"/>
                <a:cs typeface="Arial"/>
              </a:rPr>
              <a:t>Investigate which modelling paradigm is most suitable for efficient digital twin development by comparing white-box and black-box approaches using a 3-phase induction machine as the test case.</a:t>
            </a:r>
            <a:endParaRPr lang="en-GB" spc="-105" dirty="0">
              <a:solidFill>
                <a:srgbClr val="85858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0188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6DDE34A-D3B8-7A13-B90E-569ACBC86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9072" y="590358"/>
            <a:ext cx="9628620" cy="385223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333B6D-544C-0F1A-9BF0-512C05D469F3}"/>
              </a:ext>
            </a:extLst>
          </p:cNvPr>
          <p:cNvSpPr/>
          <p:nvPr/>
        </p:nvSpPr>
        <p:spPr>
          <a:xfrm>
            <a:off x="441388" y="4735906"/>
            <a:ext cx="3571345" cy="1294747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13B8B-47D9-52D3-F912-4F4FCF8186F0}"/>
              </a:ext>
            </a:extLst>
          </p:cNvPr>
          <p:cNvSpPr txBox="1"/>
          <p:nvPr/>
        </p:nvSpPr>
        <p:spPr>
          <a:xfrm>
            <a:off x="1342742" y="4735906"/>
            <a:ext cx="118551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b="1" spc="-20" dirty="0"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Accuracy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6E5B6-B6EB-7DDF-EB04-46595C50BA07}"/>
              </a:ext>
            </a:extLst>
          </p:cNvPr>
          <p:cNvSpPr txBox="1"/>
          <p:nvPr/>
        </p:nvSpPr>
        <p:spPr>
          <a:xfrm>
            <a:off x="562158" y="5033628"/>
            <a:ext cx="3450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85"/>
              </a:spcBef>
              <a:buClr>
                <a:srgbClr val="7780B5"/>
              </a:buClr>
              <a:tabLst>
                <a:tab pos="243204" algn="l"/>
              </a:tabLst>
              <a:defRPr/>
            </a:pPr>
            <a:r>
              <a:rPr lang="en-ZA" spc="-105" dirty="0">
                <a:solidFill>
                  <a:srgbClr val="858589"/>
                </a:solidFill>
                <a:latin typeface="Arial"/>
                <a:cs typeface="Arial"/>
              </a:rPr>
              <a:t>Compare steady-state performance and transient response accuracy against physical system</a:t>
            </a:r>
            <a:endParaRPr lang="en-GB" spc="-105" dirty="0">
              <a:solidFill>
                <a:srgbClr val="858589"/>
              </a:solidFill>
              <a:latin typeface="Arial"/>
              <a:cs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F5073F-DF2E-F6BD-8C69-A5E0130C6473}"/>
              </a:ext>
            </a:extLst>
          </p:cNvPr>
          <p:cNvSpPr/>
          <p:nvPr/>
        </p:nvSpPr>
        <p:spPr>
          <a:xfrm>
            <a:off x="4320085" y="4735906"/>
            <a:ext cx="3450575" cy="1294747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9D8CB-44D3-EDD0-9A87-F5DD2D776010}"/>
              </a:ext>
            </a:extLst>
          </p:cNvPr>
          <p:cNvSpPr txBox="1"/>
          <p:nvPr/>
        </p:nvSpPr>
        <p:spPr>
          <a:xfrm>
            <a:off x="4743125" y="4735910"/>
            <a:ext cx="256718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b="1" spc="-20" dirty="0"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Real-time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49B59-A445-A695-F2F5-723256F7F76A}"/>
              </a:ext>
            </a:extLst>
          </p:cNvPr>
          <p:cNvSpPr txBox="1"/>
          <p:nvPr/>
        </p:nvSpPr>
        <p:spPr>
          <a:xfrm>
            <a:off x="4440855" y="5033628"/>
            <a:ext cx="3115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85"/>
              </a:spcBef>
              <a:buClr>
                <a:srgbClr val="7780B5"/>
              </a:buClr>
              <a:tabLst>
                <a:tab pos="243204" algn="l"/>
              </a:tabLst>
              <a:defRPr/>
            </a:pPr>
            <a:r>
              <a:rPr lang="en-ZA" spc="-105" dirty="0">
                <a:solidFill>
                  <a:srgbClr val="858589"/>
                </a:solidFill>
                <a:latin typeface="Arial"/>
                <a:cs typeface="Arial"/>
              </a:rPr>
              <a:t>Evaluate data update handling speed and computational efficiency</a:t>
            </a:r>
            <a:endParaRPr lang="en-GB" spc="-105" dirty="0">
              <a:solidFill>
                <a:srgbClr val="858589"/>
              </a:solidFill>
              <a:latin typeface="Arial"/>
              <a:cs typeface="Arial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F2228F-D5F6-AFB2-553A-B2C16BE8F457}"/>
              </a:ext>
            </a:extLst>
          </p:cNvPr>
          <p:cNvSpPr/>
          <p:nvPr/>
        </p:nvSpPr>
        <p:spPr>
          <a:xfrm>
            <a:off x="8072930" y="4735906"/>
            <a:ext cx="3450575" cy="1294747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FF081-DBB1-2E81-924D-0E160A4C33F2}"/>
              </a:ext>
            </a:extLst>
          </p:cNvPr>
          <p:cNvSpPr txBox="1"/>
          <p:nvPr/>
        </p:nvSpPr>
        <p:spPr>
          <a:xfrm>
            <a:off x="8422858" y="4735905"/>
            <a:ext cx="274834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b="1" spc="-20" dirty="0">
                <a:solidFill>
                  <a:srgbClr val="333D4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Development Complexity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A0A35-F64E-1FBE-CA81-E1FFDBAA2378}"/>
              </a:ext>
            </a:extLst>
          </p:cNvPr>
          <p:cNvSpPr txBox="1"/>
          <p:nvPr/>
        </p:nvSpPr>
        <p:spPr>
          <a:xfrm>
            <a:off x="8193700" y="5033628"/>
            <a:ext cx="32966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085"/>
              </a:spcBef>
              <a:buClr>
                <a:srgbClr val="7780B5"/>
              </a:buClr>
              <a:tabLst>
                <a:tab pos="243204" algn="l"/>
              </a:tabLst>
              <a:defRPr/>
            </a:pPr>
            <a:r>
              <a:rPr lang="en-ZA" spc="-105" dirty="0">
                <a:solidFill>
                  <a:srgbClr val="858589"/>
                </a:solidFill>
                <a:latin typeface="Arial"/>
                <a:cs typeface="Arial"/>
              </a:rPr>
              <a:t>Assess resource requirements and time investment for model creation</a:t>
            </a:r>
            <a:endParaRPr lang="en-GB" spc="-105" dirty="0">
              <a:solidFill>
                <a:srgbClr val="858589"/>
              </a:solidFill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75485A-4418-E793-D4D6-1B2F03AD6834}"/>
              </a:ext>
            </a:extLst>
          </p:cNvPr>
          <p:cNvSpPr txBox="1"/>
          <p:nvPr/>
        </p:nvSpPr>
        <p:spPr>
          <a:xfrm>
            <a:off x="2426179" y="50674"/>
            <a:ext cx="6829964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00" b="1" i="0" u="none" strike="noStrike" kern="0" cap="none" spc="50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Experimental Setup </a:t>
            </a:r>
            <a:r>
              <a:rPr kumimoji="0" lang="en-GB" sz="2750" b="1" i="0" u="none" strike="noStrike" kern="0" cap="none" spc="-484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</a:t>
            </a:r>
            <a:r>
              <a:rPr kumimoji="0" lang="en-GB" sz="2750" b="1" i="0" u="none" strike="noStrike" kern="0" cap="none" spc="10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2700" b="1" i="0" u="none" strike="noStrike" kern="0" cap="none" spc="-95" normalizeH="0" baseline="0" noProof="0" dirty="0">
                <a:ln>
                  <a:noFill/>
                </a:ln>
                <a:solidFill>
                  <a:srgbClr val="333D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Validation Criteria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8FEAE1-E444-7762-F046-F1B295721900}"/>
              </a:ext>
            </a:extLst>
          </p:cNvPr>
          <p:cNvSpPr/>
          <p:nvPr/>
        </p:nvSpPr>
        <p:spPr>
          <a:xfrm>
            <a:off x="441388" y="516663"/>
            <a:ext cx="11082117" cy="4081215"/>
          </a:xfrm>
          <a:prstGeom prst="round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60592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1858B3-32A2-6D60-F48A-E5CC17BE6EF0}"/>
              </a:ext>
            </a:extLst>
          </p:cNvPr>
          <p:cNvSpPr txBox="1"/>
          <p:nvPr/>
        </p:nvSpPr>
        <p:spPr>
          <a:xfrm>
            <a:off x="4561217" y="2782669"/>
            <a:ext cx="34009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4320732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181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Avenir Book</vt:lpstr>
      <vt:lpstr>Avenir Medium</vt:lpstr>
      <vt:lpstr>Calibri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Mafurendi, Kelvin, (Mr) (s220702330)</dc:creator>
  <cp:lastModifiedBy>Mafurendi, Kelvin, (Mr) (s220702330)</cp:lastModifiedBy>
  <cp:revision>1</cp:revision>
  <dcterms:created xsi:type="dcterms:W3CDTF">2025-07-30T08:24:15Z</dcterms:created>
  <dcterms:modified xsi:type="dcterms:W3CDTF">2025-07-31T05:48:13Z</dcterms:modified>
</cp:coreProperties>
</file>