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</a:t>
            </a:r>
            <a:r>
              <a:rPr lang="en-US" b="1" dirty="0"/>
              <a:t>5x more expensive</a:t>
            </a:r>
            <a:r>
              <a:rPr lang="en-US" dirty="0"/>
              <a:t>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</a:t>
            </a:r>
            <a:r>
              <a:rPr lang="en-US" b="1" dirty="0"/>
              <a:t>increase customer loyalty and revenue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</a:t>
            </a:r>
            <a:r>
              <a:rPr lang="en-US" b="1" dirty="0"/>
              <a:t>enhancing customer satisfaction</a:t>
            </a:r>
            <a:r>
              <a:rPr lang="en-US" dirty="0"/>
              <a:t> and </a:t>
            </a:r>
            <a:r>
              <a:rPr lang="en-US" b="1" dirty="0"/>
              <a:t>retention</a:t>
            </a:r>
            <a:r>
              <a:rPr lang="en-US" sz="2400" b="1" dirty="0"/>
              <a:t>.</a:t>
            </a:r>
            <a:endParaRPr lang="en-US" sz="24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740228" y="659011"/>
            <a:ext cx="1122317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 algn="ctr">
              <a:buNone/>
            </a:pPr>
            <a:endParaRPr 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What I Explored: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  <a:r>
              <a:rPr lang="en-US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Behavioral data</a:t>
            </a:r>
            <a:r>
              <a:rPr lang="en-US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Churn rate</a:t>
            </a:r>
            <a:r>
              <a:rPr lang="en-US" dirty="0"/>
              <a:t>: ~10% of customers churned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Key Observations: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churn linked to </a:t>
            </a:r>
            <a:r>
              <a:rPr lang="en-US" b="1" dirty="0"/>
              <a:t>multiple customer service calls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without </a:t>
            </a:r>
            <a:r>
              <a:rPr lang="en-US" b="1" dirty="0"/>
              <a:t>voice mail or international plans</a:t>
            </a:r>
            <a:r>
              <a:rPr lang="en-US" dirty="0"/>
              <a:t>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Usage patterns (day vs night) provide predictive signals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511628" y="520511"/>
            <a:ext cx="111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Only 10% churned → I used the SMOTE technique to balance data.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533400" y="326570"/>
            <a:ext cx="1090748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</a:t>
            </a:r>
          </a:p>
        </p:txBody>
      </p:sp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with many customer service calls have high churn risk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international/voice mail plans is a common trait among churners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daytime charges correlate with churn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shows consistent patterns in how churners behave differently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www.linkedin.com/in/kelvin-shilisia-2b289b108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34</TotalTime>
  <Words>443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10</cp:revision>
  <dcterms:created xsi:type="dcterms:W3CDTF">2025-07-21T12:25:22Z</dcterms:created>
  <dcterms:modified xsi:type="dcterms:W3CDTF">2025-07-22T08:19:31Z</dcterms:modified>
</cp:coreProperties>
</file>