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Customer Churn Prediction Model – SyriaTel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Business Overview</a:t>
            </a:r>
          </a:p>
          <a:p>
            <a:endParaRPr lang="en-US" sz="2800" b="1" dirty="0"/>
          </a:p>
          <a:p>
            <a:r>
              <a:rPr lang="en-US" sz="2800" b="1" dirty="0"/>
              <a:t>Objective:</a:t>
            </a:r>
            <a:br>
              <a:rPr lang="en-US" sz="2800" dirty="0"/>
            </a:br>
            <a:r>
              <a:rPr lang="en-US" sz="2800" dirty="0"/>
              <a:t>To build a model that predicts whether a customer is likely to churn (stop using SyriaTel services).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Why it matters: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Acquiring new customers is </a:t>
            </a:r>
            <a:r>
              <a:rPr lang="en-US" sz="2800" b="1" dirty="0"/>
              <a:t>5x more expensive</a:t>
            </a:r>
            <a:r>
              <a:rPr lang="en-US" sz="2800" dirty="0"/>
              <a:t>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Early detection of churn risk helps </a:t>
            </a:r>
            <a:r>
              <a:rPr lang="en-US" sz="2800" b="1" dirty="0"/>
              <a:t>increase customer loyalty and revenue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Aligns with </a:t>
            </a:r>
            <a:r>
              <a:rPr lang="en-US" sz="2800" dirty="0" err="1"/>
              <a:t>SyriaTel’s</a:t>
            </a:r>
            <a:r>
              <a:rPr lang="en-US" sz="2800" dirty="0"/>
              <a:t> goal of </a:t>
            </a:r>
            <a:r>
              <a:rPr lang="en-US" sz="2800" b="1" dirty="0"/>
              <a:t>enhancing customer satisfaction</a:t>
            </a:r>
            <a:r>
              <a:rPr lang="en-US" sz="2800" dirty="0"/>
              <a:t> and </a:t>
            </a:r>
            <a:r>
              <a:rPr lang="en-US" sz="2800" b="1" dirty="0"/>
              <a:t>retention.</a:t>
            </a:r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2025-07-21T12:25:22Z</dcterms:created>
  <dcterms:modified xsi:type="dcterms:W3CDTF">2025-07-22T07:32:45Z</dcterms:modified>
</cp:coreProperties>
</file>