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7A55-C1F1-2A6F-CA19-25544E621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B66A8-F9D5-ED49-56FF-6F8631791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52F3-76E6-B69C-DD85-A88DE4D2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930F-9BFF-4DD2-BF3D-1C9016C3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5D1D7-C5CC-78E6-C839-C5DD5B3E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E1FD-E8F4-539E-383C-50BB3E9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12307-9273-1F59-916C-C9CB211EE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1897-FA37-E4F1-96B1-77F823F3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127F3-48E5-1FD4-A353-CCF4EFA8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D9B7-9693-C2B3-7D75-5726A5BD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F12FD-A1CD-6D0D-ABE5-3608AF7FD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9F2DC-2E14-4F5E-100F-0FF4FF93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ACFC-616C-E590-C352-BFF0737F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8D7BF-E6D1-9519-885C-DC960F5F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550A1-7FA4-580C-33E4-0B7D2207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781A-37ED-90AB-44FC-E04A03CD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2325-9E2D-9CB7-42AB-5AF5A64B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1064-7B45-5B08-B5D5-0ACBCAC9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2E28A-E768-E097-9C02-ECEE6BA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C744-71A4-949E-86C6-D32F1E9B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C4B8-A4EC-7F0C-CCA8-39684E0A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51F07-0245-3AD1-4B0A-CC403511C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762-C8D8-3085-37AE-B4701443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141DF-5456-71EC-6919-7EC7D6D6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6D71-DA57-B658-5B10-47907F05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A0B-E17A-2FCA-469E-960EC869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90C0-7FF9-F152-0B42-AC6433CC1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8900A-128B-3C2B-C901-CF5C7DEFE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27C84-7738-CC6F-C0F9-46E6F6D5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E2F09-6F45-AB4A-78B5-9BEF3F21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47986-15EE-15E2-F997-E9249CE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1C73-B030-B05D-1EE5-61711A29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D45C2-D8D0-A934-9308-B2E020AF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94735-FD9D-4B28-E6C6-3F139713C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2423C-D979-1FA7-8669-5C0066520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1360F-2674-10F7-55BF-2CBF646FE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0EE83-C2DE-52A3-314A-CB58A81E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D90E5-53D0-32B5-5E6B-BAA21A9B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49F52-9A67-1DD6-21E1-E5AEFF9B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7A1-615D-9568-65B3-988C7146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F47EE-B1B6-D56D-E7A1-96A403F1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700F6-2D62-B4C7-275F-EF6CEEBB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475C0-BE8B-819D-1659-B8903B5A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EEB7-AA75-EBD9-8504-FEDE4497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D3E6-ACD8-EAFF-86E2-F035B4A1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76A1E-DDD0-D76D-C39F-137B802E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665D-FE45-3E6F-97D6-B967AD58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59A5-55EC-F9D5-90E5-838D11BE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8A727-F780-9824-BB89-278D1E59B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2C69D-351F-A8EE-454A-EC910A99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89DD5-CEA0-8A3C-6307-3E6A1427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AEAC4-0841-06D3-CA7F-B43C8FB2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B371-44BE-08EE-0A6B-ACD14F4A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FE2EDE-C7EC-0E63-3140-2FA1C12B1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E0E07-1724-6B67-A9B5-F8C344592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01F1E-5E65-B58C-0316-3BCACCA5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EB5FE-3C34-8EBB-00CB-82D60577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957A1-80B9-0146-C806-5C72AA0E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1D5BD-6F29-0298-4577-F448A92D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C420-CCE0-5CD0-44E7-4BE6FEEFD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0716-7989-299A-4D6A-5F8CE1FFF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5481-B3A9-0F52-2392-A9268742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C651-6D12-80B7-42E3-23E7AD099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1687286" y="2525801"/>
            <a:ext cx="8371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Churn Prediction in </a:t>
            </a:r>
            <a:r>
              <a:rPr lang="en-US" sz="4000" b="1" dirty="0" err="1"/>
              <a:t>SyriaTel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1665514" y="381000"/>
            <a:ext cx="839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Business Overview</a:t>
            </a:r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2025-07-21T12:25:22Z</dcterms:created>
  <dcterms:modified xsi:type="dcterms:W3CDTF">2025-07-22T06:32:13Z</dcterms:modified>
</cp:coreProperties>
</file>