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337457" y="239486"/>
            <a:ext cx="11625943" cy="628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</a:t>
            </a:r>
            <a:r>
              <a:rPr lang="en-US" sz="1400" b="1" dirty="0"/>
              <a:t>What I Explored: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Behavioral data</a:t>
            </a:r>
            <a:r>
              <a:rPr lang="en-US" sz="1400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Churn rate</a:t>
            </a:r>
            <a:r>
              <a:rPr lang="en-US" sz="1400" dirty="0"/>
              <a:t>: ~10% of customers churned</a:t>
            </a:r>
          </a:p>
          <a:p>
            <a:pPr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Key Observations: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Usage patterns (day vs night) provide predictive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2B0E-1DA8-24B4-B2A5-82DE28A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2095925"/>
            <a:ext cx="4484915" cy="3030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72B4-0884-89F8-EB3F-FC56617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2" y="2095925"/>
            <a:ext cx="4484915" cy="3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413657" y="270139"/>
            <a:ext cx="11168743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</a:p>
          <a:p>
            <a:r>
              <a:rPr lang="en-US" dirty="0"/>
              <a:t>Only 10% churned → I used the SMOTE technique to balance data. This is an important step because if not undertaken, classification models tend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 the majority class (non-churners).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Show high accuracy, but miss the minority class (actual 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Make poor predictions for the very thing you're trying to detect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(~0.917).</a:t>
            </a:r>
          </a:p>
          <a:p>
            <a:r>
              <a:rPr lang="en-US" dirty="0"/>
              <a:t>The Gradient Boosting Machine had a slightly lower accuracy compared to this. After the tuning of the model, there was just a slight improvement in terms of change.</a:t>
            </a:r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212515" y="293913"/>
            <a:ext cx="1176697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5839-859B-827E-517F-CBAECF4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676401"/>
            <a:ext cx="524691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93CE2-F12D-4B23-0009-B8CD8099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0" y="1676401"/>
            <a:ext cx="524691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1561</TotalTime>
  <Words>567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18</cp:revision>
  <dcterms:created xsi:type="dcterms:W3CDTF">2025-07-21T12:25:22Z</dcterms:created>
  <dcterms:modified xsi:type="dcterms:W3CDTF">2025-07-23T10:18:16Z</dcterms:modified>
</cp:coreProperties>
</file>