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61" r:id="rId4"/>
    <p:sldId id="267" r:id="rId5"/>
    <p:sldId id="270" r:id="rId6"/>
    <p:sldId id="272" r:id="rId7"/>
    <p:sldId id="268" r:id="rId8"/>
    <p:sldId id="271" r:id="rId9"/>
    <p:sldId id="273" r:id="rId10"/>
    <p:sldId id="269" r:id="rId11"/>
    <p:sldId id="266" r:id="rId12"/>
    <p:sldId id="260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0" autoAdjust="0"/>
    <p:restoredTop sz="88816" autoAdjust="0"/>
  </p:normalViewPr>
  <p:slideViewPr>
    <p:cSldViewPr>
      <p:cViewPr varScale="1">
        <p:scale>
          <a:sx n="85" d="100"/>
          <a:sy n="85" d="100"/>
        </p:scale>
        <p:origin x="-84" y="-2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417EB1E-130D-4E3D-9B06-EC0599E161CC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5DC08E2-DE96-475E-BAC6-21E863FA36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F7CF0C-0DBA-465C-8E15-FD57B991F20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859562-EFDF-4DE6-BA9B-BB1E15372D5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63872A-5933-4735-ACB9-1E20279D48A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61F2B0-DA4B-4D63-B432-D549D3015F3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580FE-34D8-4A1B-80D6-7C6C9BEACDC8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E7656-BE83-4B09-B672-8AE8B7D3DD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38F1B-A033-4EFE-B5E3-8D2D5B699DA1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2DB8E-E414-467A-9E0E-E11C80ED15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35159-7571-4C77-82D5-80A4ECB3EACD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A2878-A4A0-4AE3-BA16-4EF375E781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91181-A397-4E3F-9B11-95718D9ECF2E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D6A89-6581-474A-921D-A0B867323B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E5274-7FB6-4B00-AF53-C087D17631CD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A1F8-9764-49B3-99BE-B7FD11A83F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2A763-E6AD-4CCE-BFDD-DFA0839FFF5D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B2E05-8DA2-4B1B-8A21-DE02BBF001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3BD31-79F7-4D89-8E60-2134EC7EA693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43A64-775A-4574-A47C-8BF4B2EF89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0F60E-BF4B-4A6A-A385-298CE629BF4B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1D1A9-C53E-468E-A717-5395E827E8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65E44-9C03-4086-92DE-680B6CAF6F5E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54C0A-DE01-499D-9C43-48C3DD0075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3320B-45EB-4642-922D-6853C44225D7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0AAA5-7EAA-4292-A959-B0183EA63E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9F006-9674-409C-8825-8657221B65D6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03780-C9B4-4711-93A5-E71D35D8A8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87BF7-63CC-447B-BD60-A41155E22411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9BF93-18E1-4D10-A3E5-CFB1FF7470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B264A-0F71-4213-BCBB-58BBE6F391CF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C1468-A172-488F-AB5D-0CDFA1F97C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EBE55-B7BF-48E0-B662-1F7E3700829D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2896A-9A72-4CC3-BED0-361D638F8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06ED1-7A31-4DE4-A6C6-C03EF401882C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BDC7F-860D-4A2A-9D07-B5B9960B1C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C2EBC-5F87-4138-9BB6-344ACC5BF662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4E97C-52B1-43DE-A54C-667F41719A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712BA-FB1D-46E8-A27A-150C7E806A9E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462AA-EE33-479A-AE2F-F2C1EB3ED3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30078-4300-4230-AC75-C5FCD36BBBA6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FB065-8BAB-4CF6-A6FE-D5A1009B0E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C3D46-229D-48AE-8985-F785BFF87822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F5F0B-03B3-4326-B642-F9B497CABD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04460-39E9-4655-9452-EC27423DB7F1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127CD-7722-4325-B768-539C557693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BDDF4-3FAE-4512-8B1E-B3A0100F120D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3FAA7-3F30-4952-BAC0-0844329527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5DB11-77C6-42B2-B96B-B7F946141CD1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3F03B-D370-427A-A2DB-47C83E3807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E26C48-3679-4391-8574-12EC441946DD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F28E972-CF57-4738-ADCE-C9278B2176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0247D7-BCAD-421B-9277-13D1063C9CB7}" type="datetimeFigureOut">
              <a:rPr lang="zh-CN" altLang="en-US"/>
              <a:pPr>
                <a:defRPr/>
              </a:pPr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26350BB-6E0C-4BAC-9269-468EFAD2D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romodelbase.com/" TargetMode="External"/><Relationship Id="rId2" Type="http://schemas.openxmlformats.org/officeDocument/2006/relationships/hyperlink" Target="http://www.volkerwieland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ncedirect.com/science/article/pii/S016726811200015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0</a:t>
            </a:r>
            <a:r>
              <a:rPr lang="en-US" altLang="en-US" smtClean="0">
                <a:ea typeface="宋体" charset="-122"/>
              </a:rPr>
              <a:t>.</a:t>
            </a:r>
            <a:r>
              <a:rPr lang="en-US" altLang="zh-CN" smtClean="0"/>
              <a:t>4 </a:t>
            </a:r>
            <a:r>
              <a:rPr lang="zh-CN" altLang="en-US" smtClean="0"/>
              <a:t>宏观经济数据库</a:t>
            </a:r>
            <a:r>
              <a:rPr lang="en-US" altLang="zh-CN" smtClean="0"/>
              <a:t>MMB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Summary</a:t>
            </a:r>
          </a:p>
        </p:txBody>
      </p:sp>
      <p:sp>
        <p:nvSpPr>
          <p:cNvPr id="36866" name="文本框 2"/>
          <p:cNvSpPr txBox="1">
            <a:spLocks noChangeArrowheads="1"/>
          </p:cNvSpPr>
          <p:nvPr/>
        </p:nvSpPr>
        <p:spPr bwMode="auto">
          <a:xfrm>
            <a:off x="755650" y="1131888"/>
            <a:ext cx="77041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sz="2400"/>
              <a:t>I. The MMB is a very good database from which you can find some useful materials to help you read and understand papers. </a:t>
            </a:r>
          </a:p>
          <a:p>
            <a:pPr marL="457200" indent="-457200"/>
            <a:endParaRPr lang="en-US" altLang="zh-CN" sz="2400"/>
          </a:p>
          <a:p>
            <a:pPr marL="457200" indent="-457200"/>
            <a:r>
              <a:rPr lang="en-US" altLang="zh-CN" sz="2400"/>
              <a:t>II. Dynare codes are key materials to understand how the author implement their model and how the results come from.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Thanks</a:t>
            </a:r>
            <a:r>
              <a:rPr lang="zh-CN" altLang="en-US" smtClean="0"/>
              <a:t>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95263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What’s is MMB?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The composition of MMB and How the MMB works?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What we can get from the MMB?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The Macroeconomic Model Data Base</a:t>
            </a:r>
            <a:endParaRPr lang="zh-CN" altLang="en-US" sz="4000" smtClean="0"/>
          </a:p>
        </p:txBody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smtClean="0"/>
              <a:t>The Macroeconomic Model Data Base (MMB) is an archive of macroeconomic models based on a common computational platform that provides various tools for systematic model comparison. The project is headed by </a:t>
            </a:r>
            <a:r>
              <a:rPr lang="en-US" altLang="zh-CN" sz="2800" smtClean="0">
                <a:hlinkClick r:id="rId2"/>
              </a:rPr>
              <a:t>Volker Wieland</a:t>
            </a:r>
            <a:r>
              <a:rPr lang="en-US" altLang="zh-CN" sz="2800" smtClean="0"/>
              <a:t>, Professor of Monetary Economics at Goethe University Frankfurt. </a:t>
            </a:r>
          </a:p>
          <a:p>
            <a:r>
              <a:rPr lang="en-US" altLang="zh-CN" sz="2800" smtClean="0"/>
              <a:t>Webpage</a:t>
            </a:r>
            <a:r>
              <a:rPr lang="zh-CN" altLang="en-US" sz="2800" smtClean="0"/>
              <a:t>：</a:t>
            </a:r>
            <a:r>
              <a:rPr lang="en-US" altLang="zh-CN" sz="2800" smtClean="0">
                <a:hlinkClick r:id="rId3"/>
              </a:rPr>
              <a:t>http://www.macromodelbase.com/</a:t>
            </a:r>
            <a:r>
              <a:rPr lang="en-US" altLang="zh-CN" sz="2800" smtClean="0"/>
              <a:t> 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Come?</a:t>
            </a:r>
          </a:p>
        </p:txBody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>
                <a:hlinkClick r:id="rId2"/>
              </a:rPr>
              <a:t>Wieland, Volker,  Tobias Cwik, Gernot J. Müller, Sebastian Schmidt and Maik Wolters, "A New comparative approach to macroeconomic modeling and policy analysis", </a:t>
            </a:r>
            <a:r>
              <a:rPr lang="en-US" altLang="zh-CN" sz="2800" i="1" smtClean="0">
                <a:hlinkClick r:id="rId2"/>
              </a:rPr>
              <a:t>Journal of Economic Behavior and Organization, </a:t>
            </a:r>
            <a:r>
              <a:rPr lang="en-US" altLang="zh-CN" sz="2800" smtClean="0">
                <a:hlinkClick r:id="rId2"/>
              </a:rPr>
              <a:t>August 2012, Vol. 83, 523-541</a:t>
            </a:r>
            <a:r>
              <a:rPr lang="en-US" altLang="zh-CN" sz="2800" smtClean="0"/>
              <a:t> 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The Professor Volker has done some research on comparison of different models and its analysis. This is where this small projects come from.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 MMB</a:t>
            </a:r>
          </a:p>
        </p:txBody>
      </p:sp>
      <p:sp>
        <p:nvSpPr>
          <p:cNvPr id="32770" name="Rectangle 5"/>
          <p:cNvSpPr>
            <a:spLocks noGrp="1"/>
          </p:cNvSpPr>
          <p:nvPr>
            <p:ph type="body" idx="1"/>
          </p:nvPr>
        </p:nvSpPr>
        <p:spPr>
          <a:xfrm>
            <a:off x="468313" y="1203325"/>
            <a:ext cx="5183187" cy="3394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MMB_1_2_Dyn4: a package with interface where you can compare different models: 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MMB_replications_1_2: Dynare mod files, data and notes to replicate models;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963" y="1058863"/>
            <a:ext cx="28575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Version 1.2 (53 models)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Small Calibrated Models: #=12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Estimated U.S. Models:   #=22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Estimated Euro Area Models: #=8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Estimated/Calibrated Multi-Country Models: #=6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Estimated models of other countries: #=5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Version 2.0 (61models)</a:t>
            </a:r>
          </a:p>
        </p:txBody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Small Calibrated Models: #=14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Estimated U.S. Models:   #=26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Estimated Euro Area Models: #=9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Estimated/Calibrated Multi-Country Models: #=7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Estimated models of other countries: #=5 </a:t>
            </a:r>
          </a:p>
          <a:p>
            <a:pPr>
              <a:lnSpc>
                <a:spcPct val="90000"/>
              </a:lnSpc>
            </a:pPr>
            <a:endParaRPr lang="zh-CN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 we can get?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From some models, we can find the Dynare codes, data or notes for how to implement the models and how the results in the paper come from.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This will greatly help us to read and understand in reading papers listed in the database.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Show how MMB works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Model comparisons: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Model replications: \MMB_replications_1_2\US_SW07</a:t>
            </a:r>
          </a:p>
          <a:p>
            <a:endParaRPr lang="en-US" altLang="zh-CN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318</Words>
  <Application>Microsoft Office PowerPoint</Application>
  <PresentationFormat>全屏显示(16:9)</PresentationFormat>
  <Paragraphs>45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宋体</vt:lpstr>
      <vt:lpstr>Calibri</vt:lpstr>
      <vt:lpstr>Office 主题</vt:lpstr>
      <vt:lpstr>1_Office 主题</vt:lpstr>
      <vt:lpstr>0.4 宏观经济数据库MMB</vt:lpstr>
      <vt:lpstr>Outline</vt:lpstr>
      <vt:lpstr>The Macroeconomic Model Data Base</vt:lpstr>
      <vt:lpstr>How Come?</vt:lpstr>
      <vt:lpstr>The MMB</vt:lpstr>
      <vt:lpstr>Version 1.2 (53 models)</vt:lpstr>
      <vt:lpstr>Version 2.0 (61models)</vt:lpstr>
      <vt:lpstr>What we can get?</vt:lpstr>
      <vt:lpstr>Show how MMB works</vt:lpstr>
      <vt:lpstr>Summary</vt:lpstr>
      <vt:lpstr>Thanks！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</dc:title>
  <dc:creator>Administrator</dc:creator>
  <cp:lastModifiedBy>admin</cp:lastModifiedBy>
  <cp:revision>36</cp:revision>
  <dcterms:created xsi:type="dcterms:W3CDTF">2013-02-13T01:22:46Z</dcterms:created>
  <dcterms:modified xsi:type="dcterms:W3CDTF">2015-08-18T09:52:19Z</dcterms:modified>
</cp:coreProperties>
</file>