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1" r:id="rId4"/>
    <p:sldId id="267" r:id="rId5"/>
    <p:sldId id="269" r:id="rId6"/>
    <p:sldId id="268" r:id="rId7"/>
    <p:sldId id="270" r:id="rId8"/>
    <p:sldId id="266" r:id="rId9"/>
    <p:sldId id="260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A63B2C-F5D0-44E3-B4B1-9B68589F268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FBCC93-6341-4379-BE58-0463A1853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9E3276-4E1C-48E5-9FD9-A0EDB1975E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B8DC7-EB46-4EAF-86EE-C8DF1DAC49A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F157E-0D92-4F07-AC83-5CE84413F8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B3347D-1ED7-4C5D-8D9C-B9D63FC325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A364-133B-4425-983A-B676B1A3125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8D300-AF14-4BE0-BEF6-32E506F6A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1CFA-CE53-40BE-BAC1-A10FBC6DE86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D19C1-F578-4A45-BAA6-ECC6BC159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35B6C-CCD6-4232-A008-53734F0FF15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41C5-DF24-48D6-A222-4A6DB6E006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536C7-3343-4664-9A49-11B0FBC085F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3248-B90C-4A2B-9B6F-CC61B1A2D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7D953-865F-4EDC-B8AA-6EC5D91B942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1A3B3-40FC-49E8-9910-3D8F7A10C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B633-63E3-4961-8E1F-584B7D9EBAF2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ED6E8-A9EE-4089-B6BD-B3AB1B3C1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1B8D2-E6E3-4722-A6B6-2F533ECA6AC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AE76-4F24-4128-9B55-A77FD9B68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EE2B3-EAB5-48B7-B027-9AD86AB62A8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852B-28C2-45F6-9E72-A4C84C9D8C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82751-D922-42DB-912D-0DAF97C9C33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CD3F-FE1F-409E-9297-39BDF9C04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12ECA-F610-4943-AD27-CC30592C0C7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8786-2F92-498F-9C30-370D1D2B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F3BB3-B7B4-4B2E-832E-77EF24CEB4A1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934F6-6426-46E3-956F-1D1680CE74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E4E98-086F-46F2-8A84-3026942A9B6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2D542-4B17-476B-8BB9-2E2B00032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DC1E-5906-4839-8704-EB6776DC816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89ECE-5B4A-42A2-887B-72390E6C2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66910-E571-4D1A-8A57-335986CB6B6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D632-1138-4424-B8BE-3FC44D60F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426C-B774-42CF-9580-E629E55BD65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9B50-731B-449E-A2A1-D72FEBD749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A9E03-FDBB-4DB3-B1B9-B8A5C59A42F5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D169-9FFE-454E-97CA-A41A760C4B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B2B1C-A561-4068-9C8D-E43544830A4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BF792-515B-4BC7-9A5D-94F42A48D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8F33-8616-42BF-B61B-A21A72C53FC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54DF-FED2-449B-ABE9-86491B7FE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8B01-C721-477A-B891-B39B7892E13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853F-F7B3-4A69-A93C-A7355A6F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BD3B5-1145-4CA9-B466-9421DB7C4B82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E0E79-9806-48B4-9DEF-37F40A8CA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83800-8CB5-4CA7-965F-AB17BE51201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D4417-DC79-4A97-8AC2-F3EC22FCFA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19FD4-3DAE-4E70-A55A-205CB0315E4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FDA68-9BE0-4928-B05E-E450CEC49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F9C8D2-1F9B-42BF-B05D-6CBFF8ACCA1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2729FC-5E5A-48DC-842C-02D08FC68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E2196D-0481-4BFB-BAD3-B9C2538713C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2CA24E-B88C-4003-9BBD-137E4B4E7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1.3</a:t>
            </a:r>
            <a:r>
              <a:rPr lang="zh-CN" altLang="en-US" smtClean="0"/>
              <a:t>如何计算稳态值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General steps to find steady states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400" smtClean="0"/>
              <a:t>Some special cases</a:t>
            </a: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A simple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500" smtClean="0"/>
              <a:t>General steps to find steady states</a:t>
            </a:r>
            <a:endParaRPr lang="zh-CN" altLang="en-US" sz="4500" smtClean="0"/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all parameters need to be calibrated or estimated before s.s. can be calculated.</a:t>
            </a:r>
          </a:p>
          <a:p>
            <a:r>
              <a:rPr lang="en-US" altLang="zh-CN" smtClean="0"/>
              <a:t>2. remove all exogenous shocks from model;</a:t>
            </a:r>
          </a:p>
          <a:p>
            <a:r>
              <a:rPr lang="en-US" altLang="zh-CN" smtClean="0"/>
              <a:t>3. remove all time subscripts from variables;</a:t>
            </a:r>
          </a:p>
          <a:p>
            <a:r>
              <a:rPr lang="en-US" altLang="zh-CN" smtClean="0"/>
              <a:t>4. remove the expectation operator from model;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Some parameters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The discount factor beta = 1/(1+r) where r is real rate, if at quarterly frequency, r=1%, and 4% annually.  So at quarterly frequency beta=0.99 and if at yearly frequency, beta=0.96;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The capital share alpha in production function is usually calibrated to 0.3 – 0.4 in the literature. 0.36 is typically calibrated.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The depreciation rate delta: is usually calibrated to 0.025=2.5% based on quarterly frequency which means that 10% annually.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Some Special Cases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The steady state values of </a:t>
            </a:r>
            <a:r>
              <a:rPr lang="en-US" altLang="zh-CN" sz="2400" b="1" smtClean="0"/>
              <a:t>shocks</a:t>
            </a:r>
            <a:r>
              <a:rPr lang="en-US" altLang="zh-CN" sz="2400" smtClean="0"/>
              <a:t>, the AR(1) variables, is usually set to unity; 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Log(A_t)</a:t>
            </a:r>
            <a:r>
              <a:rPr lang="en-US" altLang="zh-CN" sz="2400" smtClean="0"/>
              <a:t> = rho*log(A_t-1) + eps_t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In some model, the steady state value of </a:t>
            </a:r>
            <a:r>
              <a:rPr lang="en-US" altLang="zh-CN" sz="2400" b="1" smtClean="0">
                <a:solidFill>
                  <a:schemeClr val="hlink"/>
                </a:solidFill>
              </a:rPr>
              <a:t>labor</a:t>
            </a:r>
            <a:r>
              <a:rPr lang="en-US" altLang="zh-CN" sz="2400" smtClean="0"/>
              <a:t> is set to 1/3 which means that households spends about 8 hours in one day to work.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In most cases, we assume the steady states of </a:t>
            </a:r>
            <a:r>
              <a:rPr lang="en-US" altLang="zh-CN" sz="2400" b="1" smtClean="0">
                <a:solidFill>
                  <a:schemeClr val="hlink"/>
                </a:solidFill>
              </a:rPr>
              <a:t>inflation</a:t>
            </a:r>
            <a:r>
              <a:rPr lang="en-US" altLang="zh-CN" sz="2400" smtClean="0"/>
              <a:t> which is less likely to be calculated from model. 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Example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A simple RBC model is easily calculated since variable number is small. (See pdf file)</a:t>
            </a:r>
          </a:p>
          <a:p>
            <a:r>
              <a:rPr lang="en-US" altLang="zh-CN" sz="2800" smtClean="0"/>
              <a:t>But sometimes, even for a simple model, it will take advantage of some numerical programs to solve s.s.</a:t>
            </a:r>
          </a:p>
          <a:p>
            <a:r>
              <a:rPr lang="en-US" altLang="zh-CN" sz="2800" smtClean="0"/>
              <a:t>A more complex model will pose some challenges. We will focus on this point later on chapter 4 where medium DSGE model is focused.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You should be able to calculate the s.s. of small and simple model by following the general steps list above.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All parameters should be calibrated or estimated before you can calculated the steady states of endogenous variables.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III. We will discuss more about this point later.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310</Words>
  <Application>Microsoft Office PowerPoint</Application>
  <PresentationFormat>全屏显示(16:9)</PresentationFormat>
  <Paragraphs>36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宋体</vt:lpstr>
      <vt:lpstr>Calibri</vt:lpstr>
      <vt:lpstr>Office 主题</vt:lpstr>
      <vt:lpstr>1_Office 主题</vt:lpstr>
      <vt:lpstr>1.3如何计算稳态值 </vt:lpstr>
      <vt:lpstr>Outline</vt:lpstr>
      <vt:lpstr>General steps to find steady states</vt:lpstr>
      <vt:lpstr>Some parameters</vt:lpstr>
      <vt:lpstr>Some Special Cases</vt:lpstr>
      <vt:lpstr>An Example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43</cp:revision>
  <dcterms:created xsi:type="dcterms:W3CDTF">2013-02-13T01:22:46Z</dcterms:created>
  <dcterms:modified xsi:type="dcterms:W3CDTF">2015-08-22T05:40:44Z</dcterms:modified>
</cp:coreProperties>
</file>