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1" r:id="rId4"/>
    <p:sldId id="267" r:id="rId5"/>
    <p:sldId id="268" r:id="rId6"/>
    <p:sldId id="269" r:id="rId7"/>
    <p:sldId id="270" r:id="rId8"/>
    <p:sldId id="266" r:id="rId9"/>
    <p:sldId id="260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4960" autoAdjust="0"/>
  </p:normalViewPr>
  <p:slideViewPr>
    <p:cSldViewPr>
      <p:cViewPr varScale="1">
        <p:scale>
          <a:sx n="79" d="100"/>
          <a:sy n="79" d="100"/>
        </p:scale>
        <p:origin x="-36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4E01E74-AB74-43CD-B958-651E25B487A6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E10F50-8BC2-4B8A-A4F4-8A1B93EAC3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8A5DE-663E-42EC-85DD-FA6E96B0FE1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B18FDC-E05E-4D19-84F4-3616271FD7B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smtClean="0"/>
              <a:t>Let's consider a shock to a model's innovation only in period 1. That is to say that one unit of shock in period 1. In a deterministic context, agents will take their decisions knowing that future values of the innovations will be zero in all periods to come after period 1. </a:t>
            </a:r>
            <a:endParaRPr lang="zh-CN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0F3F18-1440-4FF5-A118-1AA9A5FE3D9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C504C5-38B9-498D-85FA-2D5C12C9023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CD2D5-5F79-4300-AE0E-838587E4CCF0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8C398-7AE5-4099-85F9-E35C5C44D3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33E0E-E562-4F91-86E1-8A9398498D5F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B80BD-1106-4F53-8631-077F77A758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882D0-53A4-48B1-B2E9-2FAE8ED0C49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83708-8BFD-44EE-9B9D-C66E064D74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26173-99A5-4745-AB51-9663EF6D4564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B0AA0-0E5A-4281-A849-68EFB6E2C6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57D6D-25CE-418D-9EA3-D9CBACB4436C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6CE25-BA6F-4B1C-87B1-26396E33CF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350B7-14CC-4463-82C6-9DF6708B7BAC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4343-2D66-4866-9B01-9A64CCA8FE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85F7B-A7E8-4DC0-A435-78120F6FA1D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96405-1062-493F-A6FA-CC904C291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3DBA2-C967-4994-9336-B06C111C0C76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6E44E-2D3C-45F9-A50E-37057FCC6D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FF428-7199-4BED-B104-3675B30D744C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8AC8A-FEB9-48D8-81E9-E1DD20030C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9D125-796A-4622-850C-5915F6A9ABB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83AAD-1D61-4661-B078-E4E323B49E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E456B-5352-4AEC-AB8B-4482DF58F1A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8A04-4A82-4281-97AC-A1570A17E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3F929-CED8-45B2-8D90-6E8449B50F6B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7758D-9BAE-4C1D-8F89-285F8E4F4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3C94E-7A29-4A9C-A7C3-18C5C103ED3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85B3E-D42E-413A-BE4D-9740C9CB5D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2C108-C2D6-48D7-9253-56E24EE8378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EE66F-C5CE-4848-B20A-BD57FFE134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B378-7B1E-49B1-A93C-5091A736C040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FE162-8190-41D0-ACA5-E7507BC4E8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74304-60EF-4134-A9AC-3351DD4B6911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EF36D-F351-43A9-8F8A-969FE4F48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B895-E78D-4908-8FAC-FA6460AD6129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70CD1-B15F-48B8-A709-74E30EE112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D8B35-09B3-4EDF-AC8C-A2C536CD30F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4E799-A552-4070-9C22-49C93D3686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43711-0873-4A72-AE1B-3A688CF982C3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43AEB-2308-499B-8340-D8DB258BF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BF493-B703-4B0D-97A0-ABE219D2CF3F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FD9D6-699B-4CAA-BCBC-04B3E9C9CE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FB9F7-1EFA-457E-9D78-203ADBDDEC6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9CB88-D63E-485F-A945-FD6F13FBAF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C3FA1-90C2-4F54-8251-25DF6E23E82C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2763A-A5B5-4BB6-A386-EABB7098B3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0F3192-38C2-42D9-9CCD-842941A79AB4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EFBD23-CDBA-4639-8288-7B79FB012D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43FC03-56B6-42F7-AC86-F3298140A46D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A4E1F5-2762-4DF5-A200-FE644A9E23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宋体" charset="-122"/>
              </a:rPr>
              <a:t>3.1 一个简单的例子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Deterministic V.S. Stochastic model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The Model: a simple stochastic growth model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The Code: both in level and log-level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Running of Dynare Mod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100" smtClean="0"/>
              <a:t>I. Deterministic V.S. Stochastic model</a:t>
            </a:r>
            <a:endParaRPr lang="zh-CN" altLang="en-US" sz="4100" smtClean="0"/>
          </a:p>
        </p:txBody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smtClean="0">
                <a:solidFill>
                  <a:schemeClr val="hlink"/>
                </a:solidFill>
              </a:rPr>
              <a:t>Distinction</a:t>
            </a:r>
            <a:r>
              <a:rPr lang="en-US" altLang="zh-CN" sz="2600" smtClean="0"/>
              <a:t>: whether the future shock is known or not. If known, then the model is deterministic, otherwise it is stochastic;</a:t>
            </a:r>
          </a:p>
          <a:p>
            <a:pPr>
              <a:lnSpc>
                <a:spcPct val="90000"/>
              </a:lnSpc>
            </a:pPr>
            <a:r>
              <a:rPr lang="en-US" altLang="zh-CN" sz="2600" smtClean="0">
                <a:solidFill>
                  <a:schemeClr val="hlink"/>
                </a:solidFill>
              </a:rPr>
              <a:t>Deterministic model</a:t>
            </a:r>
            <a:r>
              <a:rPr lang="en-US" altLang="zh-CN" sz="2600" smtClean="0"/>
              <a:t>: the future shocks are exactly known before solving the model; the agent has perfect foresight.</a:t>
            </a:r>
          </a:p>
          <a:p>
            <a:pPr>
              <a:lnSpc>
                <a:spcPct val="90000"/>
              </a:lnSpc>
            </a:pPr>
            <a:r>
              <a:rPr lang="en-US" altLang="zh-CN" sz="2600" smtClean="0">
                <a:solidFill>
                  <a:schemeClr val="hlink"/>
                </a:solidFill>
              </a:rPr>
              <a:t>Stochastic model</a:t>
            </a:r>
            <a:r>
              <a:rPr lang="en-US" altLang="zh-CN" sz="2600" smtClean="0"/>
              <a:t>: only know the distribution of future of shock: the mean is zero. The best the agent can do is specify a decision, policy or feedback rule for the future: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hlink"/>
                </a:solidFill>
              </a:rPr>
              <a:t>Deterministic model</a:t>
            </a:r>
            <a:endParaRPr lang="zh-CN" altLang="en-US" smtClean="0">
              <a:solidFill>
                <a:schemeClr val="hlink"/>
              </a:solidFill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smtClean="0"/>
              <a:t>Deterministic models becomes rare since DSGE models have been the mainstream.</a:t>
            </a:r>
          </a:p>
          <a:p>
            <a:r>
              <a:rPr lang="en-US" altLang="zh-CN" sz="2400" smtClean="0"/>
              <a:t>These models are usually introduced to study policy impact, such as introduce a new tax.</a:t>
            </a:r>
          </a:p>
          <a:p>
            <a:r>
              <a:rPr lang="en-US" altLang="zh-CN" sz="2400" smtClean="0"/>
              <a:t>Models assume full information, perfect foresight and no uncertainty about shocks.</a:t>
            </a:r>
          </a:p>
          <a:p>
            <a:r>
              <a:rPr lang="en-US" altLang="zh-CN" sz="2400" smtClean="0"/>
              <a:t>Most times, models introduce a positive shock today and zero shocks afterwards with certainty.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hlink"/>
                </a:solidFill>
              </a:rPr>
              <a:t>Stochastic model</a:t>
            </a:r>
            <a:endParaRPr lang="zh-CN" altLang="en-US" smtClean="0">
              <a:solidFill>
                <a:schemeClr val="hlink"/>
              </a:solidFill>
            </a:endParaRP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These kinds of models is much more popular, such as RBC models, and New Keynesian monetary models.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Shocks hit today, but thereafter their expected values is zeros. 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Note that when models are linearized to 1st order, agents behave as if future shocks where equal to zero since the expectation is null, which is the certainty equivalence property.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Dynare Mod files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\3.1 a_simple_example.pdf</a:t>
            </a:r>
          </a:p>
          <a:p>
            <a:r>
              <a:rPr lang="en-US" altLang="zh-CN" smtClean="0"/>
              <a:t>\3.1_example\GrowthApproximate_exp.mod</a:t>
            </a:r>
          </a:p>
          <a:p>
            <a:r>
              <a:rPr lang="en-US" altLang="zh-CN" smtClean="0"/>
              <a:t>\3.1_example\GrowthApproximate.mod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4818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400"/>
              <a:t>I. The Model: Notice that the definition of technology shock is somewhat different from what we seen before, but actually they are the same.</a:t>
            </a:r>
          </a:p>
          <a:p>
            <a:pPr marL="457200" indent="-457200"/>
            <a:endParaRPr lang="en-US" altLang="zh-CN" sz="2400"/>
          </a:p>
          <a:p>
            <a:pPr marL="457200" indent="-457200"/>
            <a:r>
              <a:rPr lang="en-US" altLang="zh-CN" sz="2400"/>
              <a:t>II. The Code: both in level and log-level. We will discuss more about it later.</a:t>
            </a:r>
          </a:p>
          <a:p>
            <a:pPr marL="457200" indent="-457200"/>
            <a:endParaRPr lang="en-US" altLang="zh-CN" sz="2400"/>
          </a:p>
          <a:p>
            <a:pPr marL="457200" indent="-457200"/>
            <a:r>
              <a:rPr lang="en-US" altLang="zh-CN" sz="2400"/>
              <a:t>III. The Structure and Running of Mod file: more will be discussed later. See section 3.3.</a:t>
            </a:r>
          </a:p>
          <a:p>
            <a:pPr marL="457200" indent="-457200">
              <a:buFontTx/>
              <a:buAutoNum type="arabicPeriod"/>
            </a:pPr>
            <a:endParaRPr lang="zh-CN" altLang="en-US" sz="36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331</Words>
  <Application>Microsoft Office PowerPoint</Application>
  <PresentationFormat>全屏显示(16:9)</PresentationFormat>
  <Paragraphs>38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宋体</vt:lpstr>
      <vt:lpstr>Calibri</vt:lpstr>
      <vt:lpstr>Office 主题</vt:lpstr>
      <vt:lpstr>1_Office 主题</vt:lpstr>
      <vt:lpstr>3.1 一个简单的例子</vt:lpstr>
      <vt:lpstr>Outline</vt:lpstr>
      <vt:lpstr>I. Deterministic V.S. Stochastic model</vt:lpstr>
      <vt:lpstr>Deterministic model</vt:lpstr>
      <vt:lpstr>Stochastic model</vt:lpstr>
      <vt:lpstr>The Dynare Mod files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41</cp:revision>
  <dcterms:created xsi:type="dcterms:W3CDTF">2013-02-13T01:22:46Z</dcterms:created>
  <dcterms:modified xsi:type="dcterms:W3CDTF">2015-08-22T09:05:14Z</dcterms:modified>
</cp:coreProperties>
</file>