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1" r:id="rId4"/>
    <p:sldId id="274" r:id="rId5"/>
    <p:sldId id="270" r:id="rId6"/>
    <p:sldId id="267" r:id="rId7"/>
    <p:sldId id="268" r:id="rId8"/>
    <p:sldId id="273" r:id="rId9"/>
    <p:sldId id="271" r:id="rId10"/>
    <p:sldId id="272" r:id="rId11"/>
    <p:sldId id="269" r:id="rId12"/>
    <p:sldId id="266" r:id="rId13"/>
    <p:sldId id="26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0" autoAdjust="0"/>
  </p:normalViewPr>
  <p:slideViewPr>
    <p:cSldViewPr>
      <p:cViewPr varScale="1">
        <p:scale>
          <a:sx n="93" d="100"/>
          <a:sy n="93" d="100"/>
        </p:scale>
        <p:origin x="-49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CBD5349-FF44-44A5-B166-C2068EC8854F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F124F3-07BD-4AA7-95A0-BD75CBA9A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2AE628-DF48-44C9-9D8E-618D651E794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99711-B605-4814-A7A3-B710149458E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511C23-1307-42B9-B002-D0E6F25FAF3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26712B-BA71-4EEF-8BAE-68E15AD3E89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F7677-32A7-44EF-997C-03E47CA11507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6BA5-A39B-46A9-BE17-32750D0D5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B8F5-A85A-4D57-8941-9C455F4C6227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84D3B-D475-4781-B611-605CA91B4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A159E-3B04-42E7-9F1A-986E848E7BFD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49754-3AD8-481A-83ED-21DAC33D32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4B92A-65CD-4692-97AD-B07BDB30F6D5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E5895-647F-488E-B13F-2886A4F3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52A5-8BDE-4C36-9109-82B3F24D7CE2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6AFE-FB26-4A70-8B40-133654AC63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C152F-20ED-45B5-A205-D8AC6DB63506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656E0-6F6B-48B4-9ED5-7B22629D7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8CA84-AB17-4F0D-9ABC-8B757B666CB8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E1119-1CA5-4C3D-8F95-FBCFF5E627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25160-DB19-448B-898C-E2493C4882A2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C6813-5FEB-44E6-996D-DD2EA62ABD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F86BC-58F6-496C-8CAD-55FC2B4612C3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4FDA5-5C81-4FBC-ADC1-DA3E2EC8D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9E8C3-5FAD-4434-A730-E9B6D0587BF6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FDC8-6996-4452-8910-647748355F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C200-1C87-4113-9D2F-491F2E5EE6CB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02F8D-BD16-4028-8F4D-A8D9EF4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9D1DC-4AFA-4D39-8A05-E4E8FE8C637B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672C6-64FB-41CF-ADF8-76421CAA78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3EF-9538-4F4E-B6EB-479EDA1A9CD6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EE79A-268D-48E1-A1BB-71B04F23F0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10B2-040F-4A53-8776-68D7AC2A613B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3E5A-3589-4F46-A824-E17E28EC93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28E99-4D88-4DD1-B826-336260BEA682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B85B2-8839-48A6-AA86-CBEDFD128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43DB2-C52D-4384-986D-628A85E44AE7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E08F-DFCD-4FFF-97C0-69BAD507E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5A10-8043-4E0C-BA55-15EC7D2FD497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6EEF-849B-4A0A-AB00-D71DE278B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88F4-97E4-4B7E-AD0C-658D72FB1AD2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9E56-FDED-451C-A0E2-C322DFB3C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3CC8A-8841-42D4-B247-510821DB8301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748A-AD52-454E-A32D-10ADBE206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7E2CE-0432-4FF0-BCB2-AF11B57ACC3B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C4C0C-D599-4E23-A86E-90E2CC43B9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B16D3-C495-4438-80DD-04B284EB9DCC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3967E-31B7-4DEB-9C7E-2F4AFEFC24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4ADAC-214F-4268-BF99-18826B0C807C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5FA-A441-4F94-8196-750F12150F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B80A6A-5797-4F85-995A-84FC8CF2D73F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195A4B-F425-4850-92B4-C79111E2BC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2A442C-E158-4543-A1AC-0D92B5907B90}" type="datetimeFigureOut">
              <a:rPr lang="zh-CN" altLang="en-US"/>
              <a:pPr>
                <a:defRPr/>
              </a:pPr>
              <a:t>2015/8/13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7C3D55-DAF2-4027-8FEC-BC14EA0A6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4</a:t>
            </a:r>
            <a:r>
              <a:rPr lang="en-US" altLang="en-US" smtClean="0">
                <a:ea typeface="宋体" charset="-122"/>
              </a:rPr>
              <a:t>.1 </a:t>
            </a:r>
            <a:r>
              <a:rPr lang="en-US" altLang="zh-CN" smtClean="0"/>
              <a:t>RBC</a:t>
            </a:r>
            <a:r>
              <a:rPr lang="zh-CN" altLang="en-US" smtClean="0"/>
              <a:t>模型和拓展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improve the fitness?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smtClean="0"/>
              <a:t>Introduce more feature into the model and this is exactly what we will do in the future.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More non-technology shocks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Indivisible labor model (Hansen,1985, Rogerson,1988) will help improve the volatility of hours and lower the cyclicality of wage and the amplification mechanism of the model.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MIU and CIA: introduce price and show inflation is acyclical. 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Non-separability in Perference 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Non-stationary technology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Variable Factor utilization: improve greatly amplification mechanism;</a:t>
            </a:r>
          </a:p>
          <a:p>
            <a:pPr>
              <a:lnSpc>
                <a:spcPct val="80000"/>
              </a:lnSpc>
            </a:pPr>
            <a:r>
              <a:rPr lang="en-US" altLang="zh-CN" sz="1800" smtClean="0"/>
              <a:t>Imperfect competition: improve the overall fitness to data by introducing markup shocks.</a:t>
            </a:r>
          </a:p>
          <a:p>
            <a:pPr>
              <a:lnSpc>
                <a:spcPct val="80000"/>
              </a:lnSpc>
            </a:pPr>
            <a:endParaRPr lang="en-US" altLang="zh-CN" sz="1800" smtClean="0"/>
          </a:p>
          <a:p>
            <a:pPr>
              <a:lnSpc>
                <a:spcPct val="80000"/>
              </a:lnSpc>
            </a:pPr>
            <a:endParaRPr lang="en-US" altLang="zh-CN" sz="18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</a:t>
            </a:r>
          </a:p>
        </p:txBody>
      </p:sp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755650" y="1131888"/>
            <a:ext cx="7704138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sz="2400"/>
              <a:t>I. RBC models in several dimensions can fit data well but still a lot of failures.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II. A lot of model’s features are combined into the RBC models to improve the fitness of the model.</a:t>
            </a:r>
          </a:p>
          <a:p>
            <a:pPr marL="457200" indent="-457200"/>
            <a:endParaRPr lang="en-US" altLang="zh-CN" sz="2400"/>
          </a:p>
          <a:p>
            <a:pPr marL="457200" indent="-457200"/>
            <a:r>
              <a:rPr lang="en-US" altLang="zh-CN" sz="2400"/>
              <a:t>III. MIU and CIA has some interesting features: inflation is acyclical in model which is consistent to data.</a:t>
            </a:r>
          </a:p>
          <a:p>
            <a:pPr marL="457200" indent="-457200">
              <a:buFontTx/>
              <a:buAutoNum type="arabicPeriod"/>
            </a:pPr>
            <a:endParaRPr lang="zh-CN" altLang="en-US" sz="36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</a:t>
            </a:r>
            <a:r>
              <a:rPr lang="zh-CN" altLang="en-US" smtClean="0"/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3300" smtClean="0"/>
              <a:t>RBC models and its stylized facts</a:t>
            </a:r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endParaRPr lang="en-US" altLang="zh-CN" sz="3300" smtClean="0"/>
          </a:p>
          <a:p>
            <a:pPr marL="812800" indent="-812800" eaLnBrk="1" hangingPunct="1">
              <a:lnSpc>
                <a:spcPct val="70000"/>
              </a:lnSpc>
              <a:buFontTx/>
              <a:buAutoNum type="romanUcPeriod"/>
            </a:pPr>
            <a:r>
              <a:rPr lang="en-US" altLang="zh-CN" sz="3300" smtClean="0"/>
              <a:t>RBC models’ extensions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900" smtClean="0"/>
              <a:t>MIU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r>
              <a:rPr lang="en-US" altLang="zh-CN" sz="2900" smtClean="0"/>
              <a:t>CIA</a:t>
            </a:r>
          </a:p>
          <a:p>
            <a:pPr marL="1168400" lvl="1" indent="-711200" eaLnBrk="1" hangingPunct="1">
              <a:lnSpc>
                <a:spcPct val="70000"/>
              </a:lnSpc>
              <a:buFontTx/>
              <a:buChar char="•"/>
            </a:pPr>
            <a:endParaRPr lang="en-US" altLang="zh-CN" sz="2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 simple RBC model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We use a model with 9 variables and 9 equations to simulate.</a:t>
            </a:r>
          </a:p>
          <a:p>
            <a:r>
              <a:rPr lang="en-US" altLang="zh-CN" smtClean="0"/>
              <a:t>Then calculate the moments from the simulated data</a:t>
            </a:r>
          </a:p>
          <a:p>
            <a:r>
              <a:rPr lang="en-US" altLang="zh-CN" smtClean="0"/>
              <a:t>Finally compare to those in Data. </a:t>
            </a:r>
          </a:p>
          <a:p>
            <a:r>
              <a:rPr lang="en-US" altLang="zh-CN" smtClean="0"/>
              <a:t>See RBC_stylized_facts.mod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data to be used?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In literature, HP detrended data is usually used to calculate moments and see how well the RBC model fit the data.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There are many other ways 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First difference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Band Pass filter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Linear detrending…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Success of RBC models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The model reproduce correctly the volatility of most variables like output, consumption, investment etc.</a:t>
            </a:r>
          </a:p>
          <a:p>
            <a:r>
              <a:rPr lang="en-US" altLang="zh-CN" smtClean="0"/>
              <a:t>The model can reproduce the autocorrelation of almost all the endogenous variables.</a:t>
            </a:r>
          </a:p>
          <a:p>
            <a:r>
              <a:rPr lang="en-US" altLang="zh-CN" smtClean="0"/>
              <a:t>See the PDF note for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Failures of RBC Models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r>
              <a:rPr lang="en-US" altLang="zh-CN" smtClean="0"/>
              <a:t>Volatility of hours is too low</a:t>
            </a:r>
          </a:p>
          <a:p>
            <a:r>
              <a:rPr lang="en-US" altLang="zh-CN" smtClean="0"/>
              <a:t>Too pro-cyclical of wage and real interest rate;</a:t>
            </a:r>
          </a:p>
          <a:p>
            <a:r>
              <a:rPr lang="en-US" altLang="zh-CN" smtClean="0"/>
              <a:t>…</a:t>
            </a:r>
          </a:p>
          <a:p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Criticize of the RBC model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Technology shock is the only driving force behind the data and need very large and high frequency in shock to fit the data and it seems that it is unrealistic;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To generate recessions, one need technology declines? What does this means in modern world?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Amplification and Propagation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Amplification refers to the ability of a model to have output react by significantly larger than the exogenous shocks: ‘small’ shock produce ‘large’ fluctuations. </a:t>
            </a:r>
          </a:p>
          <a:p>
            <a:r>
              <a:rPr lang="en-US" altLang="zh-CN" smtClean="0"/>
              <a:t>Propagation refers to the ability of a model to make shocks have persistent effects. </a:t>
            </a:r>
            <a:endParaRPr lang="zh-CN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Amplification and Propagation</a:t>
            </a:r>
            <a:endParaRPr lang="zh-CN" altLang="en-US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The only amplification mechanism in RBC model here is the labor supply and it is pretty weak.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The only propagation mechanism in the RBC model here is the capital accumulation, but this is weak as well. 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Hence output ends up look just like TFP.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423</Words>
  <Application>Microsoft Office PowerPoint</Application>
  <PresentationFormat>全屏显示(16:9)</PresentationFormat>
  <Paragraphs>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宋体</vt:lpstr>
      <vt:lpstr>Calibri</vt:lpstr>
      <vt:lpstr>Office 主题</vt:lpstr>
      <vt:lpstr>1_Office 主题</vt:lpstr>
      <vt:lpstr>4.1 RBC模型和拓展 </vt:lpstr>
      <vt:lpstr>Outline</vt:lpstr>
      <vt:lpstr>A simple RBC model</vt:lpstr>
      <vt:lpstr>What data to be used?</vt:lpstr>
      <vt:lpstr>Success of RBC models</vt:lpstr>
      <vt:lpstr>Failures of RBC Models</vt:lpstr>
      <vt:lpstr>Criticize of the RBC model</vt:lpstr>
      <vt:lpstr>Amplification and Propagation</vt:lpstr>
      <vt:lpstr>Amplification and Propagation</vt:lpstr>
      <vt:lpstr>How to improve the fitness?</vt:lpstr>
      <vt:lpstr>Summary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39</cp:revision>
  <dcterms:created xsi:type="dcterms:W3CDTF">2013-02-13T01:22:46Z</dcterms:created>
  <dcterms:modified xsi:type="dcterms:W3CDTF">2015-08-13T12:07:00Z</dcterms:modified>
</cp:coreProperties>
</file>