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61" r:id="rId4"/>
    <p:sldId id="260" r:id="rId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0" autoAdjust="0"/>
  </p:normalViewPr>
  <p:slideViewPr>
    <p:cSldViewPr>
      <p:cViewPr varScale="1">
        <p:scale>
          <a:sx n="63" d="100"/>
          <a:sy n="63" d="100"/>
        </p:scale>
        <p:origin x="-120" y="-1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C45F81A-B951-4437-AFE4-124C48E1EB11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B2333BD-3946-440B-B4A1-EDFDB9B504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ACF19E-CCDA-4E4E-BD97-337A8A85254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BFEC52-12E0-4192-9BAC-0927921409C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F8B93D-D676-417D-ABF3-FDD4D4204A5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138B4-0E46-44AC-ABB8-9DE4551AE130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FBD10-66E7-4100-924A-A19EBA227D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BC643-78BC-4FAF-B32B-5D2546103EEF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436D1-4B90-48C6-A423-08B05B8B9F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DC83B-BD07-492D-973D-EB46C8D4DE50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77B59-D2C6-4EE5-9985-24A80E5C28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FAA78-C623-4F2B-A180-1478BA74EDCC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CD933-E659-4BF6-A36C-157B2A1BA0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DDD7C-9769-44A5-ADC5-CE18C830C804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CF110-08E6-46F5-95AA-DB2F157C3B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29760-FE4A-4D00-99DD-C163D165C13B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BF4FA-E70D-4B47-AA47-AF2FEF63E0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39DFB-CDA3-43CF-8EFA-D7BCC632AB39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B4EF6-2C42-43FB-95AA-0363ADB337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1FC63-00BE-4801-ACCC-3F8DF453321B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55065-EC9F-42A5-9CFA-BD022429C1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A0C25-36AC-4C12-A613-B82B1C6B421F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549A3-7BF3-46DC-98BC-1AEF4B84C8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2FB0-908E-447D-9CE4-CF4B7D36269B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35292-6955-4500-B380-C41E5C1BE0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1D83D-1CF3-4D48-AED6-3A51C531CEF2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F1D8A-0305-418E-BC8D-A477CF7181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C0642-10ED-43DC-A5B9-C92C1FEDEEF5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FE915-8D3E-41A8-B917-5198A187AB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42528-3D1A-4E71-BA4B-1E4942C5E79E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D8858-9A80-47CC-842F-0120148ADC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0378A-1159-4556-A4F8-949F5B930957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0A8C6-AF5D-4C82-92E6-E6C6F95821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C1482-DB3B-4F5D-80E0-EB13F302705C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F9D79-EF03-449B-B3BC-C99CDC89C2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29F75-D751-49DF-84BA-15FB957ADA98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AE6F3-3F57-4A71-8B57-CEE0AFBE71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2D043-439F-4BB3-B400-53E8DB83B390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5333B-631A-422C-A2A1-1AC0A521DC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06CAD-E887-4221-8D7C-BF82397D24F6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4F5E3-06B9-4B5C-BA69-16E3D126EC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F15C7-CC38-4226-B78F-6B53B3580E56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A1AC5-5214-4BC8-8DA3-1C03FA4130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3129C-8D8C-474B-9F32-3D6A6F306BB4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6897D-B729-4AA2-9F95-D0FC03BCE5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E6202-6A81-4314-A0EF-1F2BEB5EE9DE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16CB3-AAE4-4F4B-9B97-2EAF838FCC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76704-EC47-420E-B0F4-1092424CD7D4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A9880-4818-49AC-9529-3CBB1DF7E2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0B15990-3309-4EEA-9B10-3490BF8F93DE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C50275-8AB3-4466-8D72-E2584F744E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C75AA93-A994-4976-B4CF-4AEE34A70066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828694D-8CDF-4B90-81D2-BF29366959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Chap5 Financial Friction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95263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The Notes on lognormal and normal distribution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The Model: Standard Debt contract and CSV</a:t>
            </a:r>
          </a:p>
          <a:p>
            <a:pPr marL="965200" lvl="1" indent="-5080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100" smtClean="0"/>
              <a:t>SDC</a:t>
            </a:r>
          </a:p>
          <a:p>
            <a:pPr marL="965200" lvl="1" indent="-5080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100" smtClean="0"/>
              <a:t>Cutoff Value of Risk</a:t>
            </a:r>
          </a:p>
          <a:p>
            <a:pPr marL="965200" lvl="1" indent="-5080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100" smtClean="0"/>
              <a:t>Entrepreneur Utility</a:t>
            </a:r>
          </a:p>
          <a:p>
            <a:pPr marL="965200" lvl="1" indent="-5080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100" smtClean="0"/>
              <a:t>The Bank</a:t>
            </a:r>
          </a:p>
          <a:p>
            <a:pPr marL="965200" lvl="1" indent="-5080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100" smtClean="0"/>
              <a:t>Optimal Contract</a:t>
            </a:r>
          </a:p>
          <a:p>
            <a:pPr marL="965200" lvl="1" indent="-5080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100" smtClean="0"/>
              <a:t>Numerical Example</a:t>
            </a:r>
          </a:p>
          <a:p>
            <a:pPr marL="965200" lvl="1" indent="-5080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100" smtClean="0"/>
              <a:t>Including CSV into the model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Thanks</a:t>
            </a:r>
            <a:r>
              <a:rPr lang="zh-CN" altLang="en-US" smtClean="0"/>
              <a:t>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40</Words>
  <Application>Microsoft Office PowerPoint</Application>
  <PresentationFormat>全屏显示(16:9)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宋体</vt:lpstr>
      <vt:lpstr>Calibri</vt:lpstr>
      <vt:lpstr>Office 主题</vt:lpstr>
      <vt:lpstr>1_Office 主题</vt:lpstr>
      <vt:lpstr>Chap5 Financial Friction</vt:lpstr>
      <vt:lpstr>Outline</vt:lpstr>
      <vt:lpstr>Thanks！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</dc:title>
  <dc:creator>Administrator</dc:creator>
  <cp:lastModifiedBy>admin</cp:lastModifiedBy>
  <cp:revision>32</cp:revision>
  <dcterms:created xsi:type="dcterms:W3CDTF">2013-02-13T01:22:46Z</dcterms:created>
  <dcterms:modified xsi:type="dcterms:W3CDTF">2016-03-17T02:39:02Z</dcterms:modified>
</cp:coreProperties>
</file>