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1" r:id="rId4"/>
    <p:sldId id="266" r:id="rId5"/>
    <p:sldId id="260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97" d="100"/>
          <a:sy n="97" d="100"/>
        </p:scale>
        <p:origin x="-3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50C74-8009-4A68-A876-02582C5D8373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7285B4F-8968-427F-BE80-B3DB0B7E45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FFD514-D750-45FF-99FF-0A1EA52859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2E6A7D-52DC-4BE6-BE59-FE22F5089D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60D273-B3C7-43E7-B772-85570D4E0CF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B45A49-7CF3-4700-8841-8E7909AA222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A924-5716-47D0-BF44-17F5E06661EB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F605C-2574-4116-993B-20FD69FBC6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83C6-1C08-421C-97AC-45D6C9CD02BD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D1677-3E47-4385-9AE2-3A20F29608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D00C-A5D5-4325-8948-2026B8FAFBA1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506B9-E3E2-4A12-BA95-737EC5DB05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4D782-B832-4EE7-B6C4-6D069B556E17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6503F-3E69-4C20-97EB-D47BD6C7F3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B5C29-60E7-4291-9574-93316A0BBA28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CABEC-6A68-4D77-BC94-C15FF31ACB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8FDB1-540B-472C-A819-735E2FBE88A9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B7100-375E-48C5-9881-009512A43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4B9D4-AB8D-4F8F-8C85-CB98E9DF3564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2FD9-1540-47BE-9F1F-5149CBC8A4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D317-E074-4DAE-841A-3277AAE2DA12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2578C-AD1D-43E6-B998-BFA6D00E8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1AAE6-F78F-4D3F-BF51-6E6C36A50FBF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05FC5-262D-4405-BFC6-2018A0D807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2EF61-B316-4679-95CB-41A6C9CF1B92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75C15-D185-49C2-8470-23D3760B5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C5F93-8F1F-49D3-9EDC-F0588E855858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B1CE3-D301-4102-AE41-51C0C07DE2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D6400-56C0-4D6F-B7AB-02A3A2C3C148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F2629-B457-421B-8F55-AF02371CF4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D0BA7-7D93-4AA6-B392-A1B0BDEF12A0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68733-7A56-4EAE-9E30-4871D1668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296F7-87C3-442D-8B09-9DA61663C4F4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922D-CB1E-4F39-84E0-E137215A1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98988-2B99-4FCA-99E1-2A4B08454FE6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4E19B-FD92-4E99-99CF-51FBC6F0E8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EA4B0-C7B4-48CF-B919-785AA095AC58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D976-66C8-4C47-BB5F-D18D798A8D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0FFE6-CF89-4EFB-A02A-B3290CB13B7B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0A20F-EB25-4D13-A2F3-BD3F3D95DF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460D-B552-4C72-8349-B58350CE7E77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CB925-40B4-4E75-8F51-3F28F11D92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64CB-DBD6-4216-8F37-BDCC7A454866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ED9F7-A4F1-47B9-BAC2-52B2A3E4D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FADD4-ACF9-490E-818D-1139E91A6C60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3A181-834D-431F-8250-ACA26A32F1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6DDE3-8577-434D-B3F8-D0E1B781D112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246CD-5EBD-4117-9396-F7313C1BF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DCAE-7C28-4F98-ACCD-96416BF97FFB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ACAAE-3208-4F8F-B282-B6E6A2832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4A5CD-96A0-4F77-BDEC-20A7818FEDCC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71B3EC-2921-499B-9566-53F5DDACD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A6D36B-1DEF-41AB-8B0A-718DA9C7FE7C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6C615D-7EFB-4516-B9C5-30582AC38D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en-US" altLang="en-US" smtClean="0">
                <a:ea typeface="宋体" charset="-122"/>
              </a:rPr>
              <a:t>.1 </a:t>
            </a:r>
            <a:r>
              <a:rPr lang="en-US" altLang="zh-CN" smtClean="0"/>
              <a:t>Dynare</a:t>
            </a:r>
            <a:r>
              <a:rPr lang="zh-CN" altLang="en-US" smtClean="0"/>
              <a:t>文件循环调用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The Basic Logic of Recursively Running</a:t>
            </a: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An Illustration</a:t>
            </a: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Efficiency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0722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We introduce the basic idea about how we can recursively invoke the mod file and save the results for future analysis. </a:t>
            </a:r>
          </a:p>
          <a:p>
            <a:pPr marL="457200" indent="-457200"/>
            <a:r>
              <a:rPr lang="en-US" altLang="zh-CN" sz="2400"/>
              <a:t>The mechanism for recursively invoking is simple and could be easily adopted to your codes. The key point is to pass the parameters into the mod file or complied m file by loading the saved mat file into mod file. The saved mat file is updated or replaced in every loop so as to pass new parameters into mod file.</a:t>
            </a:r>
          </a:p>
          <a:p>
            <a:pPr marL="457200" indent="-457200">
              <a:buFontTx/>
              <a:buAutoNum type="arabicPeriod"/>
            </a:pPr>
            <a:endParaRPr lang="zh-CN" altLang="en-US" sz="36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106</Words>
  <Application>Microsoft Office PowerPoint</Application>
  <PresentationFormat>全屏显示(16:9)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Calibri</vt:lpstr>
      <vt:lpstr>Office 主题</vt:lpstr>
      <vt:lpstr>1_Office 主题</vt:lpstr>
      <vt:lpstr>6.1 Dynare文件循环调用 </vt:lpstr>
      <vt:lpstr>Outline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Xiangyang Li</dc:creator>
  <cp:lastModifiedBy>admin</cp:lastModifiedBy>
  <cp:revision>31</cp:revision>
  <dcterms:created xsi:type="dcterms:W3CDTF">2013-02-13T01:22:46Z</dcterms:created>
  <dcterms:modified xsi:type="dcterms:W3CDTF">2016-03-29T08:30:10Z</dcterms:modified>
</cp:coreProperties>
</file>