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1" r:id="rId4"/>
    <p:sldId id="266" r:id="rId5"/>
    <p:sldId id="26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1" d="100"/>
          <a:sy n="91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F722794-1604-4E51-8F0B-269E36EFD8FC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4CC0BB-C643-46D7-A805-7C9FC924D3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D9064-1CCB-47B3-A24C-27527729B3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151A2-3631-4E36-AD86-D7D5EB7235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32A69A-7077-43EB-9AEE-36F0EC8173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16853A-E774-43AD-B9A0-DB78C6C938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8FBE-8708-4ACD-A7E4-EAC185ABC747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AD1B-50EA-41F2-A549-63FF75F79C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A1924-5FBB-4E60-9CAE-1285B7BEDB90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5FF-A9C0-4E06-A117-D19378D62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7581-5423-4170-8689-704E879B861D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A4272-4563-4D59-81C0-5CA43DA271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50787-3584-4A48-91A7-EE3E9719BDB3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1D174-CD07-4B31-A08E-164A97F4E6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FF22-2722-4FDD-A4EB-9F8C7632B419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A999-5FF7-4627-9F5D-939707E39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3833F-B063-428E-947A-39C86E149BC8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93C5C-FE90-4967-9D06-B7AAE375B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0844D-78FE-4728-BE20-459E45788A23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ABEB9-7123-4F17-A66D-EBA657196B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FEE41-726E-42D4-92AA-F71DAC32CCFC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3552C-E247-48F5-9AA0-199702FD4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8C310-ED9A-42E7-A003-1D773D069714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D9B0-FED8-4509-A3FB-4609E150F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480A-6D1D-4D98-9781-72476A6F0E6C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AF157-3776-4AA0-A38D-DE31075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AF590-7E0F-417A-87B8-D7094F3D4E02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E5054-EF9E-496E-B57B-3DB1135B8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37C7D-1A97-41E6-AABA-9F7E88A57615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E9CFB-3447-4AAC-9DE8-B568F3E447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0FEE6-52AB-4FF1-ACF2-01CC5468682F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9D8E1-B8FE-4023-8C77-1138799FE9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3056-2007-44C2-9EDC-843CB4581D68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8D838-61D2-4ADF-A953-59AB448C6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52CE7-43B1-48BA-9C21-AB4D21BE0EED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3718-D895-4520-95AA-E38AC639BD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84579-E0B1-487A-BF03-29C30F9DF6A5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F2BB4-D321-4612-935D-16ED99AEA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5642-5C61-4A73-AC5F-2E7DEA0462DD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EFB76-45AF-4F02-845A-F2714AD2B5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A9233-C0A3-4CA3-979B-BAC28B605971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B195-0789-4797-A694-D3BA72575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F810-DEFD-41B3-8D23-B4ADE23585DF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2FB6-7643-4073-B74C-1366F9F48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EF16-0654-4E54-BFF9-4D654F18E727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69ACF-6AD2-4645-9645-CE054F8CEF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A6A-81F6-4632-A966-F4D4FE810B19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E647-5EEB-48FA-AB28-C477FA3CD2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BA6F-7CF9-4B1C-A80B-FB28DB3A5FBF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8CC4-8C20-46FE-AB8C-451E769566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7798DA-FB81-446E-B815-C306A18A43E7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0D2F71-88CC-430B-AC52-9696B0EC2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9F7DE3-CAA6-495F-A50D-FA919A950D94}" type="datetimeFigureOut">
              <a:rPr lang="zh-CN" altLang="en-US"/>
              <a:pPr>
                <a:defRPr/>
              </a:pPr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E6004E-78D6-4049-8857-22025075E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6</a:t>
            </a:r>
            <a:r>
              <a:rPr lang="en-US" altLang="en-US" smtClean="0">
                <a:ea typeface="宋体" charset="-122"/>
              </a:rPr>
              <a:t>.</a:t>
            </a:r>
            <a:r>
              <a:rPr lang="en-US" altLang="zh-CN" smtClean="0"/>
              <a:t>2</a:t>
            </a:r>
            <a:r>
              <a:rPr lang="zh-CN" altLang="en-US" smtClean="0"/>
              <a:t>脉冲响应函数</a:t>
            </a:r>
            <a:r>
              <a:rPr lang="en-US" altLang="zh-CN" smtClean="0"/>
              <a:t>IRF</a:t>
            </a:r>
            <a:r>
              <a:rPr lang="zh-CN" altLang="en-US" smtClean="0"/>
              <a:t>和自定义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Definition for conditional and unconditional IRF</a:t>
            </a:r>
          </a:p>
          <a:p>
            <a:pPr lvl="1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Linear example</a:t>
            </a:r>
          </a:p>
          <a:p>
            <a:pPr lvl="1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100" smtClean="0"/>
              <a:t>Non-linear example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How Dynare calculate the IRF?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Customized IRF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072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3600">
                <a:latin typeface="Calibri" pitchFamily="34" charset="0"/>
              </a:rPr>
              <a:t>I recommend that you read source codes in the irf.m in Dynare. This will help you understand what is going on behind the scene. Hence help you calculate your own IRF.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67</Words>
  <Application>Microsoft Office PowerPoint</Application>
  <PresentationFormat>全屏显示(16:9)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Office 主题</vt:lpstr>
      <vt:lpstr>1_Office 主题</vt:lpstr>
      <vt:lpstr>6.2脉冲响应函数IRF和自定义 </vt:lpstr>
      <vt:lpstr>Outline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31</cp:revision>
  <dcterms:created xsi:type="dcterms:W3CDTF">2013-02-13T01:22:46Z</dcterms:created>
  <dcterms:modified xsi:type="dcterms:W3CDTF">2016-03-28T09:23:33Z</dcterms:modified>
</cp:coreProperties>
</file>