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1" r:id="rId4"/>
    <p:sldId id="266" r:id="rId5"/>
    <p:sldId id="260" r:id="rId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0" autoAdjust="0"/>
  </p:normalViewPr>
  <p:slideViewPr>
    <p:cSldViewPr>
      <p:cViewPr varScale="1">
        <p:scale>
          <a:sx n="97" d="100"/>
          <a:sy n="97" d="100"/>
        </p:scale>
        <p:origin x="-36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5E3AFB6-07E9-4E38-A719-4B0E742F4058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A1E38F3-E234-4D80-B6A2-0C08275C3B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09C7BB-574A-4A32-AF0C-A055F53E3EB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4732E2-A951-4214-8B8E-4E52ED05CC2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6A2F41-070D-4B9C-8EB9-76476FDEF67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81A721-A0DC-4439-94FC-A91F9315139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7DD3B-3D2A-42F0-ADDE-641D91A4CA0C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DB1DE-F90C-4974-8828-E389308BC2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111E8-C63F-4DD8-AC20-14CBDDF19A71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64AD8-4D48-4370-9F81-CE465C1E45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5A741-FCFF-4EDD-89B3-6FE7B8FECA77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D267C-E237-4103-8680-902E3A44F6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78A10-0F4B-4BAE-B876-978425A92502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B1098-F578-49CF-BDED-1F7C3E09CC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7E002-BE4A-4E6B-AE5A-281E8F574E5C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5195D-925C-4DD2-B081-374B3F0D0A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00E2C-5788-43EA-A772-5BCC81AC3404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ECDCE-D6B2-4C10-A6C7-C017855E7E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DCF86-9D06-4109-9909-9B55D3AB18F0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557AB-4B54-494E-AED5-3EA55AE7C7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2CF3E-F54D-4449-AE31-42DA0655D2EB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06BE2-6773-419B-B470-6B81E3B3C8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99BAB-1B48-4BE7-9F9F-AEE5AFA2C405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D82D1-E131-40DF-B7D9-DEAD0C169E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75785-03BA-4D45-BEB2-0A0D66BB3A9F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A13F7-C231-40ED-AE87-497F9E3A06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62E38-FC38-4F6C-9C43-BEADA0F7AF3C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F7252-A8DC-4AB9-9C56-F74175D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6D2F5-016F-45BD-BD51-245EA3A56191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E1D0D-9796-4AFF-9554-BB5E127AF8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B939B-2B77-4BCE-8D40-7DE99BF0B6D9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3707A-8017-409A-907E-911656BC51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0FE77-AA7F-4BF4-9921-3B531DA07700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FB075-A565-4745-BC81-B896D55C73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7E763-4AE6-4711-9242-92C5F4928E39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D55BB-9298-48DA-BA89-2594121D9B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48822-D049-4E23-9203-AD37EEAF4172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8A044-C082-48EC-8E1D-C431BB2D25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76F28-CCBE-4383-A590-0CF22B1E54A4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1ED6D-9AB8-48C9-8B70-E2E5AA1FCF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62639-3DFF-4E48-AA31-ED118EB6ABA6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7B6FE-0AEA-43D5-A4F0-16106AE1ED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2C607-9ADB-40C5-BD8B-5291F7740F10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02523-17C7-4399-8A7C-B2020E077B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77043-6290-455E-83FB-BB13AF9FD2E5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2E755-77B7-44AF-B0F0-AA6DD05297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1C313-D429-4367-B424-9F0B8CB24A69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D3230-9755-4228-8AA8-97B78FC812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DBEF-2090-4349-9A73-48EEF83E8CB8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69639-5B32-4058-BC05-2D2697AAE9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49E86B-5FD6-48F4-B919-88D95C21C596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1C1C09-B0A1-48F0-BBFE-D07ED4153B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9E111E-2F5E-4E35-8E22-0687EC09DDD9}" type="datetimeFigureOut">
              <a:rPr lang="zh-CN" altLang="en-US"/>
              <a:pPr>
                <a:defRPr/>
              </a:pPr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37B57D-0DD6-4C57-95F1-E2F01316C1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6</a:t>
            </a:r>
            <a:r>
              <a:rPr lang="en-US" altLang="en-US" smtClean="0">
                <a:ea typeface="宋体" charset="-122"/>
              </a:rPr>
              <a:t>.</a:t>
            </a:r>
            <a:r>
              <a:rPr lang="en-US" altLang="zh-CN" smtClean="0"/>
              <a:t>3 </a:t>
            </a:r>
            <a:r>
              <a:rPr lang="zh-CN" altLang="en-US" smtClean="0"/>
              <a:t>二阶随机模拟中的一些问题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286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mtClean="0"/>
              <a:t>Naïve Simulation and its limitations </a:t>
            </a: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mtClean="0"/>
              <a:t>What is Pruning and why we need it?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mtClean="0"/>
              <a:t>Spurious steady states problem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mtClean="0"/>
              <a:t>Shift effect of</a:t>
            </a:r>
            <a:r>
              <a:rPr lang="en-US" altLang="zh-CN" sz="2500" smtClean="0"/>
              <a:t> </a:t>
            </a:r>
            <a:r>
              <a:rPr lang="en-US" altLang="zh-CN" smtClean="0"/>
              <a:t>the variance of future shocks: an illustration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Summary</a:t>
            </a:r>
          </a:p>
        </p:txBody>
      </p:sp>
      <p:sp>
        <p:nvSpPr>
          <p:cNvPr id="30722" name="文本框 2"/>
          <p:cNvSpPr txBox="1">
            <a:spLocks noChangeArrowheads="1"/>
          </p:cNvSpPr>
          <p:nvPr/>
        </p:nvSpPr>
        <p:spPr bwMode="auto">
          <a:xfrm>
            <a:off x="755650" y="1131888"/>
            <a:ext cx="7704138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sz="2400"/>
              <a:t>In This section, we introduce some minor issues in 2</a:t>
            </a:r>
            <a:r>
              <a:rPr lang="en-US" altLang="zh-CN" sz="2400" baseline="30000"/>
              <a:t>nd</a:t>
            </a:r>
            <a:r>
              <a:rPr lang="en-US" altLang="zh-CN" sz="2400"/>
              <a:t> order simulation. One of the important idea is that we need pruning that help us maintain the stationarity of our simulation but at the cost of accuracy. </a:t>
            </a:r>
          </a:p>
          <a:p>
            <a:pPr marL="457200" indent="-457200"/>
            <a:r>
              <a:rPr lang="en-US" altLang="zh-CN" sz="2400"/>
              <a:t>Another problems is that we face the spurious steady states problem.</a:t>
            </a:r>
          </a:p>
          <a:p>
            <a:pPr marL="457200" indent="-457200">
              <a:buFontTx/>
              <a:buAutoNum type="arabicPeriod"/>
            </a:pPr>
            <a:endParaRPr lang="zh-CN" altLang="en-US" sz="36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Thanks</a:t>
            </a:r>
            <a:r>
              <a:rPr lang="zh-CN" altLang="en-US" smtClean="0"/>
              <a:t>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95</Words>
  <Application>Microsoft Office PowerPoint</Application>
  <PresentationFormat>全屏显示(16:9)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宋体</vt:lpstr>
      <vt:lpstr>Calibri</vt:lpstr>
      <vt:lpstr>Office 主题</vt:lpstr>
      <vt:lpstr>1_Office 主题</vt:lpstr>
      <vt:lpstr>6.3 二阶随机模拟中的一些问题 </vt:lpstr>
      <vt:lpstr>Outline</vt:lpstr>
      <vt:lpstr>Summary</vt:lpstr>
      <vt:lpstr>Thanks！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</dc:title>
  <dc:creator>Administrator</dc:creator>
  <cp:lastModifiedBy>admin</cp:lastModifiedBy>
  <cp:revision>31</cp:revision>
  <dcterms:created xsi:type="dcterms:W3CDTF">2013-02-13T01:22:46Z</dcterms:created>
  <dcterms:modified xsi:type="dcterms:W3CDTF">2016-03-29T08:22:03Z</dcterms:modified>
</cp:coreProperties>
</file>