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7"/>
  </p:notesMasterIdLst>
  <p:sldIdLst>
    <p:sldId id="256" r:id="rId3"/>
    <p:sldId id="261" r:id="rId4"/>
    <p:sldId id="266" r:id="rId5"/>
    <p:sldId id="260" r:id="rId6"/>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00" autoAdjust="0"/>
  </p:normalViewPr>
  <p:slideViewPr>
    <p:cSldViewPr>
      <p:cViewPr varScale="1">
        <p:scale>
          <a:sx n="97" d="100"/>
          <a:sy n="97" d="100"/>
        </p:scale>
        <p:origin x="-36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DA28195-937E-429C-8AA2-8363DEF6DCD5}" type="datetimeFigureOut">
              <a:rPr lang="zh-CN" altLang="en-US"/>
              <a:pPr>
                <a:defRPr/>
              </a:pPr>
              <a:t>2016/3/29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278B92C0-483B-4671-8DEB-32CF37222FE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470433-EF23-4F2C-B1B0-054F0C0B29BA}" type="slidenum">
              <a:rPr lang="zh-CN" altLang="en-US"/>
              <a:pPr fontAlgn="base">
                <a:spcBef>
                  <a:spcPct val="0"/>
                </a:spcBef>
                <a:spcAft>
                  <a:spcPct val="0"/>
                </a:spcAft>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5C9092-3A43-4251-8BB9-203E7038D0AB}"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bwMode="auto">
          <a:noFill/>
          <a:ln>
            <a:solidFill>
              <a:srgbClr val="000000"/>
            </a:solidFill>
            <a:miter lim="800000"/>
            <a:headEnd/>
            <a:tailEnd/>
          </a:ln>
        </p:spPr>
      </p:sp>
      <p:sp>
        <p:nvSpPr>
          <p:cNvPr id="317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D575F0-F30D-4C22-A51E-2D14C1E107CB}" type="slidenum">
              <a:rPr lang="zh-CN" altLang="en-US"/>
              <a:pPr fontAlgn="base">
                <a:spcBef>
                  <a:spcPct val="0"/>
                </a:spcBef>
                <a:spcAft>
                  <a:spcPct val="0"/>
                </a:spcAft>
                <a:defRPr/>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0BE79B-A49B-461F-A173-2F8FE6A659E6}" type="slidenum">
              <a:rPr lang="zh-CN" altLang="en-US"/>
              <a:pPr fontAlgn="base">
                <a:spcBef>
                  <a:spcPct val="0"/>
                </a:spcBef>
                <a:spcAft>
                  <a:spcPct val="0"/>
                </a:spcAft>
                <a:defRPr/>
              </a:pPr>
              <a:t>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4BB5A84-6ACF-43DB-8E27-0E4E4DEF9C70}" type="datetimeFigureOut">
              <a:rPr lang="zh-CN" altLang="en-US"/>
              <a:pPr>
                <a:defRPr/>
              </a:pPr>
              <a:t>2016/3/29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4445747-FFCC-4745-820A-6E012866C25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122D204-C349-41DE-99C0-C3FD45768054}" type="datetimeFigureOut">
              <a:rPr lang="zh-CN" altLang="en-US"/>
              <a:pPr>
                <a:defRPr/>
              </a:pPr>
              <a:t>2016/3/29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7A1BBCC-A701-4449-A786-EAB1831E9920}"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1EC67A4-12CC-4595-ACA4-8EAC41D9E629}" type="datetimeFigureOut">
              <a:rPr lang="zh-CN" altLang="en-US"/>
              <a:pPr>
                <a:defRPr/>
              </a:pPr>
              <a:t>2016/3/29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AF1CC2D-C626-4014-84B7-616106A6ED7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F9F30A4-7198-4B2F-8F01-0CA2F1730C35}" type="datetimeFigureOut">
              <a:rPr lang="zh-CN" altLang="en-US"/>
              <a:pPr>
                <a:defRPr/>
              </a:pPr>
              <a:t>2016/3/29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5DA08CB-96AA-422C-BDD5-43BA07501C05}"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5CC0B84-49DB-4F2F-98A4-08ADB3ABDE1A}" type="datetimeFigureOut">
              <a:rPr lang="zh-CN" altLang="en-US"/>
              <a:pPr>
                <a:defRPr/>
              </a:pPr>
              <a:t>2016/3/29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7FDD0A1-FBA1-4403-9B0C-DA7DB06A18D8}"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63CE368-5C8A-485A-89CF-F8AF7B559F62}" type="datetimeFigureOut">
              <a:rPr lang="zh-CN" altLang="en-US"/>
              <a:pPr>
                <a:defRPr/>
              </a:pPr>
              <a:t>2016/3/29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C64DE45-E2FB-4550-AC64-D81FB262A022}"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EAB86AA-EABE-45D5-A7C1-C02D07CE0CC2}" type="datetimeFigureOut">
              <a:rPr lang="zh-CN" altLang="en-US"/>
              <a:pPr>
                <a:defRPr/>
              </a:pPr>
              <a:t>2016/3/29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AA3D69D-162E-4048-B043-7211A3654E86}"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A9E5AE6-B8F3-4B50-A40E-8855879FEDC9}" type="datetimeFigureOut">
              <a:rPr lang="zh-CN" altLang="en-US"/>
              <a:pPr>
                <a:defRPr/>
              </a:pPr>
              <a:t>2016/3/29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0969BFE-DA81-44F2-8883-CF1A2F4BDEF7}"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95F90F0-EC99-4E85-A2D5-4A4AEAB72D70}" type="datetimeFigureOut">
              <a:rPr lang="zh-CN" altLang="en-US"/>
              <a:pPr>
                <a:defRPr/>
              </a:pPr>
              <a:t>2016/3/29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CAEAF25-6793-49BD-94C2-A5BE40045972}"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43C9020-C846-48A3-850C-C5769ACDDB10}" type="datetimeFigureOut">
              <a:rPr lang="zh-CN" altLang="en-US"/>
              <a:pPr>
                <a:defRPr/>
              </a:pPr>
              <a:t>2016/3/29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DF8B5E1-EFDC-4507-A8E6-35BA1FFB77BB}"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3B58FF8-8094-467A-9419-4096A69E714D}" type="datetimeFigureOut">
              <a:rPr lang="zh-CN" altLang="en-US"/>
              <a:pPr>
                <a:defRPr/>
              </a:pPr>
              <a:t>2016/3/29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C8893CA-951C-47B9-9D7D-2E92A1B5B841}"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CAD2B4E-E2BF-43F9-9894-C29510711262}" type="datetimeFigureOut">
              <a:rPr lang="zh-CN" altLang="en-US"/>
              <a:pPr>
                <a:defRPr/>
              </a:pPr>
              <a:t>2016/3/29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95BF5AB-8558-4C44-A835-9E6C412660F5}" type="slidenum">
              <a:rPr lang="zh-CN" altLang="en-US"/>
              <a:pPr>
                <a:defRPr/>
              </a:pPr>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F1EF3B0-887E-4230-92BC-D7C33A3AFD28}" type="datetimeFigureOut">
              <a:rPr lang="zh-CN" altLang="en-US"/>
              <a:pPr>
                <a:defRPr/>
              </a:pPr>
              <a:t>2016/3/29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4DD8BFE-78B6-424B-94B8-8EC30D4D2E15}"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4E6E3DC-B7C5-4032-AA82-04D61045C35B}" type="datetimeFigureOut">
              <a:rPr lang="zh-CN" altLang="en-US"/>
              <a:pPr>
                <a:defRPr/>
              </a:pPr>
              <a:t>2016/3/29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80995FA-C22A-448A-980E-68315C54A424}"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352B69B-3D9F-4E0A-A9F1-54F6828F7BDD}" type="datetimeFigureOut">
              <a:rPr lang="zh-CN" altLang="en-US"/>
              <a:pPr>
                <a:defRPr/>
              </a:pPr>
              <a:t>2016/3/29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B3FB955-67FA-46DB-8D52-2B3E2B5B74DA}"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C351FD6-5BC3-4595-9ACA-9D700317CC1A}" type="datetimeFigureOut">
              <a:rPr lang="zh-CN" altLang="en-US"/>
              <a:pPr>
                <a:defRPr/>
              </a:pPr>
              <a:t>2016/3/29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19E509A-ADEA-4B9A-B4FB-4C88209B8FB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D86221E-E898-4FC7-BF17-EC6A9A687659}" type="datetimeFigureOut">
              <a:rPr lang="zh-CN" altLang="en-US"/>
              <a:pPr>
                <a:defRPr/>
              </a:pPr>
              <a:t>2016/3/29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1C7315A-697D-40EE-963B-84C690392E6A}"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C9E8D2A-1F05-4BB2-907F-D9B1B67873DB}" type="datetimeFigureOut">
              <a:rPr lang="zh-CN" altLang="en-US"/>
              <a:pPr>
                <a:defRPr/>
              </a:pPr>
              <a:t>2016/3/29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3CA3106-9879-434A-AA82-CF7163566A7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47C286B-FE0C-4C61-A539-C3E910AB07C1}" type="datetimeFigureOut">
              <a:rPr lang="zh-CN" altLang="en-US"/>
              <a:pPr>
                <a:defRPr/>
              </a:pPr>
              <a:t>2016/3/29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AF25AC3-298A-408F-8FC0-9302632E1C2A}"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AA65379-32A0-463A-BD0B-015B8501C5C2}" type="datetimeFigureOut">
              <a:rPr lang="zh-CN" altLang="en-US"/>
              <a:pPr>
                <a:defRPr/>
              </a:pPr>
              <a:t>2016/3/29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DD73E8-C9D3-4E19-A9F9-D258B89EA4BF}"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828A13-AC82-4A5D-B20E-05CABF2B3456}" type="datetimeFigureOut">
              <a:rPr lang="zh-CN" altLang="en-US"/>
              <a:pPr>
                <a:defRPr/>
              </a:pPr>
              <a:t>2016/3/29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7BDB1D9-2DFC-4BB2-8587-B9243FC0AC8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58CDF6F-0527-44B2-A46D-D20D7AA9115E}" type="datetimeFigureOut">
              <a:rPr lang="zh-CN" altLang="en-US"/>
              <a:pPr>
                <a:defRPr/>
              </a:pPr>
              <a:t>2016/3/29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7C8C4CE-9E87-4A8E-BCD6-08383102340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7045DC7-B451-481B-B5E0-839D0FCAA68E}" type="datetimeFigureOut">
              <a:rPr lang="zh-CN" altLang="en-US"/>
              <a:pPr>
                <a:defRPr/>
              </a:pPr>
              <a:t>2016/3/29</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881B44DE-732B-4BEA-9242-90FE5D7048F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15"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4A4749AE-CC83-4F08-B4B3-3A6217994263}" type="datetimeFigureOut">
              <a:rPr lang="zh-CN" altLang="en-US"/>
              <a:pPr>
                <a:defRPr/>
              </a:pPr>
              <a:t>2016/3/29</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C57585F3-4E69-4FAB-A3C8-169F345D964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6626" name="标题 1"/>
          <p:cNvSpPr>
            <a:spLocks noGrp="1"/>
          </p:cNvSpPr>
          <p:nvPr>
            <p:ph type="ctrTitle"/>
          </p:nvPr>
        </p:nvSpPr>
        <p:spPr>
          <a:xfrm>
            <a:off x="685800" y="1598613"/>
            <a:ext cx="7772400" cy="1101725"/>
          </a:xfrm>
        </p:spPr>
        <p:txBody>
          <a:bodyPr/>
          <a:lstStyle/>
          <a:p>
            <a:pPr eaLnBrk="1" hangingPunct="1"/>
            <a:r>
              <a:rPr lang="en-US" altLang="zh-CN" smtClean="0"/>
              <a:t>Chapter 7  Paper Analysis</a:t>
            </a:r>
            <a:endParaRPr lang="zh-CN" altLang="en-US" smtClean="0"/>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468313" y="195263"/>
            <a:ext cx="8229600" cy="857250"/>
          </a:xfrm>
        </p:spPr>
        <p:txBody>
          <a:bodyPr/>
          <a:lstStyle/>
          <a:p>
            <a:pPr eaLnBrk="1" hangingPunct="1"/>
            <a:r>
              <a:rPr lang="en-US" altLang="zh-CN" smtClean="0"/>
              <a:t>Outline</a:t>
            </a:r>
          </a:p>
        </p:txBody>
      </p:sp>
      <p:sp>
        <p:nvSpPr>
          <p:cNvPr id="28674" name="Rectangle 5"/>
          <p:cNvSpPr>
            <a:spLocks noGrp="1" noChangeArrowheads="1"/>
          </p:cNvSpPr>
          <p:nvPr>
            <p:ph type="body" idx="1"/>
          </p:nvPr>
        </p:nvSpPr>
        <p:spPr/>
        <p:txBody>
          <a:bodyPr/>
          <a:lstStyle/>
          <a:p>
            <a:pPr marL="812800" indent="-812800" eaLnBrk="1" hangingPunct="1">
              <a:lnSpc>
                <a:spcPct val="70000"/>
              </a:lnSpc>
              <a:buFontTx/>
              <a:buAutoNum type="romanUcPeriod"/>
            </a:pPr>
            <a:r>
              <a:rPr lang="en-US" altLang="zh-CN" sz="2500" smtClean="0"/>
              <a:t>Gali(2008): </a:t>
            </a:r>
            <a:r>
              <a:rPr lang="en-US" altLang="zh-CN" sz="2400" smtClean="0"/>
              <a:t>Monetary Policy, Inflation, and the Business Cycle: An Introduction to the New Keynesian Framework</a:t>
            </a:r>
            <a:endParaRPr lang="en-US" altLang="zh-CN" sz="1900" smtClean="0"/>
          </a:p>
          <a:p>
            <a:pPr marL="1168400" lvl="1" indent="-711200" eaLnBrk="1" hangingPunct="1">
              <a:lnSpc>
                <a:spcPct val="70000"/>
              </a:lnSpc>
              <a:buFontTx/>
              <a:buAutoNum type="romanUcPeriod"/>
            </a:pPr>
            <a:r>
              <a:rPr lang="en-US" altLang="zh-CN" sz="2100" smtClean="0"/>
              <a:t>Chapter 2: A Classic Monetary Model</a:t>
            </a:r>
          </a:p>
          <a:p>
            <a:pPr marL="1168400" lvl="1" indent="-711200" eaLnBrk="1" hangingPunct="1">
              <a:lnSpc>
                <a:spcPct val="70000"/>
              </a:lnSpc>
              <a:buFontTx/>
              <a:buAutoNum type="romanUcPeriod"/>
            </a:pPr>
            <a:r>
              <a:rPr lang="en-US" altLang="zh-CN" sz="2100" smtClean="0"/>
              <a:t>Chapter 3: A Basic NK Model</a:t>
            </a:r>
          </a:p>
          <a:p>
            <a:pPr marL="1168400" lvl="1" indent="-711200" eaLnBrk="1" hangingPunct="1">
              <a:lnSpc>
                <a:spcPct val="70000"/>
              </a:lnSpc>
              <a:buFontTx/>
              <a:buAutoNum type="romanUcPeriod"/>
            </a:pPr>
            <a:r>
              <a:rPr lang="en-US" altLang="zh-CN" sz="2100" smtClean="0"/>
              <a:t>Chapter 7: Monetary Model and Open Economy</a:t>
            </a:r>
          </a:p>
          <a:p>
            <a:pPr marL="812800" indent="-812800" eaLnBrk="1" hangingPunct="1">
              <a:lnSpc>
                <a:spcPct val="70000"/>
              </a:lnSpc>
              <a:buFontTx/>
              <a:buAutoNum type="romanUcPeriod"/>
            </a:pPr>
            <a:endParaRPr lang="en-US" altLang="zh-CN" sz="2500" smtClean="0"/>
          </a:p>
          <a:p>
            <a:pPr marL="812800" indent="-812800" eaLnBrk="1" hangingPunct="1">
              <a:lnSpc>
                <a:spcPct val="70000"/>
              </a:lnSpc>
              <a:buFontTx/>
              <a:buAutoNum type="romanUcPeriod"/>
            </a:pPr>
            <a:r>
              <a:rPr lang="en-US" altLang="zh-CN" sz="2500" smtClean="0"/>
              <a:t>Interest Rate Pegs and Zero Low Bound</a:t>
            </a:r>
          </a:p>
          <a:p>
            <a:pPr marL="812800" indent="-812800" eaLnBrk="1" hangingPunct="1">
              <a:lnSpc>
                <a:spcPct val="70000"/>
              </a:lnSpc>
              <a:buFontTx/>
              <a:buAutoNum type="romanUcPeriod"/>
            </a:pPr>
            <a:endParaRPr lang="en-US" altLang="zh-CN" sz="2500" smtClean="0"/>
          </a:p>
          <a:p>
            <a:pPr marL="812800" indent="-812800" eaLnBrk="1" hangingPunct="1">
              <a:lnSpc>
                <a:spcPct val="70000"/>
              </a:lnSpc>
              <a:buFontTx/>
              <a:buAutoNum type="romanUcPeriod"/>
            </a:pPr>
            <a:r>
              <a:rPr lang="en-US" altLang="zh-CN" sz="2500" smtClean="0"/>
              <a:t>Ramsey Optimal Policy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pPr eaLnBrk="1" hangingPunct="1"/>
            <a:r>
              <a:rPr lang="en-US" altLang="zh-CN" smtClean="0"/>
              <a:t>Summary</a:t>
            </a:r>
          </a:p>
        </p:txBody>
      </p:sp>
      <p:sp>
        <p:nvSpPr>
          <p:cNvPr id="30722" name="文本框 2"/>
          <p:cNvSpPr txBox="1">
            <a:spLocks noChangeArrowheads="1"/>
          </p:cNvSpPr>
          <p:nvPr/>
        </p:nvSpPr>
        <p:spPr bwMode="auto">
          <a:xfrm>
            <a:off x="755650" y="1131888"/>
            <a:ext cx="7704138" cy="3867150"/>
          </a:xfrm>
          <a:prstGeom prst="rect">
            <a:avLst/>
          </a:prstGeom>
          <a:noFill/>
          <a:ln w="9525">
            <a:noFill/>
            <a:miter lim="800000"/>
            <a:headEnd/>
            <a:tailEnd/>
          </a:ln>
        </p:spPr>
        <p:txBody>
          <a:bodyPr>
            <a:spAutoFit/>
          </a:bodyPr>
          <a:lstStyle/>
          <a:p>
            <a:pPr marL="457200" indent="-457200"/>
            <a:r>
              <a:rPr lang="en-US" altLang="zh-CN" sz="2400"/>
              <a:t>This Chapter includes a lot of stuff that deserve your attentions. For the Chapters in Gali(2008) are most basics in DSGE modeling and you should spend most of your time on this if you are new in DSGE modeling.</a:t>
            </a:r>
          </a:p>
          <a:p>
            <a:pPr marL="457200" indent="-457200"/>
            <a:r>
              <a:rPr lang="en-US" altLang="zh-CN" sz="2400"/>
              <a:t>The Ramsey Optimal policy is also a important topic in modern DSGE literature and also study intensively in Gali(2008). </a:t>
            </a:r>
          </a:p>
          <a:p>
            <a:pPr marL="457200" indent="-457200"/>
            <a:r>
              <a:rPr lang="en-US" altLang="zh-CN" sz="2800">
                <a:latin typeface="Calibri" pitchFamily="34" charset="0"/>
              </a:rPr>
              <a:t>The interest rate peg is new topic. And here we only provide the basic ideas.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2770" name="标题 1"/>
          <p:cNvSpPr>
            <a:spLocks noGrp="1"/>
          </p:cNvSpPr>
          <p:nvPr>
            <p:ph type="ctrTitle"/>
          </p:nvPr>
        </p:nvSpPr>
        <p:spPr>
          <a:xfrm>
            <a:off x="685800" y="1598613"/>
            <a:ext cx="7772400" cy="1101725"/>
          </a:xfrm>
        </p:spPr>
        <p:txBody>
          <a:bodyPr/>
          <a:lstStyle/>
          <a:p>
            <a:pPr eaLnBrk="1" hangingPunct="1"/>
            <a:r>
              <a:rPr lang="en-US" altLang="zh-CN" smtClean="0"/>
              <a:t>Thanks</a:t>
            </a:r>
            <a:r>
              <a:rPr lang="zh-CN" altLang="en-US" smtClean="0"/>
              <a:t>！</a:t>
            </a:r>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1738</TotalTime>
  <Words>128</Words>
  <Application>Microsoft Office PowerPoint</Application>
  <PresentationFormat>全屏显示(16:9)</PresentationFormat>
  <Paragraphs>19</Paragraphs>
  <Slides>4</Slides>
  <Notes>4</Notes>
  <HiddenSlides>0</HiddenSlides>
  <MMClips>0</MMClips>
  <ScaleCrop>false</ScaleCrop>
  <HeadingPairs>
    <vt:vector size="6" baseType="variant">
      <vt:variant>
        <vt:lpstr>已用的字体</vt:lpstr>
      </vt:variant>
      <vt:variant>
        <vt:i4>3</vt:i4>
      </vt:variant>
      <vt:variant>
        <vt:lpstr>演示文稿设计模板</vt:lpstr>
      </vt:variant>
      <vt:variant>
        <vt:i4>2</vt:i4>
      </vt:variant>
      <vt:variant>
        <vt:lpstr>幻灯片标题</vt:lpstr>
      </vt:variant>
      <vt:variant>
        <vt:i4>4</vt:i4>
      </vt:variant>
    </vt:vector>
  </HeadingPairs>
  <TitlesOfParts>
    <vt:vector size="9" baseType="lpstr">
      <vt:lpstr>Arial</vt:lpstr>
      <vt:lpstr>宋体</vt:lpstr>
      <vt:lpstr>Calibri</vt:lpstr>
      <vt:lpstr>Office 主题</vt:lpstr>
      <vt:lpstr>1_Office 主题</vt:lpstr>
      <vt:lpstr>Chapter 7  Paper Analysis</vt:lpstr>
      <vt:lpstr>Outline</vt:lpstr>
      <vt:lpstr>Summary</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首页</dc:title>
  <dc:creator>Administrator</dc:creator>
  <cp:lastModifiedBy>admin</cp:lastModifiedBy>
  <cp:revision>32</cp:revision>
  <dcterms:created xsi:type="dcterms:W3CDTF">2013-02-13T01:22:46Z</dcterms:created>
  <dcterms:modified xsi:type="dcterms:W3CDTF">2016-03-29T15:42:21Z</dcterms:modified>
</cp:coreProperties>
</file>