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1" r:id="rId4"/>
    <p:sldId id="266" r:id="rId5"/>
    <p:sldId id="26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91" d="100"/>
          <a:sy n="91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BA1DFC1-FF0E-487C-BEAB-EF5229BEE9F7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4D4E56-8D0D-42A4-89D3-596EAC894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0A2948-0ABD-498B-BF29-7731370EA5A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18D640-AC9E-41AC-B3B1-977E19D64B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F2568-5A03-4A95-AB1E-7028F24A998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DFBDEC-BF6C-4EC9-9028-A846B736F6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FC0BF-3B0E-472A-82AA-78E22DBC870F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7D476-041B-4AB4-8FEF-41C388520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7E77E-3306-4E82-A7A0-02D2F27A20F0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92EA1-D60D-4200-8322-6D02EE3DB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79D3-630E-4248-A586-8EE12319D1BA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8E13F-BEF0-416E-AE19-66C4E9B3F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D83C9-211D-4CD7-ABE2-78C8056FF353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10116-38C0-4708-8446-1DC148B2F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B3910-CC9F-4021-8EF3-42FD6E038CA6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50C4F-8ADA-4FC7-9BDC-5D00B0B3E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E4F7F-D5C1-4F15-AC8B-EB06DEE48EC7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6E78-344D-4B27-9468-60855A1345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C8ADB-2199-41B5-B100-F4EDE91B69FE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8487B-432D-47E0-9540-9DFB92A12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4FD20-36F0-470B-939D-82DE6EA756AC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83299-0DBF-4ABF-8DFB-7FA60EF967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43A56-4E1C-49BF-8846-156A55E31973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19418-BD61-49FA-8E91-77785A2561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3C07-9672-4D47-AA3C-502B25DE0839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61564-894E-49A9-91F6-756199909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BFAA-072F-4B2E-AE25-0B0C8BD383CA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9A89F-150F-4823-B146-78D7129754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761BA-35EF-4E9E-8D4A-393EDD2EB07B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47BD9-CFA6-415A-965D-81643C119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C6CB3-A497-4CAB-9982-47CA5430322C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6CCC-9A72-42D7-AACA-C66CD08C73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CD020-5368-4428-9714-DC9EC2FDDCB0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E691-81AD-420A-979B-12CA4419C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F5547-E4AF-4E90-B5B0-835C61606132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5DB0-E2E4-45F1-8633-813821FA8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AACC7-59D0-4696-BFF2-459365C5A98C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48E9-9036-49B7-88B7-FB4399B67F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F59D4-F9EE-4F62-870D-0BB2B2E55451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186D-2626-41EE-A8A8-C0F8465EA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6C9E-280B-4DEA-9C67-D12F84E3FDB9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0C827-6050-468F-B576-FCC26ADD5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957DE-F0C5-483D-85AC-0AC5A6012B7B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17091-B678-4A72-94E0-50321A778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D5E9C-59B5-4835-A344-976FE38693D3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1F832-CC87-4163-8204-CE41BA939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1E681-5D99-4DD5-B4F0-8E8A05A4EC5C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39CC-5640-4C2E-B861-F704463FF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9AC41-DE29-4505-A7ED-211EF3AEA9DB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B158-2840-444A-A887-1085FF43B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95F82E-63C1-48D3-B633-9E52C3A96127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B6EAFE-1335-4C20-B5D8-14D934366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45F2DD-EFA7-49F3-82CA-11DE878D6786}" type="datetimeFigureOut">
              <a:rPr lang="zh-CN" altLang="en-US"/>
              <a:pPr>
                <a:defRPr/>
              </a:pPr>
              <a:t>2016/3/27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1B08FE-2285-4AC9-9FED-E048F52B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4213" y="1563688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Chapter 8   Welfare Metrics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Introduction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Compensation Variation Welfare Metric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25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2500" smtClean="0"/>
              <a:t>Welfare Loss function: Gali(2008)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0722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We recommend that you use Compensation Variation Welfare Metric to do policy assessment. The welfare loss function developed in Gali(2008) does has some limitations. It involves a lot of algebra to derive a welfare loss function for your own model. Most often, it is very difficult even for a not-so-complicate model without capital.</a:t>
            </a:r>
          </a:p>
          <a:p>
            <a:pPr marL="457200" indent="-457200"/>
            <a:endParaRPr lang="en-US" altLang="zh-CN" sz="2400"/>
          </a:p>
          <a:p>
            <a:pPr marL="457200" indent="-457200">
              <a:buFontTx/>
              <a:buAutoNum type="arabicPeriod"/>
            </a:pPr>
            <a:endParaRPr lang="zh-CN" altLang="en-US" sz="24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73</Words>
  <Application>Microsoft Office PowerPoint</Application>
  <PresentationFormat>全屏显示(16:9)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Calibri</vt:lpstr>
      <vt:lpstr>Office 主题</vt:lpstr>
      <vt:lpstr>1_Office 主题</vt:lpstr>
      <vt:lpstr>Chapter 8   Welfare Metrics</vt:lpstr>
      <vt:lpstr>Outline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33</cp:revision>
  <dcterms:created xsi:type="dcterms:W3CDTF">2013-02-13T01:22:46Z</dcterms:created>
  <dcterms:modified xsi:type="dcterms:W3CDTF">2016-03-27T06:29:05Z</dcterms:modified>
</cp:coreProperties>
</file>