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3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8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39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C13E0-EE8B-44D2-ACD9-40CFAE899F0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0276B0-108F-44EC-8730-2357EEE4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8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 To Do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7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 menu 4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1644" y="3669549"/>
            <a:ext cx="2601591" cy="103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false akan menampilkan ‘Tugas Gagal Di Hapus’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493794" y="2989254"/>
            <a:ext cx="3109281" cy="1360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true akan menampilkan ‘Tugas Berhasil Di Hapus’ dan </a:t>
            </a:r>
            <a:r>
              <a:rPr lang="en-US" sz="1500" dirty="0">
                <a:solidFill>
                  <a:schemeClr val="tx1"/>
                </a:solidFill>
              </a:rPr>
              <a:t>membuka file ‘Tugas.txt’</a:t>
            </a:r>
            <a:r>
              <a:rPr lang="en-US" sz="1500" dirty="0" smtClean="0">
                <a:solidFill>
                  <a:schemeClr val="tx1"/>
                </a:solidFill>
              </a:rPr>
              <a:t> serta akan menghapus tugas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535834" y="5102352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menutup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35" y="1138473"/>
            <a:ext cx="4481703" cy="55309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90088" y="4184783"/>
            <a:ext cx="1225296" cy="6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" idx="1"/>
          </p:cNvCxnSpPr>
          <p:nvPr/>
        </p:nvCxnSpPr>
        <p:spPr>
          <a:xfrm flipH="1">
            <a:off x="7388352" y="5436853"/>
            <a:ext cx="1147482" cy="771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644384" y="3669548"/>
            <a:ext cx="685800" cy="120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87768" y="4271650"/>
            <a:ext cx="1411676" cy="149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8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Pengertian Dan Tujuan FLOWCHART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7636" y="1507067"/>
            <a:ext cx="11230686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Flowchart </a:t>
            </a:r>
            <a:r>
              <a:rPr lang="en-US" dirty="0">
                <a:solidFill>
                  <a:schemeClr val="tx1"/>
                </a:solidFill>
              </a:rPr>
              <a:t>(diagram alir) adalah representasi grafis dari suatu proses atau alur kerja yang menggambarkan langkah-langkah atau tahapan dalam bentuk simbol-simbol tertentu yang dihubungkan dengan garis atau </a:t>
            </a:r>
            <a:r>
              <a:rPr lang="en-US" dirty="0" smtClean="0">
                <a:solidFill>
                  <a:schemeClr val="tx1"/>
                </a:solidFill>
              </a:rPr>
              <a:t>panah.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Tujuannya untuk </a:t>
            </a:r>
            <a:r>
              <a:rPr lang="en-US" dirty="0">
                <a:solidFill>
                  <a:schemeClr val="tx1"/>
                </a:solidFill>
              </a:rPr>
              <a:t>menggambarkan atau memvisualisasikan alur dari suatu proses, sistem, atau prosedur dalam bentuk diagram yang mudah dimengerti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6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466" y="1314514"/>
            <a:ext cx="2996741" cy="430584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93940" y="1340253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awalan dari sebuah alur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66160" y="1507067"/>
            <a:ext cx="1783080" cy="349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93939" y="1926959"/>
            <a:ext cx="2601591" cy="70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variabel Menu dengan tipe Integer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66160" y="1929384"/>
            <a:ext cx="1783080" cy="47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3939" y="2635900"/>
            <a:ext cx="2601591" cy="80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variabel Tugas, Status, Priority, Tanggal dengan tipe String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3938" y="3666458"/>
            <a:ext cx="2601591" cy="80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bagian output yang ditampilkan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66160" y="2542032"/>
            <a:ext cx="146304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66160" y="3170746"/>
            <a:ext cx="1347407" cy="899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66160" y="3666458"/>
            <a:ext cx="1325880" cy="403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66160" y="4070371"/>
            <a:ext cx="1325880" cy="71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66159" y="4070371"/>
            <a:ext cx="1347408" cy="495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66159" y="4070371"/>
            <a:ext cx="1347408" cy="86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6159" y="4070371"/>
            <a:ext cx="1325881" cy="1229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5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3940" y="1340253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</a:t>
            </a:r>
            <a:r>
              <a:rPr lang="en-US" sz="1500" dirty="0" err="1" smtClean="0">
                <a:solidFill>
                  <a:schemeClr val="tx1"/>
                </a:solidFill>
              </a:rPr>
              <a:t>penginputan</a:t>
            </a:r>
            <a:r>
              <a:rPr lang="en-US" sz="1500" dirty="0" smtClean="0">
                <a:solidFill>
                  <a:schemeClr val="tx1"/>
                </a:solidFill>
              </a:rPr>
              <a:t> Menu yang akan dipilih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3939" y="1926959"/>
            <a:ext cx="2601591" cy="163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true maka akan pergi ke menu  ke 1, jika memiliki false maka akan pergi ke menu ke 2 dan seterusnya.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924" y="1432291"/>
            <a:ext cx="1467055" cy="16099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511296" y="1719072"/>
            <a:ext cx="1179576" cy="1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48456" y="2377440"/>
            <a:ext cx="1280160" cy="201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 menu 1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3938" y="3410866"/>
            <a:ext cx="2601591" cy="163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bagian </a:t>
            </a:r>
            <a:r>
              <a:rPr lang="en-US" sz="1500" dirty="0" err="1" smtClean="0">
                <a:solidFill>
                  <a:schemeClr val="tx1"/>
                </a:solidFill>
              </a:rPr>
              <a:t>penginputan</a:t>
            </a:r>
            <a:r>
              <a:rPr lang="en-US" sz="1500" dirty="0" smtClean="0">
                <a:solidFill>
                  <a:schemeClr val="tx1"/>
                </a:solidFill>
              </a:rPr>
              <a:t> ‘Tugas’, ‘Status’, ‘Prioritas’, dan ‘Tanggal’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491" y="1077844"/>
            <a:ext cx="2947257" cy="511799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93938" y="2100316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bagian output yang ditampilkan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3395529" y="1339896"/>
            <a:ext cx="1624527" cy="1094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3395529" y="2372818"/>
            <a:ext cx="1624527" cy="61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395529" y="2434817"/>
            <a:ext cx="1615383" cy="765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3395529" y="2434817"/>
            <a:ext cx="1624527" cy="1798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3395529" y="2434817"/>
            <a:ext cx="1615383" cy="2813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95529" y="2997016"/>
            <a:ext cx="1889703" cy="1108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95529" y="3924766"/>
            <a:ext cx="1889703" cy="190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77825" y="4105657"/>
            <a:ext cx="1807407" cy="769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36676" y="4105657"/>
            <a:ext cx="1889703" cy="1787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8682162" y="987552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membuka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7294" y="1450903"/>
            <a:ext cx="1324520" cy="205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0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 menu 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9967" y="2373239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bagian output yang ditampilkan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1644" y="3669549"/>
            <a:ext cx="2601591" cy="103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false akan menampilkan ‘Tugas Gagal Di Tambahkan’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45" y="1122416"/>
            <a:ext cx="3595144" cy="552641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V="1">
            <a:off x="3313235" y="1645920"/>
            <a:ext cx="1094173" cy="103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313235" y="2134375"/>
            <a:ext cx="1478221" cy="57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13235" y="2574034"/>
            <a:ext cx="1450789" cy="13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18104" y="4134505"/>
            <a:ext cx="676656" cy="15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8284143" y="3110826"/>
            <a:ext cx="3109281" cy="1360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true akan menampilkan ‘Tugas Berhasil Di Tambahkan’ dan akan menyimpan input yang </a:t>
            </a:r>
            <a:r>
              <a:rPr lang="en-US" sz="1500" dirty="0" err="1" smtClean="0">
                <a:solidFill>
                  <a:schemeClr val="tx1"/>
                </a:solidFill>
              </a:rPr>
              <a:t>diinput</a:t>
            </a:r>
            <a:r>
              <a:rPr lang="en-US" sz="1500" dirty="0" smtClean="0">
                <a:solidFill>
                  <a:schemeClr val="tx1"/>
                </a:solidFill>
              </a:rPr>
              <a:t> ke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082189" y="3669549"/>
            <a:ext cx="1097271" cy="34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>
          <a:xfrm>
            <a:off x="8284143" y="4750307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menutup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812280" y="5111496"/>
            <a:ext cx="1216152" cy="96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5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 menu 2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9967" y="2373239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bagian output yang ditampilkan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8284143" y="3110826"/>
            <a:ext cx="3109281" cy="1360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bagian membaca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284143" y="4750307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menutup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7" y="1091498"/>
            <a:ext cx="2578051" cy="51561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00400" y="1362456"/>
            <a:ext cx="1307592" cy="1335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0990" y="2688383"/>
            <a:ext cx="1501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2707740"/>
            <a:ext cx="1545336" cy="87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0400" y="2707740"/>
            <a:ext cx="1550913" cy="185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656" y="2707740"/>
            <a:ext cx="1523080" cy="2711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682162" y="987552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membuka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83680" y="1362456"/>
            <a:ext cx="182880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72784" y="5093208"/>
            <a:ext cx="1700784" cy="81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272784" y="2194560"/>
            <a:ext cx="1837944" cy="147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81344" y="3110826"/>
            <a:ext cx="1965960" cy="558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336792" y="3669549"/>
            <a:ext cx="1847088" cy="39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272784" y="3669549"/>
            <a:ext cx="1874520" cy="1332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7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 menu 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636" y="2574407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bagian output yang ditampilkan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757016" y="1507067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membuka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804" y="1136301"/>
            <a:ext cx="2822623" cy="53376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145536" y="1507067"/>
            <a:ext cx="1353312" cy="1391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249227" y="2574407"/>
            <a:ext cx="1094173" cy="33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45536" y="2908908"/>
            <a:ext cx="1261872" cy="684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45536" y="2898648"/>
            <a:ext cx="1353312" cy="1645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5536" y="2898648"/>
            <a:ext cx="1197864" cy="268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47635" y="3603671"/>
            <a:ext cx="2601591" cy="163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Sebagai bagian </a:t>
            </a:r>
            <a:r>
              <a:rPr lang="en-US" sz="1500" dirty="0" err="1" smtClean="0">
                <a:solidFill>
                  <a:schemeClr val="tx1"/>
                </a:solidFill>
              </a:rPr>
              <a:t>penginputan</a:t>
            </a:r>
            <a:r>
              <a:rPr lang="en-US" sz="1500" dirty="0" smtClean="0">
                <a:solidFill>
                  <a:schemeClr val="tx1"/>
                </a:solidFill>
              </a:rPr>
              <a:t> ‘Tugas’, ‘Status’, ‘Prioritas’, dan ‘Tanggal’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145536" y="3170909"/>
            <a:ext cx="1472184" cy="113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45536" y="4146704"/>
            <a:ext cx="1463040" cy="164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45536" y="4310749"/>
            <a:ext cx="1518522" cy="774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45536" y="4320828"/>
            <a:ext cx="1463040" cy="177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56248" y="1785959"/>
            <a:ext cx="932447" cy="8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7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36" y="0"/>
            <a:ext cx="11230686" cy="1507067"/>
          </a:xfrm>
        </p:spPr>
        <p:txBody>
          <a:bodyPr/>
          <a:lstStyle/>
          <a:p>
            <a:r>
              <a:rPr lang="en-US" dirty="0" smtClean="0"/>
              <a:t>Bagian flowchart menu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6" y="1606686"/>
            <a:ext cx="4648200" cy="415290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711644" y="3669549"/>
            <a:ext cx="2601591" cy="103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false akan menampilkan ‘Tugas Gagal Di Edit’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17520" y="2926080"/>
            <a:ext cx="685800" cy="117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467023" y="2735923"/>
            <a:ext cx="3109281" cy="1360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Jika memilih true akan menampilkan ‘Tugas Berhasil Di Edit’ dan akan menyimpan input yang </a:t>
            </a:r>
            <a:r>
              <a:rPr lang="en-US" sz="1500" dirty="0" err="1" smtClean="0">
                <a:solidFill>
                  <a:schemeClr val="tx1"/>
                </a:solidFill>
              </a:rPr>
              <a:t>diinput</a:t>
            </a:r>
            <a:r>
              <a:rPr lang="en-US" sz="1500" dirty="0" smtClean="0">
                <a:solidFill>
                  <a:schemeClr val="tx1"/>
                </a:solidFill>
              </a:rPr>
              <a:t> ke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827264" y="2715768"/>
            <a:ext cx="493776" cy="60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43216" y="3099816"/>
            <a:ext cx="896112" cy="21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461504" y="3319272"/>
            <a:ext cx="859536" cy="35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43216" y="3319272"/>
            <a:ext cx="896112" cy="89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61504" y="3319272"/>
            <a:ext cx="877824" cy="1380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284143" y="4750307"/>
            <a:ext cx="2601591" cy="66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Sebagai </a:t>
            </a:r>
            <a:r>
              <a:rPr lang="en-US" sz="1500" dirty="0" smtClean="0">
                <a:solidFill>
                  <a:schemeClr val="tx1"/>
                </a:solidFill>
              </a:rPr>
              <a:t>bagian menutup file ‘Tugas.txt’</a:t>
            </a:r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443216" y="5102352"/>
            <a:ext cx="713232" cy="15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6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355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Flowchart To Do List</vt:lpstr>
      <vt:lpstr>Pengertian Dan Tujuan FLOWCHART</vt:lpstr>
      <vt:lpstr>Bagian flowchart</vt:lpstr>
      <vt:lpstr>Bagian flowchart</vt:lpstr>
      <vt:lpstr>Bagian flowchart menu 1</vt:lpstr>
      <vt:lpstr>Bagian flowchart menu 1</vt:lpstr>
      <vt:lpstr>Bagian flowchart menu 2</vt:lpstr>
      <vt:lpstr>Bagian flowchart menu 3</vt:lpstr>
      <vt:lpstr>Bagian flowchart menu 3</vt:lpstr>
      <vt:lpstr>Bagian flowchart menu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Admin</dc:creator>
  <cp:lastModifiedBy>Admin</cp:lastModifiedBy>
  <cp:revision>5</cp:revision>
  <dcterms:created xsi:type="dcterms:W3CDTF">2025-02-17T03:16:25Z</dcterms:created>
  <dcterms:modified xsi:type="dcterms:W3CDTF">2025-02-17T03:50:18Z</dcterms:modified>
</cp:coreProperties>
</file>