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6" r:id="rId10"/>
    <p:sldId id="257" r:id="rId11"/>
    <p:sldId id="258" r:id="rId12"/>
    <p:sldId id="259" r:id="rId13"/>
    <p:sldId id="260" r:id="rId14"/>
    <p:sldId id="26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30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95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0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04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1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5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6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9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0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6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3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5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Flowchart To Do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71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 To Do List?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5965"/>
            <a:ext cx="8596668" cy="1534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To Do List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kegiatan-kegiatan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ingin</a:t>
            </a:r>
            <a:r>
              <a:rPr lang="en-US" sz="2000" dirty="0" smtClean="0"/>
              <a:t>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2366771"/>
            <a:ext cx="8596668" cy="1417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Pembuatan</a:t>
            </a:r>
            <a:r>
              <a:rPr lang="en-US" sz="3000" dirty="0" smtClean="0"/>
              <a:t> To Do List?</a:t>
            </a: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965449"/>
            <a:ext cx="8596668" cy="135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 smtClean="0"/>
              <a:t>Tujuannya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menyimpan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, </a:t>
            </a:r>
            <a:r>
              <a:rPr lang="en-US" sz="2000" dirty="0" err="1" smtClean="0"/>
              <a:t>mengedit</a:t>
            </a:r>
            <a:r>
              <a:rPr lang="en-US" sz="2000" dirty="0" smtClean="0"/>
              <a:t> </a:t>
            </a:r>
            <a:r>
              <a:rPr lang="en-US" sz="2000" dirty="0" err="1" smtClean="0"/>
              <a:t>tugasm</a:t>
            </a:r>
            <a:r>
              <a:rPr lang="en-US" sz="2000" dirty="0" smtClean="0"/>
              <a:t> </a:t>
            </a:r>
            <a:r>
              <a:rPr lang="en-US" sz="2000" dirty="0" err="1" smtClean="0"/>
              <a:t>melihatm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telah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menghapus</a:t>
            </a:r>
            <a:r>
              <a:rPr lang="en-US" sz="2000" dirty="0" smtClean="0"/>
              <a:t> </a:t>
            </a:r>
            <a:r>
              <a:rPr lang="en-US" sz="2000" dirty="0" err="1" smtClean="0"/>
              <a:t>tugas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36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fitur</a:t>
            </a:r>
            <a:r>
              <a:rPr lang="en-US" sz="3000" dirty="0" smtClean="0"/>
              <a:t> To Do List?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2487168" cy="1113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Menambah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menambahkan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, status, priority, </a:t>
            </a:r>
            <a:r>
              <a:rPr lang="en-US" sz="1300" dirty="0" err="1" smtClean="0"/>
              <a:t>tanggal</a:t>
            </a:r>
            <a:r>
              <a:rPr lang="en-US" sz="13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411" y="1235965"/>
            <a:ext cx="4965082" cy="416052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46888" y="2861312"/>
            <a:ext cx="2487168" cy="1271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Daftar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Menampilkan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tugas-tugas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telah</a:t>
            </a:r>
            <a:r>
              <a:rPr lang="en-US" sz="1300" dirty="0" smtClean="0"/>
              <a:t> </a:t>
            </a:r>
            <a:r>
              <a:rPr lang="en-US" sz="1300" dirty="0" err="1" smtClean="0"/>
              <a:t>ditambah</a:t>
            </a:r>
            <a:r>
              <a:rPr lang="en-US" sz="1300" dirty="0" smtClean="0"/>
              <a:t>/</a:t>
            </a:r>
            <a:r>
              <a:rPr lang="en-US" sz="1300" dirty="0" err="1" smtClean="0"/>
              <a:t>ada</a:t>
            </a:r>
            <a:r>
              <a:rPr lang="en-US" sz="1300" dirty="0" smtClean="0"/>
              <a:t>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82084" y="676706"/>
            <a:ext cx="2757845" cy="11402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3. </a:t>
            </a:r>
            <a:r>
              <a:rPr lang="en-US" sz="1500" dirty="0" err="1" smtClean="0"/>
              <a:t>Pencarian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mencari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</a:t>
            </a:r>
            <a:r>
              <a:rPr lang="en-US" sz="1300" dirty="0" err="1" smtClean="0"/>
              <a:t>dengan</a:t>
            </a:r>
            <a:r>
              <a:rPr lang="en-US" sz="1300" dirty="0" smtClean="0"/>
              <a:t> </a:t>
            </a:r>
            <a:r>
              <a:rPr lang="en-US" sz="1300" dirty="0" err="1" smtClean="0"/>
              <a:t>memasukkan</a:t>
            </a:r>
            <a:r>
              <a:rPr lang="en-US" sz="1300" dirty="0" smtClean="0"/>
              <a:t> kata </a:t>
            </a:r>
            <a:r>
              <a:rPr lang="en-US" sz="1300" dirty="0" err="1" smtClean="0"/>
              <a:t>kunci</a:t>
            </a:r>
            <a:r>
              <a:rPr lang="en-US" sz="1300" dirty="0"/>
              <a:t>.</a:t>
            </a:r>
            <a:endParaRPr lang="en-US" sz="13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214955" y="1898108"/>
            <a:ext cx="2757844" cy="835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4.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mengedit</a:t>
            </a:r>
            <a:r>
              <a:rPr lang="en-US" sz="1300" dirty="0" smtClean="0"/>
              <a:t>  </a:t>
            </a:r>
            <a:r>
              <a:rPr lang="en-US" sz="1300" dirty="0" err="1" smtClean="0"/>
              <a:t>tugas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ada</a:t>
            </a:r>
            <a:r>
              <a:rPr lang="en-US" sz="1300" dirty="0" smtClean="0"/>
              <a:t>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282084" y="3832172"/>
            <a:ext cx="2705108" cy="925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6.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melihat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ada</a:t>
            </a:r>
            <a:r>
              <a:rPr lang="en-US" sz="13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67691" y="2772155"/>
            <a:ext cx="2705108" cy="102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5.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menghapus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r>
              <a:rPr lang="en-US" sz="1300" dirty="0" smtClean="0"/>
              <a:t>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282084" y="4737848"/>
            <a:ext cx="2705108" cy="1251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7. History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melihat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menampilkan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tugas-tugas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telah</a:t>
            </a:r>
            <a:r>
              <a:rPr lang="en-US" sz="1300" dirty="0" smtClean="0"/>
              <a:t> </a:t>
            </a:r>
            <a:r>
              <a:rPr lang="en-US" sz="1300" dirty="0" err="1" smtClean="0"/>
              <a:t>ditambah</a:t>
            </a:r>
            <a:r>
              <a:rPr lang="en-US" sz="1300" dirty="0" smtClean="0"/>
              <a:t>, </a:t>
            </a:r>
            <a:r>
              <a:rPr lang="en-US" sz="1300" dirty="0" err="1" smtClean="0"/>
              <a:t>diedit</a:t>
            </a:r>
            <a:r>
              <a:rPr lang="en-US" sz="1300" dirty="0" smtClean="0"/>
              <a:t>, </a:t>
            </a:r>
            <a:r>
              <a:rPr lang="en-US" sz="1300" dirty="0" err="1" smtClean="0"/>
              <a:t>dan</a:t>
            </a:r>
            <a:r>
              <a:rPr lang="en-US" sz="1300" dirty="0" smtClean="0"/>
              <a:t> </a:t>
            </a:r>
            <a:r>
              <a:rPr lang="en-US" sz="1300" dirty="0" err="1" smtClean="0"/>
              <a:t>dihapus</a:t>
            </a:r>
            <a:r>
              <a:rPr lang="en-US" sz="1300" dirty="0" smtClean="0"/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139696" y="2016824"/>
            <a:ext cx="1051560" cy="31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37360" y="3060193"/>
            <a:ext cx="1453896" cy="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</p:cNvCxnSpPr>
          <p:nvPr/>
        </p:nvCxnSpPr>
        <p:spPr>
          <a:xfrm flipH="1">
            <a:off x="7726680" y="1246816"/>
            <a:ext cx="555404" cy="1250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6748273" y="2316082"/>
            <a:ext cx="1466682" cy="752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1"/>
          </p:cNvCxnSpPr>
          <p:nvPr/>
        </p:nvCxnSpPr>
        <p:spPr>
          <a:xfrm flipH="1" flipV="1">
            <a:off x="6997289" y="3274884"/>
            <a:ext cx="1284795" cy="101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52944" y="3148365"/>
            <a:ext cx="729141" cy="2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1"/>
          </p:cNvCxnSpPr>
          <p:nvPr/>
        </p:nvCxnSpPr>
        <p:spPr>
          <a:xfrm flipH="1" flipV="1">
            <a:off x="7726680" y="5111964"/>
            <a:ext cx="555404" cy="25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5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Menambah</a:t>
            </a:r>
            <a:r>
              <a:rPr lang="en-US" sz="3000" dirty="0" smtClean="0"/>
              <a:t> </a:t>
            </a:r>
            <a:r>
              <a:rPr lang="en-US" sz="3000" dirty="0" err="1" smtClean="0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95" y="1235966"/>
            <a:ext cx="3364470" cy="12359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menambahkan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 </a:t>
            </a:r>
            <a:r>
              <a:rPr lang="en-US" sz="1500" dirty="0" err="1" smtClean="0"/>
              <a:t>baru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</a:t>
            </a:r>
            <a:r>
              <a:rPr lang="en-US" sz="1500" dirty="0" err="1" smtClean="0"/>
              <a:t>Tambah</a:t>
            </a:r>
            <a:r>
              <a:rPr lang="en-US" sz="1500" dirty="0" smtClean="0"/>
              <a:t> Task’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982"/>
          <a:stretch/>
        </p:blipFill>
        <p:spPr>
          <a:xfrm>
            <a:off x="3635165" y="1235965"/>
            <a:ext cx="4965082" cy="104089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0695" y="2562221"/>
            <a:ext cx="3364469" cy="1092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telah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 </a:t>
            </a:r>
            <a:r>
              <a:rPr lang="en-US" sz="1500" dirty="0" err="1" smtClean="0"/>
              <a:t>Masukkan</a:t>
            </a:r>
            <a:r>
              <a:rPr lang="en-US" sz="1500" dirty="0" smtClean="0"/>
              <a:t> </a:t>
            </a:r>
            <a:r>
              <a:rPr lang="en-US" sz="1500" dirty="0" err="1" smtClean="0"/>
              <a:t>nama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/>
              <a:t>,</a:t>
            </a:r>
            <a:r>
              <a:rPr lang="en-US" sz="1500" dirty="0" smtClean="0"/>
              <a:t> status, priority,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tanggal</a:t>
            </a:r>
            <a:r>
              <a:rPr lang="en-US" sz="15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65" y="2491741"/>
            <a:ext cx="4965082" cy="3685195"/>
          </a:xfrm>
          <a:prstGeom prst="rect">
            <a:avLst/>
          </a:prstGeom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270696" y="3674241"/>
            <a:ext cx="3364468" cy="98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</a:t>
            </a:r>
            <a:r>
              <a:rPr lang="en-US" sz="1500" dirty="0" err="1" smtClean="0"/>
              <a:t>Tambah</a:t>
            </a:r>
            <a:r>
              <a:rPr lang="en-US" sz="1500" dirty="0" smtClean="0"/>
              <a:t> Task’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menambahkan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 </a:t>
            </a:r>
            <a:r>
              <a:rPr lang="en-US" sz="1500" dirty="0" err="1" smtClean="0"/>
              <a:t>baru</a:t>
            </a:r>
            <a:r>
              <a:rPr lang="en-US" sz="1500" dirty="0" smtClean="0"/>
              <a:t>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0696" y="4654296"/>
            <a:ext cx="3364468" cy="111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 smtClean="0"/>
              <a:t>4.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kembali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utama</a:t>
            </a:r>
            <a:r>
              <a:rPr lang="en-US" sz="1500" dirty="0" smtClean="0"/>
              <a:t> </a:t>
            </a:r>
            <a:r>
              <a:rPr lang="en-US" sz="1500" dirty="0" err="1" smtClean="0"/>
              <a:t>kilik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‘Back’.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907" y="2562221"/>
            <a:ext cx="3227530" cy="2381200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8782907" y="1358647"/>
            <a:ext cx="3227530" cy="1113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 smtClean="0"/>
              <a:t>5.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Inputannya</a:t>
            </a:r>
            <a:r>
              <a:rPr lang="en-US" sz="1500" dirty="0" smtClean="0"/>
              <a:t> </a:t>
            </a:r>
            <a:r>
              <a:rPr lang="en-US" sz="1500" dirty="0" err="1"/>
              <a:t>k</a:t>
            </a:r>
            <a:r>
              <a:rPr lang="en-US" sz="1500" dirty="0" err="1" smtClean="0"/>
              <a:t>osong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diberi</a:t>
            </a:r>
            <a:r>
              <a:rPr lang="en-US" sz="1500" dirty="0" smtClean="0"/>
              <a:t> </a:t>
            </a:r>
            <a:r>
              <a:rPr lang="en-US" sz="1500" dirty="0" err="1" smtClean="0"/>
              <a:t>peringatan</a:t>
            </a:r>
            <a:r>
              <a:rPr lang="en-US" sz="1500" dirty="0" smtClean="0"/>
              <a:t> </a:t>
            </a:r>
            <a:r>
              <a:rPr lang="en-US" sz="1500" dirty="0" err="1" smtClean="0"/>
              <a:t>bahwa</a:t>
            </a:r>
            <a:r>
              <a:rPr lang="en-US" sz="1500" dirty="0" smtClean="0"/>
              <a:t> </a:t>
            </a:r>
            <a:r>
              <a:rPr lang="en-US" sz="1500" dirty="0" err="1" smtClean="0"/>
              <a:t>inputan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boleh</a:t>
            </a:r>
            <a:r>
              <a:rPr lang="en-US" sz="1500" dirty="0" smtClean="0"/>
              <a:t> </a:t>
            </a:r>
            <a:r>
              <a:rPr lang="en-US" sz="1500" dirty="0" err="1" smtClean="0"/>
              <a:t>kosong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5246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Mengedit</a:t>
            </a:r>
            <a:r>
              <a:rPr lang="en-US" sz="3000" dirty="0" smtClean="0"/>
              <a:t> </a:t>
            </a:r>
            <a:r>
              <a:rPr lang="en-US" sz="3000" dirty="0" err="1" smtClean="0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95" y="1235966"/>
            <a:ext cx="3364470" cy="12359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‘Edit’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273" b="45947"/>
          <a:stretch/>
        </p:blipFill>
        <p:spPr>
          <a:xfrm>
            <a:off x="3635164" y="1326256"/>
            <a:ext cx="4965082" cy="8229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0695" y="2562221"/>
            <a:ext cx="3364469" cy="98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telah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 </a:t>
            </a:r>
            <a:r>
              <a:rPr lang="en-US" sz="1500" dirty="0" err="1" smtClean="0"/>
              <a:t>Editlah</a:t>
            </a:r>
            <a:r>
              <a:rPr lang="en-US" sz="1500" dirty="0" smtClean="0"/>
              <a:t> yang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diedit</a:t>
            </a:r>
            <a:r>
              <a:rPr lang="en-US" sz="1500" dirty="0" smtClean="0"/>
              <a:t>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70696" y="3580245"/>
            <a:ext cx="3364468" cy="1074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telah</a:t>
            </a:r>
            <a:r>
              <a:rPr lang="en-US" sz="1500" dirty="0" smtClean="0"/>
              <a:t> </a:t>
            </a:r>
            <a:r>
              <a:rPr lang="en-US" sz="1500" dirty="0" err="1" smtClean="0"/>
              <a:t>selesai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‘Edit Task’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0696" y="4745608"/>
            <a:ext cx="3364468" cy="111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 smtClean="0"/>
              <a:t>4.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kembali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utama</a:t>
            </a:r>
            <a:r>
              <a:rPr lang="en-US" sz="1500" dirty="0" smtClean="0"/>
              <a:t> </a:t>
            </a:r>
            <a:r>
              <a:rPr lang="en-US" sz="1500" dirty="0" err="1" smtClean="0"/>
              <a:t>kilik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‘Back’.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161" y="2471928"/>
            <a:ext cx="4970223" cy="381914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8782907" y="1358647"/>
            <a:ext cx="3227530" cy="1113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 smtClean="0"/>
              <a:t>5.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Inputannya</a:t>
            </a:r>
            <a:r>
              <a:rPr lang="en-US" sz="1500" dirty="0" smtClean="0"/>
              <a:t> </a:t>
            </a:r>
            <a:r>
              <a:rPr lang="en-US" sz="1500" dirty="0" err="1"/>
              <a:t>k</a:t>
            </a:r>
            <a:r>
              <a:rPr lang="en-US" sz="1500" dirty="0" err="1" smtClean="0"/>
              <a:t>osong</a:t>
            </a:r>
            <a:r>
              <a:rPr lang="en-US" sz="1500" dirty="0" smtClean="0"/>
              <a:t>,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diberi</a:t>
            </a:r>
            <a:r>
              <a:rPr lang="en-US" sz="1500" dirty="0" smtClean="0"/>
              <a:t> </a:t>
            </a:r>
            <a:r>
              <a:rPr lang="en-US" sz="1500" dirty="0" err="1" smtClean="0"/>
              <a:t>peringatan</a:t>
            </a:r>
            <a:r>
              <a:rPr lang="en-US" sz="1500" dirty="0" smtClean="0"/>
              <a:t> </a:t>
            </a:r>
            <a:r>
              <a:rPr lang="en-US" sz="1500" dirty="0" err="1" smtClean="0"/>
              <a:t>bahwa</a:t>
            </a:r>
            <a:r>
              <a:rPr lang="en-US" sz="1500" dirty="0" smtClean="0"/>
              <a:t> </a:t>
            </a:r>
            <a:r>
              <a:rPr lang="en-US" sz="1500" dirty="0" err="1" smtClean="0"/>
              <a:t>inputan</a:t>
            </a:r>
            <a:r>
              <a:rPr lang="en-US" sz="1500" dirty="0" smtClean="0"/>
              <a:t> </a:t>
            </a:r>
            <a:r>
              <a:rPr lang="en-US" sz="1500" dirty="0" err="1" smtClean="0"/>
              <a:t>tidak</a:t>
            </a:r>
            <a:r>
              <a:rPr lang="en-US" sz="1500" dirty="0" smtClean="0"/>
              <a:t> </a:t>
            </a:r>
            <a:r>
              <a:rPr lang="en-US" sz="1500" dirty="0" err="1" smtClean="0"/>
              <a:t>boleh</a:t>
            </a:r>
            <a:r>
              <a:rPr lang="en-US" sz="1500" dirty="0" smtClean="0"/>
              <a:t> </a:t>
            </a:r>
            <a:r>
              <a:rPr lang="en-US" sz="1500" dirty="0" err="1" smtClean="0"/>
              <a:t>kosong</a:t>
            </a:r>
            <a:r>
              <a:rPr lang="en-US" sz="1500" dirty="0" smtClean="0"/>
              <a:t>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907" y="2562221"/>
            <a:ext cx="3186942" cy="23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4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Melihat</a:t>
            </a:r>
            <a:r>
              <a:rPr lang="en-US" sz="3000" dirty="0" smtClean="0"/>
              <a:t> </a:t>
            </a:r>
            <a:r>
              <a:rPr lang="en-US" sz="3000" dirty="0" err="1" smtClean="0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95" y="1235966"/>
            <a:ext cx="3364470" cy="123596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 </a:t>
            </a:r>
            <a:r>
              <a:rPr lang="en-US" sz="1500" dirty="0" err="1" smtClean="0"/>
              <a:t>tertentu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‘View’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273" b="45947"/>
          <a:stretch/>
        </p:blipFill>
        <p:spPr>
          <a:xfrm>
            <a:off x="3635164" y="1326256"/>
            <a:ext cx="4965082" cy="8229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0695" y="2562221"/>
            <a:ext cx="3364469" cy="981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menmapilkan</a:t>
            </a:r>
            <a:r>
              <a:rPr lang="en-US" sz="1500" dirty="0" smtClean="0"/>
              <a:t> </a:t>
            </a:r>
            <a:r>
              <a:rPr lang="en-US" sz="1500" dirty="0" err="1" smtClean="0"/>
              <a:t>nama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, status, priority, </a:t>
            </a:r>
            <a:r>
              <a:rPr lang="en-US" sz="1500" dirty="0" err="1" smtClean="0"/>
              <a:t>tanggal</a:t>
            </a:r>
            <a:r>
              <a:rPr lang="en-US" sz="1500" dirty="0" smtClean="0"/>
              <a:t>,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waktu</a:t>
            </a:r>
            <a:r>
              <a:rPr lang="en-US" sz="1500" dirty="0" smtClean="0"/>
              <a:t>.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270696" y="3486977"/>
            <a:ext cx="3364468" cy="1113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kembali</a:t>
            </a:r>
            <a:r>
              <a:rPr lang="en-US" sz="1500" dirty="0" smtClean="0"/>
              <a:t> </a:t>
            </a:r>
            <a:r>
              <a:rPr lang="en-US" sz="1500" dirty="0" err="1" smtClean="0"/>
              <a:t>ke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</a:t>
            </a:r>
            <a:r>
              <a:rPr lang="en-US" sz="1500" dirty="0" err="1" smtClean="0"/>
              <a:t>utama</a:t>
            </a:r>
            <a:r>
              <a:rPr lang="en-US" sz="1500" dirty="0" smtClean="0"/>
              <a:t> </a:t>
            </a:r>
            <a:r>
              <a:rPr lang="en-US" sz="1500" dirty="0" err="1" smtClean="0"/>
              <a:t>kilik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‘Back’.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6105"/>
          <a:stretch/>
        </p:blipFill>
        <p:spPr>
          <a:xfrm>
            <a:off x="3635165" y="2606890"/>
            <a:ext cx="4965082" cy="181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6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Menghapus</a:t>
            </a:r>
            <a:r>
              <a:rPr lang="en-US" sz="3000" dirty="0" smtClean="0"/>
              <a:t> </a:t>
            </a:r>
            <a:r>
              <a:rPr lang="en-US" sz="3000" dirty="0" err="1" smtClean="0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95" y="1235966"/>
            <a:ext cx="3364470" cy="11254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tombol</a:t>
            </a:r>
            <a:r>
              <a:rPr lang="en-US" sz="1500" dirty="0" smtClean="0"/>
              <a:t> ‘</a:t>
            </a:r>
            <a:r>
              <a:rPr lang="en-US" sz="1500" dirty="0" err="1" smtClean="0"/>
              <a:t>Hapus</a:t>
            </a:r>
            <a:r>
              <a:rPr lang="en-US" sz="1500" dirty="0" smtClean="0"/>
              <a:t>’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memasuki</a:t>
            </a:r>
            <a:r>
              <a:rPr lang="en-US" sz="1500" dirty="0" smtClean="0"/>
              <a:t> </a:t>
            </a:r>
            <a:r>
              <a:rPr lang="en-US" sz="1500" dirty="0" err="1" smtClean="0"/>
              <a:t>halaman</a:t>
            </a:r>
            <a:r>
              <a:rPr lang="en-US" sz="1500" dirty="0" smtClean="0"/>
              <a:t> lain.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273" b="45947"/>
          <a:stretch/>
        </p:blipFill>
        <p:spPr>
          <a:xfrm>
            <a:off x="3635164" y="1326256"/>
            <a:ext cx="4965082" cy="82295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70695" y="2361443"/>
            <a:ext cx="3364469" cy="134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Setelah</a:t>
            </a:r>
            <a:r>
              <a:rPr lang="en-US" sz="1500" dirty="0" smtClean="0"/>
              <a:t> di </a:t>
            </a:r>
            <a:r>
              <a:rPr lang="en-US" sz="1500" dirty="0" err="1" smtClean="0"/>
              <a:t>klik</a:t>
            </a:r>
            <a:r>
              <a:rPr lang="en-US" sz="1500" dirty="0" smtClean="0"/>
              <a:t>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mengeluarkan</a:t>
            </a:r>
            <a:r>
              <a:rPr lang="en-US" sz="1500" dirty="0" smtClean="0"/>
              <a:t> </a:t>
            </a:r>
            <a:r>
              <a:rPr lang="en-US" sz="1500" dirty="0" err="1" smtClean="0"/>
              <a:t>perintah</a:t>
            </a:r>
            <a:r>
              <a:rPr lang="en-US" sz="1500" dirty="0" smtClean="0"/>
              <a:t> ‘</a:t>
            </a:r>
            <a:r>
              <a:rPr lang="en-US" sz="1500" dirty="0" err="1" smtClean="0"/>
              <a:t>Apakah</a:t>
            </a:r>
            <a:r>
              <a:rPr lang="en-US" sz="1500" dirty="0" smtClean="0"/>
              <a:t> </a:t>
            </a:r>
            <a:r>
              <a:rPr lang="en-US" sz="1500" dirty="0" err="1" smtClean="0"/>
              <a:t>Anda</a:t>
            </a:r>
            <a:r>
              <a:rPr lang="en-US" sz="1500" dirty="0" smtClean="0"/>
              <a:t> Yakin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Task </a:t>
            </a:r>
            <a:r>
              <a:rPr lang="en-US" sz="1500" dirty="0" err="1" smtClean="0"/>
              <a:t>Ini</a:t>
            </a:r>
            <a:r>
              <a:rPr lang="en-US" sz="1500" dirty="0" smtClean="0"/>
              <a:t>?’.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70695" y="3802196"/>
            <a:ext cx="3364468" cy="1074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‘OK’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Klik</a:t>
            </a:r>
            <a:r>
              <a:rPr lang="en-US" sz="1500" dirty="0" smtClean="0"/>
              <a:t> ‘Cancel’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membatalkan</a:t>
            </a:r>
            <a:r>
              <a:rPr lang="en-US" sz="1500" dirty="0"/>
              <a:t> </a:t>
            </a:r>
            <a:r>
              <a:rPr lang="en-US" sz="1500" dirty="0" err="1" smtClean="0"/>
              <a:t>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200" t="4019" r="6801" b="5168"/>
          <a:stretch/>
        </p:blipFill>
        <p:spPr>
          <a:xfrm>
            <a:off x="3635163" y="2605011"/>
            <a:ext cx="4965083" cy="16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Kesimpulan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5965"/>
            <a:ext cx="8596668" cy="1534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Kesimpulan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ialah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jadwal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masa </a:t>
            </a:r>
            <a:r>
              <a:rPr lang="en-US" sz="2000" dirty="0" err="1" smtClean="0"/>
              <a:t>kini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masa </a:t>
            </a:r>
            <a:r>
              <a:rPr lang="en-US" sz="2000" dirty="0" err="1" smtClean="0"/>
              <a:t>sekarang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0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Itu</a:t>
            </a:r>
            <a:r>
              <a:rPr lang="en-US" sz="3000" dirty="0" smtClean="0"/>
              <a:t> Flowchart?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5965"/>
            <a:ext cx="8596668" cy="1534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Flowchart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diagram/</a:t>
            </a:r>
            <a:r>
              <a:rPr lang="en-US" sz="2000" dirty="0" err="1" smtClean="0"/>
              <a:t>bagan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 </a:t>
            </a:r>
            <a:r>
              <a:rPr lang="en-US" sz="2000" dirty="0" err="1" smtClean="0"/>
              <a:t>alur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4" y="2366771"/>
            <a:ext cx="8596668" cy="1417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000" dirty="0" err="1" smtClean="0"/>
              <a:t>Apa</a:t>
            </a:r>
            <a:r>
              <a:rPr lang="en-US" sz="3000" dirty="0" smtClean="0"/>
              <a:t> </a:t>
            </a:r>
            <a:r>
              <a:rPr lang="en-US" sz="3000" dirty="0" err="1" smtClean="0"/>
              <a:t>Tujuan</a:t>
            </a:r>
            <a:r>
              <a:rPr lang="en-US" sz="3000" dirty="0" smtClean="0"/>
              <a:t> </a:t>
            </a:r>
            <a:r>
              <a:rPr lang="en-US" sz="3000" dirty="0" err="1" smtClean="0"/>
              <a:t>Pembuatan</a:t>
            </a:r>
            <a:r>
              <a:rPr lang="en-US" sz="3000" dirty="0" smtClean="0"/>
              <a:t> To Do List?</a:t>
            </a:r>
            <a:endParaRPr lang="en-US" sz="3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3965449"/>
            <a:ext cx="8596668" cy="1353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 err="1" smtClean="0"/>
              <a:t>Tujuannya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alur</a:t>
            </a:r>
            <a:r>
              <a:rPr lang="en-US" sz="2000" dirty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37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fitur</a:t>
            </a:r>
            <a:r>
              <a:rPr lang="en-US" sz="3000" dirty="0" smtClean="0"/>
              <a:t> To Do List?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2487168" cy="111328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Menambah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menambahkan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, status, priority, </a:t>
            </a:r>
            <a:r>
              <a:rPr lang="en-US" sz="1300" dirty="0" err="1" smtClean="0"/>
              <a:t>tanggal</a:t>
            </a:r>
            <a:r>
              <a:rPr lang="en-US" sz="1300" dirty="0" smtClean="0"/>
              <a:t>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6888" y="2861312"/>
            <a:ext cx="2487168" cy="93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melihat</a:t>
            </a:r>
            <a:r>
              <a:rPr lang="en-US" sz="1300" dirty="0"/>
              <a:t> </a:t>
            </a:r>
            <a:r>
              <a:rPr lang="en-US" sz="1300" dirty="0" err="1"/>
              <a:t>tugas</a:t>
            </a:r>
            <a:r>
              <a:rPr lang="en-US" sz="1300" dirty="0"/>
              <a:t> yang </a:t>
            </a:r>
            <a:r>
              <a:rPr lang="en-US" sz="1300" dirty="0" err="1"/>
              <a:t>ada</a:t>
            </a:r>
            <a:r>
              <a:rPr lang="en-US" sz="1300" dirty="0"/>
              <a:t>.</a:t>
            </a:r>
            <a:endParaRPr lang="en-US" sz="13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137478" y="1887393"/>
            <a:ext cx="2644697" cy="8359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4.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mengedit</a:t>
            </a:r>
            <a:r>
              <a:rPr lang="en-US" sz="1300" dirty="0" smtClean="0"/>
              <a:t>  </a:t>
            </a:r>
            <a:r>
              <a:rPr lang="en-US" sz="1300" dirty="0" err="1" smtClean="0"/>
              <a:t>tugas</a:t>
            </a:r>
            <a:r>
              <a:rPr lang="en-US" sz="1300" dirty="0" smtClean="0"/>
              <a:t> yang </a:t>
            </a:r>
            <a:r>
              <a:rPr lang="en-US" sz="1300" dirty="0" err="1" smtClean="0"/>
              <a:t>ada</a:t>
            </a:r>
            <a:r>
              <a:rPr lang="en-US" sz="1300" dirty="0" smtClean="0"/>
              <a:t>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137478" y="2772155"/>
            <a:ext cx="2644697" cy="1027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5.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endParaRPr lang="en-US" sz="1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err="1" smtClean="0"/>
              <a:t>Dapat</a:t>
            </a:r>
            <a:r>
              <a:rPr lang="en-US" sz="1300" dirty="0" smtClean="0"/>
              <a:t> </a:t>
            </a:r>
            <a:r>
              <a:rPr lang="en-US" sz="1300" dirty="0" err="1" smtClean="0"/>
              <a:t>menghapus</a:t>
            </a:r>
            <a:r>
              <a:rPr lang="en-US" sz="1300" dirty="0" smtClean="0"/>
              <a:t> </a:t>
            </a:r>
            <a:r>
              <a:rPr lang="en-US" sz="1300" dirty="0" err="1" smtClean="0"/>
              <a:t>tugas</a:t>
            </a:r>
            <a:r>
              <a:rPr lang="en-US" sz="1300" dirty="0" smtClean="0"/>
              <a:t> </a:t>
            </a:r>
            <a:r>
              <a:rPr lang="en-US" sz="1300" dirty="0" err="1" smtClean="0"/>
              <a:t>tertentu</a:t>
            </a:r>
            <a:r>
              <a:rPr lang="en-US" sz="1300" dirty="0" smtClean="0"/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39696" y="1931232"/>
            <a:ext cx="1670304" cy="8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59423" y="2571750"/>
            <a:ext cx="1650577" cy="587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1"/>
          </p:cNvCxnSpPr>
          <p:nvPr/>
        </p:nvCxnSpPr>
        <p:spPr>
          <a:xfrm flipH="1">
            <a:off x="5825280" y="2305367"/>
            <a:ext cx="1312198" cy="617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>
            <a:off x="5997520" y="3285830"/>
            <a:ext cx="1139958" cy="26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669" t="8220" r="18047" b="84600"/>
          <a:stretch/>
        </p:blipFill>
        <p:spPr>
          <a:xfrm>
            <a:off x="3903380" y="1669252"/>
            <a:ext cx="2064774" cy="22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/>
              <a:t>Menambah</a:t>
            </a:r>
            <a:r>
              <a:rPr lang="en-US" sz="3000" dirty="0"/>
              <a:t> </a:t>
            </a:r>
            <a:r>
              <a:rPr lang="en-US" sz="3000" dirty="0" err="1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3696392" cy="1113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ingin</a:t>
            </a:r>
            <a:r>
              <a:rPr lang="en-US" sz="1500" dirty="0"/>
              <a:t> </a:t>
            </a:r>
            <a:r>
              <a:rPr lang="en-US" sz="1500" dirty="0" err="1"/>
              <a:t>menambahkan</a:t>
            </a:r>
            <a:r>
              <a:rPr lang="en-US" sz="1500" dirty="0"/>
              <a:t> </a:t>
            </a:r>
            <a:r>
              <a:rPr lang="en-US" sz="1500" dirty="0" err="1"/>
              <a:t>tugas</a:t>
            </a:r>
            <a:r>
              <a:rPr lang="en-US" sz="1500" dirty="0"/>
              <a:t> </a:t>
            </a:r>
            <a:r>
              <a:rPr lang="en-US" sz="1500" dirty="0" err="1"/>
              <a:t>baru</a:t>
            </a:r>
            <a:r>
              <a:rPr lang="en-US" sz="1500" dirty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1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menambahkan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6887" y="2861312"/>
            <a:ext cx="3696393" cy="93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Masukkan</a:t>
            </a:r>
            <a:r>
              <a:rPr lang="en-US" sz="1500" dirty="0" smtClean="0"/>
              <a:t> </a:t>
            </a:r>
            <a:r>
              <a:rPr lang="en-US" sz="1500" dirty="0" err="1" smtClean="0"/>
              <a:t>nama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, status, priority, </a:t>
            </a:r>
            <a:r>
              <a:rPr lang="en-US" sz="1500" dirty="0" err="1" smtClean="0"/>
              <a:t>dan</a:t>
            </a:r>
            <a:r>
              <a:rPr lang="en-US" sz="1500" dirty="0" smtClean="0"/>
              <a:t> </a:t>
            </a:r>
            <a:r>
              <a:rPr lang="en-US" sz="1500" dirty="0" err="1" smtClean="0"/>
              <a:t>tanggal</a:t>
            </a:r>
            <a:r>
              <a:rPr lang="en-US" sz="13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2173" t="19165" r="5750" b="59612"/>
          <a:stretch/>
        </p:blipFill>
        <p:spPr>
          <a:xfrm>
            <a:off x="4927609" y="290351"/>
            <a:ext cx="2209869" cy="6520024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70696" y="3799505"/>
            <a:ext cx="3672584" cy="146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Setelah</a:t>
            </a:r>
            <a:r>
              <a:rPr lang="en-US" sz="1500" dirty="0" smtClean="0"/>
              <a:t> </a:t>
            </a:r>
            <a:r>
              <a:rPr lang="en-US" sz="1500" dirty="0" err="1" smtClean="0"/>
              <a:t>selesai</a:t>
            </a:r>
            <a:r>
              <a:rPr lang="en-US" sz="1500" dirty="0" smtClean="0"/>
              <a:t> </a:t>
            </a:r>
            <a:r>
              <a:rPr lang="en-US" sz="1500" dirty="0" err="1" smtClean="0"/>
              <a:t>menambah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1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menambah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2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 smtClean="0"/>
              <a:t>tambah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5194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Melihat</a:t>
            </a:r>
            <a:r>
              <a:rPr lang="en-US" sz="3000" dirty="0" smtClean="0"/>
              <a:t> </a:t>
            </a:r>
            <a:r>
              <a:rPr lang="en-US" sz="3000" dirty="0" err="1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3696392" cy="1113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ingin</a:t>
            </a:r>
            <a:r>
              <a:rPr lang="en-US" sz="1500" dirty="0"/>
              <a:t>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2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6887" y="2861312"/>
            <a:ext cx="3696393" cy="93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akan</a:t>
            </a:r>
            <a:r>
              <a:rPr lang="en-US" sz="1500" dirty="0" smtClean="0"/>
              <a:t> </a:t>
            </a:r>
            <a:r>
              <a:rPr lang="en-US" sz="1500" dirty="0" err="1" smtClean="0"/>
              <a:t>menampilkan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  <a:endParaRPr lang="en-US" sz="13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4682" t="21847" r="22895" b="58651"/>
          <a:stretch/>
        </p:blipFill>
        <p:spPr>
          <a:xfrm>
            <a:off x="4927609" y="200025"/>
            <a:ext cx="2273291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04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Mengedit</a:t>
            </a:r>
            <a:r>
              <a:rPr lang="en-US" sz="3000" dirty="0" smtClean="0"/>
              <a:t> </a:t>
            </a:r>
            <a:r>
              <a:rPr lang="en-US" sz="3000" dirty="0" err="1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3696392" cy="1113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/>
              <a:t>ingin</a:t>
            </a:r>
            <a:r>
              <a:rPr lang="en-US" sz="1500" dirty="0"/>
              <a:t> </a:t>
            </a:r>
            <a:r>
              <a:rPr lang="en-US" sz="1500" dirty="0" err="1" smtClean="0"/>
              <a:t>melihat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3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6887" y="2861312"/>
            <a:ext cx="3696393" cy="938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Maka</a:t>
            </a:r>
            <a:r>
              <a:rPr lang="en-US" sz="1500" dirty="0" smtClean="0"/>
              <a:t> </a:t>
            </a:r>
            <a:r>
              <a:rPr lang="en-US" sz="1500" dirty="0" err="1" smtClean="0"/>
              <a:t>editlah</a:t>
            </a:r>
            <a:r>
              <a:rPr lang="en-US" sz="1500" dirty="0" smtClean="0"/>
              <a:t> yang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diedit</a:t>
            </a:r>
            <a:r>
              <a:rPr lang="en-US" sz="1500" dirty="0" smtClean="0"/>
              <a:t>.</a:t>
            </a:r>
            <a:endParaRPr lang="en-US" sz="13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955" t="53813" r="42622" b="24887"/>
          <a:stretch/>
        </p:blipFill>
        <p:spPr>
          <a:xfrm>
            <a:off x="4927609" y="200025"/>
            <a:ext cx="2273291" cy="654367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70696" y="3799505"/>
            <a:ext cx="3672584" cy="146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charset="2"/>
              <a:buNone/>
            </a:pPr>
            <a:r>
              <a:rPr lang="en-US" sz="1500" dirty="0"/>
              <a:t>3</a:t>
            </a:r>
            <a:r>
              <a:rPr lang="en-US" sz="1500" dirty="0" smtClean="0"/>
              <a:t>. </a:t>
            </a:r>
            <a:r>
              <a:rPr lang="en-US" sz="1500" dirty="0" err="1" smtClean="0"/>
              <a:t>Setelah</a:t>
            </a:r>
            <a:r>
              <a:rPr lang="en-US" sz="1500" dirty="0" smtClean="0"/>
              <a:t> </a:t>
            </a:r>
            <a:r>
              <a:rPr lang="en-US" sz="1500" dirty="0" err="1" smtClean="0"/>
              <a:t>selesai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1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mengedit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2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 smtClean="0"/>
              <a:t> </a:t>
            </a:r>
            <a:r>
              <a:rPr lang="en-US" sz="1500" dirty="0" err="1" smtClean="0"/>
              <a:t>membatalkan</a:t>
            </a:r>
            <a:r>
              <a:rPr lang="en-US" sz="1500" dirty="0" smtClean="0"/>
              <a:t> edit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5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Fitur</a:t>
            </a:r>
            <a:r>
              <a:rPr lang="en-US" sz="3000" dirty="0" smtClean="0"/>
              <a:t> </a:t>
            </a:r>
            <a:r>
              <a:rPr lang="en-US" sz="3000" dirty="0" err="1" smtClean="0"/>
              <a:t>Menghapus</a:t>
            </a:r>
            <a:r>
              <a:rPr lang="en-US" sz="3000" dirty="0" smtClean="0"/>
              <a:t> </a:t>
            </a:r>
            <a:r>
              <a:rPr lang="en-US" sz="3000" dirty="0" err="1"/>
              <a:t>Tugas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8" y="1748029"/>
            <a:ext cx="3696392" cy="11132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 dirty="0" smtClean="0"/>
              <a:t>1. </a:t>
            </a:r>
            <a:r>
              <a:rPr lang="en-US" sz="1500" dirty="0" err="1"/>
              <a:t>Jika</a:t>
            </a:r>
            <a:r>
              <a:rPr lang="en-US" sz="1500" dirty="0"/>
              <a:t> </a:t>
            </a:r>
            <a:r>
              <a:rPr lang="en-US" sz="1500" dirty="0" err="1"/>
              <a:t>ingin</a:t>
            </a:r>
            <a:r>
              <a:rPr lang="en-US" sz="1500" dirty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4 </a:t>
            </a:r>
            <a:r>
              <a:rPr lang="en-US" sz="1500" dirty="0" err="1" smtClean="0"/>
              <a:t>untuk</a:t>
            </a:r>
            <a:r>
              <a:rPr lang="en-US" sz="1500" dirty="0" smtClean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924" t="26340" r="74127" b="65918"/>
          <a:stretch/>
        </p:blipFill>
        <p:spPr>
          <a:xfrm>
            <a:off x="4817881" y="1928241"/>
            <a:ext cx="2186423" cy="2378583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246888" y="2757089"/>
            <a:ext cx="3672584" cy="146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2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1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/>
              <a:t> </a:t>
            </a:r>
            <a:r>
              <a:rPr lang="en-US" sz="1500" dirty="0" err="1" smtClean="0"/>
              <a:t>menghapus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 </a:t>
            </a:r>
            <a:r>
              <a:rPr lang="en-US" sz="1500" dirty="0" err="1" smtClean="0"/>
              <a:t>Pilih</a:t>
            </a:r>
            <a:r>
              <a:rPr lang="en-US" sz="1500" dirty="0" smtClean="0"/>
              <a:t> </a:t>
            </a:r>
            <a:r>
              <a:rPr lang="en-US" sz="1500" dirty="0" err="1" smtClean="0"/>
              <a:t>opsi</a:t>
            </a:r>
            <a:r>
              <a:rPr lang="en-US" sz="1500" dirty="0" smtClean="0"/>
              <a:t> 2 </a:t>
            </a:r>
            <a:r>
              <a:rPr lang="en-US" sz="1500" dirty="0" err="1" smtClean="0"/>
              <a:t>jika</a:t>
            </a:r>
            <a:r>
              <a:rPr lang="en-US" sz="1500" dirty="0" smtClean="0"/>
              <a:t> </a:t>
            </a:r>
            <a:r>
              <a:rPr lang="en-US" sz="1500" dirty="0" err="1" smtClean="0"/>
              <a:t>ingin</a:t>
            </a:r>
            <a:r>
              <a:rPr lang="en-US" sz="1500" dirty="0"/>
              <a:t> </a:t>
            </a:r>
            <a:r>
              <a:rPr lang="en-US" sz="1500" dirty="0" err="1"/>
              <a:t>membatalkan</a:t>
            </a:r>
            <a:r>
              <a:rPr lang="en-US" sz="1500" dirty="0"/>
              <a:t> </a:t>
            </a:r>
            <a:r>
              <a:rPr lang="en-US" sz="1500" dirty="0" err="1" smtClean="0"/>
              <a:t>hapus</a:t>
            </a:r>
            <a:r>
              <a:rPr lang="en-US" sz="1500" dirty="0" smtClean="0"/>
              <a:t> </a:t>
            </a:r>
            <a:r>
              <a:rPr lang="en-US" sz="1500" dirty="0" err="1" smtClean="0"/>
              <a:t>tugas</a:t>
            </a:r>
            <a:r>
              <a:rPr lang="en-US" sz="15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12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12359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 err="1" smtClean="0"/>
              <a:t>Kesimpulan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35965"/>
            <a:ext cx="8596668" cy="15346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Kesimpulan</a:t>
            </a:r>
            <a:r>
              <a:rPr lang="en-US" sz="2000" dirty="0" smtClean="0"/>
              <a:t> </a:t>
            </a:r>
            <a:r>
              <a:rPr lang="en-US" sz="2000" dirty="0" err="1" smtClean="0"/>
              <a:t>ialah</a:t>
            </a:r>
            <a:r>
              <a:rPr lang="en-US" sz="2000" dirty="0" smtClean="0"/>
              <a:t> flowchart </a:t>
            </a:r>
            <a:r>
              <a:rPr lang="en-US" sz="2000" dirty="0" err="1" smtClean="0"/>
              <a:t>memudahkan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alur</a:t>
            </a:r>
            <a:r>
              <a:rPr lang="en-US" sz="2000" dirty="0" smtClean="0"/>
              <a:t> </a:t>
            </a:r>
            <a:r>
              <a:rPr lang="en-US" sz="2000" dirty="0" err="1" smtClean="0"/>
              <a:t>kerja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kegiatan</a:t>
            </a:r>
            <a:r>
              <a:rPr lang="en-US" sz="2000" dirty="0" smtClean="0"/>
              <a:t> </a:t>
            </a:r>
            <a:r>
              <a:rPr lang="en-US" sz="2000" dirty="0" err="1" smtClean="0"/>
              <a:t>sehari-hari</a:t>
            </a:r>
            <a:r>
              <a:rPr lang="en-US" sz="20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3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To Do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: Kelvin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4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695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Flowchart To Do List</vt:lpstr>
      <vt:lpstr>Apa Itu Flowchart?</vt:lpstr>
      <vt:lpstr>Fitur fitur To Do List?</vt:lpstr>
      <vt:lpstr>Fitur Menambah Tugas</vt:lpstr>
      <vt:lpstr>Fitur Melihat Tugas</vt:lpstr>
      <vt:lpstr>Fitur Mengedit Tugas</vt:lpstr>
      <vt:lpstr>Fitur Menghapus Tugas</vt:lpstr>
      <vt:lpstr>Kesimpulan</vt:lpstr>
      <vt:lpstr>To Do List</vt:lpstr>
      <vt:lpstr>Apa Itu To Do List?</vt:lpstr>
      <vt:lpstr>Fitur fitur To Do List?</vt:lpstr>
      <vt:lpstr>Fitur Menambah Tugas</vt:lpstr>
      <vt:lpstr>Fitur Mengedit Tugas</vt:lpstr>
      <vt:lpstr>Fitur Melihat Tugas</vt:lpstr>
      <vt:lpstr>Fitur Menghapus Tugas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>Admin</dc:creator>
  <cp:lastModifiedBy>Admin</cp:lastModifiedBy>
  <cp:revision>9</cp:revision>
  <dcterms:created xsi:type="dcterms:W3CDTF">2025-03-17T03:13:53Z</dcterms:created>
  <dcterms:modified xsi:type="dcterms:W3CDTF">2025-03-17T06:43:48Z</dcterms:modified>
</cp:coreProperties>
</file>