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0277-6B53-7032-7EF5-C22DF7428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C720E-1B07-EB87-0DB3-EBB67E54E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E984E-E171-96B2-624E-CA1B5A74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8EDB-B174-712D-E7BA-DE6520C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18AD-887C-939C-2CDC-C8100FAF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72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02-ECDC-5586-C70E-D5D5E0FA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8904C-3F3C-6E60-31A3-56FB0FBD1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F8781-65F0-05F0-8123-472B099A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B0F1-6C01-5487-59F3-D16A39A5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EACF-4223-F13F-1D99-714173C5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93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05D9E-2D1E-3E94-BEBF-732EB5F56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10B8-AE0A-C745-1FB0-7C2AD7A34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CB47-0CDD-5C85-16FD-92DEBC28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121E-D2C9-162A-8809-BEDDC0CA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6E52-D89E-D902-9735-0C4FFDD6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702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9B194-D535-1F9D-3058-F768D8EE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665F-6982-40C8-3558-EC5896DCC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FB4D-BFCB-F97E-3756-0A6C3500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369C-541F-7E46-70CA-80F5C7D5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E52B3-1ACF-2BC2-AB04-88D06190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164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8396-7BD9-9F3A-D862-2E3B493A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95EDC-C774-CD5F-5A5B-9977E54CE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0B0C-63C7-63E3-9535-A03465A3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6168-7283-8399-2328-4C573AE3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13F52-C5B9-4E93-66F7-A821B3A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67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9558-7284-CF76-AC55-BB078F0B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26C1-D94D-B806-3977-04886F6C6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A2943-19AF-4D1C-3585-5EFAB8C67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1F85-4608-4827-EA4B-0FCF38F5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540AD-BF6A-B49F-8477-FC22B238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BA5BB-7FC0-80F8-3711-45171BA2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B990-0DF1-8B14-040C-FA34B804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6A42-8133-22DF-47CC-C7CEED0C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54151-428F-6EBC-2E19-0CB08810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DD85A-227E-E642-16A8-A81CC43D4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0637A-5F54-892F-5A4A-FEB83E6C6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32725-861A-39D6-2906-65CA67ED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2B1EA-03DF-94E6-4593-A051D543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BA30-1696-0739-3C69-38E7134E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56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EB38-C3CC-8D22-68A8-09651438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05CE5-0463-16FC-BAB9-33B7782C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0EE91-A2F4-5990-600E-9AFADC5A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7DC67-BF80-17EB-6B85-8B93A8EE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831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B36BC-0412-D05C-8DB5-8FD6EFCA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B9FCD-90B9-414D-A465-D71F5801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39B1-C38C-BE45-72CF-EE616E77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264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6561-6254-ECEB-6DB4-0C620376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A082-DF29-1C18-6C48-47516404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8FE1-EA59-DCFB-0851-65811D0A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F7714-2E5D-22C3-27E6-1850E3C7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34DA8-C6C9-A6DD-9F14-15459B06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127D4-78CD-AB3E-7866-AD780CC8E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90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0402-4E89-7DA0-913D-AE7DFF73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DE516-E8A9-6FD7-6E99-69BA9B691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486AA-A04A-1E24-47B1-C8277AA04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994BF-148B-F797-A2A9-2CDA64EF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C0977-6D0E-D92F-B68B-7D972077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BA88-BE8F-57EA-6010-A5D683FD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03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7D8145-6014-FB8F-9842-EE3E1FDE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9B13C-4883-B076-C38D-90D8C60E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CE255-619D-193D-CB76-CF0896FD3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B66D4-C08F-4EBC-88D1-E5E9BE3FEB6F}" type="datetimeFigureOut">
              <a:rPr lang="en-ID" smtClean="0"/>
              <a:t>07/08/2025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25F9-2C5F-6BF3-7B2F-F8F2DF490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1E1D0-B643-5F49-7154-055F1B013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C8115-FC64-4755-9098-9526C36548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2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579F48-AE66-B7A3-B227-EB769D477953}"/>
              </a:ext>
            </a:extLst>
          </p:cNvPr>
          <p:cNvSpPr txBox="1"/>
          <p:nvPr/>
        </p:nvSpPr>
        <p:spPr>
          <a:xfrm>
            <a:off x="2313996" y="2352583"/>
            <a:ext cx="5584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TE-06 Onboarding Project</a:t>
            </a:r>
            <a:endParaRPr lang="en-AT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7D4B6-1FA1-49C6-193B-23BEC2E85FB6}"/>
              </a:ext>
            </a:extLst>
          </p:cNvPr>
          <p:cNvSpPr txBox="1"/>
          <p:nvPr/>
        </p:nvSpPr>
        <p:spPr>
          <a:xfrm>
            <a:off x="3833367" y="3059668"/>
            <a:ext cx="254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Wireframe Design</a:t>
            </a:r>
            <a:endParaRPr lang="en-AT" sz="2400" dirty="0"/>
          </a:p>
        </p:txBody>
      </p:sp>
    </p:spTree>
    <p:extLst>
      <p:ext uri="{BB962C8B-B14F-4D97-AF65-F5344CB8AC3E}">
        <p14:creationId xmlns:p14="http://schemas.microsoft.com/office/powerpoint/2010/main" val="385233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F75934-1B5C-8DD8-F946-08D62E24FB97}"/>
              </a:ext>
            </a:extLst>
          </p:cNvPr>
          <p:cNvSpPr/>
          <p:nvPr/>
        </p:nvSpPr>
        <p:spPr>
          <a:xfrm>
            <a:off x="427609" y="1155353"/>
            <a:ext cx="4657725" cy="3803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C49B-9955-3F7B-A404-9135E6E2E44B}"/>
              </a:ext>
            </a:extLst>
          </p:cNvPr>
          <p:cNvSpPr txBox="1"/>
          <p:nvPr/>
        </p:nvSpPr>
        <p:spPr>
          <a:xfrm>
            <a:off x="684784" y="1481508"/>
            <a:ext cx="4166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TE-06 – Parking Helper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08DD7-DD5A-F296-2243-730440DFA255}"/>
              </a:ext>
            </a:extLst>
          </p:cNvPr>
          <p:cNvSpPr/>
          <p:nvPr/>
        </p:nvSpPr>
        <p:spPr>
          <a:xfrm>
            <a:off x="2656459" y="3738501"/>
            <a:ext cx="1771650" cy="33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insight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10EB0-8ABB-0D55-E6A2-AEAF0CE942B2}"/>
              </a:ext>
            </a:extLst>
          </p:cNvPr>
          <p:cNvSpPr/>
          <p:nvPr/>
        </p:nvSpPr>
        <p:spPr>
          <a:xfrm>
            <a:off x="2656459" y="3100326"/>
            <a:ext cx="1771650" cy="333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Parking</a:t>
            </a:r>
            <a:endParaRPr lang="en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6D0AAD-0404-F225-2AA3-B87F741F8151}"/>
              </a:ext>
            </a:extLst>
          </p:cNvPr>
          <p:cNvSpPr/>
          <p:nvPr/>
        </p:nvSpPr>
        <p:spPr>
          <a:xfrm>
            <a:off x="6293066" y="1176941"/>
            <a:ext cx="4657725" cy="38035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19E9A-C4AA-8035-CA2F-9DE0F0BBEE9E}"/>
              </a:ext>
            </a:extLst>
          </p:cNvPr>
          <p:cNvSpPr txBox="1"/>
          <p:nvPr/>
        </p:nvSpPr>
        <p:spPr>
          <a:xfrm>
            <a:off x="6321641" y="786021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Homepage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69AC9-71EB-6938-2BED-30116D091B63}"/>
              </a:ext>
            </a:extLst>
          </p:cNvPr>
          <p:cNvSpPr txBox="1"/>
          <p:nvPr/>
        </p:nvSpPr>
        <p:spPr>
          <a:xfrm>
            <a:off x="6538635" y="1915781"/>
            <a:ext cx="4166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Welcome to</a:t>
            </a:r>
          </a:p>
          <a:p>
            <a:pPr algn="ctr"/>
            <a:r>
              <a:rPr lang="en-US" dirty="0"/>
              <a:t>TE-06 – Parking Helper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99F1E9-E51C-960D-BA35-EE9C6A35512E}"/>
              </a:ext>
            </a:extLst>
          </p:cNvPr>
          <p:cNvSpPr/>
          <p:nvPr/>
        </p:nvSpPr>
        <p:spPr>
          <a:xfrm>
            <a:off x="8521916" y="3760089"/>
            <a:ext cx="1771650" cy="33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insight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47431-83AD-8F7D-EA2E-D4656AF8141E}"/>
              </a:ext>
            </a:extLst>
          </p:cNvPr>
          <p:cNvSpPr/>
          <p:nvPr/>
        </p:nvSpPr>
        <p:spPr>
          <a:xfrm>
            <a:off x="8521916" y="3121914"/>
            <a:ext cx="1771650" cy="33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Parking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4E9F3-450D-380D-37D3-24D28FCEE3D0}"/>
              </a:ext>
            </a:extLst>
          </p:cNvPr>
          <p:cNvSpPr/>
          <p:nvPr/>
        </p:nvSpPr>
        <p:spPr>
          <a:xfrm>
            <a:off x="1225119" y="2068497"/>
            <a:ext cx="3202990" cy="9587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44E447-911D-DF11-105C-3A21655D0F09}"/>
              </a:ext>
            </a:extLst>
          </p:cNvPr>
          <p:cNvSpPr/>
          <p:nvPr/>
        </p:nvSpPr>
        <p:spPr>
          <a:xfrm>
            <a:off x="1579301" y="2421327"/>
            <a:ext cx="2494626" cy="266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7F3AD-1227-CD8D-3333-159B6ECB4F1D}"/>
              </a:ext>
            </a:extLst>
          </p:cNvPr>
          <p:cNvSpPr txBox="1"/>
          <p:nvPr/>
        </p:nvSpPr>
        <p:spPr>
          <a:xfrm>
            <a:off x="1579301" y="2138122"/>
            <a:ext cx="209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Please enter the passcode:</a:t>
            </a:r>
            <a:endParaRPr lang="en-AT" sz="11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1C2798-E6D5-C54B-248E-47D75CCC5B25}"/>
              </a:ext>
            </a:extLst>
          </p:cNvPr>
          <p:cNvSpPr/>
          <p:nvPr/>
        </p:nvSpPr>
        <p:spPr>
          <a:xfrm>
            <a:off x="5379868" y="2687779"/>
            <a:ext cx="679236" cy="4125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35805C48-8816-4831-1F7D-D8D50C388D7D}"/>
              </a:ext>
            </a:extLst>
          </p:cNvPr>
          <p:cNvSpPr/>
          <p:nvPr/>
        </p:nvSpPr>
        <p:spPr>
          <a:xfrm>
            <a:off x="4418398" y="529532"/>
            <a:ext cx="1646253" cy="7340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7065"/>
              <a:gd name="adj6" fmla="val -224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 must enter passcode before accessing the system</a:t>
            </a:r>
            <a:endParaRPr lang="en-AT" sz="10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86892C-6FE7-78F2-075A-5CCA5DF8F88A}"/>
              </a:ext>
            </a:extLst>
          </p:cNvPr>
          <p:cNvSpPr/>
          <p:nvPr/>
        </p:nvSpPr>
        <p:spPr>
          <a:xfrm>
            <a:off x="3238777" y="2769119"/>
            <a:ext cx="833577" cy="17930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  <a:endParaRPr lang="en-AT" sz="1000" dirty="0"/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1DEB7B19-44B8-D9E0-77F7-9F2B795A8540}"/>
              </a:ext>
            </a:extLst>
          </p:cNvPr>
          <p:cNvSpPr/>
          <p:nvPr/>
        </p:nvSpPr>
        <p:spPr>
          <a:xfrm>
            <a:off x="9931523" y="5337902"/>
            <a:ext cx="1646253" cy="7340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579"/>
              <a:gd name="adj6" fmla="val -10221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The website is accessible after the passcode is entered</a:t>
            </a:r>
            <a:endParaRPr lang="en-AT" sz="10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147BE5-DADD-EBE2-0BDA-2B6D7D902B62}"/>
              </a:ext>
            </a:extLst>
          </p:cNvPr>
          <p:cNvSpPr/>
          <p:nvPr/>
        </p:nvSpPr>
        <p:spPr>
          <a:xfrm>
            <a:off x="828674" y="317409"/>
            <a:ext cx="2837527" cy="51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Homepage</a:t>
            </a:r>
            <a:endParaRPr lang="en-AT" dirty="0"/>
          </a:p>
        </p:txBody>
      </p:sp>
      <p:sp>
        <p:nvSpPr>
          <p:cNvPr id="20" name="Arrow: Striped Right 19">
            <a:extLst>
              <a:ext uri="{FF2B5EF4-FFF2-40B4-BE49-F238E27FC236}">
                <a16:creationId xmlns:a16="http://schemas.microsoft.com/office/drawing/2014/main" id="{3E2823BD-E495-55E3-5736-02CE19D95ECA}"/>
              </a:ext>
            </a:extLst>
          </p:cNvPr>
          <p:cNvSpPr/>
          <p:nvPr/>
        </p:nvSpPr>
        <p:spPr>
          <a:xfrm>
            <a:off x="10484808" y="3169672"/>
            <a:ext cx="465984" cy="259328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CAE531-245B-8242-F959-CAA8503BDEB9}"/>
              </a:ext>
            </a:extLst>
          </p:cNvPr>
          <p:cNvSpPr txBox="1"/>
          <p:nvPr/>
        </p:nvSpPr>
        <p:spPr>
          <a:xfrm>
            <a:off x="10950791" y="3169672"/>
            <a:ext cx="101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 to slide 2</a:t>
            </a:r>
            <a:endParaRPr lang="en-AT" sz="1200" dirty="0"/>
          </a:p>
        </p:txBody>
      </p:sp>
      <p:sp>
        <p:nvSpPr>
          <p:cNvPr id="22" name="Arrow: Striped Right 21">
            <a:extLst>
              <a:ext uri="{FF2B5EF4-FFF2-40B4-BE49-F238E27FC236}">
                <a16:creationId xmlns:a16="http://schemas.microsoft.com/office/drawing/2014/main" id="{8658904D-E55D-3F41-570B-BE03DAE7F5B0}"/>
              </a:ext>
            </a:extLst>
          </p:cNvPr>
          <p:cNvSpPr/>
          <p:nvPr/>
        </p:nvSpPr>
        <p:spPr>
          <a:xfrm>
            <a:off x="10484808" y="3804117"/>
            <a:ext cx="465984" cy="259328"/>
          </a:xfrm>
          <a:prstGeom prst="strip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B184F-248D-F737-53E9-1D0F40026613}"/>
              </a:ext>
            </a:extLst>
          </p:cNvPr>
          <p:cNvSpPr txBox="1"/>
          <p:nvPr/>
        </p:nvSpPr>
        <p:spPr>
          <a:xfrm>
            <a:off x="10950791" y="3804117"/>
            <a:ext cx="1011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Go to slide 2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839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160AA3-18BA-6B0B-B428-797EA2F94978}"/>
              </a:ext>
            </a:extLst>
          </p:cNvPr>
          <p:cNvSpPr/>
          <p:nvPr/>
        </p:nvSpPr>
        <p:spPr>
          <a:xfrm>
            <a:off x="828675" y="1790700"/>
            <a:ext cx="4048125" cy="3429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2FF29C-9AD4-B4E0-0BB4-7657ACB6DE6A}"/>
              </a:ext>
            </a:extLst>
          </p:cNvPr>
          <p:cNvSpPr/>
          <p:nvPr/>
        </p:nvSpPr>
        <p:spPr>
          <a:xfrm>
            <a:off x="1395412" y="3668224"/>
            <a:ext cx="291465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 Prediction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15DFE-07E3-9587-9099-CC20227CFD52}"/>
              </a:ext>
            </a:extLst>
          </p:cNvPr>
          <p:cNvSpPr/>
          <p:nvPr/>
        </p:nvSpPr>
        <p:spPr>
          <a:xfrm>
            <a:off x="1395412" y="2972899"/>
            <a:ext cx="291465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 Discovery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008A6-87DB-4A14-D9CC-554EE2868EAC}"/>
              </a:ext>
            </a:extLst>
          </p:cNvPr>
          <p:cNvSpPr txBox="1"/>
          <p:nvPr/>
        </p:nvSpPr>
        <p:spPr>
          <a:xfrm>
            <a:off x="1155763" y="199191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CD60A-A575-F476-F5A8-644190525F93}"/>
              </a:ext>
            </a:extLst>
          </p:cNvPr>
          <p:cNvSpPr txBox="1"/>
          <p:nvPr/>
        </p:nvSpPr>
        <p:spPr>
          <a:xfrm>
            <a:off x="1155763" y="4749211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Back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DF57D-910D-897E-372B-2A72CF7CB3CF}"/>
              </a:ext>
            </a:extLst>
          </p:cNvPr>
          <p:cNvSpPr txBox="1"/>
          <p:nvPr/>
        </p:nvSpPr>
        <p:spPr>
          <a:xfrm>
            <a:off x="2032063" y="2243877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Page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3E80C-A914-EA0C-A9F4-45EBDAD373E6}"/>
              </a:ext>
            </a:extLst>
          </p:cNvPr>
          <p:cNvSpPr/>
          <p:nvPr/>
        </p:nvSpPr>
        <p:spPr>
          <a:xfrm>
            <a:off x="6207062" y="4148137"/>
            <a:ext cx="4391025" cy="2143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D4379-C03C-3EFD-9D34-879A28932F0B}"/>
              </a:ext>
            </a:extLst>
          </p:cNvPr>
          <p:cNvSpPr txBox="1"/>
          <p:nvPr/>
        </p:nvSpPr>
        <p:spPr>
          <a:xfrm>
            <a:off x="6320228" y="4177323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F1E43-7935-1D2F-201B-370716C51D39}"/>
              </a:ext>
            </a:extLst>
          </p:cNvPr>
          <p:cNvSpPr txBox="1"/>
          <p:nvPr/>
        </p:nvSpPr>
        <p:spPr>
          <a:xfrm>
            <a:off x="6320228" y="5988628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D8063-2D03-4043-F8F7-72BA872DE3F6}"/>
              </a:ext>
            </a:extLst>
          </p:cNvPr>
          <p:cNvSpPr txBox="1"/>
          <p:nvPr/>
        </p:nvSpPr>
        <p:spPr>
          <a:xfrm>
            <a:off x="6472627" y="4546580"/>
            <a:ext cx="977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</a:t>
            </a:r>
            <a:endParaRPr lang="en-ID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7EB806-AEB7-4543-A355-5D693F3B0577}"/>
              </a:ext>
            </a:extLst>
          </p:cNvPr>
          <p:cNvSpPr/>
          <p:nvPr/>
        </p:nvSpPr>
        <p:spPr>
          <a:xfrm>
            <a:off x="7450074" y="4546580"/>
            <a:ext cx="2233613" cy="261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969D4-B96B-C65B-B5DD-0ABC2B2B8216}"/>
              </a:ext>
            </a:extLst>
          </p:cNvPr>
          <p:cNvSpPr txBox="1"/>
          <p:nvPr/>
        </p:nvSpPr>
        <p:spPr>
          <a:xfrm>
            <a:off x="6472626" y="5075828"/>
            <a:ext cx="977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Parking areas</a:t>
            </a:r>
            <a:endParaRPr lang="en-ID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17D20-0CC3-E4D3-19D6-10E49C2433E5}"/>
              </a:ext>
            </a:extLst>
          </p:cNvPr>
          <p:cNvSpPr/>
          <p:nvPr/>
        </p:nvSpPr>
        <p:spPr>
          <a:xfrm>
            <a:off x="7450072" y="5075828"/>
            <a:ext cx="2233613" cy="11011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A0AF92-0EAE-3105-FD3E-A7BA6FDC51F6}"/>
              </a:ext>
            </a:extLst>
          </p:cNvPr>
          <p:cNvSpPr txBox="1"/>
          <p:nvPr/>
        </p:nvSpPr>
        <p:spPr>
          <a:xfrm>
            <a:off x="7540562" y="46773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143170-4C11-65CA-054E-B369BE0D2C36}"/>
              </a:ext>
            </a:extLst>
          </p:cNvPr>
          <p:cNvSpPr txBox="1"/>
          <p:nvPr/>
        </p:nvSpPr>
        <p:spPr>
          <a:xfrm>
            <a:off x="7632927" y="4541490"/>
            <a:ext cx="1761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Monash University</a:t>
            </a:r>
            <a:endParaRPr lang="en-ID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A425C-B04F-1B1A-03E4-17AA9B9E1D2C}"/>
              </a:ext>
            </a:extLst>
          </p:cNvPr>
          <p:cNvSpPr txBox="1"/>
          <p:nvPr/>
        </p:nvSpPr>
        <p:spPr>
          <a:xfrm>
            <a:off x="7462773" y="5088894"/>
            <a:ext cx="222091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Monash Sport                      0.5 km          199</a:t>
            </a:r>
            <a:endParaRPr lang="en-ID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EB01B-9ECD-7E91-8901-AFDC93AF13EB}"/>
              </a:ext>
            </a:extLst>
          </p:cNvPr>
          <p:cNvSpPr txBox="1"/>
          <p:nvPr/>
        </p:nvSpPr>
        <p:spPr>
          <a:xfrm>
            <a:off x="7462773" y="4847013"/>
            <a:ext cx="2395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Parking area                  Distance   </a:t>
            </a:r>
            <a:r>
              <a:rPr lang="en-US" sz="900" dirty="0" err="1"/>
              <a:t>Availabilty</a:t>
            </a:r>
            <a:endParaRPr lang="en-ID" sz="900" dirty="0"/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DEA9B42E-0B33-3E42-7800-B11B38F73741}"/>
              </a:ext>
            </a:extLst>
          </p:cNvPr>
          <p:cNvSpPr/>
          <p:nvPr/>
        </p:nvSpPr>
        <p:spPr>
          <a:xfrm>
            <a:off x="9846512" y="5149338"/>
            <a:ext cx="181433" cy="12088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A3CA4-EEF2-0651-0AC8-2FBE34EC06F0}"/>
              </a:ext>
            </a:extLst>
          </p:cNvPr>
          <p:cNvSpPr txBox="1"/>
          <p:nvPr/>
        </p:nvSpPr>
        <p:spPr>
          <a:xfrm>
            <a:off x="7450070" y="5310694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Woodside Building            1.5 km           29</a:t>
            </a:r>
            <a:endParaRPr lang="en-ID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2E5454-C13D-62AF-0BCA-394AE9769840}"/>
              </a:ext>
            </a:extLst>
          </p:cNvPr>
          <p:cNvSpPr txBox="1"/>
          <p:nvPr/>
        </p:nvSpPr>
        <p:spPr>
          <a:xfrm>
            <a:off x="7450068" y="5532494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N1 Building                            2.5 km          300</a:t>
            </a:r>
            <a:endParaRPr lang="en-ID" sz="900" dirty="0"/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C2979721-324F-ECBB-0B03-9E4E32CF7E7E}"/>
              </a:ext>
            </a:extLst>
          </p:cNvPr>
          <p:cNvSpPr/>
          <p:nvPr/>
        </p:nvSpPr>
        <p:spPr>
          <a:xfrm>
            <a:off x="9846510" y="5388517"/>
            <a:ext cx="181433" cy="12088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" dirty="0">
              <a:solidFill>
                <a:schemeClr val="tx1"/>
              </a:solidFill>
            </a:endParaRP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029230C7-340B-5D25-E387-125B47CED5E9}"/>
              </a:ext>
            </a:extLst>
          </p:cNvPr>
          <p:cNvSpPr/>
          <p:nvPr/>
        </p:nvSpPr>
        <p:spPr>
          <a:xfrm>
            <a:off x="9846508" y="5601685"/>
            <a:ext cx="181433" cy="12088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" dirty="0">
              <a:solidFill>
                <a:schemeClr val="tx1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10E9A59D-DC80-4BFF-A088-488146441D86}"/>
              </a:ext>
            </a:extLst>
          </p:cNvPr>
          <p:cNvSpPr/>
          <p:nvPr/>
        </p:nvSpPr>
        <p:spPr>
          <a:xfrm>
            <a:off x="11001312" y="4491037"/>
            <a:ext cx="1117600" cy="488950"/>
          </a:xfrm>
          <a:prstGeom prst="borderCallout1">
            <a:avLst>
              <a:gd name="adj1" fmla="val 18750"/>
              <a:gd name="adj2" fmla="val -8333"/>
              <a:gd name="adj3" fmla="val 141071"/>
              <a:gd name="adj4" fmla="val -934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Navigate button will open Google Map</a:t>
            </a:r>
            <a:endParaRPr lang="en-ID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28AC63-68D2-FF55-07BC-256DB14B9C39}"/>
              </a:ext>
            </a:extLst>
          </p:cNvPr>
          <p:cNvSpPr/>
          <p:nvPr/>
        </p:nvSpPr>
        <p:spPr>
          <a:xfrm>
            <a:off x="6207062" y="977365"/>
            <a:ext cx="4391025" cy="23507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D81945-DD6A-478D-DC0B-6B03E58AC0E7}"/>
              </a:ext>
            </a:extLst>
          </p:cNvPr>
          <p:cNvSpPr txBox="1"/>
          <p:nvPr/>
        </p:nvSpPr>
        <p:spPr>
          <a:xfrm>
            <a:off x="6320228" y="1006551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56E218C-BA12-4EBD-E91C-DBDC3D8EFAE2}"/>
              </a:ext>
            </a:extLst>
          </p:cNvPr>
          <p:cNvSpPr txBox="1"/>
          <p:nvPr/>
        </p:nvSpPr>
        <p:spPr>
          <a:xfrm>
            <a:off x="6320228" y="2817856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</a:t>
            </a:r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463A10-531F-806A-D704-601818F101E1}"/>
              </a:ext>
            </a:extLst>
          </p:cNvPr>
          <p:cNvSpPr txBox="1"/>
          <p:nvPr/>
        </p:nvSpPr>
        <p:spPr>
          <a:xfrm>
            <a:off x="6472627" y="1375808"/>
            <a:ext cx="977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</a:t>
            </a:r>
            <a:endParaRPr lang="en-ID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EB66E1-3974-47A1-9FB6-8E3E5B1B332C}"/>
              </a:ext>
            </a:extLst>
          </p:cNvPr>
          <p:cNvSpPr/>
          <p:nvPr/>
        </p:nvSpPr>
        <p:spPr>
          <a:xfrm>
            <a:off x="7450074" y="1375808"/>
            <a:ext cx="2233613" cy="261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638FD8-9574-1065-BE57-67F15F392EA4}"/>
              </a:ext>
            </a:extLst>
          </p:cNvPr>
          <p:cNvSpPr txBox="1"/>
          <p:nvPr/>
        </p:nvSpPr>
        <p:spPr>
          <a:xfrm>
            <a:off x="6472626" y="1905056"/>
            <a:ext cx="977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Parking areas</a:t>
            </a:r>
            <a:endParaRPr lang="en-ID" sz="105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3EC245-FBEB-5AE7-48C2-F737026E9AA8}"/>
              </a:ext>
            </a:extLst>
          </p:cNvPr>
          <p:cNvSpPr/>
          <p:nvPr/>
        </p:nvSpPr>
        <p:spPr>
          <a:xfrm>
            <a:off x="7450072" y="1905056"/>
            <a:ext cx="2233613" cy="11011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489CF-BCE5-EFCF-556B-E44B9017C4CA}"/>
              </a:ext>
            </a:extLst>
          </p:cNvPr>
          <p:cNvSpPr txBox="1"/>
          <p:nvPr/>
        </p:nvSpPr>
        <p:spPr>
          <a:xfrm>
            <a:off x="7540562" y="15066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468355-CCA8-9264-6C61-B3A9F0DBC8E3}"/>
              </a:ext>
            </a:extLst>
          </p:cNvPr>
          <p:cNvSpPr txBox="1"/>
          <p:nvPr/>
        </p:nvSpPr>
        <p:spPr>
          <a:xfrm>
            <a:off x="7462773" y="1676241"/>
            <a:ext cx="2395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Parking area             Distance       </a:t>
            </a:r>
            <a:r>
              <a:rPr lang="en-US" sz="900" dirty="0" err="1"/>
              <a:t>Availabilty</a:t>
            </a:r>
            <a:endParaRPr lang="en-ID" sz="9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8CDB24-C41A-F737-23CE-EC89318CCFC8}"/>
              </a:ext>
            </a:extLst>
          </p:cNvPr>
          <p:cNvSpPr/>
          <p:nvPr/>
        </p:nvSpPr>
        <p:spPr>
          <a:xfrm>
            <a:off x="828674" y="317409"/>
            <a:ext cx="4048125" cy="51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Parking Discovery Menu</a:t>
            </a:r>
            <a:endParaRPr lang="en-AT" dirty="0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DCBA0AE6-246C-9B87-4FD0-78319D899CA9}"/>
              </a:ext>
            </a:extLst>
          </p:cNvPr>
          <p:cNvCxnSpPr>
            <a:stCxn id="6" idx="3"/>
            <a:endCxn id="32" idx="1"/>
          </p:cNvCxnSpPr>
          <p:nvPr/>
        </p:nvCxnSpPr>
        <p:spPr>
          <a:xfrm flipV="1">
            <a:off x="4310062" y="2152719"/>
            <a:ext cx="1897000" cy="10106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6C76C6-A3A8-F295-6302-F647F622CC2D}"/>
              </a:ext>
            </a:extLst>
          </p:cNvPr>
          <p:cNvSpPr txBox="1"/>
          <p:nvPr/>
        </p:nvSpPr>
        <p:spPr>
          <a:xfrm>
            <a:off x="5131293" y="1875945"/>
            <a:ext cx="73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Click</a:t>
            </a:r>
            <a:endParaRPr lang="en-AT" sz="1200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53A305-4E3C-823A-58F7-69CD671C1C1E}"/>
              </a:ext>
            </a:extLst>
          </p:cNvPr>
          <p:cNvCxnSpPr>
            <a:stCxn id="32" idx="2"/>
            <a:endCxn id="10" idx="0"/>
          </p:cNvCxnSpPr>
          <p:nvPr/>
        </p:nvCxnSpPr>
        <p:spPr>
          <a:xfrm>
            <a:off x="8402575" y="3328073"/>
            <a:ext cx="0" cy="820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5489294-E412-608D-C34D-143BD0369423}"/>
              </a:ext>
            </a:extLst>
          </p:cNvPr>
          <p:cNvSpPr txBox="1"/>
          <p:nvPr/>
        </p:nvSpPr>
        <p:spPr>
          <a:xfrm>
            <a:off x="8513685" y="3577701"/>
            <a:ext cx="2197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Fill “Destination”</a:t>
            </a:r>
            <a:endParaRPr lang="en-AT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3449B0-D609-291D-857D-11C7E778EF04}"/>
              </a:ext>
            </a:extLst>
          </p:cNvPr>
          <p:cNvSpPr txBox="1"/>
          <p:nvPr/>
        </p:nvSpPr>
        <p:spPr>
          <a:xfrm>
            <a:off x="1434551" y="917432"/>
            <a:ext cx="274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Find real-time parking availability</a:t>
            </a:r>
            <a:endParaRPr lang="en-AT" sz="1400" dirty="0"/>
          </a:p>
        </p:txBody>
      </p:sp>
    </p:spTree>
    <p:extLst>
      <p:ext uri="{BB962C8B-B14F-4D97-AF65-F5344CB8AC3E}">
        <p14:creationId xmlns:p14="http://schemas.microsoft.com/office/powerpoint/2010/main" val="402299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ED3FE-9628-0409-D25F-17D0DC9A5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654C08-30CE-5128-F901-6B84CF54DF08}"/>
              </a:ext>
            </a:extLst>
          </p:cNvPr>
          <p:cNvSpPr/>
          <p:nvPr/>
        </p:nvSpPr>
        <p:spPr>
          <a:xfrm>
            <a:off x="828675" y="1790700"/>
            <a:ext cx="4048125" cy="3429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F64D7-5873-4225-3E65-90683AC9D770}"/>
              </a:ext>
            </a:extLst>
          </p:cNvPr>
          <p:cNvSpPr/>
          <p:nvPr/>
        </p:nvSpPr>
        <p:spPr>
          <a:xfrm>
            <a:off x="1434551" y="3587186"/>
            <a:ext cx="291465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 Prediction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19DBF-9258-FA02-36F6-1D890558104D}"/>
              </a:ext>
            </a:extLst>
          </p:cNvPr>
          <p:cNvSpPr/>
          <p:nvPr/>
        </p:nvSpPr>
        <p:spPr>
          <a:xfrm>
            <a:off x="1434551" y="2891861"/>
            <a:ext cx="291465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Parking Discovery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4273C-E07D-ED7F-BE9E-0F3255F2A286}"/>
              </a:ext>
            </a:extLst>
          </p:cNvPr>
          <p:cNvSpPr/>
          <p:nvPr/>
        </p:nvSpPr>
        <p:spPr>
          <a:xfrm>
            <a:off x="6096000" y="476250"/>
            <a:ext cx="4391025" cy="1840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9D1D7-C9B9-EA72-40DB-BE70E3C7322C}"/>
              </a:ext>
            </a:extLst>
          </p:cNvPr>
          <p:cNvSpPr txBox="1"/>
          <p:nvPr/>
        </p:nvSpPr>
        <p:spPr>
          <a:xfrm>
            <a:off x="6209166" y="505436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F2DE1-328A-B870-D93C-07918723280E}"/>
              </a:ext>
            </a:extLst>
          </p:cNvPr>
          <p:cNvSpPr txBox="1"/>
          <p:nvPr/>
        </p:nvSpPr>
        <p:spPr>
          <a:xfrm>
            <a:off x="6207641" y="204835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9EB36-B527-5E7B-FF91-53844687C4EF}"/>
              </a:ext>
            </a:extLst>
          </p:cNvPr>
          <p:cNvSpPr txBox="1"/>
          <p:nvPr/>
        </p:nvSpPr>
        <p:spPr>
          <a:xfrm>
            <a:off x="6361565" y="874693"/>
            <a:ext cx="977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</a:t>
            </a:r>
            <a:endParaRPr lang="en-ID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42E141-0925-4436-606D-95FB811CD52C}"/>
              </a:ext>
            </a:extLst>
          </p:cNvPr>
          <p:cNvSpPr/>
          <p:nvPr/>
        </p:nvSpPr>
        <p:spPr>
          <a:xfrm>
            <a:off x="7339012" y="874693"/>
            <a:ext cx="2233613" cy="261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FD2DD-7131-9858-6106-26A7DFF8E923}"/>
              </a:ext>
            </a:extLst>
          </p:cNvPr>
          <p:cNvSpPr txBox="1"/>
          <p:nvPr/>
        </p:nvSpPr>
        <p:spPr>
          <a:xfrm>
            <a:off x="6361564" y="1403941"/>
            <a:ext cx="977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Parking areas</a:t>
            </a:r>
            <a:endParaRPr lang="en-ID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0F15FA-DA95-1698-7ADC-FB98BD2FB182}"/>
              </a:ext>
            </a:extLst>
          </p:cNvPr>
          <p:cNvSpPr/>
          <p:nvPr/>
        </p:nvSpPr>
        <p:spPr>
          <a:xfrm>
            <a:off x="7339010" y="1403941"/>
            <a:ext cx="2233613" cy="733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A1005-2116-A517-B22C-29532B350F1C}"/>
              </a:ext>
            </a:extLst>
          </p:cNvPr>
          <p:cNvSpPr txBox="1"/>
          <p:nvPr/>
        </p:nvSpPr>
        <p:spPr>
          <a:xfrm>
            <a:off x="7429500" y="10054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EF28D7-DFEF-1AEE-F8F0-031B9AD7438A}"/>
              </a:ext>
            </a:extLst>
          </p:cNvPr>
          <p:cNvSpPr/>
          <p:nvPr/>
        </p:nvSpPr>
        <p:spPr>
          <a:xfrm>
            <a:off x="6094475" y="4382496"/>
            <a:ext cx="4391025" cy="2143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9B7011-795D-B164-F5D5-C807C0D4BAE8}"/>
              </a:ext>
            </a:extLst>
          </p:cNvPr>
          <p:cNvSpPr txBox="1"/>
          <p:nvPr/>
        </p:nvSpPr>
        <p:spPr>
          <a:xfrm>
            <a:off x="6207641" y="4411682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FE000B-2C7F-BB9D-3645-B977B4A0CBB0}"/>
              </a:ext>
            </a:extLst>
          </p:cNvPr>
          <p:cNvSpPr txBox="1"/>
          <p:nvPr/>
        </p:nvSpPr>
        <p:spPr>
          <a:xfrm>
            <a:off x="6207641" y="6222987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</a:t>
            </a:r>
            <a:endParaRPr lang="en-ID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CE650D-A6B6-60CE-2181-7976432302FE}"/>
              </a:ext>
            </a:extLst>
          </p:cNvPr>
          <p:cNvSpPr txBox="1"/>
          <p:nvPr/>
        </p:nvSpPr>
        <p:spPr>
          <a:xfrm>
            <a:off x="6360040" y="4780939"/>
            <a:ext cx="977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</a:t>
            </a:r>
            <a:endParaRPr lang="en-ID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21FFCB-59F3-0A1D-D123-7E784464734E}"/>
              </a:ext>
            </a:extLst>
          </p:cNvPr>
          <p:cNvSpPr/>
          <p:nvPr/>
        </p:nvSpPr>
        <p:spPr>
          <a:xfrm>
            <a:off x="7337487" y="4780939"/>
            <a:ext cx="2233613" cy="261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BB5628-EB4E-3071-8248-55788DABA29E}"/>
              </a:ext>
            </a:extLst>
          </p:cNvPr>
          <p:cNvSpPr txBox="1"/>
          <p:nvPr/>
        </p:nvSpPr>
        <p:spPr>
          <a:xfrm>
            <a:off x="6360039" y="5310187"/>
            <a:ext cx="977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Parking areas</a:t>
            </a:r>
            <a:endParaRPr lang="en-ID" sz="105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893798-BBA4-4C80-8CB2-52DC75D21DD6}"/>
              </a:ext>
            </a:extLst>
          </p:cNvPr>
          <p:cNvSpPr/>
          <p:nvPr/>
        </p:nvSpPr>
        <p:spPr>
          <a:xfrm>
            <a:off x="7337485" y="5310187"/>
            <a:ext cx="2233613" cy="11011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85A663-1DA5-2165-3A5A-4BEC73F977C5}"/>
              </a:ext>
            </a:extLst>
          </p:cNvPr>
          <p:cNvSpPr txBox="1"/>
          <p:nvPr/>
        </p:nvSpPr>
        <p:spPr>
          <a:xfrm>
            <a:off x="7427975" y="4911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6671EE-1382-0AA2-2684-E9231F2C8ED6}"/>
              </a:ext>
            </a:extLst>
          </p:cNvPr>
          <p:cNvSpPr txBox="1"/>
          <p:nvPr/>
        </p:nvSpPr>
        <p:spPr>
          <a:xfrm>
            <a:off x="7520340" y="4775849"/>
            <a:ext cx="1761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Monash University</a:t>
            </a:r>
            <a:endParaRPr lang="en-ID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9E5186-7D6E-0981-94CE-40EB79C7F584}"/>
              </a:ext>
            </a:extLst>
          </p:cNvPr>
          <p:cNvSpPr txBox="1"/>
          <p:nvPr/>
        </p:nvSpPr>
        <p:spPr>
          <a:xfrm>
            <a:off x="7350186" y="5323253"/>
            <a:ext cx="2220911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Monash Sport                   40 Monash Dr</a:t>
            </a:r>
            <a:endParaRPr lang="en-ID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344178-DE48-D240-9135-39E28D9E47BA}"/>
              </a:ext>
            </a:extLst>
          </p:cNvPr>
          <p:cNvSpPr txBox="1"/>
          <p:nvPr/>
        </p:nvSpPr>
        <p:spPr>
          <a:xfrm>
            <a:off x="7350186" y="5081372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Parking area                       Address</a:t>
            </a:r>
            <a:endParaRPr lang="en-ID" sz="9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EED5DC-EAE9-A8D0-EB6A-6259D7D99E6E}"/>
              </a:ext>
            </a:extLst>
          </p:cNvPr>
          <p:cNvSpPr txBox="1"/>
          <p:nvPr/>
        </p:nvSpPr>
        <p:spPr>
          <a:xfrm>
            <a:off x="7337483" y="5545053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Woodside Building            1.5 km           29</a:t>
            </a:r>
            <a:endParaRPr lang="en-ID" sz="9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4565D6-0B5A-A722-4E2C-E9C709B41805}"/>
              </a:ext>
            </a:extLst>
          </p:cNvPr>
          <p:cNvSpPr txBox="1"/>
          <p:nvPr/>
        </p:nvSpPr>
        <p:spPr>
          <a:xfrm>
            <a:off x="7337481" y="5766853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N1 Building                            2.5 km          300</a:t>
            </a:r>
            <a:endParaRPr lang="en-ID" sz="9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51BE32-F0F9-8D45-9090-FDC47F38FF85}"/>
              </a:ext>
            </a:extLst>
          </p:cNvPr>
          <p:cNvSpPr/>
          <p:nvPr/>
        </p:nvSpPr>
        <p:spPr>
          <a:xfrm>
            <a:off x="9316426" y="5125787"/>
            <a:ext cx="1041634" cy="1169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Monash Sport</a:t>
            </a:r>
          </a:p>
          <a:p>
            <a:endParaRPr lang="en-US" sz="900" dirty="0"/>
          </a:p>
          <a:p>
            <a:r>
              <a:rPr lang="en-US" sz="900" dirty="0"/>
              <a:t>Predicted Availability: 40</a:t>
            </a:r>
          </a:p>
          <a:p>
            <a:endParaRPr lang="en-US" sz="900" dirty="0"/>
          </a:p>
          <a:p>
            <a:r>
              <a:rPr lang="en-US" sz="900" dirty="0"/>
              <a:t>Congestion level: Medium</a:t>
            </a:r>
            <a:endParaRPr lang="en-ID" sz="9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2464D9-5011-F605-CF1D-15A8D90B4EA2}"/>
              </a:ext>
            </a:extLst>
          </p:cNvPr>
          <p:cNvSpPr txBox="1"/>
          <p:nvPr/>
        </p:nvSpPr>
        <p:spPr>
          <a:xfrm>
            <a:off x="10548538" y="5542857"/>
            <a:ext cx="814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(Pop up when one of the result is clicked)</a:t>
            </a:r>
            <a:endParaRPr lang="en-ID" sz="10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3959E96-B28E-E0D4-7048-FD598355E2A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4349201" y="1396496"/>
            <a:ext cx="1746799" cy="23811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F9DEB7-3335-919D-08FA-0D127C83C4C5}"/>
              </a:ext>
            </a:extLst>
          </p:cNvPr>
          <p:cNvSpPr txBox="1"/>
          <p:nvPr/>
        </p:nvSpPr>
        <p:spPr>
          <a:xfrm>
            <a:off x="2032063" y="2243877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Parking Page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5B322-B84D-F04B-DB8F-217F1FFB055C}"/>
              </a:ext>
            </a:extLst>
          </p:cNvPr>
          <p:cNvSpPr txBox="1"/>
          <p:nvPr/>
        </p:nvSpPr>
        <p:spPr>
          <a:xfrm>
            <a:off x="1155763" y="1991910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F789C-EB95-C0DE-A16B-6CE451B65FEB}"/>
              </a:ext>
            </a:extLst>
          </p:cNvPr>
          <p:cNvSpPr txBox="1"/>
          <p:nvPr/>
        </p:nvSpPr>
        <p:spPr>
          <a:xfrm>
            <a:off x="1155763" y="4749211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Back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3C134F-A6D6-653B-0887-5DD8CD9A85E6}"/>
              </a:ext>
            </a:extLst>
          </p:cNvPr>
          <p:cNvSpPr/>
          <p:nvPr/>
        </p:nvSpPr>
        <p:spPr>
          <a:xfrm>
            <a:off x="828674" y="317409"/>
            <a:ext cx="4048125" cy="51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Parking Prediction Menu</a:t>
            </a:r>
            <a:endParaRPr lang="en-AT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D0DC6E-801A-737A-B020-044C2A77DAAC}"/>
              </a:ext>
            </a:extLst>
          </p:cNvPr>
          <p:cNvSpPr txBox="1"/>
          <p:nvPr/>
        </p:nvSpPr>
        <p:spPr>
          <a:xfrm>
            <a:off x="1434551" y="917432"/>
            <a:ext cx="2215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 parking availability</a:t>
            </a:r>
            <a:endParaRPr lang="en-AT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1D8562-DA80-9F16-B8F1-FDD16E614B28}"/>
              </a:ext>
            </a:extLst>
          </p:cNvPr>
          <p:cNvSpPr txBox="1"/>
          <p:nvPr/>
        </p:nvSpPr>
        <p:spPr>
          <a:xfrm>
            <a:off x="7351710" y="1191184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Parking area                       Address</a:t>
            </a:r>
            <a:endParaRPr lang="en-ID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3AA3DB-6450-F9EB-1251-E502E36AC5CF}"/>
              </a:ext>
            </a:extLst>
          </p:cNvPr>
          <p:cNvSpPr/>
          <p:nvPr/>
        </p:nvSpPr>
        <p:spPr>
          <a:xfrm>
            <a:off x="6094475" y="2431105"/>
            <a:ext cx="4391025" cy="1840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62B8AD-064D-ABB3-BF7C-1387DCC36380}"/>
              </a:ext>
            </a:extLst>
          </p:cNvPr>
          <p:cNvSpPr txBox="1"/>
          <p:nvPr/>
        </p:nvSpPr>
        <p:spPr>
          <a:xfrm>
            <a:off x="6207641" y="2460291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Home</a:t>
            </a:r>
            <a:endParaRPr lang="en-ID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10329E-532B-C93D-05AF-EA1BDF91A13A}"/>
              </a:ext>
            </a:extLst>
          </p:cNvPr>
          <p:cNvSpPr txBox="1"/>
          <p:nvPr/>
        </p:nvSpPr>
        <p:spPr>
          <a:xfrm>
            <a:off x="6206116" y="4003205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Back</a:t>
            </a:r>
            <a:endParaRPr lang="en-ID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D6C6CD-136A-0F3A-E777-1F8FD8C14D79}"/>
              </a:ext>
            </a:extLst>
          </p:cNvPr>
          <p:cNvSpPr txBox="1"/>
          <p:nvPr/>
        </p:nvSpPr>
        <p:spPr>
          <a:xfrm>
            <a:off x="6360040" y="2829548"/>
            <a:ext cx="9774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Destination</a:t>
            </a:r>
            <a:endParaRPr lang="en-ID" sz="11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D77E1A-7939-4BA6-3ED8-0B8247B0332B}"/>
              </a:ext>
            </a:extLst>
          </p:cNvPr>
          <p:cNvSpPr/>
          <p:nvPr/>
        </p:nvSpPr>
        <p:spPr>
          <a:xfrm>
            <a:off x="7337487" y="2829548"/>
            <a:ext cx="2233613" cy="2616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9BB1D9-A42C-7FED-3075-B56323FC86E2}"/>
              </a:ext>
            </a:extLst>
          </p:cNvPr>
          <p:cNvSpPr txBox="1"/>
          <p:nvPr/>
        </p:nvSpPr>
        <p:spPr>
          <a:xfrm>
            <a:off x="6360039" y="3358796"/>
            <a:ext cx="977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Parking areas</a:t>
            </a:r>
            <a:endParaRPr lang="en-ID" sz="105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05B133-2BB5-443F-39D8-618691C13567}"/>
              </a:ext>
            </a:extLst>
          </p:cNvPr>
          <p:cNvSpPr/>
          <p:nvPr/>
        </p:nvSpPr>
        <p:spPr>
          <a:xfrm>
            <a:off x="7337485" y="3358796"/>
            <a:ext cx="2233613" cy="733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B2FF6D-FE56-9A63-2E61-5D007792A62B}"/>
              </a:ext>
            </a:extLst>
          </p:cNvPr>
          <p:cNvSpPr txBox="1"/>
          <p:nvPr/>
        </p:nvSpPr>
        <p:spPr>
          <a:xfrm>
            <a:off x="7427975" y="29603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D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1F7509-A10E-884E-7F6E-FC7203EAA342}"/>
              </a:ext>
            </a:extLst>
          </p:cNvPr>
          <p:cNvSpPr txBox="1"/>
          <p:nvPr/>
        </p:nvSpPr>
        <p:spPr>
          <a:xfrm>
            <a:off x="7350185" y="3146039"/>
            <a:ext cx="2233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Parking area                       Address</a:t>
            </a:r>
            <a:endParaRPr lang="en-ID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1E5D32-F7C3-B846-126D-467C38D1373B}"/>
              </a:ext>
            </a:extLst>
          </p:cNvPr>
          <p:cNvSpPr txBox="1"/>
          <p:nvPr/>
        </p:nvSpPr>
        <p:spPr>
          <a:xfrm>
            <a:off x="7516408" y="2815423"/>
            <a:ext cx="1761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Monash University</a:t>
            </a:r>
            <a:endParaRPr lang="en-ID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237A47-E1B7-67AA-2E2D-46CFDB174BE7}"/>
              </a:ext>
            </a:extLst>
          </p:cNvPr>
          <p:cNvSpPr/>
          <p:nvPr/>
        </p:nvSpPr>
        <p:spPr>
          <a:xfrm>
            <a:off x="7004483" y="3612712"/>
            <a:ext cx="2652336" cy="391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Please wait while system is updating…</a:t>
            </a:r>
            <a:endParaRPr lang="en-ID" sz="900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388F7C2-7120-19D0-2968-CCCFA6EE69AC}"/>
              </a:ext>
            </a:extLst>
          </p:cNvPr>
          <p:cNvCxnSpPr>
            <a:stCxn id="10" idx="3"/>
            <a:endCxn id="49" idx="3"/>
          </p:cNvCxnSpPr>
          <p:nvPr/>
        </p:nvCxnSpPr>
        <p:spPr>
          <a:xfrm flipH="1">
            <a:off x="10485500" y="1396496"/>
            <a:ext cx="1525" cy="1954855"/>
          </a:xfrm>
          <a:prstGeom prst="bentConnector3">
            <a:avLst>
              <a:gd name="adj1" fmla="val -149901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337A9B-70BF-1A18-47AE-B950C6247FAC}"/>
              </a:ext>
            </a:extLst>
          </p:cNvPr>
          <p:cNvSpPr txBox="1"/>
          <p:nvPr/>
        </p:nvSpPr>
        <p:spPr>
          <a:xfrm>
            <a:off x="10814109" y="2060535"/>
            <a:ext cx="997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Fill form “Destination”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268356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D033-0A5E-8292-2A46-0469D0AE4CDB}"/>
              </a:ext>
            </a:extLst>
          </p:cNvPr>
          <p:cNvSpPr/>
          <p:nvPr/>
        </p:nvSpPr>
        <p:spPr>
          <a:xfrm>
            <a:off x="552450" y="1781175"/>
            <a:ext cx="4048125" cy="3429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7579F-BFA0-82A8-4B14-27603CE30930}"/>
              </a:ext>
            </a:extLst>
          </p:cNvPr>
          <p:cNvSpPr/>
          <p:nvPr/>
        </p:nvSpPr>
        <p:spPr>
          <a:xfrm>
            <a:off x="1091178" y="3916992"/>
            <a:ext cx="291465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CBD Population Trend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FD49AB-DFD9-611E-F47C-666297B1B83B}"/>
              </a:ext>
            </a:extLst>
          </p:cNvPr>
          <p:cNvSpPr/>
          <p:nvPr/>
        </p:nvSpPr>
        <p:spPr>
          <a:xfrm>
            <a:off x="1091178" y="3221667"/>
            <a:ext cx="2914650" cy="38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 Ownership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F85E3-BC33-AB28-0CE6-BEC106C6D8E0}"/>
              </a:ext>
            </a:extLst>
          </p:cNvPr>
          <p:cNvSpPr txBox="1"/>
          <p:nvPr/>
        </p:nvSpPr>
        <p:spPr>
          <a:xfrm>
            <a:off x="1531854" y="2509685"/>
            <a:ext cx="203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Insight Page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1F167E-E9FD-BA91-8723-8228BF1878B4}"/>
              </a:ext>
            </a:extLst>
          </p:cNvPr>
          <p:cNvSpPr/>
          <p:nvPr/>
        </p:nvSpPr>
        <p:spPr>
          <a:xfrm>
            <a:off x="6848475" y="552450"/>
            <a:ext cx="3686175" cy="24288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DA1CC-9E9D-DD8E-9568-87DF407A7471}"/>
              </a:ext>
            </a:extLst>
          </p:cNvPr>
          <p:cNvSpPr/>
          <p:nvPr/>
        </p:nvSpPr>
        <p:spPr>
          <a:xfrm>
            <a:off x="6848475" y="3686175"/>
            <a:ext cx="3686175" cy="24288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57F02D-C3A4-75A6-AD55-84A14AE0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111509"/>
            <a:ext cx="2297792" cy="133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CA8CC0-BB35-F776-0E59-8685ABA68AE4}"/>
              </a:ext>
            </a:extLst>
          </p:cNvPr>
          <p:cNvSpPr txBox="1"/>
          <p:nvPr/>
        </p:nvSpPr>
        <p:spPr>
          <a:xfrm>
            <a:off x="8162925" y="2543175"/>
            <a:ext cx="10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Year</a:t>
            </a:r>
            <a:endParaRPr lang="en-ID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6E40B-1036-E723-D337-4E7E14C2DEC0}"/>
              </a:ext>
            </a:extLst>
          </p:cNvPr>
          <p:cNvSpPr txBox="1"/>
          <p:nvPr/>
        </p:nvSpPr>
        <p:spPr>
          <a:xfrm>
            <a:off x="6809240" y="1272242"/>
            <a:ext cx="1076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Registered vehicle</a:t>
            </a:r>
            <a:endParaRPr lang="en-ID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F260CF-014E-7C19-4950-558B2C7F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191" y="4230946"/>
            <a:ext cx="2297792" cy="1339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2F6136-461B-4A42-109B-E2A6AC4934CF}"/>
              </a:ext>
            </a:extLst>
          </p:cNvPr>
          <p:cNvSpPr txBox="1"/>
          <p:nvPr/>
        </p:nvSpPr>
        <p:spPr>
          <a:xfrm>
            <a:off x="8153399" y="5570278"/>
            <a:ext cx="10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Year</a:t>
            </a:r>
            <a:endParaRPr lang="en-ID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DF010-57EE-E02E-4367-AE75ADECE3FA}"/>
              </a:ext>
            </a:extLst>
          </p:cNvPr>
          <p:cNvSpPr txBox="1"/>
          <p:nvPr/>
        </p:nvSpPr>
        <p:spPr>
          <a:xfrm>
            <a:off x="6790191" y="4410076"/>
            <a:ext cx="10763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Population</a:t>
            </a:r>
            <a:endParaRPr lang="en-ID" sz="1100" dirty="0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22FE7F9-CD1C-0B91-691D-66638D3C6D5C}"/>
              </a:ext>
            </a:extLst>
          </p:cNvPr>
          <p:cNvSpPr/>
          <p:nvPr/>
        </p:nvSpPr>
        <p:spPr>
          <a:xfrm>
            <a:off x="10758487" y="4553189"/>
            <a:ext cx="1038226" cy="452438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878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At least 5 data points</a:t>
            </a:r>
            <a:endParaRPr lang="en-ID" sz="12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FFBC2EA-F0B6-A31B-0C07-87717E5BBBD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005828" y="1766888"/>
            <a:ext cx="2842647" cy="16452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A5CF5C4-C7E2-0D37-F263-CB65293E5D82}"/>
              </a:ext>
            </a:extLst>
          </p:cNvPr>
          <p:cNvCxnSpPr>
            <a:stCxn id="6" idx="3"/>
          </p:cNvCxnSpPr>
          <p:nvPr/>
        </p:nvCxnSpPr>
        <p:spPr>
          <a:xfrm>
            <a:off x="4005828" y="4107492"/>
            <a:ext cx="2814638" cy="14049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0D8B42-1A37-947D-D324-545898218101}"/>
              </a:ext>
            </a:extLst>
          </p:cNvPr>
          <p:cNvSpPr txBox="1"/>
          <p:nvPr/>
        </p:nvSpPr>
        <p:spPr>
          <a:xfrm>
            <a:off x="8029576" y="810236"/>
            <a:ext cx="1657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Car Ownership</a:t>
            </a:r>
            <a:endParaRPr lang="en-ID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952E4-D7BC-A336-CE5A-03F6A5FCDA3C}"/>
              </a:ext>
            </a:extLst>
          </p:cNvPr>
          <p:cNvSpPr txBox="1"/>
          <p:nvPr/>
        </p:nvSpPr>
        <p:spPr>
          <a:xfrm>
            <a:off x="7862886" y="4020533"/>
            <a:ext cx="16573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CBD Population Trends</a:t>
            </a:r>
            <a:endParaRPr lang="en-ID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08364-6767-EC9C-7CE1-98442CE8F1E6}"/>
              </a:ext>
            </a:extLst>
          </p:cNvPr>
          <p:cNvSpPr txBox="1"/>
          <p:nvPr/>
        </p:nvSpPr>
        <p:spPr>
          <a:xfrm>
            <a:off x="783615" y="1986716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447E2-8C58-6579-B386-C52BA794DEE3}"/>
              </a:ext>
            </a:extLst>
          </p:cNvPr>
          <p:cNvSpPr txBox="1"/>
          <p:nvPr/>
        </p:nvSpPr>
        <p:spPr>
          <a:xfrm>
            <a:off x="783615" y="4744017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Back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D3CFE-AF97-2FBC-6D88-691C1C928593}"/>
              </a:ext>
            </a:extLst>
          </p:cNvPr>
          <p:cNvSpPr txBox="1"/>
          <p:nvPr/>
        </p:nvSpPr>
        <p:spPr>
          <a:xfrm>
            <a:off x="6902826" y="770187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FC3470-ABA1-6E58-D9B6-BEA52F268B8D}"/>
              </a:ext>
            </a:extLst>
          </p:cNvPr>
          <p:cNvSpPr txBox="1"/>
          <p:nvPr/>
        </p:nvSpPr>
        <p:spPr>
          <a:xfrm>
            <a:off x="7005072" y="2638527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Back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EC3DF-A1E1-54D0-6846-0F1E387BD395}"/>
              </a:ext>
            </a:extLst>
          </p:cNvPr>
          <p:cNvSpPr txBox="1"/>
          <p:nvPr/>
        </p:nvSpPr>
        <p:spPr>
          <a:xfrm>
            <a:off x="7012211" y="3832743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Home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52EF6-0FC6-9BE4-ECB0-D4B7D7AB30EE}"/>
              </a:ext>
            </a:extLst>
          </p:cNvPr>
          <p:cNvSpPr txBox="1"/>
          <p:nvPr/>
        </p:nvSpPr>
        <p:spPr>
          <a:xfrm>
            <a:off x="7062787" y="5701083"/>
            <a:ext cx="876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</a:rPr>
              <a:t>Back</a:t>
            </a:r>
            <a:endParaRPr lang="en-ID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5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236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Bayu Suyatno</dc:creator>
  <cp:lastModifiedBy>Bayu Suyatno</cp:lastModifiedBy>
  <cp:revision>2</cp:revision>
  <dcterms:created xsi:type="dcterms:W3CDTF">2025-08-05T12:54:29Z</dcterms:created>
  <dcterms:modified xsi:type="dcterms:W3CDTF">2025-08-07T01:01:14Z</dcterms:modified>
</cp:coreProperties>
</file>