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4107-D115-4F1D-A93A-098AEDC7B5C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E30C1-C8F0-40DA-A725-474E7ABC26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6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6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25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59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9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4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5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1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8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8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17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6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1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2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BA4C00-505E-4006-80B8-71566B240A1D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DF0EA-7CD0-40C5-AFAF-BD232718B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tx1"/>
            </a:gs>
            <a:gs pos="100000">
              <a:srgbClr val="FF000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BDA737-5483-48EF-8E26-08AB577DF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49" y="239656"/>
            <a:ext cx="6991702" cy="28776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366A34-35EB-404D-BFDD-0C133AB09EEA}"/>
              </a:ext>
            </a:extLst>
          </p:cNvPr>
          <p:cNvSpPr txBox="1"/>
          <p:nvPr/>
        </p:nvSpPr>
        <p:spPr>
          <a:xfrm>
            <a:off x="343948" y="5712903"/>
            <a:ext cx="522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Nome: Kelvin Gabriel Barbosa França </a:t>
            </a:r>
            <a:r>
              <a:rPr lang="pt-BR" dirty="0" err="1">
                <a:solidFill>
                  <a:schemeClr val="bg1"/>
                </a:solidFill>
              </a:rPr>
              <a:t>Pansani</a:t>
            </a:r>
            <a:r>
              <a:rPr lang="pt-BR" dirty="0">
                <a:solidFill>
                  <a:schemeClr val="bg1"/>
                </a:solidFill>
              </a:rPr>
              <a:t> - SP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4F9A4-F8E0-4AAC-8C6A-227A0CE376C4}"/>
              </a:ext>
            </a:extLst>
          </p:cNvPr>
          <p:cNvSpPr txBox="1"/>
          <p:nvPr/>
        </p:nvSpPr>
        <p:spPr>
          <a:xfrm>
            <a:off x="10012746" y="6395362"/>
            <a:ext cx="20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Data: 20/10/2022</a:t>
            </a:r>
          </a:p>
        </p:txBody>
      </p:sp>
    </p:spTree>
    <p:extLst>
      <p:ext uri="{BB962C8B-B14F-4D97-AF65-F5344CB8AC3E}">
        <p14:creationId xmlns:p14="http://schemas.microsoft.com/office/powerpoint/2010/main" val="9180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25000">
              <a:schemeClr val="tx1"/>
            </a:gs>
            <a:gs pos="100000">
              <a:srgbClr val="FF0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8FFAA-FA18-4560-8801-E00D11861C17}"/>
              </a:ext>
            </a:extLst>
          </p:cNvPr>
          <p:cNvSpPr txBox="1"/>
          <p:nvPr/>
        </p:nvSpPr>
        <p:spPr>
          <a:xfrm>
            <a:off x="4918472" y="295275"/>
            <a:ext cx="235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4A93FF-3531-4F40-A0BA-C40FE12B504B}"/>
              </a:ext>
            </a:extLst>
          </p:cNvPr>
          <p:cNvSpPr txBox="1"/>
          <p:nvPr/>
        </p:nvSpPr>
        <p:spPr>
          <a:xfrm>
            <a:off x="3062287" y="2828835"/>
            <a:ext cx="606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Nosso aplicativo é dedica as pessoas que prezam pela sua saúde e bem-estar, tendo neles diversos exercícios para escolher e cuidar da sua saúde praticando exercícios em qualquer hora e lugar que desejar.</a:t>
            </a:r>
          </a:p>
        </p:txBody>
      </p:sp>
    </p:spTree>
    <p:extLst>
      <p:ext uri="{BB962C8B-B14F-4D97-AF65-F5344CB8AC3E}">
        <p14:creationId xmlns:p14="http://schemas.microsoft.com/office/powerpoint/2010/main" val="27358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50000">
              <a:schemeClr val="tx1"/>
            </a:gs>
            <a:gs pos="100000">
              <a:srgbClr val="FF0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7F4892-7D60-421C-BF84-9BE748A9B915}"/>
              </a:ext>
            </a:extLst>
          </p:cNvPr>
          <p:cNvSpPr txBox="1"/>
          <p:nvPr/>
        </p:nvSpPr>
        <p:spPr>
          <a:xfrm>
            <a:off x="3386137" y="485775"/>
            <a:ext cx="541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Funcionalidades das Telas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C6BCE9-2E60-49A8-AD2D-21B1465B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74" y="2127026"/>
            <a:ext cx="2104375" cy="455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2408B1-1822-4085-B363-3F712454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37" y="2120933"/>
            <a:ext cx="2104375" cy="4549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55D7D4-62EE-49D3-97EE-C77C1D2F7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00" y="2120928"/>
            <a:ext cx="2059336" cy="455000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2B18FD6B-642A-4965-86B7-8D20557FAACA}"/>
              </a:ext>
            </a:extLst>
          </p:cNvPr>
          <p:cNvSpPr/>
          <p:nvPr/>
        </p:nvSpPr>
        <p:spPr>
          <a:xfrm>
            <a:off x="9283278" y="6438897"/>
            <a:ext cx="691696" cy="232032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E2DF38-A62F-4BD9-A033-C97B5D3A722A}"/>
              </a:ext>
            </a:extLst>
          </p:cNvPr>
          <p:cNvSpPr txBox="1"/>
          <p:nvPr/>
        </p:nvSpPr>
        <p:spPr>
          <a:xfrm>
            <a:off x="5144867" y="1583346"/>
            <a:ext cx="164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186871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5000">
              <a:schemeClr val="tx1"/>
            </a:gs>
            <a:gs pos="100000">
              <a:srgbClr val="FF0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CF4A9A-8AE5-446D-8E91-8E3E9DF0EB2C}"/>
              </a:ext>
            </a:extLst>
          </p:cNvPr>
          <p:cNvSpPr txBox="1"/>
          <p:nvPr/>
        </p:nvSpPr>
        <p:spPr>
          <a:xfrm>
            <a:off x="5010150" y="9906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Tela de Criar Conta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B32016-208C-404E-A346-FE1CE53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31" y="1627230"/>
            <a:ext cx="2300288" cy="49735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EA5F88-DCD9-428D-B26B-D6BBF120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6" y="1627230"/>
            <a:ext cx="2300288" cy="49735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D7B911-DD5D-44B6-9A24-8B20A5F6B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41" y="1635212"/>
            <a:ext cx="2300287" cy="49735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55D8A0-F935-4B3B-B664-DDCE87488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36" y="1635210"/>
            <a:ext cx="2300288" cy="4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50000">
              <a:schemeClr val="tx1"/>
            </a:gs>
            <a:gs pos="100000">
              <a:srgbClr val="FF0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E04868-60C5-4A1C-A57C-BAA2A0F6BF35}"/>
              </a:ext>
            </a:extLst>
          </p:cNvPr>
          <p:cNvSpPr txBox="1"/>
          <p:nvPr/>
        </p:nvSpPr>
        <p:spPr>
          <a:xfrm>
            <a:off x="4138612" y="771525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Tela Inicial e Tela de Corrida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477ED-13F1-48EF-B654-B9A3B8E25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24" y="1972362"/>
            <a:ext cx="2101016" cy="4542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F24366-4DF2-43C6-BC57-8B0BE7545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59" y="1972362"/>
            <a:ext cx="2101016" cy="45427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55C360-2B1C-40F5-B13E-39404449C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0"/>
          <a:stretch/>
        </p:blipFill>
        <p:spPr>
          <a:xfrm>
            <a:off x="8979136" y="1979486"/>
            <a:ext cx="2082798" cy="45033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B4B225-A07A-4D11-BDAF-4D0F8AD6E2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4"/>
          <a:stretch/>
        </p:blipFill>
        <p:spPr>
          <a:xfrm>
            <a:off x="6457589" y="1979487"/>
            <a:ext cx="2101016" cy="45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7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25000">
              <a:schemeClr val="tx1"/>
            </a:gs>
            <a:gs pos="100000">
              <a:srgbClr val="FF0000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CF6AD8-8524-453A-BEB8-E03DD177DA12}"/>
              </a:ext>
            </a:extLst>
          </p:cNvPr>
          <p:cNvSpPr txBox="1"/>
          <p:nvPr/>
        </p:nvSpPr>
        <p:spPr>
          <a:xfrm>
            <a:off x="5055637" y="559837"/>
            <a:ext cx="208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6261C-A1CF-458A-B1A3-5B1B77F5B24A}"/>
              </a:ext>
            </a:extLst>
          </p:cNvPr>
          <p:cNvSpPr txBox="1"/>
          <p:nvPr/>
        </p:nvSpPr>
        <p:spPr>
          <a:xfrm>
            <a:off x="709124" y="3069771"/>
            <a:ext cx="4749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-Mínimo de 500Mb de Espaço</a:t>
            </a:r>
          </a:p>
          <a:p>
            <a:r>
              <a:rPr lang="pt-BR" sz="2800" dirty="0">
                <a:solidFill>
                  <a:schemeClr val="bg1"/>
                </a:solidFill>
              </a:rPr>
              <a:t>-2GB de RAM</a:t>
            </a:r>
          </a:p>
        </p:txBody>
      </p:sp>
    </p:spTree>
    <p:extLst>
      <p:ext uri="{BB962C8B-B14F-4D97-AF65-F5344CB8AC3E}">
        <p14:creationId xmlns:p14="http://schemas.microsoft.com/office/powerpoint/2010/main" val="6406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50000">
              <a:schemeClr val="tx1"/>
            </a:gs>
            <a:gs pos="100000">
              <a:srgbClr val="FF0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471AB3-397E-4E39-B351-6EB8C2F9381B}"/>
              </a:ext>
            </a:extLst>
          </p:cNvPr>
          <p:cNvSpPr txBox="1"/>
          <p:nvPr/>
        </p:nvSpPr>
        <p:spPr>
          <a:xfrm>
            <a:off x="3326606" y="2921168"/>
            <a:ext cx="553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92071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49</TotalTime>
  <Words>77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6</cp:revision>
  <dcterms:created xsi:type="dcterms:W3CDTF">2022-10-20T18:06:54Z</dcterms:created>
  <dcterms:modified xsi:type="dcterms:W3CDTF">2022-10-20T18:58:08Z</dcterms:modified>
</cp:coreProperties>
</file>