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197"/>
            <a:ext cx="7772400" cy="1470025"/>
          </a:xfrm>
        </p:spPr>
        <p:txBody>
          <a:bodyPr/>
          <a:lstStyle/>
          <a:p>
            <a:r>
              <a:rPr b="1" dirty="0"/>
              <a:t>Hospital Data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897" y="3339444"/>
            <a:ext cx="7282206" cy="2637149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Scalable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</a:t>
            </a:r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PostgreSQL-Based Solution for Clinical and Administrative Operations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Emeka Amuzie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11-05-2025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Stored procedures for common workflows</a:t>
            </a:r>
          </a:p>
          <a:p>
            <a:r>
              <a:rPr dirty="0"/>
              <a:t>- Role-based access and user permissions</a:t>
            </a:r>
          </a:p>
          <a:p>
            <a:r>
              <a:rPr dirty="0"/>
              <a:t>- BI tool integration (Power BI, Azure Synapse)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3244"/>
            <a:ext cx="8229600" cy="1143000"/>
          </a:xfrm>
        </p:spPr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2122"/>
            <a:ext cx="8229600" cy="907330"/>
          </a:xfrm>
        </p:spPr>
        <p:txBody>
          <a:bodyPr/>
          <a:lstStyle/>
          <a:p>
            <a:r>
              <a:rPr dirty="0"/>
              <a:t>Questions, Feedback,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Chirona</a:t>
            </a:r>
            <a:r>
              <a:rPr lang="en-US" dirty="0"/>
              <a:t> Hospital is a new hospital that requires a robust and scalable data infrastructure to manage staff scheduling, patient care, appointments, treatments, billing, and administrative tasks. The system must centralize and normalize data storage to ensure accurate, real-time reporting and enable integration with future analytical tools for operations, finance, and clinical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E35B-6A4A-CFA3-2AD6-54CD6DF47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0D57-846F-D682-1209-91F62B74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  <a:r>
              <a:rPr lang="en-US" b="1" dirty="0"/>
              <a:t> (cont’d)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2BEE-890F-A4A1-3AC0-64CAC55A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Currently, no central system exists, leading to siloed processes, manual scheduling, error-prone patient tracking, and fragmented billing. The hospital requires a unified database architecture that supports high availability, data consistency, integrity through relational constraints, and efficient querying across departments.</a:t>
            </a:r>
          </a:p>
        </p:txBody>
      </p:sp>
    </p:spTree>
    <p:extLst>
      <p:ext uri="{BB962C8B-B14F-4D97-AF65-F5344CB8AC3E}">
        <p14:creationId xmlns:p14="http://schemas.microsoft.com/office/powerpoint/2010/main" val="263299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and implement a relational database schema</a:t>
            </a:r>
          </a:p>
          <a:p>
            <a:r>
              <a:rPr dirty="0"/>
              <a:t>Ensure data consistency and integrity</a:t>
            </a:r>
          </a:p>
          <a:p>
            <a:r>
              <a:rPr dirty="0"/>
              <a:t>Support clinical workflows and financial operations</a:t>
            </a:r>
          </a:p>
          <a:p>
            <a:r>
              <a:rPr dirty="0"/>
              <a:t>Enable BI &amp; EMR system integration in the future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69"/>
            <a:ext cx="8229600" cy="1143000"/>
          </a:xfrm>
        </p:spPr>
        <p:txBody>
          <a:bodyPr/>
          <a:lstStyle/>
          <a:p>
            <a:r>
              <a:rPr b="1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50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b="1" dirty="0"/>
              <a:t>Clinical</a:t>
            </a:r>
            <a:r>
              <a:rPr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Patient Management</a:t>
            </a:r>
          </a:p>
          <a:p>
            <a:pPr marL="0" indent="0">
              <a:buNone/>
            </a:pPr>
            <a:r>
              <a:rPr lang="en-US" dirty="0"/>
              <a:t>	- Appointments &amp; Scheduling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Diagnosis &amp; Treatment</a:t>
            </a:r>
          </a:p>
          <a:p>
            <a:endParaRPr dirty="0"/>
          </a:p>
          <a:p>
            <a:r>
              <a:rPr b="1" dirty="0"/>
              <a:t>Administrative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Staff &amp; Shift Management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Billing &amp; Payments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Room &amp; Admission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 Stack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Database: PostgreSQL (Azure)</a:t>
            </a:r>
          </a:p>
          <a:p>
            <a:r>
              <a:rPr dirty="0"/>
              <a:t>Language: Python</a:t>
            </a:r>
          </a:p>
          <a:p>
            <a:r>
              <a:rPr dirty="0"/>
              <a:t>Libraries: psycopg2, csv</a:t>
            </a:r>
          </a:p>
          <a:p>
            <a:r>
              <a:rPr dirty="0"/>
              <a:t>Config </a:t>
            </a:r>
            <a:r>
              <a:rPr dirty="0" err="1"/>
              <a:t>Mgmt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YAML</a:t>
            </a:r>
          </a:p>
          <a:p>
            <a:r>
              <a:rPr dirty="0"/>
              <a:t>Deployment: Azure PostgreSQL Flexible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Staff → Doctor / </a:t>
            </a:r>
            <a:r>
              <a:rPr dirty="0" err="1"/>
              <a:t>AdminStaff</a:t>
            </a:r>
            <a:endParaRPr dirty="0"/>
          </a:p>
          <a:p>
            <a:r>
              <a:rPr dirty="0"/>
              <a:t>Patient → Appointments / Admissions / Treatments</a:t>
            </a:r>
          </a:p>
          <a:p>
            <a:r>
              <a:rPr dirty="0"/>
              <a:t>Invoice → </a:t>
            </a:r>
            <a:r>
              <a:rPr dirty="0" err="1"/>
              <a:t>TreatmentInvoice</a:t>
            </a:r>
            <a:r>
              <a:rPr dirty="0"/>
              <a:t> / MedicalTestInvoice</a:t>
            </a:r>
          </a:p>
          <a:p>
            <a:r>
              <a:rPr dirty="0"/>
              <a:t>Foreign key constraints and check constraints enforced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Ingestion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CSV-based initial data load</a:t>
            </a:r>
          </a:p>
          <a:p>
            <a:r>
              <a:rPr dirty="0"/>
              <a:t>- Python script creates schema and loads data</a:t>
            </a:r>
          </a:p>
          <a:p>
            <a:r>
              <a:rPr dirty="0"/>
              <a:t>- Scalable for future ETL pipelines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Azure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Provision PostgreSQL Flexible Server</a:t>
            </a:r>
          </a:p>
          <a:p>
            <a:r>
              <a:t>2. Configure firewall &amp; SSL</a:t>
            </a:r>
          </a:p>
          <a:p>
            <a:r>
              <a:t>3. Create `conn.yml` with credentials</a:t>
            </a:r>
          </a:p>
          <a:p>
            <a:r>
              <a:t>4. Run `script.py` to initialize schema &amp; load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Hospital Data Management System</vt:lpstr>
      <vt:lpstr>Case Study</vt:lpstr>
      <vt:lpstr>Problem Statement (cont’d)</vt:lpstr>
      <vt:lpstr>Project Objectives</vt:lpstr>
      <vt:lpstr>Functional Requirements</vt:lpstr>
      <vt:lpstr>Tech Stack &amp; Architecture</vt:lpstr>
      <vt:lpstr>Schema Overview</vt:lpstr>
      <vt:lpstr>Data Ingestion Flow</vt:lpstr>
      <vt:lpstr>Azure Deployment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Emeka Amuzie</cp:lastModifiedBy>
  <cp:revision>7</cp:revision>
  <dcterms:created xsi:type="dcterms:W3CDTF">2013-01-27T09:14:16Z</dcterms:created>
  <dcterms:modified xsi:type="dcterms:W3CDTF">2025-05-11T17:14:55Z</dcterms:modified>
  <cp:category/>
</cp:coreProperties>
</file>