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P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3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96A9-1D92-72CE-4F5F-71F546665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12A6C-502F-1043-3DF2-428B49C53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3F93B-BAC8-B190-FA55-3C39339B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203-6D4E-4115-88F7-164F282BB012}" type="datetimeFigureOut">
              <a:rPr lang="en-PR" smtClean="0"/>
              <a:t>2/14/2025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130C8-F0D9-C6BC-F27E-15D479E8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3C4E-9EBB-37B2-CCBF-6EB835AD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ECA-D003-46DD-9A8C-D4ACA6F169DC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4186427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6E83-B901-EA17-34BD-2C28178E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0206A-6FED-D8BC-2589-3431AAF65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2CA69-F0FA-AE8C-D726-3A84AEAA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203-6D4E-4115-88F7-164F282BB012}" type="datetimeFigureOut">
              <a:rPr lang="en-PR" smtClean="0"/>
              <a:t>2/14/2025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A4BFD-3A91-C4D3-7899-F55E7260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8F3E4-4936-51DF-79A6-A7C5706A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ECA-D003-46DD-9A8C-D4ACA6F169DC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411263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0AA76-B1AD-F324-28D8-5429B95F7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30A9D-F3AE-48EA-EC26-4F788EDE0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74AF4-594E-4C03-3FBB-82356981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203-6D4E-4115-88F7-164F282BB012}" type="datetimeFigureOut">
              <a:rPr lang="en-PR" smtClean="0"/>
              <a:t>2/14/2025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3241B-6A31-7E30-73AB-A2A13B74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5481-9D66-5AC3-1215-ABD4850C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ECA-D003-46DD-9A8C-D4ACA6F169DC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80122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9C75-322C-B1C9-95F9-A6ADD8BB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D5138-BC5A-F615-F563-A703304B2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E3FB8-0DB8-10F8-B6BC-BCF3F1A9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203-6D4E-4115-88F7-164F282BB012}" type="datetimeFigureOut">
              <a:rPr lang="en-PR" smtClean="0"/>
              <a:t>2/14/2025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78BCB-4645-9C62-BCB1-3521A118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F2739-D72B-A864-02F0-7B7F121A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ECA-D003-46DD-9A8C-D4ACA6F169DC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77563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AD75-F915-B981-0223-3CBD03C2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DD5CF-7367-FCB4-4619-1C93B7A7C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E80ED-B17A-3B50-2444-06E4E8A5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203-6D4E-4115-88F7-164F282BB012}" type="datetimeFigureOut">
              <a:rPr lang="en-PR" smtClean="0"/>
              <a:t>2/14/2025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81E17-976A-0511-4E79-70C282FF4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07548-62A4-B5AD-A397-A92AA288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ECA-D003-46DD-9A8C-D4ACA6F169DC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31942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6E09-C405-712C-F911-C3067839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B4664-3FCF-BF17-638E-9473279E7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5122A-D9BC-B637-F288-5A6EB9A64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72CC7-29A5-889E-3DC5-B8AAE509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203-6D4E-4115-88F7-164F282BB012}" type="datetimeFigureOut">
              <a:rPr lang="en-PR" smtClean="0"/>
              <a:t>2/14/2025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1E0FA-CA4D-25BC-3F41-8B86C1E9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2BC36-0B9C-E714-5D44-B36D0321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ECA-D003-46DD-9A8C-D4ACA6F169DC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650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633E-C132-194E-1E44-1E40C4F6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FFF5E-6F33-E846-C933-C69B0C8B3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F4214-377A-B270-C2A8-F364D0A1B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9688E-61FA-996E-0F8F-D999F9BD2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B2A7A-6C77-69BA-F303-6164099DB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6B2C-C3DB-3916-09FE-3E7B70E2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203-6D4E-4115-88F7-164F282BB012}" type="datetimeFigureOut">
              <a:rPr lang="en-PR" smtClean="0"/>
              <a:t>2/14/2025</a:t>
            </a:fld>
            <a:endParaRPr lang="en-P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1BF68-4CC4-37F9-92F4-5BA0E239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D006F-17F0-6474-886A-488679E7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ECA-D003-46DD-9A8C-D4ACA6F169DC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23658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148D-A6FF-D2BB-C097-D4C2E2CA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E6026-43C0-2EBB-81FD-05768B4E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203-6D4E-4115-88F7-164F282BB012}" type="datetimeFigureOut">
              <a:rPr lang="en-PR" smtClean="0"/>
              <a:t>2/14/2025</a:t>
            </a:fld>
            <a:endParaRPr lang="en-P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61316-A2E0-DA0F-13D1-3BE6C1AC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8ACD1-BE3D-612D-5223-CF6AE9B4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ECA-D003-46DD-9A8C-D4ACA6F169DC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390810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30257-6280-8D92-F878-E5D3A22E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203-6D4E-4115-88F7-164F282BB012}" type="datetimeFigureOut">
              <a:rPr lang="en-PR" smtClean="0"/>
              <a:t>2/14/2025</a:t>
            </a:fld>
            <a:endParaRPr lang="en-P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5BFEE-B060-D707-3923-F534CDC4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4A112-BF32-FDE1-C21E-57FBFC02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ECA-D003-46DD-9A8C-D4ACA6F169DC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371821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C33B-FE74-76DF-71B1-DBFBC27B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EFE98-E50B-797A-6BA9-6D6ED23E7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F5134-FCAC-95EA-C0B2-375F42B64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46DA3-6A43-6873-25F8-2406D9EC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203-6D4E-4115-88F7-164F282BB012}" type="datetimeFigureOut">
              <a:rPr lang="en-PR" smtClean="0"/>
              <a:t>2/14/2025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3347E-8C95-116F-1635-8BA22C79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3506C-6EA5-68DE-6AC1-17C41E06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ECA-D003-46DD-9A8C-D4ACA6F169DC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331090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834E-B8A0-C0CD-0A84-69E92B73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FE805-3C24-9987-492D-EE6B209B4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35320-4DEE-0571-D552-9B43911FD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5A386-704F-649F-9CF5-18596ACD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0203-6D4E-4115-88F7-164F282BB012}" type="datetimeFigureOut">
              <a:rPr lang="en-PR" smtClean="0"/>
              <a:t>2/14/2025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85533-9900-4B5F-F5F9-91BADF6D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5EE5F-905A-1CE9-2F52-31C78FBF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7ECA-D003-46DD-9A8C-D4ACA6F169DC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91986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129C1-02DB-A7AA-DBB1-E00FCD54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A6A9D-1B66-CB25-8CA3-40D05F0E8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BDCF0-2E3C-24B2-8DAA-CE2687442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BD0203-6D4E-4115-88F7-164F282BB012}" type="datetimeFigureOut">
              <a:rPr lang="en-PR" smtClean="0"/>
              <a:t>2/14/2025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A8515-1E8D-9999-191D-27A53C7BD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7CCC1-1500-0B39-FBAB-5721D188E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467ECA-D003-46DD-9A8C-D4ACA6F169DC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38687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get-started/install/windows/mobi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6352-7406-74E2-0E52-63B21479F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Frontend and Flutter</a:t>
            </a:r>
            <a:endParaRPr lang="en-P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0F4DC-A412-52A9-0BAE-48EC46DBA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Kelvin Gonzalez</a:t>
            </a:r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190565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039B-47F5-C974-683F-DC740783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Menu</a:t>
            </a:r>
            <a:endParaRPr lang="en-P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B4845-86E4-ED72-3D94-03A754077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Frontend?</a:t>
            </a:r>
          </a:p>
          <a:p>
            <a:r>
              <a:rPr lang="en-US" dirty="0"/>
              <a:t>Flutter vs React</a:t>
            </a:r>
          </a:p>
          <a:p>
            <a:r>
              <a:rPr lang="en-US" dirty="0"/>
              <a:t>Flutter Installation</a:t>
            </a:r>
          </a:p>
          <a:p>
            <a:r>
              <a:rPr lang="en-US" dirty="0"/>
              <a:t>Flutter Base Example Demo</a:t>
            </a:r>
          </a:p>
          <a:p>
            <a:r>
              <a:rPr lang="en-US" dirty="0"/>
              <a:t>Additional Flutter Examples</a:t>
            </a:r>
          </a:p>
          <a:p>
            <a:r>
              <a:rPr lang="en-US" dirty="0"/>
              <a:t>Web Deployment</a:t>
            </a:r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22704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9AA5-A669-7DA0-3A50-F02F1CDD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Frontend?</a:t>
            </a:r>
            <a:endParaRPr lang="en-P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30AEC-9E1D-A718-34E8-47033971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part of the application that runs on the user’s device</a:t>
            </a:r>
          </a:p>
          <a:p>
            <a:pPr lvl="1"/>
            <a:r>
              <a:rPr lang="en-US" dirty="0"/>
              <a:t>Phone, web browser, desktop, etc.</a:t>
            </a:r>
          </a:p>
          <a:p>
            <a:r>
              <a:rPr lang="en-US" dirty="0"/>
              <a:t>Known as “Client” when compared to Server-Client relationship</a:t>
            </a:r>
          </a:p>
          <a:p>
            <a:r>
              <a:rPr lang="en-US" dirty="0"/>
              <a:t>Used mainly to display information to the user and allow them to submit information to a server</a:t>
            </a:r>
          </a:p>
          <a:p>
            <a:pPr lvl="1"/>
            <a:r>
              <a:rPr lang="en-US" dirty="0"/>
              <a:t>Submit request to backend via http requests</a:t>
            </a:r>
          </a:p>
          <a:p>
            <a:pPr lvl="1"/>
            <a:r>
              <a:rPr lang="en-US" dirty="0"/>
              <a:t>Can also be used to run simple, lightweight algorithms</a:t>
            </a:r>
          </a:p>
          <a:p>
            <a:r>
              <a:rPr lang="en-US" dirty="0"/>
              <a:t>Wide variety of frameworks for frontend development</a:t>
            </a:r>
          </a:p>
          <a:p>
            <a:pPr lvl="1"/>
            <a:r>
              <a:rPr lang="en-US" dirty="0"/>
              <a:t>Flutter, React, Angular, etc.</a:t>
            </a:r>
          </a:p>
          <a:p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123993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AFD2-1179-5126-2957-94293A20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vs React</a:t>
            </a:r>
            <a:endParaRPr lang="en-P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45B8-EE5F-2855-7B50-F62805B0C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Flutter</a:t>
            </a:r>
          </a:p>
          <a:p>
            <a:pPr lvl="1"/>
            <a:r>
              <a:rPr lang="en-US" dirty="0"/>
              <a:t>Easy to learn</a:t>
            </a:r>
          </a:p>
          <a:p>
            <a:pPr lvl="1"/>
            <a:r>
              <a:rPr lang="en-US" dirty="0"/>
              <a:t>Fast creation of applications</a:t>
            </a:r>
          </a:p>
          <a:p>
            <a:pPr lvl="1"/>
            <a:r>
              <a:rPr lang="en-US" dirty="0"/>
              <a:t>Compiles to most platforms</a:t>
            </a:r>
          </a:p>
          <a:p>
            <a:pPr lvl="2"/>
            <a:r>
              <a:rPr lang="en-US" dirty="0"/>
              <a:t>Web, Android, iOS, Windows, MacOS, Linux</a:t>
            </a:r>
          </a:p>
          <a:p>
            <a:r>
              <a:rPr lang="en-US" dirty="0"/>
              <a:t>React</a:t>
            </a:r>
          </a:p>
          <a:p>
            <a:pPr lvl="1"/>
            <a:r>
              <a:rPr lang="en-US" dirty="0"/>
              <a:t>Directly makes use of HTML, CSS, and JavaScript</a:t>
            </a:r>
          </a:p>
          <a:p>
            <a:pPr lvl="2"/>
            <a:r>
              <a:rPr lang="en-US" dirty="0"/>
              <a:t>More flexible and capable</a:t>
            </a:r>
          </a:p>
          <a:p>
            <a:pPr lvl="1"/>
            <a:r>
              <a:rPr lang="en-US" dirty="0"/>
              <a:t>Most similar to what you will work with in the industry</a:t>
            </a:r>
          </a:p>
          <a:p>
            <a:pPr lvl="2"/>
            <a:r>
              <a:rPr lang="en-US" dirty="0"/>
              <a:t>Better option to use if you aspire to be a professional frontend engineer</a:t>
            </a:r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250219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5D61-16B0-8708-0FCA-3685FD45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Installation</a:t>
            </a:r>
            <a:endParaRPr lang="en-P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7E03-D762-744C-4AE6-1EAA8A372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instructions described here</a:t>
            </a:r>
          </a:p>
          <a:p>
            <a:pPr lvl="1"/>
            <a:r>
              <a:rPr lang="en-PR" dirty="0">
                <a:hlinkClick r:id="rId2"/>
              </a:rPr>
              <a:t>https://docs.flutter.dev/get-started/install/windows/mobile</a:t>
            </a:r>
            <a:endParaRPr lang="en-US" dirty="0"/>
          </a:p>
          <a:p>
            <a:r>
              <a:rPr lang="en-US" dirty="0"/>
              <a:t>TLDR</a:t>
            </a:r>
          </a:p>
          <a:p>
            <a:pPr lvl="1"/>
            <a:r>
              <a:rPr lang="en-US" dirty="0"/>
              <a:t>Download Flutter SDK bundle</a:t>
            </a:r>
          </a:p>
          <a:p>
            <a:pPr lvl="1"/>
            <a:r>
              <a:rPr lang="en-US" dirty="0"/>
              <a:t>Add Flutter to “Path” system environmental variable</a:t>
            </a:r>
          </a:p>
          <a:p>
            <a:pPr lvl="1"/>
            <a:r>
              <a:rPr lang="en-US" dirty="0"/>
              <a:t>Download Android Studio (Recommended)</a:t>
            </a:r>
          </a:p>
          <a:p>
            <a:pPr lvl="1"/>
            <a:r>
              <a:rPr lang="en-US" dirty="0"/>
              <a:t>Install Flutter and Dart extensions</a:t>
            </a:r>
          </a:p>
          <a:p>
            <a:pPr lvl="1"/>
            <a:r>
              <a:rPr lang="en-US" dirty="0"/>
              <a:t>Run `flutter doctor` to see if correctly installed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C907-D20C-12BA-824D-64A74F7A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Flutter Demo</a:t>
            </a:r>
            <a:endParaRPr lang="en-P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25B6A-0DCC-C181-533B-226106716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 of Flutter’s base example app</a:t>
            </a:r>
          </a:p>
          <a:p>
            <a:r>
              <a:rPr lang="en-US" dirty="0"/>
              <a:t>Recreation of this app explaining each step in detail</a:t>
            </a:r>
          </a:p>
          <a:p>
            <a:r>
              <a:rPr lang="en-US" dirty="0"/>
              <a:t>Discussed elements</a:t>
            </a:r>
          </a:p>
          <a:p>
            <a:pPr lvl="1"/>
            <a:r>
              <a:rPr lang="en-US" dirty="0"/>
              <a:t>Scaffold</a:t>
            </a:r>
          </a:p>
          <a:p>
            <a:pPr lvl="1"/>
            <a:r>
              <a:rPr lang="en-US" dirty="0"/>
              <a:t>Center widget</a:t>
            </a:r>
          </a:p>
          <a:p>
            <a:pPr lvl="1"/>
            <a:r>
              <a:rPr lang="en-US" dirty="0"/>
              <a:t>Columns</a:t>
            </a:r>
          </a:p>
          <a:p>
            <a:pPr lvl="1"/>
            <a:r>
              <a:rPr lang="en-US" dirty="0"/>
              <a:t>Text widget and </a:t>
            </a:r>
            <a:r>
              <a:rPr lang="en-US" dirty="0" err="1"/>
              <a:t>TextStyle</a:t>
            </a:r>
            <a:endParaRPr lang="en-US" dirty="0"/>
          </a:p>
          <a:p>
            <a:pPr lvl="1"/>
            <a:r>
              <a:rPr lang="en-US" dirty="0"/>
              <a:t>Buttons</a:t>
            </a:r>
          </a:p>
          <a:p>
            <a:pPr lvl="1"/>
            <a:r>
              <a:rPr lang="en-US" dirty="0"/>
              <a:t>Icons</a:t>
            </a:r>
          </a:p>
          <a:p>
            <a:pPr lvl="1"/>
            <a:r>
              <a:rPr lang="en-US" dirty="0"/>
              <a:t>Stateless vs Stateful</a:t>
            </a:r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51573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2FDA-36C6-6334-82A4-F7EDCE4B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Flutter Examples</a:t>
            </a:r>
            <a:endParaRPr lang="en-P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C2FF-C229-156F-F8BD-DAE334507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/>
          <a:lstStyle/>
          <a:p>
            <a:r>
              <a:rPr lang="en-US" dirty="0"/>
              <a:t>Usage of additional Flutter elements</a:t>
            </a:r>
          </a:p>
          <a:p>
            <a:pPr lvl="1"/>
            <a:r>
              <a:rPr lang="en-US" dirty="0"/>
              <a:t>Rows</a:t>
            </a:r>
          </a:p>
          <a:p>
            <a:pPr lvl="1"/>
            <a:r>
              <a:rPr lang="en-US" dirty="0"/>
              <a:t>Padding</a:t>
            </a:r>
          </a:p>
          <a:p>
            <a:pPr lvl="1"/>
            <a:r>
              <a:rPr lang="en-US" dirty="0"/>
              <a:t>Expanded widget</a:t>
            </a:r>
          </a:p>
          <a:p>
            <a:pPr lvl="1"/>
            <a:r>
              <a:rPr lang="en-US" dirty="0"/>
              <a:t>Lists (</a:t>
            </a:r>
            <a:r>
              <a:rPr lang="en-US" dirty="0" err="1"/>
              <a:t>ScrollViews</a:t>
            </a:r>
            <a:r>
              <a:rPr lang="en-US" dirty="0"/>
              <a:t> and </a:t>
            </a:r>
            <a:r>
              <a:rPr lang="en-US" dirty="0" err="1"/>
              <a:t>ListViews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TextFields</a:t>
            </a:r>
            <a:endParaRPr lang="en-US" dirty="0"/>
          </a:p>
          <a:p>
            <a:pPr lvl="1"/>
            <a:r>
              <a:rPr lang="en-US" dirty="0"/>
              <a:t>Containers</a:t>
            </a:r>
          </a:p>
        </p:txBody>
      </p:sp>
    </p:spTree>
    <p:extLst>
      <p:ext uri="{BB962C8B-B14F-4D97-AF65-F5344CB8AC3E}">
        <p14:creationId xmlns:p14="http://schemas.microsoft.com/office/powerpoint/2010/main" val="176442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4C06-16B0-224D-4C31-21DE86F3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Deployment</a:t>
            </a:r>
            <a:endParaRPr lang="en-P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EE1C-B30B-1F60-50A6-CB2FAE4E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Pages</a:t>
            </a:r>
          </a:p>
          <a:p>
            <a:pPr lvl="1"/>
            <a:r>
              <a:rPr lang="en-US" dirty="0"/>
              <a:t>Allows the deployment of any </a:t>
            </a:r>
            <a:r>
              <a:rPr lang="en-US" i="1" dirty="0"/>
              <a:t>static</a:t>
            </a:r>
            <a:r>
              <a:rPr lang="en-US" dirty="0"/>
              <a:t> website</a:t>
            </a:r>
          </a:p>
          <a:p>
            <a:pPr lvl="1"/>
            <a:r>
              <a:rPr lang="en-US" dirty="0"/>
              <a:t>Fully free service</a:t>
            </a:r>
          </a:p>
          <a:p>
            <a:r>
              <a:rPr lang="en-US" dirty="0"/>
              <a:t>Add compiled web code to repository root</a:t>
            </a:r>
          </a:p>
          <a:p>
            <a:pPr lvl="1"/>
            <a:r>
              <a:rPr lang="en-US" dirty="0"/>
              <a:t>Either in main branch or different branches</a:t>
            </a:r>
          </a:p>
          <a:p>
            <a:r>
              <a:rPr lang="en-US" dirty="0"/>
              <a:t>Enable GitHub Pages in your repository and wait until the deployment finishes</a:t>
            </a:r>
          </a:p>
          <a:p>
            <a:r>
              <a:rPr lang="en-US" dirty="0"/>
              <a:t>Access your website from yourusername.github.io/your-repo</a:t>
            </a:r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296738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335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Frontend and Flutter</vt:lpstr>
      <vt:lpstr>Lecture Menu</vt:lpstr>
      <vt:lpstr>What is Frontend?</vt:lpstr>
      <vt:lpstr>Flutter vs React</vt:lpstr>
      <vt:lpstr>Flutter Installation</vt:lpstr>
      <vt:lpstr>Flutter Demo</vt:lpstr>
      <vt:lpstr>Additional Flutter Examples</vt:lpstr>
      <vt:lpstr>Web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K. G. Glez</dc:creator>
  <cp:lastModifiedBy>K. G. Glez</cp:lastModifiedBy>
  <cp:revision>6</cp:revision>
  <dcterms:created xsi:type="dcterms:W3CDTF">2025-02-11T16:58:27Z</dcterms:created>
  <dcterms:modified xsi:type="dcterms:W3CDTF">2025-02-14T16:57:48Z</dcterms:modified>
</cp:coreProperties>
</file>