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a84f4ec2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a84f4ec2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a84f4ec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a84f4ec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a84f4ec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a84f4ec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a84f4ec2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a84f4ec2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a84f4ec2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a84f4ec2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a84f4ec2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a84f4ec2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84f4ec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84f4ec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a84f4ec2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a84f4ec2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84f4ec2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84f4ec2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Final Project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No significant correlation between number of team wins and salary</a:t>
            </a:r>
            <a:endParaRPr sz="1500"/>
          </a:p>
          <a:p>
            <a:pPr indent="-323850" lvl="0" marL="457200" rtl="0" algn="l">
              <a:spcBef>
                <a:spcPts val="0"/>
              </a:spcBef>
              <a:spcAft>
                <a:spcPts val="0"/>
              </a:spcAft>
              <a:buSzPts val="1500"/>
              <a:buChar char="●"/>
            </a:pPr>
            <a:r>
              <a:rPr lang="en" sz="1500"/>
              <a:t>Team salary based on other factors… may be location, attendance, population density, etc.</a:t>
            </a:r>
            <a:endParaRPr sz="1500"/>
          </a:p>
          <a:p>
            <a:pPr indent="-323850" lvl="0" marL="457200" rtl="0" algn="l">
              <a:spcBef>
                <a:spcPts val="0"/>
              </a:spcBef>
              <a:spcAft>
                <a:spcPts val="0"/>
              </a:spcAft>
              <a:buSzPts val="1500"/>
              <a:buChar char="●"/>
            </a:pPr>
            <a:r>
              <a:rPr lang="en" sz="1500"/>
              <a:t>New York Yankees in 2013 and the Los Angeles Dodgers in 2013 were the top highest salaried teams</a:t>
            </a:r>
            <a:endParaRPr sz="1500"/>
          </a:p>
          <a:p>
            <a:pPr indent="-323850" lvl="0" marL="457200" rtl="0" algn="l">
              <a:spcBef>
                <a:spcPts val="0"/>
              </a:spcBef>
              <a:spcAft>
                <a:spcPts val="0"/>
              </a:spcAft>
              <a:buSzPts val="1500"/>
              <a:buChar char="●"/>
            </a:pPr>
            <a:r>
              <a:rPr lang="en" sz="1500"/>
              <a:t>Seattle Mariners in 2001 and the St. Louis Cardinals in 2004 had the most wins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endParaRPr/>
          </a:p>
        </p:txBody>
      </p:sp>
      <p:sp>
        <p:nvSpPr>
          <p:cNvPr id="71" name="Google Shape;71;p14"/>
          <p:cNvSpPr txBox="1"/>
          <p:nvPr/>
        </p:nvSpPr>
        <p:spPr>
          <a:xfrm>
            <a:off x="596075" y="1610675"/>
            <a:ext cx="78123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Roboto"/>
                <a:ea typeface="Roboto"/>
                <a:cs typeface="Roboto"/>
                <a:sym typeface="Roboto"/>
              </a:rPr>
              <a:t>Is there any correlation between number of wins and team salary? Use data from 2000 and later to answer this question. As you do this analysis, keep in mind that salaries across the whole league tend to increase together, so you may want to look on a year-by-year basis.</a:t>
            </a:r>
            <a:endParaRPr sz="2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Code</a:t>
            </a:r>
            <a:endParaRPr/>
          </a:p>
        </p:txBody>
      </p:sp>
      <p:pic>
        <p:nvPicPr>
          <p:cNvPr id="77" name="Google Shape;77;p15"/>
          <p:cNvPicPr preferRelativeResize="0"/>
          <p:nvPr/>
        </p:nvPicPr>
        <p:blipFill>
          <a:blip r:embed="rId3">
            <a:alphaModFix/>
          </a:blip>
          <a:stretch>
            <a:fillRect/>
          </a:stretch>
        </p:blipFill>
        <p:spPr>
          <a:xfrm>
            <a:off x="123100" y="1958175"/>
            <a:ext cx="8897800" cy="2096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Results - ordered by team name</a:t>
            </a:r>
            <a:endParaRPr/>
          </a:p>
        </p:txBody>
      </p:sp>
      <p:pic>
        <p:nvPicPr>
          <p:cNvPr id="83" name="Google Shape;83;p16"/>
          <p:cNvPicPr preferRelativeResize="0"/>
          <p:nvPr/>
        </p:nvPicPr>
        <p:blipFill>
          <a:blip r:embed="rId3">
            <a:alphaModFix/>
          </a:blip>
          <a:stretch>
            <a:fillRect/>
          </a:stretch>
        </p:blipFill>
        <p:spPr>
          <a:xfrm>
            <a:off x="2271550" y="1445700"/>
            <a:ext cx="4600950" cy="343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Results - ordered by team salary (descending)</a:t>
            </a:r>
            <a:endParaRPr/>
          </a:p>
        </p:txBody>
      </p:sp>
      <p:pic>
        <p:nvPicPr>
          <p:cNvPr id="89" name="Google Shape;89;p17"/>
          <p:cNvPicPr preferRelativeResize="0"/>
          <p:nvPr/>
        </p:nvPicPr>
        <p:blipFill>
          <a:blip r:embed="rId3">
            <a:alphaModFix/>
          </a:blip>
          <a:stretch>
            <a:fillRect/>
          </a:stretch>
        </p:blipFill>
        <p:spPr>
          <a:xfrm>
            <a:off x="2282938" y="1327750"/>
            <a:ext cx="4578125" cy="358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Results - ordered by wins (descending)</a:t>
            </a:r>
            <a:endParaRPr/>
          </a:p>
        </p:txBody>
      </p:sp>
      <p:pic>
        <p:nvPicPr>
          <p:cNvPr id="95" name="Google Shape;95;p18"/>
          <p:cNvPicPr preferRelativeResize="0"/>
          <p:nvPr/>
        </p:nvPicPr>
        <p:blipFill>
          <a:blip r:embed="rId3">
            <a:alphaModFix/>
          </a:blip>
          <a:stretch>
            <a:fillRect/>
          </a:stretch>
        </p:blipFill>
        <p:spPr>
          <a:xfrm>
            <a:off x="2270250" y="1378475"/>
            <a:ext cx="4603500" cy="358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Selected Visualizations</a:t>
            </a:r>
            <a:endParaRPr/>
          </a:p>
        </p:txBody>
      </p:sp>
      <p:pic>
        <p:nvPicPr>
          <p:cNvPr id="101" name="Google Shape;101;p19"/>
          <p:cNvPicPr preferRelativeResize="0"/>
          <p:nvPr/>
        </p:nvPicPr>
        <p:blipFill>
          <a:blip r:embed="rId3">
            <a:alphaModFix/>
          </a:blip>
          <a:stretch>
            <a:fillRect/>
          </a:stretch>
        </p:blipFill>
        <p:spPr>
          <a:xfrm>
            <a:off x="182125" y="1644825"/>
            <a:ext cx="8779800" cy="299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Selected Visualizations</a:t>
            </a:r>
            <a:endParaRPr/>
          </a:p>
        </p:txBody>
      </p:sp>
      <p:pic>
        <p:nvPicPr>
          <p:cNvPr id="107" name="Google Shape;107;p20"/>
          <p:cNvPicPr preferRelativeResize="0"/>
          <p:nvPr/>
        </p:nvPicPr>
        <p:blipFill>
          <a:blip r:embed="rId3">
            <a:alphaModFix/>
          </a:blip>
          <a:stretch>
            <a:fillRect/>
          </a:stretch>
        </p:blipFill>
        <p:spPr>
          <a:xfrm>
            <a:off x="232038" y="1518000"/>
            <a:ext cx="8679924" cy="28515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Visualization</a:t>
            </a:r>
            <a:endParaRPr/>
          </a:p>
        </p:txBody>
      </p:sp>
      <p:pic>
        <p:nvPicPr>
          <p:cNvPr id="113" name="Google Shape;113;p21"/>
          <p:cNvPicPr preferRelativeResize="0"/>
          <p:nvPr/>
        </p:nvPicPr>
        <p:blipFill>
          <a:blip r:embed="rId3">
            <a:alphaModFix/>
          </a:blip>
          <a:stretch>
            <a:fillRect/>
          </a:stretch>
        </p:blipFill>
        <p:spPr>
          <a:xfrm>
            <a:off x="2174250" y="1340450"/>
            <a:ext cx="4795500" cy="371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