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 Result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2/16/2017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fiel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5620" y="2251101"/>
            <a:ext cx="13316040" cy="5251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field_ff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40408" y="1923422"/>
            <a:ext cx="14485616" cy="5906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Phi variation along z</a:t>
            </a:r>
          </a:p>
        </p:txBody>
      </p:sp>
      <p:pic>
        <p:nvPicPr>
          <p:cNvPr id="127" name="Phi_r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076" y="2261889"/>
            <a:ext cx="7239001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hi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873" t="0" r="5873" b="0"/>
          <a:stretch>
            <a:fillRect/>
          </a:stretch>
        </p:blipFill>
        <p:spPr>
          <a:xfrm>
            <a:off x="1016198" y="997346"/>
            <a:ext cx="10972275" cy="77589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kz - Phi variation along z</a:t>
            </a:r>
          </a:p>
        </p:txBody>
      </p:sp>
      <p:pic>
        <p:nvPicPr>
          <p:cNvPr id="132" name="kz-Phi_re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650" y="2032000"/>
            <a:ext cx="7429500" cy="744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kz-Phi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0" y="1143000"/>
            <a:ext cx="12484101" cy="746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evol_ref.png"/>
          <p:cNvPicPr>
            <a:picLocks noChangeAspect="1"/>
          </p:cNvPicPr>
          <p:nvPr>
            <p:ph type="pic" idx="15"/>
          </p:nvPr>
        </p:nvPicPr>
        <p:blipFill>
          <a:blip r:embed="rId2">
            <a:extLst/>
          </a:blip>
          <a:srcRect l="0" t="2503" r="0" b="2503"/>
          <a:stretch>
            <a:fillRect/>
          </a:stretch>
        </p:blipFill>
        <p:spPr>
          <a:xfrm>
            <a:off x="38100" y="1073348"/>
            <a:ext cx="4832482" cy="7225711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3497627" y="190500"/>
            <a:ext cx="60095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Evolution</a:t>
            </a:r>
          </a:p>
        </p:txBody>
      </p:sp>
      <p:pic>
        <p:nvPicPr>
          <p:cNvPr id="138" name="evol_retarded_phas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8621" y="1032383"/>
            <a:ext cx="5144256" cy="7307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evol_total_phas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36988" y="850900"/>
            <a:ext cx="4452453" cy="767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