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5.jpeg"/><Relationship Id="rId4" Type="http://schemas.openxmlformats.org/officeDocument/2006/relationships/image" Target="../media/image6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7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Simulation Result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2/18/2017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field_gb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79193" y="2419277"/>
            <a:ext cx="13563186" cy="49150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field_gb_ff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84136" y="2048773"/>
            <a:ext cx="14773072" cy="5656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Phi variation along z</a:t>
            </a:r>
          </a:p>
        </p:txBody>
      </p:sp>
      <p:pic>
        <p:nvPicPr>
          <p:cNvPr id="127" name="Phi_re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62076" y="2261889"/>
            <a:ext cx="7239001" cy="6972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hi_gb.jp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0" t="4115" r="0" b="4115"/>
          <a:stretch>
            <a:fillRect/>
          </a:stretch>
        </p:blipFill>
        <p:spPr>
          <a:xfrm>
            <a:off x="946546" y="948134"/>
            <a:ext cx="11111603" cy="785749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/>
            <a:r>
              <a:t>kz - Phi variation along z</a:t>
            </a:r>
          </a:p>
        </p:txBody>
      </p:sp>
      <p:pic>
        <p:nvPicPr>
          <p:cNvPr id="132" name="kz-Phi_re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7650" y="2032000"/>
            <a:ext cx="7429500" cy="7442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kz-Phi_gb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3495" y="842752"/>
            <a:ext cx="11257810" cy="80680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evol_ref.png"/>
          <p:cNvPicPr>
            <a:picLocks noChangeAspect="1"/>
          </p:cNvPicPr>
          <p:nvPr>
            <p:ph type="pic" idx="15"/>
          </p:nvPr>
        </p:nvPicPr>
        <p:blipFill>
          <a:blip r:embed="rId2">
            <a:extLst/>
          </a:blip>
          <a:srcRect l="0" t="2503" r="0" b="2503"/>
          <a:stretch>
            <a:fillRect/>
          </a:stretch>
        </p:blipFill>
        <p:spPr>
          <a:xfrm>
            <a:off x="38100" y="1073348"/>
            <a:ext cx="4832482" cy="7225711"/>
          </a:xfrm>
          <a:prstGeom prst="rect">
            <a:avLst/>
          </a:prstGeom>
        </p:spPr>
      </p:pic>
      <p:sp>
        <p:nvSpPr>
          <p:cNvPr id="137" name="Shape 137"/>
          <p:cNvSpPr/>
          <p:nvPr/>
        </p:nvSpPr>
        <p:spPr>
          <a:xfrm>
            <a:off x="3497627" y="190500"/>
            <a:ext cx="600954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Evolution</a:t>
            </a:r>
          </a:p>
        </p:txBody>
      </p:sp>
      <p:pic>
        <p:nvPicPr>
          <p:cNvPr id="138" name="evol_retarded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27412" y="816735"/>
            <a:ext cx="5130983" cy="77391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evol_total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933203" y="1007235"/>
            <a:ext cx="4299003" cy="73581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2678191" y="190500"/>
            <a:ext cx="764841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Evolution (by numerical integration)</a:t>
            </a:r>
          </a:p>
        </p:txBody>
      </p:sp>
      <p:pic>
        <p:nvPicPr>
          <p:cNvPr id="142" name="evol_ref.png"/>
          <p:cNvPicPr>
            <a:picLocks noChangeAspect="1"/>
          </p:cNvPicPr>
          <p:nvPr/>
        </p:nvPicPr>
        <p:blipFill>
          <a:blip r:embed="rId2">
            <a:extLst/>
          </a:blip>
          <a:srcRect l="0" t="2503" r="0" b="2503"/>
          <a:stretch>
            <a:fillRect/>
          </a:stretch>
        </p:blipFill>
        <p:spPr>
          <a:xfrm>
            <a:off x="355416" y="845343"/>
            <a:ext cx="5392409" cy="80629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evol_int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78345" y="845263"/>
            <a:ext cx="7226455" cy="80630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