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sldIdLst>
    <p:sldId id="256" r:id="rId2"/>
    <p:sldId id="260" r:id="rId3"/>
    <p:sldId id="257" r:id="rId4"/>
    <p:sldId id="262" r:id="rId5"/>
    <p:sldId id="261" r:id="rId6"/>
    <p:sldId id="258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-1620" y="-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1DD65-6A23-4A96-8AA4-937C9F473A1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692019D-9163-467C-8365-A7A5A70F0177}">
      <dgm:prSet phldrT="[Text]"/>
      <dgm:spPr/>
      <dgm:t>
        <a:bodyPr/>
        <a:lstStyle/>
        <a:p>
          <a:r>
            <a:rPr lang="en-CA" dirty="0" smtClean="0"/>
            <a:t>Generate</a:t>
          </a:r>
          <a:endParaRPr lang="en-CA" dirty="0"/>
        </a:p>
      </dgm:t>
    </dgm:pt>
    <dgm:pt modelId="{AAF434B5-A728-4F88-AB02-159E7C439E9C}" type="parTrans" cxnId="{6D1D4222-9C2B-48CB-810A-6BBF1D65F499}">
      <dgm:prSet/>
      <dgm:spPr/>
      <dgm:t>
        <a:bodyPr/>
        <a:lstStyle/>
        <a:p>
          <a:endParaRPr lang="en-CA"/>
        </a:p>
      </dgm:t>
    </dgm:pt>
    <dgm:pt modelId="{D1411753-4EFD-4826-AF76-87EA7D8DB46B}" type="sibTrans" cxnId="{6D1D4222-9C2B-48CB-810A-6BBF1D65F499}">
      <dgm:prSet/>
      <dgm:spPr/>
      <dgm:t>
        <a:bodyPr/>
        <a:lstStyle/>
        <a:p>
          <a:endParaRPr lang="en-CA"/>
        </a:p>
      </dgm:t>
    </dgm:pt>
    <dgm:pt modelId="{C4926E18-DEF9-424B-B2A9-F23898D34B72}">
      <dgm:prSet phldrT="[Text]"/>
      <dgm:spPr/>
      <dgm:t>
        <a:bodyPr/>
        <a:lstStyle/>
        <a:p>
          <a:r>
            <a:rPr lang="en-CA" dirty="0" smtClean="0"/>
            <a:t>Mutate</a:t>
          </a:r>
          <a:endParaRPr lang="en-CA" dirty="0"/>
        </a:p>
      </dgm:t>
    </dgm:pt>
    <dgm:pt modelId="{885183CF-D81E-453D-ADF8-D2477BD1CAB5}" type="parTrans" cxnId="{7977E879-23AF-4355-88F6-CEC12AF3F17F}">
      <dgm:prSet/>
      <dgm:spPr/>
      <dgm:t>
        <a:bodyPr/>
        <a:lstStyle/>
        <a:p>
          <a:endParaRPr lang="en-CA"/>
        </a:p>
      </dgm:t>
    </dgm:pt>
    <dgm:pt modelId="{1C982C65-B470-4FF5-8F70-DC848FE4139A}" type="sibTrans" cxnId="{7977E879-23AF-4355-88F6-CEC12AF3F17F}">
      <dgm:prSet/>
      <dgm:spPr/>
      <dgm:t>
        <a:bodyPr/>
        <a:lstStyle/>
        <a:p>
          <a:endParaRPr lang="en-CA"/>
        </a:p>
      </dgm:t>
    </dgm:pt>
    <dgm:pt modelId="{1CCEC596-1C9F-481F-A6F3-235EB61CE86C}">
      <dgm:prSet phldrT="[Text]"/>
      <dgm:spPr/>
      <dgm:t>
        <a:bodyPr/>
        <a:lstStyle/>
        <a:p>
          <a:r>
            <a:rPr lang="en-CA" dirty="0" smtClean="0"/>
            <a:t>Simulate</a:t>
          </a:r>
          <a:endParaRPr lang="en-CA" dirty="0"/>
        </a:p>
      </dgm:t>
    </dgm:pt>
    <dgm:pt modelId="{2234AF55-3478-4B0C-92B1-7CBD7032C784}" type="parTrans" cxnId="{269EB902-34D3-43F7-BAE6-16EE82D018A8}">
      <dgm:prSet/>
      <dgm:spPr/>
      <dgm:t>
        <a:bodyPr/>
        <a:lstStyle/>
        <a:p>
          <a:endParaRPr lang="en-CA"/>
        </a:p>
      </dgm:t>
    </dgm:pt>
    <dgm:pt modelId="{5D1D4291-E7CD-40D6-AE96-87FFE6495F01}" type="sibTrans" cxnId="{269EB902-34D3-43F7-BAE6-16EE82D018A8}">
      <dgm:prSet/>
      <dgm:spPr/>
      <dgm:t>
        <a:bodyPr/>
        <a:lstStyle/>
        <a:p>
          <a:endParaRPr lang="en-CA"/>
        </a:p>
      </dgm:t>
    </dgm:pt>
    <dgm:pt modelId="{E0136D70-D16B-4F12-B33A-F946998B1887}">
      <dgm:prSet phldrT="[Text]"/>
      <dgm:spPr/>
      <dgm:t>
        <a:bodyPr/>
        <a:lstStyle/>
        <a:p>
          <a:r>
            <a:rPr lang="en-CA" dirty="0" smtClean="0"/>
            <a:t>Rank</a:t>
          </a:r>
          <a:endParaRPr lang="en-CA" dirty="0"/>
        </a:p>
      </dgm:t>
    </dgm:pt>
    <dgm:pt modelId="{21D6895A-A015-4E3C-A001-7687598E8A84}" type="parTrans" cxnId="{E03265A8-8E6B-4330-A4A1-2B2ECB9DC31F}">
      <dgm:prSet/>
      <dgm:spPr/>
      <dgm:t>
        <a:bodyPr/>
        <a:lstStyle/>
        <a:p>
          <a:endParaRPr lang="en-CA"/>
        </a:p>
      </dgm:t>
    </dgm:pt>
    <dgm:pt modelId="{F22906F3-B47B-45B7-9B14-4FD8B8E8BBAE}" type="sibTrans" cxnId="{E03265A8-8E6B-4330-A4A1-2B2ECB9DC31F}">
      <dgm:prSet/>
      <dgm:spPr/>
      <dgm:t>
        <a:bodyPr/>
        <a:lstStyle/>
        <a:p>
          <a:endParaRPr lang="en-CA"/>
        </a:p>
      </dgm:t>
    </dgm:pt>
    <dgm:pt modelId="{903EFB56-5B11-4AC8-9255-F3893F8B4DE4}">
      <dgm:prSet phldrT="[Text]"/>
      <dgm:spPr/>
      <dgm:t>
        <a:bodyPr/>
        <a:lstStyle/>
        <a:p>
          <a:r>
            <a:rPr lang="en-CA" dirty="0" smtClean="0"/>
            <a:t>Select</a:t>
          </a:r>
          <a:endParaRPr lang="en-CA" dirty="0"/>
        </a:p>
      </dgm:t>
    </dgm:pt>
    <dgm:pt modelId="{B4938825-E479-4756-BE19-56104B3D4A16}" type="parTrans" cxnId="{B4A277BB-1F1B-4E7A-B484-AB8481BEFB60}">
      <dgm:prSet/>
      <dgm:spPr/>
      <dgm:t>
        <a:bodyPr/>
        <a:lstStyle/>
        <a:p>
          <a:endParaRPr lang="en-CA"/>
        </a:p>
      </dgm:t>
    </dgm:pt>
    <dgm:pt modelId="{92E8EA80-B1B1-44FA-816B-39D877F416AC}" type="sibTrans" cxnId="{B4A277BB-1F1B-4E7A-B484-AB8481BEFB60}">
      <dgm:prSet/>
      <dgm:spPr/>
      <dgm:t>
        <a:bodyPr/>
        <a:lstStyle/>
        <a:p>
          <a:endParaRPr lang="en-CA"/>
        </a:p>
      </dgm:t>
    </dgm:pt>
    <dgm:pt modelId="{2152F322-4C0A-403D-A68E-BF7F1A6E2A81}" type="pres">
      <dgm:prSet presAssocID="{5A31DD65-6A23-4A96-8AA4-937C9F473A1B}" presName="cycle" presStyleCnt="0">
        <dgm:presLayoutVars>
          <dgm:dir/>
          <dgm:resizeHandles val="exact"/>
        </dgm:presLayoutVars>
      </dgm:prSet>
      <dgm:spPr/>
    </dgm:pt>
    <dgm:pt modelId="{9D315564-F76F-433C-958A-873B30D82F08}" type="pres">
      <dgm:prSet presAssocID="{1692019D-9163-467C-8365-A7A5A70F0177}" presName="node" presStyleLbl="node1" presStyleIdx="0" presStyleCnt="5">
        <dgm:presLayoutVars>
          <dgm:bulletEnabled val="1"/>
        </dgm:presLayoutVars>
      </dgm:prSet>
      <dgm:spPr/>
    </dgm:pt>
    <dgm:pt modelId="{8A158840-F645-4D70-8E21-73D9E9FCD3A4}" type="pres">
      <dgm:prSet presAssocID="{D1411753-4EFD-4826-AF76-87EA7D8DB46B}" presName="sibTrans" presStyleLbl="sibTrans2D1" presStyleIdx="0" presStyleCnt="5"/>
      <dgm:spPr/>
    </dgm:pt>
    <dgm:pt modelId="{5E6D65AB-28B7-451C-A5F8-951FBFB9B159}" type="pres">
      <dgm:prSet presAssocID="{D1411753-4EFD-4826-AF76-87EA7D8DB46B}" presName="connectorText" presStyleLbl="sibTrans2D1" presStyleIdx="0" presStyleCnt="5"/>
      <dgm:spPr/>
    </dgm:pt>
    <dgm:pt modelId="{ECE1EF9D-F7CC-4C26-9964-C7CF712F19C5}" type="pres">
      <dgm:prSet presAssocID="{C4926E18-DEF9-424B-B2A9-F23898D34B72}" presName="node" presStyleLbl="node1" presStyleIdx="1" presStyleCnt="5">
        <dgm:presLayoutVars>
          <dgm:bulletEnabled val="1"/>
        </dgm:presLayoutVars>
      </dgm:prSet>
      <dgm:spPr/>
    </dgm:pt>
    <dgm:pt modelId="{AEA56B59-05FF-4EC2-9B9B-95BBB05ACCD9}" type="pres">
      <dgm:prSet presAssocID="{1C982C65-B470-4FF5-8F70-DC848FE4139A}" presName="sibTrans" presStyleLbl="sibTrans2D1" presStyleIdx="1" presStyleCnt="5"/>
      <dgm:spPr/>
    </dgm:pt>
    <dgm:pt modelId="{6A34212F-583D-4155-9B97-3CFC880215C9}" type="pres">
      <dgm:prSet presAssocID="{1C982C65-B470-4FF5-8F70-DC848FE4139A}" presName="connectorText" presStyleLbl="sibTrans2D1" presStyleIdx="1" presStyleCnt="5"/>
      <dgm:spPr/>
    </dgm:pt>
    <dgm:pt modelId="{2994FFAD-C826-4D64-97C0-2E2D356D9168}" type="pres">
      <dgm:prSet presAssocID="{1CCEC596-1C9F-481F-A6F3-235EB61CE86C}" presName="node" presStyleLbl="node1" presStyleIdx="2" presStyleCnt="5">
        <dgm:presLayoutVars>
          <dgm:bulletEnabled val="1"/>
        </dgm:presLayoutVars>
      </dgm:prSet>
      <dgm:spPr/>
    </dgm:pt>
    <dgm:pt modelId="{AA7BBA46-3746-4402-8F12-8263CCD81017}" type="pres">
      <dgm:prSet presAssocID="{5D1D4291-E7CD-40D6-AE96-87FFE6495F01}" presName="sibTrans" presStyleLbl="sibTrans2D1" presStyleIdx="2" presStyleCnt="5"/>
      <dgm:spPr/>
    </dgm:pt>
    <dgm:pt modelId="{E12E7ACA-51D1-41E3-9D03-AF6E0FAA9D9D}" type="pres">
      <dgm:prSet presAssocID="{5D1D4291-E7CD-40D6-AE96-87FFE6495F01}" presName="connectorText" presStyleLbl="sibTrans2D1" presStyleIdx="2" presStyleCnt="5"/>
      <dgm:spPr/>
    </dgm:pt>
    <dgm:pt modelId="{8C02EF4C-48DF-42A5-A40C-0F48C14E5256}" type="pres">
      <dgm:prSet presAssocID="{E0136D70-D16B-4F12-B33A-F946998B188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0FDC16D-7655-4CB6-BAEA-1960AAD053A3}" type="pres">
      <dgm:prSet presAssocID="{F22906F3-B47B-45B7-9B14-4FD8B8E8BBAE}" presName="sibTrans" presStyleLbl="sibTrans2D1" presStyleIdx="3" presStyleCnt="5"/>
      <dgm:spPr/>
    </dgm:pt>
    <dgm:pt modelId="{61F3795E-695C-44AC-8BA6-9B259FD3BC9C}" type="pres">
      <dgm:prSet presAssocID="{F22906F3-B47B-45B7-9B14-4FD8B8E8BBAE}" presName="connectorText" presStyleLbl="sibTrans2D1" presStyleIdx="3" presStyleCnt="5"/>
      <dgm:spPr/>
    </dgm:pt>
    <dgm:pt modelId="{65E0A73F-6551-4BBE-A03C-7F4FAB2CC9D8}" type="pres">
      <dgm:prSet presAssocID="{903EFB56-5B11-4AC8-9255-F3893F8B4DE4}" presName="node" presStyleLbl="node1" presStyleIdx="4" presStyleCnt="5">
        <dgm:presLayoutVars>
          <dgm:bulletEnabled val="1"/>
        </dgm:presLayoutVars>
      </dgm:prSet>
      <dgm:spPr/>
    </dgm:pt>
    <dgm:pt modelId="{55BCCD0A-B83F-4063-9417-3F4A26376EB4}" type="pres">
      <dgm:prSet presAssocID="{92E8EA80-B1B1-44FA-816B-39D877F416AC}" presName="sibTrans" presStyleLbl="sibTrans2D1" presStyleIdx="4" presStyleCnt="5"/>
      <dgm:spPr/>
    </dgm:pt>
    <dgm:pt modelId="{5B119983-4A13-4C5E-951C-AFFAB54D829A}" type="pres">
      <dgm:prSet presAssocID="{92E8EA80-B1B1-44FA-816B-39D877F416AC}" presName="connectorText" presStyleLbl="sibTrans2D1" presStyleIdx="4" presStyleCnt="5"/>
      <dgm:spPr/>
    </dgm:pt>
  </dgm:ptLst>
  <dgm:cxnLst>
    <dgm:cxn modelId="{F7436EA5-D8AA-4446-AA54-D470373EFE35}" type="presOf" srcId="{D1411753-4EFD-4826-AF76-87EA7D8DB46B}" destId="{5E6D65AB-28B7-451C-A5F8-951FBFB9B159}" srcOrd="1" destOrd="0" presId="urn:microsoft.com/office/officeart/2005/8/layout/cycle2"/>
    <dgm:cxn modelId="{269EB902-34D3-43F7-BAE6-16EE82D018A8}" srcId="{5A31DD65-6A23-4A96-8AA4-937C9F473A1B}" destId="{1CCEC596-1C9F-481F-A6F3-235EB61CE86C}" srcOrd="2" destOrd="0" parTransId="{2234AF55-3478-4B0C-92B1-7CBD7032C784}" sibTransId="{5D1D4291-E7CD-40D6-AE96-87FFE6495F01}"/>
    <dgm:cxn modelId="{A045E255-EF40-4286-80EF-0F2583CEF29B}" type="presOf" srcId="{5D1D4291-E7CD-40D6-AE96-87FFE6495F01}" destId="{E12E7ACA-51D1-41E3-9D03-AF6E0FAA9D9D}" srcOrd="1" destOrd="0" presId="urn:microsoft.com/office/officeart/2005/8/layout/cycle2"/>
    <dgm:cxn modelId="{6D1D4222-9C2B-48CB-810A-6BBF1D65F499}" srcId="{5A31DD65-6A23-4A96-8AA4-937C9F473A1B}" destId="{1692019D-9163-467C-8365-A7A5A70F0177}" srcOrd="0" destOrd="0" parTransId="{AAF434B5-A728-4F88-AB02-159E7C439E9C}" sibTransId="{D1411753-4EFD-4826-AF76-87EA7D8DB46B}"/>
    <dgm:cxn modelId="{E03265A8-8E6B-4330-A4A1-2B2ECB9DC31F}" srcId="{5A31DD65-6A23-4A96-8AA4-937C9F473A1B}" destId="{E0136D70-D16B-4F12-B33A-F946998B1887}" srcOrd="3" destOrd="0" parTransId="{21D6895A-A015-4E3C-A001-7687598E8A84}" sibTransId="{F22906F3-B47B-45B7-9B14-4FD8B8E8BBAE}"/>
    <dgm:cxn modelId="{F2D91BE5-8509-4692-8E76-70EC3B87A4EE}" type="presOf" srcId="{1C982C65-B470-4FF5-8F70-DC848FE4139A}" destId="{6A34212F-583D-4155-9B97-3CFC880215C9}" srcOrd="1" destOrd="0" presId="urn:microsoft.com/office/officeart/2005/8/layout/cycle2"/>
    <dgm:cxn modelId="{4077E017-0412-4F0F-A34A-091BEFD222BE}" type="presOf" srcId="{1C982C65-B470-4FF5-8F70-DC848FE4139A}" destId="{AEA56B59-05FF-4EC2-9B9B-95BBB05ACCD9}" srcOrd="0" destOrd="0" presId="urn:microsoft.com/office/officeart/2005/8/layout/cycle2"/>
    <dgm:cxn modelId="{B4A277BB-1F1B-4E7A-B484-AB8481BEFB60}" srcId="{5A31DD65-6A23-4A96-8AA4-937C9F473A1B}" destId="{903EFB56-5B11-4AC8-9255-F3893F8B4DE4}" srcOrd="4" destOrd="0" parTransId="{B4938825-E479-4756-BE19-56104B3D4A16}" sibTransId="{92E8EA80-B1B1-44FA-816B-39D877F416AC}"/>
    <dgm:cxn modelId="{73F8C24D-E1C4-4040-BBE2-EF6FF62317E8}" type="presOf" srcId="{903EFB56-5B11-4AC8-9255-F3893F8B4DE4}" destId="{65E0A73F-6551-4BBE-A03C-7F4FAB2CC9D8}" srcOrd="0" destOrd="0" presId="urn:microsoft.com/office/officeart/2005/8/layout/cycle2"/>
    <dgm:cxn modelId="{D618287C-0170-40AD-8E16-93AF8E00CD23}" type="presOf" srcId="{C4926E18-DEF9-424B-B2A9-F23898D34B72}" destId="{ECE1EF9D-F7CC-4C26-9964-C7CF712F19C5}" srcOrd="0" destOrd="0" presId="urn:microsoft.com/office/officeart/2005/8/layout/cycle2"/>
    <dgm:cxn modelId="{4E35219C-4C62-44D3-92F8-79CA86A9F2A7}" type="presOf" srcId="{F22906F3-B47B-45B7-9B14-4FD8B8E8BBAE}" destId="{40FDC16D-7655-4CB6-BAEA-1960AAD053A3}" srcOrd="0" destOrd="0" presId="urn:microsoft.com/office/officeart/2005/8/layout/cycle2"/>
    <dgm:cxn modelId="{7337F534-66CB-474F-A294-A613547E8168}" type="presOf" srcId="{5A31DD65-6A23-4A96-8AA4-937C9F473A1B}" destId="{2152F322-4C0A-403D-A68E-BF7F1A6E2A81}" srcOrd="0" destOrd="0" presId="urn:microsoft.com/office/officeart/2005/8/layout/cycle2"/>
    <dgm:cxn modelId="{7977E879-23AF-4355-88F6-CEC12AF3F17F}" srcId="{5A31DD65-6A23-4A96-8AA4-937C9F473A1B}" destId="{C4926E18-DEF9-424B-B2A9-F23898D34B72}" srcOrd="1" destOrd="0" parTransId="{885183CF-D81E-453D-ADF8-D2477BD1CAB5}" sibTransId="{1C982C65-B470-4FF5-8F70-DC848FE4139A}"/>
    <dgm:cxn modelId="{11E13666-A0C2-4C19-8FC8-471DEB618DD2}" type="presOf" srcId="{E0136D70-D16B-4F12-B33A-F946998B1887}" destId="{8C02EF4C-48DF-42A5-A40C-0F48C14E5256}" srcOrd="0" destOrd="0" presId="urn:microsoft.com/office/officeart/2005/8/layout/cycle2"/>
    <dgm:cxn modelId="{60813F41-66CD-4C67-851C-AC9F053ED22F}" type="presOf" srcId="{1692019D-9163-467C-8365-A7A5A70F0177}" destId="{9D315564-F76F-433C-958A-873B30D82F08}" srcOrd="0" destOrd="0" presId="urn:microsoft.com/office/officeart/2005/8/layout/cycle2"/>
    <dgm:cxn modelId="{6A60EE44-C04D-4DCF-99DA-ABFEB0CB39F7}" type="presOf" srcId="{92E8EA80-B1B1-44FA-816B-39D877F416AC}" destId="{5B119983-4A13-4C5E-951C-AFFAB54D829A}" srcOrd="1" destOrd="0" presId="urn:microsoft.com/office/officeart/2005/8/layout/cycle2"/>
    <dgm:cxn modelId="{7C6A8688-DA83-459C-B34A-517B06E41478}" type="presOf" srcId="{5D1D4291-E7CD-40D6-AE96-87FFE6495F01}" destId="{AA7BBA46-3746-4402-8F12-8263CCD81017}" srcOrd="0" destOrd="0" presId="urn:microsoft.com/office/officeart/2005/8/layout/cycle2"/>
    <dgm:cxn modelId="{7FBC1174-1CAC-48E2-B2A4-C556E0D41E7C}" type="presOf" srcId="{F22906F3-B47B-45B7-9B14-4FD8B8E8BBAE}" destId="{61F3795E-695C-44AC-8BA6-9B259FD3BC9C}" srcOrd="1" destOrd="0" presId="urn:microsoft.com/office/officeart/2005/8/layout/cycle2"/>
    <dgm:cxn modelId="{5448BA92-E3F2-445B-8AE8-5E736D9A5333}" type="presOf" srcId="{92E8EA80-B1B1-44FA-816B-39D877F416AC}" destId="{55BCCD0A-B83F-4063-9417-3F4A26376EB4}" srcOrd="0" destOrd="0" presId="urn:microsoft.com/office/officeart/2005/8/layout/cycle2"/>
    <dgm:cxn modelId="{D7BFFF2A-F9ED-49EC-9596-9907CCFB9868}" type="presOf" srcId="{D1411753-4EFD-4826-AF76-87EA7D8DB46B}" destId="{8A158840-F645-4D70-8E21-73D9E9FCD3A4}" srcOrd="0" destOrd="0" presId="urn:microsoft.com/office/officeart/2005/8/layout/cycle2"/>
    <dgm:cxn modelId="{2FCCE25F-960E-4052-832D-641CB039E20A}" type="presOf" srcId="{1CCEC596-1C9F-481F-A6F3-235EB61CE86C}" destId="{2994FFAD-C826-4D64-97C0-2E2D356D9168}" srcOrd="0" destOrd="0" presId="urn:microsoft.com/office/officeart/2005/8/layout/cycle2"/>
    <dgm:cxn modelId="{B5A834FE-DD2E-4EB1-A3CC-27D0933F01BD}" type="presParOf" srcId="{2152F322-4C0A-403D-A68E-BF7F1A6E2A81}" destId="{9D315564-F76F-433C-958A-873B30D82F08}" srcOrd="0" destOrd="0" presId="urn:microsoft.com/office/officeart/2005/8/layout/cycle2"/>
    <dgm:cxn modelId="{73E76A50-87B2-4A7E-AE48-603DCB8D3145}" type="presParOf" srcId="{2152F322-4C0A-403D-A68E-BF7F1A6E2A81}" destId="{8A158840-F645-4D70-8E21-73D9E9FCD3A4}" srcOrd="1" destOrd="0" presId="urn:microsoft.com/office/officeart/2005/8/layout/cycle2"/>
    <dgm:cxn modelId="{0828B828-C9E0-496B-A83D-BB3269DFC6B9}" type="presParOf" srcId="{8A158840-F645-4D70-8E21-73D9E9FCD3A4}" destId="{5E6D65AB-28B7-451C-A5F8-951FBFB9B159}" srcOrd="0" destOrd="0" presId="urn:microsoft.com/office/officeart/2005/8/layout/cycle2"/>
    <dgm:cxn modelId="{0A86E310-52BB-477C-A683-210ED12D77DF}" type="presParOf" srcId="{2152F322-4C0A-403D-A68E-BF7F1A6E2A81}" destId="{ECE1EF9D-F7CC-4C26-9964-C7CF712F19C5}" srcOrd="2" destOrd="0" presId="urn:microsoft.com/office/officeart/2005/8/layout/cycle2"/>
    <dgm:cxn modelId="{4102796E-E7F5-4DC4-BBC4-DC251E1D8150}" type="presParOf" srcId="{2152F322-4C0A-403D-A68E-BF7F1A6E2A81}" destId="{AEA56B59-05FF-4EC2-9B9B-95BBB05ACCD9}" srcOrd="3" destOrd="0" presId="urn:microsoft.com/office/officeart/2005/8/layout/cycle2"/>
    <dgm:cxn modelId="{F4EBFFDB-3497-405D-A89C-9A917669D834}" type="presParOf" srcId="{AEA56B59-05FF-4EC2-9B9B-95BBB05ACCD9}" destId="{6A34212F-583D-4155-9B97-3CFC880215C9}" srcOrd="0" destOrd="0" presId="urn:microsoft.com/office/officeart/2005/8/layout/cycle2"/>
    <dgm:cxn modelId="{E6782396-C20A-4321-8923-410F1589CBE5}" type="presParOf" srcId="{2152F322-4C0A-403D-A68E-BF7F1A6E2A81}" destId="{2994FFAD-C826-4D64-97C0-2E2D356D9168}" srcOrd="4" destOrd="0" presId="urn:microsoft.com/office/officeart/2005/8/layout/cycle2"/>
    <dgm:cxn modelId="{131A209C-F515-451D-A1E6-F908E9304CA2}" type="presParOf" srcId="{2152F322-4C0A-403D-A68E-BF7F1A6E2A81}" destId="{AA7BBA46-3746-4402-8F12-8263CCD81017}" srcOrd="5" destOrd="0" presId="urn:microsoft.com/office/officeart/2005/8/layout/cycle2"/>
    <dgm:cxn modelId="{9B934836-388B-4DB0-B451-4E2E2C5CE6BD}" type="presParOf" srcId="{AA7BBA46-3746-4402-8F12-8263CCD81017}" destId="{E12E7ACA-51D1-41E3-9D03-AF6E0FAA9D9D}" srcOrd="0" destOrd="0" presId="urn:microsoft.com/office/officeart/2005/8/layout/cycle2"/>
    <dgm:cxn modelId="{1BEAF2B6-B504-4C62-B8D8-27ED2C2B4A96}" type="presParOf" srcId="{2152F322-4C0A-403D-A68E-BF7F1A6E2A81}" destId="{8C02EF4C-48DF-42A5-A40C-0F48C14E5256}" srcOrd="6" destOrd="0" presId="urn:microsoft.com/office/officeart/2005/8/layout/cycle2"/>
    <dgm:cxn modelId="{B545B7F6-A588-49B1-B6C3-2C21619730D4}" type="presParOf" srcId="{2152F322-4C0A-403D-A68E-BF7F1A6E2A81}" destId="{40FDC16D-7655-4CB6-BAEA-1960AAD053A3}" srcOrd="7" destOrd="0" presId="urn:microsoft.com/office/officeart/2005/8/layout/cycle2"/>
    <dgm:cxn modelId="{2DDCA6F9-2B0E-4D59-90A8-5574F99C7BD7}" type="presParOf" srcId="{40FDC16D-7655-4CB6-BAEA-1960AAD053A3}" destId="{61F3795E-695C-44AC-8BA6-9B259FD3BC9C}" srcOrd="0" destOrd="0" presId="urn:microsoft.com/office/officeart/2005/8/layout/cycle2"/>
    <dgm:cxn modelId="{EBAB097B-97AC-4BA7-9CFE-7DC2F36ABC84}" type="presParOf" srcId="{2152F322-4C0A-403D-A68E-BF7F1A6E2A81}" destId="{65E0A73F-6551-4BBE-A03C-7F4FAB2CC9D8}" srcOrd="8" destOrd="0" presId="urn:microsoft.com/office/officeart/2005/8/layout/cycle2"/>
    <dgm:cxn modelId="{992C6F1B-52B7-4FDB-9EA7-CCBD9370773D}" type="presParOf" srcId="{2152F322-4C0A-403D-A68E-BF7F1A6E2A81}" destId="{55BCCD0A-B83F-4063-9417-3F4A26376EB4}" srcOrd="9" destOrd="0" presId="urn:microsoft.com/office/officeart/2005/8/layout/cycle2"/>
    <dgm:cxn modelId="{239A4C0A-AAEE-44AD-8493-43C8B7991C0B}" type="presParOf" srcId="{55BCCD0A-B83F-4063-9417-3F4A26376EB4}" destId="{5B119983-4A13-4C5E-951C-AFFAB54D829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15564-F76F-433C-958A-873B30D82F08}">
      <dsp:nvSpPr>
        <dsp:cNvPr id="0" name=""/>
        <dsp:cNvSpPr/>
      </dsp:nvSpPr>
      <dsp:spPr>
        <a:xfrm>
          <a:off x="2160909" y="355"/>
          <a:ext cx="1088380" cy="10883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Generate</a:t>
          </a:r>
          <a:endParaRPr lang="en-CA" sz="1500" kern="1200" dirty="0"/>
        </a:p>
      </dsp:txBody>
      <dsp:txXfrm>
        <a:off x="2320299" y="159745"/>
        <a:ext cx="769600" cy="769600"/>
      </dsp:txXfrm>
    </dsp:sp>
    <dsp:sp modelId="{8A158840-F645-4D70-8E21-73D9E9FCD3A4}">
      <dsp:nvSpPr>
        <dsp:cNvPr id="0" name=""/>
        <dsp:cNvSpPr/>
      </dsp:nvSpPr>
      <dsp:spPr>
        <a:xfrm rot="2160000">
          <a:off x="3215124" y="836892"/>
          <a:ext cx="290294" cy="367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>
        <a:off x="3223440" y="884763"/>
        <a:ext cx="203206" cy="220396"/>
      </dsp:txXfrm>
    </dsp:sp>
    <dsp:sp modelId="{ECE1EF9D-F7CC-4C26-9964-C7CF712F19C5}">
      <dsp:nvSpPr>
        <dsp:cNvPr id="0" name=""/>
        <dsp:cNvSpPr/>
      </dsp:nvSpPr>
      <dsp:spPr>
        <a:xfrm>
          <a:off x="3484547" y="962034"/>
          <a:ext cx="1088380" cy="10883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Mutate</a:t>
          </a:r>
          <a:endParaRPr lang="en-CA" sz="1500" kern="1200" dirty="0"/>
        </a:p>
      </dsp:txBody>
      <dsp:txXfrm>
        <a:off x="3643937" y="1121424"/>
        <a:ext cx="769600" cy="769600"/>
      </dsp:txXfrm>
    </dsp:sp>
    <dsp:sp modelId="{AEA56B59-05FF-4EC2-9B9B-95BBB05ACCD9}">
      <dsp:nvSpPr>
        <dsp:cNvPr id="0" name=""/>
        <dsp:cNvSpPr/>
      </dsp:nvSpPr>
      <dsp:spPr>
        <a:xfrm rot="6480000">
          <a:off x="3633336" y="2092761"/>
          <a:ext cx="290294" cy="367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 rot="10800000">
        <a:off x="3690336" y="2124814"/>
        <a:ext cx="203206" cy="220396"/>
      </dsp:txXfrm>
    </dsp:sp>
    <dsp:sp modelId="{2994FFAD-C826-4D64-97C0-2E2D356D9168}">
      <dsp:nvSpPr>
        <dsp:cNvPr id="0" name=""/>
        <dsp:cNvSpPr/>
      </dsp:nvSpPr>
      <dsp:spPr>
        <a:xfrm>
          <a:off x="2978962" y="2518064"/>
          <a:ext cx="1088380" cy="10883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Simulate</a:t>
          </a:r>
          <a:endParaRPr lang="en-CA" sz="1500" kern="1200" dirty="0"/>
        </a:p>
      </dsp:txBody>
      <dsp:txXfrm>
        <a:off x="3138352" y="2677454"/>
        <a:ext cx="769600" cy="769600"/>
      </dsp:txXfrm>
    </dsp:sp>
    <dsp:sp modelId="{AA7BBA46-3746-4402-8F12-8263CCD81017}">
      <dsp:nvSpPr>
        <dsp:cNvPr id="0" name=""/>
        <dsp:cNvSpPr/>
      </dsp:nvSpPr>
      <dsp:spPr>
        <a:xfrm rot="10800000">
          <a:off x="2568168" y="2878589"/>
          <a:ext cx="290294" cy="367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 rot="10800000">
        <a:off x="2655256" y="2952055"/>
        <a:ext cx="203206" cy="220396"/>
      </dsp:txXfrm>
    </dsp:sp>
    <dsp:sp modelId="{8C02EF4C-48DF-42A5-A40C-0F48C14E5256}">
      <dsp:nvSpPr>
        <dsp:cNvPr id="0" name=""/>
        <dsp:cNvSpPr/>
      </dsp:nvSpPr>
      <dsp:spPr>
        <a:xfrm>
          <a:off x="1342856" y="2518064"/>
          <a:ext cx="1088380" cy="10883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Rank</a:t>
          </a:r>
          <a:endParaRPr lang="en-CA" sz="1500" kern="1200" dirty="0"/>
        </a:p>
      </dsp:txBody>
      <dsp:txXfrm>
        <a:off x="1502246" y="2677454"/>
        <a:ext cx="769600" cy="769600"/>
      </dsp:txXfrm>
    </dsp:sp>
    <dsp:sp modelId="{40FDC16D-7655-4CB6-BAEA-1960AAD053A3}">
      <dsp:nvSpPr>
        <dsp:cNvPr id="0" name=""/>
        <dsp:cNvSpPr/>
      </dsp:nvSpPr>
      <dsp:spPr>
        <a:xfrm rot="15120000">
          <a:off x="1491646" y="2108389"/>
          <a:ext cx="290294" cy="367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 rot="10800000">
        <a:off x="1548646" y="2223268"/>
        <a:ext cx="203206" cy="220396"/>
      </dsp:txXfrm>
    </dsp:sp>
    <dsp:sp modelId="{65E0A73F-6551-4BBE-A03C-7F4FAB2CC9D8}">
      <dsp:nvSpPr>
        <dsp:cNvPr id="0" name=""/>
        <dsp:cNvSpPr/>
      </dsp:nvSpPr>
      <dsp:spPr>
        <a:xfrm>
          <a:off x="837272" y="962034"/>
          <a:ext cx="1088380" cy="10883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Select</a:t>
          </a:r>
          <a:endParaRPr lang="en-CA" sz="1500" kern="1200" dirty="0"/>
        </a:p>
      </dsp:txBody>
      <dsp:txXfrm>
        <a:off x="996662" y="1121424"/>
        <a:ext cx="769600" cy="769600"/>
      </dsp:txXfrm>
    </dsp:sp>
    <dsp:sp modelId="{55BCCD0A-B83F-4063-9417-3F4A26376EB4}">
      <dsp:nvSpPr>
        <dsp:cNvPr id="0" name=""/>
        <dsp:cNvSpPr/>
      </dsp:nvSpPr>
      <dsp:spPr>
        <a:xfrm rot="19440000">
          <a:off x="1891487" y="846550"/>
          <a:ext cx="290294" cy="367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>
        <a:off x="1899803" y="945611"/>
        <a:ext cx="203206" cy="220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22B42-34D3-4B01-BF3D-F69359E82423}" type="datetimeFigureOut">
              <a:rPr lang="en-US"/>
              <a:t>11/26/2016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4522E-2B9E-47F3-AF8C-45BE613AE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0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4522E-2B9E-47F3-AF8C-45BE613AE23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1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4522E-2B9E-47F3-AF8C-45BE613AE23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4522E-2B9E-47F3-AF8C-45BE613AE23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98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4522E-2B9E-47F3-AF8C-45BE613AE23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19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GrateBox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“Don’t Be An Ass</a:t>
            </a:r>
            <a:r>
              <a:rPr lang="en-US" dirty="0" smtClean="0"/>
              <a:t>”</a:t>
            </a:r>
            <a:r>
              <a:rPr lang="en-US" dirty="0"/>
              <a:t> </a:t>
            </a:r>
            <a:r>
              <a:rPr lang="en-US" dirty="0" smtClean="0"/>
              <a:t>– Eric </a:t>
            </a:r>
            <a:r>
              <a:rPr lang="en-US" dirty="0" err="1" smtClean="0"/>
              <a:t>Chaput</a:t>
            </a:r>
            <a:r>
              <a:rPr lang="en-US" dirty="0" smtClean="0"/>
              <a:t>,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0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Grate?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87756" y="2137834"/>
            <a:ext cx="2964468" cy="3767328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/>
              <a:t>Eric </a:t>
            </a:r>
            <a:r>
              <a:rPr lang="en-US" dirty="0" err="1" smtClean="0"/>
              <a:t>Chaput</a:t>
            </a:r>
            <a:r>
              <a:rPr lang="en-US" dirty="0" smtClean="0"/>
              <a:t>, </a:t>
            </a:r>
          </a:p>
          <a:p>
            <a:pPr algn="ctr"/>
            <a:r>
              <a:rPr lang="en-US" dirty="0" smtClean="0"/>
              <a:t>Technical Evangelist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4789054" y="2133715"/>
            <a:ext cx="2964468" cy="3767328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Kelvin Lin,</a:t>
            </a:r>
          </a:p>
          <a:p>
            <a:pPr algn="ctr"/>
            <a:r>
              <a:rPr lang="en-US" dirty="0" smtClean="0"/>
              <a:t>Team Lead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9029480" y="2158429"/>
            <a:ext cx="2964468" cy="3767328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err="1" smtClean="0"/>
              <a:t>Jin</a:t>
            </a:r>
            <a:r>
              <a:rPr lang="en-US" dirty="0"/>
              <a:t> </a:t>
            </a:r>
            <a:r>
              <a:rPr lang="en-US" dirty="0" smtClean="0"/>
              <a:t>Liu,</a:t>
            </a:r>
          </a:p>
          <a:p>
            <a:pPr algn="ctr"/>
            <a:r>
              <a:rPr lang="en-US" dirty="0" smtClean="0"/>
              <a:t>Code Ninja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8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Grate people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  Genetic Algorithms are a powerful tool that can be used in a variety of situations in order to find the near optimal solution to a poorly defined problem.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It has real world applications in </a:t>
            </a:r>
            <a:r>
              <a:rPr lang="en-CA" dirty="0"/>
              <a:t>automated design, bioinformatics, economics, game theory, and training neural </a:t>
            </a:r>
            <a:r>
              <a:rPr lang="en-CA" dirty="0" smtClean="0"/>
              <a:t>networks.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Grate’s goal is to educate students and professionals alike on the power of Genetic Algorithms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574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Well… What is a Genetic Algorithm?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 </a:t>
            </a:r>
            <a:r>
              <a:rPr lang="en-US" dirty="0" smtClean="0"/>
              <a:t>In essence, Genetic Algorithms simulates the process of natural selection in order to                       </a:t>
            </a:r>
            <a:r>
              <a:rPr lang="en-US" u="sng" dirty="0" smtClean="0"/>
              <a:t>evolve</a:t>
            </a:r>
            <a:r>
              <a:rPr lang="en-US" dirty="0" smtClean="0"/>
              <a:t> members of a </a:t>
            </a:r>
            <a:r>
              <a:rPr lang="en-US" u="sng" dirty="0" smtClean="0"/>
              <a:t>population</a:t>
            </a:r>
            <a:r>
              <a:rPr lang="en-US" dirty="0" smtClean="0"/>
              <a:t> according to a </a:t>
            </a:r>
            <a:r>
              <a:rPr lang="en-US" u="sng" dirty="0" smtClean="0"/>
              <a:t>fitness criteria</a:t>
            </a:r>
            <a:endParaRPr lang="en-US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u="sng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u="sng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03114886"/>
              </p:ext>
            </p:extLst>
          </p:nvPr>
        </p:nvGraphicFramePr>
        <p:xfrm>
          <a:off x="3340100" y="2887133"/>
          <a:ext cx="5410200" cy="360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37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EXCATLY Did Grate Do?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</a:t>
            </a:r>
            <a:r>
              <a:rPr lang="en-CA" dirty="0" smtClean="0"/>
              <a:t>rate </a:t>
            </a:r>
            <a:r>
              <a:rPr lang="en-CA" dirty="0" err="1" smtClean="0"/>
              <a:t>reimplemented</a:t>
            </a:r>
            <a:r>
              <a:rPr lang="en-CA" dirty="0"/>
              <a:t> </a:t>
            </a:r>
            <a:r>
              <a:rPr lang="en-CA" dirty="0" smtClean="0"/>
              <a:t>Genetic Cars by Rednhut.org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Genetic Cars is a cars generation simulation designed to show the effects of a Genetic Algorithm over time.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 Cars are generated and they are made to run through a track.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The cars that got the furthest are selected to produce the next generation of cars.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 Text on the bottom shows the results of each generation.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670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GrateBox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“Shit’s Lit” – Anonymous Survey Respondent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1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Meet Portability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GrateBox</a:t>
            </a:r>
            <a:r>
              <a:rPr lang="en-US" dirty="0" smtClean="0"/>
              <a:t> supports </a:t>
            </a:r>
            <a:r>
              <a:rPr lang="en-US" b="1" dirty="0" smtClean="0"/>
              <a:t>all</a:t>
            </a:r>
            <a:r>
              <a:rPr lang="en-US" dirty="0" smtClean="0"/>
              <a:t> major operating systems and platforms including:</a:t>
            </a:r>
          </a:p>
          <a:p>
            <a:pPr lvl="5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Windows</a:t>
            </a:r>
          </a:p>
          <a:p>
            <a:pPr lvl="5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 smtClean="0"/>
              <a:t>MacOS</a:t>
            </a:r>
            <a:endParaRPr lang="en-US" dirty="0"/>
          </a:p>
          <a:p>
            <a:pPr lvl="5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Ubuntu Linux</a:t>
            </a:r>
          </a:p>
          <a:p>
            <a:pPr lvl="5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iOS</a:t>
            </a:r>
          </a:p>
          <a:p>
            <a:pPr lvl="5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Android</a:t>
            </a:r>
            <a:endParaRPr lang="en-US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  </a:t>
            </a:r>
            <a:r>
              <a:rPr lang="en-US" dirty="0" err="1" smtClean="0"/>
              <a:t>GrateBox</a:t>
            </a:r>
            <a:r>
              <a:rPr lang="en-US" dirty="0" smtClean="0"/>
              <a:t> supports </a:t>
            </a:r>
            <a:r>
              <a:rPr lang="en-US" b="1" dirty="0" smtClean="0"/>
              <a:t>all </a:t>
            </a:r>
            <a:r>
              <a:rPr lang="en-US" dirty="0" smtClean="0"/>
              <a:t>major internet browsers including:</a:t>
            </a:r>
          </a:p>
          <a:p>
            <a:pPr lvl="5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Internet Explorer</a:t>
            </a:r>
          </a:p>
          <a:p>
            <a:pPr lvl="5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Mozilla </a:t>
            </a:r>
            <a:r>
              <a:rPr lang="en-US" dirty="0" err="1" smtClean="0"/>
              <a:t>FireFox</a:t>
            </a:r>
            <a:endParaRPr lang="en-US" dirty="0" smtClean="0"/>
          </a:p>
          <a:p>
            <a:pPr lvl="5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Google Chrome</a:t>
            </a:r>
          </a:p>
          <a:p>
            <a:pPr lvl="5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Microsoft Edge</a:t>
            </a:r>
          </a:p>
          <a:p>
            <a:pPr lvl="5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Safari</a:t>
            </a:r>
          </a:p>
          <a:p>
            <a:pPr lvl="5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Opera</a:t>
            </a:r>
          </a:p>
        </p:txBody>
      </p:sp>
    </p:spTree>
    <p:extLst>
      <p:ext uri="{BB962C8B-B14F-4D97-AF65-F5344CB8AC3E}">
        <p14:creationId xmlns:p14="http://schemas.microsoft.com/office/powerpoint/2010/main" val="77526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3345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9FF7CA0D-8839-4012-B51C-B152F9BD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43</TotalTime>
  <Words>272</Words>
  <Application>Microsoft Office PowerPoint</Application>
  <PresentationFormat>Custom</PresentationFormat>
  <Paragraphs>67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Metropolitan</vt:lpstr>
      <vt:lpstr>GrateBox</vt:lpstr>
      <vt:lpstr>Who is Grate?</vt:lpstr>
      <vt:lpstr>What Do Grate people Do?</vt:lpstr>
      <vt:lpstr>Well… What is a Genetic Algorithm?</vt:lpstr>
      <vt:lpstr>What EXCATLY Did Grate Do?</vt:lpstr>
      <vt:lpstr>Introducing GrateBox</vt:lpstr>
      <vt:lpstr>Meet Portability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Owner</cp:lastModifiedBy>
  <cp:revision>15</cp:revision>
  <dcterms:created xsi:type="dcterms:W3CDTF">2013-07-15T20:25:04Z</dcterms:created>
  <dcterms:modified xsi:type="dcterms:W3CDTF">2016-11-26T20:47:36Z</dcterms:modified>
</cp:coreProperties>
</file>