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2" r:id="rId5"/>
    <p:sldId id="261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927350"/>
            <a:ext cx="8020464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  <p:pic>
        <p:nvPicPr>
          <p:cNvPr id="4" name="Picture 2" descr="Image result for open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3852269"/>
            <a:ext cx="5083175" cy="26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  <p:pic>
        <p:nvPicPr>
          <p:cNvPr id="1028" name="Picture 4" descr="Image result for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99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 smtClean="0"/>
              <a:t> Liu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endParaRPr lang="en-US" dirty="0" smtClean="0"/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pic>
        <p:nvPicPr>
          <p:cNvPr id="3076" name="Picture 4" descr="https://scontent-yyz1-1.xx.fbcdn.net/v/t35.0-12/15064895_1525182984161893_585749578_o.jpg?oh=c5e24bd6550bd9e337ea1a5a15753eb5&amp;oe=5843114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6"/>
          <a:stretch/>
        </p:blipFill>
        <p:spPr bwMode="auto">
          <a:xfrm>
            <a:off x="857250" y="1838997"/>
            <a:ext cx="10788650" cy="29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511356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http://ugweb.cas.mcmaster.ca/~linkk4/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155</TotalTime>
  <Words>310</Words>
  <Application>Microsoft Office PowerPoint</Application>
  <PresentationFormat>Custom</PresentationFormat>
  <Paragraphs>71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46</cp:revision>
  <dcterms:created xsi:type="dcterms:W3CDTF">2013-07-15T20:25:04Z</dcterms:created>
  <dcterms:modified xsi:type="dcterms:W3CDTF">2016-12-02T14:34:46Z</dcterms:modified>
</cp:coreProperties>
</file>