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2" r:id="rId5"/>
    <p:sldId id="261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967037"/>
            <a:ext cx="6438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</a:t>
            </a:r>
            <a:r>
              <a:rPr lang="en-US" dirty="0" smtClean="0"/>
              <a:t>Algorithms allow </a:t>
            </a:r>
            <a:r>
              <a:rPr lang="en-US" dirty="0" smtClean="0"/>
              <a:t>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</a:t>
            </a:r>
            <a:r>
              <a:rPr lang="en-US" dirty="0" smtClean="0"/>
              <a:t>cars on with </a:t>
            </a:r>
            <a:r>
              <a:rPr lang="en-US" dirty="0" smtClean="0"/>
              <a:t>new designs!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So, Let’s Play…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Lin,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/>
              <a:t> </a:t>
            </a:r>
            <a:r>
              <a:rPr lang="en-US" dirty="0" smtClean="0"/>
              <a:t>Liu,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522492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</a:t>
            </a:r>
            <a:r>
              <a:rPr lang="en-CA" dirty="0" smtClean="0"/>
              <a:t>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</a:t>
            </a:r>
            <a:r>
              <a:rPr lang="en-CA" dirty="0" smtClean="0"/>
              <a:t>car simulation </a:t>
            </a:r>
            <a:r>
              <a:rPr lang="en-CA" dirty="0" smtClean="0"/>
              <a:t>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</a:t>
            </a:r>
            <a:r>
              <a:rPr lang="en-CA" dirty="0" smtClean="0"/>
              <a:t>get </a:t>
            </a:r>
            <a:r>
              <a:rPr lang="en-CA" dirty="0" smtClean="0"/>
              <a:t>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Don’t crash my browser!</a:t>
            </a:r>
            <a:r>
              <a:rPr lang="en-US" dirty="0" smtClean="0"/>
              <a:t>” – Anonymous Survey Respondent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Be An Ass” – Eric </a:t>
            </a:r>
            <a:r>
              <a:rPr lang="en-US" dirty="0" err="1"/>
              <a:t>Chaput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134</TotalTime>
  <Words>328</Words>
  <Application>Microsoft Office PowerPoint</Application>
  <PresentationFormat>Custom</PresentationFormat>
  <Paragraphs>71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So, Let’s Play…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Eric Chaput</cp:lastModifiedBy>
  <cp:revision>39</cp:revision>
  <dcterms:created xsi:type="dcterms:W3CDTF">2013-07-15T20:25:04Z</dcterms:created>
  <dcterms:modified xsi:type="dcterms:W3CDTF">2016-11-29T00:51:23Z</dcterms:modified>
</cp:coreProperties>
</file>