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0" r:id="rId3"/>
    <p:sldId id="257" r:id="rId4"/>
    <p:sldId id="262" r:id="rId5"/>
    <p:sldId id="261" r:id="rId6"/>
    <p:sldId id="258" r:id="rId7"/>
    <p:sldId id="268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608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1A4D-6E1A-434D-B41E-D8D73502A968}">
      <dsp:nvSpPr>
        <dsp:cNvPr id="0" name=""/>
        <dsp:cNvSpPr/>
      </dsp:nvSpPr>
      <dsp:spPr>
        <a:xfrm>
          <a:off x="1312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Portability</a:t>
          </a:r>
          <a:endParaRPr lang="en-CA" sz="5200" kern="1200" dirty="0"/>
        </a:p>
      </dsp:txBody>
      <dsp:txXfrm>
        <a:off x="1312" y="0"/>
        <a:ext cx="3413047" cy="1130141"/>
      </dsp:txXfrm>
    </dsp:sp>
    <dsp:sp modelId="{A5704B7A-E30A-424F-921E-18D199ED3C6F}">
      <dsp:nvSpPr>
        <dsp:cNvPr id="0" name=""/>
        <dsp:cNvSpPr/>
      </dsp:nvSpPr>
      <dsp:spPr>
        <a:xfrm>
          <a:off x="3670338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Simplicity</a:t>
          </a:r>
          <a:endParaRPr lang="en-CA" sz="5200" kern="1200" dirty="0"/>
        </a:p>
      </dsp:txBody>
      <dsp:txXfrm>
        <a:off x="3670338" y="0"/>
        <a:ext cx="3413047" cy="1130141"/>
      </dsp:txXfrm>
    </dsp:sp>
    <dsp:sp modelId="{373B1A94-283C-4792-BF3F-E51E34177409}">
      <dsp:nvSpPr>
        <dsp:cNvPr id="0" name=""/>
        <dsp:cNvSpPr/>
      </dsp:nvSpPr>
      <dsp:spPr>
        <a:xfrm>
          <a:off x="7339364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Reusability</a:t>
          </a:r>
          <a:endParaRPr lang="en-CA" sz="5200" kern="1200" dirty="0"/>
        </a:p>
      </dsp:txBody>
      <dsp:txXfrm>
        <a:off x="7339364" y="0"/>
        <a:ext cx="3413047" cy="113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Simplicity is Bliss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79700"/>
            <a:ext cx="6705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 Think It’s Grate!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</a:t>
            </a:r>
            <a:r>
              <a:rPr lang="en-CA" dirty="0" smtClean="0"/>
              <a:t>simplicity.</a:t>
            </a:r>
            <a:endParaRPr lang="en-C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578100"/>
            <a:ext cx="88328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  <p:pic>
        <p:nvPicPr>
          <p:cNvPr id="4" name="Picture 2" descr="Image result for open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99" y="3852269"/>
            <a:ext cx="5083175" cy="26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Algorithms allow 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cars on with new designs!</a:t>
            </a:r>
            <a:endParaRPr lang="en-CA" dirty="0"/>
          </a:p>
        </p:txBody>
      </p:sp>
      <p:pic>
        <p:nvPicPr>
          <p:cNvPr id="1028" name="Picture 4" descr="Image result for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39909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And so…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77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 smtClean="0"/>
              <a:t> Liu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827154" y="21337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7500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endParaRPr lang="en-US" dirty="0" smtClean="0"/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pic>
        <p:nvPicPr>
          <p:cNvPr id="3076" name="Picture 4" descr="https://scontent-yyz1-1.xx.fbcdn.net/v/t35.0-12/15064895_1525182984161893_585749578_o.jpg?oh=c5e24bd6550bd9e337ea1a5a15753eb5&amp;oe=5843114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6"/>
          <a:stretch/>
        </p:blipFill>
        <p:spPr bwMode="auto">
          <a:xfrm>
            <a:off x="857250" y="1838997"/>
            <a:ext cx="10788650" cy="29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8511356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GrateBox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 smtClean="0"/>
              <a:t> 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get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http://ugweb.cas.mcmaster.ca/~linkk4/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platforms.</a:t>
            </a:r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155</TotalTime>
  <Words>309</Words>
  <Application>Microsoft Office PowerPoint</Application>
  <PresentationFormat>Custom</PresentationFormat>
  <Paragraphs>71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Metropolitan</vt:lpstr>
      <vt:lpstr>Introducing GrateBox</vt:lpstr>
      <vt:lpstr>Who is Grate?</vt:lpstr>
      <vt:lpstr>What Do Grate People Do?</vt:lpstr>
      <vt:lpstr>Well… What is a Genetic Algorithm?</vt:lpstr>
      <vt:lpstr>What is GrateBox?</vt:lpstr>
      <vt:lpstr>Let’s Play!</vt:lpstr>
      <vt:lpstr>Why Is Grate So Great?</vt:lpstr>
      <vt:lpstr>Three Pillars of Grateness</vt:lpstr>
      <vt:lpstr>Meet Portability</vt:lpstr>
      <vt:lpstr>Meet Portability</vt:lpstr>
      <vt:lpstr>Simplicity is Bliss</vt:lpstr>
      <vt:lpstr>Users Think It’s Grate!</vt:lpstr>
      <vt:lpstr>Something for the Developers Too!</vt:lpstr>
      <vt:lpstr>Want to Play Again?</vt:lpstr>
      <vt:lpstr>And 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48</cp:revision>
  <dcterms:created xsi:type="dcterms:W3CDTF">2013-07-15T20:25:04Z</dcterms:created>
  <dcterms:modified xsi:type="dcterms:W3CDTF">2016-12-02T14:39:19Z</dcterms:modified>
</cp:coreProperties>
</file>