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8"/>
  </p:notesMasterIdLst>
  <p:sldIdLst>
    <p:sldId id="256" r:id="rId2"/>
    <p:sldId id="260" r:id="rId3"/>
    <p:sldId id="257" r:id="rId4"/>
    <p:sldId id="262" r:id="rId5"/>
    <p:sldId id="261" r:id="rId6"/>
    <p:sldId id="258" r:id="rId7"/>
    <p:sldId id="273" r:id="rId8"/>
    <p:sldId id="268" r:id="rId9"/>
    <p:sldId id="265" r:id="rId10"/>
    <p:sldId id="266" r:id="rId11"/>
    <p:sldId id="264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-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Number of Cycles Lived per Generation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Number of Cycles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val>
            <c:numRef>
              <c:f>Sheet1!$B$2:$B$41</c:f>
              <c:numCache>
                <c:formatCode>General</c:formatCode>
                <c:ptCount val="40"/>
                <c:pt idx="0">
                  <c:v>771</c:v>
                </c:pt>
                <c:pt idx="1">
                  <c:v>1538</c:v>
                </c:pt>
                <c:pt idx="2">
                  <c:v>3975</c:v>
                </c:pt>
                <c:pt idx="3">
                  <c:v>670</c:v>
                </c:pt>
                <c:pt idx="4">
                  <c:v>736</c:v>
                </c:pt>
                <c:pt idx="5">
                  <c:v>756</c:v>
                </c:pt>
                <c:pt idx="6">
                  <c:v>997</c:v>
                </c:pt>
                <c:pt idx="7">
                  <c:v>1010</c:v>
                </c:pt>
                <c:pt idx="8">
                  <c:v>688</c:v>
                </c:pt>
                <c:pt idx="9">
                  <c:v>945</c:v>
                </c:pt>
                <c:pt idx="10">
                  <c:v>7988</c:v>
                </c:pt>
                <c:pt idx="11">
                  <c:v>7936</c:v>
                </c:pt>
                <c:pt idx="12">
                  <c:v>7340</c:v>
                </c:pt>
                <c:pt idx="13">
                  <c:v>6988</c:v>
                </c:pt>
                <c:pt idx="14">
                  <c:v>7912</c:v>
                </c:pt>
                <c:pt idx="15">
                  <c:v>6919</c:v>
                </c:pt>
                <c:pt idx="16">
                  <c:v>7723</c:v>
                </c:pt>
                <c:pt idx="17">
                  <c:v>6602</c:v>
                </c:pt>
                <c:pt idx="18">
                  <c:v>8039</c:v>
                </c:pt>
                <c:pt idx="19">
                  <c:v>7890</c:v>
                </c:pt>
                <c:pt idx="20">
                  <c:v>6044</c:v>
                </c:pt>
                <c:pt idx="21">
                  <c:v>8062</c:v>
                </c:pt>
                <c:pt idx="22">
                  <c:v>6881</c:v>
                </c:pt>
                <c:pt idx="23">
                  <c:v>6095</c:v>
                </c:pt>
                <c:pt idx="24">
                  <c:v>7626</c:v>
                </c:pt>
                <c:pt idx="25">
                  <c:v>7729</c:v>
                </c:pt>
                <c:pt idx="26">
                  <c:v>3582</c:v>
                </c:pt>
                <c:pt idx="27">
                  <c:v>7052</c:v>
                </c:pt>
                <c:pt idx="28">
                  <c:v>5930</c:v>
                </c:pt>
                <c:pt idx="29">
                  <c:v>1445</c:v>
                </c:pt>
                <c:pt idx="30">
                  <c:v>1484</c:v>
                </c:pt>
                <c:pt idx="31">
                  <c:v>7295</c:v>
                </c:pt>
                <c:pt idx="32">
                  <c:v>6862</c:v>
                </c:pt>
                <c:pt idx="33">
                  <c:v>5887</c:v>
                </c:pt>
                <c:pt idx="34">
                  <c:v>6992</c:v>
                </c:pt>
                <c:pt idx="35">
                  <c:v>7289</c:v>
                </c:pt>
                <c:pt idx="36">
                  <c:v>7686</c:v>
                </c:pt>
                <c:pt idx="37">
                  <c:v>5899</c:v>
                </c:pt>
                <c:pt idx="38">
                  <c:v>1438</c:v>
                </c:pt>
                <c:pt idx="39">
                  <c:v>6521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7833088"/>
        <c:axId val="136279104"/>
      </c:lineChart>
      <c:catAx>
        <c:axId val="1278330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CA"/>
                  <a:t>Generation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136279104"/>
        <c:crosses val="autoZero"/>
        <c:auto val="1"/>
        <c:lblAlgn val="ctr"/>
        <c:lblOffset val="100"/>
        <c:noMultiLvlLbl val="0"/>
      </c:catAx>
      <c:valAx>
        <c:axId val="13627910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CA" dirty="0"/>
                  <a:t>Number</a:t>
                </a:r>
              </a:p>
              <a:p>
                <a:pPr>
                  <a:defRPr/>
                </a:pPr>
                <a:r>
                  <a:rPr lang="en-CA" dirty="0"/>
                  <a:t>of</a:t>
                </a:r>
              </a:p>
              <a:p>
                <a:pPr>
                  <a:defRPr/>
                </a:pPr>
                <a:r>
                  <a:rPr lang="en-CA" dirty="0"/>
                  <a:t>Cycles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78330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1DD65-6A23-4A96-8AA4-937C9F473A1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1692019D-9163-467C-8365-A7A5A70F0177}">
      <dgm:prSet phldrT="[Text]"/>
      <dgm:spPr/>
      <dgm:t>
        <a:bodyPr/>
        <a:lstStyle/>
        <a:p>
          <a:r>
            <a:rPr lang="en-CA" dirty="0" smtClean="0"/>
            <a:t>Generate</a:t>
          </a:r>
          <a:endParaRPr lang="en-CA" dirty="0"/>
        </a:p>
      </dgm:t>
    </dgm:pt>
    <dgm:pt modelId="{AAF434B5-A728-4F88-AB02-159E7C439E9C}" type="parTrans" cxnId="{6D1D4222-9C2B-48CB-810A-6BBF1D65F499}">
      <dgm:prSet/>
      <dgm:spPr/>
      <dgm:t>
        <a:bodyPr/>
        <a:lstStyle/>
        <a:p>
          <a:endParaRPr lang="en-CA"/>
        </a:p>
      </dgm:t>
    </dgm:pt>
    <dgm:pt modelId="{D1411753-4EFD-4826-AF76-87EA7D8DB46B}" type="sibTrans" cxnId="{6D1D4222-9C2B-48CB-810A-6BBF1D65F499}">
      <dgm:prSet/>
      <dgm:spPr/>
      <dgm:t>
        <a:bodyPr/>
        <a:lstStyle/>
        <a:p>
          <a:endParaRPr lang="en-CA"/>
        </a:p>
      </dgm:t>
    </dgm:pt>
    <dgm:pt modelId="{C4926E18-DEF9-424B-B2A9-F23898D34B72}">
      <dgm:prSet phldrT="[Text]"/>
      <dgm:spPr/>
      <dgm:t>
        <a:bodyPr/>
        <a:lstStyle/>
        <a:p>
          <a:r>
            <a:rPr lang="en-CA" dirty="0" smtClean="0"/>
            <a:t>Simulate</a:t>
          </a:r>
          <a:endParaRPr lang="en-CA" dirty="0"/>
        </a:p>
      </dgm:t>
    </dgm:pt>
    <dgm:pt modelId="{885183CF-D81E-453D-ADF8-D2477BD1CAB5}" type="parTrans" cxnId="{7977E879-23AF-4355-88F6-CEC12AF3F17F}">
      <dgm:prSet/>
      <dgm:spPr/>
      <dgm:t>
        <a:bodyPr/>
        <a:lstStyle/>
        <a:p>
          <a:endParaRPr lang="en-CA"/>
        </a:p>
      </dgm:t>
    </dgm:pt>
    <dgm:pt modelId="{1C982C65-B470-4FF5-8F70-DC848FE4139A}" type="sibTrans" cxnId="{7977E879-23AF-4355-88F6-CEC12AF3F17F}">
      <dgm:prSet/>
      <dgm:spPr/>
      <dgm:t>
        <a:bodyPr/>
        <a:lstStyle/>
        <a:p>
          <a:endParaRPr lang="en-CA"/>
        </a:p>
      </dgm:t>
    </dgm:pt>
    <dgm:pt modelId="{1CCEC596-1C9F-481F-A6F3-235EB61CE86C}">
      <dgm:prSet phldrT="[Text]"/>
      <dgm:spPr/>
      <dgm:t>
        <a:bodyPr/>
        <a:lstStyle/>
        <a:p>
          <a:r>
            <a:rPr lang="en-CA" dirty="0" smtClean="0"/>
            <a:t>Rank</a:t>
          </a:r>
          <a:endParaRPr lang="en-CA" dirty="0"/>
        </a:p>
      </dgm:t>
    </dgm:pt>
    <dgm:pt modelId="{2234AF55-3478-4B0C-92B1-7CBD7032C784}" type="parTrans" cxnId="{269EB902-34D3-43F7-BAE6-16EE82D018A8}">
      <dgm:prSet/>
      <dgm:spPr/>
      <dgm:t>
        <a:bodyPr/>
        <a:lstStyle/>
        <a:p>
          <a:endParaRPr lang="en-CA"/>
        </a:p>
      </dgm:t>
    </dgm:pt>
    <dgm:pt modelId="{5D1D4291-E7CD-40D6-AE96-87FFE6495F01}" type="sibTrans" cxnId="{269EB902-34D3-43F7-BAE6-16EE82D018A8}">
      <dgm:prSet/>
      <dgm:spPr/>
      <dgm:t>
        <a:bodyPr/>
        <a:lstStyle/>
        <a:p>
          <a:endParaRPr lang="en-CA"/>
        </a:p>
      </dgm:t>
    </dgm:pt>
    <dgm:pt modelId="{E0136D70-D16B-4F12-B33A-F946998B1887}">
      <dgm:prSet phldrT="[Text]"/>
      <dgm:spPr/>
      <dgm:t>
        <a:bodyPr/>
        <a:lstStyle/>
        <a:p>
          <a:r>
            <a:rPr lang="en-CA" dirty="0" smtClean="0"/>
            <a:t>Select</a:t>
          </a:r>
          <a:endParaRPr lang="en-CA" dirty="0"/>
        </a:p>
      </dgm:t>
    </dgm:pt>
    <dgm:pt modelId="{21D6895A-A015-4E3C-A001-7687598E8A84}" type="parTrans" cxnId="{E03265A8-8E6B-4330-A4A1-2B2ECB9DC31F}">
      <dgm:prSet/>
      <dgm:spPr/>
      <dgm:t>
        <a:bodyPr/>
        <a:lstStyle/>
        <a:p>
          <a:endParaRPr lang="en-CA"/>
        </a:p>
      </dgm:t>
    </dgm:pt>
    <dgm:pt modelId="{F22906F3-B47B-45B7-9B14-4FD8B8E8BBAE}" type="sibTrans" cxnId="{E03265A8-8E6B-4330-A4A1-2B2ECB9DC31F}">
      <dgm:prSet/>
      <dgm:spPr/>
      <dgm:t>
        <a:bodyPr/>
        <a:lstStyle/>
        <a:p>
          <a:endParaRPr lang="en-CA"/>
        </a:p>
      </dgm:t>
    </dgm:pt>
    <dgm:pt modelId="{903EFB56-5B11-4AC8-9255-F3893F8B4DE4}">
      <dgm:prSet phldrT="[Text]"/>
      <dgm:spPr/>
      <dgm:t>
        <a:bodyPr/>
        <a:lstStyle/>
        <a:p>
          <a:r>
            <a:rPr lang="en-CA" dirty="0" smtClean="0"/>
            <a:t>Mutate</a:t>
          </a:r>
          <a:endParaRPr lang="en-CA" dirty="0"/>
        </a:p>
      </dgm:t>
    </dgm:pt>
    <dgm:pt modelId="{B4938825-E479-4756-BE19-56104B3D4A16}" type="parTrans" cxnId="{B4A277BB-1F1B-4E7A-B484-AB8481BEFB60}">
      <dgm:prSet/>
      <dgm:spPr/>
      <dgm:t>
        <a:bodyPr/>
        <a:lstStyle/>
        <a:p>
          <a:endParaRPr lang="en-CA"/>
        </a:p>
      </dgm:t>
    </dgm:pt>
    <dgm:pt modelId="{92E8EA80-B1B1-44FA-816B-39D877F416AC}" type="sibTrans" cxnId="{B4A277BB-1F1B-4E7A-B484-AB8481BEFB60}">
      <dgm:prSet/>
      <dgm:spPr/>
      <dgm:t>
        <a:bodyPr/>
        <a:lstStyle/>
        <a:p>
          <a:endParaRPr lang="en-CA"/>
        </a:p>
      </dgm:t>
    </dgm:pt>
    <dgm:pt modelId="{2152F322-4C0A-403D-A68E-BF7F1A6E2A81}" type="pres">
      <dgm:prSet presAssocID="{5A31DD65-6A23-4A96-8AA4-937C9F473A1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9D315564-F76F-433C-958A-873B30D82F08}" type="pres">
      <dgm:prSet presAssocID="{1692019D-9163-467C-8365-A7A5A70F017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A158840-F645-4D70-8E21-73D9E9FCD3A4}" type="pres">
      <dgm:prSet presAssocID="{D1411753-4EFD-4826-AF76-87EA7D8DB46B}" presName="sibTrans" presStyleLbl="sibTrans2D1" presStyleIdx="0" presStyleCnt="5"/>
      <dgm:spPr/>
      <dgm:t>
        <a:bodyPr/>
        <a:lstStyle/>
        <a:p>
          <a:endParaRPr lang="en-CA"/>
        </a:p>
      </dgm:t>
    </dgm:pt>
    <dgm:pt modelId="{5E6D65AB-28B7-451C-A5F8-951FBFB9B159}" type="pres">
      <dgm:prSet presAssocID="{D1411753-4EFD-4826-AF76-87EA7D8DB46B}" presName="connectorText" presStyleLbl="sibTrans2D1" presStyleIdx="0" presStyleCnt="5"/>
      <dgm:spPr/>
      <dgm:t>
        <a:bodyPr/>
        <a:lstStyle/>
        <a:p>
          <a:endParaRPr lang="en-CA"/>
        </a:p>
      </dgm:t>
    </dgm:pt>
    <dgm:pt modelId="{ECE1EF9D-F7CC-4C26-9964-C7CF712F19C5}" type="pres">
      <dgm:prSet presAssocID="{C4926E18-DEF9-424B-B2A9-F23898D34B7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EA56B59-05FF-4EC2-9B9B-95BBB05ACCD9}" type="pres">
      <dgm:prSet presAssocID="{1C982C65-B470-4FF5-8F70-DC848FE4139A}" presName="sibTrans" presStyleLbl="sibTrans2D1" presStyleIdx="1" presStyleCnt="5"/>
      <dgm:spPr/>
      <dgm:t>
        <a:bodyPr/>
        <a:lstStyle/>
        <a:p>
          <a:endParaRPr lang="en-CA"/>
        </a:p>
      </dgm:t>
    </dgm:pt>
    <dgm:pt modelId="{6A34212F-583D-4155-9B97-3CFC880215C9}" type="pres">
      <dgm:prSet presAssocID="{1C982C65-B470-4FF5-8F70-DC848FE4139A}" presName="connectorText" presStyleLbl="sibTrans2D1" presStyleIdx="1" presStyleCnt="5"/>
      <dgm:spPr/>
      <dgm:t>
        <a:bodyPr/>
        <a:lstStyle/>
        <a:p>
          <a:endParaRPr lang="en-CA"/>
        </a:p>
      </dgm:t>
    </dgm:pt>
    <dgm:pt modelId="{2994FFAD-C826-4D64-97C0-2E2D356D9168}" type="pres">
      <dgm:prSet presAssocID="{1CCEC596-1C9F-481F-A6F3-235EB61CE86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7BBA46-3746-4402-8F12-8263CCD81017}" type="pres">
      <dgm:prSet presAssocID="{5D1D4291-E7CD-40D6-AE96-87FFE6495F01}" presName="sibTrans" presStyleLbl="sibTrans2D1" presStyleIdx="2" presStyleCnt="5"/>
      <dgm:spPr/>
      <dgm:t>
        <a:bodyPr/>
        <a:lstStyle/>
        <a:p>
          <a:endParaRPr lang="en-CA"/>
        </a:p>
      </dgm:t>
    </dgm:pt>
    <dgm:pt modelId="{E12E7ACA-51D1-41E3-9D03-AF6E0FAA9D9D}" type="pres">
      <dgm:prSet presAssocID="{5D1D4291-E7CD-40D6-AE96-87FFE6495F01}" presName="connectorText" presStyleLbl="sibTrans2D1" presStyleIdx="2" presStyleCnt="5"/>
      <dgm:spPr/>
      <dgm:t>
        <a:bodyPr/>
        <a:lstStyle/>
        <a:p>
          <a:endParaRPr lang="en-CA"/>
        </a:p>
      </dgm:t>
    </dgm:pt>
    <dgm:pt modelId="{8C02EF4C-48DF-42A5-A40C-0F48C14E5256}" type="pres">
      <dgm:prSet presAssocID="{E0136D70-D16B-4F12-B33A-F946998B188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0FDC16D-7655-4CB6-BAEA-1960AAD053A3}" type="pres">
      <dgm:prSet presAssocID="{F22906F3-B47B-45B7-9B14-4FD8B8E8BBAE}" presName="sibTrans" presStyleLbl="sibTrans2D1" presStyleIdx="3" presStyleCnt="5"/>
      <dgm:spPr/>
      <dgm:t>
        <a:bodyPr/>
        <a:lstStyle/>
        <a:p>
          <a:endParaRPr lang="en-CA"/>
        </a:p>
      </dgm:t>
    </dgm:pt>
    <dgm:pt modelId="{61F3795E-695C-44AC-8BA6-9B259FD3BC9C}" type="pres">
      <dgm:prSet presAssocID="{F22906F3-B47B-45B7-9B14-4FD8B8E8BBAE}" presName="connectorText" presStyleLbl="sibTrans2D1" presStyleIdx="3" presStyleCnt="5"/>
      <dgm:spPr/>
      <dgm:t>
        <a:bodyPr/>
        <a:lstStyle/>
        <a:p>
          <a:endParaRPr lang="en-CA"/>
        </a:p>
      </dgm:t>
    </dgm:pt>
    <dgm:pt modelId="{65E0A73F-6551-4BBE-A03C-7F4FAB2CC9D8}" type="pres">
      <dgm:prSet presAssocID="{903EFB56-5B11-4AC8-9255-F3893F8B4DE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5BCCD0A-B83F-4063-9417-3F4A26376EB4}" type="pres">
      <dgm:prSet presAssocID="{92E8EA80-B1B1-44FA-816B-39D877F416AC}" presName="sibTrans" presStyleLbl="sibTrans2D1" presStyleIdx="4" presStyleCnt="5"/>
      <dgm:spPr/>
      <dgm:t>
        <a:bodyPr/>
        <a:lstStyle/>
        <a:p>
          <a:endParaRPr lang="en-CA"/>
        </a:p>
      </dgm:t>
    </dgm:pt>
    <dgm:pt modelId="{5B119983-4A13-4C5E-951C-AFFAB54D829A}" type="pres">
      <dgm:prSet presAssocID="{92E8EA80-B1B1-44FA-816B-39D877F416AC}" presName="connectorText" presStyleLbl="sibTrans2D1" presStyleIdx="4" presStyleCnt="5"/>
      <dgm:spPr/>
      <dgm:t>
        <a:bodyPr/>
        <a:lstStyle/>
        <a:p>
          <a:endParaRPr lang="en-CA"/>
        </a:p>
      </dgm:t>
    </dgm:pt>
  </dgm:ptLst>
  <dgm:cxnLst>
    <dgm:cxn modelId="{F7436EA5-D8AA-4446-AA54-D470373EFE35}" type="presOf" srcId="{D1411753-4EFD-4826-AF76-87EA7D8DB46B}" destId="{5E6D65AB-28B7-451C-A5F8-951FBFB9B159}" srcOrd="1" destOrd="0" presId="urn:microsoft.com/office/officeart/2005/8/layout/cycle2"/>
    <dgm:cxn modelId="{269EB902-34D3-43F7-BAE6-16EE82D018A8}" srcId="{5A31DD65-6A23-4A96-8AA4-937C9F473A1B}" destId="{1CCEC596-1C9F-481F-A6F3-235EB61CE86C}" srcOrd="2" destOrd="0" parTransId="{2234AF55-3478-4B0C-92B1-7CBD7032C784}" sibTransId="{5D1D4291-E7CD-40D6-AE96-87FFE6495F01}"/>
    <dgm:cxn modelId="{A045E255-EF40-4286-80EF-0F2583CEF29B}" type="presOf" srcId="{5D1D4291-E7CD-40D6-AE96-87FFE6495F01}" destId="{E12E7ACA-51D1-41E3-9D03-AF6E0FAA9D9D}" srcOrd="1" destOrd="0" presId="urn:microsoft.com/office/officeart/2005/8/layout/cycle2"/>
    <dgm:cxn modelId="{6D1D4222-9C2B-48CB-810A-6BBF1D65F499}" srcId="{5A31DD65-6A23-4A96-8AA4-937C9F473A1B}" destId="{1692019D-9163-467C-8365-A7A5A70F0177}" srcOrd="0" destOrd="0" parTransId="{AAF434B5-A728-4F88-AB02-159E7C439E9C}" sibTransId="{D1411753-4EFD-4826-AF76-87EA7D8DB46B}"/>
    <dgm:cxn modelId="{E03265A8-8E6B-4330-A4A1-2B2ECB9DC31F}" srcId="{5A31DD65-6A23-4A96-8AA4-937C9F473A1B}" destId="{E0136D70-D16B-4F12-B33A-F946998B1887}" srcOrd="3" destOrd="0" parTransId="{21D6895A-A015-4E3C-A001-7687598E8A84}" sibTransId="{F22906F3-B47B-45B7-9B14-4FD8B8E8BBAE}"/>
    <dgm:cxn modelId="{F2D91BE5-8509-4692-8E76-70EC3B87A4EE}" type="presOf" srcId="{1C982C65-B470-4FF5-8F70-DC848FE4139A}" destId="{6A34212F-583D-4155-9B97-3CFC880215C9}" srcOrd="1" destOrd="0" presId="urn:microsoft.com/office/officeart/2005/8/layout/cycle2"/>
    <dgm:cxn modelId="{4077E017-0412-4F0F-A34A-091BEFD222BE}" type="presOf" srcId="{1C982C65-B470-4FF5-8F70-DC848FE4139A}" destId="{AEA56B59-05FF-4EC2-9B9B-95BBB05ACCD9}" srcOrd="0" destOrd="0" presId="urn:microsoft.com/office/officeart/2005/8/layout/cycle2"/>
    <dgm:cxn modelId="{B4A277BB-1F1B-4E7A-B484-AB8481BEFB60}" srcId="{5A31DD65-6A23-4A96-8AA4-937C9F473A1B}" destId="{903EFB56-5B11-4AC8-9255-F3893F8B4DE4}" srcOrd="4" destOrd="0" parTransId="{B4938825-E479-4756-BE19-56104B3D4A16}" sibTransId="{92E8EA80-B1B1-44FA-816B-39D877F416AC}"/>
    <dgm:cxn modelId="{73F8C24D-E1C4-4040-BBE2-EF6FF62317E8}" type="presOf" srcId="{903EFB56-5B11-4AC8-9255-F3893F8B4DE4}" destId="{65E0A73F-6551-4BBE-A03C-7F4FAB2CC9D8}" srcOrd="0" destOrd="0" presId="urn:microsoft.com/office/officeart/2005/8/layout/cycle2"/>
    <dgm:cxn modelId="{D618287C-0170-40AD-8E16-93AF8E00CD23}" type="presOf" srcId="{C4926E18-DEF9-424B-B2A9-F23898D34B72}" destId="{ECE1EF9D-F7CC-4C26-9964-C7CF712F19C5}" srcOrd="0" destOrd="0" presId="urn:microsoft.com/office/officeart/2005/8/layout/cycle2"/>
    <dgm:cxn modelId="{4E35219C-4C62-44D3-92F8-79CA86A9F2A7}" type="presOf" srcId="{F22906F3-B47B-45B7-9B14-4FD8B8E8BBAE}" destId="{40FDC16D-7655-4CB6-BAEA-1960AAD053A3}" srcOrd="0" destOrd="0" presId="urn:microsoft.com/office/officeart/2005/8/layout/cycle2"/>
    <dgm:cxn modelId="{7337F534-66CB-474F-A294-A613547E8168}" type="presOf" srcId="{5A31DD65-6A23-4A96-8AA4-937C9F473A1B}" destId="{2152F322-4C0A-403D-A68E-BF7F1A6E2A81}" srcOrd="0" destOrd="0" presId="urn:microsoft.com/office/officeart/2005/8/layout/cycle2"/>
    <dgm:cxn modelId="{7977E879-23AF-4355-88F6-CEC12AF3F17F}" srcId="{5A31DD65-6A23-4A96-8AA4-937C9F473A1B}" destId="{C4926E18-DEF9-424B-B2A9-F23898D34B72}" srcOrd="1" destOrd="0" parTransId="{885183CF-D81E-453D-ADF8-D2477BD1CAB5}" sibTransId="{1C982C65-B470-4FF5-8F70-DC848FE4139A}"/>
    <dgm:cxn modelId="{11E13666-A0C2-4C19-8FC8-471DEB618DD2}" type="presOf" srcId="{E0136D70-D16B-4F12-B33A-F946998B1887}" destId="{8C02EF4C-48DF-42A5-A40C-0F48C14E5256}" srcOrd="0" destOrd="0" presId="urn:microsoft.com/office/officeart/2005/8/layout/cycle2"/>
    <dgm:cxn modelId="{60813F41-66CD-4C67-851C-AC9F053ED22F}" type="presOf" srcId="{1692019D-9163-467C-8365-A7A5A70F0177}" destId="{9D315564-F76F-433C-958A-873B30D82F08}" srcOrd="0" destOrd="0" presId="urn:microsoft.com/office/officeart/2005/8/layout/cycle2"/>
    <dgm:cxn modelId="{7C6A8688-DA83-459C-B34A-517B06E41478}" type="presOf" srcId="{5D1D4291-E7CD-40D6-AE96-87FFE6495F01}" destId="{AA7BBA46-3746-4402-8F12-8263CCD81017}" srcOrd="0" destOrd="0" presId="urn:microsoft.com/office/officeart/2005/8/layout/cycle2"/>
    <dgm:cxn modelId="{6A60EE44-C04D-4DCF-99DA-ABFEB0CB39F7}" type="presOf" srcId="{92E8EA80-B1B1-44FA-816B-39D877F416AC}" destId="{5B119983-4A13-4C5E-951C-AFFAB54D829A}" srcOrd="1" destOrd="0" presId="urn:microsoft.com/office/officeart/2005/8/layout/cycle2"/>
    <dgm:cxn modelId="{7FBC1174-1CAC-48E2-B2A4-C556E0D41E7C}" type="presOf" srcId="{F22906F3-B47B-45B7-9B14-4FD8B8E8BBAE}" destId="{61F3795E-695C-44AC-8BA6-9B259FD3BC9C}" srcOrd="1" destOrd="0" presId="urn:microsoft.com/office/officeart/2005/8/layout/cycle2"/>
    <dgm:cxn modelId="{5448BA92-E3F2-445B-8AE8-5E736D9A5333}" type="presOf" srcId="{92E8EA80-B1B1-44FA-816B-39D877F416AC}" destId="{55BCCD0A-B83F-4063-9417-3F4A26376EB4}" srcOrd="0" destOrd="0" presId="urn:microsoft.com/office/officeart/2005/8/layout/cycle2"/>
    <dgm:cxn modelId="{D7BFFF2A-F9ED-49EC-9596-9907CCFB9868}" type="presOf" srcId="{D1411753-4EFD-4826-AF76-87EA7D8DB46B}" destId="{8A158840-F645-4D70-8E21-73D9E9FCD3A4}" srcOrd="0" destOrd="0" presId="urn:microsoft.com/office/officeart/2005/8/layout/cycle2"/>
    <dgm:cxn modelId="{2FCCE25F-960E-4052-832D-641CB039E20A}" type="presOf" srcId="{1CCEC596-1C9F-481F-A6F3-235EB61CE86C}" destId="{2994FFAD-C826-4D64-97C0-2E2D356D9168}" srcOrd="0" destOrd="0" presId="urn:microsoft.com/office/officeart/2005/8/layout/cycle2"/>
    <dgm:cxn modelId="{B5A834FE-DD2E-4EB1-A3CC-27D0933F01BD}" type="presParOf" srcId="{2152F322-4C0A-403D-A68E-BF7F1A6E2A81}" destId="{9D315564-F76F-433C-958A-873B30D82F08}" srcOrd="0" destOrd="0" presId="urn:microsoft.com/office/officeart/2005/8/layout/cycle2"/>
    <dgm:cxn modelId="{73E76A50-87B2-4A7E-AE48-603DCB8D3145}" type="presParOf" srcId="{2152F322-4C0A-403D-A68E-BF7F1A6E2A81}" destId="{8A158840-F645-4D70-8E21-73D9E9FCD3A4}" srcOrd="1" destOrd="0" presId="urn:microsoft.com/office/officeart/2005/8/layout/cycle2"/>
    <dgm:cxn modelId="{0828B828-C9E0-496B-A83D-BB3269DFC6B9}" type="presParOf" srcId="{8A158840-F645-4D70-8E21-73D9E9FCD3A4}" destId="{5E6D65AB-28B7-451C-A5F8-951FBFB9B159}" srcOrd="0" destOrd="0" presId="urn:microsoft.com/office/officeart/2005/8/layout/cycle2"/>
    <dgm:cxn modelId="{0A86E310-52BB-477C-A683-210ED12D77DF}" type="presParOf" srcId="{2152F322-4C0A-403D-A68E-BF7F1A6E2A81}" destId="{ECE1EF9D-F7CC-4C26-9964-C7CF712F19C5}" srcOrd="2" destOrd="0" presId="urn:microsoft.com/office/officeart/2005/8/layout/cycle2"/>
    <dgm:cxn modelId="{4102796E-E7F5-4DC4-BBC4-DC251E1D8150}" type="presParOf" srcId="{2152F322-4C0A-403D-A68E-BF7F1A6E2A81}" destId="{AEA56B59-05FF-4EC2-9B9B-95BBB05ACCD9}" srcOrd="3" destOrd="0" presId="urn:microsoft.com/office/officeart/2005/8/layout/cycle2"/>
    <dgm:cxn modelId="{F4EBFFDB-3497-405D-A89C-9A917669D834}" type="presParOf" srcId="{AEA56B59-05FF-4EC2-9B9B-95BBB05ACCD9}" destId="{6A34212F-583D-4155-9B97-3CFC880215C9}" srcOrd="0" destOrd="0" presId="urn:microsoft.com/office/officeart/2005/8/layout/cycle2"/>
    <dgm:cxn modelId="{E6782396-C20A-4321-8923-410F1589CBE5}" type="presParOf" srcId="{2152F322-4C0A-403D-A68E-BF7F1A6E2A81}" destId="{2994FFAD-C826-4D64-97C0-2E2D356D9168}" srcOrd="4" destOrd="0" presId="urn:microsoft.com/office/officeart/2005/8/layout/cycle2"/>
    <dgm:cxn modelId="{131A209C-F515-451D-A1E6-F908E9304CA2}" type="presParOf" srcId="{2152F322-4C0A-403D-A68E-BF7F1A6E2A81}" destId="{AA7BBA46-3746-4402-8F12-8263CCD81017}" srcOrd="5" destOrd="0" presId="urn:microsoft.com/office/officeart/2005/8/layout/cycle2"/>
    <dgm:cxn modelId="{9B934836-388B-4DB0-B451-4E2E2C5CE6BD}" type="presParOf" srcId="{AA7BBA46-3746-4402-8F12-8263CCD81017}" destId="{E12E7ACA-51D1-41E3-9D03-AF6E0FAA9D9D}" srcOrd="0" destOrd="0" presId="urn:microsoft.com/office/officeart/2005/8/layout/cycle2"/>
    <dgm:cxn modelId="{1BEAF2B6-B504-4C62-B8D8-27ED2C2B4A96}" type="presParOf" srcId="{2152F322-4C0A-403D-A68E-BF7F1A6E2A81}" destId="{8C02EF4C-48DF-42A5-A40C-0F48C14E5256}" srcOrd="6" destOrd="0" presId="urn:microsoft.com/office/officeart/2005/8/layout/cycle2"/>
    <dgm:cxn modelId="{B545B7F6-A588-49B1-B6C3-2C21619730D4}" type="presParOf" srcId="{2152F322-4C0A-403D-A68E-BF7F1A6E2A81}" destId="{40FDC16D-7655-4CB6-BAEA-1960AAD053A3}" srcOrd="7" destOrd="0" presId="urn:microsoft.com/office/officeart/2005/8/layout/cycle2"/>
    <dgm:cxn modelId="{2DDCA6F9-2B0E-4D59-90A8-5574F99C7BD7}" type="presParOf" srcId="{40FDC16D-7655-4CB6-BAEA-1960AAD053A3}" destId="{61F3795E-695C-44AC-8BA6-9B259FD3BC9C}" srcOrd="0" destOrd="0" presId="urn:microsoft.com/office/officeart/2005/8/layout/cycle2"/>
    <dgm:cxn modelId="{EBAB097B-97AC-4BA7-9CFE-7DC2F36ABC84}" type="presParOf" srcId="{2152F322-4C0A-403D-A68E-BF7F1A6E2A81}" destId="{65E0A73F-6551-4BBE-A03C-7F4FAB2CC9D8}" srcOrd="8" destOrd="0" presId="urn:microsoft.com/office/officeart/2005/8/layout/cycle2"/>
    <dgm:cxn modelId="{992C6F1B-52B7-4FDB-9EA7-CCBD9370773D}" type="presParOf" srcId="{2152F322-4C0A-403D-A68E-BF7F1A6E2A81}" destId="{55BCCD0A-B83F-4063-9417-3F4A26376EB4}" srcOrd="9" destOrd="0" presId="urn:microsoft.com/office/officeart/2005/8/layout/cycle2"/>
    <dgm:cxn modelId="{239A4C0A-AAEE-44AD-8493-43C8B7991C0B}" type="presParOf" srcId="{55BCCD0A-B83F-4063-9417-3F4A26376EB4}" destId="{5B119983-4A13-4C5E-951C-AFFAB54D829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CAC405-041B-4CA4-B352-BF22628B3AF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</dgm:pt>
    <dgm:pt modelId="{A06436D0-E8A4-460A-8C35-194AEC354E61}">
      <dgm:prSet phldrT="[Text]"/>
      <dgm:spPr/>
      <dgm:t>
        <a:bodyPr/>
        <a:lstStyle/>
        <a:p>
          <a:r>
            <a:rPr lang="en-CA" dirty="0" smtClean="0"/>
            <a:t>Portability</a:t>
          </a:r>
          <a:endParaRPr lang="en-CA" dirty="0"/>
        </a:p>
      </dgm:t>
    </dgm:pt>
    <dgm:pt modelId="{3D46C4C4-36CB-43FD-91A6-57B4770EEB0B}" type="parTrans" cxnId="{7ACE8556-EEDC-4D9B-A7CE-E0A1C5299B78}">
      <dgm:prSet/>
      <dgm:spPr/>
      <dgm:t>
        <a:bodyPr/>
        <a:lstStyle/>
        <a:p>
          <a:endParaRPr lang="en-CA"/>
        </a:p>
      </dgm:t>
    </dgm:pt>
    <dgm:pt modelId="{4BBC2011-8E9D-4272-BD63-8DB3B25FF128}" type="sibTrans" cxnId="{7ACE8556-EEDC-4D9B-A7CE-E0A1C5299B78}">
      <dgm:prSet/>
      <dgm:spPr/>
      <dgm:t>
        <a:bodyPr/>
        <a:lstStyle/>
        <a:p>
          <a:endParaRPr lang="en-CA"/>
        </a:p>
      </dgm:t>
    </dgm:pt>
    <dgm:pt modelId="{3BF231F0-32EC-4C14-9FD1-1345300A8023}">
      <dgm:prSet phldrT="[Text]"/>
      <dgm:spPr/>
      <dgm:t>
        <a:bodyPr/>
        <a:lstStyle/>
        <a:p>
          <a:r>
            <a:rPr lang="en-CA" dirty="0" smtClean="0"/>
            <a:t>Simplicity</a:t>
          </a:r>
          <a:endParaRPr lang="en-CA" dirty="0"/>
        </a:p>
      </dgm:t>
    </dgm:pt>
    <dgm:pt modelId="{C7362860-43BD-4949-A869-54EC254D8B53}" type="parTrans" cxnId="{F91616D4-2E97-4594-9FBD-4BDA72957333}">
      <dgm:prSet/>
      <dgm:spPr/>
      <dgm:t>
        <a:bodyPr/>
        <a:lstStyle/>
        <a:p>
          <a:endParaRPr lang="en-CA"/>
        </a:p>
      </dgm:t>
    </dgm:pt>
    <dgm:pt modelId="{D0C3E0B8-16B3-4083-AD09-4015BE8FE830}" type="sibTrans" cxnId="{F91616D4-2E97-4594-9FBD-4BDA72957333}">
      <dgm:prSet/>
      <dgm:spPr/>
      <dgm:t>
        <a:bodyPr/>
        <a:lstStyle/>
        <a:p>
          <a:endParaRPr lang="en-CA"/>
        </a:p>
      </dgm:t>
    </dgm:pt>
    <dgm:pt modelId="{87B62544-8F5B-4A1D-987A-0309DC9BEF18}">
      <dgm:prSet phldrT="[Text]"/>
      <dgm:spPr/>
      <dgm:t>
        <a:bodyPr/>
        <a:lstStyle/>
        <a:p>
          <a:r>
            <a:rPr lang="en-CA" dirty="0" smtClean="0"/>
            <a:t>Reusability</a:t>
          </a:r>
          <a:endParaRPr lang="en-CA" dirty="0"/>
        </a:p>
      </dgm:t>
    </dgm:pt>
    <dgm:pt modelId="{A9841138-0983-446D-B1ED-3929F5F23872}" type="parTrans" cxnId="{2410EF80-2E77-482D-BF90-66A4812E4ED6}">
      <dgm:prSet/>
      <dgm:spPr/>
      <dgm:t>
        <a:bodyPr/>
        <a:lstStyle/>
        <a:p>
          <a:endParaRPr lang="en-CA"/>
        </a:p>
      </dgm:t>
    </dgm:pt>
    <dgm:pt modelId="{C79DCD8A-65A7-4B63-BD2C-36ACB17E8E5D}" type="sibTrans" cxnId="{2410EF80-2E77-482D-BF90-66A4812E4ED6}">
      <dgm:prSet/>
      <dgm:spPr/>
      <dgm:t>
        <a:bodyPr/>
        <a:lstStyle/>
        <a:p>
          <a:endParaRPr lang="en-CA"/>
        </a:p>
      </dgm:t>
    </dgm:pt>
    <dgm:pt modelId="{5ED3C5AB-14F5-4FC9-A645-82EA9FFCE18F}" type="pres">
      <dgm:prSet presAssocID="{80CAC405-041B-4CA4-B352-BF22628B3AFD}" presName="theList" presStyleCnt="0">
        <dgm:presLayoutVars>
          <dgm:dir/>
          <dgm:animLvl val="lvl"/>
          <dgm:resizeHandles val="exact"/>
        </dgm:presLayoutVars>
      </dgm:prSet>
      <dgm:spPr/>
    </dgm:pt>
    <dgm:pt modelId="{32B822FE-9007-4B35-A6DF-C6A80773C093}" type="pres">
      <dgm:prSet presAssocID="{A06436D0-E8A4-460A-8C35-194AEC354E61}" presName="compNode" presStyleCnt="0"/>
      <dgm:spPr/>
    </dgm:pt>
    <dgm:pt modelId="{9A721A4D-6E1A-434D-B41E-D8D73502A968}" type="pres">
      <dgm:prSet presAssocID="{A06436D0-E8A4-460A-8C35-194AEC354E61}" presName="aNode" presStyleLbl="bgShp" presStyleIdx="0" presStyleCnt="3"/>
      <dgm:spPr/>
      <dgm:t>
        <a:bodyPr/>
        <a:lstStyle/>
        <a:p>
          <a:endParaRPr lang="en-CA"/>
        </a:p>
      </dgm:t>
    </dgm:pt>
    <dgm:pt modelId="{596ED06B-9FFC-420D-9EF6-2E6E7CB9BCAD}" type="pres">
      <dgm:prSet presAssocID="{A06436D0-E8A4-460A-8C35-194AEC354E61}" presName="textNode" presStyleLbl="bgShp" presStyleIdx="0" presStyleCnt="3"/>
      <dgm:spPr/>
      <dgm:t>
        <a:bodyPr/>
        <a:lstStyle/>
        <a:p>
          <a:endParaRPr lang="en-CA"/>
        </a:p>
      </dgm:t>
    </dgm:pt>
    <dgm:pt modelId="{4EBB13E7-8A05-421E-AC72-ED44A590F852}" type="pres">
      <dgm:prSet presAssocID="{A06436D0-E8A4-460A-8C35-194AEC354E61}" presName="compChildNode" presStyleCnt="0"/>
      <dgm:spPr/>
    </dgm:pt>
    <dgm:pt modelId="{3093ABE1-A5EB-41D1-8D3C-70695C762619}" type="pres">
      <dgm:prSet presAssocID="{A06436D0-E8A4-460A-8C35-194AEC354E61}" presName="theInnerList" presStyleCnt="0"/>
      <dgm:spPr/>
    </dgm:pt>
    <dgm:pt modelId="{8ACD6582-AD5B-4FF7-8BDE-B15C315A197A}" type="pres">
      <dgm:prSet presAssocID="{A06436D0-E8A4-460A-8C35-194AEC354E61}" presName="aSpace" presStyleCnt="0"/>
      <dgm:spPr/>
    </dgm:pt>
    <dgm:pt modelId="{EE3DA3D7-8ACC-45D9-9BAA-9FFC5D6BAD5D}" type="pres">
      <dgm:prSet presAssocID="{3BF231F0-32EC-4C14-9FD1-1345300A8023}" presName="compNode" presStyleCnt="0"/>
      <dgm:spPr/>
    </dgm:pt>
    <dgm:pt modelId="{A5704B7A-E30A-424F-921E-18D199ED3C6F}" type="pres">
      <dgm:prSet presAssocID="{3BF231F0-32EC-4C14-9FD1-1345300A8023}" presName="aNode" presStyleLbl="bgShp" presStyleIdx="1" presStyleCnt="3"/>
      <dgm:spPr/>
      <dgm:t>
        <a:bodyPr/>
        <a:lstStyle/>
        <a:p>
          <a:endParaRPr lang="en-CA"/>
        </a:p>
      </dgm:t>
    </dgm:pt>
    <dgm:pt modelId="{710629D4-2B8A-45A0-B101-7119428199CB}" type="pres">
      <dgm:prSet presAssocID="{3BF231F0-32EC-4C14-9FD1-1345300A8023}" presName="textNode" presStyleLbl="bgShp" presStyleIdx="1" presStyleCnt="3"/>
      <dgm:spPr/>
      <dgm:t>
        <a:bodyPr/>
        <a:lstStyle/>
        <a:p>
          <a:endParaRPr lang="en-CA"/>
        </a:p>
      </dgm:t>
    </dgm:pt>
    <dgm:pt modelId="{77B63874-413A-47EB-9637-236FAB5CFC14}" type="pres">
      <dgm:prSet presAssocID="{3BF231F0-32EC-4C14-9FD1-1345300A8023}" presName="compChildNode" presStyleCnt="0"/>
      <dgm:spPr/>
    </dgm:pt>
    <dgm:pt modelId="{54EC43D0-3471-41BC-8A24-41DE6E23595A}" type="pres">
      <dgm:prSet presAssocID="{3BF231F0-32EC-4C14-9FD1-1345300A8023}" presName="theInnerList" presStyleCnt="0"/>
      <dgm:spPr/>
    </dgm:pt>
    <dgm:pt modelId="{E69FB041-84D4-4AF4-9DC9-6AC4846571A6}" type="pres">
      <dgm:prSet presAssocID="{3BF231F0-32EC-4C14-9FD1-1345300A8023}" presName="aSpace" presStyleCnt="0"/>
      <dgm:spPr/>
    </dgm:pt>
    <dgm:pt modelId="{8412C4DC-EFC6-4594-A2E6-8EA81827EE0D}" type="pres">
      <dgm:prSet presAssocID="{87B62544-8F5B-4A1D-987A-0309DC9BEF18}" presName="compNode" presStyleCnt="0"/>
      <dgm:spPr/>
    </dgm:pt>
    <dgm:pt modelId="{373B1A94-283C-4792-BF3F-E51E34177409}" type="pres">
      <dgm:prSet presAssocID="{87B62544-8F5B-4A1D-987A-0309DC9BEF18}" presName="aNode" presStyleLbl="bgShp" presStyleIdx="2" presStyleCnt="3"/>
      <dgm:spPr/>
      <dgm:t>
        <a:bodyPr/>
        <a:lstStyle/>
        <a:p>
          <a:endParaRPr lang="en-CA"/>
        </a:p>
      </dgm:t>
    </dgm:pt>
    <dgm:pt modelId="{124B4892-AF6A-42E9-9AC8-3872EE74AE02}" type="pres">
      <dgm:prSet presAssocID="{87B62544-8F5B-4A1D-987A-0309DC9BEF18}" presName="textNode" presStyleLbl="bgShp" presStyleIdx="2" presStyleCnt="3"/>
      <dgm:spPr/>
      <dgm:t>
        <a:bodyPr/>
        <a:lstStyle/>
        <a:p>
          <a:endParaRPr lang="en-CA"/>
        </a:p>
      </dgm:t>
    </dgm:pt>
    <dgm:pt modelId="{7199B7D6-BF7A-49F4-B5C7-8056A2EAED7C}" type="pres">
      <dgm:prSet presAssocID="{87B62544-8F5B-4A1D-987A-0309DC9BEF18}" presName="compChildNode" presStyleCnt="0"/>
      <dgm:spPr/>
    </dgm:pt>
    <dgm:pt modelId="{E5991E9F-5375-4B94-8CC9-D1C528D8D9B5}" type="pres">
      <dgm:prSet presAssocID="{87B62544-8F5B-4A1D-987A-0309DC9BEF18}" presName="theInnerList" presStyleCnt="0"/>
      <dgm:spPr/>
    </dgm:pt>
  </dgm:ptLst>
  <dgm:cxnLst>
    <dgm:cxn modelId="{5D926414-2AD4-4AE3-A2D9-CBDC1AED458B}" type="presOf" srcId="{A06436D0-E8A4-460A-8C35-194AEC354E61}" destId="{9A721A4D-6E1A-434D-B41E-D8D73502A968}" srcOrd="0" destOrd="0" presId="urn:microsoft.com/office/officeart/2005/8/layout/lProcess2"/>
    <dgm:cxn modelId="{E05DFEAD-076A-414A-A2E5-ED79D86FF548}" type="presOf" srcId="{80CAC405-041B-4CA4-B352-BF22628B3AFD}" destId="{5ED3C5AB-14F5-4FC9-A645-82EA9FFCE18F}" srcOrd="0" destOrd="0" presId="urn:microsoft.com/office/officeart/2005/8/layout/lProcess2"/>
    <dgm:cxn modelId="{7ACE8556-EEDC-4D9B-A7CE-E0A1C5299B78}" srcId="{80CAC405-041B-4CA4-B352-BF22628B3AFD}" destId="{A06436D0-E8A4-460A-8C35-194AEC354E61}" srcOrd="0" destOrd="0" parTransId="{3D46C4C4-36CB-43FD-91A6-57B4770EEB0B}" sibTransId="{4BBC2011-8E9D-4272-BD63-8DB3B25FF128}"/>
    <dgm:cxn modelId="{82157F95-65CA-47BD-A9E4-E0E4BBB59952}" type="presOf" srcId="{87B62544-8F5B-4A1D-987A-0309DC9BEF18}" destId="{373B1A94-283C-4792-BF3F-E51E34177409}" srcOrd="0" destOrd="0" presId="urn:microsoft.com/office/officeart/2005/8/layout/lProcess2"/>
    <dgm:cxn modelId="{10A1AA38-4C8D-42A0-8E7B-8FA63519924D}" type="presOf" srcId="{A06436D0-E8A4-460A-8C35-194AEC354E61}" destId="{596ED06B-9FFC-420D-9EF6-2E6E7CB9BCAD}" srcOrd="1" destOrd="0" presId="urn:microsoft.com/office/officeart/2005/8/layout/lProcess2"/>
    <dgm:cxn modelId="{F91616D4-2E97-4594-9FBD-4BDA72957333}" srcId="{80CAC405-041B-4CA4-B352-BF22628B3AFD}" destId="{3BF231F0-32EC-4C14-9FD1-1345300A8023}" srcOrd="1" destOrd="0" parTransId="{C7362860-43BD-4949-A869-54EC254D8B53}" sibTransId="{D0C3E0B8-16B3-4083-AD09-4015BE8FE830}"/>
    <dgm:cxn modelId="{2410EF80-2E77-482D-BF90-66A4812E4ED6}" srcId="{80CAC405-041B-4CA4-B352-BF22628B3AFD}" destId="{87B62544-8F5B-4A1D-987A-0309DC9BEF18}" srcOrd="2" destOrd="0" parTransId="{A9841138-0983-446D-B1ED-3929F5F23872}" sibTransId="{C79DCD8A-65A7-4B63-BD2C-36ACB17E8E5D}"/>
    <dgm:cxn modelId="{138E5A0E-5497-47BC-A3AE-E14E824D319B}" type="presOf" srcId="{87B62544-8F5B-4A1D-987A-0309DC9BEF18}" destId="{124B4892-AF6A-42E9-9AC8-3872EE74AE02}" srcOrd="1" destOrd="0" presId="urn:microsoft.com/office/officeart/2005/8/layout/lProcess2"/>
    <dgm:cxn modelId="{D43438AE-18C2-4DC0-9DF8-6DA88423377B}" type="presOf" srcId="{3BF231F0-32EC-4C14-9FD1-1345300A8023}" destId="{710629D4-2B8A-45A0-B101-7119428199CB}" srcOrd="1" destOrd="0" presId="urn:microsoft.com/office/officeart/2005/8/layout/lProcess2"/>
    <dgm:cxn modelId="{C8A16E35-A0D2-4B70-8829-F6160BDF5D9E}" type="presOf" srcId="{3BF231F0-32EC-4C14-9FD1-1345300A8023}" destId="{A5704B7A-E30A-424F-921E-18D199ED3C6F}" srcOrd="0" destOrd="0" presId="urn:microsoft.com/office/officeart/2005/8/layout/lProcess2"/>
    <dgm:cxn modelId="{A8110D82-67E3-4001-B0D7-DF301B27E9E3}" type="presParOf" srcId="{5ED3C5AB-14F5-4FC9-A645-82EA9FFCE18F}" destId="{32B822FE-9007-4B35-A6DF-C6A80773C093}" srcOrd="0" destOrd="0" presId="urn:microsoft.com/office/officeart/2005/8/layout/lProcess2"/>
    <dgm:cxn modelId="{30693FED-543C-49D6-ACD7-75E76005B65F}" type="presParOf" srcId="{32B822FE-9007-4B35-A6DF-C6A80773C093}" destId="{9A721A4D-6E1A-434D-B41E-D8D73502A968}" srcOrd="0" destOrd="0" presId="urn:microsoft.com/office/officeart/2005/8/layout/lProcess2"/>
    <dgm:cxn modelId="{063872EF-DCF5-4386-AE37-62B4E39D6423}" type="presParOf" srcId="{32B822FE-9007-4B35-A6DF-C6A80773C093}" destId="{596ED06B-9FFC-420D-9EF6-2E6E7CB9BCAD}" srcOrd="1" destOrd="0" presId="urn:microsoft.com/office/officeart/2005/8/layout/lProcess2"/>
    <dgm:cxn modelId="{23583829-D9E2-49FA-9C80-E56606DE183F}" type="presParOf" srcId="{32B822FE-9007-4B35-A6DF-C6A80773C093}" destId="{4EBB13E7-8A05-421E-AC72-ED44A590F852}" srcOrd="2" destOrd="0" presId="urn:microsoft.com/office/officeart/2005/8/layout/lProcess2"/>
    <dgm:cxn modelId="{56786CCC-C361-4D75-A384-10A56092BBDB}" type="presParOf" srcId="{4EBB13E7-8A05-421E-AC72-ED44A590F852}" destId="{3093ABE1-A5EB-41D1-8D3C-70695C762619}" srcOrd="0" destOrd="0" presId="urn:microsoft.com/office/officeart/2005/8/layout/lProcess2"/>
    <dgm:cxn modelId="{D8C68728-34C1-49AE-94C7-73E0F2CE0A0A}" type="presParOf" srcId="{5ED3C5AB-14F5-4FC9-A645-82EA9FFCE18F}" destId="{8ACD6582-AD5B-4FF7-8BDE-B15C315A197A}" srcOrd="1" destOrd="0" presId="urn:microsoft.com/office/officeart/2005/8/layout/lProcess2"/>
    <dgm:cxn modelId="{25C54821-62EA-450C-9D8C-B2C70A507836}" type="presParOf" srcId="{5ED3C5AB-14F5-4FC9-A645-82EA9FFCE18F}" destId="{EE3DA3D7-8ACC-45D9-9BAA-9FFC5D6BAD5D}" srcOrd="2" destOrd="0" presId="urn:microsoft.com/office/officeart/2005/8/layout/lProcess2"/>
    <dgm:cxn modelId="{B666628F-8B9B-444A-BDF1-60B9B372E087}" type="presParOf" srcId="{EE3DA3D7-8ACC-45D9-9BAA-9FFC5D6BAD5D}" destId="{A5704B7A-E30A-424F-921E-18D199ED3C6F}" srcOrd="0" destOrd="0" presId="urn:microsoft.com/office/officeart/2005/8/layout/lProcess2"/>
    <dgm:cxn modelId="{5264EFE6-F3FE-461F-9794-1CEECB4E67D2}" type="presParOf" srcId="{EE3DA3D7-8ACC-45D9-9BAA-9FFC5D6BAD5D}" destId="{710629D4-2B8A-45A0-B101-7119428199CB}" srcOrd="1" destOrd="0" presId="urn:microsoft.com/office/officeart/2005/8/layout/lProcess2"/>
    <dgm:cxn modelId="{EB9575F5-2E64-479C-B770-0712FE8FF0D1}" type="presParOf" srcId="{EE3DA3D7-8ACC-45D9-9BAA-9FFC5D6BAD5D}" destId="{77B63874-413A-47EB-9637-236FAB5CFC14}" srcOrd="2" destOrd="0" presId="urn:microsoft.com/office/officeart/2005/8/layout/lProcess2"/>
    <dgm:cxn modelId="{9CE7E48F-C889-4A88-AF77-87A7A8605937}" type="presParOf" srcId="{77B63874-413A-47EB-9637-236FAB5CFC14}" destId="{54EC43D0-3471-41BC-8A24-41DE6E23595A}" srcOrd="0" destOrd="0" presId="urn:microsoft.com/office/officeart/2005/8/layout/lProcess2"/>
    <dgm:cxn modelId="{91D7A868-E529-4065-892C-21D20ED553CF}" type="presParOf" srcId="{5ED3C5AB-14F5-4FC9-A645-82EA9FFCE18F}" destId="{E69FB041-84D4-4AF4-9DC9-6AC4846571A6}" srcOrd="3" destOrd="0" presId="urn:microsoft.com/office/officeart/2005/8/layout/lProcess2"/>
    <dgm:cxn modelId="{9DDF91B0-9A89-44B7-878D-C07B62F74183}" type="presParOf" srcId="{5ED3C5AB-14F5-4FC9-A645-82EA9FFCE18F}" destId="{8412C4DC-EFC6-4594-A2E6-8EA81827EE0D}" srcOrd="4" destOrd="0" presId="urn:microsoft.com/office/officeart/2005/8/layout/lProcess2"/>
    <dgm:cxn modelId="{7E8C71CD-3DB3-4F0B-9DFB-AC198577891C}" type="presParOf" srcId="{8412C4DC-EFC6-4594-A2E6-8EA81827EE0D}" destId="{373B1A94-283C-4792-BF3F-E51E34177409}" srcOrd="0" destOrd="0" presId="urn:microsoft.com/office/officeart/2005/8/layout/lProcess2"/>
    <dgm:cxn modelId="{AB2A1ADB-7FF4-44EC-9E68-1D3158E9E9E2}" type="presParOf" srcId="{8412C4DC-EFC6-4594-A2E6-8EA81827EE0D}" destId="{124B4892-AF6A-42E9-9AC8-3872EE74AE02}" srcOrd="1" destOrd="0" presId="urn:microsoft.com/office/officeart/2005/8/layout/lProcess2"/>
    <dgm:cxn modelId="{AECCF35B-FE51-49CA-91AE-D31FFEAF1674}" type="presParOf" srcId="{8412C4DC-EFC6-4594-A2E6-8EA81827EE0D}" destId="{7199B7D6-BF7A-49F4-B5C7-8056A2EAED7C}" srcOrd="2" destOrd="0" presId="urn:microsoft.com/office/officeart/2005/8/layout/lProcess2"/>
    <dgm:cxn modelId="{FCA9D583-9FA7-4E2D-819C-428DA222555F}" type="presParOf" srcId="{7199B7D6-BF7A-49F4-B5C7-8056A2EAED7C}" destId="{E5991E9F-5375-4B94-8CC9-D1C528D8D9B5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15564-F76F-433C-958A-873B30D82F08}">
      <dsp:nvSpPr>
        <dsp:cNvPr id="0" name=""/>
        <dsp:cNvSpPr/>
      </dsp:nvSpPr>
      <dsp:spPr>
        <a:xfrm>
          <a:off x="2789907" y="459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Generate</a:t>
          </a:r>
          <a:endParaRPr lang="en-CA" sz="1900" kern="1200" dirty="0"/>
        </a:p>
      </dsp:txBody>
      <dsp:txXfrm>
        <a:off x="2995692" y="206244"/>
        <a:ext cx="993615" cy="993615"/>
      </dsp:txXfrm>
    </dsp:sp>
    <dsp:sp modelId="{8A158840-F645-4D70-8E21-73D9E9FCD3A4}">
      <dsp:nvSpPr>
        <dsp:cNvPr id="0" name=""/>
        <dsp:cNvSpPr/>
      </dsp:nvSpPr>
      <dsp:spPr>
        <a:xfrm rot="2160000">
          <a:off x="4150982" y="1080494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>
        <a:off x="4161719" y="1142299"/>
        <a:ext cx="262355" cy="284550"/>
      </dsp:txXfrm>
    </dsp:sp>
    <dsp:sp modelId="{ECE1EF9D-F7CC-4C26-9964-C7CF712F19C5}">
      <dsp:nvSpPr>
        <dsp:cNvPr id="0" name=""/>
        <dsp:cNvSpPr/>
      </dsp:nvSpPr>
      <dsp:spPr>
        <a:xfrm>
          <a:off x="4498829" y="1242063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Simulate</a:t>
          </a:r>
          <a:endParaRPr lang="en-CA" sz="1900" kern="1200" dirty="0"/>
        </a:p>
      </dsp:txBody>
      <dsp:txXfrm>
        <a:off x="4704614" y="1447848"/>
        <a:ext cx="993615" cy="993615"/>
      </dsp:txXfrm>
    </dsp:sp>
    <dsp:sp modelId="{AEA56B59-05FF-4EC2-9B9B-95BBB05ACCD9}">
      <dsp:nvSpPr>
        <dsp:cNvPr id="0" name=""/>
        <dsp:cNvSpPr/>
      </dsp:nvSpPr>
      <dsp:spPr>
        <a:xfrm rot="6480000">
          <a:off x="4690927" y="2701922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4764519" y="2743305"/>
        <a:ext cx="262355" cy="284550"/>
      </dsp:txXfrm>
    </dsp:sp>
    <dsp:sp modelId="{2994FFAD-C826-4D64-97C0-2E2D356D9168}">
      <dsp:nvSpPr>
        <dsp:cNvPr id="0" name=""/>
        <dsp:cNvSpPr/>
      </dsp:nvSpPr>
      <dsp:spPr>
        <a:xfrm>
          <a:off x="3846078" y="3251021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Rank</a:t>
          </a:r>
          <a:endParaRPr lang="en-CA" sz="1900" kern="1200" dirty="0"/>
        </a:p>
      </dsp:txBody>
      <dsp:txXfrm>
        <a:off x="4051863" y="3456806"/>
        <a:ext cx="993615" cy="993615"/>
      </dsp:txXfrm>
    </dsp:sp>
    <dsp:sp modelId="{AA7BBA46-3746-4402-8F12-8263CCD81017}">
      <dsp:nvSpPr>
        <dsp:cNvPr id="0" name=""/>
        <dsp:cNvSpPr/>
      </dsp:nvSpPr>
      <dsp:spPr>
        <a:xfrm rot="10800000">
          <a:off x="3315710" y="3716489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3428148" y="3811339"/>
        <a:ext cx="262355" cy="284550"/>
      </dsp:txXfrm>
    </dsp:sp>
    <dsp:sp modelId="{8C02EF4C-48DF-42A5-A40C-0F48C14E5256}">
      <dsp:nvSpPr>
        <dsp:cNvPr id="0" name=""/>
        <dsp:cNvSpPr/>
      </dsp:nvSpPr>
      <dsp:spPr>
        <a:xfrm>
          <a:off x="1733735" y="3251021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Select</a:t>
          </a:r>
          <a:endParaRPr lang="en-CA" sz="1900" kern="1200" dirty="0"/>
        </a:p>
      </dsp:txBody>
      <dsp:txXfrm>
        <a:off x="1939520" y="3456806"/>
        <a:ext cx="993615" cy="993615"/>
      </dsp:txXfrm>
    </dsp:sp>
    <dsp:sp modelId="{40FDC16D-7655-4CB6-BAEA-1960AAD053A3}">
      <dsp:nvSpPr>
        <dsp:cNvPr id="0" name=""/>
        <dsp:cNvSpPr/>
      </dsp:nvSpPr>
      <dsp:spPr>
        <a:xfrm rot="15120000">
          <a:off x="1925834" y="2722098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 rot="10800000">
        <a:off x="1999426" y="2870415"/>
        <a:ext cx="262355" cy="284550"/>
      </dsp:txXfrm>
    </dsp:sp>
    <dsp:sp modelId="{65E0A73F-6551-4BBE-A03C-7F4FAB2CC9D8}">
      <dsp:nvSpPr>
        <dsp:cNvPr id="0" name=""/>
        <dsp:cNvSpPr/>
      </dsp:nvSpPr>
      <dsp:spPr>
        <a:xfrm>
          <a:off x="1080985" y="1242063"/>
          <a:ext cx="1405185" cy="14051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900" kern="1200" dirty="0" smtClean="0"/>
            <a:t>Mutate</a:t>
          </a:r>
          <a:endParaRPr lang="en-CA" sz="1900" kern="1200" dirty="0"/>
        </a:p>
      </dsp:txBody>
      <dsp:txXfrm>
        <a:off x="1286770" y="1447848"/>
        <a:ext cx="993615" cy="993615"/>
      </dsp:txXfrm>
    </dsp:sp>
    <dsp:sp modelId="{55BCCD0A-B83F-4063-9417-3F4A26376EB4}">
      <dsp:nvSpPr>
        <dsp:cNvPr id="0" name=""/>
        <dsp:cNvSpPr/>
      </dsp:nvSpPr>
      <dsp:spPr>
        <a:xfrm rot="19440000">
          <a:off x="2442060" y="1092964"/>
          <a:ext cx="374793" cy="474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1500" kern="1200"/>
        </a:p>
      </dsp:txBody>
      <dsp:txXfrm>
        <a:off x="2452797" y="1220859"/>
        <a:ext cx="262355" cy="284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21A4D-6E1A-434D-B41E-D8D73502A968}">
      <dsp:nvSpPr>
        <dsp:cNvPr id="0" name=""/>
        <dsp:cNvSpPr/>
      </dsp:nvSpPr>
      <dsp:spPr>
        <a:xfrm>
          <a:off x="1312" y="0"/>
          <a:ext cx="3413047" cy="376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5200" kern="1200" dirty="0" smtClean="0"/>
            <a:t>Portability</a:t>
          </a:r>
          <a:endParaRPr lang="en-CA" sz="5200" kern="1200" dirty="0"/>
        </a:p>
      </dsp:txBody>
      <dsp:txXfrm>
        <a:off x="1312" y="0"/>
        <a:ext cx="3413047" cy="1130141"/>
      </dsp:txXfrm>
    </dsp:sp>
    <dsp:sp modelId="{A5704B7A-E30A-424F-921E-18D199ED3C6F}">
      <dsp:nvSpPr>
        <dsp:cNvPr id="0" name=""/>
        <dsp:cNvSpPr/>
      </dsp:nvSpPr>
      <dsp:spPr>
        <a:xfrm>
          <a:off x="3670338" y="0"/>
          <a:ext cx="3413047" cy="376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5200" kern="1200" dirty="0" smtClean="0"/>
            <a:t>Simplicity</a:t>
          </a:r>
          <a:endParaRPr lang="en-CA" sz="5200" kern="1200" dirty="0"/>
        </a:p>
      </dsp:txBody>
      <dsp:txXfrm>
        <a:off x="3670338" y="0"/>
        <a:ext cx="3413047" cy="1130141"/>
      </dsp:txXfrm>
    </dsp:sp>
    <dsp:sp modelId="{373B1A94-283C-4792-BF3F-E51E34177409}">
      <dsp:nvSpPr>
        <dsp:cNvPr id="0" name=""/>
        <dsp:cNvSpPr/>
      </dsp:nvSpPr>
      <dsp:spPr>
        <a:xfrm>
          <a:off x="7339364" y="0"/>
          <a:ext cx="3413047" cy="376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5200" kern="1200" dirty="0" smtClean="0"/>
            <a:t>Reusability</a:t>
          </a:r>
          <a:endParaRPr lang="en-CA" sz="5200" kern="1200" dirty="0"/>
        </a:p>
      </dsp:txBody>
      <dsp:txXfrm>
        <a:off x="7339364" y="0"/>
        <a:ext cx="3413047" cy="1130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22B42-34D3-4B01-BF3D-F69359E82423}" type="datetimeFigureOut">
              <a:rPr lang="en-US"/>
              <a:t>12/2/2016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4522E-2B9E-47F3-AF8C-45BE613AE23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0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522E-2B9E-47F3-AF8C-45BE613AE236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1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522E-2B9E-47F3-AF8C-45BE613AE23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14522E-2B9E-47F3-AF8C-45BE613AE23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9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12/2/2016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0.jpeg"/><Relationship Id="rId4" Type="http://schemas.openxmlformats.org/officeDocument/2006/relationships/diagramQuickStyle" Target="../diagrams/quickStyle2.xml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</a:t>
            </a:r>
            <a:r>
              <a:rPr lang="en-US" dirty="0" err="1" smtClean="0"/>
              <a:t>GrateBox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0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Meet Portability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GrateBox</a:t>
            </a:r>
            <a:r>
              <a:rPr lang="en-US" dirty="0" smtClean="0"/>
              <a:t> supports </a:t>
            </a:r>
            <a:r>
              <a:rPr lang="en-US" b="1" dirty="0" smtClean="0"/>
              <a:t>all</a:t>
            </a:r>
            <a:r>
              <a:rPr lang="en-US" dirty="0" smtClean="0"/>
              <a:t> major operating systems and platforms.</a:t>
            </a:r>
          </a:p>
        </p:txBody>
      </p:sp>
      <p:pic>
        <p:nvPicPr>
          <p:cNvPr id="2052" name="Picture 4" descr="Image result for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1620838"/>
            <a:ext cx="4622801" cy="404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acos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2413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0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12" descr="Image result for ubunt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14" descr="Image result for ubunt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16" descr="Image result for ubunt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18" descr="Image result for ubunt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20" descr="Image result for ubuntu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AutoShape 22" descr="Image result for ubuntu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AutoShape 24" descr="Image result for ubuntu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" name="AutoShape 26" descr="Image result for ubuntu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AutoShape 28" descr="Image result for ubuntu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78" name="Picture 30" descr="Image result for ubunt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40513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Image result for i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6" y="5029474"/>
            <a:ext cx="2638425" cy="156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Image result for androi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899" y="2417405"/>
            <a:ext cx="24288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06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Meet Portability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As an web application, </a:t>
            </a:r>
            <a:r>
              <a:rPr lang="en-US" dirty="0" err="1" smtClean="0"/>
              <a:t>GrateBox</a:t>
            </a:r>
            <a:r>
              <a:rPr lang="en-US" dirty="0"/>
              <a:t> </a:t>
            </a:r>
            <a:r>
              <a:rPr lang="en-US" dirty="0" smtClean="0"/>
              <a:t>runs on </a:t>
            </a:r>
            <a:r>
              <a:rPr lang="en-US" b="1" dirty="0" smtClean="0"/>
              <a:t>all </a:t>
            </a:r>
            <a:r>
              <a:rPr lang="en-US" dirty="0" smtClean="0"/>
              <a:t>major web browsers.</a:t>
            </a:r>
          </a:p>
        </p:txBody>
      </p:sp>
      <p:sp>
        <p:nvSpPr>
          <p:cNvPr id="2" name="AutoShape 10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12" descr="Image result for ubunt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AutoShape 14" descr="Image result for ubunt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16" descr="Image result for ubunt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18" descr="Image result for ubunt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20" descr="Image result for ubuntu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" name="AutoShape 22" descr="Image result for ubuntu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1" name="AutoShape 24" descr="Image result for ubuntu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2" name="AutoShape 26" descr="Image result for ubuntu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AutoShape 28" descr="Image result for ubuntu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84" name="Picture 36" descr="Image result for google ch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511222"/>
            <a:ext cx="2509838" cy="250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Image result for firef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3" y="3987800"/>
            <a:ext cx="2542291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Image result for microsoft ed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104" y="2579282"/>
            <a:ext cx="2192907" cy="237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 descr="Image result for safar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011" y="4089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 descr="Image result for opera brows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0" y="22860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2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Simplicity is Bliss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  All of the features are directly accessible on </a:t>
            </a:r>
            <a:r>
              <a:rPr lang="en-CA" b="1" dirty="0" smtClean="0"/>
              <a:t>one</a:t>
            </a:r>
            <a:r>
              <a:rPr lang="en-CA" dirty="0" smtClean="0"/>
              <a:t>  page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79700"/>
            <a:ext cx="67056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6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Users Think It’s Grate!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  70% of respondents in a usability survey gave </a:t>
            </a:r>
            <a:r>
              <a:rPr lang="en-CA" dirty="0" err="1" smtClean="0"/>
              <a:t>GrateBox</a:t>
            </a:r>
            <a:r>
              <a:rPr lang="en-CA" dirty="0" smtClean="0"/>
              <a:t> 3/3 for overall simplicity.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578100"/>
            <a:ext cx="8832850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6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Something for the Developers Too!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Interested in getting into Genetic Algorithms as a developer?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GrateBox</a:t>
            </a:r>
            <a:r>
              <a:rPr lang="en-US" dirty="0" smtClean="0"/>
              <a:t> is meticulously documented so anyone can contribute to the ever-growing body of code.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Our open source license allows anyone to modify, redistribute, and share the code.</a:t>
            </a:r>
            <a:endParaRPr lang="en-CA" dirty="0"/>
          </a:p>
        </p:txBody>
      </p:sp>
      <p:pic>
        <p:nvPicPr>
          <p:cNvPr id="4" name="Picture 2" descr="Image result for open source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899" y="3852269"/>
            <a:ext cx="5083175" cy="265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8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Want to Play Again?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Everyday is a new adventure with </a:t>
            </a:r>
            <a:r>
              <a:rPr lang="en-US" dirty="0" err="1" smtClean="0"/>
              <a:t>GrateBox</a:t>
            </a:r>
            <a:r>
              <a:rPr lang="en-US" dirty="0"/>
              <a:t>!</a:t>
            </a:r>
            <a:endParaRPr lang="en-US" dirty="0" smtClean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 random nature of Genetic Algorithms allow for new cars to be generated with each generation.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 Every time you run the program, you’re bound to see new cars on with new designs!</a:t>
            </a:r>
            <a:endParaRPr lang="en-CA" dirty="0"/>
          </a:p>
        </p:txBody>
      </p:sp>
      <p:pic>
        <p:nvPicPr>
          <p:cNvPr id="1028" name="Picture 4" descr="Image result for 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75" y="399097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25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And so…</a:t>
            </a:r>
            <a:endParaRPr lang="en-CA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… Any Questions?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8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Grate?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727456" y="2137834"/>
            <a:ext cx="2964468" cy="376732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err="1" smtClean="0"/>
              <a:t>Jin</a:t>
            </a:r>
            <a:r>
              <a:rPr lang="en-US" dirty="0" smtClean="0"/>
              <a:t> Liu</a:t>
            </a:r>
          </a:p>
          <a:p>
            <a:pPr algn="ctr"/>
            <a:r>
              <a:rPr lang="en-US" dirty="0" smtClean="0"/>
              <a:t>Code Ninja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4344554" y="2197215"/>
            <a:ext cx="2964468" cy="3767328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Kelvin Lin</a:t>
            </a:r>
          </a:p>
          <a:p>
            <a:pPr algn="ctr"/>
            <a:r>
              <a:rPr lang="en-US" dirty="0" smtClean="0"/>
              <a:t>Team Lead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8140480" y="2158429"/>
            <a:ext cx="2964468" cy="3767328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Eric </a:t>
            </a:r>
            <a:r>
              <a:rPr lang="en-US" dirty="0" err="1" smtClean="0"/>
              <a:t>Chaput</a:t>
            </a:r>
            <a:endParaRPr lang="en-US" dirty="0" smtClean="0"/>
          </a:p>
          <a:p>
            <a:pPr algn="ctr"/>
            <a:r>
              <a:rPr lang="en-US" dirty="0" smtClean="0"/>
              <a:t>Technical Evangelist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92"/>
          <a:stretch/>
        </p:blipFill>
        <p:spPr>
          <a:xfrm>
            <a:off x="1206499" y="1905000"/>
            <a:ext cx="2157413" cy="3022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11"/>
          <a:stretch/>
        </p:blipFill>
        <p:spPr>
          <a:xfrm>
            <a:off x="8216900" y="1905000"/>
            <a:ext cx="2784451" cy="284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905000"/>
            <a:ext cx="28448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Grate People Do?</a:t>
            </a:r>
            <a:endParaRPr lang="en-US" dirty="0"/>
          </a:p>
        </p:txBody>
      </p:sp>
      <p:pic>
        <p:nvPicPr>
          <p:cNvPr id="1026" name="Picture 2" descr="https://public-media.interaction-design.org/images/courses/course_cover_image_courseseriesID_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6" y="2662237"/>
            <a:ext cx="3545416" cy="265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ode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75" y="2030410"/>
            <a:ext cx="381000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document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2475259"/>
            <a:ext cx="4345545" cy="303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4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Well… What is a Genetic Algorithm?</a:t>
            </a:r>
            <a:endParaRPr lang="en-CA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38511356"/>
              </p:ext>
            </p:extLst>
          </p:nvPr>
        </p:nvGraphicFramePr>
        <p:xfrm>
          <a:off x="2311400" y="1849966"/>
          <a:ext cx="6985000" cy="4656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37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</a:t>
            </a:r>
            <a:r>
              <a:rPr lang="en-CA" dirty="0" err="1" smtClean="0"/>
              <a:t>GrateBox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G</a:t>
            </a:r>
            <a:r>
              <a:rPr lang="en-CA" dirty="0" smtClean="0"/>
              <a:t>rate </a:t>
            </a:r>
            <a:r>
              <a:rPr lang="en-CA" dirty="0" err="1" smtClean="0"/>
              <a:t>reimplemented</a:t>
            </a:r>
            <a:r>
              <a:rPr lang="en-CA" dirty="0" smtClean="0"/>
              <a:t> Genetic Cars by Rednhut.org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Genetic Cars is a car simulation designed to show the effects of a Genetic Algorithm over time.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 smtClean="0"/>
              <a:t> Cars are generated and they are made to run through a track.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The cars that get the furthest are selected to produce the next generation of cars.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CA" dirty="0"/>
              <a:t> </a:t>
            </a:r>
            <a:r>
              <a:rPr lang="en-CA" dirty="0" smtClean="0"/>
              <a:t> Text on the bottom shows the results of each generation.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670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Play!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  <p:sp>
        <p:nvSpPr>
          <p:cNvPr id="2" name="AutoShape 2" descr="Image result for ubunt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3" name="AutoShape 4" descr="Image result for ubunt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AutoShape 6" descr="Image result for ubunt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8" name="AutoShape 8" descr="Image result for ubunt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3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Results?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57389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361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Is Grate So Great?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10460554" y="5574314"/>
            <a:ext cx="1731446" cy="11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Three Pillars of </a:t>
            </a:r>
            <a:r>
              <a:rPr lang="en-CA" dirty="0" err="1" smtClean="0"/>
              <a:t>Grateness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129093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http://www.newmediarights.org/files/u955/Domenieks%20Data%20Portability%20Logo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27178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eusability"/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75" y="3032125"/>
            <a:ext cx="23241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ixelstalk.net/wp-content/uploads/2016/06/Minimal-Wallpapers-HD-For-Desktop.jpg"/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94C2CF"/>
              </a:clrFrom>
              <a:clrTo>
                <a:srgbClr val="94C2C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49" t="38241" r="42518" b="38179"/>
          <a:stretch/>
        </p:blipFill>
        <p:spPr bwMode="auto">
          <a:xfrm>
            <a:off x="4622800" y="3365500"/>
            <a:ext cx="24384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tropolitan" id="{4C5440D6-04D2-4954-96CF-F251137069B2}" vid="{9FF7CA0D-8839-4012-B51C-B152F9BD65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TC103457491[[fn=Metropolitan]]</Template>
  <TotalTime>180</TotalTime>
  <Words>315</Words>
  <Application>Microsoft Office PowerPoint</Application>
  <PresentationFormat>Custom</PresentationFormat>
  <Paragraphs>76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Metropolitan</vt:lpstr>
      <vt:lpstr>Introducing GrateBox</vt:lpstr>
      <vt:lpstr>Who is Grate?</vt:lpstr>
      <vt:lpstr>What Do Grate People Do?</vt:lpstr>
      <vt:lpstr>Well… What is a Genetic Algorithm?</vt:lpstr>
      <vt:lpstr>What is GrateBox?</vt:lpstr>
      <vt:lpstr>Let’s Play!</vt:lpstr>
      <vt:lpstr>Results?</vt:lpstr>
      <vt:lpstr>Why Is Grate So Great?</vt:lpstr>
      <vt:lpstr>Three Pillars of Grateness</vt:lpstr>
      <vt:lpstr>Meet Portability</vt:lpstr>
      <vt:lpstr>Meet Portability</vt:lpstr>
      <vt:lpstr>Simplicity is Bliss</vt:lpstr>
      <vt:lpstr>Users Think It’s Grate!</vt:lpstr>
      <vt:lpstr>Something for the Developers Too!</vt:lpstr>
      <vt:lpstr>Want to Play Again?</vt:lpstr>
      <vt:lpstr>And so…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Owner</cp:lastModifiedBy>
  <cp:revision>54</cp:revision>
  <dcterms:created xsi:type="dcterms:W3CDTF">2013-07-15T20:25:04Z</dcterms:created>
  <dcterms:modified xsi:type="dcterms:W3CDTF">2016-12-02T19:14:59Z</dcterms:modified>
</cp:coreProperties>
</file>