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77" r:id="rId7"/>
    <p:sldId id="262" r:id="rId8"/>
    <p:sldId id="263" r:id="rId9"/>
    <p:sldId id="264" r:id="rId10"/>
    <p:sldId id="265" r:id="rId11"/>
    <p:sldId id="268" r:id="rId12"/>
    <p:sldId id="269" r:id="rId13"/>
    <p:sldId id="270"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29377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149313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5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3935517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8149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840500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2304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215330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77610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46BCF-569A-420D-AD03-D68ACDB66465}"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67507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846BCF-569A-420D-AD03-D68ACDB66465}"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412595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846BCF-569A-420D-AD03-D68ACDB66465}" type="datetimeFigureOut">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335022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846BCF-569A-420D-AD03-D68ACDB66465}" type="datetimeFigureOut">
              <a:rPr lang="en-US" smtClean="0"/>
              <a:t>7/26/2018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282042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46BCF-569A-420D-AD03-D68ACDB66465}" type="datetimeFigureOut">
              <a:rPr lang="en-US" smtClean="0"/>
              <a:t>7/26/2018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182748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46BCF-569A-420D-AD03-D68ACDB66465}"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5A6AB-1A1E-4293-8BD7-0EA52CBAF044}" type="slidenum">
              <a:rPr lang="en-US" smtClean="0"/>
              <a:t>‹#›</a:t>
            </a:fld>
            <a:endParaRPr lang="en-US"/>
          </a:p>
        </p:txBody>
      </p:sp>
    </p:spTree>
    <p:extLst>
      <p:ext uri="{BB962C8B-B14F-4D97-AF65-F5344CB8AC3E}">
        <p14:creationId xmlns:p14="http://schemas.microsoft.com/office/powerpoint/2010/main" val="70486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5A6AB-1A1E-4293-8BD7-0EA52CBAF044}" type="slidenum">
              <a:rPr lang="en-US" smtClean="0"/>
              <a:t>‹#›</a:t>
            </a:fld>
            <a:endParaRPr lang="en-US"/>
          </a:p>
        </p:txBody>
      </p:sp>
      <p:sp>
        <p:nvSpPr>
          <p:cNvPr id="5" name="Date Placeholder 4"/>
          <p:cNvSpPr>
            <a:spLocks noGrp="1"/>
          </p:cNvSpPr>
          <p:nvPr>
            <p:ph type="dt" sz="half" idx="10"/>
          </p:nvPr>
        </p:nvSpPr>
        <p:spPr/>
        <p:txBody>
          <a:bodyPr/>
          <a:lstStyle/>
          <a:p>
            <a:fld id="{B5846BCF-569A-420D-AD03-D68ACDB66465}" type="datetimeFigureOut">
              <a:rPr lang="en-US" smtClean="0"/>
              <a:t>7/26/2018</a:t>
            </a:fld>
            <a:endParaRPr lang="en-US"/>
          </a:p>
        </p:txBody>
      </p:sp>
    </p:spTree>
    <p:extLst>
      <p:ext uri="{BB962C8B-B14F-4D97-AF65-F5344CB8AC3E}">
        <p14:creationId xmlns:p14="http://schemas.microsoft.com/office/powerpoint/2010/main" val="201046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846BCF-569A-420D-AD03-D68ACDB66465}" type="datetimeFigureOut">
              <a:rPr lang="en-US" smtClean="0"/>
              <a:t>7/26/2018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05A6AB-1A1E-4293-8BD7-0EA52CBAF044}" type="slidenum">
              <a:rPr lang="en-US" smtClean="0"/>
              <a:t>‹#›</a:t>
            </a:fld>
            <a:endParaRPr lang="en-US"/>
          </a:p>
        </p:txBody>
      </p:sp>
    </p:spTree>
    <p:extLst>
      <p:ext uri="{BB962C8B-B14F-4D97-AF65-F5344CB8AC3E}">
        <p14:creationId xmlns:p14="http://schemas.microsoft.com/office/powerpoint/2010/main" val="12509843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7931728" cy="2971655"/>
          </a:xfrm>
        </p:spPr>
        <p:txBody>
          <a:bodyPr/>
          <a:lstStyle/>
          <a:p>
            <a:r>
              <a:rPr lang="en-US" sz="8800" dirty="0" smtClean="0"/>
              <a:t>BLOOD BANK LOCATOR</a:t>
            </a:r>
            <a:endParaRPr lang="en-US" sz="8800" dirty="0"/>
          </a:p>
        </p:txBody>
      </p:sp>
      <p:sp>
        <p:nvSpPr>
          <p:cNvPr id="3" name="Subtitle 2"/>
          <p:cNvSpPr>
            <a:spLocks noGrp="1"/>
          </p:cNvSpPr>
          <p:nvPr>
            <p:ph type="subTitle" idx="1"/>
          </p:nvPr>
        </p:nvSpPr>
        <p:spPr>
          <a:xfrm>
            <a:off x="1524000" y="4094018"/>
            <a:ext cx="9144000" cy="1163782"/>
          </a:xfrm>
        </p:spPr>
        <p:txBody>
          <a:bodyPr/>
          <a:lstStyle/>
          <a:p>
            <a:pPr algn="l"/>
            <a:r>
              <a:rPr lang="en-US" dirty="0" smtClean="0"/>
              <a:t>PRESENTED BY:KELVIN K KASYOKI</a:t>
            </a:r>
          </a:p>
          <a:p>
            <a:pPr algn="l"/>
            <a:r>
              <a:rPr lang="en-US" dirty="0" smtClean="0"/>
              <a:t>REGNO:COM/0007/14</a:t>
            </a:r>
            <a:endParaRPr lang="en-US" dirty="0"/>
          </a:p>
        </p:txBody>
      </p:sp>
    </p:spTree>
    <p:extLst>
      <p:ext uri="{BB962C8B-B14F-4D97-AF65-F5344CB8AC3E}">
        <p14:creationId xmlns:p14="http://schemas.microsoft.com/office/powerpoint/2010/main" val="1068465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613064"/>
          </a:xfrm>
        </p:spPr>
        <p:txBody>
          <a:bodyPr>
            <a:normAutofit fontScale="90000"/>
          </a:bodyPr>
          <a:lstStyle/>
          <a:p>
            <a:pPr algn="ctr"/>
            <a:r>
              <a:rPr lang="en-US" dirty="0" smtClean="0"/>
              <a:t>FUNCTIONAL REQUIREMENTS</a:t>
            </a:r>
            <a:endParaRPr lang="en-US" dirty="0"/>
          </a:p>
        </p:txBody>
      </p:sp>
      <p:sp>
        <p:nvSpPr>
          <p:cNvPr id="3" name="Content Placeholder 2"/>
          <p:cNvSpPr>
            <a:spLocks noGrp="1"/>
          </p:cNvSpPr>
          <p:nvPr>
            <p:ph idx="1"/>
          </p:nvPr>
        </p:nvSpPr>
        <p:spPr>
          <a:xfrm>
            <a:off x="677334" y="613065"/>
            <a:ext cx="8596668" cy="5428297"/>
          </a:xfrm>
        </p:spPr>
        <p:txBody>
          <a:bodyPr/>
          <a:lstStyle/>
          <a:p>
            <a:pPr lvl="0"/>
            <a:r>
              <a:rPr lang="en-US" dirty="0"/>
              <a:t>Implement vertical search technique with the help of ranking algorithm for improved information relevance during information retrieval concerning blood donors.</a:t>
            </a:r>
          </a:p>
          <a:p>
            <a:pPr lvl="0"/>
            <a:r>
              <a:rPr lang="en-US" dirty="0"/>
              <a:t> Provide information of the nearest blood donation center near the donors and the patients in need of the blood.</a:t>
            </a:r>
          </a:p>
          <a:p>
            <a:endParaRPr lang="en-US" dirty="0"/>
          </a:p>
        </p:txBody>
      </p:sp>
    </p:spTree>
    <p:extLst>
      <p:ext uri="{BB962C8B-B14F-4D97-AF65-F5344CB8AC3E}">
        <p14:creationId xmlns:p14="http://schemas.microsoft.com/office/powerpoint/2010/main" val="411967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592282"/>
          </a:xfrm>
        </p:spPr>
        <p:txBody>
          <a:bodyPr>
            <a:normAutofit fontScale="90000"/>
          </a:bodyPr>
          <a:lstStyle/>
          <a:p>
            <a:pPr algn="ctr"/>
            <a:r>
              <a:rPr lang="en-US" dirty="0"/>
              <a:t>System Requirements </a:t>
            </a:r>
          </a:p>
        </p:txBody>
      </p:sp>
      <p:sp>
        <p:nvSpPr>
          <p:cNvPr id="3" name="Content Placeholder 2"/>
          <p:cNvSpPr>
            <a:spLocks noGrp="1"/>
          </p:cNvSpPr>
          <p:nvPr>
            <p:ph idx="1"/>
          </p:nvPr>
        </p:nvSpPr>
        <p:spPr>
          <a:xfrm>
            <a:off x="677334" y="592283"/>
            <a:ext cx="8596668" cy="5449080"/>
          </a:xfrm>
        </p:spPr>
        <p:txBody>
          <a:bodyPr>
            <a:normAutofit fontScale="92500" lnSpcReduction="10000"/>
          </a:bodyPr>
          <a:lstStyle/>
          <a:p>
            <a:pPr marL="0" indent="0">
              <a:buNone/>
            </a:pPr>
            <a:r>
              <a:rPr lang="en-US" u="sng" dirty="0"/>
              <a:t>HARDWARE SPECIFICATION</a:t>
            </a:r>
            <a:endParaRPr lang="en-US" dirty="0"/>
          </a:p>
          <a:p>
            <a:pPr>
              <a:buFont typeface="Wingdings" panose="05000000000000000000" pitchFamily="2" charset="2"/>
              <a:buChar char="Ø"/>
            </a:pPr>
            <a:r>
              <a:rPr lang="en-US" dirty="0"/>
              <a:t>The computer hardware specification are:</a:t>
            </a:r>
          </a:p>
          <a:p>
            <a:pPr lvl="0">
              <a:buFont typeface="Wingdings" panose="05000000000000000000" pitchFamily="2" charset="2"/>
              <a:buChar char="Ø"/>
            </a:pPr>
            <a:r>
              <a:rPr lang="en-US" dirty="0"/>
              <a:t>A core i3 and above pc laptop.</a:t>
            </a:r>
          </a:p>
          <a:p>
            <a:pPr lvl="0">
              <a:buFont typeface="Wingdings" panose="05000000000000000000" pitchFamily="2" charset="2"/>
              <a:buChar char="Ø"/>
            </a:pPr>
            <a:r>
              <a:rPr lang="en-US" dirty="0"/>
              <a:t>CDs </a:t>
            </a:r>
          </a:p>
          <a:p>
            <a:pPr lvl="0">
              <a:buFont typeface="Wingdings" panose="05000000000000000000" pitchFamily="2" charset="2"/>
              <a:buChar char="Ø"/>
            </a:pPr>
            <a:r>
              <a:rPr lang="en-US" dirty="0"/>
              <a:t>external hard disk</a:t>
            </a:r>
          </a:p>
          <a:p>
            <a:pPr lvl="0">
              <a:buFont typeface="Wingdings" panose="05000000000000000000" pitchFamily="2" charset="2"/>
              <a:buChar char="Ø"/>
            </a:pPr>
            <a:r>
              <a:rPr lang="en-US" dirty="0"/>
              <a:t>Modems.</a:t>
            </a:r>
          </a:p>
          <a:p>
            <a:pPr>
              <a:buFont typeface="Wingdings" panose="05000000000000000000" pitchFamily="2" charset="2"/>
              <a:buChar char="Ø"/>
            </a:pPr>
            <a:r>
              <a:rPr lang="en-US" dirty="0"/>
              <a:t> </a:t>
            </a:r>
          </a:p>
          <a:p>
            <a:pPr marL="0" indent="0">
              <a:buNone/>
            </a:pPr>
            <a:r>
              <a:rPr lang="en-US" u="sng" dirty="0"/>
              <a:t>SOFTWARE SPECIFICATION</a:t>
            </a:r>
            <a:endParaRPr lang="en-US" dirty="0"/>
          </a:p>
          <a:p>
            <a:pPr>
              <a:buFont typeface="Wingdings" panose="05000000000000000000" pitchFamily="2" charset="2"/>
              <a:buChar char="Ø"/>
            </a:pPr>
            <a:r>
              <a:rPr lang="en-US" dirty="0"/>
              <a:t>The software configuration is:</a:t>
            </a:r>
          </a:p>
          <a:p>
            <a:pPr lvl="0">
              <a:buFont typeface="Wingdings" panose="05000000000000000000" pitchFamily="2" charset="2"/>
              <a:buChar char="Ø"/>
            </a:pPr>
            <a:r>
              <a:rPr lang="en-US" dirty="0"/>
              <a:t>	Operating System  	  :   Windows 7 (or above)</a:t>
            </a:r>
          </a:p>
          <a:p>
            <a:pPr lvl="0">
              <a:buFont typeface="Wingdings" panose="05000000000000000000" pitchFamily="2" charset="2"/>
              <a:buChar char="Ø"/>
            </a:pPr>
            <a:r>
              <a:rPr lang="en-US" dirty="0"/>
              <a:t>	Editors                    :          android studio, notepad++</a:t>
            </a:r>
          </a:p>
          <a:p>
            <a:pPr lvl="0">
              <a:buFont typeface="Wingdings" panose="05000000000000000000" pitchFamily="2" charset="2"/>
              <a:buChar char="Ø"/>
            </a:pPr>
            <a:r>
              <a:rPr lang="en-US" dirty="0"/>
              <a:t>	Back End			   : MySQL </a:t>
            </a:r>
          </a:p>
          <a:p>
            <a:pPr marL="0" indent="0">
              <a:buNone/>
            </a:pPr>
            <a:r>
              <a:rPr lang="en-US" dirty="0"/>
              <a:t> </a:t>
            </a:r>
          </a:p>
          <a:p>
            <a:pPr marL="0" indent="0">
              <a:buNone/>
            </a:pPr>
            <a:r>
              <a:rPr lang="en-US" b="1" u="sng" dirty="0"/>
              <a:t>TOOLS</a:t>
            </a:r>
            <a:endParaRPr lang="en-US" dirty="0"/>
          </a:p>
          <a:p>
            <a:pPr>
              <a:buFont typeface="Wingdings" panose="05000000000000000000" pitchFamily="2" charset="2"/>
              <a:buChar char="Ø"/>
            </a:pPr>
            <a:r>
              <a:rPr lang="en-US" dirty="0" smtClean="0"/>
              <a:t> </a:t>
            </a:r>
            <a:r>
              <a:rPr lang="en-US" dirty="0"/>
              <a:t>PHP.</a:t>
            </a:r>
          </a:p>
          <a:p>
            <a:endParaRPr lang="en-US" dirty="0"/>
          </a:p>
        </p:txBody>
      </p:sp>
    </p:spTree>
    <p:extLst>
      <p:ext uri="{BB962C8B-B14F-4D97-AF65-F5344CB8AC3E}">
        <p14:creationId xmlns:p14="http://schemas.microsoft.com/office/powerpoint/2010/main" val="1669626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33845"/>
          </a:xfrm>
        </p:spPr>
        <p:txBody>
          <a:bodyPr>
            <a:normAutofit fontScale="90000"/>
          </a:bodyPr>
          <a:lstStyle/>
          <a:p>
            <a:pPr algn="ctr"/>
            <a:r>
              <a:rPr lang="en-US" dirty="0"/>
              <a:t>Methodology</a:t>
            </a:r>
          </a:p>
        </p:txBody>
      </p:sp>
      <p:sp>
        <p:nvSpPr>
          <p:cNvPr id="3" name="Content Placeholder 2"/>
          <p:cNvSpPr>
            <a:spLocks noGrp="1"/>
          </p:cNvSpPr>
          <p:nvPr>
            <p:ph idx="1"/>
          </p:nvPr>
        </p:nvSpPr>
        <p:spPr>
          <a:xfrm>
            <a:off x="677334" y="633845"/>
            <a:ext cx="8596668" cy="5407517"/>
          </a:xfrm>
        </p:spPr>
        <p:txBody>
          <a:bodyPr/>
          <a:lstStyle/>
          <a:p>
            <a:pPr algn="just">
              <a:buFont typeface="Arial" panose="020B0604020202020204" pitchFamily="34" charset="0"/>
              <a:buChar char="•"/>
            </a:pPr>
            <a:r>
              <a:rPr lang="en-US" dirty="0"/>
              <a:t>The project will be based on the </a:t>
            </a:r>
            <a:r>
              <a:rPr lang="en-US" b="1" dirty="0"/>
              <a:t>incremental model </a:t>
            </a:r>
            <a:r>
              <a:rPr lang="en-US" dirty="0"/>
              <a:t>of software development for system design.</a:t>
            </a:r>
          </a:p>
          <a:p>
            <a:pPr algn="just">
              <a:buFont typeface="Arial" panose="020B0604020202020204" pitchFamily="34" charset="0"/>
              <a:buChar char="•"/>
            </a:pPr>
            <a:r>
              <a:rPr lang="en-US" dirty="0"/>
              <a:t> This is due to limited time that makes it difficult to implement all the modules at once.</a:t>
            </a:r>
          </a:p>
          <a:p>
            <a:pPr algn="just">
              <a:buFont typeface="Arial" panose="020B0604020202020204" pitchFamily="34" charset="0"/>
              <a:buChar char="•"/>
            </a:pPr>
            <a:r>
              <a:rPr lang="en-US" dirty="0"/>
              <a:t> In this approach several development cycle take place making the life cycle a multi-waterfall cycle.</a:t>
            </a:r>
          </a:p>
          <a:p>
            <a:pPr algn="just">
              <a:buFont typeface="Arial" panose="020B0604020202020204" pitchFamily="34" charset="0"/>
              <a:buChar char="•"/>
            </a:pPr>
            <a:r>
              <a:rPr lang="en-US" dirty="0"/>
              <a:t> The cycles will be divided into smaller more easily managed modules. Each module passes through the requirements analysis, design, implementation and testing phases. </a:t>
            </a:r>
          </a:p>
          <a:p>
            <a:pPr algn="just">
              <a:buFont typeface="Arial" panose="020B0604020202020204" pitchFamily="34" charset="0"/>
              <a:buChar char="•"/>
            </a:pPr>
            <a:r>
              <a:rPr lang="en-US" dirty="0"/>
              <a:t>Thus a working version of software is produced during the first module, so you have working software early on during the software life cycle. </a:t>
            </a:r>
          </a:p>
          <a:p>
            <a:pPr algn="just">
              <a:buFont typeface="Arial" panose="020B0604020202020204" pitchFamily="34" charset="0"/>
              <a:buChar char="•"/>
            </a:pPr>
            <a:r>
              <a:rPr lang="en-US" dirty="0"/>
              <a:t>Each subsequent release of the module adds functionality to the previous release and the process continues till the complete system is achieved. </a:t>
            </a:r>
          </a:p>
          <a:p>
            <a:endParaRPr lang="en-US" dirty="0"/>
          </a:p>
        </p:txBody>
      </p:sp>
    </p:spTree>
    <p:extLst>
      <p:ext uri="{BB962C8B-B14F-4D97-AF65-F5344CB8AC3E}">
        <p14:creationId xmlns:p14="http://schemas.microsoft.com/office/powerpoint/2010/main" val="2495542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2673"/>
          </a:xfrm>
        </p:spPr>
        <p:txBody>
          <a:bodyPr>
            <a:normAutofit fontScale="90000"/>
          </a:bodyPr>
          <a:lstStyle/>
          <a:p>
            <a:pPr algn="ctr"/>
            <a:r>
              <a:rPr lang="en-US" dirty="0"/>
              <a:t>System architecture</a:t>
            </a:r>
          </a:p>
        </p:txBody>
      </p:sp>
      <p:sp>
        <p:nvSpPr>
          <p:cNvPr id="3" name="Content Placeholder 2"/>
          <p:cNvSpPr>
            <a:spLocks noGrp="1"/>
          </p:cNvSpPr>
          <p:nvPr>
            <p:ph idx="1"/>
          </p:nvPr>
        </p:nvSpPr>
        <p:spPr>
          <a:xfrm>
            <a:off x="677334" y="779319"/>
            <a:ext cx="8596668" cy="5262044"/>
          </a:xfrm>
        </p:spPr>
        <p:txBody>
          <a:bodyPr/>
          <a:lstStyle/>
          <a:p>
            <a:pPr marL="0" indent="0">
              <a:buNone/>
            </a:pPr>
            <a:endParaRPr lang="en-US" dirty="0"/>
          </a:p>
        </p:txBody>
      </p:sp>
      <p:sp>
        <p:nvSpPr>
          <p:cNvPr id="4" name="Can 3"/>
          <p:cNvSpPr/>
          <p:nvPr/>
        </p:nvSpPr>
        <p:spPr>
          <a:xfrm>
            <a:off x="4430144" y="2443986"/>
            <a:ext cx="1378373" cy="19327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atabase</a:t>
            </a:r>
            <a:endParaRPr lang="en-US" dirty="0"/>
          </a:p>
        </p:txBody>
      </p:sp>
      <p:sp>
        <p:nvSpPr>
          <p:cNvPr id="5" name="Rectangle 4"/>
          <p:cNvSpPr/>
          <p:nvPr/>
        </p:nvSpPr>
        <p:spPr>
          <a:xfrm>
            <a:off x="1693718" y="1517073"/>
            <a:ext cx="1215737" cy="727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dirty="0" smtClean="0"/>
              <a:t>cceptor</a:t>
            </a:r>
            <a:endParaRPr lang="en-US" dirty="0"/>
          </a:p>
        </p:txBody>
      </p:sp>
      <p:sp>
        <p:nvSpPr>
          <p:cNvPr id="9" name="Rectangle 8"/>
          <p:cNvSpPr/>
          <p:nvPr/>
        </p:nvSpPr>
        <p:spPr>
          <a:xfrm>
            <a:off x="7074284" y="1330036"/>
            <a:ext cx="135081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onor</a:t>
            </a:r>
            <a:endParaRPr lang="en-US" dirty="0"/>
          </a:p>
        </p:txBody>
      </p:sp>
      <p:sp>
        <p:nvSpPr>
          <p:cNvPr id="10" name="Rectangle 9"/>
          <p:cNvSpPr/>
          <p:nvPr/>
        </p:nvSpPr>
        <p:spPr>
          <a:xfrm>
            <a:off x="4603171" y="4987636"/>
            <a:ext cx="1288473" cy="893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cxnSp>
        <p:nvCxnSpPr>
          <p:cNvPr id="12" name="Straight Connector 11"/>
          <p:cNvCxnSpPr/>
          <p:nvPr/>
        </p:nvCxnSpPr>
        <p:spPr>
          <a:xfrm>
            <a:off x="2909455" y="2244436"/>
            <a:ext cx="1520689" cy="116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808518" y="2244436"/>
            <a:ext cx="126576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19330" y="437669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p:cNvCxnSpPr>
          <p:nvPr/>
        </p:nvCxnSpPr>
        <p:spPr>
          <a:xfrm flipH="1" flipV="1">
            <a:off x="5226627" y="4376695"/>
            <a:ext cx="20781" cy="610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8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857"/>
            <a:ext cx="8596668" cy="45719"/>
          </a:xfrm>
        </p:spPr>
        <p:txBody>
          <a:bodyPr>
            <a:normAutofit fontScale="90000"/>
          </a:bodyPr>
          <a:lstStyle/>
          <a:p>
            <a:endParaRPr lang="en-US" dirty="0"/>
          </a:p>
        </p:txBody>
      </p:sp>
      <p:sp>
        <p:nvSpPr>
          <p:cNvPr id="3" name="Content Placeholder 2"/>
          <p:cNvSpPr>
            <a:spLocks noGrp="1"/>
          </p:cNvSpPr>
          <p:nvPr>
            <p:ph idx="1"/>
          </p:nvPr>
        </p:nvSpPr>
        <p:spPr>
          <a:xfrm>
            <a:off x="677334" y="904009"/>
            <a:ext cx="8596668" cy="5137353"/>
          </a:xfrm>
        </p:spPr>
        <p:txBody>
          <a:bodyPr>
            <a:normAutofit/>
          </a:bodyPr>
          <a:lstStyle/>
          <a:p>
            <a:pPr marL="0" indent="0">
              <a:buNone/>
            </a:pPr>
            <a:r>
              <a:rPr lang="en-US" sz="9600" dirty="0" smtClean="0">
                <a:latin typeface="Times New Roman" panose="02020603050405020304" pitchFamily="18" charset="0"/>
                <a:cs typeface="Times New Roman" panose="02020603050405020304" pitchFamily="18" charset="0"/>
              </a:rPr>
              <a:t>THANK YOU </a:t>
            </a: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844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a:xfrm>
            <a:off x="677334" y="1246909"/>
            <a:ext cx="8596668" cy="4794453"/>
          </a:xfrm>
        </p:spPr>
        <p:txBody>
          <a:bodyPr/>
          <a:lstStyle/>
          <a:p>
            <a:pPr algn="just">
              <a:buFont typeface="Wingdings" panose="05000000000000000000" pitchFamily="2" charset="2"/>
              <a:buChar char="Ø"/>
            </a:pPr>
            <a:r>
              <a:rPr lang="en-US" dirty="0"/>
              <a:t>Abstract</a:t>
            </a:r>
          </a:p>
          <a:p>
            <a:pPr algn="just">
              <a:buFont typeface="Wingdings" panose="05000000000000000000" pitchFamily="2" charset="2"/>
              <a:buChar char="Ø"/>
            </a:pPr>
            <a:r>
              <a:rPr lang="en-US" dirty="0"/>
              <a:t>Problem statement</a:t>
            </a:r>
          </a:p>
          <a:p>
            <a:pPr algn="just">
              <a:buFont typeface="Wingdings" panose="05000000000000000000" pitchFamily="2" charset="2"/>
              <a:buChar char="Ø"/>
            </a:pPr>
            <a:r>
              <a:rPr lang="en-US" dirty="0"/>
              <a:t>Objectives</a:t>
            </a:r>
          </a:p>
          <a:p>
            <a:pPr algn="just">
              <a:buFont typeface="Wingdings" panose="05000000000000000000" pitchFamily="2" charset="2"/>
              <a:buChar char="Ø"/>
            </a:pPr>
            <a:r>
              <a:rPr lang="en-US" dirty="0"/>
              <a:t>Beneficiaries</a:t>
            </a:r>
          </a:p>
          <a:p>
            <a:pPr algn="just">
              <a:buFont typeface="Wingdings" panose="05000000000000000000" pitchFamily="2" charset="2"/>
              <a:buChar char="Ø"/>
            </a:pPr>
            <a:r>
              <a:rPr lang="en-US" dirty="0" smtClean="0"/>
              <a:t>System design</a:t>
            </a:r>
            <a:endParaRPr lang="en-US" dirty="0"/>
          </a:p>
          <a:p>
            <a:pPr algn="just">
              <a:buFont typeface="Wingdings" panose="05000000000000000000" pitchFamily="2" charset="2"/>
              <a:buChar char="Ø"/>
            </a:pPr>
            <a:r>
              <a:rPr lang="en-US" dirty="0"/>
              <a:t>System budget</a:t>
            </a:r>
          </a:p>
          <a:p>
            <a:pPr algn="just">
              <a:buFont typeface="Wingdings" panose="05000000000000000000" pitchFamily="2" charset="2"/>
              <a:buChar char="Ø"/>
            </a:pPr>
            <a:r>
              <a:rPr lang="en-US" dirty="0"/>
              <a:t>System schedule</a:t>
            </a:r>
          </a:p>
          <a:p>
            <a:pPr algn="just">
              <a:buFont typeface="Wingdings" panose="05000000000000000000" pitchFamily="2" charset="2"/>
              <a:buChar char="Ø"/>
            </a:pPr>
            <a:r>
              <a:rPr lang="en-US" dirty="0"/>
              <a:t>References</a:t>
            </a:r>
          </a:p>
          <a:p>
            <a:pPr marL="0" indent="0">
              <a:buNone/>
            </a:pPr>
            <a:endParaRPr lang="en-US" dirty="0"/>
          </a:p>
        </p:txBody>
      </p:sp>
    </p:spTree>
    <p:extLst>
      <p:ext uri="{BB962C8B-B14F-4D97-AF65-F5344CB8AC3E}">
        <p14:creationId xmlns:p14="http://schemas.microsoft.com/office/powerpoint/2010/main" val="82905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3455"/>
          </a:xfrm>
        </p:spPr>
        <p:txBody>
          <a:bodyPr>
            <a:normAutofit fontScale="90000"/>
          </a:bodyPr>
          <a:lstStyle/>
          <a:p>
            <a:pPr algn="ctr"/>
            <a:r>
              <a:rPr lang="en-US" dirty="0" smtClean="0"/>
              <a:t>ABSTRACT</a:t>
            </a:r>
            <a:endParaRPr lang="en-US" dirty="0"/>
          </a:p>
        </p:txBody>
      </p:sp>
      <p:sp>
        <p:nvSpPr>
          <p:cNvPr id="3" name="Content Placeholder 2"/>
          <p:cNvSpPr>
            <a:spLocks noGrp="1"/>
          </p:cNvSpPr>
          <p:nvPr>
            <p:ph idx="1"/>
          </p:nvPr>
        </p:nvSpPr>
        <p:spPr>
          <a:xfrm>
            <a:off x="677334" y="623455"/>
            <a:ext cx="8596668" cy="5417907"/>
          </a:xfrm>
        </p:spPr>
        <p:txBody>
          <a:bodyPr/>
          <a:lstStyle/>
          <a:p>
            <a:r>
              <a:rPr lang="en-US" dirty="0"/>
              <a:t>The average adult has about five liters of blood living inside of their body, coursing through their vessels, delivering essential elements, and removing harmful wastes. Without blood, the human body would stop working. Blood is the fluid of life, transporting disease fighting substances to the tissue and waste to the kidneys.</a:t>
            </a:r>
          </a:p>
          <a:p>
            <a:r>
              <a:rPr lang="en-US" dirty="0"/>
              <a:t>This project will make use of incremental model of software development with </a:t>
            </a:r>
            <a:r>
              <a:rPr lang="en-US" dirty="0" smtClean="0"/>
              <a:t>a blood bank locator as </a:t>
            </a:r>
            <a:r>
              <a:rPr lang="en-US" dirty="0"/>
              <a:t>the end product.</a:t>
            </a:r>
          </a:p>
          <a:p>
            <a:pPr marL="0" indent="0">
              <a:buNone/>
            </a:pPr>
            <a:endParaRPr lang="en-US" dirty="0"/>
          </a:p>
        </p:txBody>
      </p:sp>
    </p:spTree>
    <p:extLst>
      <p:ext uri="{BB962C8B-B14F-4D97-AF65-F5344CB8AC3E}">
        <p14:creationId xmlns:p14="http://schemas.microsoft.com/office/powerpoint/2010/main" val="1612038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33845"/>
          </a:xfrm>
        </p:spPr>
        <p:txBody>
          <a:bodyPr>
            <a:normAutofit fontScale="90000"/>
          </a:bodyPr>
          <a:lstStyle/>
          <a:p>
            <a:pPr algn="ctr"/>
            <a:r>
              <a:rPr lang="en-US" dirty="0" smtClean="0"/>
              <a:t>INTRODUCTION</a:t>
            </a:r>
            <a:endParaRPr lang="en-US" dirty="0"/>
          </a:p>
        </p:txBody>
      </p:sp>
      <p:sp>
        <p:nvSpPr>
          <p:cNvPr id="3" name="Content Placeholder 2"/>
          <p:cNvSpPr>
            <a:spLocks noGrp="1"/>
          </p:cNvSpPr>
          <p:nvPr>
            <p:ph idx="1"/>
          </p:nvPr>
        </p:nvSpPr>
        <p:spPr>
          <a:xfrm>
            <a:off x="677334" y="633845"/>
            <a:ext cx="8596668" cy="5407517"/>
          </a:xfrm>
        </p:spPr>
        <p:txBody>
          <a:bodyPr/>
          <a:lstStyle/>
          <a:p>
            <a:r>
              <a:rPr lang="en-US" dirty="0"/>
              <a:t>Blood is a vital biological product that can only be procured by donation. Though science has made tremendous strides in a variety of areas, scientists are still decades away from producing artificial blood. </a:t>
            </a:r>
            <a:endParaRPr lang="en-US" dirty="0" smtClean="0"/>
          </a:p>
          <a:p>
            <a:r>
              <a:rPr lang="en-US" dirty="0" smtClean="0"/>
              <a:t>Blood </a:t>
            </a:r>
            <a:r>
              <a:rPr lang="en-US" dirty="0"/>
              <a:t>banks have a major task of collecting blood from donors, monitor blood quality and supply, and distribute blood and blood components to hospitals within the network. </a:t>
            </a:r>
            <a:endParaRPr lang="en-US" dirty="0" smtClean="0"/>
          </a:p>
          <a:p>
            <a:r>
              <a:rPr lang="en-US" dirty="0" smtClean="0"/>
              <a:t>The </a:t>
            </a:r>
            <a:r>
              <a:rPr lang="en-US" dirty="0"/>
              <a:t>timely delivery of the required amount of blood to the donor is critical to save the life of a patient. For blood banks to achieve 100% voluntary donation, it is necessary that the blood bank donation maintain some sort of communication with the first time donor, because it is easier to convince someone who has already donated blood to donate again. </a:t>
            </a:r>
          </a:p>
          <a:p>
            <a:endParaRPr lang="en-US" dirty="0"/>
          </a:p>
        </p:txBody>
      </p:sp>
    </p:spTree>
    <p:extLst>
      <p:ext uri="{BB962C8B-B14F-4D97-AF65-F5344CB8AC3E}">
        <p14:creationId xmlns:p14="http://schemas.microsoft.com/office/powerpoint/2010/main" val="3823791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2673"/>
          </a:xfrm>
        </p:spPr>
        <p:txBody>
          <a:bodyPr>
            <a:normAutofit fontScale="90000"/>
          </a:bodyPr>
          <a:lstStyle/>
          <a:p>
            <a:pPr algn="ctr"/>
            <a:r>
              <a:rPr lang="en-US" dirty="0" smtClean="0"/>
              <a:t>PROBLEM JUSTIFICATION</a:t>
            </a:r>
            <a:endParaRPr lang="en-US" dirty="0"/>
          </a:p>
        </p:txBody>
      </p:sp>
      <p:sp>
        <p:nvSpPr>
          <p:cNvPr id="3" name="Content Placeholder 2"/>
          <p:cNvSpPr>
            <a:spLocks noGrp="1"/>
          </p:cNvSpPr>
          <p:nvPr>
            <p:ph idx="1"/>
          </p:nvPr>
        </p:nvSpPr>
        <p:spPr>
          <a:xfrm>
            <a:off x="677334" y="602673"/>
            <a:ext cx="8596668" cy="5438689"/>
          </a:xfrm>
        </p:spPr>
        <p:txBody>
          <a:bodyPr/>
          <a:lstStyle/>
          <a:p>
            <a:pPr algn="just">
              <a:buFont typeface="Wingdings" panose="05000000000000000000" pitchFamily="2" charset="2"/>
              <a:buChar char="Ø"/>
            </a:pPr>
            <a:r>
              <a:rPr lang="en-US" dirty="0"/>
              <a:t>The proposed application will facilitate the searching, notification and connect thousands of blood donors and this will ensure hassle free blood donation</a:t>
            </a:r>
            <a:r>
              <a:rPr lang="en-US" dirty="0" smtClean="0"/>
              <a:t>.</a:t>
            </a:r>
          </a:p>
          <a:p>
            <a:pPr algn="just">
              <a:buFont typeface="Wingdings" panose="05000000000000000000" pitchFamily="2" charset="2"/>
              <a:buChar char="Ø"/>
            </a:pPr>
            <a:r>
              <a:rPr lang="en-US" dirty="0" smtClean="0"/>
              <a:t> </a:t>
            </a:r>
            <a:r>
              <a:rPr lang="en-US" dirty="0"/>
              <a:t>A blood donor can select any specific date and location to donate blood and find a suitable person who needs blood</a:t>
            </a:r>
            <a:r>
              <a:rPr lang="en-US" dirty="0" smtClean="0"/>
              <a:t>.</a:t>
            </a:r>
          </a:p>
          <a:p>
            <a:pPr algn="just">
              <a:buFont typeface="Wingdings" panose="05000000000000000000" pitchFamily="2" charset="2"/>
              <a:buChar char="Ø"/>
            </a:pPr>
            <a:r>
              <a:rPr lang="en-US" dirty="0" smtClean="0"/>
              <a:t> </a:t>
            </a:r>
            <a:r>
              <a:rPr lang="en-US" dirty="0"/>
              <a:t>Connecting blood donors and needy will reduce time wastage which will increase the possibility of saving lives and also eliminates the shortage of blood.</a:t>
            </a:r>
          </a:p>
        </p:txBody>
      </p:sp>
    </p:spTree>
    <p:extLst>
      <p:ext uri="{BB962C8B-B14F-4D97-AF65-F5344CB8AC3E}">
        <p14:creationId xmlns:p14="http://schemas.microsoft.com/office/powerpoint/2010/main" val="3261879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2673"/>
          </a:xfrm>
        </p:spPr>
        <p:txBody>
          <a:bodyPr>
            <a:normAutofit fontScale="90000"/>
          </a:bodyPr>
          <a:lstStyle/>
          <a:p>
            <a:pPr algn="ctr"/>
            <a:r>
              <a:rPr lang="en-US" dirty="0"/>
              <a:t>PROBLEM STATEMENT</a:t>
            </a:r>
          </a:p>
        </p:txBody>
      </p:sp>
      <p:sp>
        <p:nvSpPr>
          <p:cNvPr id="3" name="Content Placeholder 2"/>
          <p:cNvSpPr>
            <a:spLocks noGrp="1"/>
          </p:cNvSpPr>
          <p:nvPr>
            <p:ph idx="1"/>
          </p:nvPr>
        </p:nvSpPr>
        <p:spPr>
          <a:xfrm>
            <a:off x="677334" y="602673"/>
            <a:ext cx="8596668" cy="5438689"/>
          </a:xfrm>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Currently in Kenya National Blood Transfusion services only offers </a:t>
            </a:r>
            <a:r>
              <a:rPr lang="en-US" dirty="0" smtClean="0">
                <a:latin typeface="Times New Roman" panose="02020603050405020304" pitchFamily="18" charset="0"/>
                <a:ea typeface="Calibri" panose="020F0502020204030204" pitchFamily="34" charset="0"/>
                <a:cs typeface="Times New Roman" panose="02020603050405020304" pitchFamily="18" charset="0"/>
              </a:rPr>
              <a:t>a lot of paperwork when  dealing with </a:t>
            </a:r>
            <a:r>
              <a:rPr lang="en-US" smtClean="0">
                <a:latin typeface="Times New Roman" panose="02020603050405020304" pitchFamily="18" charset="0"/>
                <a:ea typeface="Calibri" panose="020F0502020204030204" pitchFamily="34" charset="0"/>
                <a:cs typeface="Times New Roman" panose="02020603050405020304" pitchFamily="18" charset="0"/>
              </a:rPr>
              <a:t>blood transfusion. </a:t>
            </a:r>
            <a:r>
              <a:rPr lang="en-US" dirty="0">
                <a:latin typeface="Times New Roman" panose="02020603050405020304" pitchFamily="18" charset="0"/>
                <a:ea typeface="Calibri" panose="020F0502020204030204" pitchFamily="34" charset="0"/>
                <a:cs typeface="Times New Roman" panose="02020603050405020304" pitchFamily="18" charset="0"/>
              </a:rPr>
              <a:t>However they don’t offer services for locating compatible blood donors in case they are no available compatible blood donors. One has to find personally for a compatible blood donor which consumes so much time and this could lead to the death of the patient in case of too much delay.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r>
              <a:rPr lang="en-US" u="sng" dirty="0"/>
              <a:t>proposed solutions</a:t>
            </a:r>
          </a:p>
          <a:p>
            <a:pPr algn="just">
              <a:buFont typeface="Wingdings" panose="05000000000000000000" pitchFamily="2" charset="2"/>
              <a:buChar char="Ø"/>
            </a:pPr>
            <a:r>
              <a:rPr lang="en-US" dirty="0"/>
              <a:t>Reduce time wastage.</a:t>
            </a:r>
          </a:p>
          <a:p>
            <a:pPr algn="just">
              <a:buFont typeface="Wingdings" panose="05000000000000000000" pitchFamily="2" charset="2"/>
              <a:buChar char="Ø"/>
            </a:pPr>
            <a:r>
              <a:rPr lang="en-US" dirty="0"/>
              <a:t>Promote quick response </a:t>
            </a:r>
          </a:p>
        </p:txBody>
      </p:sp>
    </p:spTree>
    <p:extLst>
      <p:ext uri="{BB962C8B-B14F-4D97-AF65-F5344CB8AC3E}">
        <p14:creationId xmlns:p14="http://schemas.microsoft.com/office/powerpoint/2010/main" val="158592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37755"/>
          </a:xfrm>
        </p:spPr>
        <p:txBody>
          <a:bodyPr/>
          <a:lstStyle/>
          <a:p>
            <a:pPr algn="ctr"/>
            <a:r>
              <a:rPr lang="en-US" dirty="0" smtClean="0"/>
              <a:t>OBJECTIVES</a:t>
            </a:r>
            <a:endParaRPr lang="en-US" dirty="0"/>
          </a:p>
        </p:txBody>
      </p:sp>
      <p:sp>
        <p:nvSpPr>
          <p:cNvPr id="3" name="Content Placeholder 2"/>
          <p:cNvSpPr>
            <a:spLocks noGrp="1"/>
          </p:cNvSpPr>
          <p:nvPr>
            <p:ph idx="1"/>
          </p:nvPr>
        </p:nvSpPr>
        <p:spPr>
          <a:xfrm>
            <a:off x="677334" y="737755"/>
            <a:ext cx="8596668" cy="5303607"/>
          </a:xfrm>
        </p:spPr>
        <p:txBody>
          <a:bodyPr/>
          <a:lstStyle/>
          <a:p>
            <a:pPr lvl="0" algn="just">
              <a:buFont typeface="Wingdings" panose="05000000000000000000" pitchFamily="2" charset="2"/>
              <a:buChar char="Ø"/>
            </a:pPr>
            <a:r>
              <a:rPr lang="en-US" dirty="0" smtClean="0"/>
              <a:t>Provide </a:t>
            </a:r>
            <a:r>
              <a:rPr lang="en-US" dirty="0"/>
              <a:t>information of the nearest blood donation center near the donors and the patients in need of the blood</a:t>
            </a:r>
            <a:r>
              <a:rPr lang="en-US" dirty="0" smtClean="0"/>
              <a:t>.</a:t>
            </a:r>
          </a:p>
          <a:p>
            <a:pPr lvl="0" algn="just">
              <a:buFont typeface="Wingdings" panose="05000000000000000000" pitchFamily="2" charset="2"/>
              <a:buChar char="Ø"/>
            </a:pPr>
            <a:r>
              <a:rPr lang="en-US" dirty="0" smtClean="0"/>
              <a:t>Keep a record of all blood donation  history of all previous donors</a:t>
            </a:r>
          </a:p>
          <a:p>
            <a:pPr lvl="0" algn="just">
              <a:buFont typeface="Wingdings" panose="05000000000000000000" pitchFamily="2" charset="2"/>
              <a:buChar char="Ø"/>
            </a:pPr>
            <a:r>
              <a:rPr lang="en-US" dirty="0" smtClean="0"/>
              <a:t>Provide information on the distance and time required to the nearest blood </a:t>
            </a:r>
            <a:r>
              <a:rPr lang="en-US" smtClean="0"/>
              <a:t>bank </a:t>
            </a:r>
            <a:r>
              <a:rPr lang="en-US" smtClean="0"/>
              <a:t>centers</a:t>
            </a:r>
            <a:endParaRPr lang="en-US" dirty="0"/>
          </a:p>
          <a:p>
            <a:endParaRPr lang="en-US" dirty="0"/>
          </a:p>
        </p:txBody>
      </p:sp>
    </p:spTree>
    <p:extLst>
      <p:ext uri="{BB962C8B-B14F-4D97-AF65-F5344CB8AC3E}">
        <p14:creationId xmlns:p14="http://schemas.microsoft.com/office/powerpoint/2010/main" val="3608079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768927"/>
          </a:xfrm>
        </p:spPr>
        <p:txBody>
          <a:bodyPr>
            <a:normAutofit/>
          </a:bodyPr>
          <a:lstStyle/>
          <a:p>
            <a:pPr algn="ctr"/>
            <a:r>
              <a:rPr lang="en-US" dirty="0" smtClean="0"/>
              <a:t>BENEFICIARIES</a:t>
            </a:r>
            <a:endParaRPr lang="en-US" dirty="0"/>
          </a:p>
        </p:txBody>
      </p:sp>
      <p:sp>
        <p:nvSpPr>
          <p:cNvPr id="3" name="Content Placeholder 2"/>
          <p:cNvSpPr>
            <a:spLocks noGrp="1"/>
          </p:cNvSpPr>
          <p:nvPr>
            <p:ph idx="1"/>
          </p:nvPr>
        </p:nvSpPr>
        <p:spPr>
          <a:xfrm>
            <a:off x="677334" y="768927"/>
            <a:ext cx="8596668" cy="5272436"/>
          </a:xfrm>
        </p:spPr>
        <p:txBody>
          <a:bodyPr/>
          <a:lstStyle/>
          <a:p>
            <a:pPr algn="just">
              <a:buFont typeface="Wingdings" panose="05000000000000000000" pitchFamily="2" charset="2"/>
              <a:buChar char="Ø"/>
            </a:pPr>
            <a:r>
              <a:rPr lang="en-US" dirty="0" smtClean="0"/>
              <a:t>BLOOD ACCEPTORS</a:t>
            </a:r>
          </a:p>
          <a:p>
            <a:pPr algn="just">
              <a:buFont typeface="Wingdings" panose="05000000000000000000" pitchFamily="2" charset="2"/>
              <a:buChar char="Ø"/>
            </a:pPr>
            <a:r>
              <a:rPr lang="en-US" dirty="0" smtClean="0"/>
              <a:t>BLOOD DONORS</a:t>
            </a:r>
          </a:p>
          <a:p>
            <a:pPr algn="just">
              <a:buFont typeface="Wingdings" panose="05000000000000000000" pitchFamily="2" charset="2"/>
              <a:buChar char="Ø"/>
            </a:pPr>
            <a:r>
              <a:rPr lang="en-US" dirty="0" smtClean="0"/>
              <a:t>HOSPITALS</a:t>
            </a:r>
            <a:endParaRPr lang="en-US" dirty="0"/>
          </a:p>
        </p:txBody>
      </p:sp>
    </p:spTree>
    <p:extLst>
      <p:ext uri="{BB962C8B-B14F-4D97-AF65-F5344CB8AC3E}">
        <p14:creationId xmlns:p14="http://schemas.microsoft.com/office/powerpoint/2010/main" val="873550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592282"/>
          </a:xfrm>
        </p:spPr>
        <p:txBody>
          <a:bodyPr>
            <a:normAutofit fontScale="90000"/>
          </a:bodyPr>
          <a:lstStyle/>
          <a:p>
            <a:pPr algn="ctr"/>
            <a:r>
              <a:rPr lang="en-US" dirty="0" smtClean="0"/>
              <a:t>PROJECT SCOPE</a:t>
            </a:r>
            <a:endParaRPr lang="en-US" dirty="0"/>
          </a:p>
        </p:txBody>
      </p:sp>
      <p:sp>
        <p:nvSpPr>
          <p:cNvPr id="3" name="Content Placeholder 2"/>
          <p:cNvSpPr>
            <a:spLocks noGrp="1"/>
          </p:cNvSpPr>
          <p:nvPr>
            <p:ph idx="1"/>
          </p:nvPr>
        </p:nvSpPr>
        <p:spPr>
          <a:xfrm>
            <a:off x="677334" y="592283"/>
            <a:ext cx="8596668" cy="5449079"/>
          </a:xfrm>
        </p:spPr>
        <p:txBody>
          <a:bodyPr/>
          <a:lstStyle/>
          <a:p>
            <a:pPr algn="just"/>
            <a:r>
              <a:rPr lang="en-US" dirty="0"/>
              <a:t>The platform will facilitate the searching, notification and connect thousands of blood donors </a:t>
            </a:r>
            <a:r>
              <a:rPr lang="en-US" dirty="0" smtClean="0"/>
              <a:t>.</a:t>
            </a:r>
          </a:p>
          <a:p>
            <a:pPr algn="just"/>
            <a:r>
              <a:rPr lang="en-US" dirty="0" smtClean="0"/>
              <a:t>The </a:t>
            </a:r>
            <a:r>
              <a:rPr lang="en-US" dirty="0"/>
              <a:t>project will be viable for medical institution specifically the </a:t>
            </a:r>
            <a:r>
              <a:rPr lang="en-US" dirty="0" smtClean="0"/>
              <a:t>hospitals. </a:t>
            </a:r>
          </a:p>
          <a:p>
            <a:pPr algn="just"/>
            <a:r>
              <a:rPr lang="en-US" dirty="0" smtClean="0"/>
              <a:t>The </a:t>
            </a:r>
            <a:r>
              <a:rPr lang="en-US" dirty="0"/>
              <a:t>project will make use of </a:t>
            </a:r>
            <a:r>
              <a:rPr lang="en-US" dirty="0" smtClean="0"/>
              <a:t> PHP and </a:t>
            </a:r>
            <a:r>
              <a:rPr lang="en-US" dirty="0"/>
              <a:t>MSQL languages for technological development.</a:t>
            </a:r>
          </a:p>
          <a:p>
            <a:pPr algn="just"/>
            <a:endParaRPr lang="en-US" dirty="0"/>
          </a:p>
        </p:txBody>
      </p:sp>
    </p:spTree>
    <p:extLst>
      <p:ext uri="{BB962C8B-B14F-4D97-AF65-F5344CB8AC3E}">
        <p14:creationId xmlns:p14="http://schemas.microsoft.com/office/powerpoint/2010/main" val="1921116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156</TotalTime>
  <Words>698</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BLOOD BANK LOCATOR</vt:lpstr>
      <vt:lpstr>TABLE OF CONTENTS</vt:lpstr>
      <vt:lpstr>ABSTRACT</vt:lpstr>
      <vt:lpstr>INTRODUCTION</vt:lpstr>
      <vt:lpstr>PROBLEM JUSTIFICATION</vt:lpstr>
      <vt:lpstr>PROBLEM STATEMENT</vt:lpstr>
      <vt:lpstr>OBJECTIVES</vt:lpstr>
      <vt:lpstr>BENEFICIARIES</vt:lpstr>
      <vt:lpstr>PROJECT SCOPE</vt:lpstr>
      <vt:lpstr>FUNCTIONAL REQUIREMENTS</vt:lpstr>
      <vt:lpstr>System Requirements </vt:lpstr>
      <vt:lpstr>Methodology</vt:lpstr>
      <vt:lpstr>System architecture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LOCATOR</dc:title>
  <dc:creator>kelvin</dc:creator>
  <cp:lastModifiedBy>kelvin</cp:lastModifiedBy>
  <cp:revision>106</cp:revision>
  <dcterms:created xsi:type="dcterms:W3CDTF">2017-11-15T11:32:12Z</dcterms:created>
  <dcterms:modified xsi:type="dcterms:W3CDTF">2018-07-26T15:35:28Z</dcterms:modified>
</cp:coreProperties>
</file>